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1.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theme/theme1.xml" ContentType="application/vnd.openxmlformats-officedocument.theme+xml"/>
  <Override PartName="/xl/worksheets/sheet43.xml" ContentType="application/vnd.openxmlformats-officedocument.spreadsheetml.worksheet+xml"/>
  <Override PartName="/xl/sharedStrings.xml" ContentType="application/vnd.openxmlformats-officedocument.spreadsheetml.sharedStrings+xml"/>
  <Override PartName="/xl/worksheets/sheet2.xml" ContentType="application/vnd.openxmlformats-officedocument.spreadsheetml.worksheet+xml"/>
  <Override PartName="/xl/worksheets/sheet3.xml" ContentType="application/vnd.openxmlformats-officedocument.spreadsheetml.worksheet+xml"/>
  <Override PartName="/xl/styles.xml" ContentType="application/vnd.openxmlformats-officedocument.spreadsheetml.styles+xml"/>
  <Override PartName="/xl/persons/person.xml" ContentType="application/vnd.ms-excel.person+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filterPrivacy="1" codeName="ThisWorkbook" defaultThemeVersion="202300"/>
  <xr:revisionPtr revIDLastSave="427" documentId="11_A060706BE62AD08B040B1F1E5AFE7AF68BD8239E" xr6:coauthVersionLast="47" xr6:coauthVersionMax="47" xr10:uidLastSave="{C1EB266D-92A9-44C4-9A76-8D874A7A3472}"/>
  <bookViews>
    <workbookView xWindow="-110" yWindow="-110" windowWidth="19420" windowHeight="10300" xr2:uid="{00000000-000D-0000-FFFF-FFFF00000000}"/>
  </bookViews>
  <sheets>
    <sheet name="Owners" sheetId="1" r:id="rId1"/>
    <sheet name="Releases" sheetId="2" r:id="rId2"/>
    <sheet name="Domains" sheetId="3" r:id="rId3"/>
    <sheet name="Dimensions" sheetId="4" r:id="rId4"/>
    <sheet name="Metrics" sheetId="5" r:id="rId5"/>
    <sheet name="s2c_AM" sheetId="6" r:id="rId6"/>
    <sheet name="s2c_AO" sheetId="7" r:id="rId7"/>
    <sheet name="s2c_AP" sheetId="8" r:id="rId8"/>
    <sheet name="s2c_BC" sheetId="9" r:id="rId9"/>
    <sheet name="s2c_BR" sheetId="10" r:id="rId10"/>
    <sheet name="s2c_BT" sheetId="11" r:id="rId11"/>
    <sheet name="s2c_CA" sheetId="12" r:id="rId12"/>
    <sheet name="s2c_CE" sheetId="13" r:id="rId13"/>
    <sheet name="s2c_CG" sheetId="14" r:id="rId14"/>
    <sheet name="s2c_CM" sheetId="15" r:id="rId15"/>
    <sheet name="s2c_CN" sheetId="16" r:id="rId16"/>
    <sheet name="s2c_CS" sheetId="17" r:id="rId17"/>
    <sheet name="s2c_CU" sheetId="18" r:id="rId18"/>
    <sheet name="s2c_DC" sheetId="19" r:id="rId19"/>
    <sheet name="s2c_DI" sheetId="20" r:id="rId20"/>
    <sheet name="s2c_DO" sheetId="21" r:id="rId21"/>
    <sheet name="s2c_EI" sheetId="22" r:id="rId22"/>
    <sheet name="s2c_EL" sheetId="23" r:id="rId23"/>
    <sheet name="s2c_EX" sheetId="24" r:id="rId24"/>
    <sheet name="s2c_GA" sheetId="25" r:id="rId25"/>
    <sheet name="s2c_LA" sheetId="26" r:id="rId26"/>
    <sheet name="s2c_LB" sheetId="27" r:id="rId27"/>
    <sheet name="s2c_LT" sheetId="28" r:id="rId28"/>
    <sheet name="s2c_MC" sheetId="29" r:id="rId29"/>
    <sheet name="s2c_NC" sheetId="30" r:id="rId30"/>
    <sheet name="s2c_NT" sheetId="31" r:id="rId31"/>
    <sheet name="s2c_PC" sheetId="32" r:id="rId32"/>
    <sheet name="s2c_PI" sheetId="33" r:id="rId33"/>
    <sheet name="s2c_PP" sheetId="34" r:id="rId34"/>
    <sheet name="s2c_PU" sheetId="35" r:id="rId35"/>
    <sheet name="s2c_RT" sheetId="36" r:id="rId36"/>
    <sheet name="s2c_SC" sheetId="37" r:id="rId37"/>
    <sheet name="s2c_SE" sheetId="38" r:id="rId38"/>
    <sheet name="s2c_TB" sheetId="39" r:id="rId39"/>
    <sheet name="s2c_TD" sheetId="40" r:id="rId40"/>
    <sheet name="s2c_TF" sheetId="41" r:id="rId41"/>
    <sheet name="s2c_TI" sheetId="42" r:id="rId42"/>
    <sheet name="s2c_TL" sheetId="43" r:id="rId43"/>
    <sheet name="s2c_TP" sheetId="44" r:id="rId44"/>
    <sheet name="s2c_TR" sheetId="45" r:id="rId45"/>
    <sheet name="s2c_TS" sheetId="46" r:id="rId46"/>
    <sheet name="s2c_VM" sheetId="47" r:id="rId47"/>
    <sheet name="s2c_ZN" sheetId="48" r:id="rId48"/>
  </sheets>
  <definedNames>
    <definedName name="_xlnm._FilterDatabase" localSheetId="3" hidden="1">Dimensions!$A$1:$K$1</definedName>
    <definedName name="_xlnm._FilterDatabase" localSheetId="2" hidden="1">Domains!$A$1:$L$1</definedName>
    <definedName name="_xlnm._FilterDatabase" localSheetId="4" hidden="1">Metrics!$A$1:$AY$3821</definedName>
    <definedName name="_xlnm._FilterDatabase" localSheetId="0" hidden="1">Owners!$A$1:$F$1</definedName>
    <definedName name="_xlnm._FilterDatabase" localSheetId="1" hidden="1">Releases!$A$1:$F$1</definedName>
    <definedName name="_xlnm._FilterDatabase" localSheetId="5" hidden="1">s2c_AM!$A$1:$AG$1</definedName>
    <definedName name="_xlnm._FilterDatabase" localSheetId="6" hidden="1">s2c_AO!$A$1:$AG$1</definedName>
    <definedName name="_xlnm._FilterDatabase" localSheetId="7" hidden="1">s2c_AP!$A$1:$AG$1</definedName>
    <definedName name="_xlnm._FilterDatabase" localSheetId="8" hidden="1">s2c_BC!$A$1:$AG$1</definedName>
    <definedName name="_xlnm._FilterDatabase" localSheetId="9" hidden="1">s2c_BR!$A$1:$AG$1</definedName>
    <definedName name="_xlnm._FilterDatabase" localSheetId="10" hidden="1">s2c_BT!$A$1:$AG$1</definedName>
    <definedName name="_xlnm._FilterDatabase" localSheetId="11" hidden="1">s2c_CA!$A$1:$AG$1</definedName>
    <definedName name="_xlnm._FilterDatabase" localSheetId="12" hidden="1">s2c_CE!$A$1:$AG$1</definedName>
    <definedName name="_xlnm._FilterDatabase" localSheetId="13" hidden="1">s2c_CG!$A$1:$AG$1</definedName>
    <definedName name="_xlnm._FilterDatabase" localSheetId="14" hidden="1">s2c_CM!$A$1:$AG$1</definedName>
    <definedName name="_xlnm._FilterDatabase" localSheetId="15" hidden="1">s2c_CN!$A$1:$AG$1</definedName>
    <definedName name="_xlnm._FilterDatabase" localSheetId="16" hidden="1">s2c_CS!$A$1:$AG$1</definedName>
    <definedName name="_xlnm._FilterDatabase" localSheetId="17" hidden="1">s2c_CU!$A$1:$AG$1</definedName>
    <definedName name="_xlnm._FilterDatabase" localSheetId="18" hidden="1">s2c_DC!$A$1:$AG$1</definedName>
    <definedName name="_xlnm._FilterDatabase" localSheetId="19" hidden="1">s2c_DI!$A$1:$AG$1</definedName>
    <definedName name="_xlnm._FilterDatabase" localSheetId="20" hidden="1">s2c_DO!$A$1:$AG$1</definedName>
    <definedName name="_xlnm._FilterDatabase" localSheetId="21" hidden="1">s2c_EI!$A$1:$AG$1</definedName>
    <definedName name="_xlnm._FilterDatabase" localSheetId="22" hidden="1">s2c_EL!$A$1:$AG$1</definedName>
    <definedName name="_xlnm._FilterDatabase" localSheetId="23" hidden="1">s2c_EX!$A$1:$AG$1</definedName>
    <definedName name="_xlnm._FilterDatabase" localSheetId="24" hidden="1">s2c_GA!$A$1:$AG$1</definedName>
    <definedName name="_xlnm._FilterDatabase" localSheetId="25" hidden="1">s2c_LA!$A$1:$AG$1</definedName>
    <definedName name="_xlnm._FilterDatabase" localSheetId="26" hidden="1">s2c_LB!$A$1:$AG$1</definedName>
    <definedName name="_xlnm._FilterDatabase" localSheetId="27" hidden="1">s2c_LT!$A$1:$AG$1</definedName>
    <definedName name="_xlnm._FilterDatabase" localSheetId="28" hidden="1">s2c_MC!$A$1:$AG$1</definedName>
    <definedName name="_xlnm._FilterDatabase" localSheetId="29" hidden="1">s2c_NC!$A$1:$AG$1</definedName>
    <definedName name="_xlnm._FilterDatabase" localSheetId="30" hidden="1">s2c_NT!$A$1:$AG$1</definedName>
    <definedName name="_xlnm._FilterDatabase" localSheetId="31" hidden="1">s2c_PC!$A$1:$AG$1</definedName>
    <definedName name="_xlnm._FilterDatabase" localSheetId="32" hidden="1">s2c_PI!$A$1:$AG$1</definedName>
    <definedName name="_xlnm._FilterDatabase" localSheetId="33" hidden="1">s2c_PP!$A$1:$AG$1</definedName>
    <definedName name="_xlnm._FilterDatabase" localSheetId="34" hidden="1">s2c_PU!$A$1:$AG$1</definedName>
    <definedName name="_xlnm._FilterDatabase" localSheetId="35" hidden="1">s2c_RT!$A$1:$AG$1</definedName>
    <definedName name="_xlnm._FilterDatabase" localSheetId="36" hidden="1">s2c_SC!$A$1:$AG$1</definedName>
    <definedName name="_xlnm._FilterDatabase" localSheetId="37" hidden="1">s2c_SE!$A$1:$AG$1</definedName>
    <definedName name="_xlnm._FilterDatabase" localSheetId="38" hidden="1">s2c_TB!$A$1:$AG$1</definedName>
    <definedName name="_xlnm._FilterDatabase" localSheetId="39" hidden="1">s2c_TD!$A$1:$AG$1</definedName>
    <definedName name="_xlnm._FilterDatabase" localSheetId="40" hidden="1">s2c_TF!$A$1:$AG$1</definedName>
    <definedName name="_xlnm._FilterDatabase" localSheetId="41" hidden="1">s2c_TI!$A$1:$AG$1</definedName>
    <definedName name="_xlnm._FilterDatabase" localSheetId="42" hidden="1">s2c_TL!$A$1:$AG$1</definedName>
    <definedName name="_xlnm._FilterDatabase" localSheetId="43" hidden="1">s2c_TP!$A$1:$AG$1</definedName>
    <definedName name="_xlnm._FilterDatabase" localSheetId="44" hidden="1">s2c_TR!$A$1:$AG$1</definedName>
    <definedName name="_xlnm._FilterDatabase" localSheetId="45" hidden="1">s2c_TS!$A$1:$AG$1</definedName>
    <definedName name="_xlnm._FilterDatabase" localSheetId="46" hidden="1">s2c_VM!$A$1:$AG$1</definedName>
    <definedName name="_xlnm._FilterDatabase" localSheetId="47" hidden="1">s2c_ZN!$A$1:$AG$1</definedName>
  </definedNames>
  <calcPr calcId="0"/>
</workbook>
</file>

<file path=xl/sharedStrings.xml><?xml version="1.0" encoding="utf-8"?>
<sst xmlns="http://schemas.openxmlformats.org/spreadsheetml/2006/main" count="135718" uniqueCount="21517">
  <si>
    <t>Code</t>
  </si>
  <si>
    <t>Name</t>
  </si>
  <si>
    <t>Prefix</t>
  </si>
  <si>
    <t>Namespace</t>
  </si>
  <si>
    <t>Location</t>
  </si>
  <si>
    <t>ParentOwner</t>
  </si>
  <si>
    <t>s2hd</t>
  </si>
  <si>
    <t>EIOPA Solvency II HD - Highly Dimensional (s2hd)</t>
  </si>
  <si>
    <t>http://eiopa.europa.eu/xbrl/s2hd/</t>
  </si>
  <si>
    <t>http://eiopa.europa.eu/eu/xbrl/s2hd/</t>
  </si>
  <si>
    <t>s2c</t>
  </si>
  <si>
    <t>s2md</t>
  </si>
  <si>
    <t>EIOPA Solvency II MD - Moderately Dimensional (s2md)</t>
  </si>
  <si>
    <t>http://eiopa.europa.eu/xbrl/s2md/</t>
  </si>
  <si>
    <t>http://eiopa.europa.eu/eu/xbrl/s2md/</t>
  </si>
  <si>
    <t>eu</t>
  </si>
  <si>
    <t>Eurofiling</t>
  </si>
  <si>
    <t>http://www.eurofiling.info/xbrl/</t>
  </si>
  <si>
    <t>http://www.eurofiling.info/eu/fr/xbrl/</t>
  </si>
  <si>
    <t>EIOPA Solvency II - Common (s2c)</t>
  </si>
  <si>
    <t>http://eiopa.europa.eu/xbrl/s2c/</t>
  </si>
  <si>
    <t>http://eiopa.europa.eu/eu/xbrl/s2c/</t>
  </si>
  <si>
    <t>Technical</t>
  </si>
  <si>
    <t>http://technical.info</t>
  </si>
  <si>
    <t>Release Description</t>
  </si>
  <si>
    <t>Status</t>
  </si>
  <si>
    <t>Is current</t>
  </si>
  <si>
    <t>Owner</t>
  </si>
  <si>
    <t>Publication Date</t>
  </si>
  <si>
    <t>Label (en)</t>
  </si>
  <si>
    <t>Description (en)</t>
  </si>
  <si>
    <t>Type</t>
  </si>
  <si>
    <t>Data type</t>
  </si>
  <si>
    <t>Creation date</t>
  </si>
  <si>
    <t>Valid from</t>
  </si>
  <si>
    <t>Valid to</t>
  </si>
  <si>
    <t>Last modification</t>
  </si>
  <si>
    <t>Is Nillable</t>
  </si>
  <si>
    <t>United Domains</t>
  </si>
  <si>
    <t>Amount types</t>
  </si>
  <si>
    <t>AM</t>
  </si>
  <si>
    <t>explicit</t>
  </si>
  <si>
    <t/>
  </si>
  <si>
    <t>Article 112 and 167</t>
  </si>
  <si>
    <t>AO</t>
  </si>
  <si>
    <t>Approaches used</t>
  </si>
  <si>
    <t>AP</t>
  </si>
  <si>
    <t>Basic concepts</t>
  </si>
  <si>
    <t>BC</t>
  </si>
  <si>
    <t>Brackets</t>
  </si>
  <si>
    <t>BR</t>
  </si>
  <si>
    <t>Types of boolean</t>
  </si>
  <si>
    <t>BT</t>
  </si>
  <si>
    <t>Currency conversion approach</t>
  </si>
  <si>
    <t>CA</t>
  </si>
  <si>
    <t>Types of income statement concepts</t>
  </si>
  <si>
    <t>CE</t>
  </si>
  <si>
    <t>Collaterals/Guarantees</t>
  </si>
  <si>
    <t>CG</t>
  </si>
  <si>
    <t>Controlling or minority interests</t>
  </si>
  <si>
    <t>CM</t>
  </si>
  <si>
    <t>Content</t>
  </si>
  <si>
    <t>CN</t>
  </si>
  <si>
    <t>Consolidation scopes</t>
  </si>
  <si>
    <t>CS</t>
  </si>
  <si>
    <t>Currencies</t>
  </si>
  <si>
    <t>CU</t>
  </si>
  <si>
    <t>Types of decimal</t>
  </si>
  <si>
    <t>DC</t>
  </si>
  <si>
    <t>Instant or duration</t>
  </si>
  <si>
    <t>DI</t>
  </si>
  <si>
    <t>Datapoint Owner</t>
  </si>
  <si>
    <t>DO</t>
  </si>
  <si>
    <t>Rating grades</t>
  </si>
  <si>
    <t>EI</t>
  </si>
  <si>
    <t>Eligibility</t>
  </si>
  <si>
    <t>EL</t>
  </si>
  <si>
    <t>Ratings</t>
  </si>
  <si>
    <t>ER</t>
  </si>
  <si>
    <t>typed</t>
  </si>
  <si>
    <t>STRING</t>
  </si>
  <si>
    <t>Exposure types</t>
  </si>
  <si>
    <t>EX</t>
  </si>
  <si>
    <t>Geographical areas</t>
  </si>
  <si>
    <t>GA</t>
  </si>
  <si>
    <t>Codes</t>
  </si>
  <si>
    <t>ID</t>
  </si>
  <si>
    <t>Languages</t>
  </si>
  <si>
    <t>LA</t>
  </si>
  <si>
    <t>Lines of businesses</t>
  </si>
  <si>
    <t>LB</t>
  </si>
  <si>
    <t>Types of trigger</t>
  </si>
  <si>
    <t>LT</t>
  </si>
  <si>
    <t>Main categories</t>
  </si>
  <si>
    <t>MC</t>
  </si>
  <si>
    <t>Metric domain</t>
  </si>
  <si>
    <t>MET</t>
  </si>
  <si>
    <t>metric</t>
  </si>
  <si>
    <t>Names</t>
  </si>
  <si>
    <t>NA</t>
  </si>
  <si>
    <t>Line identification</t>
  </si>
  <si>
    <t>NB</t>
  </si>
  <si>
    <t>NACE</t>
  </si>
  <si>
    <t>NC</t>
  </si>
  <si>
    <t>Types of number</t>
  </si>
  <si>
    <t>NT</t>
  </si>
  <si>
    <t>Numbers</t>
  </si>
  <si>
    <t>NU</t>
  </si>
  <si>
    <t>INTEGER</t>
  </si>
  <si>
    <t>Product characteristics</t>
  </si>
  <si>
    <t>PC</t>
  </si>
  <si>
    <t>Percentage intervals</t>
  </si>
  <si>
    <t>PI</t>
  </si>
  <si>
    <t>Types of percentage</t>
  </si>
  <si>
    <t>PP</t>
  </si>
  <si>
    <t>Purposes of assets/portfolio</t>
  </si>
  <si>
    <t>PU</t>
  </si>
  <si>
    <t>Agencies</t>
  </si>
  <si>
    <t>RA</t>
  </si>
  <si>
    <t>Risk types</t>
  </si>
  <si>
    <t>RT</t>
  </si>
  <si>
    <t>Status of claim</t>
  </si>
  <si>
    <t>SC</t>
  </si>
  <si>
    <t>Sectors</t>
  </si>
  <si>
    <t>SE</t>
  </si>
  <si>
    <t>Type of businesses</t>
  </si>
  <si>
    <t>TB</t>
  </si>
  <si>
    <t>Types of date</t>
  </si>
  <si>
    <t>TD</t>
  </si>
  <si>
    <t>Time reference</t>
  </si>
  <si>
    <t>TF</t>
  </si>
  <si>
    <t>Time intervals</t>
  </si>
  <si>
    <t>TI</t>
  </si>
  <si>
    <t>Types of URI</t>
  </si>
  <si>
    <t>TL</t>
  </si>
  <si>
    <t>Templates</t>
  </si>
  <si>
    <t>TP</t>
  </si>
  <si>
    <t>Treatment of risk mitigation</t>
  </si>
  <si>
    <t>TR</t>
  </si>
  <si>
    <t>Types of string</t>
  </si>
  <si>
    <t>TS</t>
  </si>
  <si>
    <t>Types</t>
  </si>
  <si>
    <t>TY</t>
  </si>
  <si>
    <t>Valuation methods</t>
  </si>
  <si>
    <t>VM</t>
  </si>
  <si>
    <t>Zones</t>
  </si>
  <si>
    <t>ZN</t>
  </si>
  <si>
    <t>Domain owner</t>
  </si>
  <si>
    <t>Domain code</t>
  </si>
  <si>
    <t>Release</t>
  </si>
  <si>
    <t>Availability of excess of assets over liabilities for RFF or MP</t>
  </si>
  <si>
    <t>AA</t>
  </si>
  <si>
    <t>Risk scenario</t>
  </si>
  <si>
    <t>AB</t>
  </si>
  <si>
    <t>SPV authorisation conditions</t>
  </si>
  <si>
    <t>AC</t>
  </si>
  <si>
    <t>Prospective or retrospective</t>
  </si>
  <si>
    <t>Dimension in MD Closed</t>
  </si>
  <si>
    <t>AD</t>
  </si>
  <si>
    <t>Article 304</t>
  </si>
  <si>
    <t>AE</t>
  </si>
  <si>
    <t>AF</t>
  </si>
  <si>
    <t>Changes in own funds</t>
  </si>
  <si>
    <t>AG</t>
  </si>
  <si>
    <t>Country of authorisation</t>
  </si>
  <si>
    <t>AH</t>
  </si>
  <si>
    <t>Type of claim</t>
  </si>
  <si>
    <t>AI</t>
  </si>
  <si>
    <t>Type of assets and/or liabilities</t>
  </si>
  <si>
    <t>AL</t>
  </si>
  <si>
    <t>Article 112</t>
  </si>
  <si>
    <t>Age of PEPP saver</t>
  </si>
  <si>
    <t>Securitisation assets related and not related to cedant held in trust with other third party than cedant/sponsor</t>
  </si>
  <si>
    <t>AR</t>
  </si>
  <si>
    <t>Type of assets</t>
  </si>
  <si>
    <t>AS</t>
  </si>
  <si>
    <t>Article 167</t>
  </si>
  <si>
    <t>AT</t>
  </si>
  <si>
    <t>Applicable standard</t>
  </si>
  <si>
    <t>AX</t>
  </si>
  <si>
    <t>Activity of broker</t>
  </si>
  <si>
    <t>AY</t>
  </si>
  <si>
    <t>Group identification code</t>
  </si>
  <si>
    <t>Dimension in MD closed property is not applicable</t>
  </si>
  <si>
    <t>AZ</t>
  </si>
  <si>
    <t>Assets value brackets</t>
  </si>
  <si>
    <t>BA</t>
  </si>
  <si>
    <t>Solvency II own funds eligibility</t>
  </si>
  <si>
    <t>BE</t>
  </si>
  <si>
    <t>Countries by amount of gross premiums written</t>
  </si>
  <si>
    <t>BI</t>
  </si>
  <si>
    <t>Line of business [general]</t>
  </si>
  <si>
    <t>BL</t>
  </si>
  <si>
    <t>BX</t>
  </si>
  <si>
    <t>Code broker</t>
  </si>
  <si>
    <t>Insurance classes</t>
  </si>
  <si>
    <t>CB</t>
  </si>
  <si>
    <t>Ceded and not ceded</t>
  </si>
  <si>
    <t>CC</t>
  </si>
  <si>
    <t>Currency delivered/settlement/obligation currency</t>
  </si>
  <si>
    <t>CD</t>
  </si>
  <si>
    <t>Identification code of entity</t>
  </si>
  <si>
    <t>CIC code</t>
  </si>
  <si>
    <t>CF</t>
  </si>
  <si>
    <t>Collateral/Guarantee</t>
  </si>
  <si>
    <t>Change of status during the period</t>
  </si>
  <si>
    <t>CH</t>
  </si>
  <si>
    <t>Code of guarantee</t>
  </si>
  <si>
    <t>CI</t>
  </si>
  <si>
    <t>Country of custody</t>
  </si>
  <si>
    <t>CJ</t>
  </si>
  <si>
    <t>S.23.04.zz.06 line identification</t>
  </si>
  <si>
    <t>CK</t>
  </si>
  <si>
    <t>Composite limited CIC code of underlying</t>
  </si>
  <si>
    <t>CL</t>
  </si>
  <si>
    <t>Method of consolidation</t>
  </si>
  <si>
    <t>Counterparty ID</t>
  </si>
  <si>
    <t>CO</t>
  </si>
  <si>
    <t>S.23.04.zz.02 line identification</t>
  </si>
  <si>
    <t>CP</t>
  </si>
  <si>
    <t>Currency received</t>
  </si>
  <si>
    <t>CR</t>
  </si>
  <si>
    <t>Consolidation scope</t>
  </si>
  <si>
    <t>Counterparties</t>
  </si>
  <si>
    <t>CT</t>
  </si>
  <si>
    <t>Code collateral/guarantee provider</t>
  </si>
  <si>
    <t>CV</t>
  </si>
  <si>
    <t>Regions</t>
  </si>
  <si>
    <t>CW</t>
  </si>
  <si>
    <t>Code collateral/guarantee receiver</t>
  </si>
  <si>
    <t>CX</t>
  </si>
  <si>
    <t>Issuer country/country of residence</t>
  </si>
  <si>
    <t>CY</t>
  </si>
  <si>
    <t>Products commercialized or not</t>
  </si>
  <si>
    <t>CZ</t>
  </si>
  <si>
    <t>Description of the material class of assets</t>
  </si>
  <si>
    <t>DA</t>
  </si>
  <si>
    <t>Description of the off-balance sheet obligation</t>
  </si>
  <si>
    <t>DB</t>
  </si>
  <si>
    <t>Discounted or undiscounted</t>
  </si>
  <si>
    <t>DD</t>
  </si>
  <si>
    <t>Description of the material equity items</t>
  </si>
  <si>
    <t>DE</t>
  </si>
  <si>
    <t>Description of the off-balance sheet item</t>
  </si>
  <si>
    <t>DF</t>
  </si>
  <si>
    <t>Catastrophe affected area</t>
  </si>
  <si>
    <t>Dimension in MD closed</t>
  </si>
  <si>
    <t>DH</t>
  </si>
  <si>
    <t>Description of the material class of liabilities</t>
  </si>
  <si>
    <t>DL</t>
  </si>
  <si>
    <t>Dated or undated</t>
  </si>
  <si>
    <t>DU</t>
  </si>
  <si>
    <t>Diversification of risk [on indicated level of risk aggregation]</t>
  </si>
  <si>
    <t>DV</t>
  </si>
  <si>
    <t>Development years</t>
  </si>
  <si>
    <t>DY</t>
  </si>
  <si>
    <t>Issuer country/country of residence - for statistical purposes</t>
  </si>
  <si>
    <t>DZ</t>
  </si>
  <si>
    <t>SCR calculation</t>
  </si>
  <si>
    <t>EA</t>
  </si>
  <si>
    <t>Legislative programme identifier</t>
  </si>
  <si>
    <t>EB</t>
  </si>
  <si>
    <t>Internal model change ID</t>
  </si>
  <si>
    <t>ED</t>
  </si>
  <si>
    <t>EEA or not EEA</t>
  </si>
  <si>
    <t>EE</t>
  </si>
  <si>
    <t>S.14.04.zz.02 line identification</t>
  </si>
  <si>
    <t>EF</t>
  </si>
  <si>
    <t>External ratings</t>
  </si>
  <si>
    <t>EG</t>
  </si>
  <si>
    <t>Treatment in relation to ring fencing</t>
  </si>
  <si>
    <t>Internal model change type</t>
  </si>
  <si>
    <t>EJ</t>
  </si>
  <si>
    <t>Type of economic flows</t>
  </si>
  <si>
    <t>Encumbrance</t>
  </si>
  <si>
    <t>EN</t>
  </si>
  <si>
    <t>External rating</t>
  </si>
  <si>
    <t>S.14.04.zz.01 line identification</t>
  </si>
  <si>
    <t>ES</t>
  </si>
  <si>
    <t>Types of equity</t>
  </si>
  <si>
    <t>ET</t>
  </si>
  <si>
    <t>Major change ID</t>
  </si>
  <si>
    <t>EV</t>
  </si>
  <si>
    <t>S.14.05.zz.02 line identification</t>
  </si>
  <si>
    <t>EW</t>
  </si>
  <si>
    <t>Role of reporting entity in repo or securities lending</t>
  </si>
  <si>
    <t>EZ</t>
  </si>
  <si>
    <t>Facultative reinsurance placement identification code</t>
  </si>
  <si>
    <t>FC</t>
  </si>
  <si>
    <t>SPV sufficiently collateralised or not</t>
  </si>
  <si>
    <t>FF</t>
  </si>
  <si>
    <t>Product classification ID</t>
  </si>
  <si>
    <t>FI</t>
  </si>
  <si>
    <t>Model Change Policy ID</t>
  </si>
  <si>
    <t>FJ</t>
  </si>
  <si>
    <t>Future management actions regarding technical provisions and/or deferred taxes</t>
  </si>
  <si>
    <t>FM</t>
  </si>
  <si>
    <t>Fund/Matching portfolio Number</t>
  </si>
  <si>
    <t>FN</t>
  </si>
  <si>
    <t>Compliance with the fully funded requirement for the arrangement</t>
  </si>
  <si>
    <t>FR</t>
  </si>
  <si>
    <t>Risks inside or outside ring fenced funds</t>
  </si>
  <si>
    <t>FZ</t>
  </si>
  <si>
    <t>Issuer Group ID</t>
  </si>
  <si>
    <t>GC</t>
  </si>
  <si>
    <t>Counterparty Group ID</t>
  </si>
  <si>
    <t>GO</t>
  </si>
  <si>
    <t>Types of guarantees received [on- and off- balance]</t>
  </si>
  <si>
    <t>GR</t>
  </si>
  <si>
    <t>ID of intragroup transaction</t>
  </si>
  <si>
    <t>GX</t>
  </si>
  <si>
    <t>Hedge application</t>
  </si>
  <si>
    <t>HC</t>
  </si>
  <si>
    <t>Types of hedged risks</t>
  </si>
  <si>
    <t>HD</t>
  </si>
  <si>
    <t>Homogenous risk groups</t>
  </si>
  <si>
    <t>HG</t>
  </si>
  <si>
    <t>Changes in technical provisions</t>
  </si>
  <si>
    <t>HH</t>
  </si>
  <si>
    <t>Home Country</t>
  </si>
  <si>
    <t>HO</t>
  </si>
  <si>
    <t>Types of hedging strategies</t>
  </si>
  <si>
    <t>HS</t>
  </si>
  <si>
    <t>ID code of HRG</t>
  </si>
  <si>
    <t>HX</t>
  </si>
  <si>
    <t>Issues/ uses commenced prior to implementation</t>
  </si>
  <si>
    <t>IA</t>
  </si>
  <si>
    <t>ID code of underlying</t>
  </si>
  <si>
    <t>IB</t>
  </si>
  <si>
    <t>Issuer ID</t>
  </si>
  <si>
    <t>IC</t>
  </si>
  <si>
    <t>Treatment of intra-group transactions</t>
  </si>
  <si>
    <t>IG</t>
  </si>
  <si>
    <t>Standard or internal model</t>
  </si>
  <si>
    <t>II</t>
  </si>
  <si>
    <t>Internal line of business code</t>
  </si>
  <si>
    <t>IL</t>
  </si>
  <si>
    <t>Non-life business portfolio ID</t>
  </si>
  <si>
    <t>IN</t>
  </si>
  <si>
    <t>Investment or own use</t>
  </si>
  <si>
    <t>IO</t>
  </si>
  <si>
    <t>ID code of product</t>
  </si>
  <si>
    <t>IP</t>
  </si>
  <si>
    <t>ID of counterparty [in repo/securities lending]</t>
  </si>
  <si>
    <t>IR</t>
  </si>
  <si>
    <t>Issuer sector</t>
  </si>
  <si>
    <t>IS</t>
  </si>
  <si>
    <t>IT</t>
  </si>
  <si>
    <t>Type of premium</t>
  </si>
  <si>
    <t>IU</t>
  </si>
  <si>
    <t>Code of underlying derivative</t>
  </si>
  <si>
    <t>IW</t>
  </si>
  <si>
    <t>Identification code of investor/buyer/transferee/payer/reinsured/beneficiary</t>
  </si>
  <si>
    <t>IX</t>
  </si>
  <si>
    <t>Insurance/trade</t>
  </si>
  <si>
    <t>IY</t>
  </si>
  <si>
    <t>Acceptance/cover of risks</t>
  </si>
  <si>
    <t>IZ</t>
  </si>
  <si>
    <t>Localization of activity [based on place of underwriting]</t>
  </si>
  <si>
    <t>Type of liabilities</t>
  </si>
  <si>
    <t>Limited CIC code</t>
  </si>
  <si>
    <t>LC</t>
  </si>
  <si>
    <t>Loss-absorbing capacity of deferred taxes</t>
  </si>
  <si>
    <t>LD</t>
  </si>
  <si>
    <t>Life/non-life activity</t>
  </si>
  <si>
    <t>LE</t>
  </si>
  <si>
    <t>Legal form</t>
  </si>
  <si>
    <t>LF</t>
  </si>
  <si>
    <t>Localization of activity</t>
  </si>
  <si>
    <t>LG</t>
  </si>
  <si>
    <t>Long term guarantees transitionals and measures adjustments</t>
  </si>
  <si>
    <t>LH</t>
  </si>
  <si>
    <t>LI</t>
  </si>
  <si>
    <t>Minority or controlling interests</t>
  </si>
  <si>
    <t>LL</t>
  </si>
  <si>
    <t>CIC code [third digit] of most significant collateral</t>
  </si>
  <si>
    <t>LM</t>
  </si>
  <si>
    <t>Legal nature of SPV</t>
  </si>
  <si>
    <t>LN</t>
  </si>
  <si>
    <t>Progressive number of surplus/layer in program</t>
  </si>
  <si>
    <t>LP</t>
  </si>
  <si>
    <t>Distribution channel</t>
  </si>
  <si>
    <t>LQ</t>
  </si>
  <si>
    <t>Location of the branch</t>
  </si>
  <si>
    <t>LR</t>
  </si>
  <si>
    <t>Long or short positions</t>
  </si>
  <si>
    <t>LS</t>
  </si>
  <si>
    <t>Loss-absorbing capacity of technical provisions</t>
  </si>
  <si>
    <t>Counting under transitionals</t>
  </si>
  <si>
    <t>LV</t>
  </si>
  <si>
    <t>Being collateral or not</t>
  </si>
  <si>
    <t>LW</t>
  </si>
  <si>
    <t>Localization of activity [based on localization of risk]</t>
  </si>
  <si>
    <t>LX</t>
  </si>
  <si>
    <t>Callable or Putable</t>
  </si>
  <si>
    <t>LY</t>
  </si>
  <si>
    <t>Level of influence</t>
  </si>
  <si>
    <t>LZ</t>
  </si>
  <si>
    <t>S.26.01.zz.05 line identification</t>
  </si>
  <si>
    <t>ME</t>
  </si>
  <si>
    <t>S.23.04.zz.01 line identification</t>
  </si>
  <si>
    <t>MM</t>
  </si>
  <si>
    <t>Matching portfolio number</t>
  </si>
  <si>
    <t>MP</t>
  </si>
  <si>
    <t>Availability to meet SCR criteria</t>
  </si>
  <si>
    <t>MS</t>
  </si>
  <si>
    <t>Material</t>
  </si>
  <si>
    <t>MT</t>
  </si>
  <si>
    <t>Availability to meet MCR criteria</t>
  </si>
  <si>
    <t>MX</t>
  </si>
  <si>
    <t>Nature of exposure</t>
  </si>
  <si>
    <t>MZ</t>
  </si>
  <si>
    <t>Name of a branch included under Article 167</t>
  </si>
  <si>
    <t>Number of bracket [loss distribution]</t>
  </si>
  <si>
    <t>NACE 2.1</t>
  </si>
  <si>
    <t>NE</t>
  </si>
  <si>
    <t>Number of fund</t>
  </si>
  <si>
    <t>NF</t>
  </si>
  <si>
    <t>Accident year</t>
  </si>
  <si>
    <t>NH</t>
  </si>
  <si>
    <t>S.14.03.zz.01 line identification</t>
  </si>
  <si>
    <t>NJ</t>
  </si>
  <si>
    <t>S.14.01.zz.05 line identification</t>
  </si>
  <si>
    <t>NK</t>
  </si>
  <si>
    <t>Name of platform</t>
  </si>
  <si>
    <t>NP</t>
  </si>
  <si>
    <t>Name of related party</t>
  </si>
  <si>
    <t>NR</t>
  </si>
  <si>
    <t>Name of reinsured entity</t>
  </si>
  <si>
    <t>NS</t>
  </si>
  <si>
    <t>S.27.02.zz.01 line identification</t>
  </si>
  <si>
    <t>S.27.02.zz.02 line identification</t>
  </si>
  <si>
    <t>NV</t>
  </si>
  <si>
    <t>Code of component</t>
  </si>
  <si>
    <t>NX</t>
  </si>
  <si>
    <t>S.27.02.zz.03 line identification</t>
  </si>
  <si>
    <t>NY</t>
  </si>
  <si>
    <t>Number of bracket [risk portfolio]</t>
  </si>
  <si>
    <t>NZ</t>
  </si>
  <si>
    <t>S.27.03.zz.01 line identification</t>
  </si>
  <si>
    <t>OA</t>
  </si>
  <si>
    <t>Type of off balance sheets concepts</t>
  </si>
  <si>
    <t>OB</t>
  </si>
  <si>
    <t>Original/exposure currency</t>
  </si>
  <si>
    <t>OC</t>
  </si>
  <si>
    <t>Treaty identification code</t>
  </si>
  <si>
    <t>OD</t>
  </si>
  <si>
    <t>OE</t>
  </si>
  <si>
    <t>Own funds</t>
  </si>
  <si>
    <t>OF</t>
  </si>
  <si>
    <t>Internal scenario classification</t>
  </si>
  <si>
    <t>OJ</t>
  </si>
  <si>
    <t>Internal unique ID</t>
  </si>
  <si>
    <t>OL</t>
  </si>
  <si>
    <t>Original maturity</t>
  </si>
  <si>
    <t>OM</t>
  </si>
  <si>
    <t>Forms of out-payments</t>
  </si>
  <si>
    <t>OP</t>
  </si>
  <si>
    <t>Type of a lifetime of a contract</t>
  </si>
  <si>
    <t>OQ</t>
  </si>
  <si>
    <t>One-off or recurring</t>
  </si>
  <si>
    <t>OR</t>
  </si>
  <si>
    <t>Types of sum insured</t>
  </si>
  <si>
    <t>OS</t>
  </si>
  <si>
    <t>Capital protection</t>
  </si>
  <si>
    <t>OT</t>
  </si>
  <si>
    <t>Treatment of participations in relation to own funds</t>
  </si>
  <si>
    <t>OU</t>
  </si>
  <si>
    <t>Code of SPV</t>
  </si>
  <si>
    <t>OV</t>
  </si>
  <si>
    <t>Sum insured by the reporting entity including technical provisions [other than local GAAP specific]</t>
  </si>
  <si>
    <t>OZ</t>
  </si>
  <si>
    <t>Collateral portfolio</t>
  </si>
  <si>
    <t>Pension fund category</t>
  </si>
  <si>
    <t>PE</t>
  </si>
  <si>
    <t>Types of performance</t>
  </si>
  <si>
    <t>PF</t>
  </si>
  <si>
    <t>Threshold</t>
  </si>
  <si>
    <t>Payment intervals</t>
  </si>
  <si>
    <t>PL</t>
  </si>
  <si>
    <t>Probability calculation</t>
  </si>
  <si>
    <t>PM</t>
  </si>
  <si>
    <t>Proportional or Non-proportional</t>
  </si>
  <si>
    <t>PN</t>
  </si>
  <si>
    <t>Portfolio</t>
  </si>
  <si>
    <t>PO</t>
  </si>
  <si>
    <t>PEPP investment performance</t>
  </si>
  <si>
    <t>PR</t>
  </si>
  <si>
    <t>Purpose</t>
  </si>
  <si>
    <t>PS</t>
  </si>
  <si>
    <t>Percentiles</t>
  </si>
  <si>
    <t>PT</t>
  </si>
  <si>
    <t>Product specifications</t>
  </si>
  <si>
    <t>PW</t>
  </si>
  <si>
    <t>PEPP registration number</t>
  </si>
  <si>
    <t>PX</t>
  </si>
  <si>
    <t>Projected years</t>
  </si>
  <si>
    <t>PY</t>
  </si>
  <si>
    <t>Unique ID of parent level</t>
  </si>
  <si>
    <t>PZ</t>
  </si>
  <si>
    <t>Identification code of revenue side</t>
  </si>
  <si>
    <t>QP</t>
  </si>
  <si>
    <t>Identification code of expense side</t>
  </si>
  <si>
    <t>QR</t>
  </si>
  <si>
    <t>Credit Quality Step</t>
  </si>
  <si>
    <t>QS</t>
  </si>
  <si>
    <t>Consolidated capital requirement or solo</t>
  </si>
  <si>
    <t>QX</t>
  </si>
  <si>
    <t>Rating agency</t>
  </si>
  <si>
    <t>Related line of business</t>
  </si>
  <si>
    <t>RB</t>
  </si>
  <si>
    <t>Reporting currency</t>
  </si>
  <si>
    <t>RC</t>
  </si>
  <si>
    <t>Risk identification code</t>
  </si>
  <si>
    <t>RD</t>
  </si>
  <si>
    <t>Reinsurance program code</t>
  </si>
  <si>
    <t>RE</t>
  </si>
  <si>
    <t>Code reinsurer</t>
  </si>
  <si>
    <t>RF</t>
  </si>
  <si>
    <t>Risk horizon</t>
  </si>
  <si>
    <t>RH</t>
  </si>
  <si>
    <t>Replication of product by a financial instrument</t>
  </si>
  <si>
    <t>RI</t>
  </si>
  <si>
    <t>Risk sub-types</t>
  </si>
  <si>
    <t>RL</t>
  </si>
  <si>
    <t>Previous months/years</t>
  </si>
  <si>
    <t>RM</t>
  </si>
  <si>
    <t>Relation to group</t>
  </si>
  <si>
    <t>RO</t>
  </si>
  <si>
    <t>Risk type (far leg)</t>
  </si>
  <si>
    <t>RP</t>
  </si>
  <si>
    <t>Valuation of recoverables</t>
  </si>
  <si>
    <t>RR</t>
  </si>
  <si>
    <t>Risk arrangement code</t>
  </si>
  <si>
    <t>RS</t>
  </si>
  <si>
    <t>Catastrophe risk scenario code</t>
  </si>
  <si>
    <t>RV</t>
  </si>
  <si>
    <t>Type of reinsurance treaty</t>
  </si>
  <si>
    <t>RX</t>
  </si>
  <si>
    <t>Reporting Country</t>
  </si>
  <si>
    <t>RY</t>
  </si>
  <si>
    <t>Types of contracts</t>
  </si>
  <si>
    <t>RZ</t>
  </si>
  <si>
    <t>Stress scenario for amount estimation</t>
  </si>
  <si>
    <t>SA</t>
  </si>
  <si>
    <t>Status of claim at a beginning of period</t>
  </si>
  <si>
    <t>SB</t>
  </si>
  <si>
    <t>PEPP performance scenario</t>
  </si>
  <si>
    <t>Status of claim at the end of period</t>
  </si>
  <si>
    <t>SD</t>
  </si>
  <si>
    <t>Secondary category for types of income/expenses</t>
  </si>
  <si>
    <t>SF</t>
  </si>
  <si>
    <t>Scenarios related to hedging</t>
  </si>
  <si>
    <t>SH</t>
  </si>
  <si>
    <t>S.23.04.zz.04 line identification</t>
  </si>
  <si>
    <t>SI</t>
  </si>
  <si>
    <t>Group solvency assessment [method chosen]</t>
  </si>
  <si>
    <t>SM</t>
  </si>
  <si>
    <t>Sub Fund/Portfolio Number</t>
  </si>
  <si>
    <t>SN</t>
  </si>
  <si>
    <t>Entities under consolidation</t>
  </si>
  <si>
    <t>SO</t>
  </si>
  <si>
    <t>Statistical approach</t>
  </si>
  <si>
    <t>SP</t>
  </si>
  <si>
    <t>Section code in the treaty</t>
  </si>
  <si>
    <t>ST</t>
  </si>
  <si>
    <t>Types of instruments or transactions</t>
  </si>
  <si>
    <t>SU</t>
  </si>
  <si>
    <t>Reinsurance counterparties</t>
  </si>
  <si>
    <t>SV</t>
  </si>
  <si>
    <t>Type of PEPP switch</t>
  </si>
  <si>
    <t>SW</t>
  </si>
  <si>
    <t>Product with surrender option or not</t>
  </si>
  <si>
    <t>SX</t>
  </si>
  <si>
    <t>Status of share payment, initial fund or mutual members account</t>
  </si>
  <si>
    <t>SY</t>
  </si>
  <si>
    <t>S.23.04.zz.05 line identification</t>
  </si>
  <si>
    <t>SZ</t>
  </si>
  <si>
    <t>Types of amount</t>
  </si>
  <si>
    <t>TA</t>
  </si>
  <si>
    <t>Insurance/reinsurance business</t>
  </si>
  <si>
    <t>Type of collateral</t>
  </si>
  <si>
    <t>TC</t>
  </si>
  <si>
    <t>Types of dates</t>
  </si>
  <si>
    <t>Types of income/expenses</t>
  </si>
  <si>
    <t>TE</t>
  </si>
  <si>
    <t>Transitional measure on technical provisions</t>
  </si>
  <si>
    <t>Types of guarantee</t>
  </si>
  <si>
    <t>TG</t>
  </si>
  <si>
    <t>Types of Asset for which collateral is held</t>
  </si>
  <si>
    <t>TH</t>
  </si>
  <si>
    <t>TK</t>
  </si>
  <si>
    <t>Identification of material investments</t>
  </si>
  <si>
    <t>TM</t>
  </si>
  <si>
    <t>Total line of business or by currency</t>
  </si>
  <si>
    <t>TO</t>
  </si>
  <si>
    <t>Type of capital requirement</t>
  </si>
  <si>
    <t>TQ</t>
  </si>
  <si>
    <t>Types of reinsurance [traditional or not]</t>
  </si>
  <si>
    <t>Type of transaction</t>
  </si>
  <si>
    <t>TT</t>
  </si>
  <si>
    <t>Type of underwriting model</t>
  </si>
  <si>
    <t>TU</t>
  </si>
  <si>
    <t>Treatment of components</t>
  </si>
  <si>
    <t>TV</t>
  </si>
  <si>
    <t>Type of contribution</t>
  </si>
  <si>
    <t>TW</t>
  </si>
  <si>
    <t>Tiers</t>
  </si>
  <si>
    <t>TX</t>
  </si>
  <si>
    <t>Type of activity</t>
  </si>
  <si>
    <t>TZ</t>
  </si>
  <si>
    <t>Underlying assets</t>
  </si>
  <si>
    <t>UA</t>
  </si>
  <si>
    <t>S.23.04.zz.03 line identification</t>
  </si>
  <si>
    <t>UB</t>
  </si>
  <si>
    <t>Type of structured products</t>
  </si>
  <si>
    <t>UC</t>
  </si>
  <si>
    <t>USP Standard Deviation gross/net</t>
  </si>
  <si>
    <t>UD</t>
  </si>
  <si>
    <t>Underwriting entity code</t>
  </si>
  <si>
    <t>UE</t>
  </si>
  <si>
    <t>Not recognized diversification of risk [on indicated level of risk aggregation between RFF and remaining]</t>
  </si>
  <si>
    <t>UG</t>
  </si>
  <si>
    <t>Recognized diversification of risk [on indicated level of risk aggregation between RFF and remaining]</t>
  </si>
  <si>
    <t>UH</t>
  </si>
  <si>
    <t>URI</t>
  </si>
  <si>
    <t>UI</t>
  </si>
  <si>
    <t>Placement currency/currency of contract</t>
  </si>
  <si>
    <t>UR</t>
  </si>
  <si>
    <t>Underlying security</t>
  </si>
  <si>
    <t>US</t>
  </si>
  <si>
    <t>Original currency of underlying</t>
  </si>
  <si>
    <t>UU</t>
  </si>
  <si>
    <t>Use of undertaking specific parameters</t>
  </si>
  <si>
    <t>UW</t>
  </si>
  <si>
    <t>Code of group of debtor pledging the collateral</t>
  </si>
  <si>
    <t>UX</t>
  </si>
  <si>
    <t>Impact on Assets/Liability/Off Balance Sheet</t>
  </si>
  <si>
    <t>VB</t>
  </si>
  <si>
    <t>PEPP variant classification</t>
  </si>
  <si>
    <t>VC</t>
  </si>
  <si>
    <t>PP.06.02.zz.01 line identification</t>
  </si>
  <si>
    <t>VD</t>
  </si>
  <si>
    <t>PP.06.03.zz.01 line identification</t>
  </si>
  <si>
    <t>VF</t>
  </si>
  <si>
    <t>Valuation general</t>
  </si>
  <si>
    <t>VG</t>
  </si>
  <si>
    <t>Impact of the long term guarantees and transitional measures</t>
  </si>
  <si>
    <t>VI</t>
  </si>
  <si>
    <t>Valuation of provisions [general]</t>
  </si>
  <si>
    <t>VL</t>
  </si>
  <si>
    <t>Valuation method</t>
  </si>
  <si>
    <t>Name of vessel</t>
  </si>
  <si>
    <t>VN</t>
  </si>
  <si>
    <t>Valuation of provisions</t>
  </si>
  <si>
    <t>VP</t>
  </si>
  <si>
    <t>Value at risk type</t>
  </si>
  <si>
    <t>VR</t>
  </si>
  <si>
    <t>Transitional adjustment on Technical Provisions</t>
  </si>
  <si>
    <t>VV</t>
  </si>
  <si>
    <t>Name of debtor pledging the collateral</t>
  </si>
  <si>
    <t>WW</t>
  </si>
  <si>
    <t>Type of asset for which collateral is held</t>
  </si>
  <si>
    <t>WX</t>
  </si>
  <si>
    <t>S.06.02.zz.01 line identification</t>
  </si>
  <si>
    <t>XA</t>
  </si>
  <si>
    <t>S.08.01.zz.01 line identification</t>
  </si>
  <si>
    <t>XB</t>
  </si>
  <si>
    <t>S.08.02.zz.01 line identification</t>
  </si>
  <si>
    <t>XC</t>
  </si>
  <si>
    <t>S.09.01.zz.01 line identification</t>
  </si>
  <si>
    <t>XD</t>
  </si>
  <si>
    <t>S.06.03.zz.01 line identification</t>
  </si>
  <si>
    <t>XE</t>
  </si>
  <si>
    <t>S.10.01.zz.01 line identification</t>
  </si>
  <si>
    <t>XF</t>
  </si>
  <si>
    <t>S.11.01.zz.01 line identification</t>
  </si>
  <si>
    <t>XG</t>
  </si>
  <si>
    <t>S.14.01.zz.01 line identification</t>
  </si>
  <si>
    <t>XH</t>
  </si>
  <si>
    <t>S.15.01 line identification</t>
  </si>
  <si>
    <t>XI</t>
  </si>
  <si>
    <t>PF.06.02.zz.01 line identification</t>
  </si>
  <si>
    <t>XJ</t>
  </si>
  <si>
    <t>S.30.02 line identification, non-life</t>
  </si>
  <si>
    <t>XK</t>
  </si>
  <si>
    <t>XL premiums</t>
  </si>
  <si>
    <t>XL</t>
  </si>
  <si>
    <t>S.30.02 line identification, life</t>
  </si>
  <si>
    <t>XM</t>
  </si>
  <si>
    <t>Re-J2 line identification</t>
  </si>
  <si>
    <t>XN</t>
  </si>
  <si>
    <t>S.31.01 line identification</t>
  </si>
  <si>
    <t>XO</t>
  </si>
  <si>
    <t>S.30.03 line identification</t>
  </si>
  <si>
    <t>XP</t>
  </si>
  <si>
    <t>S.31.01.zz.01 line identification</t>
  </si>
  <si>
    <t>XQ</t>
  </si>
  <si>
    <t>S.07.01.zz.01 line identification</t>
  </si>
  <si>
    <t>XR</t>
  </si>
  <si>
    <t>Changes in excess of assets over liabilities</t>
  </si>
  <si>
    <t>XS</t>
  </si>
  <si>
    <t>S.02.03.zz.03 line identification</t>
  </si>
  <si>
    <t>XT</t>
  </si>
  <si>
    <t>S.31.02.zz.01 line identification</t>
  </si>
  <si>
    <t>XU</t>
  </si>
  <si>
    <t>PF.08.01.zz.01 line identification</t>
  </si>
  <si>
    <t>XV</t>
  </si>
  <si>
    <t>PF.06.03.zz.01 line identification</t>
  </si>
  <si>
    <t>XW</t>
  </si>
  <si>
    <t>Simplification category or type</t>
  </si>
  <si>
    <t>XX</t>
  </si>
  <si>
    <t>S.23.04.zz.10 line identification</t>
  </si>
  <si>
    <t>XY</t>
  </si>
  <si>
    <t>E.01.01.zz.01 line identification</t>
  </si>
  <si>
    <t>XZ</t>
  </si>
  <si>
    <t>S.36.01.zz.01 line identification</t>
  </si>
  <si>
    <t>YA</t>
  </si>
  <si>
    <t>S.36.02.zz.01 line identification</t>
  </si>
  <si>
    <t>YB</t>
  </si>
  <si>
    <t>S.36.06.zz.01 line identification</t>
  </si>
  <si>
    <t>YC</t>
  </si>
  <si>
    <t>S.36.07.zz.01 line identification</t>
  </si>
  <si>
    <t>YD</t>
  </si>
  <si>
    <t>S.30.04.zz.01 line identification</t>
  </si>
  <si>
    <t>YE</t>
  </si>
  <si>
    <t>S.37.01.zz.01 line identification</t>
  </si>
  <si>
    <t>YF</t>
  </si>
  <si>
    <t>YG</t>
  </si>
  <si>
    <t>YH</t>
  </si>
  <si>
    <t>YI</t>
  </si>
  <si>
    <t>YJ</t>
  </si>
  <si>
    <t>YK</t>
  </si>
  <si>
    <t>YL</t>
  </si>
  <si>
    <t>T.99.01.01.01 line identification (Table)</t>
  </si>
  <si>
    <t>YM</t>
  </si>
  <si>
    <t>T.99.01.01.01 line identification (X axis)</t>
  </si>
  <si>
    <t>YN</t>
  </si>
  <si>
    <t>T.99.01.01.01 line identification (Y axis)</t>
  </si>
  <si>
    <t>YO</t>
  </si>
  <si>
    <t>Prepayments for structured products</t>
  </si>
  <si>
    <t>YP</t>
  </si>
  <si>
    <t>S.14.05.zz.01 line identification</t>
  </si>
  <si>
    <t>YQ</t>
  </si>
  <si>
    <t>T.99.01.01.01 line identification (Z axis)</t>
  </si>
  <si>
    <t>YR</t>
  </si>
  <si>
    <t>PT.99.01.24.01 line identification (Table)</t>
  </si>
  <si>
    <t>YS</t>
  </si>
  <si>
    <t>PT.99.01.24.01 line identification (X axis)</t>
  </si>
  <si>
    <t>YT</t>
  </si>
  <si>
    <t>PT.99.01.24.01 line identification (Y axis)</t>
  </si>
  <si>
    <t>YU</t>
  </si>
  <si>
    <t>PET.99.01.24.01 line identification (Table)</t>
  </si>
  <si>
    <t>YV</t>
  </si>
  <si>
    <t>PT.99.01.24.01 line identification (Z axis)</t>
  </si>
  <si>
    <t>YW</t>
  </si>
  <si>
    <t>PET.99.01.24.01 line identification (X axis)</t>
  </si>
  <si>
    <t>YX</t>
  </si>
  <si>
    <t>PET.99.01.24.01 line identification (Y axis)</t>
  </si>
  <si>
    <t>YY</t>
  </si>
  <si>
    <t>PET.99.01.24.01 line identification (Z axis)</t>
  </si>
  <si>
    <t>YZ</t>
  </si>
  <si>
    <t>S.36.05.zz.01 line identification</t>
  </si>
  <si>
    <t>ZA</t>
  </si>
  <si>
    <t>S.30.01.zz.01 line identification</t>
  </si>
  <si>
    <t>ZB</t>
  </si>
  <si>
    <t>S.30.01.zz.02 line identification</t>
  </si>
  <si>
    <t>ZC</t>
  </si>
  <si>
    <t>S.30.02.zz.01 line identification</t>
  </si>
  <si>
    <t>ZD</t>
  </si>
  <si>
    <t>S.30.02.zz.02 line identification</t>
  </si>
  <si>
    <t>ZE</t>
  </si>
  <si>
    <t>Pan-European Personal Pension Product country level</t>
  </si>
  <si>
    <t>ZK</t>
  </si>
  <si>
    <t>Types of triggering events</t>
  </si>
  <si>
    <t>ZR</t>
  </si>
  <si>
    <t>Identification code of issuer/seller/transferor/receiver/reinsurer/provider</t>
  </si>
  <si>
    <t>ZS</t>
  </si>
  <si>
    <t>IORP identification code</t>
  </si>
  <si>
    <t>ZZ</t>
  </si>
  <si>
    <t>Referenced domain owner</t>
  </si>
  <si>
    <t>Referenced domain code</t>
  </si>
  <si>
    <t>Referenced hierarchy owner</t>
  </si>
  <si>
    <t>Referenced hierarchy code</t>
  </si>
  <si>
    <t>Referenced member owner</t>
  </si>
  <si>
    <t>Referenced member code</t>
  </si>
  <si>
    <t>Is starting included</t>
  </si>
  <si>
    <t>Period type</t>
  </si>
  <si>
    <t>Balance type</t>
  </si>
  <si>
    <t>Metric: Boolean|BX/Simplifications for health disability-morbidity risk-income protection used</t>
  </si>
  <si>
    <t>bi1855</t>
  </si>
  <si>
    <t>BOOLEAN</t>
  </si>
  <si>
    <t>instant</t>
  </si>
  <si>
    <t>Metric: Boolean|BX/Captives simplifications used, counterparty default risk</t>
  </si>
  <si>
    <t>bi621</t>
  </si>
  <si>
    <t>Metric: Boolean|BX/Captives simplifications used, health underwriting risk</t>
  </si>
  <si>
    <t>bi622</t>
  </si>
  <si>
    <t>Metric: Boolean|BX/Captives simplifications used, interest rate risk</t>
  </si>
  <si>
    <t>bi623</t>
  </si>
  <si>
    <t>Metric: Boolean|BX/Captives simplifications used, life underwriting risk</t>
  </si>
  <si>
    <t>bi624</t>
  </si>
  <si>
    <t>Metric: Boolean|BX/Captives simplifications used, market concentration risk</t>
  </si>
  <si>
    <t>bi625</t>
  </si>
  <si>
    <t>Metric: Boolean|BX/Captives simplifications used, premium and reserve risk</t>
  </si>
  <si>
    <t>bi626</t>
  </si>
  <si>
    <t>Metric: Boolean|BX/Captives simplifications used, spread risk</t>
  </si>
  <si>
    <t>bi627</t>
  </si>
  <si>
    <t>Metric: Boolean|BX/Simplifications for counterparty default risk used</t>
  </si>
  <si>
    <t>bi628</t>
  </si>
  <si>
    <t>Metric: Boolean|BX/Simplifications for disability-morbidity risk used</t>
  </si>
  <si>
    <t>bi629</t>
  </si>
  <si>
    <t>Metric: Boolean|BX/Simplifications for health disability-morbidity risk used</t>
  </si>
  <si>
    <t>bi630</t>
  </si>
  <si>
    <t>Metric: Boolean|BX/Simplifications for health expense risk used</t>
  </si>
  <si>
    <t>bi631</t>
  </si>
  <si>
    <t>Metric: Boolean|BX/Simplifications for health longevity risk used</t>
  </si>
  <si>
    <t>bi632</t>
  </si>
  <si>
    <t>Metric: Boolean|BX/Simplifications for health mortality risk used</t>
  </si>
  <si>
    <t>bi633</t>
  </si>
  <si>
    <t>Metric: Boolean|BX/Simplifications for lapse risk used</t>
  </si>
  <si>
    <t>bi634</t>
  </si>
  <si>
    <t>Metric: Boolean|BX/Simplifications for life catastrophe risk used</t>
  </si>
  <si>
    <t>bi635</t>
  </si>
  <si>
    <t>Metric: Boolean|BX/Simplifications for life expense risk used</t>
  </si>
  <si>
    <t>bi636</t>
  </si>
  <si>
    <t>Metric: Boolean|BX/Simplifications for longevity risk used</t>
  </si>
  <si>
    <t>bi637</t>
  </si>
  <si>
    <t>Metric: Boolean|BX/Simplifications for mortality risk used</t>
  </si>
  <si>
    <t>bi638</t>
  </si>
  <si>
    <t>Metric: Boolean|BX/Simplifications for SLT lapse risk used</t>
  </si>
  <si>
    <t>bi639</t>
  </si>
  <si>
    <t>Metric: Boolean|BX/Simplifications for spread risk used - bonds and loans</t>
  </si>
  <si>
    <t>bi640</t>
  </si>
  <si>
    <t>Boolean</t>
  </si>
  <si>
    <t>bi7</t>
  </si>
  <si>
    <t>Metric: Boolean</t>
  </si>
  <si>
    <t>Metric: Boolean|BX/Elements of counterparty default risk covered by partial internal model</t>
  </si>
  <si>
    <t>bi704</t>
  </si>
  <si>
    <t>Metric: Boolean|BX/Elements of health underwriting risk covered by partial internal model</t>
  </si>
  <si>
    <t>bi705</t>
  </si>
  <si>
    <t>Metric: Boolean|BX/Elements of intangible asset risk covered by partial internal model</t>
  </si>
  <si>
    <t>bi706</t>
  </si>
  <si>
    <t>Metric: Boolean|BX/Elements of life underwriting risk covered by partial internal model</t>
  </si>
  <si>
    <t>bi707</t>
  </si>
  <si>
    <t>Metric: Boolean|BX/Elements of market risk covered by partial internal model</t>
  </si>
  <si>
    <t>bi708</t>
  </si>
  <si>
    <t>Metric: Boolean|BX/Elements of non-life underwriting risk covered by partial internal model</t>
  </si>
  <si>
    <t>bi709</t>
  </si>
  <si>
    <t>Metric: Boolean|BX/Elements of operational risk covered by partial internal model</t>
  </si>
  <si>
    <t>bi710</t>
  </si>
  <si>
    <t>Metric: Boolean|BX/Simplifications for spread risk used - bonds and loans|PO/Other than ring fenced funds</t>
  </si>
  <si>
    <t>bi730</t>
  </si>
  <si>
    <t>Metric: Boolean|BX/Captives simplifications used, interest rate risk|PO/Other than ring fenced funds</t>
  </si>
  <si>
    <t>bi731</t>
  </si>
  <si>
    <t>Metric: Boolean|BX/Captives simplifications used, spread risk|PO/Other than ring fenced funds</t>
  </si>
  <si>
    <t>bi732</t>
  </si>
  <si>
    <t>Metric: Boolean|BX/Captives simplifications used, market concentration risk|PO/Other than ring fenced funds</t>
  </si>
  <si>
    <t>bi733</t>
  </si>
  <si>
    <t>Metric: Boolean|BX/Simplifications for spread risk used - bonds and loans|PO/Ring Fenced Funds</t>
  </si>
  <si>
    <t>bi734</t>
  </si>
  <si>
    <t>Metric: Boolean|BX/Captives simplifications used, interest rate risk|PO/Ring Fenced Funds</t>
  </si>
  <si>
    <t>bi735</t>
  </si>
  <si>
    <t>Metric: Boolean|BX/Captives simplifications used, spread risk|PO/Ring Fenced Funds</t>
  </si>
  <si>
    <t>bi736</t>
  </si>
  <si>
    <t>Metric: Boolean|BX/Captives simplifications used, market concentration risk|PO/Ring Fenced Funds</t>
  </si>
  <si>
    <t>bi737</t>
  </si>
  <si>
    <t>Metric: Boolean|BX/Simplifications for counterparty default risk used|PO/Other than ring fenced funds</t>
  </si>
  <si>
    <t>bi738</t>
  </si>
  <si>
    <t>Metric: Boolean|BX/Captives simplifications used, counterparty default risk|PO/Other than ring fenced funds</t>
  </si>
  <si>
    <t>bi739</t>
  </si>
  <si>
    <t>Metric: Boolean|BX/Simplifications for counterparty default risk used|PO/Ring Fenced Funds</t>
  </si>
  <si>
    <t>bi740</t>
  </si>
  <si>
    <t>Metric: Boolean|BX/Captives simplifications used, counterparty default risk|PO/Ring Fenced Funds</t>
  </si>
  <si>
    <t>bi741</t>
  </si>
  <si>
    <t>Metric: Boolean|BX/Simplifications for mortality risk used|PO/Other than ring fenced funds</t>
  </si>
  <si>
    <t>bi742</t>
  </si>
  <si>
    <t>Metric: Boolean|BX/Simplifications for longevity risk used|PO/Other than ring fenced funds</t>
  </si>
  <si>
    <t>bi743</t>
  </si>
  <si>
    <t>Metric: Boolean|BX/Simplifications for disability-morbidity risk used|PO/Other than ring fenced funds</t>
  </si>
  <si>
    <t>bi744</t>
  </si>
  <si>
    <t>Metric: Boolean|BX/Simplifications for lapse risk used|PO/Other than ring fenced funds</t>
  </si>
  <si>
    <t>bi745</t>
  </si>
  <si>
    <t>Metric: Boolean|BX/Simplifications for life expense risk used|PO/Other than ring fenced funds</t>
  </si>
  <si>
    <t>bi746</t>
  </si>
  <si>
    <t>Metric: Boolean|BX/Simplifications for life catastrophe risk used|PO/Other than ring fenced funds</t>
  </si>
  <si>
    <t>bi747</t>
  </si>
  <si>
    <t>Metric: Boolean|BX/Captives simplifications used, life underwriting risk|PO/Other than ring fenced funds</t>
  </si>
  <si>
    <t>bi748</t>
  </si>
  <si>
    <t>Metric: Boolean|BX/Simplifications for mortality risk used|PO/Ring Fenced Funds</t>
  </si>
  <si>
    <t>bi749</t>
  </si>
  <si>
    <t>Metric: Boolean|BX/Simplifications for longevity risk used|PO/Ring Fenced Funds</t>
  </si>
  <si>
    <t>bi750</t>
  </si>
  <si>
    <t>Metric: Boolean|BX/Simplifications for disability-morbidity risk used|PO/Ring Fenced Funds</t>
  </si>
  <si>
    <t>bi751</t>
  </si>
  <si>
    <t>Metric: Boolean|BX/Simplifications for lapse risk used|PO/Ring Fenced Funds</t>
  </si>
  <si>
    <t>bi752</t>
  </si>
  <si>
    <t>Metric: Boolean|BX/Simplifications for life expense risk used|PO/Ring Fenced Funds</t>
  </si>
  <si>
    <t>bi753</t>
  </si>
  <si>
    <t>Metric: Boolean|BX/Simplifications for life catastrophe risk used|PO/Ring Fenced Funds</t>
  </si>
  <si>
    <t>bi754</t>
  </si>
  <si>
    <t>Metric: Boolean|BX/Captives simplifications used, life underwriting risk|PO/Ring Fenced Funds</t>
  </si>
  <si>
    <t>bi755</t>
  </si>
  <si>
    <t>Metric: Boolean|BX/Simplifications for health mortality risk used|PO/Other than ring fenced funds</t>
  </si>
  <si>
    <t>bi756</t>
  </si>
  <si>
    <t>Metric: Boolean|BX/Simplifications for health longevity risk used|PO/Other than ring fenced funds</t>
  </si>
  <si>
    <t>bi757</t>
  </si>
  <si>
    <t>Metric: Boolean|BX/Simplifications for health disability-morbidity risk used|PO/Other than ring fenced funds</t>
  </si>
  <si>
    <t>bi758</t>
  </si>
  <si>
    <t>Metric: Boolean|BX/Simplifications for SLT lapse risk used|PO/Other than ring fenced funds</t>
  </si>
  <si>
    <t>bi759</t>
  </si>
  <si>
    <t>Metric: Boolean|BX/Simplifications for health expense risk used|PO/Other than ring fenced funds</t>
  </si>
  <si>
    <t>bi760</t>
  </si>
  <si>
    <t>Metric: Boolean|BX/Captives simplifications used, health underwriting risk|PO/Other than ring fenced funds</t>
  </si>
  <si>
    <t>bi761</t>
  </si>
  <si>
    <t>Metric: Boolean|BX/Simplifications for health mortality risk used|PO/Ring Fenced Funds</t>
  </si>
  <si>
    <t>bi762</t>
  </si>
  <si>
    <t>Metric: Boolean|BX/Simplifications for health longevity risk used|PO/Ring Fenced Funds</t>
  </si>
  <si>
    <t>bi763</t>
  </si>
  <si>
    <t>Metric: Boolean|BX/Simplifications for health disability-morbidity risk used|PO/Ring Fenced Funds</t>
  </si>
  <si>
    <t>bi764</t>
  </si>
  <si>
    <t>Metric: Boolean|BX/Simplifications for SLT lapse risk used|PO/Ring Fenced Funds</t>
  </si>
  <si>
    <t>bi765</t>
  </si>
  <si>
    <t>Metric: Boolean|BX/Simplifications for health expense risk used|PO/Ring Fenced Funds</t>
  </si>
  <si>
    <t>bi766</t>
  </si>
  <si>
    <t>Metric: Boolean|BX/Captives simplifications used, health underwriting risk|PO/Ring Fenced Funds</t>
  </si>
  <si>
    <t>bi767</t>
  </si>
  <si>
    <t>Metric: Boolean|BX/Captives simplifications used, premium and reserve risk|PO/Other than ring fenced funds</t>
  </si>
  <si>
    <t>bi768</t>
  </si>
  <si>
    <t>Metric: Boolean|BX/Captives simplifications used, premium and reserve risk|PO/Ring Fenced Funds</t>
  </si>
  <si>
    <t>bi769</t>
  </si>
  <si>
    <t>Metric: Date|PO/Other than ring fenced funds|TD/Date of formal approval of internal model</t>
  </si>
  <si>
    <t>di10</t>
  </si>
  <si>
    <t>DATE</t>
  </si>
  <si>
    <t>Metric: Date|OB/Unlimited guarantees and letters of credit given|TD/Application date of guarantee</t>
  </si>
  <si>
    <t>di1028</t>
  </si>
  <si>
    <t>Metric: Date|OB/Unlimited guarantees and letters of credit received|TD/Application date of guarantee</t>
  </si>
  <si>
    <t>di1029</t>
  </si>
  <si>
    <t>Metric: Date|TD/Date of approval of latest major change in internal model</t>
  </si>
  <si>
    <t>di1030</t>
  </si>
  <si>
    <t>Metric: Date|TD/Date of authorisation</t>
  </si>
  <si>
    <t>di1031</t>
  </si>
  <si>
    <t>Metric: Date|TD/Date of decision related to solo capital add-on</t>
  </si>
  <si>
    <t>di1032</t>
  </si>
  <si>
    <t>Metric: Date|TD/Date of inclusion in the scope of group supervision</t>
  </si>
  <si>
    <t>di1033</t>
  </si>
  <si>
    <t>Metric: Date|TD/Date of initial approval of internal model</t>
  </si>
  <si>
    <t>di1034</t>
  </si>
  <si>
    <t>Metric: Date|TD/Date rating assigned</t>
  </si>
  <si>
    <t>di1035</t>
  </si>
  <si>
    <t>Metric: Date|TD/Effective date of agreement/contract underlying transaction if applicable</t>
  </si>
  <si>
    <t>di1036</t>
  </si>
  <si>
    <t>Metric: Date|TD/End date</t>
  </si>
  <si>
    <t>di1037</t>
  </si>
  <si>
    <t>Metric: Date|TD/End date|IG/Intragroup transactions</t>
  </si>
  <si>
    <t>di1038</t>
  </si>
  <si>
    <t>Metric: Date|TD/Expiry date of agreement/contract underlying transaction if applicable</t>
  </si>
  <si>
    <t>di1039</t>
  </si>
  <si>
    <t>Metric: Date|TD/First call date</t>
  </si>
  <si>
    <t>di1040</t>
  </si>
  <si>
    <t>Metric: Date|TD/Maturity date</t>
  </si>
  <si>
    <t>di1041</t>
  </si>
  <si>
    <t>Metric: Date|TD/Maturity date|IG/Intragroup transactions</t>
  </si>
  <si>
    <t>di1042</t>
  </si>
  <si>
    <t>Metric: Date|TD/Reference date</t>
  </si>
  <si>
    <t>di1043</t>
  </si>
  <si>
    <t>Metric: Date|TD/Reporting date</t>
  </si>
  <si>
    <t>di1044</t>
  </si>
  <si>
    <t>Metric: Date|TD/Start date</t>
  </si>
  <si>
    <t>di1045</t>
  </si>
  <si>
    <t>Metric: Date|TD/Start date|IG/Intragroup transactions</t>
  </si>
  <si>
    <t>di1046</t>
  </si>
  <si>
    <t>Metric: Date|TD/Trade date</t>
  </si>
  <si>
    <t>di1047</t>
  </si>
  <si>
    <t>Metric: Date|TD/Transaction/issue date</t>
  </si>
  <si>
    <t>di1048</t>
  </si>
  <si>
    <t>Metric: Date|TD/Transaction/issue date|IG/Intragroup transactions</t>
  </si>
  <si>
    <t>di1049</t>
  </si>
  <si>
    <t>Metric: Date|PO/Other than ring fenced funds|TD/Date of formal approval of partial internal model</t>
  </si>
  <si>
    <t>di11</t>
  </si>
  <si>
    <t>Metric: Date|PO/Ring Fenced Funds|TD/Date of formal approval of internal model</t>
  </si>
  <si>
    <t>di12</t>
  </si>
  <si>
    <t>Metric: Date|PO/Ring Fenced Funds|TD/Date of formal approval of partial internal model</t>
  </si>
  <si>
    <t>di13</t>
  </si>
  <si>
    <t>Metric: Date|II/Full internal model|TD/Date of formal approval of internal model</t>
  </si>
  <si>
    <t>di14</t>
  </si>
  <si>
    <t>Metric: Date|II/Partial internal model|TD/Date of formal approval of partial internal model</t>
  </si>
  <si>
    <t>di15</t>
  </si>
  <si>
    <t>Metric: Date|BL/Variable annuities|TB/Direct Business|TD/Final date of guarantee</t>
  </si>
  <si>
    <t>di1839</t>
  </si>
  <si>
    <t>Metric: Date|BL/Variable annuities|TB/Direct Business|TD/Initial date of guarantee</t>
  </si>
  <si>
    <t>di1840</t>
  </si>
  <si>
    <t>Metric: Date|TD/Date of notice</t>
  </si>
  <si>
    <t>di1864</t>
  </si>
  <si>
    <t>Metric: Date|TD/Insurance date</t>
  </si>
  <si>
    <t>di2202</t>
  </si>
  <si>
    <t>Metric: Date|TD/Financial year end</t>
  </si>
  <si>
    <t>di2502</t>
  </si>
  <si>
    <t>Metric: Date</t>
  </si>
  <si>
    <t>di2509</t>
  </si>
  <si>
    <t>Metric: Date|EJ/Model Change Policy|TD/Date at which the reported SCR would change due to the model change</t>
  </si>
  <si>
    <t>di2598</t>
  </si>
  <si>
    <t>Metric: Date|EJ/Major change|TD/Date at which the reported SCR would change due to the model change</t>
  </si>
  <si>
    <t>di2599</t>
  </si>
  <si>
    <t>Metric: Date|TD/Reference date of SCR impact caused by the model change</t>
  </si>
  <si>
    <t>di2604</t>
  </si>
  <si>
    <t>Metric: Date|EJ/Model Change Policy|TD/Date of the written application for approval</t>
  </si>
  <si>
    <t>di2903</t>
  </si>
  <si>
    <t>Metric: Date|EJ/Major change|TD/Date of the written application for approval</t>
  </si>
  <si>
    <t>di2904</t>
  </si>
  <si>
    <t>Date</t>
  </si>
  <si>
    <t>di3</t>
  </si>
  <si>
    <t>Metric: Date|TD/Split date</t>
  </si>
  <si>
    <t>di6024</t>
  </si>
  <si>
    <t>Metric: Date|TD/Date of the PEPP KID document</t>
  </si>
  <si>
    <t>di7002</t>
  </si>
  <si>
    <t>ei10</t>
  </si>
  <si>
    <t>ENUMERATION</t>
  </si>
  <si>
    <t>3</t>
  </si>
  <si>
    <t>AC/All members [7]</t>
  </si>
  <si>
    <t>ei100</t>
  </si>
  <si>
    <t>7</t>
  </si>
  <si>
    <t>Balance sheet (Pension funds)</t>
  </si>
  <si>
    <t>ei10000</t>
  </si>
  <si>
    <t>1</t>
  </si>
  <si>
    <t>Cross-border (Pension funds)</t>
  </si>
  <si>
    <t>ei10001</t>
  </si>
  <si>
    <t>502</t>
  </si>
  <si>
    <t>Expenses (Pension funds)</t>
  </si>
  <si>
    <t>ei10002</t>
  </si>
  <si>
    <t>Collective investment undertakings - look-through approach (Pension funds)</t>
  </si>
  <si>
    <t>ei10004</t>
  </si>
  <si>
    <t>506</t>
  </si>
  <si>
    <t>Investment income (Pension funds)</t>
  </si>
  <si>
    <t>ei10005</t>
  </si>
  <si>
    <t>Changes in technical provisions (Pension funds)</t>
  </si>
  <si>
    <t>ei10006</t>
  </si>
  <si>
    <t>Member data (Pension funds)</t>
  </si>
  <si>
    <t>ei10007</t>
  </si>
  <si>
    <t>Contributions, benefits paid and transfers (Pension funds)</t>
  </si>
  <si>
    <t>ei10008</t>
  </si>
  <si>
    <t>ei10009</t>
  </si>
  <si>
    <t>500</t>
  </si>
  <si>
    <t>Metric: Type of capital requirement</t>
  </si>
  <si>
    <t>ei1001</t>
  </si>
  <si>
    <t>6</t>
  </si>
  <si>
    <t>Pension fund type</t>
  </si>
  <si>
    <t>ei10010</t>
  </si>
  <si>
    <t>501</t>
  </si>
  <si>
    <t>Type of sponsor arrangement</t>
  </si>
  <si>
    <t>ei10011</t>
  </si>
  <si>
    <t>Support from the employer in the form of increased contributions</t>
  </si>
  <si>
    <t>ei10012</t>
  </si>
  <si>
    <t>503</t>
  </si>
  <si>
    <t>Support from the employees in the form of increased contributions</t>
  </si>
  <si>
    <t>ei10013</t>
  </si>
  <si>
    <t>504</t>
  </si>
  <si>
    <t>Subsidiary liability of the sponsor</t>
  </si>
  <si>
    <t>ei10014</t>
  </si>
  <si>
    <t>505</t>
  </si>
  <si>
    <t>Support in the form of other claims on the sponsor</t>
  </si>
  <si>
    <t>ei10015</t>
  </si>
  <si>
    <t>Other additional support</t>
  </si>
  <si>
    <t>ei10016</t>
  </si>
  <si>
    <t>507</t>
  </si>
  <si>
    <t>Benefit reductions due to sponsor default</t>
  </si>
  <si>
    <t>ei10017</t>
  </si>
  <si>
    <t>508</t>
  </si>
  <si>
    <t>Ex-post benefit reductions</t>
  </si>
  <si>
    <t>ei10018</t>
  </si>
  <si>
    <t>509</t>
  </si>
  <si>
    <t>Ex-ante benefit reductions</t>
  </si>
  <si>
    <t>ei10019</t>
  </si>
  <si>
    <t>510</t>
  </si>
  <si>
    <t>Metric: VG/All members [9]</t>
  </si>
  <si>
    <t>ei1002</t>
  </si>
  <si>
    <t>9</t>
  </si>
  <si>
    <t>Other benefit reductions</t>
  </si>
  <si>
    <t>ei10020</t>
  </si>
  <si>
    <t>511</t>
  </si>
  <si>
    <t>Pension protection scheme</t>
  </si>
  <si>
    <t>ei10021</t>
  </si>
  <si>
    <t>512</t>
  </si>
  <si>
    <t>Portfolio/pension scheme type</t>
  </si>
  <si>
    <t>ei10022</t>
  </si>
  <si>
    <t>513</t>
  </si>
  <si>
    <t>Alternative investments</t>
  </si>
  <si>
    <t>ei10023</t>
  </si>
  <si>
    <t>Pension fund type (IORP)</t>
  </si>
  <si>
    <t>ei10024</t>
  </si>
  <si>
    <t>514</t>
  </si>
  <si>
    <t>Balance sheet (Pension funds, including option for non-IORP)</t>
  </si>
  <si>
    <t>ei10025</t>
  </si>
  <si>
    <t>Cross-border (Pension funds, including option for non-IORP)</t>
  </si>
  <si>
    <t>ei10026</t>
  </si>
  <si>
    <t>Expenses (Pension funds, including option for non-IORP)</t>
  </si>
  <si>
    <t>ei10027</t>
  </si>
  <si>
    <t>List of assets (Pension funds, including option for exempted by EIOPA Article 1.14)</t>
  </si>
  <si>
    <t>ei10028</t>
  </si>
  <si>
    <t>List of assets (Pension funds, including option for exempted by EIOPA Article 1.7 till 31/12/2019)</t>
  </si>
  <si>
    <t>ei10029</t>
  </si>
  <si>
    <t>Metric: XL premium flat</t>
  </si>
  <si>
    <t>ei1003</t>
  </si>
  <si>
    <t>List of assets (Pension funds, including option for non-IORP)</t>
  </si>
  <si>
    <t>ei10030</t>
  </si>
  <si>
    <t>Investment income (Pension funds, including option for non-IORP)</t>
  </si>
  <si>
    <t>ei10031</t>
  </si>
  <si>
    <t>Changes in technical provisions (Pension funds, including option for non-IORP)</t>
  </si>
  <si>
    <t>ei10032</t>
  </si>
  <si>
    <t>Member data (Pension funds, including option for non-IORP)</t>
  </si>
  <si>
    <t>ei10033</t>
  </si>
  <si>
    <t>Contributions, benefits paid and transfers (Pension funds, including option for non-IORP)</t>
  </si>
  <si>
    <t>ei10034</t>
  </si>
  <si>
    <t>Valuation method (Pension funds)</t>
  </si>
  <si>
    <t>ei10035</t>
  </si>
  <si>
    <t>Currency of underlying (Pension funds)</t>
  </si>
  <si>
    <t>ei10036</t>
  </si>
  <si>
    <t>x0</t>
  </si>
  <si>
    <t>Open derivatives (Pension funds)</t>
  </si>
  <si>
    <t>ei10037</t>
  </si>
  <si>
    <t>Open derivatives (Pension funds) [260]</t>
  </si>
  <si>
    <t>ei10038</t>
  </si>
  <si>
    <t>Metric: Model used</t>
  </si>
  <si>
    <t>ei1004</t>
  </si>
  <si>
    <t>2</t>
  </si>
  <si>
    <t>Metric: FF/All members [4]</t>
  </si>
  <si>
    <t>ei1006</t>
  </si>
  <si>
    <t>4</t>
  </si>
  <si>
    <t>Metric: Asset pledged as collateral</t>
  </si>
  <si>
    <t>ei1007</t>
  </si>
  <si>
    <t>Metric: Capital protection</t>
  </si>
  <si>
    <t>ei1008</t>
  </si>
  <si>
    <t>5</t>
  </si>
  <si>
    <t>Metric: Types of guarantee (Preparatory scope)</t>
  </si>
  <si>
    <t>ei1009</t>
  </si>
  <si>
    <t>BL/All members (Total/NA) [8]</t>
  </si>
  <si>
    <t>ei101</t>
  </si>
  <si>
    <t>8</t>
  </si>
  <si>
    <t>Metric: Consolidation method 1 used for group solvency assessment of at least one undertaking in the scope</t>
  </si>
  <si>
    <t>ei1017</t>
  </si>
  <si>
    <t>x18</t>
  </si>
  <si>
    <t>Metric: Level of influence</t>
  </si>
  <si>
    <t>ei1018</t>
  </si>
  <si>
    <t>Metric: Aggregation of capital requirement</t>
  </si>
  <si>
    <t>ei1019</t>
  </si>
  <si>
    <t>AH/All members (Not applicable/All geographical areas) [5]</t>
  </si>
  <si>
    <t>ei102</t>
  </si>
  <si>
    <t>Metric: RO/All members [11]|OB/Unlimited guarantees and letters of credit received</t>
  </si>
  <si>
    <t>ei1020</t>
  </si>
  <si>
    <t>Metric: Inclusion in the scope of Group supervision</t>
  </si>
  <si>
    <t>ei1021</t>
  </si>
  <si>
    <t>x4</t>
  </si>
  <si>
    <t>Metric: Swap delivered currency</t>
  </si>
  <si>
    <t>ei1022</t>
  </si>
  <si>
    <t>Metric: Swap received currency</t>
  </si>
  <si>
    <t>ei1023</t>
  </si>
  <si>
    <t>Metric: Original currency of exposure/transaction/instrument</t>
  </si>
  <si>
    <t>ei1024</t>
  </si>
  <si>
    <t>Metric: Currency used for reporting (Preparatory scope)</t>
  </si>
  <si>
    <t>ei1025</t>
  </si>
  <si>
    <t>Metric: Placement currency/currency of contract</t>
  </si>
  <si>
    <t>ei1026</t>
  </si>
  <si>
    <t>Metric: Currency - Local or foreign</t>
  </si>
  <si>
    <t>ei1027</t>
  </si>
  <si>
    <t>Type of IGT (Derivatives) (Preparatory scope)</t>
  </si>
  <si>
    <t>ei103</t>
  </si>
  <si>
    <t>x32</t>
  </si>
  <si>
    <t>Type of IGT (Equity-type, debt and asset transfer) (Preparatory scope)</t>
  </si>
  <si>
    <t>ei104</t>
  </si>
  <si>
    <t>x47</t>
  </si>
  <si>
    <t>Type of IGT (Cost sharing, contingent liabilities [other than derivatives] and off-balance sheet items and other) (Preparatory scope)</t>
  </si>
  <si>
    <t>ei105</t>
  </si>
  <si>
    <t>x24</t>
  </si>
  <si>
    <t>Metric: Ancillary Own Funds|OB/Unlimited guarantees and letters of credit received</t>
  </si>
  <si>
    <t>ei1055</t>
  </si>
  <si>
    <t>Type of reinsurer (Preparatory scope)</t>
  </si>
  <si>
    <t>ei106</t>
  </si>
  <si>
    <t>x74</t>
  </si>
  <si>
    <t>Metric: AH/All members (Not applicable/All geographical areas) [5]</t>
  </si>
  <si>
    <t>ei1060</t>
  </si>
  <si>
    <t>Metric: Country of custody (including not applicable)</t>
  </si>
  <si>
    <t>ei1061</t>
  </si>
  <si>
    <t>Metric: Issuer Country (including not applicable)</t>
  </si>
  <si>
    <t>ei1062</t>
  </si>
  <si>
    <t>Undertaking type</t>
  </si>
  <si>
    <t>ei107</t>
  </si>
  <si>
    <t>10</t>
  </si>
  <si>
    <t>x62</t>
  </si>
  <si>
    <t>Metric: Held in unit linked and index linked funds</t>
  </si>
  <si>
    <t>ei1070</t>
  </si>
  <si>
    <t>Metric: Line of Business (Life and Health SLT)</t>
  </si>
  <si>
    <t>ei1071</t>
  </si>
  <si>
    <t>20</t>
  </si>
  <si>
    <t>x65</t>
  </si>
  <si>
    <t>Metric: Products commercialised or not</t>
  </si>
  <si>
    <t>ei1072</t>
  </si>
  <si>
    <t>19</t>
  </si>
  <si>
    <t>Metric: Type of premium (Preparatory scope)</t>
  </si>
  <si>
    <t>ei1073</t>
  </si>
  <si>
    <t>21</t>
  </si>
  <si>
    <t>Metric: Use of financial instrument for replication ? (Y/N/P)</t>
  </si>
  <si>
    <t>ei1074</t>
  </si>
  <si>
    <t>22</t>
  </si>
  <si>
    <t>Metric: Proportional</t>
  </si>
  <si>
    <t>ei1075</t>
  </si>
  <si>
    <t>Metric: Type of structured product (Preparatory scope)</t>
  </si>
  <si>
    <t>ei1076</t>
  </si>
  <si>
    <t>24</t>
  </si>
  <si>
    <t>Metric: ZR/All members [1]|OB/Unlimited guarantees and letters of credit given</t>
  </si>
  <si>
    <t>ei1078</t>
  </si>
  <si>
    <t>Metric: Synthetic structured product (Preparatory scope)</t>
  </si>
  <si>
    <t>ei1079</t>
  </si>
  <si>
    <t>x137</t>
  </si>
  <si>
    <t>Types of guarantee (Preparatory scope)</t>
  </si>
  <si>
    <t>ei108</t>
  </si>
  <si>
    <t>Metric: Long or short position (closed)</t>
  </si>
  <si>
    <t>ei1080</t>
  </si>
  <si>
    <t>12</t>
  </si>
  <si>
    <t>x15</t>
  </si>
  <si>
    <t>Metric: Long or short position (open)</t>
  </si>
  <si>
    <t>ei1081</t>
  </si>
  <si>
    <t>x86</t>
  </si>
  <si>
    <t>Metric: Type of IGT (Cost sharing, contingent liabilities [other than derivatives] and off-balance sheet items and other) (Preparatory scope)</t>
  </si>
  <si>
    <t>ei1082</t>
  </si>
  <si>
    <t>Metric: Type of IGT (Derivatives) (Preparatory scope)</t>
  </si>
  <si>
    <t>ei1083</t>
  </si>
  <si>
    <t>Metric: Type of IGT (Equity-type, debt and asset transfer) (Preparatory scope)</t>
  </si>
  <si>
    <t>ei1084</t>
  </si>
  <si>
    <t>Type of collateral (if applicable)</t>
  </si>
  <si>
    <t>ei109</t>
  </si>
  <si>
    <t>18</t>
  </si>
  <si>
    <t>Category</t>
  </si>
  <si>
    <t>ei11</t>
  </si>
  <si>
    <t>ei110</t>
  </si>
  <si>
    <t>Counterparty Sector according to ESA 2010</t>
  </si>
  <si>
    <t>ei11001</t>
  </si>
  <si>
    <t>602</t>
  </si>
  <si>
    <t>Cross-border (Pension funds for ECB)</t>
  </si>
  <si>
    <t>ei11004</t>
  </si>
  <si>
    <t>600</t>
  </si>
  <si>
    <t>List of assets (Pension funds for ECB, no specific options)</t>
  </si>
  <si>
    <t>ei11005</t>
  </si>
  <si>
    <t>Expenses (Pension funds for ECB)</t>
  </si>
  <si>
    <t>ei11006</t>
  </si>
  <si>
    <t>601</t>
  </si>
  <si>
    <t>Pension fund reserves (Pension funds for ECB)</t>
  </si>
  <si>
    <t>ei11007</t>
  </si>
  <si>
    <t>603</t>
  </si>
  <si>
    <t>Liabilities for statistical purposes (Pension funds for ECB)</t>
  </si>
  <si>
    <t>ei11008</t>
  </si>
  <si>
    <t>604</t>
  </si>
  <si>
    <t>Liabilities - Pension entitlements - country split (Pension funds for ECB)</t>
  </si>
  <si>
    <t>ei11009</t>
  </si>
  <si>
    <t>607</t>
  </si>
  <si>
    <t>List of assets (Pension funds for ECB)</t>
  </si>
  <si>
    <t>ei11010</t>
  </si>
  <si>
    <t>Investment income (Pension funds for ECB)</t>
  </si>
  <si>
    <t>ei11011</t>
  </si>
  <si>
    <t>Changes in technical provisions (Pension funds for ECB)</t>
  </si>
  <si>
    <t>ei11012</t>
  </si>
  <si>
    <t>Pension fund reserves (Pension funds for ECB, no specific options)</t>
  </si>
  <si>
    <t>ei11013</t>
  </si>
  <si>
    <t>Exemptions from EIOPA BoS/18 114 applied to the reporting entity</t>
  </si>
  <si>
    <t>ei11014</t>
  </si>
  <si>
    <t>605</t>
  </si>
  <si>
    <t>Exemptions from ECB regulation (ECB/2018/2) applied to the reporting entity</t>
  </si>
  <si>
    <t>ei11015</t>
  </si>
  <si>
    <t>606</t>
  </si>
  <si>
    <t>Issuer institution (Pension funds for ECB)</t>
  </si>
  <si>
    <t>ei11016</t>
  </si>
  <si>
    <t>Types of Asset for which collateral is held (Preparatory scope)</t>
  </si>
  <si>
    <t>ei111</t>
  </si>
  <si>
    <t>Credit quality step (Preparatory scope)</t>
  </si>
  <si>
    <t>ei112</t>
  </si>
  <si>
    <t>Relation to group (guarantees received)</t>
  </si>
  <si>
    <t>ei113</t>
  </si>
  <si>
    <t>Relation to group (guarantees given)</t>
  </si>
  <si>
    <t>ei114</t>
  </si>
  <si>
    <t>Types of triggering events of guarantee (guarantees received)</t>
  </si>
  <si>
    <t>ei115</t>
  </si>
  <si>
    <t>Types of triggering events of guarantee (guarantees given)</t>
  </si>
  <si>
    <t>ei116</t>
  </si>
  <si>
    <t>Basic Information</t>
  </si>
  <si>
    <t>ei117</t>
  </si>
  <si>
    <t>Balance Sheet (SPV)</t>
  </si>
  <si>
    <t>ei118</t>
  </si>
  <si>
    <t>Assets and liabilities by currency (Preparatory scope)</t>
  </si>
  <si>
    <t>ei119</t>
  </si>
  <si>
    <t>Composite undertaking</t>
  </si>
  <si>
    <t>ei12</t>
  </si>
  <si>
    <t>11</t>
  </si>
  <si>
    <t>List of assets (Preparatory scope)</t>
  </si>
  <si>
    <t>ei120</t>
  </si>
  <si>
    <t>Open derivatives (Preparatory scope)</t>
  </si>
  <si>
    <t>ei121</t>
  </si>
  <si>
    <t>Life and Health SLT Technical Provisions (Preparatory scope)</t>
  </si>
  <si>
    <t>ei122</t>
  </si>
  <si>
    <t>Non-Life Technical Provisions (Preparatory scope)</t>
  </si>
  <si>
    <t>ei123</t>
  </si>
  <si>
    <t>Own funds (Preparatory scope)</t>
  </si>
  <si>
    <t>ei124</t>
  </si>
  <si>
    <t>Solvency Capital Requirement - SF (Preparatory scope)</t>
  </si>
  <si>
    <t>ei125</t>
  </si>
  <si>
    <t>Solvency Capital Requirement - PIM (Full scope)</t>
  </si>
  <si>
    <t>ei126</t>
  </si>
  <si>
    <t>Solvency Capital Requirement - IM (Full scope individual)</t>
  </si>
  <si>
    <t>ei127</t>
  </si>
  <si>
    <t>Solvency Capital Requirement - Market risk (Preparatory scope)</t>
  </si>
  <si>
    <t>ei128</t>
  </si>
  <si>
    <t>Metric: Callable or Putable</t>
  </si>
  <si>
    <t>ei1280</t>
  </si>
  <si>
    <t>Metric: Underlying security</t>
  </si>
  <si>
    <t>ei1281</t>
  </si>
  <si>
    <t>Metric: Prepayments for structured products</t>
  </si>
  <si>
    <t>ei1282</t>
  </si>
  <si>
    <t>Solvency Capital Requirement - Counterparty default risk (Preparatory scope)</t>
  </si>
  <si>
    <t>ei129</t>
  </si>
  <si>
    <t>Type of undertakings (Preparatory scope)</t>
  </si>
  <si>
    <t>ei13</t>
  </si>
  <si>
    <t>Solvency Capital Requirement - Life underwriting risk (Preparatory scope)</t>
  </si>
  <si>
    <t>ei130</t>
  </si>
  <si>
    <t>Metric: AR/All members [11]</t>
  </si>
  <si>
    <t>ei1308</t>
  </si>
  <si>
    <t>Metric: Participation (Solo)</t>
  </si>
  <si>
    <t>ei1309</t>
  </si>
  <si>
    <t>Solvency Capital Requirement - Health underwriting risk (Preparatory scope)</t>
  </si>
  <si>
    <t>ei131</t>
  </si>
  <si>
    <t>Metric: Portfolio (investment, securities lending and repo) (Preparatory scope)</t>
  </si>
  <si>
    <t>ei1310</t>
  </si>
  <si>
    <t>Metric: Use of derivative (Preparatory scope)</t>
  </si>
  <si>
    <t>ei1311</t>
  </si>
  <si>
    <t>Metric: Undertaking type</t>
  </si>
  <si>
    <t>ei1315</t>
  </si>
  <si>
    <t>Metric: Issuer sector</t>
  </si>
  <si>
    <t>ei1316</t>
  </si>
  <si>
    <t>Metric: Composite undertaking</t>
  </si>
  <si>
    <t>ei1318</t>
  </si>
  <si>
    <t>Solvency Capital Requirement - Non-Life underwriting risk (Preparatory scope)</t>
  </si>
  <si>
    <t>ei132</t>
  </si>
  <si>
    <t>Solvency Capital Requirement - Operational risk (Preparatory scope)</t>
  </si>
  <si>
    <t>ei133</t>
  </si>
  <si>
    <t>Solvency Capital Requirement - Non-Life Catastrophe risk (Preparatory scope)</t>
  </si>
  <si>
    <t>ei134</t>
  </si>
  <si>
    <t>Minimum Capital Requirement</t>
  </si>
  <si>
    <t>ei135</t>
  </si>
  <si>
    <t>Minimum Capital Requirement - Composite</t>
  </si>
  <si>
    <t>ei136</t>
  </si>
  <si>
    <t>Entities in the scope of the group</t>
  </si>
  <si>
    <t>ei137</t>
  </si>
  <si>
    <t>(Re)insurance Solo requirements</t>
  </si>
  <si>
    <t>ei138</t>
  </si>
  <si>
    <t>Non-(re)insurance Solo requirements</t>
  </si>
  <si>
    <t>ei139</t>
  </si>
  <si>
    <t>13</t>
  </si>
  <si>
    <t>Metric: AC/All members [7]</t>
  </si>
  <si>
    <t>ei1394</t>
  </si>
  <si>
    <t>Metric: Activity code broker (Preparatory scope)</t>
  </si>
  <si>
    <t>ei1395</t>
  </si>
  <si>
    <t>Metric: Type of repo/securities lending; Buyer or seller/Lender or borrower</t>
  </si>
  <si>
    <t>ei1396</t>
  </si>
  <si>
    <t>Metric: Types of hedging strategies</t>
  </si>
  <si>
    <t>ei1397</t>
  </si>
  <si>
    <t>Metric: Type of reinsurance contract/treaty (Preparatory scope)</t>
  </si>
  <si>
    <t>ei1398</t>
  </si>
  <si>
    <t>Metric: Finite reinsurance or similar arrangements</t>
  </si>
  <si>
    <t>ei1399</t>
  </si>
  <si>
    <t>ei14</t>
  </si>
  <si>
    <t>15</t>
  </si>
  <si>
    <t>Group - contribution of TP</t>
  </si>
  <si>
    <t>ei140</t>
  </si>
  <si>
    <t>Metric: Type of underwriting model (SI, MPL, PML, EML or Other)</t>
  </si>
  <si>
    <t>ei1400</t>
  </si>
  <si>
    <t>Metric: Loss-absorbing capacity of deferred taxes</t>
  </si>
  <si>
    <t>ei1403</t>
  </si>
  <si>
    <t>Metric: Loss-absorbing capacity of technical provisions</t>
  </si>
  <si>
    <t>ei1404</t>
  </si>
  <si>
    <t>14</t>
  </si>
  <si>
    <t>Metric: Valuation method</t>
  </si>
  <si>
    <t>ei1405</t>
  </si>
  <si>
    <t>Metric: Type of reinsurer (Preparatory scope)</t>
  </si>
  <si>
    <t>ei1407</t>
  </si>
  <si>
    <t>Accounting standard</t>
  </si>
  <si>
    <t>ei141</t>
  </si>
  <si>
    <t>Issuer sector - NACE</t>
  </si>
  <si>
    <t>ei142</t>
  </si>
  <si>
    <t>Basic Information - RFF and matching adjustment portfolios (Full scope individual)</t>
  </si>
  <si>
    <t>ei143</t>
  </si>
  <si>
    <t>Balance Sheet (Full scope individual)</t>
  </si>
  <si>
    <t>ei144</t>
  </si>
  <si>
    <t>81</t>
  </si>
  <si>
    <t>Balance Sheet (Full scope group)</t>
  </si>
  <si>
    <t>ei145</t>
  </si>
  <si>
    <t>16</t>
  </si>
  <si>
    <t>Basic Information - RFF and matching adjustment portfolios (Full scope group)</t>
  </si>
  <si>
    <t>ei146</t>
  </si>
  <si>
    <t>17</t>
  </si>
  <si>
    <t>Assets and liabilities by currency [220]</t>
  </si>
  <si>
    <t>ei147</t>
  </si>
  <si>
    <t>Assets and liabilities by currency (Full scope group)</t>
  </si>
  <si>
    <t>ei148</t>
  </si>
  <si>
    <t>Off-balance sheet items - general</t>
  </si>
  <si>
    <t>ei149</t>
  </si>
  <si>
    <t>Long or short position (open)</t>
  </si>
  <si>
    <t>ei15</t>
  </si>
  <si>
    <t>Type of undertaking</t>
  </si>
  <si>
    <t>ei150</t>
  </si>
  <si>
    <t>Metric: Country of authorisation</t>
  </si>
  <si>
    <t>ei1503</t>
  </si>
  <si>
    <t>Metric: Group solvency assessment [method chosen and under method 1, treatment of the undertaking]</t>
  </si>
  <si>
    <t>ei1505</t>
  </si>
  <si>
    <t>Metric: Methodology used for group solvency calculation</t>
  </si>
  <si>
    <t>ei1506</t>
  </si>
  <si>
    <t>Metric: Country of custody</t>
  </si>
  <si>
    <t>ei1507</t>
  </si>
  <si>
    <t>Metric: Issuer country/country of residence</t>
  </si>
  <si>
    <t>ei1508</t>
  </si>
  <si>
    <t>Metric: Geographical zone of issue</t>
  </si>
  <si>
    <t>ei1509</t>
  </si>
  <si>
    <t>Method of Calculation of the SCR</t>
  </si>
  <si>
    <t>ei151</t>
  </si>
  <si>
    <t>Metric: Line of business (Preparatory scope)</t>
  </si>
  <si>
    <t>ei1510</t>
  </si>
  <si>
    <t>Metric: BL/All members (Total/NA) [8]</t>
  </si>
  <si>
    <t>ei1511</t>
  </si>
  <si>
    <t>Metric: Unwind trigger of contract</t>
  </si>
  <si>
    <t>ei1512</t>
  </si>
  <si>
    <t>Metric: ZR/All members [4]</t>
  </si>
  <si>
    <t>ei1513</t>
  </si>
  <si>
    <t>Metric: Participation (Group)</t>
  </si>
  <si>
    <t>ei1514</t>
  </si>
  <si>
    <t>Metric: Portfolio (derivatives)</t>
  </si>
  <si>
    <t>ei1515</t>
  </si>
  <si>
    <t>Metric: RFF (Preparatory scope)</t>
  </si>
  <si>
    <t>ei1516</t>
  </si>
  <si>
    <t>Metric: Type of undertakings (Preparatory scope)</t>
  </si>
  <si>
    <t>ei1517</t>
  </si>
  <si>
    <t>Metric: Category</t>
  </si>
  <si>
    <t>ei1518</t>
  </si>
  <si>
    <t>Metric: Valuation method (derivatives)</t>
  </si>
  <si>
    <t>ei1519</t>
  </si>
  <si>
    <t>Regular/Ad-hoc submission (solo)</t>
  </si>
  <si>
    <t>ei152</t>
  </si>
  <si>
    <t>Metric: Reporting country</t>
  </si>
  <si>
    <t>ei1521</t>
  </si>
  <si>
    <t>Metric: CN/All members [1]|TP/(Re)insurance Solo requirements</t>
  </si>
  <si>
    <t>ei1523</t>
  </si>
  <si>
    <t>Metric: CN/All members [1]|TP/Balance Sheet</t>
  </si>
  <si>
    <t>ei1524</t>
  </si>
  <si>
    <t>Metric: CN/All members [1]|TP/Entities in the scope of the group</t>
  </si>
  <si>
    <t>ei1525</t>
  </si>
  <si>
    <t>Metric: CN/All members [1]|TP/Group - contribution of TP</t>
  </si>
  <si>
    <t>ei1526</t>
  </si>
  <si>
    <t>Metric: CN/All members [1]|TP/List of assets</t>
  </si>
  <si>
    <t>ei1527</t>
  </si>
  <si>
    <t>Metric: CN/All members [1]|TP/Own funds</t>
  </si>
  <si>
    <t>ei1528</t>
  </si>
  <si>
    <t>Metric: CN/All members [10]|TP/Solvency Capital Requirement - Counterparty default risk</t>
  </si>
  <si>
    <t>ei1529</t>
  </si>
  <si>
    <t>Use of undertaking specific parameters (Individual)</t>
  </si>
  <si>
    <t>ei153</t>
  </si>
  <si>
    <t>Metric: CN/All members [10]|TP/Solvency Capital Requirement - Health underwriting risk</t>
  </si>
  <si>
    <t>ei1530</t>
  </si>
  <si>
    <t>Metric: CN/All members [10]|TP/Solvency Capital Requirement - Life underwriting risk</t>
  </si>
  <si>
    <t>ei1531</t>
  </si>
  <si>
    <t>Metric: CN/All members [10]|TP/Solvency Capital Requirement - Market risk</t>
  </si>
  <si>
    <t>ei1532</t>
  </si>
  <si>
    <t>Metric: CN/All members [10]|TP/Solvency Capital Requirement - Non-Life Catastrophe risk</t>
  </si>
  <si>
    <t>ei1533</t>
  </si>
  <si>
    <t>Metric: CN/All members [10]|TP/Solvency Capital Requirement - Non-Life underwriting risk</t>
  </si>
  <si>
    <t>ei1534</t>
  </si>
  <si>
    <t>Metric: CN/All members [10]|TP/Solvency Capital Requirement - Operational risk</t>
  </si>
  <si>
    <t>ei1535</t>
  </si>
  <si>
    <t>Metric: CN/All members [11]|TP/Minimum Capital Requirement</t>
  </si>
  <si>
    <t>ei1536</t>
  </si>
  <si>
    <t>Metric: CN/All members [12]|TP/Minimum Capital Requirement - Composite</t>
  </si>
  <si>
    <t>ei1537</t>
  </si>
  <si>
    <t>Metric: CN/All members [13]|TP/Non-(re)insurance Solo requirements</t>
  </si>
  <si>
    <t>ei1538</t>
  </si>
  <si>
    <t>Metric: Basic Information|TP/Basic Information</t>
  </si>
  <si>
    <t>ei1539</t>
  </si>
  <si>
    <t>Matching Adjustment</t>
  </si>
  <si>
    <t>ei154</t>
  </si>
  <si>
    <t>Metric: CN/All members [3]|TP/Assets and liabilities by currency</t>
  </si>
  <si>
    <t>ei1540</t>
  </si>
  <si>
    <t>Metric: CN/All members [4]|TP/Open derivatives</t>
  </si>
  <si>
    <t>ei1541</t>
  </si>
  <si>
    <t>Metric: CN/All members [5]|TP/Life and Health SLT Technical Provisions</t>
  </si>
  <si>
    <t>ei1542</t>
  </si>
  <si>
    <t>Metric: CN/All members [6]|TP/Non-Life Technical Provisions</t>
  </si>
  <si>
    <t>ei1543</t>
  </si>
  <si>
    <t>Metric: CN/All members [7]|TP/Solvency Capital Requirement - SF</t>
  </si>
  <si>
    <t>ei1544</t>
  </si>
  <si>
    <t>Metric: CN/All members [8]|TP/Solvency Capital Requirement - PIM</t>
  </si>
  <si>
    <t>ei1545</t>
  </si>
  <si>
    <t>Metric: CN/All members [9]|TP/Solvency Capital Requirement - IM</t>
  </si>
  <si>
    <t>ei1546</t>
  </si>
  <si>
    <t>Metric: Scenario A or B</t>
  </si>
  <si>
    <t>ei1549</t>
  </si>
  <si>
    <t>Volatility adjustment</t>
  </si>
  <si>
    <t>ei155</t>
  </si>
  <si>
    <t>Transitional measure on the risk-free interest rate</t>
  </si>
  <si>
    <t>ei156</t>
  </si>
  <si>
    <t>Metric: UU/All members [2]</t>
  </si>
  <si>
    <t>ei1561</t>
  </si>
  <si>
    <t>Metric: UC/All members [24]</t>
  </si>
  <si>
    <t>ei1562</t>
  </si>
  <si>
    <t>Metric: AS/All members [5]</t>
  </si>
  <si>
    <t>ei1563</t>
  </si>
  <si>
    <t>Metric: UR/All members [1]</t>
  </si>
  <si>
    <t>ei1564</t>
  </si>
  <si>
    <t>Metric: VG/All members [1]</t>
  </si>
  <si>
    <t>ei1565</t>
  </si>
  <si>
    <t>Metric: AC/All members [5]</t>
  </si>
  <si>
    <t>ei1566</t>
  </si>
  <si>
    <t>Metric: AH/All members (Not applicable/All geographical areas) [1]</t>
  </si>
  <si>
    <t>ei1567</t>
  </si>
  <si>
    <t>Metric: TT/All members (Equity-type, debt and asset transfer) [3]</t>
  </si>
  <si>
    <t>ei1568</t>
  </si>
  <si>
    <t>Metric: TT/All members (Cost sharing, contingent liabilities [other than derivatives] and off-balance sheet items and other) [3]</t>
  </si>
  <si>
    <t>ei1569</t>
  </si>
  <si>
    <t>ei157</t>
  </si>
  <si>
    <t>Metric: TT/All members (Derivatives) [3]</t>
  </si>
  <si>
    <t>ei1570</t>
  </si>
  <si>
    <t>Language of reporting</t>
  </si>
  <si>
    <t>ei158</t>
  </si>
  <si>
    <t>Initial submission or re-submission</t>
  </si>
  <si>
    <t>ei159</t>
  </si>
  <si>
    <t>Metric: Type of collateral (if applicable)</t>
  </si>
  <si>
    <t>ei1592</t>
  </si>
  <si>
    <t>ei16</t>
  </si>
  <si>
    <t>Sub-group information</t>
  </si>
  <si>
    <t>ei160</t>
  </si>
  <si>
    <t>Metric: Collateral portfolio</t>
  </si>
  <si>
    <t>ei1606</t>
  </si>
  <si>
    <t>Accounting standards (Individual)</t>
  </si>
  <si>
    <t>ei161</t>
  </si>
  <si>
    <t>Accounting standards (Full scope)</t>
  </si>
  <si>
    <t>ei162</t>
  </si>
  <si>
    <t>Metric: ZR/All members [1]|OB/Unlimited guarantees and letters of credit received</t>
  </si>
  <si>
    <t>ei1621</t>
  </si>
  <si>
    <t>Metric: Ancillary Own Funds|OB/Unlimited guarantees and letters of credit given</t>
  </si>
  <si>
    <t>ei1623</t>
  </si>
  <si>
    <t>Metric: RO/All members [11]|OB/Unlimited guarantees and letters of credit given</t>
  </si>
  <si>
    <t>ei1624</t>
  </si>
  <si>
    <t>Metric: Types of Asset for which collateral is held (Preparatory scope)</t>
  </si>
  <si>
    <t>ei1625</t>
  </si>
  <si>
    <t>Metric: Credit quality step (Preparatory scope)</t>
  </si>
  <si>
    <t>ei1628</t>
  </si>
  <si>
    <t>Metric: Relation to group (guarantees received)</t>
  </si>
  <si>
    <t>ei1629</t>
  </si>
  <si>
    <t>Use of undertaking specific parameters (Group)</t>
  </si>
  <si>
    <t>ei163</t>
  </si>
  <si>
    <t>Metric: Relation to group (guarantees given)</t>
  </si>
  <si>
    <t>ei1630</t>
  </si>
  <si>
    <t>Metric: Types of triggering events of guarantee (guarantees received)</t>
  </si>
  <si>
    <t>ei1631</t>
  </si>
  <si>
    <t>Metric: Types of triggering events of guarantee (guarantees given)</t>
  </si>
  <si>
    <t>ei1632</t>
  </si>
  <si>
    <t>Metric: Basic Information</t>
  </si>
  <si>
    <t>ei1633</t>
  </si>
  <si>
    <t>Metric: Balance Sheet (SPV)</t>
  </si>
  <si>
    <t>ei1634</t>
  </si>
  <si>
    <t>Metric: Assets and liabilities by currency (Preparatory scope)</t>
  </si>
  <si>
    <t>ei1635</t>
  </si>
  <si>
    <t>Metric: List of assets (Preparatory scope)</t>
  </si>
  <si>
    <t>ei1636</t>
  </si>
  <si>
    <t>Metric: Open derivatives (Preparatory scope)</t>
  </si>
  <si>
    <t>ei1637</t>
  </si>
  <si>
    <t>Metric: Life and Health SLT Technical Provisions (Preparatory scope)</t>
  </si>
  <si>
    <t>ei1638</t>
  </si>
  <si>
    <t>Metric: Non-Life Technical Provisions (Preparatory scope)</t>
  </si>
  <si>
    <t>ei1639</t>
  </si>
  <si>
    <t>Method of group solvency calculation used (Basic information)</t>
  </si>
  <si>
    <t>ei164</t>
  </si>
  <si>
    <t>Metric: Own funds (Preparatory scope)</t>
  </si>
  <si>
    <t>ei1640</t>
  </si>
  <si>
    <t>Metric: Solvency Capital Requirement - SF (Preparatory scope)</t>
  </si>
  <si>
    <t>ei1641</t>
  </si>
  <si>
    <t>Metric: Solvency Capital Requirement - PIM (Full scope)</t>
  </si>
  <si>
    <t>ei1642</t>
  </si>
  <si>
    <t>Metric: Solvency Capital Requirement - IM (Full scope individual)</t>
  </si>
  <si>
    <t>ei1643</t>
  </si>
  <si>
    <t>Metric: Solvency Capital Requirement - Market risk (Preparatory scope)</t>
  </si>
  <si>
    <t>ei1644</t>
  </si>
  <si>
    <t>Metric: Solvency Capital Requirement - Counterparty default risk (Preparatory scope)</t>
  </si>
  <si>
    <t>ei1645</t>
  </si>
  <si>
    <t>Metric: Solvency Capital Requirement - Life underwriting risk (Preparatory scope)</t>
  </si>
  <si>
    <t>ei1646</t>
  </si>
  <si>
    <t>Metric: Solvency Capital Requirement - Health underwriting risk (Preparatory scope)</t>
  </si>
  <si>
    <t>ei1647</t>
  </si>
  <si>
    <t>Metric: Solvency Capital Requirement - Non-Life underwriting risk (Preparatory scope)</t>
  </si>
  <si>
    <t>ei1648</t>
  </si>
  <si>
    <t>Metric: Solvency Capital Requirement - Operational risk (Preparatory scope)</t>
  </si>
  <si>
    <t>ei1649</t>
  </si>
  <si>
    <t>RFF, MAP or Remaining of a fund</t>
  </si>
  <si>
    <t>ei165</t>
  </si>
  <si>
    <t>Metric: Solvency Capital Requirement - Non-Life Catastrophe risk (Preparatory scope)</t>
  </si>
  <si>
    <t>ei1650</t>
  </si>
  <si>
    <t>Metric: Minimum Capital Requirement</t>
  </si>
  <si>
    <t>ei1651</t>
  </si>
  <si>
    <t>Metric: Minimum Capital Requirement - Composite</t>
  </si>
  <si>
    <t>ei1652</t>
  </si>
  <si>
    <t>Metric: Entities in the scope of the group</t>
  </si>
  <si>
    <t>ei1653</t>
  </si>
  <si>
    <t>Metric: (Re)insurance Solo requirements</t>
  </si>
  <si>
    <t>ei1654</t>
  </si>
  <si>
    <t>Metric: Non-(re)insurance Solo requirements</t>
  </si>
  <si>
    <t>ei1655</t>
  </si>
  <si>
    <t>Metric: Group - contribution of TP</t>
  </si>
  <si>
    <t>ei1656</t>
  </si>
  <si>
    <t>Metric: Accounting standard</t>
  </si>
  <si>
    <t>ei1657</t>
  </si>
  <si>
    <t>Metric: Issuer sector - NACE</t>
  </si>
  <si>
    <t>ei1658</t>
  </si>
  <si>
    <t>RFF, MAP with sub RFF, MAP</t>
  </si>
  <si>
    <t>ei166</t>
  </si>
  <si>
    <t>Metric: Basic Information - RFF and matching adjustment portfolios (Full scope individual)</t>
  </si>
  <si>
    <t>ei1668</t>
  </si>
  <si>
    <t>Metric: Balance Sheet (Full scope individual)</t>
  </si>
  <si>
    <t>ei1669</t>
  </si>
  <si>
    <t>ei167</t>
  </si>
  <si>
    <t>Metric: Balance Sheet (Full scope group)</t>
  </si>
  <si>
    <t>ei1670</t>
  </si>
  <si>
    <t>Metric: Basic Information - RFF and matching adjustment portfolios (Full scope group)</t>
  </si>
  <si>
    <t>ei1671</t>
  </si>
  <si>
    <t>Metric: Assets and liabilities by currency [220]</t>
  </si>
  <si>
    <t>ei1672</t>
  </si>
  <si>
    <t>Metric: Assets and liabilities by currency (Full scope group)</t>
  </si>
  <si>
    <t>ei1673</t>
  </si>
  <si>
    <t>Metric: Off-balance sheet items - general</t>
  </si>
  <si>
    <t>ei1674</t>
  </si>
  <si>
    <t>Metric: Type of undertaking</t>
  </si>
  <si>
    <t>ei1675</t>
  </si>
  <si>
    <t>Metric: Method of Calculation of the SCR</t>
  </si>
  <si>
    <t>ei1676</t>
  </si>
  <si>
    <t>Metric: Regular/Ad-hoc submission (solo)</t>
  </si>
  <si>
    <t>ei1677</t>
  </si>
  <si>
    <t>Metric: Use of undertaking specific parameters (Individual)</t>
  </si>
  <si>
    <t>ei1678</t>
  </si>
  <si>
    <t>Metric: Matching Adjustment</t>
  </si>
  <si>
    <t>ei1679</t>
  </si>
  <si>
    <t>ei168</t>
  </si>
  <si>
    <t>Metric: Volatility adjustment</t>
  </si>
  <si>
    <t>ei1680</t>
  </si>
  <si>
    <t>Metric: Transitional measure on the risk-free interest rate</t>
  </si>
  <si>
    <t>ei1681</t>
  </si>
  <si>
    <t>Metric: Transitional measure on technical provisions</t>
  </si>
  <si>
    <t>ei1682</t>
  </si>
  <si>
    <t>Metric: Language of reporting</t>
  </si>
  <si>
    <t>ei1683</t>
  </si>
  <si>
    <t>Metric: Initial submission or re-submission</t>
  </si>
  <si>
    <t>ei1684</t>
  </si>
  <si>
    <t>Metric: Sub-group information</t>
  </si>
  <si>
    <t>ei1685</t>
  </si>
  <si>
    <t>Metric: Accounting standards (Individual)</t>
  </si>
  <si>
    <t>ei1686</t>
  </si>
  <si>
    <t>Metric: Accounting standards (Full scope)</t>
  </si>
  <si>
    <t>ei1687</t>
  </si>
  <si>
    <t>Metric: Use of undertaking specific parameters (Group)</t>
  </si>
  <si>
    <t>ei1688</t>
  </si>
  <si>
    <t>Metric: Method of group solvency calculation used (Basic information)</t>
  </si>
  <si>
    <t>ei1689</t>
  </si>
  <si>
    <t>Premiums, claims and expenses by line of business (Individual)</t>
  </si>
  <si>
    <t>ei169</t>
  </si>
  <si>
    <t>82</t>
  </si>
  <si>
    <t>Metric: RFF, MAP or Remaining of a fund</t>
  </si>
  <si>
    <t>ei1690</t>
  </si>
  <si>
    <t>Metric: RFF, MAP with sub RFF, MAP</t>
  </si>
  <si>
    <t>ei1691</t>
  </si>
  <si>
    <t>Metric: Material</t>
  </si>
  <si>
    <t>ei1692</t>
  </si>
  <si>
    <t>Metric: Article 304</t>
  </si>
  <si>
    <t>ei1693</t>
  </si>
  <si>
    <t>Metric: Premiums, claims and expenses by line of business (Individual)</t>
  </si>
  <si>
    <t>ei1695</t>
  </si>
  <si>
    <t>Metric: Premiums, claims and expenses by country</t>
  </si>
  <si>
    <t>ei1696</t>
  </si>
  <si>
    <t>107</t>
  </si>
  <si>
    <t>Metric: List of assets (Full scope individual)</t>
  </si>
  <si>
    <t>ei1697</t>
  </si>
  <si>
    <t>23</t>
  </si>
  <si>
    <t>Metric: List of assets (Full scope group)</t>
  </si>
  <si>
    <t>ei1698</t>
  </si>
  <si>
    <t>Metric: Collective investment undertakings - look-through approach (Individual)</t>
  </si>
  <si>
    <t>ei1699</t>
  </si>
  <si>
    <t>25</t>
  </si>
  <si>
    <t>Asset pledged as collateral</t>
  </si>
  <si>
    <t>ei17</t>
  </si>
  <si>
    <t>Premiums, claims and expenses by country</t>
  </si>
  <si>
    <t>ei170</t>
  </si>
  <si>
    <t>Metric: Collective investment undertakings - look-through approach (Group)</t>
  </si>
  <si>
    <t>ei1700</t>
  </si>
  <si>
    <t>26</t>
  </si>
  <si>
    <t>Metric: Summary of assets</t>
  </si>
  <si>
    <t>ei1701</t>
  </si>
  <si>
    <t>27</t>
  </si>
  <si>
    <t>Metric: Open derivatives (Full scope individual)</t>
  </si>
  <si>
    <t>ei1702</t>
  </si>
  <si>
    <t>28</t>
  </si>
  <si>
    <t>Metric: Open derivatives (Full scope group)</t>
  </si>
  <si>
    <t>ei1703</t>
  </si>
  <si>
    <t>29</t>
  </si>
  <si>
    <t>Metric: Derivatives Transactions (Individual)</t>
  </si>
  <si>
    <t>ei1704</t>
  </si>
  <si>
    <t>Metric: Derivatives Transactions (Group)</t>
  </si>
  <si>
    <t>ei1705</t>
  </si>
  <si>
    <t>Metric: Life and Health SLT Technical Provisions (Full scope)</t>
  </si>
  <si>
    <t>ei1706</t>
  </si>
  <si>
    <t>83</t>
  </si>
  <si>
    <t>Metric: Life and Health SLT Technical Provisions (Full scope by country)</t>
  </si>
  <si>
    <t>ei1707</t>
  </si>
  <si>
    <t>31</t>
  </si>
  <si>
    <t>Metric: Non-Life Technical Provisions (Full scope)</t>
  </si>
  <si>
    <t>ei1708</t>
  </si>
  <si>
    <t>84</t>
  </si>
  <si>
    <t>Metric: Non-Life Technical Provisions (Full scope by country)</t>
  </si>
  <si>
    <t>ei1709</t>
  </si>
  <si>
    <t>33</t>
  </si>
  <si>
    <t>List of assets (Full scope individual)</t>
  </si>
  <si>
    <t>ei171</t>
  </si>
  <si>
    <t>Metric: Off-balance sheet items - List of unlimited guarantees received by the undertaking</t>
  </si>
  <si>
    <t>ei1710</t>
  </si>
  <si>
    <t>34</t>
  </si>
  <si>
    <t>Metric: Off-balance sheet items - List of unlimited guarantees provided by the undertaking</t>
  </si>
  <si>
    <t>ei1711</t>
  </si>
  <si>
    <t>35</t>
  </si>
  <si>
    <t>Metric: Activity by country</t>
  </si>
  <si>
    <t>ei1712</t>
  </si>
  <si>
    <t>36</t>
  </si>
  <si>
    <t>Metric: Information on class 10 in Part A of Annex I of Solvency II Directive, excluding carrier's liability</t>
  </si>
  <si>
    <t>ei1713</t>
  </si>
  <si>
    <t>37</t>
  </si>
  <si>
    <t>Metric: Structured products (Individual)</t>
  </si>
  <si>
    <t>ei1714</t>
  </si>
  <si>
    <t>38</t>
  </si>
  <si>
    <t>Metric: Income/gains and losses in the period</t>
  </si>
  <si>
    <t>ei1715</t>
  </si>
  <si>
    <t>Metric: Securities lending and repos (Individual)</t>
  </si>
  <si>
    <t>ei1716</t>
  </si>
  <si>
    <t>39</t>
  </si>
  <si>
    <t>Metric: Assets held as collateral (Individual)</t>
  </si>
  <si>
    <t>ei1717</t>
  </si>
  <si>
    <t>40</t>
  </si>
  <si>
    <t>Metric: Best estimate by currency and country - Life</t>
  </si>
  <si>
    <t>ei1718</t>
  </si>
  <si>
    <t>30</t>
  </si>
  <si>
    <t>Metric: Projection of future gross cash flows</t>
  </si>
  <si>
    <t>ei1719</t>
  </si>
  <si>
    <t>List of assets (Full scope group)</t>
  </si>
  <si>
    <t>ei172</t>
  </si>
  <si>
    <t>Metric: Life obligations analysis</t>
  </si>
  <si>
    <t>ei1720</t>
  </si>
  <si>
    <t>Metric: Description of the guarantees of variable annuities</t>
  </si>
  <si>
    <t>ei1721</t>
  </si>
  <si>
    <t>41</t>
  </si>
  <si>
    <t>Metric: Hedging of guarantees of variable annuities</t>
  </si>
  <si>
    <t>ei1722</t>
  </si>
  <si>
    <t>Metric: Information on annuities stemming from Non-Life Insurance obligations</t>
  </si>
  <si>
    <t>ei1723</t>
  </si>
  <si>
    <t>42</t>
  </si>
  <si>
    <t>Metric: Best estimate by currency and country - Non Life</t>
  </si>
  <si>
    <t>ei1724</t>
  </si>
  <si>
    <t>32</t>
  </si>
  <si>
    <t>Metric: Projection of future cash flows</t>
  </si>
  <si>
    <t>ei1725</t>
  </si>
  <si>
    <t>Metric: Non-life insurance claims</t>
  </si>
  <si>
    <t>ei1726</t>
  </si>
  <si>
    <t>Metric: Development of the distribution of the claims incurred</t>
  </si>
  <si>
    <t>ei1727</t>
  </si>
  <si>
    <t>Metric: Loss distribution risk profile</t>
  </si>
  <si>
    <t>ei1728</t>
  </si>
  <si>
    <t>Metric: Non-life underwriting peak risks</t>
  </si>
  <si>
    <t>ei1729</t>
  </si>
  <si>
    <t>Collective investment undertakings - look-through approach (Individual)</t>
  </si>
  <si>
    <t>ei173</t>
  </si>
  <si>
    <t>Metric: Non-life underwriting mass risks</t>
  </si>
  <si>
    <t>ei1730</t>
  </si>
  <si>
    <t>Metric: Impact of long term guarantees and transitional measures</t>
  </si>
  <si>
    <t>ei1731</t>
  </si>
  <si>
    <t>43</t>
  </si>
  <si>
    <t>Metric: Projection of future cash flows (Best Estimate - Matching portfolios)</t>
  </si>
  <si>
    <t>ei1732</t>
  </si>
  <si>
    <t>44</t>
  </si>
  <si>
    <t>Metric: Information on the matching adjustment calculation</t>
  </si>
  <si>
    <t>ei1733</t>
  </si>
  <si>
    <t>Metric: Information on the transitional on interest rates calculation</t>
  </si>
  <si>
    <t>ei1734</t>
  </si>
  <si>
    <t>45</t>
  </si>
  <si>
    <t>Metric: Overall calculation of the transitional on technical provisions</t>
  </si>
  <si>
    <t>ei1735</t>
  </si>
  <si>
    <t>Metric: Detailed information by tiers on own funds (Full scope individual)</t>
  </si>
  <si>
    <t>ei1736</t>
  </si>
  <si>
    <t>Metric: Annual movements on own funds (Full scope individual)</t>
  </si>
  <si>
    <t>ei1737</t>
  </si>
  <si>
    <t>Metric: List of items on own funds (Group)</t>
  </si>
  <si>
    <t>ei1738</t>
  </si>
  <si>
    <t>Metric: Participations held</t>
  </si>
  <si>
    <t>ei1739</t>
  </si>
  <si>
    <t>46</t>
  </si>
  <si>
    <t>Collective investment undertakings - look-through approach (Group)</t>
  </si>
  <si>
    <t>ei174</t>
  </si>
  <si>
    <t>Metric: Solvency Capital Requirement - Only SF (Full scope individual)</t>
  </si>
  <si>
    <t>ei1740</t>
  </si>
  <si>
    <t>47</t>
  </si>
  <si>
    <t>Metric: Solvency Capital Requirement - SF (Full scope group)</t>
  </si>
  <si>
    <t>ei1741</t>
  </si>
  <si>
    <t>48</t>
  </si>
  <si>
    <t>Metric: Solvency Capital Requirement - SF and PIM (Full scope group)</t>
  </si>
  <si>
    <t>ei1742</t>
  </si>
  <si>
    <t>49</t>
  </si>
  <si>
    <t>Metric: Solvency Capital Requirement - IM (Full scope group)</t>
  </si>
  <si>
    <t>ei1743</t>
  </si>
  <si>
    <t>50</t>
  </si>
  <si>
    <t>Metric: Solvency Capital Requirement - Market risk (Full scope individual)</t>
  </si>
  <si>
    <t>ei1744</t>
  </si>
  <si>
    <t>51</t>
  </si>
  <si>
    <t>Metric: Solvency Capital Requirement - Market risk (Full scope group)</t>
  </si>
  <si>
    <t>ei1745</t>
  </si>
  <si>
    <t>52</t>
  </si>
  <si>
    <t>Metric: Solvency Capital Requirement - Counterparty default risk (Full scope individual)</t>
  </si>
  <si>
    <t>ei1746</t>
  </si>
  <si>
    <t>Metric: Solvency Capital Requirement - Counterparty default risk (Full scope group)</t>
  </si>
  <si>
    <t>ei1747</t>
  </si>
  <si>
    <t>Metric: Solvency Capital Requirement - Life underwriting risk (Full scope individual)</t>
  </si>
  <si>
    <t>ei1748</t>
  </si>
  <si>
    <t>Metric: Solvency Capital Requirement - Life underwriting risk (Full scope group)</t>
  </si>
  <si>
    <t>ei1749</t>
  </si>
  <si>
    <t>Summary of assets</t>
  </si>
  <si>
    <t>ei175</t>
  </si>
  <si>
    <t>Metric: Solvency Capital Requirement - Health underwriting risk (Full scope individual)</t>
  </si>
  <si>
    <t>ei1750</t>
  </si>
  <si>
    <t>Metric: Solvency Capital Requirement - Health underwriting risk (Full scope group)</t>
  </si>
  <si>
    <t>ei1751</t>
  </si>
  <si>
    <t>Metric: Solvency Capital Requirement - Non-Life underwriting risk (Full scope individual)</t>
  </si>
  <si>
    <t>ei1752</t>
  </si>
  <si>
    <t>Metric: Solvency Capital Requirement - Non-Life underwriting risk (Full scope group)</t>
  </si>
  <si>
    <t>ei1753</t>
  </si>
  <si>
    <t>Metric: Solvency Capital Requirement - Operational risk (Full scope individual)</t>
  </si>
  <si>
    <t>ei1754</t>
  </si>
  <si>
    <t>53</t>
  </si>
  <si>
    <t>Metric: Solvency Capital Requirement - Operational risk (Full scope group)</t>
  </si>
  <si>
    <t>ei1755</t>
  </si>
  <si>
    <t>54</t>
  </si>
  <si>
    <t>Metric: Solvency Capital Requirement - Simplifications (Full scope individual)</t>
  </si>
  <si>
    <t>ei1756</t>
  </si>
  <si>
    <t>55</t>
  </si>
  <si>
    <t>Metric: Solvency Capital Requirement - Simplifications (Full scope group)</t>
  </si>
  <si>
    <t>ei1757</t>
  </si>
  <si>
    <t>56</t>
  </si>
  <si>
    <t>Metric: Solvency Capital Requirement - Non-Life Catastrophe risk (Full scope individual)</t>
  </si>
  <si>
    <t>ei1758</t>
  </si>
  <si>
    <t>Metric: Solvency Capital Requirement - Non-Life Catastrophe risk (Full scope group)</t>
  </si>
  <si>
    <t>ei1759</t>
  </si>
  <si>
    <t>Open derivatives (Full scope individual)</t>
  </si>
  <si>
    <t>ei176</t>
  </si>
  <si>
    <t>Metric: Excess of Assets over Liabilities</t>
  </si>
  <si>
    <t>ei1760</t>
  </si>
  <si>
    <t>Metric: Excess of Assets over Liabilities - explained by investments and financial liabilities</t>
  </si>
  <si>
    <t>ei1761</t>
  </si>
  <si>
    <t>Metric: Excess of Assets over Liabilities - explained by technical provisions</t>
  </si>
  <si>
    <t>ei1762</t>
  </si>
  <si>
    <t>Metric: Detailed analysis per period - Technical flows versus Technical provisions</t>
  </si>
  <si>
    <t>ei1763</t>
  </si>
  <si>
    <t>Metric: Facultative covers for non-life and life business basic data</t>
  </si>
  <si>
    <t>ei1764</t>
  </si>
  <si>
    <t>57</t>
  </si>
  <si>
    <t>Metric: Facultative covers for non-life and life business shares data</t>
  </si>
  <si>
    <t>ei1765</t>
  </si>
  <si>
    <t>Metric: Outgoing Reinsurance Program basic data</t>
  </si>
  <si>
    <t>ei1766</t>
  </si>
  <si>
    <t>58</t>
  </si>
  <si>
    <t>Metric: Outgoing Reinsurance Program shares data</t>
  </si>
  <si>
    <t>ei1767</t>
  </si>
  <si>
    <t>Metric: Share of reinsurers</t>
  </si>
  <si>
    <t>ei1768</t>
  </si>
  <si>
    <t>Metric: Special Purpose Vehicles</t>
  </si>
  <si>
    <t>ei1769</t>
  </si>
  <si>
    <t>59</t>
  </si>
  <si>
    <t>Open derivatives (Full scope group)</t>
  </si>
  <si>
    <t>ei177</t>
  </si>
  <si>
    <t>Metric: IGT - Equity-type transactions, debt and asset transfer (Full scope individual)</t>
  </si>
  <si>
    <t>ei1770</t>
  </si>
  <si>
    <t>60</t>
  </si>
  <si>
    <t>Metric: IGT - Equity-type transactions, debt and asset transfer (Full scope group)</t>
  </si>
  <si>
    <t>ei1771</t>
  </si>
  <si>
    <t>61</t>
  </si>
  <si>
    <t>Metric: IGT - Derivatives (Full scope individual)</t>
  </si>
  <si>
    <t>ei1772</t>
  </si>
  <si>
    <t>62</t>
  </si>
  <si>
    <t>Metric: IGT - Derivatives (Full scope group)</t>
  </si>
  <si>
    <t>ei1773</t>
  </si>
  <si>
    <t>63</t>
  </si>
  <si>
    <t>Metric: IGT - Off-balance sheet and contingent liabilities (Full scope individual)</t>
  </si>
  <si>
    <t>ei1774</t>
  </si>
  <si>
    <t>64</t>
  </si>
  <si>
    <t>Metric: IGT - Off-balance sheet and contingent liabilities (Full scope group)</t>
  </si>
  <si>
    <t>ei1775</t>
  </si>
  <si>
    <t>65</t>
  </si>
  <si>
    <t>Metric: IGT - Cost Sharing, contingent liabilities, off BS and other items (Full scope individual)</t>
  </si>
  <si>
    <t>ei1776</t>
  </si>
  <si>
    <t>66</t>
  </si>
  <si>
    <t>Metric: IGT - Cost Sharing, contingent liabilities, off BS and other items (Full scope group)</t>
  </si>
  <si>
    <t>ei1777</t>
  </si>
  <si>
    <t>67</t>
  </si>
  <si>
    <t>Metric: Risk concentration</t>
  </si>
  <si>
    <t>ei1778</t>
  </si>
  <si>
    <t>68</t>
  </si>
  <si>
    <t>Metric: Portfolio (investment, securities lending and repo) (Full scope)</t>
  </si>
  <si>
    <t>ei1779</t>
  </si>
  <si>
    <t>Derivatives Transactions (Individual)</t>
  </si>
  <si>
    <t>ei178</t>
  </si>
  <si>
    <t>Metric: Infrastructure investment</t>
  </si>
  <si>
    <t>ei1781</t>
  </si>
  <si>
    <t>Metric: Underlying asset category</t>
  </si>
  <si>
    <t>ei1786</t>
  </si>
  <si>
    <t>Metric: Currency of underlying</t>
  </si>
  <si>
    <t>ei1787</t>
  </si>
  <si>
    <t>Derivatives Transactions (Group)</t>
  </si>
  <si>
    <t>ei179</t>
  </si>
  <si>
    <t>Metric: Provider of guarantee belonging to the same group</t>
  </si>
  <si>
    <t>ei1793</t>
  </si>
  <si>
    <t>Metric: Receiver of guarantee belonging to the same group</t>
  </si>
  <si>
    <t>ei1795</t>
  </si>
  <si>
    <t>Participation (Group)</t>
  </si>
  <si>
    <t>ei18</t>
  </si>
  <si>
    <t>Life and Health SLT Technical Provisions (Full scope)</t>
  </si>
  <si>
    <t>ei180</t>
  </si>
  <si>
    <t>Life and Health SLT Technical Provisions (Full scope by country)</t>
  </si>
  <si>
    <t>ei181</t>
  </si>
  <si>
    <t>Metric: Use of derivative (Full scope)</t>
  </si>
  <si>
    <t>ei1811</t>
  </si>
  <si>
    <t>Metric: Unwind trigger of contract (Full scope)</t>
  </si>
  <si>
    <t>ei1814</t>
  </si>
  <si>
    <t>Metric: Asset category</t>
  </si>
  <si>
    <t>ei1817</t>
  </si>
  <si>
    <t>Metric: Collateral type</t>
  </si>
  <si>
    <t>ei1818</t>
  </si>
  <si>
    <t>Non-Life Technical Provisions (Full scope)</t>
  </si>
  <si>
    <t>ei182</t>
  </si>
  <si>
    <t>Metric: Type of structured product (Full scope)</t>
  </si>
  <si>
    <t>ei1821</t>
  </si>
  <si>
    <t>Metric: Synthetic structured product (Full scope)</t>
  </si>
  <si>
    <t>ei1822</t>
  </si>
  <si>
    <t>Metric: Sub RFF, MAP</t>
  </si>
  <si>
    <t>ei1823</t>
  </si>
  <si>
    <t>Non-Life Technical Provisions (Full scope by country)</t>
  </si>
  <si>
    <t>ei183</t>
  </si>
  <si>
    <t>Metric: Types of Asset for which collateral is held (Full scope)</t>
  </si>
  <si>
    <t>ei1834</t>
  </si>
  <si>
    <t>Metric: Product classification</t>
  </si>
  <si>
    <t>ei1835</t>
  </si>
  <si>
    <t>Metric: Type of premium (Full scope)</t>
  </si>
  <si>
    <t>ei1836</t>
  </si>
  <si>
    <t>Metric: Ring-fenced fund/matching portfolio/remaining part</t>
  </si>
  <si>
    <t>ei1837</t>
  </si>
  <si>
    <t>Metric: Types of guarantee (Full scope)</t>
  </si>
  <si>
    <t>ei1838</t>
  </si>
  <si>
    <t>Off-balance sheet items - List of unlimited guarantees received by the undertaking</t>
  </si>
  <si>
    <t>ei184</t>
  </si>
  <si>
    <t>Metric: Line of Business (Full scope)</t>
  </si>
  <si>
    <t>ei1842</t>
  </si>
  <si>
    <t>Metric: Delta hedged</t>
  </si>
  <si>
    <t>ei1844</t>
  </si>
  <si>
    <t>Metric: Rho hedged</t>
  </si>
  <si>
    <t>ei1845</t>
  </si>
  <si>
    <t>Metric: Gamma hedged</t>
  </si>
  <si>
    <t>ei1846</t>
  </si>
  <si>
    <t>Metric: Vega hedged</t>
  </si>
  <si>
    <t>ei1847</t>
  </si>
  <si>
    <t>Metric: FX hedged</t>
  </si>
  <si>
    <t>ei1848</t>
  </si>
  <si>
    <t>Metric: Identification of the line of business</t>
  </si>
  <si>
    <t>ei1849</t>
  </si>
  <si>
    <t>Off-balance sheet items - List of unlimited guarantees provided by the undertaking</t>
  </si>
  <si>
    <t>ei185</t>
  </si>
  <si>
    <t>Metric: Line of business reported</t>
  </si>
  <si>
    <t>ei1850</t>
  </si>
  <si>
    <t>Metric: Long or short position [open]</t>
  </si>
  <si>
    <t>ei1851</t>
  </si>
  <si>
    <t>Metric: Long or short position [closed]</t>
  </si>
  <si>
    <t>ei1852</t>
  </si>
  <si>
    <t>Metric: Type of underwriting model (Full scope)</t>
  </si>
  <si>
    <t>ei1854</t>
  </si>
  <si>
    <t>Metric: USP Standard Deviation gross/net</t>
  </si>
  <si>
    <t>ei1857</t>
  </si>
  <si>
    <t>Metric: Type of reinsurer (Full scope)</t>
  </si>
  <si>
    <t>ei1859</t>
  </si>
  <si>
    <t>Activity by country</t>
  </si>
  <si>
    <t>ei186</t>
  </si>
  <si>
    <t>Metric: Type of reinsurance contract/treaty (Full scope)</t>
  </si>
  <si>
    <t>ei1860</t>
  </si>
  <si>
    <t>Metric: Type of undertakings (Full scope)</t>
  </si>
  <si>
    <t>ei1862</t>
  </si>
  <si>
    <t>Metric: Group solvency assessment (Full scope)</t>
  </si>
  <si>
    <t>ei1863</t>
  </si>
  <si>
    <t>Metric: Tier</t>
  </si>
  <si>
    <t>ei1865</t>
  </si>
  <si>
    <t>Metric: Credit quality step (Full scope)</t>
  </si>
  <si>
    <t>ei1866</t>
  </si>
  <si>
    <t>Metric: Basis risk arising from risk-transfer structure</t>
  </si>
  <si>
    <t>ei1867</t>
  </si>
  <si>
    <t>Metric: Basis risk arising from contractual terms</t>
  </si>
  <si>
    <t>ei1868</t>
  </si>
  <si>
    <t>Metric: Entity Level/RFF or MAP/ Remaining Part</t>
  </si>
  <si>
    <t>ei1869</t>
  </si>
  <si>
    <t>Information on class 10 in Part A of Annex I of Solvency II Directive, excluding carrier's liability</t>
  </si>
  <si>
    <t>ei187</t>
  </si>
  <si>
    <t>Metric: SPV fully funded in relation to cedant obligations</t>
  </si>
  <si>
    <t>ei1870</t>
  </si>
  <si>
    <t>Metric: Identification of material investments held by cedant in SPV</t>
  </si>
  <si>
    <t>ei1871</t>
  </si>
  <si>
    <t>Metric: Securitisation assets related to cedant held in trust with other third party than cedant / sponsor</t>
  </si>
  <si>
    <t>ei1872</t>
  </si>
  <si>
    <t>Metric: Legal nature of SPV</t>
  </si>
  <si>
    <t>ei1873</t>
  </si>
  <si>
    <t>Metric: Lines of Business SPV securitisation relates</t>
  </si>
  <si>
    <t>ei1874</t>
  </si>
  <si>
    <t>Structured products (Individual)</t>
  </si>
  <si>
    <t>ei188</t>
  </si>
  <si>
    <t>Metric: Group or individual internal model</t>
  </si>
  <si>
    <t>ei1885</t>
  </si>
  <si>
    <t>Metric: Method of group solvency calculation used (contribution to group TP)</t>
  </si>
  <si>
    <t>ei1886</t>
  </si>
  <si>
    <t>Metric: Type of IGT (Equity-type, debt and asset transfer) (Full scope)</t>
  </si>
  <si>
    <t>ei1887</t>
  </si>
  <si>
    <t>Metric: Type of IGT (Derivatives) (Full scope)</t>
  </si>
  <si>
    <t>ei1888</t>
  </si>
  <si>
    <t>Metric: Type of IGT (Cost sharing, contingent liabilities [other than derivatives] and off-balance sheet items and other) (Full scope)</t>
  </si>
  <si>
    <t>ei1889</t>
  </si>
  <si>
    <t>Income/gains and losses in the period</t>
  </si>
  <si>
    <t>ei189</t>
  </si>
  <si>
    <t>Metric: Type of reinsurance contract/treaty ITG (Full scope)</t>
  </si>
  <si>
    <t>ei1890</t>
  </si>
  <si>
    <t>Metric: Issuer sector (Full scope)</t>
  </si>
  <si>
    <t>ei1891</t>
  </si>
  <si>
    <t>Metric: Nature of the exposure</t>
  </si>
  <si>
    <t>ei1892</t>
  </si>
  <si>
    <t>Metric: Impact on: Assets / Liability / Off-balance Sheet</t>
  </si>
  <si>
    <t>ei1893</t>
  </si>
  <si>
    <t>Metric: Type of Trigger(s) in the SPV</t>
  </si>
  <si>
    <t>ei1894</t>
  </si>
  <si>
    <t>Metric: Counted under transitionals</t>
  </si>
  <si>
    <t>ei1895</t>
  </si>
  <si>
    <t>Metric: Method used to calculate the adjustment due to RFF nSCR aggregation</t>
  </si>
  <si>
    <t>ei1896</t>
  </si>
  <si>
    <t>Reporting country</t>
  </si>
  <si>
    <t>ei19</t>
  </si>
  <si>
    <t>Securities lending and repos (Individual)</t>
  </si>
  <si>
    <t>ei190</t>
  </si>
  <si>
    <t>Metric: Consideration of the future management actions regarding technical provisions and/or deferred taxes</t>
  </si>
  <si>
    <t>ei1902</t>
  </si>
  <si>
    <t>Metric: Swap delivered currency (for buyer)</t>
  </si>
  <si>
    <t>ei1904</t>
  </si>
  <si>
    <t>Metric: Swap received currency (for buyer)</t>
  </si>
  <si>
    <t>ei1905</t>
  </si>
  <si>
    <t>Assets held as collateral (Individual)</t>
  </si>
  <si>
    <t>ei191</t>
  </si>
  <si>
    <t>Best estimate by currency and country - Life</t>
  </si>
  <si>
    <t>ei192</t>
  </si>
  <si>
    <t>Projection of future gross cash flows</t>
  </si>
  <si>
    <t>ei193</t>
  </si>
  <si>
    <t>Metric: Currency used for reporting (Full scope)</t>
  </si>
  <si>
    <t>ei1930</t>
  </si>
  <si>
    <t>Metric: RFF (Full scope)</t>
  </si>
  <si>
    <t>ei1931</t>
  </si>
  <si>
    <t>Life obligations analysis</t>
  </si>
  <si>
    <t>ei194</t>
  </si>
  <si>
    <t>Description of the guarantees of variable annuities</t>
  </si>
  <si>
    <t>ei195</t>
  </si>
  <si>
    <t>Hedging of guarantees of variable annuities</t>
  </si>
  <si>
    <t>ei196</t>
  </si>
  <si>
    <t>Metric: SPV country of authorisation</t>
  </si>
  <si>
    <t>ei1960</t>
  </si>
  <si>
    <t>Metric: SPV authorisation conditions</t>
  </si>
  <si>
    <t>ei1961</t>
  </si>
  <si>
    <t>Metric: Method of group solvency calculation used</t>
  </si>
  <si>
    <t>ei1962</t>
  </si>
  <si>
    <t>Information on annuities stemming from Non-Life Insurance obligations</t>
  </si>
  <si>
    <t>ei197</t>
  </si>
  <si>
    <t>Best estimate by currency and country - Non Life</t>
  </si>
  <si>
    <t>ei198</t>
  </si>
  <si>
    <t>Projection of future cash flows</t>
  </si>
  <si>
    <t>ei199</t>
  </si>
  <si>
    <t>Model used</t>
  </si>
  <si>
    <t>ei20</t>
  </si>
  <si>
    <t>Non-life insurance claims</t>
  </si>
  <si>
    <t>ei200</t>
  </si>
  <si>
    <t>Development of the distribution of the claims incurred</t>
  </si>
  <si>
    <t>ei201</t>
  </si>
  <si>
    <t>Loss distribution risk profile</t>
  </si>
  <si>
    <t>ei202</t>
  </si>
  <si>
    <t>Non-life underwriting peak risks</t>
  </si>
  <si>
    <t>ei203</t>
  </si>
  <si>
    <t>Non-life underwriting mass risks</t>
  </si>
  <si>
    <t>ei204</t>
  </si>
  <si>
    <t>Impact of long term guarantees and transitional measures</t>
  </si>
  <si>
    <t>ei205</t>
  </si>
  <si>
    <t>Projection of future cash flows (Best Estimate - Matching portfolios)</t>
  </si>
  <si>
    <t>ei206</t>
  </si>
  <si>
    <t>Information on the matching adjustment calculation</t>
  </si>
  <si>
    <t>ei207</t>
  </si>
  <si>
    <t>Information on the transitional on interest rates calculation</t>
  </si>
  <si>
    <t>ei208</t>
  </si>
  <si>
    <t>Overall calculation of the transitional on technical provisions</t>
  </si>
  <si>
    <t>ei209</t>
  </si>
  <si>
    <t>Currency used for reporting (Preparatory scope)</t>
  </si>
  <si>
    <t>ei21</t>
  </si>
  <si>
    <t>Detailed information by tiers on own funds (Full scope individual)</t>
  </si>
  <si>
    <t>ei210</t>
  </si>
  <si>
    <t>Metric: Issuing entity of the subordinated mutual members' accounts</t>
  </si>
  <si>
    <t>ei2104</t>
  </si>
  <si>
    <t>Annual movements on own funds (Full scope individual)</t>
  </si>
  <si>
    <t>ei212</t>
  </si>
  <si>
    <t>Metric: Additional branch balance sheet information</t>
  </si>
  <si>
    <t>ei2130</t>
  </si>
  <si>
    <t>Metric: Country of third country undertaking</t>
  </si>
  <si>
    <t>ei2135</t>
  </si>
  <si>
    <t>Metric: Country of third country branch</t>
  </si>
  <si>
    <t>ei2136</t>
  </si>
  <si>
    <t>Metric: Type of branch</t>
  </si>
  <si>
    <t>ei2137</t>
  </si>
  <si>
    <t>Metric: Article 167</t>
  </si>
  <si>
    <t>ei2138</t>
  </si>
  <si>
    <t>Metric: Deposit Lodged as security in accordance with Article 162 2( e)</t>
  </si>
  <si>
    <t>ei2139</t>
  </si>
  <si>
    <t>List of items on own funds (Group)</t>
  </si>
  <si>
    <t>ei214</t>
  </si>
  <si>
    <t>Metric: Confirmation that there are no rights of set off</t>
  </si>
  <si>
    <t>ei2140</t>
  </si>
  <si>
    <t>Participations held</t>
  </si>
  <si>
    <t>ei215</t>
  </si>
  <si>
    <t>Metric: Issuer Sector according to ESA 2010</t>
  </si>
  <si>
    <t>ei2157</t>
  </si>
  <si>
    <t>Metric: Country of residence for collective investment undertakings</t>
  </si>
  <si>
    <t>ei2158</t>
  </si>
  <si>
    <t>Metric: Instrument classification according to ESA 2010</t>
  </si>
  <si>
    <t>ei2159</t>
  </si>
  <si>
    <t>Solvency Capital Requirement - Only SF (Full scope individual)</t>
  </si>
  <si>
    <t>ei216</t>
  </si>
  <si>
    <t>Metric: Deposits to cedants - line-by-line reporting</t>
  </si>
  <si>
    <t>ei2166</t>
  </si>
  <si>
    <t>Metric: Pension entitlements</t>
  </si>
  <si>
    <t>ei2167</t>
  </si>
  <si>
    <t>94</t>
  </si>
  <si>
    <t>Metric: Non-life Technical Provisions - reinsurance policies</t>
  </si>
  <si>
    <t>ei2168</t>
  </si>
  <si>
    <t>95</t>
  </si>
  <si>
    <t>Metric: Collective investment undertakings - look-through approach (Financial stability)</t>
  </si>
  <si>
    <t>ei2169</t>
  </si>
  <si>
    <t>73</t>
  </si>
  <si>
    <t>Solvency Capital Requirement - SF (Full scope group)</t>
  </si>
  <si>
    <t>ei217</t>
  </si>
  <si>
    <t>Metric: Securities lending and repos (Financial stability)</t>
  </si>
  <si>
    <t>ei2170</t>
  </si>
  <si>
    <t>74</t>
  </si>
  <si>
    <t>Metric: Solvency Capital Requirement - Only SF (Financial stability)</t>
  </si>
  <si>
    <t>ei2171</t>
  </si>
  <si>
    <t>Metric: Duration of liabilities</t>
  </si>
  <si>
    <t>ei2172</t>
  </si>
  <si>
    <t>Metric: Profit or loss sharing</t>
  </si>
  <si>
    <t>ei2173</t>
  </si>
  <si>
    <t>Metric: Profit and Loss</t>
  </si>
  <si>
    <t>ei2174</t>
  </si>
  <si>
    <t>75</t>
  </si>
  <si>
    <t>Metric: Lapses (life business)</t>
  </si>
  <si>
    <t>ei2175</t>
  </si>
  <si>
    <t>Metric: Risks assumed</t>
  </si>
  <si>
    <t>ei2177</t>
  </si>
  <si>
    <t>Metric: Debt or other financing mechanism</t>
  </si>
  <si>
    <t>ei2178</t>
  </si>
  <si>
    <t>Solvency Capital Requirement - SF and PIM (Full scope group)</t>
  </si>
  <si>
    <t>ei218</t>
  </si>
  <si>
    <t>Metric: Compliance with the fully funded requirement throughout the reporting period</t>
  </si>
  <si>
    <t>ei2181</t>
  </si>
  <si>
    <t>Solvency Capital Requirement - IM (Full scope group)</t>
  </si>
  <si>
    <t>ei219</t>
  </si>
  <si>
    <t>ei22</t>
  </si>
  <si>
    <t>Solvency Capital Requirement - Market risk (Full scope individual)</t>
  </si>
  <si>
    <t>ei220</t>
  </si>
  <si>
    <t>Metric: Issues/uses commenced prior to implementation</t>
  </si>
  <si>
    <t>ei2203</t>
  </si>
  <si>
    <t>Solvency Capital Requirement - Market risk (Full scope group)</t>
  </si>
  <si>
    <t>ei221</t>
  </si>
  <si>
    <t>Metric: Detailed information by tiers on own funds (Full scope group)</t>
  </si>
  <si>
    <t>ei2210</t>
  </si>
  <si>
    <t>96</t>
  </si>
  <si>
    <t>Metric: Annual movements on own funds (Full scope group)</t>
  </si>
  <si>
    <t>ei2211</t>
  </si>
  <si>
    <t>Metric: Balance Sheet (Full scope individual Ring-fenced fund/matching portfolio/remaining part)</t>
  </si>
  <si>
    <t>ei2212</t>
  </si>
  <si>
    <t>77</t>
  </si>
  <si>
    <t>Metric: Balance Sheet (Full scope group Ring-fenced fund/matching portfolio/remaining part)</t>
  </si>
  <si>
    <t>ei2213</t>
  </si>
  <si>
    <t>78</t>
  </si>
  <si>
    <t>Metric: Projection of future cash flows (Best Estimate - Matching portfolios) (Full scope Ring-fenced fund/matching portfolio/remaining part)</t>
  </si>
  <si>
    <t>ei2214</t>
  </si>
  <si>
    <t>79</t>
  </si>
  <si>
    <t>Metric: Information on the matching adjustment calculation (Full scope Ring-fenced fund/matching portfolio/remaining part)</t>
  </si>
  <si>
    <t>ei2215</t>
  </si>
  <si>
    <t>Metric: Valuation method (Full scope)</t>
  </si>
  <si>
    <t>ei2218</t>
  </si>
  <si>
    <t>Metric: Instrument classification according to ESA 2010 (ECB add-on)</t>
  </si>
  <si>
    <t>ei2219</t>
  </si>
  <si>
    <t>Solvency Capital Requirement - Counterparty default risk (Full scope individual)</t>
  </si>
  <si>
    <t>ei222</t>
  </si>
  <si>
    <t>Metric: Participation (Full scope Individual)</t>
  </si>
  <si>
    <t>ei2221</t>
  </si>
  <si>
    <t>Metric: Participation (Full scope Group)</t>
  </si>
  <si>
    <t>ei2222</t>
  </si>
  <si>
    <t>Metric: Activity code broker (Full scope)</t>
  </si>
  <si>
    <t>ei2224</t>
  </si>
  <si>
    <t>Metric: Country a branch included under Article 167</t>
  </si>
  <si>
    <t>ei2225</t>
  </si>
  <si>
    <t>Solvency Capital Requirement - Counterparty default risk (Full scope group)</t>
  </si>
  <si>
    <t>ei223</t>
  </si>
  <si>
    <t>Solvency Capital Requirement - Life underwriting risk (Full scope individual)</t>
  </si>
  <si>
    <t>ei224</t>
  </si>
  <si>
    <t>Solvency Capital Requirement - Life underwriting risk (Full scope group)</t>
  </si>
  <si>
    <t>ei225</t>
  </si>
  <si>
    <t>Solvency Capital Requirement - Health underwriting risk (Full scope individual)</t>
  </si>
  <si>
    <t>ei226</t>
  </si>
  <si>
    <t>Solvency Capital Requirement - Health underwriting risk (Full scope group)</t>
  </si>
  <si>
    <t>ei227</t>
  </si>
  <si>
    <t>Solvency Capital Requirement - Non-Life underwriting risk (Full scope individual)</t>
  </si>
  <si>
    <t>ei228</t>
  </si>
  <si>
    <t>Metric: Best estimate subject to volatility adjustment by country and currency</t>
  </si>
  <si>
    <t>ei2289</t>
  </si>
  <si>
    <t>80</t>
  </si>
  <si>
    <t>Solvency Capital Requirement - Non-Life underwriting risk (Full scope group)</t>
  </si>
  <si>
    <t>ei229</t>
  </si>
  <si>
    <t>Metric: Own funds (Full scope individual)</t>
  </si>
  <si>
    <t>ei2290</t>
  </si>
  <si>
    <t>Metric: Minimum Capital Requirement - Only life or only non-life insurance or reinsurance activity</t>
  </si>
  <si>
    <t>ei2291</t>
  </si>
  <si>
    <t>85</t>
  </si>
  <si>
    <t>Metric: Minimum Capital Requirement - Both life and non-life insurance activity</t>
  </si>
  <si>
    <t>ei2292</t>
  </si>
  <si>
    <t>86</t>
  </si>
  <si>
    <t>Metric: Collateral portfolio (Full scope)</t>
  </si>
  <si>
    <t>ei2293</t>
  </si>
  <si>
    <t>Metric: Valuation method (derivatives) (Full scope)</t>
  </si>
  <si>
    <t>ei2294</t>
  </si>
  <si>
    <t>Metric: Premiums, claims and expenses by line of business (Group)</t>
  </si>
  <si>
    <t>ei2296</t>
  </si>
  <si>
    <t>87</t>
  </si>
  <si>
    <t>Metric: Structured products (Group)</t>
  </si>
  <si>
    <t>ei2297</t>
  </si>
  <si>
    <t>88</t>
  </si>
  <si>
    <t>Metric: Securities lending and repos (Group)[220]</t>
  </si>
  <si>
    <t>ei2298</t>
  </si>
  <si>
    <t>89</t>
  </si>
  <si>
    <t>Metric: Assets held as collateral (Group)</t>
  </si>
  <si>
    <t>ei2299</t>
  </si>
  <si>
    <t>90</t>
  </si>
  <si>
    <t>Inclusion in the scope of Group supervision</t>
  </si>
  <si>
    <t>ei23</t>
  </si>
  <si>
    <t>Solvency Capital Requirement - Operational risk (Full scope individual)</t>
  </si>
  <si>
    <t>ei230</t>
  </si>
  <si>
    <t>Metric: Own funds (Full scope group)</t>
  </si>
  <si>
    <t>ei2300</t>
  </si>
  <si>
    <t>Metric: Balance Sheet (Financial stability)</t>
  </si>
  <si>
    <t>ei2303</t>
  </si>
  <si>
    <t>91</t>
  </si>
  <si>
    <t>Metric: Premiums, claims and expenses by line of business (Financial stability)</t>
  </si>
  <si>
    <t>ei2304</t>
  </si>
  <si>
    <t>Metric: Own funds (Financial stability)</t>
  </si>
  <si>
    <t>ei2305</t>
  </si>
  <si>
    <t>Solvency Capital Requirement - Operational risk (Full scope group)</t>
  </si>
  <si>
    <t>ei231</t>
  </si>
  <si>
    <t>Solvency Capital Requirement - Simplifications (Full scope individual)</t>
  </si>
  <si>
    <t>ei232</t>
  </si>
  <si>
    <t>Solvency Capital Requirement - Simplifications (Full scope group)</t>
  </si>
  <si>
    <t>ei233</t>
  </si>
  <si>
    <t>Solvency Capital Requirement - Non-Life Catastrophe risk (Full scope individual)</t>
  </si>
  <si>
    <t>ei234</t>
  </si>
  <si>
    <t>Metric: Entities in the scope of the group (Full scope)</t>
  </si>
  <si>
    <t>ei2340</t>
  </si>
  <si>
    <t>Metric: (Re)insurance Solo requirements (Full scope)</t>
  </si>
  <si>
    <t>ei2341</t>
  </si>
  <si>
    <t>Metric: Life and Health SLT Technical Provisions (Full scope Ring-fenced fund/matching portfolio/remaining part)</t>
  </si>
  <si>
    <t>ei2342</t>
  </si>
  <si>
    <t>92</t>
  </si>
  <si>
    <t>Metric: Non-Life Technical Provisions (Full scope Ring-fenced fund/matching portfolio/remaining part)</t>
  </si>
  <si>
    <t>ei2343</t>
  </si>
  <si>
    <t>93</t>
  </si>
  <si>
    <t>Metric: Issuer country (Full scope)</t>
  </si>
  <si>
    <t>ei2344</t>
  </si>
  <si>
    <t>Metric: Issuer country/country of residence (Full scope)</t>
  </si>
  <si>
    <t>ei2345</t>
  </si>
  <si>
    <t>Metric: Inclusion in the scope of Group supervision (Full scope)</t>
  </si>
  <si>
    <t>ei2346</t>
  </si>
  <si>
    <t>Solvency Capital Requirement - Non-Life Catastrophe risk (Full scope group)</t>
  </si>
  <si>
    <t>ei235</t>
  </si>
  <si>
    <t>Metric: Group - contribution of TP (Full scope)</t>
  </si>
  <si>
    <t>ei2351</t>
  </si>
  <si>
    <t>Metric: List of assets (Financial stability)</t>
  </si>
  <si>
    <t>ei2352</t>
  </si>
  <si>
    <t>Metric: List of items on own funds (Individual)</t>
  </si>
  <si>
    <t>ei2353</t>
  </si>
  <si>
    <t>Excess of Assets over Liabilities</t>
  </si>
  <si>
    <t>ei236</t>
  </si>
  <si>
    <t>Excess of Assets over Liabilities - explained by investments and financial liabilities</t>
  </si>
  <si>
    <t>ei237</t>
  </si>
  <si>
    <t>Excess of Assets over Liabilities - explained by technical provisions</t>
  </si>
  <si>
    <t>ei238</t>
  </si>
  <si>
    <t>Detailed analysis per period - Technical flows versus Technical provisions</t>
  </si>
  <si>
    <t>ei239</t>
  </si>
  <si>
    <t>Metric: Simplifications - spread risk - bonds and loans</t>
  </si>
  <si>
    <t>ei2390</t>
  </si>
  <si>
    <t>Metric: Captives simplifications - interest rate risk</t>
  </si>
  <si>
    <t>ei2391</t>
  </si>
  <si>
    <t>Metric: Captives simplifications - spread risk on bonds and loans</t>
  </si>
  <si>
    <t>ei2392</t>
  </si>
  <si>
    <t>Metric: Captives simplifications - market concentration risk</t>
  </si>
  <si>
    <t>ei2393</t>
  </si>
  <si>
    <t>Metric: Simplifications - Counterparty default risk</t>
  </si>
  <si>
    <t>ei2394</t>
  </si>
  <si>
    <t>Metric: Simplifications - mortality risk</t>
  </si>
  <si>
    <t>ei2395</t>
  </si>
  <si>
    <t>Metric: Simplifications - longevity risk</t>
  </si>
  <si>
    <t>ei2396</t>
  </si>
  <si>
    <t>Metric: Simplifications - disability-morbidity risk</t>
  </si>
  <si>
    <t>ei2397</t>
  </si>
  <si>
    <t>Metric: Simplifications - lapse risk</t>
  </si>
  <si>
    <t>ei2398</t>
  </si>
  <si>
    <t>Metric: Simplifications - life expense risk</t>
  </si>
  <si>
    <t>ei2399</t>
  </si>
  <si>
    <t>ei24</t>
  </si>
  <si>
    <t>Facultative covers for non-life and life business basic data</t>
  </si>
  <si>
    <t>ei240</t>
  </si>
  <si>
    <t>Metric: Simplifications - life catastrophe risk</t>
  </si>
  <si>
    <t>ei2400</t>
  </si>
  <si>
    <t>Metric: Simplifications - health mortality risk</t>
  </si>
  <si>
    <t>ei2401</t>
  </si>
  <si>
    <t>Metric: Simplifications - health longevity risk</t>
  </si>
  <si>
    <t>ei2402</t>
  </si>
  <si>
    <t>Metric: Simplifications - health disability-morbidity risk-medical expenses</t>
  </si>
  <si>
    <t>ei2403</t>
  </si>
  <si>
    <t>Metric: Simplifications - health disability-morbidity risk-income protection</t>
  </si>
  <si>
    <t>ei2404</t>
  </si>
  <si>
    <t>Metric: Simplifications - SLT lapse risk</t>
  </si>
  <si>
    <t>ei2405</t>
  </si>
  <si>
    <t>Metric: Simplifications - health expense risk</t>
  </si>
  <si>
    <t>ei2406</t>
  </si>
  <si>
    <t>Metric: Captives simplifications - premium and reserve risk</t>
  </si>
  <si>
    <t>ei2407</t>
  </si>
  <si>
    <t>Facultative covers for non-life and life business shares data</t>
  </si>
  <si>
    <t>ei241</t>
  </si>
  <si>
    <t>Metric: List of assets (Third country branches)</t>
  </si>
  <si>
    <t>ei2410</t>
  </si>
  <si>
    <t>97</t>
  </si>
  <si>
    <t>Metric: Collective investment undertakings - look-through approach (Third country branches)</t>
  </si>
  <si>
    <t>ei2411</t>
  </si>
  <si>
    <t>98</t>
  </si>
  <si>
    <t>Metric: Structured products (Third country branches)</t>
  </si>
  <si>
    <t>ei2412</t>
  </si>
  <si>
    <t>99</t>
  </si>
  <si>
    <t>Metric: Open derivatives (Third country branches)</t>
  </si>
  <si>
    <t>ei2413</t>
  </si>
  <si>
    <t>100</t>
  </si>
  <si>
    <t>Metric: Derivatives Transactions (Third country branches)</t>
  </si>
  <si>
    <t>ei2414</t>
  </si>
  <si>
    <t>Metric: Securities lending and repos (Third country branches)</t>
  </si>
  <si>
    <t>ei2415</t>
  </si>
  <si>
    <t>101</t>
  </si>
  <si>
    <t>Metric: Assets held as collateral (Third country branches)</t>
  </si>
  <si>
    <t>ei2416</t>
  </si>
  <si>
    <t>102</t>
  </si>
  <si>
    <t>Metric: Life and Health SLT Technical Provisions (Third country branches)</t>
  </si>
  <si>
    <t>ei2417</t>
  </si>
  <si>
    <t>103</t>
  </si>
  <si>
    <t>Metric: Non-Life Technical Provisions (Third country branches)</t>
  </si>
  <si>
    <t>ei2418</t>
  </si>
  <si>
    <t>104</t>
  </si>
  <si>
    <t>Metric: Own funds (Third country branches)</t>
  </si>
  <si>
    <t>ei2419</t>
  </si>
  <si>
    <t>105</t>
  </si>
  <si>
    <t>Outgoing Reinsurance Program basic data</t>
  </si>
  <si>
    <t>ei242</t>
  </si>
  <si>
    <t>Metric: Balance Sheet (Third country branches)</t>
  </si>
  <si>
    <t>ei2420</t>
  </si>
  <si>
    <t>106</t>
  </si>
  <si>
    <t>Metric: Premiums, claims and expenses by line of business (Third country branches)</t>
  </si>
  <si>
    <t>ei2421</t>
  </si>
  <si>
    <t>Metric: Infrastructure investment [210]</t>
  </si>
  <si>
    <t>ei2422</t>
  </si>
  <si>
    <t>Metric: Product classification [210]</t>
  </si>
  <si>
    <t>ei2425</t>
  </si>
  <si>
    <t>Metric: Portfolio (investment, securities lending and repo)[210]</t>
  </si>
  <si>
    <t>ei2426</t>
  </si>
  <si>
    <t>Metric: Sub RFF, MAP [210]</t>
  </si>
  <si>
    <t>ei2427</t>
  </si>
  <si>
    <t>Outgoing Reinsurance Program shares data</t>
  </si>
  <si>
    <t>ei243</t>
  </si>
  <si>
    <t>Metric: RFF, MAP or Remaining of a fund [210]</t>
  </si>
  <si>
    <t>ei2433</t>
  </si>
  <si>
    <t>Metric: Solvency Capital Requirement - Only SF (Full scope individual)[210]</t>
  </si>
  <si>
    <t>ei2434</t>
  </si>
  <si>
    <t>108</t>
  </si>
  <si>
    <t>Metric: Solvency Capital Requirement - SF (Full scope group)[210]</t>
  </si>
  <si>
    <t>ei2435</t>
  </si>
  <si>
    <t>109</t>
  </si>
  <si>
    <t>Metric: Assets and liabilities by currency (Full scope group)[210]</t>
  </si>
  <si>
    <t>ei2436</t>
  </si>
  <si>
    <t>110</t>
  </si>
  <si>
    <t>Metric: Line of Business (Full scope)[210]</t>
  </si>
  <si>
    <t>ei2437</t>
  </si>
  <si>
    <t>Metric: Type of structured product (Full scope)[210]</t>
  </si>
  <si>
    <t>ei2438</t>
  </si>
  <si>
    <t>Metric: Deposits to cedants - line-by-line reporting (Full scope individual)[210]</t>
  </si>
  <si>
    <t>ei2439</t>
  </si>
  <si>
    <t>111</t>
  </si>
  <si>
    <t>Share of reinsurers</t>
  </si>
  <si>
    <t>ei244</t>
  </si>
  <si>
    <t>Metric: Best estimate subject to volatility adjustment by country and currency [210]</t>
  </si>
  <si>
    <t>ei2443</t>
  </si>
  <si>
    <t>112</t>
  </si>
  <si>
    <t>Metric: Premiums, claims and expenses by line of business (Individual)[210]</t>
  </si>
  <si>
    <t>ei2444</t>
  </si>
  <si>
    <t>113</t>
  </si>
  <si>
    <t>Metric: Own funds (Full scope individual)[210]</t>
  </si>
  <si>
    <t>ei2445</t>
  </si>
  <si>
    <t>Metric: Balance Sheet (Financial stability)[210]</t>
  </si>
  <si>
    <t>ei2446</t>
  </si>
  <si>
    <t>114</t>
  </si>
  <si>
    <t>Metric: Premiums, claims and expenses by line of business (Financial stability)[210]</t>
  </si>
  <si>
    <t>ei2447</t>
  </si>
  <si>
    <t>Metric: Own funds (Financial stability)[210]</t>
  </si>
  <si>
    <t>ei2448</t>
  </si>
  <si>
    <t>Metric: Own funds (Third country branches)[210]</t>
  </si>
  <si>
    <t>ei2449</t>
  </si>
  <si>
    <t>115</t>
  </si>
  <si>
    <t>Special Purpose Vehicles</t>
  </si>
  <si>
    <t>ei245</t>
  </si>
  <si>
    <t>Metric: Premiums, claims and expenses by line of business (Third country branches)[210]</t>
  </si>
  <si>
    <t>ei2450</t>
  </si>
  <si>
    <t>Metric: Premiums, claims and expenses by country [210]</t>
  </si>
  <si>
    <t>ei2451</t>
  </si>
  <si>
    <t>116</t>
  </si>
  <si>
    <t>Metric: Country of authorisation [210]</t>
  </si>
  <si>
    <t>ei2453</t>
  </si>
  <si>
    <t>Metric: Reporting country [210]</t>
  </si>
  <si>
    <t>ei2454</t>
  </si>
  <si>
    <t>Metric: Collective investment undertakings - look-through approach (Individual)[210]</t>
  </si>
  <si>
    <t>ei2456</t>
  </si>
  <si>
    <t>117</t>
  </si>
  <si>
    <t>Metric: Collective investment undertakings - look-through approach (Group)[210]</t>
  </si>
  <si>
    <t>ei2457</t>
  </si>
  <si>
    <t>118</t>
  </si>
  <si>
    <t>Metric: Collective investment undertakings - look-through approach (Third country branches)[210]</t>
  </si>
  <si>
    <t>ei2458</t>
  </si>
  <si>
    <t>119</t>
  </si>
  <si>
    <t>Metric: Structured products (Individual)[210]</t>
  </si>
  <si>
    <t>ei2459</t>
  </si>
  <si>
    <t>120</t>
  </si>
  <si>
    <t>IGT - Equity-type transactions, debt and asset transfer (Full scope individual)</t>
  </si>
  <si>
    <t>ei246</t>
  </si>
  <si>
    <t>Metric: Structured products (Third country branches)[210]</t>
  </si>
  <si>
    <t>ei2460</t>
  </si>
  <si>
    <t>121</t>
  </si>
  <si>
    <t>Metric: Securities lending and repos (Individual)[210]</t>
  </si>
  <si>
    <t>ei2461</t>
  </si>
  <si>
    <t>Metric: Deposits to cedants - line-by-line reporting (Third country branches)[210]</t>
  </si>
  <si>
    <t>ei2463</t>
  </si>
  <si>
    <t>122</t>
  </si>
  <si>
    <t>Metric: Country of third country undertaking [210]</t>
  </si>
  <si>
    <t>ei2466</t>
  </si>
  <si>
    <t>Metric: Country of third country branch [210]</t>
  </si>
  <si>
    <t>ei2467</t>
  </si>
  <si>
    <t>IGT - Equity-type transactions, debt and asset transfer (Full scope group)</t>
  </si>
  <si>
    <t>ei247</t>
  </si>
  <si>
    <t>IGT - Derivatives (Full scope individual)</t>
  </si>
  <si>
    <t>ei248</t>
  </si>
  <si>
    <t>Metric: Development of the distribution of the claims incurred [220]</t>
  </si>
  <si>
    <t>ei2484</t>
  </si>
  <si>
    <t>123</t>
  </si>
  <si>
    <t>Metric: Loss distribution risk profile [220]</t>
  </si>
  <si>
    <t>ei2485</t>
  </si>
  <si>
    <t>Metric: Non-life underwriting peak risks [220]</t>
  </si>
  <si>
    <t>ei2486</t>
  </si>
  <si>
    <t>Metric: Non-life underwriting mass risks [220]</t>
  </si>
  <si>
    <t>ei2487</t>
  </si>
  <si>
    <t>Metric: Solvency Capital Requirement - Market risk (Full scope individual)[220]</t>
  </si>
  <si>
    <t>ei2489</t>
  </si>
  <si>
    <t>124</t>
  </si>
  <si>
    <t>IGT - Derivatives (Full scope group)</t>
  </si>
  <si>
    <t>ei249</t>
  </si>
  <si>
    <t>Metric: Solvency Capital Requirement - Market risk (Full scope group)[220]</t>
  </si>
  <si>
    <t>ei2490</t>
  </si>
  <si>
    <t>125</t>
  </si>
  <si>
    <t>Metric: Solvency Capital Requirement - Counterparty default risk (Full scope individual)[220]</t>
  </si>
  <si>
    <t>ei2491</t>
  </si>
  <si>
    <t>Metric: Solvency Capital Requirement - Counterparty default risk (Full scope group)[220]</t>
  </si>
  <si>
    <t>ei2492</t>
  </si>
  <si>
    <t>Metric: Solvency Capital Requirement - Life underwriting risk (Full scope individual)[220]</t>
  </si>
  <si>
    <t>ei2493</t>
  </si>
  <si>
    <t>Metric: Solvency Capital Requirement - Life underwriting risk (Full scope group)[220]</t>
  </si>
  <si>
    <t>ei2494</t>
  </si>
  <si>
    <t>Metric: Solvency Capital Requirement - Health underwriting risk (Full scope individual)[220]</t>
  </si>
  <si>
    <t>ei2495</t>
  </si>
  <si>
    <t>Metric: Solvency Capital Requirement - Health underwriting risk (Full scope group)[220]</t>
  </si>
  <si>
    <t>ei2496</t>
  </si>
  <si>
    <t>Metric: Solvency Capital Requirement - Non-Life underwriting risk (Full scope individual)[220]</t>
  </si>
  <si>
    <t>ei2497</t>
  </si>
  <si>
    <t>Metric: Solvency Capital Requirement - Non-Life underwriting risk (Full scope group)[220]</t>
  </si>
  <si>
    <t>ei2498</t>
  </si>
  <si>
    <t>Metric: Type of undertaking [220]</t>
  </si>
  <si>
    <t>ei2499</t>
  </si>
  <si>
    <t>Valuation method (derivatives)</t>
  </si>
  <si>
    <t>ei25</t>
  </si>
  <si>
    <t>IGT - Off-balance sheet and contingent liabilities (Full scope individual)</t>
  </si>
  <si>
    <t>ei250</t>
  </si>
  <si>
    <t>Metric: Type of branch [220]</t>
  </si>
  <si>
    <t>ei2500</t>
  </si>
  <si>
    <t>Metric: Type of undertakings (Full scope)[220]</t>
  </si>
  <si>
    <t>ei2501</t>
  </si>
  <si>
    <t>Metric: Regular/Ad-hoc submission (group)</t>
  </si>
  <si>
    <t>ei2503</t>
  </si>
  <si>
    <t>Metric: Nominated ECAI</t>
  </si>
  <si>
    <t>ei2504</t>
  </si>
  <si>
    <t>Metric: Structured products (Group)[220]</t>
  </si>
  <si>
    <t>ei2506</t>
  </si>
  <si>
    <t>126</t>
  </si>
  <si>
    <t>IGT - Off-balance sheet and contingent liabilities (Full scope group)</t>
  </si>
  <si>
    <t>ei251</t>
  </si>
  <si>
    <t>Metric: Lapses (life business)[220]</t>
  </si>
  <si>
    <t>ei2513</t>
  </si>
  <si>
    <t>Metric: Exemption of reporting ECAI information</t>
  </si>
  <si>
    <t>ei2514</t>
  </si>
  <si>
    <t>127</t>
  </si>
  <si>
    <t>Metric: Nominated ECAI (including Multiple ECAI)</t>
  </si>
  <si>
    <t>ei2518</t>
  </si>
  <si>
    <t>Metric: SCR calculation approach for CIU</t>
  </si>
  <si>
    <t>ei2519</t>
  </si>
  <si>
    <t>IGT - Cost Sharing, contingent liabilities, off BS and other items (Full scope individual)</t>
  </si>
  <si>
    <t>ei252</t>
  </si>
  <si>
    <t>Metric: Participation (Full scope Individual) [240]</t>
  </si>
  <si>
    <t>ei2520</t>
  </si>
  <si>
    <t>Metric: Nominated ECAI [240]</t>
  </si>
  <si>
    <t>ei2521</t>
  </si>
  <si>
    <t>Metric: Credit quality step [240] (Full scope)</t>
  </si>
  <si>
    <t>ei2522</t>
  </si>
  <si>
    <t>Metric: Nominated ECAI (SCR simplification included) [240]</t>
  </si>
  <si>
    <t>ei2523</t>
  </si>
  <si>
    <t>Metric: Approach based on average tax rate</t>
  </si>
  <si>
    <t>ei2524</t>
  </si>
  <si>
    <t>Metric: Simplifications market concentration risk - simplifications used</t>
  </si>
  <si>
    <t>ei2526</t>
  </si>
  <si>
    <t>IGT - Cost Sharing, contingent liabilities, off BS and other items (Full scope group)</t>
  </si>
  <si>
    <t>ei253</t>
  </si>
  <si>
    <t>Metric: Simplifications - NSLT lapse risk</t>
  </si>
  <si>
    <t>ei2530</t>
  </si>
  <si>
    <t>Metric: Simplifications used - non-life lapse risk</t>
  </si>
  <si>
    <t>ei2531</t>
  </si>
  <si>
    <t>Metric: Nominated ECAI (including Multiple ECAI) [240]</t>
  </si>
  <si>
    <t>ei2534</t>
  </si>
  <si>
    <t>Metric: Simplifications used - fire risk</t>
  </si>
  <si>
    <t>ei2535</t>
  </si>
  <si>
    <t>Metric: Currency used as a reference to calculate the currency risk</t>
  </si>
  <si>
    <t>ei2539</t>
  </si>
  <si>
    <t>Risk concentration</t>
  </si>
  <si>
    <t>ei254</t>
  </si>
  <si>
    <t>Portfolio (investment, securities lending and repo) (Full scope)</t>
  </si>
  <si>
    <t>ei255</t>
  </si>
  <si>
    <t>Metric: Nominated ECAI (including SCR simplification and multiple ECAI) [240]</t>
  </si>
  <si>
    <t>ei2551</t>
  </si>
  <si>
    <t>Metric: Issuer country (Full scope) [260]</t>
  </si>
  <si>
    <t>ei2555</t>
  </si>
  <si>
    <t>Metric: Identification of the line of business for Cyber risk</t>
  </si>
  <si>
    <t>ei2557</t>
  </si>
  <si>
    <t>Infrastructure investment</t>
  </si>
  <si>
    <t>ei256</t>
  </si>
  <si>
    <t>Metric: Product classification [280]</t>
  </si>
  <si>
    <t>ei2561</t>
  </si>
  <si>
    <t>Metric: Pension entitlements [280]</t>
  </si>
  <si>
    <t>ei2562</t>
  </si>
  <si>
    <t>Metric: Insurance with profit participation indicator</t>
  </si>
  <si>
    <t>ei2563</t>
  </si>
  <si>
    <t>Metric: Average contractually defined remaining maturity of the contracts</t>
  </si>
  <si>
    <t>ei2564</t>
  </si>
  <si>
    <t>Metric: Exit conditions for insurance product</t>
  </si>
  <si>
    <t>ei2565</t>
  </si>
  <si>
    <t>Metric: Reported explicitly in its own module</t>
  </si>
  <si>
    <t>ei2566</t>
  </si>
  <si>
    <t>Metric: Reported in Market and Credit FinInstr module</t>
  </si>
  <si>
    <t>ei2567</t>
  </si>
  <si>
    <t>Metric: Reported in Non-life module</t>
  </si>
  <si>
    <t>ei2568</t>
  </si>
  <si>
    <t>Metric: Reported in Life and Health module</t>
  </si>
  <si>
    <t>ei2569</t>
  </si>
  <si>
    <t>Underlying asset category</t>
  </si>
  <si>
    <t>ei257</t>
  </si>
  <si>
    <t>Metric: Reported in Operational module</t>
  </si>
  <si>
    <t>ei2570</t>
  </si>
  <si>
    <t>Metric: Reported in Other module</t>
  </si>
  <si>
    <t>ei2571</t>
  </si>
  <si>
    <t>Metric: Type of VA used</t>
  </si>
  <si>
    <t>ei2572</t>
  </si>
  <si>
    <t>Metric: Approach for risk capital measurement in premium risk</t>
  </si>
  <si>
    <t>ei2574</t>
  </si>
  <si>
    <t>Metric: Approach for risk capital measurement in reserve risk</t>
  </si>
  <si>
    <t>ei2575</t>
  </si>
  <si>
    <t>Metric: Approach for risk capital measurement in catastrophe risk</t>
  </si>
  <si>
    <t>ei2576</t>
  </si>
  <si>
    <t>Metric: Commercially available vendor model used</t>
  </si>
  <si>
    <t>ei2577</t>
  </si>
  <si>
    <t>Metric: Significant other perils</t>
  </si>
  <si>
    <t>ei2578</t>
  </si>
  <si>
    <t>Metric: Basel Level 1 classification mapping</t>
  </si>
  <si>
    <t>ei2579</t>
  </si>
  <si>
    <t>Currency of underlying</t>
  </si>
  <si>
    <t>ei258</t>
  </si>
  <si>
    <t>Metric: Basel Level 2 classification mapping</t>
  </si>
  <si>
    <t>ei2580</t>
  </si>
  <si>
    <t>Metric: Basel L1 classification use indicator</t>
  </si>
  <si>
    <t>ei2581</t>
  </si>
  <si>
    <t>Metric: Basel L1 and L2 classification use indicator</t>
  </si>
  <si>
    <t>ei2582</t>
  </si>
  <si>
    <t>Metric: Probability Distribution type</t>
  </si>
  <si>
    <t>ei2583</t>
  </si>
  <si>
    <t>Metric: Major model change impact on Market risk charge</t>
  </si>
  <si>
    <t>ei2584</t>
  </si>
  <si>
    <t>Metric: Major model change impact on CREDIT FinInstr risk charge</t>
  </si>
  <si>
    <t>ei2585</t>
  </si>
  <si>
    <t>Metric: Major model change impact on CREDIT NonFinInstr charge</t>
  </si>
  <si>
    <t>ei2586</t>
  </si>
  <si>
    <t>Metric: Major model change impact on Non-Life risk charge</t>
  </si>
  <si>
    <t>ei2587</t>
  </si>
  <si>
    <t>Metric: Major model change impact on Life and Health risk charge</t>
  </si>
  <si>
    <t>ei2588</t>
  </si>
  <si>
    <t>Metric: Major model change impact on Operational risk charge</t>
  </si>
  <si>
    <t>ei2589</t>
  </si>
  <si>
    <t>Provider of guarantee belonging to the same group</t>
  </si>
  <si>
    <t>ei259</t>
  </si>
  <si>
    <t>Metric: Major model change impact on Pension risk charge</t>
  </si>
  <si>
    <t>ei2590</t>
  </si>
  <si>
    <t>Metric: Branch localisation</t>
  </si>
  <si>
    <t>ei2591</t>
  </si>
  <si>
    <t>Metric: Major model change impact on diversification benefit due to some change to the dependency model</t>
  </si>
  <si>
    <t>ei2592</t>
  </si>
  <si>
    <t>Metric: Type of entity relation</t>
  </si>
  <si>
    <t>ei2593</t>
  </si>
  <si>
    <t>Metric: Purpose for Internal model change</t>
  </si>
  <si>
    <t>ei2594</t>
  </si>
  <si>
    <t>Metric: Classification of Internal model change</t>
  </si>
  <si>
    <t>ei2596</t>
  </si>
  <si>
    <t>Metric: Occurrence of internal model reset for minor changes in reporting period</t>
  </si>
  <si>
    <t>ei2597</t>
  </si>
  <si>
    <t>Swap received currency</t>
  </si>
  <si>
    <t>ei26</t>
  </si>
  <si>
    <t>Receiver of guarantee belonging to the same group</t>
  </si>
  <si>
    <t>ei260</t>
  </si>
  <si>
    <t>Use of derivative (Full scope)</t>
  </si>
  <si>
    <t>ei261</t>
  </si>
  <si>
    <t>Unwind trigger of contract (Full scope)</t>
  </si>
  <si>
    <t>ei262</t>
  </si>
  <si>
    <t>Asset category</t>
  </si>
  <si>
    <t>ei263</t>
  </si>
  <si>
    <t>Collateral type</t>
  </si>
  <si>
    <t>ei264</t>
  </si>
  <si>
    <t>Type of structured product (Full scope)</t>
  </si>
  <si>
    <t>ei265</t>
  </si>
  <si>
    <t>Synthetic structured product (Full scope)</t>
  </si>
  <si>
    <t>ei266</t>
  </si>
  <si>
    <t>Sub RFF, MAP</t>
  </si>
  <si>
    <t>ei267</t>
  </si>
  <si>
    <t>Types of Asset for which collateral is held (Full scope)</t>
  </si>
  <si>
    <t>ei268</t>
  </si>
  <si>
    <t>Metric: Branch country of establishment</t>
  </si>
  <si>
    <t>ei2688</t>
  </si>
  <si>
    <t>Metric: Currency of price of derivative</t>
  </si>
  <si>
    <t>ei2689</t>
  </si>
  <si>
    <t>Product classification</t>
  </si>
  <si>
    <t>ei269</t>
  </si>
  <si>
    <t>Country of custody (including not applicable)</t>
  </si>
  <si>
    <t>ei27</t>
  </si>
  <si>
    <t>Type of premium (Full scope)</t>
  </si>
  <si>
    <t>ei270</t>
  </si>
  <si>
    <t>Metric: Indicator of premium risk internal LoB</t>
  </si>
  <si>
    <t>ei2707</t>
  </si>
  <si>
    <t>Metric: Indicator of reserve risk internal LoB</t>
  </si>
  <si>
    <t>ei2708</t>
  </si>
  <si>
    <t>Ring-fenced fund/matching portfolio/remaining part</t>
  </si>
  <si>
    <t>ei271</t>
  </si>
  <si>
    <t>Metric: Business or individual customers</t>
  </si>
  <si>
    <t>ei2711</t>
  </si>
  <si>
    <t>Metric: Cyber coverage in the product identification</t>
  </si>
  <si>
    <t>ei2712</t>
  </si>
  <si>
    <t>Metric: Coverage of non-financial instruments</t>
  </si>
  <si>
    <t>ei2713</t>
  </si>
  <si>
    <t>Metric: Type of shock model for market risk</t>
  </si>
  <si>
    <t>ei2714</t>
  </si>
  <si>
    <t>Metric: Type of shock model for credit risk</t>
  </si>
  <si>
    <t>ei2715</t>
  </si>
  <si>
    <t>Metric: Fiscal treatment of the insurance products</t>
  </si>
  <si>
    <t>ei2716</t>
  </si>
  <si>
    <t>Metric: Unlimited guarantees received</t>
  </si>
  <si>
    <t>ei2717</t>
  </si>
  <si>
    <t>Metric: Unlimited guarantees provided</t>
  </si>
  <si>
    <t>ei2718</t>
  </si>
  <si>
    <t>Metric: Derivative solely used for hedging a risk from an asset held in the same CIU</t>
  </si>
  <si>
    <t>ei2719</t>
  </si>
  <si>
    <t>Types of guarantee (Full scope)</t>
  </si>
  <si>
    <t>ei272</t>
  </si>
  <si>
    <t>Metric: Captive business</t>
  </si>
  <si>
    <t>ei2720</t>
  </si>
  <si>
    <t>Metric: Mergers and acquisitions during the period</t>
  </si>
  <si>
    <t>ei2721</t>
  </si>
  <si>
    <t>Metric: Bail-in rules</t>
  </si>
  <si>
    <t>ei2722</t>
  </si>
  <si>
    <t>Metric: RGLA</t>
  </si>
  <si>
    <t>ei2723</t>
  </si>
  <si>
    <t>Metric: Assets linked to crypto-assets</t>
  </si>
  <si>
    <t>ei2724</t>
  </si>
  <si>
    <t>Metric: Covered by internal model for Group SCR calculations</t>
  </si>
  <si>
    <t>ei2725</t>
  </si>
  <si>
    <t>Metric: Property type</t>
  </si>
  <si>
    <t>ei2726</t>
  </si>
  <si>
    <t>Metric: Property location</t>
  </si>
  <si>
    <t>ei2727</t>
  </si>
  <si>
    <t>Metric: Intragroup transactions Profit and Loss (group)</t>
  </si>
  <si>
    <t>ei2728</t>
  </si>
  <si>
    <t>140</t>
  </si>
  <si>
    <t>Metric: Use of sliding scale commission</t>
  </si>
  <si>
    <t>ei2729</t>
  </si>
  <si>
    <t>Line of Business (Full scope)</t>
  </si>
  <si>
    <t>ei273</t>
  </si>
  <si>
    <t>Metric: Sector of investor/buyer/transferee/payer/reinsured/beneficiary</t>
  </si>
  <si>
    <t>ei2730</t>
  </si>
  <si>
    <t>Metric: Sector of issuer/seller/transferor/receiver/reinsurer/provider</t>
  </si>
  <si>
    <t>ei2731</t>
  </si>
  <si>
    <t>Metric: Type of instrument</t>
  </si>
  <si>
    <t>ei2732</t>
  </si>
  <si>
    <t>70</t>
  </si>
  <si>
    <t>Metric: Type of instrument (Derivatives)</t>
  </si>
  <si>
    <t>ei2733</t>
  </si>
  <si>
    <t>71</t>
  </si>
  <si>
    <t>Metric: Type of protection</t>
  </si>
  <si>
    <t>ei2734</t>
  </si>
  <si>
    <t>72</t>
  </si>
  <si>
    <t>Metric: Type of transaction (Off-balance sheet items and contingent liabilities)</t>
  </si>
  <si>
    <t>ei2735</t>
  </si>
  <si>
    <t>Metric: Insurance sector</t>
  </si>
  <si>
    <t>ei2736</t>
  </si>
  <si>
    <t>Metric: Insurance or reinsurance</t>
  </si>
  <si>
    <t>ei2737</t>
  </si>
  <si>
    <t>Metric: Sector of revenue side</t>
  </si>
  <si>
    <t>ei2738</t>
  </si>
  <si>
    <t>Metric: Sector of expense side</t>
  </si>
  <si>
    <t>ei2739</t>
  </si>
  <si>
    <t>Delta hedged</t>
  </si>
  <si>
    <t>ei274</t>
  </si>
  <si>
    <t>Metric: Type of instrument (Profit and Loss)</t>
  </si>
  <si>
    <t>ei2740</t>
  </si>
  <si>
    <t>Metric: Instrument (Profit and Loss)</t>
  </si>
  <si>
    <t>ei2741</t>
  </si>
  <si>
    <t>Metric: Allowance for risk-prevention measures</t>
  </si>
  <si>
    <t>ei2742</t>
  </si>
  <si>
    <t>Metric: Run-off status</t>
  </si>
  <si>
    <t>ei2743</t>
  </si>
  <si>
    <t>Metric: Off-balance sheet items general [280]</t>
  </si>
  <si>
    <t>ei2744</t>
  </si>
  <si>
    <t>129</t>
  </si>
  <si>
    <t>Metric: Projection of future cash flows [280]</t>
  </si>
  <si>
    <t>ei2745</t>
  </si>
  <si>
    <t>130</t>
  </si>
  <si>
    <t>Metric: Development of the distribution of the claims incurred [280]</t>
  </si>
  <si>
    <t>ei2746</t>
  </si>
  <si>
    <t>131</t>
  </si>
  <si>
    <t>Metric: Loss distribution risk profile [280]</t>
  </si>
  <si>
    <t>ei2747</t>
  </si>
  <si>
    <t>Metric: Non-life underwriting mass risks [280]</t>
  </si>
  <si>
    <t>ei2748</t>
  </si>
  <si>
    <t>Metric: Annual movements on own funds (Full scope individual) [280]</t>
  </si>
  <si>
    <t>ei2749</t>
  </si>
  <si>
    <t>132</t>
  </si>
  <si>
    <t>Rho hedged</t>
  </si>
  <si>
    <t>ei275</t>
  </si>
  <si>
    <t>Metric: List of items on own funds (Individual) [280]</t>
  </si>
  <si>
    <t>ei2750</t>
  </si>
  <si>
    <t>Metric: Long-term equity investment</t>
  </si>
  <si>
    <t>ei2751</t>
  </si>
  <si>
    <t>Metric: Liquidity risk for life business (Financial stability)</t>
  </si>
  <si>
    <t>ei2752</t>
  </si>
  <si>
    <t>Metric: Liquidity risk for non-life business (Financial stability)</t>
  </si>
  <si>
    <t>ei2753</t>
  </si>
  <si>
    <t>Metric: Detailed information by tiers on own funds (Financial stability group)</t>
  </si>
  <si>
    <t>ei2754</t>
  </si>
  <si>
    <t>Metric: Duration of technical provisions</t>
  </si>
  <si>
    <t>ei2755</t>
  </si>
  <si>
    <t>Metric: Balance Sheet (Financial stability group)</t>
  </si>
  <si>
    <t>ei2756</t>
  </si>
  <si>
    <t>Metric: Cyber risk content of submission</t>
  </si>
  <si>
    <t>ei2757</t>
  </si>
  <si>
    <t>133</t>
  </si>
  <si>
    <t>Metric: Internal model - market and credit risk</t>
  </si>
  <si>
    <t>ei2758</t>
  </si>
  <si>
    <t>134</t>
  </si>
  <si>
    <t>Metric: Internal model - credit event risk portfolio</t>
  </si>
  <si>
    <t>ei2759</t>
  </si>
  <si>
    <t>Gamma hedged</t>
  </si>
  <si>
    <t>ei276</t>
  </si>
  <si>
    <t>Metric: Internal model for credit event risk for financial instruments (Individual)</t>
  </si>
  <si>
    <t>ei2760</t>
  </si>
  <si>
    <t>Metric: Internal model for credit risk non-financial instruments (Individual)</t>
  </si>
  <si>
    <t>ei2761</t>
  </si>
  <si>
    <t>Metric: Internal model for non-life and health non-slt (Individual)</t>
  </si>
  <si>
    <t>ei2762</t>
  </si>
  <si>
    <t>Metric: Internal model for life and health risk (Individual)</t>
  </si>
  <si>
    <t>ei2763</t>
  </si>
  <si>
    <t>Metric: Internal model for operational risk (Individual)</t>
  </si>
  <si>
    <t>ei2764</t>
  </si>
  <si>
    <t>Metric: Internal model for model changes (Individual)</t>
  </si>
  <si>
    <t>ei2765</t>
  </si>
  <si>
    <t>Metric: Internal model for credit event risk for financial instruments (Group)</t>
  </si>
  <si>
    <t>ei2766</t>
  </si>
  <si>
    <t>Metric: Internal model for credit risk non-financial instruments (Group)</t>
  </si>
  <si>
    <t>ei2767</t>
  </si>
  <si>
    <t>Metric: Internal model for non-life and health non-slt (Group)</t>
  </si>
  <si>
    <t>ei2768</t>
  </si>
  <si>
    <t>Metric: Internal model for life and health risk (Group)</t>
  </si>
  <si>
    <t>ei2769</t>
  </si>
  <si>
    <t>Vega hedged</t>
  </si>
  <si>
    <t>ei277</t>
  </si>
  <si>
    <t>Metric: Internal model for operational risk (Group)</t>
  </si>
  <si>
    <t>ei2770</t>
  </si>
  <si>
    <t>Metric: Internal model for model changes (Group)</t>
  </si>
  <si>
    <t>ei2771</t>
  </si>
  <si>
    <t>Metric: Non-Life Technical Provisions (Full scope by country individual)</t>
  </si>
  <si>
    <t>ei2772</t>
  </si>
  <si>
    <t>Metric: Solvency Capital Requirement - partial or full internal model</t>
  </si>
  <si>
    <t>ei2773</t>
  </si>
  <si>
    <t>148</t>
  </si>
  <si>
    <t>Metric: List of underwriting entities</t>
  </si>
  <si>
    <t>ei2774</t>
  </si>
  <si>
    <t>136</t>
  </si>
  <si>
    <t>Metric: Activity by country - location of underwriting content of submission</t>
  </si>
  <si>
    <t>ei2775</t>
  </si>
  <si>
    <t>Metric: Activity by country - location of risk content of submission</t>
  </si>
  <si>
    <t>ei2776</t>
  </si>
  <si>
    <t>144</t>
  </si>
  <si>
    <t>Metric: Detailed analysis per period - technical flows and technical provisions</t>
  </si>
  <si>
    <t>ei2777</t>
  </si>
  <si>
    <t>Metric: Intragroup transactions Profit and Loss</t>
  </si>
  <si>
    <t>ei2778</t>
  </si>
  <si>
    <t>165</t>
  </si>
  <si>
    <t>Metric: Solvency Capital Requirement - for undertakings using full or partial internal model</t>
  </si>
  <si>
    <t>ei2779</t>
  </si>
  <si>
    <t>139</t>
  </si>
  <si>
    <t>FX hedged</t>
  </si>
  <si>
    <t>ei278</t>
  </si>
  <si>
    <t>Metric: Solvency Capital Requirement - partial or full internal model (group)</t>
  </si>
  <si>
    <t>ei2780</t>
  </si>
  <si>
    <t>149</t>
  </si>
  <si>
    <t>Metric: Identification of the line of business for non-life</t>
  </si>
  <si>
    <t>ei2781</t>
  </si>
  <si>
    <t>Metric: Identification of the 20 biggest exposures</t>
  </si>
  <si>
    <t>ei2782</t>
  </si>
  <si>
    <t>Metric: Solvency Capital Requirement - Non-Life Catastrophe risk (Third country branches)</t>
  </si>
  <si>
    <t>ei2783</t>
  </si>
  <si>
    <t>Metric: Sustainable investments and climate-related risks</t>
  </si>
  <si>
    <t>ei2784</t>
  </si>
  <si>
    <t>Metric: Solvency Capital Requirement - for undertakings using an internal model (Ring-fenced fund/matching portfolio/remaining part)</t>
  </si>
  <si>
    <t>ei2785</t>
  </si>
  <si>
    <t>Metric: Facultative covers for non-life and life business basic data [280]</t>
  </si>
  <si>
    <t>ei2786</t>
  </si>
  <si>
    <t>142</t>
  </si>
  <si>
    <t>Metric: Facultative covers for non-life and life business shares data [280]</t>
  </si>
  <si>
    <t>ei2787</t>
  </si>
  <si>
    <t>Metric: Outgoing Reinsurance Program basic data [280]</t>
  </si>
  <si>
    <t>ei2788</t>
  </si>
  <si>
    <t>143</t>
  </si>
  <si>
    <t>Metric: Outgoing Reinsurance Program shares data [280]</t>
  </si>
  <si>
    <t>ei2789</t>
  </si>
  <si>
    <t>Identification of the line of business</t>
  </si>
  <si>
    <t>ei279</t>
  </si>
  <si>
    <t>Metric: Assets held as collateral (Individual) [280]</t>
  </si>
  <si>
    <t>ei2790</t>
  </si>
  <si>
    <t>Metric: Non-life business - policy and customer information content of submission</t>
  </si>
  <si>
    <t>ei2791</t>
  </si>
  <si>
    <t>Metric: Non-life underwriting peak risks [280]</t>
  </si>
  <si>
    <t>ei2792</t>
  </si>
  <si>
    <t>Metric: Solvency Capital Requirement - Non-Life Catastrophe risk (Full scope individual) [280]</t>
  </si>
  <si>
    <t>ei2793</t>
  </si>
  <si>
    <t>145</t>
  </si>
  <si>
    <t>Metric: IGT - Insurance and Reinsurance (Full scope individual)</t>
  </si>
  <si>
    <t>ei2794</t>
  </si>
  <si>
    <t>146</t>
  </si>
  <si>
    <t>Metric: IGT - Insurance and Reinsurance (Full scope group)</t>
  </si>
  <si>
    <t>ei2795</t>
  </si>
  <si>
    <t>147</t>
  </si>
  <si>
    <t>Metric: Annual movements on own funds (Full scope group) [280]</t>
  </si>
  <si>
    <t>ei2796</t>
  </si>
  <si>
    <t>135</t>
  </si>
  <si>
    <t>Metric: List of items on own funds (Group) [280]</t>
  </si>
  <si>
    <t>ei2797</t>
  </si>
  <si>
    <t>Metric: Solvency Capital Requirement - Non-Life Catastrophe risk (Full scope group) [280]</t>
  </si>
  <si>
    <t>ei2798</t>
  </si>
  <si>
    <t>150</t>
  </si>
  <si>
    <t>Metric: Risk concertation broken down by currency sector and country</t>
  </si>
  <si>
    <t>ei2799</t>
  </si>
  <si>
    <t>Geographical zone of issue</t>
  </si>
  <si>
    <t>ei28</t>
  </si>
  <si>
    <t>Line of business reported</t>
  </si>
  <si>
    <t>ei280</t>
  </si>
  <si>
    <t>Metric: Risk concertation broken down by asset class and rating</t>
  </si>
  <si>
    <t>ei2800</t>
  </si>
  <si>
    <t>Metric: Participations held [280]</t>
  </si>
  <si>
    <t>ei2801</t>
  </si>
  <si>
    <t>151</t>
  </si>
  <si>
    <t>Metric: Solvency Capital Requirement - Market risk (Third country branches)</t>
  </si>
  <si>
    <t>ei2802</t>
  </si>
  <si>
    <t>152</t>
  </si>
  <si>
    <t>Metric: Solvency Capital Requirement - Counterparty default risk (Third country branches)</t>
  </si>
  <si>
    <t>ei2803</t>
  </si>
  <si>
    <t>Metric: Solvency Capital Requirement - Life underwriting risk (Third country branches)</t>
  </si>
  <si>
    <t>ei2804</t>
  </si>
  <si>
    <t>Metric: Solvency Capital Requirement - Health underwriting risk (Third country branches)</t>
  </si>
  <si>
    <t>ei2805</t>
  </si>
  <si>
    <t>Metric: Solvency Capital Requirement - Non-Life underwriting risk (Third country branches)</t>
  </si>
  <si>
    <t>ei2806</t>
  </si>
  <si>
    <t>Metric: Solvency Capital Requirement - Operational risk (Third country branches)</t>
  </si>
  <si>
    <t>ei2807</t>
  </si>
  <si>
    <t>153</t>
  </si>
  <si>
    <t>Metric: Solvency Capital Requirement - Simplifications (Third country branches)</t>
  </si>
  <si>
    <t>ei2808</t>
  </si>
  <si>
    <t>128</t>
  </si>
  <si>
    <t>Metric: Minimum Capital Requirement - Only life or only non-life insurance activity and reinsurance activity</t>
  </si>
  <si>
    <t>ei2809</t>
  </si>
  <si>
    <t>137</t>
  </si>
  <si>
    <t>Long or short position [open]</t>
  </si>
  <si>
    <t>ei281</t>
  </si>
  <si>
    <t>Metric: Reinsured line of business</t>
  </si>
  <si>
    <t>ei2810</t>
  </si>
  <si>
    <t>Metric: Purpose of derivative</t>
  </si>
  <si>
    <t>ei2814</t>
  </si>
  <si>
    <t>Metric: Sector of the issuer/seller/transferor/receiver/reinsurer/provider</t>
  </si>
  <si>
    <t>ei2815</t>
  </si>
  <si>
    <t>Long or short position [closed]</t>
  </si>
  <si>
    <t>ei282</t>
  </si>
  <si>
    <t>Type of underwriting model (Full scope)</t>
  </si>
  <si>
    <t>ei283</t>
  </si>
  <si>
    <t>ei284</t>
  </si>
  <si>
    <t>Type of reinsurer (Full scope)</t>
  </si>
  <si>
    <t>ei285</t>
  </si>
  <si>
    <t>Type of reinsurance contract/treaty (Full scope)</t>
  </si>
  <si>
    <t>ei286</t>
  </si>
  <si>
    <t>Type of undertakings (Full scope)</t>
  </si>
  <si>
    <t>ei287</t>
  </si>
  <si>
    <t>Group solvency assessment (Full scope)</t>
  </si>
  <si>
    <t>ei288</t>
  </si>
  <si>
    <t>Tier</t>
  </si>
  <si>
    <t>ei289</t>
  </si>
  <si>
    <t>Use of derivative (Preparatory scope)</t>
  </si>
  <si>
    <t>ei29</t>
  </si>
  <si>
    <t>Credit quality step (Full scope)</t>
  </si>
  <si>
    <t>ei290</t>
  </si>
  <si>
    <t>Basis risk arising from risk-transfer structure</t>
  </si>
  <si>
    <t>ei291</t>
  </si>
  <si>
    <t>Basis risk arising from contractual terms</t>
  </si>
  <si>
    <t>ei292</t>
  </si>
  <si>
    <t>Metric: Non-Life Technical Provisions (ECB add-on)</t>
  </si>
  <si>
    <t>ei2924</t>
  </si>
  <si>
    <t>Metric: Investment revenues and expenses</t>
  </si>
  <si>
    <t>ei2925</t>
  </si>
  <si>
    <t>Metric: Cancellation option</t>
  </si>
  <si>
    <t>ei2926</t>
  </si>
  <si>
    <t>Entity Level/RFF or MAP/ Remaining Part</t>
  </si>
  <si>
    <t>ei293</t>
  </si>
  <si>
    <t>Metric: Solvency Capital Requirement - Non-Life underwriting risk (Ring-fenced fund/matching portfolio/remaining part - group)</t>
  </si>
  <si>
    <t>ei2930</t>
  </si>
  <si>
    <t>159</t>
  </si>
  <si>
    <t>Metric: Solvency Capital Requirement - Operational risk (Ring-fenced fund/matching portfolio/remaining part - group)</t>
  </si>
  <si>
    <t>ei2931</t>
  </si>
  <si>
    <t>155</t>
  </si>
  <si>
    <t>Metric: Solvency Capital Requirement - Simplifications (Ring-fenced fund/matching portfolio/remaining part - group)</t>
  </si>
  <si>
    <t>ei2932</t>
  </si>
  <si>
    <t>157</t>
  </si>
  <si>
    <t>Metric: Solvency Capital Requirement - Non-Life Catastrophe risk (Ring-fenced fund/matching portfolio/remaining part - group)</t>
  </si>
  <si>
    <t>ei2933</t>
  </si>
  <si>
    <t>162</t>
  </si>
  <si>
    <t>Metric: Solvency Capital Requirement - Market risk (Ring-fenced fund/matching portfolio/remaining part - individual)</t>
  </si>
  <si>
    <t>ei2934</t>
  </si>
  <si>
    <t>158</t>
  </si>
  <si>
    <t>Metric: Solvency Capital Requirement - Counterparty default risk (Ring-fenced fund/matching portfolio/remaining part - individual)</t>
  </si>
  <si>
    <t>ei2935</t>
  </si>
  <si>
    <t>Metric: Solvency Capital Requirement - Life underwriting risk (Ring-fenced fund/matching portfolio/remaining part - individual)</t>
  </si>
  <si>
    <t>ei2936</t>
  </si>
  <si>
    <t>Metric: Solvency Capital Requirement - Health underwriting risk (Ring-fenced fund/matching portfolio/remaining part - individual)</t>
  </si>
  <si>
    <t>ei2937</t>
  </si>
  <si>
    <t>Metric: Solvency Capital Requirement - Non-Life underwriting risk (Ring-fenced fund/matching portfolio/remaining part - individual)</t>
  </si>
  <si>
    <t>ei2938</t>
  </si>
  <si>
    <t>Metric: Solvency Capital Requirement - Operational risk (Ring-fenced fund/matching portfolio/remaining part - individual)</t>
  </si>
  <si>
    <t>ei2939</t>
  </si>
  <si>
    <t>154</t>
  </si>
  <si>
    <t>SPV fully funded in relation to cedant obligations</t>
  </si>
  <si>
    <t>ei294</t>
  </si>
  <si>
    <t>Metric: Solvency Capital Requirement - Simplifications (Ring-fenced fund/matching portfolio/remaining part - individual)</t>
  </si>
  <si>
    <t>ei2940</t>
  </si>
  <si>
    <t>156</t>
  </si>
  <si>
    <t>Metric: Solvency Capital Requirement - for undertakings using an internal model (Ring-fenced fund/matching portfolio/remaining part)[280]</t>
  </si>
  <si>
    <t>ei2941</t>
  </si>
  <si>
    <t>160</t>
  </si>
  <si>
    <t>Metric: Solvency Capital Requirement - Non-Life Catastrophe risk (Ring-fenced fund/matching portfolio/remaining part - individual)</t>
  </si>
  <si>
    <t>ei2942</t>
  </si>
  <si>
    <t>161</t>
  </si>
  <si>
    <t>Metric: Solvency Capital Requirement - Market risk (Ring-fenced fund/matching portfolio/remaining part - group)</t>
  </si>
  <si>
    <t>ei2943</t>
  </si>
  <si>
    <t>Metric: Solvency Capital Requirement - Counterparty default risk (Ring-fenced fund/matching portfolio/remaining part - group)</t>
  </si>
  <si>
    <t>ei2944</t>
  </si>
  <si>
    <t>Metric: Solvency Capital Requirement - Life underwriting risk (Ring-fenced fund/matching portfolio/remaining part - group)</t>
  </si>
  <si>
    <t>ei2945</t>
  </si>
  <si>
    <t>Metric: Solvency Capital Requirement - Health underwriting risk (Ring-fenced fund/matching portfolio/remaining part - group)</t>
  </si>
  <si>
    <t>ei2946</t>
  </si>
  <si>
    <t>Metric: Line of Business for direct business portfolio</t>
  </si>
  <si>
    <t>ei2948</t>
  </si>
  <si>
    <t>Metric: Life and Health SLT Technical Provisions (Full scope Ring-fenced fund/matching portfolio/remaining part) [280]</t>
  </si>
  <si>
    <t>ei2949</t>
  </si>
  <si>
    <t>Identification of material investments held by cedant in SPV</t>
  </si>
  <si>
    <t>ei295</t>
  </si>
  <si>
    <t>Metric: Non-Life Technical Provisions (Full scope Ring-fenced fund/matching portfolio/remaining part) [280]</t>
  </si>
  <si>
    <t>ei2950</t>
  </si>
  <si>
    <t>Securitisation assets related to cedant held in trust with other third party than cedant / sponsor</t>
  </si>
  <si>
    <t>ei296</t>
  </si>
  <si>
    <t>Metric: Assets held as collateral (Third country branches) [280]</t>
  </si>
  <si>
    <t>ei2961</t>
  </si>
  <si>
    <t>166</t>
  </si>
  <si>
    <t>Metric: Nominated ECAI [280]</t>
  </si>
  <si>
    <t>ei2962</t>
  </si>
  <si>
    <t>Metric: Currency of reinsurance recoverables</t>
  </si>
  <si>
    <t>ei2963</t>
  </si>
  <si>
    <t>Metric: Non-Life Technical Provisions (Third country branches ECB add-on)</t>
  </si>
  <si>
    <t>ei2965</t>
  </si>
  <si>
    <t>Metric: Nominated ECAI (SCR simplification included) [280]</t>
  </si>
  <si>
    <t>ei2966</t>
  </si>
  <si>
    <t>Metric: Nominated ECAI (including Multiple ECAI) [280]</t>
  </si>
  <si>
    <t>ei2967</t>
  </si>
  <si>
    <t>Metric: Nominated ECAI (including SCR simplification and multiple ECAI) [280]</t>
  </si>
  <si>
    <t>ei2968</t>
  </si>
  <si>
    <t>Metric: Investment revenues and expenses (attributed to policyholders)</t>
  </si>
  <si>
    <t>ei2969</t>
  </si>
  <si>
    <t>608</t>
  </si>
  <si>
    <t>ei297</t>
  </si>
  <si>
    <t>Metric: Liquidity risk for life business reporting (Financial stability)</t>
  </si>
  <si>
    <t>ei2970</t>
  </si>
  <si>
    <t>167</t>
  </si>
  <si>
    <t>Metric: Liquidity risk for non-life business reporting (Financial stability)</t>
  </si>
  <si>
    <t>ei2971</t>
  </si>
  <si>
    <t>168</t>
  </si>
  <si>
    <t>Metric: Reporting status of duration of technical provisions</t>
  </si>
  <si>
    <t>ei2976</t>
  </si>
  <si>
    <t>169</t>
  </si>
  <si>
    <t>Metric: Reporting status of activity by country - location of risk</t>
  </si>
  <si>
    <t>ei2977</t>
  </si>
  <si>
    <t>Metric: Issuer sector - NACE (according to NACE 2.1)</t>
  </si>
  <si>
    <t>ei2978</t>
  </si>
  <si>
    <t>Metric: Balance Sheet (individual reporting status)</t>
  </si>
  <si>
    <t>ei2979</t>
  </si>
  <si>
    <t>170</t>
  </si>
  <si>
    <t>Lines of Business SPV securitisation relates</t>
  </si>
  <si>
    <t>ei298</t>
  </si>
  <si>
    <t>Metric: Location of risk reporting status</t>
  </si>
  <si>
    <t>ei2980</t>
  </si>
  <si>
    <t>171</t>
  </si>
  <si>
    <t>Metric: Premiums claims and expenses (individual reporting status)</t>
  </si>
  <si>
    <t>ei2981</t>
  </si>
  <si>
    <t>Metric: List of assets reporting status (individual)</t>
  </si>
  <si>
    <t>ei2982</t>
  </si>
  <si>
    <t>172</t>
  </si>
  <si>
    <t>Metric: Collective investment undertakings - look-through approach (individual reporting)</t>
  </si>
  <si>
    <t>ei2983</t>
  </si>
  <si>
    <t>173</t>
  </si>
  <si>
    <t>Metric: Reporting status of climate-related risk (individual)</t>
  </si>
  <si>
    <t>ei2984</t>
  </si>
  <si>
    <t>174</t>
  </si>
  <si>
    <t>Metric: Structured products reporting status (individual)</t>
  </si>
  <si>
    <t>ei2985</t>
  </si>
  <si>
    <t>175</t>
  </si>
  <si>
    <t>Metric: Open derivatives reporting status (individual)</t>
  </si>
  <si>
    <t>ei2986</t>
  </si>
  <si>
    <t>176</t>
  </si>
  <si>
    <t>Metric: Securities lending and repos reporting status (individual)</t>
  </si>
  <si>
    <t>ei2987</t>
  </si>
  <si>
    <t>177</t>
  </si>
  <si>
    <t>Metric: Assets held as collateral reporting status</t>
  </si>
  <si>
    <t>ei2988</t>
  </si>
  <si>
    <t>178</t>
  </si>
  <si>
    <t>Metric: Life and health SLT technical provisions reporting status</t>
  </si>
  <si>
    <t>ei2989</t>
  </si>
  <si>
    <t>179</t>
  </si>
  <si>
    <t>Group or individual internal model</t>
  </si>
  <si>
    <t>ei299</t>
  </si>
  <si>
    <t>Metric: Life obligation reporting status</t>
  </si>
  <si>
    <t>ei2990</t>
  </si>
  <si>
    <t>180</t>
  </si>
  <si>
    <t>Metric: Non-life obligation analysis reporting status</t>
  </si>
  <si>
    <t>ei2991</t>
  </si>
  <si>
    <t>181</t>
  </si>
  <si>
    <t>Metric: Annuities stemming from non-life insurance obligations reporting status</t>
  </si>
  <si>
    <t>ei2992</t>
  </si>
  <si>
    <t>182</t>
  </si>
  <si>
    <t>Metric: Non-life technical provisions reporting status</t>
  </si>
  <si>
    <t>ei2993</t>
  </si>
  <si>
    <t>183</t>
  </si>
  <si>
    <t>Metric: Long term guarantees measures and transitionals reporting status</t>
  </si>
  <si>
    <t>ei2994</t>
  </si>
  <si>
    <t>184</t>
  </si>
  <si>
    <t>Metric: Own funds reporting status</t>
  </si>
  <si>
    <t>ei2995</t>
  </si>
  <si>
    <t>185</t>
  </si>
  <si>
    <t>Metric: Catastrophe loss data reporting status</t>
  </si>
  <si>
    <t>ei2996</t>
  </si>
  <si>
    <t>186</t>
  </si>
  <si>
    <t>Metric: Catastrophe exposure and premium data reporting status</t>
  </si>
  <si>
    <t>ei2997</t>
  </si>
  <si>
    <t>189</t>
  </si>
  <si>
    <t>Metric: Approach to adjustment to risk-corrected spread</t>
  </si>
  <si>
    <t>ei2998</t>
  </si>
  <si>
    <t>Metric: Use of phasing-in mechanism for extrapolation</t>
  </si>
  <si>
    <t>ei2999</t>
  </si>
  <si>
    <t>Participation (Solo)</t>
  </si>
  <si>
    <t>ei30</t>
  </si>
  <si>
    <t>Type of IGT (Equity-type, debt and asset transfer) (Full scope)</t>
  </si>
  <si>
    <t>ei300</t>
  </si>
  <si>
    <t>Metric: Exemption of reporting ECAI information status</t>
  </si>
  <si>
    <t>ei3000</t>
  </si>
  <si>
    <t>187</t>
  </si>
  <si>
    <t>Metric: Small and non-complex undertaking indicator</t>
  </si>
  <si>
    <t>ei3001</t>
  </si>
  <si>
    <t>Metric: Group use of long-term equity</t>
  </si>
  <si>
    <t>ei3003</t>
  </si>
  <si>
    <t>Metric: Solvency Capital Requirement - Non-Life underwriting risk (Ring-fenced fund - group)</t>
  </si>
  <si>
    <t>ei3004</t>
  </si>
  <si>
    <t>212</t>
  </si>
  <si>
    <t>Metric: Solvency Capital Requirement - Health underwriting risk (Ring-fenced fund - group)</t>
  </si>
  <si>
    <t>ei3005</t>
  </si>
  <si>
    <t>Metric: Solvency Capital Requirement - Life underwriting risk (Ring-fenced fund - group)</t>
  </si>
  <si>
    <t>ei3006</t>
  </si>
  <si>
    <t>Metric: Solvency Capital Requirement - Counterparty default risk (Ring-fenced fund - group)</t>
  </si>
  <si>
    <t>ei3007</t>
  </si>
  <si>
    <t>Metric: Solvency Capital Requirement - Market risk (Ring-fenced fund - group)</t>
  </si>
  <si>
    <t>ei3008</t>
  </si>
  <si>
    <t>Metric: Solvency Capital Requirement - Non-Life Catastrophe risk (group reporting status)</t>
  </si>
  <si>
    <t>ei3009</t>
  </si>
  <si>
    <t>211</t>
  </si>
  <si>
    <t>Type of IGT (Derivatives) (Full scope)</t>
  </si>
  <si>
    <t>ei301</t>
  </si>
  <si>
    <t>Metric: Solvency Capital Requirement - Non-Life Catastrophe risk (Third country branches reporting status)</t>
  </si>
  <si>
    <t>ei3010</t>
  </si>
  <si>
    <t>210</t>
  </si>
  <si>
    <t>Metric: Solvency Capital Requirement - Non-Life and Health Catastrophe risk (Full scope individual)</t>
  </si>
  <si>
    <t>ei3011</t>
  </si>
  <si>
    <t>209</t>
  </si>
  <si>
    <t>Metric: Solvency Capital Requirement - reporting status for undertakings using full or partial internal model</t>
  </si>
  <si>
    <t>ei3012</t>
  </si>
  <si>
    <t>208</t>
  </si>
  <si>
    <t>Metric: Solvency Capital Requirement - Simplifications (individual reporting status)</t>
  </si>
  <si>
    <t>ei3013</t>
  </si>
  <si>
    <t>207</t>
  </si>
  <si>
    <t>Metric: Solvency Capital Requirement - Operational risk (individual reporting status)</t>
  </si>
  <si>
    <t>ei3014</t>
  </si>
  <si>
    <t>206</t>
  </si>
  <si>
    <t>Metric: Solvency Capital Requirement - Non-Life underwriting risk (individual reporting status)</t>
  </si>
  <si>
    <t>ei3015</t>
  </si>
  <si>
    <t>205</t>
  </si>
  <si>
    <t>Metric: Solvency Capital Requirement - Life underwriting risk (individual reporting status)</t>
  </si>
  <si>
    <t>ei3016</t>
  </si>
  <si>
    <t>Metric: Solvency Capital Requirement - Health underwriting risk (individual reporting status)</t>
  </si>
  <si>
    <t>ei3017</t>
  </si>
  <si>
    <t>Metric: Provided in Other modules</t>
  </si>
  <si>
    <t>ei3018</t>
  </si>
  <si>
    <t>215</t>
  </si>
  <si>
    <t>Type of IGT (Cost sharing, contingent liabilities [other than derivatives] and off-balance sheet items and other) (Full scope)</t>
  </si>
  <si>
    <t>ei302</t>
  </si>
  <si>
    <t>Metric: Volume based simplifications on SLT health disability-morbidity risk</t>
  </si>
  <si>
    <t>ei3028</t>
  </si>
  <si>
    <t>Metric: Volume based simplifications on SLT health longevity risk</t>
  </si>
  <si>
    <t>ei3029</t>
  </si>
  <si>
    <t>Type of reinsurance contract/treaty ITG (Full scope)</t>
  </si>
  <si>
    <t>ei303</t>
  </si>
  <si>
    <t>Metric: Volume based simplifications on SLT health mortality risk</t>
  </si>
  <si>
    <t>ei3030</t>
  </si>
  <si>
    <t>Metric: Small and non-complex group indicator</t>
  </si>
  <si>
    <t>ei3036</t>
  </si>
  <si>
    <t>Metric: List of nominated ECAIs</t>
  </si>
  <si>
    <t>ei3038</t>
  </si>
  <si>
    <t>Metric: List of nominated ECAIs for group reporting</t>
  </si>
  <si>
    <t>ei3039</t>
  </si>
  <si>
    <t>Nature of the exposure</t>
  </si>
  <si>
    <t>ei304</t>
  </si>
  <si>
    <t>Metric: List of nominated ECAIs including simplification</t>
  </si>
  <si>
    <t>ei3040</t>
  </si>
  <si>
    <t>Metric: List of nominated ECAIs for group reporting including simplification</t>
  </si>
  <si>
    <t>ei3041</t>
  </si>
  <si>
    <t>Metric: Volume based simplifications on non-life catastrophe risk</t>
  </si>
  <si>
    <t>ei3042</t>
  </si>
  <si>
    <t>Metric: Volume based simplifications on non-life premium and reserve risk</t>
  </si>
  <si>
    <t>ei3043</t>
  </si>
  <si>
    <t>Metric: Volume based simplifications on non-life underwriting risk</t>
  </si>
  <si>
    <t>ei3044</t>
  </si>
  <si>
    <t>Metric: Volume based simplifications on operational risk</t>
  </si>
  <si>
    <t>ei3045</t>
  </si>
  <si>
    <t>Metric: Volume based simplifications on life catastrophe risk</t>
  </si>
  <si>
    <t>ei3046</t>
  </si>
  <si>
    <t>Metric: Volume based simplifications on life lapse risk</t>
  </si>
  <si>
    <t>ei3047</t>
  </si>
  <si>
    <t>Metric: Volume based simplifications on revision risk</t>
  </si>
  <si>
    <t>ei3048</t>
  </si>
  <si>
    <t>Metric: Volume based simplifications on life expense risk</t>
  </si>
  <si>
    <t>ei3049</t>
  </si>
  <si>
    <t>Impact on: Assets / Liability / Off-balance Sheet</t>
  </si>
  <si>
    <t>ei305</t>
  </si>
  <si>
    <t>Metric: Pension entitlement and product category</t>
  </si>
  <si>
    <t>ei3053</t>
  </si>
  <si>
    <t>Metric: Collective investment undertakings - look-through approach for third country branches</t>
  </si>
  <si>
    <t>ei3054</t>
  </si>
  <si>
    <t>188</t>
  </si>
  <si>
    <t>Metric: Solvency Capital Requirement for ring-fenced, matching portfolio, remaining part for solo market risk</t>
  </si>
  <si>
    <t>ei3057</t>
  </si>
  <si>
    <t>190</t>
  </si>
  <si>
    <t>Metric: Solvency Capital Requirement for ring-fenced, matching portfolio, remaining part for solo counterparty default risk</t>
  </si>
  <si>
    <t>ei3058</t>
  </si>
  <si>
    <t>Metric: Solvency Capital Requirement for ring-fenced, matching portfolio, remaining part for life underwriting risk</t>
  </si>
  <si>
    <t>ei3059</t>
  </si>
  <si>
    <t>Type of Trigger(s) in the SPV</t>
  </si>
  <si>
    <t>ei306</t>
  </si>
  <si>
    <t>Metric: Solvency Capital Requirement for ring-fenced, matching portfolio, remaining part for solo health underwriting risk</t>
  </si>
  <si>
    <t>ei3060</t>
  </si>
  <si>
    <t>Metric: Solvency Capital Requirement for ring-fenced, matching portfolio, remaining part for solo non-Life underwriting risk</t>
  </si>
  <si>
    <t>ei3061</t>
  </si>
  <si>
    <t>Metric: Solvency Capital Requirement for ring-fenced, matching portfolio, remaining part for solo simplifications</t>
  </si>
  <si>
    <t>ei3062</t>
  </si>
  <si>
    <t>191</t>
  </si>
  <si>
    <t>Metric: Solvency Capital Requirement for ring-fenced, matching portfolio, remaining part for solo non-life catastrophe risk</t>
  </si>
  <si>
    <t>ei3063</t>
  </si>
  <si>
    <t>192</t>
  </si>
  <si>
    <t>Metric: Balance sheet group reporting status</t>
  </si>
  <si>
    <t>ei3065</t>
  </si>
  <si>
    <t>194</t>
  </si>
  <si>
    <t>Metric: Solvency Capital Requirement simplifications for groups</t>
  </si>
  <si>
    <t>ei3067</t>
  </si>
  <si>
    <t>203</t>
  </si>
  <si>
    <t>Metric: Use of long-term equity</t>
  </si>
  <si>
    <t>ei3068</t>
  </si>
  <si>
    <t>Metric: Long-term equity breach of solvency capital requirement</t>
  </si>
  <si>
    <t>ei3069</t>
  </si>
  <si>
    <t>Counted under transitionals</t>
  </si>
  <si>
    <t>ei307</t>
  </si>
  <si>
    <t>Metric: Premiums, claims and expenses group reporting status</t>
  </si>
  <si>
    <t>ei3070</t>
  </si>
  <si>
    <t>195</t>
  </si>
  <si>
    <t>Metric: List of assets reporting status for groups</t>
  </si>
  <si>
    <t>ei3071</t>
  </si>
  <si>
    <t>196</t>
  </si>
  <si>
    <t>Metric: Collective investment undertakings look-through approach group reporting status</t>
  </si>
  <si>
    <t>ei3072</t>
  </si>
  <si>
    <t>197</t>
  </si>
  <si>
    <t>Metric: Open derivatives reporting status for groups</t>
  </si>
  <si>
    <t>ei3073</t>
  </si>
  <si>
    <t>198</t>
  </si>
  <si>
    <t>Metric: Solvency Capital Requirement reporting for groups on Standard Formula</t>
  </si>
  <si>
    <t>ei3074</t>
  </si>
  <si>
    <t>199</t>
  </si>
  <si>
    <t>Metric: Solvency Capital Requirement for market risk reporting groups</t>
  </si>
  <si>
    <t>ei3075</t>
  </si>
  <si>
    <t>200</t>
  </si>
  <si>
    <t>Metric: Solvency Capital Requirement for counterparty default risk reporting groups</t>
  </si>
  <si>
    <t>ei3076</t>
  </si>
  <si>
    <t>Metric: Solvency Capital Requirement for life underwriting risk reporting groups</t>
  </si>
  <si>
    <t>ei3077</t>
  </si>
  <si>
    <t>Metric: Solvency Capital Requirement for health underwriting risk reporting groups</t>
  </si>
  <si>
    <t>ei3078</t>
  </si>
  <si>
    <t>Metric: Solvency Capital Requirement for non-life underwriting risk reporting groups</t>
  </si>
  <si>
    <t>ei3079</t>
  </si>
  <si>
    <t>Method used to calculate the adjustment due to RFF nSCR aggregation</t>
  </si>
  <si>
    <t>ei308</t>
  </si>
  <si>
    <t>Metric: Solvency Capital Requirement for operational risk reporting groups</t>
  </si>
  <si>
    <t>ei3080</t>
  </si>
  <si>
    <t>201</t>
  </si>
  <si>
    <t>Metric: Solvency Capital Requirement - Non-Life and Health Catastrophe risk (Ring-fenced fund - group)</t>
  </si>
  <si>
    <t>ei3081</t>
  </si>
  <si>
    <t>214</t>
  </si>
  <si>
    <t>Metric: Equity risk types</t>
  </si>
  <si>
    <t>ei3083</t>
  </si>
  <si>
    <t>Metric: Type of properties</t>
  </si>
  <si>
    <t>ei3086</t>
  </si>
  <si>
    <t>Metric: Volume based simplifications on counterparty default risk</t>
  </si>
  <si>
    <t>ei3087</t>
  </si>
  <si>
    <t>Metric: Volume based simplifications on life underwriting risk</t>
  </si>
  <si>
    <t>ei3088</t>
  </si>
  <si>
    <t>Metric: Volume based simplifications on life mortality risk</t>
  </si>
  <si>
    <t>ei3089</t>
  </si>
  <si>
    <t>Consideration of the future management actions regarding technical provisions and/or deferred taxes</t>
  </si>
  <si>
    <t>ei309</t>
  </si>
  <si>
    <t>Metric: Volume based simplifications on life longevity risk</t>
  </si>
  <si>
    <t>ei3090</t>
  </si>
  <si>
    <t>Metric: Volume based simplifications on life disability-morbidity risk</t>
  </si>
  <si>
    <t>ei3091</t>
  </si>
  <si>
    <t>Metric: Solvency Capital Requirement - Operational risk (Ring-fenced fund - group)</t>
  </si>
  <si>
    <t>ei3092</t>
  </si>
  <si>
    <t>213</t>
  </si>
  <si>
    <t>Metric: Solvency Capital Requirement - Counterparty default risk (Individual)</t>
  </si>
  <si>
    <t>ei3093</t>
  </si>
  <si>
    <t>Metric: Solvency Capital Requirement - Market risk (Individual)</t>
  </si>
  <si>
    <t>ei3094</t>
  </si>
  <si>
    <t>Metric: Solvency Capital Requirement - Operational risk (Ring-fenced fund - individual)</t>
  </si>
  <si>
    <t>ei3095</t>
  </si>
  <si>
    <t>204</t>
  </si>
  <si>
    <t>Metric: Solvency Capital Requirement reporting for groups on Standard Formula (Ring-fenced fund - group)</t>
  </si>
  <si>
    <t>ei3098</t>
  </si>
  <si>
    <t>Metric: Non-Life Technical Provisions (Full scope Ring-fenced fund)</t>
  </si>
  <si>
    <t>ei3099</t>
  </si>
  <si>
    <t>Long or short position (closed)</t>
  </si>
  <si>
    <t>ei31</t>
  </si>
  <si>
    <t>Swap delivered currency (for buyer)</t>
  </si>
  <si>
    <t>ei310</t>
  </si>
  <si>
    <t>Metric: Volume based simplifications on non-life lapse risk</t>
  </si>
  <si>
    <t>ei3100</t>
  </si>
  <si>
    <t>Metric: Volume based simplifications on health underwriting risk</t>
  </si>
  <si>
    <t>ei3101</t>
  </si>
  <si>
    <t>Metric: Volume based simplifications on NSLT health risk</t>
  </si>
  <si>
    <t>ei3102</t>
  </si>
  <si>
    <t>Metric: Volume based simplifications on health catastrophe risk</t>
  </si>
  <si>
    <t>ei3103</t>
  </si>
  <si>
    <t>Metric: Volume based simplifications on NSLT health premium and reserve risk</t>
  </si>
  <si>
    <t>ei3104</t>
  </si>
  <si>
    <t>Metric: Volume based simplifications on NSLT health lapse risk</t>
  </si>
  <si>
    <t>ei3105</t>
  </si>
  <si>
    <t>Metric: Solvency Capital Requirement - Simplifications for group RFF reporting</t>
  </si>
  <si>
    <t>ei3106</t>
  </si>
  <si>
    <t>202</t>
  </si>
  <si>
    <t>Metric: Volume based simplifications on SLT health expense risk</t>
  </si>
  <si>
    <t>ei3109</t>
  </si>
  <si>
    <t>Swap received currency (for buyer)</t>
  </si>
  <si>
    <t>ei311</t>
  </si>
  <si>
    <t>Metric: Volume based simplifications on SLT health revision risk</t>
  </si>
  <si>
    <t>ei3110</t>
  </si>
  <si>
    <t>Metric: Volume based simplifications on SLT health lapse risk</t>
  </si>
  <si>
    <t>ei3111</t>
  </si>
  <si>
    <t>Metric: Volume based simplifications on SLT health risk</t>
  </si>
  <si>
    <t>ei3112</t>
  </si>
  <si>
    <t>Metric: Provided explicitly in its own module</t>
  </si>
  <si>
    <t>ei3116</t>
  </si>
  <si>
    <t>Metric: Provided in Market and Credit risk module</t>
  </si>
  <si>
    <t>ei3117</t>
  </si>
  <si>
    <t>Metric: Provided in Non-life module</t>
  </si>
  <si>
    <t>ei3118</t>
  </si>
  <si>
    <t>Metric: Provided in Life and Health module</t>
  </si>
  <si>
    <t>ei3119</t>
  </si>
  <si>
    <t>Currency used for reporting (Full scope)</t>
  </si>
  <si>
    <t>ei312</t>
  </si>
  <si>
    <t>Metric: Provided in Operational module</t>
  </si>
  <si>
    <t>ei3120</t>
  </si>
  <si>
    <t>RFF (Full scope)</t>
  </si>
  <si>
    <t>ei313</t>
  </si>
  <si>
    <t>SPV country of authorisation</t>
  </si>
  <si>
    <t>ei314</t>
  </si>
  <si>
    <t>ei315</t>
  </si>
  <si>
    <t>Method of group solvency calculation used</t>
  </si>
  <si>
    <t>ei316</t>
  </si>
  <si>
    <t>Issuing entity of the subordinated mutual members' accounts</t>
  </si>
  <si>
    <t>ei317</t>
  </si>
  <si>
    <t>Additional branch balance sheet information</t>
  </si>
  <si>
    <t>ei318</t>
  </si>
  <si>
    <t>Country of third country undertaking</t>
  </si>
  <si>
    <t>ei319</t>
  </si>
  <si>
    <t>Issuer Country (including not applicable)</t>
  </si>
  <si>
    <t>ei32</t>
  </si>
  <si>
    <t>Country of third country branch</t>
  </si>
  <si>
    <t>ei320</t>
  </si>
  <si>
    <t>Type of branch</t>
  </si>
  <si>
    <t>ei321</t>
  </si>
  <si>
    <t>ei322</t>
  </si>
  <si>
    <t>Deposit Lodged as security in accordance with Article 162 2( e)</t>
  </si>
  <si>
    <t>ei323</t>
  </si>
  <si>
    <t>Confirmation that there are no rights of set off</t>
  </si>
  <si>
    <t>ei324</t>
  </si>
  <si>
    <t>Issuer Sector according to ESA 2010</t>
  </si>
  <si>
    <t>ei325</t>
  </si>
  <si>
    <t>Country of residence for collective investment undertakings</t>
  </si>
  <si>
    <t>ei326</t>
  </si>
  <si>
    <t>Instrument classification according to ESA 2010</t>
  </si>
  <si>
    <t>ei327</t>
  </si>
  <si>
    <t>Deposits to cedants - line-by-line reporting</t>
  </si>
  <si>
    <t>ei329</t>
  </si>
  <si>
    <t>ei33</t>
  </si>
  <si>
    <t>Pension entitlements</t>
  </si>
  <si>
    <t>ei330</t>
  </si>
  <si>
    <t>Non-life Technical Provisions - reinsurance policies</t>
  </si>
  <si>
    <t>ei331</t>
  </si>
  <si>
    <t>Collective investment undertakings - look-through approach (Financial stability)</t>
  </si>
  <si>
    <t>ei332</t>
  </si>
  <si>
    <t>Securities lending and repos (Financial stability)</t>
  </si>
  <si>
    <t>ei333</t>
  </si>
  <si>
    <t>Solvency Capital Requirement - Only SF (Financial stability)</t>
  </si>
  <si>
    <t>ei334</t>
  </si>
  <si>
    <t>Duration of liabilities</t>
  </si>
  <si>
    <t>ei335</t>
  </si>
  <si>
    <t>Profit or loss sharing</t>
  </si>
  <si>
    <t>ei336</t>
  </si>
  <si>
    <t>Profit and Loss</t>
  </si>
  <si>
    <t>ei337</t>
  </si>
  <si>
    <t>Lapses (life business)</t>
  </si>
  <si>
    <t>ei338</t>
  </si>
  <si>
    <t>Risks assumed</t>
  </si>
  <si>
    <t>ei339</t>
  </si>
  <si>
    <t>Debt or other financing mechanism</t>
  </si>
  <si>
    <t>ei340</t>
  </si>
  <si>
    <t>Compliance with the fully funded requirement throughout the reporting period</t>
  </si>
  <si>
    <t>ei341</t>
  </si>
  <si>
    <t>Issues/uses commenced prior to implementation</t>
  </si>
  <si>
    <t>ei342</t>
  </si>
  <si>
    <t>Issuer sector (Full scope)</t>
  </si>
  <si>
    <t>ei344</t>
  </si>
  <si>
    <t>Detailed information by tiers on own funds (Full scope group)</t>
  </si>
  <si>
    <t>ei345</t>
  </si>
  <si>
    <t>Annual movements on own funds (Full scope group)</t>
  </si>
  <si>
    <t>ei346</t>
  </si>
  <si>
    <t>Balance Sheet (Full scope individual Ring-fenced fund/matching portfolio/remaining part)</t>
  </si>
  <si>
    <t>ei347</t>
  </si>
  <si>
    <t>Balance Sheet (Full scope group Ring-fenced fund/matching portfolio/remaining part)</t>
  </si>
  <si>
    <t>ei348</t>
  </si>
  <si>
    <t>Projection of future cash flows (Best Estimate - Matching portfolios) (Full scope Ring-fenced fund/matching portfolio/remaining part)</t>
  </si>
  <si>
    <t>ei349</t>
  </si>
  <si>
    <t>CN/All members [1]</t>
  </si>
  <si>
    <t>ei35</t>
  </si>
  <si>
    <t>Information on the matching adjustment calculation (Full scope Ring-fenced fund/matching portfolio/remaining part)</t>
  </si>
  <si>
    <t>ei350</t>
  </si>
  <si>
    <t>Valuation method (Full scope)</t>
  </si>
  <si>
    <t>ei351</t>
  </si>
  <si>
    <t>Instrument classification according to ESA 2010 (ECB add-on)</t>
  </si>
  <si>
    <t>ei352</t>
  </si>
  <si>
    <t>Participation (Full scope Individual)</t>
  </si>
  <si>
    <t>ei353</t>
  </si>
  <si>
    <t>Participation (Full scope Group)</t>
  </si>
  <si>
    <t>ei354</t>
  </si>
  <si>
    <t>Activity code broker (Full scope)</t>
  </si>
  <si>
    <t>ei355</t>
  </si>
  <si>
    <t>Country a branch included under Article 167</t>
  </si>
  <si>
    <t>ei356</t>
  </si>
  <si>
    <t>Best estimate subject to volatility adjustment by country and currency</t>
  </si>
  <si>
    <t>ei357</t>
  </si>
  <si>
    <t>Own funds (Full scope individual)</t>
  </si>
  <si>
    <t>ei358</t>
  </si>
  <si>
    <t>Minimum Capital Requirement - Only life or only non-life insurance or reinsurance activity</t>
  </si>
  <si>
    <t>ei359</t>
  </si>
  <si>
    <t>CN/All members [2]</t>
  </si>
  <si>
    <t>ei36</t>
  </si>
  <si>
    <t>Minimum Capital Requirement - Both life and non-life insurance activity</t>
  </si>
  <si>
    <t>ei360</t>
  </si>
  <si>
    <t>Collateral portfolio (Full scope)</t>
  </si>
  <si>
    <t>ei361</t>
  </si>
  <si>
    <t>Valuation method (derivatives) (Full scope)</t>
  </si>
  <si>
    <t>ei362</t>
  </si>
  <si>
    <t>Premiums, claims and expenses by line of business (Group)</t>
  </si>
  <si>
    <t>ei363</t>
  </si>
  <si>
    <t>Structured products (Group)</t>
  </si>
  <si>
    <t>ei364</t>
  </si>
  <si>
    <t>Securities lending and repos (Group)[220]</t>
  </si>
  <si>
    <t>ei365</t>
  </si>
  <si>
    <t>Assets held as collateral (Group)</t>
  </si>
  <si>
    <t>ei366</t>
  </si>
  <si>
    <t>Own funds (Full scope group)</t>
  </si>
  <si>
    <t>ei367</t>
  </si>
  <si>
    <t>Balance Sheet (Financial stability)</t>
  </si>
  <si>
    <t>ei368</t>
  </si>
  <si>
    <t>Premiums, claims and expenses by line of business (Financial stability)</t>
  </si>
  <si>
    <t>ei369</t>
  </si>
  <si>
    <t>CN/All members [3]</t>
  </si>
  <si>
    <t>ei37</t>
  </si>
  <si>
    <t>Own funds (Financial stability)</t>
  </si>
  <si>
    <t>ei370</t>
  </si>
  <si>
    <t>Entities in the scope of the group (Full scope)</t>
  </si>
  <si>
    <t>ei371</t>
  </si>
  <si>
    <t>(Re)insurance Solo requirements (Full scope)</t>
  </si>
  <si>
    <t>ei372</t>
  </si>
  <si>
    <t>Life and Health SLT Technical Provisions (Full scope Ring-fenced fund/matching portfolio/remaining part)</t>
  </si>
  <si>
    <t>ei373</t>
  </si>
  <si>
    <t>Non-Life Technical Provisions (Full scope Ring-fenced fund/matching portfolio/remaining part)</t>
  </si>
  <si>
    <t>ei374</t>
  </si>
  <si>
    <t>Issuer country (Full scope)</t>
  </si>
  <si>
    <t>ei375</t>
  </si>
  <si>
    <t>Issuer country/country of residence (Full scope)</t>
  </si>
  <si>
    <t>ei376</t>
  </si>
  <si>
    <t>Inclusion in the scope of Group supervision (Full scope)</t>
  </si>
  <si>
    <t>ei377</t>
  </si>
  <si>
    <t>Group - contribution of TP (Full scope)</t>
  </si>
  <si>
    <t>ei378</t>
  </si>
  <si>
    <t>List of assets (Financial stability)</t>
  </si>
  <si>
    <t>ei379</t>
  </si>
  <si>
    <t>CN/All members [4]</t>
  </si>
  <si>
    <t>ei38</t>
  </si>
  <si>
    <t>List of items on own funds (Individual)</t>
  </si>
  <si>
    <t>ei380</t>
  </si>
  <si>
    <t>Simplifications - spread risk - bonds and loans</t>
  </si>
  <si>
    <t>ei381</t>
  </si>
  <si>
    <t>Captives simplifications - interest rate risk</t>
  </si>
  <si>
    <t>ei382</t>
  </si>
  <si>
    <t>Captives simplifications - spread risk on bonds and loans</t>
  </si>
  <si>
    <t>ei383</t>
  </si>
  <si>
    <t>Captives simplifications - market concentration risk</t>
  </si>
  <si>
    <t>ei384</t>
  </si>
  <si>
    <t>Simplifications - Counterparty default risk</t>
  </si>
  <si>
    <t>ei385</t>
  </si>
  <si>
    <t>Simplifications - mortality risk</t>
  </si>
  <si>
    <t>ei386</t>
  </si>
  <si>
    <t>Simplifications - longevity risk</t>
  </si>
  <si>
    <t>ei387</t>
  </si>
  <si>
    <t>Simplifications - disability-morbidity risk</t>
  </si>
  <si>
    <t>ei388</t>
  </si>
  <si>
    <t>Simplifications - lapse risk</t>
  </si>
  <si>
    <t>ei389</t>
  </si>
  <si>
    <t>CN/All members [5]</t>
  </si>
  <si>
    <t>ei39</t>
  </si>
  <si>
    <t>Simplifications - life expense risk</t>
  </si>
  <si>
    <t>ei390</t>
  </si>
  <si>
    <t>Simplifications - life catastrophe risk</t>
  </si>
  <si>
    <t>ei391</t>
  </si>
  <si>
    <t>Simplifications - health mortality risk</t>
  </si>
  <si>
    <t>ei392</t>
  </si>
  <si>
    <t>Simplifications - health longevity risk</t>
  </si>
  <si>
    <t>ei393</t>
  </si>
  <si>
    <t>Simplifications - health disability-morbidity risk-medical expenses</t>
  </si>
  <si>
    <t>ei394</t>
  </si>
  <si>
    <t>Simplifications - health disability-morbidity risk-income protection</t>
  </si>
  <si>
    <t>ei395</t>
  </si>
  <si>
    <t>Simplifications - SLT lapse risk</t>
  </si>
  <si>
    <t>ei396</t>
  </si>
  <si>
    <t>Simplifications - health expense risk</t>
  </si>
  <si>
    <t>ei397</t>
  </si>
  <si>
    <t>Captives simplifications - premium and reserve risk</t>
  </si>
  <si>
    <t>ei398</t>
  </si>
  <si>
    <t>List of assets (Third country branches)</t>
  </si>
  <si>
    <t>ei399</t>
  </si>
  <si>
    <t>CN/All members [6]</t>
  </si>
  <si>
    <t>ei40</t>
  </si>
  <si>
    <t>Collective investment undertakings - look-through approach (Third country branches)</t>
  </si>
  <si>
    <t>ei400</t>
  </si>
  <si>
    <t>Structured products (Third country branches)</t>
  </si>
  <si>
    <t>ei401</t>
  </si>
  <si>
    <t>Open derivatives (Third country branches)</t>
  </si>
  <si>
    <t>ei402</t>
  </si>
  <si>
    <t>Derivatives Transactions (Third country branches)</t>
  </si>
  <si>
    <t>ei403</t>
  </si>
  <si>
    <t>Securities lending and repos (Third country branches)</t>
  </si>
  <si>
    <t>ei404</t>
  </si>
  <si>
    <t>Assets held as collateral (Third country branches)</t>
  </si>
  <si>
    <t>ei405</t>
  </si>
  <si>
    <t>Life and Health SLT Technical Provisions (Third country branches)</t>
  </si>
  <si>
    <t>ei406</t>
  </si>
  <si>
    <t>Non-Life Technical Provisions (Third country branches)</t>
  </si>
  <si>
    <t>ei407</t>
  </si>
  <si>
    <t>Own funds (Third country branches)</t>
  </si>
  <si>
    <t>ei408</t>
  </si>
  <si>
    <t>Balance Sheet (Third country branches)</t>
  </si>
  <si>
    <t>ei409</t>
  </si>
  <si>
    <t>CN/All members [7]</t>
  </si>
  <si>
    <t>ei41</t>
  </si>
  <si>
    <t>Premiums, claims and expenses by line of business (Third country branches)</t>
  </si>
  <si>
    <t>ei410</t>
  </si>
  <si>
    <t>Infrastructure investment [210]</t>
  </si>
  <si>
    <t>ei411</t>
  </si>
  <si>
    <t>Product classification [210]</t>
  </si>
  <si>
    <t>ei412</t>
  </si>
  <si>
    <t>Portfolio (investment, securities lending and repo)[210]</t>
  </si>
  <si>
    <t>ei413</t>
  </si>
  <si>
    <t>Sub RFF, MAP [210]</t>
  </si>
  <si>
    <t>ei414</t>
  </si>
  <si>
    <t>RFF, MAP or Remaining of a fund [210]</t>
  </si>
  <si>
    <t>ei415</t>
  </si>
  <si>
    <t>Solvency Capital Requirement - Only SF (Full scope individual)[210]</t>
  </si>
  <si>
    <t>ei416</t>
  </si>
  <si>
    <t>Solvency Capital Requirement - SF (Full scope group)[210]</t>
  </si>
  <si>
    <t>ei417</t>
  </si>
  <si>
    <t>Assets and liabilities by currency (Full scope group)[210]</t>
  </si>
  <si>
    <t>ei418</t>
  </si>
  <si>
    <t>Line of Business (Full scope)[210]</t>
  </si>
  <si>
    <t>ei419</t>
  </si>
  <si>
    <t>CN/All members [8]</t>
  </si>
  <si>
    <t>ei42</t>
  </si>
  <si>
    <t>Type of structured product (Full scope)[210]</t>
  </si>
  <si>
    <t>ei420</t>
  </si>
  <si>
    <t>Deposits to cedants - line-by-line reporting (Full scope individual)[210]</t>
  </si>
  <si>
    <t>ei421</t>
  </si>
  <si>
    <t>Best estimate subject to volatility adjustment by country and currency [210]</t>
  </si>
  <si>
    <t>ei422</t>
  </si>
  <si>
    <t>Premiums, claims and expenses by line of business (Individual)[210]</t>
  </si>
  <si>
    <t>ei423</t>
  </si>
  <si>
    <t>Own funds (Full scope individual)[210]</t>
  </si>
  <si>
    <t>ei424</t>
  </si>
  <si>
    <t>Balance Sheet (Financial stability)[210]</t>
  </si>
  <si>
    <t>ei425</t>
  </si>
  <si>
    <t>Premiums, claims and expenses by line of business (Financial stability)[210]</t>
  </si>
  <si>
    <t>ei426</t>
  </si>
  <si>
    <t>Own funds (Financial stability)[210]</t>
  </si>
  <si>
    <t>ei427</t>
  </si>
  <si>
    <t>Own funds (Third country branches)[210]</t>
  </si>
  <si>
    <t>ei428</t>
  </si>
  <si>
    <t>Premiums, claims and expenses by line of business (Third country branches)[210]</t>
  </si>
  <si>
    <t>ei429</t>
  </si>
  <si>
    <t>CN/All members [9]</t>
  </si>
  <si>
    <t>ei43</t>
  </si>
  <si>
    <t>Premiums, claims and expenses by country [210]</t>
  </si>
  <si>
    <t>ei430</t>
  </si>
  <si>
    <t>Reporting country [210]</t>
  </si>
  <si>
    <t>ei431</t>
  </si>
  <si>
    <t>Country of authorisation [210]</t>
  </si>
  <si>
    <t>ei432</t>
  </si>
  <si>
    <t>Collective investment undertakings - look-through approach (Individual)[210]</t>
  </si>
  <si>
    <t>ei433</t>
  </si>
  <si>
    <t>Collective investment undertakings - look-through approach (Group)[210]</t>
  </si>
  <si>
    <t>ei434</t>
  </si>
  <si>
    <t>Collective investment undertakings - look-through approach (Third country branches)[210]</t>
  </si>
  <si>
    <t>ei435</t>
  </si>
  <si>
    <t>Structured products (Individual)[210]</t>
  </si>
  <si>
    <t>ei436</t>
  </si>
  <si>
    <t>Structured products (Third country branches)[210]</t>
  </si>
  <si>
    <t>ei437</t>
  </si>
  <si>
    <t>Securities lending and repos (Individual)[210]</t>
  </si>
  <si>
    <t>ei438</t>
  </si>
  <si>
    <t>Deposits to cedants - line-by-line reporting (Third country branches)[210]</t>
  </si>
  <si>
    <t>ei439</t>
  </si>
  <si>
    <t>CN/All members [10]</t>
  </si>
  <si>
    <t>ei44</t>
  </si>
  <si>
    <t>Country of third country undertaking [210]</t>
  </si>
  <si>
    <t>ei440</t>
  </si>
  <si>
    <t>Country of third country branch [210]</t>
  </si>
  <si>
    <t>ei441</t>
  </si>
  <si>
    <t>Development of the distribution of the claims incurred [220]</t>
  </si>
  <si>
    <t>ei442</t>
  </si>
  <si>
    <t>Loss distribution risk profile [220]</t>
  </si>
  <si>
    <t>ei443</t>
  </si>
  <si>
    <t>Non-life underwriting peak risks [220]</t>
  </si>
  <si>
    <t>ei444</t>
  </si>
  <si>
    <t>Non-life underwriting mass risks [220]</t>
  </si>
  <si>
    <t>ei445</t>
  </si>
  <si>
    <t>Solvency Capital Requirement - Market risk (Full scope individual)[220]</t>
  </si>
  <si>
    <t>ei446</t>
  </si>
  <si>
    <t>Solvency Capital Requirement - Market risk (Full scope group)[220]</t>
  </si>
  <si>
    <t>ei447</t>
  </si>
  <si>
    <t>Solvency Capital Requirement - Counterparty default risk (Full scope individual)[220]</t>
  </si>
  <si>
    <t>ei448</t>
  </si>
  <si>
    <t>Solvency Capital Requirement - Counterparty default risk (Full scope group)[220]</t>
  </si>
  <si>
    <t>ei449</t>
  </si>
  <si>
    <t>CN/All members [11]</t>
  </si>
  <si>
    <t>ei45</t>
  </si>
  <si>
    <t>Solvency Capital Requirement - Life underwriting risk (Full scope individual)[220]</t>
  </si>
  <si>
    <t>ei450</t>
  </si>
  <si>
    <t>Solvency Capital Requirement - Life underwriting risk (Full scope group)[220]</t>
  </si>
  <si>
    <t>ei451</t>
  </si>
  <si>
    <t>Solvency Capital Requirement - Health underwriting risk (Full scope individual)[220]</t>
  </si>
  <si>
    <t>ei452</t>
  </si>
  <si>
    <t>Solvency Capital Requirement - Health underwriting risk (Full scope group)[220]</t>
  </si>
  <si>
    <t>ei453</t>
  </si>
  <si>
    <t>Solvency Capital Requirement - Non-Life underwriting risk (Full scope individual)[220]</t>
  </si>
  <si>
    <t>ei454</t>
  </si>
  <si>
    <t>Solvency Capital Requirement - Non-Life underwriting risk (Full scope group)[220]</t>
  </si>
  <si>
    <t>ei455</t>
  </si>
  <si>
    <t>Type of undertaking [220]</t>
  </si>
  <si>
    <t>ei456</t>
  </si>
  <si>
    <t>Type of branch [220]</t>
  </si>
  <si>
    <t>ei457</t>
  </si>
  <si>
    <t>Type of undertakings (Full scope)[220]</t>
  </si>
  <si>
    <t>ei458</t>
  </si>
  <si>
    <t>Regular/Ad-hoc submission (group)</t>
  </si>
  <si>
    <t>ei459</t>
  </si>
  <si>
    <t>CN/All members [12]</t>
  </si>
  <si>
    <t>ei46</t>
  </si>
  <si>
    <t>Nominated ECAI</t>
  </si>
  <si>
    <t>ei460</t>
  </si>
  <si>
    <t>Structured products (Group)[220]</t>
  </si>
  <si>
    <t>ei461</t>
  </si>
  <si>
    <t>Lapses (life business)[220]</t>
  </si>
  <si>
    <t>ei462</t>
  </si>
  <si>
    <t>Exemption of reporting ECAI information</t>
  </si>
  <si>
    <t>ei463</t>
  </si>
  <si>
    <t>Nominated ECAI (including Multiple ECAI)</t>
  </si>
  <si>
    <t>ei464</t>
  </si>
  <si>
    <t>SCR calculation approach for CIU</t>
  </si>
  <si>
    <t>ei465</t>
  </si>
  <si>
    <t>Participation (Full scope Individual) [240]</t>
  </si>
  <si>
    <t>ei466</t>
  </si>
  <si>
    <t>Nominated ECAI [240]</t>
  </si>
  <si>
    <t>ei467</t>
  </si>
  <si>
    <t>Credit quality step [240] (Full scope)</t>
  </si>
  <si>
    <t>ei468</t>
  </si>
  <si>
    <t>Nominated ECAI (SCR simplification included) [240]</t>
  </si>
  <si>
    <t>ei469</t>
  </si>
  <si>
    <t>CN/All members [13]</t>
  </si>
  <si>
    <t>ei47</t>
  </si>
  <si>
    <t>Approach based on average tax rate</t>
  </si>
  <si>
    <t>ei470</t>
  </si>
  <si>
    <t>Simplifications market concentration risk - simplifications used</t>
  </si>
  <si>
    <t>ei471</t>
  </si>
  <si>
    <t>Simplifications - NSLT lapse risk</t>
  </si>
  <si>
    <t>ei472</t>
  </si>
  <si>
    <t>Simplifications used - non-life lapse risk</t>
  </si>
  <si>
    <t>ei473</t>
  </si>
  <si>
    <t>Nominated ECAI (including Multiple ECAI) [240]</t>
  </si>
  <si>
    <t>ei475</t>
  </si>
  <si>
    <t>Simplifications used - fire risk</t>
  </si>
  <si>
    <t>ei476</t>
  </si>
  <si>
    <t>Currency used as a reference to calculate the currency risk</t>
  </si>
  <si>
    <t>ei477</t>
  </si>
  <si>
    <t>Nominated ECAI (including SCR simplification and multiple ECAI) [240]</t>
  </si>
  <si>
    <t>ei478</t>
  </si>
  <si>
    <t>Issuer country (Full scope) [260]</t>
  </si>
  <si>
    <t>ei479</t>
  </si>
  <si>
    <t>Branch localisation</t>
  </si>
  <si>
    <t>ei480</t>
  </si>
  <si>
    <t>Sector of the issuer/seller/transferor/receiver/reinsurer/provider</t>
  </si>
  <si>
    <t>ei481</t>
  </si>
  <si>
    <t>Identification of the line of business for Cyber risk</t>
  </si>
  <si>
    <t>ei482</t>
  </si>
  <si>
    <t>Purpose of derivative</t>
  </si>
  <si>
    <t>ei484</t>
  </si>
  <si>
    <t>Product classification [280]</t>
  </si>
  <si>
    <t>ei487</t>
  </si>
  <si>
    <t>Pension entitlements [280]</t>
  </si>
  <si>
    <t>ei488</t>
  </si>
  <si>
    <t>Insurance with profit participation indicator</t>
  </si>
  <si>
    <t>ei489</t>
  </si>
  <si>
    <t>RFF (Preparatory scope)</t>
  </si>
  <si>
    <t>ei49</t>
  </si>
  <si>
    <t>Average contractually defined remaining maturity of the contracts</t>
  </si>
  <si>
    <t>ei490</t>
  </si>
  <si>
    <t>Exit conditions for insurance product</t>
  </si>
  <si>
    <t>ei491</t>
  </si>
  <si>
    <t>Reported explicitly in its own module</t>
  </si>
  <si>
    <t>ei495</t>
  </si>
  <si>
    <t>Reported in Market and Credit FinInstr module</t>
  </si>
  <si>
    <t>ei496</t>
  </si>
  <si>
    <t>Reported in Non-life module</t>
  </si>
  <si>
    <t>ei498</t>
  </si>
  <si>
    <t>Reported in Life and Health module</t>
  </si>
  <si>
    <t>ei499</t>
  </si>
  <si>
    <t>Consolidation method 1 used for group solvency assessment of at least one undertaking in the scope</t>
  </si>
  <si>
    <t>ei50</t>
  </si>
  <si>
    <t>Reported in Operational module</t>
  </si>
  <si>
    <t>ei500</t>
  </si>
  <si>
    <t>Metric: Balance sheet (Pension funds)</t>
  </si>
  <si>
    <t>ei5000</t>
  </si>
  <si>
    <t>Metric: Alternative investments</t>
  </si>
  <si>
    <t>ei5001</t>
  </si>
  <si>
    <t>Metric: Benefit reductions due to sponsor default</t>
  </si>
  <si>
    <t>ei5002</t>
  </si>
  <si>
    <t>Metric: Changes in technical provisions (Pension funds)</t>
  </si>
  <si>
    <t>ei5003</t>
  </si>
  <si>
    <t>Metric: Collective investment undertakings - look-through approach (Pension funds)</t>
  </si>
  <si>
    <t>ei5004</t>
  </si>
  <si>
    <t>Metric: Contributions, benefits paid and transfers (Pension funds)</t>
  </si>
  <si>
    <t>ei5005</t>
  </si>
  <si>
    <t>Metric: Cross-border (Pension funds)</t>
  </si>
  <si>
    <t>ei5006</t>
  </si>
  <si>
    <t>Metric: Support in the form of other claims on the sponsor</t>
  </si>
  <si>
    <t>ei5007</t>
  </si>
  <si>
    <t>Reported in Other module</t>
  </si>
  <si>
    <t>ei501</t>
  </si>
  <si>
    <t>Metric: Support from the employer in the form of increased contributions</t>
  </si>
  <si>
    <t>ei5011</t>
  </si>
  <si>
    <t>Metric: Ex-ante benefit reductions</t>
  </si>
  <si>
    <t>ei5013</t>
  </si>
  <si>
    <t>Metric: Expenses (Pension funds)</t>
  </si>
  <si>
    <t>ei5014</t>
  </si>
  <si>
    <t>Metric: Ex-post benefit reductions</t>
  </si>
  <si>
    <t>ei5015</t>
  </si>
  <si>
    <t>Type of VA used</t>
  </si>
  <si>
    <t>ei502</t>
  </si>
  <si>
    <t>Metric: Type of sponsor arrangement</t>
  </si>
  <si>
    <t>ei5020</t>
  </si>
  <si>
    <t>Approach for risk capital measurement in premium risk</t>
  </si>
  <si>
    <t>ei504</t>
  </si>
  <si>
    <t>Metric: Investment income (Pension funds)</t>
  </si>
  <si>
    <t>ei5040</t>
  </si>
  <si>
    <t>Metric: Member data (Pension funds)</t>
  </si>
  <si>
    <t>ei5042</t>
  </si>
  <si>
    <t>Approach for risk capital measurement in reserve risk</t>
  </si>
  <si>
    <t>ei505</t>
  </si>
  <si>
    <t>Approach for risk capital measurement in catastrophe risk</t>
  </si>
  <si>
    <t>ei506</t>
  </si>
  <si>
    <t>Commercially available vendor model used</t>
  </si>
  <si>
    <t>ei507</t>
  </si>
  <si>
    <t>Significant other perils</t>
  </si>
  <si>
    <t>ei508</t>
  </si>
  <si>
    <t>Basel Level 1 classification mapping</t>
  </si>
  <si>
    <t>ei509</t>
  </si>
  <si>
    <t>Metric: Other additional support</t>
  </si>
  <si>
    <t>ei5094</t>
  </si>
  <si>
    <t>Metric: Other benefit reductions</t>
  </si>
  <si>
    <t>ei5095</t>
  </si>
  <si>
    <t>Metric: Pension fund category</t>
  </si>
  <si>
    <t>ei5096</t>
  </si>
  <si>
    <t>Metric: Pension fund type</t>
  </si>
  <si>
    <t>ei5097</t>
  </si>
  <si>
    <t>Metric: Pension fund type (IORP)</t>
  </si>
  <si>
    <t>ei5098</t>
  </si>
  <si>
    <t>Metric: Pension protection scheme</t>
  </si>
  <si>
    <t>ei5099</t>
  </si>
  <si>
    <t>Scenario A or B</t>
  </si>
  <si>
    <t>ei51</t>
  </si>
  <si>
    <t>Basel Level 2 classification mapping</t>
  </si>
  <si>
    <t>ei510</t>
  </si>
  <si>
    <t>Metric: Portfolio/pension scheme type</t>
  </si>
  <si>
    <t>ei5100</t>
  </si>
  <si>
    <t>Metric: Subsidiary liability of the sponsor</t>
  </si>
  <si>
    <t>ei5105</t>
  </si>
  <si>
    <t>Metric: Support from the employees in the form of increased contributions</t>
  </si>
  <si>
    <t>ei5106</t>
  </si>
  <si>
    <t>Metric: Balance sheet (Pension funds, including option for non-IORP)</t>
  </si>
  <si>
    <t>ei5108</t>
  </si>
  <si>
    <t>Metric: Cross-border (Pension funds, including option for non-IORP)</t>
  </si>
  <si>
    <t>ei5109</t>
  </si>
  <si>
    <t>Basel L1 classification use indicator</t>
  </si>
  <si>
    <t>ei511</t>
  </si>
  <si>
    <t>Metric: Expenses (Pension funds, including option for non-IORP)</t>
  </si>
  <si>
    <t>ei5110</t>
  </si>
  <si>
    <t>Metric: List of assets (Pension funds, including option for exempted by EIOPA Article 1.14)</t>
  </si>
  <si>
    <t>ei5111</t>
  </si>
  <si>
    <t>Metric: List of assets (Pension funds, including option for exempted by EIOPA Article 1.7 till 31/12/2019)</t>
  </si>
  <si>
    <t>ei5112</t>
  </si>
  <si>
    <t>Metric: List of assets (Pension funds, including option for non-IORP)</t>
  </si>
  <si>
    <t>ei5113</t>
  </si>
  <si>
    <t>Metric: Investment income (Pension funds, including option for non-IORP)</t>
  </si>
  <si>
    <t>ei5114</t>
  </si>
  <si>
    <t>Metric: Changes in technical provisions (Pension funds, including option for non-IORP)</t>
  </si>
  <si>
    <t>ei5115</t>
  </si>
  <si>
    <t>Metric: Member data (Pension funds, including option for non-IORP)</t>
  </si>
  <si>
    <t>ei5116</t>
  </si>
  <si>
    <t>Metric: Contributions, benefits paid and transfers (Pension funds, including option for non-IORP)</t>
  </si>
  <si>
    <t>ei5117</t>
  </si>
  <si>
    <t>Metric: Valuation method (Pension funds)</t>
  </si>
  <si>
    <t>ei5118</t>
  </si>
  <si>
    <t>Basel L1 and L2 classification use indicator</t>
  </si>
  <si>
    <t>ei512</t>
  </si>
  <si>
    <t>Probability Distribution type</t>
  </si>
  <si>
    <t>ei513</t>
  </si>
  <si>
    <t>Purpose for Internal model change</t>
  </si>
  <si>
    <t>ei514</t>
  </si>
  <si>
    <t>Classification of Internal model change</t>
  </si>
  <si>
    <t>ei515</t>
  </si>
  <si>
    <t>Occurrence of internal model reset for minor changes in reporting period</t>
  </si>
  <si>
    <t>ei516</t>
  </si>
  <si>
    <t>Held in unit linked and index linked funds</t>
  </si>
  <si>
    <t>ei53</t>
  </si>
  <si>
    <t>Major model change impact on Market risk charge</t>
  </si>
  <si>
    <t>ei531</t>
  </si>
  <si>
    <t>Major model change impact on CREDIT FinInstr risk charge</t>
  </si>
  <si>
    <t>ei532</t>
  </si>
  <si>
    <t>Major model change impact on CREDIT NonFinInstr charge</t>
  </si>
  <si>
    <t>ei533</t>
  </si>
  <si>
    <t>Major model change impact on Non-Life risk charge</t>
  </si>
  <si>
    <t>ei534</t>
  </si>
  <si>
    <t>Major model change impact on Life and Health risk charge</t>
  </si>
  <si>
    <t>ei535</t>
  </si>
  <si>
    <t>Major model change impact on Operational risk charge</t>
  </si>
  <si>
    <t>ei536</t>
  </si>
  <si>
    <t>Major model change impact on Pension risk charge</t>
  </si>
  <si>
    <t>ei537</t>
  </si>
  <si>
    <t>Major model change impact on diversification benefit due to some change to the dependency model</t>
  </si>
  <si>
    <t>ei538</t>
  </si>
  <si>
    <t>Branch country of establishment</t>
  </si>
  <si>
    <t>ei539</t>
  </si>
  <si>
    <t>Original currency of exposure/transaction/instrument</t>
  </si>
  <si>
    <t>ei54</t>
  </si>
  <si>
    <t>Currency of price of derivative</t>
  </si>
  <si>
    <t>ei540</t>
  </si>
  <si>
    <t>Business or individual customers</t>
  </si>
  <si>
    <t>ei549</t>
  </si>
  <si>
    <t>Swap delivered currency</t>
  </si>
  <si>
    <t>ei55</t>
  </si>
  <si>
    <t>Cyber coverage in the product identification</t>
  </si>
  <si>
    <t>ei550</t>
  </si>
  <si>
    <t>Coverage of non-financial instruments</t>
  </si>
  <si>
    <t>ei551</t>
  </si>
  <si>
    <t>Type of shock model for market risk</t>
  </si>
  <si>
    <t>ei552</t>
  </si>
  <si>
    <t>Type of shock model for credit risk</t>
  </si>
  <si>
    <t>ei553</t>
  </si>
  <si>
    <t>Indicator of reserve risk internal LoB</t>
  </si>
  <si>
    <t>ei554</t>
  </si>
  <si>
    <t>Unlimited guarantees received</t>
  </si>
  <si>
    <t>ei556</t>
  </si>
  <si>
    <t>Unlimited guarantees provided</t>
  </si>
  <si>
    <t>ei557</t>
  </si>
  <si>
    <t>Derivative solely used for hedging a risk from an asset held in the same CIU</t>
  </si>
  <si>
    <t>ei558</t>
  </si>
  <si>
    <t>Captive business</t>
  </si>
  <si>
    <t>ei559</t>
  </si>
  <si>
    <t>Unwind trigger of contract</t>
  </si>
  <si>
    <t>ei56</t>
  </si>
  <si>
    <t>Mergers and acquisitions during the period</t>
  </si>
  <si>
    <t>ei560</t>
  </si>
  <si>
    <t>Bail-in rules</t>
  </si>
  <si>
    <t>ei561</t>
  </si>
  <si>
    <t>RGLA</t>
  </si>
  <si>
    <t>ei562</t>
  </si>
  <si>
    <t>Assets linked to crypto-assets</t>
  </si>
  <si>
    <t>ei563</t>
  </si>
  <si>
    <t>Covered by internal model for Group SCR calculations</t>
  </si>
  <si>
    <t>ei564</t>
  </si>
  <si>
    <t>Property type</t>
  </si>
  <si>
    <t>ei565</t>
  </si>
  <si>
    <t>Property location</t>
  </si>
  <si>
    <t>ei566</t>
  </si>
  <si>
    <t>Indicator of premium risk internal LoB</t>
  </si>
  <si>
    <t>ei567</t>
  </si>
  <si>
    <t>Use of sliding scale commission</t>
  </si>
  <si>
    <t>ei568</t>
  </si>
  <si>
    <t>Intragroup transactions Profit and Loss (group)</t>
  </si>
  <si>
    <t>ei569</t>
  </si>
  <si>
    <t>Method of group solvency calculation used (contribution to group TP)</t>
  </si>
  <si>
    <t>ei57</t>
  </si>
  <si>
    <t>Off-balance sheet items general [280]</t>
  </si>
  <si>
    <t>ei570</t>
  </si>
  <si>
    <t>Sector of investor/buyer/transferee/payer/reinsured/beneficiary</t>
  </si>
  <si>
    <t>ei571</t>
  </si>
  <si>
    <t>Sector of issuer/seller/transferor/receiver/reinsurer/provider</t>
  </si>
  <si>
    <t>ei572</t>
  </si>
  <si>
    <t>Type of instrument</t>
  </si>
  <si>
    <t>ei573</t>
  </si>
  <si>
    <t>Type of instrument (Derivatives)</t>
  </si>
  <si>
    <t>ei574</t>
  </si>
  <si>
    <t>Type of protection</t>
  </si>
  <si>
    <t>ei575</t>
  </si>
  <si>
    <t>Type of transaction (Off-balance sheet items and contingent liabilities)</t>
  </si>
  <si>
    <t>ei576</t>
  </si>
  <si>
    <t>Insurance sector</t>
  </si>
  <si>
    <t>ei577</t>
  </si>
  <si>
    <t>Insurance or reinsurance</t>
  </si>
  <si>
    <t>ei578</t>
  </si>
  <si>
    <t>Sector of revenue side</t>
  </si>
  <si>
    <t>ei579</t>
  </si>
  <si>
    <t>Group solvency assessment [method chosen and under method 1, treatment of the undertaking]</t>
  </si>
  <si>
    <t>ei58</t>
  </si>
  <si>
    <t>Sector of expense side</t>
  </si>
  <si>
    <t>ei580</t>
  </si>
  <si>
    <t>Type of instrument (Profit and Loss)</t>
  </si>
  <si>
    <t>ei581</t>
  </si>
  <si>
    <t>Instrument (Profit and Loss)</t>
  </si>
  <si>
    <t>ei582</t>
  </si>
  <si>
    <t>Allowance for risk-prevention measures</t>
  </si>
  <si>
    <t>ei583</t>
  </si>
  <si>
    <t>Run-off status</t>
  </si>
  <si>
    <t>ei584</t>
  </si>
  <si>
    <t>Loss distribution risk profile [280]</t>
  </si>
  <si>
    <t>ei585</t>
  </si>
  <si>
    <t>Non-life underwriting mass risks [280]</t>
  </si>
  <si>
    <t>ei586</t>
  </si>
  <si>
    <t>Annual movements on own funds (Full scope individual) [280]</t>
  </si>
  <si>
    <t>ei587</t>
  </si>
  <si>
    <t>List of items on own funds (Individual) [280]</t>
  </si>
  <si>
    <t>ei588</t>
  </si>
  <si>
    <t>Long-term equity investment</t>
  </si>
  <si>
    <t>ei589</t>
  </si>
  <si>
    <t>Portfolio (investment, securities lending and repo) (Preparatory scope)</t>
  </si>
  <si>
    <t>ei59</t>
  </si>
  <si>
    <t>Liquidity risk for life business (Financial stability)</t>
  </si>
  <si>
    <t>ei590</t>
  </si>
  <si>
    <t>Liquidity risk for non-life business (Financial stability)</t>
  </si>
  <si>
    <t>ei591</t>
  </si>
  <si>
    <t>Projection of future cash flows [280]</t>
  </si>
  <si>
    <t>ei592</t>
  </si>
  <si>
    <t>Detailed information by tiers on own funds (Financial stability group)</t>
  </si>
  <si>
    <t>ei593</t>
  </si>
  <si>
    <t>Duration of technical provisions</t>
  </si>
  <si>
    <t>ei594</t>
  </si>
  <si>
    <t>Balance Sheet (Financial stability group)</t>
  </si>
  <si>
    <t>ei595</t>
  </si>
  <si>
    <t>Cyber risk content of submission</t>
  </si>
  <si>
    <t>ei596</t>
  </si>
  <si>
    <t>Internal model - market and credit risk</t>
  </si>
  <si>
    <t>ei597</t>
  </si>
  <si>
    <t>Internal model - credit event risk portfolio</t>
  </si>
  <si>
    <t>ei598</t>
  </si>
  <si>
    <t>Internal model for credit event risk for financial instruments (Individual)</t>
  </si>
  <si>
    <t>ei599</t>
  </si>
  <si>
    <t>Portfolio (derivatives)</t>
  </si>
  <si>
    <t>ei60</t>
  </si>
  <si>
    <t>Internal model for credit risk non-financial instruments (Individual)</t>
  </si>
  <si>
    <t>ei600</t>
  </si>
  <si>
    <t>Metric: Counterparty Sector according to ESA 2010</t>
  </si>
  <si>
    <t>ei6002</t>
  </si>
  <si>
    <t>Metric: Cross-border (Pension funds for ECB)</t>
  </si>
  <si>
    <t>ei6005</t>
  </si>
  <si>
    <t>Metric: List of assets (Pension funds for ECB, no specific options)</t>
  </si>
  <si>
    <t>ei6006</t>
  </si>
  <si>
    <t>Metric: Expenses (Pension funds for ECB)</t>
  </si>
  <si>
    <t>ei6007</t>
  </si>
  <si>
    <t>Metric: Pension fund reserves (Pension funds for ECB)</t>
  </si>
  <si>
    <t>ei6008</t>
  </si>
  <si>
    <t>Metric: Liabilities for statistical purposes (Pension funds for ECB)</t>
  </si>
  <si>
    <t>ei6009</t>
  </si>
  <si>
    <t>Internal model for non-life and health non-slt (Individual)</t>
  </si>
  <si>
    <t>ei601</t>
  </si>
  <si>
    <t>Metric: Liabilities - Pension entitlements - country split (Pension funds for ECB)</t>
  </si>
  <si>
    <t>ei6010</t>
  </si>
  <si>
    <t>Internal model for life and health risk (Individual)</t>
  </si>
  <si>
    <t>ei602</t>
  </si>
  <si>
    <t>Metric: List of assets (Pension funds for ECB)</t>
  </si>
  <si>
    <t>ei6026</t>
  </si>
  <si>
    <t>Metric: Investment income (Pension funds for ECB)</t>
  </si>
  <si>
    <t>ei6027</t>
  </si>
  <si>
    <t>Metric: Changes in technical provisions (Pension funds for ECB)</t>
  </si>
  <si>
    <t>ei6028</t>
  </si>
  <si>
    <t>Metric: Pension fund reserves (Pension funds for ECB, no specific options)</t>
  </si>
  <si>
    <t>ei6029</t>
  </si>
  <si>
    <t>Internal model for operational risk (Individual)</t>
  </si>
  <si>
    <t>ei603</t>
  </si>
  <si>
    <t>Metric: Exemptions from EIOPA BoS/18 114 applied to the reporting entity</t>
  </si>
  <si>
    <t>ei6030</t>
  </si>
  <si>
    <t>Metric: Exemptions from ECB regulation (ECB/2018/2) applied to the reporting entity</t>
  </si>
  <si>
    <t>ei6031</t>
  </si>
  <si>
    <t>Metric: Currency of underlying (Pension funds)</t>
  </si>
  <si>
    <t>ei6033</t>
  </si>
  <si>
    <t>Metric: Issuer institution (Pension funds for ECB)</t>
  </si>
  <si>
    <t>ei6034</t>
  </si>
  <si>
    <t>Metric: Open derivatives (Pension funds)</t>
  </si>
  <si>
    <t>ei6035</t>
  </si>
  <si>
    <t>Metric: Open derivatives (Pension funds) [260]</t>
  </si>
  <si>
    <t>ei6036</t>
  </si>
  <si>
    <t>Internal model for model changes (Individual)</t>
  </si>
  <si>
    <t>ei604</t>
  </si>
  <si>
    <t>Internal model for credit event risk for financial instruments (Group)</t>
  </si>
  <si>
    <t>ei605</t>
  </si>
  <si>
    <t>Internal model for credit risk non-financial instruments (Group)</t>
  </si>
  <si>
    <t>ei606</t>
  </si>
  <si>
    <t>Internal model for non-life and health non-slt (Group)</t>
  </si>
  <si>
    <t>ei607</t>
  </si>
  <si>
    <t>Internal model for life and health risk (Group)</t>
  </si>
  <si>
    <t>ei608</t>
  </si>
  <si>
    <t>Internal model for operational risk (Group)</t>
  </si>
  <si>
    <t>ei609</t>
  </si>
  <si>
    <t>RO/All members [11]</t>
  </si>
  <si>
    <t>ei61</t>
  </si>
  <si>
    <t>Internal model for model changes (Group)</t>
  </si>
  <si>
    <t>ei610</t>
  </si>
  <si>
    <t>Non-Life Technical Provisions (Full scope by country individual)</t>
  </si>
  <si>
    <t>ei611</t>
  </si>
  <si>
    <t>Solvency Capital Requirement - partial or full internal model</t>
  </si>
  <si>
    <t>ei612</t>
  </si>
  <si>
    <t>List of underwriting entities</t>
  </si>
  <si>
    <t>ei613</t>
  </si>
  <si>
    <t>Activity by country - location of underwriting content of submission</t>
  </si>
  <si>
    <t>ei614</t>
  </si>
  <si>
    <t>Activity by country - location of risk content of submission</t>
  </si>
  <si>
    <t>ei615</t>
  </si>
  <si>
    <t>Detailed analysis per period - technical flows and technical provisions</t>
  </si>
  <si>
    <t>ei616</t>
  </si>
  <si>
    <t>Intragroup transactions Profit and Loss</t>
  </si>
  <si>
    <t>ei617</t>
  </si>
  <si>
    <t>Solvency Capital Requirement - for undertakings using full or partial internal model</t>
  </si>
  <si>
    <t>ei618</t>
  </si>
  <si>
    <t>Solvency Capital Requirement - partial or full internal model (group)</t>
  </si>
  <si>
    <t>ei619</t>
  </si>
  <si>
    <t>Ancillary Own Funds</t>
  </si>
  <si>
    <t>ei62</t>
  </si>
  <si>
    <t>Identification of the line of business for non-life</t>
  </si>
  <si>
    <t>ei620</t>
  </si>
  <si>
    <t>Identification of the 20 biggest exposures</t>
  </si>
  <si>
    <t>ei621</t>
  </si>
  <si>
    <t>Solvency Capital Requirement - Non-Life Catastrophe risk (Third country branches)</t>
  </si>
  <si>
    <t>ei622</t>
  </si>
  <si>
    <t>Sustainable investments and climate-related risks</t>
  </si>
  <si>
    <t>ei623</t>
  </si>
  <si>
    <t>Solvency Capital Requirement - for undertakings using an internal model (Ring-fenced fund/matching portfolio/remaining part)</t>
  </si>
  <si>
    <t>ei624</t>
  </si>
  <si>
    <t>Facultative covers for non-life and life business basic data [280]</t>
  </si>
  <si>
    <t>ei625</t>
  </si>
  <si>
    <t>Facultative covers for non-life and life business shares data [280]</t>
  </si>
  <si>
    <t>ei626</t>
  </si>
  <si>
    <t>Outgoing Reinsurance Program basic data [280]</t>
  </si>
  <si>
    <t>ei627</t>
  </si>
  <si>
    <t>Outgoing Reinsurance Program shares data [280]</t>
  </si>
  <si>
    <t>ei628</t>
  </si>
  <si>
    <t>Development of the distribution of the claims incurred [280]</t>
  </si>
  <si>
    <t>ei629</t>
  </si>
  <si>
    <t>UU/All members [2]</t>
  </si>
  <si>
    <t>ei63</t>
  </si>
  <si>
    <t>Assets held as collateral (Individual) [280]</t>
  </si>
  <si>
    <t>ei630</t>
  </si>
  <si>
    <t>Non-life business - policy and customer information content of submission</t>
  </si>
  <si>
    <t>ei631</t>
  </si>
  <si>
    <t>Non-life underwriting peak risks [280]</t>
  </si>
  <si>
    <t>ei632</t>
  </si>
  <si>
    <t>Solvency Capital Requirement - Non-Life Catastrophe risk (Full scope individual) [280]</t>
  </si>
  <si>
    <t>ei633</t>
  </si>
  <si>
    <t>IGT - Insurance and Reinsurance (Full scope individual)</t>
  </si>
  <si>
    <t>ei634</t>
  </si>
  <si>
    <t>IGT - Insurance and Reinsurance (Full scope group)</t>
  </si>
  <si>
    <t>ei635</t>
  </si>
  <si>
    <t>Annual movements on own funds (Full scope group) [280]</t>
  </si>
  <si>
    <t>ei636</t>
  </si>
  <si>
    <t>List of items on own funds (Group) [280]</t>
  </si>
  <si>
    <t>ei637</t>
  </si>
  <si>
    <t>Solvency Capital Requirement - Non-Life Catastrophe risk (Full scope group) [280]</t>
  </si>
  <si>
    <t>ei638</t>
  </si>
  <si>
    <t>Risk concertation broken down by currency sector and country</t>
  </si>
  <si>
    <t>ei639</t>
  </si>
  <si>
    <t>Type of structured product (Preparatory scope)</t>
  </si>
  <si>
    <t>ei64</t>
  </si>
  <si>
    <t>Risk concertation broken down by asset class and rating</t>
  </si>
  <si>
    <t>ei640</t>
  </si>
  <si>
    <t>Participations held [280]</t>
  </si>
  <si>
    <t>ei641</t>
  </si>
  <si>
    <t>Solvency Capital Requirement - Market risk (Third country branches)</t>
  </si>
  <si>
    <t>ei642</t>
  </si>
  <si>
    <t>Solvency Capital Requirement - Counterparty default risk (Third country branches)</t>
  </si>
  <si>
    <t>ei643</t>
  </si>
  <si>
    <t>Solvency Capital Requirement - Life underwriting risk (Third country branches)</t>
  </si>
  <si>
    <t>ei644</t>
  </si>
  <si>
    <t>Solvency Capital Requirement - Health underwriting risk (Third country branches)</t>
  </si>
  <si>
    <t>ei645</t>
  </si>
  <si>
    <t>Solvency Capital Requirement - Non-Life underwriting risk (Third country branches)</t>
  </si>
  <si>
    <t>ei646</t>
  </si>
  <si>
    <t>Solvency Capital Requirement - Operational risk (Third country branches)</t>
  </si>
  <si>
    <t>ei647</t>
  </si>
  <si>
    <t>Solvency Capital Requirement - Simplifications (Third country branches)</t>
  </si>
  <si>
    <t>ei648</t>
  </si>
  <si>
    <t>Type of entity relation</t>
  </si>
  <si>
    <t>ei649</t>
  </si>
  <si>
    <t>AS/All members [5]</t>
  </si>
  <si>
    <t>ei65</t>
  </si>
  <si>
    <t>Fiscal treatment of the insurance products</t>
  </si>
  <si>
    <t>ei650</t>
  </si>
  <si>
    <t>Minimum Capital Requirement - Only life or only non-life insurance activity and reinsurance activity</t>
  </si>
  <si>
    <t>ei651</t>
  </si>
  <si>
    <t>Reinsured line of business</t>
  </si>
  <si>
    <t>ei652</t>
  </si>
  <si>
    <t>Non-Life Technical Provisions (ECB add-on)</t>
  </si>
  <si>
    <t>ei653</t>
  </si>
  <si>
    <t>Investment revenues and expenses</t>
  </si>
  <si>
    <t>ei654</t>
  </si>
  <si>
    <t>Cancellation option</t>
  </si>
  <si>
    <t>ei655</t>
  </si>
  <si>
    <t>Solvency Capital Requirement - Market risk (Ring-fenced fund/matching portfolio/remaining part - individual)</t>
  </si>
  <si>
    <t>ei656</t>
  </si>
  <si>
    <t>Solvency Capital Requirement - Counterparty default risk (Ring-fenced fund/matching portfolio/remaining part - individual)</t>
  </si>
  <si>
    <t>ei657</t>
  </si>
  <si>
    <t>Solvency Capital Requirement - Life underwriting risk (Ring-fenced fund/matching portfolio/remaining part - individual)</t>
  </si>
  <si>
    <t>ei658</t>
  </si>
  <si>
    <t>Solvency Capital Requirement - Health underwriting risk (Ring-fenced fund/matching portfolio/remaining part - individual)</t>
  </si>
  <si>
    <t>ei659</t>
  </si>
  <si>
    <t>UR/All members [1]</t>
  </si>
  <si>
    <t>ei66</t>
  </si>
  <si>
    <t>Solvency Capital Requirement - Non-Life underwriting risk (Ring-fenced fund/matching portfolio/remaining part - individual)</t>
  </si>
  <si>
    <t>ei660</t>
  </si>
  <si>
    <t>Solvency Capital Requirement - Operational risk (Ring-fenced fund/matching portfolio/remaining part - individual)</t>
  </si>
  <si>
    <t>ei661</t>
  </si>
  <si>
    <t>Solvency Capital Requirement - Simplifications (Ring-fenced fund/matching portfolio/remaining part - individual)</t>
  </si>
  <si>
    <t>ei662</t>
  </si>
  <si>
    <t>Solvency Capital Requirement - for undertakings using an internal model (Ring-fenced fund/matching portfolio/remaining part)[280]</t>
  </si>
  <si>
    <t>ei663</t>
  </si>
  <si>
    <t>Solvency Capital Requirement - Non-Life Catastrophe risk (Ring-fenced fund/matching portfolio/remaining part - individual)</t>
  </si>
  <si>
    <t>ei664</t>
  </si>
  <si>
    <t>Solvency Capital Requirement - Market risk (Ring-fenced fund/matching portfolio/remaining part - group)</t>
  </si>
  <si>
    <t>ei665</t>
  </si>
  <si>
    <t>Solvency Capital Requirement - Counterparty default risk (Ring-fenced fund/matching portfolio/remaining part - group)</t>
  </si>
  <si>
    <t>ei666</t>
  </si>
  <si>
    <t>Solvency Capital Requirement - Life underwriting risk (Ring-fenced fund/matching portfolio/remaining part - group)</t>
  </si>
  <si>
    <t>ei667</t>
  </si>
  <si>
    <t>Solvency Capital Requirement - Health underwriting risk (Ring-fenced fund/matching portfolio/remaining part - group)</t>
  </si>
  <si>
    <t>ei668</t>
  </si>
  <si>
    <t>Solvency Capital Requirement - Non-Life underwriting risk (Ring-fenced fund/matching portfolio/remaining part - group)</t>
  </si>
  <si>
    <t>ei669</t>
  </si>
  <si>
    <t>Finite reinsurance or similar arrangements</t>
  </si>
  <si>
    <t>ei67</t>
  </si>
  <si>
    <t>Solvency Capital Requirement - Operational risk (Ring-fenced fund/matching portfolio/remaining part - group)</t>
  </si>
  <si>
    <t>ei670</t>
  </si>
  <si>
    <t>Solvency Capital Requirement - Simplifications (Ring-fenced fund/matching portfolio/remaining part - group)</t>
  </si>
  <si>
    <t>ei671</t>
  </si>
  <si>
    <t>Solvency Capital Requirement - Non-Life Catastrophe risk (Ring-fenced fund/matching portfolio/remaining part - group)</t>
  </si>
  <si>
    <t>ei672</t>
  </si>
  <si>
    <t>Line of Business for direct business portfolio</t>
  </si>
  <si>
    <t>ei673</t>
  </si>
  <si>
    <t>Non-Life Technical Provisions (Full scope Ring-fenced fund/matching portfolio/remaining part) [280]</t>
  </si>
  <si>
    <t>ei674</t>
  </si>
  <si>
    <t>Life and Health SLT Technical Provisions (Full scope Ring-fenced fund/matching portfolio/remaining part) [280]</t>
  </si>
  <si>
    <t>ei675</t>
  </si>
  <si>
    <t>Assets held as collateral (Third country branches) [280]</t>
  </si>
  <si>
    <t>ei676</t>
  </si>
  <si>
    <t>Nominated ECAI [280]</t>
  </si>
  <si>
    <t>ei677</t>
  </si>
  <si>
    <t>Currency of reinsurance recoverables</t>
  </si>
  <si>
    <t>ei678</t>
  </si>
  <si>
    <t>Non-Life Technical Provisions (Third country branches ECB add-on)</t>
  </si>
  <si>
    <t>ei679</t>
  </si>
  <si>
    <t>VG/All members [1]</t>
  </si>
  <si>
    <t>ei68</t>
  </si>
  <si>
    <t>Nominated ECAI (SCR simplification included) [280]</t>
  </si>
  <si>
    <t>ei680</t>
  </si>
  <si>
    <t>Nominated ECAI (including Multiple ECAI) [280]</t>
  </si>
  <si>
    <t>ei681</t>
  </si>
  <si>
    <t>Nominated ECAI (including SCR simplification and multiple ECAI) [280]</t>
  </si>
  <si>
    <t>ei682</t>
  </si>
  <si>
    <t>Investment revenues and expenses (attributed to policyholders)</t>
  </si>
  <si>
    <t>ei683</t>
  </si>
  <si>
    <t>Liquidity risk for life business reporting (Financial stability)</t>
  </si>
  <si>
    <t>ei684</t>
  </si>
  <si>
    <t>Liquidity risk for non-life business reporting (Financial stability)</t>
  </si>
  <si>
    <t>ei685</t>
  </si>
  <si>
    <t>Reporting status of duration of technical provisions</t>
  </si>
  <si>
    <t>ei686</t>
  </si>
  <si>
    <t>Reporting status of activity by country - location of risk</t>
  </si>
  <si>
    <t>ei687</t>
  </si>
  <si>
    <t>Issuer sector - NACE (according to NACE 2.1)</t>
  </si>
  <si>
    <t>ei688</t>
  </si>
  <si>
    <t>Balance Sheet (individual reporting status)</t>
  </si>
  <si>
    <t>ei689</t>
  </si>
  <si>
    <t>AC/All members [5]</t>
  </si>
  <si>
    <t>ei69</t>
  </si>
  <si>
    <t>Location of risk reporting status</t>
  </si>
  <si>
    <t>ei690</t>
  </si>
  <si>
    <t>Premiums claims and expenses (individual reporting status)</t>
  </si>
  <si>
    <t>ei691</t>
  </si>
  <si>
    <t>List of assets reporting status (individual)</t>
  </si>
  <si>
    <t>ei692</t>
  </si>
  <si>
    <t>Collective investment undertakings - look-through approach (individual reporting)</t>
  </si>
  <si>
    <t>ei693</t>
  </si>
  <si>
    <t>Reporting status of climate-related risk (individual)</t>
  </si>
  <si>
    <t>ei694</t>
  </si>
  <si>
    <t>Structured products reporting status (individual)</t>
  </si>
  <si>
    <t>ei695</t>
  </si>
  <si>
    <t>Open derivatives reporting status (individual)</t>
  </si>
  <si>
    <t>ei696</t>
  </si>
  <si>
    <t>Securities lending and repos reporting status (individual)</t>
  </si>
  <si>
    <t>ei697</t>
  </si>
  <si>
    <t>Assets held as collateral reporting status</t>
  </si>
  <si>
    <t>ei698</t>
  </si>
  <si>
    <t>Life and health SLT technical provisions reporting status</t>
  </si>
  <si>
    <t>ei699</t>
  </si>
  <si>
    <t>AH/All members (Not applicable/All geographical areas) [1]</t>
  </si>
  <si>
    <t>ei70</t>
  </si>
  <si>
    <t>Life obligation reporting status</t>
  </si>
  <si>
    <t>ei700</t>
  </si>
  <si>
    <t>KID coverage</t>
  </si>
  <si>
    <t>ei7000</t>
  </si>
  <si>
    <t>700</t>
  </si>
  <si>
    <t>Pension product risk classification</t>
  </si>
  <si>
    <t>ei7001</t>
  </si>
  <si>
    <t>703</t>
  </si>
  <si>
    <t>Are my savings guaranteed?</t>
  </si>
  <si>
    <t>ei7002</t>
  </si>
  <si>
    <t>PEPP language</t>
  </si>
  <si>
    <t>ei7003</t>
  </si>
  <si>
    <t>KID sub-product country law</t>
  </si>
  <si>
    <t>ei7004</t>
  </si>
  <si>
    <t>Pan-European Personal Pension Product (PEPP) Key Information Document</t>
  </si>
  <si>
    <t>ei7005</t>
  </si>
  <si>
    <t>PEPP and PEPP saver information</t>
  </si>
  <si>
    <t>ei7006</t>
  </si>
  <si>
    <t>List of assets (Pan-European Personal Pension Product)</t>
  </si>
  <si>
    <t>ei7007</t>
  </si>
  <si>
    <t>701</t>
  </si>
  <si>
    <t>Collective investment undertakings - look-through approach (Pan-European Personal Pension Product)</t>
  </si>
  <si>
    <t>ei7008</t>
  </si>
  <si>
    <t>Type of entity</t>
  </si>
  <si>
    <t>ei7009</t>
  </si>
  <si>
    <t>Non-life obligation analysis reporting status</t>
  </si>
  <si>
    <t>ei701</t>
  </si>
  <si>
    <t>Aggregate information on open derivatives (Pan-European Personal Pension Product)</t>
  </si>
  <si>
    <t>ei7010</t>
  </si>
  <si>
    <t>702</t>
  </si>
  <si>
    <t>Use of common pool of assets for all investments options</t>
  </si>
  <si>
    <t>ei7011</t>
  </si>
  <si>
    <t>PEPP and PEPP saver information (Solvency II and Pension funds)</t>
  </si>
  <si>
    <t>ei7012</t>
  </si>
  <si>
    <t>PEPP reporting</t>
  </si>
  <si>
    <t>ei7013</t>
  </si>
  <si>
    <t>704</t>
  </si>
  <si>
    <t>Annuities stemming from non-life insurance obligations reporting status</t>
  </si>
  <si>
    <t>ei702</t>
  </si>
  <si>
    <t>Metric: Pension product risk classification</t>
  </si>
  <si>
    <t>ei7026</t>
  </si>
  <si>
    <t>Non-life technical provisions reporting status</t>
  </si>
  <si>
    <t>ei703</t>
  </si>
  <si>
    <t>Long term guarantees measures and transitionals reporting status</t>
  </si>
  <si>
    <t>ei704</t>
  </si>
  <si>
    <t>Metric: PEPP language</t>
  </si>
  <si>
    <t>ei7046</t>
  </si>
  <si>
    <t>Metric: KID sub-product country law</t>
  </si>
  <si>
    <t>ei7047</t>
  </si>
  <si>
    <t>Own funds reporting status</t>
  </si>
  <si>
    <t>ei705</t>
  </si>
  <si>
    <t>Catastrophe loss data reporting status</t>
  </si>
  <si>
    <t>ei706</t>
  </si>
  <si>
    <t>Metric: Pan-European Personal Pension Product (PEPP) Key Information Document</t>
  </si>
  <si>
    <t>ei7063</t>
  </si>
  <si>
    <t>Metric: KID coverage</t>
  </si>
  <si>
    <t>ei7069</t>
  </si>
  <si>
    <t>Catastrophe exposure and premium data reporting status</t>
  </si>
  <si>
    <t>ei707</t>
  </si>
  <si>
    <t>Metric: Are my savings guaranteed?</t>
  </si>
  <si>
    <t>ei7070</t>
  </si>
  <si>
    <t>Approach to adjustment to risk-corrected spread</t>
  </si>
  <si>
    <t>ei708</t>
  </si>
  <si>
    <t>Metric: PEPP and PEPP saver information</t>
  </si>
  <si>
    <t>ei7084</t>
  </si>
  <si>
    <t>Metric: List of assets (Pan-European Personal Pension Product)</t>
  </si>
  <si>
    <t>ei7085</t>
  </si>
  <si>
    <t>Metric: Aggregate information on open derivatives (Pan-European Personal Pension Product)</t>
  </si>
  <si>
    <t>ei7086</t>
  </si>
  <si>
    <t>Metric: Collective investment undertakings - look-through approach (Pan-European Personal Pension Product)</t>
  </si>
  <si>
    <t>ei7087</t>
  </si>
  <si>
    <t>Use of phasing-in mechanism for extrapolation</t>
  </si>
  <si>
    <t>ei709</t>
  </si>
  <si>
    <t>Metric: Type of entity</t>
  </si>
  <si>
    <t>ei7093</t>
  </si>
  <si>
    <t>TT/All members (Equity-type, debt and asset transfer) [3]</t>
  </si>
  <si>
    <t>ei71</t>
  </si>
  <si>
    <t>Exemption of reporting ECAI information status</t>
  </si>
  <si>
    <t>ei710</t>
  </si>
  <si>
    <t>Small and non-complex undertaking indicator</t>
  </si>
  <si>
    <t>ei711</t>
  </si>
  <si>
    <t>Metric: Use of common pool of assets for all investments options</t>
  </si>
  <si>
    <t>ei7114</t>
  </si>
  <si>
    <t>Metric: PEPP and PEPP saver information (Solvency II and Pension funds)</t>
  </si>
  <si>
    <t>ei7115</t>
  </si>
  <si>
    <t>Metric: PEPP reporting</t>
  </si>
  <si>
    <t>ei7116</t>
  </si>
  <si>
    <t>Solvency Capital Requirement - Non-Life and Health Catastrophe risk (Ring-fenced fund - group)</t>
  </si>
  <si>
    <t>ei712</t>
  </si>
  <si>
    <t>Solvency Capital Requirement - Operational risk (Ring-fenced fund - group)</t>
  </si>
  <si>
    <t>ei713</t>
  </si>
  <si>
    <t>Solvency Capital Requirement - Non-Life underwriting risk (Ring-fenced fund - group)</t>
  </si>
  <si>
    <t>ei714</t>
  </si>
  <si>
    <t>Solvency Capital Requirement - Health underwriting risk (Ring-fenced fund - group)</t>
  </si>
  <si>
    <t>ei715</t>
  </si>
  <si>
    <t>Small and non-complex group indicator</t>
  </si>
  <si>
    <t>ei716</t>
  </si>
  <si>
    <t>List of nominated ECAIs</t>
  </si>
  <si>
    <t>ei717</t>
  </si>
  <si>
    <t>List of nominated ECAIs for group reporting</t>
  </si>
  <si>
    <t>ei718</t>
  </si>
  <si>
    <t>List of nominated ECAIs including simplification</t>
  </si>
  <si>
    <t>ei719</t>
  </si>
  <si>
    <t>TT/All members (Cost sharing, contingent liabilities [other than derivatives] and off-balance sheet items and other) [3]</t>
  </si>
  <si>
    <t>ei72</t>
  </si>
  <si>
    <t>List of nominated ECAIs for group reporting including simplification</t>
  </si>
  <si>
    <t>ei720</t>
  </si>
  <si>
    <t>Solvency Capital Requirement - Life underwriting risk (Ring-fenced fund - group)</t>
  </si>
  <si>
    <t>ei721</t>
  </si>
  <si>
    <t>Use of long-term equity</t>
  </si>
  <si>
    <t>ei722</t>
  </si>
  <si>
    <t>Long-term equity breach of solvency capital requirement</t>
  </si>
  <si>
    <t>ei723</t>
  </si>
  <si>
    <t>Pension entitlement and product category</t>
  </si>
  <si>
    <t>ei724</t>
  </si>
  <si>
    <t>Collective investment undertakings - look-through approach for third country branches</t>
  </si>
  <si>
    <t>ei725</t>
  </si>
  <si>
    <t>Solvency Capital Requirement for ring-fenced, matching portfolio, remaining part for solo market risk</t>
  </si>
  <si>
    <t>ei726</t>
  </si>
  <si>
    <t>Solvency Capital Requirement for ring-fenced, matching portfolio, remaining part for solo counterparty default risk</t>
  </si>
  <si>
    <t>ei727</t>
  </si>
  <si>
    <t>Solvency Capital Requirement for ring-fenced, matching portfolio, remaining part for life underwriting risk</t>
  </si>
  <si>
    <t>ei728</t>
  </si>
  <si>
    <t>Solvency Capital Requirement for ring-fenced, matching portfolio, remaining part for solo health underwriting risk</t>
  </si>
  <si>
    <t>ei729</t>
  </si>
  <si>
    <t>TT/All members (Derivatives) [3]</t>
  </si>
  <si>
    <t>ei73</t>
  </si>
  <si>
    <t>Solvency Capital Requirement for ring-fenced, matching portfolio, remaining part for solo non-Life underwriting risk</t>
  </si>
  <si>
    <t>ei730</t>
  </si>
  <si>
    <t>Solvency Capital Requirement for ring-fenced, matching portfolio, remaining part for solo simplifications</t>
  </si>
  <si>
    <t>ei731</t>
  </si>
  <si>
    <t>Solvency Capital Requirement for ring-fenced, matching portfolio, remaining part for solo non-life catastrophe risk</t>
  </si>
  <si>
    <t>ei732</t>
  </si>
  <si>
    <t>Balance sheet group reporting status</t>
  </si>
  <si>
    <t>ei733</t>
  </si>
  <si>
    <t>Premiums, claims and expenses group reporting status</t>
  </si>
  <si>
    <t>ei734</t>
  </si>
  <si>
    <t>List of assets reporting status for groups</t>
  </si>
  <si>
    <t>ei735</t>
  </si>
  <si>
    <t>Collective investment undertakings look-through approach group reporting status</t>
  </si>
  <si>
    <t>ei736</t>
  </si>
  <si>
    <t>Open derivatives reporting status for groups</t>
  </si>
  <si>
    <t>ei737</t>
  </si>
  <si>
    <t>Solvency Capital Requirement reporting for groups on Standard Formula (Ring-fenced fund - group)</t>
  </si>
  <si>
    <t>ei738</t>
  </si>
  <si>
    <t>Solvency Capital Requirement for market risk reporting groups</t>
  </si>
  <si>
    <t>ei739</t>
  </si>
  <si>
    <t>ZR/All members [1]</t>
  </si>
  <si>
    <t>ei74</t>
  </si>
  <si>
    <t>Solvency Capital Requirement for counterparty default risk reporting groups</t>
  </si>
  <si>
    <t>ei740</t>
  </si>
  <si>
    <t>Solvency Capital Requirement for life underwriting risk reporting groups</t>
  </si>
  <si>
    <t>ei741</t>
  </si>
  <si>
    <t>Solvency Capital Requirement for health underwriting risk reporting groups</t>
  </si>
  <si>
    <t>ei742</t>
  </si>
  <si>
    <t>Solvency Capital Requirement for non-life underwriting risk reporting groups</t>
  </si>
  <si>
    <t>ei743</t>
  </si>
  <si>
    <t>Solvency Capital Requirement for operational risk reporting groups</t>
  </si>
  <si>
    <t>ei744</t>
  </si>
  <si>
    <t>Solvency Capital Requirement simplifications for groups</t>
  </si>
  <si>
    <t>ei745</t>
  </si>
  <si>
    <t>Equity risk types</t>
  </si>
  <si>
    <t>ei746</t>
  </si>
  <si>
    <t>Type of properties</t>
  </si>
  <si>
    <t>ei747</t>
  </si>
  <si>
    <t>Volume based simplifications on counterparty default risk</t>
  </si>
  <si>
    <t>ei748</t>
  </si>
  <si>
    <t>Volume based simplifications on life underwriting risk</t>
  </si>
  <si>
    <t>ei749</t>
  </si>
  <si>
    <t>Currency - Local or foreign</t>
  </si>
  <si>
    <t>ei75</t>
  </si>
  <si>
    <t>Volume based simplifications on life mortality risk</t>
  </si>
  <si>
    <t>ei750</t>
  </si>
  <si>
    <t>Volume based simplifications on life longevity risk</t>
  </si>
  <si>
    <t>ei751</t>
  </si>
  <si>
    <t>Volume based simplifications on life disability-morbidity risk</t>
  </si>
  <si>
    <t>ei752</t>
  </si>
  <si>
    <t>Volume based simplifications on life expense risk</t>
  </si>
  <si>
    <t>ei753</t>
  </si>
  <si>
    <t>Volume based simplifications on revision risk</t>
  </si>
  <si>
    <t>ei754</t>
  </si>
  <si>
    <t>Volume based simplifications on life lapse risk</t>
  </si>
  <si>
    <t>ei755</t>
  </si>
  <si>
    <t>Volume based simplifications on life catastrophe risk</t>
  </si>
  <si>
    <t>ei756</t>
  </si>
  <si>
    <t>Volume based simplifications on operational risk</t>
  </si>
  <si>
    <t>ei757</t>
  </si>
  <si>
    <t>Volume based simplifications on non-life underwriting risk</t>
  </si>
  <si>
    <t>ei758</t>
  </si>
  <si>
    <t>Volume based simplifications on non-life premium and reserve risk</t>
  </si>
  <si>
    <t>ei759</t>
  </si>
  <si>
    <t>Activity code broker (Preparatory scope)</t>
  </si>
  <si>
    <t>ei76</t>
  </si>
  <si>
    <t>Volume based simplifications on non-life catastrophe risk</t>
  </si>
  <si>
    <t>ei760</t>
  </si>
  <si>
    <t>Volume based simplifications on non-life lapse risk</t>
  </si>
  <si>
    <t>ei761</t>
  </si>
  <si>
    <t>Volume based simplifications on health underwriting risk</t>
  </si>
  <si>
    <t>ei762</t>
  </si>
  <si>
    <t>Volume based simplifications on NSLT health risk</t>
  </si>
  <si>
    <t>ei763</t>
  </si>
  <si>
    <t>Volume based simplifications on health catastrophe risk</t>
  </si>
  <si>
    <t>ei764</t>
  </si>
  <si>
    <t>Volume based simplifications on NSLT health premium and reserve risk</t>
  </si>
  <si>
    <t>ei765</t>
  </si>
  <si>
    <t>Volume based simplifications on NSLT health lapse risk</t>
  </si>
  <si>
    <t>ei766</t>
  </si>
  <si>
    <t>Volume based simplifications on SLT health mortality risk</t>
  </si>
  <si>
    <t>ei767</t>
  </si>
  <si>
    <t>Volume based simplifications on SLT health longevity risk</t>
  </si>
  <si>
    <t>ei768</t>
  </si>
  <si>
    <t>Volume based simplifications on SLT health disability-morbidity risk</t>
  </si>
  <si>
    <t>ei769</t>
  </si>
  <si>
    <t>Type of repo/securities lending; Buyer or seller/Lender or borrower</t>
  </si>
  <si>
    <t>ei77</t>
  </si>
  <si>
    <t>Volume based simplifications on SLT health expense risk</t>
  </si>
  <si>
    <t>ei770</t>
  </si>
  <si>
    <t>Volume based simplifications on SLT health revision risk</t>
  </si>
  <si>
    <t>ei771</t>
  </si>
  <si>
    <t>Volume based simplifications on SLT health lapse risk</t>
  </si>
  <si>
    <t>ei772</t>
  </si>
  <si>
    <t>Volume based simplifications on SLT health risk</t>
  </si>
  <si>
    <t>ei773</t>
  </si>
  <si>
    <t>Solvency Capital Requirement - Simplifications for group RFF reporting</t>
  </si>
  <si>
    <t>ei774</t>
  </si>
  <si>
    <t>Non-Life Technical Provisions (Full scope Ring-fenced fund)</t>
  </si>
  <si>
    <t>ei775</t>
  </si>
  <si>
    <t>Solvency Capital Requirement reporting for groups on Standard Formula</t>
  </si>
  <si>
    <t>ei776</t>
  </si>
  <si>
    <t>Solvency Capital Requirement - Operational risk (Ring-fenced fund - individual)</t>
  </si>
  <si>
    <t>ei777</t>
  </si>
  <si>
    <t>Solvency Capital Requirement - Market risk (Individual)</t>
  </si>
  <si>
    <t>ei778</t>
  </si>
  <si>
    <t>Solvency Capital Requirement - Counterparty default risk (Individual)</t>
  </si>
  <si>
    <t>ei779</t>
  </si>
  <si>
    <t>ei78</t>
  </si>
  <si>
    <t>Solvency Capital Requirement - Health underwriting risk (individual reporting status)</t>
  </si>
  <si>
    <t>ei780</t>
  </si>
  <si>
    <t>Solvency Capital Requirement - Life underwriting risk (individual reporting status)</t>
  </si>
  <si>
    <t>ei781</t>
  </si>
  <si>
    <t>Solvency Capital Requirement - Non-Life underwriting risk (individual reporting status)</t>
  </si>
  <si>
    <t>ei782</t>
  </si>
  <si>
    <t>Solvency Capital Requirement - Operational risk (individual reporting status)</t>
  </si>
  <si>
    <t>ei783</t>
  </si>
  <si>
    <t>Solvency Capital Requirement - Simplifications (individual reporting status)</t>
  </si>
  <si>
    <t>ei784</t>
  </si>
  <si>
    <t>Solvency Capital Requirement - reporting status for undertakings using full or partial internal model</t>
  </si>
  <si>
    <t>ei785</t>
  </si>
  <si>
    <t>Solvency Capital Requirement - Non-Life and Health Catastrophe risk (Full scope individual)</t>
  </si>
  <si>
    <t>ei786</t>
  </si>
  <si>
    <t>Solvency Capital Requirement - Non-Life Catastrophe risk (Third country branches reporting status)</t>
  </si>
  <si>
    <t>ei787</t>
  </si>
  <si>
    <t>Solvency Capital Requirement - Non-Life Catastrophe risk (group reporting status)</t>
  </si>
  <si>
    <t>ei788</t>
  </si>
  <si>
    <t>Solvency Capital Requirement - Market risk (Ring-fenced fund - group)</t>
  </si>
  <si>
    <t>ei789</t>
  </si>
  <si>
    <t>ei79</t>
  </si>
  <si>
    <t>Solvency Capital Requirement - Counterparty default risk (Ring-fenced fund - group)</t>
  </si>
  <si>
    <t>ei790</t>
  </si>
  <si>
    <t>Provided explicitly in its own module</t>
  </si>
  <si>
    <t>ei791</t>
  </si>
  <si>
    <t>Provided in Market and Credit risk module</t>
  </si>
  <si>
    <t>ei792</t>
  </si>
  <si>
    <t>Provided in Non-life module</t>
  </si>
  <si>
    <t>ei793</t>
  </si>
  <si>
    <t>Provided in Life and Health module</t>
  </si>
  <si>
    <t>ei794</t>
  </si>
  <si>
    <t>Provided in Operational module</t>
  </si>
  <si>
    <t>ei795</t>
  </si>
  <si>
    <t>Provided in Other modules</t>
  </si>
  <si>
    <t>ei796</t>
  </si>
  <si>
    <t>ei8</t>
  </si>
  <si>
    <t>ei80</t>
  </si>
  <si>
    <t>ei81</t>
  </si>
  <si>
    <t>Synthetic structured product (Preparatory scope)</t>
  </si>
  <si>
    <t>ei82</t>
  </si>
  <si>
    <t>ei83</t>
  </si>
  <si>
    <t>Use of financial instrument for replication ? (Y/N/P)</t>
  </si>
  <si>
    <t>ei84</t>
  </si>
  <si>
    <t>Group use of long-term equity</t>
  </si>
  <si>
    <t>ei845</t>
  </si>
  <si>
    <t>Type of premium (Preparatory scope)</t>
  </si>
  <si>
    <t>ei85</t>
  </si>
  <si>
    <t>ei86</t>
  </si>
  <si>
    <t>Line of Business (Life and Health SLT)</t>
  </si>
  <si>
    <t>ei87</t>
  </si>
  <si>
    <t>Products commercialised or not</t>
  </si>
  <si>
    <t>ei88</t>
  </si>
  <si>
    <t>ei89</t>
  </si>
  <si>
    <t>Aggregation of capital requirement</t>
  </si>
  <si>
    <t>ei9</t>
  </si>
  <si>
    <t>Type of reinsurance contract/treaty (Preparatory scope)</t>
  </si>
  <si>
    <t>ei90</t>
  </si>
  <si>
    <t>Type of underwriting model (SI, MPL, PML, EML or Other)</t>
  </si>
  <si>
    <t>ei91</t>
  </si>
  <si>
    <t>ei92</t>
  </si>
  <si>
    <t>Line of business (Preparatory scope)</t>
  </si>
  <si>
    <t>ei93</t>
  </si>
  <si>
    <t>XL premium flat</t>
  </si>
  <si>
    <t>ei94</t>
  </si>
  <si>
    <t>AR/All members [11]</t>
  </si>
  <si>
    <t>ei95</t>
  </si>
  <si>
    <t>FF/All members [4]</t>
  </si>
  <si>
    <t>ei96</t>
  </si>
  <si>
    <t>ZR/All members [4]</t>
  </si>
  <si>
    <t>ei97</t>
  </si>
  <si>
    <t>Proportional</t>
  </si>
  <si>
    <t>ei98</t>
  </si>
  <si>
    <t>VG/All members [9]</t>
  </si>
  <si>
    <t>ei99</t>
  </si>
  <si>
    <t>Metric: Integer|DI/Year to Date|NT/Number of new contracts</t>
  </si>
  <si>
    <t>ii1066</t>
  </si>
  <si>
    <t>Metric: Integer|NT/Number of contracts</t>
  </si>
  <si>
    <t>ii1067</t>
  </si>
  <si>
    <t>Metric: Integer|NT/Number of surplus/layers in program</t>
  </si>
  <si>
    <t>ii1068</t>
  </si>
  <si>
    <t>Metric: Integer|NT/Number of underlying assets</t>
  </si>
  <si>
    <t>ii1069</t>
  </si>
  <si>
    <t>Metric: Integer|NT/Number of reinstatements</t>
  </si>
  <si>
    <t>ii1591</t>
  </si>
  <si>
    <t>Metric: Integer|CB/Motor vehicle liability insurance [except carrier's liability]|NT/Frequency of claims</t>
  </si>
  <si>
    <t>ii1819</t>
  </si>
  <si>
    <t>Metric: Integer|NT/Number of HRGs in product</t>
  </si>
  <si>
    <t>ii1841</t>
  </si>
  <si>
    <t>Metric: Integer|NT/Number of obligations</t>
  </si>
  <si>
    <t>ii19</t>
  </si>
  <si>
    <t>Metric: Integer|II/Standard formula|NT/Number of claims|PO/Other than ring fenced funds</t>
  </si>
  <si>
    <t>ii20</t>
  </si>
  <si>
    <t>Metric: Integer|II/Standard formula|NT/Number of claims|PO/Ring Fenced Funds</t>
  </si>
  <si>
    <t>ii21</t>
  </si>
  <si>
    <t>Metric: Integer|NT/Number of separate risk arrangements</t>
  </si>
  <si>
    <t>ii2180</t>
  </si>
  <si>
    <t>Metric: Integer|II/Standard formula|NT/Number of policyholders|PO/Other than ring fenced funds</t>
  </si>
  <si>
    <t>ii22</t>
  </si>
  <si>
    <t>Metric: Integer|NT/Number of surrender options exercised</t>
  </si>
  <si>
    <t>ii2251</t>
  </si>
  <si>
    <t>Metric: Integer|II/Standard formula|NT/Number of policyholders|PO/Ring Fenced Funds</t>
  </si>
  <si>
    <t>ii23</t>
  </si>
  <si>
    <t>Metric: Integer|II/Standard formula|NT/Number of vehicles policy limit above 24ME|PO/Other than ring fenced funds</t>
  </si>
  <si>
    <t>ii24</t>
  </si>
  <si>
    <t>Metric: Integer|NT/Largest accident risk concentration of an insurance or reinsurance undertaking</t>
  </si>
  <si>
    <t>ii2462</t>
  </si>
  <si>
    <t>Metric: Integer|II/Standard formula|NT/Number of vehicles policy limit above 24ME|PO/Ring Fenced Funds</t>
  </si>
  <si>
    <t>ii25</t>
  </si>
  <si>
    <t>Metric: Integer</t>
  </si>
  <si>
    <t>ii2510</t>
  </si>
  <si>
    <t>Metric: Integer|NT/Number of vessels below the threshold of EUR 250k</t>
  </si>
  <si>
    <t>ii2533</t>
  </si>
  <si>
    <t>Metric: Integer|II/Standard formula|NT/Number of vehicles policy limit below or equal to 24ME|PO/Other than ring fenced funds</t>
  </si>
  <si>
    <t>ii26</t>
  </si>
  <si>
    <t>Metric: Integer|NT/Number of minor changes implemented during the reporting period</t>
  </si>
  <si>
    <t>ii2607</t>
  </si>
  <si>
    <t>Metric: Integer|NT/Number of policyholders</t>
  </si>
  <si>
    <t>ii2637</t>
  </si>
  <si>
    <t>Metric: Integer|NT/Number of contracts with surrender option</t>
  </si>
  <si>
    <t>ii2638</t>
  </si>
  <si>
    <t>Metric: Integer|DI/Year to Date|NT/Number of contracts</t>
  </si>
  <si>
    <t>ii2639</t>
  </si>
  <si>
    <t>Metric: Integer|NT/Number of people insured</t>
  </si>
  <si>
    <t>ii2640</t>
  </si>
  <si>
    <t>Metric: Integer|DI/Year to Date|NT/Number of people insured</t>
  </si>
  <si>
    <t>ii2641</t>
  </si>
  <si>
    <t>Metric: Integer|DI/Year to Date|NT/Number of contracts|OQ/Contracts concluded during reporting period</t>
  </si>
  <si>
    <t>ii2643</t>
  </si>
  <si>
    <t>Metric: Integer|II/Standard formula|NT/Number of vehicles policy limit below or equal to 24ME|PO/Ring Fenced Funds</t>
  </si>
  <si>
    <t>ii27</t>
  </si>
  <si>
    <t>Metric: Integer|II/Standard formula|NT/Number of people insured|PO/Other than ring fenced funds</t>
  </si>
  <si>
    <t>ii28</t>
  </si>
  <si>
    <t>Metric: Integer|DI/Year to Date|TB/Direct Business|NT/Number of contracts|OQ/Contracts concluded during reporting period</t>
  </si>
  <si>
    <t>ii2816</t>
  </si>
  <si>
    <t>Metric: Integer|NT/Number of insured contracts at the end of the year</t>
  </si>
  <si>
    <t>ii2831</t>
  </si>
  <si>
    <t>Metric: Integer|NT/Number of insured properties at the end of the year</t>
  </si>
  <si>
    <t>ii2832</t>
  </si>
  <si>
    <t>Metric: Integer|II/Standard formula|NT/Number of people insured|PO/Ring Fenced Funds</t>
  </si>
  <si>
    <t>ii29</t>
  </si>
  <si>
    <t>Metric: Integer|NT/Number of claims|SD/Settled [with payment]</t>
  </si>
  <si>
    <t>ii2972</t>
  </si>
  <si>
    <t>Metric: Integer|NT/Number of claims|SD/Settled [without payment]</t>
  </si>
  <si>
    <t>ii2973</t>
  </si>
  <si>
    <t>Metric: Integer|NT/Frequency of claims</t>
  </si>
  <si>
    <t>ii30</t>
  </si>
  <si>
    <t>Metric: Integer|NT/Number of vessels below the threshold of EUR 337500</t>
  </si>
  <si>
    <t>ii3056</t>
  </si>
  <si>
    <t>Metric: Integer|NT/Number of claims|CH/Newly reported|SD/Open</t>
  </si>
  <si>
    <t>ii31</t>
  </si>
  <si>
    <t>Metric: Integer|NT/Number of insured vehicles at the end of the year</t>
  </si>
  <si>
    <t>ii3115</t>
  </si>
  <si>
    <t>Metric: Integer|NT/Number of claims|CH/Newly reported|SD/Settled [with payment]</t>
  </si>
  <si>
    <t>ii32</t>
  </si>
  <si>
    <t>Metric: Integer|II/Standard formula|NT/Number of vehicles policy limit below or equal to 32.4ME</t>
  </si>
  <si>
    <t>ii3251</t>
  </si>
  <si>
    <t>Metric: Integer|II/Standard formula|NT/Number of vehicles policy limit above 32.4 ME</t>
  </si>
  <si>
    <t>ii3252</t>
  </si>
  <si>
    <t>Metric: Integer|NT/Number of claims|CH/Newly reported|SD/Settled [without payment]</t>
  </si>
  <si>
    <t>ii33</t>
  </si>
  <si>
    <t>Metric: Integer|NT/Number of claims|SD/Open and settled [with payment]</t>
  </si>
  <si>
    <t>ii34</t>
  </si>
  <si>
    <t>Metric: Integer|NT/Number of claims|CH/Reopened|SD/Open</t>
  </si>
  <si>
    <t>ii35</t>
  </si>
  <si>
    <t>Metric: Integer|NT/Number of claims|CH/Reopened|SD/Settled [with payment]</t>
  </si>
  <si>
    <t>ii36</t>
  </si>
  <si>
    <t>Metric: Integer|NT/Number of claims|SB/Open|SD/Open</t>
  </si>
  <si>
    <t>ii37</t>
  </si>
  <si>
    <t>Metric: Integer|NT/Number of claims|SB/Open|SD/Settled [with payment]</t>
  </si>
  <si>
    <t>ii38</t>
  </si>
  <si>
    <t>Metric: Integer|NT/Number of claims|SB/Open|SD/Settled [without payment]</t>
  </si>
  <si>
    <t>ii39</t>
  </si>
  <si>
    <t>Integer</t>
  </si>
  <si>
    <t>ii4</t>
  </si>
  <si>
    <t>Metric: Integer|LB/Claim provisions [other than local GAAP specific]|NT/Number of HRGs</t>
  </si>
  <si>
    <t>ii40</t>
  </si>
  <si>
    <t>Metric: Integer|LB/Premium provisions [other than local GAAP specific]|NT/Number of HRGs</t>
  </si>
  <si>
    <t>ii41</t>
  </si>
  <si>
    <t>Metric: Integer|NT/Number of underwriting risks</t>
  </si>
  <si>
    <t>ii42</t>
  </si>
  <si>
    <t>Metric: Integer|NT/Number of active cross-border IORPs</t>
  </si>
  <si>
    <t>ii5016</t>
  </si>
  <si>
    <t>Metric: Integer|NT/Number of non-IORP pension funds</t>
  </si>
  <si>
    <t>ii5017</t>
  </si>
  <si>
    <t>Metric: Integer|BA/Less than 25 million of members|NT/Number of IORPs</t>
  </si>
  <si>
    <t>ii5021</t>
  </si>
  <si>
    <t>Metric: Integer|BA/More than 100 million, less than 500 million of members|NT/Number of IORPs</t>
  </si>
  <si>
    <t>ii5022</t>
  </si>
  <si>
    <t>Metric: Integer|BA/More than 1000 million of members|NT/Number of IORPs</t>
  </si>
  <si>
    <t>ii5023</t>
  </si>
  <si>
    <t>Metric: Integer|BA/More than 25 million, less than 100 million of members|NT/Number of IORPs</t>
  </si>
  <si>
    <t>ii5024</t>
  </si>
  <si>
    <t>Metric: Integer|BA/More than 500 million, less than 1000 million of members|NT/Number of IORPs</t>
  </si>
  <si>
    <t>ii5025</t>
  </si>
  <si>
    <t>Metric: Integer|NT/Number of active members</t>
  </si>
  <si>
    <t>ii5026</t>
  </si>
  <si>
    <t>Metric: Integer|NT/Number of active or deferred members leaving [due to commutations]</t>
  </si>
  <si>
    <t>ii5027</t>
  </si>
  <si>
    <t>Metric: Integer|NT/Number of active or deferred members leaving [due to deaths]</t>
  </si>
  <si>
    <t>ii5028</t>
  </si>
  <si>
    <t>Metric: Integer|NT/Number of active or deferred members leaving [due to reasons other than deaths and commutations]</t>
  </si>
  <si>
    <t>ii5029</t>
  </si>
  <si>
    <t>Metric: Integer|NT/Number of beneficiaries</t>
  </si>
  <si>
    <t>ii5030</t>
  </si>
  <si>
    <t>Metric: Integer|NT/Number of deferred members</t>
  </si>
  <si>
    <t>ii5031</t>
  </si>
  <si>
    <t>Metric: Integer|NT/Number of IORPs</t>
  </si>
  <si>
    <t>ii5032</t>
  </si>
  <si>
    <t>Metric: Integer|NT/Number of multiple-employer IORPs</t>
  </si>
  <si>
    <t>ii5033</t>
  </si>
  <si>
    <t>Metric: Integer|NT/Number of multi-sponsor IORPs</t>
  </si>
  <si>
    <t>ii5034</t>
  </si>
  <si>
    <t>Metric: Integer|NT/Number of new active members</t>
  </si>
  <si>
    <t>ii5035</t>
  </si>
  <si>
    <t>Metric: Integer|NT/Number of new beneficiaries [retired members]</t>
  </si>
  <si>
    <t>ii5036</t>
  </si>
  <si>
    <t>Metric: Integer|NT/Number of schemes</t>
  </si>
  <si>
    <t>ii5037</t>
  </si>
  <si>
    <t>Metric: Integer|NT/Number of single-sponsor IORPs</t>
  </si>
  <si>
    <t>ii5038</t>
  </si>
  <si>
    <t>Metric: Integer|NT/Number of sponsoring undertakings</t>
  </si>
  <si>
    <t>ii5039</t>
  </si>
  <si>
    <t>Metric: Integer|NT/Number of new beneficiaries</t>
  </si>
  <si>
    <t>ii5107</t>
  </si>
  <si>
    <t>Metric: Integer|NT/Number of members</t>
  </si>
  <si>
    <t>ii6020</t>
  </si>
  <si>
    <t>Metric: Integer|NT/Number of retired members</t>
  </si>
  <si>
    <t>ii6021</t>
  </si>
  <si>
    <t>Metric: Integer|II/Standard formula|NT/Number of claims</t>
  </si>
  <si>
    <t>ii641</t>
  </si>
  <si>
    <t>Metric: Integer|II/Standard formula|NT/Number of policyholders</t>
  </si>
  <si>
    <t>ii642</t>
  </si>
  <si>
    <t>Metric: Integer|II/Standard formula|NT/Number of vehicles policy limit above 24ME</t>
  </si>
  <si>
    <t>ii643</t>
  </si>
  <si>
    <t>Metric: Integer|II/Standard formula|NT/Number of vehicles policy limit below or equal to 24ME</t>
  </si>
  <si>
    <t>ii644</t>
  </si>
  <si>
    <t>Metric: Integer|II/Standard formula|NT/Number of people insured</t>
  </si>
  <si>
    <t>ii645</t>
  </si>
  <si>
    <t>Metric: Integer|NT/Number of notifications in accordance with Article 20(1) received from PEPP savers that have changed their residence to another Member State</t>
  </si>
  <si>
    <t>ii7088</t>
  </si>
  <si>
    <t>Metric: Integer|NT/Number of requests for opening a sub-account in accordance with Article 20(2)</t>
  </si>
  <si>
    <t>ii7089</t>
  </si>
  <si>
    <t>Metric: Integer|NT/Number of sub-accounts opened in accordance with Article 20(2)</t>
  </si>
  <si>
    <t>ii7090</t>
  </si>
  <si>
    <t>Metric: Integer|NT/Number of requests from PEPP savers for switching in accordance with point (a) of Article 20(5)</t>
  </si>
  <si>
    <t>ii7091</t>
  </si>
  <si>
    <t>Metric: Integer|NT/Number of requests from PEPP savers for voluntary switching</t>
  </si>
  <si>
    <t>ii7092</t>
  </si>
  <si>
    <t>Metric: Integer|NT/Number of complaints</t>
  </si>
  <si>
    <t>ii7103</t>
  </si>
  <si>
    <t>Metric: Integer|NT/Number of PEPP savers</t>
  </si>
  <si>
    <t>ii7106</t>
  </si>
  <si>
    <t>Monetary</t>
  </si>
  <si>
    <t>mi1</t>
  </si>
  <si>
    <t>MONETARY</t>
  </si>
  <si>
    <t>Metric: Monetary|II/Full internal model|BC/Solvency capital requirement [SCR]|PO/Ring Fenced Funds|DV/Before diversification effect</t>
  </si>
  <si>
    <t>mi100</t>
  </si>
  <si>
    <t>Metric: Monetary|II/Full internal model|BC/Solvency capital requirement [SCR]|PO/Ring Fenced Funds|DV/Diversification effect</t>
  </si>
  <si>
    <t>mi101</t>
  </si>
  <si>
    <t>Metric: Monetary|II/Full internal model|BC/Solvency capital requirement [SCR]|PO/Ring Fenced Funds|TV/Not treated per components|IT/After risk mitigation effect other than from finite reinsurance</t>
  </si>
  <si>
    <t>mi102</t>
  </si>
  <si>
    <t>Metric: Monetary|II/Full internal model|BC/Solvency capital requirement [SCR]|PO/Ring Fenced Funds|TV/Treated per components|IT/After risk mitigation effect other than from finite reinsurance</t>
  </si>
  <si>
    <t>mi103</t>
  </si>
  <si>
    <t>Metric: Monetary|II/Full internal model|BC/Solvency capital requirement [SCR]|PO/Ring Fenced Funds|IT/After risk mitigation effect other than from finite reinsurance</t>
  </si>
  <si>
    <t>mi104</t>
  </si>
  <si>
    <t>Metric: Monetary|II/Full internal model|BC/Solvency capital requirement [SCR]|TV/Not treated per components|IT/After risk mitigation effect other than from finite reinsurance</t>
  </si>
  <si>
    <t>mi105</t>
  </si>
  <si>
    <t>Metric: Monetary|II/Full internal model|BC/Solvency capital requirement [SCR]|TV/Treated per components|IT/After risk mitigation effect other than from finite reinsurance</t>
  </si>
  <si>
    <t>mi106</t>
  </si>
  <si>
    <t>Metric: Monetary|II/Full internal model|BC/Solvency capital requirement [SCR]|IT/After risk mitigation effect other than from finite reinsurance</t>
  </si>
  <si>
    <t>mi107</t>
  </si>
  <si>
    <t>Metric: Monetary|II/Partial internal model|BC/Solvency capital requirement [SCR]</t>
  </si>
  <si>
    <t>mi108</t>
  </si>
  <si>
    <t>Metric: Monetary|TA/Balance of contractual amount|VG/Solvency II|BC/Transaction</t>
  </si>
  <si>
    <t>mi1085</t>
  </si>
  <si>
    <t>Metric: Monetary|TA/Top-ups|VG/Solvency II|BC/Transaction|DI/Year to Date</t>
  </si>
  <si>
    <t>mi1086</t>
  </si>
  <si>
    <t>Metric: Monetary|TA/Original contractual amount|VG/Solvency II|BC/Transaction</t>
  </si>
  <si>
    <t>mi1087</t>
  </si>
  <si>
    <t>Metric: Monetary|TA/Acquisition price [per unit]|VG/Solvency II|BC/Assets</t>
  </si>
  <si>
    <t>mi1088</t>
  </si>
  <si>
    <t>Metric: Monetary|TA/Aggregate deductibles|VG/Solvency II|BC/Reinsurance contract/treaty cover conditions</t>
  </si>
  <si>
    <t>mi1089</t>
  </si>
  <si>
    <t>Metric: Monetary|II/Partial internal model|BC/Solvency capital requirement [SCR]|PO/Other than ring fenced funds</t>
  </si>
  <si>
    <t>mi109</t>
  </si>
  <si>
    <t>Metric: Monetary|TA/Contribution to the group|VG/Solvency II|BC/Own funds|BE/Basic own funds|OF/Other items of own funds</t>
  </si>
  <si>
    <t>mi1090</t>
  </si>
  <si>
    <t>Metric: Monetary|TA/Contribution to the group|VG/Solvency II|BC/Own funds|BE/Basic own funds|OF/Subordinated debt instruments</t>
  </si>
  <si>
    <t>mi1091</t>
  </si>
  <si>
    <t>Metric: Monetary|TA/Contribution to the group|VG/Solvency II|BC/Own funds|BE/Basic own funds|OF/Subordinated mutual member accounts</t>
  </si>
  <si>
    <t>mi1092</t>
  </si>
  <si>
    <t>Metric: Monetary|TA/Estimated subject|VG/Solvency II|BC/Premium income</t>
  </si>
  <si>
    <t>mi1093</t>
  </si>
  <si>
    <t>Metric: Monetary|TA/Estimated treaty|VG/Solvency II|BC/Premium income</t>
  </si>
  <si>
    <t>mi1094</t>
  </si>
  <si>
    <t>Metric: Monetary|TA/Far leg|VG/Solvency II|BC/Repo and securities lending</t>
  </si>
  <si>
    <t>mi1095</t>
  </si>
  <si>
    <t>Metric: Monetary|TA/Inflow amount|VG/Solvency II|BC/Assets and/or liabilities|DI/Year to Date|AL/Derivatives</t>
  </si>
  <si>
    <t>mi1096</t>
  </si>
  <si>
    <t>Metric: Monetary|TA/Limit|VG/Solvency II|BC/Reinsurance contract/treaty cover conditions</t>
  </si>
  <si>
    <t>mi1097</t>
  </si>
  <si>
    <t>Metric: Monetary|TA/Maximum cover per treaty|VG/Solvency II|BC/Reinsurance contract/treaty cover conditions</t>
  </si>
  <si>
    <t>mi1098</t>
  </si>
  <si>
    <t>Metric: Monetary|TA/Maximum cover|VG/Solvency II|BC/Reinsurance contract/treaty cover conditions</t>
  </si>
  <si>
    <t>mi1099</t>
  </si>
  <si>
    <t>Metric: Monetary|II/Partial internal model|BC/Solvency capital requirement [SCR]|PO/Other than ring fenced funds|TV/Not treated per components|IT/After risk mitigation effect other than from finite reinsurance</t>
  </si>
  <si>
    <t>mi110</t>
  </si>
  <si>
    <t>Metric: Monetary|TA/Maximum cover|BC/Reinsurance contract/treaty cover conditions|IG/Intragroup transactions</t>
  </si>
  <si>
    <t>mi1100</t>
  </si>
  <si>
    <t>Metric: Monetary|TA/Maximum loss under unwinding event|VG/Solvency II|BC/Assets and/or liabilities|AL/Derivatives</t>
  </si>
  <si>
    <t>mi1101</t>
  </si>
  <si>
    <t>Metric: Monetary|TA/Maximum value|VG/Solvency II|BC/Exposure|CC/Ceded</t>
  </si>
  <si>
    <t>mi1102</t>
  </si>
  <si>
    <t>Metric: Monetary|TA/Maximum value|VG/Solvency II|BC/Loss</t>
  </si>
  <si>
    <t>mi1103</t>
  </si>
  <si>
    <t>Metric: Monetary|TA/Maximum value|VG/Solvency II|BC/Sum reinsured</t>
  </si>
  <si>
    <t>mi1104</t>
  </si>
  <si>
    <t>Metric: Monetary|TA/Maximum value|VG/Solvency II|BC/Exposure|EX/Exposure other than reinsurance</t>
  </si>
  <si>
    <t>mi1105</t>
  </si>
  <si>
    <t>Metric: Monetary|TA/Maximum value|VG/Solvency II|BC/Exposure|EX/Reinsurance exposure</t>
  </si>
  <si>
    <t>mi1106</t>
  </si>
  <si>
    <t>Metric: Monetary|TA/Maximum value|VG/Prudential|BC/Liability|RO/Belonging to the same group|LB/Contingent</t>
  </si>
  <si>
    <t>mi1107</t>
  </si>
  <si>
    <t>Metric: Monetary|TA/Maximum value|VG/Prudential|BC/Off-balance sheet|RO/Belonging to the same group|OB/Contingent liabilities</t>
  </si>
  <si>
    <t>mi1108</t>
  </si>
  <si>
    <t>Metric: Monetary|TA/Near leg|VG/Solvency II|BC/Repo and securities lending</t>
  </si>
  <si>
    <t>mi1109</t>
  </si>
  <si>
    <t>Metric: Monetary|II/Partial internal model|BC/Solvency capital requirement [SCR]|PO/Other than ring fenced funds|TV/Treated per components|IT/After risk mitigation effect other than from finite reinsurance</t>
  </si>
  <si>
    <t>mi111</t>
  </si>
  <si>
    <t>Metric: Monetary|TA/Notional amount|VG/Solvency II|BC/Assets</t>
  </si>
  <si>
    <t>mi1110</t>
  </si>
  <si>
    <t>Metric: Monetary|TA/Notional amount [at transaction date]|VG/Solvency II|BC/Transaction</t>
  </si>
  <si>
    <t>mi1111</t>
  </si>
  <si>
    <t>Metric: Monetary|TA/Notional amount|VG/Solvency II|BC/Assets and/or liabilities|AL/Derivatives</t>
  </si>
  <si>
    <t>mi1112</t>
  </si>
  <si>
    <t>Metric: Monetary|TA/Notional amount|VG/Solvency II|BC/Transaction</t>
  </si>
  <si>
    <t>mi1113</t>
  </si>
  <si>
    <t>Metric: Monetary|TA/Notional amount|BC/Off-balance sheet|OB/Collateral held</t>
  </si>
  <si>
    <t>mi1114</t>
  </si>
  <si>
    <t>Metric: Monetary|TA/Outflow amount|VG/Solvency II|BC/Assets and/or liabilities|DI/Year to Date|AL/Derivatives</t>
  </si>
  <si>
    <t>mi1115</t>
  </si>
  <si>
    <t>Metric: Monetary|TA/Possible negative|BC/Solvency capital requirement [SCR]|FZ/Risks inside ring fenced funds/matching portfolios|UG/Before diversification effect</t>
  </si>
  <si>
    <t>mi1116</t>
  </si>
  <si>
    <t>Metric: Monetary|TA/Premium paid/received to date|BC/Assets and/or liabilities|AL/Derivatives</t>
  </si>
  <si>
    <t>mi1117</t>
  </si>
  <si>
    <t>Metric: Monetary|TA/Realized and not realized|VG/Solvency II|BC/Income|TE/Dividends|DI/Year to Date</t>
  </si>
  <si>
    <t>mi1118</t>
  </si>
  <si>
    <t>Metric: Monetary|TA/Realized and not realized|VG/Solvency II|BC/Income|TE/Interests|DI/Year to Date</t>
  </si>
  <si>
    <t>mi1119</t>
  </si>
  <si>
    <t>Metric: Monetary|II/Partial internal model|BC/Solvency capital requirement [SCR]|PO/Other than ring fenced funds|IT/After risk mitigation effect other than from finite reinsurance</t>
  </si>
  <si>
    <t>mi112</t>
  </si>
  <si>
    <t>Metric: Monetary|TA/Realized and not realized|VG/Solvency II|BC/Income|TE/Rent|DI/Year to Date</t>
  </si>
  <si>
    <t>mi1120</t>
  </si>
  <si>
    <t>Metric: Monetary|TA/Realized|VG/Solvency II|BC/Income|DI/Year to Date</t>
  </si>
  <si>
    <t>mi1121</t>
  </si>
  <si>
    <t>Metric: Monetary|TA/Redemptions/prepayments/paybacks|VG/Solvency II|BC/Transaction|DI/Year to Date</t>
  </si>
  <si>
    <t>mi1122</t>
  </si>
  <si>
    <t>Metric: Monetary|TA/Result of transaction|BC/Transaction|DI/Year to Date|TT/Reinsurance contracts|IG/Intragroup transactions</t>
  </si>
  <si>
    <t>mi1123</t>
  </si>
  <si>
    <t>Metric: Monetary|TA/Retention or priority|VG/Solvency II|BC/Reinsurance contract/treaty cover conditions</t>
  </si>
  <si>
    <t>mi1124</t>
  </si>
  <si>
    <t>Metric: Monetary|TA/Surrender value|VG/Solvency II|BC/Liability</t>
  </si>
  <si>
    <t>mi1125</t>
  </si>
  <si>
    <t>Metric: Monetary|TA/Unit price|VG/Solvency II without accrued interests|BC/Assets</t>
  </si>
  <si>
    <t>mi1126</t>
  </si>
  <si>
    <t>Metric: Monetary|VG/Solvency II|BC/Assets and/or liabilities|AL/Derivatives</t>
  </si>
  <si>
    <t>mi1127</t>
  </si>
  <si>
    <t>Metric: Monetary|VG/Accrued interests|BC/Assets</t>
  </si>
  <si>
    <t>mi1128</t>
  </si>
  <si>
    <t>Metric: Monetary|VG/Accrued interests|BC/Off-balance sheet|OB/Collateral held</t>
  </si>
  <si>
    <t>mi1129</t>
  </si>
  <si>
    <t>Metric: Monetary|II/Partial internal model|BC/Solvency capital requirement [SCR]|PO/Ring Fenced Funds</t>
  </si>
  <si>
    <t>mi113</t>
  </si>
  <si>
    <t>Metric: Monetary|VG/Prudential other than Solvency II|BC/Assets</t>
  </si>
  <si>
    <t>mi1130</t>
  </si>
  <si>
    <t>Metric: Monetary|VG/Solvency II|BC/Assets</t>
  </si>
  <si>
    <t>mi1131</t>
  </si>
  <si>
    <t>Metric: Monetary|VG/Prudential|BC/Off-balance sheet|OB/Collateral held</t>
  </si>
  <si>
    <t>mi1132</t>
  </si>
  <si>
    <t>Metric: Monetary|VG/Solvency II|BC/Assets|AS/Recoverables recognised for TP calculation|IO/Other than investment, own use, own instruments held directly and cash and cash equivalents|CC/Ceded</t>
  </si>
  <si>
    <t>mi1135</t>
  </si>
  <si>
    <t>Metric: Monetary|VG/Solvency II|BC/Claims paid|DI/Year to Date</t>
  </si>
  <si>
    <t>mi1136</t>
  </si>
  <si>
    <t>Metric: Monetary|VG/Solvency II|BC/Excess of assets over liabilities|AA/Eligible for undertaking|EI/Restricted|FZ/Risks inside ring fenced funds</t>
  </si>
  <si>
    <t>mi1137</t>
  </si>
  <si>
    <t>Metric: Monetary|VG/Solvency II|BC/Excess of assets over liabilities|AA/Eligible for undertaking|FZ/Risks inside ring fenced funds/matching portfolios</t>
  </si>
  <si>
    <t>mi1138</t>
  </si>
  <si>
    <t>Metric: Monetary|VG/Solvency II|BC/Excess of assets over liabilities|FZ/Risks inside ring fenced funds/matching portfolios</t>
  </si>
  <si>
    <t>mi1139</t>
  </si>
  <si>
    <t>Metric: Monetary|II/Partial internal model|BC/Solvency capital requirement [SCR]|PO/Ring Fenced Funds|TV/Not treated per components|IT/After risk mitigation effect other than from finite reinsurance</t>
  </si>
  <si>
    <t>mi114</t>
  </si>
  <si>
    <t>Metric: Monetary|VG/Solvency II|BC/Excess of assets over liabilities|AS/Receivables/payables [reinsurance ceded]|IO/Other than investment, own use, own instruments held directly and cash and cash equivalents|CC/Ceded</t>
  </si>
  <si>
    <t>mi1140</t>
  </si>
  <si>
    <t>Metric: Monetary|VG/Solvency II|BC/Exposure</t>
  </si>
  <si>
    <t>mi1141</t>
  </si>
  <si>
    <t>Metric: Monetary|BC/Guarantees received [on- and off-balance]|GR/Collateral held|CC/Ceded</t>
  </si>
  <si>
    <t>mi1142</t>
  </si>
  <si>
    <t>Metric: Monetary|BC/Guarantees received [on- and off-balance]|GR/Financial guarantees|CC/Ceded</t>
  </si>
  <si>
    <t>mi1143</t>
  </si>
  <si>
    <t>Metric: Monetary|BC/Assets|GR/Cash deposits|CC/Ceded</t>
  </si>
  <si>
    <t>mi1144</t>
  </si>
  <si>
    <t>Metric: Monetary|BC/Guarantees received [on- and off-balance]|CC/Ceded</t>
  </si>
  <si>
    <t>mi1145</t>
  </si>
  <si>
    <t>Metric: Monetary|VG/Solvency II|BC/Income|TE/Commissions</t>
  </si>
  <si>
    <t>mi1146</t>
  </si>
  <si>
    <t>Metric: Monetary|VG/Solvency II|BC/Liability|LB/Gross technical provisions [other than local GAAP specific]|VL/Calculated as a whole and best estimate</t>
  </si>
  <si>
    <t>mi1147</t>
  </si>
  <si>
    <t>Metric: Monetary|VG/Solvency II|BC/Own funds|BE/Basic own funds|TX/Tier 1|OF/Other items approved by supervisory authority</t>
  </si>
  <si>
    <t>mi1148</t>
  </si>
  <si>
    <t>Metric: Monetary|VG/Solvency II|BC/Own funds|BE/Basic own funds|TX/Tier 2|OF/Other items approved by supervisory authority</t>
  </si>
  <si>
    <t>mi1149</t>
  </si>
  <si>
    <t>Metric: Monetary|II/Partial internal model|BC/Solvency capital requirement [SCR]|PO/Ring Fenced Funds|TV/Treated per components|IT/After risk mitigation effect other than from finite reinsurance</t>
  </si>
  <si>
    <t>mi115</t>
  </si>
  <si>
    <t>Metric: Monetary|VG/Solvency II|BC/Own funds|BE/Basic own funds|TX/Tier 3|OF/Other items approved by supervisory authority</t>
  </si>
  <si>
    <t>mi1150</t>
  </si>
  <si>
    <t>Metric: Monetary|VG/Solvency II|BC/Own funds|BE/Basic own funds|OF/Other items of own funds</t>
  </si>
  <si>
    <t>mi1151</t>
  </si>
  <si>
    <t>Metric: Monetary|VG/Solvency II|BC/Own funds|BE/Basic own funds|OF/Preference shares</t>
  </si>
  <si>
    <t>mi1152</t>
  </si>
  <si>
    <t>Metric: Monetary|VG/Solvency II|BC/Own funds|BE/Basic own funds|OF/Subordinated debt instruments</t>
  </si>
  <si>
    <t>mi1153</t>
  </si>
  <si>
    <t>Metric: Monetary|VG/Solvency II|BC/Own funds|BE/Basic own funds|EI/Not restricted|OF/Subordinated mutual member accounts</t>
  </si>
  <si>
    <t>mi1154</t>
  </si>
  <si>
    <t>Metric: Monetary|VG/Solvency II|BC/Own funds|BE/Basic own funds|OF/Subordinated mutual member accounts</t>
  </si>
  <si>
    <t>mi1155</t>
  </si>
  <si>
    <t>Metric: Monetary|VG/Solvency II|BC/Own funds|BE/Not basic nor ancillary own funds</t>
  </si>
  <si>
    <t>mi1156</t>
  </si>
  <si>
    <t>Metric: Monetary|VG/Solvency II|BC/Premiums written</t>
  </si>
  <si>
    <t>mi1157</t>
  </si>
  <si>
    <t>Metric: Monetary|VG/Solvency II|BC/Premiums written|CC/Facultative</t>
  </si>
  <si>
    <t>mi1158</t>
  </si>
  <si>
    <t>Metric: Monetary|VG/Solvency II|BC/Repo and securities lending</t>
  </si>
  <si>
    <t>mi1159</t>
  </si>
  <si>
    <t>Metric: Monetary|II/Partial internal model|BC/Solvency capital requirement [SCR]|PO/Ring Fenced Funds|IT/After risk mitigation effect other than from finite reinsurance</t>
  </si>
  <si>
    <t>mi116</t>
  </si>
  <si>
    <t>Metric: Monetary|VG/Solvency II|BC/Sum insured</t>
  </si>
  <si>
    <t>mi1160</t>
  </si>
  <si>
    <t>Metric: Monetary|VG/Solvency II|BC/Sum insured|OS/Other than retained by policyholder|CC/Facultative</t>
  </si>
  <si>
    <t>mi1161</t>
  </si>
  <si>
    <t>Metric: Monetary|VG/Solvency II|BC/Sum insured|OS/Other than retained by policyholder|CC/Not ceded</t>
  </si>
  <si>
    <t>mi1162</t>
  </si>
  <si>
    <t>Metric: Monetary|VG/Solvency II|BC/Sum insured|OS/Other than retained by policyholder|CC/Reinsurance other than facultative</t>
  </si>
  <si>
    <t>mi1163</t>
  </si>
  <si>
    <t>Metric: Monetary|VG/Solvency II|BC/Sum insured|OS/Retained by policyholder</t>
  </si>
  <si>
    <t>mi1164</t>
  </si>
  <si>
    <t>Metric: Monetary|VG/Solvency II|BC/Sum insured|OS/Sum insured by the reporting entity not including technical provisions [other than local GAAP specific]</t>
  </si>
  <si>
    <t>mi1165</t>
  </si>
  <si>
    <t>Metric: Monetary|VG/Solvency II|BC/Transaction</t>
  </si>
  <si>
    <t>mi1166</t>
  </si>
  <si>
    <t>Metric: Monetary|VG/Solvency II|BC/Assets [of another entity]|PO/Other than ring fenced funds</t>
  </si>
  <si>
    <t>mi1167</t>
  </si>
  <si>
    <t>Metric: Monetary|VG/Solvency II|BC/Assets [of another entity]|PO/Ring Fenced Funds</t>
  </si>
  <si>
    <t>mi1168</t>
  </si>
  <si>
    <t>Metric: Monetary|VG/Solvency II|BC/Off-balance sheet [of another entity]</t>
  </si>
  <si>
    <t>mi1169</t>
  </si>
  <si>
    <t>Metric: Monetary|II/Partial internal model|BC/Solvency capital requirement [SCR]|TV/Not treated per components|IT/After risk mitigation effect other than from finite reinsurance</t>
  </si>
  <si>
    <t>mi117</t>
  </si>
  <si>
    <t>Metric: Monetary|VG/Statutory accounts|BC/Assets</t>
  </si>
  <si>
    <t>mi1170</t>
  </si>
  <si>
    <t>Metric: Monetary|VG/Statutory accounts|BC/Income|DI/Year to Date</t>
  </si>
  <si>
    <t>mi1171</t>
  </si>
  <si>
    <t>Metric: Monetary|VG/Statutory accounts|BC/Premiums written|DI/Year to Date|IZ/Accepted during the period|CC/Not ceded</t>
  </si>
  <si>
    <t>mi1172</t>
  </si>
  <si>
    <t>Metric: Monetary|II/Full internal model|BC/Solvency capital requirement [SCR]|PO/Other than ring fenced funds|TV/Treated per components|IT/After risk mitigation effect other than from finite reinsurance|EA/Excluding the loss-absorbing capacity of technical provisions</t>
  </si>
  <si>
    <t>mi1174</t>
  </si>
  <si>
    <t>Metric: Monetary|II/Full internal model|BC/Solvency capital requirement [SCR]|PO/Other than ring fenced funds|TV/Treated per components|IT/After risk mitigation effect other than from finite reinsurance|EA/Including the loss-absorbing capacity of technical provisions and deferred taxes</t>
  </si>
  <si>
    <t>mi1175</t>
  </si>
  <si>
    <t>Metric: Monetary|II/Full internal model|BC/Solvency capital requirement [SCR]|PO/Ring Fenced Funds|TV/Treated per components|IT/After risk mitigation effect other than from finite reinsurance|EA/Excluding the loss-absorbing capacity of technical provisions</t>
  </si>
  <si>
    <t>mi1176</t>
  </si>
  <si>
    <t>Metric: Monetary|II/Full internal model|BC/Solvency capital requirement [SCR]|PO/Ring Fenced Funds|TV/Treated per components|IT/After risk mitigation effect other than from finite reinsurance|EA/Including the loss-absorbing capacity of technical provisions and deferred taxes</t>
  </si>
  <si>
    <t>mi1177</t>
  </si>
  <si>
    <t>Metric: Monetary|II/Full internal model|BC/Solvency capital requirement [SCR]|TV/Treated per components|IT/After risk mitigation effect other than from finite reinsurance|EA/Excluding the loss-absorbing capacity of technical provisions</t>
  </si>
  <si>
    <t>mi1178</t>
  </si>
  <si>
    <t>Metric: Monetary|II/Full internal model|BC/Solvency capital requirement [SCR]|TV/Treated per components|IT/After risk mitigation effect other than from finite reinsurance|EA/Including the loss-absorbing capacity of technical provisions and deferred taxes</t>
  </si>
  <si>
    <t>mi1179</t>
  </si>
  <si>
    <t>Metric: Monetary|II/Partial internal model|BC/Solvency capital requirement [SCR]|TV/Treated per components|IT/After risk mitigation effect other than from finite reinsurance</t>
  </si>
  <si>
    <t>mi118</t>
  </si>
  <si>
    <t>Metric: Monetary|II/Partial internal model|BC/Solvency capital requirement [SCR]|PO/Other than ring fenced funds|TV/Treated per components|IT/After risk mitigation effect other than from finite reinsurance|EA/Excluding the loss-absorbing capacity of technical provisions</t>
  </si>
  <si>
    <t>mi1180</t>
  </si>
  <si>
    <t>Metric: Monetary|II/Partial internal model|BC/Solvency capital requirement [SCR]|PO/Other than ring fenced funds|TV/Treated per components|IT/After risk mitigation effect other than from finite reinsurance|EA/Including the loss-absorbing capacity of technical provisions and deferred taxes</t>
  </si>
  <si>
    <t>mi1181</t>
  </si>
  <si>
    <t>Metric: Monetary|II/Partial internal model|BC/Solvency capital requirement [SCR]|PO/Ring Fenced Funds|TV/Treated per components|IT/After risk mitigation effect other than from finite reinsurance|EA/Excluding the loss-absorbing capacity of technical provisions</t>
  </si>
  <si>
    <t>mi1182</t>
  </si>
  <si>
    <t>Metric: Monetary|II/Partial internal model|BC/Solvency capital requirement [SCR]|PO/Ring Fenced Funds|TV/Treated per components|IT/After risk mitigation effect other than from finite reinsurance|EA/Including the loss-absorbing capacity of technical provisions and deferred taxes</t>
  </si>
  <si>
    <t>mi1183</t>
  </si>
  <si>
    <t>Metric: Monetary|II/Partial internal model|BC/Solvency capital requirement [SCR]|TV/Treated per components|IT/After risk mitigation effect other than from finite reinsurance|EA/Excluding the loss-absorbing capacity of technical provisions</t>
  </si>
  <si>
    <t>mi1184</t>
  </si>
  <si>
    <t>Metric: Monetary|II/Partial internal model|BC/Solvency capital requirement [SCR]|TV/Treated per components|IT/After risk mitigation effect other than from finite reinsurance|EA/Including the loss-absorbing capacity of technical provisions and deferred taxes</t>
  </si>
  <si>
    <t>mi1185</t>
  </si>
  <si>
    <t>Metric: Monetary|II/Standard formula or partial internal model|BC/Solvency capital requirement [SCR]|EA/Capital add-on</t>
  </si>
  <si>
    <t>mi1186</t>
  </si>
  <si>
    <t>Metric: Monetary|II/Partial internal model|BC/Solvency capital requirement [SCR]|IT/After risk mitigation effect other than from finite reinsurance</t>
  </si>
  <si>
    <t>mi119</t>
  </si>
  <si>
    <t>Metric: Monetary|II/Standard formula or partial internal model|BC/Solvency capital requirement [SCR]</t>
  </si>
  <si>
    <t>mi120</t>
  </si>
  <si>
    <t>Metric: Monetary|BC/Assets|OE/Subordinated liabilities|AS/Financial [other than receivables/payables and recoverables]|IO/Participations in financial and credit institutions which are considered strategic as defined in Article 171 of the Implementing measures and which are included in the calculation of the group solvency on the basis of method 1. Under treatment prescribed in Article 68 (3)|CT/Financial and credit institutions</t>
  </si>
  <si>
    <t>mi1203</t>
  </si>
  <si>
    <t>Metric: Monetary|BC/Assets|OE/Type 1 Equity|AS/Financial [other than receivables/payables and recoverables]|IO/Participations in financial and credit institutions which are considered strategic as defined in Article 171 of the Implementing measures and which are included in the calculation of the group solvency on the basis of method 1. Under treatment prescribed in Article 68 (3)|CT/Financial and credit institutions</t>
  </si>
  <si>
    <t>mi1204</t>
  </si>
  <si>
    <t>Metric: Monetary|BC/Assets|OE/Type 2 Equity|AS/Financial [other than receivables/payables and recoverables]|IO/Participations in financial and credit institutions which are considered strategic as defined in Article 171 of the Implementing measures and which are included in the calculation of the group solvency on the basis of method 1. Under treatment prescribed in Article 68 (3)|CT/Financial and credit institutions</t>
  </si>
  <si>
    <t>mi1205</t>
  </si>
  <si>
    <t>Metric: Monetary|BC/Assets|TX/Tier 1 - unrestricted|AS/Financial [other than receivables/payables and recoverables]|IO/Participations in financial and credit institutions which individually exceed 10% of items included in (a) (i),(ii),(iv) and (vi) of Article 69, not including consolidated strategic participations for the purpose of deductions under Article 68 (1)|CT/Financial and credit institutions</t>
  </si>
  <si>
    <t>mi1206</t>
  </si>
  <si>
    <t>Metric: Monetary|BC/Assets|TX/Tier 1 - unrestricted|AS/Financial [other than receivables/payables and recoverables]|IO/Participations in financial and credit institutions which when aggregated exceed 10% of items included in (a) (i),(ii),(iv) and (vi) of Article 69, not including consolidated strategic participations for the purpose of deductions under Article 68 (2)|CT/Financial and credit institutions</t>
  </si>
  <si>
    <t>mi1207</t>
  </si>
  <si>
    <t>Metric: Monetary|BC/Assets|TX/Tier 1 - restricted|AS/Financial [other than receivables/payables and recoverables]IO/Participations in financial and credit institutions which individually exceed 10% of items included in (a) (i),(ii),(iv) and (vi) of Article 69, not including consolidated strategic participations for the purpose of deductions under Article 68 (1)|CT/Financial and credit institutions</t>
  </si>
  <si>
    <t>mi1208</t>
  </si>
  <si>
    <t>Metric: Monetary|BC/Assets|TX/Tier 1 - restricted|AS/Financial [other than receivables/payables and recoverables]|IO/Participations in financial and credit institutions which when aggregated exceed 10% of items included in (a) (i),(ii),(iv) and (vi) of Article 69, not including consolidated strategic participations for the purpose of deductions under Article 68 (2)|CT/Financial and credit institutions</t>
  </si>
  <si>
    <t>mi1209</t>
  </si>
  <si>
    <t>Metric: Monetary|II/Standard formula or partial internal model|BC/Solvency capital requirement [SCR]|IO/Participations [controlling]|SO/Credit institutions, investment firms, financial institutions, alternative investment fund managers, UCITS management companies</t>
  </si>
  <si>
    <t>mi121</t>
  </si>
  <si>
    <t>Metric: Monetary|BC/Assets|TX/Tier 1 and Tier 2|AS/Financial [other than receivables/payables and recoverables]|IO/Participations in financial and credit institutions which individually exceed 10% of items included in (a) (i),(ii),(iv) and (vi) of Article 69, not including consolidated strategic participations for the purpose of deductions under Article 68 (1)|CT/Financial and credit institutions</t>
  </si>
  <si>
    <t>mi1210</t>
  </si>
  <si>
    <t>Metric: Monetary|BC/Assets|TX/Tier 1 and Tier 2|AS/Financial [other than receivables/payables and recoverables]|IO/Participations in financial and credit institutions which when aggregated exceed 10% of items included in (a) (i),(ii),(iv) and (vi) of Article 69, not including consolidated strategic participations for the purpose of deductions under Article 68 (2)|CT/Financial and credit institutions</t>
  </si>
  <si>
    <t>mi1211</t>
  </si>
  <si>
    <t>Metric: Monetary|BC/Assets|TX/Tier 2|AS/Financial [other than receivables/payables and recoverables]|IO/Participations in financial and credit institutions which individually exceed 10% of items included in (a) (i),(ii),(iv) and (vi) of Article 69, not including consolidated strategic participations for the purpose of deductions under Article 68 (1)|CT/Financial and credit institutions</t>
  </si>
  <si>
    <t>mi1212</t>
  </si>
  <si>
    <t>Metric: Monetary|BC/Assets|TX/Tier 2|AS/Financial [other than receivables/payables and recoverables]|IO/Participations in financial and credit institutions which when aggregated exceed 10% of items included in (a) (i),(ii),(iv) and (vi) of Article 69, not including consolidated strategic participations for the purpose of deductions under Article 68 (2)|CT/Financial and credit institutions</t>
  </si>
  <si>
    <t>mi1213</t>
  </si>
  <si>
    <t>Metric: Monetary|BC/Assets|BL/Life and Health SLT|AS/Recoverables recognised for TP calculation|IO/Other than investment, own use, own instruments held directly and cash and cash equivalents|CC/Ceded|RR/Before the adjustment for expected losses due to counterparty default</t>
  </si>
  <si>
    <t>mi1214</t>
  </si>
  <si>
    <t>Metric: Monetary|BC/Assets|BL/Non-life and Health non-SLT|AS/Claims recoverables recognised for TP calculation|IO/Other than investment, own use, own instruments held directly and cash and cash equivalents|CC/Ceded|RR/Before the adjustment for expected losses due to counterparty default</t>
  </si>
  <si>
    <t>mi1215</t>
  </si>
  <si>
    <t>Metric: Monetary|BC/Assets|BL/Non-life and Health non-SLT|AS/Premium recoverables recognised for TP calculation|IO/Other than investment, own use, own instruments held directly and cash and cash equivalents|CC/Ceded|RR/Before the adjustment for expected losses due to counterparty default</t>
  </si>
  <si>
    <t>mi1216</t>
  </si>
  <si>
    <t>Metric: Monetary|BC/Assets|AS/Financial [other than receivables/payables and recoverables]|IO/Non-strategic participation [not deducted from own funds]</t>
  </si>
  <si>
    <t>mi1218</t>
  </si>
  <si>
    <t>Metric: Monetary|BC/Assets|AS/Financial [other than receivables/payables and recoverables]|IO/Participations in financial and credit institutions which are considered strategic as defined in Article 171 of the Implementing measures and which are included in the calculation of the group solvency on the basis of method 1. Under treatment prescribed in Article 68 (3)|CT/Financial and credit institutions</t>
  </si>
  <si>
    <t>mi1219</t>
  </si>
  <si>
    <t>Metric: Monetary|II/Standard formula or partial internal model|BC/Solvency capital requirement [SCR]|IO/Participations [controlling]|SO/Entities carrying out financial activities</t>
  </si>
  <si>
    <t>mi122</t>
  </si>
  <si>
    <t>Metric: Monetary|BC/Assets|AS/Financial [other than receivables/payables and recoverables]|IO/Strategic participation [not deducted from own funds]</t>
  </si>
  <si>
    <t>mi1220</t>
  </si>
  <si>
    <t>Metric: Monetary|BC/Assets|AS/Recoverables recognised for TP calculation|IO/Other than investment, own use, own instruments held directly and cash and cash equivalents|CC/Ceded|RR/Before the adjustment for expected losses due to counterparty default</t>
  </si>
  <si>
    <t>mi1221</t>
  </si>
  <si>
    <t>Metric: Monetary|VG/Solvency II|BC/Assets|AS/Recoverables|IO/Other than investment, own use, own instruments and cash and cash equivalents|RR/Before the adjustment for expected losses due to counterparty default</t>
  </si>
  <si>
    <t>mi1222</t>
  </si>
  <si>
    <t>Metric: Monetary|BC/Claims paid|DI/Year to Date|IG/Intragroup transactions</t>
  </si>
  <si>
    <t>mi1223</t>
  </si>
  <si>
    <t>Metric: Monetary|BC/Economical result|DI/Year to Date|BL/Variable annuities|TB/Direct Business|SH/Assuming hedging</t>
  </si>
  <si>
    <t>mi1224</t>
  </si>
  <si>
    <t>Metric: Monetary|BC/Economical result|DI/Year to Date|BL/Variable annuities|TB/Direct Business|SH/Not assuming hedging</t>
  </si>
  <si>
    <t>mi1225</t>
  </si>
  <si>
    <t>Metric: Monetary|VG/Solvency II|BC/Eligible own funds in accordance with local rules</t>
  </si>
  <si>
    <t>mi1226</t>
  </si>
  <si>
    <t>Metric: Monetary|BC/Excess of assets over liabilities|AS/Receivables/payables [reinsurance ceded]|IO/Other than investment, own use, own instruments held directly and cash and cash equivalents|CC/Ceded</t>
  </si>
  <si>
    <t>mi1227</t>
  </si>
  <si>
    <t>Metric: Monetary|VG/Solvency II|BC/Liability|BL/Health non-SLT|LB/Gross technical provisions [other than local GAAP specific]|VV/Amount before transitional on Technical Provisions</t>
  </si>
  <si>
    <t>mi1229</t>
  </si>
  <si>
    <t>Metric: Monetary|II/Standard formula or partial internal model|BC/Solvency capital requirement [SCR]|IO/Participations [controlling]|SO/Institutions for occupational retirement provision</t>
  </si>
  <si>
    <t>mi123</t>
  </si>
  <si>
    <t>Metric: Monetary|VG/Solvency II|BC/Liability|BL/Health non-SLT|LB/Gross technical provisions [other than local GAAP specific]|IG/Excluding intra-group transactions|VV/Amount before transitional on Technical Provisions</t>
  </si>
  <si>
    <t>mi1230</t>
  </si>
  <si>
    <t>Metric: Monetary|VG/Solvency II|BC/Liability|BL/Health SLT and annuities stemming from non-life insurance contracts and relating to health insurance obligations|LB/Gross technical provisions [other than local GAAP specific]|VV/Amount before transitional on Technical Provisions</t>
  </si>
  <si>
    <t>mi1231</t>
  </si>
  <si>
    <t>Metric: Monetary|VG/Solvency II|BC/Liability|BL/Life and annuities stemming from non-life insurance contracts and relating to insurance obligations other than health insurance obligations [other than unit-linked or index-linked]|LB/Gross technical provisions [other than local GAAP specific]|IG/Excluding intra-group transactions|VV/Amount before transitional on Technical Provisions</t>
  </si>
  <si>
    <t>mi1232</t>
  </si>
  <si>
    <t>Metric: Monetary|VG/Solvency II|BC/Liability|BL/Life and annuities stemming from non-life insurance contracts and relating to insurance obligations other than health insurance obligations [other than unit-linked or index-linked]|LB/Gross technical provisions [other than local GAAP specific]|VV/Amount before transitional on Technical Provisions</t>
  </si>
  <si>
    <t>mi1233</t>
  </si>
  <si>
    <t>Metric: Monetary|VG/Solvency II|BC/Liability|BL/Life [other than Index-linked and unit-linked insurance and Health SLT]|LB/Gross technical provisions [other than local GAAP specific]|IG/Excluding intra-group transactions</t>
  </si>
  <si>
    <t>mi1234</t>
  </si>
  <si>
    <t>Metric: Monetary|VG/Solvency II|BC/Liability|BL/Non-life|LB/Gross technical provisions [other than local GAAP specific]|VV/Amount before transitional on Technical Provisions</t>
  </si>
  <si>
    <t>mi1235</t>
  </si>
  <si>
    <t>Metric: Monetary|VG/Solvency II|BC/Liability|BL/Non-life|LB/Gross technical provisions [other than local GAAP specific]|IG/Excluding intra-group transactions|VV/Amount before transitional on Technical Provisions</t>
  </si>
  <si>
    <t>mi1236</t>
  </si>
  <si>
    <t>Metric: Monetary|VG/Solvency II|BC/Liability|BL/Unit-linked or index-linked|LB/Gross technical provisions [other than local GAAP specific]|VV/Amount before transitional on Technical Provisions</t>
  </si>
  <si>
    <t>mi1237</t>
  </si>
  <si>
    <t>Metric: Monetary|VG/Solvency II|BC/Liability|BL/Unit-linked or index-linked|LB/Gross technical provisions [other than local GAAP specific]|IG/Excluding intra-group transactions|VV/Amount before transitional on Technical Provisions</t>
  </si>
  <si>
    <t>mi1238</t>
  </si>
  <si>
    <t>Metric: Monetary|VG/Solvency II|BC/Liability|LB/Gross technical provisions [other than local GAAP specific]|CC/Ceded</t>
  </si>
  <si>
    <t>mi1239</t>
  </si>
  <si>
    <t>Metric: Monetary|II/Standard formula or partial internal model|BC/Solvency capital requirement [SCR]|IO/Participations [controlling]|SO/Non regulated entities carrying out financial activities</t>
  </si>
  <si>
    <t>mi124</t>
  </si>
  <si>
    <t>Metric: Monetary|VG/Solvency II|BC/Local capital requirement</t>
  </si>
  <si>
    <t>mi1240</t>
  </si>
  <si>
    <t>Metric: Monetary|VG/Solvency II|BC/Local minimum capital requirement</t>
  </si>
  <si>
    <t>mi1241</t>
  </si>
  <si>
    <t>Metric: Monetary|BC/Own funds|LL/Controlling interests|BE/Basic own funds|MS/Not available to meet SCR criteria|EE/EEA|OF/Ordinary shares|SY/Called up but not yet paid in</t>
  </si>
  <si>
    <t>mi1244</t>
  </si>
  <si>
    <t>Metric: Monetary|BC/Own funds|LL/Controlling interests|BE/Basic own funds|MS/Not available to meet SCR criteria|EE/EEA|OF/Own funds equivalent to the value of net deferred tax assets</t>
  </si>
  <si>
    <t>mi1245</t>
  </si>
  <si>
    <t>Metric: Monetary|BC/Own funds|LL/Controlling interests|BE/Basic own funds|MS/Not available to meet SCR criteria|EE/EEA|OF/Preference shares</t>
  </si>
  <si>
    <t>mi1246</t>
  </si>
  <si>
    <t>Metric: Monetary|BC/Own funds|LL/Controlling interests|BE/Basic own funds|MS/Not available to meet SCR criteria|EE/EEA|OF/Subordinated debt instruments</t>
  </si>
  <si>
    <t>mi1247</t>
  </si>
  <si>
    <t>Metric: Monetary|BC/Own funds|LL/Controlling interests|BE/Basic own funds|MS/Not available to meet SCR criteria|EE/EEA|OF/Subordinated mutual member accounts</t>
  </si>
  <si>
    <t>mi1248</t>
  </si>
  <si>
    <t>Metric: Monetary|BC/Own funds|LL/Controlling interests|BE/Basic own funds|MS/Not available to meet SCR criteria|EE/EEA|OF/Surplus funds</t>
  </si>
  <si>
    <t>mi1249</t>
  </si>
  <si>
    <t>Metric: Monetary|II/Standard formula or partial internal model|BC/Solvency capital requirement [SCR]|IO/Participations [non-controlling]|SO/Entities carrying out financial activities</t>
  </si>
  <si>
    <t>mi125</t>
  </si>
  <si>
    <t>Metric: Monetary|BC/Own funds|LL/Controlling interests|BE/Basic own funds|MS/Not available to meet SCR criteria|EE/Not EEA countries</t>
  </si>
  <si>
    <t>mi1250</t>
  </si>
  <si>
    <t>Metric: Monetary|BC/Own funds|BE/Ancillary own funds|MS/Available to meet SCR criteria</t>
  </si>
  <si>
    <t>mi1253</t>
  </si>
  <si>
    <t>Metric: Monetary|BC/Own funds|BE/Basic or ancillary own funds|MS/Available to meet SCR criteria</t>
  </si>
  <si>
    <t>mi1254</t>
  </si>
  <si>
    <t>Metric: Monetary|VG/Solvency II|BC/Performance</t>
  </si>
  <si>
    <t>mi1257</t>
  </si>
  <si>
    <t>Metric: Monetary|VG/Solvency II|BC/Performance|PF/Investment</t>
  </si>
  <si>
    <t>mi1258</t>
  </si>
  <si>
    <t>Metric: Monetary|VG/Solvency II|BC/Performance|PF/Underwriting</t>
  </si>
  <si>
    <t>mi1259</t>
  </si>
  <si>
    <t>Metric: Monetary|II/Standard formula or partial internal model|BC/Solvency capital requirement [SCR]|PO/Other than ring fenced funds</t>
  </si>
  <si>
    <t>mi126</t>
  </si>
  <si>
    <t>Metric: Monetary|BC/Shareholder value|AA/Attributable to shareholders|EI/Restricted|FZ/Risks inside ring fenced funds/matching portfolios</t>
  </si>
  <si>
    <t>mi1260</t>
  </si>
  <si>
    <t>Metric: Monetary|BC/Shareholder value|AA/Attributable to shareholders|FZ/Risks inside ring fenced funds/matching portfolios</t>
  </si>
  <si>
    <t>mi1261</t>
  </si>
  <si>
    <t>Metric: Monetary|BC/Solvency capital requirement [SCR]|FZ/Risks inside ring fenced funds/matching portfolios|UG/Before diversification effect</t>
  </si>
  <si>
    <t>mi1263</t>
  </si>
  <si>
    <t>Metric: Monetary|VG/Solvency II|BC/Solvency capital requirement [SCR]|RT/Counterparty default risk|UG/Before diversification effect|EA/Excluding the loss-absorbing capacity of technical provisions</t>
  </si>
  <si>
    <t>mi1264</t>
  </si>
  <si>
    <t>Metric: Monetary|VG/Solvency II|BC/Solvency capital requirement [SCR]|RT/Health underwriting risk|UG/Before diversification effect|EA/Excluding the loss-absorbing capacity of technical provisions</t>
  </si>
  <si>
    <t>mi1265</t>
  </si>
  <si>
    <t>Metric: Monetary|VG/Solvency II|BC/Solvency capital requirement [SCR]|RT/Life underwriting risk|UG/Before diversification effect|EA/Excluding the loss-absorbing capacity of technical provisions</t>
  </si>
  <si>
    <t>mi1266</t>
  </si>
  <si>
    <t>Metric: Monetary|VG/Solvency II|BC/Solvency capital requirement [SCR]|RT/Market risk|UG/Before diversification effect|EA/Excluding the loss-absorbing capacity of technical provisions</t>
  </si>
  <si>
    <t>mi1267</t>
  </si>
  <si>
    <t>Metric: Monetary|VG/Solvency II|BC/Solvency capital requirement [SCR]|RT/Non-life underwriting risk|UG/Before diversification effect|EA/Excluding the loss-absorbing capacity of technical provisions</t>
  </si>
  <si>
    <t>mi1268</t>
  </si>
  <si>
    <t>Metric: Monetary|VG/Solvency II|BC/Solvency capital requirement [SCR]|RT/Operational risk|UG/Before diversification effect|EA/Including the loss-absorbing capacity of technical provisions</t>
  </si>
  <si>
    <t>mi1269</t>
  </si>
  <si>
    <t>Metric: Monetary|II/Standard formula or partial internal model|BC/Solvency capital requirement [SCR]|PO/Other than ring fenced funds|SO/Insurance/reinsurance sector</t>
  </si>
  <si>
    <t>mi127</t>
  </si>
  <si>
    <t>Metric: Monetary|BC/Assets|OE/Subordinated liabilities|AS/Financial [other than receivables/payables and recoverables]|IO/Non-strategic participation [not deducted from own funds]</t>
  </si>
  <si>
    <t>mi1271</t>
  </si>
  <si>
    <t>Metric: Monetary|BC/Assets|OE/Subordinated liabilities|AS/Financial [other than receivables/payables and recoverables]|IO/Strategic participation [not deducted from own funds]</t>
  </si>
  <si>
    <t>mi1272</t>
  </si>
  <si>
    <t>Metric: Monetary|BC/Assets|OE/Type 1 Equity|AS/Financial [other than receivables/payables and recoverables]|IO/Non-strategic participation [not deducted from own funds]</t>
  </si>
  <si>
    <t>mi1273</t>
  </si>
  <si>
    <t>Metric: Monetary|BC/Assets|OE/Type 1 Equity|AS/Financial [other than receivables/payables and recoverables]|IO/Strategic participation [not deducted from own funds]</t>
  </si>
  <si>
    <t>mi1274</t>
  </si>
  <si>
    <t>Metric: Monetary|BC/Assets|OE/Type 2 Equity|AS/Financial [other than receivables/payables and recoverables]|IO/Non-strategic participation [not deducted from own funds]</t>
  </si>
  <si>
    <t>mi1275</t>
  </si>
  <si>
    <t>Metric: Monetary|BC/Assets|OE/Type 2 Equity|AS/Financial [other than receivables/payables and recoverables]|IO/Strategic participation [not deducted from own funds]</t>
  </si>
  <si>
    <t>mi1276</t>
  </si>
  <si>
    <t>Metric: Monetary|II/Standard formula or partial internal model|BC/Solvency capital requirement [SCR]|PO/Ring Fenced Funds</t>
  </si>
  <si>
    <t>mi128</t>
  </si>
  <si>
    <t>Metric: Monetary|II/Standard formula or partial internal model|BC/Solvency capital requirement [SCR]|PO/Ring Fenced Funds|SO/Insurance/reinsurance sector</t>
  </si>
  <si>
    <t>mi129</t>
  </si>
  <si>
    <t>Metric: Monetary|II/Standard formula or partial internal model|BC/Solvency capital requirement [SCR]|SO/Insurance/reinsurance sector</t>
  </si>
  <si>
    <t>mi130</t>
  </si>
  <si>
    <t>Metric: Monetary|II/Standard formula|BC/Cost of claims|PO/Other than ring fenced funds</t>
  </si>
  <si>
    <t>mi131</t>
  </si>
  <si>
    <t>Metric: Monetary|II/Standard formula|BC/Cost of claims|PO/Ring Fenced Funds</t>
  </si>
  <si>
    <t>mi132</t>
  </si>
  <si>
    <t>Metric: Monetary|II/Standard formula|BC/Expenses|PO/Other than ring fenced funds</t>
  </si>
  <si>
    <t>mi133</t>
  </si>
  <si>
    <t>Metric: Monetary|II/Standard formula|BC/Expenses|PO/Ring Fenced Funds</t>
  </si>
  <si>
    <t>mi134</t>
  </si>
  <si>
    <t>Metric: Monetary|II/Standard formula|BC/Exposure|PO/Other than ring fenced funds</t>
  </si>
  <si>
    <t>mi135</t>
  </si>
  <si>
    <t>Metric: Monetary|II/Standard formula|BC/Exposure|PO/Other than ring fenced funds|IT/After risk mitigation effect other than from finite reinsurance</t>
  </si>
  <si>
    <t>mi136</t>
  </si>
  <si>
    <t>Metric: Monetary|II/Standard formula|BC/Exposure|PO/Ring Fenced Funds</t>
  </si>
  <si>
    <t>mi137</t>
  </si>
  <si>
    <t>Metric: Monetary|II/Standard formula|BC/Exposure|PO/Ring Fenced Funds|IT/After risk mitigation effect other than from finite reinsurance</t>
  </si>
  <si>
    <t>mi138</t>
  </si>
  <si>
    <t>Metric: Monetary|II/Standard formula|BC/Largest known accident risk concentration|PO/Other than ring fenced funds</t>
  </si>
  <si>
    <t>mi139</t>
  </si>
  <si>
    <t>Metric: Monetary|II/Standard formula|BC/Largest known accident risk concentration|PO/Ring Fenced Funds</t>
  </si>
  <si>
    <t>mi140</t>
  </si>
  <si>
    <t>Metric: Monetary|II/Standard formula|BC/Solvency capital requirement [SCR]|PO/Other than ring fenced funds|RT/Marine tanker collision [hull]|EA/Excluding the loss-absorbing capacity of technical provisions</t>
  </si>
  <si>
    <t>mi1408</t>
  </si>
  <si>
    <t>Metric: Monetary|II/Standard formula|BC/Solvency capital requirement [SCR]|PO/Other than ring fenced funds|RT/Marine tanker collision [liability]|EA/Excluding the loss-absorbing capacity of technical provisions</t>
  </si>
  <si>
    <t>mi1409</t>
  </si>
  <si>
    <t>Metric: Monetary|II/Standard formula|BC/Largest liability limit provided|PO/Other than ring fenced funds</t>
  </si>
  <si>
    <t>mi141</t>
  </si>
  <si>
    <t>Metric: Monetary|II/Standard formula|BC/Solvency capital requirement [SCR]|PO/Other than ring fenced funds|RT/Marine tanker collision [oil pollution liability]|EA/Excluding the loss-absorbing capacity of technical provisions</t>
  </si>
  <si>
    <t>mi1410</t>
  </si>
  <si>
    <t>Metric: Monetary|II/Standard formula|BC/Solvency capital requirement [SCR]|PO/Other than ring fenced funds|RT/Marine tanker collision|IT/After risk mitigation [risk mitigation cost for reinstalment premium and other than from finite reinsurance]|EA/Excluding the loss-absorbing capacity of technical provisions</t>
  </si>
  <si>
    <t>mi1411</t>
  </si>
  <si>
    <t>Metric: Monetary|II/Standard formula|BC/Solvency capital requirement [SCR]|PO/Other than ring fenced funds|RT/Marine tanker collision|IT/Risk mitigation effect other than from finite reinsurance|EA/Excluding the loss-absorbing capacity of technical provisions</t>
  </si>
  <si>
    <t>mi1412</t>
  </si>
  <si>
    <t>Metric: Monetary|II/Standard formula|BC/Solvency capital requirement [SCR]|PO/Other than ring fenced funds|RT/Marine tanker collision|IT/Risk mitigation cost for reinstalment premiums|EA/Excluding the loss-absorbing capacity of technical provisions</t>
  </si>
  <si>
    <t>mi1413</t>
  </si>
  <si>
    <t>Metric: Monetary|II/Standard formula|BC/Solvency capital requirement [SCR]|PO/Other than ring fenced funds|RT/Marine tanker collision|EA/Excluding the loss-absorbing capacity of technical provisions</t>
  </si>
  <si>
    <t>mi1414</t>
  </si>
  <si>
    <t>Metric: Monetary|II/Standard formula|BC/Solvency capital requirement [SCR]|PO/Other than ring fenced funds|RT/Marine platform explosion [property damage]|EA/Excluding the loss-absorbing capacity of technical provisions</t>
  </si>
  <si>
    <t>mi1415</t>
  </si>
  <si>
    <t>Metric: Monetary|II/Standard formula|BC/Solvency capital requirement [SCR]|PO/Other than ring fenced funds|RT/Marine platform explosion [removal of wreckage]|EA/Excluding the loss-absorbing capacity of technical provisions</t>
  </si>
  <si>
    <t>mi1416</t>
  </si>
  <si>
    <t>Metric: Monetary|II/Standard formula|BC/Solvency capital requirement [SCR]|PO/Other than ring fenced funds|RT/Marine platform explosion [loss of production income]|EA/Excluding the loss-absorbing capacity of technical provisions</t>
  </si>
  <si>
    <t>mi1417</t>
  </si>
  <si>
    <t>Metric: Monetary|II/Standard formula|BC/Solvency capital requirement [SCR]|PO/Other than ring fenced funds|RT/Marine platform explosion [capping of the well or making the well secure]|EA/Excluding the loss-absorbing capacity of technical provisions</t>
  </si>
  <si>
    <t>mi1418</t>
  </si>
  <si>
    <t>Metric: Monetary|II/Standard formula|BC/Solvency capital requirement [SCR]|PO/Other than ring fenced funds|RT/Marine platform explosion [liability insurance and reinsurance obligations]|EA/Excluding the loss-absorbing capacity of technical provisions</t>
  </si>
  <si>
    <t>mi1419</t>
  </si>
  <si>
    <t>Metric: Monetary|II/Standard formula|BC/Largest liability limit provided|PO/Ring Fenced Funds</t>
  </si>
  <si>
    <t>mi142</t>
  </si>
  <si>
    <t>Metric: Monetary|II/Standard formula|BC/Solvency capital requirement [SCR]|PO/Other than ring fenced funds|RT/Marine platform explosion|IT/After risk mitigation [risk mitigation cost for reinstalment premium and other than from finite reinsurance]|EA/Excluding the loss-absorbing capacity of technical provisions</t>
  </si>
  <si>
    <t>mi1420</t>
  </si>
  <si>
    <t>Metric: Monetary|II/Standard formula|BC/Solvency capital requirement [SCR]|PO/Other than ring fenced funds|RT/Marine platform explosion|IT/Risk mitigation effect other than from finite reinsurance|EA/Excluding the loss-absorbing capacity of technical provisions</t>
  </si>
  <si>
    <t>mi1421</t>
  </si>
  <si>
    <t>Metric: Monetary|II/Standard formula|BC/Solvency capital requirement [SCR]|PO/Other than ring fenced funds|RT/Marine platform explosion|IT/Risk mitigation cost for reinstalment premiums|EA/Excluding the loss-absorbing capacity of technical provisions</t>
  </si>
  <si>
    <t>mi1422</t>
  </si>
  <si>
    <t>Metric: Monetary|II/Standard formula|BC/Solvency capital requirement [SCR]|PO/Other than ring fenced funds|RT/Marine platform explosion|EA/Excluding the loss-absorbing capacity of technical provisions</t>
  </si>
  <si>
    <t>mi1423</t>
  </si>
  <si>
    <t>Metric: Monetary|II/Standard formula|BC/Solvency capital requirement [SCR]|PO/Ring Fenced Funds|RT/Marine tanker collision [hull]|EA/Excluding the loss-absorbing capacity of technical provisions</t>
  </si>
  <si>
    <t>mi1424</t>
  </si>
  <si>
    <t>Metric: Monetary|II/Standard formula|BC/Solvency capital requirement [SCR]|PO/Ring Fenced Funds|RT/Marine tanker collision [liability]|EA/Excluding the loss-absorbing capacity of technical provisions</t>
  </si>
  <si>
    <t>mi1425</t>
  </si>
  <si>
    <t>Metric: Monetary|II/Standard formula|BC/Solvency capital requirement [SCR]|PO/Ring Fenced Funds|RT/Marine tanker collision [oil pollution liability]|EA/Excluding the loss-absorbing capacity of technical provisions</t>
  </si>
  <si>
    <t>mi1426</t>
  </si>
  <si>
    <t>Metric: Monetary|II/Standard formula|BC/Solvency capital requirement [SCR]|PO/Ring Fenced Funds|RT/Marine tanker collision|IT/After risk mitigation [risk mitigation cost for reinstalment premium and other than from finite reinsurance]|EA/Excluding the loss-absorbing capacity of technical provisions</t>
  </si>
  <si>
    <t>mi1427</t>
  </si>
  <si>
    <t>Metric: Monetary|II/Standard formula|BC/Solvency capital requirement [SCR]|PO/Ring Fenced Funds|RT/Marine tanker collision|IT/Risk mitigation effect other than from finite reinsurance|EA/Excluding the loss-absorbing capacity of technical provisions</t>
  </si>
  <si>
    <t>mi1428</t>
  </si>
  <si>
    <t>Metric: Monetary|II/Standard formula|BC/Solvency capital requirement [SCR]|PO/Ring Fenced Funds|RT/Marine tanker collision|IT/Risk mitigation cost for reinstalment premiums|EA/Excluding the loss-absorbing capacity of technical provisions</t>
  </si>
  <si>
    <t>mi1429</t>
  </si>
  <si>
    <t>Metric: Monetary|II/Standard formula|BC/Liability|LB/Gross technical provisions [other than local GAAP specific]|PO/Other than ring fenced funds</t>
  </si>
  <si>
    <t>mi143</t>
  </si>
  <si>
    <t>Metric: Monetary|II/Standard formula|BC/Solvency capital requirement [SCR]|PO/Ring Fenced Funds|RT/Marine tanker collision|EA/Excluding the loss-absorbing capacity of technical provisions</t>
  </si>
  <si>
    <t>mi1430</t>
  </si>
  <si>
    <t>Metric: Monetary|II/Standard formula|BC/Solvency capital requirement [SCR]|PO/Ring Fenced Funds|RT/Marine platform explosion [property damage]|EA/Excluding the loss-absorbing capacity of technical provisions</t>
  </si>
  <si>
    <t>mi1431</t>
  </si>
  <si>
    <t>Metric: Monetary|II/Standard formula|BC/Solvency capital requirement [SCR]|PO/Ring Fenced Funds|RT/Marine platform explosion [removal of wreckage]|EA/Excluding the loss-absorbing capacity of technical provisions</t>
  </si>
  <si>
    <t>mi1432</t>
  </si>
  <si>
    <t>Metric: Monetary|II/Standard formula|BC/Solvency capital requirement [SCR]|PO/Ring Fenced Funds|RT/Marine platform explosion [loss of production income]|EA/Excluding the loss-absorbing capacity of technical provisions</t>
  </si>
  <si>
    <t>mi1433</t>
  </si>
  <si>
    <t>Metric: Monetary|II/Standard formula|BC/Solvency capital requirement [SCR]|PO/Ring Fenced Funds|RT/Marine platform explosion [capping of the well or making the well secure]|EA/Excluding the loss-absorbing capacity of technical provisions</t>
  </si>
  <si>
    <t>mi1434</t>
  </si>
  <si>
    <t>Metric: Monetary|II/Standard formula|BC/Solvency capital requirement [SCR]|PO/Ring Fenced Funds|RT/Marine platform explosion [liability insurance and reinsurance obligations]|EA/Excluding the loss-absorbing capacity of technical provisions</t>
  </si>
  <si>
    <t>mi1435</t>
  </si>
  <si>
    <t>Metric: Monetary|II/Standard formula|BC/Solvency capital requirement [SCR]|PO/Ring Fenced Funds|RT/Marine platform explosion|IT/After risk mitigation [risk mitigation cost for reinstalment premium and other than from finite reinsurance]|EA/Excluding the loss-absorbing capacity of technical provisions</t>
  </si>
  <si>
    <t>mi1436</t>
  </si>
  <si>
    <t>Metric: Monetary|II/Standard formula|BC/Solvency capital requirement [SCR]|PO/Ring Fenced Funds|RT/Marine platform explosion|IT/Risk mitigation effect other than from finite reinsurance|EA/Excluding the loss-absorbing capacity of technical provisions</t>
  </si>
  <si>
    <t>mi1437</t>
  </si>
  <si>
    <t>Metric: Monetary|II/Standard formula|BC/Solvency capital requirement [SCR]|PO/Ring Fenced Funds|RT/Marine platform explosion|IT/Risk mitigation cost for reinstalment premiums|EA/Excluding the loss-absorbing capacity of technical provisions</t>
  </si>
  <si>
    <t>mi1438</t>
  </si>
  <si>
    <t>Metric: Monetary|II/Standard formula|BC/Solvency capital requirement [SCR]|PO/Ring Fenced Funds|RT/Marine platform explosion|EA/Excluding the loss-absorbing capacity of technical provisions</t>
  </si>
  <si>
    <t>mi1439</t>
  </si>
  <si>
    <t>Metric: Monetary|II/Standard formula|BC/Liability|LB/Gross technical provisions [other than local GAAP specific]|PO/Ring Fenced Funds</t>
  </si>
  <si>
    <t>mi144</t>
  </si>
  <si>
    <t>Metric: Monetary|II/Standard formula|BC/Solvency capital requirement [SCR]|RT/Marine tanker collision [hull]|EA/Excluding the loss-absorbing capacity of technical provisions</t>
  </si>
  <si>
    <t>mi1440</t>
  </si>
  <si>
    <t>Metric: Monetary|II/Standard formula|BC/Solvency capital requirement [SCR]|RT/Marine tanker collision [liability]|EA/Excluding the loss-absorbing capacity of technical provisions</t>
  </si>
  <si>
    <t>mi1441</t>
  </si>
  <si>
    <t>Metric: Monetary|II/Standard formula|BC/Solvency capital requirement [SCR]|RT/Marine tanker collision [oil pollution liability]|EA/Excluding the loss-absorbing capacity of technical provisions</t>
  </si>
  <si>
    <t>mi1442</t>
  </si>
  <si>
    <t>Metric: Monetary|II/Standard formula|BC/Solvency capital requirement [SCR]|RT/Marine tanker collision|IT/After risk mitigation [risk mitigation cost for reinstalment premium and other than from finite reinsurance]|EA/Excluding the loss-absorbing capacity of technical provisions</t>
  </si>
  <si>
    <t>mi1443</t>
  </si>
  <si>
    <t>Metric: Monetary|II/Standard formula|BC/Solvency capital requirement [SCR]|RT/Marine tanker collision|IT/Risk mitigation effect other than from finite reinsurance|EA/Excluding the loss-absorbing capacity of technical provisions</t>
  </si>
  <si>
    <t>mi1444</t>
  </si>
  <si>
    <t>Metric: Monetary|II/Standard formula|BC/Solvency capital requirement [SCR]|RT/Marine tanker collision|IT/Risk mitigation cost for reinstalment premiums|EA/Excluding the loss-absorbing capacity of technical provisions</t>
  </si>
  <si>
    <t>mi1445</t>
  </si>
  <si>
    <t>Metric: Monetary|II/Standard formula|BC/Solvency capital requirement [SCR]|RT/Marine tanker collision|EA/Excluding the loss-absorbing capacity of technical provisions</t>
  </si>
  <si>
    <t>mi1446</t>
  </si>
  <si>
    <t>Metric: Monetary|II/Standard formula|BC/Solvency capital requirement [SCR]|RT/Marine platform explosion [property damage]|EA/Excluding the loss-absorbing capacity of technical provisions</t>
  </si>
  <si>
    <t>mi1447</t>
  </si>
  <si>
    <t>Metric: Monetary|II/Standard formula|BC/Solvency capital requirement [SCR]|RT/Marine platform explosion [removal of wreckage]|EA/Excluding the loss-absorbing capacity of technical provisions</t>
  </si>
  <si>
    <t>mi1448</t>
  </si>
  <si>
    <t>Metric: Monetary|II/Standard formula|BC/Solvency capital requirement [SCR]|RT/Marine platform explosion [loss of production income]|EA/Excluding the loss-absorbing capacity of technical provisions</t>
  </si>
  <si>
    <t>mi1449</t>
  </si>
  <si>
    <t>Metric: Monetary|II/Standard formula|BC/Loss|PO/Other than ring fenced funds</t>
  </si>
  <si>
    <t>mi145</t>
  </si>
  <si>
    <t>Metric: Monetary|II/Standard formula|BC/Solvency capital requirement [SCR]|RT/Marine platform explosion [capping of the well or making the well secure]|EA/Excluding the loss-absorbing capacity of technical provisions</t>
  </si>
  <si>
    <t>mi1450</t>
  </si>
  <si>
    <t>Metric: Monetary|II/Standard formula|BC/Solvency capital requirement [SCR]|RT/Marine platform explosion [liability insurance and reinsurance obligations]|EA/Excluding the loss-absorbing capacity of technical provisions</t>
  </si>
  <si>
    <t>mi1451</t>
  </si>
  <si>
    <t>Metric: Monetary|II/Standard formula|BC/Solvency capital requirement [SCR]|RT/Marine platform explosion|IT/After risk mitigation [risk mitigation cost for reinstalment premium and other than from finite reinsurance]|EA/Excluding the loss-absorbing capacity of technical provisions</t>
  </si>
  <si>
    <t>mi1452</t>
  </si>
  <si>
    <t>Metric: Monetary|II/Standard formula|BC/Solvency capital requirement [SCR]|RT/Marine platform explosion|IT/Risk mitigation effect other than from finite reinsurance|EA/Excluding the loss-absorbing capacity of technical provisions</t>
  </si>
  <si>
    <t>mi1453</t>
  </si>
  <si>
    <t>Metric: Monetary|II/Standard formula|BC/Solvency capital requirement [SCR]|RT/Marine platform explosion|IT/Risk mitigation cost for reinstalment premiums|EA/Excluding the loss-absorbing capacity of technical provisions</t>
  </si>
  <si>
    <t>mi1454</t>
  </si>
  <si>
    <t>Metric: Monetary|II/Standard formula|BC/Solvency capital requirement [SCR]|RT/Marine platform explosion|EA/Excluding the loss-absorbing capacity of technical provisions</t>
  </si>
  <si>
    <t>mi1455</t>
  </si>
  <si>
    <t>Metric: Monetary|II/Partial internal model|BC/Solvency capital requirement [SCR]|TV/Treated per components|UG/Before diversification effect|IT/After risk mitigation effect other than from finite reinsurance|EA/Including the loss-absorbing capacity of technical provisions and deferred taxes</t>
  </si>
  <si>
    <t>mi1457</t>
  </si>
  <si>
    <t>Metric: Monetary|II/Partial internal model|BC/Solvency capital requirement [SCR]|TV/Treated per components|UG/Before diversification effect|IT/After risk mitigation effect other than from finite reinsurance|EA/Excluding the loss-absorbing capacity of technical provisions</t>
  </si>
  <si>
    <t>mi1458</t>
  </si>
  <si>
    <t>Metric: Monetary|II/Standard formula|BC/Loss|PO/Ring Fenced Funds</t>
  </si>
  <si>
    <t>mi146</t>
  </si>
  <si>
    <t>Metric: Monetary|II/Full internal model|BC/Solvency capital requirement [SCR]|TV/Treated per components|UG/Before diversification effect|IT/After risk mitigation effect other than from finite reinsurance|EA/Including the loss-absorbing capacity of technical provisions and deferred taxes</t>
  </si>
  <si>
    <t>mi1460</t>
  </si>
  <si>
    <t>Metric: Monetary|II/Full internal model|BC/Solvency capital requirement [SCR]|TV/Treated per components|UG/Before diversification effect|IT/After risk mitigation effect other than from finite reinsurance|EA/Excluding the loss-absorbing capacity of technical provisions</t>
  </si>
  <si>
    <t>mi1461</t>
  </si>
  <si>
    <t>Metric: Monetary|II/Standard formula|BC/Premiums written|PO/Other than ring fenced funds</t>
  </si>
  <si>
    <t>mi147</t>
  </si>
  <si>
    <t>Metric: Monetary|II/Standard formula|BC/Premiums written|PO/Ring Fenced Funds</t>
  </si>
  <si>
    <t>mi148</t>
  </si>
  <si>
    <t>Metric: Monetary|II/Standard formula|BC/Solvency capital requirement [SCR]</t>
  </si>
  <si>
    <t>mi149</t>
  </si>
  <si>
    <t>Metric: Monetary|DD/Discounted|VP/Future discretionary benefits|II/Standard formula or partial internal model|BC/Liability|LB/Gross technical provisions [other than local GAAP specific]</t>
  </si>
  <si>
    <t>mi1496</t>
  </si>
  <si>
    <t>Metric: Monetary|DD/Discounted|VP/Future discretionary benefits|II/Standard formula or partial internal model|BC/Liability|LB/Gross technical provisions [other than local GAAP specific]|IT/After risk mitigation effect other than from finite reinsurance</t>
  </si>
  <si>
    <t>mi1497</t>
  </si>
  <si>
    <t>Metric: Monetary|DD/Discounted|VP/Future discretionary benefits|II/Partial internal model|BC/Liability|LB/Gross technical provisions [other than local GAAP specific]</t>
  </si>
  <si>
    <t>mi1498</t>
  </si>
  <si>
    <t>Metric: Monetary|DD/Discounted|VP/Future discretionary benefits|II/Partial internal model|BC/Liability|LB/Gross technical provisions [other than local GAAP specific]|IT/After risk mitigation effect other than from finite reinsurance</t>
  </si>
  <si>
    <t>mi1499</t>
  </si>
  <si>
    <t>Metric: Monetary|II/Standard formula|BC/Solvency capital requirement [SCR]|PO/Other than ring fenced funds</t>
  </si>
  <si>
    <t>mi150</t>
  </si>
  <si>
    <t>Metric: Monetary|DD/Discounted|VP/Future discretionary benefits|II/Full internal model|BC/Liability|LB/Gross technical provisions [other than local GAAP specific]</t>
  </si>
  <si>
    <t>mi1500</t>
  </si>
  <si>
    <t>Metric: Monetary|DD/Discounted|VP/Future discretionary benefits|II/Full internal model|BC/Liability|LB/Gross technical provisions [other than local GAAP specific]|IT/After risk mitigation effect other than from finite reinsurance</t>
  </si>
  <si>
    <t>mi1501</t>
  </si>
  <si>
    <t>Metric: Monetary|II/Standard formula or partial internal model|BC/Solvency capital requirement [SCR]|UG/Before diversification effect</t>
  </si>
  <si>
    <t>mi1502</t>
  </si>
  <si>
    <t>Metric: Monetary|II/Standard formula|BC/Solvency capital requirement [SCR]|PO/Other than ring fenced funds|AB/Scenario A|IT/After risk mitigation [risk mitigation cost for reinstalment premium and other than from finite reinsurance]</t>
  </si>
  <si>
    <t>mi151</t>
  </si>
  <si>
    <t>Metric: Monetary|II/Standard formula|BC/Solvency capital requirement [SCR]|PO/Other than ring fenced funds|AB/Scenario A</t>
  </si>
  <si>
    <t>mi152</t>
  </si>
  <si>
    <t>Metric: Monetary|VG/Prudential|BC/Assets</t>
  </si>
  <si>
    <t>mi1520</t>
  </si>
  <si>
    <t>Metric: Monetary|II/Standard formula|BC/Solvency capital requirement [SCR]|PO/Other than ring fenced funds|AB/Scenario A|IT/Risk mitigation cost for reinstalment premiums</t>
  </si>
  <si>
    <t>mi153</t>
  </si>
  <si>
    <t>Metric: Monetary|II/Standard formula|BC/Solvency capital requirement [SCR]|PO/Other than ring fenced funds|AB/Scenario A|IT/Risk mitigation effect other than from finite reinsurance</t>
  </si>
  <si>
    <t>mi154</t>
  </si>
  <si>
    <t>Metric: Monetary|II/Standard formula|BC/Solvency capital requirement [SCR]|PO/Other than ring fenced funds|AB/Scenario B|IT/After risk mitigation [risk mitigation cost for reinstalment premium and other than from finite reinsurance]</t>
  </si>
  <si>
    <t>mi155</t>
  </si>
  <si>
    <t>Metric: Monetary|II/Standard formula|BC/Solvency capital requirement [SCR]|PO/Other than ring fenced funds|AB/Scenario B</t>
  </si>
  <si>
    <t>mi156</t>
  </si>
  <si>
    <t>Metric: Monetary|II/Standard formula|BC/Solvency capital requirement [SCR]|PO/Other than ring fenced funds|AB/Scenario B|IT/Risk mitigation cost for reinstalment premiums</t>
  </si>
  <si>
    <t>mi157</t>
  </si>
  <si>
    <t>Metric: Monetary|II/Standard formula|BC/Solvency capital requirement [SCR]|PO/Other than ring fenced funds|AB/Scenario B|IT/Risk mitigation effect other than from finite reinsurance</t>
  </si>
  <si>
    <t>mi158</t>
  </si>
  <si>
    <t>Metric: Monetary|II/Standard formula|BC/Solvency capital requirement [SCR]|PO/Other than ring fenced funds|RT/Aviation [hull]</t>
  </si>
  <si>
    <t>mi159</t>
  </si>
  <si>
    <t>Metric: Monetary|II/Standard formula|BC/Solvency capital requirement [SCR]|PO/Other than ring fenced funds|RT/Aviation [liability]</t>
  </si>
  <si>
    <t>mi160</t>
  </si>
  <si>
    <t>Metric: Monetary|BC/Assets|CC/Ceded|RR/Adjustment for expected losses due to counterparty default</t>
  </si>
  <si>
    <t>mi1605</t>
  </si>
  <si>
    <t>Metric: Monetary|II/Standard formula|BC/Solvency capital requirement [SCR]|PO/Other than ring fenced funds|RT/Aviation|IT/After risk mitigation [risk mitigation cost for reinstalment premium and other than from finite reinsurance]</t>
  </si>
  <si>
    <t>mi161</t>
  </si>
  <si>
    <t>Metric: Monetary|BC/Off-balance sheet|RO/Belonging to the same group|OB/Guarantees and letters of credit given</t>
  </si>
  <si>
    <t>mi1613</t>
  </si>
  <si>
    <t>Metric: Monetary|BC/Off-balance sheet|RO/Belonging to the same group|OB/Guarantees and letters of credit received</t>
  </si>
  <si>
    <t>mi1614</t>
  </si>
  <si>
    <t>Metric: Monetary|TA/Maximum value|VG/Solvency II|BC/Off-balance sheet|OB/Unlimited guarantees and letters of credit given</t>
  </si>
  <si>
    <t>mi1615</t>
  </si>
  <si>
    <t>Metric: Monetary|BC/Off-balance sheet|OB/Guarantees and letters of credit received</t>
  </si>
  <si>
    <t>mi1616</t>
  </si>
  <si>
    <t>Metric: Monetary|BC/Liability|OB/Guarantees and letters of credit given</t>
  </si>
  <si>
    <t>mi1617</t>
  </si>
  <si>
    <t>Metric: Monetary|BC/Liability|RO/Belonging to the same group|OB/Guarantees and letters of credit given</t>
  </si>
  <si>
    <t>mi1618</t>
  </si>
  <si>
    <t>Metric: Monetary|BC/Assets|RO/Belonging to the same group|OB/Guarantees and letters of credit received</t>
  </si>
  <si>
    <t>mi1619</t>
  </si>
  <si>
    <t>Metric: Monetary|II/Standard formula|BC/Solvency capital requirement [SCR]|PO/Other than ring fenced funds|RT/Aviation</t>
  </si>
  <si>
    <t>mi162</t>
  </si>
  <si>
    <t>Metric: Monetary|BC/Off-balance sheet|RO/Belonging to the same group|OB/Contingent liabilities</t>
  </si>
  <si>
    <t>mi1620</t>
  </si>
  <si>
    <t>Metric: Monetary|TA/Unit price|VG/Prudential|BC/Off-balance sheet</t>
  </si>
  <si>
    <t>mi1626</t>
  </si>
  <si>
    <t>Metric: Monetary|BC/Liability and Off-balance sheet liabilities|LB/Contingent|OB/Contingent liabilities</t>
  </si>
  <si>
    <t>mi1627</t>
  </si>
  <si>
    <t>Metric: Monetary|II/Standard formula|BC/Solvency capital requirement [SCR]|PO/Other than ring fenced funds|RT/Aviation|IT/Risk mitigation cost for reinstalment premiums</t>
  </si>
  <si>
    <t>mi163</t>
  </si>
  <si>
    <t>Metric: Monetary|II/Standard formula|BC/Solvency capital requirement [SCR]|PO/Other than ring fenced funds|RT/Aviation|IT/Risk mitigation effect other than from finite reinsurance</t>
  </si>
  <si>
    <t>mi164</t>
  </si>
  <si>
    <t>Metric: Monetary|II/Standard formula|BC/Solvency capital requirement [SCR]|PO/Other than ring fenced funds|IT/After risk mitigation [risk mitigation cost for reinstalment premium and other than from finite reinsurance]</t>
  </si>
  <si>
    <t>mi165</t>
  </si>
  <si>
    <t>Metric: Monetary|II/Standard formula|BC/Loss given default</t>
  </si>
  <si>
    <t>mi1659</t>
  </si>
  <si>
    <t>Metric: Monetary|II/Standard formula|BC/Solvency capital requirement [SCR]|PO/Other than ring fenced funds|IT/After risk mitigation effect other than from finite reinsurance</t>
  </si>
  <si>
    <t>mi166</t>
  </si>
  <si>
    <t>Metric: Monetary|BC/Excess of assets over liabilities|LL/Controlling interests</t>
  </si>
  <si>
    <t>mi1660</t>
  </si>
  <si>
    <t>Metric: Monetary|BC/Assets|LL/Controlling interests|AS/Shares|IO/Own instruments held directly or indirectly</t>
  </si>
  <si>
    <t>mi1661</t>
  </si>
  <si>
    <t>Metric: Monetary|BC/Foreseeable dividends, distributions and charges|LL/Controlling interests</t>
  </si>
  <si>
    <t>mi1662</t>
  </si>
  <si>
    <t>Metric: Monetary|BC/Own funds|LL/Controlling interests|BE/Basic own funds|MS/Available to meet SCR criteria|OF/Own funds [before deductions] other than reconciliation reserve|IO/Other than own instruments held directly or indirectly</t>
  </si>
  <si>
    <t>mi1663</t>
  </si>
  <si>
    <t>Metric: Monetary|BC/Own funds|LL/Controlling interests|MS/Available to meet SCR criteria</t>
  </si>
  <si>
    <t>mi1664</t>
  </si>
  <si>
    <t>Metric: Monetary|BC/Own funds|LL/Controlling interests|BE/Basic own funds|MS/Not available to meet SCR criteria|OF/Own funds [before deductions] other than reconciliation reserve|IO/Other than own instruments held directly or indirectly</t>
  </si>
  <si>
    <t>mi1665</t>
  </si>
  <si>
    <t>Metric: Monetary|VG/Solvency II|BC/Own funds|BE/Basic or ancillary own funds|MS/Eligible to meet SCR criteria</t>
  </si>
  <si>
    <t>mi1666</t>
  </si>
  <si>
    <t>Metric: Monetary|VG/Solvency II|BC/Solvency capital requirement [SCR]|EA/Capital add-on</t>
  </si>
  <si>
    <t>mi1667</t>
  </si>
  <si>
    <t>Metric: Monetary|II/Standard formula|BC/Solvency capital requirement [SCR]|PO/Other than ring fenced funds|IT/Risk mitigation cost for reinstalment premiums</t>
  </si>
  <si>
    <t>mi168</t>
  </si>
  <si>
    <t>Metric: Monetary|II/Standard formula|BC/Solvency capital requirement [SCR]|PO/Other than ring fenced funds|IT/Risk mitigation effect other than from finite reinsurance</t>
  </si>
  <si>
    <t>mi169</t>
  </si>
  <si>
    <t>Metric: Monetary|BC/Assets|AS/Recoverables not recognised for TP calculation|IO/Other than investment, own use, own instruments held directly and cash and cash equivalents|CC/Ceded</t>
  </si>
  <si>
    <t>mi1694</t>
  </si>
  <si>
    <t>Metric: Monetary|II/Standard formula|BC/Solvency capital requirement [SCR]|PO/Other than ring fenced funds|IT/Risk mitigation effect other than from finite reinsurance and risk mitigation cost for reinstalment premiums</t>
  </si>
  <si>
    <t>mi170</t>
  </si>
  <si>
    <t>Metric: Monetary|II/Standard formula|BC/Solvency capital requirement [SCR]|PO/Ring Fenced Funds</t>
  </si>
  <si>
    <t>mi171</t>
  </si>
  <si>
    <t>Metric: Monetary|II/Standard formula|BC/Solvency capital requirement [SCR]|PO/Ring Fenced Funds|AB/Scenario A|IT/After risk mitigation [risk mitigation cost for reinstalment premium and other than from finite reinsurance]</t>
  </si>
  <si>
    <t>mi172</t>
  </si>
  <si>
    <t>Metric: Monetary|II/Standard formula|BC/Solvency capital requirement [SCR]|PO/Ring Fenced Funds|AB/Scenario A</t>
  </si>
  <si>
    <t>mi173</t>
  </si>
  <si>
    <t>Metric: Monetary|II/Standard formula|BC/Solvency capital requirement [SCR]|PO/Ring Fenced Funds|AB/Scenario A|IT/Risk mitigation cost for reinstalment premiums</t>
  </si>
  <si>
    <t>mi174</t>
  </si>
  <si>
    <t>Metric: Monetary|II/Standard formula|BC/Solvency capital requirement [SCR]|PO/Ring Fenced Funds|AB/Scenario A|IT/Risk mitigation effect other than from finite reinsurance</t>
  </si>
  <si>
    <t>mi175</t>
  </si>
  <si>
    <t>Metric: Monetary|II/Standard formula|BC/Solvency capital requirement [SCR]|PO/Ring Fenced Funds|AB/Scenario B|IT/After risk mitigation [risk mitigation cost for reinstalment premium and other than from finite reinsurance]</t>
  </si>
  <si>
    <t>mi176</t>
  </si>
  <si>
    <t>Metric: Monetary|II/Standard formula|BC/Solvency capital requirement [SCR]|PO/Ring Fenced Funds|AB/Scenario B</t>
  </si>
  <si>
    <t>mi177</t>
  </si>
  <si>
    <t>Metric: Monetary|II/Standard formula|BC/Solvency capital requirement [SCR]|PO/Ring Fenced Funds|AB/Scenario B|IT/Risk mitigation cost for reinstalment premiums</t>
  </si>
  <si>
    <t>mi178</t>
  </si>
  <si>
    <t>Metric: Monetary|BC/Assets|AS/Assets [listed]</t>
  </si>
  <si>
    <t>mi1783</t>
  </si>
  <si>
    <t>Metric: Monetary|BC/Assets|AS/Assets that are not listed in a stock exchange</t>
  </si>
  <si>
    <t>mi1784</t>
  </si>
  <si>
    <t>Metric: Monetary|BC/Assets|AS/Assets that are not exchange tradable</t>
  </si>
  <si>
    <t>mi1785</t>
  </si>
  <si>
    <t>Metric: Monetary|BC/Assets|AL/Futures</t>
  </si>
  <si>
    <t>mi1788</t>
  </si>
  <si>
    <t>Metric: Monetary|BC/Assets|AL/Call Options</t>
  </si>
  <si>
    <t>mi1789</t>
  </si>
  <si>
    <t>Metric: Monetary|II/Standard formula|BC/Solvency capital requirement [SCR]|PO/Ring Fenced Funds|AB/Scenario B|IT/Risk mitigation effect other than from finite reinsurance</t>
  </si>
  <si>
    <t>mi179</t>
  </si>
  <si>
    <t>Metric: Monetary|BC/Assets|AL/Put Options</t>
  </si>
  <si>
    <t>mi1790</t>
  </si>
  <si>
    <t>Metric: Monetary|BC/Assets|AL/Swaps</t>
  </si>
  <si>
    <t>mi1791</t>
  </si>
  <si>
    <t>Metric: Monetary|BC/Assets|AL/Credit derivatives</t>
  </si>
  <si>
    <t>mi1792</t>
  </si>
  <si>
    <t>Metric: Monetary|TA/Maximum value|VG/Solvency II|BC/Off-balance sheet|OB/Guarantees and letters of credit given</t>
  </si>
  <si>
    <t>mi1794</t>
  </si>
  <si>
    <t>Metric: Monetary|II/Standard formula|BC/Solvency capital requirement [SCR]|PO/Ring Fenced Funds|RT/Aviation [hull]</t>
  </si>
  <si>
    <t>mi180</t>
  </si>
  <si>
    <t>Metric: Monetary|BC/Liability|LB/Gross technical provisions [local GAAP specific]|CC/Ceded</t>
  </si>
  <si>
    <t>mi1808</t>
  </si>
  <si>
    <t>Metric: Monetary|BC/Liability|LB/Gross technical provisions [local GAAP specific]|CC/Not ceded</t>
  </si>
  <si>
    <t>mi1809</t>
  </si>
  <si>
    <t>Metric: Monetary|II/Standard formula|BC/Solvency capital requirement [SCR]|PO/Ring Fenced Funds|RT/Aviation [liability]</t>
  </si>
  <si>
    <t>mi181</t>
  </si>
  <si>
    <t>Metric: Monetary|TA/Profit and loss to date|VG/Solvency II|BC/Profit/(loss)[after tax]|DI/Year to Date</t>
  </si>
  <si>
    <t>mi1810</t>
  </si>
  <si>
    <t>Metric: Monetary|VG/Solvency II|BC/Premium paid|DI/Year to Date|AL/Derivatives</t>
  </si>
  <si>
    <t>mi1812</t>
  </si>
  <si>
    <t>Metric: Monetary|VG/Solvency II|BC/Premium received|DI/Year to Date|AL/Derivatives</t>
  </si>
  <si>
    <t>mi1813</t>
  </si>
  <si>
    <t>Metric: Monetary|TA/Profit and loss to date|DI/Year to Date</t>
  </si>
  <si>
    <t>mi1815</t>
  </si>
  <si>
    <t>Metric: Monetary|BC/Assets|AL/Forwards</t>
  </si>
  <si>
    <t>mi1816</t>
  </si>
  <si>
    <t>Metric: Monetary|II/Standard formula|BC/Solvency capital requirement [SCR]|PO/Ring Fenced Funds|RT/Aviation|IT/After risk mitigation [risk mitigation cost for reinstalment premium and other than from finite reinsurance]</t>
  </si>
  <si>
    <t>mi182</t>
  </si>
  <si>
    <t>Metric: Monetary|BC/Cost of claims|CB/Motor vehicle liability insurance [except carrier's liability]</t>
  </si>
  <si>
    <t>mi1820</t>
  </si>
  <si>
    <t>Metric: Monetary|BC/Liability|LB/Gross technical provisions [other than local GAAP specific]|VV/Amount before transitional on Technical Provisions</t>
  </si>
  <si>
    <t>mi1824</t>
  </si>
  <si>
    <t>Metric: Monetary|BC/Liability|LB/Gross technical provisions [other than local GAAP specific]|IT/After risk mitigation effect|VV/Amount before transitional on Technical Provisions</t>
  </si>
  <si>
    <t>mi1825</t>
  </si>
  <si>
    <t>Metric: Monetary|BC/Liability|LB/Gross technical provisions [other than local GAAP specific]|VV/Amount of the transitional on Technical Provisions</t>
  </si>
  <si>
    <t>mi1826</t>
  </si>
  <si>
    <t>Metric: Monetary|BC/Liability|LB/Gross technical provisions [other than local GAAP specific]|IT/After risk mitigation effect|VV/Amount of the transitional on Technical Provisions</t>
  </si>
  <si>
    <t>mi1827</t>
  </si>
  <si>
    <t>Metric: Monetary|TF/Use of transitional measure on the risk-free interest rate|BC/Liability|LB/Gross technical provisions [other than local GAAP specific]</t>
  </si>
  <si>
    <t>mi1828</t>
  </si>
  <si>
    <t>Metric: Monetary|TF/Use of transitional measure on the risk-free interest rate|BC/Liability|LB/Gross technical provisions [other than local GAAP specific]|LH/Amount before LTG measures</t>
  </si>
  <si>
    <t>mi1829</t>
  </si>
  <si>
    <t>Metric: Monetary|II/Standard formula|BC/Solvency capital requirement [SCR]|PO/Ring Fenced Funds|RT/Aviation</t>
  </si>
  <si>
    <t>mi183</t>
  </si>
  <si>
    <t>Metric: Monetary|TF/Use of volatility adjustment|BC/Liability|LB/Gross technical provisions [other than local GAAP specific]</t>
  </si>
  <si>
    <t>mi1830</t>
  </si>
  <si>
    <t>Metric: Monetary|TF/Use of volatility adjustment|BC/Liability|LB/Gross technical provisions [other than local GAAP specific]|LH/Amount before LTG measures</t>
  </si>
  <si>
    <t>mi1831</t>
  </si>
  <si>
    <t>Metric: Monetary|TF/Use of matching adjustment|BC/Liability|LB/Gross technical provisions [other than local GAAP specific]</t>
  </si>
  <si>
    <t>mi1832</t>
  </si>
  <si>
    <t>Metric: Monetary|TF/Use of matching adjustment|BC/Liability|LB/Gross technical provisions [other than local GAAP specific]|LH/Amount before LTG measures</t>
  </si>
  <si>
    <t>mi1833</t>
  </si>
  <si>
    <t>Metric: Monetary|II/Standard formula|BC/Solvency capital requirement [SCR]|PO/Ring Fenced Funds|RT/Aviation|IT/Risk mitigation cost for reinstalment premiums</t>
  </si>
  <si>
    <t>mi184</t>
  </si>
  <si>
    <t>Metric: Monetary|DD/Undiscounted|BC/Projection of future cash flows|AS/Recoverables|IO/Other than investment, own use, own instruments held directly and cash and cash equivalents|CT/Reinsurance counterparties|CC/Ceded</t>
  </si>
  <si>
    <t>mi1843</t>
  </si>
  <si>
    <t>Metric: Monetary|II/Standard formula|BC/Solvency capital requirement [SCR]|PO/Ring Fenced Funds|RT/Aviation|IT/Risk mitigation effect other than from finite reinsurance</t>
  </si>
  <si>
    <t>mi185</t>
  </si>
  <si>
    <t>Metric: Monetary|BC/Liability|LB/Other than technical provisions, contingent, derivatives, debt instruments [not subordinated], reinsurance deposits and receivables/payables [insurance/reinsurance related]</t>
  </si>
  <si>
    <t>mi1853</t>
  </si>
  <si>
    <t>Metric: Monetary|II/Standard formula|BC/Loss|AS/Mortgages</t>
  </si>
  <si>
    <t>mi1856</t>
  </si>
  <si>
    <t>Metric: Monetary|II/Standard formula|BC/Solvency capital requirement [SCR]|PO/Ring Fenced Funds|IT/After risk mitigation [risk mitigation cost for reinstalment premium and other than from finite reinsurance]</t>
  </si>
  <si>
    <t>mi186</t>
  </si>
  <si>
    <t>Metric: Monetary|II/Standard formula|BC/Solvency capital requirement [SCR]|PO/Ring Fenced Funds|IT/After risk mitigation effect other than from finite reinsurance</t>
  </si>
  <si>
    <t>mi187</t>
  </si>
  <si>
    <t>Metric: Monetary|II/Standard formula|BC/Solvency capital requirement [SCR]|PO/Ring Fenced Funds|IT/Risk mitigation cost for reinstalment premiums</t>
  </si>
  <si>
    <t>mi189</t>
  </si>
  <si>
    <t>Metric: Monetary|II/Standard formula|BC/Solvency capital requirement [SCR]|PO/Ring Fenced Funds|IT/Risk mitigation effect other than from finite reinsurance</t>
  </si>
  <si>
    <t>mi190</t>
  </si>
  <si>
    <t>Metric: Monetary|II/Standard formula|BC/Solvency capital requirement [SCR]|PO/Ring Fenced Funds|IT/Risk mitigation effect other than from finite reinsurance and risk mitigation cost for reinstalment premiums</t>
  </si>
  <si>
    <t>mi191</t>
  </si>
  <si>
    <t>Metric: Monetary|VG/Solvency II|BC/Liability|LB/Gross technical provisions [other than local GAAP specific]|IT/After risk mitigation effect|VV/Amount of the transitional on Technical Provisions</t>
  </si>
  <si>
    <t>mi1912</t>
  </si>
  <si>
    <t>Metric: Monetary|VG/Solvency II|BC/Liability|LB/Gross technical provisions [other than local GAAP specific]|IT/After risk mitigation effect|IG/Excluding intra-group transactions|VV/Amount of the transitional on Technical Provisions</t>
  </si>
  <si>
    <t>mi1913</t>
  </si>
  <si>
    <t>Metric: Monetary|VG/Solvency II|BC/Liability|LB/Gross technical provisions [other than local GAAP specific]|IT/After risk mitigation effect|VV/Amount of technical provisions subject to transitional on risk free rate</t>
  </si>
  <si>
    <t>mi1914</t>
  </si>
  <si>
    <t>Metric: Monetary|VG/Solvency II|BC/Liability|LB/Gross technical provisions [other than local GAAP specific]|IT/After risk mitigation effect|IG/Excluding intra-group transactions|VV/Amount of technical provisions subject to transitional on risk free rate</t>
  </si>
  <si>
    <t>mi1915</t>
  </si>
  <si>
    <t>Metric: Monetary|VG/Solvency II|BC/Liability|LB/Gross technical provisions [other than local GAAP specific]|IT/After risk mitigation effect|VV/Amount of technical provisions subject to volatility adjustment</t>
  </si>
  <si>
    <t>mi1916</t>
  </si>
  <si>
    <t>Metric: Monetary|VG/Solvency II|BC/Liability|LB/Gross technical provisions [other than local GAAP specific]|IT/After risk mitigation effect|IG/Excluding intra-group transactions|VV/Amount of technical provisions subject to volatility adjustment</t>
  </si>
  <si>
    <t>mi1917</t>
  </si>
  <si>
    <t>Metric: Monetary|VG/Solvency II|BC/Liability|LB/Gross technical provisions [other than local GAAP specific]|IT/After risk mitigation effect|VV/Amount of technical provisions subject to matching adjustment</t>
  </si>
  <si>
    <t>mi1918</t>
  </si>
  <si>
    <t>Metric: Monetary|VG/Solvency II|BC/Liability|LB/Gross technical provisions [other than local GAAP specific]|IT/After risk mitigation effect|IG/Excluding intra-group transactions|VV/Amount of technical provisions subject to matching adjustment</t>
  </si>
  <si>
    <t>mi1919</t>
  </si>
  <si>
    <t>Metric: Monetary|II/Standard formula|BC/Solvency capital requirement [SCR]|SO/Insurance/reinsurance sector</t>
  </si>
  <si>
    <t>mi192</t>
  </si>
  <si>
    <t>Metric: Monetary|TA/Maximum value|VG/Prudential|BC/Off-balance sheet|OB/Guarantees and letters of credit given</t>
  </si>
  <si>
    <t>mi1920</t>
  </si>
  <si>
    <t>Metric: Monetary|TA/Collateralized assets value|VG/Prudential|BC/Assets|OB/Guarantees and letters of credit received</t>
  </si>
  <si>
    <t>mi1921</t>
  </si>
  <si>
    <t>Metric: Monetary|II/Standard formula|BC/Sum insured|OS/Sum insured by the reporting entity not including technical provisions [other than local GAAP specific]|CC/Facultative</t>
  </si>
  <si>
    <t>mi1922</t>
  </si>
  <si>
    <t>Metric: Monetary|VG/Solvency II|BC/Liability|LB/Gross technical provisions [other than local GAAP specific]</t>
  </si>
  <si>
    <t>mi1924</t>
  </si>
  <si>
    <t>Metric: Monetary|VG/Solvency II|BC/Assets|PO/Ring Fenced Funds</t>
  </si>
  <si>
    <t>mi1925</t>
  </si>
  <si>
    <t>Metric: Monetary|VG/Solvency II|BC/Assets|PO/Other than ring fenced funds</t>
  </si>
  <si>
    <t>mi1926</t>
  </si>
  <si>
    <t>Metric: Monetary|VG/Solvency II|BC/Off-balance sheet</t>
  </si>
  <si>
    <t>mi1927</t>
  </si>
  <si>
    <t>Metric: Monetary|VG/Solvency II|BC/Assets and/or liabilities|AL/Receivables/payables [reinsurance ceded]</t>
  </si>
  <si>
    <t>mi1928</t>
  </si>
  <si>
    <t>Metric: Monetary|VG/Prudential|BC/Transaction</t>
  </si>
  <si>
    <t>mi1929</t>
  </si>
  <si>
    <t>Metric: Monetary|II/Standard formula|PO/Other than ring fenced funds</t>
  </si>
  <si>
    <t>mi193</t>
  </si>
  <si>
    <t>Metric: Monetary|II/Standard formula|BC/Solvency capital requirement [SCR]|UG/Before diversification effect|IT/After risk mitigation effect other than from finite reinsurance</t>
  </si>
  <si>
    <t>mi1932</t>
  </si>
  <si>
    <t>Metric: Monetary|II/Standard formula|BC/Solvency capital requirement [SCR]|AL/Equity instruments, loans and bonds|IO/Non-strategic participation [not deducted from own funds] and investments other than participations|OU/Not to be deducted|UG/Before diversification effect|IT/After risk mitigation effect other than from finite reinsurance</t>
  </si>
  <si>
    <t>mi1933</t>
  </si>
  <si>
    <t>Metric: Monetary|II/Standard formula|BC/Solvency capital requirement [SCR]|PO/Other than ring fenced funds|UG/Before diversification effect|UH/Before diversification effect</t>
  </si>
  <si>
    <t>mi1934</t>
  </si>
  <si>
    <t>Metric: Monetary|II/Standard formula|BC/Solvency capital requirement [SCR]|PO/Ring Fenced Funds|UG/Before diversification effect|UH/Before diversification effect</t>
  </si>
  <si>
    <t>mi1935</t>
  </si>
  <si>
    <t>Metric: Monetary|II/Standard formula|BC/Solvency capital requirement [SCR]|PO/Matching Adjustment Portfolios|UG/Before diversification effect|UH/Before diversification effect</t>
  </si>
  <si>
    <t>mi1936</t>
  </si>
  <si>
    <t>Metric: Monetary|II/Standard formula|BC/Solvency capital requirement [SCR]|UG/Before diversification effect|UH/Diversification effect</t>
  </si>
  <si>
    <t>mi1937</t>
  </si>
  <si>
    <t>Metric: Monetary|II/Standard formula|BC/Solvency capital requirement [SCR]|IO/Participations [controlling]|UG/Before diversification effect</t>
  </si>
  <si>
    <t>mi1938</t>
  </si>
  <si>
    <t>Metric: Monetary|II/Standard formula or partial internal model|BC/Solvency capital requirement [SCR]|IT/After risk mitigation effect other than from finite reinsurance|EA/Including the loss-absorbing capacity of technical provisions and deferred taxes</t>
  </si>
  <si>
    <t>mi1939</t>
  </si>
  <si>
    <t>Metric: Monetary|II/Standard formula or partial internal model|BC/Solvency capital requirement [SCR]|UG/Diversification effect|IT/After risk mitigation effect other than from finite reinsurance</t>
  </si>
  <si>
    <t>mi1940</t>
  </si>
  <si>
    <t>Metric: Monetary|II/Partial internal model|BC/Solvency capital requirement [SCR]|IT/After risk mitigation effect other than from finite reinsurance|EA/Including the loss-absorbing capacity of technical provisions and deferred taxes</t>
  </si>
  <si>
    <t>mi1941</t>
  </si>
  <si>
    <t>Metric: Monetary|II/Standard formula or partial internal model|BC/Solvency capital requirement [SCR]|PO/Other than ring fenced funds|UG/Before diversification effect|UH/Before diversification effect</t>
  </si>
  <si>
    <t>mi1942</t>
  </si>
  <si>
    <t>Metric: Monetary|II/Standard formula or partial internal model|BC/Solvency capital requirement [SCR]|PO/Ring Fenced Funds|UG/Before diversification effect|UH/Before diversification effect</t>
  </si>
  <si>
    <t>mi1943</t>
  </si>
  <si>
    <t>Metric: Monetary|II/Standard formula or partial internal model|BC/Solvency capital requirement [SCR]|PO/Matching Adjustment Portfolios|UG/Before diversification effect|UH/Before diversification effect</t>
  </si>
  <si>
    <t>mi1944</t>
  </si>
  <si>
    <t>Metric: Monetary|II/Standard formula or partial internal model|BC/Solvency capital requirement [SCR]|UG/Before diversification effect|UH/Diversification effect</t>
  </si>
  <si>
    <t>mi1945</t>
  </si>
  <si>
    <t>Metric: Monetary|II/Standard formula or partial internal mode|BC/Solvency capital requirement [SCR]|AL/Equity instruments, loans and bonds|IO/Non-strategic participation [not deducted from own funds] and investments other than participations|OU/Not to be deducted|UG/Before diversification effect|IT/After risk mitigation effect other than from finite reinsurance</t>
  </si>
  <si>
    <t>mi1946</t>
  </si>
  <si>
    <t>Metric: Monetary|II/Standard formula or partial internal model|BC/Solvency capital requirement [SCR]|IO/Participations [controlling]|UG/Before diversification effect</t>
  </si>
  <si>
    <t>mi1947</t>
  </si>
  <si>
    <t>Metric: Monetary|II/Full internal model|BC/Solvency capital requirement [SCR]|AL/Equity instruments, loans and bonds|IO/Non-strategic participation [not deducted from own funds] and investments other than participations|OU/Not to be deducted|UG/Before diversification effect|UH/Before diversification effect|IT/After risk mitigation effect other than from finite reinsurance</t>
  </si>
  <si>
    <t>mi1949</t>
  </si>
  <si>
    <t>Metric: Monetary|II/Standard formula|PO/Other than ring fenced funds|IT/After risk mitigation effect other than from finite reinsurance</t>
  </si>
  <si>
    <t>mi195</t>
  </si>
  <si>
    <t>Metric: Monetary|II/Full internal model|BC/Solvency capital requirement [SCR]|PO/Other than ring fenced funds|UG/Before diversification effect|UH/Before diversification effect</t>
  </si>
  <si>
    <t>mi1950</t>
  </si>
  <si>
    <t>Metric: Monetary|II/Full internal model|BC/Solvency capital requirement [SCR]|PO/Ring Fenced Funds|UG/Before diversification effect|UH/Before diversification effect</t>
  </si>
  <si>
    <t>mi1951</t>
  </si>
  <si>
    <t>Metric: Monetary|II/Full internal model|BC/Solvency capital requirement [SCR]|UG/Before diversification effect|UH/Diversification effect</t>
  </si>
  <si>
    <t>mi1952</t>
  </si>
  <si>
    <t>Metric: Monetary|TA/Contribution to the group|VG/Solvency II|BC/Solvency capital requirement [SCR]|UG/Before diversification effect</t>
  </si>
  <si>
    <t>mi1955</t>
  </si>
  <si>
    <t>Metric: Monetary|VG/Solvency II|BC/Solvency capital requirement [SCR]|UG/Before diversification effect</t>
  </si>
  <si>
    <t>mi1956</t>
  </si>
  <si>
    <t>Metric: Monetary|VG/Solvency II|BC/Minimum capital requirement [MCR]|UG/Before diversification effect</t>
  </si>
  <si>
    <t>mi1957</t>
  </si>
  <si>
    <t>Metric: Monetary|BC/Solvency capital requirement [SCR]|UG/Before diversification effect</t>
  </si>
  <si>
    <t>mi1958</t>
  </si>
  <si>
    <t>Metric: Monetary|BC/Minimum capital requirement [MCR]|UG/Before diversification effect</t>
  </si>
  <si>
    <t>mi1959</t>
  </si>
  <si>
    <t>Metric: Monetary|II/Standard formula|PO/Ring Fenced Funds</t>
  </si>
  <si>
    <t>mi196</t>
  </si>
  <si>
    <t>Metric: Monetary|BC/Assets|AS/Collective investments undertakings|IO/Investment</t>
  </si>
  <si>
    <t>mi1964</t>
  </si>
  <si>
    <t>Metric: Monetary|BC/Assets|AS/Other investments|IO/Investment</t>
  </si>
  <si>
    <t>mi1965</t>
  </si>
  <si>
    <t>Metric: Monetary|BC/Assets|AS/Property, plant and equipment, Cash, Derivatives, Bonds, Equity instruments, Participations and related undertakings, Deposits other than reinsurance deposits, Collective investments undertakings, Other investments, Loans and mortgages|IO/Other than investment</t>
  </si>
  <si>
    <t>mi1966</t>
  </si>
  <si>
    <t>Metric: Monetary|BC/Assets|AS/Recoverables|IO/Other than investment, own use, own instruments held directly and cash and cash equivalents|CC/Ceded</t>
  </si>
  <si>
    <t>mi1967</t>
  </si>
  <si>
    <t>Metric: Monetary|BC/Off-balance sheet|OB/Guarantees and letters of credit given</t>
  </si>
  <si>
    <t>mi1968</t>
  </si>
  <si>
    <t>Metric: Monetary|BC/Off-balance sheet|OB/Collateral held</t>
  </si>
  <si>
    <t>mi1969</t>
  </si>
  <si>
    <t>Metric: Monetary|BC/Assets|AS/Government Bonds</t>
  </si>
  <si>
    <t>mi1971</t>
  </si>
  <si>
    <t>Metric: Monetary|BC/Assets|AS/Corporate Bonds</t>
  </si>
  <si>
    <t>mi1972</t>
  </si>
  <si>
    <t>Metric: Monetary|BC/Assets|AS/Equity instruments</t>
  </si>
  <si>
    <t>mi1973</t>
  </si>
  <si>
    <t>Metric: Monetary|BC/Assets|AS/Collective investments undertakings</t>
  </si>
  <si>
    <t>mi1974</t>
  </si>
  <si>
    <t>Metric: Monetary|BC/Assets|AS/Structured notes</t>
  </si>
  <si>
    <t>mi1975</t>
  </si>
  <si>
    <t>Metric: Monetary|BC/Assets|AS/Collateralised securities</t>
  </si>
  <si>
    <t>mi1976</t>
  </si>
  <si>
    <t>Metric: Monetary|BC/Assets|AS/Cash and deposits</t>
  </si>
  <si>
    <t>mi1977</t>
  </si>
  <si>
    <t>Metric: Monetary|BC/Assets|AS/Mortgages and loans</t>
  </si>
  <si>
    <t>mi1978</t>
  </si>
  <si>
    <t>Metric: Monetary|BC/Assets|AS/Properties</t>
  </si>
  <si>
    <t>mi1979</t>
  </si>
  <si>
    <t>Metric: Monetary|II/Standard formula|PO/Ring Fenced Funds|IT/After risk mitigation effect other than from finite reinsurance</t>
  </si>
  <si>
    <t>mi198</t>
  </si>
  <si>
    <t>Metric: Monetary|BC/Assets|AS/Other investments</t>
  </si>
  <si>
    <t>mi1980</t>
  </si>
  <si>
    <t>Metric: Monetary|BC/Assets|AS/Futures</t>
  </si>
  <si>
    <t>mi1981</t>
  </si>
  <si>
    <t>Metric: Monetary|BC/Assets|AS/Call Options</t>
  </si>
  <si>
    <t>mi1982</t>
  </si>
  <si>
    <t>Metric: Monetary|BC/Assets|AS/Put Options</t>
  </si>
  <si>
    <t>mi1983</t>
  </si>
  <si>
    <t>Metric: Monetary|BC/Assets|AS/Swaps</t>
  </si>
  <si>
    <t>mi1984</t>
  </si>
  <si>
    <t>Metric: Monetary|BC/Assets|AS/Forwards</t>
  </si>
  <si>
    <t>mi1985</t>
  </si>
  <si>
    <t>Metric: Monetary|BC/Assets|AS/Credit derivatives</t>
  </si>
  <si>
    <t>mi1986</t>
  </si>
  <si>
    <t>Metric: Monetary|TA/Acquisition value|VG/Solvency II|BC/Assets</t>
  </si>
  <si>
    <t>mi1987</t>
  </si>
  <si>
    <t>Metric: Monetary|TA/Premium paid to date|VG/Solvency II|BC/Assets and/or liabilities|AL/Derivatives</t>
  </si>
  <si>
    <t>mi1988</t>
  </si>
  <si>
    <t>Metric: Monetary|TA/Premium received to date|VG/Solvency II|BC/Assets and/or liabilities|AL/Derivatives</t>
  </si>
  <si>
    <t>mi1989</t>
  </si>
  <si>
    <t>Metric: Monetary|BC/Additional item</t>
  </si>
  <si>
    <t>mi199</t>
  </si>
  <si>
    <t>Metric: Monetary|VG/Solvency II|BC/Profit/(loss)|DI/Year to Date</t>
  </si>
  <si>
    <t>mi1990</t>
  </si>
  <si>
    <t>Metric: Monetary|TA/Realized|VG/Solvency II|BC/Profit/(loss)|DI/Year to Date</t>
  </si>
  <si>
    <t>mi1991</t>
  </si>
  <si>
    <t>Metric: Monetary|TA/Not realized|VG/Solvency II|BC/Profit/(loss)|DI/Year to Date</t>
  </si>
  <si>
    <t>mi1992</t>
  </si>
  <si>
    <t>Metric: Monetary|TA/Far leg|VG/Solvency II|BC/Repo</t>
  </si>
  <si>
    <t>mi1993</t>
  </si>
  <si>
    <t>Metric: Monetary|BC/Assets|IO/Other than investment, own use, own instruments held directly and cash and cash equivalents|CT/Reinsurance counterparties|CC/Ceded</t>
  </si>
  <si>
    <t>mi1994</t>
  </si>
  <si>
    <t>Metric: Monetary|DD/Undiscounted|BC/Projection of future cash flows|AS/Recoverables recognised for TP calculation|IO/Other than investment, own use, own instruments held directly and cash and cash equivalents|CT/Reinsurance counterparties|CC/Ceded</t>
  </si>
  <si>
    <t>mi1995</t>
  </si>
  <si>
    <t>Metric: Monetary|BC/Assets|AS/Recoverables recognised for TP calculation|IO/Other than investment, own use, own instruments held directly and cash and cash equivalents|CT/Reinsurance counterparties|CC/Ceded</t>
  </si>
  <si>
    <t>mi1997</t>
  </si>
  <si>
    <t>Metric: Monetary|BC/Liability|LB/Premium provisions [other than local GAAP specific]|VV/Amount before transitional on Technical Provisions</t>
  </si>
  <si>
    <t>mi1998</t>
  </si>
  <si>
    <t>Metric: Monetary|BC/Assets|AS/Premium recoverables recognised for TP calculation|IO/Other than investment, own use, own instruments held directly and cash and cash equivalents|CC/Ceded</t>
  </si>
  <si>
    <t>mi1999</t>
  </si>
  <si>
    <t>Metric: Monetary|BC/Annual premium</t>
  </si>
  <si>
    <t>mi200</t>
  </si>
  <si>
    <t>Metric: Monetary|BC/Liability|LB/Premium provisions [other than local GAAP specific]|IT/After risk mitigation effect|VV/Amount before transitional on Technical Provisions</t>
  </si>
  <si>
    <t>mi2000</t>
  </si>
  <si>
    <t>Metric: Monetary|BC/Liability|LB/Claim provisions [other than local GAAP specific]|VV/Amount before transitional on Technical Provisions</t>
  </si>
  <si>
    <t>mi2001</t>
  </si>
  <si>
    <t>Metric: Monetary|BC/Assets|AS/Claims recoverables recognised for TP calculation|IO/Other than investment, own use, own instruments held directly and cash and cash equivalents|CC/Ceded</t>
  </si>
  <si>
    <t>mi2002</t>
  </si>
  <si>
    <t>Metric: Monetary|BC/Liability|LB/Claim provisions [other than local GAAP specific]|IT/After risk mitigation effect|VV/Amount before transitional on Technical Provisions</t>
  </si>
  <si>
    <t>mi2003</t>
  </si>
  <si>
    <t>Metric: Monetary|BC/Own funds|BE/Basic or ancillary own funds|MS/Eligible to meet SCR criteria</t>
  </si>
  <si>
    <t>mi2004</t>
  </si>
  <si>
    <t>Metric: Monetary|VG/Solvency II|BC/Own funds|BE/Ancillary own funds</t>
  </si>
  <si>
    <t>mi2005</t>
  </si>
  <si>
    <t>Metric: Monetary|TA/Possible negative|VG/Solvency II|BC/Solvency capital requirement [SCR]|FZ/Risks inside ring fenced funds/matching portfolios|UG/Before diversification effect</t>
  </si>
  <si>
    <t>mi2006</t>
  </si>
  <si>
    <t>Metric: Monetary|VG/Solvency II|BC/Solvency capital requirement [SCR]|FZ/Risks inside ring fenced funds/matching portfolios|UG/Before diversification effect</t>
  </si>
  <si>
    <t>mi2007</t>
  </si>
  <si>
    <t>Metric: Monetary|VG/Solvency II|BC/Adjustment for restricted own fund items in respect of matching adjustment portfolios and ring fenced funds|FZ/Risks inside ring fenced funds/matching portfolios</t>
  </si>
  <si>
    <t>mi2009</t>
  </si>
  <si>
    <t>Metric: Monetary|BC/Assets</t>
  </si>
  <si>
    <t>mi201</t>
  </si>
  <si>
    <t>Metric: Monetary|VG/Solvency II|BC/Own funds|AA/Eligible for undertaking|FZ/Risks inside ring fenced funds/matching portfolios</t>
  </si>
  <si>
    <t>mi2010</t>
  </si>
  <si>
    <t>Metric: Monetary|VG/Solvency II|BC/Own funds|LL/Minority interests|BE/Basic own funds|MS/Not available to meet SCR criteria</t>
  </si>
  <si>
    <t>mi2013</t>
  </si>
  <si>
    <t>Metric: Monetary|VG/Solvency II|BC/Own funds|MS/Not available to meet SCR criteria</t>
  </si>
  <si>
    <t>mi2014</t>
  </si>
  <si>
    <t>Metric: Monetary|VG/Solvency II|BC/Own funds|LL/Controlling interests|BE/Basic own funds|MS/Not available to meet SCR criteria|EE/Not EEA countries</t>
  </si>
  <si>
    <t>mi2015</t>
  </si>
  <si>
    <t>Metric: Monetary|VG/Solvency II|BC/Own funds|LL/Controlling interests|BE/Basic own funds|MS/Not available to meet SCR criteria|OF/Surplus funds</t>
  </si>
  <si>
    <t>mi2016</t>
  </si>
  <si>
    <t>Metric: Monetary|VG/Solvency II|BC/Own funds|LL/Controlling interests|BE/Basic own funds|MS/Not available to meet SCR criteria|OF/Ordinary shares|SY/Called up but not yet paid in</t>
  </si>
  <si>
    <t>mi2017</t>
  </si>
  <si>
    <t>Metric: Monetary|VG/Solvency II|BC/Own funds|BE/Ancillary own funds|MS/Not available to meet SCR criteria|OF/Own funds [before deductions] other than other items of own funds</t>
  </si>
  <si>
    <t>mi2018</t>
  </si>
  <si>
    <t>Metric: Monetary|VG/Solvency II|BC/Own funds|LL/Controlling interests|BE/Basic own funds|MS/Not available to meet SCR criteria|OF/Subordinated mutual member accounts</t>
  </si>
  <si>
    <t>mi2019</t>
  </si>
  <si>
    <t>Metric: Monetary|BC/Assets|AS/Loans on policies|IO/Other than investment, own use, own instruments held directly and cash and cash equivalents</t>
  </si>
  <si>
    <t>mi202</t>
  </si>
  <si>
    <t>Metric: Monetary|VG/Solvency II|BC/Own funds|LL/Controlling interests|BE/Basic own funds|MS/Not available to meet SCR criteria|OF/Preference shares</t>
  </si>
  <si>
    <t>mi2020</t>
  </si>
  <si>
    <t>Metric: Monetary|VG/Solvency II|BC/Own funds|LL/Controlling interests|BE/Basic own funds|MS/Not available to meet SCR criteria|OF/Subordinated debt instruments</t>
  </si>
  <si>
    <t>mi2021</t>
  </si>
  <si>
    <t>Metric: Monetary|VG/Solvency II|BC/Own funds|LL/Controlling interests|BE/Basic own funds|MS/Not available to meet SCR criteria|OF/Own funds equivalent to the value of net deferred tax assets</t>
  </si>
  <si>
    <t>mi2022</t>
  </si>
  <si>
    <t>Metric: Monetary|VG/Solvency II|BC/Own funds|BE/Basic own funds|MS/Not available to meet SCR criteria</t>
  </si>
  <si>
    <t>mi2023</t>
  </si>
  <si>
    <t>Metric: Monetary|BC/Assets|TX/Tier 1 and Tier 2|AS/Participations and related undertakings|IO/Participations in financial and credit institutions which individually exceed 10% of items included in (a) (i),(ii),(iv) and (vi) of Article 69, not including consolidated strategic participations for the purpose of deductions under Article 68 (1)|CT/Financial and credit institutions</t>
  </si>
  <si>
    <t>mi2024</t>
  </si>
  <si>
    <t>Metric: Monetary|BC/Assets|TX/Tier 1 - restricted|AS/Participations and related undertakings|IO/Participations in financial and credit institutions which individually exceed 10% of items included in (a) (i),(ii),(iv) and (vi) of Article 69, not including consolidated strategic participations for the purpose of deductions under Article 68 (1)|CT/Financial and credit institutions</t>
  </si>
  <si>
    <t>mi2025</t>
  </si>
  <si>
    <t>Metric: Monetary|BC/Assets|TX/Tier 1 - unrestricted|AS/Participations and related undertakings|IO/Participations in financial and credit institutions which individually exceed 10% of items included in (a) (i),(ii),(iv) and (vi) of Article 69, not including consolidated strategic participations for the purpose of deductions under Article 68 (1)|CT/Financial and credit institutions</t>
  </si>
  <si>
    <t>mi2026</t>
  </si>
  <si>
    <t>Metric: Monetary|BC/Assets|TX/Tier 2|AS/Participations and related undertakings|IO/Participations in financial and credit institutions which individually exceed 10% of items included in (a) (i),(ii),(iv) and (vi) of Article 69, not including consolidated strategic participations for the purpose of deductions under Article 68 (1)|CT/Financial and credit institutions</t>
  </si>
  <si>
    <t>mi2027</t>
  </si>
  <si>
    <t>Metric: Monetary|BC/Assets|AS/Participations and related undertakings|IO/Other strategic participations</t>
  </si>
  <si>
    <t>mi2028</t>
  </si>
  <si>
    <t>Metric: Monetary|BC/Assets|OE/Type 1 Equity|AS/Participations and related undertakings|IO/Other strategic participations</t>
  </si>
  <si>
    <t>mi2029</t>
  </si>
  <si>
    <t>Metric: Monetary|BC/Assets|AS/Loans and mortgages to individuals|IO/Other than investment, own use, own instruments held directly and cash and cash equivalents</t>
  </si>
  <si>
    <t>mi203</t>
  </si>
  <si>
    <t>Metric: Monetary|BC/Assets|OE/Type 2 Equity|AS/Participations and related undertakings|IO/Other strategic participations</t>
  </si>
  <si>
    <t>mi2030</t>
  </si>
  <si>
    <t>Metric: Monetary|BC/Assets|OE/Subordinated liabilities|AS/Participations and related undertakings|IO/Other strategic participations</t>
  </si>
  <si>
    <t>mi2031</t>
  </si>
  <si>
    <t>Metric: Monetary|BC/Assets|AS/Participations and related undertakings|IO/Other non-strategic participations</t>
  </si>
  <si>
    <t>mi2032</t>
  </si>
  <si>
    <t>Metric: Monetary|BC/Assets|OE/Type 1 Equity|AS/Participations and related undertakings|IO/Other non-strategic participations</t>
  </si>
  <si>
    <t>mi2033</t>
  </si>
  <si>
    <t>Metric: Monetary|BC/Assets|OE/Type 2 Equity|AS/Participations and related undertakings|IO/Other non-strategic participations</t>
  </si>
  <si>
    <t>mi2034</t>
  </si>
  <si>
    <t>Metric: Monetary|BC/Assets|OE/Subordinated liabilities|AS/Participations and related undertakings|IO/Other non-strategic participations</t>
  </si>
  <si>
    <t>mi2035</t>
  </si>
  <si>
    <t>Metric: Monetary|BC/Assets|TX/Tier 1 and Tier 2|AS/Participations and related undertakings|IO/Participations in financial and credit institutions which when aggregated exceed 10% of items included in (a) (i),(ii),(iv) and (vi) of Article 69, not including consolidated strategic participations for the purpose of deductions under Article 68 (2)|CT/Financial and credit institutions</t>
  </si>
  <si>
    <t>mi2036</t>
  </si>
  <si>
    <t>Metric: Monetary|BC/Assets|TX/Tier 1 - restricted|AS/Participations and related undertakings|IO/Participations in financial and credit institutions which when aggregated exceed 10% of items included in (a) (i),(ii),(iv) and (vi) of Article 69, not including consolidated strategic participations for the purpose of deductions under Article 68 (2)|CT/Financial and credit institutions</t>
  </si>
  <si>
    <t>mi2037</t>
  </si>
  <si>
    <t>Metric: Monetary|BC/Assets|TX/Tier 1 - unrestricted|AS/Participations and related undertakings|IO/Participations in financial and credit institutions which when aggregated exceed 10% of items included in (a) (i),(ii),(iv) and (vi) of Article 69, not including consolidated strategic participations for the purpose of deductions under Article 68 (2)|CT/Financial and credit institutions</t>
  </si>
  <si>
    <t>mi2038</t>
  </si>
  <si>
    <t>Metric: Monetary|BC/Assets|TX/Tier 2|AS/Participations and related undertakings|IO/Participations in financial and credit institutions which when aggregated exceed 10% of items included in (a) (i),(ii),(iv) and (vi) of Article 69, not including consolidated strategic participations for the purpose of deductions under Article 68 (2)|CT/Financial and credit institutions</t>
  </si>
  <si>
    <t>mi2039</t>
  </si>
  <si>
    <t>Metric: Monetary|BC/Assets|AS/Other loans and mortgages|IO/Other than investment, own use, own instruments held directly and cash and cash equivalents</t>
  </si>
  <si>
    <t>mi204</t>
  </si>
  <si>
    <t>Metric: Monetary|BC/Assets|AS/Participations and related undertakings|IO/Participations in financial and credit institutions which are considered strategic as defined in Article 171 of the Implementing measures and which are included in the calculation of the group solvency on the basis of method 1. Under treatment prescribed in Article 68 (3)|CT/Financial and credit institutions</t>
  </si>
  <si>
    <t>mi2040</t>
  </si>
  <si>
    <t>Metric: Monetary|BC/Assets|OE/Type 1 Equity|AS/Participations and related undertakings|IO/Participations in financial and credit institutions which are considered strategic as defined in Article 171 of the Implementing measures and which are included in the calculation of the group solvency on the basis of method 1. Under treatment prescribed in Article 68 (3)|CT/Financial and credit institutions</t>
  </si>
  <si>
    <t>mi2041</t>
  </si>
  <si>
    <t>Metric: Monetary|BC/Assets|OE/Type 2 Equity|AS/Participations and related undertakings|IO/Participations in financial and credit institutions which are considered strategic as defined in Article 171 of the Implementing measures and which are included in the calculation of the group solvency on the basis of method 1. Under treatment prescribed in Article 68 (3)|CT/Financial and credit institutions</t>
  </si>
  <si>
    <t>mi2042</t>
  </si>
  <si>
    <t>Metric: Monetary|BC/Assets|OE/Subordinated liabilities|AS/Participations and related undertakings|IO/Participations in financial and credit institutions which are considered strategic as defined in Article 171 of the Implementing measures and which are included in the calculation of the group solvency on the basis of method 1. Under treatment prescribed in Article 68 (3)|CT/Financial and credit institutions</t>
  </si>
  <si>
    <t>mi2043</t>
  </si>
  <si>
    <t>Metric: Monetary|BC/Assets|AS/Participations and related undertakings|IO/Strategic participation [not deducted from own funds]|CT/Financial and credit institutions</t>
  </si>
  <si>
    <t>mi2044</t>
  </si>
  <si>
    <t>Metric: Monetary|BC/Assets|AS/Participations and related undertakings|IO/Participations|CT/Other than financial and credit institutions</t>
  </si>
  <si>
    <t>mi2045</t>
  </si>
  <si>
    <t>Metric: Monetary|BC/Assets|AS/Participations and related undertakings|IO/Strategic participation [not deducted from own funds]|CT/Other than financial and credit institutions</t>
  </si>
  <si>
    <t>mi2046</t>
  </si>
  <si>
    <t>Metric: Monetary|BC/Assets|AS/Participations and related undertakings|IO/Non-strategic participation [not deducted from own funds]|CT/Other than financial and credit institutions</t>
  </si>
  <si>
    <t>mi2047</t>
  </si>
  <si>
    <t>Metric: Monetary|BC/Assets|AS/Participations and related undertakings|IO/Participations</t>
  </si>
  <si>
    <t>mi2048</t>
  </si>
  <si>
    <t>Metric: Monetary|BC/Assets|AS/Participations and related undertakings|IO/Strategic participation [not deducted from own funds]|OU/Not to be deducted</t>
  </si>
  <si>
    <t>mi2049</t>
  </si>
  <si>
    <t>Metric: Monetary|BC/Assets|BE/Basic own funds|AS/Ordinary shares|IO/Own instruments held directly</t>
  </si>
  <si>
    <t>mi205</t>
  </si>
  <si>
    <t>Metric: Monetary|BC/Assets|AS/Participations and related undertakings|IO/Non-strategic participation [not deducted from own funds]|OU/Not to be deducted</t>
  </si>
  <si>
    <t>mi2050</t>
  </si>
  <si>
    <t>Metric: Monetary|II/Standard formula|BC/Solvency capital requirement [SCR]|UG/Diversification effect|IT/After risk mitigation effect other than from finite reinsurance</t>
  </si>
  <si>
    <t>mi2051</t>
  </si>
  <si>
    <t>Metric: Monetary|DD/Discounted|VP/Future discretionary benefits|II/Standard formula|BC/Liability|LB/Gross technical provisions [other than local GAAP specific]|IT/After risk mitigation effect other than from finite reinsurance</t>
  </si>
  <si>
    <t>mi2056</t>
  </si>
  <si>
    <t>Metric: Monetary|II/Standard formula|BC/Solvency capital requirement [SCR]|IO/Participations [non-controlling]|UG/Before diversification effect</t>
  </si>
  <si>
    <t>mi2057</t>
  </si>
  <si>
    <t>Metric: Monetary|BC/Assets|BE/Basic own funds|AS/Participations and related undertakings|OF/Article 68 [1] deduction|IO/Participations|OU/To be deducted|CT/Financial and credit institutions</t>
  </si>
  <si>
    <t>mi206</t>
  </si>
  <si>
    <t>Metric: Monetary|II/Standard formula or partial internal model|BC/Solvency capital requirement [SCR]|IT/After risk mitigation effect other than from finite reinsurance</t>
  </si>
  <si>
    <t>mi2060</t>
  </si>
  <si>
    <t>Metric: Monetary|II/Standard formula or partial internal model|BC/Solvency capital requirement [SCR]|AL/Equity instruments, loans and bonds|IO/Non-strategic participation [not deducted from own funds] and investments other than participations|OU/Not to be deducted|UG/Before diversification effect|IT/After risk mitigation effect other than from finite reinsurance</t>
  </si>
  <si>
    <t>mi2061</t>
  </si>
  <si>
    <t>Metric: Monetary|II/Standard formula or partial internal model|BC/Solvency capital requirement [SCR]|IO/Participations [non-controlling]|UG/Before diversification effect</t>
  </si>
  <si>
    <t>mi2062</t>
  </si>
  <si>
    <t>Metric: Monetary|II/Full internal model|BC/Solvency capital requirement [SCR]|IT/After risk mitigation effect other than from finite reinsurance|EA/Including the loss-absorbing capacity of technical provisions and deferred taxes</t>
  </si>
  <si>
    <t>mi2064</t>
  </si>
  <si>
    <t>Metric: Monetary|BC/Assets|BE/Basic own funds|AS/Participations and related undertakings|OF/Article 68 [2] deduction|IO/Participations|OU/To be deducted|CT/Financial and credit institutions</t>
  </si>
  <si>
    <t>mi207</t>
  </si>
  <si>
    <t>Metric: Monetary|BC/Solvency capital requirement [SCR]|IO/Participations [controlling]|UG/Before diversification effect</t>
  </si>
  <si>
    <t>mi2071</t>
  </si>
  <si>
    <t>Metric: Monetary|II/Standard formula|BC/Assets</t>
  </si>
  <si>
    <t>mi2073</t>
  </si>
  <si>
    <t>Metric: Monetary|II/Standard formula|BC/Payments</t>
  </si>
  <si>
    <t>mi2075</t>
  </si>
  <si>
    <t>Metric: Monetary|BC/Own funds|BE/Basic own funds|OF/Own funds [before deductions] other than reconciliation reserve</t>
  </si>
  <si>
    <t>mi2077</t>
  </si>
  <si>
    <t>Metric: Monetary|BC/Assets|AS/Recoverables recognised for TP calculation|IO/Other than investment, own use, own instruments held directly and cash and cash equivalents|CT/Insurance/reinsurance undertakings|CC/Ceded</t>
  </si>
  <si>
    <t>mi2079</t>
  </si>
  <si>
    <t>Metric: Monetary|BC/Assets|BE/Basic own funds|AS/Participations and related undertakings|OF/Deductions|IO/Participations|OU/To be deducted|CT/Financial and credit institutions</t>
  </si>
  <si>
    <t>mi208</t>
  </si>
  <si>
    <t>Metric: Monetary|VG/Solvency II|BC/Assets|AS/Recoverables recognised for TP calculation|IO/Other than investment, own use, own instruments held directly and cash and cash equivalents</t>
  </si>
  <si>
    <t>mi2082</t>
  </si>
  <si>
    <t>Metric: Monetary|VG/Solvency II|BC/Liability|BL/Health SLT and annuities stemming from non-life insurance contracts and relating to health insurance obligations|LB/Gross technical provisions [other than local GAAP specific]|IG/Excluding intra-group transactions|VV/Amount before transitional on Technical Provisions</t>
  </si>
  <si>
    <t>mi2083</t>
  </si>
  <si>
    <t>Metric: Monetary|VG/Solvency II|BC/Liability|LB/Gross technical provisions [other than local GAAP specific]|VV/Amount of the transitional on Technical Provisions</t>
  </si>
  <si>
    <t>mi2085</t>
  </si>
  <si>
    <t>Metric: Monetary|VG/Solvency II|BC/Liability|LB/Gross technical provisions [other than local GAAP specific]|IG/Excluding intra-group transactions|VV/Amount of the transitional on Technical Provisions</t>
  </si>
  <si>
    <t>mi2086</t>
  </si>
  <si>
    <t>Metric: Monetary|VG/Solvency II|TF/Use of transitional measure on the risk-free interest rate|BC/Liability|LB/Gross technical provisions [other than local GAAP specific]</t>
  </si>
  <si>
    <t>mi2087</t>
  </si>
  <si>
    <t>Metric: Monetary|VG/Solvency II|BC/Liability|LB/Gross technical provisions [other than local GAAP specific]|IG/Excluding intra-group transactions|VV/Amount of technical provisions subject to transitional on risk free rate</t>
  </si>
  <si>
    <t>mi2088</t>
  </si>
  <si>
    <t>Metric: Monetary|VG/Solvency II|TF/Use of volatility adjustment|BC/Liability|LB/Gross technical provisions [other than local GAAP specific]</t>
  </si>
  <si>
    <t>mi2089</t>
  </si>
  <si>
    <t>Metric: Monetary|BC/Assets|EI/Not restricted</t>
  </si>
  <si>
    <t>mi209</t>
  </si>
  <si>
    <t>Metric: Monetary|VG/Solvency II|BC/Liability|LB/Gross technical provisions [other than local GAAP specific]|IG/Excluding intra-group transactions|VV/Amount of technical provisions subject to volatility adjustment</t>
  </si>
  <si>
    <t>mi2090</t>
  </si>
  <si>
    <t>Metric: Monetary|VG/Solvency II|TF/Use of matching adjustment|BC/Liability|LB/Gross technical provisions [other than local GAAP specific]</t>
  </si>
  <si>
    <t>mi2091</t>
  </si>
  <si>
    <t>Metric: Monetary|VG/Solvency II|BC/Liability|LB/Gross technical provisions [other than local GAAP specific]|IG/Excluding intra-group transactions|VV/Amount of technical provisions subject to matching adjustment</t>
  </si>
  <si>
    <t>mi2092</t>
  </si>
  <si>
    <t>Metric: Monetary|VG/Solvency II|BC/Assets|AS/Recoverables|IO/Other than investment, own use, own instruments held directly and cash and cash equivalents|RR/Before the adjustment for expected losses due to counterparty default</t>
  </si>
  <si>
    <t>mi2095</t>
  </si>
  <si>
    <t>Metric: Monetary|TA/Result of transaction|VG/Solvency II|BC/Transaction|DI/Year to Date|TT/Reinsurance contracts</t>
  </si>
  <si>
    <t>mi2096</t>
  </si>
  <si>
    <t>Metric: Monetary|BC/Assets|AS/Recoverables recognised for TP calculation|IO/Other than investment, own use, own instruments held directly and cash and cash equivalents|CT/Reinsurance counterparties|CC/Ceded|RR/Before the adjustment for expected losses due to counterparty default</t>
  </si>
  <si>
    <t>mi2099</t>
  </si>
  <si>
    <t>Metric: Monetary|BC/Assets|TB/Reinsurance accepted|AS/Reinsurance deposits|IO/Other than investment, own use, own instruments held directly and cash and cash equivalents</t>
  </si>
  <si>
    <t>mi210</t>
  </si>
  <si>
    <t>Metric: Monetary|BC/Assets|AS/Recoverables recognised for TP calculation|IO/Other than investment, own use, own instruments held directly and cash and cash equivalents|CT/Reinsurance undertakings|CC/Ceded|RR/Before the adjustment for expected losses due to counterparty default</t>
  </si>
  <si>
    <t>mi2100</t>
  </si>
  <si>
    <t>Metric: Monetary|BC/Assets|AS/Recoverables recognised for TP calculation|IO/Other than investment, own use, own instruments held directly and cash and cash equivalents|CT/Special purpose vehicle [SPV]|CC/Ceded|RR/Before the adjustment for expected losses due to counterparty default</t>
  </si>
  <si>
    <t>mi2101</t>
  </si>
  <si>
    <t>Metric: Monetary|BC/Assets|AS/Recoverables recognised for TP calculation|IO/Other than investment, own use, own instruments held directly and cash and cash equivalents|CT/Finite reinsurance undertakings|CC/Ceded|RR/Before the adjustment for expected losses due to counterparty default</t>
  </si>
  <si>
    <t>mi2102</t>
  </si>
  <si>
    <t>Metric: Monetary|BC/Own funds|BE/Basic or ancillary own funds|MX/Eligible to meet MCR criteria</t>
  </si>
  <si>
    <t>mi2103</t>
  </si>
  <si>
    <t>Metric: Monetary|VG/Solvency II|BC/Solvency capital requirement [SCR]|UG/Before diversification effect|IS/Contribution to the group</t>
  </si>
  <si>
    <t>mi2105</t>
  </si>
  <si>
    <t>Metric: Monetary|VG/Solvency II|BC/Own funds|BE/Basic own funds|OF/Subordinated debt instruments|IS/Contribution to the group</t>
  </si>
  <si>
    <t>mi2106</t>
  </si>
  <si>
    <t>Metric: Monetary|VG/Solvency II|BC/Own funds|BE/Basic own funds|OF/Other items of own funds|IS/Contribution to the group</t>
  </si>
  <si>
    <t>mi2108</t>
  </si>
  <si>
    <t>Metric: Monetary|BC/Own funds|LL/Controlling interests|BE/Basic own funds|MS/Not available to meet SCR criteria</t>
  </si>
  <si>
    <t>mi2109</t>
  </si>
  <si>
    <t>Metric: Monetary|BC/Assets|AS/Corporate Bonds|IO/Investment</t>
  </si>
  <si>
    <t>mi211</t>
  </si>
  <si>
    <t>Metric: Monetary|BC/Own funds|LL/Controlling interests|BE/Basic own funds|MS/Not available to meet SCR criteria|OF/Surplus funds</t>
  </si>
  <si>
    <t>mi2110</t>
  </si>
  <si>
    <t>Metric: Monetary|BC/Own funds|LL/Controlling interests|BE/Basic own funds|MS/Not available to meet SCR criteria|OF/Subordinated mutual member accounts</t>
  </si>
  <si>
    <t>mi2111</t>
  </si>
  <si>
    <t>Metric: Monetary|BC/Own funds|LL/Controlling interests|BE/Basic own funds|MS/Not available to meet SCR criteria|OF/Preference shares</t>
  </si>
  <si>
    <t>mi2112</t>
  </si>
  <si>
    <t>Metric: Monetary|BC/Own funds|LL/Controlling interests|BE/Basic own funds|MS/Not available to meet SCR criteria|OF/Subordinated debt instruments</t>
  </si>
  <si>
    <t>mi2113</t>
  </si>
  <si>
    <t>Metric: Monetary|BC/Own funds|LL/Controlling interests|BE/Basic own funds|MS/Not available to meet SCR criteria|OF/Own funds equivalent to the value of net deferred tax assets</t>
  </si>
  <si>
    <t>mi2114</t>
  </si>
  <si>
    <t>Metric: Monetary|BC/Assets|AS/Premium recoverables recognised for TP calculation|IO/Other than investment, own use, own instruments held directly and cash and cash equivalents|CT/Reinsurance counterparties|CC/Ceded|RR/Before the adjustment for expected losses due to counterparty default</t>
  </si>
  <si>
    <t>mi2115</t>
  </si>
  <si>
    <t>Metric: Monetary|BC/Assets|AS/Premium recoverables recognised for TP calculation|IO/Other than investment, own use, own instruments held directly and cash and cash equivalents|CT/Reinsurance undertakings|CC/Ceded|RR/Before the adjustment for expected losses due to counterparty default</t>
  </si>
  <si>
    <t>mi2116</t>
  </si>
  <si>
    <t>Metric: Monetary|BC/Assets|AS/Premium recoverables recognised for TP calculation|IO/Other than investment, own use, own instruments held directly and cash and cash equivalents|CT/Special purpose vehicle [SPV]|CC/Ceded|RR/Before the adjustment for expected losses due to counterparty default</t>
  </si>
  <si>
    <t>mi2117</t>
  </si>
  <si>
    <t>Metric: Monetary|BC/Assets|AS/Premium recoverables recognised for TP calculation|IO/Other than investment, own use, own instruments held directly and cash and cash equivalents|CT/Finite reinsurance undertakings|CC/Ceded|RR/Before the adjustment for expected losses due to counterparty default</t>
  </si>
  <si>
    <t>mi2118</t>
  </si>
  <si>
    <t>Metric: Monetary|BC/Assets|AS/Premium recoverables recognised for TP calculation|IO/Other than investment, own use, own instruments held directly and cash and cash equivalents|CT/Reinsurance counterparties|CC/Ceded</t>
  </si>
  <si>
    <t>mi2119</t>
  </si>
  <si>
    <t>Metric: Monetary|BC/Assets|AS/Government Bonds|IO/Investment</t>
  </si>
  <si>
    <t>mi212</t>
  </si>
  <si>
    <t>Metric: Monetary|BC/Assets|AS/Claims recoverables recognised for TP calculation|IO/Other than investment, own use, own instruments held directly and cash and cash equivalents|CT/Reinsurance counterparties|CC/Ceded|RR/Before the adjustment for expected losses due to counterparty default</t>
  </si>
  <si>
    <t>mi2120</t>
  </si>
  <si>
    <t>Metric: Monetary|BC/Assets|AS/Claims recoverables recognised for TP calculation|IO/Other than investment, own use, own instruments held directly and cash and cash equivalents|CT/Reinsurance undertakings|CC/Ceded|RR/Before the adjustment for expected losses due to counterparty default</t>
  </si>
  <si>
    <t>mi2121</t>
  </si>
  <si>
    <t>Metric: Monetary|BC/Assets|AS/Claims recoverables recognised for TP calculation|IO/Other than investment, own use, own instruments held directly and cash and cash equivalents|CT/Special purpose vehicle [SPV]|CC/Ceded|RR/Before the adjustment for expected losses due to counterparty default</t>
  </si>
  <si>
    <t>mi2122</t>
  </si>
  <si>
    <t>Metric: Monetary|BC/Assets|AS/Claims recoverables recognised for TP calculation|IO/Other than investment, own use, own instruments held directly and cash and cash equivalents|CT/Finite reinsurance undertakings|CC/Ceded|RR/Before the adjustment for expected losses due to counterparty default</t>
  </si>
  <si>
    <t>mi2123</t>
  </si>
  <si>
    <t>Metric: Monetary|BC/Assets|AS/Claims recoverables recognised for TP calculation|IO/Other than investment, own use, own instruments held directly and cash and cash equivalents|CT/Reinsurance counterparties|CC/Ceded</t>
  </si>
  <si>
    <t>mi2124</t>
  </si>
  <si>
    <t>Metric: Monetary|BC/Own funds|LL/Controlling interests|BE/Basic own funds|MS/Not available to meet SCR criteria|OF/Ordinary shares|SY/Called up but not yet paid in</t>
  </si>
  <si>
    <t>mi2125</t>
  </si>
  <si>
    <t>Metric: Monetary|II/Full internal model|BC/Solvency capital requirement [SCR]|PO/Matching Adjustment Portfolios|UG/Before diversification effect|UH/Before diversification effect</t>
  </si>
  <si>
    <t>mi2126</t>
  </si>
  <si>
    <t>Metric: Monetary|BC/Liability|LB/Other than reserves and retained earnings</t>
  </si>
  <si>
    <t>mi2127</t>
  </si>
  <si>
    <t>Metric: Monetary|BC/Assets|AS/Bonds|IO/Investment</t>
  </si>
  <si>
    <t>mi213</t>
  </si>
  <si>
    <t>Metric: Monetary|BC/Assets|AS/Claims recoverables|IO/Other than investment, own use, own instruments held directly and cash and cash equivalents|CT/Finite reinsurance|CC/Ceded|RR/Before the adjustment for expected losses due to counterparty default</t>
  </si>
  <si>
    <t>mi214</t>
  </si>
  <si>
    <t>Metric: Monetary|TA/Amount subject to prior security interests|VG/Solvency II|BC/Assets</t>
  </si>
  <si>
    <t>mi2144</t>
  </si>
  <si>
    <t>Metric: Monetary|TA/Value net of encumbrance|VG/Solvency II|BC/Assets</t>
  </si>
  <si>
    <t>mi2145</t>
  </si>
  <si>
    <t>Metric: Monetary|VG/Solvency II|BC/Liability|LB/Receivables/payables [insurance/reinsurance related]</t>
  </si>
  <si>
    <t>mi2146</t>
  </si>
  <si>
    <t>Metric: Monetary|TA/Preferential claim|VG/Solvency II|BC/Liability|LB/Receivables/payables [insurance/reinsurance related]</t>
  </si>
  <si>
    <t>mi2147</t>
  </si>
  <si>
    <t>Metric: Monetary|TA/Value net of preferential claim|VG/Solvency II|BC/Liability|LB/Receivables/payables [insurance/reinsurance related]</t>
  </si>
  <si>
    <t>mi2148</t>
  </si>
  <si>
    <t>Metric: Monetary|BC/Liability|CY/Home country|LB/Debt instruments [not subordinated]. Debts owed to credit institutions</t>
  </si>
  <si>
    <t>mi2149</t>
  </si>
  <si>
    <t>Metric: Monetary|BC/Assets|AS/Claims recoverables|IO/Other than investment, own use, own instruments held directly and cash and cash equivalents|CT/Reinsurance counterparties|CC/Ceded</t>
  </si>
  <si>
    <t>mi215</t>
  </si>
  <si>
    <t>Metric: Monetary|BC/Liability|CY/Euro area other than home country|LB/Debt instruments [not subordinated]. Debts owed to credit institutions</t>
  </si>
  <si>
    <t>mi2150</t>
  </si>
  <si>
    <t>Metric: Monetary|BC/Liability|CY/Non-euro area|LB/Debt instruments [not subordinated]. Debts owed to credit institutions</t>
  </si>
  <si>
    <t>mi2151</t>
  </si>
  <si>
    <t>Metric: Monetary|BC/Liability|CY/Home country|LB/Debt instruments [not subordinated]. Financial liabilities other than debts owed to credit institutions</t>
  </si>
  <si>
    <t>mi2153</t>
  </si>
  <si>
    <t>Metric: Monetary|BC/Liability|CY/Euro area other than home country|LB/Debt instruments [not subordinated]. Financial liabilities other than debts owed to credit institutions</t>
  </si>
  <si>
    <t>mi2154</t>
  </si>
  <si>
    <t>Metric: Monetary|BC/Liability|CY/Non-euro area|LB/Debt instruments [not subordinated]. Financial liabilities other than debts owed to credit institutions</t>
  </si>
  <si>
    <t>mi2155</t>
  </si>
  <si>
    <t>Metric: Monetary|BC/Liability|LB/Debt instruments [not subordinated]. Financial liabilities other than debts</t>
  </si>
  <si>
    <t>mi2156</t>
  </si>
  <si>
    <t>Metric: Monetary|BC/Assets|AS/Claims recoverables|IO/Other than investment, own use, own instruments held directly and cash and cash equivalents|CT/Reinsurance counterparties|CC/Ceded|RR/Before the adjustment for expected losses due to counterparty default</t>
  </si>
  <si>
    <t>mi216</t>
  </si>
  <si>
    <t>Metric: Monetary|BC/Liability|RZ/Pension entitlements|LB/Gross technical provisions [other than local GAAP specific]</t>
  </si>
  <si>
    <t>mi2160</t>
  </si>
  <si>
    <t>Metric: Monetary|BC/Liability|RZ/Pillar II pension entitlements|LB/Gross technical provisions [other than local GAAP specific]</t>
  </si>
  <si>
    <t>mi2161</t>
  </si>
  <si>
    <t>Metric: Monetary|BC/Liability|RZ/Pillar II defined benefit pension entitlements|LB/Gross technical provisions [other than local GAAP specific]</t>
  </si>
  <si>
    <t>mi2162</t>
  </si>
  <si>
    <t>Metric: Monetary|BC/Liability|RZ/Pillar II defined contribution pension entitlements|LB/Gross technical provisions [other than local GAAP specific]</t>
  </si>
  <si>
    <t>mi2163</t>
  </si>
  <si>
    <t>Metric: Monetary|BC/Liability|RZ/Pillar II hybrid pension entitlements|LB/Gross technical provisions [other than local GAAP specific]</t>
  </si>
  <si>
    <t>mi2164</t>
  </si>
  <si>
    <t>Metric: Monetary|BC/Assets|AS/Claims recoverables|IO/Other than investment, own use, own instruments held directly and cash and cash equivalents|CT/Reinsurance undertakings|CC/Ceded|RR/Before the adjustment for expected losses due to counterparty default</t>
  </si>
  <si>
    <t>mi217</t>
  </si>
  <si>
    <t>Metric: Monetary|BC/Assets|AS/Claims recoverables|IO/Other than investment, own use, own instruments held directly and cash and cash equivalents|CT/Special purpose vehicle [SPV]|CC/Ceded|RR/Before the adjustment for expected losses due to counterparty default</t>
  </si>
  <si>
    <t>mi218</t>
  </si>
  <si>
    <t>Metric: Monetary|BC/Assets|AS/Deposits and loans claims</t>
  </si>
  <si>
    <t>mi2182</t>
  </si>
  <si>
    <t>Metric: Monetary|BC/Assets|AS/Securitised loans</t>
  </si>
  <si>
    <t>mi2183</t>
  </si>
  <si>
    <t>Metric: Monetary|BC/Assets|AS/Debt securities</t>
  </si>
  <si>
    <t>mi2184</t>
  </si>
  <si>
    <t>Metric: Monetary|BC/Assets|AS/Other securitised assets</t>
  </si>
  <si>
    <t>mi2185</t>
  </si>
  <si>
    <t>Metric: Monetary|BC/Assets|AS/Equity and collective investment units</t>
  </si>
  <si>
    <t>mi2186</t>
  </si>
  <si>
    <t>Metric: Monetary|BC/Assets|AS/Derivatives</t>
  </si>
  <si>
    <t>mi2187</t>
  </si>
  <si>
    <t>Metric: Monetary|BC/Assets|AS/Non-financial assets (including fixed assets)</t>
  </si>
  <si>
    <t>mi2188</t>
  </si>
  <si>
    <t>Metric: Monetary|BC/Assets|AS/Total of other material classes of assets</t>
  </si>
  <si>
    <t>mi2189</t>
  </si>
  <si>
    <t>Metric: Monetary|BC/Assets|AS/Claims recoverables|IO/Other than investment, own use, own instruments held directly and cash and cash equivalents|CC/Ceded</t>
  </si>
  <si>
    <t>mi219</t>
  </si>
  <si>
    <t>Metric: Monetary|BC/Assets|AS/Remaining assets</t>
  </si>
  <si>
    <t>mi2190</t>
  </si>
  <si>
    <t>Metric: Monetary|AS/Deposits and loans claims</t>
  </si>
  <si>
    <t>mi2191</t>
  </si>
  <si>
    <t>Metric: Monetary|BC/Liability|LB/Loans and deposits received</t>
  </si>
  <si>
    <t>mi2192</t>
  </si>
  <si>
    <t>Metric: Monetary|BC/Liability|LB/Debt securities issued</t>
  </si>
  <si>
    <t>mi2193</t>
  </si>
  <si>
    <t>Metric: Monetary|BC/Liability|LB/Total of other material classes of liabilities</t>
  </si>
  <si>
    <t>mi2194</t>
  </si>
  <si>
    <t>Metric: Monetary|BC/Liability|LB/Remaining liabilities</t>
  </si>
  <si>
    <t>mi2195</t>
  </si>
  <si>
    <t>Metric: Monetary|BC/Equity</t>
  </si>
  <si>
    <t>mi2196</t>
  </si>
  <si>
    <t>Metric: Monetary|BC/Off-balance sheet|OB/Guarantees received</t>
  </si>
  <si>
    <t>mi2197</t>
  </si>
  <si>
    <t>Metric: Monetary|BC/Off-balance sheet|OB/Off-balance sheet items other than guarantees received and collateral held</t>
  </si>
  <si>
    <t>mi2198</t>
  </si>
  <si>
    <t>Metric: Monetary|VG/Statutory accounts|BC/Off-balance sheet|OB/Off-balance sheet items other than guarantees received and collateral held</t>
  </si>
  <si>
    <t>mi2199</t>
  </si>
  <si>
    <t>Metric: Monetary|BC/Assets|AS/Collateralised securities|IO/Investment</t>
  </si>
  <si>
    <t>mi220</t>
  </si>
  <si>
    <t>Metric: Monetary|VG/Statutory accounts|BC/Off-balance sheet|OB/Off-balance sheet obligations other than collateral pledged</t>
  </si>
  <si>
    <t>mi2200</t>
  </si>
  <si>
    <t>Metric: Monetary|BC/Exposure</t>
  </si>
  <si>
    <t>mi2201</t>
  </si>
  <si>
    <t>Metric: Monetary|TA/Aggregate maximum value per arrangement|VG/Solvency II|BC/Exposure</t>
  </si>
  <si>
    <t>mi2206</t>
  </si>
  <si>
    <t>Metric: Monetary|VG/Solvency II|BC/Liability|LB/Debt securities issued</t>
  </si>
  <si>
    <t>mi2208</t>
  </si>
  <si>
    <t>Metric: Monetary|BC/Assets|AS/Deferred acquisition costs|IO/Other than investment, own use, own instruments held directly and cash and cash equivalents</t>
  </si>
  <si>
    <t>mi221</t>
  </si>
  <si>
    <t>Metric: Monetary|BC/Adjustment for restricted own fund items in respect of matching adjustment portfolios and ring fenced funds</t>
  </si>
  <si>
    <t>mi2216</t>
  </si>
  <si>
    <t>Metric: Monetary|BC/Adjustment for restricted own fund items in respect of matching adjustment portfolios and ring fenced funds|AA/Eligible for undertaking</t>
  </si>
  <si>
    <t>mi2217</t>
  </si>
  <si>
    <t>Metric: Monetary|BC/Assets|AS/Deferred tax|IO/Other than investment, own use, own instruments held directly and cash and cash equivalents</t>
  </si>
  <si>
    <t>mi222</t>
  </si>
  <si>
    <t>Metric: Monetary|BC/Off-balance sheet|OB/Off-balance sheet obligations other than collateral pledged</t>
  </si>
  <si>
    <t>mi2220</t>
  </si>
  <si>
    <t>Metric: Monetary|BC/Mortality risk stress for the purpose of matching adjustment</t>
  </si>
  <si>
    <t>mi2223</t>
  </si>
  <si>
    <t>Metric: Monetary|VG/Solvency II|BC/Liability|LB/Receivables/payables [trade]</t>
  </si>
  <si>
    <t>mi2228</t>
  </si>
  <si>
    <t>Metric: Monetary|TA/Preferential claim|VG/Solvency II|BC/Liability|LB/Receivables/payables [trade]</t>
  </si>
  <si>
    <t>mi2229</t>
  </si>
  <si>
    <t>Metric: Monetary|BC/Assets|AS/Deposits other than reinsurance deposits|IO/Investment</t>
  </si>
  <si>
    <t>mi223</t>
  </si>
  <si>
    <t>Metric: Monetary|TA/Value net of preferential claim|VG/Solvency II|BC/Liability|LB/Receivables/payables [trade]</t>
  </si>
  <si>
    <t>mi2230</t>
  </si>
  <si>
    <t>Metric: Monetary|BC/Adjustment for restricted own fund items in respect of matching adjustment portfolios and ring fenced funds|LL/Controlling interests|MS/Not available to meet SCR criteria</t>
  </si>
  <si>
    <t>mi2232</t>
  </si>
  <si>
    <t>Metric: Monetary|BC/Shareholder value|AA/Attributable to shareholders</t>
  </si>
  <si>
    <t>mi2233</t>
  </si>
  <si>
    <t>Metric: Monetary|BC/Own funds|AA/Eligible for undertaking</t>
  </si>
  <si>
    <t>mi2234</t>
  </si>
  <si>
    <t>Metric: Monetary|TA/Write-offs/write-downs|VG/Solvency II|BC/Assets</t>
  </si>
  <si>
    <t>mi2235</t>
  </si>
  <si>
    <t>Metric: Monetary|DD/Undiscounted|VP/Longevity, mortality and revision obligations cash outflows|BC/Projection of future cash flows|LB/Gross technical provisions [other than local GAAP specific]</t>
  </si>
  <si>
    <t>mi2236</t>
  </si>
  <si>
    <t>Metric: Monetary|DD/Undiscounted|VP/Expenses cash outflows|BC/Projection of future cash flows|LB/Gross technical provisions [other than local GAAP specific]</t>
  </si>
  <si>
    <t>mi2237</t>
  </si>
  <si>
    <t>Metric: Monetary|DD/Undiscounted|VP/De-risked assets cash-flows|BC/Projection of future cash flows|LB/Gross technical provisions [other than local GAAP specific]</t>
  </si>
  <si>
    <t>mi2238</t>
  </si>
  <si>
    <t>Metric: Monetary|DD/Undiscounted|VP/Positive undiscounted mismatch|BC/Projection of future cash flows|LB/Gross technical provisions [other than local GAAP specific]</t>
  </si>
  <si>
    <t>mi2239</t>
  </si>
  <si>
    <t>Metric: Monetary|BC/Assets|AS/Derivatives|IO/Investment</t>
  </si>
  <si>
    <t>mi224</t>
  </si>
  <si>
    <t>Metric: Monetary|DD/Undiscounted|VP/Negative undiscounted mismatch|BC/Projection of future cash flows|LB/Gross technical provisions [other than local GAAP specific]</t>
  </si>
  <si>
    <t>mi2240</t>
  </si>
  <si>
    <t>Metric: Monetary|BC/Assets|AS/Assets linked to inflation</t>
  </si>
  <si>
    <t>mi2247</t>
  </si>
  <si>
    <t>Metric: Monetary|BC/Assets|AS/Assets where third party can change the cash flows</t>
  </si>
  <si>
    <t>mi2248</t>
  </si>
  <si>
    <t>Metric: Monetary|BC/Assets|AS/Due in respect of own fund items or initial fund called up but not yet paid in|IO/Other than investment, own use, own instruments held directly and cash and cash equivalents</t>
  </si>
  <si>
    <t>mi225</t>
  </si>
  <si>
    <t>Metric: Monetary|BC/Surrendered contracts</t>
  </si>
  <si>
    <t>mi2250</t>
  </si>
  <si>
    <t>Metric: Monetary|BC/Assets applied to pay surrenders</t>
  </si>
  <si>
    <t>mi2252</t>
  </si>
  <si>
    <t>Metric: Monetary|BC/Liability|LB/Debt instruments [not subordinated]. Debts owed to non-credit institutions</t>
  </si>
  <si>
    <t>mi2255</t>
  </si>
  <si>
    <t>Metric: Monetary|BC/Liability|CY/Home country|LB/Debt instruments [not subordinated]. Debts owed to non-credit institutions</t>
  </si>
  <si>
    <t>mi2256</t>
  </si>
  <si>
    <t>Metric: Monetary|BC/Liability|CY/Euro area other than home country|LB/Debt instruments [not subordinated]. Debts owed to non-credit institutions</t>
  </si>
  <si>
    <t>mi2257</t>
  </si>
  <si>
    <t>Metric: Monetary|BC/Liability|CY/Non-euro area|LB/Debt instruments [not subordinated]. Debts owed to non-credit institutions</t>
  </si>
  <si>
    <t>mi2258</t>
  </si>
  <si>
    <t>Metric: Monetary|TF/Use of transitional measure on technical provisions|BC/Liability|LB/Gross technical provisions [other than local GAAP specific]</t>
  </si>
  <si>
    <t>mi2259</t>
  </si>
  <si>
    <t>Metric: Monetary|BC/Assets|AS/Listed equity|IO/Investment</t>
  </si>
  <si>
    <t>mi226</t>
  </si>
  <si>
    <t>Metric: Monetary|BC/Own funds|LL/Controlling interests|BE/Basic own funds|OF/Ordinary shares|SY/Paid in</t>
  </si>
  <si>
    <t>mi2260</t>
  </si>
  <si>
    <t>Metric: Monetary|BC/Assets|LL/Controlling interests|BE/Basic own funds|AS/Ordinary shares|IO/Own instruments held directly</t>
  </si>
  <si>
    <t>mi2261</t>
  </si>
  <si>
    <t>Metric: Monetary|BC/Own funds|LL/Controlling interests|BE/Basic own funds|MS/Available to meet SCR criteria|OF/Ordinary shares|IO/Other than own instruments held directly or indirectly</t>
  </si>
  <si>
    <t>mi2262</t>
  </si>
  <si>
    <t>Metric: Monetary|BC/Own funds|LL/Controlling interests|BE/Basic own funds|OF/Initial funds [members' contributions or the equivalent basic own fund item for mutual and mutual-type undertakings]|SY/Paid in</t>
  </si>
  <si>
    <t>mi2263</t>
  </si>
  <si>
    <t>Metric: Monetary|BC/Own funds|LL/Controlling interests|BE/Basic own funds|MS/Not available to meet SCR criteria [other than due to local restrictions]|OF/Initial funds [members' contributions or the equivalent basic own fund item for mutual and mutual-type undertakings]|SY/Called up but not yet paid in</t>
  </si>
  <si>
    <t>mi2264</t>
  </si>
  <si>
    <t>Metric: Monetary|BC/Assets|AS/Unlisted equity|IO/Investment</t>
  </si>
  <si>
    <t>mi227</t>
  </si>
  <si>
    <t>Metric: Monetary|II/Standard formula|BC/Solvency capital requirement [SCR]|RT/Marine tanker collision [hull]</t>
  </si>
  <si>
    <t>mi2273</t>
  </si>
  <si>
    <t>Metric: Monetary|II/Standard formula|BC/Solvency capital requirement [SCR]|RT/Marine tanker collision [liability]</t>
  </si>
  <si>
    <t>mi2274</t>
  </si>
  <si>
    <t>Metric: Monetary|II/Standard formula|BC/Solvency capital requirement [SCR]|RT/Marine tanker collision [oil pollution liability]</t>
  </si>
  <si>
    <t>mi2275</t>
  </si>
  <si>
    <t>Metric: Monetary|II/Standard formula|BC/Solvency capital requirement [SCR]|RT/Marine tanker collision|IT/After risk mitigation [risk mitigation cost for reinstalment premium and other than from finite reinsurance]</t>
  </si>
  <si>
    <t>mi2276</t>
  </si>
  <si>
    <t>Metric: Monetary|II/Standard formula|BC/Solvency capital requirement [SCR]|RT/Marine tanker collision|IT/Risk mitigation effect other than from finite reinsurance</t>
  </si>
  <si>
    <t>mi2277</t>
  </si>
  <si>
    <t>Metric: Monetary|II/Standard formula|BC/Solvency capital requirement [SCR]|RT/Marine tanker collision|IT/Risk mitigation cost for reinstalment premiums</t>
  </si>
  <si>
    <t>mi2278</t>
  </si>
  <si>
    <t>Metric: Monetary|II/Standard formula|BC/Solvency capital requirement [SCR]|RT/Marine tanker collision</t>
  </si>
  <si>
    <t>mi2279</t>
  </si>
  <si>
    <t>Metric: Monetary|VG/Solvency II|BC/Assets|AS/Collective investments undertakings|IO/Investment</t>
  </si>
  <si>
    <t>mi228</t>
  </si>
  <si>
    <t>Metric: Monetary|II/Standard formula|BC/Solvency capital requirement [SCR]|RT/Marine platform explosion [property damage]</t>
  </si>
  <si>
    <t>mi2280</t>
  </si>
  <si>
    <t>Metric: Monetary|II/Standard formula|BC/Solvency capital requirement [SCR]|RT/Marine platform explosion [removal of wreckage]</t>
  </si>
  <si>
    <t>mi2281</t>
  </si>
  <si>
    <t>Metric: Monetary|II/Standard formula|BC/Solvency capital requirement [SCR]|RT/Marine platform explosion [loss of production income]</t>
  </si>
  <si>
    <t>mi2282</t>
  </si>
  <si>
    <t>Metric: Monetary|II/Standard formula|BC/Solvency capital requirement [SCR]|RT/Marine platform explosion [capping of the well or making the well secure]</t>
  </si>
  <si>
    <t>mi2283</t>
  </si>
  <si>
    <t>Metric: Monetary|II/Standard formula|BC/Solvency capital requirement [SCR]|RT/Marine platform explosion [liability insurance and reinsurance obligations]</t>
  </si>
  <si>
    <t>mi2284</t>
  </si>
  <si>
    <t>Metric: Monetary|II/Standard formula|BC/Solvency capital requirement [SCR]|RT/Marine platform explosion|IT/After risk mitigation [risk mitigation cost for reinstalment premium and other than from finite reinsurance]</t>
  </si>
  <si>
    <t>mi2285</t>
  </si>
  <si>
    <t>Metric: Monetary|II/Standard formula|BC/Solvency capital requirement [SCR]|RT/Marine platform explosion|IT/Risk mitigation effect other than from finite reinsurance</t>
  </si>
  <si>
    <t>mi2286</t>
  </si>
  <si>
    <t>Metric: Monetary|II/Standard formula|BC/Solvency capital requirement [SCR]|RT/Marine platform explosion|IT/Risk mitigation cost for reinstalment premiums</t>
  </si>
  <si>
    <t>mi2287</t>
  </si>
  <si>
    <t>Metric: Monetary|II/Standard formula|BC/Solvency capital requirement [SCR]|RT/Marine platform explosion</t>
  </si>
  <si>
    <t>mi2288</t>
  </si>
  <si>
    <t>Metric: Monetary|BC/Assets|AS/Equity instruments|IO/Investment|CT/Alternative funds</t>
  </si>
  <si>
    <t>mi229</t>
  </si>
  <si>
    <t>Metric: Monetary|BC/Restricted own fund items due to ring fencing and matching portfolio</t>
  </si>
  <si>
    <t>mi2295</t>
  </si>
  <si>
    <t>Metric: Monetary|BC/Assets|AS/Equity instruments|IO/Investment|CT/Asset allocation funds</t>
  </si>
  <si>
    <t>mi230</t>
  </si>
  <si>
    <t>Metric: Monetary|BC/Assets|AS/Other than intangible, deferred tax, pension benefit, property, plant and equipment, financial, reinsurance deposits, receivables/payables, recoverables recognised for TP and due in respect of own fund items or initial fund called up but not yet paid in|IO/Other than investment, own use, own instruments held directly and cash and cash equivalents</t>
  </si>
  <si>
    <t>mi2301</t>
  </si>
  <si>
    <t>Metric: Monetary|BC/Assets|AS/Other than property, plant and equipment, financial [other than receivables/payables insurance/reinsurance related, recoverables recognised for TP calculation and reinsurance deposits]|IO/Other than investment, cash and cash equivalents and own use</t>
  </si>
  <si>
    <t>mi2302</t>
  </si>
  <si>
    <t>Metric: Monetary|BC/Assets|OF/Article 68 [1] deduction|IO/Participations [deducted from own funds]|CT/Financial and credit institutions</t>
  </si>
  <si>
    <t>mi2306</t>
  </si>
  <si>
    <t>Metric: Monetary|BC/Assets|TX/Tier 1 - restricted|OF/Article 68 [1] deduction|IO/Participations [deducted from own funds]|CT/Financial and credit institutions</t>
  </si>
  <si>
    <t>mi2307</t>
  </si>
  <si>
    <t>Metric: Monetary|BC/Assets|TX/Tier 1 - unrestricted|OF/Article 68 [1] deduction|IO/Participations [deducted from own funds]|CT/Financial and credit institutions</t>
  </si>
  <si>
    <t>mi2308</t>
  </si>
  <si>
    <t>Metric: Monetary|BC/Assets|TX/Tier 2|OF/Article 68 [1] deduction|IO/Participations [deducted from own funds]|CT/Financial and credit institutions</t>
  </si>
  <si>
    <t>mi2309</t>
  </si>
  <si>
    <t>Metric: Monetary|BC/Assets|AS/Equity instruments|IO/Investment|CT/Debt funds</t>
  </si>
  <si>
    <t>mi231</t>
  </si>
  <si>
    <t>Metric: Monetary|BC/Assets|OF/Article 68 [2] deduction|IO/Participations [deducted from own funds]|CT/Financial and credit institutions</t>
  </si>
  <si>
    <t>mi2310</t>
  </si>
  <si>
    <t>Metric: Monetary|BC/Assets|TX/Tier 1 - restricted|OF/Article 68 [2] deduction|IO/Participations [deducted from own funds]|CT/Financial and credit institutions</t>
  </si>
  <si>
    <t>mi2311</t>
  </si>
  <si>
    <t>Metric: Monetary|BC/Assets|TX/Tier 1 - unrestricted|OF/Article 68 [2] deduction|IO/Participations [deducted from own funds]|CT/Financial and credit institutions</t>
  </si>
  <si>
    <t>mi2312</t>
  </si>
  <si>
    <t>Metric: Monetary|BC/Assets|TX/Tier 2|OF/Article 68 [2] deduction|IO/Participations [deducted from own funds]|CT/Financial and credit institutions</t>
  </si>
  <si>
    <t>mi2313</t>
  </si>
  <si>
    <t>Metric: Monetary|BC/Assets|OF/Article 68 [1] [2] deduction|IO/Participations [deducted from own funds]|CT/Financial and credit institutions</t>
  </si>
  <si>
    <t>mi2314</t>
  </si>
  <si>
    <t>Metric: Monetary|BC/Own funds|BE/Basic own funds|OF/Article 68 [1] deduction</t>
  </si>
  <si>
    <t>mi2315</t>
  </si>
  <si>
    <t>Metric: Monetary|BC/Own funds|BE/Basic own funds|OF/Article 68 [2] deduction</t>
  </si>
  <si>
    <t>mi2316</t>
  </si>
  <si>
    <t>Metric: Monetary|BC/Assets|CM/Method 1|AS/Participations and related undertakings|IO/Strategic participation [not deducted from own funds]|CT/Financial and credit institutions</t>
  </si>
  <si>
    <t>mi2317</t>
  </si>
  <si>
    <t>Metric: Monetary|BC/Assets|CM/Method 1|ET/Type 1 Equity|AS/Participations and related undertakings|IO/Strategic participation [not deducted from own funds]|CT/Financial and credit institutions</t>
  </si>
  <si>
    <t>mi2318</t>
  </si>
  <si>
    <t>Metric: Monetary|BC/Assets|CM/Method 1|ET/Type 2 Equity|AS/Participations and related undertakings|IO/Strategic participation [not deducted from own funds]|CT/Financial and credit institutions</t>
  </si>
  <si>
    <t>mi2319</t>
  </si>
  <si>
    <t>Metric: Monetary|BC/Assets|AS/Equity instruments|IO/Investment|CT/Equity funds</t>
  </si>
  <si>
    <t>mi232</t>
  </si>
  <si>
    <t>Metric: Monetary|BC/Assets|CM/Method 1|ET/Subordinated liabilities|AS/Participations and related undertakings|IO/Strategic participation [not deducted from own funds]|CT/Financial and credit institutions</t>
  </si>
  <si>
    <t>mi2320</t>
  </si>
  <si>
    <t>Metric: Monetary|BC/Assets|CM/Other than method 1|AS/Participations and related undertakings|IO/Strategic participation [not deducted from own funds]|CT/Financial and credit institutions</t>
  </si>
  <si>
    <t>mi2321</t>
  </si>
  <si>
    <t>Metric: Monetary|BC/Assets|CM/Other than method 1|ET/Type 1 Equity|AS/Participations and related undertakings|IO/Strategic participation [not deducted from own funds]|CT/Financial and credit institutions</t>
  </si>
  <si>
    <t>mi2322</t>
  </si>
  <si>
    <t>Metric: Monetary|BC/Assets|CM/Other than method 1|ET/Type 2 Equity|AS/Participations and related undertakings|IO/Strategic participation [not deducted from own funds]|CT/Financial and credit institutions</t>
  </si>
  <si>
    <t>mi2323</t>
  </si>
  <si>
    <t>Metric: Monetary|BC/Assets|CM/Other than method 1|ET/Subordinated liabilities|AS/Participations and related undertakings|IO/Strategic participation [not deducted from own funds]|CT/Financial and credit institutions</t>
  </si>
  <si>
    <t>mi2324</t>
  </si>
  <si>
    <t>Metric: Monetary|BC/Assets|AS/Participations and related undertakings|IO/Non-strategic participation [not deducted from own funds]|CT/Financial and credit institutions</t>
  </si>
  <si>
    <t>mi2325</t>
  </si>
  <si>
    <t>Metric: Monetary|BC/Assets|ET/Type 1 Equity|AS/Participations and related undertakings|IO/Non-strategic participation [not deducted from own funds]|CT/Financial and credit institutions</t>
  </si>
  <si>
    <t>mi2326</t>
  </si>
  <si>
    <t>Metric: Monetary|BC/Assets|ET/Type 2 Equity|AS/Participations and related undertakings|IO/Non-strategic participation [not deducted from own funds]|CT/Financial and credit institutions</t>
  </si>
  <si>
    <t>mi2327</t>
  </si>
  <si>
    <t>Metric: Monetary|BC/Assets|ET/Subordinated liabilities|AS/Participations and related undertakings|IO/Non-strategic participation [not deducted from own funds]|CT/Financial and credit institutions</t>
  </si>
  <si>
    <t>mi2328</t>
  </si>
  <si>
    <t>Metric: Monetary|BC/Assets|ET/Type 1 Equity|AS/Participations and related undertakings|IO/Strategic participation [not deducted from own funds]|CT/Other than financial and credit institutions</t>
  </si>
  <si>
    <t>mi2329</t>
  </si>
  <si>
    <t>Metric: Monetary|BC/Assets|AS/Equity instruments|IO/Investment|CT/Infrastructure funds</t>
  </si>
  <si>
    <t>mi233</t>
  </si>
  <si>
    <t>Metric: Monetary|BC/Assets|ET/Type 2 Equity|AS/Participations and related undertakings|IO/Strategic participation [not deducted from own funds]|CT/Other than financial and credit institutions</t>
  </si>
  <si>
    <t>mi2330</t>
  </si>
  <si>
    <t>Metric: Monetary|BC/Assets|ET/Subordinated liabilities|AS/Participations and related undertakings|IO/Strategic participation [not deducted from own funds]|CT/Other than financial and credit institutions</t>
  </si>
  <si>
    <t>mi2331</t>
  </si>
  <si>
    <t>Metric: Monetary|BC/Assets|ET/Type 1 Equity|AS/Participations and related undertakings|IO/Non-strategic participation [not deducted from own funds]|CT/Other than financial and credit institutions</t>
  </si>
  <si>
    <t>mi2332</t>
  </si>
  <si>
    <t>Metric: Monetary|BC/Assets|ET/Type 2 Equity|AS/Participations and related undertakings|IO/Non-strategic participation [not deducted from own funds]|CT/Other than financial and credit institutions</t>
  </si>
  <si>
    <t>mi2333</t>
  </si>
  <si>
    <t>Metric: Monetary|BC/Assets|ET/Subordinated liabilities|AS/Participations and related undertakings|IO/Non-strategic participation [not deducted from own funds]|CT/Other than financial and credit institutions</t>
  </si>
  <si>
    <t>mi2334</t>
  </si>
  <si>
    <t>Metric: Monetary|BC/Assets|AS/Participations and related undertakings|IO/Participations|CT/Financial and credit institutions</t>
  </si>
  <si>
    <t>mi2335</t>
  </si>
  <si>
    <t>Metric: Monetary|BC/Own funds|BE/Basic own funds|OF/Deductions|IO/Participations [deducted from own funds]|CT/Financial and credit institutions</t>
  </si>
  <si>
    <t>mi2336</t>
  </si>
  <si>
    <t>Metric: Monetary|BC/Own funds|BE/Basic own funds|OF/Article 228 (paragraphs 2) deduction</t>
  </si>
  <si>
    <t>mi2337</t>
  </si>
  <si>
    <t>Metric: Monetary|II/Standard formula|BC/Solvency capital requirement [SCR]|IO/Non-strategic participation and investments other than participations|OU/Not to be deducted|UG/Before diversification effect|IT/After risk mitigation effect other than from finite reinsurance</t>
  </si>
  <si>
    <t>mi2338</t>
  </si>
  <si>
    <t>Metric: Monetary|II/Standard formula|BC/Exposure|IO/Non-strategic participation and investments other than participations|OU/Not to be deducted|IT/After risk mitigation effect other than from finite reinsurance</t>
  </si>
  <si>
    <t>mi2339</t>
  </si>
  <si>
    <t>Metric: Monetary|BC/Assets|AS/Equity instruments|IO/Investment|CT/Investment funds other than equity funds, debt funds, money market funds, asset allocation funds, real estate funds, alternative funds, private equity funds and infrastructure funds</t>
  </si>
  <si>
    <t>mi234</t>
  </si>
  <si>
    <t>Metric: Monetary|VG/Solvency II|BC/Adjustment for restricted own fund items in respect of matching adjustment portfolios and ring fenced funds</t>
  </si>
  <si>
    <t>mi2347</t>
  </si>
  <si>
    <t>Metric: Monetary|II/Standard formula or partial internal model|BC/Solvency capital requirement [SCR]|IO/Non-strategic participation and investments other than participations|OU/Not to be deducted|UG/Before diversification effect|IT/After risk mitigation effect other than from finite reinsurance</t>
  </si>
  <si>
    <t>mi2348</t>
  </si>
  <si>
    <t>Metric: Monetary|II/Full internal model|BC/Solvency capital requirement [SCR]|AL/Equity instruments, loans and bonds|IO/Non-strategic participation and investments other than participations|OU/Not to be deducted|UG/Before diversification effect|UH/Before diversification effect|IT/After risk mitigation effect other than from finite reinsurance</t>
  </si>
  <si>
    <t>mi2349</t>
  </si>
  <si>
    <t>Metric: Monetary|BC/Assets|AS/Equity instruments|IO/Investment|CT/Money market funds</t>
  </si>
  <si>
    <t>mi235</t>
  </si>
  <si>
    <t>Metric: Monetary|II/Standard formula|BC/Solvency capital requirement [SCR]|IO/Non-strategic participation and investments other than participations|OU/Not to be deducted|IT/After risk mitigation effect other than from finite reinsurance</t>
  </si>
  <si>
    <t>mi2350</t>
  </si>
  <si>
    <t>Metric: Monetary|BC/Own funds|LL/Controlling interests|BE/Basic own funds|OF/Ordinary shares|SY/Called up but not yet paid in</t>
  </si>
  <si>
    <t>mi2354</t>
  </si>
  <si>
    <t>Metric: Monetary|BC/Own funds|LL/Controlling interests|BE/Basic own funds|OF/Subordinated mutual member accounts|DU/Undated with a call option</t>
  </si>
  <si>
    <t>mi2355</t>
  </si>
  <si>
    <t>Metric: Monetary|BC/Own funds|LL/Controlling interests|BE/Basic own funds|OF/Subordinated mutual member accounts|DU/Dated</t>
  </si>
  <si>
    <t>mi2356</t>
  </si>
  <si>
    <t>Metric: Monetary|BC/Own funds|LL/Controlling interests|BE/Basic own funds|OF/Subordinated mutual member accounts|DU/Undated with no contractual opportunity to redeem</t>
  </si>
  <si>
    <t>mi2357</t>
  </si>
  <si>
    <t>Metric: Monetary|BC/Own funds|LL/Controlling interests|BE/Basic own funds|OF/Preference shares|DU/Dated</t>
  </si>
  <si>
    <t>mi2358</t>
  </si>
  <si>
    <t>Metric: Monetary|BC/Own funds|LL/Controlling interests|BE/Basic own funds|OF/Preference shares|DU/Undated with a call option</t>
  </si>
  <si>
    <t>mi2359</t>
  </si>
  <si>
    <t>Metric: Monetary|BC/Assets|AS/Equity instruments|IO/Investment|CT/Private equity funds</t>
  </si>
  <si>
    <t>mi236</t>
  </si>
  <si>
    <t>Metric: Monetary|BC/Own funds|LL/Controlling interests|BE/Basic own funds|OF/Preference shares|DU/Undated with no contractual opportunity to redeem</t>
  </si>
  <si>
    <t>mi2360</t>
  </si>
  <si>
    <t>Metric: Monetary|BC/Own funds|LL/Controlling interests|BE/Basic own funds|OF/Subordinated debt instruments|DU/Dated</t>
  </si>
  <si>
    <t>mi2361</t>
  </si>
  <si>
    <t>Metric: Monetary|BC/Own funds|LL/Controlling interests|BE/Basic own funds|OF/Subordinated debt instruments|DU/Undated with a call option</t>
  </si>
  <si>
    <t>mi2362</t>
  </si>
  <si>
    <t>Metric: Monetary|BC/Own funds|LL/Controlling interests|BE/Basic own funds|OF/Subordinated debt instruments|DU/Undated with no contractual opportunity to redeem</t>
  </si>
  <si>
    <t>mi2363</t>
  </si>
  <si>
    <t>Metric: Monetary|BC/Own funds|LL/Controlling interests|BE/Basic own funds|OF/Initial funds [members' contributions or the equivalent basic own fund item for mutual and mutual-type undertakings]|SY/Called up but not yet paid in</t>
  </si>
  <si>
    <t>mi2364</t>
  </si>
  <si>
    <t>Metric: Monetary|BC/Assets|LL/Controlling interests</t>
  </si>
  <si>
    <t>mi2365</t>
  </si>
  <si>
    <t>Metric: Monetary|BC/Liability|LL/Controlling interests|LB/Technical provisions</t>
  </si>
  <si>
    <t>mi2366</t>
  </si>
  <si>
    <t>Metric: Monetary|BC/Liability|LL/Controlling interests|LB/Other than technical provisions</t>
  </si>
  <si>
    <t>mi2367</t>
  </si>
  <si>
    <t>Metric: Monetary|BC/Liability|LL/Controlling interests|LB/Reserves and retained earnings</t>
  </si>
  <si>
    <t>mi2368</t>
  </si>
  <si>
    <t>Metric: Monetary|BC/Liability|LL/Controlling interests|LB/Other than reserves and retained earnings,</t>
  </si>
  <si>
    <t>mi2369</t>
  </si>
  <si>
    <t>Metric: Monetary|BC/Assets|AS/Equity instruments|IO/Investment|CT/Real estate funds</t>
  </si>
  <si>
    <t>mi237</t>
  </si>
  <si>
    <t>Metric: Monetary|BC/Own funds|LL/Controlling interests|BE/Basic own funds|OF/Own funds [before deductions] other than reconciliation reserve|IO/Other than own instruments held directly or indirectly</t>
  </si>
  <si>
    <t>mi2370</t>
  </si>
  <si>
    <t>Metric: Monetary|BC/Liability|LL/Controlling interests|LB/Other than reserves and retained earnings</t>
  </si>
  <si>
    <t>mi2371</t>
  </si>
  <si>
    <t>Metric: Monetary|VG/Solvency II|II/Standard formula or partial internal model|BC/Solvency capital requirement [SCR]|IT/After risk mitigation effect other than from finite reinsurance</t>
  </si>
  <si>
    <t>mi2372</t>
  </si>
  <si>
    <t>Metric: Monetary|VG/Solvency II|II/Standard formula or partial internal model|BC/Solvency capital requirement [SCR]|IT/After risk mitigation effect other than from finite reinsurance|EA/Including the loss-absorbing capacity of technical provisions and deferred taxes</t>
  </si>
  <si>
    <t>mi2373</t>
  </si>
  <si>
    <t>Metric: Monetary|VG/Solvency II|II/Partial internal model|BC/Solvency capital requirement [SCR]|IT/After risk mitigation effect other than from finite reinsurance|EA/Including the loss-absorbing capacity of technical provisions and deferred taxes</t>
  </si>
  <si>
    <t>mi2374</t>
  </si>
  <si>
    <t>Metric: Monetary|VG/Solvency II|II/Full internal model|BC/Solvency capital requirement [SCR]|IT/After risk mitigation effect other than from finite reinsurance|EA/Including the loss-absorbing capacity of technical provisions and deferred taxes</t>
  </si>
  <si>
    <t>mi2375</t>
  </si>
  <si>
    <t>Metric: Monetary|TA/Notional amount|VG/Solvency II|BC/Off-balance sheet|OB/Collateral held</t>
  </si>
  <si>
    <t>mi2376</t>
  </si>
  <si>
    <t>Metric: Monetary|VG/Solvency II|BC/Economical result|DI/Year to Date|BL/Variable annuities|TB/Direct Business|SH/Not assuming hedging</t>
  </si>
  <si>
    <t>mi2377</t>
  </si>
  <si>
    <t>Metric: Monetary|VG/Solvency II|BC/Economical result|DI/Year to Date|BL/Variable annuities|TB/Direct Business|SH/Assuming hedging</t>
  </si>
  <si>
    <t>mi2378</t>
  </si>
  <si>
    <t>Metric: Monetary|VG/Solvency II|II/Standard formula or partial internal model|BC/Solvency capital requirement [SCR]|UG/Diversification effect|IT/After risk mitigation effect other than from finite reinsurance</t>
  </si>
  <si>
    <t>mi2379</t>
  </si>
  <si>
    <t>Metric: Monetary|BC/Assets|AS/Equity instruments|IO/Investment</t>
  </si>
  <si>
    <t>mi238</t>
  </si>
  <si>
    <t>Metric: Monetary|TA/Value net of encumbrance|BC/Assets</t>
  </si>
  <si>
    <t>mi2380</t>
  </si>
  <si>
    <t>Metric: Monetary|BC/Assets|AS/Shares|IO/Own instruments held directly or indirectly</t>
  </si>
  <si>
    <t>mi2381</t>
  </si>
  <si>
    <t>Metric: Monetary|BC/Own funds|BE/Basic own funds|OF/Ordinary shares|IO/Other than own instruments held directly</t>
  </si>
  <si>
    <t>mi2382</t>
  </si>
  <si>
    <t>Metric: Monetary|BC/Own funds|LL/Controlling interests|BE/Basic own funds|OF/Ordinary shares|IO/Other than own instruments held directly</t>
  </si>
  <si>
    <t>mi2383</t>
  </si>
  <si>
    <t>Metric: Monetary|VG/Prudential|BC/Local capital requirement</t>
  </si>
  <si>
    <t>mi2384</t>
  </si>
  <si>
    <t>Metric: Monetary|VG/Prudential|BC/Local minimum capital requirement</t>
  </si>
  <si>
    <t>mi2385</t>
  </si>
  <si>
    <t>Metric: Monetary|VG/Prudential|BC/Eligible own funds in accordance with local rules</t>
  </si>
  <si>
    <t>mi2386</t>
  </si>
  <si>
    <t>Metric: Monetary|BC/Own funds|LL/Controlling interests|BE/Basic own funds|MS/Available to meet SCR criteria|OF/Ordinary shares|IO/Other than own instruments held directly</t>
  </si>
  <si>
    <t>mi2387</t>
  </si>
  <si>
    <t>Metric: Monetary|VG/Solvency II|BC/Assets|AS/Recoverables recognised for TP calculation|IO/Other than investment, own use, own instruments held directly and cash and cash equivalents|CC/Ceded|RR/Before the adjustment for expected losses due to counterparty default</t>
  </si>
  <si>
    <t>mi2388</t>
  </si>
  <si>
    <t>Metric: Monetary|BC/Own funds|BE/Basic own funds|MS/Available to meet SCR criteria</t>
  </si>
  <si>
    <t>mi2389</t>
  </si>
  <si>
    <t>Metric: Monetary|BC/Assets|AS/Cash and deposits|IO/Cash and cash equivalents</t>
  </si>
  <si>
    <t>mi239</t>
  </si>
  <si>
    <t>Metric: Monetary|BC/Assets|AS/Financial [other than receivables/payables and recoverables]|IO/Investment</t>
  </si>
  <si>
    <t>mi240</t>
  </si>
  <si>
    <t>Metric: Monetary|BC/Liability|LB/Contingent [for which maximum value is identified]</t>
  </si>
  <si>
    <t>mi2409</t>
  </si>
  <si>
    <t>Metric: Monetary|BC/Assets|AS/Financial [other than receivables/payables and recoverables]|IO/Non-strategic participation [not deducted from own funds]|OU/Not to be deducted</t>
  </si>
  <si>
    <t>mi241</t>
  </si>
  <si>
    <t>Metric: Monetary|BC/Assets|AS/Financial [other than receivables/payables and recoverables]|IO/Non-strategic participation [not deducted from own funds]|CT/Other than financial and credit institutions</t>
  </si>
  <si>
    <t>mi242</t>
  </si>
  <si>
    <t>Metric: Monetary|II/Standard formula|BC/Liability</t>
  </si>
  <si>
    <t>mi2423</t>
  </si>
  <si>
    <t>Metric: Monetary|VG/Solvency II|BC/Counterparty assets ring-fenced to settle cedant-specific obligations</t>
  </si>
  <si>
    <t>mi2428</t>
  </si>
  <si>
    <t>Metric: Monetary|VG/Solvency II|BC/Non ring-fenced, non cedant-specific counterparty assets for which recourse may exist</t>
  </si>
  <si>
    <t>mi2429</t>
  </si>
  <si>
    <t>Metric: Monetary|BC/Assets|AS/Participations and related undertakings|IO/Investment</t>
  </si>
  <si>
    <t>mi243</t>
  </si>
  <si>
    <t>Metric: Monetary|II/Standard formula|BC/Solvency capital requirement [SCR]|UG/Before diversification effect|UH/Before diversification effect</t>
  </si>
  <si>
    <t>mi2430</t>
  </si>
  <si>
    <t>Metric: Monetary|II/Standard formula or partial internal model|BC/Solvency capital requirement [SCR]|UG/Before diversification effect|UH/Before diversification effect</t>
  </si>
  <si>
    <t>mi2431</t>
  </si>
  <si>
    <t>Metric: Monetary|II/Full internal model|BC/Solvency capital requirement [SCR]|UG/Before diversification effect|UH/Before diversification effect</t>
  </si>
  <si>
    <t>mi2432</t>
  </si>
  <si>
    <t>Metric: Monetary|BC/Assets|AS/Financial [other than receivables/payables and recoverables]|IO/Participations|CT/Corporate other than investment funds</t>
  </si>
  <si>
    <t>mi244</t>
  </si>
  <si>
    <t>Metric: Monetary|BC/Assets|AS/Financial [other than receivables/payables and recoverables]|IO/Participations|CT/Other than financial and credit institutions</t>
  </si>
  <si>
    <t>mi245</t>
  </si>
  <si>
    <t>Metric: Monetary|II/Standard formula|BC/Exposure|IT/After risk mitigation [risk mitigation cost for reinstalment premium and other than from finite reinsurance]</t>
  </si>
  <si>
    <t>mi2455</t>
  </si>
  <si>
    <t>Metric: Monetary|BC/Assets|AS/Financial [other than receivables/payables and recoverables]|IO/Strategic participation [not deducted from own funds]|OU/Not to be deducted</t>
  </si>
  <si>
    <t>mi246</t>
  </si>
  <si>
    <t>Metric: Monetary|BC/Assets|AS/Financial [other than receivables/payables and recoverables]|IO/Strategic participation [not deducted from own funds]|CT/Financial and credit institutions</t>
  </si>
  <si>
    <t>mi247</t>
  </si>
  <si>
    <t>Metric: Monetary|VG/Solvency II|BC/Own funds|LL/Controlling interests|BE/Basic own funds|MS/Not available to meet SCR criteria|OF/Other items approved by supervisory authority</t>
  </si>
  <si>
    <t>mi2479</t>
  </si>
  <si>
    <t>Metric: Monetary|BC/Assets|AS/Financial [other than receivables/payables and recoverables]|IO/Strategic participation [not deducted from own funds]|CT/Other than financial and credit institutions</t>
  </si>
  <si>
    <t>mi248</t>
  </si>
  <si>
    <t>Metric: Monetary|VG/Solvency II|BC/Own funds|LL/Controlling interests|BE/Basic own funds|MS/Not available to meet SCR criteria|OF/Share premium related to preference shares</t>
  </si>
  <si>
    <t>mi2480</t>
  </si>
  <si>
    <t>Metric: Monetary|BC/Own funds|LL/Controlling interests|BE/Basic own funds|MS/Not available to meet SCR criteria|OF/Other items approved by supervisory authority</t>
  </si>
  <si>
    <t>mi2481</t>
  </si>
  <si>
    <t>Metric: Monetary|BC/Own funds|LL/Controlling interests|BE/Basic own funds|MS/Not available to meet SCR criteria|OF/Share premium related to preference shares</t>
  </si>
  <si>
    <t>mi2482</t>
  </si>
  <si>
    <t>Metric: Monetary|BC/Assets|AS/Other investment|IO/Investment</t>
  </si>
  <si>
    <t>mi249</t>
  </si>
  <si>
    <t>Metric: Monetary|BC/Assets|AS/Goodwill|IO/Other than investment, own use, own instruments held directly and cash and cash equivalents</t>
  </si>
  <si>
    <t>mi250</t>
  </si>
  <si>
    <t>Metric: Monetary</t>
  </si>
  <si>
    <t>mi2507</t>
  </si>
  <si>
    <t>Metric: Monetary|BC/Assets|AS/Intangible other than goodwill and deferred acquisition costs|IO/Other than investment, own use, own instruments held directly and cash and cash equivalents</t>
  </si>
  <si>
    <t>mi251</t>
  </si>
  <si>
    <t>Metric: Monetary|BC/Net variation for index-linked and unit-linked business</t>
  </si>
  <si>
    <t>mi2517</t>
  </si>
  <si>
    <t>Metric: Monetary|BC/Assets|AS/Mortgages and loans|IO/Other than investment, own use, own instruments held directly and cash and cash equivalents</t>
  </si>
  <si>
    <t>mi252</t>
  </si>
  <si>
    <t>Metric: Monetary|BC/Assets|AS/Ordinary shares|IO/Own instruments held directly</t>
  </si>
  <si>
    <t>mi253</t>
  </si>
  <si>
    <t>Metric: Monetary|II/Standard formula|XX/Simplifications based on article 90b|BC/Exposure</t>
  </si>
  <si>
    <t>mi2538</t>
  </si>
  <si>
    <t>Metric: Monetary|BC/Assets|AS/Other than intangible, deferred tax, pension benefit, property, plant and equipment, financial, reinsurance deposits, receivables/payables and due in respect of own fund items or initial fund called up but not yet paid in|IO/Other than investment, own use, own instruments held directly and cash and cash equivalents</t>
  </si>
  <si>
    <t>mi254</t>
  </si>
  <si>
    <t>Metric: Monetary|II/Standard formula|BC/Exposure|IO/Non-strategic participations classified as long-term equity investments [not deducted from own funds]|OU/Not to be deducted|IT/After risk mitigation effect other than from finite reinsurance</t>
  </si>
  <si>
    <t>mi2540</t>
  </si>
  <si>
    <t>Metric: Monetary|II/Standard formula|BC/Exposure|IO/Non-strategic participations other than long-term equity investments [not deducted from own funds] and Investments other than participations|OU/Not to be deducted|IT/After risk mitigation effect other than from finite reinsurance</t>
  </si>
  <si>
    <t>mi2541</t>
  </si>
  <si>
    <t>Metric: Monetary|II/Standard formula|BC/Solvency capital requirement [SCR]|IO/Non-strategic participations classified as long-term equity investments [not deducted from own funds]|OU/Not to be deducted|IT/After risk mitigation effect other than from finite reinsurance</t>
  </si>
  <si>
    <t>mi2542</t>
  </si>
  <si>
    <t>Metric: Monetary|II/Standard formula|BC/Solvency capital requirement [SCR]|IO/Non-strategic participations other than long-term equity investments [not deducted from own funds] and Investments other than participations|OU/Not to be deducted|IT/After risk mitigation effect other than from finite reinsurance</t>
  </si>
  <si>
    <t>mi2543</t>
  </si>
  <si>
    <t>Metric: Monetary|XX/Simplifications based on simplified SCR calculation for debt portfolio|BC/Assets|AS/Bonds|IO/Investment</t>
  </si>
  <si>
    <t>mi2544</t>
  </si>
  <si>
    <t>Metric: Monetary|II/Standard formula|XX/Simplifications based on article 90c|BC/Exposure</t>
  </si>
  <si>
    <t>mi2545</t>
  </si>
  <si>
    <t>Metric: Monetary|BC/Excess of assets over liabilities|XS/Variation explained by investments and financial liabilities management excluding valuation movements on own shares</t>
  </si>
  <si>
    <t>mi2546</t>
  </si>
  <si>
    <t>Metric: Monetary|BC/Excess of assets over liabilities|XS/Variation explained by investments and financial liabilities management including valuation movements on own shares</t>
  </si>
  <si>
    <t>mi2547</t>
  </si>
  <si>
    <t>Metric: Monetary|BC/Assets|AS/Other than property, plant and equipment, financial [other than receivables/payables insurance/reinsurance related and reinsurance deposits]|IO/Other than investment, cash and cash equivalents and own use</t>
  </si>
  <si>
    <t>mi255</t>
  </si>
  <si>
    <t>Metric: Monetary|BC/Assets|AS/Deferred tax carried forward|IO/Other than investment, own use, own instruments held directly and cash and cash equivalents</t>
  </si>
  <si>
    <t>mi2552</t>
  </si>
  <si>
    <t>Metric: Monetary|BC/Assets|AS/Deferred tax from deductible temporary differences|IO/Other than investment, own use, own instruments held directly and cash and cash equivalents</t>
  </si>
  <si>
    <t>mi2553</t>
  </si>
  <si>
    <t>Metric: Monetary|BC/Balance of other technical expenses/income|TE/Other than administration, investments management, claims management, acquisition and overhead|CC/Not ceded</t>
  </si>
  <si>
    <t>mi2559</t>
  </si>
  <si>
    <t>Metric: Monetary|BC/Assets|AS/Pension benefit|IO/Other than investment, own use, own instruments held directly and cash and cash equivalents</t>
  </si>
  <si>
    <t>mi256</t>
  </si>
  <si>
    <t>Metric: Monetary|BC/Assets|AS/Premium recoverables|IO/Other than investment, own use, own instruments held directly and cash and cash equivalents|CT/Finite reinsurance|CC/Ceded|RR/Before the adjustment for expected losses due to counterparty default</t>
  </si>
  <si>
    <t>mi257</t>
  </si>
  <si>
    <t>Metric: Monetary|BC/Assets|AS/Premium recoverables|IO/Other than investment, own use, own instruments held directly and cash and cash equivalents|CT/Reinsurance counterparties|CC/Ceded</t>
  </si>
  <si>
    <t>mi258</t>
  </si>
  <si>
    <t>Metric: Monetary|BC/Assets|AS/Premium recoverables|IO/Other than investment, own use, own instruments held directly and cash and cash equivalents|CT/Reinsurance counterparties|CC/Ceded|RR/Before the adjustment for expected losses due to counterparty default</t>
  </si>
  <si>
    <t>mi259</t>
  </si>
  <si>
    <t>Metric: Monetary|BC/Assets|AS/Premium recoverables|IO/Other than investment, own use, own instruments held directly and cash and cash equivalents|CT/Reinsurance undertakings|CC/Ceded|RR/Before the adjustment for expected losses due to counterparty default</t>
  </si>
  <si>
    <t>mi260</t>
  </si>
  <si>
    <t>Metric: Monetary|BC/Assets|AS/Premium recoverables|IO/Other than investment, own use, own instruments held directly and cash and cash equivalents|CT/Special purpose vehicle [SPV]|CC/Ceded|RR/Before the adjustment for expected losses due to counterparty default</t>
  </si>
  <si>
    <t>mi261</t>
  </si>
  <si>
    <t>Metric: Monetary|VG/Solvency II|EJ/Major change|II/Full internal model|BC/Solvency capital requirement [SCR]|AG/Decrease|VM/Value after risk model change</t>
  </si>
  <si>
    <t>mi2610</t>
  </si>
  <si>
    <t>Metric: Monetary|II/Full internal model|BC/Solvency capital requirement [SCR]|RT/Operational risk</t>
  </si>
  <si>
    <t>mi2611</t>
  </si>
  <si>
    <t>Metric: Monetary|VG/Solvency II|II/Full internal model|SP/Probability distribution|BC/Changes in own funds|PT/0,5%|RT/Operational risk</t>
  </si>
  <si>
    <t>mi2612</t>
  </si>
  <si>
    <t>Metric: Monetary|VG/Solvency II|II/Full internal model|SP/Probability distribution|BC/Changes in own funds|PT/2,5%|RT/Operational risk</t>
  </si>
  <si>
    <t>mi2613</t>
  </si>
  <si>
    <t>Metric: Monetary|VG/Solvency II|II/Full internal model|SP/Probability distribution|BC/Changes in own funds|PT/5%|RT/Operational risk</t>
  </si>
  <si>
    <t>mi2614</t>
  </si>
  <si>
    <t>Metric: Monetary|VG/Solvency II|II/Full internal model|SP/Probability distribution|BC/Changes in own funds|PT/25%|RT/Operational risk</t>
  </si>
  <si>
    <t>mi2615</t>
  </si>
  <si>
    <t>Metric: Monetary|VG/Solvency II|II/Full internal model|SP/Probability distribution|BC/Changes in own funds|PT/50%|RT/Operational risk</t>
  </si>
  <si>
    <t>mi2616</t>
  </si>
  <si>
    <t>Metric: Monetary|VG/Solvency II|II/Full internal model|SP/Probability distribution|BC/Changes in own funds|PT/75%|RT/Operational risk</t>
  </si>
  <si>
    <t>mi2617</t>
  </si>
  <si>
    <t>Metric: Monetary|VG/Solvency II|II/Full internal model|SP/Probability distribution|BC/Changes in own funds|PT/90%|RT/Operational risk</t>
  </si>
  <si>
    <t>mi2618</t>
  </si>
  <si>
    <t>Metric: Monetary|VG/Solvency II|II/Full internal model|SP/Probability distribution|BC/Changes in own funds|PT/95%|RT/Operational risk</t>
  </si>
  <si>
    <t>mi2619</t>
  </si>
  <si>
    <t>Metric: Monetary|BC/Assets|AS/Premium recoverables|IO/Other than investment, own use, own instruments held directly and cash and cash equivalents|CC/Ceded</t>
  </si>
  <si>
    <t>mi262</t>
  </si>
  <si>
    <t>Metric: Monetary|VG/Solvency II|II/Full internal model|SP/Probability distribution|BC/Changes in own funds|PT/97,5%|RT/Operational risk</t>
  </si>
  <si>
    <t>mi2620</t>
  </si>
  <si>
    <t>Metric: Monetary|VG/Solvency II|II/Full internal model|SP/Probability distribution|BC/Changes in own funds|PT/99%|RT/Operational risk</t>
  </si>
  <si>
    <t>mi2621</t>
  </si>
  <si>
    <t>Metric: Monetary|VG/Solvency II|II/Full internal model|SP/Probability distribution|BC/Changes in own funds|PT/99,5%|RT/Operational risk</t>
  </si>
  <si>
    <t>mi2622</t>
  </si>
  <si>
    <t>Metric: Monetary|VG/Solvency II|II/Full internal model|SP/Probability distribution|BC/Changes in own funds|PT/99,7%|RT/Operational risk</t>
  </si>
  <si>
    <t>mi2623</t>
  </si>
  <si>
    <t>Metric: Monetary|VG/Solvency II|II/Full internal model|SP/Probability distribution|BC/Changes in own funds|PT/99,9%|RT/Operational risk</t>
  </si>
  <si>
    <t>mi2624</t>
  </si>
  <si>
    <t>Metric: Monetary|DD/Undiscounted|BC/Claims to be paid</t>
  </si>
  <si>
    <t>mi2625</t>
  </si>
  <si>
    <t>Metric: Monetary|BC/Liability|CC/Not ceded</t>
  </si>
  <si>
    <t>mi2626</t>
  </si>
  <si>
    <t>Metric: Monetary|BC/Assets|AS/Property, plant and equipment, Cash, Derivatives, Bonds, Equity instruments, Participations and related undertakings, Deposits other than reinsurance deposits, Collective investments undertakings, Other investments|IO/Investment</t>
  </si>
  <si>
    <t>mi263</t>
  </si>
  <si>
    <t>Metric: Monetary|II/Full internal model|BC/Solvency capital requirement [SCR]|CC/Not ceded</t>
  </si>
  <si>
    <t>mi2630</t>
  </si>
  <si>
    <t>Metric: Monetary|BC/Premiums written|DI/Year to Date</t>
  </si>
  <si>
    <t>mi2634</t>
  </si>
  <si>
    <t>Metric: Monetary|BC/Claims incurred|DI/Year to Date</t>
  </si>
  <si>
    <t>mi2635</t>
  </si>
  <si>
    <t>Metric: Monetary|BC/Assets|AS/Property, plant and equipment and financial [other than receivables/payables and recoverables]|IO/Other than investment</t>
  </si>
  <si>
    <t>mi264</t>
  </si>
  <si>
    <t>Metric: Monetary|VG/Solvency II|BC/Expenses|TE/Commissions|DI/Year to Date</t>
  </si>
  <si>
    <t>mi2644</t>
  </si>
  <si>
    <t>Metric: Monetary|VG/Solvency II|BC/Expenses|TE/Administration|DI/Year to Date</t>
  </si>
  <si>
    <t>mi2645</t>
  </si>
  <si>
    <t>Metric: Monetary|DD/Undiscounted|VG/Solvency II|VP/Future premiums|BC/Projection of future cash flows|LB/Premium provisions [other than local GAAP specific]|VL/Best estimate</t>
  </si>
  <si>
    <t>mi2646</t>
  </si>
  <si>
    <t>Metric: Monetary|VG/Solvency II|BC/Premiums written|DI/Year to Date|LQ/Own distribution channel|TB/Direct Business</t>
  </si>
  <si>
    <t>mi2647</t>
  </si>
  <si>
    <t>Metric: Monetary|VG/Solvency II|BC/Premiums written|DI/Year to Date|LQ/Credit institution distribution channel|TB/Direct Business</t>
  </si>
  <si>
    <t>mi2648</t>
  </si>
  <si>
    <t>Metric: Monetary|VG/Solvency II|BC/Premiums written|DI/Year to Date|LQ/Other insurance distributors|TB/Direct Business</t>
  </si>
  <si>
    <t>mi2649</t>
  </si>
  <si>
    <t>Metric: Monetary|BC/Assets|AS/Properties|IO/Investment</t>
  </si>
  <si>
    <t>mi265</t>
  </si>
  <si>
    <t>Metric: Monetary|II/Full internal model|BC/Exposure at Default|AS/Loans and bonds</t>
  </si>
  <si>
    <t>mi2651</t>
  </si>
  <si>
    <t>Metric: Monetary|II/Full internal model|BC/Exposure at Default|AS/Government Bonds and loans|CT/General government</t>
  </si>
  <si>
    <t>mi2652</t>
  </si>
  <si>
    <t>Metric: Monetary|II/Full internal model|BC/Exposure at Default|AS/Corporate Bonds and loans|CT/Corporate</t>
  </si>
  <si>
    <t>mi2653</t>
  </si>
  <si>
    <t>Metric: Monetary|II/Full internal model|BC/Exposure at Default|AS/Structured notes and collateralised securities and loans|CT/Other than corporate and general government</t>
  </si>
  <si>
    <t>mi2654</t>
  </si>
  <si>
    <t>Metric: Monetary|II/Full internal model|BC/Exposure at Default|AS/Cash</t>
  </si>
  <si>
    <t>mi2655</t>
  </si>
  <si>
    <t>Metric: Monetary|II/Full internal model|BC/Exposure at Default|AS/Derivatives</t>
  </si>
  <si>
    <t>mi2656</t>
  </si>
  <si>
    <t>Metric: Monetary|II/Full internal model|BC/Exposure at Default|AS/Other type of assets in credit event risk module</t>
  </si>
  <si>
    <t>mi2657</t>
  </si>
  <si>
    <t>Metric: Monetary|BC/Assets|AS/Properties|IO/Own use</t>
  </si>
  <si>
    <t>mi266</t>
  </si>
  <si>
    <t>Metric: Monetary|BC/Expenses|DI/Year to Date</t>
  </si>
  <si>
    <t>mi2665</t>
  </si>
  <si>
    <t>mi2666</t>
  </si>
  <si>
    <t>mi2667</t>
  </si>
  <si>
    <t>Metric: Monetary|II/Full internal model|BC/Assets</t>
  </si>
  <si>
    <t>mi2668</t>
  </si>
  <si>
    <t>Metric: Monetary|II/Full internal model|BC/Liability</t>
  </si>
  <si>
    <t>mi2669</t>
  </si>
  <si>
    <t>Metric: Monetary|BC/Assets|AS/Receivables/payables [insurance/reinsurance accepted]|IO/Other than investment, own use, own instruments held directly and cash and cash equivalents</t>
  </si>
  <si>
    <t>mi267</t>
  </si>
  <si>
    <t>Metric: Monetary|II/Full internal model|BC/Loss given default</t>
  </si>
  <si>
    <t>mi2670</t>
  </si>
  <si>
    <t>Metric: Monetary|II/Full internal model|BC/Exposure at Default</t>
  </si>
  <si>
    <t>mi2671</t>
  </si>
  <si>
    <t>Metric: Monetary|DD/Undiscounted|II/Full internal model|BC/Solvency capital requirement [SCR]</t>
  </si>
  <si>
    <t>mi2676</t>
  </si>
  <si>
    <t>Metric: Monetary|VG/Solvency II|II/Full internal model|BC/Solvency capital requirement [SCR]|RT/Operational risk</t>
  </si>
  <si>
    <t>mi2677</t>
  </si>
  <si>
    <t>Metric: Monetary|VG/Solvency II|EJ/Major change|II/Full internal model|BC/Solvency capital requirement [SCR]|VM/Value before risk model change</t>
  </si>
  <si>
    <t>mi2678</t>
  </si>
  <si>
    <t>Metric: Monetary|VG/Solvency II|EJ/Major change|II/Full internal model|BC/Solvency capital requirement [SCR]|VM/Value after risk model change</t>
  </si>
  <si>
    <t>mi2679</t>
  </si>
  <si>
    <t>Metric: Monetary|BC/Assets|AS/Receivables/payables [reinsurance ceded]|IO/Other than investment, own use, own instruments held directly and cash and cash equivalents|CC/Ceded</t>
  </si>
  <si>
    <t>mi268</t>
  </si>
  <si>
    <t>Metric: Monetary|VG/Solvency II|EJ/Change assigned as major change but not fulfilling standard criteria|II/Full internal model|BC/Own funds|VM/Value after risk model change</t>
  </si>
  <si>
    <t>mi2681</t>
  </si>
  <si>
    <t>Metric: Monetary|II/Full internal model|BC/Own funds</t>
  </si>
  <si>
    <t>mi2682</t>
  </si>
  <si>
    <t>Metric: Monetary|DD/Discounted|II/Full internal model|BC/Liability|LB/Claim provisions [other than local GAAP specific]|VV/Amount before transitional on Technical Provisions</t>
  </si>
  <si>
    <t>mi2683</t>
  </si>
  <si>
    <t>Metric: Monetary|DD/Discounted|II/Full internal model|BC/Liability|LB/Claim provisions [other than local GAAP specific]|CC/Not ceded|VV/Amount before transitional on Technical Provisions</t>
  </si>
  <si>
    <t>mi2684</t>
  </si>
  <si>
    <t>Metric: Monetary|BC/Projection of future cash flows</t>
  </si>
  <si>
    <t>mi2685</t>
  </si>
  <si>
    <t>Metric: Monetary|BC/Projection of future cash flows|CC/Ceded</t>
  </si>
  <si>
    <t>mi2686</t>
  </si>
  <si>
    <t>Metric: Monetary|VG/Solvency II|BC/Expenses|TE/Commissions|DI/Year to Date|TB/Direct Business</t>
  </si>
  <si>
    <t>mi2687</t>
  </si>
  <si>
    <t>Metric: Monetary|BC/Assets|AS/Receivables/payables [trade]|IO/Other than investment, own use, own instruments held directly and cash and cash equivalents</t>
  </si>
  <si>
    <t>mi269</t>
  </si>
  <si>
    <t>Metric: Monetary|II/Partial internal model|BC/Solvency capital requirement [SCR]|UG/Diversification effect|IT/After risk mitigation effect other than from finite reinsurance</t>
  </si>
  <si>
    <t>mi2691</t>
  </si>
  <si>
    <t>Metric: Monetary|II/Partial internal model|BC/Solvency capital requirement [SCR]|IO/Non-strategic participation and investments other than participations|OU/Not to be deducted|UG/Before diversification effect|IT/After risk mitigation effect other than from finite reinsurance</t>
  </si>
  <si>
    <t>mi2694</t>
  </si>
  <si>
    <t>Metric: Monetary|II/Full internal model|BC/Changes in own funds</t>
  </si>
  <si>
    <t>mi2697</t>
  </si>
  <si>
    <t>Metric: Monetary|II/Full internal model|BC/Combination of impact on Assets and Liabilities</t>
  </si>
  <si>
    <t>mi2699</t>
  </si>
  <si>
    <t>Metric: Monetary|BC/Assets|AS/Recoverables|IO/Other than investment, own use, own instruments held directly and cash and cash equivalents|CT/Finite reinsurance|CC/Ceded|RR/Before the adjustment for expected losses due to counterparty default</t>
  </si>
  <si>
    <t>mi270</t>
  </si>
  <si>
    <t>Metric: Monetary|DD/Discounted|II/Full internal model|BC/Premiums written</t>
  </si>
  <si>
    <t>mi2700</t>
  </si>
  <si>
    <t>Metric: Monetary|DD/Discounted|II/Full internal model|BC/Changes in own funds|CC/Not ceded</t>
  </si>
  <si>
    <t>mi2701</t>
  </si>
  <si>
    <t>Metric: Monetary|DD/Discounted|II/Full internal model|BC/Changes in own funds</t>
  </si>
  <si>
    <t>mi2702</t>
  </si>
  <si>
    <t>Metric: Monetary|DD/Discounted|II/Full internal model|BC/Premiums written|CC/Not ceded</t>
  </si>
  <si>
    <t>mi2704</t>
  </si>
  <si>
    <t>Metric: Monetary|BC/Liability|LB/Gross technical provisions [other than local GAAP specific]|CC/Not ceded</t>
  </si>
  <si>
    <t>mi2705</t>
  </si>
  <si>
    <t>Metric: Monetary|BC/Assets|AS/Recoverables|IO/Other than investment, own use, own instruments held directly and cash and cash equivalents|CT/Insurance/reinsurance undertakings|CC/Ceded</t>
  </si>
  <si>
    <t>mi271</t>
  </si>
  <si>
    <t>Metric: Monetary|BC/Assets|AS/Recoverables|IO/Other than investment, own use, own instruments held directly and cash and cash equivalents|CT/Reinsurance counterparties|CC/Ceded</t>
  </si>
  <si>
    <t>mi272</t>
  </si>
  <si>
    <t>Metric: Monetary|BC/Assets|AS/Recoverables|IO/Other than investment, own use, own instruments held directly and cash and cash equivalents|CT/Reinsurance counterparties|CC/Ceded|RR/Before the adjustment for expected losses due to counterparty default</t>
  </si>
  <si>
    <t>mi273</t>
  </si>
  <si>
    <t>Metric: Monetary|BC/Assets|AS/Recoverables|IO/Other than investment, own use, own instruments held directly and cash and cash equivalents|CT/Reinsurance undertakings|CC/Ceded|RR/Before the adjustment for expected losses due to counterparty default</t>
  </si>
  <si>
    <t>mi274</t>
  </si>
  <si>
    <t>Metric: Monetary|BC/Assets|AS/Recoverables|IO/Other than investment, own use, own instruments held directly and cash and cash equivalents|CT/Special purpose vehicle [SPV]|CC/Ceded|RR/Before the adjustment for expected losses due to counterparty default</t>
  </si>
  <si>
    <t>mi275</t>
  </si>
  <si>
    <t>Metric: Monetary|BC/Assets|AS/Recoverables recognised for TP calculation|IO/Other than investment, own use, own instruments held directly and cash and cash equivalents|CC/Ceded</t>
  </si>
  <si>
    <t>mi276</t>
  </si>
  <si>
    <t>Metric: Monetary|BC/Assets|AS/Reinsurance deposits and receivables/payables [insurance/reinsurance related]|IO/Other than investment, own use, own instruments held directly and cash and cash equivalents</t>
  </si>
  <si>
    <t>mi277</t>
  </si>
  <si>
    <t>Metric: Monetary|BC/Assets|AS/Reinsurance deposits|IO/Other than investment, own use, own instruments held directly and cash and cash equivalents</t>
  </si>
  <si>
    <t>mi278</t>
  </si>
  <si>
    <t>Metric: Monetary|BC/Assets|AS/Shares|IO/Own instruments held directly</t>
  </si>
  <si>
    <t>mi279</t>
  </si>
  <si>
    <t>Metric: Monetary|BC/Assets|AS/Structured notes|IO/Investment</t>
  </si>
  <si>
    <t>mi280</t>
  </si>
  <si>
    <t>Metric: Monetary|BC/Claims incurred</t>
  </si>
  <si>
    <t>mi281</t>
  </si>
  <si>
    <t>Metric: Monetary|VG/Solvency II|OF/Article 187 deduction|SU/Deductions</t>
  </si>
  <si>
    <t>mi2813</t>
  </si>
  <si>
    <t>Metric: Monetary|BC/Claims paid|DI/Year to Date</t>
  </si>
  <si>
    <t>mi2818</t>
  </si>
  <si>
    <t>Metric: Monetary|TA/Notional amount|VG/Solvency II|BC/Assets and/or liabilities|AF/Expressed in currency of denomination (not converted to reporting currency)|AL/Derivatives</t>
  </si>
  <si>
    <t>mi2822</t>
  </si>
  <si>
    <t>Metric: Monetary|DD/Undiscounted|VP/Future guaranteed benefits|BC/Projection of future cash flows|LB/Gross technical provisions [other than local GAAP specific]</t>
  </si>
  <si>
    <t>mi2825</t>
  </si>
  <si>
    <t>Metric: Monetary|TA/Amount on which interest rate is guaranteed</t>
  </si>
  <si>
    <t>mi2827</t>
  </si>
  <si>
    <t>Metric: Monetary|DD/Undiscounted|VP/Future guaranteed benefits|BC/Projection of future cash flows|LB/Gross technical provisions [other than local GAAP specific]|VL/Best estimate</t>
  </si>
  <si>
    <t>mi2828</t>
  </si>
  <si>
    <t>Metric: Monetary|BC/Claims incurred|AI/Other than salvages and subrogations</t>
  </si>
  <si>
    <t>mi283</t>
  </si>
  <si>
    <t>Metric: Monetary|VG/Solvency II|BC/Expenses|TE/Claims management</t>
  </si>
  <si>
    <t>mi2830</t>
  </si>
  <si>
    <t>Metric: Monetary|VG/Solvency II|BC/Premiums written|DI/Year to Date|IZ/Covered during the period</t>
  </si>
  <si>
    <t>mi2834</t>
  </si>
  <si>
    <t>Metric: Monetary|VG/Solvency II|BC/Sum reinsured</t>
  </si>
  <si>
    <t>mi2835</t>
  </si>
  <si>
    <t>Metric: Monetary|VG/Solvency II|BC/Liability|DI/Year to Date|LB/Premium provisions [other than local GAAP specific]|IZ/Covered prior to the period|VV/Amount before transitional on Technical Provisions</t>
  </si>
  <si>
    <t>mi2836</t>
  </si>
  <si>
    <t>Metric: Monetary|VG/Solvency II|BC/Premium income|DI/Year to Date|CC/Not ceded</t>
  </si>
  <si>
    <t>mi2837</t>
  </si>
  <si>
    <t>Metric: Monetary|VG/Solvency II|BC/Liability|LB/Gross technical provisions [other than local GAAP specific]|VL/Best estimate</t>
  </si>
  <si>
    <t>mi2838</t>
  </si>
  <si>
    <t>Metric: Monetary|VG/Solvency II|DI/Year to Date|AL/Receivables/payables [reinsurance ceded]|EL/Flows attached to reinsurance business</t>
  </si>
  <si>
    <t>mi2839</t>
  </si>
  <si>
    <t>Metric: Monetary|BC/Claims incurred|AI/Other than salvages and subrogations|CC/Ceded</t>
  </si>
  <si>
    <t>mi284</t>
  </si>
  <si>
    <t>Metric: Monetary|BC/Off-balance sheet|OB/Limited guarantees and letters of credit given</t>
  </si>
  <si>
    <t>mi2840</t>
  </si>
  <si>
    <t>Metric: Monetary|BC/Off-balance sheet|RO/Belonging to the same group|OB/Limited guarantees and letters of credit given</t>
  </si>
  <si>
    <t>mi2841</t>
  </si>
  <si>
    <t>Metric: Monetary|BC/Off-balance sheet|OB/Limited guarantees and letters of credit received</t>
  </si>
  <si>
    <t>mi2842</t>
  </si>
  <si>
    <t>Metric: Monetary|BC/Off-balance sheet|RO/Belonging to the same group|OB/Limited guarantees and letters of credit received</t>
  </si>
  <si>
    <t>mi2843</t>
  </si>
  <si>
    <t>Metric: Monetary|DD/Undiscounted|VG/Solvency II|VP/Future expenses|BC/Projection of future cash flows|TE/Commissions|VL/Best estimate</t>
  </si>
  <si>
    <t>mi2844</t>
  </si>
  <si>
    <t>Metric: Monetary|DD/Undiscounted|VP/Future discretionary benefits|BC/Projection of future cash flows|LB/Gross technical provisions [other than local GAAP specific]</t>
  </si>
  <si>
    <t>mi2845</t>
  </si>
  <si>
    <t>Metric: Monetary|VG/Solvency II|BC/Own funds|LL/Controlling interests|BE/Basic own funds|MS/Not available to meet SCR criteria|OF/Reconciliation reserve</t>
  </si>
  <si>
    <t>mi2846</t>
  </si>
  <si>
    <t>Metric: Monetary|VG/Solvency II|BC/Own funds|MS/Not available to meet SCR criteria|OF/Own funds [before deductions]</t>
  </si>
  <si>
    <t>mi2847</t>
  </si>
  <si>
    <t>Metric: Monetary|VG/Solvency II|BC/Own funds|MS/Not available to meet SCR criteria|OU/To be deducted</t>
  </si>
  <si>
    <t>mi2848</t>
  </si>
  <si>
    <t>Metric: Monetary|VG/Solvency II|BC/Own funds|LL/Minority interests|BE/Basic own funds|MS/Not available to meet SCR criteria|OU/To be deducted</t>
  </si>
  <si>
    <t>mi2849</t>
  </si>
  <si>
    <t>Metric: Monetary|BC/Claims incurred|AI/Other than salvages and subrogations|CC/Not ceded</t>
  </si>
  <si>
    <t>mi285</t>
  </si>
  <si>
    <t>Metric: Monetary|BC/Own funds|LL/Controlling interests|BE/Basic own funds|MS/Not available to meet SCR criteria|OF/Reconciliation reserve</t>
  </si>
  <si>
    <t>mi2850</t>
  </si>
  <si>
    <t>Metric: Monetary|BC/Own funds|MS/Not available to meet SCR criteria|OF/Own funds [before deductions]</t>
  </si>
  <si>
    <t>mi2851</t>
  </si>
  <si>
    <t>Metric: Monetary|BC/Own funds|MS/Not available to meet SCR criteria|OU/To be deducted</t>
  </si>
  <si>
    <t>mi2852</t>
  </si>
  <si>
    <t>Metric: Monetary|BC/Own funds|LL/Minority interests|BE/Basic own funds|OU/To be deducted</t>
  </si>
  <si>
    <t>mi2853</t>
  </si>
  <si>
    <t>Metric: Monetary|II/Standard formula or partial internal model|BC/Solvency capital requirement [SCR]|AS/Collective investments undertakings|UG/Before diversification effect</t>
  </si>
  <si>
    <t>mi2854</t>
  </si>
  <si>
    <t>Metric: Monetary|II/Standard formula|BC/Solvency capital requirement [SCR]|AS/Collective investments undertakings|UG/Before diversification effect</t>
  </si>
  <si>
    <t>mi2855</t>
  </si>
  <si>
    <t>Metric: Monetary|BC/Coverage of a layer covered by reinsurance</t>
  </si>
  <si>
    <t>mi2856</t>
  </si>
  <si>
    <t>Metric: Monetary|BC/Claims incurred|SD/Open and settled [with payment]</t>
  </si>
  <si>
    <t>mi286</t>
  </si>
  <si>
    <t>Metric: Monetary|TA/Contribution to the group|VG/Solvency II|BC/Solvency capital requirement [SCR]</t>
  </si>
  <si>
    <t>mi2862</t>
  </si>
  <si>
    <t>Metric: Monetary|VG/Solvency II|BC/Transaction|CG/Collateral</t>
  </si>
  <si>
    <t>mi2863</t>
  </si>
  <si>
    <t>Metric: Monetary|TA/Carrying amount|VG/Solvency II|BC/Transaction</t>
  </si>
  <si>
    <t>mi2867</t>
  </si>
  <si>
    <t>Metric: Monetary|VG/Solvency II|BC/Income</t>
  </si>
  <si>
    <t>mi2868</t>
  </si>
  <si>
    <t>Metric: Monetary|VG/Solvency II|BC/Assets and/or liabilities|AL/Receivables/payables</t>
  </si>
  <si>
    <t>mi2869</t>
  </si>
  <si>
    <t>Metric: Monetary|BC/Claims incurred|CC/Ceded</t>
  </si>
  <si>
    <t>mi287</t>
  </si>
  <si>
    <t>Metric: Monetary|BC/Premiums written|DI/Year to Date|TB/Direct Business|IZ/Accepted during the period</t>
  </si>
  <si>
    <t>mi2871</t>
  </si>
  <si>
    <t>Metric: Monetary|VG/Solvency II|BC/Claims incurred|DI/Year to Date|TB/Direct Business</t>
  </si>
  <si>
    <t>mi2872</t>
  </si>
  <si>
    <t>Metric: Monetary|DD/Discounted|BC/Liability|LB/Claim provisions [other than local GAAP specific]|VV/Amount before transitional on Technical Provisions</t>
  </si>
  <si>
    <t>mi2873</t>
  </si>
  <si>
    <t>Metric: Monetary|VG/Solvency II|BC/Exposure|TT/Equity instruments</t>
  </si>
  <si>
    <t>mi2876</t>
  </si>
  <si>
    <t>Metric: Monetary|VG/Solvency II|BC/Exposure|TT/Bonds</t>
  </si>
  <si>
    <t>mi2877</t>
  </si>
  <si>
    <t>Metric: Monetary|VG/Solvency II|BC/Exposure|TT/Assets whose risks are mainly borne by the policyholders</t>
  </si>
  <si>
    <t>mi2878</t>
  </si>
  <si>
    <t>Metric: Monetary|VG/Solvency II|BC/Exposure|TT/Derivatives</t>
  </si>
  <si>
    <t>mi2879</t>
  </si>
  <si>
    <t>Metric: Monetary|BC/Claims incurred|CC/Not ceded</t>
  </si>
  <si>
    <t>mi288</t>
  </si>
  <si>
    <t>Metric: Monetary|VG/Solvency II|BC/Exposure|TT/Other investments</t>
  </si>
  <si>
    <t>mi2880</t>
  </si>
  <si>
    <t>Metric: Monetary|VG/Solvency II|BC/Exposure|TT/Mortgages and loans</t>
  </si>
  <si>
    <t>mi2881</t>
  </si>
  <si>
    <t>Metric: Monetary|VG/Solvency II|BC/Exposure|TT/Guarantees provided and commitments</t>
  </si>
  <si>
    <t>mi2882</t>
  </si>
  <si>
    <t>Metric: Monetary|VG/Solvency II|BC/Exposure|TT/Insurance policies</t>
  </si>
  <si>
    <t>mi2883</t>
  </si>
  <si>
    <t>Metric: Monetary|VG/Solvency II|BC/Exposure|TT/External reinsurance</t>
  </si>
  <si>
    <t>mi2884</t>
  </si>
  <si>
    <t>Metric: Monetary|VG/Solvency II|BC/Exposure|TT/Other direct exposures</t>
  </si>
  <si>
    <t>mi2885</t>
  </si>
  <si>
    <t>Metric: Monetary|VG/Solvency II|BC/Exposure|TT/Indirect exposures</t>
  </si>
  <si>
    <t>mi2887</t>
  </si>
  <si>
    <t>Metric: Monetary|VG/Solvency II|BC/Transaction|TT/Transaction with underlying asset</t>
  </si>
  <si>
    <t>mi2888</t>
  </si>
  <si>
    <t>Metric: Monetary|VG/Solvency II|SU/Deductions|IT/Risk mitigation effect</t>
  </si>
  <si>
    <t>mi2889</t>
  </si>
  <si>
    <t>Metric: Monetary|BC/Claims paid</t>
  </si>
  <si>
    <t>mi289</t>
  </si>
  <si>
    <t>Metric: Monetary|II/Full internal model|BC/Loss</t>
  </si>
  <si>
    <t>mi2890</t>
  </si>
  <si>
    <t>Metric: Monetary|VG/Solvency II|BC/Exposure|IT/After risk mitigation effect</t>
  </si>
  <si>
    <t>mi2891</t>
  </si>
  <si>
    <t>Metric: Pure|PP/Exposure share to total assets</t>
  </si>
  <si>
    <t>mi2892</t>
  </si>
  <si>
    <t>Metric: Monetary|BC/Tax paid</t>
  </si>
  <si>
    <t>mi2893</t>
  </si>
  <si>
    <t>Metric: Monetary|II/Full internal model</t>
  </si>
  <si>
    <t>mi2896</t>
  </si>
  <si>
    <t>Metric: Monetary|II/Full internal model|BC/Credit risk contribution</t>
  </si>
  <si>
    <t>mi2897</t>
  </si>
  <si>
    <t>Metric: Monetary|BC/Claims paid or due to be paid regarding surrender [full or partial] by policyholders</t>
  </si>
  <si>
    <t>mi290</t>
  </si>
  <si>
    <t>Metric: Monetary|DD/Discounted|II/Full internal model|BC/Changes in own funds|CC/Not ceded|PM/Occurrence Exceedance Probability (OEP)</t>
  </si>
  <si>
    <t>mi2902</t>
  </si>
  <si>
    <t>Metric: Monetary|VG/Solvency II|EJ/Major change|II/Full internal model|BC/Own funds|BE/Basic or ancillary own funds|MS/Eligible to meet SCR criteria|VM/Value before risk model change</t>
  </si>
  <si>
    <t>mi2905</t>
  </si>
  <si>
    <t>Metric: Monetary|VG/Solvency II|EJ/Major change|II/Full internal model|BC/Own funds|BE/Basic or ancillary own funds|MS/Eligible to meet SCR criteria|VM/Value after risk model change</t>
  </si>
  <si>
    <t>mi2906</t>
  </si>
  <si>
    <t>Metric: Monetary|VG/Solvency II|BC/Transaction|TC/Collateral</t>
  </si>
  <si>
    <t>mi2907</t>
  </si>
  <si>
    <t>Metric: Monetary|II/Partial internal model or full internal model|BC/Solvency capital requirement [SCR]|UG/Before diversification effect</t>
  </si>
  <si>
    <t>mi2908</t>
  </si>
  <si>
    <t>Metric: Monetary|II/Partial internal model or full internal model|BC/Solvency capital requirement [SCR]|IT/After risk mitigation effect other than from finite reinsurance</t>
  </si>
  <si>
    <t>mi2909</t>
  </si>
  <si>
    <t>Metric: Monetary|BC/Claims paid|CC/Ceded</t>
  </si>
  <si>
    <t>mi291</t>
  </si>
  <si>
    <t>Metric: Monetary|DD/Discounted|II/Full internal model|BC/Liability|LB/Premium provisions [other than local GAAP specific]|CC/Not ceded|VV/Amount before transitional on Technical Provisions</t>
  </si>
  <si>
    <t>mi2910</t>
  </si>
  <si>
    <t>Metric: Monetary|DD/Discounted|II/Full internal model|BC/Changes in own funds|PM/Occurrence Exceedance Probability (OEP)</t>
  </si>
  <si>
    <t>mi2911</t>
  </si>
  <si>
    <t>Metric: Monetary|DD/Discounted|II/Full internal model|BC/Changes in own funds|PM/Aggregate Exceedance Probability (AEP)</t>
  </si>
  <si>
    <t>mi2912</t>
  </si>
  <si>
    <t>Metric: Monetary|DD/Discounted|II/Full internal model|BC/Changes in own funds|CC/Not ceded|PM/Aggregate Exceedance Probability (AEP)</t>
  </si>
  <si>
    <t>mi2913</t>
  </si>
  <si>
    <t>Metric: Monetary|DD/Discounted|VP/Future discretionary benefits|II/Partial internal model or full internal model|BC/Liability|LB/Gross technical provisions [other than local GAAP specific]|IT/After risk mitigation effect other than from finite reinsurance</t>
  </si>
  <si>
    <t>mi2914</t>
  </si>
  <si>
    <t>Metric: Monetary|BC/Claims paid|CC/Not ceded</t>
  </si>
  <si>
    <t>mi292</t>
  </si>
  <si>
    <t>Metric: Monetary|DD/Discounted|II/Full internal model|BC/Liability|LB/Premium provisions [other than local GAAP specific]|VV/Amount before transitional on Technical Provisions</t>
  </si>
  <si>
    <t>mi2920</t>
  </si>
  <si>
    <t>Metric: Monetary|TA/Current amount|VG/Solvency II|BC/Transaction</t>
  </si>
  <si>
    <t>mi2921</t>
  </si>
  <si>
    <t>Metric: Monetary|EJ/Total minor changes|II/Full internal model|BC/Own funds</t>
  </si>
  <si>
    <t>mi2922</t>
  </si>
  <si>
    <t>Metric: Monetary|EJ/Total minor changes|II/Full internal model|BC/Solvency capital requirement [SCR]</t>
  </si>
  <si>
    <t>mi2923</t>
  </si>
  <si>
    <t>Metric: Monetary|BC/Liability|LB/Subordinated debt instruments. Non-negotiable instruments held by credit institutions</t>
  </si>
  <si>
    <t>mi2928</t>
  </si>
  <si>
    <t>Metric: Monetary|BC/Liability|LB/Subordinated debt instruments. Non-negotiable instruments other than debt instruments held by credit institutions</t>
  </si>
  <si>
    <t>mi2929</t>
  </si>
  <si>
    <t>Metric: Monetary|BC/Cost of claims</t>
  </si>
  <si>
    <t>mi293</t>
  </si>
  <si>
    <t>Metric: Monetary|BC/Excess of assets over liabilities</t>
  </si>
  <si>
    <t>mi294</t>
  </si>
  <si>
    <t>Metric: Monetary|BC/Exposure|IT/After risk mitigation effect</t>
  </si>
  <si>
    <t>mi2947</t>
  </si>
  <si>
    <t>Metric: Monetary|BC/Excess of assets over liabilities|AA/Eligible for undertaking</t>
  </si>
  <si>
    <t>mi295</t>
  </si>
  <si>
    <t>Metric: Monetary|VG/Solvency II|BC/Premiums written|DI/Year to Date</t>
  </si>
  <si>
    <t>mi2951</t>
  </si>
  <si>
    <t>Metric: Monetary|II/Standard formula or partial internal model or full internal model|BC/Solvency capital requirement [SCR]</t>
  </si>
  <si>
    <t>mi2952</t>
  </si>
  <si>
    <t>Metric: Monetary|II/Standard formula or partial internal model or full internal model|BC/Solvency capital requirement [SCR]|IT/After risk mitigation effect other than from finite reinsurance</t>
  </si>
  <si>
    <t>mi2953</t>
  </si>
  <si>
    <t>Metric: Monetary|II/Standard formula or partial internal model or full internal model|BC/Solvency capital requirement [SCR]|UG/Before diversification effect</t>
  </si>
  <si>
    <t>mi2954</t>
  </si>
  <si>
    <t>Metric: Monetary|II/Standard formula or partial internal model or full internal model|BC/Solvency capital requirement [SCR]|UG/Before diversification effect|UH/Before diversification effect</t>
  </si>
  <si>
    <t>mi2955</t>
  </si>
  <si>
    <t>Metric: Monetary|II/Standard formula or partial internal model or full internal model|BC/Solvency capital requirement [SCR]|UG/Before diversification effect|UH/Diversification effect</t>
  </si>
  <si>
    <t>mi2956</t>
  </si>
  <si>
    <t>Metric: Monetary|DD/Discounted|VP/Future discretionary benefits|II/Standard formula or partial internal model or full internal model|BC/Liability|LB/Gross technical provisions [other than local GAAP specific]|IT/After risk mitigation effect other than from finite reinsurance</t>
  </si>
  <si>
    <t>mi2957</t>
  </si>
  <si>
    <t>Metric: Monetary|II/Standard formula or partial internal model or full internal model|BC/Solvency capital requirement [SCR]|IO/Participations [controlling]|UG/Before diversification effect</t>
  </si>
  <si>
    <t>mi2958</t>
  </si>
  <si>
    <t>Metric: Monetary|II/Standard formula or partial internal model or full internal model|BC/Solvency capital requirement [SCR]|IO/Participations [non-controlling]|UG/Before diversification effect</t>
  </si>
  <si>
    <t>mi2959</t>
  </si>
  <si>
    <t>Metric: Monetary|BC/Excess of assets over liabilities|EI/Not restricted</t>
  </si>
  <si>
    <t>mi296</t>
  </si>
  <si>
    <t>Metric: Monetary|II/Standard formula or partial internal model or full internal model|BC/Solvency capital requirement [SCR]|AS/Collective investments undertakings|UG/Before diversification effect</t>
  </si>
  <si>
    <t>mi2960</t>
  </si>
  <si>
    <t>Metric: Monetary|BC/Excess of assets over liabilities|EI/Restricted</t>
  </si>
  <si>
    <t>mi297</t>
  </si>
  <si>
    <t>Metric: Monetary|BC/Own funds|BE/Basic own funds|OF/Article 68 [1] [2] deduction</t>
  </si>
  <si>
    <t>mi2975</t>
  </si>
  <si>
    <t>Metric: Monetary|BC/Excess of assets over liabilities|AS/Recoverables recognised for TP calculation|IO/Other than investment, own use, own instruments held directly and cash and cash equivalents|CC/Ceded|XS/Variation explained by technical provisions</t>
  </si>
  <si>
    <t>mi298</t>
  </si>
  <si>
    <t>Metric: Monetary|BC/Excess of assets over liabilities|LB/Gross technical provisions [other than local GAAP specific]|XS/Variation explained by technical provisions</t>
  </si>
  <si>
    <t>mi299</t>
  </si>
  <si>
    <t>Metric: Monetary|BC/Excess of assets over liabilities|XS/Other variation</t>
  </si>
  <si>
    <t>mi300</t>
  </si>
  <si>
    <t>Metric: Monetary|DD/Discounted|BC/Liability|TE/Unallocated loss adjustment expenses, administration, investment management, acquisition and other cashflows|LB/Claim provisions [other than local GAAP specific]|CC/Not ceded</t>
  </si>
  <si>
    <t>mi3002</t>
  </si>
  <si>
    <t>Metric: Monetary|BC/Excess of assets over liabilities|XS/Variation explained by capital basic own fund items and other items approved</t>
  </si>
  <si>
    <t>mi301</t>
  </si>
  <si>
    <t>Metric: Monetary|BC/Excess of assets over liabilities|XS/Variation explained by deferred tax position</t>
  </si>
  <si>
    <t>mi302</t>
  </si>
  <si>
    <t>Metric: Monetary|VG/Solvency II|BC/Loss|CC/Ceded|PN/Proportional</t>
  </si>
  <si>
    <t>mi3020</t>
  </si>
  <si>
    <t>Metric: Monetary|VG/Solvency II|BC/Loss|CC/Ceded|PN/Non-proportional</t>
  </si>
  <si>
    <t>mi3021</t>
  </si>
  <si>
    <t>Metric: Monetary|AX/Accident year [AY]|DD/Undiscounted|TA/Estimation|VG/Solvency II|BC/Loss|TB/Proportional reinsurance accepted|IZ/Accepted during the period</t>
  </si>
  <si>
    <t>mi3022</t>
  </si>
  <si>
    <t>Metric: Monetary|AX/Accident year [AY]|DD/Undiscounted|TA/Estimation|VG/Solvency II|BC/Loss|TB/Non-proportional reinsurance accepted|IZ/Accepted during the period</t>
  </si>
  <si>
    <t>mi3023</t>
  </si>
  <si>
    <t>Metric: Monetary|VG/Solvency II|BC/Premiums written|DI/Year to Date|TB/Direct Business|IZ/Accepted during the period</t>
  </si>
  <si>
    <t>mi3024</t>
  </si>
  <si>
    <t>Metric: Monetary|VG/Solvency II|BC/Premiums written|DI/Year to Date|TB/Direct Business|IZ/Covered during the period</t>
  </si>
  <si>
    <t>mi3025</t>
  </si>
  <si>
    <t>Metric: Monetary|VG/Solvency II|BC/Expenses|DI/Year to Date|TB/Direct Business</t>
  </si>
  <si>
    <t>mi3026</t>
  </si>
  <si>
    <t>Metric: Monetary|VG/Solvency II|BC/Premiums written|DI/Year to Date|IZ/Accepted during the period|CC/Ceded</t>
  </si>
  <si>
    <t>mi3027</t>
  </si>
  <si>
    <t>Metric: Monetary|BC/Excess of assets over liabilities|XS/Variation explained by dividend distribution</t>
  </si>
  <si>
    <t>mi303</t>
  </si>
  <si>
    <t>Metric: Monetary|VG/Solvency II|SU/Deductions|RT/Counterparty default risk|IT/Risk mitigation effect</t>
  </si>
  <si>
    <t>mi3032</t>
  </si>
  <si>
    <t>Metric: Monetary|BC/Excess of assets over liabilities|XS/Variation explained by income tax [not deferred]</t>
  </si>
  <si>
    <t>mi304</t>
  </si>
  <si>
    <t>Metric: Monetary|BC/Excess of assets over liabilities|XS/Variation explained by investments and financial liabilities management</t>
  </si>
  <si>
    <t>mi305</t>
  </si>
  <si>
    <t>Metric: Monetary|BC/Adjustment for restricted own fund items in respect of ring fenced funds</t>
  </si>
  <si>
    <t>mi3050</t>
  </si>
  <si>
    <t>Metric: Monetary|BC/Adjustment for restricted own fund items in respect of ring fenced funds|LL/Controlling interests|MS/Not available to meet SCR criteria</t>
  </si>
  <si>
    <t>mi3051</t>
  </si>
  <si>
    <t>Metric: Monetary|AX/Accident year [AY]|DD/Undiscounted|TA/Estimation|VG/Solvency II|BC/Loss</t>
  </si>
  <si>
    <t>mi3055</t>
  </si>
  <si>
    <t>Metric: Monetary|BC/Excess of assets over liabilities|XS/Variation explained by technical provisions</t>
  </si>
  <si>
    <t>mi306</t>
  </si>
  <si>
    <t>Metric: Monetary|VG/Solvency II|BC/Adjustment for restricted own fund items in respect of ring fenced funds</t>
  </si>
  <si>
    <t>mi3064</t>
  </si>
  <si>
    <t>Metric: Monetary|BC/Excess of technical flow over technical provisions</t>
  </si>
  <si>
    <t>mi307</t>
  </si>
  <si>
    <t>Metric: Monetary|BC/Expected profits included in future premiums|BE/Basic own funds</t>
  </si>
  <si>
    <t>mi308</t>
  </si>
  <si>
    <t>Metric: Monetary|TA/Maximum cover per treaty layer|VG/Solvency II|BC/Reinsurance contract/treaty cover conditions</t>
  </si>
  <si>
    <t>mi3082</t>
  </si>
  <si>
    <t>Metric: Monetary|TA/Absolute value before shock|II/Standard formula|BC/Exposure|EX/Assets exposure|RT/Equity risk|IT/After risk mitigation effect other than from finite reinsurance</t>
  </si>
  <si>
    <t>mi3084</t>
  </si>
  <si>
    <t>Metric: Monetary|BC/Expenses</t>
  </si>
  <si>
    <t>mi309</t>
  </si>
  <si>
    <t>Metric: Monetary|BC/Expenses|TE/Acquisition</t>
  </si>
  <si>
    <t>mi310</t>
  </si>
  <si>
    <t>Metric: Monetary|VG/Solvency II|BC/Excess of assets over liabilities|FZ/Risks inside ring fenced funds</t>
  </si>
  <si>
    <t>mi3107</t>
  </si>
  <si>
    <t>Metric: Monetary|TA/Possible negative|VG/Solvency II|BC/Solvency capital requirement [SCR]|FZ/Risks inside ring fenced funds|UG/Before diversification effect</t>
  </si>
  <si>
    <t>mi3108</t>
  </si>
  <si>
    <t>Metric: Monetary|BC/Expenses|TE/Acquisition|CC/Ceded</t>
  </si>
  <si>
    <t>mi311</t>
  </si>
  <si>
    <t>Metric: Monetary|VG/Solvency II|BC/Adjustment for restricted own fund items in respect of matching adjustment portfolios and ring fenced funds|FZ/Risks inside ring fenced funds</t>
  </si>
  <si>
    <t>mi3113</t>
  </si>
  <si>
    <t>Metric: Monetary|VG/Solvency II|BC/Solvency capital requirement [SCR]|FZ/Risks inside ring fenced funds|UG/Before diversification effect</t>
  </si>
  <si>
    <t>mi3114</t>
  </si>
  <si>
    <t>Metric: Monetary|BC/Expenses|TE/Acquisition|CC/Not ceded</t>
  </si>
  <si>
    <t>mi312</t>
  </si>
  <si>
    <t>Metric: Monetary|DD/Discounted|BC/Liability|TE/Unallocated loss adjustment expenses, administration, investment management, acquisition and other cashflows|LB/Claim provisions [other than local GAAP specific]</t>
  </si>
  <si>
    <t>mi3121</t>
  </si>
  <si>
    <t>Metric: Monetary|BC/Expenses|TE/Administration</t>
  </si>
  <si>
    <t>mi313</t>
  </si>
  <si>
    <t>Metric: Monetary|BC/Expenses|TE/Administration, investments management, claims management, acquisition and overhead</t>
  </si>
  <si>
    <t>mi317</t>
  </si>
  <si>
    <t>Metric: Monetary|BC/Expenses|TE/Administration, investments management, claims management, acquisition and overhead|CC/Ceded</t>
  </si>
  <si>
    <t>mi318</t>
  </si>
  <si>
    <t>Metric: Monetary|BC/Expenses|TE/Administration, investments management, claims management, acquisition and overhead|CC/Not ceded</t>
  </si>
  <si>
    <t>mi319</t>
  </si>
  <si>
    <t>Metric: Monetary|BC/Expenses|TE/Administration|CC/Ceded</t>
  </si>
  <si>
    <t>mi320</t>
  </si>
  <si>
    <t>Metric: Monetary|BC/Expenses|TE/Administration|CC/Not ceded</t>
  </si>
  <si>
    <t>mi321</t>
  </si>
  <si>
    <t>Metric: Monetary|BC/Expenses|TE/Claims management</t>
  </si>
  <si>
    <t>mi322</t>
  </si>
  <si>
    <t>Metric: Monetary|BC/Expenses|TE/Claims management|CC/Ceded</t>
  </si>
  <si>
    <t>mi323</t>
  </si>
  <si>
    <t>Metric: Monetary|BC/Expenses|TE/Claims management|CC/Not ceded</t>
  </si>
  <si>
    <t>mi324</t>
  </si>
  <si>
    <t>Metric: Monetary|BC/Expenses|TE/Commissions</t>
  </si>
  <si>
    <t>mi325</t>
  </si>
  <si>
    <t>Metric: Monetary|VG/Solvency II|BC/Premiums written|DI/Year to Date|CZ/Still commercialised|TB/Direct Business|PW/Covering at least one aspect of climate-related perils</t>
  </si>
  <si>
    <t>mi3253</t>
  </si>
  <si>
    <t>Metric: Monetary|BC/Expenses|TE/Investment</t>
  </si>
  <si>
    <t>mi326</t>
  </si>
  <si>
    <t>Metric: Monetary|BC/Expenses|TE/Investment management</t>
  </si>
  <si>
    <t>mi327</t>
  </si>
  <si>
    <t>Metric: Monetary|BC/Expenses|TE/Investment management|CC/Ceded</t>
  </si>
  <si>
    <t>mi328</t>
  </si>
  <si>
    <t>Metric: Monetary|BC/Expenses|TE/Investment management|CC/Not ceded</t>
  </si>
  <si>
    <t>mi329</t>
  </si>
  <si>
    <t>Metric: Monetary|BC/Expenses|TE/Other than administration, investments management, claims management, acquisition and overhead</t>
  </si>
  <si>
    <t>mi330</t>
  </si>
  <si>
    <t>Metric: Monetary|BC/Expenses|TE/Other than administration, investments management, claims management, acquisition and overhead|CC/Not ceded</t>
  </si>
  <si>
    <t>mi331</t>
  </si>
  <si>
    <t>Metric: Monetary|BC/Expenses|TE/Other than investment</t>
  </si>
  <si>
    <t>mi332</t>
  </si>
  <si>
    <t>Metric: Monetary|BC/Expenses|TE/Overhead</t>
  </si>
  <si>
    <t>mi333</t>
  </si>
  <si>
    <t>Metric: Monetary|BC/Expenses|TE/Overhead|CC/Ceded</t>
  </si>
  <si>
    <t>mi334</t>
  </si>
  <si>
    <t>Metric: Monetary|BC/Expenses|TE/Overhead|CC/Not ceded</t>
  </si>
  <si>
    <t>mi335</t>
  </si>
  <si>
    <t>Metric: Monetary|BC/Expenses|CC/Not ceded</t>
  </si>
  <si>
    <t>mi336</t>
  </si>
  <si>
    <t>Metric: Monetary|BC/Exposure|IT/After risk mitigation effect other than from finite reinsurance</t>
  </si>
  <si>
    <t>mi339</t>
  </si>
  <si>
    <t>Metric: Monetary|BC/Foreseeable dividends, distributions and charges</t>
  </si>
  <si>
    <t>mi340</t>
  </si>
  <si>
    <t>Metric: Monetary|BC/Income|TE/Dividends</t>
  </si>
  <si>
    <t>mi341</t>
  </si>
  <si>
    <t>Metric: Monetary|BC/Income|TE/Interests</t>
  </si>
  <si>
    <t>mi342</t>
  </si>
  <si>
    <t>Metric: Monetary|BC/Income|TE/Investment</t>
  </si>
  <si>
    <t>mi343</t>
  </si>
  <si>
    <t>Metric: Monetary|BC/Income|TE/Investment other than dividends, rent and interests</t>
  </si>
  <si>
    <t>mi344</t>
  </si>
  <si>
    <t>Metric: Monetary|BC/Income|TE/Rent</t>
  </si>
  <si>
    <t>mi345</t>
  </si>
  <si>
    <t>Metric: Monetary|BC/Liability</t>
  </si>
  <si>
    <t>mi346</t>
  </si>
  <si>
    <t>Metric: Monetary|BC/Liability|BE/Basic own funds|LB/Subordinated debt instruments</t>
  </si>
  <si>
    <t>mi347</t>
  </si>
  <si>
    <t>Metric: Monetary|BC/Liability|BE/Other than basic own funds|LB/Subordinated debt instruments</t>
  </si>
  <si>
    <t>mi348</t>
  </si>
  <si>
    <t>Metric: Monetary|BC/Liability|LB/Other than technical provisions</t>
  </si>
  <si>
    <t>mi349</t>
  </si>
  <si>
    <t>Metric: Monetary|BC/Liability|LB/Reserves and retained earnings</t>
  </si>
  <si>
    <t>mi350</t>
  </si>
  <si>
    <t>Metric: Monetary|BC/Liability|LB/Technical provisions</t>
  </si>
  <si>
    <t>mi351</t>
  </si>
  <si>
    <t>Metric: Monetary|BC/Liability|SX/Product with surrender option|LB/Gross technical provisions [other than local GAAP specific]|VV/Amount before transitional on Technical Provisions</t>
  </si>
  <si>
    <t>mi352</t>
  </si>
  <si>
    <t>Metric: Monetary|BC/Liability|LB/Claim provisions [other than local GAAP specific]</t>
  </si>
  <si>
    <t>mi353</t>
  </si>
  <si>
    <t>Metric: Monetary|BC/Liability|LB/Claim provisions [other than local GAAP specific]|IT/After risk mitigation effect</t>
  </si>
  <si>
    <t>mi354</t>
  </si>
  <si>
    <t>Metric: Monetary|BC/Liability|LB/Contingent</t>
  </si>
  <si>
    <t>mi355</t>
  </si>
  <si>
    <t>Metric: Monetary|BC/Liability|LB/Debt instruments [not subordinated]</t>
  </si>
  <si>
    <t>mi356</t>
  </si>
  <si>
    <t>Metric: Monetary|BC/Liability|LB/Debt instruments [not subordinated]. Debts owed to credit institutions</t>
  </si>
  <si>
    <t>mi357</t>
  </si>
  <si>
    <t>Metric: Monetary|BC/Liability|LB/Debt instruments [not subordinated]. Financial liabilities other than debts owed to credit institutions</t>
  </si>
  <si>
    <t>mi358</t>
  </si>
  <si>
    <t>Metric: Monetary|BC/Liability|LB/Deferred tax</t>
  </si>
  <si>
    <t>mi359</t>
  </si>
  <si>
    <t>Metric: Monetary|BC/Liability|LB/Derivatives</t>
  </si>
  <si>
    <t>mi360</t>
  </si>
  <si>
    <t>Metric: Monetary|BC/Liability|LB/Gross technical provisions [local GAAP specific]</t>
  </si>
  <si>
    <t>mi362</t>
  </si>
  <si>
    <t>Metric: Monetary|BC/Liability|LB/Gross technical provisions [other than local GAAP specific]</t>
  </si>
  <si>
    <t>mi363</t>
  </si>
  <si>
    <t>Metric: Monetary|BC/Liability|LB/Gross technical provisions [other than local GAAP specific]|CC/Not ceded|IT/After risk mitigation effect other than from finite reinsurance</t>
  </si>
  <si>
    <t>mi364</t>
  </si>
  <si>
    <t>Metric: Monetary|BC/Liability|LB/Gross technical provisions [other than local GAAP specific]|IT/After risk mitigation effect</t>
  </si>
  <si>
    <t>mi365</t>
  </si>
  <si>
    <t>Metric: Monetary|BC/Liability|LB/Gross technical provisions [other than local GAAP specific]|IT/After risk mitigation effect other than from finite reinsurance</t>
  </si>
  <si>
    <t>mi366</t>
  </si>
  <si>
    <t>Metric: Monetary|BC/Liability|LB/Other than provisions, pension benefit, contingent, deferred tax, reinsurance deposit and financial</t>
  </si>
  <si>
    <t>mi367</t>
  </si>
  <si>
    <t>Metric: Monetary|BC/Liability|LB/Other than technical provisions, contingent, financial [receivables/payables [trade]] and reinsurance deposit</t>
  </si>
  <si>
    <t>mi368</t>
  </si>
  <si>
    <t>Metric: Monetary|BC/Liability|LB/Pension benefit</t>
  </si>
  <si>
    <t>mi369</t>
  </si>
  <si>
    <t>Metric: Monetary|BC/Liability|LB/Premium provisions [other than local GAAP specific]</t>
  </si>
  <si>
    <t>mi370</t>
  </si>
  <si>
    <t>Metric: Monetary|BC/Liability|LB/Premium provisions [other than local GAAP specific]|IT/After risk mitigation effect</t>
  </si>
  <si>
    <t>mi371</t>
  </si>
  <si>
    <t>Metric: Monetary|BC/Liability|LB/Provisions other than technical provisions</t>
  </si>
  <si>
    <t>mi372</t>
  </si>
  <si>
    <t>Metric: Monetary|BC/Liability|LB/Receivables/payables [insurance/reinsurance accepted]</t>
  </si>
  <si>
    <t>mi373</t>
  </si>
  <si>
    <t>Metric: Monetary|BC/Liability|LB/Receivables/payables [reinsurance ceded]|CC/Ceded</t>
  </si>
  <si>
    <t>mi374</t>
  </si>
  <si>
    <t>Metric: Monetary|BC/Liability|LB/Receivables/payables [trade]</t>
  </si>
  <si>
    <t>mi375</t>
  </si>
  <si>
    <t>Metric: Monetary|BC/Liability|LB/Reinsurance deposits and receivables/payables [insurance/reinsurance related]</t>
  </si>
  <si>
    <t>mi376</t>
  </si>
  <si>
    <t>Metric: Monetary|BC/Liability|LB/Reinsurance deposits|CC/Ceded</t>
  </si>
  <si>
    <t>mi377</t>
  </si>
  <si>
    <t>Metric: Monetary|BC/Liability|LB/Subordinated debt instruments</t>
  </si>
  <si>
    <t>mi378</t>
  </si>
  <si>
    <t>Metric: Monetary|BC/Minimum capital requirement [MCR]</t>
  </si>
  <si>
    <t>mi379</t>
  </si>
  <si>
    <t>Metric: Monetary|BC/Own funds</t>
  </si>
  <si>
    <t>mi380</t>
  </si>
  <si>
    <t>Metric: Monetary|BC/Own funds|LL/Controlling interests|BE/Basic own funds|OF/Initial funds [members' contributions or the equivalent basic own fund item for mutual and mutual-type undertakings]</t>
  </si>
  <si>
    <t>mi381</t>
  </si>
  <si>
    <t>Metric: Monetary|BC/Own funds|LL/Controlling interests|BE/Basic own funds|OF/Ordinary shares</t>
  </si>
  <si>
    <t>mi382</t>
  </si>
  <si>
    <t>Metric: Monetary|BC/Own funds|LL/Controlling interests|BE/Basic own funds|OF/Other items approved by supervisory authority</t>
  </si>
  <si>
    <t>mi383</t>
  </si>
  <si>
    <t>Metric: Monetary|BC/Own funds|LL/Controlling interests|BE/Basic own funds|OF/Own funds equivalent to the value of net deferred tax assets</t>
  </si>
  <si>
    <t>mi384</t>
  </si>
  <si>
    <t>Metric: Monetary|BC/Own funds|LL/Controlling interests|BE/Basic own funds|OF/Preference shares</t>
  </si>
  <si>
    <t>mi385</t>
  </si>
  <si>
    <t>Metric: Monetary|BC/Own funds|LL/Controlling interests|BE/Basic own funds|MS/Available to meet SCR criteria|OF/Reconciliation reserve</t>
  </si>
  <si>
    <t>mi386</t>
  </si>
  <si>
    <t>Metric: Monetary|BC/Own funds|LL/Controlling interests|BE/Basic own funds|OF/Share premium related to preference shares</t>
  </si>
  <si>
    <t>mi387</t>
  </si>
  <si>
    <t>Metric: Monetary|BC/Own funds|LL/Controlling interests|BE/Basic own funds|OF/Share premium related to ordinary shares</t>
  </si>
  <si>
    <t>mi388</t>
  </si>
  <si>
    <t>Metric: Monetary|BC/Own funds|LL/Controlling interests|BE/Basic own funds|OF/Subordinated debt instruments</t>
  </si>
  <si>
    <t>mi389</t>
  </si>
  <si>
    <t>Metric: Monetary|BC/Own funds|LL/Controlling interests|BE/Basic own funds|OF/Subordinated mutual member accounts</t>
  </si>
  <si>
    <t>mi390</t>
  </si>
  <si>
    <t>Metric: Monetary|BC/Own funds|LL/Controlling interests|BE/Basic own funds|OF/Surplus funds</t>
  </si>
  <si>
    <t>mi391</t>
  </si>
  <si>
    <t>Metric: Monetary|BC/Own funds|LL/Controlling interests|BE/Basic own funds|MS/Not available to meet SCR criteria [due to local restrictions]</t>
  </si>
  <si>
    <t>mi392</t>
  </si>
  <si>
    <t>Metric: Monetary|BC/Own funds|LL/Controlling interests|BE/Basic own funds|MS/Not available to meet SCR criteria [other than due to local restrictions]|OF/Ordinary shares|SY/Called up but not yet paid in</t>
  </si>
  <si>
    <t>mi393</t>
  </si>
  <si>
    <t>Metric: Monetary|BC/Own funds|LL/Controlling interests|BE/Basic own funds|MS/Not available to meet SCR criteria [other than due to local restrictions]|OF/Own funds equivalent to the value of net deferred tax assets</t>
  </si>
  <si>
    <t>mi394</t>
  </si>
  <si>
    <t>Metric: Monetary|BC/Own funds|LL/Controlling interests|BE/Basic own funds|MS/Not available to meet SCR criteria [other than due to local restrictions]|OF/Preference shares</t>
  </si>
  <si>
    <t>mi395</t>
  </si>
  <si>
    <t>Metric: Monetary|BC/Own funds|LL/Controlling interests|BE/Basic own funds|MS/Not available to meet SCR criteria [other than due to local restrictions]|OF/Share premium related to preference shares</t>
  </si>
  <si>
    <t>mi396</t>
  </si>
  <si>
    <t>Metric: Monetary|BC/Own funds|LL/Controlling interests|BE/Basic own funds|MS/Not available to meet SCR criteria [other than due to local restrictions]|OF/Subordinated debt instruments</t>
  </si>
  <si>
    <t>mi397</t>
  </si>
  <si>
    <t>Metric: Monetary|BC/Own funds|LL/Controlling interests|BE/Basic own funds|MS/Not available to meet SCR criteria [other than due to local restrictions]|OF/Subordinated mutual member accounts</t>
  </si>
  <si>
    <t>mi398</t>
  </si>
  <si>
    <t>Metric: Monetary|BC/Own funds|LL/Controlling interests|BE/Basic own funds|MS/Not available to meet SCR criteria [other than due to local restrictions]|OF/Surplus funds</t>
  </si>
  <si>
    <t>mi399</t>
  </si>
  <si>
    <t>Metric: Monetary|BC/Own funds|LL/Minority interests|BE/Basic own funds</t>
  </si>
  <si>
    <t>mi400</t>
  </si>
  <si>
    <t>Metric: Monetary|BC/Own funds|LL/Minority interests|BE/Basic own funds|MS/Not available to meet SCR criteria</t>
  </si>
  <si>
    <t>mi401</t>
  </si>
  <si>
    <t>Metric: Monetary|BC/Own funds|BE/Ancillary own funds|EI/Not restricted|MS/Available to meet SCR criteria</t>
  </si>
  <si>
    <t>mi402</t>
  </si>
  <si>
    <t>Metric: Monetary|BC/Own funds|BE/Ancillary own funds|MS/Available to meet SCR criteria|OF/Other items of own funds</t>
  </si>
  <si>
    <t>mi403</t>
  </si>
  <si>
    <t>Metric: Monetary|BC/Own funds|BE/Ancillary own funds|MS/Not available to meet SCR criteria|OF/Own funds [before deductions] other than other items of own funds</t>
  </si>
  <si>
    <t>mi404</t>
  </si>
  <si>
    <t>Metric: Monetary|BC/Own funds|BE/Ancillary own funds|OF/Initial funds [members' contributions or the equivalent basic own fund item for mutual and mutual-type undertakings]|SY/Callable on demand</t>
  </si>
  <si>
    <t>mi405</t>
  </si>
  <si>
    <t>Metric: Monetary|BC/Own funds|BE/Ancillary own funds|OF/Legally binding commitment to subscribe and pay for subordinated liabilities|SY/Callable on demand</t>
  </si>
  <si>
    <t>mi406</t>
  </si>
  <si>
    <t>Metric: Monetary|BC/Own funds|BE/Ancillary own funds|OF/Letters of credit and guarantees other than under Article 96[2] of the Framework Directive [received]</t>
  </si>
  <si>
    <t>mi407</t>
  </si>
  <si>
    <t>Metric: Monetary|BC/Own funds|BE/Ancillary own funds|OF/Letters of credit and guarantees under Article 96[2] of the Framework Directive [received]</t>
  </si>
  <si>
    <t>mi408</t>
  </si>
  <si>
    <t>Metric: Monetary|BC/Own funds|BE/Ancillary own funds|OF/Ordinary shares|SY/Callable on demand</t>
  </si>
  <si>
    <t>mi409</t>
  </si>
  <si>
    <t>Metric: Monetary|BC/Own funds|BE/Ancillary own funds|OF/Other items of own funds</t>
  </si>
  <si>
    <t>mi410</t>
  </si>
  <si>
    <t>Metric: Monetary|BC/Own funds|BE/Ancillary own funds|OF/Preference shares|SY/Callable on demand</t>
  </si>
  <si>
    <t>mi411</t>
  </si>
  <si>
    <t>Metric: Monetary|BC/Own funds|BE/Ancillary own funds|OF/Supplementary members calls - other than under Article 96[3] of the Framework Directive</t>
  </si>
  <si>
    <t>mi412</t>
  </si>
  <si>
    <t>Metric: Monetary|BC/Own funds|BE/Ancillary own funds|OF/Supplementary members calls under Article 96[3] of the Framework Directive</t>
  </si>
  <si>
    <t>mi413</t>
  </si>
  <si>
    <t>Metric: Monetary|BC/Own funds|BE/Ancillary own funds</t>
  </si>
  <si>
    <t>mi414</t>
  </si>
  <si>
    <t>Metric: Monetary|BC/Own funds|BE/Basic or ancillary own funds|EI/Not restricted|MS/Available to meet SCR criteria</t>
  </si>
  <si>
    <t>mi415</t>
  </si>
  <si>
    <t>Metric: Monetary|BC/Own funds|BE/Basic or ancillary own funds|MS/Available to meet SCR criteria|SO/Insurance/reinsurance sector</t>
  </si>
  <si>
    <t>mi416</t>
  </si>
  <si>
    <t>Metric: Monetary|BC/Own funds|BE/Basic or ancillary own funds|EI/Not restricted|MS/Eligible to meet SCR criteria</t>
  </si>
  <si>
    <t>mi417</t>
  </si>
  <si>
    <t>Metric: Monetary|BC/Own funds|BE/Basic own funds|EI/Not restricted</t>
  </si>
  <si>
    <t>mi418</t>
  </si>
  <si>
    <t>Metric: Monetary|BC/Own funds|BE/Basic own funds|MS/Available to meet SCR criteria|OF/Reconciliation reserve</t>
  </si>
  <si>
    <t>mi419</t>
  </si>
  <si>
    <t>Metric: Monetary|BC/Own funds|BE/Basic own funds|MS/Eligible to meet minimum SCR criteria</t>
  </si>
  <si>
    <t>mi420</t>
  </si>
  <si>
    <t>Metric: Monetary|BC/Own funds|BE/Basic own funds|EI/Not restricted|MS/Not available to meet SCR criteria</t>
  </si>
  <si>
    <t>mi421</t>
  </si>
  <si>
    <t>Metric: Monetary|BC/Own funds|BE/Basic own funds|MS/Not available to meet SCR criteria|OF/Own funds [before deductions]</t>
  </si>
  <si>
    <t>mi422</t>
  </si>
  <si>
    <t>Metric: Monetary|BC/Own funds|BE/Basic own funds|MX/Available to meet MCR criteria</t>
  </si>
  <si>
    <t>mi423</t>
  </si>
  <si>
    <t>Metric: Monetary|BC/Own funds|BE/Basic own funds|MX/Eligible to meet MCR criteria</t>
  </si>
  <si>
    <t>mi424</t>
  </si>
  <si>
    <t>Metric: Monetary|BC/Own funds|BE/Basic own funds|OF/Article 223 deduction</t>
  </si>
  <si>
    <t>mi425</t>
  </si>
  <si>
    <t>Metric: Monetary|BC/Own funds|BE/Basic own funds|OF/Article 228 deduction</t>
  </si>
  <si>
    <t>mi426</t>
  </si>
  <si>
    <t>Metric: Monetary|BC/Own funds|BE/Basic own funds|OF/Article 229 deduction</t>
  </si>
  <si>
    <t>mi427</t>
  </si>
  <si>
    <t>Metric: Monetary|BC/Own funds|BE/Basic own funds|OF/Deductions|IO/Participations|CT/Financial and credit institutions</t>
  </si>
  <si>
    <t>mi428</t>
  </si>
  <si>
    <t>Metric: Monetary|BC/Own funds|BE/Basic own funds|EI/Not restricted|OF/Initial funds [members' contributions or the equivalent basic own fund item for mutual and mutual-type undertakings]</t>
  </si>
  <si>
    <t>mi429</t>
  </si>
  <si>
    <t>Metric: Monetary|DD/Discounted|VP/Cash in-flows other than future premiums|BC/Liability|LB/Claim provisions [other than local GAAP specific]</t>
  </si>
  <si>
    <t>mi43</t>
  </si>
  <si>
    <t>Metric: Monetary|BC/Own funds|BE/Basic own funds|OF/Initial funds [members' contributions or the equivalent basic own fund item for mutual and mutual-type undertakings]|SY/Called up but not yet paid in</t>
  </si>
  <si>
    <t>mi430</t>
  </si>
  <si>
    <t>Metric: Monetary|BC/Own funds|BE/Basic own funds|OF/Initial funds [members' contributions or the equivalent basic own fund item for mutual and mutual-type undertakings]|SY/Paid in</t>
  </si>
  <si>
    <t>mi431</t>
  </si>
  <si>
    <t>Metric: Monetary|BC/Own funds|BE/Basic own funds|EI/Not restricted|OF/Ordinary shares</t>
  </si>
  <si>
    <t>mi432</t>
  </si>
  <si>
    <t>mi433</t>
  </si>
  <si>
    <t>Metric: Monetary|BC/Own funds|BE/Basic own funds|OF/Ordinary shares|SY/Called up but not yet paid in</t>
  </si>
  <si>
    <t>mi434</t>
  </si>
  <si>
    <t>Metric: Monetary|BC/Own funds|BE/Basic own funds|OF/Ordinary shares|SY/Paid in</t>
  </si>
  <si>
    <t>mi435</t>
  </si>
  <si>
    <t>Metric: Monetary|BC/Own funds|BE/Basic own funds|EI/Not restricted|OF/Other items approved by supervisory authority</t>
  </si>
  <si>
    <t>mi436</t>
  </si>
  <si>
    <t>Metric: Monetary|BC/Own funds|BE/Basic own funds|EI/Not restricted|OF/Own funds [before deductions] other than reconciliation reserve|IO/Other than own instruments held directly or indirectly</t>
  </si>
  <si>
    <t>mi437</t>
  </si>
  <si>
    <t>Metric: Monetary|BC/Own funds|BE/Basic own funds|EI/Not restricted|OF/Own funds equivalent to the value of net deferred tax assets</t>
  </si>
  <si>
    <t>mi438</t>
  </si>
  <si>
    <t>Metric: Monetary|BC/Own funds|BE/Basic own funds|EI/Not restricted|OF/Preference shares</t>
  </si>
  <si>
    <t>mi439</t>
  </si>
  <si>
    <t>Metric: Monetary|DD/Discounted|VP/Cash in-flows other than future premiums|BC/Liability|LB/Gross technical provisions [other than local GAAP specific]</t>
  </si>
  <si>
    <t>mi44</t>
  </si>
  <si>
    <t>Metric: Monetary|BC/Own funds|BE/Basic own funds|OF/Preference shares|DU/Dated</t>
  </si>
  <si>
    <t>mi440</t>
  </si>
  <si>
    <t>Metric: Monetary|BC/Own funds|BE/Basic own funds|OF/Preference shares|DU/Undated with a call option</t>
  </si>
  <si>
    <t>mi441</t>
  </si>
  <si>
    <t>Metric: Monetary|BC/Own funds|BE/Basic own funds|OF/Preference shares|DU/Undated with no contractual opportunity to redeem</t>
  </si>
  <si>
    <t>mi442</t>
  </si>
  <si>
    <t>Metric: Monetary|BC/Own funds|BE/Basic own funds|EI/Not restricted|OF/Reconciliation reserve</t>
  </si>
  <si>
    <t>mi443</t>
  </si>
  <si>
    <t>Metric: Monetary|BC/Own funds|BE/Basic own funds|EI/Not restricted|OF/Share premium related to preference shares</t>
  </si>
  <si>
    <t>mi444</t>
  </si>
  <si>
    <t>Metric: Monetary|BC/Own funds|BE/Basic own funds|EI/Not restricted|OF/Share premium related to ordinary shares</t>
  </si>
  <si>
    <t>mi445</t>
  </si>
  <si>
    <t>Metric: Monetary|BC/Own funds|BE/Basic own funds|EI/Not restricted|OF/Subordinated debt instruments</t>
  </si>
  <si>
    <t>mi446</t>
  </si>
  <si>
    <t>Metric: Monetary|BC/Own funds|BE/Basic own funds|OF/Subordinated debt instruments|DU/Dated</t>
  </si>
  <si>
    <t>mi447</t>
  </si>
  <si>
    <t>Metric: Monetary|BC/Own funds|BE/Basic own funds|OF/Subordinated debt instruments|DU/Undated with a call option</t>
  </si>
  <si>
    <t>mi448</t>
  </si>
  <si>
    <t>Metric: Monetary|BC/Own funds|BE/Basic own funds|OF/Subordinated debt instruments|DU/Undated with no contractual opportunity to redeem</t>
  </si>
  <si>
    <t>mi449</t>
  </si>
  <si>
    <t>Metric: Monetary|DD/Discounted|VP/Cash in-flows other than future premiums|BC/Liability|LB/Premium provisions [other than local GAAP specific]</t>
  </si>
  <si>
    <t>mi45</t>
  </si>
  <si>
    <t>Metric: Monetary|BC/Own funds|BE/Basic own funds|EI/Not restricted|OF/Subordinated mutual member accounts</t>
  </si>
  <si>
    <t>mi450</t>
  </si>
  <si>
    <t>Metric: Monetary|BC/Own funds|BE/Basic own funds|OF/Subordinated mutual member accounts|DU/Dated</t>
  </si>
  <si>
    <t>mi451</t>
  </si>
  <si>
    <t>Metric: Monetary|BC/Own funds|BE/Basic own funds|OF/Subordinated mutual member accounts|DU/Undated with a call option</t>
  </si>
  <si>
    <t>mi452</t>
  </si>
  <si>
    <t>Metric: Monetary|BC/Own funds|BE/Basic own funds|OF/Subordinated mutual member accounts|DU/Undated with no contractual opportunity to redeem</t>
  </si>
  <si>
    <t>mi453</t>
  </si>
  <si>
    <t>Metric: Monetary|BC/Own funds|BE/Basic own funds|EI/Not restricted|OF/Surplus funds</t>
  </si>
  <si>
    <t>mi454</t>
  </si>
  <si>
    <t>Metric: Monetary|BC/Own funds|BE/Basic own funds|MS/Available to meet SCR criteria|OF/Own funds [before deductions] other than reconciliation reserve|IO/Other than own instruments held directly or indirectly</t>
  </si>
  <si>
    <t>mi455</t>
  </si>
  <si>
    <t>Metric: Monetary|BC/Own funds|BE/Basic own funds|MS/Not available to meet SCR criteria|OF/Own funds [before deductions] other than reconciliation reserve|IO/Other than own instruments held directly or indirectly</t>
  </si>
  <si>
    <t>mi456</t>
  </si>
  <si>
    <t>Metric: Monetary|BC/Own funds|BE/Basic own funds|MS/Not available to meet SCR criteria</t>
  </si>
  <si>
    <t>mi457</t>
  </si>
  <si>
    <t>Metric: Monetary|BC/Own funds|BE/Basic own funds|OF/Own funds [before deductions] other than reconciliation reserve|IO/Other than own instruments held directly or indirectly</t>
  </si>
  <si>
    <t>mi458</t>
  </si>
  <si>
    <t>Metric: Monetary|BC/Own funds|BE/Items for which a method was approved</t>
  </si>
  <si>
    <t>mi459</t>
  </si>
  <si>
    <t>Metric: Monetary|DD/Discounted|VP/Future discretionary benefits|BC/Liability|LB/Gross technical provisions [other than local GAAP specific]</t>
  </si>
  <si>
    <t>mi46</t>
  </si>
  <si>
    <t>Metric: Monetary|BC/Own funds|BE/Items for which an amount was approved</t>
  </si>
  <si>
    <t>mi460</t>
  </si>
  <si>
    <t>Metric: Monetary|BC/Own funds|BE/Not basic nor ancillary own funds|EI/Not restricted</t>
  </si>
  <si>
    <t>mi461</t>
  </si>
  <si>
    <t>Metric: Monetary|BC/Own funds|OF/Surplus funds</t>
  </si>
  <si>
    <t>mi462</t>
  </si>
  <si>
    <t>Metric: Monetary|BC/Own funds|AA/Attributable to shareholders</t>
  </si>
  <si>
    <t>mi463</t>
  </si>
  <si>
    <t>Metric: Monetary|BC/Own funds|MS/Not available to meet SCR criteria</t>
  </si>
  <si>
    <t>mi464</t>
  </si>
  <si>
    <t>Metric: Monetary|BC/Own funds|BE/Basic own funds|OF/Deductions</t>
  </si>
  <si>
    <t>mi465</t>
  </si>
  <si>
    <t>Metric: Monetary|BC/Own funds|BE/Basic own funds|OF/Initial funds [members' contributions or the equivalent basic own fund item for mutual and mutual-type undertakings]</t>
  </si>
  <si>
    <t>mi467</t>
  </si>
  <si>
    <t>Metric: Monetary|DD/Discounted|VP/Future discretionary benefits|BC/Liability|LB/Gross technical provisions [other than local GAAP specific]|PO/Other than ring fenced funds</t>
  </si>
  <si>
    <t>mi47</t>
  </si>
  <si>
    <t>Metric: Monetary|BC/Own funds|BE/Basic own funds|OF/Ordinary shares</t>
  </si>
  <si>
    <t>mi472</t>
  </si>
  <si>
    <t>Metric: Monetary|BC/Own funds|BE/Basic own funds|OF/Other items approved by supervisory authority</t>
  </si>
  <si>
    <t>mi473</t>
  </si>
  <si>
    <t>Metric: Monetary|BC/Own funds|BE/Basic own funds|OF/Other items of own funds</t>
  </si>
  <si>
    <t>mi475</t>
  </si>
  <si>
    <t>Metric: Monetary|BC/Own funds|BE/Basic own funds|OF/Own funds [before deductions]</t>
  </si>
  <si>
    <t>mi476</t>
  </si>
  <si>
    <t>Metric: Monetary|BC/Own funds|OF/Own funds equivalent to the value of net deferred tax assets</t>
  </si>
  <si>
    <t>mi477</t>
  </si>
  <si>
    <t>Metric: Monetary|BC/Own funds|BE/Basic own funds|OF/Own funds equivalent to the value of net deferred tax assets</t>
  </si>
  <si>
    <t>mi478</t>
  </si>
  <si>
    <t>Metric: Monetary|BC/Own funds|BE/Basic own funds|OF/Preference shares and share premium related to preference shares</t>
  </si>
  <si>
    <t>mi479</t>
  </si>
  <si>
    <t>Metric: Monetary|DD/Discounted|VP/Future discretionary benefits|BC/Liability|LB/Gross technical provisions [other than local GAAP specific]|PO/Other than ring fenced funds|IT/After risk mitigation effect other than from finite reinsurance</t>
  </si>
  <si>
    <t>mi48</t>
  </si>
  <si>
    <t>Metric: Monetary|BC/Own funds|BE/Basic own funds|OF/Preference shares</t>
  </si>
  <si>
    <t>mi481</t>
  </si>
  <si>
    <t>Metric: Monetary|BC/Own funds|BE/Basic own funds|OF/Reconciliation reserve</t>
  </si>
  <si>
    <t>mi482</t>
  </si>
  <si>
    <t>Metric: Monetary|BC/Own funds|BE/Basic own funds|OF/Share premium related to preference shares</t>
  </si>
  <si>
    <t>mi483</t>
  </si>
  <si>
    <t>Metric: Monetary|BC/Own funds|BE/Basic own funds|OF/Share premium related to ordinary shares</t>
  </si>
  <si>
    <t>mi484</t>
  </si>
  <si>
    <t>Metric: Monetary|BC/Own funds|BE/Basic own funds|OF/Subordinated debt instruments</t>
  </si>
  <si>
    <t>mi485</t>
  </si>
  <si>
    <t>Metric: Monetary|BC/Own funds|BE/Basic own funds|OF/Subordinated mutual member accounts</t>
  </si>
  <si>
    <t>mi486</t>
  </si>
  <si>
    <t>Metric: Monetary|BC/Own funds|BE/Basic own funds|OF/Surplus funds</t>
  </si>
  <si>
    <t>mi489</t>
  </si>
  <si>
    <t>Metric: Monetary|DD/Discounted|VP/Future discretionary benefits|BC/Liability|LB/Gross technical provisions [other than local GAAP specific]|PO/Ring Fenced Funds</t>
  </si>
  <si>
    <t>mi49</t>
  </si>
  <si>
    <t>Metric: Monetary|BC/Own funds|BE/Basic own funds</t>
  </si>
  <si>
    <t>mi490</t>
  </si>
  <si>
    <t>Metric: Monetary|BC/Own funds|BE/Not basic nor ancillary own funds</t>
  </si>
  <si>
    <t>mi491</t>
  </si>
  <si>
    <t>Metric: Monetary|BC/Own funds|SO/Credit institutions, investment firms, financial institutions, alternative investment fund managers, UCITS management companies</t>
  </si>
  <si>
    <t>mi492</t>
  </si>
  <si>
    <t>Metric: Monetary|BC/Own funds|SO/Institutions for occupational retirement provision</t>
  </si>
  <si>
    <t>mi493</t>
  </si>
  <si>
    <t>Metric: Monetary|BC/Own funds|SO/Non regulated entities carrying out financial activities</t>
  </si>
  <si>
    <t>mi494</t>
  </si>
  <si>
    <t>Metric: Monetary|BC/Own funds|SO/Other than insurance/reinsurance sector</t>
  </si>
  <si>
    <t>mi495</t>
  </si>
  <si>
    <t>Metric: Monetary|BC/Own funds|IG/Excluding intra-group transactions</t>
  </si>
  <si>
    <t>mi496</t>
  </si>
  <si>
    <t>Metric: Monetary|BC/Payments for reported but not settled claims [RBNS]|CH/Newly reported|SD/Open</t>
  </si>
  <si>
    <t>mi497</t>
  </si>
  <si>
    <t>Metric: Monetary|BC/Payments for reported but not settled claims [RBNS]|CH/Newly reported|SD/Settled [with payment]</t>
  </si>
  <si>
    <t>mi498</t>
  </si>
  <si>
    <t>Metric: Monetary|BC/Payments for reported but not settled claims [RBNS]|CH/Reopened|SD/Open</t>
  </si>
  <si>
    <t>mi499</t>
  </si>
  <si>
    <t>Metric: Monetary|DD/Discounted|VP/Future discretionary benefits|BC/Liability|LB/Gross technical provisions [other than local GAAP specific]|PO/Ring Fenced Funds|IT/After risk mitigation effect other than from finite reinsurance</t>
  </si>
  <si>
    <t>mi50</t>
  </si>
  <si>
    <t>Metric: Monetary|BC/Payments for reported but not settled claims [RBNS]|CH/Reopened|SD/Settled [with payment]</t>
  </si>
  <si>
    <t>mi500</t>
  </si>
  <si>
    <t>Metric: Monetary|BC/Payments for reported but not settled claims [RBNS]|SB/Open|SD/Open</t>
  </si>
  <si>
    <t>mi501</t>
  </si>
  <si>
    <t>Metric: Monetary|BC/Assets|IO/Other than investment</t>
  </si>
  <si>
    <t>mi5018</t>
  </si>
  <si>
    <t>Metric: Monetary|BC/Payments for reported but not settled claims [RBNS]|SB/Open|SD/Settled [with payment]</t>
  </si>
  <si>
    <t>mi502</t>
  </si>
  <si>
    <t>Metric: Monetary|BC/Premiums written</t>
  </si>
  <si>
    <t>mi503</t>
  </si>
  <si>
    <t>Metric: Monetary|BC/Premiums written|CC/Ceded</t>
  </si>
  <si>
    <t>mi504</t>
  </si>
  <si>
    <t>Metric: Monetary|BC/Assets that could be reclaimed by the sponsor</t>
  </si>
  <si>
    <t>mi5043</t>
  </si>
  <si>
    <t>Metric: Monetary|BC/Assets|AS/Alternative investment|IO/Investment</t>
  </si>
  <si>
    <t>mi5044</t>
  </si>
  <si>
    <t>Metric: Monetary|BC/Assets|AS/Mortgages and loans|IO/Other than investment, cash and cash equivalents and own use</t>
  </si>
  <si>
    <t>mi5045</t>
  </si>
  <si>
    <t>Metric: Monetary|BC/Assets|AS/Other assets|IO/Investment</t>
  </si>
  <si>
    <t>mi5046</t>
  </si>
  <si>
    <t>Metric: Monetary|BC/Assets|AS/Other assets|IO/Other than investment, cash and cash equivalents and own use</t>
  </si>
  <si>
    <t>mi5047</t>
  </si>
  <si>
    <t>Metric: Monetary|BC/Assets|AS/Recoverables recognised for TP calculation|IO/Other than investment, cash and cash equivalents and own use|CC/Ceded</t>
  </si>
  <si>
    <t>mi5048</t>
  </si>
  <si>
    <t>Metric: Monetary|BC/Assets|AS/Structured notes and collateralised securities|IO/Investment</t>
  </si>
  <si>
    <t>mi5049</t>
  </si>
  <si>
    <t>Metric: Monetary|BC/Premiums written|CC/Not ceded</t>
  </si>
  <si>
    <t>mi505</t>
  </si>
  <si>
    <t>Metric: Monetary|BC/Assets|AS/Collective investments undertakings other than Alternative investment|UA/Other than Bonds, Equity instruments, Real estate and Mixed|IO/Investment</t>
  </si>
  <si>
    <t>mi5050</t>
  </si>
  <si>
    <t>Metric: Monetary|BC/Assets|AS/Collective investments undertakings other than Alternative investment|UA/Bonds mainly|IO/Investment</t>
  </si>
  <si>
    <t>mi5051</t>
  </si>
  <si>
    <t>Metric: Monetary|BC/Assets|AS/Collective investments undertakings other than Alternative investment|UA/Equity instruments mainly|IO/Investment</t>
  </si>
  <si>
    <t>mi5052</t>
  </si>
  <si>
    <t>Metric: Monetary|BC/Assets|AS/Collective investments undertakings other than Alternative investment|UA/Mixed|IO/Investment</t>
  </si>
  <si>
    <t>mi5053</t>
  </si>
  <si>
    <t>Metric: Monetary|BC/Assets|AS/Collective investments undertakings other than Alternative investment|UA/Real estate mainly|IO/Investment</t>
  </si>
  <si>
    <t>mi5054</t>
  </si>
  <si>
    <t>Metric: Monetary|BC/Assets|CG/With mortgages|AS/Mortgages and loans|IO/Other than investment, cash and cash equivalents and own use</t>
  </si>
  <si>
    <t>mi5055</t>
  </si>
  <si>
    <t>Metric: Monetary|BC/Assets|CG/Without mortgages|AS/Mortgages and loans|IO/Other than investment, cash and cash equivalents and own use</t>
  </si>
  <si>
    <t>mi5056</t>
  </si>
  <si>
    <t>Metric: Monetary|BC/Assets|IO/Investment</t>
  </si>
  <si>
    <t>mi5057</t>
  </si>
  <si>
    <t>Metric: Monetary|BC/Benefits payable</t>
  </si>
  <si>
    <t>mi5058</t>
  </si>
  <si>
    <t>Metric: Monetary|BC/Benefits payable|CC/Ceded</t>
  </si>
  <si>
    <t>mi5059</t>
  </si>
  <si>
    <t>Metric: Monetary|BC/Profit/(loss)[after tax]</t>
  </si>
  <si>
    <t>mi506</t>
  </si>
  <si>
    <t>Metric: Monetary|BC/Benefits payable|CC/Not ceded</t>
  </si>
  <si>
    <t>mi5060</t>
  </si>
  <si>
    <t>Metric: Monetary|BC/Claims incurred|CH/Transfer-in</t>
  </si>
  <si>
    <t>mi5061</t>
  </si>
  <si>
    <t>Metric: Monetary|BC/Claims incurred|CH/Transfer-out</t>
  </si>
  <si>
    <t>mi5062</t>
  </si>
  <si>
    <t>Metric: Monetary|BC/Contributions receivable</t>
  </si>
  <si>
    <t>mi5063</t>
  </si>
  <si>
    <t>Metric: Monetary|BC/Contributions receivable|CC/Ceded</t>
  </si>
  <si>
    <t>mi5064</t>
  </si>
  <si>
    <t>Metric: Monetary|BC/Contributions receivable|CC/Not ceded</t>
  </si>
  <si>
    <t>mi5065</t>
  </si>
  <si>
    <t>Metric: Monetary|BC/Contributions receivable|TW/Contributions by members</t>
  </si>
  <si>
    <t>mi5066</t>
  </si>
  <si>
    <t>Metric: Monetary|BC/Contributions receivable|TW/Contributions by the sponsor</t>
  </si>
  <si>
    <t>mi5067</t>
  </si>
  <si>
    <t>Metric: Monetary|BC/Expenses|TE/Other than Administration, Investments management and Tax</t>
  </si>
  <si>
    <t>mi5068</t>
  </si>
  <si>
    <t>Metric: Monetary|BC/Expenses|TE/Tax</t>
  </si>
  <si>
    <t>mi5069</t>
  </si>
  <si>
    <t>Metric: Monetary|BC/Reported but not settled claims [RBNS]|CH/Newly reported|SD/Open</t>
  </si>
  <si>
    <t>mi507</t>
  </si>
  <si>
    <t>Metric: Monetary|BC/Free reserves</t>
  </si>
  <si>
    <t>mi5070</t>
  </si>
  <si>
    <t>Metric: Monetary|BC/Liability|LB/Margin for adverse deviation</t>
  </si>
  <si>
    <t>mi5072</t>
  </si>
  <si>
    <t>Metric: Monetary|BC/Liability|LB/Other than technical provisions, Receivables/payables [insurance/reinsurance related] and Margin for adverse deviation</t>
  </si>
  <si>
    <t>mi5073</t>
  </si>
  <si>
    <t>Metric: Monetary|BC/Liability|LB/Receivables/payables [insurance/reinsurance related]</t>
  </si>
  <si>
    <t>mi5074</t>
  </si>
  <si>
    <t>Metric: Monetary|BC/Profit reserves</t>
  </si>
  <si>
    <t>mi5079</t>
  </si>
  <si>
    <t>Metric: Monetary|BC/Reported but not settled claims [RBNS]|CH/Reopened|SD/Open</t>
  </si>
  <si>
    <t>mi508</t>
  </si>
  <si>
    <t>Metric: Monetary|BC/Regulatory own funds</t>
  </si>
  <si>
    <t>mi5080</t>
  </si>
  <si>
    <t>Metric: Monetary|BC/Remaining pension obligation in the balance sheet of the sponsor</t>
  </si>
  <si>
    <t>mi5081</t>
  </si>
  <si>
    <t>Metric: Monetary|BC/Reserves</t>
  </si>
  <si>
    <t>mi5082</t>
  </si>
  <si>
    <t>Metric: Monetary|BC/Statutory reserves</t>
  </si>
  <si>
    <t>mi5083</t>
  </si>
  <si>
    <t>Metric: Monetary|BC/Income and Profit/(loss)|TE/Investment</t>
  </si>
  <si>
    <t>mi5085</t>
  </si>
  <si>
    <t>Metric: Monetary|BC/Reported but not settled claims [RBNS]|SB/Open|SD/Open</t>
  </si>
  <si>
    <t>mi509</t>
  </si>
  <si>
    <t>Metric: Monetary|BC/Profit/(loss)</t>
  </si>
  <si>
    <t>mi5090</t>
  </si>
  <si>
    <t>Metric: Monetary|TA/Market value|VG/Solvency II|BC/Assets</t>
  </si>
  <si>
    <t>mi5092</t>
  </si>
  <si>
    <t>Metric: Monetary|DD/Discounted|VP/Future discretionary benefits|BC/Liability|LB/Gross technical provisions [other than local GAAP specific]|SO/Insurance/reinsurance sector</t>
  </si>
  <si>
    <t>mi51</t>
  </si>
  <si>
    <t>Metric: Monetary|BC/Reported but not settled claims [RBNS]|SB/Open|SD/Settled [with payment]</t>
  </si>
  <si>
    <t>mi510</t>
  </si>
  <si>
    <t>Metric: Monetary|BC/Reported but not settled claims [RBNS]|SB/Open|SD/Settled [without payment]</t>
  </si>
  <si>
    <t>mi511</t>
  </si>
  <si>
    <t>Metric: Monetary|BC/Restricted own fund items due to ring fencing</t>
  </si>
  <si>
    <t>mi512</t>
  </si>
  <si>
    <t>Metric: Monetary|BC/Solvency capital requirement [SCR]</t>
  </si>
  <si>
    <t>mi513</t>
  </si>
  <si>
    <t>Metric: Monetary|BC/Sum insured</t>
  </si>
  <si>
    <t>mi518</t>
  </si>
  <si>
    <t>Metric: Monetary|BC/Technical flows</t>
  </si>
  <si>
    <t>mi519</t>
  </si>
  <si>
    <t>Metric: Monetary|DD/Discounted|VP/Future discretionary benefits|BC/Liability|LB/Gross technical provisions [other than local GAAP specific]|SO/Insurance/reinsurance sector|IT/After risk mitigation effect other than from finite reinsurance</t>
  </si>
  <si>
    <t>mi52</t>
  </si>
  <si>
    <t>Metric: Monetary|BC/Technical flows|CC/Ceded</t>
  </si>
  <si>
    <t>mi520</t>
  </si>
  <si>
    <t>Metric: Monetary|BC/Valuation movements on financial liabilities and subordinated liabilities</t>
  </si>
  <si>
    <t>mi521</t>
  </si>
  <si>
    <t>Metric: Monetary|BC/Valuation movements on investments</t>
  </si>
  <si>
    <t>mi522</t>
  </si>
  <si>
    <t>Metric: Monetary|BC/Valuation movements on own shares</t>
  </si>
  <si>
    <t>mi523</t>
  </si>
  <si>
    <t>Metric: Monetary|DD/Discounted|VP/Future discretionary benefits|BC/Liability|LB/Gross technical provisions [other than local GAAP specific]|IT/After risk mitigation effect other than from finite reinsurance</t>
  </si>
  <si>
    <t>mi53</t>
  </si>
  <si>
    <t>Metric: Monetary|DD/Discounted|VP/Future expenses and cash out-flows other than guaranteed and discretionary benefits|BC/Liability|LB/Claim provisions [other than local GAAP specific]</t>
  </si>
  <si>
    <t>mi54</t>
  </si>
  <si>
    <t>Metric: Monetary|DD/Discounted|VP/Future expenses and cash out-flows other than guaranteed and discretionary benefits|BC/Liability|LB/Gross technical provisions [other than local GAAP specific]</t>
  </si>
  <si>
    <t>mi55</t>
  </si>
  <si>
    <t>Metric: Monetary|II/Standard formula|BC/Exposure|OU/Not to be deducted|PO/Other than ring fenced funds|IT/After risk mitigation effect other than from finite reinsurance</t>
  </si>
  <si>
    <t>mi558</t>
  </si>
  <si>
    <t>Metric: Monetary|II/Standard formula|BC/Exposure|OU/Not to be deducted|PO/Ring Fenced Funds|IT/After risk mitigation effect other than from finite reinsurance</t>
  </si>
  <si>
    <t>mi559</t>
  </si>
  <si>
    <t>Metric: Monetary|DD/Discounted|VP/Future expenses and cash out-flows other than guaranteed and discretionary benefits|BC/Liability|LB/Premium provisions [other than local GAAP specific]</t>
  </si>
  <si>
    <t>mi56</t>
  </si>
  <si>
    <t>Metric: Monetary|II/Standard formula|BC/Exposure|AL/Credit derivatives|PO/Other than ring fenced funds|IT/After risk mitigation effect other than from finite reinsurance</t>
  </si>
  <si>
    <t>mi560</t>
  </si>
  <si>
    <t>Metric: Monetary|II/Standard formula|BC/Exposure|AL/Credit derivatives|PO/Ring Fenced Funds|IT/After risk mitigation effect other than from finite reinsurance</t>
  </si>
  <si>
    <t>mi561</t>
  </si>
  <si>
    <t>Metric: Monetary|II/Standard formula|BC/Exposure|AL/Equity instruments, loans and bonds|IO/Non-strategic participation [not deducted from own funds] and investments other than participations|OU/Not to be deducted|PO/Other than ring fenced funds|IT/After risk mitigation effect other than from finite reinsurance</t>
  </si>
  <si>
    <t>mi562</t>
  </si>
  <si>
    <t>Metric: Monetary|II/Standard formula|BC/Exposure|AL/Equity instruments, loans and bonds|IO/Non-strategic participation [not deducted from own funds] and investments other than participations|OU/Not to be deducted|PO/Ring Fenced Funds|IT/After risk mitigation effect other than from finite reinsurance</t>
  </si>
  <si>
    <t>mi563</t>
  </si>
  <si>
    <t>Metric: Monetary|II/Standard formula|BC/Exposure|AL/Equity instruments, loans and bonds|IO/Strategic participation [not deducted from own funds]|OU/Not to be deducted|PO/Other than ring fenced funds|IT/After risk mitigation effect other than from finite reinsurance</t>
  </si>
  <si>
    <t>mi564</t>
  </si>
  <si>
    <t>Metric: Monetary|II/Standard formula|BC/Exposure|AL/Equity instruments, loans and bonds|IO/Strategic participation [not deducted from own funds]|OU/Not to be deducted|PO/Ring Fenced Funds|IT/After risk mitigation effect other than from finite reinsurance</t>
  </si>
  <si>
    <t>mi565</t>
  </si>
  <si>
    <t>Metric: Monetary|II/Standard formula|BC/Exposure|AL/Loans and bonds other than structured notes and collateralised securities|PO/Other than ring fenced funds|IT/After risk mitigation effect other than from finite reinsurance</t>
  </si>
  <si>
    <t>mi566</t>
  </si>
  <si>
    <t>Metric: Monetary|II/Standard formula|BC/Exposure|AL/Loans and bonds other than structured notes and collateralised securities|PO/Ring Fenced Funds|IT/After risk mitigation effect other than from finite reinsurance</t>
  </si>
  <si>
    <t>mi567</t>
  </si>
  <si>
    <t>Metric: Monetary|II/Standard formula|BC/Exposure|AL/Structured notes and collateralised securities [tradable that are based on repackaged loans]|PO/Other than ring fenced funds|IT/After risk mitigation effect other than from finite reinsurance</t>
  </si>
  <si>
    <t>mi568</t>
  </si>
  <si>
    <t>Metric: Monetary|II/Standard formula|BC/Exposure|AL/Structured notes and collateralised securities [tradable that are based on repackaged loans]|PO/Ring Fenced Funds|IT/After risk mitigation effect other than from finite reinsurance</t>
  </si>
  <si>
    <t>mi569</t>
  </si>
  <si>
    <t>Metric: Monetary|DD/Discounted|VP/Future guaranteed and discretionary benefits|BC/Liability|LB/Claim provisions [other than local GAAP specific]</t>
  </si>
  <si>
    <t>mi57</t>
  </si>
  <si>
    <t>Metric: Monetary|II/Standard formula|BC/Solvency capital requirement [SCR]|OU/Not to be deducted|PO/Other than ring fenced funds|IT/After risk mitigation effect other than from finite reinsurance</t>
  </si>
  <si>
    <t>mi572</t>
  </si>
  <si>
    <t>Metric: Monetary|II/Standard formula|BC/Solvency capital requirement [SCR]|OU/Not to be deducted|PO/Ring Fenced Funds|IT/After risk mitigation effect other than from finite reinsurance</t>
  </si>
  <si>
    <t>mi573</t>
  </si>
  <si>
    <t>Metric: Monetary|II/Standard formula|BC/Solvency capital requirement [SCR]|AL/Credit derivatives|PO/Other than ring fenced funds|IT/After risk mitigation effect other than from finite reinsurance</t>
  </si>
  <si>
    <t>mi574</t>
  </si>
  <si>
    <t>Metric: Monetary|II/Standard formula|BC/Solvency capital requirement [SCR]|AL/Credit derivatives|PO/Ring Fenced Funds|IT/After risk mitigation effect other than from finite reinsurance</t>
  </si>
  <si>
    <t>mi575</t>
  </si>
  <si>
    <t>Metric: Monetary|II/Standard formula|BC/Solvency capital requirement [SCR]|AL/Equity instruments, loans and bonds|IO/Non-strategic participation [not deducted from own funds] and investments other than participations|OU/Not to be deducted|PO/Other than ring fenced funds|IT/After risk mitigation effect other than from finite reinsurance</t>
  </si>
  <si>
    <t>mi576</t>
  </si>
  <si>
    <t>Metric: Monetary|II/Standard formula|BC/Solvency capital requirement [SCR]|AL/Equity instruments, loans and bonds|IO/Non-strategic participation [not deducted from own funds] and investments other than participations|OU/Not to be deducted|PO/Ring Fenced Funds|IT/After risk mitigation effect other than from finite reinsurance</t>
  </si>
  <si>
    <t>mi577</t>
  </si>
  <si>
    <t>Metric: Monetary|II/Standard formula|BC/Solvency capital requirement [SCR]|AL/Equity instruments, loans and bonds|IO/Strategic participation [not deducted from own funds]|OU/Not to be deducted|PO/Other than ring fenced funds|IT/After risk mitigation effect other than from finite reinsurance</t>
  </si>
  <si>
    <t>mi578</t>
  </si>
  <si>
    <t>Metric: Monetary|II/Standard formula|BC/Solvency capital requirement [SCR]|AL/Equity instruments, loans and bonds|IO/Strategic participation [not deducted from own funds]|OU/Not to be deducted|PO/Ring Fenced Funds|IT/After risk mitigation effect other than from finite reinsurance</t>
  </si>
  <si>
    <t>mi579</t>
  </si>
  <si>
    <t>Metric: Monetary|DD/Discounted|VP/Future guaranteed and discretionary benefits|BC/Liability|LB/Gross technical provisions [other than local GAAP specific]</t>
  </si>
  <si>
    <t>mi58</t>
  </si>
  <si>
    <t>Metric: Monetary|II/Standard formula|BC/Solvency capital requirement [SCR]|AL/Loans and bonds other than structured notes and collateralised securities|PO/Other than ring fenced funds|IT/After risk mitigation effect other than from finite reinsurance</t>
  </si>
  <si>
    <t>mi580</t>
  </si>
  <si>
    <t>Metric: Monetary|II/Standard formula|BC/Solvency capital requirement [SCR]|AL/Loans and bonds other than structured notes and collateralised securities|PO/Ring Fenced Funds|IT/After risk mitigation effect other than from finite reinsurance</t>
  </si>
  <si>
    <t>mi581</t>
  </si>
  <si>
    <t>Metric: Monetary|II/Standard formula|BC/Solvency capital requirement [SCR]|AL/Structured notes and collateralised securities [tradable that are based on repackaged loans]|PO/Other than ring fenced funds|IT/After risk mitigation effect other than from finite reinsurance</t>
  </si>
  <si>
    <t>mi582</t>
  </si>
  <si>
    <t>Metric: Monetary|II/Standard formula|BC/Solvency capital requirement [SCR]|AL/Structured notes and collateralised securities [tradable that are based on repackaged loans]|PO/Ring Fenced Funds|IT/After risk mitigation effect other than from finite reinsurance</t>
  </si>
  <si>
    <t>mi583</t>
  </si>
  <si>
    <t>Metric: Monetary|BC/Assets|OB/Collateral held</t>
  </si>
  <si>
    <t>mi584</t>
  </si>
  <si>
    <t>Metric: Monetary|BC/Assets|OB/Guarantees and letters of credit received</t>
  </si>
  <si>
    <t>mi585</t>
  </si>
  <si>
    <t>Metric: Monetary|BC/Assets|AS/Derivatives|OB/Collateral held</t>
  </si>
  <si>
    <t>mi586</t>
  </si>
  <si>
    <t>Metric: Monetary|BC/Assets|AS/Loans and bonds|OB/Collateral held</t>
  </si>
  <si>
    <t>mi587</t>
  </si>
  <si>
    <t>Metric: Monetary|BC/Assets|AS/Other than loans, bonds, derivatives and reinsurance deposits|OB/Collateral held</t>
  </si>
  <si>
    <t>mi588</t>
  </si>
  <si>
    <t>Metric: Monetary|BC/Assets|AS/Reinsurance deposits|OB/Collateral held|CC/Ceded</t>
  </si>
  <si>
    <t>mi589</t>
  </si>
  <si>
    <t>Metric: Monetary|DD/Discounted|VP/Future guaranteed and discretionary benefits|BC/Liability|LB/Premium provisions [other than local GAAP specific]</t>
  </si>
  <si>
    <t>mi59</t>
  </si>
  <si>
    <t>Metric: Monetary|BC/Liability|OB/Collateral pledged</t>
  </si>
  <si>
    <t>mi590</t>
  </si>
  <si>
    <t>Metric: Monetary|BC/Liability|LB/Debt instruments [not subordinated]|OB/Collateral pledged</t>
  </si>
  <si>
    <t>mi592</t>
  </si>
  <si>
    <t>Metric: Monetary|BC/Liability|LB/Derivatives|OB/Collateral pledged</t>
  </si>
  <si>
    <t>mi593</t>
  </si>
  <si>
    <t>Metric: Monetary|BC/Liability|LB/Reinsurance deposits|OB/Collateral pledged</t>
  </si>
  <si>
    <t>mi594</t>
  </si>
  <si>
    <t>Metric: Monetary|VG/Solvency II|BC/Off-balance sheet|OB/Collateral held</t>
  </si>
  <si>
    <t>mi596</t>
  </si>
  <si>
    <t>Metric: Monetary|BC/Off-balance sheet|OB/Collateral pledged</t>
  </si>
  <si>
    <t>mi597</t>
  </si>
  <si>
    <t>Metric: Monetary|BC/Off-balance sheet|OB/Contingent liabilities</t>
  </si>
  <si>
    <t>mi598</t>
  </si>
  <si>
    <t>Metric: Monetary|BC/Off-balance sheet|OB/Limited guarantees and letters of credit received directly</t>
  </si>
  <si>
    <t>mi599</t>
  </si>
  <si>
    <t>Metric: Monetary|DD/Discounted|VP/Future guaranteed benefits|BC/Liability|LB/Gross technical provisions [other than local GAAP specific]</t>
  </si>
  <si>
    <t>mi60</t>
  </si>
  <si>
    <t>Metric: Monetary|BC/Off-balance sheet|OB/Limited guarantees and letters of credit received for assets held</t>
  </si>
  <si>
    <t>mi600</t>
  </si>
  <si>
    <t>Metric: Monetary|BC/Off-balance sheet|OB/Unlimited guarantees and letters of credit given</t>
  </si>
  <si>
    <t>mi601</t>
  </si>
  <si>
    <t>Metric: Monetary|BC/Assets|AS/Borrower's notes, non-negotiable debt securities, non-negotiable money market securities and registered bonds|IO/Investment</t>
  </si>
  <si>
    <t>mi6012</t>
  </si>
  <si>
    <t>Metric: Monetary|BC/Assets|AS/Recoverables recognised for TP calculation</t>
  </si>
  <si>
    <t>mi6014</t>
  </si>
  <si>
    <t>Metric: Monetary|BC/Assets|AS/Other accounts receivable/payable|IO/Other than investment</t>
  </si>
  <si>
    <t>mi6015</t>
  </si>
  <si>
    <t>Metric: Monetary|BC/Liability|LB/Mortgages and loans</t>
  </si>
  <si>
    <t>mi6016</t>
  </si>
  <si>
    <t>Metric: Monetary|BC/Liability|LB/Bonds</t>
  </si>
  <si>
    <t>mi6017</t>
  </si>
  <si>
    <t>Metric: Monetary|BC/Liability|LB/Other accounts receivable/payable</t>
  </si>
  <si>
    <t>mi6018</t>
  </si>
  <si>
    <t>Metric: Monetary|BC/Net Worth</t>
  </si>
  <si>
    <t>mi6019</t>
  </si>
  <si>
    <t>Metric: Monetary|BC/Off-balance sheet|RO/Belonging to the same group|OB/Limited guarantees and letters of credit received directly</t>
  </si>
  <si>
    <t>mi602</t>
  </si>
  <si>
    <t>Metric: Monetary|BC/Assets|AS/Pension fund reserves</t>
  </si>
  <si>
    <t>mi6022</t>
  </si>
  <si>
    <t>Metric: Monetary|BC/Off-balance sheet|RO/Belonging to the same group|OB/Unlimited guarantees and letters of credit given</t>
  </si>
  <si>
    <t>mi603</t>
  </si>
  <si>
    <t>Metric: Monetary|BC/Liability|LB/Technical provisions [Pension funds for ECB]</t>
  </si>
  <si>
    <t>mi6032</t>
  </si>
  <si>
    <t>Metric: Monetary|BC/Off-balance sheet|AS/Derivatives|OB/Collateral held</t>
  </si>
  <si>
    <t>mi604</t>
  </si>
  <si>
    <t>Metric: Monetary|BC/Off-balance sheet|AS/Loans and bonds|OB/Collateral held</t>
  </si>
  <si>
    <t>mi605</t>
  </si>
  <si>
    <t>Metric: Monetary|BC/Off-balance sheet|AS/Other than loans, bonds, derivatives and reinsurance deposits|OB/Collateral held</t>
  </si>
  <si>
    <t>mi606</t>
  </si>
  <si>
    <t>Metric: Monetary|BC/Off-balance sheet|AS/Reinsurance deposits|OB/Collateral held|CC/Ceded</t>
  </si>
  <si>
    <t>mi607</t>
  </si>
  <si>
    <t>Metric: Monetary|BC/Off-balance sheet|LB/Debt instruments [not subordinated]|OB/Collateral pledged</t>
  </si>
  <si>
    <t>mi608</t>
  </si>
  <si>
    <t>Metric: Monetary|BC/Off-balance sheet|LB/Derivatives|OB/Collateral pledged</t>
  </si>
  <si>
    <t>mi609</t>
  </si>
  <si>
    <t>Metric: Monetary|DD/Discounted|VP/Future premiums|BC/Liability|LB/Claim provisions [other than local GAAP specific]</t>
  </si>
  <si>
    <t>mi61</t>
  </si>
  <si>
    <t>Metric: Monetary|BC/Off-balance sheet|LB/Other than debt instruments [not subordinated], derivatives and reinsurance deposit|OB/Collateral pledged</t>
  </si>
  <si>
    <t>mi610</t>
  </si>
  <si>
    <t>Metric: Monetary|BC/Off-balance sheet|LB/Reinsurance deposits|OB/Collateral pledged</t>
  </si>
  <si>
    <t>mi611</t>
  </si>
  <si>
    <t>Metric: Monetary|BC/Liability|LB/Other than debt instruments [not subordinated], derivatives and reinsurance deposit|OB/Collateral pledged</t>
  </si>
  <si>
    <t>mi612</t>
  </si>
  <si>
    <t>Metric: Monetary|II/Standard formula or partial internal model|BC/Solvency capital requirement [SCR]|IO/Participations [controlling]</t>
  </si>
  <si>
    <t>mi614</t>
  </si>
  <si>
    <t>Metric: Monetary|II/Standard formula or partial internal model|BC/Solvency capital requirement [SCR]|IO/Participations [non-controlling]</t>
  </si>
  <si>
    <t>mi615</t>
  </si>
  <si>
    <t>Metric: Monetary|II/Standard formula|BC/Solvency capital requirement [SCR]|PO/Other than ring fenced funds|RT/Marine|IT/After risk mitigation [risk mitigation cost for reinstalment premium and other than from finite reinsurance]</t>
  </si>
  <si>
    <t>mi616</t>
  </si>
  <si>
    <t>Metric: Monetary|II/Standard formula|BC/Solvency capital requirement [SCR]|PO/Other than ring fenced funds|RT/Marine|IT/Risk mitigation effect other than from finite reinsurance and risk mitigation cost for reinstalment premiums</t>
  </si>
  <si>
    <t>mi617</t>
  </si>
  <si>
    <t>Metric: Monetary|II/Standard formula|BC/Solvency capital requirement [SCR]|PO/Other than ring fenced funds|RT/Marine</t>
  </si>
  <si>
    <t>mi618</t>
  </si>
  <si>
    <t>Metric: Monetary|VG/Solvency II|BC/Liability|LB/Gross technical provisions [other than local GAAP specific]|IG/Excluding intra-group transactions</t>
  </si>
  <si>
    <t>mi619</t>
  </si>
  <si>
    <t>Metric: Monetary|DD/Discounted|VP/Future premiums|BC/Liability|LB/Gross technical provisions [other than local GAAP specific]</t>
  </si>
  <si>
    <t>mi62</t>
  </si>
  <si>
    <t>Metric: Monetary|DD/Discounted|VP/Future premiums|BC/Liability|LB/Premium provisions [other than local GAAP specific]</t>
  </si>
  <si>
    <t>mi63</t>
  </si>
  <si>
    <t>Metric: Monetary|DD/Discounted|BC/Liability|LB/Claim provisions [other than local GAAP specific]</t>
  </si>
  <si>
    <t>mi64</t>
  </si>
  <si>
    <t>Metric: Monetary|II/Standard formula|BC/Cost of claims</t>
  </si>
  <si>
    <t>mi646</t>
  </si>
  <si>
    <t>Metric: Monetary|II/Standard formula|BC/Expenses</t>
  </si>
  <si>
    <t>mi647</t>
  </si>
  <si>
    <t>Metric: Monetary|II/Standard formula|BC/Exposure</t>
  </si>
  <si>
    <t>mi648</t>
  </si>
  <si>
    <t>Metric: Monetary|II/Standard formula|BC/Exposure|AL/Credit derivatives|IT/After risk mitigation effect other than from finite reinsurance</t>
  </si>
  <si>
    <t>mi649</t>
  </si>
  <si>
    <t>Metric: Monetary|DD/Discounted|BC/Liability|LB/Claim provisions [other than local GAAP specific]|CC/Ceded</t>
  </si>
  <si>
    <t>mi65</t>
  </si>
  <si>
    <t>Metric: Monetary|II/Standard formula|BC/Exposure|AL/Equity instruments, loans and bonds|IO/Non-strategic participation [not deducted from own funds] and investments other than participations|OU/Not to be deducted|IT/After risk mitigation effect other than from finite reinsurance</t>
  </si>
  <si>
    <t>mi650</t>
  </si>
  <si>
    <t>Metric: Monetary|II/Standard formula|BC/Exposure|IO/Strategic participation [not deducted from own funds]|OU/Not to be deducted|IT/After risk mitigation effect other than from finite reinsurance</t>
  </si>
  <si>
    <t>mi651</t>
  </si>
  <si>
    <t>Metric: Monetary|II/Standard formula|BC/Exposure|AL/Loans and bonds other than structured notes and collateralised securities|IT/After risk mitigation effect other than from finite reinsurance</t>
  </si>
  <si>
    <t>mi652</t>
  </si>
  <si>
    <t>Metric: Monetary|II/Standard formula|BC/Exposure|AL/Structured notes and collateralised securities [tradable that are based on repackaged loans]|IT/After risk mitigation effect other than from finite reinsurance</t>
  </si>
  <si>
    <t>mi653</t>
  </si>
  <si>
    <t>Metric: Monetary|II/Standard formula|BC/Exposure|OU/Not to be deducted|IT/After risk mitigation effect other than from finite reinsurance</t>
  </si>
  <si>
    <t>mi654</t>
  </si>
  <si>
    <t>Metric: Monetary|II/Standard formula|BC/Exposure|IT/After risk mitigation effect other than from finite reinsurance</t>
  </si>
  <si>
    <t>mi655</t>
  </si>
  <si>
    <t>Metric: Monetary|II/Standard formula|BC/Largest known accident risk concentration</t>
  </si>
  <si>
    <t>mi656</t>
  </si>
  <si>
    <t>Metric: Monetary|II/Standard formula|BC/Largest liability limit provided</t>
  </si>
  <si>
    <t>mi657</t>
  </si>
  <si>
    <t>Metric: Monetary|II/Standard formula|BC/Liability|LB/Gross technical provisions [other than local GAAP specific]</t>
  </si>
  <si>
    <t>mi658</t>
  </si>
  <si>
    <t>Metric: Monetary|II/Standard formula|BC/Loss</t>
  </si>
  <si>
    <t>mi659</t>
  </si>
  <si>
    <t>Metric: Monetary|DD/Discounted|BC/Liability|LB/Claim provisions [other than local GAAP specific]|CC/Not ceded</t>
  </si>
  <si>
    <t>mi66</t>
  </si>
  <si>
    <t>Metric: Monetary|II/Standard formula|BC/Premiums written</t>
  </si>
  <si>
    <t>mi660</t>
  </si>
  <si>
    <t>Metric: Monetary|II/Standard formula|BC/Solvency capital requirement [SCR]|AL/Credit derivatives|IT/After risk mitigation effect other than from finite reinsurance</t>
  </si>
  <si>
    <t>mi662</t>
  </si>
  <si>
    <t>Metric: Monetary|II/Standard formula|BC/Solvency capital requirement [SCR]|AL/Equity instruments, loans and bonds|IO/Non-strategic participation [not deducted from own funds] and investments other than participations|OU/Not to be deducted|IT/After risk mitigation effect other than from finite reinsurance</t>
  </si>
  <si>
    <t>mi663</t>
  </si>
  <si>
    <t>Metric: Monetary|II/Standard formula|BC/Solvency capital requirement [SCR]|IO/Strategic participation [not deducted from own funds]|OU/Not to be deducted|IT/After risk mitigation effect other than from finite reinsurance</t>
  </si>
  <si>
    <t>mi664</t>
  </si>
  <si>
    <t>Metric: Monetary|II/Standard formula|BC/Solvency capital requirement [SCR]|AL/Loans and bonds other than structured notes and collateralised securities|IT/After risk mitigation effect other than from finite reinsurance</t>
  </si>
  <si>
    <t>mi665</t>
  </si>
  <si>
    <t>Metric: Monetary|II/Standard formula|BC/Solvency capital requirement [SCR]|AL/Structured notes and collateralised securities [tradable that are based on repackaged loans]|IT/After risk mitigation effect other than from finite reinsurance</t>
  </si>
  <si>
    <t>mi666</t>
  </si>
  <si>
    <t>Metric: Monetary|II/Standard formula|BC/Solvency capital requirement [SCR]|OU/Not to be deducted|IT/After risk mitigation effect other than from finite reinsurance</t>
  </si>
  <si>
    <t>mi667</t>
  </si>
  <si>
    <t>Metric: Monetary|II/Standard formula|BC/Solvency capital requirement [SCR]|AB/Scenario A|IT/After risk mitigation [risk mitigation cost for reinstalment premium and other than from finite reinsurance]</t>
  </si>
  <si>
    <t>mi668</t>
  </si>
  <si>
    <t>Metric: Monetary|II/Standard formula|BC/Solvency capital requirement [SCR]|AB/Scenario A</t>
  </si>
  <si>
    <t>mi669</t>
  </si>
  <si>
    <t>Metric: Monetary|DD/Discounted|BC/Reported but not settled claims [RBNS]</t>
  </si>
  <si>
    <t>mi67</t>
  </si>
  <si>
    <t>Metric: Monetary|II/Standard formula|BC/Solvency capital requirement [SCR]|AB/Scenario A|IT/Risk mitigation cost for reinstalment premiums</t>
  </si>
  <si>
    <t>mi670</t>
  </si>
  <si>
    <t>Metric: Monetary|II/Standard formula|BC/Solvency capital requirement [SCR]|AB/Scenario A|IT/Risk mitigation effect other than from finite reinsurance</t>
  </si>
  <si>
    <t>mi671</t>
  </si>
  <si>
    <t>Metric: Monetary|II/Standard formula|BC/Solvency capital requirement [SCR]|AB/Scenario B|IT/After risk mitigation [risk mitigation cost for reinstalment premium and other than from finite reinsurance]</t>
  </si>
  <si>
    <t>mi672</t>
  </si>
  <si>
    <t>Metric: Monetary|II/Standard formula|BC/Solvency capital requirement [SCR]|AB/Scenario B</t>
  </si>
  <si>
    <t>mi673</t>
  </si>
  <si>
    <t>Metric: Monetary|II/Standard formula|BC/Solvency capital requirement [SCR]|AB/Scenario B|IT/Risk mitigation cost for reinstalment premiums</t>
  </si>
  <si>
    <t>mi674</t>
  </si>
  <si>
    <t>Metric: Monetary|II/Standard formula|BC/Solvency capital requirement [SCR]|AB/Scenario B|IT/Risk mitigation effect other than from finite reinsurance</t>
  </si>
  <si>
    <t>mi675</t>
  </si>
  <si>
    <t>Metric: Monetary|II/Standard formula|BC/Solvency capital requirement [SCR]|RT/Aviation [hull]</t>
  </si>
  <si>
    <t>mi676</t>
  </si>
  <si>
    <t>Metric: Monetary|II/Standard formula|BC/Solvency capital requirement [SCR]|RT/Aviation [liability]</t>
  </si>
  <si>
    <t>mi677</t>
  </si>
  <si>
    <t>Metric: Monetary|II/Standard formula|BC/Solvency capital requirement [SCR]|RT/Aviation|IT/After risk mitigation [risk mitigation cost for reinstalment premium and other than from finite reinsurance]</t>
  </si>
  <si>
    <t>mi678</t>
  </si>
  <si>
    <t>Metric: Monetary|II/Standard formula|BC/Solvency capital requirement [SCR]|RT/Aviation</t>
  </si>
  <si>
    <t>mi679</t>
  </si>
  <si>
    <t>Metric: Monetary|DD/Discounted|BC/Reported but not settled claims [RBNS]|CC/Ceded</t>
  </si>
  <si>
    <t>mi68</t>
  </si>
  <si>
    <t>Metric: Monetary|II/Standard formula|BC/Solvency capital requirement [SCR]|RT/Aviation|IT/Risk mitigation cost for reinstalment premiums</t>
  </si>
  <si>
    <t>mi680</t>
  </si>
  <si>
    <t>Metric: Monetary|II/Standard formula|BC/Solvency capital requirement [SCR]|RT/Aviation|IT/Risk mitigation effect other than from finite reinsurance</t>
  </si>
  <si>
    <t>mi681</t>
  </si>
  <si>
    <t>Metric: Monetary|II/Standard formula|BC/Solvency capital requirement [SCR]|RT/Marine|IT/After risk mitigation [risk mitigation cost for reinstalment premium and other than from finite reinsurance]|EA/Excluding the loss-absorbing capacity of technical provisions</t>
  </si>
  <si>
    <t>mi682</t>
  </si>
  <si>
    <t>Metric: Monetary|II/Standard formula|BC/Solvency capital requirement [SCR]|RT/Marine|EA/Excluding the loss-absorbing capacity of technical provisions</t>
  </si>
  <si>
    <t>mi683</t>
  </si>
  <si>
    <t>Metric: Monetary|II/Standard formula|BC/Solvency capital requirement [SCR]|RT/Marine|IT/Risk mitigation effect other than from finite reinsurance and risk mitigation cost for reinstalment premiums|EA/Excluding the loss-absorbing capacity of technical provisions</t>
  </si>
  <si>
    <t>mi684</t>
  </si>
  <si>
    <t>Metric: Monetary|II/Standard formula|BC/Solvency capital requirement [SCR]|IT/After risk mitigation [risk mitigation cost for reinstalment premium and other than from finite reinsurance]</t>
  </si>
  <si>
    <t>mi685</t>
  </si>
  <si>
    <t>Metric: Monetary|II/Standard formula|BC/Solvency capital requirement [SCR]|IT/After risk mitigation effect other than from finite reinsurance</t>
  </si>
  <si>
    <t>mi686</t>
  </si>
  <si>
    <t>Metric: Monetary|II/Standard formula|BC/Solvency capital requirement [SCR]|IT/Risk mitigation cost for reinstalment premiums</t>
  </si>
  <si>
    <t>mi688</t>
  </si>
  <si>
    <t>Metric: Monetary|II/Standard formula|BC/Solvency capital requirement [SCR]|IT/Risk mitigation effect other than from finite reinsurance</t>
  </si>
  <si>
    <t>mi689</t>
  </si>
  <si>
    <t>Metric: Monetary|DD/Discounted|BC/Reported but not settled claims [RBNS]|CC/Not ceded</t>
  </si>
  <si>
    <t>mi69</t>
  </si>
  <si>
    <t>Metric: Monetary|II/Standard formula|BC/Solvency capital requirement [SCR]|IT/Risk mitigation effect other than from finite reinsurance and risk mitigation cost for reinstalment premiums</t>
  </si>
  <si>
    <t>mi690</t>
  </si>
  <si>
    <t>Metric: Monetary|II/Standard formula|IT/After risk mitigation effect other than from finite reinsurance</t>
  </si>
  <si>
    <t>mi691</t>
  </si>
  <si>
    <t>Metric: Monetary|DD/Undiscounted|VP/Cash in-flows other than future premiums|BC/Projection of future cash flows|LB/Claim provisions [other than local GAAP specific]</t>
  </si>
  <si>
    <t>mi70</t>
  </si>
  <si>
    <t>Metric: Monetary|OP/Lump sum|VG/Prudential|BC/Benefits payable|SC/Favourable scenario</t>
  </si>
  <si>
    <t>mi7003</t>
  </si>
  <si>
    <t>Metric: Monetary|OP/Lump sum|VG/Prudential|BC/Benefits payable|SC/Unfavourable scenario</t>
  </si>
  <si>
    <t>mi7004</t>
  </si>
  <si>
    <t>Metric: Monetary|OP/Lump sum|VG/Prudential|BC/Benefits payable|PR/Poor</t>
  </si>
  <si>
    <t>mi7032</t>
  </si>
  <si>
    <t>Metric: Monetary|OP/Annuities|VG/Prudential|BC/Benefits payable|PR/Poor|PL/Monthly</t>
  </si>
  <si>
    <t>mi7033</t>
  </si>
  <si>
    <t>Metric: Monetary|OP/Lump sum|VG/Prudential|BC/Benefits payable|PR/Moderate</t>
  </si>
  <si>
    <t>mi7034</t>
  </si>
  <si>
    <t>Metric: Monetary|OP/Annuities|VG/Prudential|BC/Benefits payable|PR/Moderate|PL/Monthly</t>
  </si>
  <si>
    <t>mi7035</t>
  </si>
  <si>
    <t>Metric: Monetary|OP/Lump sum|VG/Prudential|BC/Benefits payable|PR/Good</t>
  </si>
  <si>
    <t>mi7036</t>
  </si>
  <si>
    <t>Metric: Monetary|OP/Annuities|VG/Prudential|BC/Benefits payable|PR/Good|PL/Monthly</t>
  </si>
  <si>
    <t>mi7037</t>
  </si>
  <si>
    <t>Metric: Monetary|BC/Costs borne by the individual investors|TE/Costs for signing up for the PEPP product|OR/One-off</t>
  </si>
  <si>
    <t>mi7039</t>
  </si>
  <si>
    <t>Metric: Monetary|BC/Costs borne by the individual investors|TE/Exit costs when exiting PEPP product before five years|OR/One-off</t>
  </si>
  <si>
    <t>mi7040</t>
  </si>
  <si>
    <t>Metric: Monetary|BC/Costs borne by the individual investors|SC/Scenario where 10 000 Monetary Units (MU) of a given currency were saved so far|OR/Annual</t>
  </si>
  <si>
    <t>mi7041</t>
  </si>
  <si>
    <t>Metric: Monetary|BC/Contributions receivable|PL/Monthly</t>
  </si>
  <si>
    <t>mi7081</t>
  </si>
  <si>
    <t>Metric: Monetary|OP/Annuities|BC/Benefits payable</t>
  </si>
  <si>
    <t>mi7094</t>
  </si>
  <si>
    <t>Metric: Monetary|OP/Lump sum|BC/Benefits payable</t>
  </si>
  <si>
    <t>mi7095</t>
  </si>
  <si>
    <t>Metric: Monetary|OP/Cash withdrawal|BC/Benefits payable</t>
  </si>
  <si>
    <t>mi7096</t>
  </si>
  <si>
    <t>Metric: Monetary|BC/Contributions or assets transfer|SW/Switch associated with portability service</t>
  </si>
  <si>
    <t>mi7097</t>
  </si>
  <si>
    <t>Metric: Monetary|BC/Contributions or assets transfer|SW/Voluntary switch</t>
  </si>
  <si>
    <t>mi7098</t>
  </si>
  <si>
    <t>Metric: Monetary|TA/Notional amount|VG/Prudential|BC/Assets</t>
  </si>
  <si>
    <t>mi7099</t>
  </si>
  <si>
    <t>Metric: Monetary|DD/Undiscounted|VP/Cash in-flows other than future premiums|BC/Projection of future cash flows|LB/Gross technical provisions [other than local GAAP specific]</t>
  </si>
  <si>
    <t>mi71</t>
  </si>
  <si>
    <t>Metric: Monetary|TA/Acquisition value|VG/Prudential|BC/Assets</t>
  </si>
  <si>
    <t>mi7100</t>
  </si>
  <si>
    <t>Metric: Monetary|VG/Prudential|BC/Assets|AS/Collective investments undertakings|IO/Investment</t>
  </si>
  <si>
    <t>mi7101</t>
  </si>
  <si>
    <t>Metric: Monetary|BC/Gross investment returns</t>
  </si>
  <si>
    <t>mi7102</t>
  </si>
  <si>
    <t>Metric: Monetary|BC/Assets and/or liabilities|AL/Forward exchange rate agreement</t>
  </si>
  <si>
    <t>mi7104</t>
  </si>
  <si>
    <t>Metric: Monetary|BC/Assets and/or liabilities|AL/Swaps - interest rate</t>
  </si>
  <si>
    <t>mi7105</t>
  </si>
  <si>
    <t>Metric: Monetary|BC/Assets and/or liabilities|AL/Derivatives other than forward exchange rate agreement and interest rate swaps</t>
  </si>
  <si>
    <t>mi7107</t>
  </si>
  <si>
    <t>Metric: Monetary|TA/Market value|VG/Prudential|BC/Assets</t>
  </si>
  <si>
    <t>mi7108</t>
  </si>
  <si>
    <t>Metric: Monetary|TA/Unit price|VG/Prudential value without accrued interests</t>
  </si>
  <si>
    <t>mi7109</t>
  </si>
  <si>
    <t>Metric: Monetary|II/Full internal model|BC/Solvency capital requirement [SCR]|TV/Treated per components|UG/Before diversification effect|IT/After risk mitigation effect other than from finite reinsurance</t>
  </si>
  <si>
    <t>mi711</t>
  </si>
  <si>
    <t>Metric: Monetary|BC/Expenses|TE/Guarantees of Pan-European Personal Pension Product</t>
  </si>
  <si>
    <t>mi7111</t>
  </si>
  <si>
    <t>Metric: Monetary|BC/Expenses|TE/Distribution</t>
  </si>
  <si>
    <t>mi7112</t>
  </si>
  <si>
    <t>Metric: Monetary|BC/Expenses|TE/Costs of advice</t>
  </si>
  <si>
    <t>mi7113</t>
  </si>
  <si>
    <t>Metric: Monetary|II/Full internal model|BC/Solvency capital requirement [SCR]|UG/Before diversification effect</t>
  </si>
  <si>
    <t>mi712</t>
  </si>
  <si>
    <t>Metric: Monetary|II/Full internal model|BC/Solvency capital requirement [SCR]|UG/Before diversification effect|IT/After risk mitigation effect other than from finite reinsurance</t>
  </si>
  <si>
    <t>mi713</t>
  </si>
  <si>
    <t>Metric: Monetary|II/Full internal model|BC/Solvency capital requirement [SCR]|UG/Diversification effect</t>
  </si>
  <si>
    <t>mi714</t>
  </si>
  <si>
    <t>Metric: Monetary|II/Full internal model|BC/Solvency capital requirement [SCR]|IO/Participations [controlling]|UG/Before diversification effect</t>
  </si>
  <si>
    <t>mi715</t>
  </si>
  <si>
    <t>Metric: Monetary|II/Full internal model|BC/Solvency capital requirement [SCR]|IO/Participations [non-controlling]|UG/Before diversification effect</t>
  </si>
  <si>
    <t>mi716</t>
  </si>
  <si>
    <t>Metric: Monetary|II/Full internal model|BC/Solvency capital requirement [SCR]|PO/Other than ring fenced funds|UG/Before diversification effect</t>
  </si>
  <si>
    <t>mi717</t>
  </si>
  <si>
    <t>Metric: Monetary|II/Full internal model|BC/Solvency capital requirement [SCR]|PO/Ring Fenced Funds|UG/Before diversification effect</t>
  </si>
  <si>
    <t>mi718</t>
  </si>
  <si>
    <t>Metric: Monetary|II/Full internal model|BC/Solvency capital requirement [SCR]|TV/Not treated per components|UG/Before diversification effect|IT/After risk mitigation effect other than from finite reinsurance</t>
  </si>
  <si>
    <t>mi719</t>
  </si>
  <si>
    <t>Metric: Monetary|DD/Undiscounted|VP/Cash in-flows other than future premiums|BC/Projection of future cash flows|LB/Premium provisions [other than local GAAP specific]</t>
  </si>
  <si>
    <t>mi72</t>
  </si>
  <si>
    <t>Metric: Monetary|II/Partial internal model|BC/Solvency capital requirement [SCR]|TV/Treated per components|UG/Before diversification effect|IT/After risk mitigation effect other than from finite reinsurance</t>
  </si>
  <si>
    <t>mi721</t>
  </si>
  <si>
    <t>Metric: Monetary|II/Partial internal model|BC/Solvency capital requirement [SCR]|UG/Before diversification effect|IT/After risk mitigation effect other than from finite reinsurance</t>
  </si>
  <si>
    <t>mi722</t>
  </si>
  <si>
    <t>Metric: Monetary|II/Partial internal model|BC/Solvency capital requirement [SCR]|UG/Diversification effect</t>
  </si>
  <si>
    <t>mi723</t>
  </si>
  <si>
    <t>Metric: Monetary|II/Partial internal model|BC/Solvency capital requirement [SCR]|PO/Other than ring fenced funds|UG/Before diversification effect</t>
  </si>
  <si>
    <t>mi724</t>
  </si>
  <si>
    <t>Metric: Monetary|II/Partial internal model|BC/Solvency capital requirement [SCR]|PO/Ring Fenced Funds|UG/Before diversification effect</t>
  </si>
  <si>
    <t>mi725</t>
  </si>
  <si>
    <t>Metric: Monetary|II/Partial internal model|BC/Solvency capital requirement [SCR]|TV/Not treated per components|UG/Before diversification effect|IT/After risk mitigation effect other than from finite reinsurance</t>
  </si>
  <si>
    <t>mi726</t>
  </si>
  <si>
    <t>Metric: Monetary|II/Standard formula|BC/Solvency capital requirement [SCR]|UG/Before diversification effect</t>
  </si>
  <si>
    <t>mi728</t>
  </si>
  <si>
    <t>Metric: Monetary|II/Standard formula|BC/Solvency capital requirement [SCR]|UG/Diversification effect</t>
  </si>
  <si>
    <t>mi729</t>
  </si>
  <si>
    <t>Metric: Monetary|DD/Undiscounted|VP/Future expenses and cash out-flows other than guaranteed and discretionary benefits|BC/Projection of future cash flows|LB/Claim provisions [other than local GAAP specific]</t>
  </si>
  <si>
    <t>mi73</t>
  </si>
  <si>
    <t>Metric: Monetary|DD/Undiscounted|VP/Future expenses and cash out-flows other than guaranteed and discretionary benefits|BC/Projection of future cash flows|LB/Gross technical provisions [other than local GAAP specific]</t>
  </si>
  <si>
    <t>mi74</t>
  </si>
  <si>
    <t>Metric: Monetary|DD/Undiscounted|VP/Future expenses and cash out-flows other than guaranteed and discretionary benefits|BC/Projection of future cash flows|LB/Premium provisions [other than local GAAP specific]</t>
  </si>
  <si>
    <t>mi75</t>
  </si>
  <si>
    <t>Metric: Monetary|DD/Undiscounted|VP/Future guaranteed and discretionary benefits|BC/Projection of future cash flows|LB/Claim provisions [other than local GAAP specific]</t>
  </si>
  <si>
    <t>mi76</t>
  </si>
  <si>
    <t>Metric: Monetary|DD/Undiscounted|VP/Future guaranteed and discretionary benefits|BC/Projection of future cash flows|LB/Gross technical provisions [other than local GAAP specific]</t>
  </si>
  <si>
    <t>mi77</t>
  </si>
  <si>
    <t>Metric: Monetary|DD/Undiscounted|VP/Future guaranteed and discretionary benefits|BC/Projection of future cash flows|LB/Premium provisions [other than local GAAP specific]</t>
  </si>
  <si>
    <t>mi78</t>
  </si>
  <si>
    <t>Metric: Monetary|DD/Undiscounted|VP/Future premiums|BC/Projection of future cash flows|LB/Claim provisions [other than local GAAP specific]</t>
  </si>
  <si>
    <t>mi79</t>
  </si>
  <si>
    <t>Metric: Monetary|DD/Undiscounted|VP/Future premiums|BC/Projection of future cash flows|LB/Gross technical provisions [other than local GAAP specific]</t>
  </si>
  <si>
    <t>mi80</t>
  </si>
  <si>
    <t>Metric: Monetary|DD/Undiscounted|VP/Future premiums|BC/Projection of future cash flows|LB/Premium provisions [other than local GAAP specific]</t>
  </si>
  <si>
    <t>mi81</t>
  </si>
  <si>
    <t>Metric: Monetary|DD/Undiscounted|BC/Assets|AS/Recoverables|IO/Other than investment, own use, own instruments held directly and cash and cash equivalents|CC/Ceded</t>
  </si>
  <si>
    <t>mi82</t>
  </si>
  <si>
    <t>Metric: Monetary|DD/Undiscounted|BC/Claims paid</t>
  </si>
  <si>
    <t>mi83</t>
  </si>
  <si>
    <t>Metric: Monetary|DD/Undiscounted|BC/Liability|LB/Claim provisions [other than local GAAP specific]</t>
  </si>
  <si>
    <t>mi84</t>
  </si>
  <si>
    <t>Metric: Monetary|DD/Undiscounted|BC/Liability|LB/Claim provisions [other than local GAAP specific]|CC/Ceded</t>
  </si>
  <si>
    <t>mi85</t>
  </si>
  <si>
    <t>Metric: Monetary|DD/Undiscounted|BC/Liability|LB/Claim provisions [other than local GAAP specific]|CC/Not ceded</t>
  </si>
  <si>
    <t>mi86</t>
  </si>
  <si>
    <t>Metric: Monetary|DD/Undiscounted|BC/Liability|LB/New claim provisions [other than local GAAP specific]</t>
  </si>
  <si>
    <t>mi87</t>
  </si>
  <si>
    <t>Metric: Monetary|DD/Undiscounted|BC/Reported but not settled claims [RBNS]</t>
  </si>
  <si>
    <t>mi88</t>
  </si>
  <si>
    <t>Metric: Monetary|DD/Undiscounted|BC/Reported but not settled claims [RBNS]|CC/Ceded</t>
  </si>
  <si>
    <t>mi89</t>
  </si>
  <si>
    <t>Metric: Monetary|DD/Undiscounted|BC/Reported but not settled claims [RBNS]|CC/Not ceded</t>
  </si>
  <si>
    <t>mi90</t>
  </si>
  <si>
    <t>Metric: Monetary|II/Full internal model|BC/Solvency capital requirement [SCR]</t>
  </si>
  <si>
    <t>mi92</t>
  </si>
  <si>
    <t>Metric: Monetary|II/Full internal model|BC/Solvency capital requirement [SCR]|IO/Participations [controlling]</t>
  </si>
  <si>
    <t>mi93</t>
  </si>
  <si>
    <t>Metric: Monetary|II/Full internal model|BC/Solvency capital requirement [SCR]|IO/Participations [non-controlling]</t>
  </si>
  <si>
    <t>mi94</t>
  </si>
  <si>
    <t>Metric: Monetary|II/Full internal model|BC/Solvency capital requirement [SCR]|PO/Other than ring fenced funds</t>
  </si>
  <si>
    <t>mi95</t>
  </si>
  <si>
    <t>Metric: Monetary|II/Full internal model|BC/Solvency capital requirement [SCR]|PO/Other than ring fenced funds|TV/Not treated per components|IT/After risk mitigation effect other than from finite reinsurance</t>
  </si>
  <si>
    <t>mi96</t>
  </si>
  <si>
    <t>Metric: Monetary|II/Full internal model|BC/Solvency capital requirement [SCR]|PO/Other than ring fenced funds|TV/Treated per components|IT/After risk mitigation effect other than from finite reinsurance</t>
  </si>
  <si>
    <t>mi97</t>
  </si>
  <si>
    <t>Metric: Monetary|II/Full internal model|BC/Solvency capital requirement [SCR]|PO/Other than ring fenced funds|IT/After risk mitigation effect other than from finite reinsurance</t>
  </si>
  <si>
    <t>mi98</t>
  </si>
  <si>
    <t>Metric: Monetary|II/Full internal model|BC/Solvency capital requirement [SCR]|PO/Ring Fenced Funds</t>
  </si>
  <si>
    <t>mi99</t>
  </si>
  <si>
    <t>Metric: Decimal|DC/Delta (old)</t>
  </si>
  <si>
    <t>pi1050</t>
  </si>
  <si>
    <t>DECIMAL</t>
  </si>
  <si>
    <t>Metric: Decimal|DC/Quantity (old)</t>
  </si>
  <si>
    <t>pi1051</t>
  </si>
  <si>
    <t>Metric: Decimal|DC/Quantity|OB/Collateral held (old)</t>
  </si>
  <si>
    <t>pi1052</t>
  </si>
  <si>
    <t>Metric: Decimal|NT/Number of months for notice (old)</t>
  </si>
  <si>
    <t>pi1054</t>
  </si>
  <si>
    <t>Metric: Pure|TA/Aggregate deductibles|BC/Reinsurance contract/treaty cover conditions</t>
  </si>
  <si>
    <t>pi1283</t>
  </si>
  <si>
    <t>PERCENTAGE</t>
  </si>
  <si>
    <t>Metric: Pure|TA/Limit|BC/Reinsurance contract/treaty cover conditions</t>
  </si>
  <si>
    <t>pi1284</t>
  </si>
  <si>
    <t>Metric: Pure|TA/Retention or priority|BC/Reinsurance contract/treaty cover conditions</t>
  </si>
  <si>
    <t>pi1285</t>
  </si>
  <si>
    <t>Metric: Pure|VG/Solvency II without accrued interests|PP/Percentage of par value</t>
  </si>
  <si>
    <t>pi1286</t>
  </si>
  <si>
    <t>Metric: Pure|BL/Health non-SLT|PP/Contribution to group technical provisions [%]|IG/Excluding intra-group transactions</t>
  </si>
  <si>
    <t>pi1287</t>
  </si>
  <si>
    <t>Metric: Pure|BL/Health SLT and annuities stemming from non-life insurance contracts and relating to health insurance obligations|PP/Contribution to group technical provisions [%]|IG/Excluding intra-group transactions</t>
  </si>
  <si>
    <t>pi1288</t>
  </si>
  <si>
    <t>Metric: Pure|BL/Life and annuities stemming from non-life insurance contracts and relating to insurance obligations other than health insurance obligations [other than unit-linked or index-linked]|PP/Contribution to group technical provisions [%]|IG/Excluding intra-group transactions</t>
  </si>
  <si>
    <t>pi1289</t>
  </si>
  <si>
    <t>Metric: Pure|BL/Non-life|PP/Contribution to group technical provisions [%]|IG/Excluding intra-group transactions</t>
  </si>
  <si>
    <t>pi1290</t>
  </si>
  <si>
    <t>Metric: Pure|BL/Unit-linked or index-linked|PP/Contribution to group technical provisions [%]|IG/Excluding intra-group transactions</t>
  </si>
  <si>
    <t>pi1291</t>
  </si>
  <si>
    <t>Metric: Pure|BL/Variable annuities|TB/Direct Business|PP/Percentage of the level of guarantee</t>
  </si>
  <si>
    <t>pi1292</t>
  </si>
  <si>
    <t>Metric: Pure|PP/Attachment point</t>
  </si>
  <si>
    <t>pi1293</t>
  </si>
  <si>
    <t>Metric: Pure|PP/Detachment point</t>
  </si>
  <si>
    <t>pi1295</t>
  </si>
  <si>
    <t>Metric: Pure|PP/Fixed annual return</t>
  </si>
  <si>
    <t>pi1296</t>
  </si>
  <si>
    <t>Metric: Pure|PP/Loss given default</t>
  </si>
  <si>
    <t>pi1297</t>
  </si>
  <si>
    <t>Metric: Pure|PP/Percent of the issue held by entities in the group</t>
  </si>
  <si>
    <t>pi1298</t>
  </si>
  <si>
    <t>Metric: Pure|PP/Percent of voting rights</t>
  </si>
  <si>
    <t>pi1299</t>
  </si>
  <si>
    <t>Metric: Pure|PP/Percent used for the establishment of accounting consolidated accounts</t>
  </si>
  <si>
    <t>pi1300</t>
  </si>
  <si>
    <t>Metric: Pure|PP/Percentage of share reinsurer</t>
  </si>
  <si>
    <t>pi1301</t>
  </si>
  <si>
    <t>Metric: Pure|PP/Proportion of the subscribed capital that is held, directly or indirectly, by the participating undertaking in the undertaking</t>
  </si>
  <si>
    <t>pi1302</t>
  </si>
  <si>
    <t>Metric: Pure|PP/Proportional share retained</t>
  </si>
  <si>
    <t>pi1303</t>
  </si>
  <si>
    <t>Metric: Pure|PP/XL rate 1</t>
  </si>
  <si>
    <t>pi1304</t>
  </si>
  <si>
    <t>Metric: Pure|PP/XL rate 2</t>
  </si>
  <si>
    <t>pi1305</t>
  </si>
  <si>
    <t>Metric: Pure</t>
  </si>
  <si>
    <t>pi1550</t>
  </si>
  <si>
    <t>Metric: Pure|PP/Percentage of the reinsurers limit collateralised</t>
  </si>
  <si>
    <t>pi1593</t>
  </si>
  <si>
    <t>Metric: Pure|TA/Reinsurance Commission [Maximum]</t>
  </si>
  <si>
    <t>pi1596</t>
  </si>
  <si>
    <t>Metric: Pure|TA/Reinsurance Commission [Minimum]</t>
  </si>
  <si>
    <t>pi1597</t>
  </si>
  <si>
    <t>Metric: Pure|TA/Reinsurance Commission [Expected]</t>
  </si>
  <si>
    <t>pi1598</t>
  </si>
  <si>
    <t>Metric: Pure|TA/Overriding Commission [Maximum]</t>
  </si>
  <si>
    <t>pi1599</t>
  </si>
  <si>
    <t>Metric: Decimal|BC/Liability|DC/Residual modified duration</t>
  </si>
  <si>
    <t>pi16</t>
  </si>
  <si>
    <t>Metric: Pure|TA/Overriding Commission [Minimum]</t>
  </si>
  <si>
    <t>pi1600</t>
  </si>
  <si>
    <t>Metric: Pure|TA/Overriding Commission [Expected]</t>
  </si>
  <si>
    <t>pi1601</t>
  </si>
  <si>
    <t>Metric: Pure|TA/Profit Commission [Maximum]</t>
  </si>
  <si>
    <t>pi1602</t>
  </si>
  <si>
    <t>Metric: Pure|TA/Profit Commission [Minimum]</t>
  </si>
  <si>
    <t>pi1603</t>
  </si>
  <si>
    <t>Metric: Pure|TA/Profit Commission [Expected]</t>
  </si>
  <si>
    <t>pi1604</t>
  </si>
  <si>
    <t>Metric: Decimal|DC/Age of beneficiaries [years] (old)</t>
  </si>
  <si>
    <t>pi17</t>
  </si>
  <si>
    <t>Metric: Decimal|DC/Residual modified duration (old)</t>
  </si>
  <si>
    <t>pi18</t>
  </si>
  <si>
    <t>Metric: Pure|PP/Aggregate deductibles (%)</t>
  </si>
  <si>
    <t>pi1875</t>
  </si>
  <si>
    <t>Metric: Pure|PP/Reinsurance Commission [Maximum]</t>
  </si>
  <si>
    <t>pi1876</t>
  </si>
  <si>
    <t>Metric: Pure|PP/Reinsurance Commission [Minimum]</t>
  </si>
  <si>
    <t>pi1877</t>
  </si>
  <si>
    <t>Metric: Pure|PP/Reinsurance Commission [Expected]</t>
  </si>
  <si>
    <t>pi1878</t>
  </si>
  <si>
    <t>Metric: Pure|PP/Overriding Commission [Maximum]</t>
  </si>
  <si>
    <t>pi1879</t>
  </si>
  <si>
    <t>Metric: Pure|PP/Overriding Commission [Minimum]</t>
  </si>
  <si>
    <t>pi1880</t>
  </si>
  <si>
    <t>Metric: Pure|PP/Overriding Commission [Expected]</t>
  </si>
  <si>
    <t>pi1881</t>
  </si>
  <si>
    <t>Metric: Pure|PP/Profit Commission [Maximum]</t>
  </si>
  <si>
    <t>pi1882</t>
  </si>
  <si>
    <t>Metric: Pure|PP/Profit Commission [Minimum]</t>
  </si>
  <si>
    <t>pi1883</t>
  </si>
  <si>
    <t>Metric: Pure|PP/Profit Commission [Expected]</t>
  </si>
  <si>
    <t>pi1884</t>
  </si>
  <si>
    <t>Metric: Pure|II/Standard formula|PP/Risk rate</t>
  </si>
  <si>
    <t>pi1897</t>
  </si>
  <si>
    <t>Metric: Pure|PP/Largest accident risk concentration of an insurance or reinsurance undertaking</t>
  </si>
  <si>
    <t>pi1903</t>
  </si>
  <si>
    <t>Metric: Pure|PP/Interest rate</t>
  </si>
  <si>
    <t>pi1906</t>
  </si>
  <si>
    <t>Metric: Pure|PP/Annual effective rate</t>
  </si>
  <si>
    <t>pi1907</t>
  </si>
  <si>
    <t>Metric: Pure|PP/Portion of the difference applied at the reporting date</t>
  </si>
  <si>
    <t>pi1908</t>
  </si>
  <si>
    <t>Metric: Pure|PP/Adjustment to risk free rate</t>
  </si>
  <si>
    <t>pi1909</t>
  </si>
  <si>
    <t>Metric: Pure|PP/Portion of the difference adjusted</t>
  </si>
  <si>
    <t>pi1911</t>
  </si>
  <si>
    <t>Metric: Pure|II/Standard formula|PP/Termination rates</t>
  </si>
  <si>
    <t>pi1923</t>
  </si>
  <si>
    <t>Metric: Pure|PP/Ratio of insured persons using hospitalisation</t>
  </si>
  <si>
    <t>pi2076</t>
  </si>
  <si>
    <t>Metric: Pure|BL/Life [other than Index-linked and unit-linked insurance and Health SLT]|PP/Contribution to group technical provisions [%]|IG/Excluding intra-group transactions</t>
  </si>
  <si>
    <t>pi2084</t>
  </si>
  <si>
    <t>Metric: Pure|PP/Ratio of insured persons using medical practitioner</t>
  </si>
  <si>
    <t>pi2128</t>
  </si>
  <si>
    <t>Metric: Pure|PP/Ratio of insured persons using no formal medical care</t>
  </si>
  <si>
    <t>pi2129</t>
  </si>
  <si>
    <t>Metric: Pure|PP/Average profit/(loss) sharing</t>
  </si>
  <si>
    <t>pi2176</t>
  </si>
  <si>
    <t>Metric: Pure|PP/Annual effective rate applied to the CF of the obligations</t>
  </si>
  <si>
    <t>pi2241</t>
  </si>
  <si>
    <t>Metric: Pure|PP/Annual effective rate of the best estimate</t>
  </si>
  <si>
    <t>pi2242</t>
  </si>
  <si>
    <t>Metric: Pure|PP/Probability of default</t>
  </si>
  <si>
    <t>pi2243</t>
  </si>
  <si>
    <t>Metric: Pure|PP/Cost of downgrade</t>
  </si>
  <si>
    <t>pi2244</t>
  </si>
  <si>
    <t>Metric: Pure|PP/Increase of fundamental spread for sub investment grade assets</t>
  </si>
  <si>
    <t>pi2245</t>
  </si>
  <si>
    <t>Metric: Pure|PP/Matching adjustment to the risk free rate</t>
  </si>
  <si>
    <t>pi2246</t>
  </si>
  <si>
    <t>Metric: Pure|PP/Return on assets</t>
  </si>
  <si>
    <t>pi2249</t>
  </si>
  <si>
    <t>Metric: Pure|II/Standard formula|PP/Inflation rate</t>
  </si>
  <si>
    <t>pi2424</t>
  </si>
  <si>
    <t>Metric: Pure|PP/Average guaranteed rate to the policy holder over the remaining life time of the contract</t>
  </si>
  <si>
    <t>pi2515</t>
  </si>
  <si>
    <t>Metric: Pure|II/Standard formula|XX/Simplifications based on article 90b|PP/Risk rate</t>
  </si>
  <si>
    <t>pi2537</t>
  </si>
  <si>
    <t>Metric: Pure|PP/Percentage of impact to SCR in relation to the trigger assigned as a major model change</t>
  </si>
  <si>
    <t>pi2606</t>
  </si>
  <si>
    <t>Metric: Pure|PP/Split of premium income</t>
  </si>
  <si>
    <t>pi2628</t>
  </si>
  <si>
    <t>Metric: Pure|II/Full internal model|AS/Loans and bonds|PP/Probability of default</t>
  </si>
  <si>
    <t>pi2658</t>
  </si>
  <si>
    <t>Metric: Pure|II/Full internal model|AS/Government Bonds and loans|PP/Probability of default|CT/General government</t>
  </si>
  <si>
    <t>pi2659</t>
  </si>
  <si>
    <t>Metric: Pure|II/Full internal model|AS/Corporate Bonds and loans|PP/Probability of default|CT/Corporate</t>
  </si>
  <si>
    <t>pi2660</t>
  </si>
  <si>
    <t>Metric: Pure|II/Full internal model|AS/Structured notes and collateralised securities and loans|PP/Probability of default|CT/Other than corporate and general government</t>
  </si>
  <si>
    <t>pi2661</t>
  </si>
  <si>
    <t>Metric: Pure|II/Full internal model|AS/Cash|PP/Probability of default</t>
  </si>
  <si>
    <t>pi2662</t>
  </si>
  <si>
    <t>Metric: Pure|II/Full internal model|AS/Derivatives|PP/Probability of default</t>
  </si>
  <si>
    <t>pi2663</t>
  </si>
  <si>
    <t>Metric: Pure|II/Full internal model|AS/Other type of assets in credit event risk module|PP/Probability of default</t>
  </si>
  <si>
    <t>pi2664</t>
  </si>
  <si>
    <t>Metric: Pure|II/Full internal model|PP/Probability of default</t>
  </si>
  <si>
    <t>pi2672</t>
  </si>
  <si>
    <t>Metric: Pure|PP/Relative change of total modelled SCR in percentage after major model change</t>
  </si>
  <si>
    <t>pi2680</t>
  </si>
  <si>
    <t>Metric: Pure|II/Full internal model|BC/Changes in own funds</t>
  </si>
  <si>
    <t>pi2698</t>
  </si>
  <si>
    <t>Metric: Pure|DD/Discounted|II/Full internal model|PP/Changes in simulated Loss Ratio</t>
  </si>
  <si>
    <t>pi2703</t>
  </si>
  <si>
    <t>Metric: Pure|DD/Discounted|II/Full internal model|PP/Changes in simulated Loss Ratio|CC/Not ceded</t>
  </si>
  <si>
    <t>pi2706</t>
  </si>
  <si>
    <t>Metric: Pure|PP/Investments exposed to transition risk to total of investments ratio</t>
  </si>
  <si>
    <t>pi2819</t>
  </si>
  <si>
    <t>Metric: Pure|PP/Investments exposed to physical risk to total of investments ratio</t>
  </si>
  <si>
    <t>pi2820</t>
  </si>
  <si>
    <t>Metric: Pure|PP/Yearly interest rate guarantee for the reporting year</t>
  </si>
  <si>
    <t>pi2826</t>
  </si>
  <si>
    <t>Metric: Pure|PP/Proportion of products commercialised under the product category (measured by gross written premiums) that covers climate-related perils</t>
  </si>
  <si>
    <t>pi2829</t>
  </si>
  <si>
    <t>Metric: Pure|PP/Minimum claim ratio on which the amount of sliding scale commission is dependant</t>
  </si>
  <si>
    <t>pi2857</t>
  </si>
  <si>
    <t>Metric: Pure|PP/Maximum claim ratio on which the amount of sliding scale commission is dependant</t>
  </si>
  <si>
    <t>pi2858</t>
  </si>
  <si>
    <t>Metric: Pure|PP/Commission [Minimum]</t>
  </si>
  <si>
    <t>pi2859</t>
  </si>
  <si>
    <t>Metric: Pure|PP/Commission [Maximum]</t>
  </si>
  <si>
    <t>pi2860</t>
  </si>
  <si>
    <t>Metric: Pure|PP/Commission [Expected]</t>
  </si>
  <si>
    <t>pi2861</t>
  </si>
  <si>
    <t>Metric: Pure|II/Full internal model</t>
  </si>
  <si>
    <t>pi2898</t>
  </si>
  <si>
    <t>Metric: Pure|II/Full internal model|BC/Loss given default</t>
  </si>
  <si>
    <t>pi2899</t>
  </si>
  <si>
    <t>Metric: Pure|II/Full internal model|BC/Credit risk contribution</t>
  </si>
  <si>
    <t>pi2901</t>
  </si>
  <si>
    <t>Metric: Pure|PP/Percentage of internal line of business allocation to solvency II line of business</t>
  </si>
  <si>
    <t>pi2919</t>
  </si>
  <si>
    <t>Metric: Pure|PP/Percentage of issue price to par amount</t>
  </si>
  <si>
    <t>pi2927</t>
  </si>
  <si>
    <t>pi2974</t>
  </si>
  <si>
    <t>Metric: Pure|TB/Retrocession|PP/Split of premium income|CC/Ceded</t>
  </si>
  <si>
    <t>pi3031</t>
  </si>
  <si>
    <t>Metric: Pure|PP/Volatility adjustment</t>
  </si>
  <si>
    <t>pi3035</t>
  </si>
  <si>
    <t>Metric: Pure|PP/Exposure share to total exposure net</t>
  </si>
  <si>
    <t>pi3037</t>
  </si>
  <si>
    <t>Metric: Percentage|PP/Reduction factor applied to equity risk type shock</t>
  </si>
  <si>
    <t>pi3085</t>
  </si>
  <si>
    <t>Metric: Pure|PP/Maximum loss to total exposure [weighted]</t>
  </si>
  <si>
    <t>pi3096</t>
  </si>
  <si>
    <t>Metric: Pure|PP/Deductibles to total exposure [weighted]</t>
  </si>
  <si>
    <t>pi3097</t>
  </si>
  <si>
    <t>Pure</t>
  </si>
  <si>
    <t>pi52</t>
  </si>
  <si>
    <t>Metric: Pure|II/Standard formula|BC/Exposure|PO/Other than ring fenced funds</t>
  </si>
  <si>
    <t>pi524</t>
  </si>
  <si>
    <t>Metric: Pure|II/Standard formula|BC/Exposure|PO/Ring Fenced Funds</t>
  </si>
  <si>
    <t>pi525</t>
  </si>
  <si>
    <t>Metric: Pure|II/Standard formula|PP/Factor applied for the revision shock|PO/Other than ring fenced funds</t>
  </si>
  <si>
    <t>pi526</t>
  </si>
  <si>
    <t>Metric: Pure|II/Standard formula|PP/Loss given default|PO/Other than ring fenced funds</t>
  </si>
  <si>
    <t>pi527</t>
  </si>
  <si>
    <t>Metric: Pure|II/Standard formula|PP/Probability of default|PO/Other than ring fenced funds</t>
  </si>
  <si>
    <t>pi528</t>
  </si>
  <si>
    <t>Metric: Pure|II/Standard formula|PP/Proportion of damage caused by scenario|PO/Other than ring fenced funds</t>
  </si>
  <si>
    <t>pi529</t>
  </si>
  <si>
    <t>Metric: Pure|II/Standard formula|PP/Risk charge factor|PO/Other than ring fenced funds</t>
  </si>
  <si>
    <t>pi530</t>
  </si>
  <si>
    <t>Metric: Pure|II/Standard formula|PP/Standard deviation - adjustment factor for non-proportional reinsurance [undertaking-specific parameter]|PO/Other than ring fenced funds</t>
  </si>
  <si>
    <t>pi531</t>
  </si>
  <si>
    <t>Metric: Pure|II/Standard formula|PP/Standard deviation [undertaking-specific parameter]|PO/Other than ring fenced funds</t>
  </si>
  <si>
    <t>pi532</t>
  </si>
  <si>
    <t>Metric: Pure|II/Standard formula|PP/Factor applied for the revision shock|PO/Ring Fenced Funds</t>
  </si>
  <si>
    <t>pi533</t>
  </si>
  <si>
    <t>Metric: Pure|II/Standard formula|PP/Loss given default|PO/Ring Fenced Funds</t>
  </si>
  <si>
    <t>pi534</t>
  </si>
  <si>
    <t>Metric: Pure|II/Standard formula|PP/Probability of default|PO/Ring Fenced Funds</t>
  </si>
  <si>
    <t>pi535</t>
  </si>
  <si>
    <t>Metric: Pure|II/Standard formula|PP/Proportion of damage caused by scenario|PO/Ring Fenced Funds</t>
  </si>
  <si>
    <t>pi536</t>
  </si>
  <si>
    <t>Metric: Pure|II/Standard formula|PP/Risk charge factor|PO/Ring Fenced Funds</t>
  </si>
  <si>
    <t>pi537</t>
  </si>
  <si>
    <t>Metric: Pure|II/Standard formula|PP/Standard deviation - adjustment factor for non-proportional reinsurance [undertaking-specific parameter]|PO/Ring Fenced Funds</t>
  </si>
  <si>
    <t>pi538</t>
  </si>
  <si>
    <t>Metric: Pure|II/Standard formula|PP/Standard deviation [undertaking-specific parameter]|PO/Ring Fenced Funds</t>
  </si>
  <si>
    <t>pi539</t>
  </si>
  <si>
    <t>Metric: Pure|PP/Average profit [or loss] sharing [i.e. own fund share of gain/loss]</t>
  </si>
  <si>
    <t>pi540</t>
  </si>
  <si>
    <t>Metric: Pure|PP/Inflation rate</t>
  </si>
  <si>
    <t>pi541</t>
  </si>
  <si>
    <t>Metric: Pure|PP/Lapse/surrender rate contracts</t>
  </si>
  <si>
    <t>pi542</t>
  </si>
  <si>
    <t>Metric: Pure|PP/Lapse/surrender rate volume</t>
  </si>
  <si>
    <t>pi543</t>
  </si>
  <si>
    <t>Metric: Pure|PP/Percent of interest rate</t>
  </si>
  <si>
    <t>pi544</t>
  </si>
  <si>
    <t>Metric: Pure|PP/Percentage of gross Technical Provisions concerned by used of simplified methods for calculation</t>
  </si>
  <si>
    <t>pi545</t>
  </si>
  <si>
    <t>Metric: Pure|PP/Ratio of Eligible own funds to MCR</t>
  </si>
  <si>
    <t>pi546</t>
  </si>
  <si>
    <t>Metric: Pure|PP/Ratio of Eligible own funds to minimum Group SCR</t>
  </si>
  <si>
    <t>pi547</t>
  </si>
  <si>
    <t>Metric: Pure|PP/Ratio of Eligible own funds to SCR</t>
  </si>
  <si>
    <t>pi548</t>
  </si>
  <si>
    <t>Percentage</t>
  </si>
  <si>
    <t>pi6</t>
  </si>
  <si>
    <t>Metric: Pure|PP/Contribution to group technical provisions [excluding IGT] [%]</t>
  </si>
  <si>
    <t>pi620</t>
  </si>
  <si>
    <t>Metric: Pure|II/Standard formula|BC/Exposure</t>
  </si>
  <si>
    <t>pi695</t>
  </si>
  <si>
    <t>Metric: Pure|II/Standard formula|PP/Factor applied for the revision shock</t>
  </si>
  <si>
    <t>pi696</t>
  </si>
  <si>
    <t>Metric: Pure|II/Standard formula|PP/Loss given default</t>
  </si>
  <si>
    <t>pi697</t>
  </si>
  <si>
    <t>Metric: Pure|II/Standard formula|PP/Probability of default</t>
  </si>
  <si>
    <t>pi698</t>
  </si>
  <si>
    <t>Metric: Pure|II/Standard formula|PP/Proportion of damage caused by scenario</t>
  </si>
  <si>
    <t>pi699</t>
  </si>
  <si>
    <t>Metric: Pure|II/Standard formula|PP/Risk charge factor</t>
  </si>
  <si>
    <t>pi700</t>
  </si>
  <si>
    <t>Metric: Pure|PP/Annual costs (% of accumulated savings of PEPP saver)</t>
  </si>
  <si>
    <t>pi7005</t>
  </si>
  <si>
    <t>Metric: Pure|II/Standard formula|PP/Standard deviation - adjustment factor for non-proportional reinsurance [undertaking-specific parameter]</t>
  </si>
  <si>
    <t>pi701</t>
  </si>
  <si>
    <t>Metric: Pure|II/Standard formula|PP/Standard deviation [undertaking-specific parameter]</t>
  </si>
  <si>
    <t>pi702</t>
  </si>
  <si>
    <t>Metric: Pure|PP/Annual administrative costs (% of accumulated savings of PEPP saver)</t>
  </si>
  <si>
    <t>pi7073</t>
  </si>
  <si>
    <t>Metric: Pure|PP/Annual investment costs (% of accumulated savings of PEPP saver)</t>
  </si>
  <si>
    <t>pi7074</t>
  </si>
  <si>
    <t>Metric: Pure|PP/Annual distribution costs (% of accumulated savings of PEPP saver)</t>
  </si>
  <si>
    <t>pi7075</t>
  </si>
  <si>
    <t>Metric: Pure|PP/Annual guarantees costs (% of accumulated savings of PEPP saver)</t>
  </si>
  <si>
    <t>pi7076</t>
  </si>
  <si>
    <t>Metric: Pure|VG/Prudential value without accrued interests|BC/Assets|PP/Percentage of par value</t>
  </si>
  <si>
    <t>pi7110</t>
  </si>
  <si>
    <t>Metric: Decimal|II/Standard formula|DC/Run off period</t>
  </si>
  <si>
    <t>ri1898</t>
  </si>
  <si>
    <t>Metric: Decimal|DC/Residual modified duration of obligations</t>
  </si>
  <si>
    <t>ri1910</t>
  </si>
  <si>
    <t>Metric: Decimal|II/Standard formula|DC/Modified duration</t>
  </si>
  <si>
    <t>ri2074</t>
  </si>
  <si>
    <t>Metric: Decimal|DC/Residual modified duration of liabilities</t>
  </si>
  <si>
    <t>ri2254</t>
  </si>
  <si>
    <t>Metric: Decimal|DC/Quantity</t>
  </si>
  <si>
    <t>ri2265</t>
  </si>
  <si>
    <t>Metric: Decimal|DC/Residual modified duration</t>
  </si>
  <si>
    <t>ri2266</t>
  </si>
  <si>
    <t>Metric: Decimal|DC/Delta</t>
  </si>
  <si>
    <t>ri2267</t>
  </si>
  <si>
    <t>Metric: Decimal|DC/Quantity|OB/Collateral held</t>
  </si>
  <si>
    <t>ri2268</t>
  </si>
  <si>
    <t>Metric: Decimal|DC/Age of beneficiaries [years]</t>
  </si>
  <si>
    <t>ri2269</t>
  </si>
  <si>
    <t>Metric: Decimal|NT/Number of months for notice</t>
  </si>
  <si>
    <t>ri2270</t>
  </si>
  <si>
    <t>Metric: Decimal|DC/Macaulay duration [years]</t>
  </si>
  <si>
    <t>ri2440</t>
  </si>
  <si>
    <t>Metric: Decimal|DC/Macaulay duration [months]</t>
  </si>
  <si>
    <t>ri2441</t>
  </si>
  <si>
    <t>Metric: Decimal|DC/Macaulay duration of the insurance and reinsurance obligations [years]</t>
  </si>
  <si>
    <t>ri2442</t>
  </si>
  <si>
    <t>Metric: Decimal|CB/Motor vehicle liability insurance [except carrier's liability]|NT/Frequency of claims</t>
  </si>
  <si>
    <t>ri2483</t>
  </si>
  <si>
    <t>Metric: Decimal</t>
  </si>
  <si>
    <t>ri2511</t>
  </si>
  <si>
    <t>Metric: Decimal|DC/Number of contracts</t>
  </si>
  <si>
    <t>ri2821</t>
  </si>
  <si>
    <t>Metric: Decimal|DC/Effective duration [years]</t>
  </si>
  <si>
    <t>ri2870</t>
  </si>
  <si>
    <t>Metric: Decimal|DC/Modified duration [years]</t>
  </si>
  <si>
    <t>ri2894</t>
  </si>
  <si>
    <t>Metric: Decimal|DC/Number of underlying assets in contract</t>
  </si>
  <si>
    <t>ri2964</t>
  </si>
  <si>
    <t>Metric: Decimal|DC/Changes in liabilities due to interest rate changes</t>
  </si>
  <si>
    <t>ri3019</t>
  </si>
  <si>
    <t>Metric: Decimal|DC/Changes in assets due to credit spread changes</t>
  </si>
  <si>
    <t>ri3033</t>
  </si>
  <si>
    <t>Metric: Decimal|DC/Risk-corrected spread calculated on portfolio of investments in debt instruments</t>
  </si>
  <si>
    <t>ri3034</t>
  </si>
  <si>
    <t>Decimal</t>
  </si>
  <si>
    <t>ri5</t>
  </si>
  <si>
    <t>Metric: Decimal|DC/Concentration ratio 10</t>
  </si>
  <si>
    <t>ri5008</t>
  </si>
  <si>
    <t>Metric: Decimal|DC/Concentration ratio 3</t>
  </si>
  <si>
    <t>ri5009</t>
  </si>
  <si>
    <t>Metric: Decimal|DC/Concentration ratio 5</t>
  </si>
  <si>
    <t>ri5010</t>
  </si>
  <si>
    <t>Metric: Decimal|DC/Discount rate</t>
  </si>
  <si>
    <t>ri5012</t>
  </si>
  <si>
    <t>Metric: Decimal|DC/Split factor</t>
  </si>
  <si>
    <t>ri6025</t>
  </si>
  <si>
    <t>Metric: CIC code</t>
  </si>
  <si>
    <t>si1010</t>
  </si>
  <si>
    <t>Metric: CIC code [third digit] of most significant collateral</t>
  </si>
  <si>
    <t>si1011</t>
  </si>
  <si>
    <t>Metric: Code broker</t>
  </si>
  <si>
    <t>si1012</t>
  </si>
  <si>
    <t>Metric: Code of fund</t>
  </si>
  <si>
    <t>si1013</t>
  </si>
  <si>
    <t>Metric: Code of group of debtor pledging the collateral</t>
  </si>
  <si>
    <t>si1014</t>
  </si>
  <si>
    <t>Metric: Code reinsurer</t>
  </si>
  <si>
    <t>si1015</t>
  </si>
  <si>
    <t>Metric: Composite limited CIC code of underlying</t>
  </si>
  <si>
    <t>si1016</t>
  </si>
  <si>
    <t>Metric: External rating</t>
  </si>
  <si>
    <t>si1058</t>
  </si>
  <si>
    <t>Metric: Facultative reinsurance placement identification code</t>
  </si>
  <si>
    <t>si1059</t>
  </si>
  <si>
    <t>Metric: Group identification code</t>
  </si>
  <si>
    <t>si1063</t>
  </si>
  <si>
    <t>Metric: ID code of underlying</t>
  </si>
  <si>
    <t>si1064</t>
  </si>
  <si>
    <t>Metric: ID of counterparty [in repo/securities lending]</t>
  </si>
  <si>
    <t>si1065</t>
  </si>
  <si>
    <t>Metric: Limited CIC code</t>
  </si>
  <si>
    <t>si1077</t>
  </si>
  <si>
    <t>Metric: Name of debtor pledging the collateral</t>
  </si>
  <si>
    <t>si1277</t>
  </si>
  <si>
    <t>Metric: Name of reinsured entity</t>
  </si>
  <si>
    <t>si1278</t>
  </si>
  <si>
    <t>Metric: Nature of exposure</t>
  </si>
  <si>
    <t>si1279</t>
  </si>
  <si>
    <t>Metric: Product classification ID</t>
  </si>
  <si>
    <t>si1306</t>
  </si>
  <si>
    <t>Metric: Progressive number of surplus/layer in program</t>
  </si>
  <si>
    <t>si1307</t>
  </si>
  <si>
    <t>Metric: Rating agency</t>
  </si>
  <si>
    <t>si1312</t>
  </si>
  <si>
    <t>Metric: Reinsurance program code</t>
  </si>
  <si>
    <t>si1313</t>
  </si>
  <si>
    <t>Metric: Risk identification code</t>
  </si>
  <si>
    <t>si1314</t>
  </si>
  <si>
    <t>Metric: Section code in the treaty</t>
  </si>
  <si>
    <t>si1319</t>
  </si>
  <si>
    <t>Metric: String|II/Full internal model|PO/Other than ring fenced funds|TV/Treated per components|TS/Description of component</t>
  </si>
  <si>
    <t>si1320</t>
  </si>
  <si>
    <t>Metric: String|II/Full internal model|PO/Ring Fenced Funds|TV/Treated per components|TS/Description of component</t>
  </si>
  <si>
    <t>si1321</t>
  </si>
  <si>
    <t>Metric: String|II/Full internal model|TV/Treated per components|TS/Description of component</t>
  </si>
  <si>
    <t>si1322</t>
  </si>
  <si>
    <t>Metric: String|II/Partial internal model|PO/Other than ring fenced funds|TV/Treated per components|TS/Description of component</t>
  </si>
  <si>
    <t>si1323</t>
  </si>
  <si>
    <t>Metric: String|II/Partial internal model|PO/Ring Fenced Funds|TV/Treated per components|TS/Description of component</t>
  </si>
  <si>
    <t>si1324</t>
  </si>
  <si>
    <t>Metric: String|II/Partial internal model|TV/Treated per components|TS/Description of component</t>
  </si>
  <si>
    <t>si1325</t>
  </si>
  <si>
    <t>Metric: String|BL/Variable annuities|TB/Direct Business|TS/Description of guarantees [cover term]</t>
  </si>
  <si>
    <t>si1326</t>
  </si>
  <si>
    <t>Metric: String|BL/Variable annuities|TB/Direct Business|TS/Description of guarantees [general]</t>
  </si>
  <si>
    <t>si1327</t>
  </si>
  <si>
    <t>Metric: String|BL/Variable annuities|TB/Direct Business|HD/Hedged risks other than delta, rho, gamma, vega and FX|TS/Names of hedged risks</t>
  </si>
  <si>
    <t>si1328</t>
  </si>
  <si>
    <t>Metric: String|BL/Variable annuities|TB/Direct Business|TS/Product denomination</t>
  </si>
  <si>
    <t>si1329</t>
  </si>
  <si>
    <t>Metric: String|OB/Unlimited guarantees and letters of credit given|TS/Name of receiver of guarantee</t>
  </si>
  <si>
    <t>si1330</t>
  </si>
  <si>
    <t>Metric: String|TT/Credit protection derivatives|TS/Name of counterparty for which credit protection is purchased</t>
  </si>
  <si>
    <t>si1331</t>
  </si>
  <si>
    <t>Metric: String|TT/Futures, forwards, options and other derivatives|TS/Description of asset/liability underlying the derivative</t>
  </si>
  <si>
    <t>si1332</t>
  </si>
  <si>
    <t>Metric: String|TT/Swaps - interest rate|TS/Swap delivered interest rate [for buyer]</t>
  </si>
  <si>
    <t>si1333</t>
  </si>
  <si>
    <t>Metric: String|TT/Swaps - interest rate|TS/Swap received interest rate [for buyer]</t>
  </si>
  <si>
    <t>si1334</t>
  </si>
  <si>
    <t>Metric: String|TS/Counterparty group</t>
  </si>
  <si>
    <t>si1336</t>
  </si>
  <si>
    <t>Metric: String|TS/Issuer group</t>
  </si>
  <si>
    <t>si1337</t>
  </si>
  <si>
    <t>Metric: String|TS/Item title</t>
  </si>
  <si>
    <t>si1338</t>
  </si>
  <si>
    <t>Metric: String|OB/Unlimited guarantees and letters of credit received|TS/Name of collateral/guarantee provider</t>
  </si>
  <si>
    <t>si1339</t>
  </si>
  <si>
    <t>Metric: String|TS/Trigger value</t>
  </si>
  <si>
    <t>si1340</t>
  </si>
  <si>
    <t>Metric: String|TS/Contract name</t>
  </si>
  <si>
    <t>si1341</t>
  </si>
  <si>
    <t>Metric: String|TS/Counterparty ID</t>
  </si>
  <si>
    <t>si1342</t>
  </si>
  <si>
    <t>Metric: String|TS/Accounting standard</t>
  </si>
  <si>
    <t>si1343</t>
  </si>
  <si>
    <t>Metric: String|TS/Coupon/interest rate</t>
  </si>
  <si>
    <t>si1344</t>
  </si>
  <si>
    <t>Metric: String|TS/Description of ancillary own funds</t>
  </si>
  <si>
    <t>si1345</t>
  </si>
  <si>
    <t>Metric: String|TS/Description of average guaranteed rate to the policy holder over the life time of the contract</t>
  </si>
  <si>
    <t>si1346</t>
  </si>
  <si>
    <t>Metric: String|TS/Description of basis risk arising from contractual terms</t>
  </si>
  <si>
    <t>si1347</t>
  </si>
  <si>
    <t>Metric: String|TS/Description of basis risk arising from risk-transfer structure</t>
  </si>
  <si>
    <t>si1348</t>
  </si>
  <si>
    <t>Metric: String|TS/Description of cases where either the reinsurer's participation is at conditions different from those of the standard facultative or treaty placement, or to provide any other information that the undertaking has to bring to the attention of the Supervisor</t>
  </si>
  <si>
    <t>si1349</t>
  </si>
  <si>
    <t>Metric: String|TS/Description of countries or group of countries</t>
  </si>
  <si>
    <t>si1350</t>
  </si>
  <si>
    <t>Metric: String|TS/Description of criteria of influence other than percent of capital share, Percent used for the establishment of accounting consolidated accounts and percent of voting rights</t>
  </si>
  <si>
    <t>si1351</t>
  </si>
  <si>
    <t>Metric: String|TS/Description of further call dates</t>
  </si>
  <si>
    <t>si1352</t>
  </si>
  <si>
    <t>Metric: String|TS/Description of impact on: assets/liability/off-balance sheet</t>
  </si>
  <si>
    <t>si1353</t>
  </si>
  <si>
    <t>Metric: String|TS/Description of incentives to redeem</t>
  </si>
  <si>
    <t>si1354</t>
  </si>
  <si>
    <t>Metric: String|TS/Description of inclusion of catastrophic guarantees</t>
  </si>
  <si>
    <t>Multiple-choice list based on hierarchy RT_16</t>
  </si>
  <si>
    <t>si1355</t>
  </si>
  <si>
    <t>Metric: String|BE/Basic own funds|TS/Description of item approved by supervisory authority as basic own funds</t>
  </si>
  <si>
    <t>si1356</t>
  </si>
  <si>
    <t>Metric: String|TS/Description of legal nature</t>
  </si>
  <si>
    <t>si1357</t>
  </si>
  <si>
    <t>Metric: String|TS/Description of material investments held by cedant in securitisation</t>
  </si>
  <si>
    <t>si1358</t>
  </si>
  <si>
    <t>Metric: String|TS/Description of preference share</t>
  </si>
  <si>
    <t>si1360</t>
  </si>
  <si>
    <t>Metric: String|TS/Description of reason[s] stated by the supervisor in it's decision related to capital add-on</t>
  </si>
  <si>
    <t>si1361</t>
  </si>
  <si>
    <t>Metric: String|TS/Description of risk</t>
  </si>
  <si>
    <t>si1362</t>
  </si>
  <si>
    <t>Metric: String|TS/Description of subordinated MMA</t>
  </si>
  <si>
    <t>si1363</t>
  </si>
  <si>
    <t>Metric: String|TS/Description of trigger event</t>
  </si>
  <si>
    <t>si1364</t>
  </si>
  <si>
    <t>Metric: String|TS/Description of trigger value</t>
  </si>
  <si>
    <t>si1365</t>
  </si>
  <si>
    <t>Metric: String|TS/Description of type of product</t>
  </si>
  <si>
    <t>si1366</t>
  </si>
  <si>
    <t>Metric: String|TS/Description risk category covered</t>
  </si>
  <si>
    <t>si1367</t>
  </si>
  <si>
    <t>Metric: String|TS/Description, if approval of full internal model for calculating solo SCR regards a solo internal model or group internal model</t>
  </si>
  <si>
    <t>si1368</t>
  </si>
  <si>
    <t>Metric: String|TS/Description, where partial internal model was used in standard formula [if anywhere]</t>
  </si>
  <si>
    <t>si1369</t>
  </si>
  <si>
    <t>Metric: String|TS/Description, where simplifications were used in standard formula [if anywhere]</t>
  </si>
  <si>
    <t>Multiple-choice list based on hierarchy LB_54</t>
  </si>
  <si>
    <t>si1370</t>
  </si>
  <si>
    <t>Metric: String|TS/Description, where undertaking specific parameters were used in standard formula [if anywhere]</t>
  </si>
  <si>
    <t>Multiple-choice list based on hierarchy LB_53</t>
  </si>
  <si>
    <t>si1371</t>
  </si>
  <si>
    <t>Metric: String|TS/Descriptions of reinstatements</t>
  </si>
  <si>
    <t>si1372</t>
  </si>
  <si>
    <t>Metric: String|TS/Explanation if the item has been bought back</t>
  </si>
  <si>
    <t>si1373</t>
  </si>
  <si>
    <t>Metric: String|TS/Incorporation number</t>
  </si>
  <si>
    <t>si1374</t>
  </si>
  <si>
    <t>Metric: String|TS/Legal form</t>
  </si>
  <si>
    <t>si1375</t>
  </si>
  <si>
    <t>Metric: String|TS/Legal name of undertaking</t>
  </si>
  <si>
    <t>si1376</t>
  </si>
  <si>
    <t>Metric: String|TS/Name of broker</t>
  </si>
  <si>
    <t>si1377</t>
  </si>
  <si>
    <t>Metric: String|TS/Name of counterparty</t>
  </si>
  <si>
    <t>si1378</t>
  </si>
  <si>
    <t>Metric: String|TS/Name of insured entity</t>
  </si>
  <si>
    <t>si1379</t>
  </si>
  <si>
    <t>Metric: String|TS/Name of investor/buyer/transferee/payer/reinsured/beneficiary</t>
  </si>
  <si>
    <t>si1380</t>
  </si>
  <si>
    <t>Metric: String|TS/Name of issuer/seller/transferor/receiver/reinsurer/provider</t>
  </si>
  <si>
    <t>si1381</t>
  </si>
  <si>
    <t>Metric: String|TS/Name of reinsurer</t>
  </si>
  <si>
    <t>si1382</t>
  </si>
  <si>
    <t>Metric: String|TS/Name of ring fenced fund</t>
  </si>
  <si>
    <t>si1383</t>
  </si>
  <si>
    <t>Metric: String|TS/Name of SPV</t>
  </si>
  <si>
    <t>si1384</t>
  </si>
  <si>
    <t>Metric: String|TS/Name of Supervisory Authority</t>
  </si>
  <si>
    <t>si1385</t>
  </si>
  <si>
    <t>Metric: String|TS/Name of the counterparty of the Group</t>
  </si>
  <si>
    <t>si1386</t>
  </si>
  <si>
    <t>Metric: String|TS/Names of group entities subject to the exposure</t>
  </si>
  <si>
    <t>si1387</t>
  </si>
  <si>
    <t>Metric: String|TS/Product denomination</t>
  </si>
  <si>
    <t>si1389</t>
  </si>
  <si>
    <t>Metric: String|TS/Type of risk transferred</t>
  </si>
  <si>
    <t>si1392</t>
  </si>
  <si>
    <t>Metric: String|TS/Variable annual return</t>
  </si>
  <si>
    <t>si1393</t>
  </si>
  <si>
    <t>Metric: Treaty identification code</t>
  </si>
  <si>
    <t>si1401</t>
  </si>
  <si>
    <t>Metric: Type of asset for which collateral is held</t>
  </si>
  <si>
    <t>si1402</t>
  </si>
  <si>
    <t>Metric: String|II/Partial internal model|TV/Treated per components|UG/Before diversification effect|TS/Description of component</t>
  </si>
  <si>
    <t>si1456</t>
  </si>
  <si>
    <t>Metric: String|II/Full internal model|TV/Treated per components|UG/Before diversification effect|TS/Description of component</t>
  </si>
  <si>
    <t>si1459</t>
  </si>
  <si>
    <t>Metric: String|TP/Basic Information|TS/Template reporting status</t>
  </si>
  <si>
    <t>si1462</t>
  </si>
  <si>
    <t>Metric: String|TP/Balance Sheet|TS/Template reporting status</t>
  </si>
  <si>
    <t>si1463</t>
  </si>
  <si>
    <t>Metric: String|TP/Assets and liabilities by currency|TS/Template reporting status</t>
  </si>
  <si>
    <t>si1464</t>
  </si>
  <si>
    <t>Metric: String|TP/List of assets|TS/Template reporting status</t>
  </si>
  <si>
    <t>si1465</t>
  </si>
  <si>
    <t>Metric: String|TP/Open derivatives|TS/Template reporting status</t>
  </si>
  <si>
    <t>si1466</t>
  </si>
  <si>
    <t>Metric: String|TP/Life and Health SLT Technical Provisions|TS/Template reporting status</t>
  </si>
  <si>
    <t>si1467</t>
  </si>
  <si>
    <t>Metric: String|TP/Non-Life Technical Provisions|TS/Template reporting status</t>
  </si>
  <si>
    <t>si1468</t>
  </si>
  <si>
    <t>Metric: String|TP/Own funds|TS/Template reporting status</t>
  </si>
  <si>
    <t>si1469</t>
  </si>
  <si>
    <t>Metric: String|TP/Solvency Capital Requirement - SF|TS/Template reporting status</t>
  </si>
  <si>
    <t>si1470</t>
  </si>
  <si>
    <t>Metric: String|TP/Solvency Capital Requirement - PIM|TS/Template reporting status</t>
  </si>
  <si>
    <t>si1471</t>
  </si>
  <si>
    <t>Metric: String|TP/Solvency Capital Requirement - IM|TS/Template reporting status</t>
  </si>
  <si>
    <t>si1472</t>
  </si>
  <si>
    <t>Metric: String|TP/Solvency Capital Requirement - Market risk|TS/Template reporting status</t>
  </si>
  <si>
    <t>si1473</t>
  </si>
  <si>
    <t>Metric: String|TP/Solvency Capital Requirement - Counterparty default risk|TS/Template reporting status</t>
  </si>
  <si>
    <t>si1474</t>
  </si>
  <si>
    <t>Metric: String|TP/Solvency Capital Requirement - Life underwriting risk|TS/Template reporting status</t>
  </si>
  <si>
    <t>si1475</t>
  </si>
  <si>
    <t>Metric: String|TP/Solvency Capital Requirement - Health underwriting risk|TS/Template reporting status</t>
  </si>
  <si>
    <t>si1476</t>
  </si>
  <si>
    <t>Metric: String|TP/Solvency Capital Requirement - Non-Life underwriting risk|TS/Template reporting status</t>
  </si>
  <si>
    <t>si1477</t>
  </si>
  <si>
    <t>Metric: String|TP/Solvency Capital Requirement - Operational risk|TS/Template reporting status</t>
  </si>
  <si>
    <t>si1478</t>
  </si>
  <si>
    <t>Metric: String|TP/Solvency Capital Requirement - Non-Life Catastrophe risk|TS/Template reporting status</t>
  </si>
  <si>
    <t>si1479</t>
  </si>
  <si>
    <t>Metric: String|TP/Minimum Capital Requirement|TS/Template reporting status</t>
  </si>
  <si>
    <t>si1480</t>
  </si>
  <si>
    <t>Metric: String|TP/Minimum Capital Requirement - Composite|TS/Template reporting status</t>
  </si>
  <si>
    <t>si1481</t>
  </si>
  <si>
    <t>Metric: String|TP/Entities in the scope of the group|TS/Template reporting status</t>
  </si>
  <si>
    <t>si1482</t>
  </si>
  <si>
    <t>Metric: String|TP/(Re)insurance Solo requirements|TS/Template reporting status</t>
  </si>
  <si>
    <t>si1483</t>
  </si>
  <si>
    <t>Metric: String|TP/Non-(re)insurance Solo requirements|TS/Template reporting status</t>
  </si>
  <si>
    <t>si1484</t>
  </si>
  <si>
    <t>Metric: String|TP/Group - contribution of TP|TS/Template reporting status</t>
  </si>
  <si>
    <t>si1485</t>
  </si>
  <si>
    <t>Metric: Issuer ID</t>
  </si>
  <si>
    <t>si1487</t>
  </si>
  <si>
    <t>Metric: Issuer Group ID</t>
  </si>
  <si>
    <t>si1488</t>
  </si>
  <si>
    <t>Metric: Counterparty ID</t>
  </si>
  <si>
    <t>si1489</t>
  </si>
  <si>
    <t>Metric: Counterparty Group ID</t>
  </si>
  <si>
    <t>si1490</t>
  </si>
  <si>
    <t>Metric: String|PO/Other than ring fenced funds|TS/Single name exposure code</t>
  </si>
  <si>
    <t>si1491</t>
  </si>
  <si>
    <t>Metric: String|TS/Issuer Sector</t>
  </si>
  <si>
    <t>si1493</t>
  </si>
  <si>
    <t>Metric: String|II/Standard formula|TS/Single name exposure code</t>
  </si>
  <si>
    <t>si1495</t>
  </si>
  <si>
    <t>Metric: String|TS/Legal name of group</t>
  </si>
  <si>
    <t>si1504</t>
  </si>
  <si>
    <t>Metric: String|TS/Number of fund</t>
  </si>
  <si>
    <t>si1551</t>
  </si>
  <si>
    <t>Metric: String|TS/Issuer code</t>
  </si>
  <si>
    <t>si1552</t>
  </si>
  <si>
    <t>Metric: String|TS/Issuer group code</t>
  </si>
  <si>
    <t>si1553</t>
  </si>
  <si>
    <t>Metric: String|TS/CIC code</t>
  </si>
  <si>
    <t>si1554</t>
  </si>
  <si>
    <t>Metric: String|TS/External rating</t>
  </si>
  <si>
    <t>si1555</t>
  </si>
  <si>
    <t>Metric: String|TS/Rating agency</t>
  </si>
  <si>
    <t>si1556</t>
  </si>
  <si>
    <t>Metric: String|TS/ID code of underlying</t>
  </si>
  <si>
    <t>si1557</t>
  </si>
  <si>
    <t>Metric: String|TS/Counterparty code</t>
  </si>
  <si>
    <t>si1558</t>
  </si>
  <si>
    <t>Metric: String|TS/Counterparty group code</t>
  </si>
  <si>
    <t>si1559</t>
  </si>
  <si>
    <t>Metric: String|TS/Currency (ISO code)</t>
  </si>
  <si>
    <t>si1560</t>
  </si>
  <si>
    <t>Metric: String|TS/Composite limited CIC code</t>
  </si>
  <si>
    <t>si1571</t>
  </si>
  <si>
    <t>Metric: String|TS/CIC code [third digit] of most significant collateral</t>
  </si>
  <si>
    <t>si1572</t>
  </si>
  <si>
    <t>Metric: String|TS/Limited CIC code</t>
  </si>
  <si>
    <t>si1573</t>
  </si>
  <si>
    <t>Metric: String|TS/ID of counterparty [in repo/securities lending]</t>
  </si>
  <si>
    <t>si1574</t>
  </si>
  <si>
    <t>Metric: String|TS/Type of asset for which collateral is held</t>
  </si>
  <si>
    <t>si1575</t>
  </si>
  <si>
    <t>Metric: String|TS/Name of debtor pledging the collateral</t>
  </si>
  <si>
    <t>si1576</t>
  </si>
  <si>
    <t>Metric: String|TS/Code of group</t>
  </si>
  <si>
    <t>si1577</t>
  </si>
  <si>
    <t>Metric: String|TS/Product classification ID</t>
  </si>
  <si>
    <t>si1578</t>
  </si>
  <si>
    <t>Metric: String|TS/Reinsurance program code</t>
  </si>
  <si>
    <t>si1579</t>
  </si>
  <si>
    <t>Metric: String|TS/Risk identification code</t>
  </si>
  <si>
    <t>si1580</t>
  </si>
  <si>
    <t>Metric: String|TS/Facultative reinsurance placement identification code</t>
  </si>
  <si>
    <t>si1581</t>
  </si>
  <si>
    <t>Metric: String|TS/Code reinsurer</t>
  </si>
  <si>
    <t>si1582</t>
  </si>
  <si>
    <t>Metric: String|TS/Code broker</t>
  </si>
  <si>
    <t>si1583</t>
  </si>
  <si>
    <t>Metric: String|TS/Name of reinsured entity</t>
  </si>
  <si>
    <t>si1584</t>
  </si>
  <si>
    <t>Metric: String|TS/Nature of exposure</t>
  </si>
  <si>
    <t>si1588</t>
  </si>
  <si>
    <t>Metric: String|TS/Code of group of debtor pledging the collateral</t>
  </si>
  <si>
    <t>si1589</t>
  </si>
  <si>
    <t>Metric: String|TS/Composite limited CIC code of underlying</t>
  </si>
  <si>
    <t>si1590</t>
  </si>
  <si>
    <t>Metric: String|TS/Code collateral provider</t>
  </si>
  <si>
    <t>si1594</t>
  </si>
  <si>
    <t>Metric: String|OB/Unlimited guarantees and letters of credit received|TS/Description of trigger event</t>
  </si>
  <si>
    <t>si1610</t>
  </si>
  <si>
    <t>Metric: String|OB/Unlimited guarantees and letters of credit given|TS/Description of trigger event</t>
  </si>
  <si>
    <t>si1611</t>
  </si>
  <si>
    <t>Metric: String|OB/Unlimited guarantees and letters of credit given|TS/Legal name of undertaking</t>
  </si>
  <si>
    <t>si1612</t>
  </si>
  <si>
    <t>Metric: String|OB/Unlimited guarantees and letters of credit received|TS/Legal name of undertaking</t>
  </si>
  <si>
    <t>si1622</t>
  </si>
  <si>
    <t>Metric: String|TS/Custodian</t>
  </si>
  <si>
    <t>si1780</t>
  </si>
  <si>
    <t>Metric: String|TS/Internal rating</t>
  </si>
  <si>
    <t>si1782</t>
  </si>
  <si>
    <t>Metric: String|TS/Activity code broker</t>
  </si>
  <si>
    <t>Multiple-choice list based on hierarchy TB_16</t>
  </si>
  <si>
    <t>si1858</t>
  </si>
  <si>
    <t>Metric: String|TS/Description of the reinsurers limit collateralised</t>
  </si>
  <si>
    <t>si1861</t>
  </si>
  <si>
    <t>Metric: String|TS/Undertaking identification code</t>
  </si>
  <si>
    <t>si1899</t>
  </si>
  <si>
    <t>Metric: String|OB/Unlimited guarantees and letters of credit received|TS/Code of provider of guarantee</t>
  </si>
  <si>
    <t>si1900</t>
  </si>
  <si>
    <t>Metric: String|OB/Unlimited guarantees and letters of credit given|TS/Code of receiver of guarantee</t>
  </si>
  <si>
    <t>si1901</t>
  </si>
  <si>
    <t>Metric: String|TS/Name of ring-fenced fund/Matching adjustment portfolio</t>
  </si>
  <si>
    <t>si1963</t>
  </si>
  <si>
    <t>Metric: String|BL/Variable annuities|TB/Direct Business|TS/Description of product</t>
  </si>
  <si>
    <t>si1996</t>
  </si>
  <si>
    <t>String</t>
  </si>
  <si>
    <t>si2</t>
  </si>
  <si>
    <t>Metric: String|II/Partial internal model|TS/Description of component</t>
  </si>
  <si>
    <t>si2058</t>
  </si>
  <si>
    <t>Metric: String|II/Full internal model|TS/Description of component</t>
  </si>
  <si>
    <t>si2063</t>
  </si>
  <si>
    <t>Metric: String|TS/List the counterparty of the subordinated liabilities</t>
  </si>
  <si>
    <t>si2093</t>
  </si>
  <si>
    <t>si2107</t>
  </si>
  <si>
    <t>Metric: String|TS/Legal name of branch</t>
  </si>
  <si>
    <t>si2131</t>
  </si>
  <si>
    <t>Metric: String|TS/Branch identification code</t>
  </si>
  <si>
    <t>si2132</t>
  </si>
  <si>
    <t>Metric: String|TS/Name of a branches included under Article 167</t>
  </si>
  <si>
    <t>si2133</t>
  </si>
  <si>
    <t>Metric: String|TS/Countries of branches included under Article 167</t>
  </si>
  <si>
    <t>si2134</t>
  </si>
  <si>
    <t>Metric: String|TS/Description of encumbered assets</t>
  </si>
  <si>
    <t>si2141</t>
  </si>
  <si>
    <t>Metric: String|TS/Description of encumbrance</t>
  </si>
  <si>
    <t>si2142</t>
  </si>
  <si>
    <t>Metric: String|TS/Description of the balance sheet liability</t>
  </si>
  <si>
    <t>si2143</t>
  </si>
  <si>
    <t>Metric: String|TS/Code of SPV</t>
  </si>
  <si>
    <t>si2179</t>
  </si>
  <si>
    <t>Metric: String|TS/Name of cedant</t>
  </si>
  <si>
    <t>si2204</t>
  </si>
  <si>
    <t>Metric: String|TS/Cedant code</t>
  </si>
  <si>
    <t>si2205</t>
  </si>
  <si>
    <t>Metric: String|TS/Description of the debt or other financing mechanism issued for arrangement</t>
  </si>
  <si>
    <t>si2209</t>
  </si>
  <si>
    <t>Metric: String|TS/Name of vessel with the biggest sum insured</t>
  </si>
  <si>
    <t>si2271</t>
  </si>
  <si>
    <t>Metric: String|TS/Name of platform with the biggest sum insured</t>
  </si>
  <si>
    <t>si2272</t>
  </si>
  <si>
    <t>Metric: String|TS/Name of collateral/guarantee provider</t>
  </si>
  <si>
    <t>si2408</t>
  </si>
  <si>
    <t>Metric: String|TS/Name of related party</t>
  </si>
  <si>
    <t>si2452</t>
  </si>
  <si>
    <t>Metric: String|TS/USP - Life underwriting risk</t>
  </si>
  <si>
    <t>Multiple-choice list based on hierarchy AP_19</t>
  </si>
  <si>
    <t>si2468</t>
  </si>
  <si>
    <t>Metric: String|TS/USP - Health underwriting risk</t>
  </si>
  <si>
    <t>Multiple-choice list based on hierarchy AP_20</t>
  </si>
  <si>
    <t>si2469</t>
  </si>
  <si>
    <t>Metric: String|TS/USP - Non life underwriting risk</t>
  </si>
  <si>
    <t>Multiple-choice list based on hierarchy AP_21</t>
  </si>
  <si>
    <t>si2470</t>
  </si>
  <si>
    <t>Metric: String|TS/USP</t>
  </si>
  <si>
    <t>Multiple-choice list based on hierarchy AP_22</t>
  </si>
  <si>
    <t>si2471</t>
  </si>
  <si>
    <t>Metric: String|OF/Article 68 [1] deduction|IO/Participations [deducted from own funds]|CT/Financial and credit institutions|TS/Name of related party</t>
  </si>
  <si>
    <t>si2472</t>
  </si>
  <si>
    <t>Metric: String|OF/Article 68 [2] deduction|IO/Participations [deducted from own funds]|CT/Financial and credit institutions|TS/Name of related party</t>
  </si>
  <si>
    <t>si2473</t>
  </si>
  <si>
    <t>Metric: String|CM/Method 1|AS/Participations and related undertakings|IO/Strategic participation [not deducted from own funds]|CT/Financial and credit institutions|TS/Name of related party</t>
  </si>
  <si>
    <t>si2474</t>
  </si>
  <si>
    <t>Metric: String|CM/Other than method 1|AS/Participations and related undertakings|IO/Strategic participation [not deducted from own funds]|CT/Financial and credit institutions|TS/Name of related party</t>
  </si>
  <si>
    <t>si2475</t>
  </si>
  <si>
    <t>Metric: String|AS/Participations and related undertakings|IO/Non-strategic participation [not deducted from own funds]|CT/Financial and credit institutions|TS/Name of related party</t>
  </si>
  <si>
    <t>si2476</t>
  </si>
  <si>
    <t>Metric: String|AS/Participations and related undertakings|IO/Strategic participation [not deducted from own funds]|CT/Other than financial and credit institutions|TS/Name of related party</t>
  </si>
  <si>
    <t>si2477</t>
  </si>
  <si>
    <t>Metric: String|AS/Participations and related undertakings|IO/Non-strategic participation [not deducted from own funds]|CT/Other than financial and credit institutions|TS/Name of related party</t>
  </si>
  <si>
    <t>si2478</t>
  </si>
  <si>
    <t>Metric: String|TS/Description of simplifications</t>
  </si>
  <si>
    <t>si2505</t>
  </si>
  <si>
    <t>Metric: String</t>
  </si>
  <si>
    <t>si2508</t>
  </si>
  <si>
    <t>Metric: String|TS/Comment to technical table</t>
  </si>
  <si>
    <t>si2512</t>
  </si>
  <si>
    <t>Metric: String|TS/Description of subordinated liabilities</t>
  </si>
  <si>
    <t>si2516</t>
  </si>
  <si>
    <t>Metric: String|TS/Simplifications - spread risk - bonds and loans [240]</t>
  </si>
  <si>
    <t>Multiple-choice list based on hierarchy AP_30</t>
  </si>
  <si>
    <t>si2525</t>
  </si>
  <si>
    <t>Metric: String|TS/Simplifications - Counterparty default risk [240]</t>
  </si>
  <si>
    <t>Multiple-choice list based on hierarchy AP_31</t>
  </si>
  <si>
    <t>si2527</t>
  </si>
  <si>
    <t>Metric: String|TS/Simplifications - lapse risk [240]</t>
  </si>
  <si>
    <t>Multiple-choice list based on hierarchy AP_32</t>
  </si>
  <si>
    <t>si2528</t>
  </si>
  <si>
    <t>Metric: String|TS/Simplifications - SLT lapse risk [240]</t>
  </si>
  <si>
    <t>Multiple-choice list based on hierarchy AP_33</t>
  </si>
  <si>
    <t>si2529</t>
  </si>
  <si>
    <t>Metric: String|TS/Simplifications used - natural catastrophe risk</t>
  </si>
  <si>
    <t>Multiple-choice list based on hierarchy AP_34</t>
  </si>
  <si>
    <t>si2536</t>
  </si>
  <si>
    <t>Metric: String|TS/Ad hoc XBRL technical field 1</t>
  </si>
  <si>
    <t>si2548</t>
  </si>
  <si>
    <t>Metric: String|TS/Ad hoc XBRL technical field 2</t>
  </si>
  <si>
    <t>si2549</t>
  </si>
  <si>
    <t>Metric: String|TS/Ad hoc XBRL technical field 3</t>
  </si>
  <si>
    <t>si2550</t>
  </si>
  <si>
    <t>Metric: String|TS/URL link to the SFCR</t>
  </si>
  <si>
    <t>si2554</t>
  </si>
  <si>
    <t>Metric: String|TS/URL link to the SFCR webpage</t>
  </si>
  <si>
    <t>si2556</t>
  </si>
  <si>
    <t>Metric: String|TS/Cyber risks description</t>
  </si>
  <si>
    <t>Multiple-choice list based on hierarchy RT_18</t>
  </si>
  <si>
    <t>si2558</t>
  </si>
  <si>
    <t>Metric: String|TS/Custodian code</t>
  </si>
  <si>
    <t>si2560</t>
  </si>
  <si>
    <t>Metric: String|TS/Identification of the party to which the risk relates</t>
  </si>
  <si>
    <t>Multiple-choice list based on hierarchy LT_6</t>
  </si>
  <si>
    <t>si2595</t>
  </si>
  <si>
    <t>Metric: String|EJ/Model Change Policy|TS/Description of nature of a change in the model</t>
  </si>
  <si>
    <t>si2600</t>
  </si>
  <si>
    <t>Metric: String|TS/Description of other modelled contributions to the SCR which were impacted by the model change</t>
  </si>
  <si>
    <t>si2602</t>
  </si>
  <si>
    <t>Metric: String|TS/Other categorization and explanation for a model change</t>
  </si>
  <si>
    <t>si2603</t>
  </si>
  <si>
    <t>Metric: String|TS/List of criteria that are classifying the change as a major change</t>
  </si>
  <si>
    <t>si2605</t>
  </si>
  <si>
    <t>Metric: String|TS/Threshold for accumulation</t>
  </si>
  <si>
    <t>si2608</t>
  </si>
  <si>
    <t>Metric: String|TS/Description for the reset of the accumulation of minor changes</t>
  </si>
  <si>
    <t>si2609</t>
  </si>
  <si>
    <t>Metric: String|TS/Description of other perils</t>
  </si>
  <si>
    <t>si2627</t>
  </si>
  <si>
    <t>Metric: String|TS/Commercially available vendor model name and version used</t>
  </si>
  <si>
    <t>si2629</t>
  </si>
  <si>
    <t>Metric: String|TS/Description of SCR risk measure used for Premium risk</t>
  </si>
  <si>
    <t>si2631</t>
  </si>
  <si>
    <t>Metric: String|TS/Description of SCR risk measure used for Reserve risk</t>
  </si>
  <si>
    <t>si2632</t>
  </si>
  <si>
    <t>Metric: String|TS/Description of SCR risk measure used for Catastrophe risk</t>
  </si>
  <si>
    <t>si2633</t>
  </si>
  <si>
    <t>Metric: String|RT/Other kind of cyber risk|TS/Description of risk</t>
  </si>
  <si>
    <t>si2650</t>
  </si>
  <si>
    <t>Metric: String|TS/Description of Exposure</t>
  </si>
  <si>
    <t>si2673</t>
  </si>
  <si>
    <t>Metric: String|II/Full internal model|TS/Single name exposure</t>
  </si>
  <si>
    <t>si2674</t>
  </si>
  <si>
    <t>Metric: String|II/Full internal model|TS/Single name exposure code</t>
  </si>
  <si>
    <t>si2675</t>
  </si>
  <si>
    <t>Metric: String|TS/Justification for not reporting KPI on climate change-related transition risk</t>
  </si>
  <si>
    <t>si2709</t>
  </si>
  <si>
    <t>Metric: String|TS/Justification for not reporting KPI on climate change-related physical risk</t>
  </si>
  <si>
    <t>si2710</t>
  </si>
  <si>
    <t>Metric: String|TS/Identification of material lines of business</t>
  </si>
  <si>
    <t>Multiple-choice list based on hierarchy LB_67</t>
  </si>
  <si>
    <t>si2811</t>
  </si>
  <si>
    <t>Metric: String|TS/Trade identifier</t>
  </si>
  <si>
    <t>si2812</t>
  </si>
  <si>
    <t>Metric: String|EJ/Major change|TS/Description of nature of a change in the model</t>
  </si>
  <si>
    <t>si2817</t>
  </si>
  <si>
    <t>Metric: String|TS/Swap delivered description</t>
  </si>
  <si>
    <t>si2823</t>
  </si>
  <si>
    <t>Metric: String|TS/Swap received description</t>
  </si>
  <si>
    <t>si2824</t>
  </si>
  <si>
    <t>Metric: String|TS/Product group code</t>
  </si>
  <si>
    <t>si2833</t>
  </si>
  <si>
    <t>Metric: String|TS/ID of intragroup related transaction within indirect transaction</t>
  </si>
  <si>
    <t>si2864</t>
  </si>
  <si>
    <t>Metric: String|TS/ID of single economic operation</t>
  </si>
  <si>
    <t>si2865</t>
  </si>
  <si>
    <t>Metric: String|TS/Comments</t>
  </si>
  <si>
    <t>si2866</t>
  </si>
  <si>
    <t>Metric: String|TS/Name of revenue side</t>
  </si>
  <si>
    <t>si2874</t>
  </si>
  <si>
    <t>Metric: String|TS/Name of expense side</t>
  </si>
  <si>
    <t>si2875</t>
  </si>
  <si>
    <t>Metric: String|TS/Description of other direct exposures</t>
  </si>
  <si>
    <t>si2886</t>
  </si>
  <si>
    <t>Metric: String|TS/Name of group exposure</t>
  </si>
  <si>
    <t>si2895</t>
  </si>
  <si>
    <t>Metric: String|TS/Legal name of head of group</t>
  </si>
  <si>
    <t>si2900</t>
  </si>
  <si>
    <t>Metric: String|TS/Description of credit event risk for financial instrument other category</t>
  </si>
  <si>
    <t>si2915</t>
  </si>
  <si>
    <t>Metric: String|TS/Description of exposure metric</t>
  </si>
  <si>
    <t>si2916</t>
  </si>
  <si>
    <t>Metric: String|TS/Name of natural catastrophe per region</t>
  </si>
  <si>
    <t>si2917</t>
  </si>
  <si>
    <t>Metric: String|TS/Explanatory information</t>
  </si>
  <si>
    <t>si2918</t>
  </si>
  <si>
    <t>Metric: String|TS/ESAP metadata - instrument or product identifier</t>
  </si>
  <si>
    <t>si3052</t>
  </si>
  <si>
    <t>Metric: String|TS/URL link to the IFRS income statement</t>
  </si>
  <si>
    <t>si3066</t>
  </si>
  <si>
    <t>Metric: String|TS/Active host country</t>
  </si>
  <si>
    <t>si5101</t>
  </si>
  <si>
    <t>Metric: String|TS/Pension fund identification code</t>
  </si>
  <si>
    <t>si5102</t>
  </si>
  <si>
    <t>Metric: String|TS/Pension fund name</t>
  </si>
  <si>
    <t>si5103</t>
  </si>
  <si>
    <t>Metric: String|TS/Range of discount rates used</t>
  </si>
  <si>
    <t>si5104</t>
  </si>
  <si>
    <t>Metric: String|II/Standard formula|PO/Other than ring fenced funds|TS/Single name exposure</t>
  </si>
  <si>
    <t>si549</t>
  </si>
  <si>
    <t>Metric: String|II/Standard formula|PO/Ring Fenced Funds|TS/Single name exposure</t>
  </si>
  <si>
    <t>si550</t>
  </si>
  <si>
    <t>Metric: String|TS/Additional information in case of use of discount rates other than risk free rates</t>
  </si>
  <si>
    <t>si551</t>
  </si>
  <si>
    <t>Metric: String|TS/Description of additional item</t>
  </si>
  <si>
    <t>si552</t>
  </si>
  <si>
    <t>Metric: String|TS/Description of inflation rate used</t>
  </si>
  <si>
    <t>si553</t>
  </si>
  <si>
    <t>Metric: String|TS/Description of own funds from the financial statements that should not be represented by the reconciliation reserve and do not meet the criteria to be classified as Solvency II own funds</t>
  </si>
  <si>
    <t>si554</t>
  </si>
  <si>
    <t>Metric: String|TS/Valuation basis for statutory accounts value</t>
  </si>
  <si>
    <t>si555</t>
  </si>
  <si>
    <t>Metric: String|TS/PEPP provider name and contact details</t>
  </si>
  <si>
    <t>si7000</t>
  </si>
  <si>
    <t>Metric: String|TS/Name of responsible competent authority/ies</t>
  </si>
  <si>
    <t>si7001</t>
  </si>
  <si>
    <t>Metric: String|TS/Description of section 'How is my money invested?'</t>
  </si>
  <si>
    <t>si7006</t>
  </si>
  <si>
    <t>Metric: String|TS/Description of section 'Who is this for?'</t>
  </si>
  <si>
    <t>si7007</t>
  </si>
  <si>
    <t>Metric: String|TS/Link to website where past performance for this PEPP is shown</t>
  </si>
  <si>
    <t>si7008</t>
  </si>
  <si>
    <t>Metric: String|TS/Description of guarantee or risk-mitigation techniques available for alternative investment option</t>
  </si>
  <si>
    <t>si7009</t>
  </si>
  <si>
    <t>Metric: String|TS/Description of annuity and life-long pay-out</t>
  </si>
  <si>
    <t>si7010</t>
  </si>
  <si>
    <t>Metric: String|TS/Description of lump sum</t>
  </si>
  <si>
    <t>si7011</t>
  </si>
  <si>
    <t>Metric: String|TS/Description of drawn down payments</t>
  </si>
  <si>
    <t>si7012</t>
  </si>
  <si>
    <t>Metric: String|TS/Description of combination of pay-out forms</t>
  </si>
  <si>
    <t>si7013</t>
  </si>
  <si>
    <t>Metric: String|TS/Description of the PEPP retirement benefits and right to their modification</t>
  </si>
  <si>
    <t>si7014</t>
  </si>
  <si>
    <t>Metric: String|TS/Description of "If you die before you retire" scenario</t>
  </si>
  <si>
    <t>si7015</t>
  </si>
  <si>
    <t>Metric: String|TS/Description of "If you are unable to continue to pay into the PEPP" scenario</t>
  </si>
  <si>
    <t>si7016</t>
  </si>
  <si>
    <t>Metric: String|TS/Description of "If you choose to receive monthly payments after retirement, but live longer than assumed in your PEPP contract" scenario</t>
  </si>
  <si>
    <t>si7017</t>
  </si>
  <si>
    <t>Metric: String|TS/Description of "What happens if I move countries?"</t>
  </si>
  <si>
    <t>si7018</t>
  </si>
  <si>
    <t>Metric: String|TS/Link to website where more information on portability can be found</t>
  </si>
  <si>
    <t>si7019</t>
  </si>
  <si>
    <t>Metric: String|TS/Description of "Can I withdraw from the product early?"</t>
  </si>
  <si>
    <t>si7020</t>
  </si>
  <si>
    <t>Metric: String|TS/Description of "Can I switch my provider?"</t>
  </si>
  <si>
    <t>si7021</t>
  </si>
  <si>
    <t>Metric: String|TS/Description of "Can I change my investment option?"</t>
  </si>
  <si>
    <t>si7022</t>
  </si>
  <si>
    <t>Metric: String|TS/Description of "Will my money be invested sustainably?"</t>
  </si>
  <si>
    <t>si7023</t>
  </si>
  <si>
    <t>Metric: String|TS/Description of "Is this governed by sub-product's country law?"</t>
  </si>
  <si>
    <t>si7024</t>
  </si>
  <si>
    <t>Metric: String|TS/Description of "Can I cancel or change my mind"?</t>
  </si>
  <si>
    <t>si7025</t>
  </si>
  <si>
    <t>Metric: String|TS/Narrative explanation of the summary risk indicator</t>
  </si>
  <si>
    <t>si7027</t>
  </si>
  <si>
    <t>Metric: String|TS/Description "Is there a risk that I will lose all my invested capital?"</t>
  </si>
  <si>
    <t>si7028</t>
  </si>
  <si>
    <t>Metric: String|TS/Link to website where the methodology used for the PEPP risk indicator is explained in more detail</t>
  </si>
  <si>
    <t>si7029</t>
  </si>
  <si>
    <t>Metric: String|II/Standard formula|TS/Single name exposure</t>
  </si>
  <si>
    <t>si703</t>
  </si>
  <si>
    <t>Metric: String|TS/Information on the conditions for returns to PEPP savers or built-in performance caps</t>
  </si>
  <si>
    <t>si7030</t>
  </si>
  <si>
    <t>Metric: String|TS/Link to website where the performance scenarios are explained in detail</t>
  </si>
  <si>
    <t>si7031</t>
  </si>
  <si>
    <t>Metric: String|TS/Description of a scenario when PEPP Provider would be unable to fulfil pay-out obligations</t>
  </si>
  <si>
    <t>si7038</t>
  </si>
  <si>
    <t>Metric: String|TS/Description on any additional costs not mentioned explicitly in section 4 of PEPP KID</t>
  </si>
  <si>
    <t>si7042</t>
  </si>
  <si>
    <t>Metric: String|TS/Description of requirements for the pay-in phase</t>
  </si>
  <si>
    <t>si7043</t>
  </si>
  <si>
    <t>Metric: String|TS/Description of requirements for the pay-out phase</t>
  </si>
  <si>
    <t>si7044</t>
  </si>
  <si>
    <t>Metric: String|TS/Description of "How can I complain" section</t>
  </si>
  <si>
    <t>si7045</t>
  </si>
  <si>
    <t>Metric: String|TS/PEPPs pay-out options</t>
  </si>
  <si>
    <t>Multiple-choice list based on hierarchy AM_701</t>
  </si>
  <si>
    <t>si7048</t>
  </si>
  <si>
    <t>Metric: String|TS/Lump sum amount unfavourable scenario (PEPP technical)</t>
  </si>
  <si>
    <t>si7049</t>
  </si>
  <si>
    <t>Metric: String|TS/Lump sum amount favourable scenario (PEPP technical)</t>
  </si>
  <si>
    <t>si7050</t>
  </si>
  <si>
    <t>Metric: String|TS/"Are my savings guaranteed?" option (PEPP technical)</t>
  </si>
  <si>
    <t>si7051</t>
  </si>
  <si>
    <t>Metric: String|TS/Pension product risk classification (PEPP technical)</t>
  </si>
  <si>
    <t>si7052</t>
  </si>
  <si>
    <t>Metric: String|TS/Total one-off costs for signing up for the product (PEPP technical)</t>
  </si>
  <si>
    <t>si7053</t>
  </si>
  <si>
    <t>Metric: String|TS/Exit costs when exiting before five years (PEPP technical)</t>
  </si>
  <si>
    <t>si7054</t>
  </si>
  <si>
    <t>Metric: String|TS/Annual costs expressed as percentage of savings paid in (PEPP technical)</t>
  </si>
  <si>
    <t>si7055</t>
  </si>
  <si>
    <t>Metric: String|TS/Total annual costs in a scenario where 10 000 Monetary Units (MU) of a given currency were saved so far (PEPP technical)</t>
  </si>
  <si>
    <t>si7056</t>
  </si>
  <si>
    <t>Metric: String|TS/Description of lump sum value of a poorly performing investment (PEPP technical)</t>
  </si>
  <si>
    <t>si7057</t>
  </si>
  <si>
    <t>Metric: String|TS/Description of monthly payment value of a poorly performing investment (PEPP technical)</t>
  </si>
  <si>
    <t>si7058</t>
  </si>
  <si>
    <t>Metric: String|TS/Description of lump sum value of a moderately performing investment (PEPP technical)</t>
  </si>
  <si>
    <t>si7059</t>
  </si>
  <si>
    <t>Metric: String|TS/Description of monthly payment value of a moderately performing investment (PEPP technical)</t>
  </si>
  <si>
    <t>si7060</t>
  </si>
  <si>
    <t>Metric: String|TS/Description of lump sum value of a well performing investment (PEPP technical)</t>
  </si>
  <si>
    <t>si7061</t>
  </si>
  <si>
    <t>Metric: String|TS/Description of monthly payment value of a well performing investment (PEPP technical)</t>
  </si>
  <si>
    <t>si7062</t>
  </si>
  <si>
    <t>Metric: String|TS/Pan-European Personal Pension Product KID registration number</t>
  </si>
  <si>
    <t>si7064</t>
  </si>
  <si>
    <t>Metric: String|TS/Link to website where the investment Policy principles are available</t>
  </si>
  <si>
    <t>si7065</t>
  </si>
  <si>
    <t>Metric: String|TS/PEPP KID PDF file encoded to base 64</t>
  </si>
  <si>
    <t>si7066</t>
  </si>
  <si>
    <t>Metric: String|TS/Name of Pan-European Personal Pension Product</t>
  </si>
  <si>
    <t>si7067</t>
  </si>
  <si>
    <t>Metric: String|TS/Pan-European Personal Pension Product registration number</t>
  </si>
  <si>
    <t>si7068</t>
  </si>
  <si>
    <t>Metric: String|TS/Link to electronic version of PEPP KID</t>
  </si>
  <si>
    <t>si7071</t>
  </si>
  <si>
    <t>Metric: String|TS/Narrative explanation on inflation effects</t>
  </si>
  <si>
    <t>si7072</t>
  </si>
  <si>
    <t>Metric: String|TS/Annual administrative costs expressed as percentage of savings paid in</t>
  </si>
  <si>
    <t>si7077</t>
  </si>
  <si>
    <t>Metric: String|TS/Annual investment costs expressed as percentage of savings paid in</t>
  </si>
  <si>
    <t>si7078</t>
  </si>
  <si>
    <t>Metric: String|TS/Annual distribution costs expressed as percentage of savings paid in</t>
  </si>
  <si>
    <t>si7079</t>
  </si>
  <si>
    <t>Metric: String|TS/Annual guarantees costs expressed as percentage of savings paid in</t>
  </si>
  <si>
    <t>si7080</t>
  </si>
  <si>
    <t>Metric: String|TS/Monthly contribution</t>
  </si>
  <si>
    <t>si7082</t>
  </si>
  <si>
    <t>Metric: String|TS/Name of alternative investment option</t>
  </si>
  <si>
    <t>si7083</t>
  </si>
  <si>
    <t>Metric: Link</t>
  </si>
  <si>
    <t>ti1522</t>
  </si>
  <si>
    <t>Link</t>
  </si>
  <si>
    <t>ti34</t>
  </si>
  <si>
    <t>Metric: URI|TL/Identification code of entity</t>
  </si>
  <si>
    <t>ui1547</t>
  </si>
  <si>
    <t>Metric: URI|TL/Identification code of group</t>
  </si>
  <si>
    <t>ui1548</t>
  </si>
  <si>
    <t>Metric: URI|TL/Counterparty Code</t>
  </si>
  <si>
    <t>ui1607</t>
  </si>
  <si>
    <t>Metric: URI|OB/Unlimited guarantees and letters of credit received|TL/Code of provider of guarantee</t>
  </si>
  <si>
    <t>ui1608</t>
  </si>
  <si>
    <t>Metric: URI|OB/Unlimited guarantees and letters of credit given|TL/Code of receiver of guarantee</t>
  </si>
  <si>
    <t>ui1609</t>
  </si>
  <si>
    <t>ui48</t>
  </si>
  <si>
    <t>Hierarchy</t>
  </si>
  <si>
    <t>Hierarchy member code</t>
  </si>
  <si>
    <t>Hierarchy/member owner</t>
  </si>
  <si>
    <t>Hierarchy node label</t>
  </si>
  <si>
    <t>Hierarchy/node description</t>
  </si>
  <si>
    <t>Sign</t>
  </si>
  <si>
    <t>Weight</t>
  </si>
  <si>
    <t>Usable</t>
  </si>
  <si>
    <t>Hierarchy creation date</t>
  </si>
  <si>
    <t>Hierarchy valid from</t>
  </si>
  <si>
    <t>Hierarchy valid to</t>
  </si>
  <si>
    <t>Hierarchy last modification</t>
  </si>
  <si>
    <t>Hierarchy release</t>
  </si>
  <si>
    <t>Default</t>
  </si>
  <si>
    <t>Absolute floor</t>
  </si>
  <si>
    <t>x1</t>
  </si>
  <si>
    <t>Average</t>
  </si>
  <si>
    <t>x10</t>
  </si>
  <si>
    <t>Overriding Commission</t>
  </si>
  <si>
    <t>x100</t>
  </si>
  <si>
    <t>Overriding Commission [Maximum]</t>
  </si>
  <si>
    <t>x101</t>
  </si>
  <si>
    <t>Overriding Commission [Minimum]</t>
  </si>
  <si>
    <t>x102</t>
  </si>
  <si>
    <t>Overriding Commission [Expected]</t>
  </si>
  <si>
    <t>x103</t>
  </si>
  <si>
    <t>Profit Commission</t>
  </si>
  <si>
    <t>x104</t>
  </si>
  <si>
    <t>Profit Commission [Maximum]</t>
  </si>
  <si>
    <t>x105</t>
  </si>
  <si>
    <t>Profit Commission [Minimum]</t>
  </si>
  <si>
    <t>x106</t>
  </si>
  <si>
    <t>Profit Commission [Expected]</t>
  </si>
  <si>
    <t>x107</t>
  </si>
  <si>
    <t>The undertaking is using IFRS</t>
  </si>
  <si>
    <t>x108</t>
  </si>
  <si>
    <t>The undertaking is using local GAAP (other than IFRS)</t>
  </si>
  <si>
    <t>x109</t>
  </si>
  <si>
    <t>Average [arithmetic]</t>
  </si>
  <si>
    <t>x11</t>
  </si>
  <si>
    <t>The group is using IFRS</t>
  </si>
  <si>
    <t>x110</t>
  </si>
  <si>
    <t>The group is using local GAAP (other than IFRS)</t>
  </si>
  <si>
    <t>x111</t>
  </si>
  <si>
    <t>Collateralized assets value</t>
  </si>
  <si>
    <t>x112</t>
  </si>
  <si>
    <t>Collateralized liabilities value</t>
  </si>
  <si>
    <t>x113</t>
  </si>
  <si>
    <t>Acquisition value</t>
  </si>
  <si>
    <t>x114</t>
  </si>
  <si>
    <t>Longevity, mortality and revision obligations cash outflows</t>
  </si>
  <si>
    <t>x115</t>
  </si>
  <si>
    <t>Expenses cash outflows</t>
  </si>
  <si>
    <t>x116</t>
  </si>
  <si>
    <t>De-risked assets cash-flows</t>
  </si>
  <si>
    <t>x117</t>
  </si>
  <si>
    <t>Positive undiscounted mismatch</t>
  </si>
  <si>
    <t>x118</t>
  </si>
  <si>
    <t>Negative undiscounted mismatch</t>
  </si>
  <si>
    <t>x119</t>
  </si>
  <si>
    <t>Average [weighted]</t>
  </si>
  <si>
    <t>x12</t>
  </si>
  <si>
    <t>Market value</t>
  </si>
  <si>
    <t>x120</t>
  </si>
  <si>
    <t>Solvency I</t>
  </si>
  <si>
    <t>x121</t>
  </si>
  <si>
    <t>Amount of the adjustment to the technical provisions after any limitation applied in accordance to Article 308d (4) of the Directive 2009/138/EC</t>
  </si>
  <si>
    <t>x122</t>
  </si>
  <si>
    <t>Technical provision after transitional on technical provisions</t>
  </si>
  <si>
    <t>x123</t>
  </si>
  <si>
    <t>Premium paid to date</t>
  </si>
  <si>
    <t>x124</t>
  </si>
  <si>
    <t>Premium received to date</t>
  </si>
  <si>
    <t>x125</t>
  </si>
  <si>
    <t>Amount subject to prior security interests</t>
  </si>
  <si>
    <t>x126</t>
  </si>
  <si>
    <t>Value net of encumbrance</t>
  </si>
  <si>
    <t>x127</t>
  </si>
  <si>
    <t>Preferential claim</t>
  </si>
  <si>
    <t>x128</t>
  </si>
  <si>
    <t>Value net of preferential claim</t>
  </si>
  <si>
    <t>x129</t>
  </si>
  <si>
    <t>Balance of contractual amount</t>
  </si>
  <si>
    <t>x13</t>
  </si>
  <si>
    <t>Reclassification adjustments</t>
  </si>
  <si>
    <t>x130</t>
  </si>
  <si>
    <t>Write-offs/write-downs</t>
  </si>
  <si>
    <t>x131</t>
  </si>
  <si>
    <t>Aggregate maximum value per arrangement</t>
  </si>
  <si>
    <t>x132</t>
  </si>
  <si>
    <t>Amount where national supervisor could require standard formula reference even when undertakings is using internal models or partial internal model to calculate the SCR</t>
  </si>
  <si>
    <t>x133</t>
  </si>
  <si>
    <t>Absolute floor before considering article 253 of the Delegated Regulation (EU) 2015/35</t>
  </si>
  <si>
    <t>x134</t>
  </si>
  <si>
    <t>Amount after allocation from adjustments due to RFF and Matching adjustments portfolios</t>
  </si>
  <si>
    <t>x135</t>
  </si>
  <si>
    <t>Amount calculated based on obligations</t>
  </si>
  <si>
    <t>x136</t>
  </si>
  <si>
    <t>Standard deviation</t>
  </si>
  <si>
    <t>x138</t>
  </si>
  <si>
    <t>Future expenses</t>
  </si>
  <si>
    <t>x139</t>
  </si>
  <si>
    <t>Based on flat premium [Y]</t>
  </si>
  <si>
    <t>x14</t>
  </si>
  <si>
    <t>Amount on which interest rate is guaranteed</t>
  </si>
  <si>
    <t>x140</t>
  </si>
  <si>
    <t>Carrying amount</t>
  </si>
  <si>
    <t>x141</t>
  </si>
  <si>
    <t>Modified duration</t>
  </si>
  <si>
    <t>x142</t>
  </si>
  <si>
    <t>Effective duration</t>
  </si>
  <si>
    <t>x143</t>
  </si>
  <si>
    <t>Amount reported for currency threshold</t>
  </si>
  <si>
    <t>x144</t>
  </si>
  <si>
    <t>Amount reported for sector threshold</t>
  </si>
  <si>
    <t>x145</t>
  </si>
  <si>
    <t>Amount reported for country threshold</t>
  </si>
  <si>
    <t>x146</t>
  </si>
  <si>
    <t>Maximum cover per treaty layer</t>
  </si>
  <si>
    <t>x147</t>
  </si>
  <si>
    <t>Amount after allocation from adjustments due to RFF</t>
  </si>
  <si>
    <t>x148</t>
  </si>
  <si>
    <t>Before capping</t>
  </si>
  <si>
    <t>Cap</t>
  </si>
  <si>
    <t>x16</t>
  </si>
  <si>
    <t>Cash in-flows</t>
  </si>
  <si>
    <t>x17</t>
  </si>
  <si>
    <t>Cash in-flows other than future premiums</t>
  </si>
  <si>
    <t>Cash out-flows</t>
  </si>
  <si>
    <t>x19</t>
  </si>
  <si>
    <t>Absolute value after shock</t>
  </si>
  <si>
    <t>x2</t>
  </si>
  <si>
    <t>Collateralized value</t>
  </si>
  <si>
    <t>x20</t>
  </si>
  <si>
    <t>Combined</t>
  </si>
  <si>
    <t>x21</t>
  </si>
  <si>
    <t>Contribution to the group</t>
  </si>
  <si>
    <t>x22</t>
  </si>
  <si>
    <t>Current amount</t>
  </si>
  <si>
    <t>x23</t>
  </si>
  <si>
    <t>Difference between Solvency II and statutory account</t>
  </si>
  <si>
    <t>Discounted</t>
  </si>
  <si>
    <t>x25</t>
  </si>
  <si>
    <t>End amount of the interval</t>
  </si>
  <si>
    <t>x26</t>
  </si>
  <si>
    <t>Estimated subject</t>
  </si>
  <si>
    <t>x27</t>
  </si>
  <si>
    <t>Estimated treaty</t>
  </si>
  <si>
    <t>x28</t>
  </si>
  <si>
    <t>Estimation</t>
  </si>
  <si>
    <t>x29</t>
  </si>
  <si>
    <t>Absolute value before shock</t>
  </si>
  <si>
    <t>x3</t>
  </si>
  <si>
    <t>Excess/(shortage)</t>
  </si>
  <si>
    <t>x30</t>
  </si>
  <si>
    <t>Expected</t>
  </si>
  <si>
    <t>x31</t>
  </si>
  <si>
    <t>Expected [endogenous]</t>
  </si>
  <si>
    <t>Expected [external]</t>
  </si>
  <si>
    <t>x33</t>
  </si>
  <si>
    <t>Far leg</t>
  </si>
  <si>
    <t>x34</t>
  </si>
  <si>
    <t>Floor</t>
  </si>
  <si>
    <t>x35</t>
  </si>
  <si>
    <t>Future discretionary benefits</t>
  </si>
  <si>
    <t>x36</t>
  </si>
  <si>
    <t>Future expenses and cash out-flows other than guaranteed and discretionary benefits</t>
  </si>
  <si>
    <t>x37</t>
  </si>
  <si>
    <t>Future guaranteed and discretionary benefits</t>
  </si>
  <si>
    <t>x38</t>
  </si>
  <si>
    <t>Future guaranteed benefits</t>
  </si>
  <si>
    <t>x39</t>
  </si>
  <si>
    <t>Accident year [AY]</t>
  </si>
  <si>
    <t>Future premiums</t>
  </si>
  <si>
    <t>x40</t>
  </si>
  <si>
    <t>Future premiums other than profits included in future premiums</t>
  </si>
  <si>
    <t>x41</t>
  </si>
  <si>
    <t>Historical</t>
  </si>
  <si>
    <t>x42</t>
  </si>
  <si>
    <t>Historical [endogenous]</t>
  </si>
  <si>
    <t>x43</t>
  </si>
  <si>
    <t>Historical [external]</t>
  </si>
  <si>
    <t>x44</t>
  </si>
  <si>
    <t>IFRS</t>
  </si>
  <si>
    <t>x45</t>
  </si>
  <si>
    <t>Inflow amount</t>
  </si>
  <si>
    <t>x46</t>
  </si>
  <si>
    <t>Initial amount approved</t>
  </si>
  <si>
    <t>Limit</t>
  </si>
  <si>
    <t>x48</t>
  </si>
  <si>
    <t>Linear</t>
  </si>
  <si>
    <t>x49</t>
  </si>
  <si>
    <t>Accrued interests</t>
  </si>
  <si>
    <t>x5</t>
  </si>
  <si>
    <t>Local GAAP</t>
  </si>
  <si>
    <t>x50</t>
  </si>
  <si>
    <t>Maximum cover</t>
  </si>
  <si>
    <t>x51</t>
  </si>
  <si>
    <t>Maximum loss under unwinding event</t>
  </si>
  <si>
    <t>x53</t>
  </si>
  <si>
    <t>Maximum value</t>
  </si>
  <si>
    <t>x54</t>
  </si>
  <si>
    <t>Near leg</t>
  </si>
  <si>
    <t>x55</t>
  </si>
  <si>
    <t>No capital requirement</t>
  </si>
  <si>
    <t>x56</t>
  </si>
  <si>
    <t>Non-cumulative</t>
  </si>
  <si>
    <t>x57</t>
  </si>
  <si>
    <t>Not based on a flat premium [N]</t>
  </si>
  <si>
    <t>x58</t>
  </si>
  <si>
    <t>Not realized</t>
  </si>
  <si>
    <t>x59</t>
  </si>
  <si>
    <t>Accumulated</t>
  </si>
  <si>
    <t>x6</t>
  </si>
  <si>
    <t>Notional</t>
  </si>
  <si>
    <t>x60</t>
  </si>
  <si>
    <t>Stock</t>
  </si>
  <si>
    <t>x6000</t>
  </si>
  <si>
    <t>Revaluation adjustments (including exchange rate adjustments)</t>
  </si>
  <si>
    <t>x6002</t>
  </si>
  <si>
    <t>Financial transactions</t>
  </si>
  <si>
    <t>x6003</t>
  </si>
  <si>
    <t>Notional amount</t>
  </si>
  <si>
    <t>x61</t>
  </si>
  <si>
    <t>Notional amount [at transaction date]</t>
  </si>
  <si>
    <t>Original contractual amount</t>
  </si>
  <si>
    <t>x63</t>
  </si>
  <si>
    <t>Outflow amount</t>
  </si>
  <si>
    <t>x64</t>
  </si>
  <si>
    <t>Par amount</t>
  </si>
  <si>
    <t>Percentage [30%]</t>
  </si>
  <si>
    <t>x66</t>
  </si>
  <si>
    <t>Possible negative</t>
  </si>
  <si>
    <t>x67</t>
  </si>
  <si>
    <t>Premium paid/received to date</t>
  </si>
  <si>
    <t>x68</t>
  </si>
  <si>
    <t>Profit and loss to date</t>
  </si>
  <si>
    <t>x69</t>
  </si>
  <si>
    <t>Acquisition price [per unit]</t>
  </si>
  <si>
    <t>x7</t>
  </si>
  <si>
    <t>Profits included in future premiums</t>
  </si>
  <si>
    <t>x70</t>
  </si>
  <si>
    <t>Annuities</t>
  </si>
  <si>
    <t>x7000</t>
  </si>
  <si>
    <t>Lump sum</t>
  </si>
  <si>
    <t>x7001</t>
  </si>
  <si>
    <t>Annuity and life-long pay-out</t>
  </si>
  <si>
    <t>x7002</t>
  </si>
  <si>
    <t>Drawn down payments</t>
  </si>
  <si>
    <t>x7003</t>
  </si>
  <si>
    <t>Combination of options</t>
  </si>
  <si>
    <t>x7004</t>
  </si>
  <si>
    <t>Cash withdrawal</t>
  </si>
  <si>
    <t>x7005</t>
  </si>
  <si>
    <t>Prudential value without accrued interests</t>
  </si>
  <si>
    <t>x7006</t>
  </si>
  <si>
    <t>Prospective</t>
  </si>
  <si>
    <t>x71</t>
  </si>
  <si>
    <t>Prudential other than Solvency II</t>
  </si>
  <si>
    <t>x72</t>
  </si>
  <si>
    <t>Realized</t>
  </si>
  <si>
    <t>x73</t>
  </si>
  <si>
    <t>Redemptions/prepayments/paybacks</t>
  </si>
  <si>
    <t>Result of transaction</t>
  </si>
  <si>
    <t>x75</t>
  </si>
  <si>
    <t>Retained</t>
  </si>
  <si>
    <t>x76</t>
  </si>
  <si>
    <t>Retention or priority</t>
  </si>
  <si>
    <t>x77</t>
  </si>
  <si>
    <t>Retrospective</t>
  </si>
  <si>
    <t>x78</t>
  </si>
  <si>
    <t>Sectoral</t>
  </si>
  <si>
    <t>x79</t>
  </si>
  <si>
    <t>Adjustment of valuation of assets held for unit-linked funds</t>
  </si>
  <si>
    <t>x8</t>
  </si>
  <si>
    <t>Solvency II</t>
  </si>
  <si>
    <t>x80</t>
  </si>
  <si>
    <t>Solvency II without accrued interests</t>
  </si>
  <si>
    <t>x81</t>
  </si>
  <si>
    <t>Specified</t>
  </si>
  <si>
    <t>x82</t>
  </si>
  <si>
    <t>Start amount of the interval</t>
  </si>
  <si>
    <t>x83</t>
  </si>
  <si>
    <t>Statutory accounts</t>
  </si>
  <si>
    <t>x84</t>
  </si>
  <si>
    <t>Statutory accounts values adjusted for Solvency II valuation differences</t>
  </si>
  <si>
    <t>x85</t>
  </si>
  <si>
    <t>Surrender value</t>
  </si>
  <si>
    <t>Top-ups</t>
  </si>
  <si>
    <t>x87</t>
  </si>
  <si>
    <t>Underwriting year [UWY]</t>
  </si>
  <si>
    <t>x88</t>
  </si>
  <si>
    <t>Undiscounted</t>
  </si>
  <si>
    <t>x89</t>
  </si>
  <si>
    <t>Aggregate deductibles</t>
  </si>
  <si>
    <t>x9</t>
  </si>
  <si>
    <t>Unit price</t>
  </si>
  <si>
    <t>x90</t>
  </si>
  <si>
    <t>Realized and not realized</t>
  </si>
  <si>
    <t>x91</t>
  </si>
  <si>
    <t>Maximum cover per treaty</t>
  </si>
  <si>
    <t>x92</t>
  </si>
  <si>
    <t>After capping</t>
  </si>
  <si>
    <t>x93</t>
  </si>
  <si>
    <t>Other than Solvency II</t>
  </si>
  <si>
    <t>x94</t>
  </si>
  <si>
    <t>Prudential</t>
  </si>
  <si>
    <t>x95</t>
  </si>
  <si>
    <t>Reinsurance Commission</t>
  </si>
  <si>
    <t>x96</t>
  </si>
  <si>
    <t>Reinsurance Commission [Maximum]</t>
  </si>
  <si>
    <t>x97</t>
  </si>
  <si>
    <t>Reinsurance Commission [Minimum]</t>
  </si>
  <si>
    <t>x98</t>
  </si>
  <si>
    <t>Reinsurance Commission [Expected]</t>
  </si>
  <si>
    <t>x99</t>
  </si>
  <si>
    <t>Hierarchy (en)</t>
  </si>
  <si>
    <t>Hierarchy node label (en)</t>
  </si>
  <si>
    <t>Hierarchy/node description (en)</t>
  </si>
  <si>
    <t>1: Valuation general</t>
  </si>
  <si>
    <t>=</t>
  </si>
  <si>
    <t>+</t>
  </si>
  <si>
    <t>10: Accounting standards (Individual)</t>
  </si>
  <si>
    <t>1 - The undertaking is using IFRS</t>
  </si>
  <si>
    <t>2 - The undertaking is using local GAAP (other than IFRS)</t>
  </si>
  <si>
    <t>11: Accounting standards</t>
  </si>
  <si>
    <t>1 - IFRS</t>
  </si>
  <si>
    <t>2 - Local GAAP</t>
  </si>
  <si>
    <t>12: Projection of future cash flow</t>
  </si>
  <si>
    <t>13: Projection of future cash flow</t>
  </si>
  <si>
    <t>14: Applicable standard</t>
  </si>
  <si>
    <t>15: Duration types</t>
  </si>
  <si>
    <t>2: Types of amount</t>
  </si>
  <si>
    <t>3: Discounted or undiscounted</t>
  </si>
  <si>
    <t>4: Valuation of provisions</t>
  </si>
  <si>
    <t>5: Prospective or retrospective</t>
  </si>
  <si>
    <t>6: Type of capital requirement</t>
  </si>
  <si>
    <t>1 - Sectoral (for credit institutions, investment firms, financial institutions, alternative investment fund managers, UCITS management companies, institutions for occupational retirement provisions)</t>
  </si>
  <si>
    <t>2 - Notional (for non-regulated undertakings)</t>
  </si>
  <si>
    <t>3 - No capital requirement</t>
  </si>
  <si>
    <t>600: Valuation general [Pension funds for ECB]</t>
  </si>
  <si>
    <t>1 - Stock</t>
  </si>
  <si>
    <t>5 - Reclassification adjustments</t>
  </si>
  <si>
    <t>8 - Revaluation adjustments (including exchange rate adjustments)</t>
  </si>
  <si>
    <t>4 - Financial transactions</t>
  </si>
  <si>
    <t>7: XL premiums</t>
  </si>
  <si>
    <t>1 - XL premium based on a flat premium</t>
  </si>
  <si>
    <t>2 - XL premium not based on a flat premium</t>
  </si>
  <si>
    <t>700: Forms of out-payments</t>
  </si>
  <si>
    <t>701: Pay-out options</t>
  </si>
  <si>
    <t>1 - Annuity and life-long pay-out</t>
  </si>
  <si>
    <t>2 - Lump sum</t>
  </si>
  <si>
    <t>3 - Drawn down payments</t>
  </si>
  <si>
    <t>4 - Combination of options</t>
  </si>
  <si>
    <t>702: Hierarchy for Prudential value without accrued interests</t>
  </si>
  <si>
    <t>8: Applicable standard</t>
  </si>
  <si>
    <t>1 - Accident year</t>
  </si>
  <si>
    <t>2 - Underwriting year</t>
  </si>
  <si>
    <t>9: Valuation general</t>
  </si>
  <si>
    <t>No</t>
  </si>
  <si>
    <t>Yes</t>
  </si>
  <si>
    <t>Yes - biennial reporting</t>
  </si>
  <si>
    <t>1: Article 112</t>
  </si>
  <si>
    <t>2 - Regular reporting</t>
  </si>
  <si>
    <t>1 - Article 112(7) reporting</t>
  </si>
  <si>
    <t>2: Article 167</t>
  </si>
  <si>
    <t>1 - Article 167 is applied</t>
  </si>
  <si>
    <t>2 - Article 167 is not applied</t>
  </si>
  <si>
    <t>3: Article 112 reporting</t>
  </si>
  <si>
    <t>1 - Article 112(7) reporting - request from NCA</t>
  </si>
  <si>
    <t>3 - Article 112(7) reporting - biennial reporting</t>
  </si>
  <si>
    <t>Total/NA</t>
  </si>
  <si>
    <t>Full internal model</t>
  </si>
  <si>
    <t>No use of transitional measure on the risk-free interest rate</t>
  </si>
  <si>
    <t>Model Change Policy</t>
  </si>
  <si>
    <t>Major change</t>
  </si>
  <si>
    <t>Total minor changes</t>
  </si>
  <si>
    <t>Change assigned as major change but not fulfilling standard criteria</t>
  </si>
  <si>
    <t>Product design does not make allowance for risk-prevention measures</t>
  </si>
  <si>
    <t>Obtained by aggregation of lower levels</t>
  </si>
  <si>
    <t>Covered by internal model for group SCR calculations</t>
  </si>
  <si>
    <t>Not covered by internal model for group SCR calculations</t>
  </si>
  <si>
    <t>Group model used for solo SCR calculations</t>
  </si>
  <si>
    <t>Group model not used for solo SCR calculations</t>
  </si>
  <si>
    <t>Use of transitional measure on technical provisions</t>
  </si>
  <si>
    <t>Sliding scale commission is used</t>
  </si>
  <si>
    <t>Sliding scale commission is not used</t>
  </si>
  <si>
    <t>Product design make allowance for risk-prevention measures</t>
  </si>
  <si>
    <t>Partial internal model or full internal model</t>
  </si>
  <si>
    <t>Standard formula or partial internal model or full internal model</t>
  </si>
  <si>
    <t>Approval granted and use of undertaking-specific adjustment to the risk-corrected spread</t>
  </si>
  <si>
    <t>Approval granted but no use of undertaking-specific adjustment to the risk-corrected spread</t>
  </si>
  <si>
    <t>No approval to use the undertaking-specific adjustment to the risk-corrected spread</t>
  </si>
  <si>
    <t>No use of phasing-in mechanism for extrapolation</t>
  </si>
  <si>
    <t>No use of transitional measure on technical provisions</t>
  </si>
  <si>
    <t>Use of Long Term Equity and use of approach referred to in Article 171b of Delegated Regulation (EU) 2015/35</t>
  </si>
  <si>
    <t>Use of Long Term Equity and use of approach referred to in Article 171c of Delegated Regulation (EU) 2015/35</t>
  </si>
  <si>
    <t>No use of Long Term Equity approach</t>
  </si>
  <si>
    <t>Solvency Capital Requirement is complied with without using Article 105a of Directive 2009/138/EC</t>
  </si>
  <si>
    <t>Solvency Capital Requirement is not complied with without using Article 105a of Directive 2009/138/EC</t>
  </si>
  <si>
    <t>Use of Long Term Equity approach</t>
  </si>
  <si>
    <t>Use of group specific parameters</t>
  </si>
  <si>
    <t>Don't use group specific parameters</t>
  </si>
  <si>
    <t>RFF under article 304 - with the option for the equity risk sub-module</t>
  </si>
  <si>
    <t>RFF under article 304 - without the option for the equity risk sub-module</t>
  </si>
  <si>
    <t>RFF not under article 304</t>
  </si>
  <si>
    <t>Use of matching adjustment</t>
  </si>
  <si>
    <t>USP gross</t>
  </si>
  <si>
    <t>Partial internal model</t>
  </si>
  <si>
    <t>USP net</t>
  </si>
  <si>
    <t>Not material</t>
  </si>
  <si>
    <t>Individual Internal Model</t>
  </si>
  <si>
    <t>Group Internal Model</t>
  </si>
  <si>
    <t>Future management actions regarding the loss-absorbing capacity of technical provisions embedded within the component</t>
  </si>
  <si>
    <t>Future management actions regarding the loss-absorbing capacity of deferred taxes embedded within the component</t>
  </si>
  <si>
    <t>Future management actions regarding the loss-absorbing capacity of technical provisions and deferred taxes embedded within the component</t>
  </si>
  <si>
    <t>No embedded consideration of future management actions</t>
  </si>
  <si>
    <t>Compliance with fully-funded</t>
  </si>
  <si>
    <t>Standard formula</t>
  </si>
  <si>
    <t>Non-compliance with fully-funded</t>
  </si>
  <si>
    <t>Prior to 31 December 2015</t>
  </si>
  <si>
    <t>After 31 December 2015</t>
  </si>
  <si>
    <t>Simplifications used</t>
  </si>
  <si>
    <t>Simplifications not used</t>
  </si>
  <si>
    <t>Full recalculation</t>
  </si>
  <si>
    <t>Simplification at risk sub-module level</t>
  </si>
  <si>
    <t>Simplification at risk module level</t>
  </si>
  <si>
    <t>No adjustment</t>
  </si>
  <si>
    <t>Increase in the amount of annuity benefits</t>
  </si>
  <si>
    <t>Standard formula or partial internal model</t>
  </si>
  <si>
    <t>None</t>
  </si>
  <si>
    <t>Standard deviation for NSLT health premium risk</t>
  </si>
  <si>
    <t>Standard deviation for NSLT health gross premium risk</t>
  </si>
  <si>
    <t>Adjustment factor for non-proportional reinsurance</t>
  </si>
  <si>
    <t>Standard deviation for NSLT health reserve risk</t>
  </si>
  <si>
    <t>Standard deviation for non-life premium risk</t>
  </si>
  <si>
    <t>Standard deviation for non-life gross premium risk</t>
  </si>
  <si>
    <t>Standard deviation for non-life reserve risk</t>
  </si>
  <si>
    <t>Full look-through</t>
  </si>
  <si>
    <t>"Simplified" look-through based on the underlying asset allocation or last reported asset allocation with data grouping</t>
  </si>
  <si>
    <t>"Simplified" look-through based on the underlying asset allocation or last reported asset allocation without data grouping</t>
  </si>
  <si>
    <t>CIUs for which for the "equity risk type 2" was applied</t>
  </si>
  <si>
    <t>No use of any specific SCR calculation approach for CIUs</t>
  </si>
  <si>
    <t>Approach not based on average tax rate</t>
  </si>
  <si>
    <t>Simplifications based on article 105a</t>
  </si>
  <si>
    <t>Simplifications based on article 96a</t>
  </si>
  <si>
    <t>Simplifications based on article 90a</t>
  </si>
  <si>
    <t>Don't use undertaking specific parameters</t>
  </si>
  <si>
    <t>Simplifications based on article 90c</t>
  </si>
  <si>
    <t>Simplifications based on article 90b</t>
  </si>
  <si>
    <t>Simplifications based on article 95</t>
  </si>
  <si>
    <t>Simplifications based on article 95a</t>
  </si>
  <si>
    <t>Simplifications based on article 104</t>
  </si>
  <si>
    <t>Simplifications based on article 109 (Simplification pooling arrangements)</t>
  </si>
  <si>
    <t>Simplifications based on article 110 (Simplification grouping single name exposures)</t>
  </si>
  <si>
    <t>Simplifications based on article 112a (Simplification of the LGD for reinsurance arrangements)</t>
  </si>
  <si>
    <t>Simplifications based on article 112b (Simplification for type 1 exposures)</t>
  </si>
  <si>
    <t>Simplifications based on article 111 (Simplification for the risk-mitigating effect of reinsurance arrangements)</t>
  </si>
  <si>
    <t>Use of volatility adjustment</t>
  </si>
  <si>
    <t>Simplifications based on article 102a</t>
  </si>
  <si>
    <t>Common pool of assets for all investments options is used</t>
  </si>
  <si>
    <t>Common pool of assets for all investments options is not used</t>
  </si>
  <si>
    <t>Simplifications based on article 90b windstorm</t>
  </si>
  <si>
    <t>Simplifications based on article 90b earthquake</t>
  </si>
  <si>
    <t>Simplifications based on article 90b flood</t>
  </si>
  <si>
    <t>Simplifications based on article 90b hail</t>
  </si>
  <si>
    <t>Simplifications based on article 90b subsidence</t>
  </si>
  <si>
    <t>Simplifications based on simplified SCR calculation for debt portfolio</t>
  </si>
  <si>
    <t>Approach based on average tax rate is not applicable as LAC DT is not used</t>
  </si>
  <si>
    <t>Simplifications based on article 102</t>
  </si>
  <si>
    <t>Use of Constant volatility adjustment</t>
  </si>
  <si>
    <t>No use of volatility adjustment</t>
  </si>
  <si>
    <t>Use of Dynamic volatility adjustment</t>
  </si>
  <si>
    <t>Including a deviation from the expected result</t>
  </si>
  <si>
    <t>Including a deviation from zero (non-centered risk)</t>
  </si>
  <si>
    <t>Other approach than deviation from the expected results or zero (non-centered risk)</t>
  </si>
  <si>
    <t>Probability distribution</t>
  </si>
  <si>
    <t>Poisson-lognormal</t>
  </si>
  <si>
    <t>Lognormal</t>
  </si>
  <si>
    <t>Poisson-Pareto</t>
  </si>
  <si>
    <t>Empirical</t>
  </si>
  <si>
    <t>Pareto</t>
  </si>
  <si>
    <t>Use of transitional measure on the risk-free interest rate</t>
  </si>
  <si>
    <t>Other type of probability distribution</t>
  </si>
  <si>
    <t>Change in Internal model due to risk profile</t>
  </si>
  <si>
    <t>Change in Internal model due to input data and assumptions</t>
  </si>
  <si>
    <t>Change in Internal model due to methodology</t>
  </si>
  <si>
    <t>Change in Internal model due to other purpose than risk profile, input data and assumptions or methodology</t>
  </si>
  <si>
    <t>Internal model qualitative change classification</t>
  </si>
  <si>
    <t>Internal model quantitative change classification</t>
  </si>
  <si>
    <t>Internal model change due to combination of quantitative and qualitative classification</t>
  </si>
  <si>
    <t>Internal model minor changes reset occurred in the reporting period</t>
  </si>
  <si>
    <t>Internal model minor changes reset did not occur in the reporting period</t>
  </si>
  <si>
    <t>1: Standard or internal model</t>
  </si>
  <si>
    <t>10: Transitional measure on technical provisions</t>
  </si>
  <si>
    <t>11: Material</t>
  </si>
  <si>
    <t>1 - Material</t>
  </si>
  <si>
    <t>2 - Not material</t>
  </si>
  <si>
    <t>12: USP Standard Deviation gross/net</t>
  </si>
  <si>
    <t>1 - USP gross</t>
  </si>
  <si>
    <t>2 - USP net</t>
  </si>
  <si>
    <t>13: Standard or internal model</t>
  </si>
  <si>
    <t>1 - Individual Internal Model</t>
  </si>
  <si>
    <t>2 - Group Internal Model</t>
  </si>
  <si>
    <t>14: Future management actions regarding technical provisions and/or deferred taxes</t>
  </si>
  <si>
    <t>1 - Future management actions regarding the loss-absorbing capacity of technical provisions embedded within the component</t>
  </si>
  <si>
    <t>2 - Future management actions regarding the loss-absorbing capacity of deferred taxes embedded within the component</t>
  </si>
  <si>
    <t>3 - Future management actions regarding the loss-absorbing capacity of technical provisions and deferred taxes embedded within the component</t>
  </si>
  <si>
    <t>4 - No embedded consideration of future management actions</t>
  </si>
  <si>
    <t>15: Compliance with fully funded requirement throughout the period</t>
  </si>
  <si>
    <t>1 - Compliance with fully-funded</t>
  </si>
  <si>
    <t>2 - Non-compliance with fully-funded</t>
  </si>
  <si>
    <t>16: Issues/ uses commenced prior to implementation</t>
  </si>
  <si>
    <t>1 - Prior to 31 December 2015</t>
  </si>
  <si>
    <t>2 - After 31 December 2015</t>
  </si>
  <si>
    <t>17: Simplifications used/not used</t>
  </si>
  <si>
    <t>1 - Simplifications used</t>
  </si>
  <si>
    <t>2 - Simplifications not used</t>
  </si>
  <si>
    <t>18: Risk concentration</t>
  </si>
  <si>
    <t>1 - Full recalculation</t>
  </si>
  <si>
    <t>2 - Simplification at risk sub-module level</t>
  </si>
  <si>
    <t>3 - Simplification at risk module level</t>
  </si>
  <si>
    <t>4 - No adjustment</t>
  </si>
  <si>
    <t>19: USP - Life underwriting risk</t>
  </si>
  <si>
    <t>1 - Increase in the amount of annuity benefits</t>
  </si>
  <si>
    <t>9 - None</t>
  </si>
  <si>
    <t>2: Standard or internal model</t>
  </si>
  <si>
    <t>20: USP - Health underwriting risk</t>
  </si>
  <si>
    <t>2 - Standard deviation for NSLT health premium risk referred to in Title I Chapter V Section 12 of Delegated Regulation (EU) 2015/35</t>
  </si>
  <si>
    <t>3 - Standard deviation for NSLT health gross premium risk referred to in Title I Chapter V Section 12 of Delegated Regulation (EU) 2015/35</t>
  </si>
  <si>
    <t>4 - Adjustment factor for non-proportional reinsurance</t>
  </si>
  <si>
    <t>5 - Standard deviation for NSLT health reserve risk referred to in Title I Chapter V Section 12 of Delegated Regulation (EU) 2015/35</t>
  </si>
  <si>
    <t>21: USP - Non life underwriting risk</t>
  </si>
  <si>
    <t>6 - Standard deviation for non-life premium risk</t>
  </si>
  <si>
    <t>7 - Standard deviation for non-life gross premium risk</t>
  </si>
  <si>
    <t>8 - Standard deviation for non-life reserve risk</t>
  </si>
  <si>
    <t>22: USP</t>
  </si>
  <si>
    <t>2 - Standard deviation for NSLT health premium risk</t>
  </si>
  <si>
    <t>3 - Standard deviation for NSLT health gross premium risk</t>
  </si>
  <si>
    <t>5 - Standard deviation for NSLT health reserve risk</t>
  </si>
  <si>
    <t>23: SCR calculation approach for CIU</t>
  </si>
  <si>
    <t>1 - CIUs for which a full look through was applied for the purposes of SCR calculation in accordance with Article 84(1) of Delegated Regulation (EC) No 2015/35</t>
  </si>
  <si>
    <t>2 - CIUs for which the "simplified" look through was applied on the basis of the target underlying asset allocation or last reported asset allocation and for which the data groupings are used according to 84(3) of Delegated Regulation 2015/35</t>
  </si>
  <si>
    <t>3 - CIUs for which the "simplified" look through was applied on the basis of the target underlying asset allocation or last reported asset allocation and for which no data groupings are used according to 84(3) of Delegated Regulation 2015/35</t>
  </si>
  <si>
    <t>4 - CIUs for which for the "equity risk type 2" was applied article 168(3) of Delegated Regulation 2015/35</t>
  </si>
  <si>
    <t>9 - Not applicable</t>
  </si>
  <si>
    <t>24: Approach based on tax rate</t>
  </si>
  <si>
    <t>1 - Yes</t>
  </si>
  <si>
    <t>2 - No</t>
  </si>
  <si>
    <t>3 - Not applicable as LAC DT is not used (in this case R0600 to R0690 are not applicable) See EIOPA Guidelines on loss-absorbing capacity of technical provisions and deferred taxes</t>
  </si>
  <si>
    <t>25: Market concentration risk simplification</t>
  </si>
  <si>
    <t>1 - Simplifications for Article 105a</t>
  </si>
  <si>
    <t>9 - Simplifications not used</t>
  </si>
  <si>
    <t>26: Simplifications - NSLT lapse risk</t>
  </si>
  <si>
    <t>1 - Simplification for the Article 96a</t>
  </si>
  <si>
    <t>27: Simplifications used - non-life lapse risk</t>
  </si>
  <si>
    <t>1 - Simplification article 90a</t>
  </si>
  <si>
    <t>28: Simplifications used - fire risk</t>
  </si>
  <si>
    <t>1 - Simplifications article 90c</t>
  </si>
  <si>
    <t>29: General hierarchy for Simplifications in SCR calculation</t>
  </si>
  <si>
    <t>3: Method of Calculation of the SCR</t>
  </si>
  <si>
    <t>1 - Standard formula</t>
  </si>
  <si>
    <t>2 - Partial internal model</t>
  </si>
  <si>
    <t>3 - Full internal model</t>
  </si>
  <si>
    <t>30: Simplifications spread risk - bonds and loans</t>
  </si>
  <si>
    <t>1 - Simplification for Article 104</t>
  </si>
  <si>
    <t>2 - Simplifications for Article 105a</t>
  </si>
  <si>
    <t>31: Simplifications - Counterparty default risk [240]</t>
  </si>
  <si>
    <t>3 - Simplification pooling arrangements, article 109</t>
  </si>
  <si>
    <t>4 - Simplification grouping single name exposures, article 110</t>
  </si>
  <si>
    <t>5 - Simplification of the LGD for reinsurance arrangements, article 112a</t>
  </si>
  <si>
    <t>6 - Simplification for type 1 exposures, article 112b</t>
  </si>
  <si>
    <t>7 - Simplification for the risk-mitigating effect of reinsurance arrangements, article 111</t>
  </si>
  <si>
    <t>32: Simplifications - lapse risk [240]</t>
  </si>
  <si>
    <t>1 - Simplification for the Article 95</t>
  </si>
  <si>
    <t>2 - Simplification for the Article 95a</t>
  </si>
  <si>
    <t>33: Simplifications - SLT lapse risk [240]</t>
  </si>
  <si>
    <t>1 - Simplification for the Article 102</t>
  </si>
  <si>
    <t>2 - Simplification for the Article 102a</t>
  </si>
  <si>
    <t>34: Simplifications used - natural catastrophe risk</t>
  </si>
  <si>
    <t>1 - Simplification article 90b windstorm</t>
  </si>
  <si>
    <t>2 - Simplification article 90b earthquake</t>
  </si>
  <si>
    <t>3 - Simplification article 90b flood</t>
  </si>
  <si>
    <t>4 - Simplification article 90b hail</t>
  </si>
  <si>
    <t>5 - Simplification article 90b subsidence</t>
  </si>
  <si>
    <t>35: Use of common pool of assets for all investments options</t>
  </si>
  <si>
    <t>36: Types of volatility adjustment</t>
  </si>
  <si>
    <t>1 - No VA</t>
  </si>
  <si>
    <t>2 - Constant VA</t>
  </si>
  <si>
    <t>3 - Dynamic VA</t>
  </si>
  <si>
    <t>37: Centered or non-centered approach for premium risk</t>
  </si>
  <si>
    <t>Yes - SCR is measured as deviation from the expected result (Centred risk). Please describe in code C0010/R0020</t>
  </si>
  <si>
    <t>No - SCR is measured as deviation from zero (Non-centred risk). Please describe in code C0010/R0020</t>
  </si>
  <si>
    <t>Other - Please describe in code C0010/R0020</t>
  </si>
  <si>
    <t>38: Type of statistical approach</t>
  </si>
  <si>
    <t>&gt;=</t>
  </si>
  <si>
    <t>39: Type of probability distribution</t>
  </si>
  <si>
    <t>4: Use of undertaking specific parameters (Individual)</t>
  </si>
  <si>
    <t>1 - Use of undertaking specific parameters</t>
  </si>
  <si>
    <t>2 - Don't use undertaking specific parameters</t>
  </si>
  <si>
    <t>40: Purpose for Internal model change</t>
  </si>
  <si>
    <t>1 - Change in risk profile</t>
  </si>
  <si>
    <t>2 - Change in input data and assumptions</t>
  </si>
  <si>
    <t>3 - Change in methodology</t>
  </si>
  <si>
    <t>4 - Other</t>
  </si>
  <si>
    <t>41: Classification of Internal model change</t>
  </si>
  <si>
    <t>1 - Qualitative</t>
  </si>
  <si>
    <t>2 - Quantitative</t>
  </si>
  <si>
    <t>3 - Combination of quantitative/qualitative</t>
  </si>
  <si>
    <t>42: Occurrence of internal model reset for minor changes</t>
  </si>
  <si>
    <t>43: Type of Internal model change</t>
  </si>
  <si>
    <t>44: Centered or non-centered approach for reserve risk</t>
  </si>
  <si>
    <t>Yes - Risk Capital includes a deviation from the expected result (centred risk). Please describe in code C0010/R0040</t>
  </si>
  <si>
    <t>No - Risk Capital includes a deviation from zero (Non-centred risk). Please describe in code C0010/R0040</t>
  </si>
  <si>
    <t>Other - Please describe in code C0010/R0040</t>
  </si>
  <si>
    <t>45: Centered or non-centered approach for catastrophe risk</t>
  </si>
  <si>
    <t>Yes - Risk Capital includes a deviation from the expected result (centred risk). Please describe in code C0010/R0060</t>
  </si>
  <si>
    <t>No - Risk Capital includes a deviation from zero (Non-centred risk). Please describe in code C0010/R0060</t>
  </si>
  <si>
    <t>Other - Please describe in code C0010/R0060</t>
  </si>
  <si>
    <t>46: Covered by internal model for Group SCR calculations</t>
  </si>
  <si>
    <t>47: Uses the group model for solo SCR calculations</t>
  </si>
  <si>
    <t>48: Use of sliding scale commission</t>
  </si>
  <si>
    <t>49: Allowance for risk-prevention measures</t>
  </si>
  <si>
    <t>Not applicable</t>
  </si>
  <si>
    <t>5: Volatility adjustment</t>
  </si>
  <si>
    <t>1- Use of volatility adjustment</t>
  </si>
  <si>
    <t>2 - No use of volatility adjustment</t>
  </si>
  <si>
    <t>50: SCR calculation methods</t>
  </si>
  <si>
    <t>51: Approach to adjustment to risk-corrected spread</t>
  </si>
  <si>
    <t>1 - Approval granted and use of undertaking-specific adjustment to the risk-corrected spread for this reporting</t>
  </si>
  <si>
    <t>2 - Approval granted but no use of undertaking-specific adjustment to the risk-corrected spread for this reporting</t>
  </si>
  <si>
    <t>3 - No approval to use the undertaking-specific adjustment to the risk-corrected spread</t>
  </si>
  <si>
    <t>52: Use of phasing in mechanism for extrapolation</t>
  </si>
  <si>
    <t>1 - Use of phasing-in mechanism for extrapolation</t>
  </si>
  <si>
    <t>2 - No use of phasing-in mechanism for extrapolation</t>
  </si>
  <si>
    <t>53: Use of LTE</t>
  </si>
  <si>
    <t>1 - Use of LTE and use of approach referred to in Article 171b of Delegated Regulation (EU) 2015/35</t>
  </si>
  <si>
    <t>2 - Use of LTE and use of approach referred to in Article 171c of Delegated Regulation (EU) 2015/35</t>
  </si>
  <si>
    <t>3 - No use of LTE</t>
  </si>
  <si>
    <t>54: Status of long-term equity - breach of SCR</t>
  </si>
  <si>
    <t>1 - Solvency Capital Requirement is complied with without using Article 105a of Directive 2009/138/EC</t>
  </si>
  <si>
    <t>2 - Solvency Capital Requirement is not complied with without using Article 105a of Directive 2009/138/EC</t>
  </si>
  <si>
    <t>3 - Not applicable</t>
  </si>
  <si>
    <t>55: Group use of LTE</t>
  </si>
  <si>
    <t>1 - Use of LTE</t>
  </si>
  <si>
    <t>2 - No use of LTE</t>
  </si>
  <si>
    <t>6: Transitional measure on the risk-free interest rate</t>
  </si>
  <si>
    <t>1 - Use of transitional measure on the risk-free interest rate</t>
  </si>
  <si>
    <t>2 - No use of transitional measure on the risk-free interest rate</t>
  </si>
  <si>
    <t>7: Transitional measure on technical provisions</t>
  </si>
  <si>
    <t>1 - Use of transitional measure on technical provisions</t>
  </si>
  <si>
    <t>2 - No use of transitional measure on technical provisions</t>
  </si>
  <si>
    <t>8: Use of undertaking specific parameters (Group)</t>
  </si>
  <si>
    <t>1 - Use of group specific parameters</t>
  </si>
  <si>
    <t>2 - Don't use group specific parameters</t>
  </si>
  <si>
    <t>9: Article 304</t>
  </si>
  <si>
    <t>1 - RFF under article 304 - with the option for the equity risk sub-module</t>
  </si>
  <si>
    <t>2 - RFF under article 304 - without the option for the equity risk sub-module</t>
  </si>
  <si>
    <t>3 - RFF not under article 304</t>
  </si>
  <si>
    <t>Additional item</t>
  </si>
  <si>
    <t>Economical result</t>
  </si>
  <si>
    <t>Eligible own funds in accordance with local rules</t>
  </si>
  <si>
    <t>Excess of assets over liabilities</t>
  </si>
  <si>
    <t>Excess of technical flow over technical provisions</t>
  </si>
  <si>
    <t>Expected profits included in future premiums</t>
  </si>
  <si>
    <t>Expenses</t>
  </si>
  <si>
    <t>Exposure</t>
  </si>
  <si>
    <t>Foreseeable dividends, distributions and charges</t>
  </si>
  <si>
    <t>Guarantees received [on- and off-balance]</t>
  </si>
  <si>
    <t>Annual premium</t>
  </si>
  <si>
    <t>Income</t>
  </si>
  <si>
    <t>Largest known accident risk concentration</t>
  </si>
  <si>
    <t>Largest liability limit provided</t>
  </si>
  <si>
    <t>Liability</t>
  </si>
  <si>
    <t>Local capital requirement</t>
  </si>
  <si>
    <t>Local minimum capital requirement</t>
  </si>
  <si>
    <t>Loss</t>
  </si>
  <si>
    <t>Minimum capital requirement [MCR]</t>
  </si>
  <si>
    <t>Off-balance sheet</t>
  </si>
  <si>
    <t>Off-balance sheet [of another entity]</t>
  </si>
  <si>
    <t>Assets</t>
  </si>
  <si>
    <t>Payments for reported but not settled claims [RBNS]</t>
  </si>
  <si>
    <t>Performance</t>
  </si>
  <si>
    <t>Premium (paid)/received</t>
  </si>
  <si>
    <t>Premium income</t>
  </si>
  <si>
    <t>Premiums written</t>
  </si>
  <si>
    <t>Profit/(loss)[after tax]</t>
  </si>
  <si>
    <t>Reinsurance contract/treaty cover conditions</t>
  </si>
  <si>
    <t>Assets [of another entity]</t>
  </si>
  <si>
    <t>Reinsurance result</t>
  </si>
  <si>
    <t>Repo and securities lending</t>
  </si>
  <si>
    <t>Reported but not settled claims [RBNS]</t>
  </si>
  <si>
    <t>Restricted own fund items due to ring fencing</t>
  </si>
  <si>
    <t>Shareholder value</t>
  </si>
  <si>
    <t>Solvency capital requirement [SCR]</t>
  </si>
  <si>
    <t>Sum insured</t>
  </si>
  <si>
    <t>Technical flows</t>
  </si>
  <si>
    <t>Transaction</t>
  </si>
  <si>
    <t>Underwriting performance</t>
  </si>
  <si>
    <t>Assets and/or liabilities</t>
  </si>
  <si>
    <t>Valuation movements on financial liabilities and subordinated liabilities</t>
  </si>
  <si>
    <t>Remaining pension obligation in the balance sheet of the sponsor</t>
  </si>
  <si>
    <t>x5000</t>
  </si>
  <si>
    <t>Assets that could be reclaimed by the sponsor</t>
  </si>
  <si>
    <t>x5001</t>
  </si>
  <si>
    <t>Regulatory own funds</t>
  </si>
  <si>
    <t>x5002</t>
  </si>
  <si>
    <t>Reserves</t>
  </si>
  <si>
    <t>x5003</t>
  </si>
  <si>
    <t>Statutory reserves</t>
  </si>
  <si>
    <t>x5004</t>
  </si>
  <si>
    <t>Free reserves</t>
  </si>
  <si>
    <t>x5005</t>
  </si>
  <si>
    <t>Profit reserves</t>
  </si>
  <si>
    <t>x5006</t>
  </si>
  <si>
    <t>Income and Profit/(loss)</t>
  </si>
  <si>
    <t>x5007</t>
  </si>
  <si>
    <t>Contributions receivable</t>
  </si>
  <si>
    <t>x5008</t>
  </si>
  <si>
    <t>Benefits payable</t>
  </si>
  <si>
    <t>x5009</t>
  </si>
  <si>
    <t>Valuation movements on investments</t>
  </si>
  <si>
    <t>Valuation movements on own shares</t>
  </si>
  <si>
    <t>x52</t>
  </si>
  <si>
    <t>Sum reinsured</t>
  </si>
  <si>
    <t>Liability and Off-balance sheet liabilities</t>
  </si>
  <si>
    <t>Loss given default</t>
  </si>
  <si>
    <t>Premium paid</t>
  </si>
  <si>
    <t>Premium received</t>
  </si>
  <si>
    <t>Profit/(loss)</t>
  </si>
  <si>
    <t>Repo</t>
  </si>
  <si>
    <t>Claims incurred</t>
  </si>
  <si>
    <t>Securities lending</t>
  </si>
  <si>
    <t>Net Worth</t>
  </si>
  <si>
    <t>Restricted own fund items due to ring fencing and matching portfolio</t>
  </si>
  <si>
    <t>Assets applied to pay surrenders</t>
  </si>
  <si>
    <t>Surrendered contracts</t>
  </si>
  <si>
    <t>Payments</t>
  </si>
  <si>
    <t>Equity</t>
  </si>
  <si>
    <t>Adjustment for restricted own fund items in respect of matching adjustment portfolios and ring fenced funds</t>
  </si>
  <si>
    <t>Mortality risk stress for the purpose of matching adjustment</t>
  </si>
  <si>
    <t>Counterparty assets ring-fenced to settle cedant-specific obligations</t>
  </si>
  <si>
    <t>Non ring-fenced, non cedant-specific counterparty assets for which recourse may exist</t>
  </si>
  <si>
    <t>Claims paid</t>
  </si>
  <si>
    <t>Net variation for index-linked and unit-linked business</t>
  </si>
  <si>
    <t>Costs borne by the individual investors</t>
  </si>
  <si>
    <t>Contributions or assets transfer</t>
  </si>
  <si>
    <t>Gross investment returns</t>
  </si>
  <si>
    <t>Exposure at Default</t>
  </si>
  <si>
    <t>Claims to be paid</t>
  </si>
  <si>
    <t>Combination of impact on Assets and Liabilities</t>
  </si>
  <si>
    <t>Changes in simulated Loss Ratio</t>
  </si>
  <si>
    <t>Balance of other technical expenses/income</t>
  </si>
  <si>
    <t>Tax paid</t>
  </si>
  <si>
    <t>Coverage of a layer covered by reinsurance</t>
  </si>
  <si>
    <t>Credit risk contribution</t>
  </si>
  <si>
    <t>Claims paid or due to be paid regarding surrender [full or partial] by policyholders</t>
  </si>
  <si>
    <t>Adjustment for restricted own fund items in respect of ring fenced funds</t>
  </si>
  <si>
    <t>Cost of claims</t>
  </si>
  <si>
    <t>1: Basic concepts</t>
  </si>
  <si>
    <t>Credit quality step 0</t>
  </si>
  <si>
    <t>Credit quality step 1</t>
  </si>
  <si>
    <t>Credit quality step 2</t>
  </si>
  <si>
    <t>Credit quality step 3</t>
  </si>
  <si>
    <t>Credit quality step 4</t>
  </si>
  <si>
    <t>Credit quality step 5</t>
  </si>
  <si>
    <t>Credit quality step 6</t>
  </si>
  <si>
    <t>No rating available</t>
  </si>
  <si>
    <t>Credit quality step 2 due to article 176a of Delegated Regulation 2015/35 for unrated bonds and loans</t>
  </si>
  <si>
    <t>Credit quality step 3 due to simplified calculation under article 105a of Delegated Regulation 2015/35</t>
  </si>
  <si>
    <t>Credit quality step 3 due to article 176a of Delegated Regulation 2015/35 for unrated bonds and loans</t>
  </si>
  <si>
    <t>Less than 25 million of members</t>
  </si>
  <si>
    <t>More than 25 million, less than 100 million of members</t>
  </si>
  <si>
    <t>More than 100 million, less than 500 million of members</t>
  </si>
  <si>
    <t>More than 500 million, less than 1000 million of members</t>
  </si>
  <si>
    <t>More than 1000 million of members</t>
  </si>
  <si>
    <t>1: Number of bracket</t>
  </si>
  <si>
    <t>2: Credit Quality Step (Preparatory scope)</t>
  </si>
  <si>
    <t>3: Credit Quality Step (Full scope)</t>
  </si>
  <si>
    <t>0 - Credit quality step 0</t>
  </si>
  <si>
    <t>1 - Credit quality step 1</t>
  </si>
  <si>
    <t>2 - Credit quality step 2</t>
  </si>
  <si>
    <t>3 - Credit quality step 3</t>
  </si>
  <si>
    <t>4 - Credit quality step 4</t>
  </si>
  <si>
    <t>5 - Credit quality step 5</t>
  </si>
  <si>
    <t>6 - Credit quality step 6</t>
  </si>
  <si>
    <t>9 - No rating available</t>
  </si>
  <si>
    <t>4: Credit Quality Step [240] (Full scope)</t>
  </si>
  <si>
    <t>2a - Credit quality step 2 due to article 176a of Delegated Regulation 2015/35 for unrated bonds and loans</t>
  </si>
  <si>
    <t>3a - Credit quality step 3 due to simplified calculation under article 105a of Delegated Regulation 2015/35</t>
  </si>
  <si>
    <t>3b - Credit quality step 3 due to article 176a of Delegated Regulation 2015/35 for unrated bonds and loans</t>
  </si>
  <si>
    <t>500: Members brackets</t>
  </si>
  <si>
    <t>Captives simplifications used, counterparty default risk</t>
  </si>
  <si>
    <t>Simplifications for health disability-morbidity risk used</t>
  </si>
  <si>
    <t>Simplifications for health expense risk used</t>
  </si>
  <si>
    <t>Simplifications for health longevity risk used</t>
  </si>
  <si>
    <t>Simplifications for health mortality risk used</t>
  </si>
  <si>
    <t>Simplifications for lapse risk used</t>
  </si>
  <si>
    <t>Simplifications for life catastrophe risk used</t>
  </si>
  <si>
    <t>Simplifications for life expense risk used</t>
  </si>
  <si>
    <t>Simplifications for longevity risk used</t>
  </si>
  <si>
    <t>Simplifications for mortality risk used</t>
  </si>
  <si>
    <t>Simplifications for SLT lapse risk used</t>
  </si>
  <si>
    <t>Captives simplifications used, health underwriting risk</t>
  </si>
  <si>
    <t>Simplifications for spread risk used - bonds and loans</t>
  </si>
  <si>
    <t>Elements of market risk covered by partial internal model</t>
  </si>
  <si>
    <t>Elements of counterparty default risk covered by partial internal model</t>
  </si>
  <si>
    <t>Elements of life underwriting risk covered by partial internal model</t>
  </si>
  <si>
    <t>Elements of health underwriting risk covered by partial internal model</t>
  </si>
  <si>
    <t>Elements of non-life underwriting risk covered by partial internal model</t>
  </si>
  <si>
    <t>Elements of intangible asset risk covered by partial internal model</t>
  </si>
  <si>
    <t>Elements of operational risk covered by partial internal model</t>
  </si>
  <si>
    <t>Simplifications for health disability-morbidity risk-income protection used</t>
  </si>
  <si>
    <t>Captives simplifications used, interest rate risk</t>
  </si>
  <si>
    <t>Captives simplifications used, life underwriting risk</t>
  </si>
  <si>
    <t>Captives simplifications used, market concentration risk</t>
  </si>
  <si>
    <t>Captives simplifications used, premium and reserve risk</t>
  </si>
  <si>
    <t>Captives simplifications used, spread risk</t>
  </si>
  <si>
    <t>Simplifications for counterparty default risk used</t>
  </si>
  <si>
    <t>Simplifications for disability-morbidity risk used</t>
  </si>
  <si>
    <t>1: Types of boolean</t>
  </si>
  <si>
    <t>Not applicable / Expressed in (converted to) reporting currency</t>
  </si>
  <si>
    <t>Expressed in currency of denomination (not converted to reporting currency)</t>
  </si>
  <si>
    <t>1: Currency conversion approach</t>
  </si>
  <si>
    <t>2 - Reporting currency</t>
  </si>
  <si>
    <t>1 - Original currency</t>
  </si>
  <si>
    <t>Acquisition</t>
  </si>
  <si>
    <t>Investment other than dividends, rent and interests</t>
  </si>
  <si>
    <t>Other than administration, investments management, claims management, acquisition and overhead</t>
  </si>
  <si>
    <t>Other than commissions</t>
  </si>
  <si>
    <t>Other than investment</t>
  </si>
  <si>
    <t>Overhead</t>
  </si>
  <si>
    <t>Rent</t>
  </si>
  <si>
    <t>Fees</t>
  </si>
  <si>
    <t>Other than fees, commissions, interests and dividends</t>
  </si>
  <si>
    <t>Administration</t>
  </si>
  <si>
    <t>Costs or revenues</t>
  </si>
  <si>
    <t>Unallocated loss adjustment expenses, administration, investment management, acquisition and other cashflows</t>
  </si>
  <si>
    <t>Administration, investments management, claims management, acquisition and overhead</t>
  </si>
  <si>
    <t>Claims management</t>
  </si>
  <si>
    <t>Commissions</t>
  </si>
  <si>
    <t>Tax</t>
  </si>
  <si>
    <t>Other than Administration, Investments management and Tax</t>
  </si>
  <si>
    <t>Dividends</t>
  </si>
  <si>
    <t>Interests</t>
  </si>
  <si>
    <t>Costs for signing up for the PEPP product</t>
  </si>
  <si>
    <t>Exit costs when exiting PEPP product before five years</t>
  </si>
  <si>
    <t>Safekeeping of assets</t>
  </si>
  <si>
    <t>Switching of Pan-European Personal Pension Product</t>
  </si>
  <si>
    <t>Costs other than Administration, Distribution, Investment management, Guarantees of Pan-European Personal Pension Product and Switching of Pan-European Personal Pension Product.</t>
  </si>
  <si>
    <t>Guarantees of Pan-European Personal Pension Product</t>
  </si>
  <si>
    <t>Distribution</t>
  </si>
  <si>
    <t>Transaction costs</t>
  </si>
  <si>
    <t>x7007</t>
  </si>
  <si>
    <t>Other investment costs than safekeeping of assets or transaction costs</t>
  </si>
  <si>
    <t>x7008</t>
  </si>
  <si>
    <t>Costs of advice</t>
  </si>
  <si>
    <t>x7009</t>
  </si>
  <si>
    <t>Investment</t>
  </si>
  <si>
    <t>Investment management</t>
  </si>
  <si>
    <t>1: Types of income/expenses</t>
  </si>
  <si>
    <t>2: Types of income/expenses</t>
  </si>
  <si>
    <t>3: Types of income/expenses</t>
  </si>
  <si>
    <t>4: Type of income/expenses</t>
  </si>
  <si>
    <t>1 - Fees</t>
  </si>
  <si>
    <t>2 - Commission</t>
  </si>
  <si>
    <t>3 - Interest</t>
  </si>
  <si>
    <t>4 - Dividends</t>
  </si>
  <si>
    <t>5 - Costs or revenues</t>
  </si>
  <si>
    <t>6 - Others</t>
  </si>
  <si>
    <t>500: Types of income/expenses (Pension funds)</t>
  </si>
  <si>
    <t>700: Type of costs</t>
  </si>
  <si>
    <t>701: Types of income/expenses</t>
  </si>
  <si>
    <t>Collateral</t>
  </si>
  <si>
    <t>Guaranteed minimum death benefit [GMDB]</t>
  </si>
  <si>
    <t>Guaranteed minimum income benefit [GMIB]</t>
  </si>
  <si>
    <t>Guaranteed minimum withdrawal benefits [GMWB]</t>
  </si>
  <si>
    <t>No [N]</t>
  </si>
  <si>
    <t>No capital protection</t>
  </si>
  <si>
    <t>Not collateral</t>
  </si>
  <si>
    <t>Not collateralised/guaranteed</t>
  </si>
  <si>
    <t>Not sensitive [NS]</t>
  </si>
  <si>
    <t>On policies</t>
  </si>
  <si>
    <t>Other than on policies and not collateralised</t>
  </si>
  <si>
    <t>Collateral for reinsurance accepted [CR]</t>
  </si>
  <si>
    <t>Partial [P]</t>
  </si>
  <si>
    <t>Partial capital protection</t>
  </si>
  <si>
    <t>Repos [R]</t>
  </si>
  <si>
    <t>SPV not sufficiently collateralised</t>
  </si>
  <si>
    <t>SPV sufficiently collateralised</t>
  </si>
  <si>
    <t>Yes [Y]</t>
  </si>
  <si>
    <t>Collateralisation performed on a portfolio basis</t>
  </si>
  <si>
    <t>Collateralisation performed on a single contract basis</t>
  </si>
  <si>
    <t>Other</t>
  </si>
  <si>
    <t>Encumbered</t>
  </si>
  <si>
    <t>Collateral for securities borrowed [CB]</t>
  </si>
  <si>
    <t>Unencumbered</t>
  </si>
  <si>
    <t>No collateral</t>
  </si>
  <si>
    <t>No unlimited guarantees received</t>
  </si>
  <si>
    <t>Collateral pledged [CP]</t>
  </si>
  <si>
    <t>No unlimited guarantees provided</t>
  </si>
  <si>
    <t>Unlimited guarantees received from group</t>
  </si>
  <si>
    <t>Undertaking is not a part of group</t>
  </si>
  <si>
    <t>Unlimited guarantees provided from group</t>
  </si>
  <si>
    <t>Collateralised</t>
  </si>
  <si>
    <t>With mortgages</t>
  </si>
  <si>
    <t>Without mortgages</t>
  </si>
  <si>
    <t>Collateralised/guaranteed</t>
  </si>
  <si>
    <t>Full capital protection</t>
  </si>
  <si>
    <t>Not guaranteed</t>
  </si>
  <si>
    <t>Guaranteed</t>
  </si>
  <si>
    <t>Guaranteed minimum accumulation benefit [GMAB]</t>
  </si>
  <si>
    <t>1: Collateral/Guarantee</t>
  </si>
  <si>
    <t>10: Encumbrance</t>
  </si>
  <si>
    <t>11: Collateral portfolio (Full scope)</t>
  </si>
  <si>
    <t>1 - Collateral calculated on the basis of net positions resulting from a set of contracts</t>
  </si>
  <si>
    <t>2 - Collateral calculated on the basis of a single contract</t>
  </si>
  <si>
    <t>10 - No collateral</t>
  </si>
  <si>
    <t>12: Internal LoB premium risk indicator</t>
  </si>
  <si>
    <t>1 - Assigned to reserve risk</t>
  </si>
  <si>
    <t>2 - Not assigned to reserve risk</t>
  </si>
  <si>
    <t>13: Unlimited guarantees received</t>
  </si>
  <si>
    <t>0 - No unlimited guarantees received</t>
  </si>
  <si>
    <t>1 - Unlimited guarantees received only from entities of the same group</t>
  </si>
  <si>
    <t>2 - Unlimited guarantees received only from entities not belonging to the same group</t>
  </si>
  <si>
    <t>3 - Unlimited guarantees received from entities of the same group and from entities not belonging to the same group</t>
  </si>
  <si>
    <t>14: Unlimited guarantees provided</t>
  </si>
  <si>
    <t>0 - No unlimited guarantees provided</t>
  </si>
  <si>
    <t>1 - Unlimited guarantees provided only to entities of the same group</t>
  </si>
  <si>
    <t>2 - Unlimited guarantees provided only to entities not belonging to the same group</t>
  </si>
  <si>
    <t>3 - Unlimited guarantees provided to entities of the same group and to entities not belonging to the same group</t>
  </si>
  <si>
    <t>15: Internal LoB premium risk indicator</t>
  </si>
  <si>
    <t>1 - Assigned to premium risk</t>
  </si>
  <si>
    <t>2 - Not assigned to premium risk</t>
  </si>
  <si>
    <t>2: Being collateral or not</t>
  </si>
  <si>
    <t>1 - Assets in the balance sheet that are collateral pledged</t>
  </si>
  <si>
    <t>2 - Collateral for reinsurance accepted</t>
  </si>
  <si>
    <t>3 - Collateral for securities borrowed</t>
  </si>
  <si>
    <t>4 - Repos</t>
  </si>
  <si>
    <t>9 - Not collateral</t>
  </si>
  <si>
    <t>3: Collateral</t>
  </si>
  <si>
    <t>4: SPV sufficiently collateralised or not</t>
  </si>
  <si>
    <t>5: Capital protection</t>
  </si>
  <si>
    <t>1 - Full capital protection</t>
  </si>
  <si>
    <t>2 - Partial capital protection</t>
  </si>
  <si>
    <t>3 - No capital protection</t>
  </si>
  <si>
    <t>500: Collateralised with mortgage or not</t>
  </si>
  <si>
    <t>6: Types of guarantee (Preparatory scope)</t>
  </si>
  <si>
    <t>7: Hedge application</t>
  </si>
  <si>
    <t>1 - Hedged</t>
  </si>
  <si>
    <t>2 - Not hedged</t>
  </si>
  <si>
    <t>3 - Partially hedged</t>
  </si>
  <si>
    <t>4 - Guarantee not sensitive to</t>
  </si>
  <si>
    <t>700: Are my savings guaranteed</t>
  </si>
  <si>
    <t>1 - Provides a guarantee: At retirement you will at least be able to recoup all the money you put in over time (minus any costs and charges)</t>
  </si>
  <si>
    <t>2 - Does not provide a guarantee, but takes the form of a risk-mitigation technique consistent with the objective to allow the PEPP saver to recoup the capital</t>
  </si>
  <si>
    <t>8: Collateral portfolio</t>
  </si>
  <si>
    <t>9: Types of guarantee (Full scope)</t>
  </si>
  <si>
    <t>1 - Guaranteed minimum death benefit</t>
  </si>
  <si>
    <t>2 - Guaranteed minimum accumulation benefit</t>
  </si>
  <si>
    <t>3 - Guaranteed minimum income benefit</t>
  </si>
  <si>
    <t>4 - Guaranteed minimum withdrawal benefits</t>
  </si>
  <si>
    <t>9 - Other</t>
  </si>
  <si>
    <t>Minority interests</t>
  </si>
  <si>
    <t>Controlling interests</t>
  </si>
  <si>
    <t>1: Minority or controlling interests</t>
  </si>
  <si>
    <t>Not reported</t>
  </si>
  <si>
    <t>Reported</t>
  </si>
  <si>
    <t>Not reported o/a full use of Standard Formula</t>
  </si>
  <si>
    <t>Reported in accordance with the biennial reporting requirement set out in Article 112</t>
  </si>
  <si>
    <t>Not reported as a entity being reinsurer</t>
  </si>
  <si>
    <t>Not reported as no RFF</t>
  </si>
  <si>
    <t>Not reported as reported at RFF level</t>
  </si>
  <si>
    <t>Not reported o/a use full internal model</t>
  </si>
  <si>
    <t>Not reported o/a use partial internal model</t>
  </si>
  <si>
    <t>Not reported as risk not existent</t>
  </si>
  <si>
    <t>Not reported o/a no non-(re)insurance business in the scope of the group</t>
  </si>
  <si>
    <t>Not reported as no RFF or MAP</t>
  </si>
  <si>
    <t>Not reported as refers to MAP fund</t>
  </si>
  <si>
    <t>Not reported as method 2 is used exclusively</t>
  </si>
  <si>
    <t>Not due in accordance with instructions of the template</t>
  </si>
  <si>
    <t>Not reported other reason</t>
  </si>
  <si>
    <t>Not reported as no off-balance sheet items</t>
  </si>
  <si>
    <t>Not reported as no Collective investment undertakings</t>
  </si>
  <si>
    <t>Exempted under Article 35 (6) to (8)</t>
  </si>
  <si>
    <t>Not due annually as reported for Quarter 4</t>
  </si>
  <si>
    <t>Not due as S.06.02 and S.08.01 reported quarterly</t>
  </si>
  <si>
    <t>Not due as S.06.02 and S.08.01 reported annually</t>
  </si>
  <si>
    <t>Not reported as no unlimited guarantees received</t>
  </si>
  <si>
    <t>Not reported as no unlimited guarantees provided</t>
  </si>
  <si>
    <t>Not reported as no activity outside the home country</t>
  </si>
  <si>
    <t>Not reported o/a no derivative transactions</t>
  </si>
  <si>
    <t>Not reported as no activity outside the home country in relation to specific class</t>
  </si>
  <si>
    <t>Not reported as no structured products</t>
  </si>
  <si>
    <t>Not reported as no Securities lending and repos</t>
  </si>
  <si>
    <t>Not reported as no Assets held as collateral</t>
  </si>
  <si>
    <t>Not reported as no variable annuities</t>
  </si>
  <si>
    <t>Not reported as no annuities stemming from Non-Life Insurance obligations</t>
  </si>
  <si>
    <t>Not reported as no LTG measures or transitional are applied</t>
  </si>
  <si>
    <t>Not reported as no MA is applied</t>
  </si>
  <si>
    <t>Not reported as refers to RFF or remaining part</t>
  </si>
  <si>
    <t>Not reported as no such transitional measure is applied</t>
  </si>
  <si>
    <t>Not reported o/a no life and health SLT business</t>
  </si>
  <si>
    <t>Not reported as no participations held</t>
  </si>
  <si>
    <t>Not reported as reported at RFF/MAP level</t>
  </si>
  <si>
    <t>Not reported as no simplified calculations used</t>
  </si>
  <si>
    <t>Not reported as no facultative covers</t>
  </si>
  <si>
    <t>Not reported as no reinsurance</t>
  </si>
  <si>
    <t>Not reported as no Special Purpose Insurance Vehicles</t>
  </si>
  <si>
    <t>Not reported as no IGT on Equity-type transactions, debt and asset transfer</t>
  </si>
  <si>
    <t>Not reported as no parent undertaking is a mixed-activity insurance holding company where they are not part of a group as defined under article 213 (2) (a), (b) and (c) of Solvency II</t>
  </si>
  <si>
    <t>Not reported as no IGT on Derivatives</t>
  </si>
  <si>
    <t>Not reported as no IGT on off-balance sheet and contingent liabilities</t>
  </si>
  <si>
    <t>Not reported o/a materiality threshold</t>
  </si>
  <si>
    <t>Not reported as no IGT on Cost Sharing, contingent liabilities, off BS and other items</t>
  </si>
  <si>
    <t>Not reported, as not mandatory for non-IORP</t>
  </si>
  <si>
    <t>Not reported, as no cross-border business</t>
  </si>
  <si>
    <t>Not reported, exempted by EIOPA Article 1.7 till 31/12/2019</t>
  </si>
  <si>
    <t>Not reported, exempted by EIOPA Article 1.14</t>
  </si>
  <si>
    <t>Not reported, as exempted by EIOPA Article 1.14 of Decision EIOPA-BOS/18-114</t>
  </si>
  <si>
    <t>Not due in accordance with threshold decided by group supervisor</t>
  </si>
  <si>
    <t>Life company without pension entitlements</t>
  </si>
  <si>
    <t>Not reported in Q1 and Q3</t>
  </si>
  <si>
    <t>Not reported as volatility adjustment not applied</t>
  </si>
  <si>
    <t>Reported as standard formula is used</t>
  </si>
  <si>
    <t>Not reported o/a no non-life business</t>
  </si>
  <si>
    <t>Reported due to article 112 request</t>
  </si>
  <si>
    <t>Not reported, exempted by ECB article 71C</t>
  </si>
  <si>
    <t>Not reported, exempted by ECB article 71D</t>
  </si>
  <si>
    <t>x6001</t>
  </si>
  <si>
    <t>Not reported, exempted by ECB Article 71D and EIOPA Article 1.14</t>
  </si>
  <si>
    <t>Not reported, exempted by ECB Article 71D and EIOPA Article 1.7 until 31/12/2019</t>
  </si>
  <si>
    <t>No exemptions</t>
  </si>
  <si>
    <t>x6004</t>
  </si>
  <si>
    <t>Exemption based on Article 1.14</t>
  </si>
  <si>
    <t>x6005</t>
  </si>
  <si>
    <t>Exemption based on Article 1.15</t>
  </si>
  <si>
    <t>x6006</t>
  </si>
  <si>
    <t>Exemption based on Article 1.7</t>
  </si>
  <si>
    <t>x6007</t>
  </si>
  <si>
    <t>Exemption based on Article 7(1)(C)</t>
  </si>
  <si>
    <t>x6008</t>
  </si>
  <si>
    <t>Exemption based on Article 7(1)(D)</t>
  </si>
  <si>
    <t>x6009</t>
  </si>
  <si>
    <t>Not reported as no pension entitlements outside the home country</t>
  </si>
  <si>
    <t>x6010</t>
  </si>
  <si>
    <t>Not reported as both life and non-life insurance or reinsurance activity</t>
  </si>
  <si>
    <t>Not reported as only life or only non-life insurance or reinsurance activity or only reinsurance activity</t>
  </si>
  <si>
    <t>Exempted under Article 254(2)</t>
  </si>
  <si>
    <t>Not reported as no RFF/MAP or no life and health SLT business</t>
  </si>
  <si>
    <t>Not reported as no RFF/MAP or no non-life business</t>
  </si>
  <si>
    <t>Not reported as no pension entitlements</t>
  </si>
  <si>
    <t>Exempted under Guideline 33</t>
  </si>
  <si>
    <t>Not due in accordance with article 9 of this Regulation</t>
  </si>
  <si>
    <t>Exempted under Article 35 (6) to (8) or Guideline 48</t>
  </si>
  <si>
    <t>Not reported o/a composite undertaking</t>
  </si>
  <si>
    <t>Not reported as no direct insurance business</t>
  </si>
  <si>
    <t>Not reported as no PEPP</t>
  </si>
  <si>
    <t>Not reported due to submission in dedicated report</t>
  </si>
  <si>
    <t>Partially reported due to use of partial internal model</t>
  </si>
  <si>
    <t>Exempted for assets (based on article 35(6) and (7))</t>
  </si>
  <si>
    <t>Exempted for assets (based on outsourcing)</t>
  </si>
  <si>
    <t>Exempted for derivatives (based on article 35(6) and (7))</t>
  </si>
  <si>
    <t>Exempted for derivatives (based on outsourcing)</t>
  </si>
  <si>
    <t>Exempted for assets and derivatives (based on article 35(6) and (7))</t>
  </si>
  <si>
    <t>Exempted for assets and derivatives (based on outsourcing)</t>
  </si>
  <si>
    <t>Not exempted</t>
  </si>
  <si>
    <t>Not reported as no cyber coverages</t>
  </si>
  <si>
    <t>Not reported o/a non-composite undertaking</t>
  </si>
  <si>
    <t>Reported due to use of partial internal model</t>
  </si>
  <si>
    <t>Reported due to use of full internal model</t>
  </si>
  <si>
    <t>Not reported as use of standard formula or PIM not covering risks</t>
  </si>
  <si>
    <t>Not reported as no IGT</t>
  </si>
  <si>
    <t>Not reported due to reinsurance recoveries below the threshold specified in the template instructions</t>
  </si>
  <si>
    <t>Not reported as no IGT on Insurance and Reinsurance</t>
  </si>
  <si>
    <t>Reported for SF sub-modules</t>
  </si>
  <si>
    <t>Not reported as both life and non-life insurance activity</t>
  </si>
  <si>
    <t>Exempted under Article 35a</t>
  </si>
  <si>
    <t>Not reported in first and third quarter by the small and non-complex entities</t>
  </si>
  <si>
    <t>Not reported o/a below threshold (of non-home currency total being &lt;10% of assets and liabilities)</t>
  </si>
  <si>
    <t>Not reported as for all lines of business location data of risk is the same as location of underwriting</t>
  </si>
  <si>
    <t>Not reported in first and third quarter in accordance with the instructions of the template</t>
  </si>
  <si>
    <t>Not reported as the undertaking has been classified as a small and non-complex undertaking</t>
  </si>
  <si>
    <t>Not reported o/a no direct life and health SLT business</t>
  </si>
  <si>
    <t>Not reported o/a no direct non-life business</t>
  </si>
  <si>
    <t>Partially exempted under Article 35a with MCR reported</t>
  </si>
  <si>
    <t>Exempted for assets (based on Article 35a of Directive 2009/138/EC)</t>
  </si>
  <si>
    <t>Exempted for derivatives (based on Article 35a of Directive 2009/138/EC)</t>
  </si>
  <si>
    <t>Exempted for assets and derivatives (based on Article 35a of Directive 2009/138/EC)</t>
  </si>
  <si>
    <t>1: Content</t>
  </si>
  <si>
    <t>1 - Reported</t>
  </si>
  <si>
    <t>0 - Not reported (in this case special justification is needed)</t>
  </si>
  <si>
    <t>10: Solvency Capital Requirement (Preparatory scope)</t>
  </si>
  <si>
    <t>100: Open derivatives</t>
  </si>
  <si>
    <t>2 - Not reported as no derivative transactions (only for branches not exempted under Guideline 33)</t>
  </si>
  <si>
    <t>6 - Exempted under Guideline 33</t>
  </si>
  <si>
    <t>7 - Not due annually as reported for Quarter 4</t>
  </si>
  <si>
    <t>0 - Not reported other reason (in this case special justification is needed)</t>
  </si>
  <si>
    <t>101: Securities lending and repos</t>
  </si>
  <si>
    <t>2 - Not reported as no Securities lending and repos (only for branches not exempted under Guideline 33)</t>
  </si>
  <si>
    <t>3 - Not due in accordance with instructions of the template</t>
  </si>
  <si>
    <t>102: Assets held as collateral</t>
  </si>
  <si>
    <t>2 - Not reported as no Assets held as collateral (only for branches not exempted under Guideline 33)</t>
  </si>
  <si>
    <t>103: Life and Health SLT Technical Provisions (Full scope)</t>
  </si>
  <si>
    <t>2 - Not reported as no life and health SLT business (only for branches not exempted under Guideline 33)</t>
  </si>
  <si>
    <t>104: Non-Life Technical Provisions</t>
  </si>
  <si>
    <t>2 - Not reported as no non-life business (only for branches not exempted under Guideline 33)</t>
  </si>
  <si>
    <t>105: Content</t>
  </si>
  <si>
    <t>106: Balance Sheet (Third country branches)</t>
  </si>
  <si>
    <t>107: Assets and liabilities by currency (Full scope individual)</t>
  </si>
  <si>
    <t>108: Solvency Capital Requirement - Only SF (Full scope individual)[210]</t>
  </si>
  <si>
    <t>1 - Reported as standard formula (SF) is used</t>
  </si>
  <si>
    <t>8 - Not reported due to use of partial internal model</t>
  </si>
  <si>
    <t>9 - Not reported due to use of full internal model</t>
  </si>
  <si>
    <t>16 - Reported due to request of Article 112 of Directive 2009/138/EC</t>
  </si>
  <si>
    <t>18 - Reported in accordance with the biennial reporting requirement set out in Article 112 of Directive 2009/138/EC</t>
  </si>
  <si>
    <t>109: Solvency Capital Requirement - SF (Full scope group)[210]</t>
  </si>
  <si>
    <t>1 - Reported as standard formula is used</t>
  </si>
  <si>
    <t>13 - Not reported as method 2 is used exclusively</t>
  </si>
  <si>
    <t>11: Minimum Capital Requirement</t>
  </si>
  <si>
    <t>2 - Not reported o/a composite undertaking</t>
  </si>
  <si>
    <t>0 - Not reported other reason</t>
  </si>
  <si>
    <t>110: Assets and liabilities by currency (Full scope group)[210]</t>
  </si>
  <si>
    <t>3 - Not due in accordance with article 9 of this Regulation</t>
  </si>
  <si>
    <t>111: Deposits to cedants - line-by-line reporting (Full scope individual)[210]</t>
  </si>
  <si>
    <t>2 - Not reported as no reinsurance business</t>
  </si>
  <si>
    <t>6 - Exempted under Article 35 (6) to (8)</t>
  </si>
  <si>
    <t>7 - Not due annually as reported for Quarter 4 (this option is only applicable on annual submissions)</t>
  </si>
  <si>
    <t>112: Best estimate subject to volatility adjustment by country and currency [210]</t>
  </si>
  <si>
    <t>2 - Not reported as volatility adjustment not applied</t>
  </si>
  <si>
    <t>113: Content [210]</t>
  </si>
  <si>
    <t>114: Content [210]</t>
  </si>
  <si>
    <t>6 - Exempted under Article 254(2) of Directive 2009/138/EC</t>
  </si>
  <si>
    <t>115: Content [210]</t>
  </si>
  <si>
    <t>116: Assets and liabilities by currency (Full scope individual)[210]</t>
  </si>
  <si>
    <t>117: Collective investment undertakings - look-through approach (Individual)[210]</t>
  </si>
  <si>
    <t>2 - Not reported as no Collective investment undertakings (only for undertakings not exempted under Article 35 (6) to (8))</t>
  </si>
  <si>
    <t>118: Collective investment undertakings - look-through approach (Group)[210]</t>
  </si>
  <si>
    <t>2 - Not reported as no Collective investment undertakings</t>
  </si>
  <si>
    <t>119: Collective investment undertakings - look-through approach (Third country branches)[210]</t>
  </si>
  <si>
    <t>2 - Not reported as no Collective investment undertakings (only for branches not exempted under Guideline 33)</t>
  </si>
  <si>
    <t>12: Minimum Capital Requirement - Composite</t>
  </si>
  <si>
    <t>120: Structured products (Individual)[210]</t>
  </si>
  <si>
    <t>2 - Not reported as no structured products (only for undertakings not exempted under Article 35 (6) to (8))</t>
  </si>
  <si>
    <t>121: Structured products (Third country branches)[210]</t>
  </si>
  <si>
    <t>2 - Not reported as no structured products (only for branches not exempted under Guideline 33)</t>
  </si>
  <si>
    <t>122: Deposits to cedants - line-by-line reporting (Third country branches)[210]</t>
  </si>
  <si>
    <t>123: Non-Life Technical Provisions (Full scope)[220]</t>
  </si>
  <si>
    <t>2 - Not reported as no non-life business</t>
  </si>
  <si>
    <t>18 - Not reported as no direct insurance business</t>
  </si>
  <si>
    <t>124: Solvency Capital Requirement (Full scope individual)[220]</t>
  </si>
  <si>
    <t>2 - Not reported as risk not existent</t>
  </si>
  <si>
    <t>11 - Not reported as reported at RFF/MAP level</t>
  </si>
  <si>
    <t>17 - Partially reported due to use of partial internal model</t>
  </si>
  <si>
    <t>125: Solvency Capital Requirement (Full scope group)[220]</t>
  </si>
  <si>
    <t>126: Structured products (Group)[220]</t>
  </si>
  <si>
    <t>2 - Not reported as no structured products</t>
  </si>
  <si>
    <t>127: Exemption of reporting ECAI information (Group)[220]</t>
  </si>
  <si>
    <t>1 - Exempted for assets (based on Article 35(6) and (7))</t>
  </si>
  <si>
    <t>2 - Exempted for assets (based on outsourcing)</t>
  </si>
  <si>
    <t>3 - Exempted for derivatives (based on Article 35(6) and (7))</t>
  </si>
  <si>
    <t>4 - Exempted for derivatives (based on outsourcing)</t>
  </si>
  <si>
    <t>5 - Exempted for assets and derivatives (based on Article 35(6) and (7))</t>
  </si>
  <si>
    <t>6 - Exempted for assets and derivatives (based on outsourcing)</t>
  </si>
  <si>
    <t>0 - Not exempted</t>
  </si>
  <si>
    <t>128: Solvency Capital Requirement - Simplifications (Third country branches)</t>
  </si>
  <si>
    <t>2 - Not reported as no simplified calculations used</t>
  </si>
  <si>
    <t>17 - Reported for SF sub-modules</t>
  </si>
  <si>
    <t>129: Off-balance sheet items - general</t>
  </si>
  <si>
    <t>2 - Not reported as no off-balance sheet items</t>
  </si>
  <si>
    <t>3 - Not reported due to value of guarantee/collateral/contingent liabilities below the threshold and no unlimited guarantee provided or received as in the template instructions</t>
  </si>
  <si>
    <t>13: Non-(re)insurance individual requirements</t>
  </si>
  <si>
    <t>2 - Not reported as no non-(re)insurance business in the scope of the group</t>
  </si>
  <si>
    <t>130: Non-Life Technical Provisions (Full scope) - content template</t>
  </si>
  <si>
    <t>131: Development of the distribution of the claims incurred - content template</t>
  </si>
  <si>
    <t>132: Content of submission</t>
  </si>
  <si>
    <t>133: Cyber risk</t>
  </si>
  <si>
    <t>2 - Not reported as no cyber coverages</t>
  </si>
  <si>
    <t>134: Internal model - individual</t>
  </si>
  <si>
    <t>4 - Reported due to use of partial internal model covering these risks</t>
  </si>
  <si>
    <t>5 - Reported due to use of full internal model</t>
  </si>
  <si>
    <t>10 - Not reported due to use of standard formula or partial internal model not covering these risks</t>
  </si>
  <si>
    <t>135: Balance Sheet (Full scope group) and Lapses (life business) [280]</t>
  </si>
  <si>
    <t>136: Location by country</t>
  </si>
  <si>
    <t>2 - Not reported as no activity outside the home country</t>
  </si>
  <si>
    <t>137: Minimum Capital Requirement - Only life or only non-life insurance activity and reinsurance activity</t>
  </si>
  <si>
    <t>2 - Not reported as both life and non-life insurance activity</t>
  </si>
  <si>
    <t>138: Internal model templates - content of submission group</t>
  </si>
  <si>
    <t>10 - Not reported due to use of standard formula</t>
  </si>
  <si>
    <t>139: Internal model templates - partial or full</t>
  </si>
  <si>
    <t>4 - Reported due to use of partial internal model</t>
  </si>
  <si>
    <t>14: Basic Information - RFF and matching adjustment portfolios (Full scope individual)</t>
  </si>
  <si>
    <t>2 - Not reported as no RFF or MAP</t>
  </si>
  <si>
    <t>140: Intragroup transactions (group)</t>
  </si>
  <si>
    <t>2 - Not reported as no intragroup transaction IGT</t>
  </si>
  <si>
    <t>141: Ring fenced funds Internal model templates - partial or full</t>
  </si>
  <si>
    <t>142: Facultative covers for non-life and life shares and basic data</t>
  </si>
  <si>
    <t>2 - Not reported as no facultative covers</t>
  </si>
  <si>
    <t>3 - Not reported due to reinsurance recoveries below the threshold specified in the template instructions</t>
  </si>
  <si>
    <t>143: Outgoing Reinsurance Program basic and shares data</t>
  </si>
  <si>
    <t>2 - Not reported as no reinsurance</t>
  </si>
  <si>
    <t>144: Location of risk by country</t>
  </si>
  <si>
    <t>145: Solvency Capital Requirement - Non-Life Catastrophe risk</t>
  </si>
  <si>
    <t>146: IGT - Insurance and Reinsurance (Full scope individual) [280]</t>
  </si>
  <si>
    <t>2 - Not reported as no IGT on Insurance and Reinsurance</t>
  </si>
  <si>
    <t>12 - Not reported as no parent undertaking is a mixed-activity insurance holding company where they are not part of a group as defined under article 213 (2) (a), (b) and (c) of Solvency II Directive</t>
  </si>
  <si>
    <t>147: IGT - Insurance and Reinsurance (Full scope group) [280]</t>
  </si>
  <si>
    <t>148: Internal model templates with full or partial internal model</t>
  </si>
  <si>
    <t>149: Solvency Capital Requirement Internal model templates</t>
  </si>
  <si>
    <t>15: Content</t>
  </si>
  <si>
    <t>150: Solvency Capital Requirement - Non-Life Catastrophe risk</t>
  </si>
  <si>
    <t>151: Participations held (Third country branches)</t>
  </si>
  <si>
    <t>2 - Not reported as no participations held</t>
  </si>
  <si>
    <t>152: Solvency Capital Requirement (Third country branches)</t>
  </si>
  <si>
    <t>153: Solvency Capital Requirement - Operational risk (Third country branches)</t>
  </si>
  <si>
    <t>154: Solvency Capital Requirement - Operational risk (Ring-fenced fund/matching portfolio/remaining part - individual)</t>
  </si>
  <si>
    <t>11 - Not reported as no RFF/MAP</t>
  </si>
  <si>
    <t>155: Solvency Capital Requirement - Operational risk (Ring-fenced fund/matching portfolio/remaining part - group)</t>
  </si>
  <si>
    <t>156: Solvency Capital Requirement - Simplifications (Ring-fenced fund/matching portfolio/remaining part - individual)</t>
  </si>
  <si>
    <t>157: Solvency Capital Requirement - Simplifications (Ring-fenced fund/matching portfolio/remaining part - group)</t>
  </si>
  <si>
    <t>158: Solvency Capital Requirement (Ring-fenced fund/matching portfolio/remaining part - individual)</t>
  </si>
  <si>
    <t>159: Solvency Capital Requirement (Ring-fenced fund/matching portfolio/remaining part - group)</t>
  </si>
  <si>
    <t>16: Balance Sheet (Full scope group)</t>
  </si>
  <si>
    <t>160: Internal model templates - partial or full (Ring-fenced fund/matching portfolio/remaining part)</t>
  </si>
  <si>
    <t>161: Solvency Capital Requirement - Non-Life Catastrophe risk (Ring-fenced fund/matching portfolio/remaining part - individual)</t>
  </si>
  <si>
    <t>162: Solvency Capital Requirement - Non-Life Catastrophe risk (Ring-fenced fund/matching portfolio/remaining part - group)</t>
  </si>
  <si>
    <t>163: Balance Sheet (Full scope individual Ring-fenced fund/matching portfolio/remaining part)</t>
  </si>
  <si>
    <t>14 - Not reported as refers to MAP fund</t>
  </si>
  <si>
    <t>164: Balance Sheet (Full scope group Ring-fenced fund/matching portfolio/remaining part)</t>
  </si>
  <si>
    <t>165: IGT - Profit and Loss (Full scope individual) [280]</t>
  </si>
  <si>
    <t>2 - Not reported as no IGT</t>
  </si>
  <si>
    <t>166: Assets held as collateral [280]</t>
  </si>
  <si>
    <t>167: Liquidity risk for life business reporting (financial stability)</t>
  </si>
  <si>
    <t>2 - Not reported as no life and health SLT business</t>
  </si>
  <si>
    <t>15 - Not reported in Q1 and Q3</t>
  </si>
  <si>
    <t>168: Liquidity risk for non-life business reporting (financial stability)</t>
  </si>
  <si>
    <t>2 - Not reported as no non-life and health non-SLT business</t>
  </si>
  <si>
    <t>169: Duration of technical provisions reporting status</t>
  </si>
  <si>
    <t>17: Basic Information - RFF and matching adjustment portfolios (Full scope group)</t>
  </si>
  <si>
    <t>170: Reporting status list with semi annual exemption</t>
  </si>
  <si>
    <t>6 - Exempted under Article 35a of Directive 2009/138/EC</t>
  </si>
  <si>
    <t>9 - Not reported in first and third quarter by the SNCUs</t>
  </si>
  <si>
    <t>171: Reporting status of location of risk</t>
  </si>
  <si>
    <t>4 - Not reported as for all lines of business location data of risk is the same as location of underwriting reported in S.04.04</t>
  </si>
  <si>
    <t>172: Reporting status list with semi annual exemption</t>
  </si>
  <si>
    <t>173: Reporting status of collective investment undertakings</t>
  </si>
  <si>
    <t>2 - Not reported as no Collective investment undertakings (only for undertakings not exempted under Article 35a of Directive 2009/138/EC)</t>
  </si>
  <si>
    <t>8 - Not due in first and third quarter in accordance with the instructions of the template</t>
  </si>
  <si>
    <t>174: Reporting status of climate change-related risk</t>
  </si>
  <si>
    <t>2 - Not reported as the undertaking has been classified as a small and non-complex undertaking</t>
  </si>
  <si>
    <t>175: Structured products reporting status</t>
  </si>
  <si>
    <t>2 - Not reported as no structured products (only for undertakings not exempted under Article 35a of Directive 2009/138/EC)</t>
  </si>
  <si>
    <t>6 - Exempted under 35a of Directive 2009/138/EC</t>
  </si>
  <si>
    <t>176: Open derivatives reporting status (individual)</t>
  </si>
  <si>
    <t>2 - Not reported as no derivative transactions (only for undertakings not exempted under Article 35a of Directive 2009/138/EC)</t>
  </si>
  <si>
    <t>177: Securities lending and repos reporting status</t>
  </si>
  <si>
    <t>2 - Not reported as no Securities lending and repos (only for undertakings not exempted under Article 35a of Directive 2009/138/EC)</t>
  </si>
  <si>
    <t>178: Assets held as collateral reporting status</t>
  </si>
  <si>
    <t>2 - Not reported as no Assets held as collateral (only for undertakings not exempted under Article 35a of Directive 2009/138/EC)</t>
  </si>
  <si>
    <t>179: Life and health SLT technical provisions reporting status</t>
  </si>
  <si>
    <t>2 - Not reported as no life and health SLT business (only for undertakings not exempted under Article 35a of Directive 2009/138/EC)</t>
  </si>
  <si>
    <t>18: Assets and liabilities by currency [220]</t>
  </si>
  <si>
    <t>180: Life obligations reporting status</t>
  </si>
  <si>
    <t>2 - Not reported as no direct life and health SLT business</t>
  </si>
  <si>
    <t>181: Non-life obligation reporting status</t>
  </si>
  <si>
    <t>2 - Not reported as no direct non-life business</t>
  </si>
  <si>
    <t>182: Annuities stemming from Non-Life Insurance obligations reporting status</t>
  </si>
  <si>
    <t>2 - Not reported as no annuities stemming from direct Non-Life Insurance obligations</t>
  </si>
  <si>
    <t>183: Non-life technical provisions reporting status</t>
  </si>
  <si>
    <t>2 - Not reported as no non-life business (only for undertakings not exempted under Article 35a of Directive 2009/138/EC)</t>
  </si>
  <si>
    <t>184: Impact of long term guarantees and transitional measures reporting status</t>
  </si>
  <si>
    <t>2 - Not reported as no long term guarantees measures (LTG) measures or transitional measures set out in Articles 77a(2), Articles 308c and 308d and, where relevant, Article 111(1), second subparagraph of Directive 2009/138/EC are applied</t>
  </si>
  <si>
    <t>185: Own funds</t>
  </si>
  <si>
    <t>6 - Exempted under Article 35a of Directive (EU) 2009/138/EC</t>
  </si>
  <si>
    <t>7 - Exempted under article 35a of Directive (EU) 2009/138/EC - only MCR reported</t>
  </si>
  <si>
    <t>186: Catastrophe data reporting status</t>
  </si>
  <si>
    <t>2 - Not reported as SNCU exempted</t>
  </si>
  <si>
    <t>3 - Not reported as no non-life business</t>
  </si>
  <si>
    <t>0- Not reported other reason (in this case special justification is needed)</t>
  </si>
  <si>
    <t>187: Exemption of reporting ECAI information</t>
  </si>
  <si>
    <t>1 - Exempted for assets (based on Article 35a of Directive 2009/138/EC)</t>
  </si>
  <si>
    <t>3 - Exempted for derivatives (based on Article 35a of Directive 2009/138/EC)</t>
  </si>
  <si>
    <t>5 - Exempted for assets and derivatives (based on Article 35a of Directive 2009/138/EC)</t>
  </si>
  <si>
    <t>188: Reporting status of collective investment undertakings for third country branches</t>
  </si>
  <si>
    <t>189: Catastrophe data reporting state</t>
  </si>
  <si>
    <t>4 - Not reported as a reinsurer</t>
  </si>
  <si>
    <t>19: Assets and liabilities by currency (Full scope group)</t>
  </si>
  <si>
    <t>190: Solvency Capital Requirements for ring-fenced fund</t>
  </si>
  <si>
    <t>11 - Not reported as no RFF</t>
  </si>
  <si>
    <t>191: Solvency Capital Requirement simplifications for ring-fenced fund</t>
  </si>
  <si>
    <t>192: Solvency Capital Requirement Non-Life Catastrophe risk for ring-fenced fund</t>
  </si>
  <si>
    <t>194: Balance Sheet status for group reporting</t>
  </si>
  <si>
    <t>9 - Not reported in first and third quarter by the SNCGs</t>
  </si>
  <si>
    <t>195: Premiums, claims and expenses reporting status</t>
  </si>
  <si>
    <t>196: List of assets reporting status for groups</t>
  </si>
  <si>
    <t>197: Collective investment undertakings look-through approach group reporting status</t>
  </si>
  <si>
    <t>198: Open derivatives for groups</t>
  </si>
  <si>
    <t>2 - Not reported as no derivative transactions</t>
  </si>
  <si>
    <t>199: Solvency Capital Requirement reporting status for groups</t>
  </si>
  <si>
    <t>1 - Reported as standard formula ('SF') is used</t>
  </si>
  <si>
    <t>8 - Not reported due to use of partial internal model ('PIM')</t>
  </si>
  <si>
    <t>9 - Not reported due to use of full internal model ('IM')</t>
  </si>
  <si>
    <t>2: Basic Information</t>
  </si>
  <si>
    <t>20: Off-balance sheet items - general</t>
  </si>
  <si>
    <t>200: Solvency Capital Requirements reporting for groups</t>
  </si>
  <si>
    <t>11 - Not reported as reported at RFF level</t>
  </si>
  <si>
    <t>201: Solvency Capital Requirements reporting operational risk for groups</t>
  </si>
  <si>
    <t>202: Solvency Capital Requirement simplification status for RFF groups</t>
  </si>
  <si>
    <t>203: Solvency Capital Requirement simplification status for groups</t>
  </si>
  <si>
    <t>204: Solvency Capital Requirement - Operational risk (Ring-fenced fund - individual)</t>
  </si>
  <si>
    <t>205: Solvency Capital Requirement (Full scope individual)</t>
  </si>
  <si>
    <t>206: Solvency Capital Requirement - Operational risk (Full scope individual)</t>
  </si>
  <si>
    <t>207: Solvency Capital Requirement - Simplifications (Full scope individual)</t>
  </si>
  <si>
    <t>208: Internal model templates - partial or full</t>
  </si>
  <si>
    <t>209: Solvency Capital Requirement - Non-Life Catastrophe risk</t>
  </si>
  <si>
    <t>210: Solvency Capital Requirement (Full scope individual)</t>
  </si>
  <si>
    <t>211: Solvency Capital Requirement - Non-Life Catastrophe risk</t>
  </si>
  <si>
    <t>212: Solvency Capital Requirement (Ring-fenced fund)</t>
  </si>
  <si>
    <t>213: Solvency Capital Requirement - Operational risk (Ring-fenced fund - group)</t>
  </si>
  <si>
    <t>214: Solvency Capital Requirement - Non-Life Catastrophe risk (Ring-fenced fund - group)</t>
  </si>
  <si>
    <t>215: Status of risk inclusion in module</t>
  </si>
  <si>
    <t>1 - Modelled</t>
  </si>
  <si>
    <t>0 - Not modelled</t>
  </si>
  <si>
    <t>23: List of assets (Full scope individual)</t>
  </si>
  <si>
    <t>24: List of assets (Full scope group)</t>
  </si>
  <si>
    <t>25: Collective investment undertakings - look-through approach (Individual)</t>
  </si>
  <si>
    <t>26: Collective investment undertakings - look-through approach (Group)</t>
  </si>
  <si>
    <t>27: Summary of Assets</t>
  </si>
  <si>
    <t>4 - Not due as S.06.02 and S.08.01 reported quarterly</t>
  </si>
  <si>
    <t>5 - Not due as S.06.02 and S.08.01 reported annually</t>
  </si>
  <si>
    <t>28: Open derivatives (Full scope individual)</t>
  </si>
  <si>
    <t>2 - Not reported as no derivative transactions (only for undertakings not exempted under Article 35 (6) to (8))</t>
  </si>
  <si>
    <t>29: Open derivatives (Full scope group)</t>
  </si>
  <si>
    <t>3: Assets and liabilities by currency</t>
  </si>
  <si>
    <t>30: Life and Health SLT Technical Provisions (Full scope)</t>
  </si>
  <si>
    <t>31: Life and Health SLT Technical Provisions (Full scope by country)</t>
  </si>
  <si>
    <t>32: Non-Life Technical Provisions (Full scope)</t>
  </si>
  <si>
    <t>33: Non-Life Technical Provisions (Full scope)</t>
  </si>
  <si>
    <t>34: Off-balance sheet items - List of unlimited guarantees received by the undertaking</t>
  </si>
  <si>
    <t>2 - Not reported as no unlimited guarantees received</t>
  </si>
  <si>
    <t>35: Off-balance sheet items - List of unlimited guarantees provided by the undertaking</t>
  </si>
  <si>
    <t>2 - Not reported as no unlimited guarantees provided</t>
  </si>
  <si>
    <t>36: Activity by country</t>
  </si>
  <si>
    <t>37: Information on class 10 in Part A of Annex I of Solvency II Directive, excluding carrier's liability</t>
  </si>
  <si>
    <t>2 - Not reported as no activity outside the home country in relation to specific class</t>
  </si>
  <si>
    <t>38: Structured products</t>
  </si>
  <si>
    <t>6 - Exempted under 35 (6) to (8)</t>
  </si>
  <si>
    <t>39: Securities lending and repos (Individual and group)</t>
  </si>
  <si>
    <t>2 - Not reported as no Securities lending and repos (only for undertakings not exempted under Article 35 (6) to (8))</t>
  </si>
  <si>
    <t>4: Open derivatives</t>
  </si>
  <si>
    <t>40: Assets held as collateral</t>
  </si>
  <si>
    <t>2 - Not reported as no Assets held as collateral (only for undertakings not exempted under Article 35 (6) to (8))</t>
  </si>
  <si>
    <t>41: Description of the guarantees of variable annuities and Hedging of guarantees of variable annuities</t>
  </si>
  <si>
    <t>2 - Not reported as no variable annuities</t>
  </si>
  <si>
    <t>42: Information on annuities stemming from Non-Life Insurance obligations</t>
  </si>
  <si>
    <t>2 - Not reported as no annuities stemming from Non-Life Insurance obligations</t>
  </si>
  <si>
    <t>43: Impact of long term guarantees and transitional measures</t>
  </si>
  <si>
    <t>2 - Not reported as no LTG measures or transitionals are applied</t>
  </si>
  <si>
    <t>44: Projection of future cash flows (Best Estimate - Matching portfolios)</t>
  </si>
  <si>
    <t>45: Information on the transitional on interest rates calculation</t>
  </si>
  <si>
    <t>2 - Not reported as no such transitional measure is applied</t>
  </si>
  <si>
    <t>46: Participations held</t>
  </si>
  <si>
    <t>47: Solvency Capital Requirement - Only SF (Full scope individual)</t>
  </si>
  <si>
    <t>2 - Reported due to article 112 request</t>
  </si>
  <si>
    <t>8 - Not reported as use of partial internal model</t>
  </si>
  <si>
    <t>9 - Not reported as use of full internal model</t>
  </si>
  <si>
    <t>48: Solvency Capital Requirement - SF (Full scope group)</t>
  </si>
  <si>
    <t>49: Solvency Capital Requirement - SF and PIM (Full scope group)</t>
  </si>
  <si>
    <t>5: Life and Health SLT Technical Provisions (Preparatory scope)</t>
  </si>
  <si>
    <t>50: Solvency Capital Requirement - IM (Full scope group)</t>
  </si>
  <si>
    <t>500: Balance sheet, Expenses, Investment income, Contributions, benefits paid and transfers (Pension funds, including option for non-IORP)</t>
  </si>
  <si>
    <t>20 - Not reported, as not mandatory for non-IORP</t>
  </si>
  <si>
    <t>501: Cross-border (Pension funds, including option for non-IORP)</t>
  </si>
  <si>
    <t>26 - Not reported, as no cross-border business</t>
  </si>
  <si>
    <t>502: Cross-border (Pension funds)</t>
  </si>
  <si>
    <t>503: List of assets (Pension funds, including option for exempted by EIOPA Article 1.14)</t>
  </si>
  <si>
    <t>24 - Not reported, exempted by EIOPA Article 1.7 till 31/12/2019</t>
  </si>
  <si>
    <t>25 - Not reported, exempted by EIOPA Article 1.14</t>
  </si>
  <si>
    <t>504: List of assets (Pension funds, including option for non-IORP)</t>
  </si>
  <si>
    <t>505: List of assets (Pension funds, including option for exempted by EIOPA Article 1.7 till 31/12/2019)</t>
  </si>
  <si>
    <t>506: Collective investment undertakings - look-through approach (Pension funds)</t>
  </si>
  <si>
    <t>27 - Not reported, as exempted by EIOPA Article 1.14 of Decision EIOPA-BOS/18-114</t>
  </si>
  <si>
    <t>507: Open derivatives (Pension funds)</t>
  </si>
  <si>
    <t>0 - Not reported (as not requested by the NCA)</t>
  </si>
  <si>
    <t>508: Open derivatives (Pension funds)</t>
  </si>
  <si>
    <t>2 - Not reported as o/a no derivative transactions</t>
  </si>
  <si>
    <t>51: Solvency Capital Requirement (Full scope individual)</t>
  </si>
  <si>
    <t>52: Solvency Capital Requirement (Full scope group)</t>
  </si>
  <si>
    <t>53: Solvency Capital Requirement - Operational risk (Full scope individual)</t>
  </si>
  <si>
    <t>54: Solvency Capital Requirement - Operational risk (Full scope group)</t>
  </si>
  <si>
    <t>55: Solvency Capital Requirement - Simplifications (Full scope individual)</t>
  </si>
  <si>
    <t>56: Solvency Capital Requirement - Simplifications (Full scope group)</t>
  </si>
  <si>
    <t>57: Facultative covers for non-life and life</t>
  </si>
  <si>
    <t>58: Reinsurance Data</t>
  </si>
  <si>
    <t>59: Special Purpose Vehicles</t>
  </si>
  <si>
    <t>2 - Not reported as no Special Purpose Insurance Vehicles</t>
  </si>
  <si>
    <t>6: Non-Life Technical Provisions (Preparatory scope)</t>
  </si>
  <si>
    <t>60: IGT - Equity-type transactions, debt and asset transfer (Full scope individual)</t>
  </si>
  <si>
    <t>2 - Not reported as no intragroup transaction (‘IGT’) on Equity-type transactions, debt and asset transfer</t>
  </si>
  <si>
    <t>600: Cross-border (Pension funds for ECB)</t>
  </si>
  <si>
    <t>601: Expenses, Investment income, Changes in technical provisions (Pension funds for ECB)</t>
  </si>
  <si>
    <t>602: List of assets (Pension funds for ECB)</t>
  </si>
  <si>
    <t>33 - Not reported, exempted by ECB Article 71D and EIOPA Article 1.14</t>
  </si>
  <si>
    <t>34 - Not reported, exempted by ECB Article 71D and EIOPA Article 1.7 until 31/12/2019</t>
  </si>
  <si>
    <t>603: Pension fund reserves (Pension funds for ECB)</t>
  </si>
  <si>
    <t>31 - Not reported, exempted by ECB article 71D</t>
  </si>
  <si>
    <t>604: Liabilities for statistical purposes (Pension funds for ECB)</t>
  </si>
  <si>
    <t>32 - Not reported, exempted by ECB article 71C</t>
  </si>
  <si>
    <t>605: Exemptions from EIOPA BoS/18 114 applied to the reporting entity</t>
  </si>
  <si>
    <t>1 - No exemptions</t>
  </si>
  <si>
    <t>2 - Exemption based on Article 1.14</t>
  </si>
  <si>
    <t>3 - Exemption based on Article 1.15</t>
  </si>
  <si>
    <t>4 - Exemption based on Article 1.7</t>
  </si>
  <si>
    <t>606: Exemptions from ECB regulation (ECB/2018/2) applied to the reporting entity</t>
  </si>
  <si>
    <t>5 - Exemption based on Article 7(1)(C)</t>
  </si>
  <si>
    <t>6 - Exemption based on Article 7(1)(D)</t>
  </si>
  <si>
    <t>607: Liabilities - Pension entitlements - country split (Pension funds for ECB)</t>
  </si>
  <si>
    <t>35 - Not reported as no pension entitlements outside the home country</t>
  </si>
  <si>
    <t>608: Investment revenues and expenses</t>
  </si>
  <si>
    <t>61: IGT - Equity-type transactions, debt and asset transfer (Full scope group)</t>
  </si>
  <si>
    <t>2 - Not reported as no IGT on Equity-type transactions, debt and asset transfer</t>
  </si>
  <si>
    <t>62: IGT - Derivatives (Full scope individual)</t>
  </si>
  <si>
    <t>2 - Not reported as no IGT on Derivatives</t>
  </si>
  <si>
    <t>63: IGT - Derivatives (Full scope group)</t>
  </si>
  <si>
    <t>64: IGT - Internal reinsurance (Full scope individual)</t>
  </si>
  <si>
    <t>2 - Not reported as no IGT on off-balance sheet and contingent liabilities</t>
  </si>
  <si>
    <t>65: IGT - Internal reinsurance (Full scope group)</t>
  </si>
  <si>
    <t>66: IGT - Cost Sharing, contingent liabilities, off BS and other items (Full scope individual)</t>
  </si>
  <si>
    <t>2 - Not reported as no IGT on Cost Sharing, contingent liabilities, off BS and other items</t>
  </si>
  <si>
    <t>67: IGT - Cost Sharing, contingent liabilities, off BS and other items (Full scope group)</t>
  </si>
  <si>
    <t>68: Risk concentration</t>
  </si>
  <si>
    <t>2 - Not due in accordance with threshold decided by group supervisor</t>
  </si>
  <si>
    <t>69: Risk concentration</t>
  </si>
  <si>
    <t>7: Solvency Capital Requirement - SF (Preparatory scope)</t>
  </si>
  <si>
    <t>700: Collective investment undertakings - look-through approach (PEPP)</t>
  </si>
  <si>
    <t>701: List of assets (PEPP)</t>
  </si>
  <si>
    <t>702: Open derivatives (PEPP)</t>
  </si>
  <si>
    <t>2 - Not reported o/a no derivative transactions</t>
  </si>
  <si>
    <t>703: PEPP reporting</t>
  </si>
  <si>
    <t>2 - Not reported as no PEPP</t>
  </si>
  <si>
    <t>704: PEPP reporting</t>
  </si>
  <si>
    <t>2 - Not reported due to submission in dedicated report</t>
  </si>
  <si>
    <t>0 - Not reported as no PEPP</t>
  </si>
  <si>
    <t>71: Pension entitlements</t>
  </si>
  <si>
    <t>72: Non-life Technical Provisions - reinsurance policies</t>
  </si>
  <si>
    <t>73: Collective investment undertakings - look-through approach (Financial stability)</t>
  </si>
  <si>
    <t>74: Securities lending and repos (Financial stability)</t>
  </si>
  <si>
    <t>75: Profit or loss sharing</t>
  </si>
  <si>
    <t>77: Balance Sheet (Full scope individual Ring-fenced fund/matching portfolio/remaining part)</t>
  </si>
  <si>
    <t>2 - Not reported as no RFF/MAP</t>
  </si>
  <si>
    <t>78: Balance Sheet (Full scope group Ring-fenced fund/matching portfolio/remaining part)</t>
  </si>
  <si>
    <t>79: Content</t>
  </si>
  <si>
    <t>2 - Not reported as no Matching Adjustment is applied</t>
  </si>
  <si>
    <t>15 - Not reported as refers to RFF or remaining part</t>
  </si>
  <si>
    <t>8: Solvency Capital Requirement - PIM (Preparatory scope)</t>
  </si>
  <si>
    <t>80: Content</t>
  </si>
  <si>
    <t>81: Balance Sheet (Full scope individual)</t>
  </si>
  <si>
    <t>82: Content</t>
  </si>
  <si>
    <t>83: Life and Health SLT Technical Provisions (Full scope)</t>
  </si>
  <si>
    <t>2 - Not reported as no life and health SLT business (only for undertakings not exempted under Article 35 (6) to (8))</t>
  </si>
  <si>
    <t>84: Non-Life Technical Provisions (Full scope)</t>
  </si>
  <si>
    <t>2 - Not reported as no non-life business (only for undertakings not exempted under Article 35 (6) to (8))</t>
  </si>
  <si>
    <t>85: Minimum Capital Requirement - Only life or only non-life insurance or reinsurance activity</t>
  </si>
  <si>
    <t>2 - Not reported as both life and non-life insurance or reinsurance activity</t>
  </si>
  <si>
    <t>86: Minimum Capital Requirement - Both life and non-life insurance activity</t>
  </si>
  <si>
    <t>2 - Not reported as only life or only non-life insurance or reinsurance activity or only reinsurance activity</t>
  </si>
  <si>
    <t>87: Content</t>
  </si>
  <si>
    <t>88: Structured products (Group)</t>
  </si>
  <si>
    <t>89: Securities lending and repos (Group)</t>
  </si>
  <si>
    <t>2 - Not reported as no Securities lending and repos</t>
  </si>
  <si>
    <t>9: Solvency Capital Requirement - IM (Preparatory scope)</t>
  </si>
  <si>
    <t>90: Assets held as collateral (Group)</t>
  </si>
  <si>
    <t>2 - Not reported as no Assets held as collateral</t>
  </si>
  <si>
    <t>91: Content</t>
  </si>
  <si>
    <t>92: Life and Health SLT Technical Provisions (Full scope)</t>
  </si>
  <si>
    <t>2 - Not reported as no RFF/MAP or no life and health SLT business</t>
  </si>
  <si>
    <t>93: Non-Life Technical Provisions (Full scope Ring-fenced fund/matching portfolio/remaining part)</t>
  </si>
  <si>
    <t>2 - Not reported as no RFF/MAP or no non-life business</t>
  </si>
  <si>
    <t>94: Pension entitlements</t>
  </si>
  <si>
    <t>2 - Not reported as no pension entitlements</t>
  </si>
  <si>
    <t>95: Non-life Technical Provisions - reinsurance policies</t>
  </si>
  <si>
    <t>96: Balance Sheet (Full scope group) and Lapses (life business)[220]</t>
  </si>
  <si>
    <t>97: List of assets</t>
  </si>
  <si>
    <t>98: Collective investment undertakings - look-through approach (Individual)</t>
  </si>
  <si>
    <t>99: Structured products</t>
  </si>
  <si>
    <t>Accounting consolidation-based method [method 1 and part of combination of methods 1 and 2]</t>
  </si>
  <si>
    <t>Method 1: Full consolidation</t>
  </si>
  <si>
    <t>Method 1: Proportional consolidation</t>
  </si>
  <si>
    <t>Method 2: Local rules</t>
  </si>
  <si>
    <t>Deduction and aggregation method [method 2 and part of combination of methods 1 and 2]</t>
  </si>
  <si>
    <t>Deduction and aggregation method [method 2]</t>
  </si>
  <si>
    <t>Method 2: Solvency II</t>
  </si>
  <si>
    <t>Deduction of the participation in relation to article 229 of Directive 2009/138/EC</t>
  </si>
  <si>
    <t>Dominant</t>
  </si>
  <si>
    <t>Group</t>
  </si>
  <si>
    <t>Included into scope of group supervision</t>
  </si>
  <si>
    <t>Accounting consolidation-based method [method 1]</t>
  </si>
  <si>
    <t>No inclusion in the scope of group supervision as defined in Art. 214 Directive 2009/138/EC</t>
  </si>
  <si>
    <t>Not belonging to the same group</t>
  </si>
  <si>
    <t>Not included into scope of group supervision</t>
  </si>
  <si>
    <t>Part of combination of methods 1 and 2 that is accounting consolidation-based</t>
  </si>
  <si>
    <t>Part of combination of methods 1 and 2 that is deduction and aggregation method</t>
  </si>
  <si>
    <t>Significant</t>
  </si>
  <si>
    <t>Solo</t>
  </si>
  <si>
    <t>Solo [life activity]</t>
  </si>
  <si>
    <t>Solo [non-life activity]</t>
  </si>
  <si>
    <t>Not aggregated</t>
  </si>
  <si>
    <t>Accounting consolidation-based method [method 1] and combination of methods 1 and 2</t>
  </si>
  <si>
    <t>Method 2: Other sectoral Rules</t>
  </si>
  <si>
    <t>Other Method</t>
  </si>
  <si>
    <t>Not included into scope of group supervision (art. 214 a)</t>
  </si>
  <si>
    <t>Not included into scope of group supervision (art. 214 b)</t>
  </si>
  <si>
    <t>Not included into scope of group supervision (art. 214 c)</t>
  </si>
  <si>
    <t>Regular reporting</t>
  </si>
  <si>
    <t>Ad-hoc reporting</t>
  </si>
  <si>
    <t>Initial submission</t>
  </si>
  <si>
    <t>Re-submission</t>
  </si>
  <si>
    <t>No sub-group information</t>
  </si>
  <si>
    <t>Belonging to the same group</t>
  </si>
  <si>
    <t>Method 1: Sectoral rules</t>
  </si>
  <si>
    <t>Method 1</t>
  </si>
  <si>
    <t>Other than method 1</t>
  </si>
  <si>
    <t>Re-submission of S.30 templates in accordance with instructions of the template</t>
  </si>
  <si>
    <t>Empty submission</t>
  </si>
  <si>
    <t>Combination of methods 1 and 2</t>
  </si>
  <si>
    <t>Aggregated</t>
  </si>
  <si>
    <t>Consolidation method 1 used for group solvency assessment of none undertaking in the scope</t>
  </si>
  <si>
    <t>Method 1: Adjusted equity method</t>
  </si>
  <si>
    <t>1: Consolidation scope</t>
  </si>
  <si>
    <t>10: Method of group solvency calculation used (contribution to group TP)</t>
  </si>
  <si>
    <t>1 - Method 1</t>
  </si>
  <si>
    <t>2 - Method 2</t>
  </si>
  <si>
    <t>11: Relation to group</t>
  </si>
  <si>
    <t>1 - Belonging to the same group</t>
  </si>
  <si>
    <t>2 - Not belonging to the same group</t>
  </si>
  <si>
    <t>12: Regular/Ad-hoc submission (solo)</t>
  </si>
  <si>
    <t>1 - Regular reporting</t>
  </si>
  <si>
    <t>2 - Ad-hoc reporting</t>
  </si>
  <si>
    <t>3 - Re-submission of S.30 templates in accordance with instructions of the template</t>
  </si>
  <si>
    <t>4 - Empty submission</t>
  </si>
  <si>
    <t>13: Initial submission or re-submission</t>
  </si>
  <si>
    <t>1 - Initial submission</t>
  </si>
  <si>
    <t>2 - Re-submission</t>
  </si>
  <si>
    <t>14: Sub-group information</t>
  </si>
  <si>
    <t>1 - No sub-group information</t>
  </si>
  <si>
    <t>2 - Sub-group information</t>
  </si>
  <si>
    <t>15: Method of group solvency calculation used (Basic information)</t>
  </si>
  <si>
    <t>1 - Method 1 is used exclusively</t>
  </si>
  <si>
    <t>2 - Method 2 is used exclusively</t>
  </si>
  <si>
    <t>3 - A combination of method 1 and method 2 is used</t>
  </si>
  <si>
    <t>16: Methodology used for group solvency calculation</t>
  </si>
  <si>
    <t>1 - Method 1: Full consolidation</t>
  </si>
  <si>
    <t>2 - Method 1: Proportional consolidation</t>
  </si>
  <si>
    <t>3 - Method 1: Adjusted equity method</t>
  </si>
  <si>
    <t>4 - Method 1: Sectoral rules</t>
  </si>
  <si>
    <t>5 - Method 2: Solvency II</t>
  </si>
  <si>
    <t>6 - Method 2: Sectoral Rules</t>
  </si>
  <si>
    <t>7 - Method 2: Local rules</t>
  </si>
  <si>
    <t>8 - Deduction of the participation in relation to article 229 of Directive 2009/138/EC</t>
  </si>
  <si>
    <t>9 - No inclusion in the scope of group supervision as defined in Art. 214 Directive 2009/138/EC</t>
  </si>
  <si>
    <t>10 - Other method</t>
  </si>
  <si>
    <t>17: Methodology used for group solvency calculation</t>
  </si>
  <si>
    <t>18: Methodology used for group solvency calculation</t>
  </si>
  <si>
    <t>19: Methodology used for group solvency calculation</t>
  </si>
  <si>
    <t>2: Relation to group</t>
  </si>
  <si>
    <t>20: Relation to group</t>
  </si>
  <si>
    <t>1 - Included in the scope</t>
  </si>
  <si>
    <t>2 - Not included in the scope (art. 214 a)</t>
  </si>
  <si>
    <t>3 - Not included in the scope (art. 214 b)</t>
  </si>
  <si>
    <t>4 - Not included in the scope (art. 214 c)</t>
  </si>
  <si>
    <t>21: Regular/Ad-hoc submission (group)</t>
  </si>
  <si>
    <t>3: Level of influence</t>
  </si>
  <si>
    <t>1 - Dominant</t>
  </si>
  <si>
    <t>2 - Significant</t>
  </si>
  <si>
    <t>4: Consolidated capital requirement or solo</t>
  </si>
  <si>
    <t>1 - Aggregated</t>
  </si>
  <si>
    <t>2 - Not aggregated</t>
  </si>
  <si>
    <t>5: Methodology used for group solvency calculation</t>
  </si>
  <si>
    <t>6: Methodology used for group solvency calculation</t>
  </si>
  <si>
    <t>7: Methodology used for group solvency calculation</t>
  </si>
  <si>
    <t>8: Consolidation scope</t>
  </si>
  <si>
    <t>9: Consolidation scope</t>
  </si>
  <si>
    <t>AED</t>
  </si>
  <si>
    <t>AFN</t>
  </si>
  <si>
    <t>ALL</t>
  </si>
  <si>
    <t>AMD</t>
  </si>
  <si>
    <t>ANG</t>
  </si>
  <si>
    <t>AOA</t>
  </si>
  <si>
    <t>ARS</t>
  </si>
  <si>
    <t>AUD</t>
  </si>
  <si>
    <t>AWG</t>
  </si>
  <si>
    <t>AZN</t>
  </si>
  <si>
    <t>BAM</t>
  </si>
  <si>
    <t>BBD</t>
  </si>
  <si>
    <t>BDT</t>
  </si>
  <si>
    <t>BGN</t>
  </si>
  <si>
    <t>BHD</t>
  </si>
  <si>
    <t>BIF</t>
  </si>
  <si>
    <t>BMD</t>
  </si>
  <si>
    <t>BND</t>
  </si>
  <si>
    <t>BOB</t>
  </si>
  <si>
    <t>BOV</t>
  </si>
  <si>
    <t>BRL</t>
  </si>
  <si>
    <t>BSD</t>
  </si>
  <si>
    <t>BTN</t>
  </si>
  <si>
    <t>BWP</t>
  </si>
  <si>
    <t>BYN</t>
  </si>
  <si>
    <t>BYR</t>
  </si>
  <si>
    <t>BZD</t>
  </si>
  <si>
    <t>CAD</t>
  </si>
  <si>
    <t>CDF</t>
  </si>
  <si>
    <t>CHE</t>
  </si>
  <si>
    <t>CHF</t>
  </si>
  <si>
    <t>CHW</t>
  </si>
  <si>
    <t>CLF</t>
  </si>
  <si>
    <t>CLP</t>
  </si>
  <si>
    <t>CNY</t>
  </si>
  <si>
    <t>COP</t>
  </si>
  <si>
    <t>COU</t>
  </si>
  <si>
    <t>CRC</t>
  </si>
  <si>
    <t>CUC</t>
  </si>
  <si>
    <t>CUP</t>
  </si>
  <si>
    <t>CVE</t>
  </si>
  <si>
    <t>CZK</t>
  </si>
  <si>
    <t>DJF</t>
  </si>
  <si>
    <t>DKK</t>
  </si>
  <si>
    <t>DOP</t>
  </si>
  <si>
    <t>DZD</t>
  </si>
  <si>
    <t>EEK</t>
  </si>
  <si>
    <t>EGP</t>
  </si>
  <si>
    <t>ERN</t>
  </si>
  <si>
    <t>ETB</t>
  </si>
  <si>
    <t>EUR</t>
  </si>
  <si>
    <t>FJD</t>
  </si>
  <si>
    <t>FKP</t>
  </si>
  <si>
    <t>GBP</t>
  </si>
  <si>
    <t>GEL</t>
  </si>
  <si>
    <t>GHS</t>
  </si>
  <si>
    <t>GIP</t>
  </si>
  <si>
    <t>GMD</t>
  </si>
  <si>
    <t>GNF</t>
  </si>
  <si>
    <t>GTQ</t>
  </si>
  <si>
    <t>GYD</t>
  </si>
  <si>
    <t>HKD</t>
  </si>
  <si>
    <t>HNL</t>
  </si>
  <si>
    <t>HRK</t>
  </si>
  <si>
    <t>HTG</t>
  </si>
  <si>
    <t>HUF</t>
  </si>
  <si>
    <t>IDR</t>
  </si>
  <si>
    <t>ILS</t>
  </si>
  <si>
    <t>INR</t>
  </si>
  <si>
    <t>IQD</t>
  </si>
  <si>
    <t>IRR</t>
  </si>
  <si>
    <t>ISK</t>
  </si>
  <si>
    <t>JMD</t>
  </si>
  <si>
    <t>JOD</t>
  </si>
  <si>
    <t>JPY</t>
  </si>
  <si>
    <t>KES</t>
  </si>
  <si>
    <t>KGS</t>
  </si>
  <si>
    <t>KHR</t>
  </si>
  <si>
    <t>KMF</t>
  </si>
  <si>
    <t>KPW</t>
  </si>
  <si>
    <t>KRW</t>
  </si>
  <si>
    <t>KWD</t>
  </si>
  <si>
    <t>KYD</t>
  </si>
  <si>
    <t>KZT</t>
  </si>
  <si>
    <t>LAK</t>
  </si>
  <si>
    <t>LBP</t>
  </si>
  <si>
    <t>LKR</t>
  </si>
  <si>
    <t>LRD</t>
  </si>
  <si>
    <t>LSL</t>
  </si>
  <si>
    <t>LTL</t>
  </si>
  <si>
    <t>LVL</t>
  </si>
  <si>
    <t>LYD</t>
  </si>
  <si>
    <t>MAD</t>
  </si>
  <si>
    <t>MDL</t>
  </si>
  <si>
    <t>MGA</t>
  </si>
  <si>
    <t>MKD</t>
  </si>
  <si>
    <t>MMK</t>
  </si>
  <si>
    <t>MNT</t>
  </si>
  <si>
    <t>MOP</t>
  </si>
  <si>
    <t>MRO</t>
  </si>
  <si>
    <t>MRU</t>
  </si>
  <si>
    <t>MUR</t>
  </si>
  <si>
    <t>MVR</t>
  </si>
  <si>
    <t>MWK</t>
  </si>
  <si>
    <t>MXN</t>
  </si>
  <si>
    <t>MXV</t>
  </si>
  <si>
    <t>MYR</t>
  </si>
  <si>
    <t>MZN</t>
  </si>
  <si>
    <t>NAD</t>
  </si>
  <si>
    <t>NGN</t>
  </si>
  <si>
    <t>NIO</t>
  </si>
  <si>
    <t>NOK</t>
  </si>
  <si>
    <t>NPR</t>
  </si>
  <si>
    <t>NZD</t>
  </si>
  <si>
    <t>OMR</t>
  </si>
  <si>
    <t>PAB</t>
  </si>
  <si>
    <t>PEN</t>
  </si>
  <si>
    <t>PGK</t>
  </si>
  <si>
    <t>PHP</t>
  </si>
  <si>
    <t>PKR</t>
  </si>
  <si>
    <t>PLN</t>
  </si>
  <si>
    <t>PYG</t>
  </si>
  <si>
    <t>QAR</t>
  </si>
  <si>
    <t>RON</t>
  </si>
  <si>
    <t>RSD</t>
  </si>
  <si>
    <t>RUB</t>
  </si>
  <si>
    <t>RWF</t>
  </si>
  <si>
    <t>SAR</t>
  </si>
  <si>
    <t>SBD</t>
  </si>
  <si>
    <t>SCR</t>
  </si>
  <si>
    <t>SDG</t>
  </si>
  <si>
    <t>SEK</t>
  </si>
  <si>
    <t>SGD</t>
  </si>
  <si>
    <t>SHP</t>
  </si>
  <si>
    <t>SLE</t>
  </si>
  <si>
    <t>SLL</t>
  </si>
  <si>
    <t>SOS</t>
  </si>
  <si>
    <t>SRD</t>
  </si>
  <si>
    <t>SSP</t>
  </si>
  <si>
    <t>STD</t>
  </si>
  <si>
    <t>STN</t>
  </si>
  <si>
    <t>SVC</t>
  </si>
  <si>
    <t>SYP</t>
  </si>
  <si>
    <t>SZL</t>
  </si>
  <si>
    <t>THB</t>
  </si>
  <si>
    <t>TJS</t>
  </si>
  <si>
    <t>TMT</t>
  </si>
  <si>
    <t>TND</t>
  </si>
  <si>
    <t>TOP</t>
  </si>
  <si>
    <t>TRY</t>
  </si>
  <si>
    <t>TTD</t>
  </si>
  <si>
    <t>TWD</t>
  </si>
  <si>
    <t>TZS</t>
  </si>
  <si>
    <t>UAH</t>
  </si>
  <si>
    <t>UGX</t>
  </si>
  <si>
    <t>USD</t>
  </si>
  <si>
    <t>USN</t>
  </si>
  <si>
    <t>USS</t>
  </si>
  <si>
    <t>UYI</t>
  </si>
  <si>
    <t>UYU</t>
  </si>
  <si>
    <t>UYW</t>
  </si>
  <si>
    <t>UZS</t>
  </si>
  <si>
    <t>VEF</t>
  </si>
  <si>
    <t>VES</t>
  </si>
  <si>
    <t>VND</t>
  </si>
  <si>
    <t>VUV</t>
  </si>
  <si>
    <t>WST</t>
  </si>
  <si>
    <t>XAF</t>
  </si>
  <si>
    <t>XAG</t>
  </si>
  <si>
    <t>XAU</t>
  </si>
  <si>
    <t>XBA</t>
  </si>
  <si>
    <t>XBB</t>
  </si>
  <si>
    <t>XBC</t>
  </si>
  <si>
    <t>XBD</t>
  </si>
  <si>
    <t>XCD</t>
  </si>
  <si>
    <t>XCG</t>
  </si>
  <si>
    <t>XDR</t>
  </si>
  <si>
    <t>XFU</t>
  </si>
  <si>
    <t>XOF</t>
  </si>
  <si>
    <t>XPD</t>
  </si>
  <si>
    <t>XPF</t>
  </si>
  <si>
    <t>XPT</t>
  </si>
  <si>
    <t>XSU</t>
  </si>
  <si>
    <t>XTS</t>
  </si>
  <si>
    <t>XUA</t>
  </si>
  <si>
    <t>XXX</t>
  </si>
  <si>
    <t>YER</t>
  </si>
  <si>
    <t>ZAR</t>
  </si>
  <si>
    <t>ZMK</t>
  </si>
  <si>
    <t>ZMW</t>
  </si>
  <si>
    <t>ZWG</t>
  </si>
  <si>
    <t>ZWL</t>
  </si>
  <si>
    <t>Local</t>
  </si>
  <si>
    <t>Foreign</t>
  </si>
  <si>
    <t>Other than reporting currency</t>
  </si>
  <si>
    <t>Temporary identifier for currency 1</t>
  </si>
  <si>
    <t>Temporary identifier for currency 2</t>
  </si>
  <si>
    <t>Temporary identifier for currency 3</t>
  </si>
  <si>
    <t>Aggregated currencies due to application of threshold</t>
  </si>
  <si>
    <t>Other currencies</t>
  </si>
  <si>
    <t>1: Currency</t>
  </si>
  <si>
    <t>2: Original currency of underlying</t>
  </si>
  <si>
    <t>3: Reporting currency</t>
  </si>
  <si>
    <t>4: Currency of underlying</t>
  </si>
  <si>
    <t>3 - Aggregated currencies due to application of threshold</t>
  </si>
  <si>
    <t>1 - Reporting currency</t>
  </si>
  <si>
    <t>2 - Foreign currency</t>
  </si>
  <si>
    <t>5: Currency</t>
  </si>
  <si>
    <t>6: Currency of underlying (Pension funds)</t>
  </si>
  <si>
    <t>7: Currency list</t>
  </si>
  <si>
    <t>8: List of currencies without EUR</t>
  </si>
  <si>
    <t>Age of beneficiaries [years]</t>
  </si>
  <si>
    <t>Macaulay duration [months]</t>
  </si>
  <si>
    <t>Macaulay duration [years]</t>
  </si>
  <si>
    <t>Macaulay duration of the insurance and reinsurance obligations [years]</t>
  </si>
  <si>
    <t>Modified duration [years]</t>
  </si>
  <si>
    <t>Effective duration [years]</t>
  </si>
  <si>
    <t>Number of underlying assets in contract</t>
  </si>
  <si>
    <t>Number of contracts</t>
  </si>
  <si>
    <t>Risk-corrected spread calculated on portfolio of investments in debt instruments</t>
  </si>
  <si>
    <t>Changes in assets due to credit spread changes</t>
  </si>
  <si>
    <t>Delta</t>
  </si>
  <si>
    <t>Changes in liabilities due to interest rate changes</t>
  </si>
  <si>
    <t>Quantity</t>
  </si>
  <si>
    <t>Residual modified duration</t>
  </si>
  <si>
    <t>Residual modified duration of liabilities</t>
  </si>
  <si>
    <t>Concentration ratio 3</t>
  </si>
  <si>
    <t>Concentration ratio 5</t>
  </si>
  <si>
    <t>Concentration ratio 10</t>
  </si>
  <si>
    <t>Discount rate</t>
  </si>
  <si>
    <t>Residual modified duration of obligations</t>
  </si>
  <si>
    <t>Split factor</t>
  </si>
  <si>
    <t>Years</t>
  </si>
  <si>
    <t>Run off period</t>
  </si>
  <si>
    <t>1: Types of decimal</t>
  </si>
  <si>
    <t>End</t>
  </si>
  <si>
    <t>Beginning</t>
  </si>
  <si>
    <t>Duration</t>
  </si>
  <si>
    <t>Instant</t>
  </si>
  <si>
    <t>Year to Date</t>
  </si>
  <si>
    <t>12 Months</t>
  </si>
  <si>
    <t>13-24 previous months</t>
  </si>
  <si>
    <t>3 Months</t>
  </si>
  <si>
    <t>1: Instant or duration</t>
  </si>
  <si>
    <t>1: Datapoint Owner</t>
  </si>
  <si>
    <t>AAA</t>
  </si>
  <si>
    <t>A</t>
  </si>
  <si>
    <t>BBB</t>
  </si>
  <si>
    <t>1: Solvency II own funds eligibility</t>
  </si>
  <si>
    <t>Tier 1 - restricted</t>
  </si>
  <si>
    <t>Eligible for undertaking</t>
  </si>
  <si>
    <t>Eligible to meet MCR criteria</t>
  </si>
  <si>
    <t>Eligible to meet minimum SCR criteria</t>
  </si>
  <si>
    <t>Eligible to meet SCR [other than minimum] criteria</t>
  </si>
  <si>
    <t>Eligible to meet SCR criteria</t>
  </si>
  <si>
    <t>Items for which a method was approved</t>
  </si>
  <si>
    <t>Items for which an amount was approved</t>
  </si>
  <si>
    <t>Not available to meet MCR criteria</t>
  </si>
  <si>
    <t>Not available to meet SCR criteria</t>
  </si>
  <si>
    <t>Not basic nor ancillary own funds</t>
  </si>
  <si>
    <t>Ancillary own funds</t>
  </si>
  <si>
    <t>Not eligible to meet MCR criteria</t>
  </si>
  <si>
    <t>Not restricted</t>
  </si>
  <si>
    <t>Other than ancillary own funds</t>
  </si>
  <si>
    <t>Other than counted under transitionals</t>
  </si>
  <si>
    <t>Restricted</t>
  </si>
  <si>
    <t>Subordinated liabilities</t>
  </si>
  <si>
    <t>Tier 1</t>
  </si>
  <si>
    <t>Tier 1 and Tier 2</t>
  </si>
  <si>
    <t>Tier 2</t>
  </si>
  <si>
    <t>Tier 2 and Tier 3</t>
  </si>
  <si>
    <t>Attributable to shareholders</t>
  </si>
  <si>
    <t>Tier 3</t>
  </si>
  <si>
    <t>Type 1 Equity</t>
  </si>
  <si>
    <t>Type 2 Equity</t>
  </si>
  <si>
    <t>Other than basic own funds</t>
  </si>
  <si>
    <t>Not available to meet SCR criteria [due to local restrictions]</t>
  </si>
  <si>
    <t>Not available to meet SCR criteria [other than due to local restrictions]</t>
  </si>
  <si>
    <t>Available to meet MCR criteria</t>
  </si>
  <si>
    <t>Available to meet SCR criteria</t>
  </si>
  <si>
    <t>Basic or ancillary own funds</t>
  </si>
  <si>
    <t>Basic own funds</t>
  </si>
  <si>
    <t>Tier 1 - unrestricted</t>
  </si>
  <si>
    <t>10: Availability to meet MCR criteria</t>
  </si>
  <si>
    <t>11: Availability of excess of assets over liabilities for RFF or MP</t>
  </si>
  <si>
    <t>12: Solvency II own funds eligibility</t>
  </si>
  <si>
    <t>13: Tiers</t>
  </si>
  <si>
    <t>1 - Tier 1</t>
  </si>
  <si>
    <t>2 - Tier 1 - unrestricted</t>
  </si>
  <si>
    <t>3 - Tier 1 - restricted</t>
  </si>
  <si>
    <t>4 - Tier 2</t>
  </si>
  <si>
    <t>5 - Tier 3</t>
  </si>
  <si>
    <t>14: Counting under transitionals</t>
  </si>
  <si>
    <t>1- Counted under transitionals</t>
  </si>
  <si>
    <t>2- Not counted under transitionals</t>
  </si>
  <si>
    <t>2: Tiers</t>
  </si>
  <si>
    <t>3: Tiers</t>
  </si>
  <si>
    <t>4: Types of equity</t>
  </si>
  <si>
    <t>5: Treatment in relation to ring fencing</t>
  </si>
  <si>
    <t>6: Tiers</t>
  </si>
  <si>
    <t>7: Solvency II own funds eligibility</t>
  </si>
  <si>
    <t>1 - Ancillary own fund</t>
  </si>
  <si>
    <t>2 - Not an ancillary own fund</t>
  </si>
  <si>
    <t>8: Counting under transitionals</t>
  </si>
  <si>
    <t>9: Availability to meet SCR criteria</t>
  </si>
  <si>
    <t>10 biggest</t>
  </si>
  <si>
    <t>7th biggest</t>
  </si>
  <si>
    <t>8th biggest</t>
  </si>
  <si>
    <t>9th biggest</t>
  </si>
  <si>
    <t>Assets exposure</t>
  </si>
  <si>
    <t>Exposure other than reinsurance</t>
  </si>
  <si>
    <t>Liabilities exposure</t>
  </si>
  <si>
    <t>Other than 10 biggest</t>
  </si>
  <si>
    <t>Receivables from intermediaries due for more than 3 months</t>
  </si>
  <si>
    <t>Reinsurance exposure</t>
  </si>
  <si>
    <t>Type 2 exposures other than receivables from intermediaries due for more than 3 months</t>
  </si>
  <si>
    <t>10th biggest</t>
  </si>
  <si>
    <t>Assets - Bonds</t>
  </si>
  <si>
    <t>Assets - Equity</t>
  </si>
  <si>
    <t>Assets - reinsurance</t>
  </si>
  <si>
    <t>Assets - others</t>
  </si>
  <si>
    <t>Liabilities - insurance</t>
  </si>
  <si>
    <t>Liabilities - loans</t>
  </si>
  <si>
    <t>Liabilities - debts</t>
  </si>
  <si>
    <t>Liabilities - others</t>
  </si>
  <si>
    <t>Off-balance-sheet (contingent asset)</t>
  </si>
  <si>
    <t>Off-balance-sheet (contingent liability)</t>
  </si>
  <si>
    <t>1st and 2nd biggest</t>
  </si>
  <si>
    <t>Qualifying infrastructure equities</t>
  </si>
  <si>
    <t>Bonds and loans</t>
  </si>
  <si>
    <t>Bonds and loans (qualifying infrastructure)</t>
  </si>
  <si>
    <t>Bonds and loans (other than qualifying infrastructure)</t>
  </si>
  <si>
    <t>Credit derivatives</t>
  </si>
  <si>
    <t>Securitisation positions</t>
  </si>
  <si>
    <t>Type 1 securitisations</t>
  </si>
  <si>
    <t>1st biggest</t>
  </si>
  <si>
    <t>Type 2 securitisations</t>
  </si>
  <si>
    <t>Resecuritisations</t>
  </si>
  <si>
    <t>Qualifying infrastructure corporate equities</t>
  </si>
  <si>
    <t>Bonds and loans (qualifying infrastructure corporate investment)</t>
  </si>
  <si>
    <t>Bonds and loans (qualifying investment infrastructure other than infrastructure corporate)</t>
  </si>
  <si>
    <t>Qualifying infrastructure equities other than corporate</t>
  </si>
  <si>
    <t>Senior STS securitisation</t>
  </si>
  <si>
    <t>Non-senior STS securitisation</t>
  </si>
  <si>
    <t>Securitisation positions other than STS, transitional type 1 securitisation and resecuritisation</t>
  </si>
  <si>
    <t>Transitional type 1 securitisation</t>
  </si>
  <si>
    <t>2nd biggest</t>
  </si>
  <si>
    <t>Guaranteed STS securitisation</t>
  </si>
  <si>
    <t>Insured portfolio</t>
  </si>
  <si>
    <t>Other exposures</t>
  </si>
  <si>
    <t>Other main exposures 1</t>
  </si>
  <si>
    <t>Other main exposures 2</t>
  </si>
  <si>
    <t>Other main exposures 3</t>
  </si>
  <si>
    <t>Other than 20 biggest</t>
  </si>
  <si>
    <t>Belonging to 20 biggest</t>
  </si>
  <si>
    <t>Type 1 equity investments in related undertakings within the meaning of Article 212(1)(b) and 212(2) of Directive 2009/138/EC where these investments are of a strategic nature</t>
  </si>
  <si>
    <t>Type 1 equity investments that are treated as long-term equity investments in accordance with Article 105a of Directive 2009/138/EC</t>
  </si>
  <si>
    <t>3rd biggest</t>
  </si>
  <si>
    <t>Type 1 equity investments other than those in related undertakings within the meaning of Article 212(1)(b) and 212(2) of Directive 2009/138/EC where these investments are of a strategic nature or those that are treated as long-term equity investments in accordance with Article 105a of Directive 2009/138/EC</t>
  </si>
  <si>
    <t>Type 2 equity investments in related undertakings within the meaning of Article 212(1)(b) and 212(2) of Directive 2009/138/EC where these investments are of a strategic nature</t>
  </si>
  <si>
    <t>Type 2 equity investments that are treated as long-term equity investments in accordance with Article 105a of Directive 2009/138/EC</t>
  </si>
  <si>
    <t>Type 2 equity investments other than those in related undertakings within the meaning of Article 212(1)(b) and 212(2) of Directive 2009/138/EC where these investments are of a strategic nature or those that are treated as long-term equity investments in accordance with Article 105a of Directive 2009/138/EC</t>
  </si>
  <si>
    <t>Qualifying infrastructure equity investments in related undertakings within the meaning of Article 212(1)(b) and 212(2) of Directive 2009/138/EC where these investments are of a strategic nature</t>
  </si>
  <si>
    <t>Qualifying infrastructure equity investments that are treated as long-term equity investments in accordance with Article 105a of Directive 2009/138/EC</t>
  </si>
  <si>
    <t>Qualifying infrastructure equities other than those
that are treated as long-term equity investments in accordance with Article 105a of Directive 2009/138/EC or those in related undertakings within the meaning of Article 212(1)(b) and 212(2) of Directive 2009/138/EC where these investments are of a strategic nature</t>
  </si>
  <si>
    <t>Qualifying infrastructure corporate equity investments in related undertakings within the meaning of Article 212(1)(b) and 212(2) of Directive 2009/138/EC where these investments are of a strategic nature</t>
  </si>
  <si>
    <t>Qualifying infrastructure corporate equity investments that are treated as long-term equity investments in accordance with Article 105a of Directive 2009/138/EC</t>
  </si>
  <si>
    <t>Qualifying infrastructure corporate equity investments other that those that are treated as long-term equity investments in accordance with Article 105a of Directive 2009/138/EC or those in related undertakings within the meaning of Article 212(1)(b) and 212(2) of Directive 2009/138/EC where these investments are of a strategic nature</t>
  </si>
  <si>
    <t>4th biggest</t>
  </si>
  <si>
    <t>Non-senior non-STS securitisation</t>
  </si>
  <si>
    <t>Senior non-STS securitisation</t>
  </si>
  <si>
    <t>Securitisation positions other than STS, non-STS, transitional type 1 securitisation and resecuritisation</t>
  </si>
  <si>
    <t>5th biggest</t>
  </si>
  <si>
    <t>6th biggest</t>
  </si>
  <si>
    <t>1: Exposure types</t>
  </si>
  <si>
    <t>10: Type 2 Exposure types for Counterparty default risk</t>
  </si>
  <si>
    <t>11: Equity risk types</t>
  </si>
  <si>
    <t>1 - Type 1 equity investments in related undertakings within the meaning of Article 212(1)(b) and 212(2) of Directive 2009/138/EC where these investments are of a strategic nature</t>
  </si>
  <si>
    <t>2 - Type 1 equity investments that are treated as long-term equity investments in accordance with Article 105a of Directive 2009/138/EC</t>
  </si>
  <si>
    <t>3 - Type 1 equities other than those referred to in options 1 or 2</t>
  </si>
  <si>
    <t>4 - Type 2 equity investments in related undertakings within the meaning of Article 212(1)(b) and 212(2) of Directive 2009/138/EC where these investments are of a strategic nature</t>
  </si>
  <si>
    <t>5 - Type 2 equity investments that are treated as long-term equity investments in accordance with Article 105a of Directive 2009/138/EC</t>
  </si>
  <si>
    <t>6 - Type 2 equities other than those referred to in options 4 or 5</t>
  </si>
  <si>
    <t>7 - Qualifying infrastructure equity investments in related undertakings within the meaning of Article 212(1)(b) and 212(2) of Directive 2009/138/EC where these investments are of a strategic nature</t>
  </si>
  <si>
    <t>8 - Qualifying infrastructure equity investments that are treated as long-term equity investments in accordance with Article 105a of Directive 2009/138/EC</t>
  </si>
  <si>
    <t>9 - Qualifying infrastructure equities other than those referred to in options 7 or 8</t>
  </si>
  <si>
    <t>10 - Qualifying infrastructure corporate equity investments in related undertakings within the meaning of Article 212(1)(b) and 212(2) of Directive 2009/138/EC where these investments are of a strategic nature</t>
  </si>
  <si>
    <t>11 - Qualifying infrastructure corporate equity investments that are treated as long-term equity investments in accordance with Article 105a of Directive 2009/138/EC</t>
  </si>
  <si>
    <t>12 - Qualifying infrastructure corporate equities other than those referred to in options 10 or 11</t>
  </si>
  <si>
    <t>12: Securitisation</t>
  </si>
  <si>
    <t>2: Exposure types</t>
  </si>
  <si>
    <t>3: Exposure types</t>
  </si>
  <si>
    <t>4: Exposure types</t>
  </si>
  <si>
    <t>5: Exposure types</t>
  </si>
  <si>
    <t>1 - Assets - bonds</t>
  </si>
  <si>
    <t>2 - Assets - equity</t>
  </si>
  <si>
    <t>3 - Assets - reinsurance</t>
  </si>
  <si>
    <t>4 - Assets - others</t>
  </si>
  <si>
    <t>5 - Liabilities - insurance</t>
  </si>
  <si>
    <t>6 - Liabilities - loans</t>
  </si>
  <si>
    <t>7 - Liabilities - debts</t>
  </si>
  <si>
    <t>8 - Liabilities - others</t>
  </si>
  <si>
    <t>9 - Off-balance-sheet (contingent asset)</t>
  </si>
  <si>
    <t>10 - Off-balance-sheet (contingent liability)</t>
  </si>
  <si>
    <t>6: Exposures to equity risk</t>
  </si>
  <si>
    <t>7: Exposures to spread risk</t>
  </si>
  <si>
    <t>8: Exposures to spread risk</t>
  </si>
  <si>
    <t>9: Identification of the 20 largest exposures</t>
  </si>
  <si>
    <t>1 - Belongs to 20 largest</t>
  </si>
  <si>
    <t>2 - LoB largest not in the 20 largest</t>
  </si>
  <si>
    <t>Aggregated countries due to application of threshold</t>
  </si>
  <si>
    <t>ANDORRA</t>
  </si>
  <si>
    <t>UNITED ARAB EMIRATES</t>
  </si>
  <si>
    <t>AFGHANISTAN</t>
  </si>
  <si>
    <t>ANTIGUA AND BARBUDA</t>
  </si>
  <si>
    <t>ANGUILLA</t>
  </si>
  <si>
    <t>ALBANIA</t>
  </si>
  <si>
    <t>ARMENIA</t>
  </si>
  <si>
    <t>ANGOLA</t>
  </si>
  <si>
    <t>ANTARCTICA</t>
  </si>
  <si>
    <t>AQ</t>
  </si>
  <si>
    <t>ARGENTINA</t>
  </si>
  <si>
    <t>AMERICAN SAMOA</t>
  </si>
  <si>
    <t>AUSTRIA</t>
  </si>
  <si>
    <t>AUSTRALIA</t>
  </si>
  <si>
    <t>AU</t>
  </si>
  <si>
    <t>ARUBA</t>
  </si>
  <si>
    <t>AW</t>
  </si>
  <si>
    <t>ÅLAND ISLANDS</t>
  </si>
  <si>
    <t>AZERBAIJAN</t>
  </si>
  <si>
    <t>BOSNIA AND HERZEGOVINA</t>
  </si>
  <si>
    <t>BARBADOS</t>
  </si>
  <si>
    <t>BB</t>
  </si>
  <si>
    <t>BANGLADESH</t>
  </si>
  <si>
    <t>BD</t>
  </si>
  <si>
    <t>BELGIUM</t>
  </si>
  <si>
    <t>BURKINA FASO</t>
  </si>
  <si>
    <t>BF</t>
  </si>
  <si>
    <t>BULGARIA</t>
  </si>
  <si>
    <t>BG</t>
  </si>
  <si>
    <t>BAHRAIN</t>
  </si>
  <si>
    <t>BH</t>
  </si>
  <si>
    <t>BURUNDI</t>
  </si>
  <si>
    <t>BENIN</t>
  </si>
  <si>
    <t>BJ</t>
  </si>
  <si>
    <t>SAINT BARTHÉLEMY</t>
  </si>
  <si>
    <t>BERMUDA</t>
  </si>
  <si>
    <t>BM</t>
  </si>
  <si>
    <t>BRUNEI DARUSSALAM</t>
  </si>
  <si>
    <t>BN</t>
  </si>
  <si>
    <t>BOLIVIA, PLURINATIONAL STATE OF</t>
  </si>
  <si>
    <t>BO</t>
  </si>
  <si>
    <t>BONAIRE, SINT EUSTATIUS AND SABA</t>
  </si>
  <si>
    <t>BQ</t>
  </si>
  <si>
    <t>BRAZIL</t>
  </si>
  <si>
    <t>BAHAMAS</t>
  </si>
  <si>
    <t>BS</t>
  </si>
  <si>
    <t>BHUTAN</t>
  </si>
  <si>
    <t>BOUVET ISLAND</t>
  </si>
  <si>
    <t>BV</t>
  </si>
  <si>
    <t>BOTSWANA</t>
  </si>
  <si>
    <t>BW</t>
  </si>
  <si>
    <t>BELARUS</t>
  </si>
  <si>
    <t>BY</t>
  </si>
  <si>
    <t>BELIZE</t>
  </si>
  <si>
    <t>BZ</t>
  </si>
  <si>
    <t>CANADA</t>
  </si>
  <si>
    <t>COCOS (KEELING) ISLANDS</t>
  </si>
  <si>
    <t>CONGO, THE DEMOCRATIC REPUBLIC OF THE</t>
  </si>
  <si>
    <t>CENTRAL AFRICAN REPUBLIC</t>
  </si>
  <si>
    <t>CONGO</t>
  </si>
  <si>
    <t>SWITZERLAND</t>
  </si>
  <si>
    <t>CÔTE D'IVOIRE</t>
  </si>
  <si>
    <t>COOK ISLANDS</t>
  </si>
  <si>
    <t>CHILE</t>
  </si>
  <si>
    <t>CAMEROON</t>
  </si>
  <si>
    <t>CHINA</t>
  </si>
  <si>
    <t>COLOMBIA</t>
  </si>
  <si>
    <t>COSTA RICA</t>
  </si>
  <si>
    <t>CUBA</t>
  </si>
  <si>
    <t>CAPE VERDE</t>
  </si>
  <si>
    <t>CURAÇAO</t>
  </si>
  <si>
    <t>CHRISTMAS ISLAND</t>
  </si>
  <si>
    <t>CYPRUS</t>
  </si>
  <si>
    <t>CZECHIA</t>
  </si>
  <si>
    <t>GERMANY</t>
  </si>
  <si>
    <t>DJIBOUTI</t>
  </si>
  <si>
    <t>DJ</t>
  </si>
  <si>
    <t>DENMARK</t>
  </si>
  <si>
    <t>DK</t>
  </si>
  <si>
    <t>DOMINICA</t>
  </si>
  <si>
    <t>DM</t>
  </si>
  <si>
    <t>DOMINICAN REPUBLIC</t>
  </si>
  <si>
    <t>ALGERIA</t>
  </si>
  <si>
    <t>ECUADOR</t>
  </si>
  <si>
    <t>EC</t>
  </si>
  <si>
    <t>ESTONIA</t>
  </si>
  <si>
    <t>EGYPT</t>
  </si>
  <si>
    <t>WESTERN SAHARA</t>
  </si>
  <si>
    <t>EH</t>
  </si>
  <si>
    <t>ERITREA</t>
  </si>
  <si>
    <t>SPAIN</t>
  </si>
  <si>
    <t>ETHIOPIA</t>
  </si>
  <si>
    <t>European Union institutions</t>
  </si>
  <si>
    <t>EU</t>
  </si>
  <si>
    <t>FINLAND</t>
  </si>
  <si>
    <t>FIJI</t>
  </si>
  <si>
    <t>FALKLAND ISLANDS (MALVINAS)</t>
  </si>
  <si>
    <t>FK</t>
  </si>
  <si>
    <t>MICRONESIA, FEDERATED STATES OF</t>
  </si>
  <si>
    <t>FAROE ISLANDS</t>
  </si>
  <si>
    <t>FO</t>
  </si>
  <si>
    <t>FRANCE</t>
  </si>
  <si>
    <t>GABON</t>
  </si>
  <si>
    <t>UNITED KINGDOM</t>
  </si>
  <si>
    <t>GB</t>
  </si>
  <si>
    <t>GRENADA</t>
  </si>
  <si>
    <t>GD</t>
  </si>
  <si>
    <t>GEORGIA</t>
  </si>
  <si>
    <t>GE</t>
  </si>
  <si>
    <t>FRENCH GUIANA</t>
  </si>
  <si>
    <t>GF</t>
  </si>
  <si>
    <t>GUERNSEY</t>
  </si>
  <si>
    <t>GG</t>
  </si>
  <si>
    <t>GHANA</t>
  </si>
  <si>
    <t>GH</t>
  </si>
  <si>
    <t>UNITED KINGDOM (GIBRALTAR)</t>
  </si>
  <si>
    <t>GI</t>
  </si>
  <si>
    <t>GREENLAND</t>
  </si>
  <si>
    <t>GL</t>
  </si>
  <si>
    <t>GAMBIA</t>
  </si>
  <si>
    <t>GM</t>
  </si>
  <si>
    <t>GUINEA</t>
  </si>
  <si>
    <t>GN</t>
  </si>
  <si>
    <t>GUADELOUPE</t>
  </si>
  <si>
    <t>GP</t>
  </si>
  <si>
    <t>EQUATORIAL GUINEA</t>
  </si>
  <si>
    <t>GQ</t>
  </si>
  <si>
    <t>GREECE</t>
  </si>
  <si>
    <t>SOUTH GEORGIA AND THE SOUTH SANDWICH ISLANDS</t>
  </si>
  <si>
    <t>GS</t>
  </si>
  <si>
    <t>GUATEMALA</t>
  </si>
  <si>
    <t>GT</t>
  </si>
  <si>
    <t>GUAM</t>
  </si>
  <si>
    <t>GU</t>
  </si>
  <si>
    <t>GUINEA-BISSAU</t>
  </si>
  <si>
    <t>GW</t>
  </si>
  <si>
    <t>GUYANA</t>
  </si>
  <si>
    <t>GY</t>
  </si>
  <si>
    <t>HONG KONG</t>
  </si>
  <si>
    <t>HK</t>
  </si>
  <si>
    <t>HEARD ISLAND AND MCDONALD ISLANDS</t>
  </si>
  <si>
    <t>HM</t>
  </si>
  <si>
    <t>HONDURAS</t>
  </si>
  <si>
    <t>HN</t>
  </si>
  <si>
    <t>CROATIA</t>
  </si>
  <si>
    <t>HR</t>
  </si>
  <si>
    <t>HAITI</t>
  </si>
  <si>
    <t>HT</t>
  </si>
  <si>
    <t>HUNGARY</t>
  </si>
  <si>
    <t>HU</t>
  </si>
  <si>
    <t>INDONESIA</t>
  </si>
  <si>
    <t>IRELAND</t>
  </si>
  <si>
    <t>IE</t>
  </si>
  <si>
    <t>ISRAEL</t>
  </si>
  <si>
    <t>ISLE OF MAN</t>
  </si>
  <si>
    <t>IM</t>
  </si>
  <si>
    <t>INDIA</t>
  </si>
  <si>
    <t>BRITISH INDIAN OCEAN TERRITORY</t>
  </si>
  <si>
    <t>IRAQ</t>
  </si>
  <si>
    <t>IQ</t>
  </si>
  <si>
    <t>IRAN, ISLAMIC REPUBLIC OF</t>
  </si>
  <si>
    <t>ICELAND</t>
  </si>
  <si>
    <t>ITALY</t>
  </si>
  <si>
    <t>JERSEY</t>
  </si>
  <si>
    <t>JE</t>
  </si>
  <si>
    <t>JAMAICA</t>
  </si>
  <si>
    <t>JM</t>
  </si>
  <si>
    <t>JORDAN</t>
  </si>
  <si>
    <t>JO</t>
  </si>
  <si>
    <t>JAPAN</t>
  </si>
  <si>
    <t>JP</t>
  </si>
  <si>
    <t>KENYA</t>
  </si>
  <si>
    <t>KE</t>
  </si>
  <si>
    <t>KYRGYZSTAN</t>
  </si>
  <si>
    <t>KG</t>
  </si>
  <si>
    <t>CAMBODIA</t>
  </si>
  <si>
    <t>KH</t>
  </si>
  <si>
    <t>KIRIBATI</t>
  </si>
  <si>
    <t>KI</t>
  </si>
  <si>
    <t>COMOROS</t>
  </si>
  <si>
    <t>KM</t>
  </si>
  <si>
    <t>SAINT KITTS AND NEVIS</t>
  </si>
  <si>
    <t>KN</t>
  </si>
  <si>
    <t>KOREA, DEMOCRATIC PEOPLE'S REPUBLIC OF</t>
  </si>
  <si>
    <t>KP</t>
  </si>
  <si>
    <t>KOREA, REPUBLIC OF</t>
  </si>
  <si>
    <t>KR</t>
  </si>
  <si>
    <t>KUWAIT</t>
  </si>
  <si>
    <t>KW</t>
  </si>
  <si>
    <t>CAYMAN ISLANDS</t>
  </si>
  <si>
    <t>KY</t>
  </si>
  <si>
    <t>KAZAKHSTAN</t>
  </si>
  <si>
    <t>KZ</t>
  </si>
  <si>
    <t>LAO PEOPLE'S DEMOCRATIC REPUBLIC</t>
  </si>
  <si>
    <t>LEBANON</t>
  </si>
  <si>
    <t>SAINT LUCIA</t>
  </si>
  <si>
    <t>LIECHTENSTEIN</t>
  </si>
  <si>
    <t>SRI LANKA</t>
  </si>
  <si>
    <t>LK</t>
  </si>
  <si>
    <t>LIBERIA</t>
  </si>
  <si>
    <t>LESOTHO</t>
  </si>
  <si>
    <t>LITHUANIA</t>
  </si>
  <si>
    <t>LUXEMBOURG</t>
  </si>
  <si>
    <t>LU</t>
  </si>
  <si>
    <t>LATVIA</t>
  </si>
  <si>
    <t>LIBYA</t>
  </si>
  <si>
    <t>MOROCCO</t>
  </si>
  <si>
    <t>MA</t>
  </si>
  <si>
    <t>MONACO</t>
  </si>
  <si>
    <t>MOLDOVA, REPUBLIC OF</t>
  </si>
  <si>
    <t>MD</t>
  </si>
  <si>
    <t>MONTENEGRO</t>
  </si>
  <si>
    <t>SAINT MARTIN (FRENCH PART)</t>
  </si>
  <si>
    <t>MF</t>
  </si>
  <si>
    <t>MADAGASCAR</t>
  </si>
  <si>
    <t>MG</t>
  </si>
  <si>
    <t>MARSHALL ISLANDS</t>
  </si>
  <si>
    <t>MH</t>
  </si>
  <si>
    <t>NORTH MACEDONIA</t>
  </si>
  <si>
    <t>MK</t>
  </si>
  <si>
    <t>MALI</t>
  </si>
  <si>
    <t>ML</t>
  </si>
  <si>
    <t>MYANMAR</t>
  </si>
  <si>
    <t>MONGOLIA</t>
  </si>
  <si>
    <t>MN</t>
  </si>
  <si>
    <t>MACAO</t>
  </si>
  <si>
    <t>MO</t>
  </si>
  <si>
    <t>NORTHERN MARIANA ISLANDS</t>
  </si>
  <si>
    <t>MARTINIQUE</t>
  </si>
  <si>
    <t>MQ</t>
  </si>
  <si>
    <t>MAURITANIA</t>
  </si>
  <si>
    <t>MR</t>
  </si>
  <si>
    <t>MONTSERRAT</t>
  </si>
  <si>
    <t>MALTA</t>
  </si>
  <si>
    <t>MAURITIUS</t>
  </si>
  <si>
    <t>MU</t>
  </si>
  <si>
    <t>MALDIVES</t>
  </si>
  <si>
    <t>MV</t>
  </si>
  <si>
    <t>MALAWI</t>
  </si>
  <si>
    <t>MW</t>
  </si>
  <si>
    <t>MEXICO</t>
  </si>
  <si>
    <t>MALAYSIA</t>
  </si>
  <si>
    <t>MY</t>
  </si>
  <si>
    <t>MOZAMBIQUE</t>
  </si>
  <si>
    <t>NAMIBIA</t>
  </si>
  <si>
    <t>NEW CALEDONIA</t>
  </si>
  <si>
    <t>NIGER</t>
  </si>
  <si>
    <t>NORFOLK ISLAND</t>
  </si>
  <si>
    <t>NIGERIA</t>
  </si>
  <si>
    <t>NG</t>
  </si>
  <si>
    <t>NICARAGUA</t>
  </si>
  <si>
    <t>NI</t>
  </si>
  <si>
    <t>NETHERLANDS</t>
  </si>
  <si>
    <t>NL</t>
  </si>
  <si>
    <t>NORWAY</t>
  </si>
  <si>
    <t>NO</t>
  </si>
  <si>
    <t>NEPAL</t>
  </si>
  <si>
    <t>NAURU</t>
  </si>
  <si>
    <t>NIUE</t>
  </si>
  <si>
    <t>NEW ZEALAND</t>
  </si>
  <si>
    <t>OMAN</t>
  </si>
  <si>
    <t>PANAMA</t>
  </si>
  <si>
    <t>PA</t>
  </si>
  <si>
    <t>PERU</t>
  </si>
  <si>
    <t>FRENCH POLYNESIA</t>
  </si>
  <si>
    <t>PAPUA NEW GUINEA</t>
  </si>
  <si>
    <t>PG</t>
  </si>
  <si>
    <t>PHILIPPINES</t>
  </si>
  <si>
    <t>PH</t>
  </si>
  <si>
    <t>PAKISTAN</t>
  </si>
  <si>
    <t>PK</t>
  </si>
  <si>
    <t>POLAND</t>
  </si>
  <si>
    <t>SAINT PIERRE AND MIQUELON</t>
  </si>
  <si>
    <t>PITCAIRN</t>
  </si>
  <si>
    <t>PUERTO RICO</t>
  </si>
  <si>
    <t>PALESTINE, STATE OF</t>
  </si>
  <si>
    <t>PORTUGAL</t>
  </si>
  <si>
    <t>PALAU</t>
  </si>
  <si>
    <t>PARAGUAY</t>
  </si>
  <si>
    <t>QATAR</t>
  </si>
  <si>
    <t>QA</t>
  </si>
  <si>
    <t>RÉUNION</t>
  </si>
  <si>
    <t>ROMANIA</t>
  </si>
  <si>
    <t>SERBIA</t>
  </si>
  <si>
    <t>RUSSIAN FEDERATION</t>
  </si>
  <si>
    <t>RU</t>
  </si>
  <si>
    <t>RWANDA</t>
  </si>
  <si>
    <t>RW</t>
  </si>
  <si>
    <t>SAUDI ARABIA</t>
  </si>
  <si>
    <t>SOLOMON ISLANDS</t>
  </si>
  <si>
    <t>SEYCHELLES</t>
  </si>
  <si>
    <t>SUDAN</t>
  </si>
  <si>
    <t>SWEDEN</t>
  </si>
  <si>
    <t>SINGAPORE</t>
  </si>
  <si>
    <t>SG</t>
  </si>
  <si>
    <t>SAINT HELENA, ASCENSION AND TRISTAN DA CUNHA</t>
  </si>
  <si>
    <t>SLOVENIA</t>
  </si>
  <si>
    <t>SVALBARD AND JAN MAYEN</t>
  </si>
  <si>
    <t>SJ</t>
  </si>
  <si>
    <t>SLOVAKIA</t>
  </si>
  <si>
    <t>SK</t>
  </si>
  <si>
    <t>SIERRA LEONE</t>
  </si>
  <si>
    <t>SL</t>
  </si>
  <si>
    <t>SAN MARINO</t>
  </si>
  <si>
    <t>SENEGAL</t>
  </si>
  <si>
    <t>SOMALIA</t>
  </si>
  <si>
    <t>SURINAME</t>
  </si>
  <si>
    <t>SR</t>
  </si>
  <si>
    <t>SOUTH SUDAN</t>
  </si>
  <si>
    <t>SS</t>
  </si>
  <si>
    <t>SAO TOME AND PRINCIPE</t>
  </si>
  <si>
    <t>EL SALVADOR</t>
  </si>
  <si>
    <t>SINT MAARTEN (DUTCH PART)</t>
  </si>
  <si>
    <t>SYRIAN ARAB REPUBLIC</t>
  </si>
  <si>
    <t>ESWATINI</t>
  </si>
  <si>
    <t>TURKS AND CAICOS ISLANDS</t>
  </si>
  <si>
    <t>CHAD</t>
  </si>
  <si>
    <t>FRENCH SOUTHERN TERRITORIES</t>
  </si>
  <si>
    <t>TOGO</t>
  </si>
  <si>
    <t>THAILAND</t>
  </si>
  <si>
    <t>TAJIKISTAN</t>
  </si>
  <si>
    <t>TJ</t>
  </si>
  <si>
    <t>TOKELAU</t>
  </si>
  <si>
    <t>TIMOR-LESTE</t>
  </si>
  <si>
    <t>TURKMENISTAN</t>
  </si>
  <si>
    <t>TUNISIA</t>
  </si>
  <si>
    <t>TN</t>
  </si>
  <si>
    <t>TONGA</t>
  </si>
  <si>
    <t>TURKEY</t>
  </si>
  <si>
    <t>TRINIDAD AND TOBAGO</t>
  </si>
  <si>
    <t>TUVALU</t>
  </si>
  <si>
    <t>TAIWAN, PROVINCE OF CHINA</t>
  </si>
  <si>
    <t>TANZANIA, UNITED REPUBLIC OF</t>
  </si>
  <si>
    <t>UKRAINE</t>
  </si>
  <si>
    <t>UGANDA</t>
  </si>
  <si>
    <t>UNITED STATES MINOR OUTLYING ISLANDS</t>
  </si>
  <si>
    <t>UM</t>
  </si>
  <si>
    <t>UNITED STATES</t>
  </si>
  <si>
    <t>URUGUAY</t>
  </si>
  <si>
    <t>UY</t>
  </si>
  <si>
    <t>UZBEKISTAN</t>
  </si>
  <si>
    <t>UZ</t>
  </si>
  <si>
    <t>HOLY SEE (VATICAN CITY STATE)</t>
  </si>
  <si>
    <t>VA</t>
  </si>
  <si>
    <t>SAINT VINCENT AND THE GRENADINES</t>
  </si>
  <si>
    <t>VENEZUELA, BOLIVARIAN REPUBLIC OF</t>
  </si>
  <si>
    <t>VE</t>
  </si>
  <si>
    <t>VIRGIN ISLANDS, BRITISH</t>
  </si>
  <si>
    <t>VIRGIN ISLANDS, U.S.</t>
  </si>
  <si>
    <t>VIET NAM</t>
  </si>
  <si>
    <t>VANUATU</t>
  </si>
  <si>
    <t>VU</t>
  </si>
  <si>
    <t>WALLIS AND FUTUNA</t>
  </si>
  <si>
    <t>WF</t>
  </si>
  <si>
    <t>SAMOA</t>
  </si>
  <si>
    <t>WS</t>
  </si>
  <si>
    <t>Supranational Issuers</t>
  </si>
  <si>
    <t>KOSOVO</t>
  </si>
  <si>
    <t>YEMEN</t>
  </si>
  <si>
    <t>MAYOTTE</t>
  </si>
  <si>
    <t>SOUTH AFRICA</t>
  </si>
  <si>
    <t>ZAMBIA</t>
  </si>
  <si>
    <t>ZM</t>
  </si>
  <si>
    <t>ZIMBABWE</t>
  </si>
  <si>
    <t>ZW</t>
  </si>
  <si>
    <t>Not applicable/All geographical areas</t>
  </si>
  <si>
    <t>Collectivity of Saint Martin</t>
  </si>
  <si>
    <t>Specified Regions explicitly subject to flood risk charge</t>
  </si>
  <si>
    <t>Other Regions subject to flood risk charge</t>
  </si>
  <si>
    <t>Other Northern Europe Regions subject to flood risk charge</t>
  </si>
  <si>
    <t>Other Western European Regions subject to flood risk charge</t>
  </si>
  <si>
    <t>Other Eastern European Regions subject to flood risk charge</t>
  </si>
  <si>
    <t>Other Southern European Regions subject to flood risk charge</t>
  </si>
  <si>
    <t>Specified Regions explicitly subject to hail risk charge</t>
  </si>
  <si>
    <t>Other Regions subject to hail risk charge</t>
  </si>
  <si>
    <t>Other Northern Europe Regions subject to hail risk charge</t>
  </si>
  <si>
    <t>Other Western European Regions subject to hail risk charge</t>
  </si>
  <si>
    <t>Other Eastern European Regions subject to hail risk charge</t>
  </si>
  <si>
    <t>Other Southern European Regions subject to hail risk charge</t>
  </si>
  <si>
    <t>Temporary identifier for country 1</t>
  </si>
  <si>
    <t>Temporary identifier for country 2</t>
  </si>
  <si>
    <t>Temporary identifier for country 3</t>
  </si>
  <si>
    <t>UNITED KINGDOM (AFTER BREXIT)</t>
  </si>
  <si>
    <t>UNITED KINGDOM (GIBRALTAR) (AFTER BREXIT)</t>
  </si>
  <si>
    <t>All possible locations of underwriting for undertakings</t>
  </si>
  <si>
    <t>All possible location of underwriting for branches</t>
  </si>
  <si>
    <t>Local [EEA]</t>
  </si>
  <si>
    <t>Eastern Asia</t>
  </si>
  <si>
    <t>Local [Non-EEA]</t>
  </si>
  <si>
    <t>Not Local [Non-EEA]</t>
  </si>
  <si>
    <t>Home country and Local [EEA]</t>
  </si>
  <si>
    <t>EEA countries [other than home country] and Not local [EEA]</t>
  </si>
  <si>
    <t>Europe</t>
  </si>
  <si>
    <t>North East US</t>
  </si>
  <si>
    <t>South East US</t>
  </si>
  <si>
    <t>Mid West US</t>
  </si>
  <si>
    <t>Caribbean</t>
  </si>
  <si>
    <t>South America</t>
  </si>
  <si>
    <t>Eastern South America</t>
  </si>
  <si>
    <t>Rest of world other than Europe, Africa, North East US, South East US, Mid West US, Western US, North America (excluding US), Caribbean, South America, Australia, Asia</t>
  </si>
  <si>
    <t>Not allocated to specific region</t>
  </si>
  <si>
    <t>North America</t>
  </si>
  <si>
    <t>Rest of world other than Europe and North America</t>
  </si>
  <si>
    <t>Africa</t>
  </si>
  <si>
    <t>Western US</t>
  </si>
  <si>
    <t>North America (excluding US)</t>
  </si>
  <si>
    <t>Asia (excluding Japan)</t>
  </si>
  <si>
    <t>Prime location</t>
  </si>
  <si>
    <t>EEA</t>
  </si>
  <si>
    <t>Non-prime location</t>
  </si>
  <si>
    <t>Other countries</t>
  </si>
  <si>
    <t>Home country and not EEA countries</t>
  </si>
  <si>
    <t>EEA countries [other than home country]</t>
  </si>
  <si>
    <t>Federal Republic of Germany</t>
  </si>
  <si>
    <t>French Republic</t>
  </si>
  <si>
    <t>French Republic [except Guadeloupe, Martinique, the Collectivity of Saint Martin and Réunion]</t>
  </si>
  <si>
    <t>French Republic [except Guadeloupe, Martinique, the Collectivity of Saint Martin and Réunion]; Principality of Monaco</t>
  </si>
  <si>
    <t>Grand Duchy of Luxemburg</t>
  </si>
  <si>
    <t>Hellenic Republic</t>
  </si>
  <si>
    <t>Home country</t>
  </si>
  <si>
    <t>Italian Republic</t>
  </si>
  <si>
    <t>ITALY; SAN MARINO; HOLY SEE (VATICAN CITY STATE)</t>
  </si>
  <si>
    <t>Kingdom of Belgium</t>
  </si>
  <si>
    <t>Kingdom of Denmark</t>
  </si>
  <si>
    <t>31 countries for health catastrophe risk - mass accident, accident concentration and pandemic</t>
  </si>
  <si>
    <t>Kingdom of Norway</t>
  </si>
  <si>
    <t>Kingdom of Spain</t>
  </si>
  <si>
    <t>SPAIN; ANDORRA</t>
  </si>
  <si>
    <t>Kingdom of Sweden</t>
  </si>
  <si>
    <t>Kingdom of the Netherlands</t>
  </si>
  <si>
    <t>Mid-west United States of America</t>
  </si>
  <si>
    <t>Non-EEA</t>
  </si>
  <si>
    <t>North-east United States of America</t>
  </si>
  <si>
    <t>Northern Africa</t>
  </si>
  <si>
    <t>Northern America excluding the United States of America</t>
  </si>
  <si>
    <t>Northern, southern and western South America</t>
  </si>
  <si>
    <t>Not EEA countries</t>
  </si>
  <si>
    <t>Oceania</t>
  </si>
  <si>
    <t>OECD [non-EEA]</t>
  </si>
  <si>
    <t>Other than 31 countries for health catastrophe risk - mass accident, accident concentration and pandemic</t>
  </si>
  <si>
    <t>Other than 5 biggest</t>
  </si>
  <si>
    <t>Portuguese Republic</t>
  </si>
  <si>
    <t>Republic of Austria</t>
  </si>
  <si>
    <t>Republic of Bulgaria</t>
  </si>
  <si>
    <t>Republic of Croatia</t>
  </si>
  <si>
    <t>Republic of Cyprus</t>
  </si>
  <si>
    <t>Republic of Estonia</t>
  </si>
  <si>
    <t>Republic of Finland</t>
  </si>
  <si>
    <t>Republic of Hungary</t>
  </si>
  <si>
    <t>Republic of Iceland</t>
  </si>
  <si>
    <t>Republic of Latvia</t>
  </si>
  <si>
    <t>Republic of Lithuania</t>
  </si>
  <si>
    <t>Republic of Malta</t>
  </si>
  <si>
    <t>Republic of Poland</t>
  </si>
  <si>
    <t>5 biggest</t>
  </si>
  <si>
    <t>Republic of Slovenia</t>
  </si>
  <si>
    <t>Non-participating Member States</t>
  </si>
  <si>
    <t>Other than EU</t>
  </si>
  <si>
    <t>Offshore financial centres (as a group)</t>
  </si>
  <si>
    <t>EU institutions [ECB code: 4A]</t>
  </si>
  <si>
    <t>EMS (European Monetary System) [ECB code: 4B]</t>
  </si>
  <si>
    <t>EIB (European Investment Bank) [ECB code: 4C]</t>
  </si>
  <si>
    <t>European Commission [ECB code: 4D]</t>
  </si>
  <si>
    <t>All the European Union Institutions financed via the EU Budget [ECB code: 4DJ]</t>
  </si>
  <si>
    <t>EDF (European Development Fund) [ECB code: 4E]</t>
  </si>
  <si>
    <t>EIF (European Investment Fund) [ECB code: 4G]</t>
  </si>
  <si>
    <t>European Coal and Steel Community [ECB code: 4H]</t>
  </si>
  <si>
    <t>Neighbourhood Investment Facility [ECB code: 4I]</t>
  </si>
  <si>
    <t>x6011</t>
  </si>
  <si>
    <t>European Parliament [ECB code: 4J1]</t>
  </si>
  <si>
    <t>x6012</t>
  </si>
  <si>
    <t>Council of the European Union [ECB code: 4J2]</t>
  </si>
  <si>
    <t>x6013</t>
  </si>
  <si>
    <t>Court of Justice [ECB code: 4J3]</t>
  </si>
  <si>
    <t>x6014</t>
  </si>
  <si>
    <t>Court of Auditors [ECB code: 4J4]</t>
  </si>
  <si>
    <t>x6015</t>
  </si>
  <si>
    <t>European Council [ECB code: 4J5]</t>
  </si>
  <si>
    <t>x6016</t>
  </si>
  <si>
    <t>Economic and Social Committee [ECB code: 4J6]</t>
  </si>
  <si>
    <t>x6017</t>
  </si>
  <si>
    <t>Committee of Regions [ECB code: 4J7]</t>
  </si>
  <si>
    <t>x6018</t>
  </si>
  <si>
    <t>Other small European Union Institutions and agencies (Ombudsman, Data Protection Supervisor etc.) [ECB code: 4J8]</t>
  </si>
  <si>
    <t>x6019</t>
  </si>
  <si>
    <t>EU-Africa Infrastructure Trust Fund [ECB code: 4R]</t>
  </si>
  <si>
    <t>x6020</t>
  </si>
  <si>
    <t>Joint Committee of the European Supervisory Authorities (ESAs) [ECB code: 4T]</t>
  </si>
  <si>
    <t>x6021</t>
  </si>
  <si>
    <t>EBA (European Banking Authority) [ECB code: 4T1]</t>
  </si>
  <si>
    <t>x6022</t>
  </si>
  <si>
    <t>ESMA (European Securities and Markets Authority) [ECB code: 4T2]</t>
  </si>
  <si>
    <t>x6023</t>
  </si>
  <si>
    <t>EIOPA (European Insurance and Occupational Pensions Authority) [ECB code: 4T3]</t>
  </si>
  <si>
    <t>x6024</t>
  </si>
  <si>
    <t>EURATOM [ECB code: 4U]</t>
  </si>
  <si>
    <t>x6025</t>
  </si>
  <si>
    <t>FEMIP (Facility for Euro-Mediterranean Investment and Partnership) [ECB code: 4V]</t>
  </si>
  <si>
    <t>x6026</t>
  </si>
  <si>
    <t>ECB (European Central Bank) [ECB code: 4F]</t>
  </si>
  <si>
    <t>x6027</t>
  </si>
  <si>
    <t>ESM (European Stability Mechanism) [ECB code: 4S]</t>
  </si>
  <si>
    <t>x6028</t>
  </si>
  <si>
    <t>EFSF [ECB code: 4W]</t>
  </si>
  <si>
    <t>x6029</t>
  </si>
  <si>
    <t>Other international organisations [ECB code: 9A]</t>
  </si>
  <si>
    <t>x6030</t>
  </si>
  <si>
    <t>UN organisations [ECB code: 1B]</t>
  </si>
  <si>
    <t>x6031</t>
  </si>
  <si>
    <t>Other International Organisations (financial institutions) [ECB code: 5A]</t>
  </si>
  <si>
    <t>x6032</t>
  </si>
  <si>
    <t>Multilateral Lending Agencies [ECB code: 5AA]</t>
  </si>
  <si>
    <t>x6033</t>
  </si>
  <si>
    <t>BIS (Bank for International Settlements) [ECB code: 5B]</t>
  </si>
  <si>
    <t>x6034</t>
  </si>
  <si>
    <t>IADB (Inter-American Development Bank) [ECB code: 5C]</t>
  </si>
  <si>
    <t>x6035</t>
  </si>
  <si>
    <t>AfDB (African Development Bank) [ECB code: 5D]</t>
  </si>
  <si>
    <t>x6036</t>
  </si>
  <si>
    <t>AsDB (Asian Development Bank) [ECB code: 5E]</t>
  </si>
  <si>
    <t>x6037</t>
  </si>
  <si>
    <t>EBRD (European Bank for Reconstruction and Development) [ECB code: 5F]</t>
  </si>
  <si>
    <t>x6038</t>
  </si>
  <si>
    <t>IIC (Inter-American Investment Corporation) [ECB code: 5G]</t>
  </si>
  <si>
    <t>x6039</t>
  </si>
  <si>
    <t>NIB (Nordic Investment Bank) [ECB code: 5H]</t>
  </si>
  <si>
    <t>x6040</t>
  </si>
  <si>
    <t>ECCB (Eastern Caribbean Central Bank) [ECB code: 5I]</t>
  </si>
  <si>
    <t>x6041</t>
  </si>
  <si>
    <t>IBEC (International Bank for Economic Co-operation) [ECB code: 5J]</t>
  </si>
  <si>
    <t>x6042</t>
  </si>
  <si>
    <t>IIB (International Investment Bank) [ECB code: 5K]</t>
  </si>
  <si>
    <t>x6043</t>
  </si>
  <si>
    <t>CDB (Caribbean Development Bank) [ECB code: 5L]</t>
  </si>
  <si>
    <t>x6044</t>
  </si>
  <si>
    <t>AMF (Arab Monetary Fund) [ECB code: 5M]</t>
  </si>
  <si>
    <t>x6045</t>
  </si>
  <si>
    <t>BADEA (Banque arabe pour le développement économique en Afrique) [ECB code: 5N]</t>
  </si>
  <si>
    <t>x6046</t>
  </si>
  <si>
    <t>BCEAO (Banque Centrale des Etats de l`Afrique de l`Ouest) [ECB code: 5O]</t>
  </si>
  <si>
    <t>x6047</t>
  </si>
  <si>
    <t>CASDB (Central African States Development Bank) [ECB code: 5P]</t>
  </si>
  <si>
    <t>x6048</t>
  </si>
  <si>
    <t>African Development Fund [ECB code: 5Q]</t>
  </si>
  <si>
    <t>x6049</t>
  </si>
  <si>
    <t>Asian Development Fund [ECB code: 5R]</t>
  </si>
  <si>
    <t>x6050</t>
  </si>
  <si>
    <t>Fonds spécial unifié de développement [ECB code: 5S]</t>
  </si>
  <si>
    <t>x6051</t>
  </si>
  <si>
    <t>CABEI (Central American Bank for Economic Integration) [ECB code: 5T]</t>
  </si>
  <si>
    <t>x6052</t>
  </si>
  <si>
    <t>ADC (Andean Development Corporation) [ECB code: 5U]</t>
  </si>
  <si>
    <t>x6053</t>
  </si>
  <si>
    <t>BEAC (Banque des Etats de l`Afrique Centrale) [ECB code: 5W]</t>
  </si>
  <si>
    <t>x6054</t>
  </si>
  <si>
    <t>Asian Infrastructure Investment Bank [ECB code: 5X]</t>
  </si>
  <si>
    <t>x6055</t>
  </si>
  <si>
    <t>Other International Financial Organisations n.i.e. [ECB code: 5Z]</t>
  </si>
  <si>
    <t>x6056</t>
  </si>
  <si>
    <t>WAEMU (West African Economic and Monetary Union) [ECB code: 7A]</t>
  </si>
  <si>
    <t>x6057</t>
  </si>
  <si>
    <t>IDB (Islamic Development Bank) [ECB code: 7B]</t>
  </si>
  <si>
    <t>x6058</t>
  </si>
  <si>
    <t>EDB (Eurasian Development Bank) [ECB code: 7C]</t>
  </si>
  <si>
    <t>x6059</t>
  </si>
  <si>
    <t>Paris Club Creditor Institutions [ECB code: 7D]</t>
  </si>
  <si>
    <t>x6060</t>
  </si>
  <si>
    <t>CEB (Council of Europe Development Bank) [ECB code: 7E]</t>
  </si>
  <si>
    <t>x6061</t>
  </si>
  <si>
    <t>International Union of Credit and Investment Insurers [ECB code: 7F]</t>
  </si>
  <si>
    <t>x6062</t>
  </si>
  <si>
    <t>Black Sea Trade and Development Banks [ECB code: 7G]</t>
  </si>
  <si>
    <t>x6063</t>
  </si>
  <si>
    <t>AFREXIMBANK (African Export-Import Bank) [ECB code: 7H]</t>
  </si>
  <si>
    <t>x6064</t>
  </si>
  <si>
    <t>BLADEX (Banco Latino Americano De Comercio Exterior) [ECB code: 7I]</t>
  </si>
  <si>
    <t>x6065</t>
  </si>
  <si>
    <t>FLAR (Fondo Latino Americano de Reservas) [ECB code: 7J]</t>
  </si>
  <si>
    <t>x6066</t>
  </si>
  <si>
    <t>Fonds Belgo-Congolais d'Amortissement et de Gestion [ECB code: 7K]</t>
  </si>
  <si>
    <t>x6067</t>
  </si>
  <si>
    <t>IFFIm (International finance Facility for Immunisation) [ECB code: 7L]</t>
  </si>
  <si>
    <t>x6068</t>
  </si>
  <si>
    <t>EUROFIMA (European Company for the Financing of Railroad Rolling Stock) [ECB code: 7M]</t>
  </si>
  <si>
    <t>x6069</t>
  </si>
  <si>
    <t>Other International Organisations (non-financial institutions) [ECB code: 6A]</t>
  </si>
  <si>
    <t>x6070</t>
  </si>
  <si>
    <t>NATO (North Atlantic Treaty Organisation) [ECB code: 6B]</t>
  </si>
  <si>
    <t>x6071</t>
  </si>
  <si>
    <t>Council of Europe [ECB code: 6C]</t>
  </si>
  <si>
    <t>x6072</t>
  </si>
  <si>
    <t>ICRC (International Committee of the Red Cross) [ECB code: 6D]</t>
  </si>
  <si>
    <t>x6073</t>
  </si>
  <si>
    <t>ESA (European Space Agency) [ECB code: 6E]</t>
  </si>
  <si>
    <t>x6074</t>
  </si>
  <si>
    <t>EPO (European Patent Office) [ECB code: 6F]</t>
  </si>
  <si>
    <t>x6075</t>
  </si>
  <si>
    <t>EUROCONTROL (European Organisation for the Safety of Air Navigation) [ECB code: 6G]</t>
  </si>
  <si>
    <t>x6076</t>
  </si>
  <si>
    <t>EUTELSAT (European Telecommunications Satellite Organisation) [ECB code: 6H]</t>
  </si>
  <si>
    <t>x6077</t>
  </si>
  <si>
    <t>EMBL (European Molecular Biology Laboratory) [ECB code: 6I]</t>
  </si>
  <si>
    <t>x6078</t>
  </si>
  <si>
    <t>INTELSAT (International Telecommunications Satellite Organisation) [ECB code: 6J]</t>
  </si>
  <si>
    <t>x6079</t>
  </si>
  <si>
    <t>EBU/UER (European Broadcasting Union/Union européenne de radio-télévision) [ECB code: 6K]</t>
  </si>
  <si>
    <t>x6080</t>
  </si>
  <si>
    <t>EUMETSAT (European Organisation for the Exploitation of Meteorological Satellites) [ECB code: 6L]</t>
  </si>
  <si>
    <t>x6081</t>
  </si>
  <si>
    <t>ESO (European Southern Observatory) [ECB code: 6M]</t>
  </si>
  <si>
    <t>x6082</t>
  </si>
  <si>
    <t>ECMWF (European Centre for Medium-Range Weather Forecasts) [ECB code: 6N]</t>
  </si>
  <si>
    <t>x6083</t>
  </si>
  <si>
    <t>OECD (Organisation for Economic Co-operation and Development) [ECB code: 6O]</t>
  </si>
  <si>
    <t>x6084</t>
  </si>
  <si>
    <t>CERN (European Organisation for Nuclear Research) [ECB code: 6P]</t>
  </si>
  <si>
    <t>x6085</t>
  </si>
  <si>
    <t>IOM (International Organisation for Migration) [ECB code: 6Q]</t>
  </si>
  <si>
    <t>x6086</t>
  </si>
  <si>
    <t>Other International Non-Financial Organisations n.i.e. [ECB code: 6Z]</t>
  </si>
  <si>
    <t>x6087</t>
  </si>
  <si>
    <t>Other institution</t>
  </si>
  <si>
    <t>x6088</t>
  </si>
  <si>
    <t>Not an institution</t>
  </si>
  <si>
    <t>x6089</t>
  </si>
  <si>
    <t>RoW [rest of the world]</t>
  </si>
  <si>
    <t>Slovak Republic</t>
  </si>
  <si>
    <t>South and South-Eastern Asia</t>
  </si>
  <si>
    <t>South-east United States of America</t>
  </si>
  <si>
    <t>Southern Africa</t>
  </si>
  <si>
    <t>Swiss Confederation</t>
  </si>
  <si>
    <t>SWITZERLAND; LIECHTENSTEIN</t>
  </si>
  <si>
    <t>United Kingdom of Great Britain and Northern Ireland</t>
  </si>
  <si>
    <t>Western United States of America</t>
  </si>
  <si>
    <t>5 biggest and home country</t>
  </si>
  <si>
    <t>Other than 5 biggest and home country</t>
  </si>
  <si>
    <t>Other than home country</t>
  </si>
  <si>
    <t>Not local</t>
  </si>
  <si>
    <t>Not local [EEA]</t>
  </si>
  <si>
    <t>Euro area</t>
  </si>
  <si>
    <t>Non-euro area</t>
  </si>
  <si>
    <t>Caribbean and Central America</t>
  </si>
  <si>
    <t>Euro area other than home country</t>
  </si>
  <si>
    <t>FRANCE; MONACO; ANDORRA</t>
  </si>
  <si>
    <t>35 countries for health catastrophe risk - mass accident, accident concentration and pandemic</t>
  </si>
  <si>
    <t>Other than 35 countries for health catastrophe risk - mass accident, accident concentration and pandemic</t>
  </si>
  <si>
    <t>Northern Europe</t>
  </si>
  <si>
    <t>Western Europe</t>
  </si>
  <si>
    <t>Eastern Europe</t>
  </si>
  <si>
    <t>Southern Europe</t>
  </si>
  <si>
    <t>Specified Regions explicitly subject to windstorm risk charge</t>
  </si>
  <si>
    <t>Other Regions subject to windstorm risk charge</t>
  </si>
  <si>
    <t>Central and Western Asia</t>
  </si>
  <si>
    <t>Other Northern Europe Regions subject to windstorm risk charge</t>
  </si>
  <si>
    <t>Other Western European Regions subject to windstorm risk charge</t>
  </si>
  <si>
    <t>Other Eastern European Regions subject to windstorm risk charge</t>
  </si>
  <si>
    <t>Other Southern European Regions subject to windstorm risk charge</t>
  </si>
  <si>
    <t>Specified Regions explicitly subject to earthquake risk charge</t>
  </si>
  <si>
    <t>Other Regions subject to earthquake risk charge</t>
  </si>
  <si>
    <t>Other Northern Europe Regions subject to earthquake risk charge</t>
  </si>
  <si>
    <t>Other Western European Regions subject to earthquake risk charge</t>
  </si>
  <si>
    <t>Other Eastern European Regions subject to earthquake risk charge</t>
  </si>
  <si>
    <t>Other Southern European Regions subject to earthquake risk charge</t>
  </si>
  <si>
    <t>1: Countries</t>
  </si>
  <si>
    <t>10: Regions [natural catastrophe - hail]</t>
  </si>
  <si>
    <t>11: Localization of activity [based on place of underwriting]</t>
  </si>
  <si>
    <t>12: Issuer country/country of residence</t>
  </si>
  <si>
    <t>13: Home/Reporting Country [in EEA]</t>
  </si>
  <si>
    <t>14: Non-EEA country</t>
  </si>
  <si>
    <t>15: Countries by amount of gross premiums written</t>
  </si>
  <si>
    <t>16: Home country</t>
  </si>
  <si>
    <t>17: Localization of activity</t>
  </si>
  <si>
    <t>18: Countries</t>
  </si>
  <si>
    <t>19: Issuer country/country of residence</t>
  </si>
  <si>
    <t>2: EEA or not EEA</t>
  </si>
  <si>
    <t>20: Localization of activity</t>
  </si>
  <si>
    <t>21: Localization of activity [based on place of underwriting] (Full scope)</t>
  </si>
  <si>
    <t>22: Regions (Full scope)</t>
  </si>
  <si>
    <t>23: Countries</t>
  </si>
  <si>
    <t>24: Regions</t>
  </si>
  <si>
    <t>25: Countries</t>
  </si>
  <si>
    <t>26: Issuer country/country of residence</t>
  </si>
  <si>
    <t>27: Natural Catastrophe risk - Windstorm</t>
  </si>
  <si>
    <t>28: Natural Catastrophe risk - Earthquake</t>
  </si>
  <si>
    <t>29: Natural Catastrophe risk - Flood</t>
  </si>
  <si>
    <t>3: Countries by amount of gross premiums written</t>
  </si>
  <si>
    <t>30: Natural Catastrophe risk - Hail</t>
  </si>
  <si>
    <t>31: Countries</t>
  </si>
  <si>
    <t>32: Home/Reporting Country [in EEA]</t>
  </si>
  <si>
    <t>33: Non-EEA country</t>
  </si>
  <si>
    <t>34: Countries</t>
  </si>
  <si>
    <t>35: Issuer country/country of residence</t>
  </si>
  <si>
    <t>36: Countries</t>
  </si>
  <si>
    <t>37: Type of branch localisation</t>
  </si>
  <si>
    <t>1 - EEA branch</t>
  </si>
  <si>
    <t>2 - Non-EEA branch</t>
  </si>
  <si>
    <t>38: Type of location of underwriting for undertakings and branches</t>
  </si>
  <si>
    <t>39: Type of location of underwriting for undertakings and branches</t>
  </si>
  <si>
    <t>4: Issuer country/country of residence</t>
  </si>
  <si>
    <t>40: Type of location for Catastrophe Perils in direct business in Internal Models</t>
  </si>
  <si>
    <t>41: Type of location for Catastrophe Perils in reinsurance business in Internal Models</t>
  </si>
  <si>
    <t>42: Property location</t>
  </si>
  <si>
    <t>1 - Prime</t>
  </si>
  <si>
    <t>2 - Non-prime</t>
  </si>
  <si>
    <t>43: Countries containing other countries member</t>
  </si>
  <si>
    <t>44: Countries for peril reporting</t>
  </si>
  <si>
    <t>45: Eurozone</t>
  </si>
  <si>
    <t>5: Country of authorisation</t>
  </si>
  <si>
    <t>6: Issuer country/country of residence</t>
  </si>
  <si>
    <t>600: Issuer country/country of residence [Pension funds for ECB]</t>
  </si>
  <si>
    <t>Domestic/Euro area Member States other than domestic</t>
  </si>
  <si>
    <t>Domestic</t>
  </si>
  <si>
    <t>Other euro area residents (except domestic)</t>
  </si>
  <si>
    <t>Rest of the world</t>
  </si>
  <si>
    <t>EU institutions</t>
  </si>
  <si>
    <t>Other international organisations</t>
  </si>
  <si>
    <t>601: Issuer institution (Pension funds for ECB)</t>
  </si>
  <si>
    <t>ECB [ECB code: 4F]</t>
  </si>
  <si>
    <t>ESM [ECB code: 4S]</t>
  </si>
  <si>
    <t>602: Issuer country/country of residence [Pension funds for ECB]</t>
  </si>
  <si>
    <t>603: Issuer country and country of residence [Pension funds for ECB]</t>
  </si>
  <si>
    <t>7: Regions [natural catastrophe - windstorm]</t>
  </si>
  <si>
    <t>700: Home/Reporting Country [in EEA]</t>
  </si>
  <si>
    <t>8: Regions [natural catastrophe - earthquake]</t>
  </si>
  <si>
    <t>9: Regions [natural catastrophe - flood]</t>
  </si>
  <si>
    <t>Afar</t>
  </si>
  <si>
    <t>aa</t>
  </si>
  <si>
    <t>Abkhazian</t>
  </si>
  <si>
    <t>ab</t>
  </si>
  <si>
    <t>Avestan</t>
  </si>
  <si>
    <t>ae</t>
  </si>
  <si>
    <t>Afrikaans</t>
  </si>
  <si>
    <t>af</t>
  </si>
  <si>
    <t>Akan</t>
  </si>
  <si>
    <t>ak</t>
  </si>
  <si>
    <t>Amharic</t>
  </si>
  <si>
    <t>am</t>
  </si>
  <si>
    <t>Aragonese</t>
  </si>
  <si>
    <t>an</t>
  </si>
  <si>
    <t>Arabic</t>
  </si>
  <si>
    <t>ar</t>
  </si>
  <si>
    <t>Assamese</t>
  </si>
  <si>
    <t>as</t>
  </si>
  <si>
    <t>Avaric</t>
  </si>
  <si>
    <t>av</t>
  </si>
  <si>
    <t>Aymara</t>
  </si>
  <si>
    <t>ay</t>
  </si>
  <si>
    <t>Azerbaijani</t>
  </si>
  <si>
    <t>az</t>
  </si>
  <si>
    <t>Bashkir</t>
  </si>
  <si>
    <t>ba</t>
  </si>
  <si>
    <t>Belarusian</t>
  </si>
  <si>
    <t>be</t>
  </si>
  <si>
    <t>Bulgarian</t>
  </si>
  <si>
    <t>bg</t>
  </si>
  <si>
    <t>Bihari languages</t>
  </si>
  <si>
    <t>bh</t>
  </si>
  <si>
    <t>Bislama</t>
  </si>
  <si>
    <t>bi</t>
  </si>
  <si>
    <t>Bambara</t>
  </si>
  <si>
    <t>bm</t>
  </si>
  <si>
    <t>Bengali</t>
  </si>
  <si>
    <t>bn</t>
  </si>
  <si>
    <t>Tibetan</t>
  </si>
  <si>
    <t>bo</t>
  </si>
  <si>
    <t>Breton</t>
  </si>
  <si>
    <t>br</t>
  </si>
  <si>
    <t>Bosnian</t>
  </si>
  <si>
    <t>bs</t>
  </si>
  <si>
    <t>Catalan</t>
  </si>
  <si>
    <t>ca</t>
  </si>
  <si>
    <t>Chechen</t>
  </si>
  <si>
    <t>ce</t>
  </si>
  <si>
    <t>Chamorro</t>
  </si>
  <si>
    <t>ch</t>
  </si>
  <si>
    <t>Corsican</t>
  </si>
  <si>
    <t>co</t>
  </si>
  <si>
    <t>Cree</t>
  </si>
  <si>
    <t>cr</t>
  </si>
  <si>
    <t>Czech</t>
  </si>
  <si>
    <t>cs</t>
  </si>
  <si>
    <t>Church Slavic</t>
  </si>
  <si>
    <t>cu</t>
  </si>
  <si>
    <t>Chuvash</t>
  </si>
  <si>
    <t>cv</t>
  </si>
  <si>
    <t>Welsh</t>
  </si>
  <si>
    <t>cy</t>
  </si>
  <si>
    <t>Danish</t>
  </si>
  <si>
    <t>da</t>
  </si>
  <si>
    <t>German</t>
  </si>
  <si>
    <t>de</t>
  </si>
  <si>
    <t>Dhivehi</t>
  </si>
  <si>
    <t>dv</t>
  </si>
  <si>
    <t>Dzongkha</t>
  </si>
  <si>
    <t>dz</t>
  </si>
  <si>
    <t>Ewe</t>
  </si>
  <si>
    <t>ee</t>
  </si>
  <si>
    <t>Modern Greek (1453-)</t>
  </si>
  <si>
    <t>el</t>
  </si>
  <si>
    <t>English</t>
  </si>
  <si>
    <t>en</t>
  </si>
  <si>
    <t>Esperanto</t>
  </si>
  <si>
    <t>eo</t>
  </si>
  <si>
    <t>Spanish</t>
  </si>
  <si>
    <t>es</t>
  </si>
  <si>
    <t>Estonian</t>
  </si>
  <si>
    <t>et</t>
  </si>
  <si>
    <t>Basque</t>
  </si>
  <si>
    <t>Persian</t>
  </si>
  <si>
    <t>fa</t>
  </si>
  <si>
    <t>Fulah</t>
  </si>
  <si>
    <t>ff</t>
  </si>
  <si>
    <t>Finnish</t>
  </si>
  <si>
    <t>fi</t>
  </si>
  <si>
    <t>Fijian</t>
  </si>
  <si>
    <t>fj</t>
  </si>
  <si>
    <t>Faroese</t>
  </si>
  <si>
    <t>fo</t>
  </si>
  <si>
    <t>French</t>
  </si>
  <si>
    <t>fr</t>
  </si>
  <si>
    <t>Western Frisian</t>
  </si>
  <si>
    <t>fy</t>
  </si>
  <si>
    <t>Irish</t>
  </si>
  <si>
    <t>ga</t>
  </si>
  <si>
    <t>Scottish Gaelic</t>
  </si>
  <si>
    <t>gd</t>
  </si>
  <si>
    <t>Galician</t>
  </si>
  <si>
    <t>gl</t>
  </si>
  <si>
    <t>Guarani</t>
  </si>
  <si>
    <t>gn</t>
  </si>
  <si>
    <t>Gujarati</t>
  </si>
  <si>
    <t>gu</t>
  </si>
  <si>
    <t>Manx</t>
  </si>
  <si>
    <t>gv</t>
  </si>
  <si>
    <t>Hausa</t>
  </si>
  <si>
    <t>ha</t>
  </si>
  <si>
    <t>Hebrew</t>
  </si>
  <si>
    <t>he</t>
  </si>
  <si>
    <t>Hindi</t>
  </si>
  <si>
    <t>hi</t>
  </si>
  <si>
    <t>Hiri Motu</t>
  </si>
  <si>
    <t>ho</t>
  </si>
  <si>
    <t>Croatian</t>
  </si>
  <si>
    <t>hr</t>
  </si>
  <si>
    <t>Haitian</t>
  </si>
  <si>
    <t>ht</t>
  </si>
  <si>
    <t>Hungarian</t>
  </si>
  <si>
    <t>hu</t>
  </si>
  <si>
    <t>Armenian</t>
  </si>
  <si>
    <t>hy</t>
  </si>
  <si>
    <t>Herero</t>
  </si>
  <si>
    <t>hz</t>
  </si>
  <si>
    <t>Interlingua (International Auxiliary Language)</t>
  </si>
  <si>
    <t>ia</t>
  </si>
  <si>
    <t>Indonesian</t>
  </si>
  <si>
    <t>id</t>
  </si>
  <si>
    <t>Interlingue</t>
  </si>
  <si>
    <t>ie</t>
  </si>
  <si>
    <t>Igbo</t>
  </si>
  <si>
    <t>ig</t>
  </si>
  <si>
    <t>Sichuan Yi</t>
  </si>
  <si>
    <t>ii</t>
  </si>
  <si>
    <t>Inupiaq</t>
  </si>
  <si>
    <t>ik</t>
  </si>
  <si>
    <t>Ido</t>
  </si>
  <si>
    <t>io</t>
  </si>
  <si>
    <t>Icelandic</t>
  </si>
  <si>
    <t>is</t>
  </si>
  <si>
    <t>Italian</t>
  </si>
  <si>
    <t>it</t>
  </si>
  <si>
    <t>Inuktitut</t>
  </si>
  <si>
    <t>iu</t>
  </si>
  <si>
    <t>Japanese</t>
  </si>
  <si>
    <t>ja</t>
  </si>
  <si>
    <t>Javanese</t>
  </si>
  <si>
    <t>jv</t>
  </si>
  <si>
    <t>Georgian</t>
  </si>
  <si>
    <t>ka</t>
  </si>
  <si>
    <t>Kongo</t>
  </si>
  <si>
    <t>kg</t>
  </si>
  <si>
    <t>Kikuyu</t>
  </si>
  <si>
    <t>ki</t>
  </si>
  <si>
    <t>Kuanyama</t>
  </si>
  <si>
    <t>kj</t>
  </si>
  <si>
    <t>Kazakh</t>
  </si>
  <si>
    <t>kk</t>
  </si>
  <si>
    <t>Kalaallisut</t>
  </si>
  <si>
    <t>kl</t>
  </si>
  <si>
    <t>Central Khmer</t>
  </si>
  <si>
    <t>km</t>
  </si>
  <si>
    <t>Kannada</t>
  </si>
  <si>
    <t>kn</t>
  </si>
  <si>
    <t>Korean</t>
  </si>
  <si>
    <t>ko</t>
  </si>
  <si>
    <t>Kanuri</t>
  </si>
  <si>
    <t>kr</t>
  </si>
  <si>
    <t>Kashmiri</t>
  </si>
  <si>
    <t>ks</t>
  </si>
  <si>
    <t>Kurdish</t>
  </si>
  <si>
    <t>ku</t>
  </si>
  <si>
    <t>Komi</t>
  </si>
  <si>
    <t>kv</t>
  </si>
  <si>
    <t>Cornish</t>
  </si>
  <si>
    <t>kw</t>
  </si>
  <si>
    <t>Kirghiz</t>
  </si>
  <si>
    <t>ky</t>
  </si>
  <si>
    <t>Luxembourgish</t>
  </si>
  <si>
    <t>lb</t>
  </si>
  <si>
    <t>Ganda</t>
  </si>
  <si>
    <t>lg</t>
  </si>
  <si>
    <t>Limburgan</t>
  </si>
  <si>
    <t>li</t>
  </si>
  <si>
    <t>Lingala</t>
  </si>
  <si>
    <t>ln</t>
  </si>
  <si>
    <t>Lao</t>
  </si>
  <si>
    <t>lo</t>
  </si>
  <si>
    <t>Lithuanian</t>
  </si>
  <si>
    <t>lt</t>
  </si>
  <si>
    <t>Luba-Katanga</t>
  </si>
  <si>
    <t>lu</t>
  </si>
  <si>
    <t>Latvian</t>
  </si>
  <si>
    <t>lv</t>
  </si>
  <si>
    <t>Malagasy</t>
  </si>
  <si>
    <t>mg</t>
  </si>
  <si>
    <t>Marshallese</t>
  </si>
  <si>
    <t>mh</t>
  </si>
  <si>
    <t>Maori</t>
  </si>
  <si>
    <t>mi</t>
  </si>
  <si>
    <t>Macedonian</t>
  </si>
  <si>
    <t>mk</t>
  </si>
  <si>
    <t>Malayalam</t>
  </si>
  <si>
    <t>ml</t>
  </si>
  <si>
    <t>Mongolian</t>
  </si>
  <si>
    <t>mn</t>
  </si>
  <si>
    <t>Marathi</t>
  </si>
  <si>
    <t>mr</t>
  </si>
  <si>
    <t>Malay</t>
  </si>
  <si>
    <t>ms</t>
  </si>
  <si>
    <t>Maltese</t>
  </si>
  <si>
    <t>mt</t>
  </si>
  <si>
    <t>Burmese</t>
  </si>
  <si>
    <t>my</t>
  </si>
  <si>
    <t>Nauru</t>
  </si>
  <si>
    <t>na</t>
  </si>
  <si>
    <t>Norwegian Bokmål</t>
  </si>
  <si>
    <t>nb</t>
  </si>
  <si>
    <t>North Ndebele</t>
  </si>
  <si>
    <t>nd</t>
  </si>
  <si>
    <t>Nepali</t>
  </si>
  <si>
    <t>ne</t>
  </si>
  <si>
    <t>Ndonga</t>
  </si>
  <si>
    <t>ng</t>
  </si>
  <si>
    <t>Dutch</t>
  </si>
  <si>
    <t>nl</t>
  </si>
  <si>
    <t>Norwegian Nynorsk</t>
  </si>
  <si>
    <t>nn</t>
  </si>
  <si>
    <t>Norwegian</t>
  </si>
  <si>
    <t>no</t>
  </si>
  <si>
    <t>South Ndebele</t>
  </si>
  <si>
    <t>nr</t>
  </si>
  <si>
    <t>Navajo</t>
  </si>
  <si>
    <t>nv</t>
  </si>
  <si>
    <t>Nyanja</t>
  </si>
  <si>
    <t>ny</t>
  </si>
  <si>
    <t>Occitan (post 1500)</t>
  </si>
  <si>
    <t>oc</t>
  </si>
  <si>
    <t>Ojibwa</t>
  </si>
  <si>
    <t>oj</t>
  </si>
  <si>
    <t>Oromo</t>
  </si>
  <si>
    <t>om</t>
  </si>
  <si>
    <t>Oriya</t>
  </si>
  <si>
    <t>or</t>
  </si>
  <si>
    <t>Ossetian</t>
  </si>
  <si>
    <t>os</t>
  </si>
  <si>
    <t>Panjabi</t>
  </si>
  <si>
    <t>pa</t>
  </si>
  <si>
    <t>Pali</t>
  </si>
  <si>
    <t>pi</t>
  </si>
  <si>
    <t>Polish</t>
  </si>
  <si>
    <t>pl</t>
  </si>
  <si>
    <t>Pushto</t>
  </si>
  <si>
    <t>ps</t>
  </si>
  <si>
    <t>Portuguese</t>
  </si>
  <si>
    <t>pt</t>
  </si>
  <si>
    <t>Quechua</t>
  </si>
  <si>
    <t>qu</t>
  </si>
  <si>
    <t>Romansh</t>
  </si>
  <si>
    <t>rm</t>
  </si>
  <si>
    <t>Rundi</t>
  </si>
  <si>
    <t>rn</t>
  </si>
  <si>
    <t>Romanian</t>
  </si>
  <si>
    <t>ro</t>
  </si>
  <si>
    <t>Russian</t>
  </si>
  <si>
    <t>ru</t>
  </si>
  <si>
    <t>Kinyarwanda</t>
  </si>
  <si>
    <t>rw</t>
  </si>
  <si>
    <t>Sardinian</t>
  </si>
  <si>
    <t>sc</t>
  </si>
  <si>
    <t>Sindhi</t>
  </si>
  <si>
    <t>sd</t>
  </si>
  <si>
    <t>Northern Sami</t>
  </si>
  <si>
    <t>se</t>
  </si>
  <si>
    <t>Sango</t>
  </si>
  <si>
    <t>sg</t>
  </si>
  <si>
    <t>Serbo-Croatian</t>
  </si>
  <si>
    <t>sh</t>
  </si>
  <si>
    <t>Sinhala</t>
  </si>
  <si>
    <t>si</t>
  </si>
  <si>
    <t>Slovak</t>
  </si>
  <si>
    <t>sk</t>
  </si>
  <si>
    <t>Slovenian</t>
  </si>
  <si>
    <t>sl</t>
  </si>
  <si>
    <t>Samoan</t>
  </si>
  <si>
    <t>sm</t>
  </si>
  <si>
    <t>Shona</t>
  </si>
  <si>
    <t>sn</t>
  </si>
  <si>
    <t>Somali</t>
  </si>
  <si>
    <t>so</t>
  </si>
  <si>
    <t>Albanian</t>
  </si>
  <si>
    <t>sq</t>
  </si>
  <si>
    <t>Serbian</t>
  </si>
  <si>
    <t>sr</t>
  </si>
  <si>
    <t>Swati</t>
  </si>
  <si>
    <t>ss</t>
  </si>
  <si>
    <t>Southern Sotho</t>
  </si>
  <si>
    <t>st</t>
  </si>
  <si>
    <t>Sundanese</t>
  </si>
  <si>
    <t>su</t>
  </si>
  <si>
    <t>Swedish</t>
  </si>
  <si>
    <t>sv</t>
  </si>
  <si>
    <t>Swahili</t>
  </si>
  <si>
    <t>sw</t>
  </si>
  <si>
    <t>Tamil</t>
  </si>
  <si>
    <t>ta</t>
  </si>
  <si>
    <t>Telugu</t>
  </si>
  <si>
    <t>te</t>
  </si>
  <si>
    <t>Tajik</t>
  </si>
  <si>
    <t>tg</t>
  </si>
  <si>
    <t>Thai</t>
  </si>
  <si>
    <t>th</t>
  </si>
  <si>
    <t>Tigrinya</t>
  </si>
  <si>
    <t>ti</t>
  </si>
  <si>
    <t>Turkmen</t>
  </si>
  <si>
    <t>tk</t>
  </si>
  <si>
    <t>Tagalog</t>
  </si>
  <si>
    <t>tl</t>
  </si>
  <si>
    <t>Tswana</t>
  </si>
  <si>
    <t>tn</t>
  </si>
  <si>
    <t>Tonga (Tonga Islands)</t>
  </si>
  <si>
    <t>to</t>
  </si>
  <si>
    <t>Turkish</t>
  </si>
  <si>
    <t>tr</t>
  </si>
  <si>
    <t>Tsonga</t>
  </si>
  <si>
    <t>ts</t>
  </si>
  <si>
    <t>Tatar</t>
  </si>
  <si>
    <t>tt</t>
  </si>
  <si>
    <t>Twi</t>
  </si>
  <si>
    <t>tw</t>
  </si>
  <si>
    <t>Tahitian</t>
  </si>
  <si>
    <t>ty</t>
  </si>
  <si>
    <t>Uighur</t>
  </si>
  <si>
    <t>ug</t>
  </si>
  <si>
    <t>Ukrainian</t>
  </si>
  <si>
    <t>uk</t>
  </si>
  <si>
    <t>Urdu</t>
  </si>
  <si>
    <t>ur</t>
  </si>
  <si>
    <t>Uzbek</t>
  </si>
  <si>
    <t>uz</t>
  </si>
  <si>
    <t>Venda</t>
  </si>
  <si>
    <t>ve</t>
  </si>
  <si>
    <t>Vietnamese</t>
  </si>
  <si>
    <t>vi</t>
  </si>
  <si>
    <t>Volapük</t>
  </si>
  <si>
    <t>vo</t>
  </si>
  <si>
    <t>Walloon</t>
  </si>
  <si>
    <t>wa</t>
  </si>
  <si>
    <t>Wolof</t>
  </si>
  <si>
    <t>wo</t>
  </si>
  <si>
    <t>Xhosa</t>
  </si>
  <si>
    <t>xh</t>
  </si>
  <si>
    <t>Yiddish</t>
  </si>
  <si>
    <t>yi</t>
  </si>
  <si>
    <t>Yoruba</t>
  </si>
  <si>
    <t>yo</t>
  </si>
  <si>
    <t>Zhuang</t>
  </si>
  <si>
    <t>za</t>
  </si>
  <si>
    <t>Standard Moroccan Tamazight</t>
  </si>
  <si>
    <t>zg</t>
  </si>
  <si>
    <t>Chinese</t>
  </si>
  <si>
    <t>zh</t>
  </si>
  <si>
    <t>Zulu</t>
  </si>
  <si>
    <t>zu</t>
  </si>
  <si>
    <t>1: Language of reporting</t>
  </si>
  <si>
    <t>Accident and sickness</t>
  </si>
  <si>
    <t>Annuities stemming from non-life insurance contracts and relating to health insurance obligations</t>
  </si>
  <si>
    <t>Other life, annuities and Health SLT</t>
  </si>
  <si>
    <t>Other motor insurance [direct business and accepted proportional reinsurance]</t>
  </si>
  <si>
    <t>Product is considered replicable by a financial instrument</t>
  </si>
  <si>
    <t>Product is not considered replicable by a financial instrument</t>
  </si>
  <si>
    <t>Product with surrender option</t>
  </si>
  <si>
    <t>Product without surrender option</t>
  </si>
  <si>
    <t>Property [accepted non-proportional reinsurance]</t>
  </si>
  <si>
    <t>Proportional reinsurance accepted</t>
  </si>
  <si>
    <t>Regular premium [R]</t>
  </si>
  <si>
    <t>Reinsurance accepted</t>
  </si>
  <si>
    <t>Annuities stemming from non-life insurance contracts and relating to insurance obligations other than health insurance obligations</t>
  </si>
  <si>
    <t>Single premium paid under a pre-determined schedule without pre-determined amounts and with additional guarantee according to amount paid [S]</t>
  </si>
  <si>
    <t>Single premium without any pre-determined schedule with additional guarantee according to amount paid [NS]</t>
  </si>
  <si>
    <t>Single premium without possibility to pay an additional premium in the future [NF]</t>
  </si>
  <si>
    <t>Unit-linked - collective [UC]</t>
  </si>
  <si>
    <t>Unit-linked - hybrid [UH]</t>
  </si>
  <si>
    <t>Unit-linked - join life [UJ]</t>
  </si>
  <si>
    <t>Unit-linked - other [UO]</t>
  </si>
  <si>
    <t>Unit-linked - pension funds [UP]</t>
  </si>
  <si>
    <t>Unit-linked - single life [US]</t>
  </si>
  <si>
    <t>Unit-linked or index-linked</t>
  </si>
  <si>
    <t>Assistance [direct business and accepted proportional reinsurance]</t>
  </si>
  <si>
    <t>Unit-linked or index-linked other than variable annuities</t>
  </si>
  <si>
    <t>Tontines, referred to in point [b][i] of Article 2[3]</t>
  </si>
  <si>
    <t>Variable annuities</t>
  </si>
  <si>
    <t>Capital redemption operations, referred to in point [b][ii] of Article 2[3]</t>
  </si>
  <si>
    <t>Management of group pension funds, referred to in point [b][iii] and [iv] of Article 2[3]</t>
  </si>
  <si>
    <t>The operations referred to in point [b][v] of Article 2[3]</t>
  </si>
  <si>
    <t>With-profit - collective [PC]</t>
  </si>
  <si>
    <t>With-profit - hybrid [PH]</t>
  </si>
  <si>
    <t>With-profit - join life [PJ]</t>
  </si>
  <si>
    <t>With-profit - other [PO]</t>
  </si>
  <si>
    <t>Branch</t>
  </si>
  <si>
    <t>With-profit - pension funds [PP]</t>
  </si>
  <si>
    <t>With-profit - single life [PS]</t>
  </si>
  <si>
    <t>Workers' compensation insurance [direct business and accepted proportional reinsurance]</t>
  </si>
  <si>
    <t>Product is considered partially replicable by a financial instrument</t>
  </si>
  <si>
    <t>Non-life and Health non-SLT [direct business]</t>
  </si>
  <si>
    <t>Medical expense insurance [direct business]</t>
  </si>
  <si>
    <t>Income protection insurance [direct business]</t>
  </si>
  <si>
    <t>Workers' compensation insurance [direct business]</t>
  </si>
  <si>
    <t>Motor vehicle liability insurance [direct business]</t>
  </si>
  <si>
    <t>Other motor insurance [direct business]</t>
  </si>
  <si>
    <t>Casualty [accepted non-proportional reinsurance]</t>
  </si>
  <si>
    <t>Marine, aviation and transport insurance [direct business]</t>
  </si>
  <si>
    <t>Fire and other damage to property insurance [direct business]</t>
  </si>
  <si>
    <t>General liability insurance [direct business]</t>
  </si>
  <si>
    <t>Credit and suretyship insurance [direct business]</t>
  </si>
  <si>
    <t>Legal expenses insurance [direct business]</t>
  </si>
  <si>
    <t>Assistance [direct business]</t>
  </si>
  <si>
    <t>Miscellaneous financial loss [direct business]</t>
  </si>
  <si>
    <t>Non-life and Health non-SLT [accepted proportional reinsurance]</t>
  </si>
  <si>
    <t>Medical expense insurance [accepted proportional reinsurance]</t>
  </si>
  <si>
    <t>Income protection insurance [accepted proportional reinsurance]</t>
  </si>
  <si>
    <t>x149</t>
  </si>
  <si>
    <t>CDO [collateralised debt obligations]</t>
  </si>
  <si>
    <t>Workers' compensation insurance [accepted proportional reinsurance]</t>
  </si>
  <si>
    <t>x150</t>
  </si>
  <si>
    <t>Motor vehicle liability insurance [accepted proportional reinsurance]</t>
  </si>
  <si>
    <t>x151</t>
  </si>
  <si>
    <t>Other motor insurance [accepted proportional reinsurance]</t>
  </si>
  <si>
    <t>x152</t>
  </si>
  <si>
    <t>Marine, aviation and transport insurance [accepted proportional reinsurance]</t>
  </si>
  <si>
    <t>x153</t>
  </si>
  <si>
    <t>Fire and other damage to property insurance [accepted proportional reinsurance]</t>
  </si>
  <si>
    <t>x154</t>
  </si>
  <si>
    <t>General liability insurance [accepted proportional reinsurance]</t>
  </si>
  <si>
    <t>x155</t>
  </si>
  <si>
    <t>Credit and suretyship insurance [accepted proportional reinsurance]</t>
  </si>
  <si>
    <t>x156</t>
  </si>
  <si>
    <t>Legal expenses insurance [accepted proportional reinsurance]</t>
  </si>
  <si>
    <t>x157</t>
  </si>
  <si>
    <t>Assistance [accepted proportional reinsurance]</t>
  </si>
  <si>
    <t>x158</t>
  </si>
  <si>
    <t>Miscellaneous financial loss [accepted proportional reinsurance]</t>
  </si>
  <si>
    <t>x159</t>
  </si>
  <si>
    <t>CDOp [credit default options]</t>
  </si>
  <si>
    <t>Health reinsurance</t>
  </si>
  <si>
    <t>x160</t>
  </si>
  <si>
    <t>Life reinsurance</t>
  </si>
  <si>
    <t>x161</t>
  </si>
  <si>
    <t>Freedom to provide services by the branch</t>
  </si>
  <si>
    <t>x162</t>
  </si>
  <si>
    <t>Freedom to provide services [FPS] and Freedom to provide services by the branches</t>
  </si>
  <si>
    <t>x163</t>
  </si>
  <si>
    <t>Health - pension entitlements [HE]</t>
  </si>
  <si>
    <t>x164</t>
  </si>
  <si>
    <t>Single premium with possibility of additional premiums with additional guarantee according to amount paid</t>
  </si>
  <si>
    <t>x165</t>
  </si>
  <si>
    <t>Contracts linked to inflation</t>
  </si>
  <si>
    <t>x166</t>
  </si>
  <si>
    <t>Health insurance</t>
  </si>
  <si>
    <t>x167</t>
  </si>
  <si>
    <t>Multiline</t>
  </si>
  <si>
    <t>x168</t>
  </si>
  <si>
    <t>Typical branch activity</t>
  </si>
  <si>
    <t>x169</t>
  </si>
  <si>
    <t>CDS [credit default swaps]</t>
  </si>
  <si>
    <t>Total amount of LoB for all currencies</t>
  </si>
  <si>
    <t>x170</t>
  </si>
  <si>
    <t>By currency</t>
  </si>
  <si>
    <t>x171</t>
  </si>
  <si>
    <t>Life and annuities stemming from non-life insurance contracts and relating to insurance obligations other than health insurance obligations</t>
  </si>
  <si>
    <t>x172</t>
  </si>
  <si>
    <t>Life and annuities stemming from non-life insurance contracts and relating to insurance obligations other than health insurance obligations [other than unit-linked or index-linked]</t>
  </si>
  <si>
    <t>x173</t>
  </si>
  <si>
    <t>Undertaking</t>
  </si>
  <si>
    <t>x174</t>
  </si>
  <si>
    <t>Typical undertaking activity</t>
  </si>
  <si>
    <t>x175</t>
  </si>
  <si>
    <t>Life and Health SLT [other than unit-linked or index-linked]</t>
  </si>
  <si>
    <t>x176</t>
  </si>
  <si>
    <t>Pillar II pension entitlements</t>
  </si>
  <si>
    <t>x177</t>
  </si>
  <si>
    <t>Pillar II defined benefit pension entitlements</t>
  </si>
  <si>
    <t>x178</t>
  </si>
  <si>
    <t>Pillar II defined contribution pension entitlements</t>
  </si>
  <si>
    <t>x179</t>
  </si>
  <si>
    <t>CLN [credit linked notes and deposits]</t>
  </si>
  <si>
    <t>Pillar II hybrid pension entitlements</t>
  </si>
  <si>
    <t>x180</t>
  </si>
  <si>
    <t>Non-life and Health non-SLT [accepted reinsurance]</t>
  </si>
  <si>
    <t>x181</t>
  </si>
  <si>
    <t>x182</t>
  </si>
  <si>
    <t>Medical expense insurance</t>
  </si>
  <si>
    <t>x183</t>
  </si>
  <si>
    <t>Income protection insurance</t>
  </si>
  <si>
    <t>x184</t>
  </si>
  <si>
    <t>Workers' compensation insurance</t>
  </si>
  <si>
    <t>x185</t>
  </si>
  <si>
    <t>Motor vehicle liability insurance</t>
  </si>
  <si>
    <t>x186</t>
  </si>
  <si>
    <t>Other motor insurance</t>
  </si>
  <si>
    <t>x187</t>
  </si>
  <si>
    <t>Marine, aviation and transport insurance</t>
  </si>
  <si>
    <t>x188</t>
  </si>
  <si>
    <t>Fire and other damage to property insurance</t>
  </si>
  <si>
    <t>x189</t>
  </si>
  <si>
    <t>CLO [collateralised loan obligations]</t>
  </si>
  <si>
    <t>General liability insurance</t>
  </si>
  <si>
    <t>x190</t>
  </si>
  <si>
    <t>Credit and suretyship insurance</t>
  </si>
  <si>
    <t>x191</t>
  </si>
  <si>
    <t>Legal expenses insurance</t>
  </si>
  <si>
    <t>x192</t>
  </si>
  <si>
    <t>Assistance</t>
  </si>
  <si>
    <t>x193</t>
  </si>
  <si>
    <t>Miscellaneous financial loss</t>
  </si>
  <si>
    <t>x194</t>
  </si>
  <si>
    <t>Casualty</t>
  </si>
  <si>
    <t>x195</t>
  </si>
  <si>
    <t>Marine, aviation, transport</t>
  </si>
  <si>
    <t>x196</t>
  </si>
  <si>
    <t>Property</t>
  </si>
  <si>
    <t>x197</t>
  </si>
  <si>
    <t>Single life</t>
  </si>
  <si>
    <t>x198</t>
  </si>
  <si>
    <t>Joint life</t>
  </si>
  <si>
    <t>x199</t>
  </si>
  <si>
    <t>Motor</t>
  </si>
  <si>
    <t>CMBS [commercial mortgage backed securities]</t>
  </si>
  <si>
    <t>Collective</t>
  </si>
  <si>
    <t>x200</t>
  </si>
  <si>
    <t>x201</t>
  </si>
  <si>
    <t>Structured products other than CLN, CMS, ABS, MBS, CMBS, CDO, CLO, CMO, IRLN, ELN, FXCLN, HLN, MLN and ILN</t>
  </si>
  <si>
    <t>x202</t>
  </si>
  <si>
    <t>Life underwriting risk / revision risk</t>
  </si>
  <si>
    <t>x203</t>
  </si>
  <si>
    <t>Health SLT underwriting risk / revision risk</t>
  </si>
  <si>
    <t>x204</t>
  </si>
  <si>
    <t>Health NSLT premium and reserve risk</t>
  </si>
  <si>
    <t>x205</t>
  </si>
  <si>
    <t>Non Life premium and reserve risk</t>
  </si>
  <si>
    <t>x206</t>
  </si>
  <si>
    <t>Market risk / spread risk (bonds and loans)</t>
  </si>
  <si>
    <t>x207</t>
  </si>
  <si>
    <t>Market risk / interest rate risk (captives)</t>
  </si>
  <si>
    <t>x208</t>
  </si>
  <si>
    <t>Market risk / spread risk (bonds and loans) (captives)</t>
  </si>
  <si>
    <t>x209</t>
  </si>
  <si>
    <t>CMO [collateralised mortgage obligations]</t>
  </si>
  <si>
    <t>Market risk / market risk concentration (captives)</t>
  </si>
  <si>
    <t>x210</t>
  </si>
  <si>
    <t>Counterparty default risk</t>
  </si>
  <si>
    <t>x211</t>
  </si>
  <si>
    <t>Life underwriting risk / mortality risk</t>
  </si>
  <si>
    <t>x212</t>
  </si>
  <si>
    <t>Life underwriting risk / longevity risk</t>
  </si>
  <si>
    <t>x213</t>
  </si>
  <si>
    <t>Life underwriting risk / disability-morbidity risk</t>
  </si>
  <si>
    <t>x214</t>
  </si>
  <si>
    <t>Life underwriting risk / lapse risk</t>
  </si>
  <si>
    <t>x215</t>
  </si>
  <si>
    <t>Life underwriting risk / life expense risk</t>
  </si>
  <si>
    <t>x216</t>
  </si>
  <si>
    <t>Life underwriting risk / life catastrophe risk</t>
  </si>
  <si>
    <t>x217</t>
  </si>
  <si>
    <t>Health underwriting risk / mortality risk</t>
  </si>
  <si>
    <t>x218</t>
  </si>
  <si>
    <t>Health underwriting risk / longevity risk</t>
  </si>
  <si>
    <t>x219</t>
  </si>
  <si>
    <t>CMS [constant maturity swaps]</t>
  </si>
  <si>
    <t>Health underwriting risk / disability-morbidity risk (medical expenses)</t>
  </si>
  <si>
    <t>x220</t>
  </si>
  <si>
    <t>Health underwriting risk / disability-morbidity risk (income protection)</t>
  </si>
  <si>
    <t>x221</t>
  </si>
  <si>
    <t>Health SLT underwriting risk / lapse risk</t>
  </si>
  <si>
    <t>x222</t>
  </si>
  <si>
    <t>Health underwriting risk / life expense risk</t>
  </si>
  <si>
    <t>x223</t>
  </si>
  <si>
    <t>Non-Life underwriting risk / premium and reserve risk (captives)</t>
  </si>
  <si>
    <t>x224</t>
  </si>
  <si>
    <t>Typical undertaking and branch activity</t>
  </si>
  <si>
    <t>x225</t>
  </si>
  <si>
    <t>Own distribution channel</t>
  </si>
  <si>
    <t>x226</t>
  </si>
  <si>
    <t>Credit institution distribution channel</t>
  </si>
  <si>
    <t>x227</t>
  </si>
  <si>
    <t>Other insurance distributors</t>
  </si>
  <si>
    <t>x228</t>
  </si>
  <si>
    <t>Not a pension entitlement</t>
  </si>
  <si>
    <t>x229</t>
  </si>
  <si>
    <t>Still commercialised</t>
  </si>
  <si>
    <t>Insurance without profit participation</t>
  </si>
  <si>
    <t>x230</t>
  </si>
  <si>
    <t>Non-life [direct business]</t>
  </si>
  <si>
    <t>x231</t>
  </si>
  <si>
    <t>Non-life [accepted proportional reinsurance]</t>
  </si>
  <si>
    <t>x232</t>
  </si>
  <si>
    <t>Health non-SLT [direct business]</t>
  </si>
  <si>
    <t>x233</t>
  </si>
  <si>
    <t>Health non-SLT [accepted proportional reinsurance]</t>
  </si>
  <si>
    <t>x234</t>
  </si>
  <si>
    <t>Health non-SLT [accepted non-proportional reinsurance]</t>
  </si>
  <si>
    <t>x235</t>
  </si>
  <si>
    <t>Retrocession</t>
  </si>
  <si>
    <t>x236</t>
  </si>
  <si>
    <t>Product with full surrender option</t>
  </si>
  <si>
    <t>x237</t>
  </si>
  <si>
    <t>Product with partial surrender option</t>
  </si>
  <si>
    <t>x238</t>
  </si>
  <si>
    <t>Captive business conducted</t>
  </si>
  <si>
    <t>x239</t>
  </si>
  <si>
    <t>Common to other products</t>
  </si>
  <si>
    <t>No captive business conducted</t>
  </si>
  <si>
    <t>x240</t>
  </si>
  <si>
    <t>Natural catastrophe insurance [direct business]</t>
  </si>
  <si>
    <t>x241</t>
  </si>
  <si>
    <t>Business interruption [direct business]</t>
  </si>
  <si>
    <t>x242</t>
  </si>
  <si>
    <t>Travel insurance [direct business]</t>
  </si>
  <si>
    <t>x243</t>
  </si>
  <si>
    <t>Payment protection insurance [direct business]</t>
  </si>
  <si>
    <t>x244</t>
  </si>
  <si>
    <t>Head office</t>
  </si>
  <si>
    <t>x245</t>
  </si>
  <si>
    <t>Occupational pension entitlement</t>
  </si>
  <si>
    <t>x246</t>
  </si>
  <si>
    <t>Personal pension entitlement</t>
  </si>
  <si>
    <t>x247</t>
  </si>
  <si>
    <t>Occupational defined benefit pension entitlement</t>
  </si>
  <si>
    <t>x248</t>
  </si>
  <si>
    <t>Occupational defined contribution pension entitlement</t>
  </si>
  <si>
    <t>x249</t>
  </si>
  <si>
    <t>Contracts with options and guarantees</t>
  </si>
  <si>
    <t>Occupational hybrid pension entitlement</t>
  </si>
  <si>
    <t>x250</t>
  </si>
  <si>
    <t>Personal defined benefit pension entitlement</t>
  </si>
  <si>
    <t>x251</t>
  </si>
  <si>
    <t>Personal defined contribution pension entitlement</t>
  </si>
  <si>
    <t>x252</t>
  </si>
  <si>
    <t>Personal hybrid pension entitlement</t>
  </si>
  <si>
    <t>x253</t>
  </si>
  <si>
    <t>Contracts without options and guarantees</t>
  </si>
  <si>
    <t>Credit and suretyship insurance [direct business and accepted proportional reinsurance]</t>
  </si>
  <si>
    <t>Direct Business</t>
  </si>
  <si>
    <t>Direct Business and proportional reinsurance accepted</t>
  </si>
  <si>
    <t>Fire and other damage to property</t>
  </si>
  <si>
    <t>ELN [Equity-linked and Equity Index Linked notes and deposits]</t>
  </si>
  <si>
    <t>Fire and other damage to property insurance [direct business and accepted proportional reinsurance]</t>
  </si>
  <si>
    <t>Freedom to provide services by undertaking</t>
  </si>
  <si>
    <t>FXCLN [FX and commodity-linked notes and deposits]</t>
  </si>
  <si>
    <t>General liability insurance [direct business and accepted proportional reinsurance]</t>
  </si>
  <si>
    <t>Health</t>
  </si>
  <si>
    <t>Health - collective [HC]</t>
  </si>
  <si>
    <t>Health - hybrid [HH]</t>
  </si>
  <si>
    <t>Health - join life [HJ]</t>
  </si>
  <si>
    <t>Health - other [HO]</t>
  </si>
  <si>
    <t>Aviation, marine and transport</t>
  </si>
  <si>
    <t>Health - pension funds [HP]</t>
  </si>
  <si>
    <t>Health - single life [HS]</t>
  </si>
  <si>
    <t>Health [accepted non-proportional reinsurance]</t>
  </si>
  <si>
    <t>Health non-SLT</t>
  </si>
  <si>
    <t>Health non-SLT [direct business and accepted proportional reinsurance]</t>
  </si>
  <si>
    <t>Health SLT</t>
  </si>
  <si>
    <t>Health SLT and annuities stemming from non-life insurance contracts and relating to health insurance obligations</t>
  </si>
  <si>
    <t>HLN [Hybrid linked notes and deposits - includes Real Estate and equity securities]</t>
  </si>
  <si>
    <t>The life insurance referred to in points [a][i], [ii] and [iii] of Article 2[3] excluding those referred to in II and III</t>
  </si>
  <si>
    <t>Marriage assurance, birth assurance</t>
  </si>
  <si>
    <t>General liability</t>
  </si>
  <si>
    <t>The insurance referred to in points [a][i] and [ii] of Article 2[3], which are linked to investment funds</t>
  </si>
  <si>
    <t>IORP providing protection in line with Art. 15(1) of IORP Directive</t>
  </si>
  <si>
    <t>IORP not providing protection in line with Art. 15(1) of IORP Directive</t>
  </si>
  <si>
    <t>Occupational retirement business of insurance undertakings as referred to in Art. 4 of IORP Directive</t>
  </si>
  <si>
    <t>Pension fund provides DB schemes only</t>
  </si>
  <si>
    <t>Pension fund provides DC schemes only</t>
  </si>
  <si>
    <t>Nationally regulated occupational pension fund not regulated by IORP Directive ('non-IORP')</t>
  </si>
  <si>
    <t>Mixed pension fund</t>
  </si>
  <si>
    <t>Single-employer</t>
  </si>
  <si>
    <t>Multi-employer</t>
  </si>
  <si>
    <t>No support from the employer in the form of increased contributions</t>
  </si>
  <si>
    <t>x5010</t>
  </si>
  <si>
    <t>x5011</t>
  </si>
  <si>
    <t>No support from the employees in the form of increased contributions</t>
  </si>
  <si>
    <t>x5012</t>
  </si>
  <si>
    <t>x5013</t>
  </si>
  <si>
    <t>No subsidiary liability of the sponsor</t>
  </si>
  <si>
    <t>x5014</t>
  </si>
  <si>
    <t>x5015</t>
  </si>
  <si>
    <t>No support in the form of other claims on the sponsor</t>
  </si>
  <si>
    <t>x5016</t>
  </si>
  <si>
    <t>Other forms of support</t>
  </si>
  <si>
    <t>x5017</t>
  </si>
  <si>
    <t>No other forms of support</t>
  </si>
  <si>
    <t>x5018</t>
  </si>
  <si>
    <t>Benefit reductions due to sponsor default were applied</t>
  </si>
  <si>
    <t>x5019</t>
  </si>
  <si>
    <t>No benefit reductions due to sponsor default were applied</t>
  </si>
  <si>
    <t>x5020</t>
  </si>
  <si>
    <t>Ex-post benefit reductions were applied</t>
  </si>
  <si>
    <t>x5021</t>
  </si>
  <si>
    <t>No ex-post benefit reductions were applied</t>
  </si>
  <si>
    <t>x5022</t>
  </si>
  <si>
    <t>Ex-ante benefit reductions were applied</t>
  </si>
  <si>
    <t>x5023</t>
  </si>
  <si>
    <t>No ex-ante benefit reductions were applied</t>
  </si>
  <si>
    <t>x5024</t>
  </si>
  <si>
    <t>Other benefit reductions were applied</t>
  </si>
  <si>
    <t>x5025</t>
  </si>
  <si>
    <t>No other benefit reductions were applied</t>
  </si>
  <si>
    <t>x5026</t>
  </si>
  <si>
    <t>Support from a pension protection scheme was used</t>
  </si>
  <si>
    <t>x5027</t>
  </si>
  <si>
    <t>Support from a pension protection scheme was not used</t>
  </si>
  <si>
    <t>x5028</t>
  </si>
  <si>
    <t>Defined benefit and Defined benefit part of Mixed</t>
  </si>
  <si>
    <t>x5029</t>
  </si>
  <si>
    <t>Defined contribution and Defined contribution part of Mixed</t>
  </si>
  <si>
    <t>x5030</t>
  </si>
  <si>
    <t>Not allocated to a scheme type or specific portfolio</t>
  </si>
  <si>
    <t>x5034</t>
  </si>
  <si>
    <t>Not allocated to occupational or personal pension portfolio</t>
  </si>
  <si>
    <t>x5036</t>
  </si>
  <si>
    <t>IORP providing protection in line with Art. 15(1) of IORP Directive (all activity under the Directive)</t>
  </si>
  <si>
    <t>x5037</t>
  </si>
  <si>
    <t>IORP part of an IORP providing protection in line with Art. 15(1) of IORP Directive</t>
  </si>
  <si>
    <t>x5038</t>
  </si>
  <si>
    <t>Non-IORP part of an IORP providing protection in line with Art. 15(1) of IORP Directive</t>
  </si>
  <si>
    <t>x5039</t>
  </si>
  <si>
    <t>IORP not providing protection in line with Art. 15(1) of IORP Directive (all activity under the Directive)</t>
  </si>
  <si>
    <t>x5040</t>
  </si>
  <si>
    <t>IORP part of an IORP not providing protection in line with Art. 15(1) of IORP Directive</t>
  </si>
  <si>
    <t>x5041</t>
  </si>
  <si>
    <t>Non-IORP part of an IORP not providing protection in line with Art. 15(1) of IORP Directive</t>
  </si>
  <si>
    <t>x5042</t>
  </si>
  <si>
    <t>ILN [Insurance-linked Notes and deposits, including Catastrophe and Weather Risk as well as Mortality Risk]</t>
  </si>
  <si>
    <t>Income protection insurance [direct business and accepted proportional reinsurance]</t>
  </si>
  <si>
    <t>Insurance with profit participation</t>
  </si>
  <si>
    <t>Insurance with profit participation [future discretionary benefits]</t>
  </si>
  <si>
    <t>Insurance with profit participation [guaranteed benefits]</t>
  </si>
  <si>
    <t>IRLN [Interest rate-linked notes and deposits]</t>
  </si>
  <si>
    <t>Permanent health insurance, referred to in point [a][iv] of Article 2[3]</t>
  </si>
  <si>
    <t>The operations referred to in Article 2[3][c]</t>
  </si>
  <si>
    <t>Legal expenses insurance [direct business and accepted proportional reinsurance]</t>
  </si>
  <si>
    <t>Credit and suretyship</t>
  </si>
  <si>
    <t>Life</t>
  </si>
  <si>
    <t>Claims of pension funds on pension managers</t>
  </si>
  <si>
    <t>Entitlements to non-pension benefits</t>
  </si>
  <si>
    <t>Life [other than annuities stemming from non-life insurance contracts and relating to health insurance obligations]</t>
  </si>
  <si>
    <t>Life [other than health]</t>
  </si>
  <si>
    <t>Life [other than Index-linked and unit-linked insurance and Health SLT]</t>
  </si>
  <si>
    <t>Life [other than unit-linked or index-linked]</t>
  </si>
  <si>
    <t>Life and Health SLT</t>
  </si>
  <si>
    <t>Marine, aviation and transport insurance [direct business and accepted proportional reinsurance]</t>
  </si>
  <si>
    <t>Marine, aviation, transport [accepted non-proportional reinsurance]</t>
  </si>
  <si>
    <t>MBS [mortgage backed securities]</t>
  </si>
  <si>
    <t>Medical expense insurance [direct business and accepted proportional reinsurance]</t>
  </si>
  <si>
    <t>Non-life other than accident and sickness, motor, fire and other damage to property, aviation, marine and transport, general liability, credit and suretyship</t>
  </si>
  <si>
    <t>Miscellaneous financial loss [direct business and accepted proportional reinsurance]</t>
  </si>
  <si>
    <t>Generic</t>
  </si>
  <si>
    <t>Basic PEPP variant</t>
  </si>
  <si>
    <t>Variant with alternative investment options</t>
  </si>
  <si>
    <t>Switch associated with portability service</t>
  </si>
  <si>
    <t>Voluntary switch</t>
  </si>
  <si>
    <t>Commercialised in the country</t>
  </si>
  <si>
    <t>PEPP common assets</t>
  </si>
  <si>
    <t>MLN [Market-linked notes and deposits]</t>
  </si>
  <si>
    <t>Motor other than motor vehicle liability insurance [except carrier's liability]</t>
  </si>
  <si>
    <t>Motor vehicle liability insurance [direct business and accepted proportional reinsurance]</t>
  </si>
  <si>
    <t>Motor vehicle liability insurance [except carrier's liability]</t>
  </si>
  <si>
    <t>Non-life</t>
  </si>
  <si>
    <t>Non-life [accepted non-proportional reinsurance]</t>
  </si>
  <si>
    <t>Non-life [direct business and accepted proportional reinsurance]</t>
  </si>
  <si>
    <t>Non-life [other than health non-SLT]</t>
  </si>
  <si>
    <t>Non-life and Health non-SLT</t>
  </si>
  <si>
    <t>ABS [asset backed securities]</t>
  </si>
  <si>
    <t>Non-life and Health non-SLT [accepted non-proportional reinsurance]</t>
  </si>
  <si>
    <t>Non-life and Health non-SLT [direct business and accepted proportional reinsurance]</t>
  </si>
  <si>
    <t>Non-life annuities - collective [AC]</t>
  </si>
  <si>
    <t>Non-life annuities - hybrid [AH]</t>
  </si>
  <si>
    <t>Non-life annuities - join life [AJ]</t>
  </si>
  <si>
    <t>Non-life annuities - other [AO]</t>
  </si>
  <si>
    <t>Non-life annuities - pension funds [AP]</t>
  </si>
  <si>
    <t>Non-life annuities - single life [AS]</t>
  </si>
  <si>
    <t>Non-proportional reinsurance accepted</t>
  </si>
  <si>
    <t>In run-off</t>
  </si>
  <si>
    <t>Annuities stemming from non-life insurance contracts</t>
  </si>
  <si>
    <t>Not common to other products</t>
  </si>
  <si>
    <t>Neither unit-linked nor index-linked</t>
  </si>
  <si>
    <t>Other [O]</t>
  </si>
  <si>
    <t>Other life</t>
  </si>
  <si>
    <t>Other life - collective [OC]</t>
  </si>
  <si>
    <t>Other life - hybrid [OH]</t>
  </si>
  <si>
    <t>Other life - join life [OJ]</t>
  </si>
  <si>
    <t>Other life - other [OO]</t>
  </si>
  <si>
    <t>Other life - pension funds [OP]</t>
  </si>
  <si>
    <t>Other life - single life [OS]</t>
  </si>
  <si>
    <t>1: Insurance classes</t>
  </si>
  <si>
    <t>10: Line of business [general]</t>
  </si>
  <si>
    <t>11: Line of business [general]</t>
  </si>
  <si>
    <t>12: Line of business [general]</t>
  </si>
  <si>
    <t>13: Insurance/reinsurance business</t>
  </si>
  <si>
    <t>14: Insurance/reinsurance business</t>
  </si>
  <si>
    <t>15: Homogenous risk groups</t>
  </si>
  <si>
    <t>16: Type of activity</t>
  </si>
  <si>
    <t>17: Product with surrender option or not</t>
  </si>
  <si>
    <t>18: Types of contracts</t>
  </si>
  <si>
    <t>19: Products commercialised or not</t>
  </si>
  <si>
    <t>1 - Still commercialised</t>
  </si>
  <si>
    <t>2 - In run-off</t>
  </si>
  <si>
    <t>2: Insurance classes</t>
  </si>
  <si>
    <t>20: Line of business [general]</t>
  </si>
  <si>
    <t>21: Type of premium (Preparatory scope)</t>
  </si>
  <si>
    <t>22: Replication of product by a financial instrument</t>
  </si>
  <si>
    <t>1 - Replicable by financial instrument</t>
  </si>
  <si>
    <t>2 - Not replicable by financial instrument</t>
  </si>
  <si>
    <t>3 - Partially replicable by financial instrument</t>
  </si>
  <si>
    <t>23: Line of business [general]</t>
  </si>
  <si>
    <t>24: Type of structured products</t>
  </si>
  <si>
    <t>25: Freedom to provide services</t>
  </si>
  <si>
    <t>26: Type of structured products</t>
  </si>
  <si>
    <t>1 - Credit linked notes</t>
  </si>
  <si>
    <t>2 - Constant maturity swaps</t>
  </si>
  <si>
    <t>3 - Asset backed securities</t>
  </si>
  <si>
    <t>4 - Mortgage backed securities</t>
  </si>
  <si>
    <t>5 - Commercial mortgage backed securities</t>
  </si>
  <si>
    <t>6 - Collateralised debt obligations</t>
  </si>
  <si>
    <t>7 - Collateralised loan obligations</t>
  </si>
  <si>
    <t>8 - Collateralised mortgage obligations</t>
  </si>
  <si>
    <t>9 - Interest rate-linked notes and deposits</t>
  </si>
  <si>
    <t>10 - Equity-linked and Equity Index Linked notes and deposits</t>
  </si>
  <si>
    <t>11 - FX and commodity-linked notes and deposits</t>
  </si>
  <si>
    <t>12 - Hybrid linked notes and deposits</t>
  </si>
  <si>
    <t>13 - Market-linked notes and deposits</t>
  </si>
  <si>
    <t>14 - Insurance-linked notes and deposits, including notes covering Catastrophe and Weather Risk as well as Mortality Risk</t>
  </si>
  <si>
    <t>99 - Others not covered by the previous options</t>
  </si>
  <si>
    <t>27: Product classification</t>
  </si>
  <si>
    <t>1 - single life</t>
  </si>
  <si>
    <t>2 - joint life</t>
  </si>
  <si>
    <t>3 - collective</t>
  </si>
  <si>
    <t>4 - pension entitlements</t>
  </si>
  <si>
    <t>5 - other</t>
  </si>
  <si>
    <t>28: Type of premium (Full scope)</t>
  </si>
  <si>
    <t>1 - Regular premium</t>
  </si>
  <si>
    <t>2 - Single premium with possibility of additional premiums with additional guarantee according to amount paid</t>
  </si>
  <si>
    <t>3 - Single premium without possibility to pay an additional premium in the future</t>
  </si>
  <si>
    <t>29: Life and Health SLT</t>
  </si>
  <si>
    <t>29 - Health insurance</t>
  </si>
  <si>
    <t>30 - Insurance with profit participation</t>
  </si>
  <si>
    <t>31 - Index-linked and unit-linked insurance</t>
  </si>
  <si>
    <t>32 - Other life insurance</t>
  </si>
  <si>
    <t>33 - Annuities stemming from non-life insurance contracts and relating to health insurance obligations</t>
  </si>
  <si>
    <t>34 - Annuities stemming from non-life insurance contracts and relating to insurance obligations other than health insurance obligations</t>
  </si>
  <si>
    <t>35 - Health reinsurance</t>
  </si>
  <si>
    <t>36 - Life reinsurance</t>
  </si>
  <si>
    <t>3: Line of business [general]</t>
  </si>
  <si>
    <t>30: Identification of the line of business</t>
  </si>
  <si>
    <t>1 - Medical expense insurance</t>
  </si>
  <si>
    <t>2 - Income protection insurance</t>
  </si>
  <si>
    <t>3 - Workers' compensation insurance</t>
  </si>
  <si>
    <t>4 - Motor vehicle liability insurance</t>
  </si>
  <si>
    <t>5 - Other motor insurance</t>
  </si>
  <si>
    <t>6 - Marine, aviation and transport insurance</t>
  </si>
  <si>
    <t>7 - Fire and other damage to property insurance</t>
  </si>
  <si>
    <t>8 - General liability insurance</t>
  </si>
  <si>
    <t>9 - Credit and suretyship insurance</t>
  </si>
  <si>
    <t>10 - Legal expenses insurance</t>
  </si>
  <si>
    <t>11 - Assistance</t>
  </si>
  <si>
    <t>12 - Miscellaneous financial loss</t>
  </si>
  <si>
    <t>31: Line of business</t>
  </si>
  <si>
    <t>1 - 1 and 13 Medical expense insurance</t>
  </si>
  <si>
    <t>2 - 2 and 14 Income protection insurance</t>
  </si>
  <si>
    <t>3 - 3 and 15 Workers' compensation insurance</t>
  </si>
  <si>
    <t>4 - 4 and 16 Motor vehicle liability insurance</t>
  </si>
  <si>
    <t>5 - 5 and 17 Other motor insurance</t>
  </si>
  <si>
    <t>6 - 6 and 18 Marine, aviation and transport insurance</t>
  </si>
  <si>
    <t>7 - 7 and 19 Fire and other damage to property insurance</t>
  </si>
  <si>
    <t>8 - 8 and 20 General liability insurance</t>
  </si>
  <si>
    <t>9 - 9 and 21 Credit and suretyship insurance</t>
  </si>
  <si>
    <t>10 - 10 and 22 Legal expenses insurance</t>
  </si>
  <si>
    <t>11 - 11 and 23 Assistance</t>
  </si>
  <si>
    <t>12 - 12 and 24 Miscellaneous financial loss</t>
  </si>
  <si>
    <t>25 - Non-proportional health reinsurance</t>
  </si>
  <si>
    <t>26 - Non-proportional casualty reinsurance</t>
  </si>
  <si>
    <t>28 - Non-proportional property reinsurance</t>
  </si>
  <si>
    <t>27 - Non-proportional marine, aviation and transport reinsurance</t>
  </si>
  <si>
    <t>32: Line of business [general]</t>
  </si>
  <si>
    <t>37 - Life</t>
  </si>
  <si>
    <t>38 - Health SLT</t>
  </si>
  <si>
    <t>33: Line of business [general]</t>
  </si>
  <si>
    <t>13 - Proportional medical expense reinsurance</t>
  </si>
  <si>
    <t>14 - Proportional income protection reinsurance</t>
  </si>
  <si>
    <t>15 - Proportional workers' compensation reinsurance</t>
  </si>
  <si>
    <t>16 - Proportional motor vehicle liability reinsurance</t>
  </si>
  <si>
    <t>17 - Proportional other motor reinsurance</t>
  </si>
  <si>
    <t>18 - Proportional marine, aviation and transport reinsurance</t>
  </si>
  <si>
    <t>19 - Proportional fire and other damage to property reinsurance</t>
  </si>
  <si>
    <t>20 - Proportional general liability reinsurance</t>
  </si>
  <si>
    <t>21 - Proportional credit and suretyship reinsurance</t>
  </si>
  <si>
    <t>22 - Proportional legal expenses reinsurance</t>
  </si>
  <si>
    <t>23 - Proportional assistance reinsurance</t>
  </si>
  <si>
    <t>24 - Proportional miscellaneous financial loss reinsurance</t>
  </si>
  <si>
    <t>34: Types of contracts</t>
  </si>
  <si>
    <t>35: Line of business [general]</t>
  </si>
  <si>
    <t>37 - Multiline</t>
  </si>
  <si>
    <t>36: Line of business [general]</t>
  </si>
  <si>
    <t>37: Total line of business or by currency</t>
  </si>
  <si>
    <t>38: Line of business [general]</t>
  </si>
  <si>
    <t>39: Line of business [general]</t>
  </si>
  <si>
    <t>4: Line of business [general]</t>
  </si>
  <si>
    <t>1 - Unit-linked or index-linked</t>
  </si>
  <si>
    <t>2 - Neither unit-linked nor index-linked</t>
  </si>
  <si>
    <t>40: Line of business [general]</t>
  </si>
  <si>
    <t>41: Line of business [general]</t>
  </si>
  <si>
    <t>42: Type of activity</t>
  </si>
  <si>
    <t>43: Line of business [general]</t>
  </si>
  <si>
    <t>44: Product classification</t>
  </si>
  <si>
    <t>45: Product classification</t>
  </si>
  <si>
    <t>46: Line of business [general]</t>
  </si>
  <si>
    <t>47: Line of business [general]</t>
  </si>
  <si>
    <t>1 - Life and health SLT</t>
  </si>
  <si>
    <t>2 - Non-life and health NSLT</t>
  </si>
  <si>
    <t>48: Product classification [210]</t>
  </si>
  <si>
    <t>49: Line of business (general)[210]</t>
  </si>
  <si>
    <t>5: Line of business [general]</t>
  </si>
  <si>
    <t>50: Life and Health SLT [210]</t>
  </si>
  <si>
    <t>500: Pension fund category</t>
  </si>
  <si>
    <t>Type 1 - IORP providing protection in line with Art. 15(1) of IORP Directive</t>
  </si>
  <si>
    <t>Type 1.1 - IORP providing protection in line with Art. 15(1) of IORP Directive (all activity under the Directive)</t>
  </si>
  <si>
    <t>Type 1.2 - IORP part of an IORP providing protection in line with Art. 15(1) of IORP Directive</t>
  </si>
  <si>
    <t>Type 1.3 - Non-IORP part of an IORP providing protection in line with Art. 15(1) of IORP Directive</t>
  </si>
  <si>
    <t>Type 2 - IORP not providing protection in line with Art. 15(1) of IORP Directive</t>
  </si>
  <si>
    <t>Type 2.1 - IORP not providing protection in line with Art. 15(1) of IORP Directive (all activity under the Directive)</t>
  </si>
  <si>
    <t>Type 2.2 - IORP part of an IORP not providing protection in line with Art. 15(1) of IORP Directive</t>
  </si>
  <si>
    <t>Type 2.3 - Non-IORP part of an IORP not providing protection in line with Art. 15(1) of IORP Directive</t>
  </si>
  <si>
    <t>Type 3 - Occupational retirement business as referred to in Art 4. of IORP Directive</t>
  </si>
  <si>
    <t>Type 4 - Nationally regulated occupational pension fund not regulated by IORP Directive ('non-IORP')</t>
  </si>
  <si>
    <t>501: Pension fund type (with mixed)</t>
  </si>
  <si>
    <t>1 - Pension fund provides DB schemes only</t>
  </si>
  <si>
    <t>2 - Pension fund provides DC schemes only</t>
  </si>
  <si>
    <t>3 - Mixed pension fund</t>
  </si>
  <si>
    <t>502: Type of sponsor arrangement</t>
  </si>
  <si>
    <t>1 - Single-employer</t>
  </si>
  <si>
    <t>2 - Multi-employer</t>
  </si>
  <si>
    <t>503: Support from the employer in the form of increased contributions</t>
  </si>
  <si>
    <t>1 - Support from the employer in the form of increased contributions</t>
  </si>
  <si>
    <t>2 - No support from the employer in the form of increased contributions</t>
  </si>
  <si>
    <t>504: Support from the employees in the form of increased contributions</t>
  </si>
  <si>
    <t>1 - Support from the employees in the form of increased contributions</t>
  </si>
  <si>
    <t>2 - No support from the employees in the form of increased contributions</t>
  </si>
  <si>
    <t>505: Subsidiary liability of the sponsor</t>
  </si>
  <si>
    <t>1 - Subsidiary liability of the sponsor</t>
  </si>
  <si>
    <t>2 - No subsidiary liability of the sponsor</t>
  </si>
  <si>
    <t>506: Support in the form of other claims on the sponsor</t>
  </si>
  <si>
    <t>1 - Support in the form of other claims on the sponsor</t>
  </si>
  <si>
    <t>2 - No support in the form of other claims on the sponsor</t>
  </si>
  <si>
    <t>507: Other additional support</t>
  </si>
  <si>
    <t>1 - Other forms of support</t>
  </si>
  <si>
    <t>2 - No other forms of support</t>
  </si>
  <si>
    <t>508: Benefit reductions due to sponsor default</t>
  </si>
  <si>
    <t>1 - Benefit reductions due to sponsor default were applied</t>
  </si>
  <si>
    <t>2 - No benefit reductions due to sponsor default were applied</t>
  </si>
  <si>
    <t>509: Ex-post benefit reductions</t>
  </si>
  <si>
    <t>1 - Ex-post benefit reductions were applied</t>
  </si>
  <si>
    <t>2 - No ex-post benefit reductions were applied</t>
  </si>
  <si>
    <t>51: Type of structured products [210]</t>
  </si>
  <si>
    <t>510: Ex-ante benefit reductions</t>
  </si>
  <si>
    <t>1 - Ex-ante benefit reductions were applied</t>
  </si>
  <si>
    <t>2 - No ex-ante benefit reductions were applied</t>
  </si>
  <si>
    <t>511: Other benefit reductions</t>
  </si>
  <si>
    <t>1 - Other benefit reductions were applied</t>
  </si>
  <si>
    <t>2 - No other benefit reductions were applied</t>
  </si>
  <si>
    <t>512: Pension protection scheme</t>
  </si>
  <si>
    <t>1 - Support from a pension protection scheme was used</t>
  </si>
  <si>
    <t>2 - Support from a pension protection scheme was not used</t>
  </si>
  <si>
    <t>513: Pension fund types for the asset-by-asset reporting (without mixed but with not allocated)</t>
  </si>
  <si>
    <t>1 - DB scheme</t>
  </si>
  <si>
    <t>2 - DC scheme</t>
  </si>
  <si>
    <t>3 - cannot be allocated to a scheme type or specific portfolio</t>
  </si>
  <si>
    <t>4 - cannot be allocated to occupational or personal pension portfolio</t>
  </si>
  <si>
    <t>514: Pension fund type (IORP with mixed)</t>
  </si>
  <si>
    <t>1 - cross-border IORP provides DB schemes only</t>
  </si>
  <si>
    <t>2 - cross-border provides DC schemes only</t>
  </si>
  <si>
    <t>3 - mixed cross-border IORP</t>
  </si>
  <si>
    <t>515: Pension fund type (without mixed)</t>
  </si>
  <si>
    <t>52: Line of business (general)[210]</t>
  </si>
  <si>
    <t>53: Use of undertaking specific parameters</t>
  </si>
  <si>
    <t>1 - Life underwriting risk / revision risk</t>
  </si>
  <si>
    <t>2 - Health SLT underwriting risk / revision risk</t>
  </si>
  <si>
    <t>3 - Health NSLT premium and reserve risk</t>
  </si>
  <si>
    <t>4 - Non Life premium and reserve risk</t>
  </si>
  <si>
    <t>54: Use of simplifications</t>
  </si>
  <si>
    <t>1 - Market risk / spread risk (bonds and loans)</t>
  </si>
  <si>
    <t>2 - Market risk / interest rate risk (captives)</t>
  </si>
  <si>
    <t>3 - Market risk / spread risk (bonds and loans) (captives)</t>
  </si>
  <si>
    <t>4 - Market risk / market risk concentration (captives)</t>
  </si>
  <si>
    <t>5 - Counterparty default risk</t>
  </si>
  <si>
    <t>6 - Life underwriting risk / mortality risk</t>
  </si>
  <si>
    <t>7 - Life underwriting risk / longevity risk</t>
  </si>
  <si>
    <t>8 - Life underwriting risk / disability-morbidity risk</t>
  </si>
  <si>
    <t>9 - Life underwriting risk / lapse risk</t>
  </si>
  <si>
    <t>10 - Life underwriting risk / life expense risk</t>
  </si>
  <si>
    <t>11 - Life underwriting risk / life catastrophe risk</t>
  </si>
  <si>
    <t>12 - Health underwriting risk / mortality risk</t>
  </si>
  <si>
    <t>13 - Health underwriting risk / longevity risk</t>
  </si>
  <si>
    <t>14 - Health underwriting risk / disability-morbidity risk (medical expenses)</t>
  </si>
  <si>
    <t>15 - Health underwriting risk / disability-morbidity risk (income protection)</t>
  </si>
  <si>
    <t>16 - Health SLT underwriting risk / lapse risk</t>
  </si>
  <si>
    <t>17 - Health underwriting risk / life expense risk</t>
  </si>
  <si>
    <t>18 - Non-Life underwriting risk / premium and reserve risk (captives)</t>
  </si>
  <si>
    <t>55: Type of underwriting entity</t>
  </si>
  <si>
    <t>1 - Head office</t>
  </si>
  <si>
    <t>2 - Branch</t>
  </si>
  <si>
    <t>56: Hierarchy for typical undertaking and branch activities</t>
  </si>
  <si>
    <t>57: Line of business [Annex I]</t>
  </si>
  <si>
    <t>58: Hierarchy for insurance distribution channel</t>
  </si>
  <si>
    <t>59: Product classification [280]</t>
  </si>
  <si>
    <t>3 - collective/group</t>
  </si>
  <si>
    <t>4 - other</t>
  </si>
  <si>
    <t>5 - annuities stemming from non-life</t>
  </si>
  <si>
    <t>6: Line of business [general]</t>
  </si>
  <si>
    <t>60: Pension entitlements classification</t>
  </si>
  <si>
    <t>600: Product classification [Pension funds for ECB]</t>
  </si>
  <si>
    <t>Pension entitlements (ESA 2010: F.63)</t>
  </si>
  <si>
    <t>Claims of pension funds on pension managers (ESA 2010: F.64)</t>
  </si>
  <si>
    <t>Entitlements to non-pension benefits (ESA 2010: F.65)</t>
  </si>
  <si>
    <t>61: Insurance with profit participation indicator</t>
  </si>
  <si>
    <t>62: Product categories for non-life direct business insurance products</t>
  </si>
  <si>
    <t>7. Fire and other damage to property</t>
  </si>
  <si>
    <t>7.1 of which Natural catastrophe insurance</t>
  </si>
  <si>
    <t>11.1 of which Travel insurance</t>
  </si>
  <si>
    <t>12. Miscellaneous financial loss</t>
  </si>
  <si>
    <t>12.1 of which Business Interruption</t>
  </si>
  <si>
    <t>12.2 of which Payment protection insurance</t>
  </si>
  <si>
    <t>63: Line of business [general]</t>
  </si>
  <si>
    <t>64: Retrocession</t>
  </si>
  <si>
    <t>65: Captive business</t>
  </si>
  <si>
    <t>1 - Captive business (exclusively)</t>
  </si>
  <si>
    <t>2 - No captive business (not exclusively)</t>
  </si>
  <si>
    <t>66: Direct business or Accepted proportional reinsurance</t>
  </si>
  <si>
    <t>1 - Insurance</t>
  </si>
  <si>
    <t>2 - Accepted proportional reinsurance</t>
  </si>
  <si>
    <t>67: Relevant line of business</t>
  </si>
  <si>
    <t>68: Life and Health SLT - direct business</t>
  </si>
  <si>
    <t>69: Types of pension fund scheme</t>
  </si>
  <si>
    <t>1 - DB</t>
  </si>
  <si>
    <t>2 - DC</t>
  </si>
  <si>
    <t>3 - Hybrid</t>
  </si>
  <si>
    <t>7: Related line of business</t>
  </si>
  <si>
    <t>70: Pension product type</t>
  </si>
  <si>
    <t>1 - Occupational</t>
  </si>
  <si>
    <t>2 - Personal</t>
  </si>
  <si>
    <t>700: PEPP variant classification</t>
  </si>
  <si>
    <t>1 - Basic PEPP</t>
  </si>
  <si>
    <t>2 - Alternative investment options</t>
  </si>
  <si>
    <t>3 - Generic</t>
  </si>
  <si>
    <t>701: PEPP variant classification</t>
  </si>
  <si>
    <t>3 - PEPP common assets</t>
  </si>
  <si>
    <t>702: Type of PEPP provider switch</t>
  </si>
  <si>
    <t>703: Variant commercialised in the country (PEPP)</t>
  </si>
  <si>
    <t>1 - PEPP is commercialised in the country</t>
  </si>
  <si>
    <t>71: Catastrophe line of businesses</t>
  </si>
  <si>
    <t>72: Types of pension entitlements and product categories</t>
  </si>
  <si>
    <t>Occupational</t>
  </si>
  <si>
    <t>1 - Occupational - DB</t>
  </si>
  <si>
    <t>2 - Occupational - DC</t>
  </si>
  <si>
    <t>3 - Occupational - Hybrid</t>
  </si>
  <si>
    <t>Personal</t>
  </si>
  <si>
    <t>4 - Personal - DB</t>
  </si>
  <si>
    <t>5 - Personal - DC</t>
  </si>
  <si>
    <t>6 - Personal - Hybrid</t>
  </si>
  <si>
    <t>7 - No</t>
  </si>
  <si>
    <t>8: Line of business [general]</t>
  </si>
  <si>
    <t>9: Line of business [general]</t>
  </si>
  <si>
    <t>Adverse change in credit rating of the underlying assets or entity [R]</t>
  </si>
  <si>
    <t>Fall of SCR below a threshold but higher than 100 %</t>
  </si>
  <si>
    <t>Fraud</t>
  </si>
  <si>
    <t>Hybrid (including components from above techniques)</t>
  </si>
  <si>
    <t>Indemnity</t>
  </si>
  <si>
    <t>Index or Parametric</t>
  </si>
  <si>
    <t>Model Loss</t>
  </si>
  <si>
    <t>Multiple events or a combination of events [M]</t>
  </si>
  <si>
    <t>Non-payment of a contractual obligation</t>
  </si>
  <si>
    <t>Novation [N]</t>
  </si>
  <si>
    <t>Other events [O]</t>
  </si>
  <si>
    <t>Adverse fall in value of the underlying reference asset [F]</t>
  </si>
  <si>
    <t>Other than bankruptcy filing ISDA credit event, downgrading by a rating agency, fall of SCR / MCR below a threshold but higher than 100 %, breach of SCR, breach of MCR, non-payment of a contractual obligation, fraud, breach of contractual obligation linked with the disposal of assets and breach of contractual obligation linked with the acquisition of assets</t>
  </si>
  <si>
    <t>Other than in underlying portfolio</t>
  </si>
  <si>
    <t>Other than indemnity, Model Loss, Index or Parametric and Hybrids</t>
  </si>
  <si>
    <t>The same as in underlying portfolio</t>
  </si>
  <si>
    <t>Fall of MCR below a threshold but higher than 100 %</t>
  </si>
  <si>
    <t>No unwind trigger</t>
  </si>
  <si>
    <t>First Party Loss - Direct Loss incurred by the insured</t>
  </si>
  <si>
    <t>Third Party Loss - Liability coverage/losses to others</t>
  </si>
  <si>
    <t>Costs and related services</t>
  </si>
  <si>
    <t>Bankruptcy filing ISDA credit event</t>
  </si>
  <si>
    <t>Bankruptcy of the underlying or reference entity [B]</t>
  </si>
  <si>
    <t>Breach of contractual obligation linked with the acquisition of assets</t>
  </si>
  <si>
    <t>Breach of contractual obligation linked with the disposal of assets</t>
  </si>
  <si>
    <t>Breach of MCR</t>
  </si>
  <si>
    <t>Breach of SCR</t>
  </si>
  <si>
    <t>Downgrading by a rating agency</t>
  </si>
  <si>
    <t>1: Types of triggering events of guarantee</t>
  </si>
  <si>
    <t>1 - Bankruptcy filing ISDA credit event</t>
  </si>
  <si>
    <t>2 - Downgrading by a rating agency</t>
  </si>
  <si>
    <t>3 - Fall of SCR below a threshold but higher than 100 %</t>
  </si>
  <si>
    <t>4 - Fall of MCR below a threshold but higher than 100 %</t>
  </si>
  <si>
    <t>5 - Breach of SCR</t>
  </si>
  <si>
    <t>6 - Breach of MCR</t>
  </si>
  <si>
    <t>7 - Non-payment of a contractual obligation</t>
  </si>
  <si>
    <t>8 - Fraud</t>
  </si>
  <si>
    <t>9 - Breach of contractual obligation linked with the disposal of assets</t>
  </si>
  <si>
    <t>10 - Breach of contractual obligation linked with the acquisition of assets</t>
  </si>
  <si>
    <t>0 - Other</t>
  </si>
  <si>
    <t>2: Types of triggering events for derivatives (Preparatory scope)</t>
  </si>
  <si>
    <t>3: Types of triggering events for SPV</t>
  </si>
  <si>
    <t>1 - Indemnity</t>
  </si>
  <si>
    <t>2 - Model Loss</t>
  </si>
  <si>
    <t>3 - Index or Parametric</t>
  </si>
  <si>
    <t>4 - Hybrids (including components from the above-mentioned techniques)</t>
  </si>
  <si>
    <t>5 - Other</t>
  </si>
  <si>
    <t>4: Types of triggers</t>
  </si>
  <si>
    <t>1 - Same trigger</t>
  </si>
  <si>
    <t>2 - Different trigger</t>
  </si>
  <si>
    <t>5: Types of triggering events for derivatives (Full scope)</t>
  </si>
  <si>
    <t>1 - Bankruptcy of the underlying or reference entity</t>
  </si>
  <si>
    <t>2 - Adverse fall in value of the underlying reference asset</t>
  </si>
  <si>
    <t>3 - Adverse change in credit rating of the underlying assets or entity</t>
  </si>
  <si>
    <t>4 - Novation, i.e. the act of replacing an obligation under the derivative with a new obligation, or replacing a party of the derivative with a new party</t>
  </si>
  <si>
    <t>5 - Multiple events or a combination of events</t>
  </si>
  <si>
    <t>6 - Other events not covered by the previous options</t>
  </si>
  <si>
    <t>9 - No unwind trigger</t>
  </si>
  <si>
    <t>6: Types of triggering events for derivatives (Full scope)</t>
  </si>
  <si>
    <t>1 - First Party Loss</t>
  </si>
  <si>
    <t>2 - Third Party Loss</t>
  </si>
  <si>
    <t>3 - Costs and related services</t>
  </si>
  <si>
    <t>Article 223 deduction</t>
  </si>
  <si>
    <t>Bonds securities other than structured notes and collateralised securities</t>
  </si>
  <si>
    <t>Other than property, plant and equipment, financial [other than receivables/payables and recoverables] and reinsurance deposits</t>
  </si>
  <si>
    <t>Other than property, plant and equipment, financial [other than receivables/payables insurance/reinsurance related and reinsurance deposits]</t>
  </si>
  <si>
    <t>Other than provisions, pension benefit, contingent, deferred tax, reinsurance deposit and financial</t>
  </si>
  <si>
    <t>Other than reserves and retained earnings</t>
  </si>
  <si>
    <t>Other than retained by policyholder</t>
  </si>
  <si>
    <t>Other than technical provisions, contingent, financial [receivables/payables [trade]] and reinsurance deposit</t>
  </si>
  <si>
    <t>Others</t>
  </si>
  <si>
    <t>Own funds [before deductions]</t>
  </si>
  <si>
    <t>Own funds [before deductions] other than other items of own funds</t>
  </si>
  <si>
    <t>Own funds [before deductions] other than reconciliation reserve</t>
  </si>
  <si>
    <t>Cash</t>
  </si>
  <si>
    <t>Own funds equivalent to the value of net deferred tax assets</t>
  </si>
  <si>
    <t>Pension benefit</t>
  </si>
  <si>
    <t>Preference shares</t>
  </si>
  <si>
    <t>Premium provisions [other than local GAAP specific]</t>
  </si>
  <si>
    <t>Premium recoverables</t>
  </si>
  <si>
    <t>Properties</t>
  </si>
  <si>
    <t>Property, plant and equipment and financial [other than receivables/payables and recoverables]</t>
  </si>
  <si>
    <t>Property, plant and equipment, financial [other than receivables/payables and recoverables] and reinsurance deposits</t>
  </si>
  <si>
    <t>Provisions other than technical provisions</t>
  </si>
  <si>
    <t>Receivables/payables [insurance/reinsurance accepted]</t>
  </si>
  <si>
    <t>Claim provisions [other than local GAAP specific]</t>
  </si>
  <si>
    <t>Receivables/payables [insurance/reinsurance related]</t>
  </si>
  <si>
    <t>Receivables/payables [reinsurance ceded]</t>
  </si>
  <si>
    <t>Receivables/payables [trade]</t>
  </si>
  <si>
    <t>Reconciliation reserve</t>
  </si>
  <si>
    <t>Recoverables</t>
  </si>
  <si>
    <t>Reinsurance contracts</t>
  </si>
  <si>
    <t>Reinsurance deposits</t>
  </si>
  <si>
    <t>Reinsurance deposits and receivables/payables [insurance/reinsurance related]</t>
  </si>
  <si>
    <t>Reserves and retained earnings</t>
  </si>
  <si>
    <t>Retained by policyholder</t>
  </si>
  <si>
    <t>Claim provisions other than new [other than local GAAP specific]</t>
  </si>
  <si>
    <t>S [closed]</t>
  </si>
  <si>
    <t>S [open]</t>
  </si>
  <si>
    <t>Share premium related to preference shares</t>
  </si>
  <si>
    <t>Share premium related to ordinary shares</t>
  </si>
  <si>
    <t>Share premiums</t>
  </si>
  <si>
    <t>Shares</t>
  </si>
  <si>
    <t>Structured notes</t>
  </si>
  <si>
    <t>Structured notes and collateralised securities</t>
  </si>
  <si>
    <t>Structured notes and collateralised securities [other than tradable that are based on repackaged loans]</t>
  </si>
  <si>
    <t>Structured notes and collateralised securities [synthetic]</t>
  </si>
  <si>
    <t>Claims recoverables</t>
  </si>
  <si>
    <t>Structured notes and collateralised securities [tradable that are based on repackaged loans]</t>
  </si>
  <si>
    <t>Structured notes and collateralised securities [traditional]</t>
  </si>
  <si>
    <t>Subordinated</t>
  </si>
  <si>
    <t>Subordinated debt instruments</t>
  </si>
  <si>
    <t>Subordinated mutual member accounts</t>
  </si>
  <si>
    <t>Sum insured by the reporting entity not including technical provisions [other than local GAAP specific]</t>
  </si>
  <si>
    <t>Supplementary members calls</t>
  </si>
  <si>
    <t>Supplementary members calls - other than under Article 96[3] of the Framework Directive</t>
  </si>
  <si>
    <t>Supplementary members calls under Article 96[3] of the Framework Directive</t>
  </si>
  <si>
    <t>Surplus funds</t>
  </si>
  <si>
    <t>Closed</t>
  </si>
  <si>
    <t>Swaps</t>
  </si>
  <si>
    <t>Swaps - credit default</t>
  </si>
  <si>
    <t>Swaps - currency</t>
  </si>
  <si>
    <t>Swaps - interest rate</t>
  </si>
  <si>
    <t>Swaps - others</t>
  </si>
  <si>
    <t>Technical provisions</t>
  </si>
  <si>
    <t>Technical provisions [other than local GAAP specific]</t>
  </si>
  <si>
    <t>Underwriting</t>
  </si>
  <si>
    <t>Unlimited guarantees and letters of credit given</t>
  </si>
  <si>
    <t>Unlimited guarantees and letters of credit received</t>
  </si>
  <si>
    <t>Collateral held</t>
  </si>
  <si>
    <t>Preference shares and share premium related to preference shares</t>
  </si>
  <si>
    <t>Other than technical provisions</t>
  </si>
  <si>
    <t>L [closed]</t>
  </si>
  <si>
    <t>L [open]</t>
  </si>
  <si>
    <t>Cash or equivalent in Trust</t>
  </si>
  <si>
    <t>Cash or Funds Withheld</t>
  </si>
  <si>
    <t>Letter of Credit</t>
  </si>
  <si>
    <t>Other than Cash or equivalent in Trust, Cash or Funds Withheld and Letter of Credit</t>
  </si>
  <si>
    <t>Assets other than derivatives and Assets held as collateral</t>
  </si>
  <si>
    <t>Derivatives - Open</t>
  </si>
  <si>
    <t>Collateral pledged</t>
  </si>
  <si>
    <t>Derivatives - Transactions</t>
  </si>
  <si>
    <t>Assets held as collateral</t>
  </si>
  <si>
    <t>Property (other than for own use)</t>
  </si>
  <si>
    <t>Participations</t>
  </si>
  <si>
    <t>Equities</t>
  </si>
  <si>
    <t>Government Bonds</t>
  </si>
  <si>
    <t>Corporate Bonds</t>
  </si>
  <si>
    <t>Collective investments undertakings</t>
  </si>
  <si>
    <t>Deposits other than cash equivalents</t>
  </si>
  <si>
    <t>Other investments</t>
  </si>
  <si>
    <t>Collateralised securities</t>
  </si>
  <si>
    <t>Loans and mortgages</t>
  </si>
  <si>
    <t>Loans and mortgages to individuals</t>
  </si>
  <si>
    <t>Other loans and mortgages</t>
  </si>
  <si>
    <t>Loans on policies</t>
  </si>
  <si>
    <t>Recoverables recognised for TP calculation</t>
  </si>
  <si>
    <t>Recoverables not recognised for TP calculation</t>
  </si>
  <si>
    <t>Cash and deposits</t>
  </si>
  <si>
    <t>Assets [listed]</t>
  </si>
  <si>
    <t>Assets that are not listed in a stock exchange</t>
  </si>
  <si>
    <t>Assets that are not exchange tradable</t>
  </si>
  <si>
    <t>Contingent</t>
  </si>
  <si>
    <t>Property, plant and equipment, Cash, Derivatives, Bonds, Equity instruments, Participations and related undertakings, Deposits other than reinsurance deposits, Collective investments undertakings, Other investments</t>
  </si>
  <si>
    <t>Cash, Derivatives, Bonds, Equity instruments, Participations and related undertakings, Deposits other than reinsurance deposits, Collective investments undertakings, Other investments</t>
  </si>
  <si>
    <t>Participations and related undertakings</t>
  </si>
  <si>
    <t>Liabilities</t>
  </si>
  <si>
    <t>Government Guarantee</t>
  </si>
  <si>
    <t>Government Supported including Public Finance initiative (PFI)</t>
  </si>
  <si>
    <t>Supranational Guarantee/Supported</t>
  </si>
  <si>
    <t>Other infrastructure loans or investments</t>
  </si>
  <si>
    <t>Article 228 deduction</t>
  </si>
  <si>
    <t>Contingent liabilities</t>
  </si>
  <si>
    <t>Not an infrastructure investment</t>
  </si>
  <si>
    <t>Call Options</t>
  </si>
  <si>
    <t>Put Options</t>
  </si>
  <si>
    <t>Structured product without any transfer of asset</t>
  </si>
  <si>
    <t>Structured product with transfer of asset</t>
  </si>
  <si>
    <t>Other than technical provisions, contingent, derivatives, debt instruments [not subordinated], reinsurance deposits and receivables/payables [insurance/reinsurance related]</t>
  </si>
  <si>
    <t>Premium recoverables recognised for TP calculation</t>
  </si>
  <si>
    <t>Claims recoverables recognised for TP calculation</t>
  </si>
  <si>
    <t>Loans</t>
  </si>
  <si>
    <t>Mortgages</t>
  </si>
  <si>
    <t>Contingent liabilities and collateral pledged</t>
  </si>
  <si>
    <t>Assets where third party can change the cash flows</t>
  </si>
  <si>
    <t>Assets linked to inflation</t>
  </si>
  <si>
    <t>Property, plant and equipment, Cash, Derivatives, Bonds, Equity instruments, Participations and related undertakings, Deposits other than reinsurance deposits, Collective investments undertakings, Other investments, Loans and mortgages</t>
  </si>
  <si>
    <t>Debt instruments [not subordinated]. Debts owed to credit institutions</t>
  </si>
  <si>
    <t>Debt instruments [not subordinated]. Financial liabilities other than debts owed to credit institutions</t>
  </si>
  <si>
    <t>Debt instruments [not subordinated]. Debts owed to non-credit institutions</t>
  </si>
  <si>
    <t>Debt instruments [not subordinated]. Financial liabilities other than debts</t>
  </si>
  <si>
    <t>Borrower's notes, non-negotiable debt securities and non-negotiable money market securities</t>
  </si>
  <si>
    <t>Registered bonds, registered participation certificates and subscription rights</t>
  </si>
  <si>
    <t>Other than borrower's notes, non-negotiable debt securities, non-negotiable money market securities, registered bonds, registered participation certificates and subscription rights</t>
  </si>
  <si>
    <t>Contingent liabilities other than guarantees and letters of credit given</t>
  </si>
  <si>
    <t>Deposits and loans claims</t>
  </si>
  <si>
    <t>Securitised loans</t>
  </si>
  <si>
    <t>Debt securities</t>
  </si>
  <si>
    <t>Other securitised assets</t>
  </si>
  <si>
    <t>Equity and collective investment units</t>
  </si>
  <si>
    <t>Non-financial assets (including fixed assets)</t>
  </si>
  <si>
    <t>Total of other material classes of assets</t>
  </si>
  <si>
    <t>Remaining assets</t>
  </si>
  <si>
    <t>Loans and deposits received</t>
  </si>
  <si>
    <t>Debt securities issued</t>
  </si>
  <si>
    <t>Cost sharing</t>
  </si>
  <si>
    <t>Total of other material classes of liabilities</t>
  </si>
  <si>
    <t>Remaining liabilities</t>
  </si>
  <si>
    <t>Guarantees received</t>
  </si>
  <si>
    <t>Letters of credit received</t>
  </si>
  <si>
    <t>Borrower's notes, registered bonds, registered participation certificates and subscription rights</t>
  </si>
  <si>
    <t>Other than borrower's notes, registered bonds, registered participation certificates and subscription rights</t>
  </si>
  <si>
    <t>Off-balance sheet items</t>
  </si>
  <si>
    <t>Off-balance sheet items other than guarantees received and collateral held</t>
  </si>
  <si>
    <t>Off-balance sheet obligations</t>
  </si>
  <si>
    <t>Off-balance sheet obligations other than collateral pledged</t>
  </si>
  <si>
    <t>Cost sharing, contingent liabilities [other than derivatives] and off-balance sheet items and other</t>
  </si>
  <si>
    <t>Other than property, plant and equipment, financial [other than receivables/payables insurance/reinsurance related, recoverables recognised for TP calculation and reinsurance deposits]</t>
  </si>
  <si>
    <t>Other than intangible, deferred tax, pension benefit, property, plant and equipment, financial, reinsurance deposits, receivables/payables, recoverables recognised for TP and due in respect of own fund items or initial fund called up but not yet paid in</t>
  </si>
  <si>
    <t>Article 228 (paragraphs 2) deduction</t>
  </si>
  <si>
    <t>Registered bonds</t>
  </si>
  <si>
    <t>Registered participation certificates and subscription rights</t>
  </si>
  <si>
    <t>Contingent [for which maximum value is identified]</t>
  </si>
  <si>
    <t>Contingent [for which maximum value is not identified]</t>
  </si>
  <si>
    <t>Equity-type transactions, debt and asset transfer</t>
  </si>
  <si>
    <t>Internal Reinsurance</t>
  </si>
  <si>
    <t>Cost Sharing, contingent liabilities, off BS and other items</t>
  </si>
  <si>
    <t>Infrastructure non-qualifying: Government Guarantee [Government, Central bank, Regional government or local authority]</t>
  </si>
  <si>
    <t>Infrastructure qualifying: Government Guarantee [Government, Central bank, Regional government or local authority]</t>
  </si>
  <si>
    <t>x254</t>
  </si>
  <si>
    <t>Infrastructure non-qualifying: Government Supported including Public Finance initiative [Government, Central bank, Regional government or local authority]</t>
  </si>
  <si>
    <t>x255</t>
  </si>
  <si>
    <t>Infrastructure qualifying: Government Supported including Public Finance initiative [Government, Central bank, Regional government or local authority]</t>
  </si>
  <si>
    <t>x256</t>
  </si>
  <si>
    <t>Infrastructure non-qualifying: Supranational Guarantee/Supported [ECB, Multilateral development bank, International organisation]</t>
  </si>
  <si>
    <t>x257</t>
  </si>
  <si>
    <t>Infrastructure qualifying: Supranational Guarantee/Supported [ECB, Multilateral development bank, International organisation]</t>
  </si>
  <si>
    <t>x258</t>
  </si>
  <si>
    <t>Infrastructure non-qualifying: Other non-qualifying infrastructure loans or investments, not classified under the above categories</t>
  </si>
  <si>
    <t>x259</t>
  </si>
  <si>
    <t>Credit protection derivatives</t>
  </si>
  <si>
    <t>Infrastructure qualifying: Other qualifying infrastructure investments, not classified in the above categories</t>
  </si>
  <si>
    <t>x260</t>
  </si>
  <si>
    <t>Cash deposits</t>
  </si>
  <si>
    <t>x261</t>
  </si>
  <si>
    <t>European Long-Term Investment Fund</t>
  </si>
  <si>
    <t>x262</t>
  </si>
  <si>
    <t>Deferred tax carried forward</t>
  </si>
  <si>
    <t>x263</t>
  </si>
  <si>
    <t>Deferred tax from deductible temporary differences</t>
  </si>
  <si>
    <t>x264</t>
  </si>
  <si>
    <t>In case of lapse/surrender previous tax benefits on premiums are lost</t>
  </si>
  <si>
    <t>x265</t>
  </si>
  <si>
    <t>In case of lapse/surrender future tax benefits on benefits payment are lost, but no immediate loss</t>
  </si>
  <si>
    <t>x266</t>
  </si>
  <si>
    <t>In case of lapse/surrender other subsidies not directly linked to product are lost</t>
  </si>
  <si>
    <t>x267</t>
  </si>
  <si>
    <t>Other tax related losses not covered above</t>
  </si>
  <si>
    <t>x268</t>
  </si>
  <si>
    <t>Government Bonds and loans</t>
  </si>
  <si>
    <t>x269</t>
  </si>
  <si>
    <t>Debt instruments [not subordinated]</t>
  </si>
  <si>
    <t>Corporate Bonds and loans</t>
  </si>
  <si>
    <t>x270</t>
  </si>
  <si>
    <t>Structured notes and collateralised securities and loans</t>
  </si>
  <si>
    <t>x271</t>
  </si>
  <si>
    <t>Other type of assets in credit event risk module</t>
  </si>
  <si>
    <t>x272</t>
  </si>
  <si>
    <t>Flows attached to reinsurance business</t>
  </si>
  <si>
    <t>x273</t>
  </si>
  <si>
    <t>Pay back notional amount of deposits of reinsurances</t>
  </si>
  <si>
    <t>x274</t>
  </si>
  <si>
    <t>Interest on deposits of reinsurances</t>
  </si>
  <si>
    <t>x275</t>
  </si>
  <si>
    <t>Flows attached to surrender contracts</t>
  </si>
  <si>
    <t>x276</t>
  </si>
  <si>
    <t>Flows attached to surrender contracts related to payments</t>
  </si>
  <si>
    <t>x277</t>
  </si>
  <si>
    <t>Paid during the period to contracts which have surrendered in this time</t>
  </si>
  <si>
    <t>x278</t>
  </si>
  <si>
    <t>Paid for contracts which surrendered during the period and were in force at opening date already costs from agents during the period</t>
  </si>
  <si>
    <t>x279</t>
  </si>
  <si>
    <t>Deductions</t>
  </si>
  <si>
    <t>Flows attached to acquisition costs related to surrender contracts</t>
  </si>
  <si>
    <t>x280</t>
  </si>
  <si>
    <t>Reclaims of acquisition costs from agents during the period</t>
  </si>
  <si>
    <t>x281</t>
  </si>
  <si>
    <t>Reclaims of acquisition costs of surrenders during the period</t>
  </si>
  <si>
    <t>x282</t>
  </si>
  <si>
    <t>Reclaims of acquisition costs of surrenders paid during the period</t>
  </si>
  <si>
    <t>x283</t>
  </si>
  <si>
    <t>Payments to pay back notional amount of deposits of reinsurances</t>
  </si>
  <si>
    <t>x284</t>
  </si>
  <si>
    <t>Payments for interest on deposits of reinsurances</t>
  </si>
  <si>
    <t>x285</t>
  </si>
  <si>
    <t>Covered bonds</t>
  </si>
  <si>
    <t>x286</t>
  </si>
  <si>
    <t>Sovereign bonds</t>
  </si>
  <si>
    <t>x287</t>
  </si>
  <si>
    <t>Asset backed</t>
  </si>
  <si>
    <t>x288</t>
  </si>
  <si>
    <t>Other than covered bonds, sovereign bonds, mortgages and asset backed</t>
  </si>
  <si>
    <t>x289</t>
  </si>
  <si>
    <t>Deferred acquisition costs</t>
  </si>
  <si>
    <t>Reinsurance and derivatives</t>
  </si>
  <si>
    <t>x290</t>
  </si>
  <si>
    <t>Credit insurance</t>
  </si>
  <si>
    <t>x291</t>
  </si>
  <si>
    <t>In case of lapse/surrender there is no tax or subsidy related loss</t>
  </si>
  <si>
    <t>x292</t>
  </si>
  <si>
    <t>In case of lapse/surrender past or future tax benefits or other subsidies are lost</t>
  </si>
  <si>
    <t>x293</t>
  </si>
  <si>
    <t>x294</t>
  </si>
  <si>
    <t>Derivative not solely used for hedging a risk from an asset held in the same CIU</t>
  </si>
  <si>
    <t>x295</t>
  </si>
  <si>
    <t>Mergers or acquisitions occurred during the reporting period</t>
  </si>
  <si>
    <t>x296</t>
  </si>
  <si>
    <t>No mergers or acquisitions occurred during the reporting period</t>
  </si>
  <si>
    <t>x297</t>
  </si>
  <si>
    <t>Asset is subject to bail-in rules</t>
  </si>
  <si>
    <t>x298</t>
  </si>
  <si>
    <t>Asset is not subject to bail-in rules</t>
  </si>
  <si>
    <t>x299</t>
  </si>
  <si>
    <t>Article 229 deduction</t>
  </si>
  <si>
    <t>Deferred tax</t>
  </si>
  <si>
    <t>Assets issued or guaranteed by Regional Governments and Local Authorities (RGLA) listed in the ITS (EU) 2015/2011</t>
  </si>
  <si>
    <t>x300</t>
  </si>
  <si>
    <t>Assets issued or guaranteed by Regional Governments and Local Authorities (RGLA) not listed in the ITS (EU) 2015/2011</t>
  </si>
  <si>
    <t>x301</t>
  </si>
  <si>
    <t>Electronic money token</t>
  </si>
  <si>
    <t>x302</t>
  </si>
  <si>
    <t>Assets not linked to crypto-assets</t>
  </si>
  <si>
    <t>x303</t>
  </si>
  <si>
    <t>Green bond</t>
  </si>
  <si>
    <t>x304</t>
  </si>
  <si>
    <t>Other ESG investments (not classified as green bond)</t>
  </si>
  <si>
    <t>x305</t>
  </si>
  <si>
    <t>Not an ESG investment</t>
  </si>
  <si>
    <t>x306</t>
  </si>
  <si>
    <t>Residential</t>
  </si>
  <si>
    <t>x307</t>
  </si>
  <si>
    <t>Retail</t>
  </si>
  <si>
    <t>x308</t>
  </si>
  <si>
    <t>Offices</t>
  </si>
  <si>
    <t>x309</t>
  </si>
  <si>
    <t>Deposits other than reinsurance deposits</t>
  </si>
  <si>
    <t>Industrial</t>
  </si>
  <si>
    <t>x310</t>
  </si>
  <si>
    <t>Other types of commercial property than residential, retail, offices and industrial</t>
  </si>
  <si>
    <t>x311</t>
  </si>
  <si>
    <t>Product sold with an add-on</t>
  </si>
  <si>
    <t>x312</t>
  </si>
  <si>
    <t>Product sold with no add-on</t>
  </si>
  <si>
    <t>x313</t>
  </si>
  <si>
    <t>Bonds/Debt</t>
  </si>
  <si>
    <t>x314</t>
  </si>
  <si>
    <t>Equity type</t>
  </si>
  <si>
    <t>x315</t>
  </si>
  <si>
    <t>Other asset transfer</t>
  </si>
  <si>
    <t>x316</t>
  </si>
  <si>
    <t>Other than derivatives, guarantees and swaps</t>
  </si>
  <si>
    <t>x317</t>
  </si>
  <si>
    <t>Credit default</t>
  </si>
  <si>
    <t>x318</t>
  </si>
  <si>
    <t>Interest rate</t>
  </si>
  <si>
    <t>x319</t>
  </si>
  <si>
    <t>Derivatives</t>
  </si>
  <si>
    <t>Currency</t>
  </si>
  <si>
    <t>x320</t>
  </si>
  <si>
    <t>Other than credit default, interest rate and currency</t>
  </si>
  <si>
    <t>x321</t>
  </si>
  <si>
    <t>Off balance sheet items and contingent liabilities</t>
  </si>
  <si>
    <t>x322</t>
  </si>
  <si>
    <t>Undrawn credit facilities</t>
  </si>
  <si>
    <t>x323</t>
  </si>
  <si>
    <t>Assets purchased under outright forward purchase agreements (currency or other)</t>
  </si>
  <si>
    <t>x324</t>
  </si>
  <si>
    <t>Asset sale and repurchase agreements as referred to in Article 12(3) and (5) of Directive 86/635/EEC</t>
  </si>
  <si>
    <t>x325</t>
  </si>
  <si>
    <t>Other than guarantees, commitment, letter of credit, undrawn credit facilities, assets purchased under outright forward purchase agreements (currency or other), asset sale and repurchase agreements as referred to in Article 12(3) and (5) of Directive 86/6</t>
  </si>
  <si>
    <t>x326</t>
  </si>
  <si>
    <t>Intragroup outsourcing, internal cost sharing and rental agreement</t>
  </si>
  <si>
    <t>x327</t>
  </si>
  <si>
    <t>Insurance</t>
  </si>
  <si>
    <t>x328</t>
  </si>
  <si>
    <t>Reinsurance</t>
  </si>
  <si>
    <t>x329</t>
  </si>
  <si>
    <t>Forwards</t>
  </si>
  <si>
    <t>Other than bonds/debt, equity type, other assets transfer, derivatives, off balance sheet items and insurance/reinsurance</t>
  </si>
  <si>
    <t>x330</t>
  </si>
  <si>
    <t>Assets whose risks are mainly borne by the policyholders</t>
  </si>
  <si>
    <t>x331</t>
  </si>
  <si>
    <t>Guarantees provided and commitments</t>
  </si>
  <si>
    <t>x332</t>
  </si>
  <si>
    <t>Insurance policies</t>
  </si>
  <si>
    <t>x333</t>
  </si>
  <si>
    <t>External reinsurance</t>
  </si>
  <si>
    <t>x334</t>
  </si>
  <si>
    <t>Other direct exposures</t>
  </si>
  <si>
    <t>x335</t>
  </si>
  <si>
    <t>Equity-type transactions, debt, asset transfer and derivatives</t>
  </si>
  <si>
    <t>x336</t>
  </si>
  <si>
    <t>Profit and Loss transactions</t>
  </si>
  <si>
    <t>x337</t>
  </si>
  <si>
    <t>Other off balance sheet item than guarantees</t>
  </si>
  <si>
    <t>x338</t>
  </si>
  <si>
    <t>Government, International financial organisations and Central banks bonds</t>
  </si>
  <si>
    <t>x339</t>
  </si>
  <si>
    <t>Futures</t>
  </si>
  <si>
    <t>Regional governments, local authorities and public sector entities bonds</t>
  </si>
  <si>
    <t>x340</t>
  </si>
  <si>
    <t>Long term equity investment</t>
  </si>
  <si>
    <t>x341</t>
  </si>
  <si>
    <t>Not a long-term equity investment</t>
  </si>
  <si>
    <t>x342</t>
  </si>
  <si>
    <t>Asset-referenced token</t>
  </si>
  <si>
    <t>x343</t>
  </si>
  <si>
    <t>Utility token</t>
  </si>
  <si>
    <t>x344</t>
  </si>
  <si>
    <t>Other crypto-asset</t>
  </si>
  <si>
    <t>x345</t>
  </si>
  <si>
    <t>Indirect exposures</t>
  </si>
  <si>
    <t>x346</t>
  </si>
  <si>
    <t>Transaction with underlying asset</t>
  </si>
  <si>
    <t>x347</t>
  </si>
  <si>
    <t>Article 187 deduction</t>
  </si>
  <si>
    <t>x348</t>
  </si>
  <si>
    <t>x349</t>
  </si>
  <si>
    <t>Derivatives - options</t>
  </si>
  <si>
    <t>Subordinated debt instruments. Non-negotiable instruments held by credit institutions</t>
  </si>
  <si>
    <t>x350</t>
  </si>
  <si>
    <t>Subordinated debt instruments. Non-negotiable instruments other than debt instruments held by credit institutions</t>
  </si>
  <si>
    <t>x351</t>
  </si>
  <si>
    <t>Internal insurance/reinsurance</t>
  </si>
  <si>
    <t>x352</t>
  </si>
  <si>
    <t>Indirect exposure to crypto assets</t>
  </si>
  <si>
    <t>x353</t>
  </si>
  <si>
    <t>Mortgages and loans made with collateral in the form of real estate</t>
  </si>
  <si>
    <t>x354</t>
  </si>
  <si>
    <t>Commercial (property buildings and content)</t>
  </si>
  <si>
    <t>x355</t>
  </si>
  <si>
    <t>Agricultural (property buildings and content)</t>
  </si>
  <si>
    <t>x356</t>
  </si>
  <si>
    <t>Residential (property buildings and content)</t>
  </si>
  <si>
    <t>x357</t>
  </si>
  <si>
    <t>Commercial business interruption</t>
  </si>
  <si>
    <t>x358</t>
  </si>
  <si>
    <t>Industrial (property buildings and content)</t>
  </si>
  <si>
    <t>x359</t>
  </si>
  <si>
    <t>Derivatives - others</t>
  </si>
  <si>
    <t>Industrial business interruption</t>
  </si>
  <si>
    <t>x360</t>
  </si>
  <si>
    <t>Derivatives other than credit derivatives</t>
  </si>
  <si>
    <t>Due in respect of own fund items or initial fund called up but not yet paid in</t>
  </si>
  <si>
    <t>Equity instruments</t>
  </si>
  <si>
    <t>Article 68 [1] deduction</t>
  </si>
  <si>
    <t>Listed equity</t>
  </si>
  <si>
    <t>Unlisted equity</t>
  </si>
  <si>
    <t>Equity instruments other than shares</t>
  </si>
  <si>
    <t>Equity instruments, loans and bonds</t>
  </si>
  <si>
    <t>Equity type - dividends</t>
  </si>
  <si>
    <t>Equity type - others</t>
  </si>
  <si>
    <t>Equity type - shares/participations</t>
  </si>
  <si>
    <t>Equity-type, debt and asset transfer</t>
  </si>
  <si>
    <t>Financial [other than contingent and receivables/payables]</t>
  </si>
  <si>
    <t>Financial [other than receivables/payables and recoverables]</t>
  </si>
  <si>
    <t>Article 68 [1] [2] deduction</t>
  </si>
  <si>
    <t>Financial [other than subordinated, contingent and receivables/payables]</t>
  </si>
  <si>
    <t>Other assets</t>
  </si>
  <si>
    <t>Margin for adverse deviation</t>
  </si>
  <si>
    <t>Other than technical provisions, Receivables/payables [insurance/reinsurance related] and Margin for adverse deviation</t>
  </si>
  <si>
    <t>Alternative investment</t>
  </si>
  <si>
    <t>No alternative investment</t>
  </si>
  <si>
    <t>Contributions by members</t>
  </si>
  <si>
    <t>Contributions by the sponsor</t>
  </si>
  <si>
    <t>Bonds mainly</t>
  </si>
  <si>
    <t>Equity instruments mainly</t>
  </si>
  <si>
    <t>Real estate mainly</t>
  </si>
  <si>
    <t>Mixed</t>
  </si>
  <si>
    <t>Collective investments undertakings other than Alternative investment</t>
  </si>
  <si>
    <t>Other than Bonds, Equity instruments, Real estate and Mixed</t>
  </si>
  <si>
    <t>Properties, Bonds, Equity instruments and Collective investments undertakings</t>
  </si>
  <si>
    <t>Assets other than Properties, Bonds, Equity instruments and Collective investments undertakings</t>
  </si>
  <si>
    <t>Financial guarantees</t>
  </si>
  <si>
    <t>Financial other than receivables/payables, recoverables, cash, derivatives, deposits, loans, bonds and equity instruments</t>
  </si>
  <si>
    <t>FL-FL [closed]</t>
  </si>
  <si>
    <t>FL-FL [open]</t>
  </si>
  <si>
    <t>FL-FX [closed]</t>
  </si>
  <si>
    <t>FL-FX [open]</t>
  </si>
  <si>
    <t>Futures, forwards, options and other derivatives</t>
  </si>
  <si>
    <t>FX-FL [closed]</t>
  </si>
  <si>
    <t>FX-FL [open]</t>
  </si>
  <si>
    <t>Article 68 [2] deduction</t>
  </si>
  <si>
    <t>FX-FX [closed]</t>
  </si>
  <si>
    <t>Pension fund reserves</t>
  </si>
  <si>
    <t>Other accounts receivable/payable</t>
  </si>
  <si>
    <t>Non-financial assets</t>
  </si>
  <si>
    <t>Receivables/payables</t>
  </si>
  <si>
    <t>Borrower's notes, non-negotiable debt securities, non-negotiable money market securities and registered bonds</t>
  </si>
  <si>
    <t>Technical provisions [Pension funds for ECB]</t>
  </si>
  <si>
    <t>FX-FX [open]</t>
  </si>
  <si>
    <t>Goodwill</t>
  </si>
  <si>
    <t>Gross technical provisions [local GAAP specific]</t>
  </si>
  <si>
    <t>Gross technical provisions [other than local GAAP specific]</t>
  </si>
  <si>
    <t>Guarantees - credit protection</t>
  </si>
  <si>
    <t>Guarantees - others</t>
  </si>
  <si>
    <t>Guarantees and letters of credit given</t>
  </si>
  <si>
    <t>Guarantees and letters of credit received</t>
  </si>
  <si>
    <t>Guarantees received and collateral held</t>
  </si>
  <si>
    <t>Bonds</t>
  </si>
  <si>
    <t>Initial funds [members' contributions or the equivalent basic own fund item for mutual and mutual-type undertakings]</t>
  </si>
  <si>
    <t>Forward exchange rate agreement</t>
  </si>
  <si>
    <t>Derivatives other than forward exchange rate agreement and interest rate swaps</t>
  </si>
  <si>
    <t>Intangible</t>
  </si>
  <si>
    <t>Intangible other than goodwill and deferred acquisition costs</t>
  </si>
  <si>
    <t>Legally binding commitment to subscribe and pay for subordinated liabilities</t>
  </si>
  <si>
    <t>Letters of credit and guarantees other than under Article 96[2] of the Framework Directive [received]</t>
  </si>
  <si>
    <t>Letters of credit and guarantees under Article 96[2] of the Framework Directive [received]</t>
  </si>
  <si>
    <t>Limited guarantees and letters of credit received</t>
  </si>
  <si>
    <t>Limited guarantees and letters of credit given</t>
  </si>
  <si>
    <t>Limited guarantees and letters of credit received directly</t>
  </si>
  <si>
    <t>Bonds/Debt - collateralised</t>
  </si>
  <si>
    <t>Limited guarantees and letters of credit received for assets held</t>
  </si>
  <si>
    <t>Mortgages and loans</t>
  </si>
  <si>
    <t>Loans and bonds</t>
  </si>
  <si>
    <t>Loans and bonds other than structured notes and collateralised securities</t>
  </si>
  <si>
    <t>New claim provisions [other than local GAAP specific]</t>
  </si>
  <si>
    <t>Off balance sheet items</t>
  </si>
  <si>
    <t>Open</t>
  </si>
  <si>
    <t>Ordinary shares</t>
  </si>
  <si>
    <t>Ordinary shares, preference shares and initial funds [members' contributions or the equivalent basic own fund item for mutual and mutual-type undertakings]</t>
  </si>
  <si>
    <t>Other asset transfer - others</t>
  </si>
  <si>
    <t>Bonds/Debt - uncollateralised</t>
  </si>
  <si>
    <t>Other asset transfer - properties</t>
  </si>
  <si>
    <t>Other items approved by supervisory authority</t>
  </si>
  <si>
    <t>Other items of own funds</t>
  </si>
  <si>
    <t>Other than debt instruments [not subordinated], derivatives and reinsurance deposit</t>
  </si>
  <si>
    <t>Other than debt instruments [not subordinated], derivatives, reinsurance deposit and equity instruments</t>
  </si>
  <si>
    <t>Other than derivatives, equity instruments and loans and bonds</t>
  </si>
  <si>
    <t>Other than derivatives, equity instruments, loans, bonds and deferred tax</t>
  </si>
  <si>
    <t>Other than intangible, deferred tax, pension benefit, property, plant and equipment, financial, reinsurance deposits, receivables/payables and due in respect of own fund items or initial fund called up but not yet paid in</t>
  </si>
  <si>
    <t>Other than loans, bonds, derivatives and reinsurance deposits</t>
  </si>
  <si>
    <t>Other than loans, bonds, equity instruments and derivatives</t>
  </si>
  <si>
    <t>1: Type of assets and/or liabilities</t>
  </si>
  <si>
    <t>10: Type of liabilities</t>
  </si>
  <si>
    <t>11: Type of off balance sheet concepts</t>
  </si>
  <si>
    <t>12: Long or short positions</t>
  </si>
  <si>
    <t>13: Types of sum insured</t>
  </si>
  <si>
    <t>14: Sum insured by the reporting entity including technical provisions [other than local GAAP specific]</t>
  </si>
  <si>
    <t>15: Own funds</t>
  </si>
  <si>
    <t>-</t>
  </si>
  <si>
    <t>16: Own funds</t>
  </si>
  <si>
    <t>17: Types of performance</t>
  </si>
  <si>
    <t>18: Types of Collateral</t>
  </si>
  <si>
    <t>1 - Cash or equivalent in Trust</t>
  </si>
  <si>
    <t>2 - Cash or Funds Withheld</t>
  </si>
  <si>
    <t>3 - Letter of Credit</t>
  </si>
  <si>
    <t>5 - None</t>
  </si>
  <si>
    <t>19: Types of Asset</t>
  </si>
  <si>
    <t>2: Type of transaction</t>
  </si>
  <si>
    <t>20: Types of Asset for which collateral is held</t>
  </si>
  <si>
    <t>21: Type of assets (Full scope)</t>
  </si>
  <si>
    <t>22: Type of liabilities (by currencies)</t>
  </si>
  <si>
    <t>23: Type of assets</t>
  </si>
  <si>
    <t>24: Type of assets</t>
  </si>
  <si>
    <t>25: Type of assets</t>
  </si>
  <si>
    <t>26: Underlying asset category</t>
  </si>
  <si>
    <t>1 - Government bonds</t>
  </si>
  <si>
    <t>2 - Corporate bonds</t>
  </si>
  <si>
    <t>3L - Listed equity</t>
  </si>
  <si>
    <t>3X - Unlisted equity</t>
  </si>
  <si>
    <t>4 - Collective Investment Undertakings</t>
  </si>
  <si>
    <t>5 - Structured notes</t>
  </si>
  <si>
    <t>6 - Collateralised securities</t>
  </si>
  <si>
    <t>7 - Cash and deposits</t>
  </si>
  <si>
    <t>8 - Mortgages and loans</t>
  </si>
  <si>
    <t>9 - Properties</t>
  </si>
  <si>
    <t>0 - Other investments (including receivables)</t>
  </si>
  <si>
    <t>A - Futures</t>
  </si>
  <si>
    <t>B - Call Options</t>
  </si>
  <si>
    <t>C - Put Options</t>
  </si>
  <si>
    <t>D - Swaps</t>
  </si>
  <si>
    <t>E - Forwards</t>
  </si>
  <si>
    <t>F - Credit derivatives</t>
  </si>
  <si>
    <t>L - Liabilities</t>
  </si>
  <si>
    <t>27: Infrastructure investment</t>
  </si>
  <si>
    <t>1 - Not an infrastructure investment</t>
  </si>
  <si>
    <t>2 - Government Guarantee: where there is an explicit government guarantee</t>
  </si>
  <si>
    <t>3 - Government Supported including Public Finance initiative: where there is a government policy or public finance initiatives to promote or support the sector</t>
  </si>
  <si>
    <t>4 - Supranational Guarantee/Supported: where there is an explicit supranational guarantee or support</t>
  </si>
  <si>
    <t>9 - Other: Other infrastructure loans or investments, not classified under the above categories</t>
  </si>
  <si>
    <t>28: CIC Categories</t>
  </si>
  <si>
    <t>Government bonds</t>
  </si>
  <si>
    <t>Corporate bonds</t>
  </si>
  <si>
    <t>Collective Investment Undertakings</t>
  </si>
  <si>
    <t>29: Type of collateral</t>
  </si>
  <si>
    <t>3 - Equity</t>
  </si>
  <si>
    <t>0 - Other investments</t>
  </si>
  <si>
    <t>3: Type of transaction</t>
  </si>
  <si>
    <t>30: Type of synthetic structured product</t>
  </si>
  <si>
    <t>1 - Structured product without any transfer of asset</t>
  </si>
  <si>
    <t>2 - Structured product with transfer of asset</t>
  </si>
  <si>
    <t>31: Types of Asset for which collateral is held</t>
  </si>
  <si>
    <t>3 - Equities</t>
  </si>
  <si>
    <t>X - Derivatives</t>
  </si>
  <si>
    <t>32: Long or short position [open]</t>
  </si>
  <si>
    <t>1 - Buyer</t>
  </si>
  <si>
    <t>2 - Seller</t>
  </si>
  <si>
    <t>3 - FX-FL: Deliver fixed-for-floating</t>
  </si>
  <si>
    <t>4 - FX-FX: Deliver fixed-for-fixed</t>
  </si>
  <si>
    <t>5 - FL-FX: Deliver floating-for-fixed</t>
  </si>
  <si>
    <t>6 - FL-FL: Deliver floating-for-floating</t>
  </si>
  <si>
    <t>33: Long or short position [closed]</t>
  </si>
  <si>
    <t>34: Type of assets</t>
  </si>
  <si>
    <t>35: Type of transaction</t>
  </si>
  <si>
    <t>1 - Bonds / Debt - collateralised</t>
  </si>
  <si>
    <t>2 - Bonds / Debt - uncollateralised</t>
  </si>
  <si>
    <t>3 - Equity type - shares/participations</t>
  </si>
  <si>
    <t>4 - Equity type - others</t>
  </si>
  <si>
    <t>5 - Other asset transfer - properties</t>
  </si>
  <si>
    <t>6 - Other asset transfer - others</t>
  </si>
  <si>
    <t>36: Type of transaction</t>
  </si>
  <si>
    <t>1 - Derivatives - futures</t>
  </si>
  <si>
    <t>2 - Derivatives - forwards</t>
  </si>
  <si>
    <t>3 - Derivatives - options</t>
  </si>
  <si>
    <t>4 - Derivatives - others</t>
  </si>
  <si>
    <t>5 - Guarantees - credit protection</t>
  </si>
  <si>
    <t>6 - Guarantees - others</t>
  </si>
  <si>
    <t>7 - Swaps - credit default</t>
  </si>
  <si>
    <t>8 - Swaps - interest rate</t>
  </si>
  <si>
    <t>9 - Swaps - currency</t>
  </si>
  <si>
    <t>10 - Swaps - others</t>
  </si>
  <si>
    <t>37: Type of transaction</t>
  </si>
  <si>
    <t>1 - Contingent liabilities</t>
  </si>
  <si>
    <t>2 - Off balance sheet items</t>
  </si>
  <si>
    <t>3 - Internal cost sharing</t>
  </si>
  <si>
    <t>4 - Others</t>
  </si>
  <si>
    <t>38: Types of Asset</t>
  </si>
  <si>
    <t>39: Instrument classification according to ESA</t>
  </si>
  <si>
    <t>4: Types of guarantees received [on- and off-balance]</t>
  </si>
  <si>
    <t>40: Type of assets</t>
  </si>
  <si>
    <t>41: Type of liabilities (by currencies)</t>
  </si>
  <si>
    <t>42: Guarantees received and collateral held</t>
  </si>
  <si>
    <t>43: Types of Asset</t>
  </si>
  <si>
    <t>44: Off-balance sheet items</t>
  </si>
  <si>
    <t>45: Off-balance sheet obligations</t>
  </si>
  <si>
    <t>46: Contingent liabilities and collateral pledged</t>
  </si>
  <si>
    <t>47: Type of assets (Full scope)</t>
  </si>
  <si>
    <t>48: Instrument classification according to ESA</t>
  </si>
  <si>
    <t>1 - instrument is (i), (ii) or (iii)</t>
  </si>
  <si>
    <t>2 - instrument is (iv)</t>
  </si>
  <si>
    <t>3 - instrument is (v) or (vi)</t>
  </si>
  <si>
    <t>9 - any other instrument</t>
  </si>
  <si>
    <t>49: Type of IGT transactions</t>
  </si>
  <si>
    <t>5: Type of assets</t>
  </si>
  <si>
    <t>50: Infrastructure investment</t>
  </si>
  <si>
    <t>2 - Infrastructure non-qualifying: Government Guarantee (Government, Central bank, Regional government or local authority)</t>
  </si>
  <si>
    <t>12 - Infrastructure qualifying: Government Guarantee (Government, Central bank, Regional government or local authority)</t>
  </si>
  <si>
    <t>3 - Infrastructure non-qualifying: Government Supported including Public Finance initiative (Government, Central bank, Regional government or local authority)</t>
  </si>
  <si>
    <t>13 - Infrastructure qualifying: Government Supported including Public Finance initiative (Government, Central bank, Regional government or local authority)</t>
  </si>
  <si>
    <t>4 - Infrastructure non-qualifying: Supranational Guarantee/Supported (ECB, Multilateral development bank, International organisation)</t>
  </si>
  <si>
    <t>14 - Infrastructure qualifying: Supranational Guarantee/Supported (ECB, Multilateral development bank, International organisation)</t>
  </si>
  <si>
    <t>9 - Infrastructure non-qualifying: Other non-qualifying infrastructure loans or investments, not classified under the above categories</t>
  </si>
  <si>
    <t>19 - Infrastructure qualifying: Other qualifying infrastructure investments, not classified in the above categories</t>
  </si>
  <si>
    <t>20 - European Long-Term Investment Fund</t>
  </si>
  <si>
    <t>500: Type of assets (Pension funds)</t>
  </si>
  <si>
    <t>501: Underlying asset category (Pension funds)</t>
  </si>
  <si>
    <t>502: Type of liabilities (Pension funds)</t>
  </si>
  <si>
    <t>503: Alternative investment (Pension funds)</t>
  </si>
  <si>
    <t>1 - Alternative investment</t>
  </si>
  <si>
    <t>2 - No alternative investment</t>
  </si>
  <si>
    <t>504: Type of contributions (Pension funds)</t>
  </si>
  <si>
    <t>51: Type of assets (general)[210]</t>
  </si>
  <si>
    <t>52: Type of assets [210]</t>
  </si>
  <si>
    <t>53: Types of guarantees received [on- and off-balance] [210]</t>
  </si>
  <si>
    <t>54: Types of equity investment</t>
  </si>
  <si>
    <t>55: General hierarchy for asset class in Credit event risk module</t>
  </si>
  <si>
    <t>56: Hierarchy for Government Bonds and loans</t>
  </si>
  <si>
    <t>57: Hierarchy for Corporate Bonds and loans</t>
  </si>
  <si>
    <t>58: Hierarchy for Structured notes and collateralised securities and loans</t>
  </si>
  <si>
    <t>59: Types of economic flows</t>
  </si>
  <si>
    <t>6: Type of assets</t>
  </si>
  <si>
    <t>60: Asset class</t>
  </si>
  <si>
    <t>600: Type of assets [Pension funds for ECB]</t>
  </si>
  <si>
    <t>601: Type of liabilities [Pension funds for ECB]</t>
  </si>
  <si>
    <t>Other accounts receivable/payable (ESA 2010: F.8)</t>
  </si>
  <si>
    <t>61: Fiscal treatment of the insurance products</t>
  </si>
  <si>
    <t>1 - In case of lapse/surrender there is no tax or subsidy related loss</t>
  </si>
  <si>
    <t>2 - In case of lapse/surrender past or future tax benefits or other subsidies are lost</t>
  </si>
  <si>
    <t>3 - Other tax related losses not covered above</t>
  </si>
  <si>
    <t>4 - Not applicable</t>
  </si>
  <si>
    <t>62: Derivative solely used for hedging a risk from an asset held in the same CIU</t>
  </si>
  <si>
    <t>2 - No, derivative is used for speculative investments</t>
  </si>
  <si>
    <t>63: Mergers and acquisitions during the period</t>
  </si>
  <si>
    <t>64: Bail-in rules</t>
  </si>
  <si>
    <t>65: RGLA</t>
  </si>
  <si>
    <t>1 - Listed in Implementing Regulation (EU) 2015/2011</t>
  </si>
  <si>
    <t>2 - Not listed in Implementing Regulation (EU) 2015/2011</t>
  </si>
  <si>
    <t>66: Assets linked to crypto-assets</t>
  </si>
  <si>
    <t>1 - Electronic money token</t>
  </si>
  <si>
    <t>2 - Asset-referenced token</t>
  </si>
  <si>
    <t>3 - Utility token</t>
  </si>
  <si>
    <t>4 - Other crypto-assets</t>
  </si>
  <si>
    <t>9 - Indirect exposures to crypto assets</t>
  </si>
  <si>
    <t>5 - No</t>
  </si>
  <si>
    <t>67: Green bonds and ESG-compliant/sustainable investments</t>
  </si>
  <si>
    <t>1 - Green bond</t>
  </si>
  <si>
    <t>2 - Other ESG investments (not classified as green bond)</t>
  </si>
  <si>
    <t>3 - Not an ESG investment</t>
  </si>
  <si>
    <t>68: Property type</t>
  </si>
  <si>
    <t>1 - Residential</t>
  </si>
  <si>
    <t>2 - Retail</t>
  </si>
  <si>
    <t>3 - Offices</t>
  </si>
  <si>
    <t>4 - Industrial</t>
  </si>
  <si>
    <t>5 - Other types of commercial property</t>
  </si>
  <si>
    <t>7 - Mortgages and loans made with collateral in the form of real estate</t>
  </si>
  <si>
    <t>69: Product sold with an add-on</t>
  </si>
  <si>
    <t>7: Type of assets</t>
  </si>
  <si>
    <t>70: Type of instrument</t>
  </si>
  <si>
    <t>1 - Bonds/Debt</t>
  </si>
  <si>
    <t>2 - Equity type</t>
  </si>
  <si>
    <t>3 - Other asset transfer</t>
  </si>
  <si>
    <t>701: Hierarchy for alternative derivatives breakdown</t>
  </si>
  <si>
    <t>71: Type of instrument</t>
  </si>
  <si>
    <t>7 - Swaps</t>
  </si>
  <si>
    <t>8 - Others</t>
  </si>
  <si>
    <t>72: Type of protection</t>
  </si>
  <si>
    <t>1 - Credit default</t>
  </si>
  <si>
    <t>2 - Interest rate</t>
  </si>
  <si>
    <t>3 - Currency</t>
  </si>
  <si>
    <t>4 - Other than credit default, interest rate and currency</t>
  </si>
  <si>
    <t>73: Type of transaction (Off balance sheet items and contingent liabilities)</t>
  </si>
  <si>
    <t>1 - Guarantees</t>
  </si>
  <si>
    <t>2 - Commitment</t>
  </si>
  <si>
    <t>4 - Undrawn credit facilities</t>
  </si>
  <si>
    <t>5 - Assets purchased under outright forward purchase agreements (currency or other)</t>
  </si>
  <si>
    <t>6 - Asset sale and repurchase agreements as referred to in Article 12(3) and (5) of Directive 86/635/EEC</t>
  </si>
  <si>
    <t>7 - Contingent liabilities</t>
  </si>
  <si>
    <t>8 - Other</t>
  </si>
  <si>
    <t>74: Insurance or reinsurance</t>
  </si>
  <si>
    <t>2 - Reinsurance</t>
  </si>
  <si>
    <t>75: Type of instrument (Profit and Loss)</t>
  </si>
  <si>
    <t>4 - Derivative</t>
  </si>
  <si>
    <t>5 - Off balance sheet item</t>
  </si>
  <si>
    <t>6 - Intragroup outsourcing, internal cost sharing or rental agreement</t>
  </si>
  <si>
    <t>7 - Others</t>
  </si>
  <si>
    <t>76: Types of bonds</t>
  </si>
  <si>
    <t>1 - Government, International financial organisations and Central banks bonds</t>
  </si>
  <si>
    <t>2 - Regional governments, local authorities and public sector entities bonds</t>
  </si>
  <si>
    <t>3 - Corporate bonds</t>
  </si>
  <si>
    <t>77: Non-life asset type</t>
  </si>
  <si>
    <t>Residential (Residential Property Building/Content)</t>
  </si>
  <si>
    <t>Commercial (Commercial Property Building/Content)</t>
  </si>
  <si>
    <t>Commercial BI (Business Interruption)</t>
  </si>
  <si>
    <t>Industrial (Industrial Property Building/Content)</t>
  </si>
  <si>
    <t>Industrial BI (Business Interruption)</t>
  </si>
  <si>
    <t>Agricultural (Agricultural Property Building/Content)</t>
  </si>
  <si>
    <t>78: Types of properties</t>
  </si>
  <si>
    <t>8: Type of liabilities</t>
  </si>
  <si>
    <t>9: Type of liabilities</t>
  </si>
  <si>
    <t>A - Agriculture, forestry and fishing</t>
  </si>
  <si>
    <t>A.</t>
  </si>
  <si>
    <t>A.01 - Crop and animal production, hunting and related service activities</t>
  </si>
  <si>
    <t>A.01</t>
  </si>
  <si>
    <t>A.01.1 - Growing of non-perennial crops</t>
  </si>
  <si>
    <t>A.01.1</t>
  </si>
  <si>
    <t>A.01.11 - Growing of cereals, other than rice, leguminous crops and oil seeds</t>
  </si>
  <si>
    <t>A.01.11</t>
  </si>
  <si>
    <t>A.01.12 - Growing of rice</t>
  </si>
  <si>
    <t>A.01.12</t>
  </si>
  <si>
    <t>A.01.13 - Growing of vegetables and melons, roots and tubers</t>
  </si>
  <si>
    <t>A.01.13</t>
  </si>
  <si>
    <t>A.01.14 - Growing of sugar cane</t>
  </si>
  <si>
    <t>A.01.14</t>
  </si>
  <si>
    <t>A.01.15 - Growing of tobacco</t>
  </si>
  <si>
    <t>A.01.15</t>
  </si>
  <si>
    <t>A.01.16 - Growing of fibre crops</t>
  </si>
  <si>
    <t>A.01.16</t>
  </si>
  <si>
    <t>A.01.19 - Growing of other non-perennial crops</t>
  </si>
  <si>
    <t>A.01.19</t>
  </si>
  <si>
    <t>A.01.2 - Growing of perennial crops</t>
  </si>
  <si>
    <t>A.01.2</t>
  </si>
  <si>
    <t>A.01.21 - Growing of grapes</t>
  </si>
  <si>
    <t>A.01.21</t>
  </si>
  <si>
    <t>A.01.22 - Growing of tropical and subtropical fruits</t>
  </si>
  <si>
    <t>A.01.22</t>
  </si>
  <si>
    <t>A.01.23 - Growing of citrus fruits</t>
  </si>
  <si>
    <t>A.01.23</t>
  </si>
  <si>
    <t>A.01.24 - Growing of pome fruits and stone fruits</t>
  </si>
  <si>
    <t>A.01.24</t>
  </si>
  <si>
    <t>A.01.25 - Growing of other tree and bush fruits and nuts</t>
  </si>
  <si>
    <t>A.01.25</t>
  </si>
  <si>
    <t>A.01.26 - Growing of oleaginous fruits</t>
  </si>
  <si>
    <t>A.01.26</t>
  </si>
  <si>
    <t>A.01.27 - Growing of beverage crops</t>
  </si>
  <si>
    <t>A.01.27</t>
  </si>
  <si>
    <t>A.01.28 - Growing of spices, aromatic, drug and pharmaceutical crops</t>
  </si>
  <si>
    <t>A.01.28</t>
  </si>
  <si>
    <t>A.01.29 - Growing of other perennial crops</t>
  </si>
  <si>
    <t>A.01.29</t>
  </si>
  <si>
    <t>A.01.3 - Plant propagation</t>
  </si>
  <si>
    <t>A.01.3</t>
  </si>
  <si>
    <t>A.01.30 - Plant propagation</t>
  </si>
  <si>
    <t>A.01.30</t>
  </si>
  <si>
    <t>A.01.4 - Animal production</t>
  </si>
  <si>
    <t>A.01.4</t>
  </si>
  <si>
    <t>A.01.41 - Raising of dairy cattle</t>
  </si>
  <si>
    <t>A.01.41</t>
  </si>
  <si>
    <t>A.01.42 - Raising of other cattle and buffaloes</t>
  </si>
  <si>
    <t>A.01.42</t>
  </si>
  <si>
    <t>A.01.43 - Raising of horses and other equines</t>
  </si>
  <si>
    <t>A.01.43</t>
  </si>
  <si>
    <t>A.01.44 - Raising of camels and camelids</t>
  </si>
  <si>
    <t>A.01.44</t>
  </si>
  <si>
    <t>A.01.45 - Raising of sheep and goats</t>
  </si>
  <si>
    <t>A.01.45</t>
  </si>
  <si>
    <t>A.01.46 - Raising of swine and pigs</t>
  </si>
  <si>
    <t>A.01.46</t>
  </si>
  <si>
    <t>A.01.47 - Raising of poultry</t>
  </si>
  <si>
    <t>A.01.47</t>
  </si>
  <si>
    <t>A.01.48 - Raising of other animals</t>
  </si>
  <si>
    <t>A.01.48</t>
  </si>
  <si>
    <t>A.01.5 - Mixed farming</t>
  </si>
  <si>
    <t>A.01.5</t>
  </si>
  <si>
    <t>A.01.50 - Mixed farming</t>
  </si>
  <si>
    <t>A.01.50</t>
  </si>
  <si>
    <t>A.01.6 - Support activities to agriculture and post-harvest crop activities</t>
  </si>
  <si>
    <t>A.01.6</t>
  </si>
  <si>
    <t>A.01.61 - Support activities for crop production</t>
  </si>
  <si>
    <t>A.01.61</t>
  </si>
  <si>
    <t>A.01.62 - Support activities for animal production</t>
  </si>
  <si>
    <t>A.01.62</t>
  </si>
  <si>
    <t>A.01.63 - Post-harvest crop activities and seed processing for propagation</t>
  </si>
  <si>
    <t>A.01.63</t>
  </si>
  <si>
    <t>A.01.7 - Hunting, trapping and related service activities</t>
  </si>
  <si>
    <t>A.01.7</t>
  </si>
  <si>
    <t>A.01.70 - Hunting, trapping and related service activities</t>
  </si>
  <si>
    <t>A.01.70</t>
  </si>
  <si>
    <t>A.02 - Forestry and logging</t>
  </si>
  <si>
    <t>A.02</t>
  </si>
  <si>
    <t>A.02.1 - Silviculture and other forestry activities</t>
  </si>
  <si>
    <t>A.02.1</t>
  </si>
  <si>
    <t>A.02.10 - Silviculture and other forestry activities</t>
  </si>
  <si>
    <t>A.02.10</t>
  </si>
  <si>
    <t>A.02.2 - Logging</t>
  </si>
  <si>
    <t>A.02.2</t>
  </si>
  <si>
    <t>A.02.20 - Logging</t>
  </si>
  <si>
    <t>A.02.20</t>
  </si>
  <si>
    <t>A.02.3 - Gathering of wild growing non-wood products</t>
  </si>
  <si>
    <t>A.02.3</t>
  </si>
  <si>
    <t>A.02.30 - Gathering of wild growing non-wood products</t>
  </si>
  <si>
    <t>A.02.30</t>
  </si>
  <si>
    <t>A.02.4 - Support services to forestry</t>
  </si>
  <si>
    <t>A.02.4</t>
  </si>
  <si>
    <t>A.02.40 - Support services to forestry</t>
  </si>
  <si>
    <t>A.02.40</t>
  </si>
  <si>
    <t>A.03 - Fishing and aquaculture</t>
  </si>
  <si>
    <t>A.03</t>
  </si>
  <si>
    <t>A.03.1 - Fishing</t>
  </si>
  <si>
    <t>A.03.1</t>
  </si>
  <si>
    <t>A.03.11 - Marine fishing</t>
  </si>
  <si>
    <t>A.03.11</t>
  </si>
  <si>
    <t>A.03.12 - Freshwater fishing</t>
  </si>
  <si>
    <t>A.03.12</t>
  </si>
  <si>
    <t>A.03.2 - Aquaculture</t>
  </si>
  <si>
    <t>A.03.2</t>
  </si>
  <si>
    <t>A.03.21 - Marine aquaculture</t>
  </si>
  <si>
    <t>A.03.21</t>
  </si>
  <si>
    <t>A.03.22 - Freshwater aquaculture</t>
  </si>
  <si>
    <t>A.03.22</t>
  </si>
  <si>
    <t>A.03.3 - Support activities for fishing and aquaculture</t>
  </si>
  <si>
    <t>A.03.3</t>
  </si>
  <si>
    <t>A.03.30 - Support activities for fishing and aquaculture</t>
  </si>
  <si>
    <t>A.03.30</t>
  </si>
  <si>
    <t>A1 - Crop and animal production, hunting and related service activities</t>
  </si>
  <si>
    <t>A01</t>
  </si>
  <si>
    <t>A1.1 - Growing of non-perennial crops</t>
  </si>
  <si>
    <t>A011</t>
  </si>
  <si>
    <t>A1.1.1 - Growing of cereals (except rice), leguminous crops and oil seeds</t>
  </si>
  <si>
    <t>A0111</t>
  </si>
  <si>
    <t>A1.1.2 - Growing of rice</t>
  </si>
  <si>
    <t>A0112</t>
  </si>
  <si>
    <t>A1.1.3 - Growing of vegetables and melons, roots and tubers</t>
  </si>
  <si>
    <t>A0113</t>
  </si>
  <si>
    <t>A1.1.4 - Growing of sugar cane</t>
  </si>
  <si>
    <t>A0114</t>
  </si>
  <si>
    <t>A1.1.5 - Growing of tobacco</t>
  </si>
  <si>
    <t>A0115</t>
  </si>
  <si>
    <t>A1.1.6 - Growing of fibre crops</t>
  </si>
  <si>
    <t>A0116</t>
  </si>
  <si>
    <t>A1.1.9 - Growing of other non-perennial crops</t>
  </si>
  <si>
    <t>A0119</t>
  </si>
  <si>
    <t>A1.2 - Growing of perennial crops</t>
  </si>
  <si>
    <t>A012</t>
  </si>
  <si>
    <t>A1.2.1 - Growing of grapes</t>
  </si>
  <si>
    <t>A0121</t>
  </si>
  <si>
    <t>A1.2.2 - Growing of tropical and subtropical fruits</t>
  </si>
  <si>
    <t>A0122</t>
  </si>
  <si>
    <t>A1.2.3 - Growing of citrus fruits</t>
  </si>
  <si>
    <t>A0123</t>
  </si>
  <si>
    <t>A1.2.4 - Growing of pome fruits and stone fruits</t>
  </si>
  <si>
    <t>A0124</t>
  </si>
  <si>
    <t>A1.2.5 - Growing of other tree and bush fruits and nuts</t>
  </si>
  <si>
    <t>A0125</t>
  </si>
  <si>
    <t>A1.2.6 - Growing of oleaginous fruits</t>
  </si>
  <si>
    <t>A0126</t>
  </si>
  <si>
    <t>A1.2.7 - Growing of beverage crops</t>
  </si>
  <si>
    <t>A0127</t>
  </si>
  <si>
    <t>A1.2.8 - Growing of spices, aromatic, drug and pharmaceutical crops</t>
  </si>
  <si>
    <t>A0128</t>
  </si>
  <si>
    <t>A1.2.9 - Growing of other perennial crops</t>
  </si>
  <si>
    <t>A0129</t>
  </si>
  <si>
    <t>A1.3 - Plant propagation</t>
  </si>
  <si>
    <t>A013</t>
  </si>
  <si>
    <t>A1.3.0 - Plant propagation</t>
  </si>
  <si>
    <t>A0130</t>
  </si>
  <si>
    <t>A1.4 - Animal production</t>
  </si>
  <si>
    <t>A014</t>
  </si>
  <si>
    <t>A1.4.1 - Raising of dairy cattle</t>
  </si>
  <si>
    <t>A0141</t>
  </si>
  <si>
    <t>A1.4.2 - Raising of other cattle and buffaloes</t>
  </si>
  <si>
    <t>A0142</t>
  </si>
  <si>
    <t>A1.4.3 - Raising of horses and other equines</t>
  </si>
  <si>
    <t>A0143</t>
  </si>
  <si>
    <t>A1.4.4 - Raising of camels and camelids</t>
  </si>
  <si>
    <t>A0144</t>
  </si>
  <si>
    <t>A1.4.5 - Raising of sheep and goats</t>
  </si>
  <si>
    <t>A0145</t>
  </si>
  <si>
    <t>A1.4.6 - Raising of swine/pigs</t>
  </si>
  <si>
    <t>A0146</t>
  </si>
  <si>
    <t>A1.4.7 - Raising of poultry</t>
  </si>
  <si>
    <t>A0147</t>
  </si>
  <si>
    <t>A1.4.9 - Raising of other animals</t>
  </si>
  <si>
    <t>A0149</t>
  </si>
  <si>
    <t>A1.5 - Mixed farming</t>
  </si>
  <si>
    <t>A015</t>
  </si>
  <si>
    <t>A1.5.0 - Mixed farming</t>
  </si>
  <si>
    <t>A0150</t>
  </si>
  <si>
    <t>A1.6 - Support activities to agriculture and post-harvest crop activities</t>
  </si>
  <si>
    <t>A016</t>
  </si>
  <si>
    <t>A1.6.1 - Support activities for crop production</t>
  </si>
  <si>
    <t>A0161</t>
  </si>
  <si>
    <t>A1.6.2 - Support activities for animal production</t>
  </si>
  <si>
    <t>A0162</t>
  </si>
  <si>
    <t>A1.6.3 - Post-harvest crop activities</t>
  </si>
  <si>
    <t>A0163</t>
  </si>
  <si>
    <t>A1.6.4 - Seed processing for propagation</t>
  </si>
  <si>
    <t>A0164</t>
  </si>
  <si>
    <t>A1.7 - Hunting, trapping and related service activities</t>
  </si>
  <si>
    <t>A017</t>
  </si>
  <si>
    <t>A1.7.0 - Hunting, trapping and related service activities</t>
  </si>
  <si>
    <t>A0170</t>
  </si>
  <si>
    <t>A2 - Forestry and logging</t>
  </si>
  <si>
    <t>A02</t>
  </si>
  <si>
    <t>A2.1 - Silviculture and other forestry activities</t>
  </si>
  <si>
    <t>A021</t>
  </si>
  <si>
    <t>A2.1.0 - Silviculture and other forestry activities</t>
  </si>
  <si>
    <t>A0210</t>
  </si>
  <si>
    <t>A2.2 - Logging</t>
  </si>
  <si>
    <t>A022</t>
  </si>
  <si>
    <t>A2.2.0 - Logging</t>
  </si>
  <si>
    <t>A0220</t>
  </si>
  <si>
    <t>A2.3 - Gathering of wild growing non-wood products</t>
  </si>
  <si>
    <t>A023</t>
  </si>
  <si>
    <t>A2.3.0 - Gathering of wild growing non-wood products</t>
  </si>
  <si>
    <t>A0230</t>
  </si>
  <si>
    <t>A2.4 - Support services to forestry</t>
  </si>
  <si>
    <t>A024</t>
  </si>
  <si>
    <t>A2.4.0 - Support services to forestry</t>
  </si>
  <si>
    <t>A0240</t>
  </si>
  <si>
    <t>A3 - Fishing and aquaculture</t>
  </si>
  <si>
    <t>A03</t>
  </si>
  <si>
    <t>A3.1 - Fishing</t>
  </si>
  <si>
    <t>A031</t>
  </si>
  <si>
    <t>A3.1.1 - Marine fishing</t>
  </si>
  <si>
    <t>A0311</t>
  </si>
  <si>
    <t>A3.1.2 - Freshwater fishing</t>
  </si>
  <si>
    <t>A0312</t>
  </si>
  <si>
    <t>A3.2 - Aquaculture</t>
  </si>
  <si>
    <t>A032</t>
  </si>
  <si>
    <t>A3.2.1 - Marine aquaculture</t>
  </si>
  <si>
    <t>A0321</t>
  </si>
  <si>
    <t>A3.2.2 - Freshwater aquaculture</t>
  </si>
  <si>
    <t>A0322</t>
  </si>
  <si>
    <t>B - Mining and quarrying</t>
  </si>
  <si>
    <t>B</t>
  </si>
  <si>
    <t>B.</t>
  </si>
  <si>
    <t>B.05 - Mining of coal and lignite</t>
  </si>
  <si>
    <t>B.05</t>
  </si>
  <si>
    <t>B.05.1 - Mining of hard coal</t>
  </si>
  <si>
    <t>B.05.1</t>
  </si>
  <si>
    <t>B.05.10 - Mining of hard coal</t>
  </si>
  <si>
    <t>B.05.10</t>
  </si>
  <si>
    <t>B.05.2 - Mining of lignite</t>
  </si>
  <si>
    <t>B.05.2</t>
  </si>
  <si>
    <t>B.05.20 - Mining of lignite</t>
  </si>
  <si>
    <t>B.05.20</t>
  </si>
  <si>
    <t>B.06 - Extraction of crude petroleum and natural gas</t>
  </si>
  <si>
    <t>B.06</t>
  </si>
  <si>
    <t>B.06.1 - Extraction of crude petroleum</t>
  </si>
  <si>
    <t>B.06.1</t>
  </si>
  <si>
    <t>B.06.10 - Extraction of crude petroleum</t>
  </si>
  <si>
    <t>B.06.10</t>
  </si>
  <si>
    <t>B.06.2 - Extraction of natural gas</t>
  </si>
  <si>
    <t>B.06.2</t>
  </si>
  <si>
    <t>B.06.20 - Extraction of natural gas</t>
  </si>
  <si>
    <t>B.06.20</t>
  </si>
  <si>
    <t>B.07 - Mining of metal ores</t>
  </si>
  <si>
    <t>B.07</t>
  </si>
  <si>
    <t>B.07.1 - Mining of iron ores</t>
  </si>
  <si>
    <t>B.07.1</t>
  </si>
  <si>
    <t>B.07.10 - Mining of iron ores</t>
  </si>
  <si>
    <t>B.07.10</t>
  </si>
  <si>
    <t>B.07.2 - Mining of non-ferrous metal ores</t>
  </si>
  <si>
    <t>B.07.2</t>
  </si>
  <si>
    <t>B.07.21 - Mining of uranium and thorium ores</t>
  </si>
  <si>
    <t>B.07.21</t>
  </si>
  <si>
    <t>B.07.29 - Mining of other non-ferrous metal ores</t>
  </si>
  <si>
    <t>B.07.29</t>
  </si>
  <si>
    <t>B.08 - Other mining and quarrying</t>
  </si>
  <si>
    <t>B.08</t>
  </si>
  <si>
    <t>B.08.1 - Quarrying of stone, sand and clay</t>
  </si>
  <si>
    <t>B.08.1</t>
  </si>
  <si>
    <t>B.08.11 - Quarrying of ornamental stone, limestone, gypsum, slate and other stone</t>
  </si>
  <si>
    <t>B.08.11</t>
  </si>
  <si>
    <t>B.08.12 - Operation of gravel and sand pits and mining of clay and kaolin</t>
  </si>
  <si>
    <t>B.08.12</t>
  </si>
  <si>
    <t>B.08.9 - Mining and quarrying n.e.c.</t>
  </si>
  <si>
    <t>B.08.9</t>
  </si>
  <si>
    <t>B.08.91 - Mining of chemical and fertiliser minerals</t>
  </si>
  <si>
    <t>B.08.91</t>
  </si>
  <si>
    <t>B.08.92 - Extraction of peat</t>
  </si>
  <si>
    <t>B.08.92</t>
  </si>
  <si>
    <t>B.08.93 - Extraction of salt</t>
  </si>
  <si>
    <t>B.08.93</t>
  </si>
  <si>
    <t>B.08.99 - Other mining and quarrying n.e.c.</t>
  </si>
  <si>
    <t>B.08.99</t>
  </si>
  <si>
    <t>B.09 - Mining support service activities</t>
  </si>
  <si>
    <t>B.09</t>
  </si>
  <si>
    <t>B.09.1 - Support activities for petroleum and natural gas extraction</t>
  </si>
  <si>
    <t>B.09.1</t>
  </si>
  <si>
    <t>B.09.10 - Support activities for petroleum and natural gas extraction</t>
  </si>
  <si>
    <t>B.09.10</t>
  </si>
  <si>
    <t>B.09.9 - Support activities for other mining and quarrying</t>
  </si>
  <si>
    <t>B.09.9</t>
  </si>
  <si>
    <t>B.09.90 - Support activities for other mining and quarrying</t>
  </si>
  <si>
    <t>B.09.90</t>
  </si>
  <si>
    <t>B5 - Mining of coal and lignite</t>
  </si>
  <si>
    <t>B05</t>
  </si>
  <si>
    <t>B5.1 - Mining of hard coal</t>
  </si>
  <si>
    <t>B051</t>
  </si>
  <si>
    <t>B5.1.0 - Mining of hard coal</t>
  </si>
  <si>
    <t>B0510</t>
  </si>
  <si>
    <t>B5.2 - Mining of lignite</t>
  </si>
  <si>
    <t>B052</t>
  </si>
  <si>
    <t>B5.2.0 - Mining of lignite</t>
  </si>
  <si>
    <t>B0520</t>
  </si>
  <si>
    <t>B6 - Extraction of crude petroleum and natural gas</t>
  </si>
  <si>
    <t>B06</t>
  </si>
  <si>
    <t>B6.1 - Extraction of crude petroleum</t>
  </si>
  <si>
    <t>B061</t>
  </si>
  <si>
    <t>B6.1.0 - Extraction of crude petroleum</t>
  </si>
  <si>
    <t>B0610</t>
  </si>
  <si>
    <t>B6.2 - Extraction of natural gas</t>
  </si>
  <si>
    <t>B062</t>
  </si>
  <si>
    <t>B6.2.0 - Extraction of natural gas</t>
  </si>
  <si>
    <t>B0620</t>
  </si>
  <si>
    <t>B7 - Mining of metal ores</t>
  </si>
  <si>
    <t>B07</t>
  </si>
  <si>
    <t>B7.1 - Mining of iron ores</t>
  </si>
  <si>
    <t>B071</t>
  </si>
  <si>
    <t>B7.1.0 - Mining of iron ores</t>
  </si>
  <si>
    <t>B0710</t>
  </si>
  <si>
    <t>B7.2 - Mining of non-ferrous metal ores</t>
  </si>
  <si>
    <t>B072</t>
  </si>
  <si>
    <t>B7.2.1 - Mining of uranium and thorium ores</t>
  </si>
  <si>
    <t>B0721</t>
  </si>
  <si>
    <t>B7.2.9 - Mining of other non-ferrous metal ores</t>
  </si>
  <si>
    <t>B0729</t>
  </si>
  <si>
    <t>B8 - Other mining and quarrying</t>
  </si>
  <si>
    <t>B08</t>
  </si>
  <si>
    <t>B8.1 - Quarrying of stone, sand and clay</t>
  </si>
  <si>
    <t>B081</t>
  </si>
  <si>
    <t>B8.1.1 - Quarrying of ornamental and building stone, limestone, gypsum, chalk and slate</t>
  </si>
  <si>
    <t>B0811</t>
  </si>
  <si>
    <t>B8.1.2 - Operation of gravel and sand pits; mining of clays and kaolin</t>
  </si>
  <si>
    <t>B0812</t>
  </si>
  <si>
    <t>B8.9 - Mining and quarrying n.e.c.</t>
  </si>
  <si>
    <t>B089</t>
  </si>
  <si>
    <t>B8.9.1 - Mining of chemical and fertiliser minerals</t>
  </si>
  <si>
    <t>B0891</t>
  </si>
  <si>
    <t>B8.9.2 - Extraction of peat</t>
  </si>
  <si>
    <t>B0892</t>
  </si>
  <si>
    <t>B8.9.3 - Extraction of salt</t>
  </si>
  <si>
    <t>B0893</t>
  </si>
  <si>
    <t>B8.9.9 - Other mining and quarrying n.e.c.</t>
  </si>
  <si>
    <t>B0899</t>
  </si>
  <si>
    <t>B9 - Mining support service activities</t>
  </si>
  <si>
    <t>B09</t>
  </si>
  <si>
    <t>B9.1 - Support activities for petroleum and natural gas extraction</t>
  </si>
  <si>
    <t>B091</t>
  </si>
  <si>
    <t>B9.1.0 - Support activities for petroleum and natural gas extraction</t>
  </si>
  <si>
    <t>B0910</t>
  </si>
  <si>
    <t>B9.9 - Support activities for other mining and quarrying</t>
  </si>
  <si>
    <t>B099</t>
  </si>
  <si>
    <t>B9.9.0 - Support activities for other mining and quarrying</t>
  </si>
  <si>
    <t>B0990</t>
  </si>
  <si>
    <t>C - Manufacturing</t>
  </si>
  <si>
    <t>C</t>
  </si>
  <si>
    <t>C.</t>
  </si>
  <si>
    <t>C.10 - Manufacture of food products</t>
  </si>
  <si>
    <t>C.10</t>
  </si>
  <si>
    <t>C.10.1 - Processing and preserving of meat and production of meat products</t>
  </si>
  <si>
    <t>C.10.1</t>
  </si>
  <si>
    <t>C.10.11 - Processing and preserving of meat, except of poultry meat</t>
  </si>
  <si>
    <t>C.10.11</t>
  </si>
  <si>
    <t>C.10.12 - Processing and preserving of poultry meat</t>
  </si>
  <si>
    <t>C.10.12</t>
  </si>
  <si>
    <t>C.10.13 - Production of meat and poultry meat products</t>
  </si>
  <si>
    <t>C.10.13</t>
  </si>
  <si>
    <t>C.10.2 - Processing and preserving of fish, crustaceans and molluscs</t>
  </si>
  <si>
    <t>C.10.2</t>
  </si>
  <si>
    <t>C.10.20 - Processing and preserving of fish, crustaceans and molluscs</t>
  </si>
  <si>
    <t>C.10.20</t>
  </si>
  <si>
    <t>C.10.3 - Processing and preserving of fruit and vegetables</t>
  </si>
  <si>
    <t>C.10.3</t>
  </si>
  <si>
    <t>C.10.31 - Processing and preserving of potatoes</t>
  </si>
  <si>
    <t>C.10.31</t>
  </si>
  <si>
    <t>C.10.32 - Manufacture of fruit and vegetable juice</t>
  </si>
  <si>
    <t>C.10.32</t>
  </si>
  <si>
    <t>C.10.39 - Other processing and preserving of fruit and vegetables</t>
  </si>
  <si>
    <t>C.10.39</t>
  </si>
  <si>
    <t>C.10.4 - Manufacture of vegetable and animal oils and fats</t>
  </si>
  <si>
    <t>C.10.4</t>
  </si>
  <si>
    <t>C.10.41 - Manufacture of oils and fats</t>
  </si>
  <si>
    <t>C.10.41</t>
  </si>
  <si>
    <t>C.10.42 - Manufacture of margarine and similar edible fats</t>
  </si>
  <si>
    <t>C.10.42</t>
  </si>
  <si>
    <t>C.10.5 - Manufacture of dairy products and edible ice</t>
  </si>
  <si>
    <t>C.10.5</t>
  </si>
  <si>
    <t>C.10.51 - Manufacture of dairy products</t>
  </si>
  <si>
    <t>C.10.51</t>
  </si>
  <si>
    <t>C.10.52 - Manufacture of ice cream and other edible ice</t>
  </si>
  <si>
    <t>C.10.52</t>
  </si>
  <si>
    <t>C.10.6 - Manufacture of grain mill products, starches and starch products</t>
  </si>
  <si>
    <t>C.10.6</t>
  </si>
  <si>
    <t>C.10.61 - Manufacture of grain mill products</t>
  </si>
  <si>
    <t>C.10.61</t>
  </si>
  <si>
    <t>C.10.62 - Manufacture of starches and starch products</t>
  </si>
  <si>
    <t>C.10.62</t>
  </si>
  <si>
    <t>C.10.7 - Manufacture of bakery and farinaceous products</t>
  </si>
  <si>
    <t>C.10.7</t>
  </si>
  <si>
    <t>C.10.71 - Manufacture of bread; manufacture of fresh pastry goods and cakes</t>
  </si>
  <si>
    <t>C.10.71</t>
  </si>
  <si>
    <t>C.10.72 - Manufacture of rusks, biscuits, preserved pastries and cakes</t>
  </si>
  <si>
    <t>C.10.72</t>
  </si>
  <si>
    <t>C.10.73 - Manufacture of farinaceous products</t>
  </si>
  <si>
    <t>C.10.73</t>
  </si>
  <si>
    <t>C.10.8 - Manufacture of other food products</t>
  </si>
  <si>
    <t>C.10.8</t>
  </si>
  <si>
    <t>C.10.81 - Manufacture of sugar</t>
  </si>
  <si>
    <t>C.10.81</t>
  </si>
  <si>
    <t>C.10.82 - Manufacture of cocoa, chocolate and sugar confectionery</t>
  </si>
  <si>
    <t>C.10.82</t>
  </si>
  <si>
    <t>C.10.83 - Processing of tea and coffee</t>
  </si>
  <si>
    <t>C.10.83</t>
  </si>
  <si>
    <t>C.10.84 - Manufacture of condiments and seasonings</t>
  </si>
  <si>
    <t>C.10.84</t>
  </si>
  <si>
    <t>C.10.85 - Manufacture of prepared meals and dishes</t>
  </si>
  <si>
    <t>C.10.85</t>
  </si>
  <si>
    <t>C.10.86 - Manufacture of homogenised food preparations and dietetic food</t>
  </si>
  <si>
    <t>C.10.86</t>
  </si>
  <si>
    <t>C.10.89 - Manufacture of other food products n.e.c.</t>
  </si>
  <si>
    <t>C.10.89</t>
  </si>
  <si>
    <t>C.10.9 - Manufacture of prepared animal feeds</t>
  </si>
  <si>
    <t>C.10.9</t>
  </si>
  <si>
    <t>C.10.91 - Manufacture of prepared feeds for farm animals</t>
  </si>
  <si>
    <t>C.10.91</t>
  </si>
  <si>
    <t>C.10.92 - Manufacture of prepared pet foods</t>
  </si>
  <si>
    <t>C.10.92</t>
  </si>
  <si>
    <t>C.11 - Manufacture of beverages</t>
  </si>
  <si>
    <t>C.11</t>
  </si>
  <si>
    <t>C.11.0 - Manufacture of beverages</t>
  </si>
  <si>
    <t>C.11.0</t>
  </si>
  <si>
    <t>C.11.01 - Distilling, rectifying and blending of spirits</t>
  </si>
  <si>
    <t>C.11.01</t>
  </si>
  <si>
    <t>C.11.02 - Manufacture of wine from grape</t>
  </si>
  <si>
    <t>C.11.02</t>
  </si>
  <si>
    <t>C.11.03 - Manufacture of cider and other fruit fermented beverages</t>
  </si>
  <si>
    <t>C.11.03</t>
  </si>
  <si>
    <t>C.11.04 - Manufacture of other non-distilled fermented beverages</t>
  </si>
  <si>
    <t>C.11.04</t>
  </si>
  <si>
    <t>C.11.05 - Manufacture of beer</t>
  </si>
  <si>
    <t>C.11.05</t>
  </si>
  <si>
    <t>C.11.06 - Manufacture of malt</t>
  </si>
  <si>
    <t>C.11.06</t>
  </si>
  <si>
    <t>C.11.07 - Manufacture of soft drinks and bottled waters</t>
  </si>
  <si>
    <t>C.11.07</t>
  </si>
  <si>
    <t>C.12 - Manufacture of tobacco products</t>
  </si>
  <si>
    <t>C.12</t>
  </si>
  <si>
    <t>C.12.0 - Manufacture of tobacco products</t>
  </si>
  <si>
    <t>C.12.0</t>
  </si>
  <si>
    <t>C.12.00 - Manufacture of tobacco products</t>
  </si>
  <si>
    <t>C.12.00</t>
  </si>
  <si>
    <t>C.13 - Manufacture of textiles</t>
  </si>
  <si>
    <t>C.13</t>
  </si>
  <si>
    <t>C.13.1 - Preparation and spinning of textile fibres</t>
  </si>
  <si>
    <t>C.13.1</t>
  </si>
  <si>
    <t>C.13.10 - Preparation and spinning of textile fibres</t>
  </si>
  <si>
    <t>C.13.10</t>
  </si>
  <si>
    <t>C.13.2 - Weaving of textiles</t>
  </si>
  <si>
    <t>C.13.2</t>
  </si>
  <si>
    <t>C.13.20 - Weaving of textiles</t>
  </si>
  <si>
    <t>C.13.20</t>
  </si>
  <si>
    <t>C.13.3 - Finishing of textiles</t>
  </si>
  <si>
    <t>C.13.3</t>
  </si>
  <si>
    <t>C.13.30 - Finishing of textiles</t>
  </si>
  <si>
    <t>C.13.30</t>
  </si>
  <si>
    <t>C.13.9 - Manufacture of other textiles</t>
  </si>
  <si>
    <t>C.13.9</t>
  </si>
  <si>
    <t>C.13.91 - Manufacture of knitted and crocheted fabrics</t>
  </si>
  <si>
    <t>C.13.91</t>
  </si>
  <si>
    <t>C.13.92 - Manufacture of household textiles and made-up furnishing articles</t>
  </si>
  <si>
    <t>C.13.92</t>
  </si>
  <si>
    <t>C.13.93 - Manufacture of carpets and rugs</t>
  </si>
  <si>
    <t>C.13.93</t>
  </si>
  <si>
    <t>C.13.94 - Manufacture of cordage, rope, twine and netting</t>
  </si>
  <si>
    <t>C.13.94</t>
  </si>
  <si>
    <t>C.13.95 - Manufacture of non-wovens and non-woven articles</t>
  </si>
  <si>
    <t>C.13.95</t>
  </si>
  <si>
    <t>C.13.96 - Manufacture of other technical and industrial textiles</t>
  </si>
  <si>
    <t>C.13.96</t>
  </si>
  <si>
    <t>C.13.99 - Manufacture of other textiles n.e.c.</t>
  </si>
  <si>
    <t>C.13.99</t>
  </si>
  <si>
    <t>C.14 - Manufacture of wearing apparel</t>
  </si>
  <si>
    <t>C.14</t>
  </si>
  <si>
    <t>C.14.1 - Manufacture of knitted and crocheted apparel</t>
  </si>
  <si>
    <t>C.14.1</t>
  </si>
  <si>
    <t>C.14.10 - Manufacture of knitted and crocheted apparel</t>
  </si>
  <si>
    <t>C.14.10</t>
  </si>
  <si>
    <t>C.14.2 - Manufacture of other wearing apparel and accessories</t>
  </si>
  <si>
    <t>C.14.2</t>
  </si>
  <si>
    <t>C.14.21 - Manufacture of outerwear</t>
  </si>
  <si>
    <t>C.14.21</t>
  </si>
  <si>
    <t>C.14.22 - Manufacture of underwear</t>
  </si>
  <si>
    <t>C.14.22</t>
  </si>
  <si>
    <t>C.14.23 - Manufacture of workwear</t>
  </si>
  <si>
    <t>C.14.23</t>
  </si>
  <si>
    <t>C.14.24 - Manufacture of leather clothes and fur apparel</t>
  </si>
  <si>
    <t>C.14.24</t>
  </si>
  <si>
    <t>C.14.29 - Manufacture of other wearing apparel and accessories n.e.c.</t>
  </si>
  <si>
    <t>C.14.29</t>
  </si>
  <si>
    <t>C.15 - Manufacture of leather and related products of other materials</t>
  </si>
  <si>
    <t>C.15</t>
  </si>
  <si>
    <t>C.15.1 - Tanning, dyeing, dressing of leather and fur; manufacture of luggage, handbags, saddlery and harness</t>
  </si>
  <si>
    <t>C.15.1</t>
  </si>
  <si>
    <t>C.15.11 - Tanning, dressing, dyeing of leather and fur</t>
  </si>
  <si>
    <t>C.15.11</t>
  </si>
  <si>
    <t>C.15.12 - Manufacture of luggage, handbags, saddlery and harness of any material</t>
  </si>
  <si>
    <t>C.15.12</t>
  </si>
  <si>
    <t>C.15.2 - Manufacture of footwear</t>
  </si>
  <si>
    <t>C.15.2</t>
  </si>
  <si>
    <t>C.15.20 - Manufacture of footwear</t>
  </si>
  <si>
    <t>C.15.20</t>
  </si>
  <si>
    <t>C.16 - Manufacture of wood and of products of wood and cork, except furniture; manufacture of articles of straw and plaiting materials</t>
  </si>
  <si>
    <t>C.16</t>
  </si>
  <si>
    <t>C.16.1 - Sawmilling and planing of wood; processing and finishing of wood</t>
  </si>
  <si>
    <t>C.16.1</t>
  </si>
  <si>
    <t>C.16.11 - Sawmilling and planing of wood</t>
  </si>
  <si>
    <t>C.16.11</t>
  </si>
  <si>
    <t>C.16.12 - Processing and finishing of wood</t>
  </si>
  <si>
    <t>C.16.12</t>
  </si>
  <si>
    <t>C.16.2 - Manufacture of products of wood, cork, straw and plaiting materials</t>
  </si>
  <si>
    <t>C.16.2</t>
  </si>
  <si>
    <t>C.16.21 - Manufacture of veneer sheets and wood-based panels</t>
  </si>
  <si>
    <t>C.16.21</t>
  </si>
  <si>
    <t>C.16.22 - Manufacture of assembled parquet floors</t>
  </si>
  <si>
    <t>C.16.22</t>
  </si>
  <si>
    <t>C.16.23 - Manufacture of other builders' carpentry and joinery</t>
  </si>
  <si>
    <t>C.16.23</t>
  </si>
  <si>
    <t>C.16.24 - Manufacture of wooden containers</t>
  </si>
  <si>
    <t>C.16.24</t>
  </si>
  <si>
    <t>C.16.25 - Manufacture of doors and windows of wood</t>
  </si>
  <si>
    <t>C.16.25</t>
  </si>
  <si>
    <t>C.16.26 - Manufacture of solid fuels from vegetable biomass</t>
  </si>
  <si>
    <t>C.16.26</t>
  </si>
  <si>
    <t>C.16.27 - Finishing of wooden products</t>
  </si>
  <si>
    <t>C.16.27</t>
  </si>
  <si>
    <t>C.16.28 - Manufacture of other products of wood and articles of cork, straw and plaiting materials</t>
  </si>
  <si>
    <t>C.16.28</t>
  </si>
  <si>
    <t>C.17 - Manufacture of paper and paper products</t>
  </si>
  <si>
    <t>C.17</t>
  </si>
  <si>
    <t>C.17.1 - Manufacture of pulp, paper and paperboard</t>
  </si>
  <si>
    <t>C.17.1</t>
  </si>
  <si>
    <t>C.17.11 - Manufacture of pulp</t>
  </si>
  <si>
    <t>C.17.11</t>
  </si>
  <si>
    <t>C.17.12 - Manufacture of paper and paperboard</t>
  </si>
  <si>
    <t>C.17.12</t>
  </si>
  <si>
    <t>C.17.2 - Manufacture of articles of paper and paperboard</t>
  </si>
  <si>
    <t>C.17.2</t>
  </si>
  <si>
    <t>C.17.21 - Manufacture of corrugated paper, paperboard and containers of paper and paperboard</t>
  </si>
  <si>
    <t>C.17.21</t>
  </si>
  <si>
    <t>C.17.22 - Manufacture of household and sanitary goods and of toilet requisites</t>
  </si>
  <si>
    <t>C.17.22</t>
  </si>
  <si>
    <t>C.17.23 - Manufacture of paper stationery</t>
  </si>
  <si>
    <t>C.17.23</t>
  </si>
  <si>
    <t>C.17.24 - Manufacture of wallpaper</t>
  </si>
  <si>
    <t>C.17.24</t>
  </si>
  <si>
    <t>C.17.25 - Manufacture of other articles of paper and paperboard</t>
  </si>
  <si>
    <t>C.17.25</t>
  </si>
  <si>
    <t>C.18 - Printing and reproduction of recorded media</t>
  </si>
  <si>
    <t>C.18</t>
  </si>
  <si>
    <t>C.18.1 - Printing and service activities related to printing</t>
  </si>
  <si>
    <t>C.18.1</t>
  </si>
  <si>
    <t>C.18.11 - Printing of newspapers</t>
  </si>
  <si>
    <t>C.18.11</t>
  </si>
  <si>
    <t>C.18.12 - Other printing</t>
  </si>
  <si>
    <t>C.18.12</t>
  </si>
  <si>
    <t>C.18.13 - Pre-press and pre-media services</t>
  </si>
  <si>
    <t>C.18.13</t>
  </si>
  <si>
    <t>C.18.14 - Binding and related services</t>
  </si>
  <si>
    <t>C.18.14</t>
  </si>
  <si>
    <t>C.18.2 - Reproduction of recorded media</t>
  </si>
  <si>
    <t>C.18.2</t>
  </si>
  <si>
    <t>C.18.20 - Reproduction of recorded media</t>
  </si>
  <si>
    <t>C.18.20</t>
  </si>
  <si>
    <t>C.19 - Manufacture of coke and refined petroleum products</t>
  </si>
  <si>
    <t>C.19</t>
  </si>
  <si>
    <t>C.19.1 - Manufacture of coke oven products</t>
  </si>
  <si>
    <t>C.19.1</t>
  </si>
  <si>
    <t>C.19.10 - Manufacture of coke oven products</t>
  </si>
  <si>
    <t>C.19.10</t>
  </si>
  <si>
    <t>C.19.2 - Manufacture of refined petroleum products and fossil fuel products</t>
  </si>
  <si>
    <t>C.19.2</t>
  </si>
  <si>
    <t>C.19.20 - Manufacture of refined petroleum products and fossil fuel products</t>
  </si>
  <si>
    <t>C.19.20</t>
  </si>
  <si>
    <t>C.20 - Manufacture of chemicals and chemical products</t>
  </si>
  <si>
    <t>C.20</t>
  </si>
  <si>
    <t>C.20.1 - Manufacture of basic chemicals, fertilisers and nitrogen compounds, plastics and synthetic rubber in primary forms</t>
  </si>
  <si>
    <t>C.20.1</t>
  </si>
  <si>
    <t>C.20.11 - Manufacture of industrial gases</t>
  </si>
  <si>
    <t>C.20.11</t>
  </si>
  <si>
    <t>C.20.12 - Manufacture of dyes and pigments</t>
  </si>
  <si>
    <t>C.20.12</t>
  </si>
  <si>
    <t>C.20.13 - Manufacture of other inorganic basic chemicals</t>
  </si>
  <si>
    <t>C.20.13</t>
  </si>
  <si>
    <t>C.20.14 - Manufacture of other organic basic chemicals</t>
  </si>
  <si>
    <t>C.20.14</t>
  </si>
  <si>
    <t>C.20.15 - Manufacture of fertilisers and nitrogen compounds</t>
  </si>
  <si>
    <t>C.20.15</t>
  </si>
  <si>
    <t>C.20.16 - Manufacture of plastics in primary forms</t>
  </si>
  <si>
    <t>C.20.16</t>
  </si>
  <si>
    <t>C.20.17 - Manufacture of synthetic rubber in primary forms</t>
  </si>
  <si>
    <t>C.20.17</t>
  </si>
  <si>
    <t>C.20.2 - Manufacture of pesticides, disinfectants and other agrochemical products</t>
  </si>
  <si>
    <t>C.20.2</t>
  </si>
  <si>
    <t>C.20.20 - Manufacture of pesticides, disinfectants and other agrochemical products</t>
  </si>
  <si>
    <t>C.20.20</t>
  </si>
  <si>
    <t>C.20.3 - Manufacture of paints, varnishes and similar coatings, printing ink and mastics</t>
  </si>
  <si>
    <t>C.20.3</t>
  </si>
  <si>
    <t>C.20.30 - Manufacture of paints, varnishes and similar coatings, printing ink and mastics</t>
  </si>
  <si>
    <t>C.20.30</t>
  </si>
  <si>
    <t>C.20.4 - Manufacture of washing, cleaning and polishing preparations</t>
  </si>
  <si>
    <t>C.20.4</t>
  </si>
  <si>
    <t>C.20.41 - Manufacture of soap and detergents, cleaning and polishing preparations</t>
  </si>
  <si>
    <t>C.20.41</t>
  </si>
  <si>
    <t>C.20.42 - Manufacture of perfumes and toilet preparations</t>
  </si>
  <si>
    <t>C.20.42</t>
  </si>
  <si>
    <t>C.20.5 - Manufacture of other chemical products</t>
  </si>
  <si>
    <t>C.20.5</t>
  </si>
  <si>
    <t>C.20.51 - Manufacture of liquid biofuels</t>
  </si>
  <si>
    <t>C.20.51</t>
  </si>
  <si>
    <t>C.20.59 - Manufacture of other chemical products n.e.c.</t>
  </si>
  <si>
    <t>C.20.59</t>
  </si>
  <si>
    <t>C.20.6 - Manufacture of man-made fibres</t>
  </si>
  <si>
    <t>C.20.6</t>
  </si>
  <si>
    <t>C.20.60 - Manufacture of man-made fibres</t>
  </si>
  <si>
    <t>C.20.60</t>
  </si>
  <si>
    <t>C.21 - Manufacture of basic pharmaceutical products and pharmaceutical preparations</t>
  </si>
  <si>
    <t>C.21</t>
  </si>
  <si>
    <t>C.21.1 - Manufacture of basic pharmaceutical products</t>
  </si>
  <si>
    <t>C.21.1</t>
  </si>
  <si>
    <t>C.21.10 - Manufacture of basic pharmaceutical products</t>
  </si>
  <si>
    <t>C.21.10</t>
  </si>
  <si>
    <t>C.21.2 - Manufacture of pharmaceutical preparations</t>
  </si>
  <si>
    <t>C.21.2</t>
  </si>
  <si>
    <t>C.21.20 - Manufacture of pharmaceutical preparations</t>
  </si>
  <si>
    <t>C.21.20</t>
  </si>
  <si>
    <t>C.22 - Manufacture of rubber and plastic products</t>
  </si>
  <si>
    <t>C.22</t>
  </si>
  <si>
    <t>C.22.1 - Manufacture of rubber products</t>
  </si>
  <si>
    <t>C.22.1</t>
  </si>
  <si>
    <t>C.22.11 - Manufacture, retreading and rebuilding of rubber tyres and manufacture of tubes</t>
  </si>
  <si>
    <t>C.22.11</t>
  </si>
  <si>
    <t>C.22.12 - Manufacture of other rubber products</t>
  </si>
  <si>
    <t>C.22.12</t>
  </si>
  <si>
    <t>C.22.2 - Manufacture of plastic products</t>
  </si>
  <si>
    <t>C.22.2</t>
  </si>
  <si>
    <t>C.22.21 - Manufacture of plastic plates, sheets, tubes and profiles</t>
  </si>
  <si>
    <t>C.22.21</t>
  </si>
  <si>
    <t>C.22.22 - Manufacture of plastic packing goods</t>
  </si>
  <si>
    <t>C.22.22</t>
  </si>
  <si>
    <t>C.22.23 - Manufacture of doors and windows of plastic</t>
  </si>
  <si>
    <t>C.22.23</t>
  </si>
  <si>
    <t>C.22.24 - Manufacture of builders' ware of plastic</t>
  </si>
  <si>
    <t>C.22.24</t>
  </si>
  <si>
    <t>C.22.25 - Processing and finishing of plastic products</t>
  </si>
  <si>
    <t>C.22.25</t>
  </si>
  <si>
    <t>C.22.26 - Manufacture of other plastic products</t>
  </si>
  <si>
    <t>C.22.26</t>
  </si>
  <si>
    <t>C.23 - Manufacture of other non-metallic mineral products</t>
  </si>
  <si>
    <t>C.23</t>
  </si>
  <si>
    <t>C.23.1 - Manufacture of glass and glass products</t>
  </si>
  <si>
    <t>C.23.1</t>
  </si>
  <si>
    <t>C.23.11 - Manufacture of flat glass</t>
  </si>
  <si>
    <t>C.23.11</t>
  </si>
  <si>
    <t>C.23.12 - Shaping and processing of flat glass</t>
  </si>
  <si>
    <t>C.23.12</t>
  </si>
  <si>
    <t>C.23.13 - Manufacture of hollow glass</t>
  </si>
  <si>
    <t>C.23.13</t>
  </si>
  <si>
    <t>C.23.14 - Manufacture of glass fibres</t>
  </si>
  <si>
    <t>C.23.14</t>
  </si>
  <si>
    <t>C.23.15 - Manufacture and processing of other glass, including technical glassware</t>
  </si>
  <si>
    <t>C.23.15</t>
  </si>
  <si>
    <t>C.23.2 - Manufacture of refractory products</t>
  </si>
  <si>
    <t>C.23.2</t>
  </si>
  <si>
    <t>C.23.20 - Manufacture of refractory products</t>
  </si>
  <si>
    <t>C.23.20</t>
  </si>
  <si>
    <t>C.23.3 - Manufacture of clay building materials</t>
  </si>
  <si>
    <t>C.23.3</t>
  </si>
  <si>
    <t>C.23.31 - Manufacture of ceramic tiles and flags</t>
  </si>
  <si>
    <t>C.23.31</t>
  </si>
  <si>
    <t>C.23.32 - Manufacture of bricks, tiles and construction products, in baked clay</t>
  </si>
  <si>
    <t>C.23.32</t>
  </si>
  <si>
    <t>C.23.4 - Manufacture of other porcelain and ceramic products</t>
  </si>
  <si>
    <t>C.23.4</t>
  </si>
  <si>
    <t>C.23.41 - Manufacture of ceramic household and ornamental articles</t>
  </si>
  <si>
    <t>C.23.41</t>
  </si>
  <si>
    <t>C.23.42 - Manufacture of ceramic sanitary fixtures</t>
  </si>
  <si>
    <t>C.23.42</t>
  </si>
  <si>
    <t>C.23.43 - Manufacture of ceramic insulators and insulating fittings</t>
  </si>
  <si>
    <t>C.23.43</t>
  </si>
  <si>
    <t>C.23.44 - Manufacture of other technical ceramic products</t>
  </si>
  <si>
    <t>C.23.44</t>
  </si>
  <si>
    <t>C.23.45 - Manufacture of other ceramic products</t>
  </si>
  <si>
    <t>C.23.45</t>
  </si>
  <si>
    <t>C.23.5 - Manufacture of cement, lime and plaster</t>
  </si>
  <si>
    <t>C.23.5</t>
  </si>
  <si>
    <t>C.23.51 - Manufacture of cement</t>
  </si>
  <si>
    <t>C.23.51</t>
  </si>
  <si>
    <t>C.23.52 - Manufacture of lime and plaster</t>
  </si>
  <si>
    <t>C.23.52</t>
  </si>
  <si>
    <t>C.23.6 - Manufacture of articles of concrete, cement and plaster</t>
  </si>
  <si>
    <t>C.23.6</t>
  </si>
  <si>
    <t>C.23.61 - Manufacture of concrete products for construction purposes</t>
  </si>
  <si>
    <t>C.23.61</t>
  </si>
  <si>
    <t>C.23.62 - Manufacture of plaster products for construction purposes</t>
  </si>
  <si>
    <t>C.23.62</t>
  </si>
  <si>
    <t>C.23.63 - Manufacture of ready-mixed concrete</t>
  </si>
  <si>
    <t>C.23.63</t>
  </si>
  <si>
    <t>C.23.64 - Manufacture of mortars</t>
  </si>
  <si>
    <t>C.23.64</t>
  </si>
  <si>
    <t>C.23.65 - Manufacture of fibre cement</t>
  </si>
  <si>
    <t>C.23.65</t>
  </si>
  <si>
    <t>C.23.66 - Manufacture of other articles of concrete, cement and plaster</t>
  </si>
  <si>
    <t>C.23.66</t>
  </si>
  <si>
    <t>C.23.7 - Cutting, shaping and finishing of stone</t>
  </si>
  <si>
    <t>C.23.7</t>
  </si>
  <si>
    <t>C.23.70 - Cutting, shaping and finishing of stone</t>
  </si>
  <si>
    <t>C.23.70</t>
  </si>
  <si>
    <t>C.23.9 - Manufacture of abrasive products and non-metallic mineral products n.e.c.</t>
  </si>
  <si>
    <t>C.23.9</t>
  </si>
  <si>
    <t>C.23.91 - Manufacture of abrasive products</t>
  </si>
  <si>
    <t>C.23.91</t>
  </si>
  <si>
    <t>C.23.99 - Manufacture of other non-metallic mineral products n.e.c.</t>
  </si>
  <si>
    <t>C.23.99</t>
  </si>
  <si>
    <t>C.24 - Manufacture of basic metals</t>
  </si>
  <si>
    <t>C.24</t>
  </si>
  <si>
    <t>C.24.1 - Manufacture of basic iron and steel and of ferro-alloys</t>
  </si>
  <si>
    <t>C.24.1</t>
  </si>
  <si>
    <t>C.24.10 - Manufacture of basic iron and steel and of ferro-alloys</t>
  </si>
  <si>
    <t>C.24.10</t>
  </si>
  <si>
    <t>C.24.2 - Manufacture of tubes, pipes, hollow profiles and related fittings, of steel</t>
  </si>
  <si>
    <t>C.24.2</t>
  </si>
  <si>
    <t>C.24.20 - Manufacture of tubes, pipes, hollow profiles and related fittings, of steel</t>
  </si>
  <si>
    <t>C.24.20</t>
  </si>
  <si>
    <t>C.24.3 - Manufacture of other products of first processing of steel</t>
  </si>
  <si>
    <t>C.24.3</t>
  </si>
  <si>
    <t>C.24.31 - Cold drawing of bars</t>
  </si>
  <si>
    <t>C.24.31</t>
  </si>
  <si>
    <t>C.24.32 - Cold rolling of narrow strip</t>
  </si>
  <si>
    <t>C.24.32</t>
  </si>
  <si>
    <t>C.24.33 - Cold forming or folding</t>
  </si>
  <si>
    <t>C.24.33</t>
  </si>
  <si>
    <t>C.24.34 - Cold drawing of wire</t>
  </si>
  <si>
    <t>C.24.34</t>
  </si>
  <si>
    <t>C.24.4 - Manufacture of basic precious and other non-ferrous metals</t>
  </si>
  <si>
    <t>C.24.4</t>
  </si>
  <si>
    <t>C.24.41 - Precious metals production</t>
  </si>
  <si>
    <t>C.24.41</t>
  </si>
  <si>
    <t>C.24.42 - Aluminium production</t>
  </si>
  <si>
    <t>C.24.42</t>
  </si>
  <si>
    <t>C.24.43 - Lead, zinc and tin production</t>
  </si>
  <si>
    <t>C.24.43</t>
  </si>
  <si>
    <t>C.24.44 - Copper production</t>
  </si>
  <si>
    <t>C.24.44</t>
  </si>
  <si>
    <t>C.24.45 - Other non-ferrous metal production</t>
  </si>
  <si>
    <t>C.24.45</t>
  </si>
  <si>
    <t>C.24.46 - Processing of nuclear fuel</t>
  </si>
  <si>
    <t>C.24.46</t>
  </si>
  <si>
    <t>C.24.5 - Casting of metals</t>
  </si>
  <si>
    <t>C.24.5</t>
  </si>
  <si>
    <t>C.24.51 - Casting of iron</t>
  </si>
  <si>
    <t>C.24.51</t>
  </si>
  <si>
    <t>C.24.52 - Casting of steel</t>
  </si>
  <si>
    <t>C.24.52</t>
  </si>
  <si>
    <t>C.24.53 - Casting of light metals</t>
  </si>
  <si>
    <t>C.24.53</t>
  </si>
  <si>
    <t>C.24.54 - Casting of other non-ferrous metals</t>
  </si>
  <si>
    <t>C.24.54</t>
  </si>
  <si>
    <t>C.25 - Manufacture of fabricated metal products, except machinery and equipment</t>
  </si>
  <si>
    <t>C.25</t>
  </si>
  <si>
    <t>C.25.1 - Manufacture of structural metal products</t>
  </si>
  <si>
    <t>C.25.1</t>
  </si>
  <si>
    <t>C.25.11 - Manufacture of metal structures and parts of structures</t>
  </si>
  <si>
    <t>C.25.11</t>
  </si>
  <si>
    <t>C.25.12 - Manufacture of doors and windows of metal</t>
  </si>
  <si>
    <t>C.25.12</t>
  </si>
  <si>
    <t>C.25.2 - Manufacture of tanks, reservoirs and containers of metal</t>
  </si>
  <si>
    <t>C.25.2</t>
  </si>
  <si>
    <t>C.25.21 - Manufacture of central heating radiators, steam generators and boilers</t>
  </si>
  <si>
    <t>C.25.21</t>
  </si>
  <si>
    <t>C.25.22 - Manufacture of other tanks, reservoirs and containers of metal</t>
  </si>
  <si>
    <t>C.25.22</t>
  </si>
  <si>
    <t>C.25.3 - Manufacture of weapons and ammunition</t>
  </si>
  <si>
    <t>C.25.3</t>
  </si>
  <si>
    <t>C.25.30 - Manufacture of weapons and ammunition</t>
  </si>
  <si>
    <t>C.25.30</t>
  </si>
  <si>
    <t>C.25.4 - Forging and shaping metal and powder metallurgy</t>
  </si>
  <si>
    <t>C.25.4</t>
  </si>
  <si>
    <t>C.25.40 - Forging and shaping metal and powder metallurgy</t>
  </si>
  <si>
    <t>C.25.40</t>
  </si>
  <si>
    <t>C.25.5 - Treatment and coating of metals; machining</t>
  </si>
  <si>
    <t>C.25.5</t>
  </si>
  <si>
    <t>C.25.51 - Coating of metals</t>
  </si>
  <si>
    <t>C.25.51</t>
  </si>
  <si>
    <t>C.25.52 - Heat treatment of metals</t>
  </si>
  <si>
    <t>C.25.52</t>
  </si>
  <si>
    <t>C.25.53 - Machining of metals</t>
  </si>
  <si>
    <t>C.25.53</t>
  </si>
  <si>
    <t>C.25.6 - Manufacture of cutlery, tools and general hardware</t>
  </si>
  <si>
    <t>C.25.6</t>
  </si>
  <si>
    <t>C.25.61 - Manufacture of cutlery</t>
  </si>
  <si>
    <t>C.25.61</t>
  </si>
  <si>
    <t>C.25.62 - Manufacture of locks and hinges</t>
  </si>
  <si>
    <t>C.25.62</t>
  </si>
  <si>
    <t>C.25.63 - Manufacture of tools</t>
  </si>
  <si>
    <t>C.25.63</t>
  </si>
  <si>
    <t>C.25.9 - Manufacture of other fabricated metal products</t>
  </si>
  <si>
    <t>C.25.9</t>
  </si>
  <si>
    <t>C.25.91 - Manufacture of steel drums and similar containers</t>
  </si>
  <si>
    <t>C.25.91</t>
  </si>
  <si>
    <t>C.25.92 - Manufacture of light metal packaging</t>
  </si>
  <si>
    <t>C.25.92</t>
  </si>
  <si>
    <t>C.25.93 - Manufacture of wire products, chain and springs</t>
  </si>
  <si>
    <t>C.25.93</t>
  </si>
  <si>
    <t>C.25.94 - Manufacture of fasteners and screw machine products</t>
  </si>
  <si>
    <t>C.25.94</t>
  </si>
  <si>
    <t>C.25.99 - Manufacture of other fabricated metal products n.e.c.</t>
  </si>
  <si>
    <t>C.25.99</t>
  </si>
  <si>
    <t>C.26 - Manufacture of computer, electronic and optical products</t>
  </si>
  <si>
    <t>C.26</t>
  </si>
  <si>
    <t>C.26.1 - Manufacture of electronic components and boards</t>
  </si>
  <si>
    <t>C.26.1</t>
  </si>
  <si>
    <t>C.26.11 - Manufacture of electronic components</t>
  </si>
  <si>
    <t>C.26.11</t>
  </si>
  <si>
    <t>C.26.12 - Manufacture of loaded electronic boards</t>
  </si>
  <si>
    <t>C.26.12</t>
  </si>
  <si>
    <t>C.26.2 - Manufacture of computers and peripheral equipment</t>
  </si>
  <si>
    <t>C.26.2</t>
  </si>
  <si>
    <t>C.26.20 - Manufacture of computers and peripheral equipment</t>
  </si>
  <si>
    <t>C.26.20</t>
  </si>
  <si>
    <t>C.26.3 - Manufacture of communication equipment</t>
  </si>
  <si>
    <t>C.26.3</t>
  </si>
  <si>
    <t>C.26.30 - Manufacture of communication equipment</t>
  </si>
  <si>
    <t>C.26.30</t>
  </si>
  <si>
    <t>C.26.4 - Manufacture of consumer electronics</t>
  </si>
  <si>
    <t>C.26.4</t>
  </si>
  <si>
    <t>C.26.40 - Manufacture of consumer electronics</t>
  </si>
  <si>
    <t>C.26.40</t>
  </si>
  <si>
    <t>C.26.5 - Manufacture of measuring testing instruments, clocks and watches</t>
  </si>
  <si>
    <t>C.26.5</t>
  </si>
  <si>
    <t>C.26.51 - Manufacture of instruments and appliances for measuring, testing and navigation</t>
  </si>
  <si>
    <t>C.26.51</t>
  </si>
  <si>
    <t>C.26.52 - Manufacture of watches and clocks</t>
  </si>
  <si>
    <t>C.26.52</t>
  </si>
  <si>
    <t>C.26.6 - Manufacture of irradiation, electromedical and electrotherapeutic equipment</t>
  </si>
  <si>
    <t>C.26.6</t>
  </si>
  <si>
    <t>C.26.60 - Manufacture of irradiation, electromedical and electrotherapeutic equipment</t>
  </si>
  <si>
    <t>C.26.60</t>
  </si>
  <si>
    <t>C.26.7 - Manufacture of optical instruments, magnetic and optical media and photographic equipment</t>
  </si>
  <si>
    <t>C.26.7</t>
  </si>
  <si>
    <t>C.26.70 - Manufacture of optical instruments, magnetic and optical media and photographic equipment</t>
  </si>
  <si>
    <t>C.26.70</t>
  </si>
  <si>
    <t>C.27 - Manufacture of electrical equipment</t>
  </si>
  <si>
    <t>C.27</t>
  </si>
  <si>
    <t>C.27.1 - Manufacture of electric motors, generators, transformers and electricity distribution and control apparatus</t>
  </si>
  <si>
    <t>C.27.1</t>
  </si>
  <si>
    <t>C.27.11 - Manufacture of electric motors, generators and transformers</t>
  </si>
  <si>
    <t>C.27.11</t>
  </si>
  <si>
    <t>C.27.12 - Manufacture of electricity distribution and control apparatus</t>
  </si>
  <si>
    <t>C.27.12</t>
  </si>
  <si>
    <t>C.27.2 - Manufacture of batteries and accumulators</t>
  </si>
  <si>
    <t>C.27.2</t>
  </si>
  <si>
    <t>C.27.20 - Manufacture of batteries and accumulators</t>
  </si>
  <si>
    <t>C.27.20</t>
  </si>
  <si>
    <t>C.27.3 - Manufacture of wiring and wiring devices</t>
  </si>
  <si>
    <t>C.27.3</t>
  </si>
  <si>
    <t>C.27.31 - Manufacture of fibre optic cables</t>
  </si>
  <si>
    <t>C.27.31</t>
  </si>
  <si>
    <t>C.27.32 - Manufacture of other electronic and electric wires and cables</t>
  </si>
  <si>
    <t>C.27.32</t>
  </si>
  <si>
    <t>C.27.33 - Manufacture of wiring devices</t>
  </si>
  <si>
    <t>C.27.33</t>
  </si>
  <si>
    <t>C.27.4 - Manufacture of lighting equipment</t>
  </si>
  <si>
    <t>C.27.4</t>
  </si>
  <si>
    <t>C.27.40 - Manufacture of lighting equipment</t>
  </si>
  <si>
    <t>C.27.40</t>
  </si>
  <si>
    <t>C.27.5 - Manufacture of domestic appliances</t>
  </si>
  <si>
    <t>C.27.5</t>
  </si>
  <si>
    <t>C.27.51 - Manufacture of electric domestic appliances</t>
  </si>
  <si>
    <t>C.27.51</t>
  </si>
  <si>
    <t>C.27.52 - Manufacture of non-electric domestic appliances</t>
  </si>
  <si>
    <t>C.27.52</t>
  </si>
  <si>
    <t>C.27.9 - Manufacture of other electrical equipment</t>
  </si>
  <si>
    <t>C.27.9</t>
  </si>
  <si>
    <t>C.27.90 - Manufacture of other electrical equipment</t>
  </si>
  <si>
    <t>C.27.90</t>
  </si>
  <si>
    <t>C.28 - Manufacture of machinery and equipment n.e.c.</t>
  </si>
  <si>
    <t>C.28</t>
  </si>
  <si>
    <t>C.28.1 - Manufacture of general-purpose machinery</t>
  </si>
  <si>
    <t>C.28.1</t>
  </si>
  <si>
    <t>C.28.11 - Manufacture of engines and turbines, except aircraft, vehicle and cycle engines</t>
  </si>
  <si>
    <t>C.28.11</t>
  </si>
  <si>
    <t>C.28.12 - Manufacture of fluid power equipment</t>
  </si>
  <si>
    <t>C.28.12</t>
  </si>
  <si>
    <t>C.28.13 - Manufacture of other pumps and compressors</t>
  </si>
  <si>
    <t>C.28.13</t>
  </si>
  <si>
    <t>C.28.14 - Manufacture of other taps and valves</t>
  </si>
  <si>
    <t>C.28.14</t>
  </si>
  <si>
    <t>C.28.15 - Manufacture of bearings, gears, gearing and driving elements</t>
  </si>
  <si>
    <t>C.28.15</t>
  </si>
  <si>
    <t>C.28.2 - Manufacture of other general-purpose machinery</t>
  </si>
  <si>
    <t>C.28.2</t>
  </si>
  <si>
    <t>C.28.21 - Manufacture of ovens, furnaces and permanent household heating equipment</t>
  </si>
  <si>
    <t>C.28.21</t>
  </si>
  <si>
    <t>C.28.22 - Manufacture of lifting and handling equipment</t>
  </si>
  <si>
    <t>C.28.22</t>
  </si>
  <si>
    <t>C.28.23 - Manufacture of office machinery and equipment, except computers and peripheral equipment</t>
  </si>
  <si>
    <t>C.28.23</t>
  </si>
  <si>
    <t>C.28.24 - Manufacture of power-driven hand tools</t>
  </si>
  <si>
    <t>C.28.24</t>
  </si>
  <si>
    <t>C.28.25 - Manufacture of non-domestic air conditioning equipment</t>
  </si>
  <si>
    <t>C.28.25</t>
  </si>
  <si>
    <t>C.28.29 - Manufacture of other general-purpose machinery n.e.c.</t>
  </si>
  <si>
    <t>C.28.29</t>
  </si>
  <si>
    <t>C.28.3 - Manufacture of agricultural and forestry machinery</t>
  </si>
  <si>
    <t>C.28.3</t>
  </si>
  <si>
    <t>C.28.30 - Manufacture of agricultural and forestry machinery</t>
  </si>
  <si>
    <t>C.28.30</t>
  </si>
  <si>
    <t>C.28.4 - Manufacture of metal forming machinery and machine tools</t>
  </si>
  <si>
    <t>C.28.4</t>
  </si>
  <si>
    <t>C.28.41 - Manufacture of metal forming machinery and machine tools for metal work</t>
  </si>
  <si>
    <t>C.28.41</t>
  </si>
  <si>
    <t>C.28.42 - Manufacture of other machine tools</t>
  </si>
  <si>
    <t>C.28.42</t>
  </si>
  <si>
    <t>C.28.9 - Manufacture of other special-purpose machinery</t>
  </si>
  <si>
    <t>C.28.9</t>
  </si>
  <si>
    <t>C.28.91 - Manufacture of machinery for metallurgy</t>
  </si>
  <si>
    <t>C.28.91</t>
  </si>
  <si>
    <t>C.28.92 - Manufacture of machinery for mining, quarrying and construction</t>
  </si>
  <si>
    <t>C.28.92</t>
  </si>
  <si>
    <t>C.28.93 - Manufacture of machinery for food, beverage and tobacco processing</t>
  </si>
  <si>
    <t>C.28.93</t>
  </si>
  <si>
    <t>C.28.94 - Manufacture of machinery for textile, apparel and leather production</t>
  </si>
  <si>
    <t>C.28.94</t>
  </si>
  <si>
    <t>C.28.95 - Manufacture of machinery for paper and paperboard production</t>
  </si>
  <si>
    <t>C.28.95</t>
  </si>
  <si>
    <t>C.28.96 - Manufacture of plastics and rubber machinery</t>
  </si>
  <si>
    <t>C.28.96</t>
  </si>
  <si>
    <t>C.28.97 - Manufacture of additive manufacturing machinery</t>
  </si>
  <si>
    <t>C.28.97</t>
  </si>
  <si>
    <t>C.28.99 - Manufacture of other special-purpose machinery n.e.c.</t>
  </si>
  <si>
    <t>C.28.99</t>
  </si>
  <si>
    <t>C.29 - Manufacture of motor vehicles, trailers and semi-trailers</t>
  </si>
  <si>
    <t>C.29</t>
  </si>
  <si>
    <t>C.29.1 - Manufacture of motor vehicles</t>
  </si>
  <si>
    <t>C.29.1</t>
  </si>
  <si>
    <t>C.29.10 - Manufacture of motor vehicles</t>
  </si>
  <si>
    <t>C.29.10</t>
  </si>
  <si>
    <t>C.29.2 - Manufacture of bodies and coachwork for motor vehicles; manufacture of trailers and semi-trailers</t>
  </si>
  <si>
    <t>C.29.2</t>
  </si>
  <si>
    <t>C.29.20 - Manufacture of bodies and coachwork for motor vehicles; manufacture of trailers and semi-trailers</t>
  </si>
  <si>
    <t>C.29.20</t>
  </si>
  <si>
    <t>C.29.3 - Manufacture of motor vehicle parts and accessories</t>
  </si>
  <si>
    <t>C.29.3</t>
  </si>
  <si>
    <t>C.29.31 - Manufacture of electrical and electronic equipment for motor vehicles</t>
  </si>
  <si>
    <t>C.29.31</t>
  </si>
  <si>
    <t>C.29.32 - Manufacture of other parts and accessories for motor vehicles</t>
  </si>
  <si>
    <t>C.29.32</t>
  </si>
  <si>
    <t>C.30 - Manufacture of other transport equipment</t>
  </si>
  <si>
    <t>C.30</t>
  </si>
  <si>
    <t>C.30.1 - Building of ships and boats</t>
  </si>
  <si>
    <t>C.30.1</t>
  </si>
  <si>
    <t>C.30.11 - Building of civilian ships and floating structures</t>
  </si>
  <si>
    <t>C.30.11</t>
  </si>
  <si>
    <t>C.30.12 - Building of pleasure and sporting boats</t>
  </si>
  <si>
    <t>C.30.12</t>
  </si>
  <si>
    <t>C.30.13 - Building of military ships and vessels</t>
  </si>
  <si>
    <t>C.30.13</t>
  </si>
  <si>
    <t>C.30.2 - Manufacture of railway locomotives and rolling stock</t>
  </si>
  <si>
    <t>C.30.2</t>
  </si>
  <si>
    <t>C.30.20 - Manufacture of railway locomotives and rolling stock</t>
  </si>
  <si>
    <t>C.30.20</t>
  </si>
  <si>
    <t>C.30.3 - Manufacture of air and spacecraft and related machinery</t>
  </si>
  <si>
    <t>C.30.3</t>
  </si>
  <si>
    <t>C.30.31 - Manufacture of civilian air and spacecraft and related machinery</t>
  </si>
  <si>
    <t>C.30.31</t>
  </si>
  <si>
    <t>C.30.32 - Manufacture of military air and spacecraft and related machinery</t>
  </si>
  <si>
    <t>C.30.32</t>
  </si>
  <si>
    <t>C.30.4 - Manufacture of military fighting vehicles</t>
  </si>
  <si>
    <t>C.30.4</t>
  </si>
  <si>
    <t>C.30.40 - Manufacture of military fighting vehicles</t>
  </si>
  <si>
    <t>C.30.40</t>
  </si>
  <si>
    <t>C.30.9 - Manufacture of transport equipment n.e.c.</t>
  </si>
  <si>
    <t>C.30.9</t>
  </si>
  <si>
    <t>C.30.91 - Manufacture of motorcycles</t>
  </si>
  <si>
    <t>C.30.91</t>
  </si>
  <si>
    <t>C.30.92 - Manufacture of bicycles and invalid carriages</t>
  </si>
  <si>
    <t>C.30.92</t>
  </si>
  <si>
    <t>C.30.99 - Manufacture of other transport equipment n.e.c.</t>
  </si>
  <si>
    <t>C.30.99</t>
  </si>
  <si>
    <t>C.31 - Manufacture of furniture</t>
  </si>
  <si>
    <t>C.31</t>
  </si>
  <si>
    <t>C.31.0 - Manufacture of furniture</t>
  </si>
  <si>
    <t>C.31.0</t>
  </si>
  <si>
    <t>C.31.00 - Manufacture of furniture</t>
  </si>
  <si>
    <t>C.31.00</t>
  </si>
  <si>
    <t>C.32 - Other manufacturing</t>
  </si>
  <si>
    <t>C.32</t>
  </si>
  <si>
    <t>C.32.1 - Manufacture of jewellery, bijouterie and related articles</t>
  </si>
  <si>
    <t>C.32.1</t>
  </si>
  <si>
    <t>C.32.11 - Striking of coins</t>
  </si>
  <si>
    <t>C.32.11</t>
  </si>
  <si>
    <t>C.32.12 - Manufacture of jewellery and related articles</t>
  </si>
  <si>
    <t>C.32.12</t>
  </si>
  <si>
    <t>C.32.13 - Manufacture of imitation jewellery and related articles</t>
  </si>
  <si>
    <t>C.32.13</t>
  </si>
  <si>
    <t>C.32.2 - Manufacture of musical instruments</t>
  </si>
  <si>
    <t>C.32.2</t>
  </si>
  <si>
    <t>C.32.20 - Manufacture of musical instruments</t>
  </si>
  <si>
    <t>C.32.20</t>
  </si>
  <si>
    <t>C.32.3 - Manufacture of sports goods</t>
  </si>
  <si>
    <t>C.32.3</t>
  </si>
  <si>
    <t>C.32.30 - Manufacture of sports goods</t>
  </si>
  <si>
    <t>C.32.30</t>
  </si>
  <si>
    <t>C.32.4 - Manufacture of games and toys</t>
  </si>
  <si>
    <t>C.32.4</t>
  </si>
  <si>
    <t>C.32.40 - Manufacture of games and toys</t>
  </si>
  <si>
    <t>C.32.40</t>
  </si>
  <si>
    <t>C.32.5 - Manufacture of medical and dental instruments and supplies</t>
  </si>
  <si>
    <t>C.32.5</t>
  </si>
  <si>
    <t>C.32.50 - Manufacture of medical and dental instruments and supplies</t>
  </si>
  <si>
    <t>C.32.50</t>
  </si>
  <si>
    <t>C.32.9 - Manufacturing n.e.c.</t>
  </si>
  <si>
    <t>C.32.9</t>
  </si>
  <si>
    <t>C.32.91 - Manufacture of brooms and brushes</t>
  </si>
  <si>
    <t>C.32.91</t>
  </si>
  <si>
    <t>C.32.99 - Other manufacturing n.e.c.</t>
  </si>
  <si>
    <t>C.32.99</t>
  </si>
  <si>
    <t>C.33 - Repair, maintenance and installation of machinery and equipment</t>
  </si>
  <si>
    <t>C.33</t>
  </si>
  <si>
    <t>C.33.1 - Repair and maintenance of fabricated metal products, machinery and equipment</t>
  </si>
  <si>
    <t>C.33.1</t>
  </si>
  <si>
    <t>C.33.11 - Repair and maintenance of fabricated metal products</t>
  </si>
  <si>
    <t>C.33.11</t>
  </si>
  <si>
    <t>C.33.12 - Repair and maintenance of machinery</t>
  </si>
  <si>
    <t>C.33.12</t>
  </si>
  <si>
    <t>C.33.13 - Repair and maintenance of electronic and optical equipment</t>
  </si>
  <si>
    <t>C.33.13</t>
  </si>
  <si>
    <t>C.33.14 - Repair and maintenance of electrical equipment</t>
  </si>
  <si>
    <t>C.33.14</t>
  </si>
  <si>
    <t>C.33.15 - Repair and maintenance of civilian ships and boats</t>
  </si>
  <si>
    <t>C.33.15</t>
  </si>
  <si>
    <t>C.33.16 - Repair and maintenance of civilian air and spacecraft</t>
  </si>
  <si>
    <t>C.33.16</t>
  </si>
  <si>
    <t>C.33.17 - Repair and maintenance of other civilian transport equipment</t>
  </si>
  <si>
    <t>C.33.17</t>
  </si>
  <si>
    <t>C.33.18 - Repair and maintenance of military fighting vehicles, ships, boats, air and spacecraft</t>
  </si>
  <si>
    <t>C.33.18</t>
  </si>
  <si>
    <t>C.33.19 - Repair and maintenance of other equipment</t>
  </si>
  <si>
    <t>C.33.19</t>
  </si>
  <si>
    <t>C.33.2 - Installation of industrial machinery and equipment</t>
  </si>
  <si>
    <t>C.33.2</t>
  </si>
  <si>
    <t>C.33.20 - Installation of industrial machinery and equipment</t>
  </si>
  <si>
    <t>C.33.20</t>
  </si>
  <si>
    <t>C10 - Manufacture of food products</t>
  </si>
  <si>
    <t>C10</t>
  </si>
  <si>
    <t>C10.1 - Processing and preserving of meat and production of meat products</t>
  </si>
  <si>
    <t>C101</t>
  </si>
  <si>
    <t>C10.1.1 - Processing and preserving of meat</t>
  </si>
  <si>
    <t>C1011</t>
  </si>
  <si>
    <t>C10.1.2 - Processing and preserving of poultry meat</t>
  </si>
  <si>
    <t>C1012</t>
  </si>
  <si>
    <t>C10.1.3 - Production of meat and poultry meat products</t>
  </si>
  <si>
    <t>C1013</t>
  </si>
  <si>
    <t>C10.2 - Processing and preserving of fish, crustaceans and molluscs</t>
  </si>
  <si>
    <t>C102</t>
  </si>
  <si>
    <t>C10.2.0 - Processing and preserving of fish, crustaceans and molluscs</t>
  </si>
  <si>
    <t>C1020</t>
  </si>
  <si>
    <t>C10.3 - Processing and preserving of fruit and vegetables</t>
  </si>
  <si>
    <t>C103</t>
  </si>
  <si>
    <t>C10.3.1 - Processing and preserving of potatoes</t>
  </si>
  <si>
    <t>C1031</t>
  </si>
  <si>
    <t>C10.3.2 - Manufacture of fruit and vegetable juice</t>
  </si>
  <si>
    <t>C1032</t>
  </si>
  <si>
    <t>C10.3.9 - Other processing and preserving of fruit and vegetables</t>
  </si>
  <si>
    <t>C1039</t>
  </si>
  <si>
    <t>C10.4 - Manufacture of vegetable and animal oils and fats</t>
  </si>
  <si>
    <t>C104</t>
  </si>
  <si>
    <t>C10.4.1 - Manufacture of oils and fats</t>
  </si>
  <si>
    <t>C1041</t>
  </si>
  <si>
    <t>C10.4.2 - Manufacture of margarine and similar edible fats</t>
  </si>
  <si>
    <t>C1042</t>
  </si>
  <si>
    <t>C10.5 - Manufacture of dairy products</t>
  </si>
  <si>
    <t>C105</t>
  </si>
  <si>
    <t>C10.5.1 - Operation of dairies and cheese making</t>
  </si>
  <si>
    <t>C1051</t>
  </si>
  <si>
    <t>C10.5.2 - Manufacture of ice cream</t>
  </si>
  <si>
    <t>C1052</t>
  </si>
  <si>
    <t>C10.6 - Manufacture of grain mill products, starches and starch products</t>
  </si>
  <si>
    <t>C106</t>
  </si>
  <si>
    <t>C10.6.1 - Manufacture of grain mill products</t>
  </si>
  <si>
    <t>C1061</t>
  </si>
  <si>
    <t>C10.6.2 - Manufacture of starches and starch products</t>
  </si>
  <si>
    <t>C1062</t>
  </si>
  <si>
    <t>C10.7 - Manufacture of bakery and farinaceous products</t>
  </si>
  <si>
    <t>C107</t>
  </si>
  <si>
    <t>C10.7.1 - Manufacture of bread; manufacture of fresh pastry goods and cakes</t>
  </si>
  <si>
    <t>C1071</t>
  </si>
  <si>
    <t>C10.7.2 - Manufacture of rusks and biscuits; manufacture of preserved pastry goods and cakes</t>
  </si>
  <si>
    <t>C1072</t>
  </si>
  <si>
    <t>C10.7.3 - Manufacture of macaroni, noodles, couscous and similar farinaceous products</t>
  </si>
  <si>
    <t>C1073</t>
  </si>
  <si>
    <t>C10.8 - Manufacture of other food products</t>
  </si>
  <si>
    <t>C108</t>
  </si>
  <si>
    <t>C10.8.1 - Manufacture of sugar</t>
  </si>
  <si>
    <t>C1081</t>
  </si>
  <si>
    <t>C10.8.2 - Manufacture of cocoa, chocolate and sugar confectionery</t>
  </si>
  <si>
    <t>C1082</t>
  </si>
  <si>
    <t>C10.8.3 - Processing of tea and coffee</t>
  </si>
  <si>
    <t>C1083</t>
  </si>
  <si>
    <t>C10.8.4 - Manufacture of condiments and seasonings</t>
  </si>
  <si>
    <t>C1084</t>
  </si>
  <si>
    <t>C10.8.5 - Manufacture of prepared meals and dishes</t>
  </si>
  <si>
    <t>C1085</t>
  </si>
  <si>
    <t>C10.8.6 - Manufacture of homogenised food preparations and dietetic food</t>
  </si>
  <si>
    <t>C1086</t>
  </si>
  <si>
    <t>C10.8.9 - Manufacture of other food products n.e.c.</t>
  </si>
  <si>
    <t>C1089</t>
  </si>
  <si>
    <t>C10.9 - Manufacture of prepared animal feeds</t>
  </si>
  <si>
    <t>C109</t>
  </si>
  <si>
    <t>C10.9.1 - Manufacture of prepared feeds for farm animals</t>
  </si>
  <si>
    <t>C1091</t>
  </si>
  <si>
    <t>C10.9.2 - Manufacture of prepared pet foods</t>
  </si>
  <si>
    <t>C1092</t>
  </si>
  <si>
    <t>C11 - Manufacture of beverages</t>
  </si>
  <si>
    <t>C11</t>
  </si>
  <si>
    <t>C11.0 - Manufacture of beverages</t>
  </si>
  <si>
    <t>C110</t>
  </si>
  <si>
    <t>C11.0.1 - Distilling, rectifying and blending of spirits</t>
  </si>
  <si>
    <t>C1101</t>
  </si>
  <si>
    <t>C11.0.2 - Manufacture of wine from grape</t>
  </si>
  <si>
    <t>C1102</t>
  </si>
  <si>
    <t>C11.0.3 - Manufacture of cider and other fruit wines</t>
  </si>
  <si>
    <t>C1103</t>
  </si>
  <si>
    <t>C11.0.4 - Manufacture of other non-distilled fermented beverages</t>
  </si>
  <si>
    <t>C1104</t>
  </si>
  <si>
    <t>C11.0.5 - Manufacture of beer</t>
  </si>
  <si>
    <t>C1105</t>
  </si>
  <si>
    <t>C11.0.6 - Manufacture of malt</t>
  </si>
  <si>
    <t>C1106</t>
  </si>
  <si>
    <t>C11.0.7 - Manufacture of soft drinks; production of mineral waters and other bottled waters</t>
  </si>
  <si>
    <t>C1107</t>
  </si>
  <si>
    <t>C12 - Manufacture of tobacco products</t>
  </si>
  <si>
    <t>C12</t>
  </si>
  <si>
    <t>C12.0 - Manufacture of tobacco products</t>
  </si>
  <si>
    <t>C120</t>
  </si>
  <si>
    <t>C12.0.0 - Manufacture of tobacco products</t>
  </si>
  <si>
    <t>C1200</t>
  </si>
  <si>
    <t>C13 - Manufacture of textiles</t>
  </si>
  <si>
    <t>C13</t>
  </si>
  <si>
    <t>C13.1 - Preparation and spinning of textile fibres</t>
  </si>
  <si>
    <t>C131</t>
  </si>
  <si>
    <t>C13.1.0 - Preparation and spinning of textile fibres</t>
  </si>
  <si>
    <t>C1310</t>
  </si>
  <si>
    <t>C13.2 - Weaving of textiles</t>
  </si>
  <si>
    <t>C132</t>
  </si>
  <si>
    <t>C13.2.0 - Weaving of textiles</t>
  </si>
  <si>
    <t>C1320</t>
  </si>
  <si>
    <t>C13.3 - Finishing of textiles</t>
  </si>
  <si>
    <t>C133</t>
  </si>
  <si>
    <t>C13.3.0 - Finishing of textiles</t>
  </si>
  <si>
    <t>C1330</t>
  </si>
  <si>
    <t>C13.9 - Manufacture of other textiles</t>
  </si>
  <si>
    <t>C139</t>
  </si>
  <si>
    <t>C13.9.1 - Manufacture of knitted and crocheted fabrics</t>
  </si>
  <si>
    <t>C1391</t>
  </si>
  <si>
    <t>C13.9.2 - Manufacture of made-up textile articles, except apparel</t>
  </si>
  <si>
    <t>C1392</t>
  </si>
  <si>
    <t>C13.9.3 - Manufacture of carpets and rugs</t>
  </si>
  <si>
    <t>C1393</t>
  </si>
  <si>
    <t>C13.9.4 - Manufacture of cordage, rope, twine and netting</t>
  </si>
  <si>
    <t>C1394</t>
  </si>
  <si>
    <t>C13.9.5 - Manufacture of non-wovens and articles made from non-wovens, except apparel</t>
  </si>
  <si>
    <t>C1395</t>
  </si>
  <si>
    <t>C13.9.6 - Manufacture of other technical and industrial textiles</t>
  </si>
  <si>
    <t>C1396</t>
  </si>
  <si>
    <t>C13.9.9 - Manufacture of other textiles n.e.c.</t>
  </si>
  <si>
    <t>C1399</t>
  </si>
  <si>
    <t>C14 - Manufacture of wearing apparel</t>
  </si>
  <si>
    <t>C14</t>
  </si>
  <si>
    <t>C14.1 - Manufacture of wearing apparel, except fur apparel</t>
  </si>
  <si>
    <t>C141</t>
  </si>
  <si>
    <t>C14.1.1 - Manufacture of leather clothes</t>
  </si>
  <si>
    <t>C1411</t>
  </si>
  <si>
    <t>C14.1.2 - Manufacture of workwear</t>
  </si>
  <si>
    <t>C1412</t>
  </si>
  <si>
    <t>C14.1.3 - Manufacture of other outerwear</t>
  </si>
  <si>
    <t>C1413</t>
  </si>
  <si>
    <t>C14.1.4 - Manufacture of underwear</t>
  </si>
  <si>
    <t>C1414</t>
  </si>
  <si>
    <t>C14.1.9 - Manufacture of other wearing apparel and accessories</t>
  </si>
  <si>
    <t>C1419</t>
  </si>
  <si>
    <t>C14.2 - Manufacture of articles of fur</t>
  </si>
  <si>
    <t>C142</t>
  </si>
  <si>
    <t>C14.2.0 - Manufacture of articles of fur</t>
  </si>
  <si>
    <t>C1420</t>
  </si>
  <si>
    <t>C14.3 - Manufacture of knitted and crocheted apparel</t>
  </si>
  <si>
    <t>C143</t>
  </si>
  <si>
    <t>C14.3.1 - Manufacture of knitted and crocheted hosiery</t>
  </si>
  <si>
    <t>C1431</t>
  </si>
  <si>
    <t>C14.3.9 - Manufacture of other knitted and crocheted apparel</t>
  </si>
  <si>
    <t>C1439</t>
  </si>
  <si>
    <t>C15 - Manufacture of leather and related products</t>
  </si>
  <si>
    <t>C15</t>
  </si>
  <si>
    <t>C15.1 - Tanning and dressing of leather; manufacture of luggage, handbags, saddlery and harness; dressing and dyeing of fur</t>
  </si>
  <si>
    <t>C151</t>
  </si>
  <si>
    <t>C15.1.1 - Tanning and dressing of leather; dressing and dyeing of fur</t>
  </si>
  <si>
    <t>C1511</t>
  </si>
  <si>
    <t>C15.1.2 - Manufacture of luggage, handbags and the like, saddlery and harness</t>
  </si>
  <si>
    <t>C1512</t>
  </si>
  <si>
    <t>C15.2 - Manufacture of footwear</t>
  </si>
  <si>
    <t>C152</t>
  </si>
  <si>
    <t>C15.2.0 - Manufacture of footwear</t>
  </si>
  <si>
    <t>C1520</t>
  </si>
  <si>
    <t>C16 - Manufacture of wood and of products of wood and cork, except furniture; manufacture of articles of straw and plaiting materials</t>
  </si>
  <si>
    <t>C16</t>
  </si>
  <si>
    <t>C16.1 - Sawmilling and planing of wood</t>
  </si>
  <si>
    <t>C161</t>
  </si>
  <si>
    <t>C16.1.0 - Sawmilling and planing of wood</t>
  </si>
  <si>
    <t>C1610</t>
  </si>
  <si>
    <t>C16.2 - Manufacture of products of wood, cork, straw and plaiting materials</t>
  </si>
  <si>
    <t>C162</t>
  </si>
  <si>
    <t>C16.2.1 - Manufacture of veneer sheets and wood-based panels</t>
  </si>
  <si>
    <t>C1621</t>
  </si>
  <si>
    <t>C16.2.2 - Manufacture of assembled parquet floors</t>
  </si>
  <si>
    <t>C1622</t>
  </si>
  <si>
    <t>C16.2.3 - Manufacture of other builders' carpentry and joinery</t>
  </si>
  <si>
    <t>C1623</t>
  </si>
  <si>
    <t>C16.2.4 - Manufacture of wooden containers</t>
  </si>
  <si>
    <t>C1624</t>
  </si>
  <si>
    <t>C16.2.9 - Manufacture of other products of wood; manufacture of articles of cork, straw and plaiting materials</t>
  </si>
  <si>
    <t>C1629</t>
  </si>
  <si>
    <t>C17 - Manufacture of paper and paper products</t>
  </si>
  <si>
    <t>C17</t>
  </si>
  <si>
    <t>C17.1 - Manufacture of pulp, paper and paperboard</t>
  </si>
  <si>
    <t>C171</t>
  </si>
  <si>
    <t>C17.1.1 - Manufacture of pulp</t>
  </si>
  <si>
    <t>C1711</t>
  </si>
  <si>
    <t>C17.1.2 - Manufacture of paper and paperboard</t>
  </si>
  <si>
    <t>C1712</t>
  </si>
  <si>
    <t>C17.2 - Manufacture of articles of paper and paperboard</t>
  </si>
  <si>
    <t>C172</t>
  </si>
  <si>
    <t>C17.2.1 - Manufacture of corrugated paper and paperboard and of containers of paper and paperboard</t>
  </si>
  <si>
    <t>C1721</t>
  </si>
  <si>
    <t>C17.2.2 - Manufacture of household and sanitary goods and of toilet requisites</t>
  </si>
  <si>
    <t>C1722</t>
  </si>
  <si>
    <t>C17.2.3 - Manufacture of paper stationery</t>
  </si>
  <si>
    <t>C1723</t>
  </si>
  <si>
    <t>C17.2.4 - Manufacture of wallpaper</t>
  </si>
  <si>
    <t>C1724</t>
  </si>
  <si>
    <t>C17.2.9 - Manufacture of other articles of paper and paperboard</t>
  </si>
  <si>
    <t>C1729</t>
  </si>
  <si>
    <t>C18 - Printing and reproduction of recorded media</t>
  </si>
  <si>
    <t>C18</t>
  </si>
  <si>
    <t>C18.1 - Printing and service activities related to printing</t>
  </si>
  <si>
    <t>C181</t>
  </si>
  <si>
    <t>C18.1.1 - Printing of newspapers</t>
  </si>
  <si>
    <t>C1811</t>
  </si>
  <si>
    <t>C18.1.2 - Other printing</t>
  </si>
  <si>
    <t>C1812</t>
  </si>
  <si>
    <t>C18.1.3 - Pre-press and pre-media services</t>
  </si>
  <si>
    <t>C1813</t>
  </si>
  <si>
    <t>C18.1.4 - Binding and related services</t>
  </si>
  <si>
    <t>C1814</t>
  </si>
  <si>
    <t>C18.2 - Reproduction of recorded media</t>
  </si>
  <si>
    <t>C182</t>
  </si>
  <si>
    <t>C18.2.0 - Reproduction of recorded media</t>
  </si>
  <si>
    <t>C1820</t>
  </si>
  <si>
    <t>C19 - Manufacture of coke and refined petroleum products</t>
  </si>
  <si>
    <t>C19</t>
  </si>
  <si>
    <t>C19.1 - Manufacture of coke oven products</t>
  </si>
  <si>
    <t>C191</t>
  </si>
  <si>
    <t>C19.1.0 - Manufacture of coke oven products</t>
  </si>
  <si>
    <t>C1910</t>
  </si>
  <si>
    <t>C19.2 - Manufacture of refined petroleum products</t>
  </si>
  <si>
    <t>C192</t>
  </si>
  <si>
    <t>C19.2.0 - Manufacture of refined petroleum products</t>
  </si>
  <si>
    <t>C1920</t>
  </si>
  <si>
    <t>C20 - Manufacture of chemicals and chemical products</t>
  </si>
  <si>
    <t>C20</t>
  </si>
  <si>
    <t>C20.1 - Manufacture of basic chemicals, fertilisers and nitrogen compounds, plastics and synthetic rubber in primary forms</t>
  </si>
  <si>
    <t>C201</t>
  </si>
  <si>
    <t>C20.1.1 - Manufacture of industrial gases</t>
  </si>
  <si>
    <t>C2011</t>
  </si>
  <si>
    <t>C20.1.2 - Manufacture of dyes and pigments</t>
  </si>
  <si>
    <t>C2012</t>
  </si>
  <si>
    <t>C20.1.3 - Manufacture of other inorganic basic chemicals</t>
  </si>
  <si>
    <t>C2013</t>
  </si>
  <si>
    <t>C20.1.4 - Manufacture of other organic basic chemicals</t>
  </si>
  <si>
    <t>C2014</t>
  </si>
  <si>
    <t>C20.1.5 - Manufacture of fertilisers and nitrogen compounds</t>
  </si>
  <si>
    <t>C2015</t>
  </si>
  <si>
    <t>C20.1.6 - Manufacture of plastics in primary forms</t>
  </si>
  <si>
    <t>C2016</t>
  </si>
  <si>
    <t>C20.1.7 - Manufacture of synthetic rubber in primary forms</t>
  </si>
  <si>
    <t>C2017</t>
  </si>
  <si>
    <t>C20.2 - Manufacture of pesticides and other agrochemical products</t>
  </si>
  <si>
    <t>C202</t>
  </si>
  <si>
    <t>C20.2.0 - Manufacture of pesticides and other agrochemical products</t>
  </si>
  <si>
    <t>C2020</t>
  </si>
  <si>
    <t>C20.3 - Manufacture of paints, varnishes and similar coatings, printing ink and mastics</t>
  </si>
  <si>
    <t>C203</t>
  </si>
  <si>
    <t>C20.3.0 - Manufacture of paints, varnishes and similar coatings, printing ink and mastics</t>
  </si>
  <si>
    <t>C2030</t>
  </si>
  <si>
    <t>C20.4 - Manufacture of soap and detergents, cleaning and polishing preparations, perfumes and toilet preparations</t>
  </si>
  <si>
    <t>C204</t>
  </si>
  <si>
    <t>C20.4.1 - Manufacture of soap and detergents, cleaning and polishing preparations</t>
  </si>
  <si>
    <t>C2041</t>
  </si>
  <si>
    <t>C20.4.2 - Manufacture of perfumes and toilet preparations</t>
  </si>
  <si>
    <t>C2042</t>
  </si>
  <si>
    <t>C20.5 - Manufacture of other chemical products</t>
  </si>
  <si>
    <t>C205</t>
  </si>
  <si>
    <t>C20.5.1 - Manufacture of explosives</t>
  </si>
  <si>
    <t>C2051</t>
  </si>
  <si>
    <t>C20.5.2 - Manufacture of glues</t>
  </si>
  <si>
    <t>C2052</t>
  </si>
  <si>
    <t>C20.5.3 - Manufacture of essential oils</t>
  </si>
  <si>
    <t>C2053</t>
  </si>
  <si>
    <t>C20.5.9 - Manufacture of other chemical products n.e.c.</t>
  </si>
  <si>
    <t>C2059</t>
  </si>
  <si>
    <t>C20.6 - Manufacture of man-made fibres</t>
  </si>
  <si>
    <t>C206</t>
  </si>
  <si>
    <t>C20.6.0 - Manufacture of man-made fibres</t>
  </si>
  <si>
    <t>C2060</t>
  </si>
  <si>
    <t>C21 - Manufacture of basic pharmaceutical products and pharmaceutical preparations</t>
  </si>
  <si>
    <t>C21</t>
  </si>
  <si>
    <t>C21.1 - Manufacture of basic pharmaceutical products</t>
  </si>
  <si>
    <t>C211</t>
  </si>
  <si>
    <t>C21.1.0 - Manufacture of basic pharmaceutical products</t>
  </si>
  <si>
    <t>C2110</t>
  </si>
  <si>
    <t>C21.2 - Manufacture of pharmaceutical preparations</t>
  </si>
  <si>
    <t>C212</t>
  </si>
  <si>
    <t>C21.2.0 - Manufacture of pharmaceutical preparations</t>
  </si>
  <si>
    <t>C2120</t>
  </si>
  <si>
    <t>C22 - Manufacture of rubber and plastic products</t>
  </si>
  <si>
    <t>C22</t>
  </si>
  <si>
    <t>C22.1 - Manufacture of rubber products</t>
  </si>
  <si>
    <t>C221</t>
  </si>
  <si>
    <t>C22.1.1 - Manufacture of rubber tyres and tubes; retreading and rebuilding of rubber tyres</t>
  </si>
  <si>
    <t>C2211</t>
  </si>
  <si>
    <t>C22.1.9 - Manufacture of other rubber products</t>
  </si>
  <si>
    <t>C2219</t>
  </si>
  <si>
    <t>C22.2 - Manufacture of plastics products</t>
  </si>
  <si>
    <t>C222</t>
  </si>
  <si>
    <t>C22.2.1 - Manufacture of plastic plates, sheets, tubes and profiles</t>
  </si>
  <si>
    <t>C2221</t>
  </si>
  <si>
    <t>C22.2.2 - Manufacture of plastic packing goods</t>
  </si>
  <si>
    <t>C2222</t>
  </si>
  <si>
    <t>C22.2.3 - Manufacture of builders' ware of plastic</t>
  </si>
  <si>
    <t>C2223</t>
  </si>
  <si>
    <t>C22.2.9 - Manufacture of other plastic products</t>
  </si>
  <si>
    <t>C2229</t>
  </si>
  <si>
    <t>C23 - Manufacture of other non-metallic mineral products</t>
  </si>
  <si>
    <t>C23</t>
  </si>
  <si>
    <t>C23.1 - Manufacture of glass and glass products</t>
  </si>
  <si>
    <t>C231</t>
  </si>
  <si>
    <t>C23.1.1 - Manufacture of flat glass</t>
  </si>
  <si>
    <t>C2311</t>
  </si>
  <si>
    <t>C23.1.2 - Shaping and processing of flat glass</t>
  </si>
  <si>
    <t>C2312</t>
  </si>
  <si>
    <t>C23.1.3 - Manufacture of hollow glass</t>
  </si>
  <si>
    <t>C2313</t>
  </si>
  <si>
    <t>C23.1.4 - Manufacture of glass fibres</t>
  </si>
  <si>
    <t>C2314</t>
  </si>
  <si>
    <t>C23.1.9 - Manufacture and processing of other glass, including technical glassware</t>
  </si>
  <si>
    <t>C2319</t>
  </si>
  <si>
    <t>C23.2 - Manufacture of refractory products</t>
  </si>
  <si>
    <t>C232</t>
  </si>
  <si>
    <t>C23.2.0 - Manufacture of refractory products</t>
  </si>
  <si>
    <t>C2320</t>
  </si>
  <si>
    <t>C23.3 - Manufacture of clay building materials</t>
  </si>
  <si>
    <t>C233</t>
  </si>
  <si>
    <t>C23.3.1 - Manufacture of ceramic tiles and flags</t>
  </si>
  <si>
    <t>C2331</t>
  </si>
  <si>
    <t>C23.3.2 - Manufacture of bricks, tiles and construction products, in baked clay</t>
  </si>
  <si>
    <t>C2332</t>
  </si>
  <si>
    <t>C23.4 - Manufacture of other porcelain and ceramic products</t>
  </si>
  <si>
    <t>C234</t>
  </si>
  <si>
    <t>C23.4.1 - Manufacture of ceramic household and ornamental articles</t>
  </si>
  <si>
    <t>C2341</t>
  </si>
  <si>
    <t>C23.4.2 - Manufacture of ceramic sanitary fixtures</t>
  </si>
  <si>
    <t>C2342</t>
  </si>
  <si>
    <t>C23.4.3 - Manufacture of ceramic insulators and insulating fittings</t>
  </si>
  <si>
    <t>C2343</t>
  </si>
  <si>
    <t>C23.4.4 - Manufacture of other technical ceramic products</t>
  </si>
  <si>
    <t>C2344</t>
  </si>
  <si>
    <t>C23.4.9 - Manufacture of other ceramic products</t>
  </si>
  <si>
    <t>C2349</t>
  </si>
  <si>
    <t>C23.5 - Manufacture of cement, lime and plaster</t>
  </si>
  <si>
    <t>C235</t>
  </si>
  <si>
    <t>C23.5.1 - Manufacture of cement</t>
  </si>
  <si>
    <t>C2351</t>
  </si>
  <si>
    <t>C23.5.2 - Manufacture of lime and plaster</t>
  </si>
  <si>
    <t>C2352</t>
  </si>
  <si>
    <t>C23.6 - Manufacture of articles of concrete, cement and plaster</t>
  </si>
  <si>
    <t>C236</t>
  </si>
  <si>
    <t>C23.6.1 - Manufacture of concrete products for construction purposes</t>
  </si>
  <si>
    <t>C2361</t>
  </si>
  <si>
    <t>C23.6.2 - Manufacture of plaster products for construction purposes</t>
  </si>
  <si>
    <t>C2362</t>
  </si>
  <si>
    <t>C23.6.3 - Manufacture of ready-mixed concrete</t>
  </si>
  <si>
    <t>C2363</t>
  </si>
  <si>
    <t>C23.6.4 - Manufacture of mortars</t>
  </si>
  <si>
    <t>C2364</t>
  </si>
  <si>
    <t>C23.6.5 - Manufacture of fibre cement</t>
  </si>
  <si>
    <t>C2365</t>
  </si>
  <si>
    <t>C23.6.9 - Manufacture of other articles of concrete, plaster and cement</t>
  </si>
  <si>
    <t>C2369</t>
  </si>
  <si>
    <t>C23.7 - Cutting, shaping and finishing of stone</t>
  </si>
  <si>
    <t>C237</t>
  </si>
  <si>
    <t>C23.7.0 - Cutting, shaping and finishing of stone</t>
  </si>
  <si>
    <t>C2370</t>
  </si>
  <si>
    <t>C23.9 - Manufacture of abrasive products and non-metallic mineral products n.e.c.</t>
  </si>
  <si>
    <t>C239</t>
  </si>
  <si>
    <t>C23.9.1 - Production of abrasive products</t>
  </si>
  <si>
    <t>C2391</t>
  </si>
  <si>
    <t>C23.9.9 - Manufacture of other non-metallic mineral products n.e.c.</t>
  </si>
  <si>
    <t>C2399</t>
  </si>
  <si>
    <t>C24 - Manufacture of basic metals</t>
  </si>
  <si>
    <t>C24</t>
  </si>
  <si>
    <t>C24.1 - Manufacture of basic iron and steel and of ferro-alloys</t>
  </si>
  <si>
    <t>C241</t>
  </si>
  <si>
    <t>C24.1.0 - Manufacture of basic iron and steel and of ferro-alloys</t>
  </si>
  <si>
    <t>C2410</t>
  </si>
  <si>
    <t>C24.2 - Manufacture of tubes, pipes, hollow profiles and related fittings, of steel</t>
  </si>
  <si>
    <t>C242</t>
  </si>
  <si>
    <t>C24.2.0 - Manufacture of tubes, pipes, hollow profiles and related fittings, of steel</t>
  </si>
  <si>
    <t>C2420</t>
  </si>
  <si>
    <t>C24.3 - Manufacture of other products of first processing of steel</t>
  </si>
  <si>
    <t>C243</t>
  </si>
  <si>
    <t>C24.3.1 - Cold drawing of bars</t>
  </si>
  <si>
    <t>C2431</t>
  </si>
  <si>
    <t>C24.3.2 - Cold rolling of narrow strip</t>
  </si>
  <si>
    <t>C2432</t>
  </si>
  <si>
    <t>C24.3.3 - Cold forming or folding</t>
  </si>
  <si>
    <t>C2433</t>
  </si>
  <si>
    <t>C24.3.4 - Cold drawing of wire</t>
  </si>
  <si>
    <t>C2434</t>
  </si>
  <si>
    <t>C24.4 - Manufacture of basic precious and other non-ferrous metals</t>
  </si>
  <si>
    <t>C244</t>
  </si>
  <si>
    <t>C24.4.1 - Precious metals production</t>
  </si>
  <si>
    <t>C2441</t>
  </si>
  <si>
    <t>C24.4.2 - Aluminium production</t>
  </si>
  <si>
    <t>C2442</t>
  </si>
  <si>
    <t>C24.4.3 - Lead, zinc and tin production</t>
  </si>
  <si>
    <t>C2443</t>
  </si>
  <si>
    <t>C24.4.4 - Copper production</t>
  </si>
  <si>
    <t>C2444</t>
  </si>
  <si>
    <t>C24.4.5 - Other non-ferrous metal production</t>
  </si>
  <si>
    <t>C2445</t>
  </si>
  <si>
    <t>C24.4.6 - Processing of nuclear fuel</t>
  </si>
  <si>
    <t>C2446</t>
  </si>
  <si>
    <t>C24.5 - Casting of metals</t>
  </si>
  <si>
    <t>C245</t>
  </si>
  <si>
    <t>C24.5.1 - Casting of iron</t>
  </si>
  <si>
    <t>C2451</t>
  </si>
  <si>
    <t>C24.5.2 - Casting of steel</t>
  </si>
  <si>
    <t>C2452</t>
  </si>
  <si>
    <t>C24.5.3 - Casting of light metals</t>
  </si>
  <si>
    <t>C2453</t>
  </si>
  <si>
    <t>C24.5.4 - Casting of other non-ferrous metals</t>
  </si>
  <si>
    <t>C2454</t>
  </si>
  <si>
    <t>C25 - Manufacture of fabricated metal products, except machinery and equipment</t>
  </si>
  <si>
    <t>C25</t>
  </si>
  <si>
    <t>C25.1 - Manufacture of structural metal products</t>
  </si>
  <si>
    <t>C251</t>
  </si>
  <si>
    <t>C25.1.1 - Manufacture of metal structures and parts of structures</t>
  </si>
  <si>
    <t>C2511</t>
  </si>
  <si>
    <t>C25.1.2 - Manufacture of doors and windows of metal</t>
  </si>
  <si>
    <t>C2512</t>
  </si>
  <si>
    <t>C25.2 - Manufacture of tanks, reservoirs and containers of metal</t>
  </si>
  <si>
    <t>C252</t>
  </si>
  <si>
    <t>C25.2.1 - Manufacture of central heating radiators and boilers</t>
  </si>
  <si>
    <t>C2521</t>
  </si>
  <si>
    <t>C25.2.9 - Manufacture of other tanks, reservoirs and containers of metal</t>
  </si>
  <si>
    <t>C2529</t>
  </si>
  <si>
    <t>C25.3 - Manufacture of steam generators, except central heating hot water boilers</t>
  </si>
  <si>
    <t>C253</t>
  </si>
  <si>
    <t>C25.3.0 - Manufacture of steam generators, except central heating hot water boilers</t>
  </si>
  <si>
    <t>C2530</t>
  </si>
  <si>
    <t>C25.4 - Manufacture of weapons and ammunition</t>
  </si>
  <si>
    <t>C254</t>
  </si>
  <si>
    <t>C25.4.0 - Manufacture of weapons and ammunition</t>
  </si>
  <si>
    <t>C2540</t>
  </si>
  <si>
    <t>C25.5 - Forging, pressing, stamping and roll-forming of metal; powder metallurgy</t>
  </si>
  <si>
    <t>C255</t>
  </si>
  <si>
    <t>C25.5.0 - Forging, pressing, stamping and roll-forming of metal; powder metallurgy</t>
  </si>
  <si>
    <t>C2550</t>
  </si>
  <si>
    <t>C25.6 - Treatment and coating of metals; machining</t>
  </si>
  <si>
    <t>C256</t>
  </si>
  <si>
    <t>C25.6.1 - Treatment and coating of metals</t>
  </si>
  <si>
    <t>C2561</t>
  </si>
  <si>
    <t>C25.6.2 - Machining</t>
  </si>
  <si>
    <t>C2562</t>
  </si>
  <si>
    <t>C25.7 - Manufacture of cutlery, tools and general hardware</t>
  </si>
  <si>
    <t>C257</t>
  </si>
  <si>
    <t>C25.7.1 - Manufacture of cutlery</t>
  </si>
  <si>
    <t>C2571</t>
  </si>
  <si>
    <t>C25.7.2 - Manufacture of locks and hinges</t>
  </si>
  <si>
    <t>C2572</t>
  </si>
  <si>
    <t>C25.7.3 - Manufacture of tools</t>
  </si>
  <si>
    <t>C2573</t>
  </si>
  <si>
    <t>C25.9 - Manufacture of other fabricated metal products</t>
  </si>
  <si>
    <t>C259</t>
  </si>
  <si>
    <t>C25.9.1 - Manufacture of steel drums and similar containers</t>
  </si>
  <si>
    <t>C2591</t>
  </si>
  <si>
    <t>C25.9.2 - Manufacture of light metal packaging</t>
  </si>
  <si>
    <t>C2592</t>
  </si>
  <si>
    <t>C25.9.3 - Manufacture of wire products, chain and springs</t>
  </si>
  <si>
    <t>C2593</t>
  </si>
  <si>
    <t>C25.9.4 - Manufacture of fasteners and screw machine products</t>
  </si>
  <si>
    <t>C2594</t>
  </si>
  <si>
    <t>C25.9.9 - Manufacture of other fabricated metal products n.e.c.</t>
  </si>
  <si>
    <t>C2599</t>
  </si>
  <si>
    <t>C26 - Manufacture of computer, electronic and optical products</t>
  </si>
  <si>
    <t>C26</t>
  </si>
  <si>
    <t>C26.1 - Manufacture of electronic components and boards</t>
  </si>
  <si>
    <t>C261</t>
  </si>
  <si>
    <t>C26.1.1 - Manufacture of electronic components</t>
  </si>
  <si>
    <t>C2611</t>
  </si>
  <si>
    <t>C26.1.2 - Manufacture of loaded electronic boards</t>
  </si>
  <si>
    <t>C2612</t>
  </si>
  <si>
    <t>C26.2 - Manufacture of computers and peripheral equipment</t>
  </si>
  <si>
    <t>C262</t>
  </si>
  <si>
    <t>C26.2.0 - Manufacture of computers and peripheral equipment</t>
  </si>
  <si>
    <t>C2620</t>
  </si>
  <si>
    <t>C26.3 - Manufacture of communication equipment</t>
  </si>
  <si>
    <t>C263</t>
  </si>
  <si>
    <t>C26.3.0 - Manufacture of communication equipment</t>
  </si>
  <si>
    <t>C2630</t>
  </si>
  <si>
    <t>C26.4 - Manufacture of consumer electronics</t>
  </si>
  <si>
    <t>C264</t>
  </si>
  <si>
    <t>C26.4.0 - Manufacture of consumer electronics</t>
  </si>
  <si>
    <t>C2640</t>
  </si>
  <si>
    <t>C26.5 - Manufacture of instruments and appliances for measuring, testing and navigation; watches and clocks</t>
  </si>
  <si>
    <t>C265</t>
  </si>
  <si>
    <t>C26.5.1 - Manufacture of instruments and appliances for measuring, testing and navigation</t>
  </si>
  <si>
    <t>C2651</t>
  </si>
  <si>
    <t>C26.5.2 - Manufacture of watches and clocks</t>
  </si>
  <si>
    <t>C2652</t>
  </si>
  <si>
    <t>C26.6 - Manufacture of irradiation, electromedical and electrotherapeutic equipment</t>
  </si>
  <si>
    <t>C266</t>
  </si>
  <si>
    <t>C26.6.0 - Manufacture of irradiation, electromedical and electrotherapeutic equipment</t>
  </si>
  <si>
    <t>C2660</t>
  </si>
  <si>
    <t>C26.7 - Manufacture of optical instruments and photographic equipment</t>
  </si>
  <si>
    <t>C267</t>
  </si>
  <si>
    <t>C26.7.0 - Manufacture of optical instruments and photographic equipment</t>
  </si>
  <si>
    <t>C2670</t>
  </si>
  <si>
    <t>C26.8 - Manufacture of magnetic and optical media</t>
  </si>
  <si>
    <t>C268</t>
  </si>
  <si>
    <t>C26.8.0 - Manufacture of magnetic and optical media</t>
  </si>
  <si>
    <t>C2680</t>
  </si>
  <si>
    <t>C27 - Manufacture of electrical equipment</t>
  </si>
  <si>
    <t>C27</t>
  </si>
  <si>
    <t>C27.1 - Manufacture of electric motors, generators, transformers and electricity distribution and control apparatus</t>
  </si>
  <si>
    <t>C271</t>
  </si>
  <si>
    <t>C27.1.1 - Manufacture of electric motors, generators and transformers</t>
  </si>
  <si>
    <t>C2711</t>
  </si>
  <si>
    <t>C27.1.2 - Manufacture of electricity distribution and control apparatus</t>
  </si>
  <si>
    <t>C2712</t>
  </si>
  <si>
    <t>C27.2 - Manufacture of batteries and accumulators</t>
  </si>
  <si>
    <t>C272</t>
  </si>
  <si>
    <t>C27.2.0 - Manufacture of batteries and accumulators</t>
  </si>
  <si>
    <t>C2720</t>
  </si>
  <si>
    <t>C27.3 - Manufacture of wiring and wiring devices</t>
  </si>
  <si>
    <t>C273</t>
  </si>
  <si>
    <t>C27.3.1 - Manufacture of fibre optic cables</t>
  </si>
  <si>
    <t>C2731</t>
  </si>
  <si>
    <t>C27.3.2 - Manufacture of other electronic and electric wires and cables</t>
  </si>
  <si>
    <t>C2732</t>
  </si>
  <si>
    <t>C27.3.3 - Manufacture of wiring devices</t>
  </si>
  <si>
    <t>C2733</t>
  </si>
  <si>
    <t>C27.4 - Manufacture of electric lighting equipment</t>
  </si>
  <si>
    <t>C274</t>
  </si>
  <si>
    <t>C27.4.0 - Manufacture of electric lighting equipment</t>
  </si>
  <si>
    <t>C2740</t>
  </si>
  <si>
    <t>C27.5 - Manufacture of domestic appliances</t>
  </si>
  <si>
    <t>C275</t>
  </si>
  <si>
    <t>C27.5.1 - Manufacture of electric domestic appliances</t>
  </si>
  <si>
    <t>C2751</t>
  </si>
  <si>
    <t>C27.5.2 - Manufacture of non-electric domestic appliances</t>
  </si>
  <si>
    <t>C2752</t>
  </si>
  <si>
    <t>C27.9 - Manufacture of other electrical equipment</t>
  </si>
  <si>
    <t>C279</t>
  </si>
  <si>
    <t>C27.9.0 - Manufacture of other electrical equipment</t>
  </si>
  <si>
    <t>C2790</t>
  </si>
  <si>
    <t>C28 - Manufacture of machinery and equipment n.e.c.</t>
  </si>
  <si>
    <t>C28</t>
  </si>
  <si>
    <t>C28.1 - Manufacture of general-purpose machinery</t>
  </si>
  <si>
    <t>C281</t>
  </si>
  <si>
    <t>C28.1.1 - Manufacture of engines and turbines, except aircraft, vehicle and cycle engines</t>
  </si>
  <si>
    <t>C2811</t>
  </si>
  <si>
    <t>C28.1.2 - Manufacture of fluid power equipment</t>
  </si>
  <si>
    <t>C2812</t>
  </si>
  <si>
    <t>C28.1.3 - Manufacture of other pumps and compressors</t>
  </si>
  <si>
    <t>C2813</t>
  </si>
  <si>
    <t>C28.1.4 - Manufacture of other taps and valves</t>
  </si>
  <si>
    <t>C2814</t>
  </si>
  <si>
    <t>C28.1.5 - Manufacture of bearings, gears, gearing and driving elements</t>
  </si>
  <si>
    <t>C2815</t>
  </si>
  <si>
    <t>C28.2 - Manufacture of other general-purpose machinery</t>
  </si>
  <si>
    <t>C282</t>
  </si>
  <si>
    <t>C28.2.1 - Manufacture of ovens, furnaces and furnace burners</t>
  </si>
  <si>
    <t>C2821</t>
  </si>
  <si>
    <t>C28.2.2 - Manufacture of lifting and handling equipment</t>
  </si>
  <si>
    <t>C2822</t>
  </si>
  <si>
    <t>C28.2.3 - Manufacture of office machinery and equipment (except computers and peripheral equipment)</t>
  </si>
  <si>
    <t>C2823</t>
  </si>
  <si>
    <t>C28.2.4 - Manufacture of power-driven hand tools</t>
  </si>
  <si>
    <t>C2824</t>
  </si>
  <si>
    <t>C28.2.5 - Manufacture of non-domestic cooling and ventilation equipment</t>
  </si>
  <si>
    <t>C2825</t>
  </si>
  <si>
    <t>C28.2.9 - Manufacture of other general-purpose machinery n.e.c.</t>
  </si>
  <si>
    <t>C2829</t>
  </si>
  <si>
    <t>C28.3 - Manufacture of agricultural and forestry machinery</t>
  </si>
  <si>
    <t>C283</t>
  </si>
  <si>
    <t>C28.3.0 - Manufacture of agricultural and forestry machinery</t>
  </si>
  <si>
    <t>C2830</t>
  </si>
  <si>
    <t>C28.4 - Manufacture of metal forming machinery and machine tools</t>
  </si>
  <si>
    <t>C284</t>
  </si>
  <si>
    <t>C28.4.1 - Manufacture of metal forming machinery</t>
  </si>
  <si>
    <t>C2841</t>
  </si>
  <si>
    <t>C28.4.9 - Manufacture of other machine tools</t>
  </si>
  <si>
    <t>C2849</t>
  </si>
  <si>
    <t>C28.9 - Manufacture of other special-purpose machinery</t>
  </si>
  <si>
    <t>C289</t>
  </si>
  <si>
    <t>C28.9.1 - Manufacture of machinery for metallurgy</t>
  </si>
  <si>
    <t>C2891</t>
  </si>
  <si>
    <t>C28.9.2 - Manufacture of machinery for mining, quarrying and construction</t>
  </si>
  <si>
    <t>C2892</t>
  </si>
  <si>
    <t>C28.9.3 - Manufacture of machinery for food, beverage and tobacco processing</t>
  </si>
  <si>
    <t>C2893</t>
  </si>
  <si>
    <t>C28.9.4 - Manufacture of machinery for textile, apparel and leather production</t>
  </si>
  <si>
    <t>C2894</t>
  </si>
  <si>
    <t>C28.9.5 - Manufacture of machinery for paper and paperboard production</t>
  </si>
  <si>
    <t>C2895</t>
  </si>
  <si>
    <t>C28.9.6 - Manufacture of plastics and rubber machinery</t>
  </si>
  <si>
    <t>C2896</t>
  </si>
  <si>
    <t>C28.9.9 - Manufacture of other special-purpose machinery n.e.c.</t>
  </si>
  <si>
    <t>C2899</t>
  </si>
  <si>
    <t>C29 - Manufacture of motor vehicles, trailers and semi-trailers</t>
  </si>
  <si>
    <t>C29</t>
  </si>
  <si>
    <t>C29.1 - Manufacture of motor vehicles</t>
  </si>
  <si>
    <t>C291</t>
  </si>
  <si>
    <t>C29.1.0 - Manufacture of motor vehicles</t>
  </si>
  <si>
    <t>C2910</t>
  </si>
  <si>
    <t>C29.2 - Manufacture of bodies (coachwork) for motor vehicles; manufacture of trailers and semi-trailers</t>
  </si>
  <si>
    <t>C292</t>
  </si>
  <si>
    <t>C29.2.0 - Manufacture of bodies (coachwork) for motor vehicles; manufacture of trailers and semi-trailers</t>
  </si>
  <si>
    <t>C2920</t>
  </si>
  <si>
    <t>C29.3 - Manufacture of parts and accessories for motor vehicles</t>
  </si>
  <si>
    <t>C293</t>
  </si>
  <si>
    <t>C29.3.1 - Manufacture of electrical and electronic equipment for motor vehicles</t>
  </si>
  <si>
    <t>C2931</t>
  </si>
  <si>
    <t>C29.3.2 - Manufacture of other parts and accessories for motor vehicles</t>
  </si>
  <si>
    <t>C2932</t>
  </si>
  <si>
    <t>C30 - Manufacture of other transport equipment</t>
  </si>
  <si>
    <t>C30</t>
  </si>
  <si>
    <t>C30.1 - Building of ships and boats</t>
  </si>
  <si>
    <t>C301</t>
  </si>
  <si>
    <t>C30.1.1 - Building of ships and floating structures</t>
  </si>
  <si>
    <t>C3011</t>
  </si>
  <si>
    <t>C30.1.2 - Building of pleasure and sporting boats</t>
  </si>
  <si>
    <t>C3012</t>
  </si>
  <si>
    <t>C30.2 - Manufacture of railway locomotives and rolling stock</t>
  </si>
  <si>
    <t>C302</t>
  </si>
  <si>
    <t>C30.2.0 - Manufacture of railway locomotives and rolling stock</t>
  </si>
  <si>
    <t>C3020</t>
  </si>
  <si>
    <t>C30.3 - Manufacture of air and spacecraft and related machinery</t>
  </si>
  <si>
    <t>C303</t>
  </si>
  <si>
    <t>C30.3.0 - Manufacture of air and spacecraft and related machinery</t>
  </si>
  <si>
    <t>C3030</t>
  </si>
  <si>
    <t>C30.4 - Manufacture of military fighting vehicles</t>
  </si>
  <si>
    <t>C304</t>
  </si>
  <si>
    <t>C30.4.0 - Manufacture of military fighting vehicles</t>
  </si>
  <si>
    <t>C3040</t>
  </si>
  <si>
    <t>C30.9 - Manufacture of transport equipment n.e.c.</t>
  </si>
  <si>
    <t>C309</t>
  </si>
  <si>
    <t>C30.9.1 - Manufacture of motorcycles</t>
  </si>
  <si>
    <t>C3091</t>
  </si>
  <si>
    <t>C30.9.2 - Manufacture of bicycles and invalid carriages</t>
  </si>
  <si>
    <t>C3092</t>
  </si>
  <si>
    <t>C30.9.9 - Manufacture of other transport equipment n.e.c.</t>
  </si>
  <si>
    <t>C3099</t>
  </si>
  <si>
    <t>C31 - Manufacture of furniture</t>
  </si>
  <si>
    <t>C31</t>
  </si>
  <si>
    <t>C31.0 - Manufacture of furniture</t>
  </si>
  <si>
    <t>C310</t>
  </si>
  <si>
    <t>C31.0.1 - Manufacture of office and shop furniture</t>
  </si>
  <si>
    <t>C3101</t>
  </si>
  <si>
    <t>C31.0.2 - Manufacture of kitchen furniture</t>
  </si>
  <si>
    <t>C3102</t>
  </si>
  <si>
    <t>C31.0.3 - Manufacture of mattresses</t>
  </si>
  <si>
    <t>C3103</t>
  </si>
  <si>
    <t>C31.0.9 - Manufacture of other furniture</t>
  </si>
  <si>
    <t>C3109</t>
  </si>
  <si>
    <t>C32 - Other manufacturing</t>
  </si>
  <si>
    <t>C32</t>
  </si>
  <si>
    <t>C32.1 - Manufacture of jewellery, bijouterie and related articles</t>
  </si>
  <si>
    <t>C321</t>
  </si>
  <si>
    <t>C32.1.1 - Striking of coins</t>
  </si>
  <si>
    <t>C3211</t>
  </si>
  <si>
    <t>C32.1.2 - Manufacture of jewellery and related articles</t>
  </si>
  <si>
    <t>C3212</t>
  </si>
  <si>
    <t>C32.1.3 - Manufacture of imitation jewellery and related articles</t>
  </si>
  <si>
    <t>C3213</t>
  </si>
  <si>
    <t>C32.2 - Manufacture of musical instruments</t>
  </si>
  <si>
    <t>C322</t>
  </si>
  <si>
    <t>C32.2.0 - Manufacture of musical instruments</t>
  </si>
  <si>
    <t>C3220</t>
  </si>
  <si>
    <t>C32.3 - Manufacture of sports goods</t>
  </si>
  <si>
    <t>C323</t>
  </si>
  <si>
    <t>C32.3.0 - Manufacture of sports goods</t>
  </si>
  <si>
    <t>C3230</t>
  </si>
  <si>
    <t>C32.4 - Manufacture of games and toys</t>
  </si>
  <si>
    <t>C324</t>
  </si>
  <si>
    <t>C32.4.0 - Manufacture of games and toys</t>
  </si>
  <si>
    <t>C3240</t>
  </si>
  <si>
    <t>C32.5 - Manufacture of medical and dental instruments and supplies</t>
  </si>
  <si>
    <t>C325</t>
  </si>
  <si>
    <t>C32.5.0 - Manufacture of medical and dental instruments and supplies</t>
  </si>
  <si>
    <t>C3250</t>
  </si>
  <si>
    <t>C32.9 - Manufacturing n.e.c.</t>
  </si>
  <si>
    <t>C329</t>
  </si>
  <si>
    <t>C32.9.1 - Manufacture of brooms and brushes</t>
  </si>
  <si>
    <t>C3291</t>
  </si>
  <si>
    <t>C32.9.9 - Other manufacturing n.e.c.</t>
  </si>
  <si>
    <t>C3299</t>
  </si>
  <si>
    <t>C33 - Repair and installation of machinery and equipment</t>
  </si>
  <si>
    <t>C33</t>
  </si>
  <si>
    <t>C33.1 - Repair of fabricated metal products, machinery and equipment</t>
  </si>
  <si>
    <t>C331</t>
  </si>
  <si>
    <t>C33.1.1 - Repair of fabricated metal products</t>
  </si>
  <si>
    <t>C3311</t>
  </si>
  <si>
    <t>C33.1.2 - Repair of machinery</t>
  </si>
  <si>
    <t>C3312</t>
  </si>
  <si>
    <t>C33.1.3 - Repair of electronic and optical equipment</t>
  </si>
  <si>
    <t>C3313</t>
  </si>
  <si>
    <t>C33.1.4 - Repair of electrical equipment</t>
  </si>
  <si>
    <t>C3314</t>
  </si>
  <si>
    <t>C33.1.5 - Repair and maintenance of ships and boats</t>
  </si>
  <si>
    <t>C3315</t>
  </si>
  <si>
    <t>C33.1.6 - Repair and maintenance of aircraft and spacecraft</t>
  </si>
  <si>
    <t>C3316</t>
  </si>
  <si>
    <t>C33.1.7 - Repair and maintenance of other transport equipment</t>
  </si>
  <si>
    <t>C3317</t>
  </si>
  <si>
    <t>C33.1.9 - Repair of other equipment</t>
  </si>
  <si>
    <t>C3319</t>
  </si>
  <si>
    <t>C33.2 - Installation of industrial machinery and equipment</t>
  </si>
  <si>
    <t>C332</t>
  </si>
  <si>
    <t>C33.2.0 - Installation of industrial machinery and equipment</t>
  </si>
  <si>
    <t>C3320</t>
  </si>
  <si>
    <t>D - Electricity, gas, steam and air conditioning supply</t>
  </si>
  <si>
    <t>D</t>
  </si>
  <si>
    <t>D.</t>
  </si>
  <si>
    <t>D.35 - Electricity, gas, steam and air conditioning supply</t>
  </si>
  <si>
    <t>D.35</t>
  </si>
  <si>
    <t>D.35.1 - Electric power generation, transmission and distribution</t>
  </si>
  <si>
    <t>D.35.1</t>
  </si>
  <si>
    <t>D.35.11 - Production of electricity from non-renewable sources</t>
  </si>
  <si>
    <t>D.35.11</t>
  </si>
  <si>
    <t>D.35.12 - Production of electricity from renewable sources</t>
  </si>
  <si>
    <t>D.35.12</t>
  </si>
  <si>
    <t>D.35.13 - Transmission of electricity</t>
  </si>
  <si>
    <t>D.35.13</t>
  </si>
  <si>
    <t>D.35.14 - Distribution of electricity</t>
  </si>
  <si>
    <t>D.35.14</t>
  </si>
  <si>
    <t>D.35.15 - Trade of electricity</t>
  </si>
  <si>
    <t>D.35.15</t>
  </si>
  <si>
    <t>D.35.16 - Storage of electricity</t>
  </si>
  <si>
    <t>D.35.16</t>
  </si>
  <si>
    <t>D.35.2 - Manufacture of gas, and distribution of gaseous fuels through mains</t>
  </si>
  <si>
    <t>D.35.2</t>
  </si>
  <si>
    <t>D.35.21 - Manufacture of gas</t>
  </si>
  <si>
    <t>D.35.21</t>
  </si>
  <si>
    <t>D.35.22 - Distribution of gaseous fuels through mains</t>
  </si>
  <si>
    <t>D.35.22</t>
  </si>
  <si>
    <t>D.35.23 - Trade of gas through mains</t>
  </si>
  <si>
    <t>D.35.23</t>
  </si>
  <si>
    <t>D.35.24 - Storage of gas as part of network supply services</t>
  </si>
  <si>
    <t>D.35.24</t>
  </si>
  <si>
    <t>D.35.3 - Steam and air conditioning supply</t>
  </si>
  <si>
    <t>D.35.3</t>
  </si>
  <si>
    <t>D.35.30 - Steam and air conditioning supply</t>
  </si>
  <si>
    <t>D.35.30</t>
  </si>
  <si>
    <t>D.35.4 - Activities of brokers and agents for electric power and natural gas</t>
  </si>
  <si>
    <t>D.35.4</t>
  </si>
  <si>
    <t>D.35.40 - Activities of brokers and agents for electric power and natural gas</t>
  </si>
  <si>
    <t>D.35.40</t>
  </si>
  <si>
    <t>D35 - Electricity, gas, steam and air conditioning supply</t>
  </si>
  <si>
    <t>D35</t>
  </si>
  <si>
    <t>D35.1 - Electric power generation, transmission and distribution</t>
  </si>
  <si>
    <t>D351</t>
  </si>
  <si>
    <t>D35.1.1 - Production of electricity</t>
  </si>
  <si>
    <t>D3511</t>
  </si>
  <si>
    <t>D35.1.2 - Transmission of electricity</t>
  </si>
  <si>
    <t>D3512</t>
  </si>
  <si>
    <t>D35.1.3 - Distribution of electricity</t>
  </si>
  <si>
    <t>D3513</t>
  </si>
  <si>
    <t>D35.1.4 - Trade of electricity</t>
  </si>
  <si>
    <t>D3514</t>
  </si>
  <si>
    <t>D35.2 - Manufacture of gas; distribution of gaseous fuels through mains</t>
  </si>
  <si>
    <t>D352</t>
  </si>
  <si>
    <t>D35.2.1 - Manufacture of gas</t>
  </si>
  <si>
    <t>D3521</t>
  </si>
  <si>
    <t>D35.2.2 - Distribution of gaseous fuels through mains</t>
  </si>
  <si>
    <t>D3522</t>
  </si>
  <si>
    <t>D35.2.3 - Trade of gas through mains</t>
  </si>
  <si>
    <t>D3523</t>
  </si>
  <si>
    <t>D35.3 - Steam and air conditioning supply</t>
  </si>
  <si>
    <t>D353</t>
  </si>
  <si>
    <t>D35.3.0 - Steam and air conditioning supply</t>
  </si>
  <si>
    <t>D3530</t>
  </si>
  <si>
    <t>E - Water supply; sewerage; waste management and remediation activities</t>
  </si>
  <si>
    <t>E</t>
  </si>
  <si>
    <t>E - Water supply; sewerage, waste management and remediation activities</t>
  </si>
  <si>
    <t>E.</t>
  </si>
  <si>
    <t>E.36 - Water collection, treatment and supply</t>
  </si>
  <si>
    <t>E.36</t>
  </si>
  <si>
    <t>E.36.0 - Water collection, treatment and supply</t>
  </si>
  <si>
    <t>E.36.0</t>
  </si>
  <si>
    <t>E.36.00 - Water collection, treatment and supply</t>
  </si>
  <si>
    <t>E.36.00</t>
  </si>
  <si>
    <t>E.37 - Sewerage</t>
  </si>
  <si>
    <t>E.37</t>
  </si>
  <si>
    <t>E.37.0 - Sewerage</t>
  </si>
  <si>
    <t>E.37.0</t>
  </si>
  <si>
    <t>E.37.00 - Sewerage</t>
  </si>
  <si>
    <t>E.37.00</t>
  </si>
  <si>
    <t>E.38 - Waste collection, recovery and disposal activities</t>
  </si>
  <si>
    <t>E.38</t>
  </si>
  <si>
    <t>E.38.1 - Waste collection</t>
  </si>
  <si>
    <t>E.38.1</t>
  </si>
  <si>
    <t>E.38.11 - Collection of non-hazardous waste</t>
  </si>
  <si>
    <t>E.38.11</t>
  </si>
  <si>
    <t>E.38.12 - Collection of hazardous waste</t>
  </si>
  <si>
    <t>E.38.12</t>
  </si>
  <si>
    <t>E.38.2 - Waste recovery</t>
  </si>
  <si>
    <t>E.38.2</t>
  </si>
  <si>
    <t>E.38.21 - Materials recovery</t>
  </si>
  <si>
    <t>E.38.21</t>
  </si>
  <si>
    <t>E.38.22 - Energy recovery</t>
  </si>
  <si>
    <t>E.38.22</t>
  </si>
  <si>
    <t>E.38.23 - Other waste recovery</t>
  </si>
  <si>
    <t>E.38.23</t>
  </si>
  <si>
    <t>E.38.3 - Waste disposal without recovery</t>
  </si>
  <si>
    <t>E.38.3</t>
  </si>
  <si>
    <t>E.38.31 - Incineration without energy recovery</t>
  </si>
  <si>
    <t>E.38.31</t>
  </si>
  <si>
    <t>E.38.32 - Landfilling or permanent storage</t>
  </si>
  <si>
    <t>E.38.32</t>
  </si>
  <si>
    <t>E.38.33 - Other waste disposal</t>
  </si>
  <si>
    <t>E.38.33</t>
  </si>
  <si>
    <t>E.39 - Remediation activities and other waste management service activities</t>
  </si>
  <si>
    <t>E.39</t>
  </si>
  <si>
    <t>E.39.0 - Remediation activities and other waste management service activities</t>
  </si>
  <si>
    <t>E.39.0</t>
  </si>
  <si>
    <t>E.39.00 - Remediation activities and other waste management service activities</t>
  </si>
  <si>
    <t>E.39.00</t>
  </si>
  <si>
    <t>E36 - Water collection, treatment and supply</t>
  </si>
  <si>
    <t>E36</t>
  </si>
  <si>
    <t>E36.0 - Water collection, treatment and supply</t>
  </si>
  <si>
    <t>E360</t>
  </si>
  <si>
    <t>E36.0.0 - Water collection, treatment and supply</t>
  </si>
  <si>
    <t>E3600</t>
  </si>
  <si>
    <t>E37 - Sewerage</t>
  </si>
  <si>
    <t>E37</t>
  </si>
  <si>
    <t>E37.0 - Sewerage</t>
  </si>
  <si>
    <t>E370</t>
  </si>
  <si>
    <t>E37.0.0 - Sewerage</t>
  </si>
  <si>
    <t>E3700</t>
  </si>
  <si>
    <t>E38 - Waste collection, treatment and disposal activities; materials recovery</t>
  </si>
  <si>
    <t>E38</t>
  </si>
  <si>
    <t>E38.1 - Waste collection</t>
  </si>
  <si>
    <t>E381</t>
  </si>
  <si>
    <t>E38.1.1 - Collection of non-hazardous waste</t>
  </si>
  <si>
    <t>E3811</t>
  </si>
  <si>
    <t>E38.1.2 - Collection of hazardous waste</t>
  </si>
  <si>
    <t>E3812</t>
  </si>
  <si>
    <t>E38.2 - Waste treatment and disposal</t>
  </si>
  <si>
    <t>E382</t>
  </si>
  <si>
    <t>E38.2.1 - Treatment and disposal of non-hazardous waste</t>
  </si>
  <si>
    <t>E3821</t>
  </si>
  <si>
    <t>E38.2.2 - Treatment and disposal of hazardous waste</t>
  </si>
  <si>
    <t>E3822</t>
  </si>
  <si>
    <t>E38.3 - Materials recovery</t>
  </si>
  <si>
    <t>E383</t>
  </si>
  <si>
    <t>E38.3.1 - Dismantling of wrecks</t>
  </si>
  <si>
    <t>E3831</t>
  </si>
  <si>
    <t>E38.3.2 - Recovery of sorted materials</t>
  </si>
  <si>
    <t>E3832</t>
  </si>
  <si>
    <t>E39 - Remediation activities and other waste management services</t>
  </si>
  <si>
    <t>E39</t>
  </si>
  <si>
    <t>E39.0 - Remediation activities and other waste management services</t>
  </si>
  <si>
    <t>E390</t>
  </si>
  <si>
    <t>E39.0.0 - Remediation activities and other waste management services</t>
  </si>
  <si>
    <t>E3900</t>
  </si>
  <si>
    <t>F - Construction</t>
  </si>
  <si>
    <t>F</t>
  </si>
  <si>
    <t>F.</t>
  </si>
  <si>
    <t>F.41 - Construction of residential and non-residential buildings</t>
  </si>
  <si>
    <t>F.41</t>
  </si>
  <si>
    <t>F.41.0 - Construction of residential and non-residential buildings</t>
  </si>
  <si>
    <t>F.41.0</t>
  </si>
  <si>
    <t>F.41.00 - Construction of residential and non-residential buildings</t>
  </si>
  <si>
    <t>F.41.00</t>
  </si>
  <si>
    <t>F.42 - Civil engineering</t>
  </si>
  <si>
    <t>F.42</t>
  </si>
  <si>
    <t>F.42.1 - Construction of roads and railways</t>
  </si>
  <si>
    <t>F.42.1</t>
  </si>
  <si>
    <t>F.42.11 - Construction of roads and motorways</t>
  </si>
  <si>
    <t>F.42.11</t>
  </si>
  <si>
    <t>F.42.12 - Construction of railways and underground railways</t>
  </si>
  <si>
    <t>F.42.12</t>
  </si>
  <si>
    <t>F.42.13 - Construction of bridges and tunnels</t>
  </si>
  <si>
    <t>F.42.13</t>
  </si>
  <si>
    <t>F.42.2 - Construction of utility projects</t>
  </si>
  <si>
    <t>F.42.2</t>
  </si>
  <si>
    <t>F.42.21 - Construction of utility projects for fluids</t>
  </si>
  <si>
    <t>F.42.21</t>
  </si>
  <si>
    <t>F.42.22 - Construction of utility projects for electricity and telecommunications</t>
  </si>
  <si>
    <t>F.42.22</t>
  </si>
  <si>
    <t>F.42.9 - Construction of other civil engineering projects</t>
  </si>
  <si>
    <t>F.42.9</t>
  </si>
  <si>
    <t>F.42.91 - Construction of water projects</t>
  </si>
  <si>
    <t>F.42.91</t>
  </si>
  <si>
    <t>F.42.99 - Construction of other civil engineering projects n.e.c.</t>
  </si>
  <si>
    <t>F.42.99</t>
  </si>
  <si>
    <t>F.43 - Specialised construction activities</t>
  </si>
  <si>
    <t>F.43</t>
  </si>
  <si>
    <t>F.43.1 - Demolition and site preparation</t>
  </si>
  <si>
    <t>F.43.1</t>
  </si>
  <si>
    <t>F.43.11 - Demolition</t>
  </si>
  <si>
    <t>F.43.11</t>
  </si>
  <si>
    <t>F.43.12 - Site preparation</t>
  </si>
  <si>
    <t>F.43.12</t>
  </si>
  <si>
    <t>F.43.13 - Test drilling and boring</t>
  </si>
  <si>
    <t>F.43.13</t>
  </si>
  <si>
    <t>F.43.2 - Electrical, plumbing and other construction installation activities</t>
  </si>
  <si>
    <t>F.43.2</t>
  </si>
  <si>
    <t>F.43.21 - Electrical installation</t>
  </si>
  <si>
    <t>F.43.21</t>
  </si>
  <si>
    <t>F.43.22 - Plumbing, heat and air-conditioning installation</t>
  </si>
  <si>
    <t>F.43.22</t>
  </si>
  <si>
    <t>F.43.23 - Installation of insulation</t>
  </si>
  <si>
    <t>F.43.23</t>
  </si>
  <si>
    <t>F.43.24 - Other construction installation</t>
  </si>
  <si>
    <t>F.43.24</t>
  </si>
  <si>
    <t>F.43.3 - Building completion and finishing</t>
  </si>
  <si>
    <t>F.43.3</t>
  </si>
  <si>
    <t>F.43.31 - Plastering</t>
  </si>
  <si>
    <t>F.43.31</t>
  </si>
  <si>
    <t>F.43.32 - Joinery installation</t>
  </si>
  <si>
    <t>F.43.32</t>
  </si>
  <si>
    <t>F.43.33 - Floor and wall covering</t>
  </si>
  <si>
    <t>F.43.33</t>
  </si>
  <si>
    <t>F.43.34 - Painting and glazing</t>
  </si>
  <si>
    <t>F.43.34</t>
  </si>
  <si>
    <t>F.43.35 - Other building completion and finishing</t>
  </si>
  <si>
    <t>F.43.35</t>
  </si>
  <si>
    <t>F.43.4 - Specialised construction activities in construction of buildings</t>
  </si>
  <si>
    <t>F.43.4</t>
  </si>
  <si>
    <t>F.43.41 - Roofing activities</t>
  </si>
  <si>
    <t>F.43.41</t>
  </si>
  <si>
    <t>F.43.42 - Other specialised construction activities in construction of buildings</t>
  </si>
  <si>
    <t>F.43.42</t>
  </si>
  <si>
    <t>F.43.5 - Specialised construction activities in civil engineering</t>
  </si>
  <si>
    <t>F.43.5</t>
  </si>
  <si>
    <t>F.43.50 - Specialised construction activities in civil engineering</t>
  </si>
  <si>
    <t>F.43.50</t>
  </si>
  <si>
    <t>F.43.6 - Intermediation service activities for specialised construction services</t>
  </si>
  <si>
    <t>F.43.6</t>
  </si>
  <si>
    <t>F.43.60 - Intermediation service activities for specialised construction services</t>
  </si>
  <si>
    <t>F.43.60</t>
  </si>
  <si>
    <t>F.43.9 - Other specialised construction activities</t>
  </si>
  <si>
    <t>F.43.9</t>
  </si>
  <si>
    <t>F.43.91 - Masonry and bricklaying activities</t>
  </si>
  <si>
    <t>F.43.91</t>
  </si>
  <si>
    <t>F.43.99 - Other specialised construction activities n.e.c.</t>
  </si>
  <si>
    <t>F.43.99</t>
  </si>
  <si>
    <t>F41 - Construction of buildings</t>
  </si>
  <si>
    <t>F41</t>
  </si>
  <si>
    <t>F41.1 - Development of building projects</t>
  </si>
  <si>
    <t>F411</t>
  </si>
  <si>
    <t>F41.1.0 - Development of building projects</t>
  </si>
  <si>
    <t>F4110</t>
  </si>
  <si>
    <t>F41.2 - Construction of residential and non-residential buildings</t>
  </si>
  <si>
    <t>F412</t>
  </si>
  <si>
    <t>F41.2.0 - Construction of residential and non-residential buildings</t>
  </si>
  <si>
    <t>F4120</t>
  </si>
  <si>
    <t>F42 - Civil engineering</t>
  </si>
  <si>
    <t>F42</t>
  </si>
  <si>
    <t>F42.1 - Construction of roads and railways</t>
  </si>
  <si>
    <t>F421</t>
  </si>
  <si>
    <t>F42.1.1 - Construction of roads and motorways</t>
  </si>
  <si>
    <t>F4211</t>
  </si>
  <si>
    <t>F42.1.2 - Construction of railways and underground railways</t>
  </si>
  <si>
    <t>F4212</t>
  </si>
  <si>
    <t>F42.1.3 - Construction of bridges and tunnels</t>
  </si>
  <si>
    <t>F4213</t>
  </si>
  <si>
    <t>F42.2 - Construction of utility projects</t>
  </si>
  <si>
    <t>F422</t>
  </si>
  <si>
    <t>F42.2.1 - Construction of utility projects for fluids</t>
  </si>
  <si>
    <t>F4221</t>
  </si>
  <si>
    <t>F42.2.2 - Construction of utility projects for electricity and telecommunications</t>
  </si>
  <si>
    <t>F4222</t>
  </si>
  <si>
    <t>F42.9 - Construction of other civil engineering projects</t>
  </si>
  <si>
    <t>F429</t>
  </si>
  <si>
    <t>F42.9.1 - Construction of water projects</t>
  </si>
  <si>
    <t>F4291</t>
  </si>
  <si>
    <t>F42.9.9 - Construction of other civil engineering projects n.e.c.</t>
  </si>
  <si>
    <t>F4299</t>
  </si>
  <si>
    <t>F43 - Specialised construction activities</t>
  </si>
  <si>
    <t>F43</t>
  </si>
  <si>
    <t>F43.1 - Demolition and site preparation</t>
  </si>
  <si>
    <t>F431</t>
  </si>
  <si>
    <t>F43.1.1 - Demolition</t>
  </si>
  <si>
    <t>F4311</t>
  </si>
  <si>
    <t>F43.1.2 - Site preparation</t>
  </si>
  <si>
    <t>F4312</t>
  </si>
  <si>
    <t>F43.1.3 - Test drilling and boring</t>
  </si>
  <si>
    <t>F4313</t>
  </si>
  <si>
    <t>F43.2 - Electrical, plumbing and other construction installation activities</t>
  </si>
  <si>
    <t>F432</t>
  </si>
  <si>
    <t>F43.2.1 - Electrical installation</t>
  </si>
  <si>
    <t>F4321</t>
  </si>
  <si>
    <t>F43.2.2 - Plumbing, heat and air-conditioning installation</t>
  </si>
  <si>
    <t>F4322</t>
  </si>
  <si>
    <t>F43.2.9 - Other construction installation</t>
  </si>
  <si>
    <t>F4329</t>
  </si>
  <si>
    <t>F43.3 - Building completion and finishing</t>
  </si>
  <si>
    <t>F433</t>
  </si>
  <si>
    <t>F43.3.1 - Plastering</t>
  </si>
  <si>
    <t>F4331</t>
  </si>
  <si>
    <t>F43.3.2 - Joinery installation</t>
  </si>
  <si>
    <t>F4332</t>
  </si>
  <si>
    <t>F43.3.3 - Floor and wall covering</t>
  </si>
  <si>
    <t>F4333</t>
  </si>
  <si>
    <t>F43.3.4 - Painting and glazing</t>
  </si>
  <si>
    <t>F4334</t>
  </si>
  <si>
    <t>F43.3.9 - Other building completion and finishing</t>
  </si>
  <si>
    <t>F4339</t>
  </si>
  <si>
    <t>F43.9 - Other specialised construction activities</t>
  </si>
  <si>
    <t>F439</t>
  </si>
  <si>
    <t>F43.9.1 - Roofing activities</t>
  </si>
  <si>
    <t>F4391</t>
  </si>
  <si>
    <t>F43.9.9 - Other specialised construction activities n.e.c.</t>
  </si>
  <si>
    <t>F4399</t>
  </si>
  <si>
    <t>G - Wholesale and retail trade; repair of motor vehicles and motorcycles</t>
  </si>
  <si>
    <t>G</t>
  </si>
  <si>
    <t>G - Wholesale and retail trade</t>
  </si>
  <si>
    <t>G.</t>
  </si>
  <si>
    <t>G.46 - Wholesale trade</t>
  </si>
  <si>
    <t>G.46</t>
  </si>
  <si>
    <t>G.46.1 - Wholesale on a fee or contract basis</t>
  </si>
  <si>
    <t>G.46.1</t>
  </si>
  <si>
    <t>G.46.11 - Activities of agents involved in the wholesale of agricultural raw materials, live animals, textile raw materials and semi-finished goods</t>
  </si>
  <si>
    <t>G.46.11</t>
  </si>
  <si>
    <t>G.46.12 - Activities of agents involved in the wholesale of fuels, ores, metals and industrial chemicals</t>
  </si>
  <si>
    <t>G.46.12</t>
  </si>
  <si>
    <t>G.46.13 - Activities of agents involved in the wholesale of timber and building materials</t>
  </si>
  <si>
    <t>G.46.13</t>
  </si>
  <si>
    <t>G.46.14 - Activities of agents involved in the wholesale of machinery, industrial equipment, ships and aircraft</t>
  </si>
  <si>
    <t>G.46.14</t>
  </si>
  <si>
    <t>G.46.15 - Activities of agents involved in the wholesale of furniture, household goods, hardware and ironmongery</t>
  </si>
  <si>
    <t>G.46.15</t>
  </si>
  <si>
    <t>G.46.16 - Activities of agents involved in the wholesale of textiles, clothing, fur, footwear and leather goods</t>
  </si>
  <si>
    <t>G.46.16</t>
  </si>
  <si>
    <t>G.46.17 - Activities of agents involved in the wholesale of food, beverages and tobacco</t>
  </si>
  <si>
    <t>G.46.17</t>
  </si>
  <si>
    <t>G.46.18 - Activities of agents involved in the wholesale of other particular products</t>
  </si>
  <si>
    <t>G.46.18</t>
  </si>
  <si>
    <t>G.46.19 - Activities of agents involved in non-specialised wholesale</t>
  </si>
  <si>
    <t>G.46.19</t>
  </si>
  <si>
    <t>G.46.2 - Wholesale of agricultural raw materials and live animals</t>
  </si>
  <si>
    <t>G.46.2</t>
  </si>
  <si>
    <t>G.46.21 - Wholesale of grain, unmanufactured tobacco, seeds and animal feeds</t>
  </si>
  <si>
    <t>G.46.21</t>
  </si>
  <si>
    <t>G.46.22 - Wholesale of flowers and plants</t>
  </si>
  <si>
    <t>G.46.22</t>
  </si>
  <si>
    <t>G.46.23 - Wholesale of live animals</t>
  </si>
  <si>
    <t>G.46.23</t>
  </si>
  <si>
    <t>G.46.24 - Wholesale of hides, skins and leather</t>
  </si>
  <si>
    <t>G.46.24</t>
  </si>
  <si>
    <t>G.46.3 - Wholesale of food, beverages and tobacco</t>
  </si>
  <si>
    <t>G.46.3</t>
  </si>
  <si>
    <t>G.46.31 - Wholesale of fruit and vegetables</t>
  </si>
  <si>
    <t>G.46.31</t>
  </si>
  <si>
    <t>G.46.32 - Wholesale of meat, meat products, fish and fish products</t>
  </si>
  <si>
    <t>G.46.32</t>
  </si>
  <si>
    <t>G.46.33 - Wholesale of dairy products, eggs and edible oils and fats</t>
  </si>
  <si>
    <t>G.46.33</t>
  </si>
  <si>
    <t>G.46.34 - Wholesale of beverages</t>
  </si>
  <si>
    <t>G.46.34</t>
  </si>
  <si>
    <t>G.46.35 - Wholesale of tobacco products</t>
  </si>
  <si>
    <t>G.46.35</t>
  </si>
  <si>
    <t>G.46.36 - Wholesale of sugar, chocolate and sugar confectionery</t>
  </si>
  <si>
    <t>G.46.36</t>
  </si>
  <si>
    <t>G.46.37 - Wholesale of coffee, tea, cocoa and spices</t>
  </si>
  <si>
    <t>G.46.37</t>
  </si>
  <si>
    <t>G.46.38 - Wholesale of other food</t>
  </si>
  <si>
    <t>G.46.38</t>
  </si>
  <si>
    <t>G.46.39 - Non-specialised wholesale of food, beverages and tobacco</t>
  </si>
  <si>
    <t>G.46.39</t>
  </si>
  <si>
    <t>G.46.4 - Wholesale of household goods</t>
  </si>
  <si>
    <t>G.46.4</t>
  </si>
  <si>
    <t>G.46.41 - Wholesale of textiles</t>
  </si>
  <si>
    <t>G.46.41</t>
  </si>
  <si>
    <t>G.46.42 - Wholesale of clothing and footwear</t>
  </si>
  <si>
    <t>G.46.42</t>
  </si>
  <si>
    <t>G.46.43 - Wholesale of electrical household appliances</t>
  </si>
  <si>
    <t>G.46.43</t>
  </si>
  <si>
    <t>G.46.44 - Wholesale of china and glassware and cleaning materials</t>
  </si>
  <si>
    <t>G.46.44</t>
  </si>
  <si>
    <t>G.46.45 - Wholesale of perfume and cosmetics</t>
  </si>
  <si>
    <t>G.46.45</t>
  </si>
  <si>
    <t>G.46.46 - Wholesale of pharmaceutical and medical goods</t>
  </si>
  <si>
    <t>G.46.46</t>
  </si>
  <si>
    <t>G.46.47 - Wholesale of household, office and shop furniture, carpets and lighting equipment</t>
  </si>
  <si>
    <t>G.46.47</t>
  </si>
  <si>
    <t>G.46.48 - Wholesale of watches and jewellery</t>
  </si>
  <si>
    <t>G.46.48</t>
  </si>
  <si>
    <t>G.46.49 - Wholesale of other household goods</t>
  </si>
  <si>
    <t>G.46.49</t>
  </si>
  <si>
    <t>G.46.5 - Wholesale of information and communication equipment</t>
  </si>
  <si>
    <t>G.46.5</t>
  </si>
  <si>
    <t>G.46.50 - Wholesale of information and communication equipment</t>
  </si>
  <si>
    <t>G.46.50</t>
  </si>
  <si>
    <t>G.46.6 - Wholesale of other machinery, equipment and supplies</t>
  </si>
  <si>
    <t>G.46.6</t>
  </si>
  <si>
    <t>G.46.61 - Wholesale of agricultural machinery, equipment and supplies</t>
  </si>
  <si>
    <t>G.46.61</t>
  </si>
  <si>
    <t>G.46.62 - Wholesale of machine tools</t>
  </si>
  <si>
    <t>G.46.62</t>
  </si>
  <si>
    <t>G.46.63 - Wholesale of mining, construction and civil engineering machinery</t>
  </si>
  <si>
    <t>G.46.63</t>
  </si>
  <si>
    <t>G.46.64 - Wholesale of other machinery and equipment</t>
  </si>
  <si>
    <t>G.46.64</t>
  </si>
  <si>
    <t>G.46.7 - Wholesale of motor vehicles, motorcycles and related parts and accessories</t>
  </si>
  <si>
    <t>G.46.7</t>
  </si>
  <si>
    <t>G.46.71 - Wholesale of motor vehicles</t>
  </si>
  <si>
    <t>G.46.71</t>
  </si>
  <si>
    <t>G.46.72 - Wholesale of motor vehicle parts and accessories</t>
  </si>
  <si>
    <t>G.46.72</t>
  </si>
  <si>
    <t>G.46.73 - Wholesale of motorcycles, motorcycle parts and accessories</t>
  </si>
  <si>
    <t>G.46.73</t>
  </si>
  <si>
    <t>G.46.8 - Other specialised wholesale</t>
  </si>
  <si>
    <t>G.46.8</t>
  </si>
  <si>
    <t>G.46.81 - Wholesale of solid, liquid and gaseous fuels and related products</t>
  </si>
  <si>
    <t>G.46.81</t>
  </si>
  <si>
    <t>G.46.82 - Wholesale of metals and metal ores</t>
  </si>
  <si>
    <t>G.46.82</t>
  </si>
  <si>
    <t>G.46.83 - Wholesale of wood, construction materials and sanitary equipment</t>
  </si>
  <si>
    <t>G.46.83</t>
  </si>
  <si>
    <t>G.46.84 - Wholesale of hardware, plumbing and heating equipment and supplies</t>
  </si>
  <si>
    <t>G.46.84</t>
  </si>
  <si>
    <t>G.46.85 - Wholesale of chemical products</t>
  </si>
  <si>
    <t>G.46.85</t>
  </si>
  <si>
    <t>G.46.86 - Wholesale of other intermediate products</t>
  </si>
  <si>
    <t>G.46.86</t>
  </si>
  <si>
    <t>G.46.87 - Wholesale of waste and scrap</t>
  </si>
  <si>
    <t>G.46.87</t>
  </si>
  <si>
    <t>G.46.89 - Other specialised wholesale n.e.c.</t>
  </si>
  <si>
    <t>G.46.89</t>
  </si>
  <si>
    <t>G.46.9 - Non-specialised wholesale trade</t>
  </si>
  <si>
    <t>G.46.9</t>
  </si>
  <si>
    <t>G.46.90 - Non-specialised wholesale trade</t>
  </si>
  <si>
    <t>G.46.90</t>
  </si>
  <si>
    <t>G.47 - Retail trade</t>
  </si>
  <si>
    <t>G.47</t>
  </si>
  <si>
    <t>G.47.1 - Non-specialised retail sale</t>
  </si>
  <si>
    <t>G.47.1</t>
  </si>
  <si>
    <t>G.47.11 - Non-specialised retail sale of predominately food, beverages or tobacco</t>
  </si>
  <si>
    <t>G.47.11</t>
  </si>
  <si>
    <t>G.47.12 - Other non-specialised retail sale</t>
  </si>
  <si>
    <t>G.47.12</t>
  </si>
  <si>
    <t>G.47.2 - Retail sale of food, beverages and tobacco</t>
  </si>
  <si>
    <t>G.47.2</t>
  </si>
  <si>
    <t>G.47.21 - Retail sale of fruit and vegetables</t>
  </si>
  <si>
    <t>G.47.21</t>
  </si>
  <si>
    <t>G.47.22 - Retail sale of meat and meat products</t>
  </si>
  <si>
    <t>G.47.22</t>
  </si>
  <si>
    <t>G.47.23 - Retail sale of fish, crustaceans and molluscs</t>
  </si>
  <si>
    <t>G.47.23</t>
  </si>
  <si>
    <t>G.47.24 - Retail sale of bread, cake and confectionery</t>
  </si>
  <si>
    <t>G.47.24</t>
  </si>
  <si>
    <t>G.47.25 - Retail sale of beverages</t>
  </si>
  <si>
    <t>G.47.25</t>
  </si>
  <si>
    <t>G.47.26 - Retail sale of tobacco products</t>
  </si>
  <si>
    <t>G.47.26</t>
  </si>
  <si>
    <t>G.47.27 - Retail sale of other food</t>
  </si>
  <si>
    <t>G.47.27</t>
  </si>
  <si>
    <t>G.47.3 - Retail sale of automotive fuel</t>
  </si>
  <si>
    <t>G.47.3</t>
  </si>
  <si>
    <t>G.47.30 - Retail sale of automotive fuel</t>
  </si>
  <si>
    <t>G.47.30</t>
  </si>
  <si>
    <t>G.47.4 - Retail sale of information and communication equipment</t>
  </si>
  <si>
    <t>G.47.4</t>
  </si>
  <si>
    <t>G.47.40 - Retail sale of information and communication equipment</t>
  </si>
  <si>
    <t>G.47.40</t>
  </si>
  <si>
    <t>G.47.5 - Retail sale of other household equipment</t>
  </si>
  <si>
    <t>G.47.5</t>
  </si>
  <si>
    <t>G.47.51 - Retail sale of textiles</t>
  </si>
  <si>
    <t>G.47.51</t>
  </si>
  <si>
    <t>G.47.52 - Retail sale of hardware, building materials, paints and glass</t>
  </si>
  <si>
    <t>G.47.52</t>
  </si>
  <si>
    <t>G.47.53 - Retail sale of carpets, rugs, wall and floor coverings</t>
  </si>
  <si>
    <t>G.47.53</t>
  </si>
  <si>
    <t>G.47.54 - Retail sale of electrical household appliances</t>
  </si>
  <si>
    <t>G.47.54</t>
  </si>
  <si>
    <t>G.47.55 - Retail sale of furniture, lighting equipment, tableware and other household goods</t>
  </si>
  <si>
    <t>G.47.55</t>
  </si>
  <si>
    <t>G.47.6 - Retail sale of cultural and recreational goods</t>
  </si>
  <si>
    <t>G.47.6</t>
  </si>
  <si>
    <t>G.47.61 - Retail sale of books</t>
  </si>
  <si>
    <t>G.47.61</t>
  </si>
  <si>
    <t>G.47.62 - Retail sale of newspapers, and other periodical publications and stationery</t>
  </si>
  <si>
    <t>G.47.62</t>
  </si>
  <si>
    <t>G.47.63 - Retail sale of sporting equipment</t>
  </si>
  <si>
    <t>G.47.63</t>
  </si>
  <si>
    <t>G.47.64 - Retail sale of games and toys</t>
  </si>
  <si>
    <t>G.47.64</t>
  </si>
  <si>
    <t>G.47.69 - Retail sale of cultural and recreational goods n.e.c.</t>
  </si>
  <si>
    <t>G.47.69</t>
  </si>
  <si>
    <t>G.47.7 - Retail sale of other goods, except motor vehicles and motorcycles</t>
  </si>
  <si>
    <t>G.47.7</t>
  </si>
  <si>
    <t>G.47.71 - Retail sale of clothing</t>
  </si>
  <si>
    <t>G.47.71</t>
  </si>
  <si>
    <t>G.47.72 - Retail sale of footwear and leather goods</t>
  </si>
  <si>
    <t>G.47.72</t>
  </si>
  <si>
    <t>G.47.73 - Retail sale of pharmaceutical products</t>
  </si>
  <si>
    <t>G.47.73</t>
  </si>
  <si>
    <t>G.47.74 - Retail sale of medical and orthopaedic goods</t>
  </si>
  <si>
    <t>G.47.74</t>
  </si>
  <si>
    <t>G.47.75 - Retail sale of cosmetic and toilet articles</t>
  </si>
  <si>
    <t>G.47.75</t>
  </si>
  <si>
    <t>G.47.76 - Retail sale of flowers, plants, fertilisers, pets and pet food</t>
  </si>
  <si>
    <t>G.47.76</t>
  </si>
  <si>
    <t>G.47.77 - Retail sale of watches and jewellery</t>
  </si>
  <si>
    <t>G.47.77</t>
  </si>
  <si>
    <t>G.47.78 - Retail sale of other new goods</t>
  </si>
  <si>
    <t>G.47.78</t>
  </si>
  <si>
    <t>G.47.79 - Retail sale of second-hand goods</t>
  </si>
  <si>
    <t>G.47.79</t>
  </si>
  <si>
    <t>G.47.8 - Retail sale of motor vehicles, motorcycles and related parts and accessories</t>
  </si>
  <si>
    <t>G.47.8</t>
  </si>
  <si>
    <t>G.47.81 - Retail sale of motor vehicles</t>
  </si>
  <si>
    <t>G.47.81</t>
  </si>
  <si>
    <t>G.47.82 - Retail sale of motor vehicle parts and accessories</t>
  </si>
  <si>
    <t>G.47.82</t>
  </si>
  <si>
    <t>G.47.83 - Retail sale of motorcycles, motorcycle parts and accessories</t>
  </si>
  <si>
    <t>G.47.83</t>
  </si>
  <si>
    <t>G.47.9 - Intermediation service activities for retail sale</t>
  </si>
  <si>
    <t>G.47.9</t>
  </si>
  <si>
    <t>G.47.91 - Intermediation service activities for non-specialised retail sale</t>
  </si>
  <si>
    <t>G.47.91</t>
  </si>
  <si>
    <t>G.47.92 - Intermediation service activities for specialised retail sale</t>
  </si>
  <si>
    <t>G.47.92</t>
  </si>
  <si>
    <t>G45 - Wholesale and retail trade and repair of motor vehicles and motorcycles</t>
  </si>
  <si>
    <t>G45</t>
  </si>
  <si>
    <t>G45.1 - Sale of motor vehicles</t>
  </si>
  <si>
    <t>G451</t>
  </si>
  <si>
    <t>G45.1.1 - Sale of cars and light motor vehicles</t>
  </si>
  <si>
    <t>G4511</t>
  </si>
  <si>
    <t>G45.1.9 - Sale of other motor vehicles</t>
  </si>
  <si>
    <t>G4519</t>
  </si>
  <si>
    <t>G45.2 - Maintenance and repair of motor vehicles</t>
  </si>
  <si>
    <t>G452</t>
  </si>
  <si>
    <t>G45.2.0 - Maintenance and repair of motor vehicles</t>
  </si>
  <si>
    <t>G4520</t>
  </si>
  <si>
    <t>G45.3 - Sale of motor vehicle parts and accessories</t>
  </si>
  <si>
    <t>G453</t>
  </si>
  <si>
    <t>G45.3.1 - Wholesale trade of motor vehicle parts and accessories</t>
  </si>
  <si>
    <t>G4531</t>
  </si>
  <si>
    <t>G45.3.2 - Retail trade of motor vehicle parts and accessories</t>
  </si>
  <si>
    <t>G4532</t>
  </si>
  <si>
    <t>G45.4 - Sale, maintenance and repair of motorcycles and related parts and accessories</t>
  </si>
  <si>
    <t>G454</t>
  </si>
  <si>
    <t>G45.4.0 - Sale, maintenance and repair of motorcycles and related parts and accessories</t>
  </si>
  <si>
    <t>G4540</t>
  </si>
  <si>
    <t>G46 - Wholesale trade, except of motor vehicles and motorcycles</t>
  </si>
  <si>
    <t>G46</t>
  </si>
  <si>
    <t>G46.1 - Wholesale on a fee or contract basis</t>
  </si>
  <si>
    <t>G461</t>
  </si>
  <si>
    <t>G46.1.1 - Agents involved in the sale of agricultural raw materials, live animals, textile raw materials and semi-finished goods</t>
  </si>
  <si>
    <t>G4611</t>
  </si>
  <si>
    <t>G46.1.2 - Agents involved in the sale of fuels, ores, metals and industrial chemicals</t>
  </si>
  <si>
    <t>G4612</t>
  </si>
  <si>
    <t>G46.1.3 - Agents involved in the sale of timber and building materials</t>
  </si>
  <si>
    <t>G4613</t>
  </si>
  <si>
    <t>G46.1.4 - Agents involved in the sale of machinery, industrial equipment, ships and aircraft</t>
  </si>
  <si>
    <t>G4614</t>
  </si>
  <si>
    <t>G46.1.5 - Agents involved in the sale of furniture, household goods, hardware and ironmongery</t>
  </si>
  <si>
    <t>G4615</t>
  </si>
  <si>
    <t>G46.1.6 - Agents involved in the sale of textiles, clothing, fur, footwear and leather goods</t>
  </si>
  <si>
    <t>G4616</t>
  </si>
  <si>
    <t>G46.1.7 - Agents involved in the sale of food, beverages and tobacco</t>
  </si>
  <si>
    <t>G4617</t>
  </si>
  <si>
    <t>G46.1.8 - Agents specialised in the sale of other particular products</t>
  </si>
  <si>
    <t>G4618</t>
  </si>
  <si>
    <t>G46.1.9 - Agents involved in the sale of a variety of goods</t>
  </si>
  <si>
    <t>G4619</t>
  </si>
  <si>
    <t>G46.2 - Wholesale of agricultural raw materials and live animals</t>
  </si>
  <si>
    <t>G462</t>
  </si>
  <si>
    <t>G46.2.1 - Wholesale of grain, unmanufactured tobacco, seeds and animal feeds</t>
  </si>
  <si>
    <t>G4621</t>
  </si>
  <si>
    <t>G46.2.2 - Wholesale of flowers and plants</t>
  </si>
  <si>
    <t>G4622</t>
  </si>
  <si>
    <t>G46.2.3 - Wholesale of live animals</t>
  </si>
  <si>
    <t>G4623</t>
  </si>
  <si>
    <t>G46.2.4 - Wholesale of hides, skins and leather</t>
  </si>
  <si>
    <t>G4624</t>
  </si>
  <si>
    <t>G46.3 - Wholesale of food, beverages and tobacco</t>
  </si>
  <si>
    <t>G463</t>
  </si>
  <si>
    <t>G46.3.1 - Wholesale of fruit and vegetables</t>
  </si>
  <si>
    <t>G4631</t>
  </si>
  <si>
    <t>G46.3.2 - Wholesale of meat and meat products</t>
  </si>
  <si>
    <t>G4632</t>
  </si>
  <si>
    <t>G46.3.3 - Wholesale of dairy products, eggs and edible oils and fats</t>
  </si>
  <si>
    <t>G4633</t>
  </si>
  <si>
    <t>G46.3.4 - Wholesale of beverages</t>
  </si>
  <si>
    <t>G4634</t>
  </si>
  <si>
    <t>G46.3.5 - Wholesale of tobacco products</t>
  </si>
  <si>
    <t>G4635</t>
  </si>
  <si>
    <t>G46.3.6 - Wholesale of sugar and chocolate and sugar confectionery</t>
  </si>
  <si>
    <t>G4636</t>
  </si>
  <si>
    <t>G46.3.7 - Wholesale of coffee, tea, cocoa and spices</t>
  </si>
  <si>
    <t>G4637</t>
  </si>
  <si>
    <t>G46.3.8 - Wholesale of other food, including fish, crustaceans and molluscs</t>
  </si>
  <si>
    <t>G4638</t>
  </si>
  <si>
    <t>G46.3.9 - Non-specialised wholesale of food, beverages and tobacco</t>
  </si>
  <si>
    <t>G4639</t>
  </si>
  <si>
    <t>G46.4 - Wholesale of household goods</t>
  </si>
  <si>
    <t>G464</t>
  </si>
  <si>
    <t>G46.4.1 - Wholesale of textiles</t>
  </si>
  <si>
    <t>G4641</t>
  </si>
  <si>
    <t>G46.4.2 - Wholesale of clothing and footwear</t>
  </si>
  <si>
    <t>G4642</t>
  </si>
  <si>
    <t>G46.4.3 - Wholesale of electrical household appliances</t>
  </si>
  <si>
    <t>G4643</t>
  </si>
  <si>
    <t>G46.4.4 - Wholesale of china and glassware and cleaning materials</t>
  </si>
  <si>
    <t>G4644</t>
  </si>
  <si>
    <t>G46.4.5 - Wholesale of perfume and cosmetics</t>
  </si>
  <si>
    <t>G4645</t>
  </si>
  <si>
    <t>G46.4.6 - Wholesale of pharmaceutical goods</t>
  </si>
  <si>
    <t>G4646</t>
  </si>
  <si>
    <t>G46.4.7 - Wholesale of furniture, carpets and lighting equipment</t>
  </si>
  <si>
    <t>G4647</t>
  </si>
  <si>
    <t>G46.4.8 - Wholesale of watches and jewellery</t>
  </si>
  <si>
    <t>G4648</t>
  </si>
  <si>
    <t>G46.4.9 - Wholesale of other household goods</t>
  </si>
  <si>
    <t>G4649</t>
  </si>
  <si>
    <t>G46.5 - Wholesale of information and communication equipment</t>
  </si>
  <si>
    <t>G465</t>
  </si>
  <si>
    <t>G46.5.1 - Wholesale of computers, computer peripheral equipment and software</t>
  </si>
  <si>
    <t>G4651</t>
  </si>
  <si>
    <t>G46.5.2 - Wholesale of electronic and telecommunications equipment and parts</t>
  </si>
  <si>
    <t>G4652</t>
  </si>
  <si>
    <t>G46.6 - Wholesale of other machinery, equipment and supplies</t>
  </si>
  <si>
    <t>G466</t>
  </si>
  <si>
    <t>G46.6.1 - Wholesale of agricultural machinery, equipment and supplies</t>
  </si>
  <si>
    <t>G4661</t>
  </si>
  <si>
    <t>G46.6.2 - Wholesale of machine tools</t>
  </si>
  <si>
    <t>G4662</t>
  </si>
  <si>
    <t>G46.6.3 - Wholesale of mining, construction and civil engineering machinery</t>
  </si>
  <si>
    <t>G4663</t>
  </si>
  <si>
    <t>G46.6.4 - Wholesale of machinery for the textile industry and of sewing and knitting machines</t>
  </si>
  <si>
    <t>G4664</t>
  </si>
  <si>
    <t>G46.6.5 - Wholesale of office furniture</t>
  </si>
  <si>
    <t>G4665</t>
  </si>
  <si>
    <t>G46.6.6 - Wholesale of other office machinery and equipment</t>
  </si>
  <si>
    <t>G4666</t>
  </si>
  <si>
    <t>G46.6.9 - Wholesale of other machinery and equipment</t>
  </si>
  <si>
    <t>G4669</t>
  </si>
  <si>
    <t>G46.7 - Other specialised wholesale</t>
  </si>
  <si>
    <t>G467</t>
  </si>
  <si>
    <t>G46.7.1 - Wholesale of solid, liquid and gaseous fuels and related products</t>
  </si>
  <si>
    <t>G4671</t>
  </si>
  <si>
    <t>G46.7.2 - Wholesale of metals and metal ores</t>
  </si>
  <si>
    <t>G4672</t>
  </si>
  <si>
    <t>G46.7.3 - Wholesale of wood, construction materials and sanitary equipment</t>
  </si>
  <si>
    <t>G4673</t>
  </si>
  <si>
    <t>G46.7.4 - Wholesale of hardware, plumbing and heating equipment and supplies</t>
  </si>
  <si>
    <t>G4674</t>
  </si>
  <si>
    <t>G46.7.5 - Wholesale of chemical products</t>
  </si>
  <si>
    <t>G4675</t>
  </si>
  <si>
    <t>G46.7.6 - Wholesale of other intermediate products</t>
  </si>
  <si>
    <t>G4676</t>
  </si>
  <si>
    <t>G46.7.7 - Wholesale of waste and scrap</t>
  </si>
  <si>
    <t>G4677</t>
  </si>
  <si>
    <t>G46.9 - Non-specialised wholesale trade</t>
  </si>
  <si>
    <t>G469</t>
  </si>
  <si>
    <t>G46.9.0 - Non-specialised wholesale trade</t>
  </si>
  <si>
    <t>G4690</t>
  </si>
  <si>
    <t>G47 - Retail trade, except of motor vehicles and motorcycles</t>
  </si>
  <si>
    <t>G47</t>
  </si>
  <si>
    <t>G47.1 - Retail sale in non-specialised stores</t>
  </si>
  <si>
    <t>G471</t>
  </si>
  <si>
    <t>G47.1.1 - Retail sale in non-specialised stores with food, beverages or tobacco predominating</t>
  </si>
  <si>
    <t>G4711</t>
  </si>
  <si>
    <t>G47.1.9 - Other retail sale in non-specialised stores</t>
  </si>
  <si>
    <t>G4719</t>
  </si>
  <si>
    <t>G47.2 - Retail sale of food, beverages and tobacco in specialised stores</t>
  </si>
  <si>
    <t>G472</t>
  </si>
  <si>
    <t>G47.2.1 - Retail sale of fruit and vegetables in specialised stores</t>
  </si>
  <si>
    <t>G4721</t>
  </si>
  <si>
    <t>G47.2.2 - Retail sale of meat and meat products in specialised stores</t>
  </si>
  <si>
    <t>G4722</t>
  </si>
  <si>
    <t>G47.2.3 - Retail sale of fish, crustaceans and molluscs in specialised stores</t>
  </si>
  <si>
    <t>G4723</t>
  </si>
  <si>
    <t>G47.2.4 - Retail sale of bread, cakes, flour confectionery and sugar confectionery in specialised stores</t>
  </si>
  <si>
    <t>G4724</t>
  </si>
  <si>
    <t>G47.2.5 - Retail sale of beverages in specialised stores</t>
  </si>
  <si>
    <t>G4725</t>
  </si>
  <si>
    <t>G47.2.6 - Retail sale of tobacco products in specialised stores</t>
  </si>
  <si>
    <t>G4726</t>
  </si>
  <si>
    <t>G47.2.9 - Other retail sale of food in specialised stores</t>
  </si>
  <si>
    <t>G4729</t>
  </si>
  <si>
    <t>G47.3 - Retail sale of automotive fuel in specialised stores</t>
  </si>
  <si>
    <t>G473</t>
  </si>
  <si>
    <t>G47.3.0 - Retail sale of automotive fuel in specialised stores</t>
  </si>
  <si>
    <t>G4730</t>
  </si>
  <si>
    <t>G47.4 - Retail sale of information and communication equipment in specialised stores</t>
  </si>
  <si>
    <t>G474</t>
  </si>
  <si>
    <t>G47.4.1 - Retail sale of computers, peripheral units and software in specialised stores</t>
  </si>
  <si>
    <t>G4741</t>
  </si>
  <si>
    <t>G47.4.2 - Retail sale of telecommunications equipment in specialised stores</t>
  </si>
  <si>
    <t>G4742</t>
  </si>
  <si>
    <t>G47.4.3 - Retail sale of audio and video equipment in specialised stores</t>
  </si>
  <si>
    <t>G4743</t>
  </si>
  <si>
    <t>G47.5 - Retail sale of other household equipment in specialised stores</t>
  </si>
  <si>
    <t>G475</t>
  </si>
  <si>
    <t>G47.5.1 - Retail sale of textiles in specialised stores</t>
  </si>
  <si>
    <t>G4751</t>
  </si>
  <si>
    <t>G47.5.2 - Retail sale of hardware, paints and glass in specialised stores</t>
  </si>
  <si>
    <t>G4752</t>
  </si>
  <si>
    <t>G47.5.3 - Retail sale of carpets, rugs, wall and floor coverings in specialised stores</t>
  </si>
  <si>
    <t>G4753</t>
  </si>
  <si>
    <t>G47.5.4 - Retail sale of electrical household appliances in specialised stores</t>
  </si>
  <si>
    <t>G4754</t>
  </si>
  <si>
    <t>G47.5.9 - Retail sale of furniture, lighting equipment and other household articles in specialised stores</t>
  </si>
  <si>
    <t>G4759</t>
  </si>
  <si>
    <t>G47.6 - Retail sale of cultural and recreation goods in specialised stores</t>
  </si>
  <si>
    <t>G476</t>
  </si>
  <si>
    <t>G47.6.1 - Retail sale of books in specialised stores</t>
  </si>
  <si>
    <t>G4761</t>
  </si>
  <si>
    <t>G47.6.2 - Retail sale of newspapers and stationery in specialised stores</t>
  </si>
  <si>
    <t>G4762</t>
  </si>
  <si>
    <t>G47.6.3 - Retail sale of music and video recordings in specialised stores</t>
  </si>
  <si>
    <t>G4763</t>
  </si>
  <si>
    <t>G47.6.4 - Retail sale of sporting equipment in specialised stores</t>
  </si>
  <si>
    <t>G4764</t>
  </si>
  <si>
    <t>G47.6.5 - Retail sale of games and toys in specialised stores</t>
  </si>
  <si>
    <t>G4765</t>
  </si>
  <si>
    <t>G47.7 - Retail sale of other goods in specialised stores</t>
  </si>
  <si>
    <t>G477</t>
  </si>
  <si>
    <t>G47.7.1 - Retail sale of clothing in specialised stores</t>
  </si>
  <si>
    <t>G4771</t>
  </si>
  <si>
    <t>G47.7.2 - Retail sale of footwear and leather goods in specialised stores</t>
  </si>
  <si>
    <t>G4772</t>
  </si>
  <si>
    <t>G47.7.3 - Dispensing chemist in specialised stores</t>
  </si>
  <si>
    <t>G4773</t>
  </si>
  <si>
    <t>G47.7.4 - Retail sale of medical and orthopaedic goods in specialised stores</t>
  </si>
  <si>
    <t>G4774</t>
  </si>
  <si>
    <t>G47.7.5 - Retail sale of cosmetic and toilet articles in specialised stores</t>
  </si>
  <si>
    <t>G4775</t>
  </si>
  <si>
    <t>G47.7.6 - Retail sale of flowers, plants, seeds, fertilisers, pet animals and pet food in specialised stores</t>
  </si>
  <si>
    <t>G4776</t>
  </si>
  <si>
    <t>G47.7.7 - Retail sale of watches and jewellery in specialised stores</t>
  </si>
  <si>
    <t>G4777</t>
  </si>
  <si>
    <t>G47.7.8 - Other retail sale of new goods in specialised stores</t>
  </si>
  <si>
    <t>G4778</t>
  </si>
  <si>
    <t>G47.7.9 - Retail sale of second-hand goods in stores</t>
  </si>
  <si>
    <t>G4779</t>
  </si>
  <si>
    <t>G47.8 - Retail sale via stalls and markets</t>
  </si>
  <si>
    <t>G478</t>
  </si>
  <si>
    <t>G47.8.1 - Retail sale via stalls and markets of food, beverages and tobacco products</t>
  </si>
  <si>
    <t>G4781</t>
  </si>
  <si>
    <t>G47.8.2 - Retail sale via stalls and markets of textiles, clothing and footwear</t>
  </si>
  <si>
    <t>G4782</t>
  </si>
  <si>
    <t>G47.8.9 - Retail sale via stalls and markets of other goods</t>
  </si>
  <si>
    <t>G4789</t>
  </si>
  <si>
    <t>G47.9 - Retail trade not in stores, stalls or markets</t>
  </si>
  <si>
    <t>G479</t>
  </si>
  <si>
    <t>G47.9.1 - Retail sale via mail order houses or via Internet</t>
  </si>
  <si>
    <t>G4791</t>
  </si>
  <si>
    <t>G47.9.9 - Other retail sale not in stores, stalls or markets</t>
  </si>
  <si>
    <t>G4799</t>
  </si>
  <si>
    <t>H - Transporting and storage</t>
  </si>
  <si>
    <t>H</t>
  </si>
  <si>
    <t>H - Transportation and storage</t>
  </si>
  <si>
    <t>H.</t>
  </si>
  <si>
    <t>H.49 - Land transport and transport via pipelines</t>
  </si>
  <si>
    <t>H.49</t>
  </si>
  <si>
    <t>H.49.1 - Passenger rail transport</t>
  </si>
  <si>
    <t>H.49.1</t>
  </si>
  <si>
    <t>H.49.11 - Passenger heavy rail transport</t>
  </si>
  <si>
    <t>H.49.11</t>
  </si>
  <si>
    <t>H.49.12 - Other passenger rail transport</t>
  </si>
  <si>
    <t>H.49.12</t>
  </si>
  <si>
    <t>H.49.2 - Freight rail transport</t>
  </si>
  <si>
    <t>H.49.2</t>
  </si>
  <si>
    <t>H.49.20 - Freight rail transport</t>
  </si>
  <si>
    <t>H.49.20</t>
  </si>
  <si>
    <t>H.49.3 - Other passenger land transport</t>
  </si>
  <si>
    <t>H.49.3</t>
  </si>
  <si>
    <t>H.49.31 - Scheduled passenger transport by road</t>
  </si>
  <si>
    <t>H.49.31</t>
  </si>
  <si>
    <t>H.49.32 - Non-scheduled passenger transport by road</t>
  </si>
  <si>
    <t>H.49.32</t>
  </si>
  <si>
    <t>H.49.33 - On-demand passenger transport service activities by vehicle with driver</t>
  </si>
  <si>
    <t>H.49.33</t>
  </si>
  <si>
    <t>H.49.34 - Passenger transport by cableways and ski lifts</t>
  </si>
  <si>
    <t>H.49.34</t>
  </si>
  <si>
    <t>H.49.39 - Other passenger land transport n.e.c.</t>
  </si>
  <si>
    <t>H.49.39</t>
  </si>
  <si>
    <t>H.49.4 - Freight transport by road and removal services</t>
  </si>
  <si>
    <t>H.49.4</t>
  </si>
  <si>
    <t>H.49.41 - Freight transport by road</t>
  </si>
  <si>
    <t>H.49.41</t>
  </si>
  <si>
    <t>H.49.42 - Removal services</t>
  </si>
  <si>
    <t>H.49.42</t>
  </si>
  <si>
    <t>H.49.5 - Transport via pipeline</t>
  </si>
  <si>
    <t>H.49.5</t>
  </si>
  <si>
    <t>H.49.50 - Transport via pipeline</t>
  </si>
  <si>
    <t>H.49.50</t>
  </si>
  <si>
    <t>H.50 - Water transport</t>
  </si>
  <si>
    <t>H.50</t>
  </si>
  <si>
    <t>H.50.1 - Sea and coastal passenger water transport</t>
  </si>
  <si>
    <t>H.50.1</t>
  </si>
  <si>
    <t>H.50.10 - Sea and coastal passenger water transport</t>
  </si>
  <si>
    <t>H.50.10</t>
  </si>
  <si>
    <t>H.50.2 - Sea and coastal freight water transport</t>
  </si>
  <si>
    <t>H.50.2</t>
  </si>
  <si>
    <t>H.50.20 - Sea and coastal freight water transport</t>
  </si>
  <si>
    <t>H.50.20</t>
  </si>
  <si>
    <t>H.50.3 - Inland passenger water transport</t>
  </si>
  <si>
    <t>H.50.3</t>
  </si>
  <si>
    <t>H.50.30 - Inland passenger water transport</t>
  </si>
  <si>
    <t>H.50.30</t>
  </si>
  <si>
    <t>H.50.4 - Inland freight water transport</t>
  </si>
  <si>
    <t>H.50.4</t>
  </si>
  <si>
    <t>H.50.40 - Inland freight water transport</t>
  </si>
  <si>
    <t>H.50.40</t>
  </si>
  <si>
    <t>H.51 - Air transport</t>
  </si>
  <si>
    <t>H.51</t>
  </si>
  <si>
    <t>H.51.1 - Passenger air transport</t>
  </si>
  <si>
    <t>H.51.1</t>
  </si>
  <si>
    <t>H.51.10 - Passenger air transport</t>
  </si>
  <si>
    <t>H.51.10</t>
  </si>
  <si>
    <t>H.51.2 - Freight air transport and space transport</t>
  </si>
  <si>
    <t>H.51.2</t>
  </si>
  <si>
    <t>H.51.21 - Freight air transport</t>
  </si>
  <si>
    <t>H.51.21</t>
  </si>
  <si>
    <t>H.51.22 - Space transport</t>
  </si>
  <si>
    <t>H.51.22</t>
  </si>
  <si>
    <t>H.52 - Warehousing, storage and support activities for transportation</t>
  </si>
  <si>
    <t>H.52</t>
  </si>
  <si>
    <t>H.52.1 - Warehousing and storage</t>
  </si>
  <si>
    <t>H.52.1</t>
  </si>
  <si>
    <t>H.52.10 - Warehousing and storage</t>
  </si>
  <si>
    <t>H.52.10</t>
  </si>
  <si>
    <t>H.52.2 - Support activities for transportation</t>
  </si>
  <si>
    <t>H.52.2</t>
  </si>
  <si>
    <t>H.52.21 - Service activities incidental to land transportation</t>
  </si>
  <si>
    <t>H.52.21</t>
  </si>
  <si>
    <t>H.52.22 - Service activities incidental to water transportation</t>
  </si>
  <si>
    <t>H.52.22</t>
  </si>
  <si>
    <t>H.52.23 - Service activities incidental to air transportation</t>
  </si>
  <si>
    <t>H.52.23</t>
  </si>
  <si>
    <t>H.52.24 - Cargo handling</t>
  </si>
  <si>
    <t>H.52.24</t>
  </si>
  <si>
    <t>H.52.25 - Logistics service activities</t>
  </si>
  <si>
    <t>H.52.25</t>
  </si>
  <si>
    <t>H.52.26 - Other support activities for transportation</t>
  </si>
  <si>
    <t>H.52.26</t>
  </si>
  <si>
    <t>H.52.3 - Intermediation service activities for transportation</t>
  </si>
  <si>
    <t>H.52.3</t>
  </si>
  <si>
    <t>H.52.31 - Intermediation service activities for freight transportation</t>
  </si>
  <si>
    <t>H.52.31</t>
  </si>
  <si>
    <t>H.52.32 - Intermediation service activities for passenger transportation</t>
  </si>
  <si>
    <t>H.52.32</t>
  </si>
  <si>
    <t>H.53 - Postal and courier activities</t>
  </si>
  <si>
    <t>H.53</t>
  </si>
  <si>
    <t>H.53.1 - Postal activities under universal service obligation</t>
  </si>
  <si>
    <t>H.53.1</t>
  </si>
  <si>
    <t>H.53.10 - Postal activities under universal service obligation</t>
  </si>
  <si>
    <t>H.53.10</t>
  </si>
  <si>
    <t>H.53.2 - Other postal and courier activities</t>
  </si>
  <si>
    <t>H.53.2</t>
  </si>
  <si>
    <t>H.53.20 - Other postal and courier activities</t>
  </si>
  <si>
    <t>H.53.20</t>
  </si>
  <si>
    <t>H.53.3 - Intermediation service activities for postal and courier activities</t>
  </si>
  <si>
    <t>H.53.3</t>
  </si>
  <si>
    <t>H.53.30 - Intermediation service activities for postal and courier activities</t>
  </si>
  <si>
    <t>H.53.30</t>
  </si>
  <si>
    <t>H49 - Land transport and transport via pipelines</t>
  </si>
  <si>
    <t>H49</t>
  </si>
  <si>
    <t>H49.1 - Passenger rail transport, interurban</t>
  </si>
  <si>
    <t>H491</t>
  </si>
  <si>
    <t>H49.1.0 - Passenger rail transport, interurban</t>
  </si>
  <si>
    <t>H4910</t>
  </si>
  <si>
    <t>H49.2 - Freight rail transport</t>
  </si>
  <si>
    <t>H492</t>
  </si>
  <si>
    <t>H49.2.0 - Freight rail transport</t>
  </si>
  <si>
    <t>H4920</t>
  </si>
  <si>
    <t>H49.3 - Other passenger land transport</t>
  </si>
  <si>
    <t>H493</t>
  </si>
  <si>
    <t>H49.3.1 - Urban and suburban passenger land transport</t>
  </si>
  <si>
    <t>H4931</t>
  </si>
  <si>
    <t>H49.3.2 - Taxi operation</t>
  </si>
  <si>
    <t>H4932</t>
  </si>
  <si>
    <t>H49.3.9 - Other passenger land transport n.e.c.</t>
  </si>
  <si>
    <t>H4939</t>
  </si>
  <si>
    <t>H49.4 - Freight transport by road and removal services</t>
  </si>
  <si>
    <t>H494</t>
  </si>
  <si>
    <t>H49.4.1 - Freight transport by road</t>
  </si>
  <si>
    <t>H4941</t>
  </si>
  <si>
    <t>H49.4.2 - Removal services</t>
  </si>
  <si>
    <t>H4942</t>
  </si>
  <si>
    <t>H49.5 - Transport via pipeline</t>
  </si>
  <si>
    <t>H495</t>
  </si>
  <si>
    <t>H49.5.0 - Transport via pipeline</t>
  </si>
  <si>
    <t>H4950</t>
  </si>
  <si>
    <t>H50 - Water transport</t>
  </si>
  <si>
    <t>H50</t>
  </si>
  <si>
    <t>H50.1 - Sea and coastal passenger water transport</t>
  </si>
  <si>
    <t>H501</t>
  </si>
  <si>
    <t>H50.1.0 - Sea and coastal passenger water transport</t>
  </si>
  <si>
    <t>H5010</t>
  </si>
  <si>
    <t>H50.2 - Sea and coastal freight water transport</t>
  </si>
  <si>
    <t>H502</t>
  </si>
  <si>
    <t>H50.2.0 - Sea and coastal freight water transport</t>
  </si>
  <si>
    <t>H5020</t>
  </si>
  <si>
    <t>H50.3 - Inland passenger water transport</t>
  </si>
  <si>
    <t>H503</t>
  </si>
  <si>
    <t>H50.3.0 - Inland passenger water transport</t>
  </si>
  <si>
    <t>H5030</t>
  </si>
  <si>
    <t>H50.4 - Inland freight water transport</t>
  </si>
  <si>
    <t>H504</t>
  </si>
  <si>
    <t>H50.4.0 - Inland freight water transport</t>
  </si>
  <si>
    <t>H5040</t>
  </si>
  <si>
    <t>H51 - Air transport</t>
  </si>
  <si>
    <t>H51</t>
  </si>
  <si>
    <t>H51.1 - Passenger air transport</t>
  </si>
  <si>
    <t>H511</t>
  </si>
  <si>
    <t>H51.1.0 - Passenger air transport</t>
  </si>
  <si>
    <t>H5110</t>
  </si>
  <si>
    <t>H51.2 - Freight air transport and space transport</t>
  </si>
  <si>
    <t>H512</t>
  </si>
  <si>
    <t>H51.2.1 - Freight air transport</t>
  </si>
  <si>
    <t>H5121</t>
  </si>
  <si>
    <t>H51.2.2 - Space transport</t>
  </si>
  <si>
    <t>H5122</t>
  </si>
  <si>
    <t>H52 - Warehousing and support activities for transportation</t>
  </si>
  <si>
    <t>H52</t>
  </si>
  <si>
    <t>H52.1 - Warehousing and storage</t>
  </si>
  <si>
    <t>H521</t>
  </si>
  <si>
    <t>H52.1.0 - Warehousing and storage</t>
  </si>
  <si>
    <t>H5210</t>
  </si>
  <si>
    <t>H52.2 - Support activities for transportation</t>
  </si>
  <si>
    <t>H522</t>
  </si>
  <si>
    <t>H52.2.1 - Service activities incidental to land transportation</t>
  </si>
  <si>
    <t>H5221</t>
  </si>
  <si>
    <t>H52.2.2 - Service activities incidental to water transportation</t>
  </si>
  <si>
    <t>H5222</t>
  </si>
  <si>
    <t>H52.2.3 - Service activities incidental to air transportation</t>
  </si>
  <si>
    <t>H5223</t>
  </si>
  <si>
    <t>H52.2.4 - Cargo handling</t>
  </si>
  <si>
    <t>H5224</t>
  </si>
  <si>
    <t>H52.2.9 - Other transportation support activities</t>
  </si>
  <si>
    <t>H5229</t>
  </si>
  <si>
    <t>H53 - Postal and courier activities</t>
  </si>
  <si>
    <t>H53</t>
  </si>
  <si>
    <t>H53.1 - Postal activities under universal service obligation</t>
  </si>
  <si>
    <t>H531</t>
  </si>
  <si>
    <t>H53.1.0 - Postal activities under universal service obligation</t>
  </si>
  <si>
    <t>H5310</t>
  </si>
  <si>
    <t>H53.2 - Other postal and courier activities</t>
  </si>
  <si>
    <t>H532</t>
  </si>
  <si>
    <t>H53.2.0 - Other postal and courier activities</t>
  </si>
  <si>
    <t>H5320</t>
  </si>
  <si>
    <t>I - Accommodation and food service activities</t>
  </si>
  <si>
    <t>I</t>
  </si>
  <si>
    <t>I.</t>
  </si>
  <si>
    <t>I.55 - Accommodation</t>
  </si>
  <si>
    <t>I.55</t>
  </si>
  <si>
    <t>I.55.1 - Hotels and similar accommodation</t>
  </si>
  <si>
    <t>I.55.1</t>
  </si>
  <si>
    <t>I.55.10 - Hotels and similar accommodation</t>
  </si>
  <si>
    <t>I.55.10</t>
  </si>
  <si>
    <t>I.55.2 - Holiday and other short-stay accommodation</t>
  </si>
  <si>
    <t>I.55.2</t>
  </si>
  <si>
    <t>I.55.20 - Holiday and other short-stay accommodation</t>
  </si>
  <si>
    <t>I.55.20</t>
  </si>
  <si>
    <t>I.55.3 - Camping grounds and recreational vehicle parks</t>
  </si>
  <si>
    <t>I.55.3</t>
  </si>
  <si>
    <t>I.55.30 - Camping grounds and recreational vehicle parks</t>
  </si>
  <si>
    <t>I.55.30</t>
  </si>
  <si>
    <t>I.55.4 - Intermediation service activities for accommodation</t>
  </si>
  <si>
    <t>I.55.4</t>
  </si>
  <si>
    <t>I.55.40 - Intermediation service activities for accommodation</t>
  </si>
  <si>
    <t>I.55.40</t>
  </si>
  <si>
    <t>I.55.9 - Other accommodation</t>
  </si>
  <si>
    <t>I.55.9</t>
  </si>
  <si>
    <t>I.55.90 - Other accommodation</t>
  </si>
  <si>
    <t>I.55.90</t>
  </si>
  <si>
    <t>I.56 - Food and beverage service activities</t>
  </si>
  <si>
    <t>I.56</t>
  </si>
  <si>
    <t>I.56.1 - Restaurants and mobile food service activities</t>
  </si>
  <si>
    <t>I.56.1</t>
  </si>
  <si>
    <t>I.56.11 - Restaurant activities</t>
  </si>
  <si>
    <t>I.56.11</t>
  </si>
  <si>
    <t>I.56.12 - Mobile food service activities</t>
  </si>
  <si>
    <t>I.56.12</t>
  </si>
  <si>
    <t>I.56.2 - Event catering, contract catering service activities and other food service activities</t>
  </si>
  <si>
    <t>I.56.2</t>
  </si>
  <si>
    <t>I.56.21 - Event catering activities</t>
  </si>
  <si>
    <t>I.56.21</t>
  </si>
  <si>
    <t>I.56.22 - Contract catering service activities and other food service activities</t>
  </si>
  <si>
    <t>I.56.22</t>
  </si>
  <si>
    <t>I.56.3 - Beverage serving activities</t>
  </si>
  <si>
    <t>I.56.3</t>
  </si>
  <si>
    <t>I.56.30 - Beverage serving activities</t>
  </si>
  <si>
    <t>I.56.30</t>
  </si>
  <si>
    <t>I.56.4 - Intermediation service activities for food and beverage services activities</t>
  </si>
  <si>
    <t>I.56.4</t>
  </si>
  <si>
    <t>I.56.40 - Intermediation service activities for food and beverage services activities</t>
  </si>
  <si>
    <t>I.56.40</t>
  </si>
  <si>
    <t>I55 - Accommodation</t>
  </si>
  <si>
    <t>I55</t>
  </si>
  <si>
    <t>I55.1 - Hotels and similar accommodation</t>
  </si>
  <si>
    <t>I551</t>
  </si>
  <si>
    <t>I55.1.0 - Hotels and similar accommodation</t>
  </si>
  <si>
    <t>I5510</t>
  </si>
  <si>
    <t>I55.2 - Holiday and other short-stay accommodation</t>
  </si>
  <si>
    <t>I552</t>
  </si>
  <si>
    <t>I55.2.0 - Holiday and other short-stay accommodation</t>
  </si>
  <si>
    <t>I5520</t>
  </si>
  <si>
    <t>I55.3 - Camping grounds, recreational vehicle parks and trailer parks</t>
  </si>
  <si>
    <t>I553</t>
  </si>
  <si>
    <t>I55.3.0 - Camping grounds, recreational vehicle parks and trailer parks</t>
  </si>
  <si>
    <t>I5530</t>
  </si>
  <si>
    <t>I55.9 - Other accommodation</t>
  </si>
  <si>
    <t>I559</t>
  </si>
  <si>
    <t>I55.9.0 - Other accommodation</t>
  </si>
  <si>
    <t>I5590</t>
  </si>
  <si>
    <t>I56 - Food and beverage service activities</t>
  </si>
  <si>
    <t>I56</t>
  </si>
  <si>
    <t>I56.1 - Restaurants and mobile food service activities</t>
  </si>
  <si>
    <t>I561</t>
  </si>
  <si>
    <t>I56.1.0 - Restaurants and mobile food service activities</t>
  </si>
  <si>
    <t>I5610</t>
  </si>
  <si>
    <t>I56.2 - Event catering and other food service activities</t>
  </si>
  <si>
    <t>I562</t>
  </si>
  <si>
    <t>I56.2.1 - Event catering activities</t>
  </si>
  <si>
    <t>I5621</t>
  </si>
  <si>
    <t>I56.2.9 - Other food service activities</t>
  </si>
  <si>
    <t>I5629</t>
  </si>
  <si>
    <t>I56.3 - Beverage serving activities</t>
  </si>
  <si>
    <t>I563</t>
  </si>
  <si>
    <t>I56.3.0 - Beverage serving activities</t>
  </si>
  <si>
    <t>I5630</t>
  </si>
  <si>
    <t>J - Information and communication</t>
  </si>
  <si>
    <t>J</t>
  </si>
  <si>
    <t>J - Publishing, broadcasting, and content production and distribution activities</t>
  </si>
  <si>
    <t>J.</t>
  </si>
  <si>
    <t>J.58 - Publishing activities</t>
  </si>
  <si>
    <t>J.58</t>
  </si>
  <si>
    <t>J.58.1 - Publishing of books, newspapers and other publishing activities, except software publishing</t>
  </si>
  <si>
    <t>J.58.1</t>
  </si>
  <si>
    <t>J.58.11 - Publishing of books</t>
  </si>
  <si>
    <t>J.58.11</t>
  </si>
  <si>
    <t>J.58.12 - Publishing of newspapers</t>
  </si>
  <si>
    <t>J.58.12</t>
  </si>
  <si>
    <t>J.58.13 - Publishing of journals and periodicals</t>
  </si>
  <si>
    <t>J.58.13</t>
  </si>
  <si>
    <t>J.58.19 - Other publishing activities, except software publishing</t>
  </si>
  <si>
    <t>J.58.19</t>
  </si>
  <si>
    <t>J.58.2 - Software publishing</t>
  </si>
  <si>
    <t>J.58.2</t>
  </si>
  <si>
    <t>J.58.21 - Publishing of video games</t>
  </si>
  <si>
    <t>J.58.21</t>
  </si>
  <si>
    <t>J.58.29 - Other software publishing</t>
  </si>
  <si>
    <t>J.58.29</t>
  </si>
  <si>
    <t>J.59 - Motion picture, video and television programme production, sound recording and music publishing activities</t>
  </si>
  <si>
    <t>J.59</t>
  </si>
  <si>
    <t>J.59.1 - Motion picture, video and television programme activities</t>
  </si>
  <si>
    <t>J.59.1</t>
  </si>
  <si>
    <t>J.59.11 - Motion picture, video and television programme production activities</t>
  </si>
  <si>
    <t>J.59.11</t>
  </si>
  <si>
    <t>J.59.12 - Motion picture, video and television programme post-production activities</t>
  </si>
  <si>
    <t>J.59.12</t>
  </si>
  <si>
    <t>J.59.13 - Motion picture and video distribution activities</t>
  </si>
  <si>
    <t>J.59.13</t>
  </si>
  <si>
    <t>J.59.14 - Motion picture projection activities</t>
  </si>
  <si>
    <t>J.59.14</t>
  </si>
  <si>
    <t>J.59.2 - Sound recording and music publishing activities</t>
  </si>
  <si>
    <t>J.59.2</t>
  </si>
  <si>
    <t>J.59.20 - Sound recording and music publishing activities</t>
  </si>
  <si>
    <t>J.59.20</t>
  </si>
  <si>
    <t>J.60 - Programming, broadcasting, news agency and other content distribution activities</t>
  </si>
  <si>
    <t>J.60</t>
  </si>
  <si>
    <t>J.60.1 - Radio broadcasting and audio distribution activities</t>
  </si>
  <si>
    <t>J.60.1</t>
  </si>
  <si>
    <t>J.60.10 - Radio broadcasting and audio distribution activities</t>
  </si>
  <si>
    <t>J.60.10</t>
  </si>
  <si>
    <t>J.60.2 - Television programming, broadcasting and video distribution activities</t>
  </si>
  <si>
    <t>J.60.2</t>
  </si>
  <si>
    <t>J.60.20 - Television programming, broadcasting and video distribution activities</t>
  </si>
  <si>
    <t>J.60.20</t>
  </si>
  <si>
    <t>J.60.3 - News agency and other content distribution activities</t>
  </si>
  <si>
    <t>J.60.3</t>
  </si>
  <si>
    <t>J.60.31 - News agency activities</t>
  </si>
  <si>
    <t>J.60.31</t>
  </si>
  <si>
    <t>J.60.39 - Other content distribution activities</t>
  </si>
  <si>
    <t>J.60.39</t>
  </si>
  <si>
    <t>J58 - Publishing activities</t>
  </si>
  <si>
    <t>J58</t>
  </si>
  <si>
    <t>J58.1 - Publishing of books, periodicals and other publishing activities</t>
  </si>
  <si>
    <t>J581</t>
  </si>
  <si>
    <t>J58.1.1 - Book publishing</t>
  </si>
  <si>
    <t>J5811</t>
  </si>
  <si>
    <t>J58.1.2 - Publishing of directories and mailing lists</t>
  </si>
  <si>
    <t>J5812</t>
  </si>
  <si>
    <t>J58.1.3 - Publishing of newspapers</t>
  </si>
  <si>
    <t>J5813</t>
  </si>
  <si>
    <t>J58.1.4 - Publishing of journals and periodicals</t>
  </si>
  <si>
    <t>J5814</t>
  </si>
  <si>
    <t>J58.1.9 - Other publishing activities</t>
  </si>
  <si>
    <t>J5819</t>
  </si>
  <si>
    <t>J58.2 - Software publishing</t>
  </si>
  <si>
    <t>J582</t>
  </si>
  <si>
    <t>J58.2.1 - Publishing of computer games</t>
  </si>
  <si>
    <t>J5821</t>
  </si>
  <si>
    <t>J58.2.9 - Other software publishing</t>
  </si>
  <si>
    <t>J5829</t>
  </si>
  <si>
    <t>J59 - Motion picture, video and television programme production, sound recording and music publishing activities</t>
  </si>
  <si>
    <t>J59</t>
  </si>
  <si>
    <t>J59.1 - Motion picture, video and television programme activities</t>
  </si>
  <si>
    <t>J591</t>
  </si>
  <si>
    <t>J59.1.1 - Motion picture, video and television programme production activities</t>
  </si>
  <si>
    <t>J5911</t>
  </si>
  <si>
    <t>J59.1.2 - Motion picture, video and television programme post-production activities</t>
  </si>
  <si>
    <t>J5912</t>
  </si>
  <si>
    <t>J59.1.3 - Motion picture, video and television programme distribution activities</t>
  </si>
  <si>
    <t>J5913</t>
  </si>
  <si>
    <t>J59.1.4 - Motion picture projection activities</t>
  </si>
  <si>
    <t>J5914</t>
  </si>
  <si>
    <t>J59.2 - Sound recording and music publishing activities</t>
  </si>
  <si>
    <t>J592</t>
  </si>
  <si>
    <t>J59.2.0 - Sound recording and music publishing activities</t>
  </si>
  <si>
    <t>J5920</t>
  </si>
  <si>
    <t>J60 - Programming and broadcasting activities</t>
  </si>
  <si>
    <t>J60</t>
  </si>
  <si>
    <t>J60.1 - Radio broadcasting</t>
  </si>
  <si>
    <t>J601</t>
  </si>
  <si>
    <t>J60.1.0 - Radio broadcasting</t>
  </si>
  <si>
    <t>J6010</t>
  </si>
  <si>
    <t>J60.2 - Television programming and broadcasting activities</t>
  </si>
  <si>
    <t>J602</t>
  </si>
  <si>
    <t>J60.2.0 - Television programming and broadcasting activities</t>
  </si>
  <si>
    <t>J6020</t>
  </si>
  <si>
    <t>J61 - Telecommunications</t>
  </si>
  <si>
    <t>J61</t>
  </si>
  <si>
    <t>J61.1 - Wired telecommunications activities</t>
  </si>
  <si>
    <t>J611</t>
  </si>
  <si>
    <t>J61.1.0 - Wired telecommunications activities</t>
  </si>
  <si>
    <t>J6110</t>
  </si>
  <si>
    <t>J61.2 - Wireless telecommunications activities</t>
  </si>
  <si>
    <t>J612</t>
  </si>
  <si>
    <t>J61.2.0 - Wireless telecommunications activities</t>
  </si>
  <si>
    <t>J6120</t>
  </si>
  <si>
    <t>J61.3 - Satellite telecommunications activities</t>
  </si>
  <si>
    <t>J613</t>
  </si>
  <si>
    <t>J61.3.0 - Satellite telecommunications activities</t>
  </si>
  <si>
    <t>J6130</t>
  </si>
  <si>
    <t>J61.9 - Other telecommunications activities</t>
  </si>
  <si>
    <t>J619</t>
  </si>
  <si>
    <t>J61.9.0 - Other telecommunications activities</t>
  </si>
  <si>
    <t>J6190</t>
  </si>
  <si>
    <t>J62 - Computer programming, consultancy and related activities</t>
  </si>
  <si>
    <t>J62</t>
  </si>
  <si>
    <t>J62.0 - Computer programming, consultancy and related activities</t>
  </si>
  <si>
    <t>J620</t>
  </si>
  <si>
    <t>J62.0.1 - Computer programming activities</t>
  </si>
  <si>
    <t>J6201</t>
  </si>
  <si>
    <t>J62.0.2 - Computer consultancy activities</t>
  </si>
  <si>
    <t>J6202</t>
  </si>
  <si>
    <t>J62.0.3 - Computer facilities management activities</t>
  </si>
  <si>
    <t>J6203</t>
  </si>
  <si>
    <t>J62.0.9 - Other information technology and computer service activities</t>
  </si>
  <si>
    <t>J6209</t>
  </si>
  <si>
    <t>J63 - Information service activities</t>
  </si>
  <si>
    <t>J63</t>
  </si>
  <si>
    <t>J63.1 - Data processing, hosting and related activities; web portals</t>
  </si>
  <si>
    <t>J631</t>
  </si>
  <si>
    <t>J63.1.1 - Data processing, hosting and related activities</t>
  </si>
  <si>
    <t>J6311</t>
  </si>
  <si>
    <t>J63.1.2 - Web portals</t>
  </si>
  <si>
    <t>J6312</t>
  </si>
  <si>
    <t>J63.9 - Other information service activities</t>
  </si>
  <si>
    <t>J639</t>
  </si>
  <si>
    <t>J63.9.1 - News agency activities</t>
  </si>
  <si>
    <t>J6391</t>
  </si>
  <si>
    <t>J63.9.9 - Other information service activities n.e.c.</t>
  </si>
  <si>
    <t>J6399</t>
  </si>
  <si>
    <t>K - Financial and insurance activities</t>
  </si>
  <si>
    <t>K</t>
  </si>
  <si>
    <t>K - Telecommunication, computer programming, consulting, computing infrastructure and other information service activities</t>
  </si>
  <si>
    <t>K.</t>
  </si>
  <si>
    <t>K.61 - Telecommunication</t>
  </si>
  <si>
    <t>K.61</t>
  </si>
  <si>
    <t>K.61.1 - Wired, wireless, and satellite telecommunication activities</t>
  </si>
  <si>
    <t>K.61.1</t>
  </si>
  <si>
    <t>K.61.10 - Wired, wireless, and satellite telecommunication activities</t>
  </si>
  <si>
    <t>K.61.10</t>
  </si>
  <si>
    <t>K.61.2 - Telecommunication reselling activities and intermediation service activities for telecommunication</t>
  </si>
  <si>
    <t>K.61.2</t>
  </si>
  <si>
    <t>K.61.20 - Telecommunication reselling activities and intermediation service activities for telecommunication</t>
  </si>
  <si>
    <t>K.61.20</t>
  </si>
  <si>
    <t>K.61.9 - Other telecommunication activities</t>
  </si>
  <si>
    <t>K.61.9</t>
  </si>
  <si>
    <t>K.61.90 - Other telecommunication activities</t>
  </si>
  <si>
    <t>K.61.90</t>
  </si>
  <si>
    <t>K.62 - Computer programming, consultancy and related activities</t>
  </si>
  <si>
    <t>K.62</t>
  </si>
  <si>
    <t>K.62.1 - Computer programming activities</t>
  </si>
  <si>
    <t>K.62.1</t>
  </si>
  <si>
    <t>K.62.10 - Computer programming activities</t>
  </si>
  <si>
    <t>K.62.10</t>
  </si>
  <si>
    <t>K.62.2 - Computer consultancy and computer facilities management activities</t>
  </si>
  <si>
    <t>K.62.2</t>
  </si>
  <si>
    <t>K.62.20 - Computer consultancy and computer facilities management activities</t>
  </si>
  <si>
    <t>K.62.20</t>
  </si>
  <si>
    <t>K.62.9 - Other information technology and computer service activities</t>
  </si>
  <si>
    <t>K.62.9</t>
  </si>
  <si>
    <t>K.62.90 - Other information technology and computer service activities</t>
  </si>
  <si>
    <t>K.62.90</t>
  </si>
  <si>
    <t>K.63 - Computing infrastructure, data processing, hosting and other information service activities</t>
  </si>
  <si>
    <t>K.63</t>
  </si>
  <si>
    <t>K.63.1 - Computing infrastructure, data processing, hosting and related activities</t>
  </si>
  <si>
    <t>K.63.1</t>
  </si>
  <si>
    <t>K.63.10 - Computing infrastructure, data processing, hosting and related activities</t>
  </si>
  <si>
    <t>K.63.10</t>
  </si>
  <si>
    <t>K.63.9 - Web search portal activities and other information service activities</t>
  </si>
  <si>
    <t>K.63.9</t>
  </si>
  <si>
    <t>K.63.91 - Web search portal activities</t>
  </si>
  <si>
    <t>K.63.91</t>
  </si>
  <si>
    <t>K.63.92 - Other information service activities</t>
  </si>
  <si>
    <t>K.63.92</t>
  </si>
  <si>
    <t>K64 - Financial service activities, except insurance and pension funding</t>
  </si>
  <si>
    <t>K64</t>
  </si>
  <si>
    <t>K64.1 - Monetary intermediation</t>
  </si>
  <si>
    <t>K641</t>
  </si>
  <si>
    <t>K64.1.1 - Central banking</t>
  </si>
  <si>
    <t>K6411</t>
  </si>
  <si>
    <t>K64.1.9 - Other monetary intermediation</t>
  </si>
  <si>
    <t>K6419</t>
  </si>
  <si>
    <t>K64.2 - Activities of holding companies</t>
  </si>
  <si>
    <t>K642</t>
  </si>
  <si>
    <t>K64.2.0 - Activities of holding companies</t>
  </si>
  <si>
    <t>K6420</t>
  </si>
  <si>
    <t>K64.3 - Trusts, funds and similar financial entities</t>
  </si>
  <si>
    <t>K643</t>
  </si>
  <si>
    <t>K64.3.0 - Trusts, funds and similar financial entities</t>
  </si>
  <si>
    <t>K6430</t>
  </si>
  <si>
    <t>K64.9 - Other financial service activities, except insurance and pension funding</t>
  </si>
  <si>
    <t>K649</t>
  </si>
  <si>
    <t>K64.9.1 - Financial leasing</t>
  </si>
  <si>
    <t>K6491</t>
  </si>
  <si>
    <t>K64.9.2 - Other credit granting</t>
  </si>
  <si>
    <t>K6492</t>
  </si>
  <si>
    <t>K64.9.9 - Other financial service activities, except insurance and pension funding n.e.c.</t>
  </si>
  <si>
    <t>K6499</t>
  </si>
  <si>
    <t>K65 - Insurance, reinsurance and pension funding, except compulsory social security</t>
  </si>
  <si>
    <t>K65</t>
  </si>
  <si>
    <t>K65.1 - Insurance</t>
  </si>
  <si>
    <t>K651</t>
  </si>
  <si>
    <t>K65.1.1 - Life insurance</t>
  </si>
  <si>
    <t>K6511</t>
  </si>
  <si>
    <t>K65.1.2 - Non-life insurance</t>
  </si>
  <si>
    <t>K6512</t>
  </si>
  <si>
    <t>K65.2 - Reinsurance</t>
  </si>
  <si>
    <t>K652</t>
  </si>
  <si>
    <t>K65.2.0 - Reinsurance</t>
  </si>
  <si>
    <t>K6520</t>
  </si>
  <si>
    <t>K65.3 - Pension funding</t>
  </si>
  <si>
    <t>K653</t>
  </si>
  <si>
    <t>K65.3.0 - Pension funding</t>
  </si>
  <si>
    <t>K6530</t>
  </si>
  <si>
    <t>K66 - Activities auxiliary to financial services and insurance activities</t>
  </si>
  <si>
    <t>K66</t>
  </si>
  <si>
    <t>K66.1 - Activities auxiliary to financial services, except insurance and pension funding</t>
  </si>
  <si>
    <t>K661</t>
  </si>
  <si>
    <t>K66.1.1 - Administration of financial markets</t>
  </si>
  <si>
    <t>K6611</t>
  </si>
  <si>
    <t>K66.1.2 - Security and commodity contracts brokerage</t>
  </si>
  <si>
    <t>K6612</t>
  </si>
  <si>
    <t>K66.1.9 - Other activities auxiliary to financial services, except insurance and pension funding</t>
  </si>
  <si>
    <t>K6619</t>
  </si>
  <si>
    <t>K66.2 - Activities auxiliary to insurance and pension funding</t>
  </si>
  <si>
    <t>K662</t>
  </si>
  <si>
    <t>K66.2.1 - Risk and damage evaluation</t>
  </si>
  <si>
    <t>K6621</t>
  </si>
  <si>
    <t>K66.2.2 - Activities of insurance agents and brokers</t>
  </si>
  <si>
    <t>K6622</t>
  </si>
  <si>
    <t>K66.2.9 - Other activities auxiliary to insurance and pension funding</t>
  </si>
  <si>
    <t>K6629</t>
  </si>
  <si>
    <t>K66.3 - Fund management activities</t>
  </si>
  <si>
    <t>K663</t>
  </si>
  <si>
    <t>K66.3.0 - Fund management activities</t>
  </si>
  <si>
    <t>K6630</t>
  </si>
  <si>
    <t>L - Real estate activities</t>
  </si>
  <si>
    <t>L</t>
  </si>
  <si>
    <t>L - Financial and insurance activities</t>
  </si>
  <si>
    <t>L.</t>
  </si>
  <si>
    <t>L.64 - Financial service activities, except insurance and pension funding</t>
  </si>
  <si>
    <t>L.64</t>
  </si>
  <si>
    <t>L.64.1 - Monetary intermediation</t>
  </si>
  <si>
    <t>L.64.1</t>
  </si>
  <si>
    <t>L.64.11 - Central banking</t>
  </si>
  <si>
    <t>L.64.11</t>
  </si>
  <si>
    <t>L.64.19 - Other monetary intermediation</t>
  </si>
  <si>
    <t>L.64.19</t>
  </si>
  <si>
    <t>L.64.2 - Activities of holding companies and financing conduits</t>
  </si>
  <si>
    <t>L.64.2</t>
  </si>
  <si>
    <t>L.64.21 - Activities of holding companies</t>
  </si>
  <si>
    <t>L.64.21</t>
  </si>
  <si>
    <t>L.64.22 - Activities of financing conduits</t>
  </si>
  <si>
    <t>L.64.22</t>
  </si>
  <si>
    <t>L.64.3 - Activities of trusts, funds and similar financial entities</t>
  </si>
  <si>
    <t>L.64.3</t>
  </si>
  <si>
    <t>L.64.31 - Activities of money market and non-money market investments funds</t>
  </si>
  <si>
    <t>L.64.31</t>
  </si>
  <si>
    <t>L.64.32 - Activities of trust, estate and agency accounts</t>
  </si>
  <si>
    <t>L.64.32</t>
  </si>
  <si>
    <t>L.64.9 - Other financial service activities, except insurance and pension funding</t>
  </si>
  <si>
    <t>L.64.9</t>
  </si>
  <si>
    <t>L.64.91 - Financial leasing</t>
  </si>
  <si>
    <t>L.64.91</t>
  </si>
  <si>
    <t>L.64.92 - Other credit granting</t>
  </si>
  <si>
    <t>L.64.92</t>
  </si>
  <si>
    <t>L.64.99 - Other financial service activities, except insurance and pension funding n.e.c.</t>
  </si>
  <si>
    <t>L.64.99</t>
  </si>
  <si>
    <t>L.65 - Insurance, reinsurance and pension funding, except compulsory social security</t>
  </si>
  <si>
    <t>L.65</t>
  </si>
  <si>
    <t>L.65.1 - Insurance</t>
  </si>
  <si>
    <t>L.65.1</t>
  </si>
  <si>
    <t>L.65.11 - Life insurance</t>
  </si>
  <si>
    <t>L.65.11</t>
  </si>
  <si>
    <t>L.65.12 - Non-life insurance</t>
  </si>
  <si>
    <t>L.65.12</t>
  </si>
  <si>
    <t>L.65.2 - Reinsurance</t>
  </si>
  <si>
    <t>L.65.2</t>
  </si>
  <si>
    <t>L.65.20 - Reinsurance</t>
  </si>
  <si>
    <t>L.65.20</t>
  </si>
  <si>
    <t>L.65.3 - Pension funding</t>
  </si>
  <si>
    <t>L.65.3</t>
  </si>
  <si>
    <t>L.65.30 - Pension funding</t>
  </si>
  <si>
    <t>L.65.30</t>
  </si>
  <si>
    <t>L.66 - Activities auxiliary to financial services and insurance activities</t>
  </si>
  <si>
    <t>L.66</t>
  </si>
  <si>
    <t>L.66.1 - Activities auxiliary to financial services, except insurance and pension funding</t>
  </si>
  <si>
    <t>L.66.1</t>
  </si>
  <si>
    <t>L.66.11 - Administration of financial markets</t>
  </si>
  <si>
    <t>L.66.11</t>
  </si>
  <si>
    <t>L.66.12 - Security and commodity contracts brokerage</t>
  </si>
  <si>
    <t>L.66.12</t>
  </si>
  <si>
    <t>L.66.19 - Other activities auxiliary to financial services, except insurance and pension funding</t>
  </si>
  <si>
    <t>L.66.19</t>
  </si>
  <si>
    <t>L.66.2 - Activities auxiliary to insurance and pension funding</t>
  </si>
  <si>
    <t>L.66.2</t>
  </si>
  <si>
    <t>L.66.21 - Risk and damage evaluation</t>
  </si>
  <si>
    <t>L.66.21</t>
  </si>
  <si>
    <t>L.66.22 - Activities of insurance agents and brokers</t>
  </si>
  <si>
    <t>L.66.22</t>
  </si>
  <si>
    <t>L.66.29 - Activities auxiliary to insurance and pension funding n.e.c.</t>
  </si>
  <si>
    <t>L.66.29</t>
  </si>
  <si>
    <t>L.66.3 - Fund management activities</t>
  </si>
  <si>
    <t>L.66.3</t>
  </si>
  <si>
    <t>L.66.30 - Fund management activities</t>
  </si>
  <si>
    <t>L.66.30</t>
  </si>
  <si>
    <t>L68 - Real estate activities</t>
  </si>
  <si>
    <t>L68</t>
  </si>
  <si>
    <t>L68.1 - Buying and selling of own real estate</t>
  </si>
  <si>
    <t>L681</t>
  </si>
  <si>
    <t>L68.1.0 - Buying and selling of own real estate</t>
  </si>
  <si>
    <t>L6810</t>
  </si>
  <si>
    <t>L68.2 - Renting and operating of own or leased real estate</t>
  </si>
  <si>
    <t>L682</t>
  </si>
  <si>
    <t>L68.2.0 - Renting and operating of own or leased real estate</t>
  </si>
  <si>
    <t>L6820</t>
  </si>
  <si>
    <t>L68.3 - Real estate activities on a fee or contract basis</t>
  </si>
  <si>
    <t>L683</t>
  </si>
  <si>
    <t>L68.3.1 - Real estate agencies</t>
  </si>
  <si>
    <t>L6831</t>
  </si>
  <si>
    <t>L68.3.2 - Management of real estate on a fee or contract basis</t>
  </si>
  <si>
    <t>L6832</t>
  </si>
  <si>
    <t>M - Professional, scientific and technical activities</t>
  </si>
  <si>
    <t>M</t>
  </si>
  <si>
    <t>M - Real estate activities</t>
  </si>
  <si>
    <t>M.</t>
  </si>
  <si>
    <t>M.68 - Real estate activities</t>
  </si>
  <si>
    <t>M.68</t>
  </si>
  <si>
    <t>M.68.1 - Real estate activities with own property and development of building projects</t>
  </si>
  <si>
    <t>M.68.1</t>
  </si>
  <si>
    <t>M.68.11 - Buying and selling of own real estate</t>
  </si>
  <si>
    <t>M.68.11</t>
  </si>
  <si>
    <t>M.68.12 - Development of building projects</t>
  </si>
  <si>
    <t>M.68.12</t>
  </si>
  <si>
    <t>M.68.2 - Rental and operating of own or leased real estate</t>
  </si>
  <si>
    <t>M.68.2</t>
  </si>
  <si>
    <t>M.68.20 - Rental and operating of own or leased real estate</t>
  </si>
  <si>
    <t>M.68.20</t>
  </si>
  <si>
    <t>M.68.3 - Real estate activities on a fee or contract basis</t>
  </si>
  <si>
    <t>M.68.3</t>
  </si>
  <si>
    <t>M.68.31 - Intermediation service activities for real estate activities</t>
  </si>
  <si>
    <t>M.68.31</t>
  </si>
  <si>
    <t>M.68.32 - Other real estate activities on a fee or contract basis</t>
  </si>
  <si>
    <t>M.68.32</t>
  </si>
  <si>
    <t>M69 - Legal and accounting activities</t>
  </si>
  <si>
    <t>M69</t>
  </si>
  <si>
    <t>M69.1 - Legal activities</t>
  </si>
  <si>
    <t>M691</t>
  </si>
  <si>
    <t>M69.1.0 - Legal activities</t>
  </si>
  <si>
    <t>M6910</t>
  </si>
  <si>
    <t>M69.2 - Accounting, bookkeeping and auditing activities; tax consultancy</t>
  </si>
  <si>
    <t>M692</t>
  </si>
  <si>
    <t>M69.2.0 - Accounting, bookkeeping and auditing activities; tax consultancy</t>
  </si>
  <si>
    <t>M6920</t>
  </si>
  <si>
    <t>M70 - Activities of head offices; management consultancy activities</t>
  </si>
  <si>
    <t>M70</t>
  </si>
  <si>
    <t>M70.1 - Activities of head offices</t>
  </si>
  <si>
    <t>M701</t>
  </si>
  <si>
    <t>M70.1.0 - Activities of head offices</t>
  </si>
  <si>
    <t>M7010</t>
  </si>
  <si>
    <t>M70.2 - Management consultancy activities</t>
  </si>
  <si>
    <t>M702</t>
  </si>
  <si>
    <t>M70.2.1 - Public relations and communication activities</t>
  </si>
  <si>
    <t>M7021</t>
  </si>
  <si>
    <t>M70.2.2 - Business and other management consultancy activities</t>
  </si>
  <si>
    <t>M7022</t>
  </si>
  <si>
    <t>M71 - Architectural and engineering activities; technical testing and analysis</t>
  </si>
  <si>
    <t>M71</t>
  </si>
  <si>
    <t>M71.1 - Architectural and engineering activities and related technical consultancy</t>
  </si>
  <si>
    <t>M711</t>
  </si>
  <si>
    <t>M71.1.1 - Architectural activities</t>
  </si>
  <si>
    <t>M7111</t>
  </si>
  <si>
    <t>M71.1.2 - Engineering activities and related technical consultancy</t>
  </si>
  <si>
    <t>M7112</t>
  </si>
  <si>
    <t>M71.2 - Technical testing and analysis</t>
  </si>
  <si>
    <t>M712</t>
  </si>
  <si>
    <t>M71.2.0 - Technical testing and analysis</t>
  </si>
  <si>
    <t>M7120</t>
  </si>
  <si>
    <t>M72 - Scientific research and development</t>
  </si>
  <si>
    <t>M72</t>
  </si>
  <si>
    <t>M72.1 - Research and experimental development on natural sciences and engineering</t>
  </si>
  <si>
    <t>M721</t>
  </si>
  <si>
    <t>M72.1.1 - Research and experimental development on biotechnology</t>
  </si>
  <si>
    <t>M7211</t>
  </si>
  <si>
    <t>M72.1.9 - Other research and experimental development on natural sciences and engineering</t>
  </si>
  <si>
    <t>M7219</t>
  </si>
  <si>
    <t>M72.2 - Research and experimental development on social sciences and humanities</t>
  </si>
  <si>
    <t>M722</t>
  </si>
  <si>
    <t>M72.2.0 - Research and experimental development on social sciences and humanities</t>
  </si>
  <si>
    <t>M7220</t>
  </si>
  <si>
    <t>M73 - Advertising and market research</t>
  </si>
  <si>
    <t>M73</t>
  </si>
  <si>
    <t>M73.1 - Advertising</t>
  </si>
  <si>
    <t>M731</t>
  </si>
  <si>
    <t>M73.1.1 - Advertising agencies</t>
  </si>
  <si>
    <t>M7311</t>
  </si>
  <si>
    <t>M73.1.2 - Media representation</t>
  </si>
  <si>
    <t>M7312</t>
  </si>
  <si>
    <t>M73.2 - Market research and public opinion polling</t>
  </si>
  <si>
    <t>M732</t>
  </si>
  <si>
    <t>M73.2.0 - Market research and public opinion polling</t>
  </si>
  <si>
    <t>M7320</t>
  </si>
  <si>
    <t>M74 - Other professional, scientific and technical activities</t>
  </si>
  <si>
    <t>M74</t>
  </si>
  <si>
    <t>M74.1 - Specialised design activities</t>
  </si>
  <si>
    <t>M741</t>
  </si>
  <si>
    <t>M74.1.0 - Specialised design activities</t>
  </si>
  <si>
    <t>M7410</t>
  </si>
  <si>
    <t>M74.2 - Photographic activities</t>
  </si>
  <si>
    <t>M742</t>
  </si>
  <si>
    <t>M74.2.0 - Photographic activities</t>
  </si>
  <si>
    <t>M7420</t>
  </si>
  <si>
    <t>M74.3 - Translation and interpretation activities</t>
  </si>
  <si>
    <t>M743</t>
  </si>
  <si>
    <t>M74.3.0 - Translation and interpretation activities</t>
  </si>
  <si>
    <t>M7430</t>
  </si>
  <si>
    <t>M74.9 - Other professional, scientific and technical activities n.e.c.</t>
  </si>
  <si>
    <t>M749</t>
  </si>
  <si>
    <t>M74.9.0 - Other professional, scientific and technical activities n.e.c.</t>
  </si>
  <si>
    <t>M7490</t>
  </si>
  <si>
    <t>M75 - Veterinary activities</t>
  </si>
  <si>
    <t>M75</t>
  </si>
  <si>
    <t>M75.0 - Veterinary activities</t>
  </si>
  <si>
    <t>M750</t>
  </si>
  <si>
    <t>M75.0.0 - Veterinary activities</t>
  </si>
  <si>
    <t>M7500</t>
  </si>
  <si>
    <t>N - Administrative and support service activities</t>
  </si>
  <si>
    <t>N</t>
  </si>
  <si>
    <t>N - Professional, scientific and technical activities</t>
  </si>
  <si>
    <t>N.</t>
  </si>
  <si>
    <t>N.69 - Legal and accounting activities</t>
  </si>
  <si>
    <t>N.69</t>
  </si>
  <si>
    <t>N.69.1 - Legal activities</t>
  </si>
  <si>
    <t>N.69.1</t>
  </si>
  <si>
    <t>N.69.10 - Legal activities</t>
  </si>
  <si>
    <t>N.69.10</t>
  </si>
  <si>
    <t>N.69.2 - Accounting, bookkeeping and auditing activities; tax consultancy</t>
  </si>
  <si>
    <t>N.69.2</t>
  </si>
  <si>
    <t>N.69.20 - Accounting, bookkeeping and auditing activities; tax consultancy</t>
  </si>
  <si>
    <t>N.69.20</t>
  </si>
  <si>
    <t>N.70 - Activities of head offices and management consultancy</t>
  </si>
  <si>
    <t>N.70</t>
  </si>
  <si>
    <t>N.70.1 - Activities of head offices</t>
  </si>
  <si>
    <t>N.70.1</t>
  </si>
  <si>
    <t>N.70.10 - Activities of head offices</t>
  </si>
  <si>
    <t>N.70.10</t>
  </si>
  <si>
    <t>N.70.2 - Business and other management consultancy activities</t>
  </si>
  <si>
    <t>N.70.2</t>
  </si>
  <si>
    <t>N.70.20 - Business and other management consultancy activities</t>
  </si>
  <si>
    <t>N.70.20</t>
  </si>
  <si>
    <t>N.71 - Architectural and engineering activities; technical testing and analysis</t>
  </si>
  <si>
    <t>N.71</t>
  </si>
  <si>
    <t>N.71.1 - Architectural and engineering activities and related technical consultancy</t>
  </si>
  <si>
    <t>N.71.1</t>
  </si>
  <si>
    <t>N.71.11 - Architectural activities</t>
  </si>
  <si>
    <t>N.71.11</t>
  </si>
  <si>
    <t>N.71.12 - Engineering activities and related technical consultancy</t>
  </si>
  <si>
    <t>N.71.12</t>
  </si>
  <si>
    <t>N.71.2 - Technical testing and analysis</t>
  </si>
  <si>
    <t>N.71.2</t>
  </si>
  <si>
    <t>N.71.20 - Technical testing and analysis</t>
  </si>
  <si>
    <t>N.71.20</t>
  </si>
  <si>
    <t>N.72 - Scientific research and development</t>
  </si>
  <si>
    <t>N.72</t>
  </si>
  <si>
    <t>N.72.1 - Research and experimental development on natural sciences and engineering</t>
  </si>
  <si>
    <t>N.72.1</t>
  </si>
  <si>
    <t>N.72.10 - Research and experimental development on natural sciences and engineering</t>
  </si>
  <si>
    <t>N.72.10</t>
  </si>
  <si>
    <t>N.72.2 - Research and experimental development on social sciences and humanities</t>
  </si>
  <si>
    <t>N.72.2</t>
  </si>
  <si>
    <t>N.72.20 - Research and experimental development on social sciences and humanities</t>
  </si>
  <si>
    <t>N.72.20</t>
  </si>
  <si>
    <t>N.73 - Activities of advertising, market research and public relations</t>
  </si>
  <si>
    <t>N.73</t>
  </si>
  <si>
    <t>N.73.1 - Advertising</t>
  </si>
  <si>
    <t>N.73.1</t>
  </si>
  <si>
    <t>N.73.11 - Activities of advertising agencies</t>
  </si>
  <si>
    <t>N.73.11</t>
  </si>
  <si>
    <t>N.73.12 - Media representation</t>
  </si>
  <si>
    <t>N.73.12</t>
  </si>
  <si>
    <t>N.73.2 - Market research and public opinion polling</t>
  </si>
  <si>
    <t>N.73.2</t>
  </si>
  <si>
    <t>N.73.20 - Market research and public opinion polling</t>
  </si>
  <si>
    <t>N.73.20</t>
  </si>
  <si>
    <t>N.73.3 - Public relations and communication activities</t>
  </si>
  <si>
    <t>N.73.3</t>
  </si>
  <si>
    <t>N.73.30 - Public relations and communication activities</t>
  </si>
  <si>
    <t>N.73.30</t>
  </si>
  <si>
    <t>N.74 - Other professional, scientific and technical activities</t>
  </si>
  <si>
    <t>N.74</t>
  </si>
  <si>
    <t>N.74.1 - Specialised design activities</t>
  </si>
  <si>
    <t>N.74.1</t>
  </si>
  <si>
    <t>N.74.11 - Industrial product and fashion design activities</t>
  </si>
  <si>
    <t>N.74.11</t>
  </si>
  <si>
    <t>N.74.12 - Graphic design and visual communication activities</t>
  </si>
  <si>
    <t>N.74.12</t>
  </si>
  <si>
    <t>N.74.13 - Interior design activities</t>
  </si>
  <si>
    <t>N.74.13</t>
  </si>
  <si>
    <t>N.74.14 - Other specialised design activities</t>
  </si>
  <si>
    <t>N.74.14</t>
  </si>
  <si>
    <t>N.74.2 - Photographic activities</t>
  </si>
  <si>
    <t>N.74.2</t>
  </si>
  <si>
    <t>N.74.20 - Photographic activities</t>
  </si>
  <si>
    <t>N.74.20</t>
  </si>
  <si>
    <t>N.74.3 - Translation and interpretation activities</t>
  </si>
  <si>
    <t>N.74.3</t>
  </si>
  <si>
    <t>N.74.30 - Translation and interpretation activities</t>
  </si>
  <si>
    <t>N.74.30</t>
  </si>
  <si>
    <t>N.74.9 - Other professional, scientific and technical activities n.e.c.</t>
  </si>
  <si>
    <t>N.74.9</t>
  </si>
  <si>
    <t>N.74.91 - Patent brokering and marketing service activities</t>
  </si>
  <si>
    <t>N.74.91</t>
  </si>
  <si>
    <t>N.74.99 - All other professional, scientific and technical activities n.e.c.</t>
  </si>
  <si>
    <t>N.74.99</t>
  </si>
  <si>
    <t>N.75 - Veterinary activities</t>
  </si>
  <si>
    <t>N.75</t>
  </si>
  <si>
    <t>N.75.0 - Veterinary activities</t>
  </si>
  <si>
    <t>N.75.0</t>
  </si>
  <si>
    <t>N.75.00 - Veterinary activities</t>
  </si>
  <si>
    <t>N.75.00</t>
  </si>
  <si>
    <t>N77 - Rental and leasing activities</t>
  </si>
  <si>
    <t>N77</t>
  </si>
  <si>
    <t>N77.1 - Renting and leasing of motor vehicles</t>
  </si>
  <si>
    <t>N771</t>
  </si>
  <si>
    <t>N77.1.1 - Renting and leasing of cars and light motor vehicles</t>
  </si>
  <si>
    <t>N7711</t>
  </si>
  <si>
    <t>N77.1.2 - Renting and leasing of trucks</t>
  </si>
  <si>
    <t>N7712</t>
  </si>
  <si>
    <t>N77.2 - Renting and leasing of personal and household goods</t>
  </si>
  <si>
    <t>N772</t>
  </si>
  <si>
    <t>N77.2.1 - Renting and leasing of recreational and sports goods</t>
  </si>
  <si>
    <t>N7721</t>
  </si>
  <si>
    <t>N77.2.2 - Renting of video tapes and disks</t>
  </si>
  <si>
    <t>N7722</t>
  </si>
  <si>
    <t>N77.2.9 - Renting and leasing of other personal and household goods</t>
  </si>
  <si>
    <t>N7729</t>
  </si>
  <si>
    <t>N77.3 - Renting and leasing of other machinery, equipment and tangible goods</t>
  </si>
  <si>
    <t>N773</t>
  </si>
  <si>
    <t>N77.3.1 - Renting and leasing of agricultural machinery and equipment</t>
  </si>
  <si>
    <t>N7731</t>
  </si>
  <si>
    <t>N77.3.2 - Renting and leasing of construction and civil engineering machinery and equipment</t>
  </si>
  <si>
    <t>N7732</t>
  </si>
  <si>
    <t>N77.3.3 - Renting and leasing of office machinery and equipment (including computers)</t>
  </si>
  <si>
    <t>N7733</t>
  </si>
  <si>
    <t>N77.3.4 - Renting and leasing of water transport equipment</t>
  </si>
  <si>
    <t>N7734</t>
  </si>
  <si>
    <t>N77.3.5 - Renting and leasing of air transport equipment</t>
  </si>
  <si>
    <t>N7735</t>
  </si>
  <si>
    <t>N77.3.9 - Renting and leasing of other machinery, equipment and tangible goods n.e.c.</t>
  </si>
  <si>
    <t>N7739</t>
  </si>
  <si>
    <t>N77.4 - Leasing of intellectual property and similar products, except copyrighted works</t>
  </si>
  <si>
    <t>N774</t>
  </si>
  <si>
    <t>N77.4.0 - Leasing of intellectual property and similar products, except copyrighted works</t>
  </si>
  <si>
    <t>N7740</t>
  </si>
  <si>
    <t>N78 - Employment activities</t>
  </si>
  <si>
    <t>N78</t>
  </si>
  <si>
    <t>N78.1 - Activities of employment placement agencies</t>
  </si>
  <si>
    <t>N781</t>
  </si>
  <si>
    <t>N78.1.0 - Activities of employment placement agencies</t>
  </si>
  <si>
    <t>N7810</t>
  </si>
  <si>
    <t>N78.2 - Temporary employment agency activities</t>
  </si>
  <si>
    <t>N782</t>
  </si>
  <si>
    <t>N78.2.0 - Temporary employment agency activities</t>
  </si>
  <si>
    <t>N7820</t>
  </si>
  <si>
    <t>N78.3 - Other human resources provision</t>
  </si>
  <si>
    <t>N783</t>
  </si>
  <si>
    <t>N78.3.0 - Other human resources provision</t>
  </si>
  <si>
    <t>N7830</t>
  </si>
  <si>
    <t>N79 - Travel agency, tour operator and other reservation service and related activities</t>
  </si>
  <si>
    <t>N79</t>
  </si>
  <si>
    <t>N79.1 - Travel agency and tour operator activities</t>
  </si>
  <si>
    <t>N791</t>
  </si>
  <si>
    <t>N79.1.1 - Travel agency activities</t>
  </si>
  <si>
    <t>N7911</t>
  </si>
  <si>
    <t>N79.1.2 - Tour operator activities</t>
  </si>
  <si>
    <t>N7912</t>
  </si>
  <si>
    <t>N79.9 - Other reservation service and related activities</t>
  </si>
  <si>
    <t>N799</t>
  </si>
  <si>
    <t>N79.9.0 - Other reservation service and related activities</t>
  </si>
  <si>
    <t>N7990</t>
  </si>
  <si>
    <t>N80 - Security and investigation activities</t>
  </si>
  <si>
    <t>N80</t>
  </si>
  <si>
    <t>N80.1 - Private security activities</t>
  </si>
  <si>
    <t>N801</t>
  </si>
  <si>
    <t>N80.1.0 - Private security activities</t>
  </si>
  <si>
    <t>N8010</t>
  </si>
  <si>
    <t>N80.2 - Security systems service activities</t>
  </si>
  <si>
    <t>N802</t>
  </si>
  <si>
    <t>N80.2.0 - Security systems service activities</t>
  </si>
  <si>
    <t>N8020</t>
  </si>
  <si>
    <t>N80.3 - Investigation activities</t>
  </si>
  <si>
    <t>N803</t>
  </si>
  <si>
    <t>N80.3.0 - Investigation activities</t>
  </si>
  <si>
    <t>N8030</t>
  </si>
  <si>
    <t>N81 - Services to buildings and landscape activities</t>
  </si>
  <si>
    <t>N81</t>
  </si>
  <si>
    <t>N81.1 - Combined facilities support activities</t>
  </si>
  <si>
    <t>N811</t>
  </si>
  <si>
    <t>N81.1.0 - Combined facilities support activities</t>
  </si>
  <si>
    <t>N8110</t>
  </si>
  <si>
    <t>N81.2 - Cleaning activities</t>
  </si>
  <si>
    <t>N812</t>
  </si>
  <si>
    <t>N81.2.1 - General cleaning of buildings</t>
  </si>
  <si>
    <t>N8121</t>
  </si>
  <si>
    <t>N81.2.2 - Other building and industrial cleaning activities</t>
  </si>
  <si>
    <t>N8122</t>
  </si>
  <si>
    <t>N81.2.9 - Other cleaning activities</t>
  </si>
  <si>
    <t>N8129</t>
  </si>
  <si>
    <t>N81.3 - Landscape service activities</t>
  </si>
  <si>
    <t>N813</t>
  </si>
  <si>
    <t>N81.3.0 - Landscape service activities</t>
  </si>
  <si>
    <t>N8130</t>
  </si>
  <si>
    <t>N82 - Office administrative, office support and other business support activities</t>
  </si>
  <si>
    <t>N82</t>
  </si>
  <si>
    <t>N82.1 - Office administrative and support activities</t>
  </si>
  <si>
    <t>N821</t>
  </si>
  <si>
    <t>N82.1.1 - Combined office administrative service activities</t>
  </si>
  <si>
    <t>N8211</t>
  </si>
  <si>
    <t>N82.1.9 - Photocopying, document preparation and other specialised office support activities</t>
  </si>
  <si>
    <t>N8219</t>
  </si>
  <si>
    <t>N82.2 - Activities of call centres</t>
  </si>
  <si>
    <t>N822</t>
  </si>
  <si>
    <t>N82.2.0 - Activities of call centres</t>
  </si>
  <si>
    <t>N8220</t>
  </si>
  <si>
    <t>N82.3 - Organisation of conventions and trade shows</t>
  </si>
  <si>
    <t>N823</t>
  </si>
  <si>
    <t>N82.3.0 - Organisation of conventions and trade shows</t>
  </si>
  <si>
    <t>N8230</t>
  </si>
  <si>
    <t>N82.9 - Business support service activities n.e.c.</t>
  </si>
  <si>
    <t>N829</t>
  </si>
  <si>
    <t>N82.9.1 - Activities of collection agencies and credit bureaus</t>
  </si>
  <si>
    <t>N8291</t>
  </si>
  <si>
    <t>N82.9.2 - Packaging activities</t>
  </si>
  <si>
    <t>N8292</t>
  </si>
  <si>
    <t>N82.9.9 - Other business support service activities n.e.c.</t>
  </si>
  <si>
    <t>N8299</t>
  </si>
  <si>
    <t>O - Public administration and defence; compulsory social security</t>
  </si>
  <si>
    <t>O</t>
  </si>
  <si>
    <t>O - Administrative and support service activities</t>
  </si>
  <si>
    <t>O.</t>
  </si>
  <si>
    <t>O.77 - Rental and leasing activities</t>
  </si>
  <si>
    <t>O.77</t>
  </si>
  <si>
    <t>O.77.1 - Rental and leasing of motor vehicles</t>
  </si>
  <si>
    <t>O.77.1</t>
  </si>
  <si>
    <t>O.77.11 - Rental and leasing of cars and light motor vehicles</t>
  </si>
  <si>
    <t>O.77.11</t>
  </si>
  <si>
    <t>O.77.12 - Rental and leasing of trucks</t>
  </si>
  <si>
    <t>O.77.12</t>
  </si>
  <si>
    <t>O.77.2 - Rental and leasing of personal and household goods</t>
  </si>
  <si>
    <t>O.77.2</t>
  </si>
  <si>
    <t>O.77.21 - Rental and leasing of recreational and sports goods</t>
  </si>
  <si>
    <t>O.77.21</t>
  </si>
  <si>
    <t>O.77.22 - Rental and leasing of other personal and household goods</t>
  </si>
  <si>
    <t>O.77.22</t>
  </si>
  <si>
    <t>O.77.3 - Rental and leasing of other machinery, equipment and tangible goods</t>
  </si>
  <si>
    <t>O.77.3</t>
  </si>
  <si>
    <t>O.77.31 - Rental and leasing of agricultural machinery and equipment</t>
  </si>
  <si>
    <t>O.77.31</t>
  </si>
  <si>
    <t>O.77.32 - Rental and leasing of construction and civil engineering machinery and equipment</t>
  </si>
  <si>
    <t>O.77.32</t>
  </si>
  <si>
    <t>O.77.33 - Rental and leasing of office machinery, equipment and computers</t>
  </si>
  <si>
    <t>O.77.33</t>
  </si>
  <si>
    <t>O.77.34 - Rental and leasing of water transport equipment</t>
  </si>
  <si>
    <t>O.77.34</t>
  </si>
  <si>
    <t>O.77.35 - Rental and leasing of air transport equipment</t>
  </si>
  <si>
    <t>O.77.35</t>
  </si>
  <si>
    <t>O.77.39 - Rental and leasing of other machinery, equipment and tangible goods n.e.c.</t>
  </si>
  <si>
    <t>O.77.39</t>
  </si>
  <si>
    <t>O.77.4 - Leasing of intellectual property and similar products, except copyrighted works</t>
  </si>
  <si>
    <t>O.77.4</t>
  </si>
  <si>
    <t>O.77.40 - Leasing of intellectual property and similar products, except copyrighted works</t>
  </si>
  <si>
    <t>O.77.40</t>
  </si>
  <si>
    <t>O.77.5 - Intermediation service activities for rental and leasing of tangible goods and non-financial intangible assets</t>
  </si>
  <si>
    <t>O.77.5</t>
  </si>
  <si>
    <t>O.77.51 - Intermediation service activities for rental and leasing of cars, motorhomes and trailers</t>
  </si>
  <si>
    <t>O.77.51</t>
  </si>
  <si>
    <t>O.77.52 - Intermediation service activities for rental and leasing of other tangible goods and non-financial intangible assets</t>
  </si>
  <si>
    <t>O.77.52</t>
  </si>
  <si>
    <t>O.78 - Employment activities</t>
  </si>
  <si>
    <t>O.78</t>
  </si>
  <si>
    <t>O.78.1 - Activities of employment placement agencies</t>
  </si>
  <si>
    <t>O.78.1</t>
  </si>
  <si>
    <t>O.78.10 - Activities of employment placement agencies</t>
  </si>
  <si>
    <t>O.78.10</t>
  </si>
  <si>
    <t>O.78.2 - Temporary employment agency activities and other human resource provisions</t>
  </si>
  <si>
    <t>O.78.2</t>
  </si>
  <si>
    <t>O.78.20 - Temporary employment agency activities and other human resource provisions</t>
  </si>
  <si>
    <t>O.78.20</t>
  </si>
  <si>
    <t>O.79 - Travel agency, tour operator and other reservation service and related activities</t>
  </si>
  <si>
    <t>O.79</t>
  </si>
  <si>
    <t>O.79.1 - Travel agency and tour operator activities</t>
  </si>
  <si>
    <t>O.79.1</t>
  </si>
  <si>
    <t>O.79.11 - Travel agency activities</t>
  </si>
  <si>
    <t>O.79.11</t>
  </si>
  <si>
    <t>O.79.12 - Tour operator activities</t>
  </si>
  <si>
    <t>O.79.12</t>
  </si>
  <si>
    <t>O.79.9 - Other reservation service and related activities</t>
  </si>
  <si>
    <t>O.79.9</t>
  </si>
  <si>
    <t>O.79.90 - Other reservation service and related activities</t>
  </si>
  <si>
    <t>O.79.90</t>
  </si>
  <si>
    <t>O.80 - Investigation and security activities</t>
  </si>
  <si>
    <t>O.80</t>
  </si>
  <si>
    <t>O.80.0 - Investigation and security activities</t>
  </si>
  <si>
    <t>O.80.0</t>
  </si>
  <si>
    <t>O.80.01 - Investigation and private security activities</t>
  </si>
  <si>
    <t>O.80.01</t>
  </si>
  <si>
    <t>O.80.09 - Security activities n.e.c.</t>
  </si>
  <si>
    <t>O.80.09</t>
  </si>
  <si>
    <t>O.81 - Services to buildings and landscape activities</t>
  </si>
  <si>
    <t>O.81</t>
  </si>
  <si>
    <t>O.81.1 - Combined facilities support activities</t>
  </si>
  <si>
    <t>O.81.1</t>
  </si>
  <si>
    <t>O.81.10 - Combined facilities support activities</t>
  </si>
  <si>
    <t>O.81.10</t>
  </si>
  <si>
    <t>O.81.2 - Cleaning activities</t>
  </si>
  <si>
    <t>O.81.2</t>
  </si>
  <si>
    <t>O.81.21 - General cleaning of buildings</t>
  </si>
  <si>
    <t>O.81.21</t>
  </si>
  <si>
    <t>O.81.22 - Other building and industrial cleaning activities</t>
  </si>
  <si>
    <t>O.81.22</t>
  </si>
  <si>
    <t>O.81.23 - Other cleaning activities</t>
  </si>
  <si>
    <t>O.81.23</t>
  </si>
  <si>
    <t>O.81.3 - Landscape service activities</t>
  </si>
  <si>
    <t>O.81.3</t>
  </si>
  <si>
    <t>O.81.30 - Landscape service activities</t>
  </si>
  <si>
    <t>O.81.30</t>
  </si>
  <si>
    <t>O.82 - Office administrative, office support and other business support activities</t>
  </si>
  <si>
    <t>O.82</t>
  </si>
  <si>
    <t>O.82.1 - Office administrative and support activities</t>
  </si>
  <si>
    <t>O.82.1</t>
  </si>
  <si>
    <t>O.82.10 - Office administrative and support activities</t>
  </si>
  <si>
    <t>O.82.10</t>
  </si>
  <si>
    <t>O.82.2 - Activities of call centres</t>
  </si>
  <si>
    <t>O.82.2</t>
  </si>
  <si>
    <t>O.82.20 - Activities of call centres</t>
  </si>
  <si>
    <t>O.82.20</t>
  </si>
  <si>
    <t>O.82.3 - Organisation of conventions and trade shows</t>
  </si>
  <si>
    <t>O.82.3</t>
  </si>
  <si>
    <t>O.82.30 - Organisation of conventions and trade shows</t>
  </si>
  <si>
    <t>O.82.30</t>
  </si>
  <si>
    <t>O.82.4 - Intermediation service activities for business support service activities n.e.c.</t>
  </si>
  <si>
    <t>O.82.4</t>
  </si>
  <si>
    <t>O.82.40 - Intermediation service activities for business support service activities n.e.c.</t>
  </si>
  <si>
    <t>O.82.40</t>
  </si>
  <si>
    <t>O.82.9 - Business support service activities n.e.c.</t>
  </si>
  <si>
    <t>O.82.9</t>
  </si>
  <si>
    <t>O.82.91 - Activities of collection agencies and credit bureaus</t>
  </si>
  <si>
    <t>O.82.91</t>
  </si>
  <si>
    <t>O.82.92 - Packaging activities</t>
  </si>
  <si>
    <t>O.82.92</t>
  </si>
  <si>
    <t>O.82.99 - Other business support service activities n.e.c.</t>
  </si>
  <si>
    <t>O.82.99</t>
  </si>
  <si>
    <t>O84 - Public administration and defence; compulsory social security</t>
  </si>
  <si>
    <t>O84</t>
  </si>
  <si>
    <t>O84.1 - Administration of the State and the economic and social policy of the community</t>
  </si>
  <si>
    <t>O841</t>
  </si>
  <si>
    <t>O84.1.1 - General public administration activities</t>
  </si>
  <si>
    <t>O8411</t>
  </si>
  <si>
    <t>O84.1.2 - Regulation of the activities of providing health care, education, cultural services and other social services, excluding social security</t>
  </si>
  <si>
    <t>O8412</t>
  </si>
  <si>
    <t>O84.1.3 - Regulation of and contribution to more efficient operation of businesses</t>
  </si>
  <si>
    <t>O8413</t>
  </si>
  <si>
    <t>O84.2 - Provision of services to the community as a whole</t>
  </si>
  <si>
    <t>O842</t>
  </si>
  <si>
    <t>O84.2.1 - Foreign affairs</t>
  </si>
  <si>
    <t>O8421</t>
  </si>
  <si>
    <t>O84.2.2 - Defence activities</t>
  </si>
  <si>
    <t>O8422</t>
  </si>
  <si>
    <t>O84.2.3 - Justice and judicial activities</t>
  </si>
  <si>
    <t>O8423</t>
  </si>
  <si>
    <t>O84.2.4 - Public order and safety activities</t>
  </si>
  <si>
    <t>O8424</t>
  </si>
  <si>
    <t>O84.2.5 - Fire service activities</t>
  </si>
  <si>
    <t>O8425</t>
  </si>
  <si>
    <t>O84.3 - Compulsory social security activities</t>
  </si>
  <si>
    <t>O843</t>
  </si>
  <si>
    <t>O84.3.0 - Compulsory social security activities</t>
  </si>
  <si>
    <t>O8430</t>
  </si>
  <si>
    <t>P - Education</t>
  </si>
  <si>
    <t>P</t>
  </si>
  <si>
    <t>P - Public administration and defence; compulsory social security</t>
  </si>
  <si>
    <t>P.</t>
  </si>
  <si>
    <t>P.84 - Public administration and defence; compulsory social security</t>
  </si>
  <si>
    <t>P.84</t>
  </si>
  <si>
    <t>P.84.1 - Administration of the State and the economic, social and environmental policies of the community</t>
  </si>
  <si>
    <t>P.84.1</t>
  </si>
  <si>
    <t>P.84.11 - General public administration activities</t>
  </si>
  <si>
    <t>P.84.11</t>
  </si>
  <si>
    <t>P.84.12 - Regulation of health care, education, cultural services and other social services</t>
  </si>
  <si>
    <t>P.84.12</t>
  </si>
  <si>
    <t>P.84.13 - Regulation of and contribution to more efficient operation of businesses</t>
  </si>
  <si>
    <t>P.84.13</t>
  </si>
  <si>
    <t>P.84.2 - Provision of services to the community as a whole</t>
  </si>
  <si>
    <t>P.84.2</t>
  </si>
  <si>
    <t>P.84.21 - Foreign affairs</t>
  </si>
  <si>
    <t>P.84.21</t>
  </si>
  <si>
    <t>P.84.22 - Defence activities</t>
  </si>
  <si>
    <t>P.84.22</t>
  </si>
  <si>
    <t>P.84.23 - Justice and judicial activities</t>
  </si>
  <si>
    <t>P.84.23</t>
  </si>
  <si>
    <t>P.84.24 - Public order and safety activities</t>
  </si>
  <si>
    <t>P.84.24</t>
  </si>
  <si>
    <t>P.84.25 - Fire service activities</t>
  </si>
  <si>
    <t>P.84.25</t>
  </si>
  <si>
    <t>P.84.3 - Compulsory social security activities</t>
  </si>
  <si>
    <t>P.84.3</t>
  </si>
  <si>
    <t>P.84.30 - Compulsory social security activities</t>
  </si>
  <si>
    <t>P.84.30</t>
  </si>
  <si>
    <t>P85 - Education</t>
  </si>
  <si>
    <t>P85</t>
  </si>
  <si>
    <t>P85.1 - Pre-primary education</t>
  </si>
  <si>
    <t>P851</t>
  </si>
  <si>
    <t>P85.1.0 - Pre-primary education</t>
  </si>
  <si>
    <t>P8510</t>
  </si>
  <si>
    <t>P85.2 - Primary education</t>
  </si>
  <si>
    <t>P852</t>
  </si>
  <si>
    <t>P85.2.0 - Primary education</t>
  </si>
  <si>
    <t>P8520</t>
  </si>
  <si>
    <t>P85.3 - Secondary education</t>
  </si>
  <si>
    <t>P853</t>
  </si>
  <si>
    <t>P85.3.1 - General secondary education</t>
  </si>
  <si>
    <t>P8531</t>
  </si>
  <si>
    <t>P85.3.2 - Technical and vocational secondary education</t>
  </si>
  <si>
    <t>P8532</t>
  </si>
  <si>
    <t>P85.4 - Higher education</t>
  </si>
  <si>
    <t>P854</t>
  </si>
  <si>
    <t>P85.4.1 - Post-secondary non-tertiary education</t>
  </si>
  <si>
    <t>P8541</t>
  </si>
  <si>
    <t>P85.4.2 - Tertiary education</t>
  </si>
  <si>
    <t>P8542</t>
  </si>
  <si>
    <t>P85.5 - Other education</t>
  </si>
  <si>
    <t>P855</t>
  </si>
  <si>
    <t>P85.5.1 - Sports and recreation education</t>
  </si>
  <si>
    <t>P8551</t>
  </si>
  <si>
    <t>P85.5.2 - Cultural education</t>
  </si>
  <si>
    <t>P8552</t>
  </si>
  <si>
    <t>P85.5.3 - Driving school activities</t>
  </si>
  <si>
    <t>P8553</t>
  </si>
  <si>
    <t>P85.5.9 - Other education n.e.c.</t>
  </si>
  <si>
    <t>P8559</t>
  </si>
  <si>
    <t>P85.6 - Educational support activities</t>
  </si>
  <si>
    <t>P856</t>
  </si>
  <si>
    <t>P85.6.0 - Educational support activities</t>
  </si>
  <si>
    <t>P8560</t>
  </si>
  <si>
    <t>Q - Human health and social work activities</t>
  </si>
  <si>
    <t>Q</t>
  </si>
  <si>
    <t>Q - Education</t>
  </si>
  <si>
    <t>Q.</t>
  </si>
  <si>
    <t>Q.85 - Education</t>
  </si>
  <si>
    <t>Q.85</t>
  </si>
  <si>
    <t>Q.85.1 - Pre-primary education</t>
  </si>
  <si>
    <t>Q.85.1</t>
  </si>
  <si>
    <t>Q.85.10 - Pre-primary education</t>
  </si>
  <si>
    <t>Q.85.10</t>
  </si>
  <si>
    <t>Q.85.2 - Primary education</t>
  </si>
  <si>
    <t>Q.85.2</t>
  </si>
  <si>
    <t>Q.85.20 - Primary education</t>
  </si>
  <si>
    <t>Q.85.20</t>
  </si>
  <si>
    <t>Q.85.3 - Secondary and post-secondary non-tertiary education</t>
  </si>
  <si>
    <t>Q.85.3</t>
  </si>
  <si>
    <t>Q.85.31 - General secondary education</t>
  </si>
  <si>
    <t>Q.85.31</t>
  </si>
  <si>
    <t>Q.85.32 - Vocational secondary education</t>
  </si>
  <si>
    <t>Q.85.32</t>
  </si>
  <si>
    <t>Q.85.33 - Post-secondary non-tertiary education</t>
  </si>
  <si>
    <t>Q.85.33</t>
  </si>
  <si>
    <t>Q.85.4 - Tertiary education</t>
  </si>
  <si>
    <t>Q.85.4</t>
  </si>
  <si>
    <t>Q.85.40 - Tertiary education</t>
  </si>
  <si>
    <t>Q.85.40</t>
  </si>
  <si>
    <t>Q.85.5 - Other education</t>
  </si>
  <si>
    <t>Q.85.5</t>
  </si>
  <si>
    <t>Q.85.51 - Sports and recreation education</t>
  </si>
  <si>
    <t>Q.85.51</t>
  </si>
  <si>
    <t>Q.85.52 - Cultural education</t>
  </si>
  <si>
    <t>Q.85.52</t>
  </si>
  <si>
    <t>Q.85.53 - Driving school activities</t>
  </si>
  <si>
    <t>Q.85.53</t>
  </si>
  <si>
    <t>Q.85.59 - Other education n.e.c.</t>
  </si>
  <si>
    <t>Q.85.59</t>
  </si>
  <si>
    <t>Q.85.6 - Educational support activities</t>
  </si>
  <si>
    <t>Q.85.6</t>
  </si>
  <si>
    <t>Q.85.61 - Intermediation service activities for courses and tutors</t>
  </si>
  <si>
    <t>Q.85.61</t>
  </si>
  <si>
    <t>Q.85.69 - Educational support activities n.e.c.</t>
  </si>
  <si>
    <t>Q.85.69</t>
  </si>
  <si>
    <t>Q86 - Human health activities</t>
  </si>
  <si>
    <t>Q86</t>
  </si>
  <si>
    <t>Q86.1 - Hospital activities</t>
  </si>
  <si>
    <t>Q861</t>
  </si>
  <si>
    <t>Q86.1.0 - Hospital activities</t>
  </si>
  <si>
    <t>Q8610</t>
  </si>
  <si>
    <t>Q86.2 - Medical and dental practice activities</t>
  </si>
  <si>
    <t>Q862</t>
  </si>
  <si>
    <t>Q86.2.1 - General medical practice activities</t>
  </si>
  <si>
    <t>Q8621</t>
  </si>
  <si>
    <t>Q86.2.2 - Specialist medical practice activities</t>
  </si>
  <si>
    <t>Q8622</t>
  </si>
  <si>
    <t>Q86.2.3 - Dental practice activities</t>
  </si>
  <si>
    <t>Q8623</t>
  </si>
  <si>
    <t>Q86.9 - Other human health activities</t>
  </si>
  <si>
    <t>Q869</t>
  </si>
  <si>
    <t>Q86.9.0 - Other human health activities</t>
  </si>
  <si>
    <t>Q8690</t>
  </si>
  <si>
    <t>Q87 - Residential care activities</t>
  </si>
  <si>
    <t>Q87</t>
  </si>
  <si>
    <t>Q87.1 - Residential nursing care activities</t>
  </si>
  <si>
    <t>Q871</t>
  </si>
  <si>
    <t>Q87.1.0 - Residential nursing care activities</t>
  </si>
  <si>
    <t>Q8710</t>
  </si>
  <si>
    <t>Q87.2 - Residential care activities for mental retardation, mental health and substance abuse</t>
  </si>
  <si>
    <t>Q872</t>
  </si>
  <si>
    <t>Q87.2.0 - Residential care activities for mental retardation, mental health and substance abuse</t>
  </si>
  <si>
    <t>Q8720</t>
  </si>
  <si>
    <t>Q87.3 - Residential care activities for the elderly and disabled</t>
  </si>
  <si>
    <t>Q873</t>
  </si>
  <si>
    <t>Q87.3.0 - Residential care activities for the elderly and disabled</t>
  </si>
  <si>
    <t>Q8730</t>
  </si>
  <si>
    <t>Q87.9 - Other residential care activities</t>
  </si>
  <si>
    <t>Q879</t>
  </si>
  <si>
    <t>Q87.9.0 - Other residential care activities</t>
  </si>
  <si>
    <t>Q8790</t>
  </si>
  <si>
    <t>Q88 - Social work activities without accommodation</t>
  </si>
  <si>
    <t>Q88</t>
  </si>
  <si>
    <t>Q88.1 - Social work activities without accommodation for the elderly and disabled</t>
  </si>
  <si>
    <t>Q881</t>
  </si>
  <si>
    <t>Q88.1.0 - Social work activities without accommodation for the elderly and disabled</t>
  </si>
  <si>
    <t>Q8810</t>
  </si>
  <si>
    <t>Q88.9 - Other social work activities without accommodation</t>
  </si>
  <si>
    <t>Q889</t>
  </si>
  <si>
    <t>Q88.9.1 - Child day-care activities</t>
  </si>
  <si>
    <t>Q8891</t>
  </si>
  <si>
    <t>Q88.9.9 - Other social work activities without accommodation n.e.c.</t>
  </si>
  <si>
    <t>Q8899</t>
  </si>
  <si>
    <t>R - Arts, entertainment and recreation</t>
  </si>
  <si>
    <t>R</t>
  </si>
  <si>
    <t>R - Human health and social work activities</t>
  </si>
  <si>
    <t>R.</t>
  </si>
  <si>
    <t>R.86 - Human health activities</t>
  </si>
  <si>
    <t>R.86</t>
  </si>
  <si>
    <t>R.86.1 - Hospital activities</t>
  </si>
  <si>
    <t>R.86.1</t>
  </si>
  <si>
    <t>R.86.10 - Hospital activities</t>
  </si>
  <si>
    <t>R.86.10</t>
  </si>
  <si>
    <t>R.86.2 - Medical and dental practice activities</t>
  </si>
  <si>
    <t>R.86.2</t>
  </si>
  <si>
    <t>R.86.21 - General medical practice activities</t>
  </si>
  <si>
    <t>R.86.21</t>
  </si>
  <si>
    <t>R.86.22 - Medical specialists activities</t>
  </si>
  <si>
    <t>R.86.22</t>
  </si>
  <si>
    <t>R.86.23 - Dental practice care activities</t>
  </si>
  <si>
    <t>R.86.23</t>
  </si>
  <si>
    <t>R.86.9 - Other human health activities</t>
  </si>
  <si>
    <t>R.86.9</t>
  </si>
  <si>
    <t>R.86.91 - Diagnostic imaging services and medical laboratory activities</t>
  </si>
  <si>
    <t>R.86.91</t>
  </si>
  <si>
    <t>R.86.92 - Patient transportation by ambulance</t>
  </si>
  <si>
    <t>R.86.92</t>
  </si>
  <si>
    <t>R.86.93 - Activities of psychologists and psychotherapists, except medical doctors</t>
  </si>
  <si>
    <t>R.86.93</t>
  </si>
  <si>
    <t>R.86.94 - Nursing and midwifery activities</t>
  </si>
  <si>
    <t>R.86.94</t>
  </si>
  <si>
    <t>R.86.95 - Physiotherapy activities</t>
  </si>
  <si>
    <t>R.86.95</t>
  </si>
  <si>
    <t>R.86.96 - Traditional, complementary and alternative medicine activities</t>
  </si>
  <si>
    <t>R.86.96</t>
  </si>
  <si>
    <t>R.86.97 - Intermediation service activities for medical, dental and other human health services</t>
  </si>
  <si>
    <t>R.86.97</t>
  </si>
  <si>
    <t>R.86.99 - Other human health activities n.e.c.</t>
  </si>
  <si>
    <t>R.86.99</t>
  </si>
  <si>
    <t>R.87 - Residential care activities</t>
  </si>
  <si>
    <t>R.87</t>
  </si>
  <si>
    <t>R.87.1 - Residential nursing care activities</t>
  </si>
  <si>
    <t>R.87.1</t>
  </si>
  <si>
    <t>R.87.10 - Residential nursing care activities</t>
  </si>
  <si>
    <t>R.87.10</t>
  </si>
  <si>
    <t>R.87.2 - Residential care activities for persons living with or having a diagnosis of a mental illness or substance abuse</t>
  </si>
  <si>
    <t>R.87.2</t>
  </si>
  <si>
    <t>R.87.20 - Residential care activities for persons living with or having a diagnosis of a mental illness or substance abuse</t>
  </si>
  <si>
    <t>R.87.20</t>
  </si>
  <si>
    <t>R.87.3 - Residential care activities for older persons or persons with physical disabilities</t>
  </si>
  <si>
    <t>R.87.3</t>
  </si>
  <si>
    <t>R.87.30 - Residential care activities for older persons or persons with physical disabilities</t>
  </si>
  <si>
    <t>R.87.30</t>
  </si>
  <si>
    <t>R.87.9 - Other residential care activities</t>
  </si>
  <si>
    <t>R.87.9</t>
  </si>
  <si>
    <t>R.87.91 - Intermediation service activities for residential care activities</t>
  </si>
  <si>
    <t>R.87.91</t>
  </si>
  <si>
    <t>R.87.99 - Other residential care activities n.e.c.</t>
  </si>
  <si>
    <t>R.87.99</t>
  </si>
  <si>
    <t>R.88 - Social work activities without accommodation</t>
  </si>
  <si>
    <t>R.88</t>
  </si>
  <si>
    <t>R.88.1 - Social work activities without accommodation for older persons or persons with disabilities</t>
  </si>
  <si>
    <t>R.88.1</t>
  </si>
  <si>
    <t>R.88.10 - Social work activities without accommodation for older persons or persons with disabilities</t>
  </si>
  <si>
    <t>R.88.10</t>
  </si>
  <si>
    <t>R.88.9 - Other social work activities without accommodation</t>
  </si>
  <si>
    <t>R.88.9</t>
  </si>
  <si>
    <t>R.88.91 - Child day-care activities</t>
  </si>
  <si>
    <t>R.88.91</t>
  </si>
  <si>
    <t>R.88.99 - Other social work activities without accommodation n.e.c.</t>
  </si>
  <si>
    <t>R.88.99</t>
  </si>
  <si>
    <t>R90 - Creative, arts and entertainment activities</t>
  </si>
  <si>
    <t>R90</t>
  </si>
  <si>
    <t>R90.0 - Creative, arts and entertainment activities</t>
  </si>
  <si>
    <t>R900</t>
  </si>
  <si>
    <t>R90.0.1 - Performing arts</t>
  </si>
  <si>
    <t>R9001</t>
  </si>
  <si>
    <t>R90.0.2 - Support activities to performing arts</t>
  </si>
  <si>
    <t>R9002</t>
  </si>
  <si>
    <t>R90.0.3 - Artistic creation</t>
  </si>
  <si>
    <t>R9003</t>
  </si>
  <si>
    <t>R90.0.4 - Operation of arts facilities</t>
  </si>
  <si>
    <t>R9004</t>
  </si>
  <si>
    <t>R91 - Libraries, archives, museums and other cultural activities</t>
  </si>
  <si>
    <t>R91</t>
  </si>
  <si>
    <t>R91.0 - Libraries, archives, museums and other cultural activities</t>
  </si>
  <si>
    <t>R910</t>
  </si>
  <si>
    <t>R91.0.1 - Library and archives activities</t>
  </si>
  <si>
    <t>R9101</t>
  </si>
  <si>
    <t>R91.0.2 - Museums activities</t>
  </si>
  <si>
    <t>R9102</t>
  </si>
  <si>
    <t>R91.0.3 - Operation of historical sites and buildings and similar visitor attractions</t>
  </si>
  <si>
    <t>R9103</t>
  </si>
  <si>
    <t>R91.0.4 - Botanical and zoological gardens and nature reserves activities</t>
  </si>
  <si>
    <t>R9104</t>
  </si>
  <si>
    <t>R92 - Gambling and betting activities</t>
  </si>
  <si>
    <t>R92</t>
  </si>
  <si>
    <t>R92.0 - Gambling and betting activities</t>
  </si>
  <si>
    <t>R920</t>
  </si>
  <si>
    <t>R92.0.0 - Gambling and betting activities</t>
  </si>
  <si>
    <t>R9200</t>
  </si>
  <si>
    <t>R93 - Sports activities and amusement and recreation activities</t>
  </si>
  <si>
    <t>R93</t>
  </si>
  <si>
    <t>R93.1 - Sports activities</t>
  </si>
  <si>
    <t>R931</t>
  </si>
  <si>
    <t>R93.1.1 - Operation of sports facilities</t>
  </si>
  <si>
    <t>R9311</t>
  </si>
  <si>
    <t>R93.1.2 - Activities of sport clubs</t>
  </si>
  <si>
    <t>R9312</t>
  </si>
  <si>
    <t>R93.1.3 - Fitness facilities</t>
  </si>
  <si>
    <t>R9313</t>
  </si>
  <si>
    <t>R93.1.9 - Other sports activities</t>
  </si>
  <si>
    <t>R9319</t>
  </si>
  <si>
    <t>R93.2 - Amusement and recreation activities</t>
  </si>
  <si>
    <t>R932</t>
  </si>
  <si>
    <t>R93.2.1 - Activities of amusement parks and theme parks</t>
  </si>
  <si>
    <t>R9321</t>
  </si>
  <si>
    <t>R93.2.9 - Other amusement and recreation activities</t>
  </si>
  <si>
    <t>R9329</t>
  </si>
  <si>
    <t>S - Other services activities</t>
  </si>
  <si>
    <t>S</t>
  </si>
  <si>
    <t>S - Arts, sports and recreation</t>
  </si>
  <si>
    <t>S.</t>
  </si>
  <si>
    <t>S.90 - Arts creation and performing arts activities</t>
  </si>
  <si>
    <t>S.90</t>
  </si>
  <si>
    <t>S.90.1 - Arts creation activities</t>
  </si>
  <si>
    <t>S.90.1</t>
  </si>
  <si>
    <t>S.90.11 - Literary creation and musical composition activities</t>
  </si>
  <si>
    <t>S.90.11</t>
  </si>
  <si>
    <t>S.90.12 - Visual arts creation activities</t>
  </si>
  <si>
    <t>S.90.12</t>
  </si>
  <si>
    <t>S.90.13 - Other arts creation activities</t>
  </si>
  <si>
    <t>S.90.13</t>
  </si>
  <si>
    <t>S.90.2 - Activities of performing arts</t>
  </si>
  <si>
    <t>S.90.2</t>
  </si>
  <si>
    <t>S.90.20 - Activities of performing arts</t>
  </si>
  <si>
    <t>S.90.20</t>
  </si>
  <si>
    <t>S.90.3 - Support activities to arts creation and performing arts</t>
  </si>
  <si>
    <t>S.90.3</t>
  </si>
  <si>
    <t>S.90.31 - Operation of arts facilities and sites</t>
  </si>
  <si>
    <t>S.90.31</t>
  </si>
  <si>
    <t>S.90.39 - Other support activities to arts and performing arts</t>
  </si>
  <si>
    <t>S.90.39</t>
  </si>
  <si>
    <t>S.91 - Libraries, archives, museums and other cultural activities</t>
  </si>
  <si>
    <t>S.91</t>
  </si>
  <si>
    <t>S.91.1 - Library and archive activities</t>
  </si>
  <si>
    <t>S.91.1</t>
  </si>
  <si>
    <t>S.91.11 - Library activities</t>
  </si>
  <si>
    <t>S.91.11</t>
  </si>
  <si>
    <t>S.91.12 - Archive activities</t>
  </si>
  <si>
    <t>S.91.12</t>
  </si>
  <si>
    <t>S.91.2 - Museum, collection, historical site and monument activities</t>
  </si>
  <si>
    <t>S.91.2</t>
  </si>
  <si>
    <t>S.91.21 - Museum and collection activities</t>
  </si>
  <si>
    <t>S.91.21</t>
  </si>
  <si>
    <t>S.91.22 - Historical site and monument activities</t>
  </si>
  <si>
    <t>S.91.22</t>
  </si>
  <si>
    <t>S.91.3 - Conservation, restoration and other support activities for cultural heritage</t>
  </si>
  <si>
    <t>S.91.3</t>
  </si>
  <si>
    <t>S.91.30 - Conservation, restoration and other support activities for cultural heritage</t>
  </si>
  <si>
    <t>S.91.30</t>
  </si>
  <si>
    <t>S.91.4 - Botanical and zoological garden and nature reserve activities</t>
  </si>
  <si>
    <t>S.91.4</t>
  </si>
  <si>
    <t>S.91.41 - Botanical and zoological garden activities</t>
  </si>
  <si>
    <t>S.91.41</t>
  </si>
  <si>
    <t>S.91.42 - Nature reserve activities</t>
  </si>
  <si>
    <t>S.91.42</t>
  </si>
  <si>
    <t>S.92 - Gambling and betting activities</t>
  </si>
  <si>
    <t>S.92</t>
  </si>
  <si>
    <t>S.92.0 - Gambling and betting activities</t>
  </si>
  <si>
    <t>S.92.0</t>
  </si>
  <si>
    <t>S.92.00 - Gambling and betting activities</t>
  </si>
  <si>
    <t>S.92.00</t>
  </si>
  <si>
    <t>S.93 - Sports activities and amusement and recreation activities</t>
  </si>
  <si>
    <t>S.93</t>
  </si>
  <si>
    <t>S.93.1 - Sports activities</t>
  </si>
  <si>
    <t>S.93.1</t>
  </si>
  <si>
    <t>S.93.11 - Operation of sports facilities</t>
  </si>
  <si>
    <t>S.93.11</t>
  </si>
  <si>
    <t>S.93.12 - Activities of sports clubs</t>
  </si>
  <si>
    <t>S.93.12</t>
  </si>
  <si>
    <t>S.93.13 - Activities of fitness centres</t>
  </si>
  <si>
    <t>S.93.13</t>
  </si>
  <si>
    <t>S.93.19 - Sports activities n.e.c.</t>
  </si>
  <si>
    <t>S.93.19</t>
  </si>
  <si>
    <t>S.93.2 - Amusement and recreation activities</t>
  </si>
  <si>
    <t>S.93.2</t>
  </si>
  <si>
    <t>S.93.21 - Activities of amusement parks and theme parks</t>
  </si>
  <si>
    <t>S.93.21</t>
  </si>
  <si>
    <t>S.93.29 - Amusement and recreation activities n.e.c.</t>
  </si>
  <si>
    <t>S.93.29</t>
  </si>
  <si>
    <t>S94 - Activities of membership organisations</t>
  </si>
  <si>
    <t>S94</t>
  </si>
  <si>
    <t>S94.1 - Activities of business, employers and professional membership organisations</t>
  </si>
  <si>
    <t>S941</t>
  </si>
  <si>
    <t>S94.1.1 - Activities of business and employers membership organisations</t>
  </si>
  <si>
    <t>S9411</t>
  </si>
  <si>
    <t>S94.1.2 - Activities of professional membership organisations</t>
  </si>
  <si>
    <t>S9412</t>
  </si>
  <si>
    <t>S94.2 - Activities of trade unions</t>
  </si>
  <si>
    <t>S942</t>
  </si>
  <si>
    <t>S94.2.0 - Activities of trade unions</t>
  </si>
  <si>
    <t>S9420</t>
  </si>
  <si>
    <t>S94.9 - Activities of other membership organisations</t>
  </si>
  <si>
    <t>S949</t>
  </si>
  <si>
    <t>S94.9.1 - Activities of religious organisations</t>
  </si>
  <si>
    <t>S9491</t>
  </si>
  <si>
    <t>S94.9.2 - Activities of political organisations</t>
  </si>
  <si>
    <t>S9492</t>
  </si>
  <si>
    <t>S94.9.9 - Activities of other membership organisations n.e.c.</t>
  </si>
  <si>
    <t>S9499</t>
  </si>
  <si>
    <t>S95 - Repair of computers and personal and household goods</t>
  </si>
  <si>
    <t>S95</t>
  </si>
  <si>
    <t>S95.1 - Repair of computers and communication equipment</t>
  </si>
  <si>
    <t>S951</t>
  </si>
  <si>
    <t>S95.1.1 - Repair of computers and peripheral equipment</t>
  </si>
  <si>
    <t>S9511</t>
  </si>
  <si>
    <t>S95.1.2 - Repair of communication equipment</t>
  </si>
  <si>
    <t>S9512</t>
  </si>
  <si>
    <t>S95.2 - Repair of personal and household goods</t>
  </si>
  <si>
    <t>S952</t>
  </si>
  <si>
    <t>S95.2.1 - Repair of consumer electronics</t>
  </si>
  <si>
    <t>S9521</t>
  </si>
  <si>
    <t>S95.2.2 - Repair of household appliances and home and garden equipment</t>
  </si>
  <si>
    <t>S9522</t>
  </si>
  <si>
    <t>S95.2.3 - Repair of footwear and leather goods</t>
  </si>
  <si>
    <t>S9523</t>
  </si>
  <si>
    <t>S95.2.4 - Repair of furniture and home furnishings</t>
  </si>
  <si>
    <t>S9524</t>
  </si>
  <si>
    <t>S95.2.5 - Repair of watches, clocks and jewellery</t>
  </si>
  <si>
    <t>S9525</t>
  </si>
  <si>
    <t>S95.2.9 - Repair of other personal and household goods</t>
  </si>
  <si>
    <t>S9529</t>
  </si>
  <si>
    <t>S96 - Other personal service activities</t>
  </si>
  <si>
    <t>S96</t>
  </si>
  <si>
    <t>S96.0 - Other personal service activities</t>
  </si>
  <si>
    <t>S960</t>
  </si>
  <si>
    <t>S96.0.1 - Washing and (dry-)cleaning of textile and fur products</t>
  </si>
  <si>
    <t>S9601</t>
  </si>
  <si>
    <t>S96.0.2 - Hairdressing and other beauty treatment</t>
  </si>
  <si>
    <t>S9602</t>
  </si>
  <si>
    <t>S96.0.3 - Funeral and related activities</t>
  </si>
  <si>
    <t>S9603</t>
  </si>
  <si>
    <t>S96.0.4 - Physical well-being activities</t>
  </si>
  <si>
    <t>S9604</t>
  </si>
  <si>
    <t>S96.0.9 - Other personal service activities n.e.c.</t>
  </si>
  <si>
    <t>S9609</t>
  </si>
  <si>
    <t>T - Activities of households as employers; undifferentiated goods - and services - producing activities of households for own use</t>
  </si>
  <si>
    <t>T</t>
  </si>
  <si>
    <t>T - Other service activities</t>
  </si>
  <si>
    <t>T.</t>
  </si>
  <si>
    <t>T.94 - Activities of membership organisations</t>
  </si>
  <si>
    <t>T.94</t>
  </si>
  <si>
    <t>T.94.1 - Activities of business, employers and professional membership organisations</t>
  </si>
  <si>
    <t>T.94.1</t>
  </si>
  <si>
    <t>T.94.11 - Activities of business and employers membership organisations</t>
  </si>
  <si>
    <t>T.94.11</t>
  </si>
  <si>
    <t>T.94.12 - Activities of professional membership organisations</t>
  </si>
  <si>
    <t>T.94.12</t>
  </si>
  <si>
    <t>T.94.2 - Activities of trade unions</t>
  </si>
  <si>
    <t>T.94.2</t>
  </si>
  <si>
    <t>T.94.20 - Activities of trade unions</t>
  </si>
  <si>
    <t>T.94.20</t>
  </si>
  <si>
    <t>T.94.9 - Activities of other membership organisations</t>
  </si>
  <si>
    <t>T.94.9</t>
  </si>
  <si>
    <t>T.94.91 - Activities of religious organisations</t>
  </si>
  <si>
    <t>T.94.91</t>
  </si>
  <si>
    <t>T.94.92 - Activities of political organisations</t>
  </si>
  <si>
    <t>T.94.92</t>
  </si>
  <si>
    <t>T.94.99 - Activities of other membership organisations n.e.c.</t>
  </si>
  <si>
    <t>T.94.99</t>
  </si>
  <si>
    <t>T.95 - Repair and maintenance of computers, personal and household goods, and motor vehicles and motorcycles</t>
  </si>
  <si>
    <t>T.95</t>
  </si>
  <si>
    <t>T.95.1 - Repair and maintenance of computers and communication equipment</t>
  </si>
  <si>
    <t>T.95.1</t>
  </si>
  <si>
    <t>T.95.10 - Repair and maintenance of computers and communication equipment</t>
  </si>
  <si>
    <t>T.95.10</t>
  </si>
  <si>
    <t>T.95.2 - Repair and maintenance of personal and household goods</t>
  </si>
  <si>
    <t>T.95.2</t>
  </si>
  <si>
    <t>T.95.21 - Repair and maintenance of consumer electronics</t>
  </si>
  <si>
    <t>T.95.21</t>
  </si>
  <si>
    <t>T.95.22 - Repair and maintenance of household appliances and home and garden equipment</t>
  </si>
  <si>
    <t>T.95.22</t>
  </si>
  <si>
    <t>T.95.23 - Repair and maintenance of footwear and leather goods</t>
  </si>
  <si>
    <t>T.95.23</t>
  </si>
  <si>
    <t>T.95.24 - Repair and maintenance of furniture and home furnishings</t>
  </si>
  <si>
    <t>T.95.24</t>
  </si>
  <si>
    <t>T.95.25 - Repair and maintenance of watches, clocks and jewellery</t>
  </si>
  <si>
    <t>T.95.25</t>
  </si>
  <si>
    <t>T.95.29 - Repair and maintenance of personal and household goods n.e.c.</t>
  </si>
  <si>
    <t>T.95.29</t>
  </si>
  <si>
    <t>T.95.3 - Repair and maintenance of motor vehicles and motorcycles</t>
  </si>
  <si>
    <t>T.95.3</t>
  </si>
  <si>
    <t>T.95.31 - Repair and maintenance of motor vehicles</t>
  </si>
  <si>
    <t>T.95.31</t>
  </si>
  <si>
    <t>T.95.32 - Repair and maintenance of motorcycles</t>
  </si>
  <si>
    <t>T.95.32</t>
  </si>
  <si>
    <t>T.95.4 - Intermediation service activities for repair and maintenance of computers, personal and household goods, and motor vehicles and motorcycles</t>
  </si>
  <si>
    <t>T.95.4</t>
  </si>
  <si>
    <t>T.95.40 - Intermediation service activities for repair and maintenance of computers, personal and household goods, and motor vehicles and motorcycles</t>
  </si>
  <si>
    <t>T.95.40</t>
  </si>
  <si>
    <t>T.96 - Personal service activities</t>
  </si>
  <si>
    <t>T.96</t>
  </si>
  <si>
    <t>T.96.1 - Washing and cleaning of textile and fur products</t>
  </si>
  <si>
    <t>T.96.1</t>
  </si>
  <si>
    <t>T.96.10 - Washing and cleaning of textile and fur products</t>
  </si>
  <si>
    <t>T.96.10</t>
  </si>
  <si>
    <t>T.96.2 - Hairdressing, beauty treatment, day spa and similar activities</t>
  </si>
  <si>
    <t>T.96.2</t>
  </si>
  <si>
    <t>T.96.21 - Hairdressing and barber activities</t>
  </si>
  <si>
    <t>T.96.21</t>
  </si>
  <si>
    <t>T.96.22 - Beauty care and other beauty treatment activities</t>
  </si>
  <si>
    <t>T.96.22</t>
  </si>
  <si>
    <t>T.96.23 - Day spa, sauna and steam bath activities</t>
  </si>
  <si>
    <t>T.96.23</t>
  </si>
  <si>
    <t>T.96.3 - Funeral and related activities</t>
  </si>
  <si>
    <t>T.96.3</t>
  </si>
  <si>
    <t>T.96.30 - Funeral and related activities</t>
  </si>
  <si>
    <t>T.96.30</t>
  </si>
  <si>
    <t>T.96.4 - Intermediation service activities for personal services</t>
  </si>
  <si>
    <t>T.96.4</t>
  </si>
  <si>
    <t>T.96.40 - Intermediation service activities for personal services</t>
  </si>
  <si>
    <t>T.96.40</t>
  </si>
  <si>
    <t>T.96.9 - Other personal service activities</t>
  </si>
  <si>
    <t>T.96.9</t>
  </si>
  <si>
    <t>T.96.91 - Provision of domestic personal service activities</t>
  </si>
  <si>
    <t>T.96.91</t>
  </si>
  <si>
    <t>T.96.99 - Other personal service activities n.e.c.</t>
  </si>
  <si>
    <t>T.96.99</t>
  </si>
  <si>
    <t>T97 - Activities of households as employers of domestic personnel</t>
  </si>
  <si>
    <t>T97</t>
  </si>
  <si>
    <t>T97.0 - Activities of households as employers of domestic personnel</t>
  </si>
  <si>
    <t>T970</t>
  </si>
  <si>
    <t>T97.0.0 - Activities of households as employers of domestic personnel</t>
  </si>
  <si>
    <t>T9700</t>
  </si>
  <si>
    <t>T98 - Undifferentiated goods- and services-producing activities of private households for own use</t>
  </si>
  <si>
    <t>T98</t>
  </si>
  <si>
    <t>T98.1 - Undifferentiated goods-producing activities of private households for own use</t>
  </si>
  <si>
    <t>T981</t>
  </si>
  <si>
    <t>T98.1.0 - Undifferentiated goods-producing activities of private households for own use</t>
  </si>
  <si>
    <t>T9810</t>
  </si>
  <si>
    <t>T98.2 - Undifferentiated service-producing activities of private households for own use</t>
  </si>
  <si>
    <t>T982</t>
  </si>
  <si>
    <t>T98.2.0 - Undifferentiated service-producing activities of private households for own use</t>
  </si>
  <si>
    <t>T9820</t>
  </si>
  <si>
    <t>U - Activities of extraterritorial organisations and bodies</t>
  </si>
  <si>
    <t>U</t>
  </si>
  <si>
    <t>U - Activities of households as employers and undifferentiated goods - and service-producing activities of households for own use</t>
  </si>
  <si>
    <t>U.</t>
  </si>
  <si>
    <t>U.97 - Activities of households as employers of domestic personnel</t>
  </si>
  <si>
    <t>U.97</t>
  </si>
  <si>
    <t>U.97.0 - Activities of households as employers of domestic personnel</t>
  </si>
  <si>
    <t>U.97.0</t>
  </si>
  <si>
    <t>U.97.00 - Activities of households as employers of domestic personnel</t>
  </si>
  <si>
    <t>U.97.00</t>
  </si>
  <si>
    <t>U.98 - Undifferentiated goods- and service-producing activities of private households for own use</t>
  </si>
  <si>
    <t>U.98</t>
  </si>
  <si>
    <t>U.98.1 - Undifferentiated goods-producing activities of private households for own use</t>
  </si>
  <si>
    <t>U.98.1</t>
  </si>
  <si>
    <t>U.98.10 - Undifferentiated goods-producing activities of private households for own use</t>
  </si>
  <si>
    <t>U.98.10</t>
  </si>
  <si>
    <t>U.98.2 - Undifferentiated service-producing activities of private households for own use</t>
  </si>
  <si>
    <t>U.98.2</t>
  </si>
  <si>
    <t>U.98.20 - Undifferentiated service-producing activities of private households for own use</t>
  </si>
  <si>
    <t>U.98.20</t>
  </si>
  <si>
    <t>U99 - Activities of extraterritorial organisations and bodies</t>
  </si>
  <si>
    <t>U99</t>
  </si>
  <si>
    <t>U99.0 - Activities of extraterritorial organisations and bodies</t>
  </si>
  <si>
    <t>U990</t>
  </si>
  <si>
    <t>U99.0.0 - Activities of extraterritorial organisations and bodies</t>
  </si>
  <si>
    <t>U9900</t>
  </si>
  <si>
    <t>V - Activities of Extraterritorial Organisations and bodies</t>
  </si>
  <si>
    <t>V.</t>
  </si>
  <si>
    <t>V.99 - Activities of extraterritorial organisations and bodies</t>
  </si>
  <si>
    <t>V.99</t>
  </si>
  <si>
    <t>V.99.0 - Activities of extraterritorial organisations and bodies</t>
  </si>
  <si>
    <t>V.99.0</t>
  </si>
  <si>
    <t>V.99.00 - Activities of extraterritorial organisations and bodies</t>
  </si>
  <si>
    <t>V.99.00</t>
  </si>
  <si>
    <t>1: NACE</t>
  </si>
  <si>
    <t>2: NACE 2.1</t>
  </si>
  <si>
    <t>B - Mining and Quarrying</t>
  </si>
  <si>
    <t>l.66.2 - Activities auxiliary to insurance and pension funding</t>
  </si>
  <si>
    <t>l.66.21 - Risk and damage evaluation</t>
  </si>
  <si>
    <t>Frequency of claims</t>
  </si>
  <si>
    <t>Number of surplus/layers in program</t>
  </si>
  <si>
    <t>Number of underlying assets</t>
  </si>
  <si>
    <t>Number of underwriting risks</t>
  </si>
  <si>
    <t>Number of vehicles</t>
  </si>
  <si>
    <t>Number of vehicles policy limit above 24ME</t>
  </si>
  <si>
    <t>Number of vehicles policy limit below or equal to 24ME</t>
  </si>
  <si>
    <t>Number of reinstatements</t>
  </si>
  <si>
    <t>Number of HRGs in product</t>
  </si>
  <si>
    <t>Number of surrender options exercised</t>
  </si>
  <si>
    <t>Number of separate risk arrangements</t>
  </si>
  <si>
    <t>Number of claims</t>
  </si>
  <si>
    <t>Largest accident risk concentration of an insurance or reinsurance undertaking</t>
  </si>
  <si>
    <t>Number of vessels below the threshold of EUR 250k</t>
  </si>
  <si>
    <t>Number of contracts with surrender option</t>
  </si>
  <si>
    <t>Number of minor changes implemented during the reporting period</t>
  </si>
  <si>
    <t>Number of products commercialised under the main product category reported</t>
  </si>
  <si>
    <t>Number of insured contracts at the end of the year</t>
  </si>
  <si>
    <t>Number of insured properties at the end of the year</t>
  </si>
  <si>
    <t>Number of vessels below the threshold of EUR 337500</t>
  </si>
  <si>
    <t>Number of insured vehicles at the end of the year</t>
  </si>
  <si>
    <t>Number of vehicles policy limit below or equal to 32.4ME</t>
  </si>
  <si>
    <t>Number of vehicles policy limit above 32.4 ME</t>
  </si>
  <si>
    <t>Number of HRGs</t>
  </si>
  <si>
    <t>Number of months for notice</t>
  </si>
  <si>
    <t>Number of IORPs</t>
  </si>
  <si>
    <t>Number of schemes</t>
  </si>
  <si>
    <t>Number of sponsoring undertakings</t>
  </si>
  <si>
    <t>Number of active members</t>
  </si>
  <si>
    <t>Number of deferred members</t>
  </si>
  <si>
    <t>Number of beneficiaries</t>
  </si>
  <si>
    <t>Number of new active members</t>
  </si>
  <si>
    <t>Number of new beneficiaries</t>
  </si>
  <si>
    <t>Number of active or deferred members leaving</t>
  </si>
  <si>
    <t>Number of active or deferred members leaving [due to deaths]</t>
  </si>
  <si>
    <t>Number of active or deferred members leaving [due to commutations]</t>
  </si>
  <si>
    <t>Number of active or deferred members leaving [due to reasons other than deaths and commutations]</t>
  </si>
  <si>
    <t>Number of new beneficiaries [retired members]</t>
  </si>
  <si>
    <t>Number of single-sponsor IORPs</t>
  </si>
  <si>
    <t>Number of multi-sponsor IORPs</t>
  </si>
  <si>
    <t>Number of multiple-employer IORPs</t>
  </si>
  <si>
    <t>Number of active IORPs</t>
  </si>
  <si>
    <t>Number of active cross-border IORPs</t>
  </si>
  <si>
    <t>Number of non-IORP pension funds</t>
  </si>
  <si>
    <t>Number of new contracts</t>
  </si>
  <si>
    <t>Number of retired members</t>
  </si>
  <si>
    <t>Number of members</t>
  </si>
  <si>
    <t>Number of obligations</t>
  </si>
  <si>
    <t>Number of notifications in accordance with Article 20(1) received from PEPP savers that have changed their residence to another Member State</t>
  </si>
  <si>
    <t>Number of requests for opening a sub-account in accordance with Article 20(2)</t>
  </si>
  <si>
    <t>Number of sub-accounts opened in accordance with Article 20(2)</t>
  </si>
  <si>
    <t>Number of requests from PEPP savers for switching in accordance with point (a) of Article 20(5)</t>
  </si>
  <si>
    <t>Number of requests from PEPP savers for voluntary switching</t>
  </si>
  <si>
    <t>Number of PEPP savers</t>
  </si>
  <si>
    <t>Number of complaints</t>
  </si>
  <si>
    <t>Number of people insured</t>
  </si>
  <si>
    <t>Number of policyholders</t>
  </si>
  <si>
    <t>1: Types of integer</t>
  </si>
  <si>
    <t>Call [C]</t>
  </si>
  <si>
    <t>Prepayments not possible</t>
  </si>
  <si>
    <t>Prepayments possible</t>
  </si>
  <si>
    <t>Put [P]</t>
  </si>
  <si>
    <t>Call by the buyer</t>
  </si>
  <si>
    <t>Call by the seller</t>
  </si>
  <si>
    <t>Put by the buyer</t>
  </si>
  <si>
    <t>Put by the seller</t>
  </si>
  <si>
    <t>Any combination of the previous options</t>
  </si>
  <si>
    <t>Contracts concluded during reporting period</t>
  </si>
  <si>
    <t>Surrender value equal to the best estimate/local statutory reserves and notice required lower than one week</t>
  </si>
  <si>
    <t>Call and put [B]</t>
  </si>
  <si>
    <t>Surrender value equal to the best estimate/local statutory reserves and notice required higher than one week but lower than 3 months</t>
  </si>
  <si>
    <t>Surrender value equal to the best estimate/local statutory reserves and notice required higher than 3 months</t>
  </si>
  <si>
    <t>Surrender value between 100% (exclusively) and 80% of the best estimate/local statutory reserves and notice required lower than one week</t>
  </si>
  <si>
    <t>Surrender value between 100% (exclusively) and 80% of the best estimate/local statutory reserves and notice required higher than one week but lower than 3 months</t>
  </si>
  <si>
    <t>Surrender value between 100% (exclusively) and 80% of the best estimate/local statutory reserves and notice required higher than 3 months</t>
  </si>
  <si>
    <t>Surrender value lower than 80% of the best estimate/local statutory reserves and notice required lower than one week</t>
  </si>
  <si>
    <t>Surrender value lower than 80% of the best estimate/local statutory reserves and notice required higher than one week but lower than 3 months</t>
  </si>
  <si>
    <t>Surrender value lower than 80% of the best estimate/local statutory reserves and notice required higher than 3 months</t>
  </si>
  <si>
    <t>Other product exit conditions</t>
  </si>
  <si>
    <t>Commodities [Co]</t>
  </si>
  <si>
    <t>Cyber standalone coverage</t>
  </si>
  <si>
    <t>Cyber as add-on coverage (main risk being covered)</t>
  </si>
  <si>
    <t>Cyber as add-on coverage (not as main risk being covered)</t>
  </si>
  <si>
    <t>Fully</t>
  </si>
  <si>
    <t>Partial</t>
  </si>
  <si>
    <t>Covering at least one aspect of climate-related perils</t>
  </si>
  <si>
    <t>Currency [CU]</t>
  </si>
  <si>
    <t>Equity and Funds [EF]</t>
  </si>
  <si>
    <t>Index [In]</t>
  </si>
  <si>
    <t>Interest rate and yields [IR]</t>
  </si>
  <si>
    <t>Multi [M]</t>
  </si>
  <si>
    <t>1: Callable or Putable</t>
  </si>
  <si>
    <t>6 - Not applicable</t>
  </si>
  <si>
    <t>1 - Call by the buyer</t>
  </si>
  <si>
    <t>2 - Call by the seller</t>
  </si>
  <si>
    <t>3 - Put by the buyer</t>
  </si>
  <si>
    <t>4 - Put by the seller</t>
  </si>
  <si>
    <t>5 - Any combination of the previous options</t>
  </si>
  <si>
    <t>2: Underlying security</t>
  </si>
  <si>
    <t>1 - Equity and Funds (a selected group or basket of equities)</t>
  </si>
  <si>
    <t>2 - Currency (a selected group or basket of currencies)</t>
  </si>
  <si>
    <t>3 - Interest rate and yields (bond indices, yield curves, differences in prevailing interest rates on shorter and longer-term maturities, credit spreads, inflation rates and other interest rates or yield benchmarks)</t>
  </si>
  <si>
    <t>4 - Commodities (a selected, basic good or group of goods)</t>
  </si>
  <si>
    <t>5 - Index (performance of a selected index)</t>
  </si>
  <si>
    <t>6 - Multi (allowing for a combination of the possible types listed above)</t>
  </si>
  <si>
    <t>9 - Others not covered by the previous options (e.g. other economic indicators)</t>
  </si>
  <si>
    <t>3: Prepayments for structured products</t>
  </si>
  <si>
    <t>1 - Prepayment structured product</t>
  </si>
  <si>
    <t>2 - Not a prepayment structured product</t>
  </si>
  <si>
    <t>4: Type of options</t>
  </si>
  <si>
    <t>5: Type of a lifetime of a contract</t>
  </si>
  <si>
    <t>6: Insurance product exit conditions</t>
  </si>
  <si>
    <t>1 - Surrender value equal to the best estimate/local statutory reserves and notice required lower than one week</t>
  </si>
  <si>
    <t>2 - Surrender value equal to the best estimate/local statutory reserves and notice required higher than one week but lower than 3 months</t>
  </si>
  <si>
    <t>3 - Surrender value equal to the best estimate/local statutory reserves and notice required higher than 3 months</t>
  </si>
  <si>
    <t>4 - Surrender value between 100% (exclusively) and 80% of the best estimate/local statutory reserves and notice required lower than one week</t>
  </si>
  <si>
    <t>5 - Surrender value between 100% (exclusively) and 80% of the best estimate/local statutory reserves and notice required higher than one week but lower than 3 months</t>
  </si>
  <si>
    <t>6 - Surrender value between 100% (exclusively) and 80% of the best estimate/local statutory reserves and notice required higher than 3 months</t>
  </si>
  <si>
    <t>7 - Surrender value lower than 80% of the best estimate/local statutory reserves and notice required lower than one week</t>
  </si>
  <si>
    <t>8 - Surrender value lower than 80% of the best estimate/local statutory reserves and notice required higher than one week but lower than 3 months</t>
  </si>
  <si>
    <t>9 - Surrender value lower than 80% of the best estimate/local statutory reserves and notice required higher than 3 months</t>
  </si>
  <si>
    <t>10 - Other</t>
  </si>
  <si>
    <t>7: Cyber coverage in the product category</t>
  </si>
  <si>
    <t>1 - Cyber standalone coverage</t>
  </si>
  <si>
    <t>2 - Cyber as add-on coverage (main risk being covered)</t>
  </si>
  <si>
    <t>3 - Cyber as add-on coverage (not as main risk being covered)</t>
  </si>
  <si>
    <t>8: Coverage of non-financial instruments</t>
  </si>
  <si>
    <t>1 - No</t>
  </si>
  <si>
    <t>2 - Fully</t>
  </si>
  <si>
    <t>3 - Partial</t>
  </si>
  <si>
    <t>9: Repayable on demand</t>
  </si>
  <si>
    <t>&gt; 90%</t>
  </si>
  <si>
    <t>Above 4.0% and up to 5.0%</t>
  </si>
  <si>
    <t>Above 5.0% and up to 6.0%</t>
  </si>
  <si>
    <t>Above 6.0% and up to 7.0%</t>
  </si>
  <si>
    <t>Above 7.0% and up to 8.0%</t>
  </si>
  <si>
    <t>Above 8.0%</t>
  </si>
  <si>
    <t>25%</t>
  </si>
  <si>
    <t>10%</t>
  </si>
  <si>
    <t>30%</t>
  </si>
  <si>
    <t>1%</t>
  </si>
  <si>
    <t>0,5%</t>
  </si>
  <si>
    <t>≤ 10%</t>
  </si>
  <si>
    <t>99,9%</t>
  </si>
  <si>
    <t>99,80%</t>
  </si>
  <si>
    <t>99,75%</t>
  </si>
  <si>
    <t>99,60%</t>
  </si>
  <si>
    <t>99,5%</t>
  </si>
  <si>
    <t>99,40%</t>
  </si>
  <si>
    <t>99,30%</t>
  </si>
  <si>
    <t>95%</t>
  </si>
  <si>
    <t>90%</t>
  </si>
  <si>
    <t>85%</t>
  </si>
  <si>
    <t>Up to 0.5 per cent</t>
  </si>
  <si>
    <t>80%</t>
  </si>
  <si>
    <t>75%</t>
  </si>
  <si>
    <t>50%</t>
  </si>
  <si>
    <t>5%</t>
  </si>
  <si>
    <t>0,1%</t>
  </si>
  <si>
    <t>97,5%</t>
  </si>
  <si>
    <t>Above 0.5% and up to 1.0%</t>
  </si>
  <si>
    <t>98%</t>
  </si>
  <si>
    <t>98,5%</t>
  </si>
  <si>
    <t>99%</t>
  </si>
  <si>
    <t>99,7%</t>
  </si>
  <si>
    <t>55%</t>
  </si>
  <si>
    <t>60%</t>
  </si>
  <si>
    <t>65%</t>
  </si>
  <si>
    <t>70%</t>
  </si>
  <si>
    <t>35%</t>
  </si>
  <si>
    <t>40%</t>
  </si>
  <si>
    <t>Above 1.0% and up to 1.5%</t>
  </si>
  <si>
    <t>45%</t>
  </si>
  <si>
    <t>15%</t>
  </si>
  <si>
    <t>20%</t>
  </si>
  <si>
    <t>96%</t>
  </si>
  <si>
    <t>0,03%</t>
  </si>
  <si>
    <t>2,5%</t>
  </si>
  <si>
    <t>0,2%</t>
  </si>
  <si>
    <t>Above 1.5% and up to 2.0%</t>
  </si>
  <si>
    <t>Above 2.0% and up to 2.5%</t>
  </si>
  <si>
    <t>Above 2.5% and up to 3.0%</t>
  </si>
  <si>
    <t>Above 3.0% and up to 4.0%</t>
  </si>
  <si>
    <t>1: Threshold</t>
  </si>
  <si>
    <t>2: Threshold</t>
  </si>
  <si>
    <t>3: Percentile distribution</t>
  </si>
  <si>
    <t>Aggregated deductibles</t>
  </si>
  <si>
    <t>Lapse/surrender rate volume</t>
  </si>
  <si>
    <t>Percent of interest rate</t>
  </si>
  <si>
    <t>Percent of the issue held by entities in the group</t>
  </si>
  <si>
    <t>Percent of voting rights</t>
  </si>
  <si>
    <t>Percent used for the establishment of accounting consolidated accounts</t>
  </si>
  <si>
    <t>Percentage of gross Technical Provisions concerned by used of simplified methods for calculation</t>
  </si>
  <si>
    <t>Percentage of par value</t>
  </si>
  <si>
    <t>Percentage of share reinsurer</t>
  </si>
  <si>
    <t>Attachment point</t>
  </si>
  <si>
    <t>Percentage of the level of guarantee</t>
  </si>
  <si>
    <t>Probability of default</t>
  </si>
  <si>
    <t>Proportion of damage caused by scenario</t>
  </si>
  <si>
    <t>Proportion of the subscribed capital that is held, directly or indirectly, by the participating undertaking in the undertaking</t>
  </si>
  <si>
    <t>Proportional share retained</t>
  </si>
  <si>
    <t>Ratio of Eligible own funds to MCR</t>
  </si>
  <si>
    <t>Ratio of Eligible own funds to minimum Group SCR</t>
  </si>
  <si>
    <t>Ratio of Eligible own funds to SCR</t>
  </si>
  <si>
    <t>Risk charge factor</t>
  </si>
  <si>
    <t>Average profit [or loss] sharing [i.e. own fund share of gain/loss]</t>
  </si>
  <si>
    <t>Standard deviation - adjustment factor for non-proportional reinsurance [undertaking-specific parameter]</t>
  </si>
  <si>
    <t>Standard deviation [undertaking-specific parameter]</t>
  </si>
  <si>
    <t>XL rate 1</t>
  </si>
  <si>
    <t>XL rate 2</t>
  </si>
  <si>
    <t>Percentage of the reinsurers limit collateralised</t>
  </si>
  <si>
    <t>Annual effective rate applied to the CF of the obligations</t>
  </si>
  <si>
    <t>Annual effective rate of the best estimate</t>
  </si>
  <si>
    <t>Cost of downgrade</t>
  </si>
  <si>
    <t>Increase of fundamental spread for sub investment grade assets</t>
  </si>
  <si>
    <t>Matching adjustment to the risk free rate</t>
  </si>
  <si>
    <t>Contribution to group technical provisions [%]</t>
  </si>
  <si>
    <t>Annual effective rate</t>
  </si>
  <si>
    <t>Portion of the difference applied at the reporting date</t>
  </si>
  <si>
    <t>Adjustment to risk free rate</t>
  </si>
  <si>
    <t>Return on assets</t>
  </si>
  <si>
    <t>Aggregate deductibles (%)</t>
  </si>
  <si>
    <t>Detachment point</t>
  </si>
  <si>
    <t>Ratio of insured persons using hospitalisation</t>
  </si>
  <si>
    <t>Ratio of insured persons using medical practitioner</t>
  </si>
  <si>
    <t>Ratio of insured persons using no formal medical care</t>
  </si>
  <si>
    <t>Risk rate</t>
  </si>
  <si>
    <t>Factor applied for the revision shock</t>
  </si>
  <si>
    <t>Termination rates</t>
  </si>
  <si>
    <t>Average profit/(loss) sharing</t>
  </si>
  <si>
    <t>Portion of the difference adjusted</t>
  </si>
  <si>
    <t>Average guaranteed rate to the policy holder over the remaining life time of the contract</t>
  </si>
  <si>
    <t>Split of premium income</t>
  </si>
  <si>
    <t>Relative change of total modelled SCR in percentage after major model change</t>
  </si>
  <si>
    <t>Percentage of impact to SCR in relation to the trigger assigned as a major model change</t>
  </si>
  <si>
    <t>Fixed annual return</t>
  </si>
  <si>
    <t>Annual costs (% of accumulated savings of PEPP saver)</t>
  </si>
  <si>
    <t>Annual administrative costs (% of accumulated savings of PEPP saver)</t>
  </si>
  <si>
    <t>Annual investment costs (% of accumulated savings of PEPP saver)</t>
  </si>
  <si>
    <t>Annual distribution costs (% of accumulated savings of PEPP saver)</t>
  </si>
  <si>
    <t>Annual guarantees costs (% of accumulated savings of PEPP saver)</t>
  </si>
  <si>
    <t>Yearly interest rate guarantee for the reporting year</t>
  </si>
  <si>
    <t>Commission [Minimum]</t>
  </si>
  <si>
    <t>Commission [Maximum]</t>
  </si>
  <si>
    <t>Commission [Expected]</t>
  </si>
  <si>
    <t>Minimum claim ratio on which the amount of sliding scale commission is dependant</t>
  </si>
  <si>
    <t>Maximum claim ratio on which the amount of sliding scale commission is dependant</t>
  </si>
  <si>
    <t>Proportion of products commercialised under the product category (measured by gross written premiums) that covers climate-related perils</t>
  </si>
  <si>
    <t>Environmentally sustainable investments to total investments ratio</t>
  </si>
  <si>
    <t>Investments exposed to transition risk to total of investments ratio</t>
  </si>
  <si>
    <t>Inflation rate</t>
  </si>
  <si>
    <t>Investments exposed to physical risk to total of investments ratio</t>
  </si>
  <si>
    <t>Exposure share to total assets</t>
  </si>
  <si>
    <t>Percentage of internal line of business allocation to solvency II line of business</t>
  </si>
  <si>
    <t>Percentage of issue price to par amount</t>
  </si>
  <si>
    <t>Exposure share to total exposure net</t>
  </si>
  <si>
    <t>Deductibles to total exposure [weighted]</t>
  </si>
  <si>
    <t>Maximum loss to total exposure [weighted]</t>
  </si>
  <si>
    <t>Reduction factor applied to equity risk type shock</t>
  </si>
  <si>
    <t>Lapse/surrender rate contracts</t>
  </si>
  <si>
    <t>1: Types of percentage</t>
  </si>
  <si>
    <t>Cash and cash equivalents</t>
  </si>
  <si>
    <t>Life [split applicable]</t>
  </si>
  <si>
    <t>Non-strategic participations classified as long-term equity investments [not deducted from own funds]</t>
  </si>
  <si>
    <t>Non-strategic participations other than long-term equity investments [not deducted from own funds]</t>
  </si>
  <si>
    <t>Non-strategic participations other than long-term equity investments [not deducted from own funds] and Investments other than participations</t>
  </si>
  <si>
    <t>Other than micro hedge, macro hedge, matching assets and liabilities cash-flows and efficient portfolio management, other than 'Matching assets and liabilities cash-flows'</t>
  </si>
  <si>
    <t>Exposed to transition climate-related risk</t>
  </si>
  <si>
    <t>Exposed to physical climate-related risk</t>
  </si>
  <si>
    <t>Macro hedge [MA]</t>
  </si>
  <si>
    <t>Micro hedge [MI]</t>
  </si>
  <si>
    <t>Non-life [split applicable]</t>
  </si>
  <si>
    <t>Non-strategic participation [not deducted from own funds]</t>
  </si>
  <si>
    <t>Non-strategic participation and investments other than participations</t>
  </si>
  <si>
    <t>Not a participation</t>
  </si>
  <si>
    <t>Not reporting activity by RFF</t>
  </si>
  <si>
    <t>Not insurance/reinsurance related [trade]</t>
  </si>
  <si>
    <t>Not to be deducted</t>
  </si>
  <si>
    <t>Efficient portfolio management [EPM]</t>
  </si>
  <si>
    <t>Other than investment, cash and cash equivalents and own use</t>
  </si>
  <si>
    <t>Other than investment, own use, own instruments held directly and cash and cash equivalents</t>
  </si>
  <si>
    <t>Other than own instruments held directly</t>
  </si>
  <si>
    <t>Other than ring fenced funds</t>
  </si>
  <si>
    <t>Own instruments held directly</t>
  </si>
  <si>
    <t>Own use</t>
  </si>
  <si>
    <t>Own use, cash and cash equivalents</t>
  </si>
  <si>
    <t>Participation but not consolidated at group level and not strategic [YNGNS]</t>
  </si>
  <si>
    <t>Participation consolidated at group level and not strategic [YGNS]</t>
  </si>
  <si>
    <t>General [no split]</t>
  </si>
  <si>
    <t>Participation consolidated at group level and strategic [YGS]</t>
  </si>
  <si>
    <t>Participation not consolidated at group level but strategic [YNGS]</t>
  </si>
  <si>
    <t>Participations [controlling]</t>
  </si>
  <si>
    <t>Participations [non-controlling]</t>
  </si>
  <si>
    <t>Participations which are considered strategic as defined in Article 152 ER4 of the [Delegated Acts] and which are included in the calculation of the group solvency on the basis of method 1</t>
  </si>
  <si>
    <t>Participations which individually exceed 10% of items included in [a], [b], [d] and [f] of Article 58[1] [excluding consolidated strategic participations]</t>
  </si>
  <si>
    <t>Participations which when aggregated exceed 10% of items included in [a], [b], [d] and [f] of Article 58[1] [excluding consolidated strategic participations]</t>
  </si>
  <si>
    <t>Reinsurance contracts related [risks transferred]</t>
  </si>
  <si>
    <t>Related to the undertakings' liabilities</t>
  </si>
  <si>
    <t>Reporting activity by RFF</t>
  </si>
  <si>
    <t>Material Ring Fenced Funds</t>
  </si>
  <si>
    <t>Securitisation assets not related to cedant held in trust with other third party than cedant/sponsor</t>
  </si>
  <si>
    <t>Securitisation assets related to cedant held in trust with other third party than cedant/sponsor</t>
  </si>
  <si>
    <t>Strategic participation [not deducted from own funds]</t>
  </si>
  <si>
    <t>To be deducted</t>
  </si>
  <si>
    <t>Non-controlled participations under method 1 (NCP1)</t>
  </si>
  <si>
    <t>Other Financial Sectors (OFS)</t>
  </si>
  <si>
    <t>Subsidiaries under method 2 (SM2)</t>
  </si>
  <si>
    <t>Non-controlled participations under method 2 (NCP2)</t>
  </si>
  <si>
    <t>Shareholders' funds</t>
  </si>
  <si>
    <t>Insurance/reinsurance related</t>
  </si>
  <si>
    <t>Other related undertaking under method 1 (ORUT1)</t>
  </si>
  <si>
    <t>No use of matching adjustment</t>
  </si>
  <si>
    <t>Matching Adjustment Portfolios</t>
  </si>
  <si>
    <t>Remaining part [other than MAPs and material RFFs]</t>
  </si>
  <si>
    <t>Fund with other funds embedded</t>
  </si>
  <si>
    <t>Not a fund with other funds embedded</t>
  </si>
  <si>
    <t>Other internal funds</t>
  </si>
  <si>
    <t>Matching assets and liabilities cash-flows used in the context of matching adjustment portfolios</t>
  </si>
  <si>
    <t>Efficient portfolio management, other than "Matching assets and liabilities cash-flows used in the context of matching adjustment portfolios"</t>
  </si>
  <si>
    <t>Insurance/reinsurance related [risks accepted]</t>
  </si>
  <si>
    <t>Material Ring Fenced Fund or Matching Adjustment Portfolio</t>
  </si>
  <si>
    <t>The items reported refer to the remaining part</t>
  </si>
  <si>
    <t>Entity level</t>
  </si>
  <si>
    <t>Material Ring fenced fund or Matching Adjustment Portfolio [201]</t>
  </si>
  <si>
    <t>Ring fenced funds and/or Matching portfolio</t>
  </si>
  <si>
    <t>Participations in financial and credit institutions which individually exceed 10% of items included in (a) (i),(ii),(iv) and (vi) of Article 69, not including consolidated strategic participations for the purpose of deductions under Article 68 (1)</t>
  </si>
  <si>
    <t>Participations in financial and credit institutions which when aggregated exceed 10% of items included in (a) (i),(ii),(iv) and (vi) of Article 69, not including consolidated strategic participations for the purpose of deductions under Article 68 (2)</t>
  </si>
  <si>
    <t>Participations in financial and credit institutions which are considered strategic as defined in Article 171 of the Implementing measures and which are included in the calculation of the group solvency on the basis of method 1. Under treatment prescribed in Article 68 (3)</t>
  </si>
  <si>
    <t>Other participations</t>
  </si>
  <si>
    <t>Other strategic participations</t>
  </si>
  <si>
    <t>Other non-strategic participations</t>
  </si>
  <si>
    <t>Deposit lodged</t>
  </si>
  <si>
    <t>Not in deposit lodged</t>
  </si>
  <si>
    <t>No rights of set off</t>
  </si>
  <si>
    <t>Rights of set off</t>
  </si>
  <si>
    <t>Is a participation, strategic and included in method 1 at group level (no deduction at own funds level)</t>
  </si>
  <si>
    <t>Is a participation, not included in method 1 at group level and deduction at own funds level in accordance with article 68(1) of Implementing measures is applicable</t>
  </si>
  <si>
    <t>Is a participation, not included in method 1 at group level and deduction at own funds level in accordance with article 68(2) of Implementing measures is applicable</t>
  </si>
  <si>
    <t>Is a participation, not included in method 1 at group level and there is no deduction at own funds level.</t>
  </si>
  <si>
    <t>Non-controlled participation in a related insurance and reinsurance undertaking under method 1</t>
  </si>
  <si>
    <t>Investments other than participations</t>
  </si>
  <si>
    <t>Non-controlled participation in related insurance and reinsurance undertaking under method 2</t>
  </si>
  <si>
    <t>Participation in other financial sector</t>
  </si>
  <si>
    <t>Subsidiary under method 2</t>
  </si>
  <si>
    <t>Participation in other strategic related undertaking under method 1</t>
  </si>
  <si>
    <t>Participation in other non-strategic related undertaking under method 1</t>
  </si>
  <si>
    <t>Is a participation</t>
  </si>
  <si>
    <t>Participations in related undertakings that are financial and credit institutions which individually exceed 10% of items included in (a) (i), (ii), (iv) and (vi) of Article 69, not including consolidated strategic participations for the purpose of deductions under Article 68 (1) of the Delegated Regulation (EU) 2015/35</t>
  </si>
  <si>
    <t>Participations in related undertakings that are financial and credit institutions which when aggregated exceed 10% of items included in (a) (i), (ii), (iv) and (vi) of Article 69, not including consolidated strategic participations for the purpose of deductions under Article 68 (2) of the Delegated Regulation (EU) 2015/35</t>
  </si>
  <si>
    <t>Participations in related undertakings that are financial and credit institutions which are considered strategic as defined in Article 171 of the Delegated Regulation (EU) 2015/35 and which are included in the calculation of the group solvency on the basis of method 1 (no OF deduction according to art 68(3))</t>
  </si>
  <si>
    <t>Participations in related undertakings that are financial and credit institutions which are strategic (as defined in Article 171 of the Delegated Regulation (EU) 2015/35), not included in the calculation of the group solvency on the basis of method 1 and which are not deducted according to art 68(1) and 68 (2) (It should include the remaining part following the partial deduction according to Article 68 (2) of the Delegated Regulation (EU) 2015/35)</t>
  </si>
  <si>
    <t>Issued by the undertaking</t>
  </si>
  <si>
    <t>Other participations (e.g. participation in other undertakings under method 2)</t>
  </si>
  <si>
    <t>Participations [deducted from own funds]</t>
  </si>
  <si>
    <t>Participations [not deducted from own funds]</t>
  </si>
  <si>
    <t>Own instruments held directly or indirectly</t>
  </si>
  <si>
    <t>Own instruments held indirectly</t>
  </si>
  <si>
    <t>Other than own instruments held directly or indirectly</t>
  </si>
  <si>
    <t>Ring Fenced Funds</t>
  </si>
  <si>
    <t>Remaining part of a fund</t>
  </si>
  <si>
    <t>Participation other than a Collective Investment Undertaking or investments packaged as funds, which is an investment vehicle</t>
  </si>
  <si>
    <t>Participation in a Collective Investment Undertaking or investments packaged as funds, which is an investment vehicle</t>
  </si>
  <si>
    <t>1: Insurance/trade</t>
  </si>
  <si>
    <t>10: Purpose</t>
  </si>
  <si>
    <t>11: Securitisation assets related and not related to cedant held in trust with other third party than cedant/sponsor</t>
  </si>
  <si>
    <t>12: Portfolio</t>
  </si>
  <si>
    <t>13: Portfolio</t>
  </si>
  <si>
    <t>14: Investment or own use</t>
  </si>
  <si>
    <t>15: Matching adjustment</t>
  </si>
  <si>
    <t>1- Use of matching adjustment</t>
  </si>
  <si>
    <t>2 - No use of matching adjustment</t>
  </si>
  <si>
    <t>16: RFF,MAP or Remaining of a fund</t>
  </si>
  <si>
    <t>1 - Ring-fenced fund</t>
  </si>
  <si>
    <t>2 - Matching portfolio</t>
  </si>
  <si>
    <t>3 - Remaining part of a fund</t>
  </si>
  <si>
    <t>17: RFF, MAP with sub RFF, MAP</t>
  </si>
  <si>
    <t>1 - Fund with other funds embedded</t>
  </si>
  <si>
    <t>2 - Not a fund with other funds embedded</t>
  </si>
  <si>
    <t>18: Portfolio (investment, securities lending and repo) (Full scope)</t>
  </si>
  <si>
    <t>1 - Life</t>
  </si>
  <si>
    <t>2 - Non-life</t>
  </si>
  <si>
    <t>3 - Ring fenced funds</t>
  </si>
  <si>
    <t>4 - Other internal funds</t>
  </si>
  <si>
    <t>5 - Shareholders' funds</t>
  </si>
  <si>
    <t>6 - General</t>
  </si>
  <si>
    <t>19: Purpose</t>
  </si>
  <si>
    <t>1 - Micro hedge</t>
  </si>
  <si>
    <t>2 - Macro hedge</t>
  </si>
  <si>
    <t>3 - Matching assets and liabilities cash-flows used in the context of matching adjustment portfolios</t>
  </si>
  <si>
    <t>4 - Efficient portfolio management, other than "Matching assets and liabilities cash-flows used in the context of matching adjustment portfolios"</t>
  </si>
  <si>
    <t>2: Investment or own use</t>
  </si>
  <si>
    <t>20: Ring-fenced fund/matching portfolio/remaining part</t>
  </si>
  <si>
    <t>1 - The items reported refer to a RFF/MAP</t>
  </si>
  <si>
    <t>2 - The items reported refer to the remaining part</t>
  </si>
  <si>
    <t>21: Ring-fenced fund/matching portfolio/remaining part</t>
  </si>
  <si>
    <t>1 - Entity level</t>
  </si>
  <si>
    <t>2 - Material Ring fenced fund or Matching Adjustment Portfolio</t>
  </si>
  <si>
    <t>3 - Remaining part</t>
  </si>
  <si>
    <t>22: Investment or own use</t>
  </si>
  <si>
    <t>23: Portfolio</t>
  </si>
  <si>
    <t>1 - Reporting activity by RFF</t>
  </si>
  <si>
    <t>2 - Not reporting activity by RFF</t>
  </si>
  <si>
    <t>24: Deposit Lodged as security</t>
  </si>
  <si>
    <t>1 - Deposit lodged</t>
  </si>
  <si>
    <t>2 - Not in deposit lodged</t>
  </si>
  <si>
    <t>25: Confirmation that there are no rights of set off</t>
  </si>
  <si>
    <t>1 - No rights of set off</t>
  </si>
  <si>
    <t>2 - Rights of set off</t>
  </si>
  <si>
    <t>26: Investment or own use</t>
  </si>
  <si>
    <t>1 - Not a participation</t>
  </si>
  <si>
    <t>2 - Is a participation</t>
  </si>
  <si>
    <t>27: Investment or own use</t>
  </si>
  <si>
    <t>2 - Non-controlled participation in a related insurance and reinsurance undertaking under method 1</t>
  </si>
  <si>
    <t>3 - Non-controlled participation in related insurance and reinsurance undertaking under method 2</t>
  </si>
  <si>
    <t>4 - Participation in other financial sector</t>
  </si>
  <si>
    <t>5 - Subsidiary under method 2</t>
  </si>
  <si>
    <t>6 - Participation in other strategic related undertaking under method 1</t>
  </si>
  <si>
    <t>7 - Participation in other non-strategic related undertaking under method 1</t>
  </si>
  <si>
    <t>8 - Other participations (e.g. participation in other undertakings under method 2)</t>
  </si>
  <si>
    <t>28: RFF,MAP or Remaining of a fund</t>
  </si>
  <si>
    <t>29: Investment or own use</t>
  </si>
  <si>
    <t>3: Investment or own use</t>
  </si>
  <si>
    <t>30: Ring-fenced fund or remaining part</t>
  </si>
  <si>
    <t>1 - RFF</t>
  </si>
  <si>
    <t>2 - Remaining part</t>
  </si>
  <si>
    <t>31: Investment or own use</t>
  </si>
  <si>
    <t>32: Investment or own use</t>
  </si>
  <si>
    <t>33: Portfolio (investment, securities lending and repo)[210]</t>
  </si>
  <si>
    <t>34: RFF or MAP</t>
  </si>
  <si>
    <t>35: Ring-fenced fund/matching portfolio/remaining part</t>
  </si>
  <si>
    <t>36: RFF,MAP or Remaining of a fund</t>
  </si>
  <si>
    <t>37: RFF,MAP or Remaining of a fund</t>
  </si>
  <si>
    <t>38: Investment or own use</t>
  </si>
  <si>
    <t>39: Investment or own use</t>
  </si>
  <si>
    <t>3 - Is a participation in which the look though approach in accordance with Article 84 of Delegated Regulation (EU) 2015/35 is not applied</t>
  </si>
  <si>
    <t>2 - Is a participation in which the look though approach in accordance with Article 84 of Delegated Regulation (EU) 2015/35 is applied</t>
  </si>
  <si>
    <t>4: Investment or own use</t>
  </si>
  <si>
    <t>40: Investment or own use</t>
  </si>
  <si>
    <t>41: Purpose of the instrument</t>
  </si>
  <si>
    <t>3 - Matching assets and liabilities cash-flows</t>
  </si>
  <si>
    <t>4 - Efficient portfolio management, other than "Matching assets and liabilities cash-flows"</t>
  </si>
  <si>
    <t>5 - Others</t>
  </si>
  <si>
    <t>42: Ring-fenced fund or remaining part</t>
  </si>
  <si>
    <t>2 - Remaining part (including MAP)</t>
  </si>
  <si>
    <t>5: Treatment of participations in relation to own funds</t>
  </si>
  <si>
    <t>6: Investment or own use</t>
  </si>
  <si>
    <t>7: Portfolio (Preparatory scope)</t>
  </si>
  <si>
    <t>8: Investment or own use</t>
  </si>
  <si>
    <t>9: Portfolio</t>
  </si>
  <si>
    <t>Accepted during the period</t>
  </si>
  <si>
    <t>Aviation [liability]</t>
  </si>
  <si>
    <t>Motor vehicle liability</t>
  </si>
  <si>
    <t>Natural catastrophe risk</t>
  </si>
  <si>
    <t>No further segmentation into HRGs</t>
  </si>
  <si>
    <t>Non-life catastrophe risk</t>
  </si>
  <si>
    <t>Non-life lapse risk</t>
  </si>
  <si>
    <t>Non-life underwriting premium and reserve risk</t>
  </si>
  <si>
    <t>Non-life underwriting premium risk</t>
  </si>
  <si>
    <t>Non-life underwriting reserve risk</t>
  </si>
  <si>
    <t>Non-life underwriting risk</t>
  </si>
  <si>
    <t>Before diversification effect</t>
  </si>
  <si>
    <t>Non-proportional casualty reinsurance other than general liability</t>
  </si>
  <si>
    <t>Non-proportional credit and surety reinsurance</t>
  </si>
  <si>
    <t>Non-proportional liability reinsurance</t>
  </si>
  <si>
    <t>Non-proportional MAT reinsurance other than marine and aviation</t>
  </si>
  <si>
    <t>Not assuming hedging</t>
  </si>
  <si>
    <t>Not treated per components</t>
  </si>
  <si>
    <t>NSLT health lapse risk</t>
  </si>
  <si>
    <t>NSLT health premium and reserve risk</t>
  </si>
  <si>
    <t>NSLT health premium risk</t>
  </si>
  <si>
    <t>NSLT health reserve risk</t>
  </si>
  <si>
    <t>Catastrophe risk non-proportional property reinsurance</t>
  </si>
  <si>
    <t>NSLT health underwriting risk</t>
  </si>
  <si>
    <t>Operational risk</t>
  </si>
  <si>
    <t>Operational risk [based on earned premiums]</t>
  </si>
  <si>
    <t>Operational risk [based on technical provisions]</t>
  </si>
  <si>
    <t>Operational risk [partial internal model]</t>
  </si>
  <si>
    <t>Operational risk [standard approach]</t>
  </si>
  <si>
    <t>Other non-life catastrophe risk</t>
  </si>
  <si>
    <t>Professional malpractice liability</t>
  </si>
  <si>
    <t>Property risk</t>
  </si>
  <si>
    <t>Counter-cyclical premium risk</t>
  </si>
  <si>
    <t>Risks inside ring fenced funds/matching portfolios</t>
  </si>
  <si>
    <t>Risks other than operational risk [standard approach]</t>
  </si>
  <si>
    <t>Risks outside ring fenced funds/matching portfolios</t>
  </si>
  <si>
    <t>Scenario A</t>
  </si>
  <si>
    <t>Scenario B</t>
  </si>
  <si>
    <t>SLT health lapse risk</t>
  </si>
  <si>
    <t>SLT health risk of decrease in lapse rates</t>
  </si>
  <si>
    <t>SLT health risk of increase in lapse rates</t>
  </si>
  <si>
    <t>SLT health underwriting risk</t>
  </si>
  <si>
    <t>SLT health mass lapse risk</t>
  </si>
  <si>
    <t>Spread risk</t>
  </si>
  <si>
    <t>Spread risk downward shock</t>
  </si>
  <si>
    <t>Spread risk upward shock</t>
  </si>
  <si>
    <t>Subsidence</t>
  </si>
  <si>
    <t>Treated per components</t>
  </si>
  <si>
    <t>Type 1 exposures</t>
  </si>
  <si>
    <t>Type 2 exposures</t>
  </si>
  <si>
    <t>Covered after the period</t>
  </si>
  <si>
    <t>Windstorm</t>
  </si>
  <si>
    <t>Risks other than operational</t>
  </si>
  <si>
    <t>Risks other than operational and intangible asset risk</t>
  </si>
  <si>
    <t>Credit and Suretyship [large credit default] Sum of 1st and 2nd biggest</t>
  </si>
  <si>
    <t>Health disability-morbidity risk [medical expenses]</t>
  </si>
  <si>
    <t>Health disability-morbidity risk [income protection]</t>
  </si>
  <si>
    <t>Increase currency risk</t>
  </si>
  <si>
    <t>Decrease currency risk</t>
  </si>
  <si>
    <t>Spread risk [type 1 securitisations]</t>
  </si>
  <si>
    <t>Spread risk [type 2 securitisations]</t>
  </si>
  <si>
    <t>Covered after the period [accepted during or prior to the period]</t>
  </si>
  <si>
    <t>Spread risk [resecuritisations]</t>
  </si>
  <si>
    <t>No basis risk</t>
  </si>
  <si>
    <t>Insufficient subordination for note holders</t>
  </si>
  <si>
    <t>Investors' additional recourse against cedant</t>
  </si>
  <si>
    <t>Additional risks were securitised subsequent to authorisation</t>
  </si>
  <si>
    <t>Cedants hold exposure to notes issued</t>
  </si>
  <si>
    <t>Other risk than insufficient subordination for note holders, investors' additional recourse against cedant, additional risks were securitised subsequent to authorisation and cedants hold exposure to notes issued</t>
  </si>
  <si>
    <t>Substantial part of risks insured not transferred</t>
  </si>
  <si>
    <t>Insufficient trigger to match risk exposure of cedant</t>
  </si>
  <si>
    <t>Cover excludes all catastrophic guarantees</t>
  </si>
  <si>
    <t>Covered and accepted after the period</t>
  </si>
  <si>
    <t>Earthquake, volcanic eruption, tidal wave etc. are covered</t>
  </si>
  <si>
    <t>Flood is covered</t>
  </si>
  <si>
    <t>Hurricane, windstorm, etc. are covered</t>
  </si>
  <si>
    <t>Other risks such as freeze, hail, strong wind are covered</t>
  </si>
  <si>
    <t>Terrorism is covered</t>
  </si>
  <si>
    <t>SRCC (strikes, riots, civil commotion), sabotage, popular uprising are covered</t>
  </si>
  <si>
    <t>Earthquake, volcanic eruption, tidal wave, flood, hurricane, windstorm, freeze, hail, strong wind, terrorism, SRCC (strikes, riots, civil commotion), sabotage, popular uprising</t>
  </si>
  <si>
    <t>Risks not otherwise included in the listed items are covered</t>
  </si>
  <si>
    <t>Cyber risk is 100% unbundled from other related risks</t>
  </si>
  <si>
    <t>Cyber risk is not 100% unbundled from other related risks</t>
  </si>
  <si>
    <t>Covered during the period</t>
  </si>
  <si>
    <t>Cyber risk</t>
  </si>
  <si>
    <t>Network interruption</t>
  </si>
  <si>
    <t>Loss of business income due to cyber incident</t>
  </si>
  <si>
    <t>Business interruption</t>
  </si>
  <si>
    <t>Damage to intangible assets</t>
  </si>
  <si>
    <t>Damage to tangible assets (products liability)</t>
  </si>
  <si>
    <t>Network interruption OSP</t>
  </si>
  <si>
    <t>Loss due to outside provider security or system failure</t>
  </si>
  <si>
    <t>Network interruption: System Failure</t>
  </si>
  <si>
    <t>Loss due to system failure or human error</t>
  </si>
  <si>
    <t>Covered prior to the period</t>
  </si>
  <si>
    <t>Cyber Extortion</t>
  </si>
  <si>
    <t>Cost of ransom payment</t>
  </si>
  <si>
    <t>Cyber specialist</t>
  </si>
  <si>
    <t>Electronic Data Incident</t>
  </si>
  <si>
    <t>Loss due to accidental damage Of computer system</t>
  </si>
  <si>
    <t>Cyber Theft</t>
  </si>
  <si>
    <t>First Party Loss - Financial loss from fraudulent electronic transfer of funds</t>
  </si>
  <si>
    <t>Data Restoration</t>
  </si>
  <si>
    <t>Extra expense</t>
  </si>
  <si>
    <t>System Clean-up Costs</t>
  </si>
  <si>
    <t>Accepted during the period [covered after the period]</t>
  </si>
  <si>
    <t>Credit and Suretyship</t>
  </si>
  <si>
    <t>Administrative Investigation and Penalties</t>
  </si>
  <si>
    <t>Physical Injury</t>
  </si>
  <si>
    <t>Data Protection and Cyber Liability</t>
  </si>
  <si>
    <t>Liability Claims</t>
  </si>
  <si>
    <t>Fines</t>
  </si>
  <si>
    <t>Media Liability</t>
  </si>
  <si>
    <t>Wrongful collection of information</t>
  </si>
  <si>
    <t>Media content infringement/defamatory content</t>
  </si>
  <si>
    <t>Violation of notification obligations</t>
  </si>
  <si>
    <t>First Response</t>
  </si>
  <si>
    <t>Credit and Suretyship [large credit default]</t>
  </si>
  <si>
    <t>Crisis management / IT Experts</t>
  </si>
  <si>
    <t>Breach-related legal advice</t>
  </si>
  <si>
    <t>Forensic investigation costs</t>
  </si>
  <si>
    <t>Call Centre / Hotline</t>
  </si>
  <si>
    <t>Event Management</t>
  </si>
  <si>
    <t>Legal / PR</t>
  </si>
  <si>
    <t>Technical forensic</t>
  </si>
  <si>
    <t>Incident notification</t>
  </si>
  <si>
    <t>Communication Costs</t>
  </si>
  <si>
    <t>Following damage to reputation</t>
  </si>
  <si>
    <t>Credit and Suretyship [large credit default] 1st biggest</t>
  </si>
  <si>
    <t>Credit/Identity monitoring</t>
  </si>
  <si>
    <t>Other kind of cyber risk</t>
  </si>
  <si>
    <t>Market and credit risk</t>
  </si>
  <si>
    <t>Interest rate risk. Changes of term structure</t>
  </si>
  <si>
    <t>Interest rate volatility risk</t>
  </si>
  <si>
    <t>Inflation risk</t>
  </si>
  <si>
    <t>Equity risk. Changes in the level of market prices</t>
  </si>
  <si>
    <t>Equity volatility risk</t>
  </si>
  <si>
    <t>Basis risk financial instruments</t>
  </si>
  <si>
    <t>Derivatives risk</t>
  </si>
  <si>
    <t>Credit and Suretyship [large credit default] 2nd biggest</t>
  </si>
  <si>
    <t>Liquidity risk</t>
  </si>
  <si>
    <t>Pension risk</t>
  </si>
  <si>
    <t>Total Business risk</t>
  </si>
  <si>
    <t>Life and health underwriting risk</t>
  </si>
  <si>
    <t>Life and health mortality risk</t>
  </si>
  <si>
    <t>Life and health longevity risk</t>
  </si>
  <si>
    <t>Life and health disability-morbidity risk</t>
  </si>
  <si>
    <t>Life and health lapse risk</t>
  </si>
  <si>
    <t>Life and health expense risk</t>
  </si>
  <si>
    <t>Credit and Suretyship [recession risk]</t>
  </si>
  <si>
    <t>Life and health catastrophe risk</t>
  </si>
  <si>
    <t>Life and health trend risk</t>
  </si>
  <si>
    <t>Life and health level risk</t>
  </si>
  <si>
    <t>Other risks modelled in Internal models</t>
  </si>
  <si>
    <t>Total underwriting risk</t>
  </si>
  <si>
    <t>Non-life and NSLT health underwriting risk</t>
  </si>
  <si>
    <t>Non-life and NSLT health premium and reserve risk</t>
  </si>
  <si>
    <t>Non-life and NSLT health premium risk</t>
  </si>
  <si>
    <t>Non-life and NSLT health reserve risk</t>
  </si>
  <si>
    <t>Credit risk</t>
  </si>
  <si>
    <t>Currency risk</t>
  </si>
  <si>
    <t>Credit events risk for financial instruments</t>
  </si>
  <si>
    <t>Credit events risk</t>
  </si>
  <si>
    <t>Property value increase</t>
  </si>
  <si>
    <t>Property value decrease</t>
  </si>
  <si>
    <t>Usage of commercially available vendor model for risk modelling</t>
  </si>
  <si>
    <t>No usage of commercially available vendor model for risk modelling</t>
  </si>
  <si>
    <t>Non-life Catastrophe risk group</t>
  </si>
  <si>
    <t>No indication of other significant catastrophe risk in a portfolio</t>
  </si>
  <si>
    <t>Health disability-morbidity risk [increase of medical expenses]</t>
  </si>
  <si>
    <t>Health disability-morbidity risk [decrease of medical expenses]</t>
  </si>
  <si>
    <t>Trend risk sub-type</t>
  </si>
  <si>
    <t>Level risk sub-type</t>
  </si>
  <si>
    <t>Volatility risk sub-type</t>
  </si>
  <si>
    <t>Catastrophe risk sub-type</t>
  </si>
  <si>
    <t>Internal fraud</t>
  </si>
  <si>
    <t>Unauthorized activity</t>
  </si>
  <si>
    <t>Other Internal fraud</t>
  </si>
  <si>
    <t>External fraud</t>
  </si>
  <si>
    <t>Systems security</t>
  </si>
  <si>
    <t>Other External fraud</t>
  </si>
  <si>
    <t>Delta, rho, gamma, vega and FX hedged risks</t>
  </si>
  <si>
    <t>Employment practices and workspace safety</t>
  </si>
  <si>
    <t>Employee relations</t>
  </si>
  <si>
    <t>Safe environment</t>
  </si>
  <si>
    <t>Diversity and discrimination</t>
  </si>
  <si>
    <t>Other Employment practices and workspace safety</t>
  </si>
  <si>
    <t>Damage to physical assets</t>
  </si>
  <si>
    <t>Disasters and other events</t>
  </si>
  <si>
    <t>Other Damage to physical assets</t>
  </si>
  <si>
    <t>Business disruption and system failures</t>
  </si>
  <si>
    <t>Systems</t>
  </si>
  <si>
    <t>Directors and officers liability</t>
  </si>
  <si>
    <t>Other Business disruption and system failures</t>
  </si>
  <si>
    <t>Clients, products and business practices</t>
  </si>
  <si>
    <t>Suitability, disclosure and fiduciary</t>
  </si>
  <si>
    <t>Improper business or market practices</t>
  </si>
  <si>
    <t>Product flaws</t>
  </si>
  <si>
    <t>Selection, sponsorship and exposure</t>
  </si>
  <si>
    <t>Advisory activities</t>
  </si>
  <si>
    <t>Other Clients, products and business practices</t>
  </si>
  <si>
    <t>Execution, delivery and process management</t>
  </si>
  <si>
    <t>Transaction capture, execution and maintenance</t>
  </si>
  <si>
    <t>Diversification effect</t>
  </si>
  <si>
    <t>Monitoring and reporting</t>
  </si>
  <si>
    <t>Customer intake and documentation</t>
  </si>
  <si>
    <t>Customer / client account management</t>
  </si>
  <si>
    <t>Trade counterparties</t>
  </si>
  <si>
    <t>Vendors and suppliers</t>
  </si>
  <si>
    <t>Other Execution, delivery and process management</t>
  </si>
  <si>
    <t>Basel Level 1 classification for operational risk</t>
  </si>
  <si>
    <t>Basel Level 2 classification for operational risk</t>
  </si>
  <si>
    <t>Basel Level 1 and Level 2 classification for operational combined</t>
  </si>
  <si>
    <t>Model change impacted on risk charge or diversification benefit</t>
  </si>
  <si>
    <t>Accepted during the period [covered during the period]</t>
  </si>
  <si>
    <t>Earthquake</t>
  </si>
  <si>
    <t>Model change did not impact on risk charge or diversification benefit</t>
  </si>
  <si>
    <t>Internal fraud - Theft and fraud</t>
  </si>
  <si>
    <t>External fraud - Theft and fraud</t>
  </si>
  <si>
    <t>No use of basel operational level risk classifications</t>
  </si>
  <si>
    <t>No use of basel 1 operational level risk classifications</t>
  </si>
  <si>
    <t>No use of basel 1 and 2 operational level risk classifications</t>
  </si>
  <si>
    <t>Life mortality and Life longevity risk</t>
  </si>
  <si>
    <t>Non-life and NSLT health reserve risk aggregated jointly with implicit catastrophe risk</t>
  </si>
  <si>
    <t>Non-life underwriting reserve risk with implicit catastrophe risk</t>
  </si>
  <si>
    <t>Non-life and NSLT health premium risk aggregated jointly with implicit catastrophe risk</t>
  </si>
  <si>
    <t>Employers liability</t>
  </si>
  <si>
    <t>Non-life underwriting premium risk with implicit catastrophe risk</t>
  </si>
  <si>
    <t>Non-life and NSLT health premium risk and reserve risk aggregated jointly with implicit catastrophe risk</t>
  </si>
  <si>
    <t>Non-life underwriting premium risk and reserve risk with implicit catastrophe risk</t>
  </si>
  <si>
    <t>Non-life underwriting premium risk and reserve risk</t>
  </si>
  <si>
    <t>NSLT health underwriting premium risk and reserve risk aggregated separately with implicit catastrophe risk</t>
  </si>
  <si>
    <t>NSLT health underwriting premium risk and reserve risk</t>
  </si>
  <si>
    <t>Non-life Catastrophe risk group - reserve risk part</t>
  </si>
  <si>
    <t>Non-life Catastrophe risk group - premium risk part</t>
  </si>
  <si>
    <t>SLT health and NSLT health underwriting risk</t>
  </si>
  <si>
    <t>Accepted after the period</t>
  </si>
  <si>
    <t>Equity risk</t>
  </si>
  <si>
    <t>Model dependant Life catastrophe risk</t>
  </si>
  <si>
    <t>Criminal Reward Fund</t>
  </si>
  <si>
    <t>Contingent business interruption</t>
  </si>
  <si>
    <t>Financial Fraud</t>
  </si>
  <si>
    <t>Non-mass life lapse risk</t>
  </si>
  <si>
    <t>Health disability-morbidity risk [other than medical expense and income protection]</t>
  </si>
  <si>
    <t>Non-mass SLT health lapse risk</t>
  </si>
  <si>
    <t>Full surrender SLT health lapse risk</t>
  </si>
  <si>
    <t>Partial surrender SLT health lapse risk</t>
  </si>
  <si>
    <t>Other than full surrender and partial surrender SLT health lapse risk</t>
  </si>
  <si>
    <t>Equity risk [duration based]</t>
  </si>
  <si>
    <t>Credit event risk not covered in market and credit risk</t>
  </si>
  <si>
    <t>Counterparty group exposure</t>
  </si>
  <si>
    <t>Counterparty single exposure</t>
  </si>
  <si>
    <t>Full surrender life lapse risk</t>
  </si>
  <si>
    <t>Partial surrender life lapse risk</t>
  </si>
  <si>
    <t>Other than full surrender and partial surrender life lapse risk</t>
  </si>
  <si>
    <t>Life and health revision risk</t>
  </si>
  <si>
    <t>Sovereign spread risk</t>
  </si>
  <si>
    <t>Life catastrophe and disability-morbidity risk</t>
  </si>
  <si>
    <t>Non-life natural catastrophe and Man-made catastrophe</t>
  </si>
  <si>
    <t>Equity risk [other than duration based]</t>
  </si>
  <si>
    <t>Non-life underwriting premium and reserve risk and Natural catastrophe risk</t>
  </si>
  <si>
    <t>Base scenario</t>
  </si>
  <si>
    <t>Down shock</t>
  </si>
  <si>
    <t>Up shock</t>
  </si>
  <si>
    <t>Accepted in previous financial year [covered during the period]</t>
  </si>
  <si>
    <t>NSLT health underwriting reserve risk with implicit catastrophe risk</t>
  </si>
  <si>
    <t>NSLT health underwriting premium risk with implicit catastrophe risk</t>
  </si>
  <si>
    <t>NSLT health underwriting premium risk</t>
  </si>
  <si>
    <t>Catastrophe risk</t>
  </si>
  <si>
    <t>Catastrophe risk other than natural and man-made catastrophe risk</t>
  </si>
  <si>
    <t>Fire</t>
  </si>
  <si>
    <t>Wildfire</t>
  </si>
  <si>
    <t>Life and SLT health underwriting risk</t>
  </si>
  <si>
    <t>After diversification effects within this module</t>
  </si>
  <si>
    <t>After diversification effects between modules</t>
  </si>
  <si>
    <t>Defaulted and forborne loans</t>
  </si>
  <si>
    <t>Type 2 exposures other than receivables from intermediaries due for more than 3 months and defaulted and forborne loans</t>
  </si>
  <si>
    <t>Risks inside ring fenced funds</t>
  </si>
  <si>
    <t>Flood</t>
  </si>
  <si>
    <t>Further segmentation into HRGs</t>
  </si>
  <si>
    <t>Accepted prior to the period</t>
  </si>
  <si>
    <t>Hail</t>
  </si>
  <si>
    <t>Health accident concentration risk</t>
  </si>
  <si>
    <t>Health accident concentration risk [accidental death]</t>
  </si>
  <si>
    <t>Health accident concentration risk [disability 10 years]</t>
  </si>
  <si>
    <t>Health accident concentration risk [disability 12 months]</t>
  </si>
  <si>
    <t>Health accident concentration risk [medical treatment]</t>
  </si>
  <si>
    <t>Health accident concentration risk [permanent disability]</t>
  </si>
  <si>
    <t>Health catastrophe risk</t>
  </si>
  <si>
    <t>Health disability-morbidity risk</t>
  </si>
  <si>
    <t>Health expense risk</t>
  </si>
  <si>
    <t>Accepted prior to the period [covered after the period]</t>
  </si>
  <si>
    <t>Health longevity risk</t>
  </si>
  <si>
    <t>Retirement</t>
  </si>
  <si>
    <t>Other than Retirement</t>
  </si>
  <si>
    <t>Health mass accident risk</t>
  </si>
  <si>
    <t>Health mass accident risk [accidental death]</t>
  </si>
  <si>
    <t>Health mass accident risk [disability 10 years]</t>
  </si>
  <si>
    <t>Health mass accident risk [disability 12 months]</t>
  </si>
  <si>
    <t>Health mass accident risk [medical treatment]</t>
  </si>
  <si>
    <t>Health mass accident risk [permanent disability]</t>
  </si>
  <si>
    <t>Health mortality risk</t>
  </si>
  <si>
    <t>Health pandemic risk</t>
  </si>
  <si>
    <t>Health pandemic risk [hospitalisation cost]</t>
  </si>
  <si>
    <t>Accepted prior to the period [covered during the period]</t>
  </si>
  <si>
    <t>Health pandemic risk [income protection]</t>
  </si>
  <si>
    <t>Health pandemic risk [medical expenses]</t>
  </si>
  <si>
    <t>Health pandemic risk [medical practitioner]</t>
  </si>
  <si>
    <t>Health pandemic risk [no formal medical care]</t>
  </si>
  <si>
    <t>Health revision risk</t>
  </si>
  <si>
    <t>Health underwriting risk</t>
  </si>
  <si>
    <t>Hedged risks other than delta, rho, gamma, vega and FX</t>
  </si>
  <si>
    <t>Insurance risk</t>
  </si>
  <si>
    <t>Intangible asset risk</t>
  </si>
  <si>
    <t>Interest rate down shock</t>
  </si>
  <si>
    <t>Assuming hedging</t>
  </si>
  <si>
    <t>Interest rate risk</t>
  </si>
  <si>
    <t>Poor</t>
  </si>
  <si>
    <t>Moderate</t>
  </si>
  <si>
    <t>Good</t>
  </si>
  <si>
    <t>Favourable scenario</t>
  </si>
  <si>
    <t>Unfavourable scenario</t>
  </si>
  <si>
    <t>PEPP risk level 1</t>
  </si>
  <si>
    <t>PEPP risk level 2</t>
  </si>
  <si>
    <t>PEPP risk level 3</t>
  </si>
  <si>
    <t>PEPP risk level 4</t>
  </si>
  <si>
    <t>Scenario where 10 000 Monetary Units (MU) of a given currency were saved so far</t>
  </si>
  <si>
    <t>Interest rate up shock</t>
  </si>
  <si>
    <t>Liability other than professional malpractice, employers, directors and officers liability</t>
  </si>
  <si>
    <t>Life catastrophe risk</t>
  </si>
  <si>
    <t>Life disability-morbidity risk</t>
  </si>
  <si>
    <t>Life expense risk</t>
  </si>
  <si>
    <t>Life lapse risk</t>
  </si>
  <si>
    <t>Life longevity risk</t>
  </si>
  <si>
    <t>Life mass lapse risk</t>
  </si>
  <si>
    <t>Aviation</t>
  </si>
  <si>
    <t>Life mortality risk</t>
  </si>
  <si>
    <t>Life revision risk</t>
  </si>
  <si>
    <t>Life risk of decrease in lapse rates</t>
  </si>
  <si>
    <t>Life risk of increase in lapse rates</t>
  </si>
  <si>
    <t>Life underwriting risk</t>
  </si>
  <si>
    <t>Man-made catastrophe risk</t>
  </si>
  <si>
    <t>Marine</t>
  </si>
  <si>
    <t>Marine platform explosion</t>
  </si>
  <si>
    <t>Marine platform explosion [capping of the well or making the well secure]</t>
  </si>
  <si>
    <t>Marine platform explosion [liability insurance and reinsurance obligations]</t>
  </si>
  <si>
    <t>Aviation [hull]</t>
  </si>
  <si>
    <t>Marine platform explosion [loss of production income]</t>
  </si>
  <si>
    <t>Marine platform explosion [property damage]</t>
  </si>
  <si>
    <t>Marine platform explosion [removal of wreckage]</t>
  </si>
  <si>
    <t>Marine tanker collision</t>
  </si>
  <si>
    <t>Marine tanker collision [hull]</t>
  </si>
  <si>
    <t>Marine tanker collision [liability]</t>
  </si>
  <si>
    <t>Marine tanker collision [oil pollution liability]</t>
  </si>
  <si>
    <t>Market risk</t>
  </si>
  <si>
    <t>Market risk concentrations</t>
  </si>
  <si>
    <t>MAT other than marine and aviation</t>
  </si>
  <si>
    <t>1: Types of hedged risks</t>
  </si>
  <si>
    <t>10: Risk scenario</t>
  </si>
  <si>
    <t>11: Not recognized diversification of risk [on indicated level of risk aggregation between RFF and remaining]</t>
  </si>
  <si>
    <t>12: Risk types</t>
  </si>
  <si>
    <t>13: Risk types</t>
  </si>
  <si>
    <t>1 - No basis risk</t>
  </si>
  <si>
    <t>2 - Insufficient subordination for note holders</t>
  </si>
  <si>
    <t>3 - Investors' additional recourse against cedant</t>
  </si>
  <si>
    <t>4 - Additional risks were securitised subsequent to authorisation</t>
  </si>
  <si>
    <t>5 - Cedants hold exposure to notes issued</t>
  </si>
  <si>
    <t>14: Risk types</t>
  </si>
  <si>
    <t>2 - Substantial part of risks insured not transferred</t>
  </si>
  <si>
    <t>3 - Insufficient trigger to match risk exposure of cedant</t>
  </si>
  <si>
    <t>15: Recognized diversification of risk [on indicated level of risk aggregation between RFF and remaining]</t>
  </si>
  <si>
    <t>16: Inclusion of catastrophic reinsurance cover</t>
  </si>
  <si>
    <t>1 - cover excludes all catastrophic guarantees</t>
  </si>
  <si>
    <t>2 - earthquake, volcanic eruption, tidal wave etc. are covered</t>
  </si>
  <si>
    <t>3 - flood is covered</t>
  </si>
  <si>
    <t>4 - hurricane, windstorm, etc. are covered</t>
  </si>
  <si>
    <t>5 - other risks such as freeze, hail, strong wind are covered</t>
  </si>
  <si>
    <t>6 - terrorism is covered</t>
  </si>
  <si>
    <t>7 - SRCC (strikes, riots, civil commotion), sabotage, popular uprising are covered</t>
  </si>
  <si>
    <t>8 - all the above mentioned risks are covered</t>
  </si>
  <si>
    <t>9 - risks not otherwise included in the listed items are covered</t>
  </si>
  <si>
    <t>17: Hierarchy for "Cyber risk unbundling" metric</t>
  </si>
  <si>
    <t>Yes (in case Cyber coverages have been 100% unbundled from other related risks covered in the policy)</t>
  </si>
  <si>
    <t>Main risk being covered (in case Cyber is not 100% unbundled from all the risks covered by the contracts)</t>
  </si>
  <si>
    <t>18: Hierarchy for "Cyber risks description" metric</t>
  </si>
  <si>
    <t>1 - Network interruption</t>
  </si>
  <si>
    <t>2 - Network interruption OSP</t>
  </si>
  <si>
    <t>3 - Network interruption: System Failure</t>
  </si>
  <si>
    <t>4 - Cyber Extortion</t>
  </si>
  <si>
    <t>5 - Electronic Data Incident</t>
  </si>
  <si>
    <t>6 - Cyber Theft</t>
  </si>
  <si>
    <t>7 - Data Restoration</t>
  </si>
  <si>
    <t>8 - Extra expense</t>
  </si>
  <si>
    <t>9 - System Clean-up Costs</t>
  </si>
  <si>
    <t>10 - Administrative Investigation and Penalties</t>
  </si>
  <si>
    <t>11 - Physical Injury</t>
  </si>
  <si>
    <t>12 - Data Protection and Cyber Liability</t>
  </si>
  <si>
    <t>13 - Media Liability</t>
  </si>
  <si>
    <t>14 - Wrongful collection of information</t>
  </si>
  <si>
    <t>15 - Media content infringement/defamatory content</t>
  </si>
  <si>
    <t>16 - Violation of notification obligations</t>
  </si>
  <si>
    <t>17 - First Response</t>
  </si>
  <si>
    <t>18 - Event Management</t>
  </si>
  <si>
    <t>19 - Communication Costs</t>
  </si>
  <si>
    <t>20 - Credit/Identity monitoring</t>
  </si>
  <si>
    <t>21 - Criminal Reward Fund</t>
  </si>
  <si>
    <t>22 - Contingent business interruption</t>
  </si>
  <si>
    <t>23 - Financial Fraud</t>
  </si>
  <si>
    <t>24 - Other kind of cyber risk</t>
  </si>
  <si>
    <t>19: Hierarchy for "Detailed Cyber risks description" metric</t>
  </si>
  <si>
    <t>20: Hierarchy for Internal models life and health risks</t>
  </si>
  <si>
    <t>1 - Life and Health underwriting</t>
  </si>
  <si>
    <t>2 - Health underwriting</t>
  </si>
  <si>
    <t>3 - Life underwriting</t>
  </si>
  <si>
    <t>21: Hierarchy for Internal models health underwriting risk type</t>
  </si>
  <si>
    <t>1 - SLT health and NSLT health underwriting underwriting risk reported together</t>
  </si>
  <si>
    <t>2 - SLT health underwriting risk</t>
  </si>
  <si>
    <t>3 - NSLT health underwriting risk</t>
  </si>
  <si>
    <t>22: Hierarchy for Model dependant Life catastrophe risk</t>
  </si>
  <si>
    <t>23: Counterparty exposure</t>
  </si>
  <si>
    <t>24: Hierarchy for "Non-life underwriting premium risk and reserve risk with implicite catastrophe risk" concept</t>
  </si>
  <si>
    <t>25: Hierarchy for "NSLT health underwriting premium risk and reserve risk aggregated separetly with implicite catastrophe risk" concept</t>
  </si>
  <si>
    <t>26: General Hierarchy for Cyber Risks</t>
  </si>
  <si>
    <t>27: Hierarchy for alternative disaggregation of Non-life Catastrophe risk group (reserve or premium risk)</t>
  </si>
  <si>
    <t>28: Hierarchy for "Non-life and NSLT health reserve risk aggregated jointly with implicite catastrophe risk" concept</t>
  </si>
  <si>
    <t>29: Hierarchy for "Non-life underwriting reserve risk with implicite catastrophe risk" concept</t>
  </si>
  <si>
    <t>3: Risks inside or outside ring fenced funds</t>
  </si>
  <si>
    <t>30: Hierarchy for "Non-life and NSLT health reserve risk aggregated jointly with implicite catastrophe risk" concept</t>
  </si>
  <si>
    <t>31: Hierarchy for "Non-life underwriting reserve risk with implicite catastrophe risk" concept</t>
  </si>
  <si>
    <t>32: Hierarchy for "Non-life and NSLT health premium risk and reserve risk aggregated jointly with implicite catastrophe risk" concept</t>
  </si>
  <si>
    <t>33: Hierarchy for Internal models overall reserve risk and premium risk types</t>
  </si>
  <si>
    <t>1 - Non-life and NSLT health premium risk and reserve risk aggregated jointly with implicit catastrophe risk</t>
  </si>
  <si>
    <t>2 - Non-life and NSLT health premium risk and reserve risk aggregated jointly</t>
  </si>
  <si>
    <t>3 - Non-life underwriting premium risk and reserve risk with implicit catastrophe risk</t>
  </si>
  <si>
    <t>4 - Non-life underwriting premium risk and reserve risk</t>
  </si>
  <si>
    <t>5 - NSLT health underwriting premium risk and reserve risk with implicit catastrophe risk</t>
  </si>
  <si>
    <t>6 - NSLT health underwriting premium risk and reserve risk</t>
  </si>
  <si>
    <t>34: Hierarchy for Internal models premium risk types</t>
  </si>
  <si>
    <t>1 - Non-life and NSLT health premium risk aggregated jointly with implicit catastrophe risk</t>
  </si>
  <si>
    <t>2 - Non-life and NSLT health premium risk aggregated jointly</t>
  </si>
  <si>
    <t>3 - Non-life underwriting premium risk with implicit catastrophe risk</t>
  </si>
  <si>
    <t>4 - Non-life underwriting premium risk</t>
  </si>
  <si>
    <t>5 - NSLT health underwriting premium risk with implicit catastrophe risk</t>
  </si>
  <si>
    <t>6 - NSLT health underwriting premium risk</t>
  </si>
  <si>
    <t>35: Hierarchy for Internal models reserve risk types</t>
  </si>
  <si>
    <t>1 - Non-life and NSLT health reserve risk aggregated jointly with implicit catastrophe risk</t>
  </si>
  <si>
    <t>2 - Non-life and NSLT health reserve risk aggregated jointly</t>
  </si>
  <si>
    <t>3 - Non-life underwriting reserve risk with implicit catastrophe risk</t>
  </si>
  <si>
    <t>4 - Non-life underwriting reserve risk</t>
  </si>
  <si>
    <t>5 - NSLT health underwriting reserve risk with implicit catastrophe risk</t>
  </si>
  <si>
    <t>6 - NSLT health underwriting reserve risk</t>
  </si>
  <si>
    <t>36: Hierarchy for Mortality and Longevity risk combined</t>
  </si>
  <si>
    <t>37: Enumeration hierarchy for "Usage of commercially available vendor model for risk modelling" metric</t>
  </si>
  <si>
    <t>38: Enumeration hierarchy for "Significant other perils" metric</t>
  </si>
  <si>
    <t>39: Hierarchy dropdown for Internal model - Output correlations between undertaking's internal lines of business</t>
  </si>
  <si>
    <t>Reserve risk</t>
  </si>
  <si>
    <t>Premium risk</t>
  </si>
  <si>
    <t>4: Acceptance/cover of risks</t>
  </si>
  <si>
    <t>40: Hierarchy for "Model change impact on risk" metric</t>
  </si>
  <si>
    <t>41: Hierarchy for Life risk sub-types</t>
  </si>
  <si>
    <t>42: Enumeration hierarchy for Basel L1 and L2</t>
  </si>
  <si>
    <t>43: Hierarchy for Basel Level 1 classification mapping</t>
  </si>
  <si>
    <t>44: Hierarchy for Basel Level 2 classification mapping</t>
  </si>
  <si>
    <t>45: Hierarchy for Basel L1 and L2</t>
  </si>
  <si>
    <t>46: Enumeration hierarchy for Basel L1</t>
  </si>
  <si>
    <t>47: Stress scenarios</t>
  </si>
  <si>
    <t>48: Types of peril</t>
  </si>
  <si>
    <t>WF (Wildfire)</t>
  </si>
  <si>
    <t>FL (Flood)</t>
  </si>
  <si>
    <t>EQ (Earthquake)</t>
  </si>
  <si>
    <t>ST (Storm)</t>
  </si>
  <si>
    <t>HA (Hail, Severe Convective Storm)</t>
  </si>
  <si>
    <t>49: Aggregation of perils</t>
  </si>
  <si>
    <t>Aggregate of all perils</t>
  </si>
  <si>
    <t>Aggregate of all NatCat perils</t>
  </si>
  <si>
    <t>Aggregate of all man-made perils</t>
  </si>
  <si>
    <t>5: Acceptance/cover of risks</t>
  </si>
  <si>
    <t>50: Risk types</t>
  </si>
  <si>
    <t>500: Risk types (Pension funds)</t>
  </si>
  <si>
    <t>6: Risk types</t>
  </si>
  <si>
    <t>Credit &amp; Suretyship</t>
  </si>
  <si>
    <t>Credit &amp; Suretyship [large credit default]</t>
  </si>
  <si>
    <t>Credit &amp; Suretyship [large credit default] Sum of 1st and 2nd biggest</t>
  </si>
  <si>
    <t>Credit &amp; Suretyship [large credit default] 1st biggest</t>
  </si>
  <si>
    <t>Credit &amp; Suretyship [large credit default] 2nd biggest</t>
  </si>
  <si>
    <t>Credit &amp; Suretyship [recession risk]</t>
  </si>
  <si>
    <t>Non-proportional credit &amp; surety reinsurance</t>
  </si>
  <si>
    <t>7: Treatment of components</t>
  </si>
  <si>
    <t>701: PEPP performance</t>
  </si>
  <si>
    <t>702: Type of scenario</t>
  </si>
  <si>
    <t>703: Pension product risk classification</t>
  </si>
  <si>
    <t>1 - PEPP risk level 1</t>
  </si>
  <si>
    <t>2 - PEPP risk level 2</t>
  </si>
  <si>
    <t>3 - PEPP risk level 3</t>
  </si>
  <si>
    <t>4 - PEPP risk level 4</t>
  </si>
  <si>
    <t>8: Scenarios related to hedging</t>
  </si>
  <si>
    <t>9: Diversification of risk [on indicated level of risk aggregation]</t>
  </si>
  <si>
    <t>Newly reported</t>
  </si>
  <si>
    <t>Open and settled [with payment]</t>
  </si>
  <si>
    <t>Other than salvages and subrogations</t>
  </si>
  <si>
    <t>Transfer-in</t>
  </si>
  <si>
    <t>Transfer-out</t>
  </si>
  <si>
    <t>Reopened</t>
  </si>
  <si>
    <t>Salvages and subrogations</t>
  </si>
  <si>
    <t>Settled [with payment]</t>
  </si>
  <si>
    <t>Settled [without payment]</t>
  </si>
  <si>
    <t>1: Status of claim at a beginning of period</t>
  </si>
  <si>
    <t>2: Status of claim at the end of period</t>
  </si>
  <si>
    <t>3: Change of status during the period</t>
  </si>
  <si>
    <t>4: Change of status during the period</t>
  </si>
  <si>
    <t>5: Type of claim</t>
  </si>
  <si>
    <t>500: Change of status during the period</t>
  </si>
  <si>
    <t>Alternative funds</t>
  </si>
  <si>
    <t>Undertakings pursuing both life and non-life insurance activity</t>
  </si>
  <si>
    <t>Captive insurance undertaking</t>
  </si>
  <si>
    <t>State pool</t>
  </si>
  <si>
    <t>Reinsurance undertaking</t>
  </si>
  <si>
    <t>UCITS management companies as defined in Article 1 (54) of Delegated Regulation (EU) 2015/35</t>
  </si>
  <si>
    <t>Alternative investment funds managers as defined in Article 1 (55) of Implementing measures</t>
  </si>
  <si>
    <t>SPV not fully funded in relation to cedant obligations</t>
  </si>
  <si>
    <t>Trusts</t>
  </si>
  <si>
    <t>Partnerships</t>
  </si>
  <si>
    <t>Limited liability companies</t>
  </si>
  <si>
    <t>Consumer Durables and Apparel</t>
  </si>
  <si>
    <t>Other legal entity form not referred above</t>
  </si>
  <si>
    <t>Not incorporated</t>
  </si>
  <si>
    <t>Central bank (ESA 2010 sector S.121)</t>
  </si>
  <si>
    <t>Deposit-taking corporations except the central bank (ESA sector S.122)</t>
  </si>
  <si>
    <t>Money market funds (ESA sector S.123)</t>
  </si>
  <si>
    <t>Investment funds except money market funds (ESA sector S.124)</t>
  </si>
  <si>
    <t>Other financial intermediaries, except insurance corporations and pension funds (excluding financial vehicle corporations engaged in securitisation transactions) + financial auxiliaries + captive financial institutions and money lenders (ESA sector S.125 excluding FVCs + ESA sector S.126 + ESA sector S.127)</t>
  </si>
  <si>
    <t>Financial vehicle corporations engaged in securitisation transactions (a subdivision of ESA sector S.125)</t>
  </si>
  <si>
    <t>Insurance corporations (ESA sector S.128)</t>
  </si>
  <si>
    <t>Pension funds (ESA sector S.129)</t>
  </si>
  <si>
    <t>Consumer Services</t>
  </si>
  <si>
    <t>Non-financial corporations (ESA sector S.11)</t>
  </si>
  <si>
    <t>General government (ESA sector S.13)</t>
  </si>
  <si>
    <t>Households and non-profit institutions serving households (ESA sector S.14 + ESA sector S.15)</t>
  </si>
  <si>
    <t>Alternative investment funds managers as defined in Article 1 (55) of Delegated Regulation (EU) 2015/35</t>
  </si>
  <si>
    <t>Credit institutions, investment firms and financial institutions</t>
  </si>
  <si>
    <t>Insurance/reinsurance sector and entities not carrying out financial activities</t>
  </si>
  <si>
    <t>Regulated entities [other than insurance/reinsurance sector] carrying out financial activities</t>
  </si>
  <si>
    <t>Insurance/reinsurance sector, non regulated entities carrying out financial activities and entities not carrying out financial activities</t>
  </si>
  <si>
    <t>Undertakings pursuing both life and non-life insurance activity - article 73 (2)</t>
  </si>
  <si>
    <t>Corporate</t>
  </si>
  <si>
    <t>Undertakings pursuing both life and non-life insurance activity - article 73 (5)</t>
  </si>
  <si>
    <t>Scope Hamburg GmbH (previously Euler Hermes Rating GmbH) (LEI code: 391200QXGLWHK9VK6V27)</t>
  </si>
  <si>
    <t>Japan Credit Rating Agency Ltd (LEI code: 35380002378CEGMRVW86)</t>
  </si>
  <si>
    <t>BCRA-Credit Rating Agency AD (LEI code: 747800Z0IC3P66HTQ142)</t>
  </si>
  <si>
    <t>Creditreform Rating AG (LEI code: 391200PHL11KDUTTST66)</t>
  </si>
  <si>
    <t>Scope Ratings GmbH (previously Scope Ratings AG and PSR Rating GmbH)(LEI code: 391200WU1EZUQFHDWE91)</t>
  </si>
  <si>
    <t>ICAP CRIF S.A. (previously ICAP S.A.)(LEI code: 2138008U6LKT8VG2UK85)</t>
  </si>
  <si>
    <t>GBB-Rating Gesellschaft für Bonitätsbeurteilung GmbH (LEI code: 391200OLWXCTKPADVV72)</t>
  </si>
  <si>
    <t>ASSEKURATA Assekuranz Rating-Agentur GmbH (LEI code: 529900977LETWLJF3295)</t>
  </si>
  <si>
    <t>ARC Ratings, S.A. (previously Companhia Portuguesa de Rating, S.A) (LEI code: 213800OZNJQMV6UA7D79)</t>
  </si>
  <si>
    <t>Corporate other than investment funds</t>
  </si>
  <si>
    <t>AM Best Europe-Rating Services Ltd. (AMBERS) (LEI code: 549300VO8J8E5IQV1T26)</t>
  </si>
  <si>
    <t>DBRS Ratings Limited (LEI code: 5493008CGCDQLGT3EH93)</t>
  </si>
  <si>
    <t>Fitch France S.A.S. (LEI code: 2138009Y4TCZT6QOJO69)</t>
  </si>
  <si>
    <t>Fitch Deutschland GmbH (LEI code: 213800JEMOT1H45VN340)</t>
  </si>
  <si>
    <t>Fitch Italia S.p.A. (LEI code: 213800POJ9QSCHL3KR31)</t>
  </si>
  <si>
    <t>Fitch Polska S.A. (LEI code: 213800RYJTJPW2WD5704)</t>
  </si>
  <si>
    <t>Fitch Ratings España S.A.U. (LEI code: 213800RENFIIODKETE60)</t>
  </si>
  <si>
    <t>Fitch Ratings Limited (LEI code: 2138009F8YAHVC8W3Q52)</t>
  </si>
  <si>
    <t>Fitch Ratings CIS Limited (LEI code: 213800B7528Q4DIF2G76)</t>
  </si>
  <si>
    <t>Moody's Investors Service Cyprus Ltd (LEI code: 549300V4LCOYCMNUVR81)</t>
  </si>
  <si>
    <t>Moody's France S.A.S. (LEI code: 549300EB2XQYRSE54F02)</t>
  </si>
  <si>
    <t>Moody's Deutschland GmbH (LEI code: 549300M5JMGHVTWYZH47)</t>
  </si>
  <si>
    <t>Moody's Italia S.r.l. (LEI code: 549300GMXJ4QK70UOU68)</t>
  </si>
  <si>
    <t>Moody's Investors Service España S.A. (LEI code: 5493005X59ILY4BGJK90)</t>
  </si>
  <si>
    <t>Moody's Investors Service Ltd (LEI code: 549300SM89WABHDNJ349)</t>
  </si>
  <si>
    <t>S&amp;P Global Ratings France SAS (LEI code: 54930035REY2YCDSBH09)</t>
  </si>
  <si>
    <t>S&amp;P Global Ratings Italy S.R.L. (LEI code: 54930000NMOJ7ZBUQ063)</t>
  </si>
  <si>
    <t>Standard &amp; Poor's Credit Market Services Europe Limited (LEI code: 549300363WVTTH0TW460)</t>
  </si>
  <si>
    <t>CRIF Ratings S.r.l. (previously CRIF S.p.a.) (LEI code: 8156001AB6A1D740F237)</t>
  </si>
  <si>
    <t>Capital Intelligence Ratings Ltd (LEI code: 549300RE88OJP9J24Z18)</t>
  </si>
  <si>
    <t>Credit institutions, investment firms, financial institutions, alternative investment fund managers, UCITS management companies</t>
  </si>
  <si>
    <t>European Rating Agency, a.s. (LEI code: 097900BFME0000038276)</t>
  </si>
  <si>
    <t>Axesor conocer para decidir SA (LEI code: 95980020140005900000)</t>
  </si>
  <si>
    <t>Cerved Rating Agency S.p.A. (previously CERVED Group S.p.A. ) (LEI code: 8156004AB6C992A99368)</t>
  </si>
  <si>
    <t>Kroll Bond Rating Agency (LEI code: 549300QYZ5CZYXTNZ676)</t>
  </si>
  <si>
    <t>The Economist Intelligence Unit Ltd (LEI code: 213800Q7GRZWF95EWN10)</t>
  </si>
  <si>
    <t>Dagong Europe Credit Rating Srl (Dagong Europe) (LEI code: 815600BF4FF53B7C6311)</t>
  </si>
  <si>
    <t>QIVALIO SAS (previously Spread Research) (LEI code: 969500HB6BVM2UJDOC52)</t>
  </si>
  <si>
    <t>EuroRating Sp. z o.o. (LEI code: 25940027QWS5GMO74O03)</t>
  </si>
  <si>
    <t>HR Ratings de México, S.A. de C.V. (HR Ratings) (LEI code: 549300IFL3XJKTRHZ480)</t>
  </si>
  <si>
    <t>Moody's Investors Service EMEA Ltd (LEI code: 54930009NU3JYS1HTT72)</t>
  </si>
  <si>
    <t>Credit institutions</t>
  </si>
  <si>
    <t>Egan-Jones Ratings Co. (EJR) (LEI code: 54930016113PD33V1H31)</t>
  </si>
  <si>
    <t>modeFinance S.r.l. (LEI code: 815600B85A94A0122614)</t>
  </si>
  <si>
    <t>INC Rating Sp. z o.o. (LEI code: 259400SUBF5EPOGK0983)</t>
  </si>
  <si>
    <t>Rating-Agentur Expert RA GmbH (LEI code: 213800P3OOBSGWN2UE81)</t>
  </si>
  <si>
    <t>Other nominated ECAI</t>
  </si>
  <si>
    <t>Multiple ECAI</t>
  </si>
  <si>
    <t>Fitch</t>
  </si>
  <si>
    <t>Moody's</t>
  </si>
  <si>
    <t>Standard &amp; Poor's</t>
  </si>
  <si>
    <t>S&amp;P Global Ratings Europe Limited (previously S&amp;P Global Ratings Italy S.r.l, LEI 54930000NMOJ7ZBUQ063 - merger of 1 May 2018)(LEI code:5493008B2TU3S6QE1E12)</t>
  </si>
  <si>
    <t>Debt funds</t>
  </si>
  <si>
    <t>EthiFinance Ratings, S.L. (previously Axesor Risk Management, S.L.)(LEI code: 959800EC2RH76JYS3844)</t>
  </si>
  <si>
    <t>Kroll Bond Rating Agency Europe Limited (LEI code: 5493001NGHOLC41ZSK05)</t>
  </si>
  <si>
    <t>SPMW Rating Sp. z o.o. (LEI code: 259400PIF3W6YC660564)</t>
  </si>
  <si>
    <t>Nordic Credit Rating AS (LEI code: 549300MLUDYVRQOOXS22)</t>
  </si>
  <si>
    <t>Moody's Investors Service (Nordics) AB (LEI code: 549300W79ZVFWJCD2Z23)</t>
  </si>
  <si>
    <t>A.M. Best (EU) Rating Services B.V. (LEI code: 549300Z2RUKFKV7GON79)</t>
  </si>
  <si>
    <t>DBRS Rating GmbH (LEI code: 54930033N1HPUEY7I370)</t>
  </si>
  <si>
    <t>No ECAI has been nominated and a simplification is being used to calculate the SCR</t>
  </si>
  <si>
    <t>Beyond Ratings SAS (LEI code: 9695006ORIPPZ3QSM810)</t>
  </si>
  <si>
    <t>AM Best Europe</t>
  </si>
  <si>
    <t>Diversified Financials</t>
  </si>
  <si>
    <t>Fitch Ratings Ireland Limited (merger of Fitch Deutschland GmbH, Fitch France S.A.S., Fitch Polska S.A., Fitch Italia S.p.A. and Fitch Ratings España S.A.U.) (LEI code: 213800BTXUQP1JZRO283)</t>
  </si>
  <si>
    <t>Inbonis S.A. (LEI code: 875500OYQK8S5AGGBZ02)</t>
  </si>
  <si>
    <t>Central banks and general government</t>
  </si>
  <si>
    <t>Other than central banks and general government</t>
  </si>
  <si>
    <t>Other than corporate and general government</t>
  </si>
  <si>
    <t>Individual customers</t>
  </si>
  <si>
    <t>Corporate or individual customer</t>
  </si>
  <si>
    <t>Investments services sector</t>
  </si>
  <si>
    <t>Sector other than banking, investment services, insurance or reinsurance sectors</t>
  </si>
  <si>
    <t>Ancillary services</t>
  </si>
  <si>
    <t>Energy</t>
  </si>
  <si>
    <t>Small non-complex undertaking or gorup</t>
  </si>
  <si>
    <t>No small non-complex undertaking or gorup</t>
  </si>
  <si>
    <t>ICAP CRIF Ratings Single Member S.A. (previously ICAP CRIF S.A.) (LEI code: 213800V3MEF7Q5PKMI20)</t>
  </si>
  <si>
    <t>Entities carrying out financial activities</t>
  </si>
  <si>
    <t>Entities not carrying out financial activities</t>
  </si>
  <si>
    <t>Equity funds</t>
  </si>
  <si>
    <t>External reinsurer</t>
  </si>
  <si>
    <t>Financial and credit institutions</t>
  </si>
  <si>
    <t>Finite reinsurance</t>
  </si>
  <si>
    <t>Finite reinsurance undertakings</t>
  </si>
  <si>
    <t>Food and Staples Retailing</t>
  </si>
  <si>
    <t>Food, Beverage and Tobacco</t>
  </si>
  <si>
    <t>Ancillary services undertaking as defined in Article 1 (53) of Delegated Regulation (EU) 2015/35</t>
  </si>
  <si>
    <t>General government</t>
  </si>
  <si>
    <t>General government and corporate</t>
  </si>
  <si>
    <t>Health Care Equipment and Services</t>
  </si>
  <si>
    <t>Household and Personal Products</t>
  </si>
  <si>
    <t>Households</t>
  </si>
  <si>
    <t>Infrastructure funds</t>
  </si>
  <si>
    <t>Institutions for occupational retirement provision</t>
  </si>
  <si>
    <t>Insurance counterparties</t>
  </si>
  <si>
    <t>Asset allocation funds</t>
  </si>
  <si>
    <t>Insurance holding company</t>
  </si>
  <si>
    <t>Insurance holding company as defined in Art. 212§1 [f] of Directive 2009/138/EC</t>
  </si>
  <si>
    <t>Insurance/Reinsurance</t>
  </si>
  <si>
    <t>Insurance/reinsurance counterparties</t>
  </si>
  <si>
    <t>Insurance/reinsurance sector</t>
  </si>
  <si>
    <t>Insurance/reinsurance undertakings</t>
  </si>
  <si>
    <t>Internal reinsurer</t>
  </si>
  <si>
    <t>Investment funds</t>
  </si>
  <si>
    <t>Investment funds other than equity funds, debt funds, money market funds, asset allocation funds, real estate funds, alternative funds, private equity funds and infrastructure funds</t>
  </si>
  <si>
    <t>Life insurer</t>
  </si>
  <si>
    <t>Automobiles and Components</t>
  </si>
  <si>
    <t>Materials</t>
  </si>
  <si>
    <t>Corporations</t>
  </si>
  <si>
    <t>Financial corporations</t>
  </si>
  <si>
    <t>Other than corporations</t>
  </si>
  <si>
    <t>Media</t>
  </si>
  <si>
    <t>Mixed-activity insurance holding company as defined in Art. 212§1 [g] of Directive 2009/138/EC</t>
  </si>
  <si>
    <t>Money market funds</t>
  </si>
  <si>
    <t>Mutual</t>
  </si>
  <si>
    <t>Non regulated entities carrying out financial activities</t>
  </si>
  <si>
    <t>Non-composite undertaking</t>
  </si>
  <si>
    <t>Non-life insurer</t>
  </si>
  <si>
    <t>Non-mutual</t>
  </si>
  <si>
    <t>Non-regulated financial</t>
  </si>
  <si>
    <t>Banks</t>
  </si>
  <si>
    <t>Non-regulated undertaking carrying out financial activities as defined in Article 1 (52) of Delegated Regulation (EU) 2015/35</t>
  </si>
  <si>
    <t>Monetary financial institutions (MFIs)</t>
  </si>
  <si>
    <t>Other financial intermediaries, except insurance corporations and pension funds + financial auxiliaries + captive financial institutions and money lenders (ESA sector S.125 + ESA sector S.126 + ESA sector S.127)</t>
  </si>
  <si>
    <t>Other than Monetary financial institutions and General government</t>
  </si>
  <si>
    <t>Non Monetary financial institutions (Non-MFIs)</t>
  </si>
  <si>
    <t>Other than financial and credit institutions, insurance/reinsurance, third-country re-insurance, insurance holding company, ancillary services and non-regulated financial</t>
  </si>
  <si>
    <t>Other than financial and credit institutions</t>
  </si>
  <si>
    <t>Other than households</t>
  </si>
  <si>
    <t>Other than households, general government and corporate</t>
  </si>
  <si>
    <t>Other than insurance/reinsurance sector</t>
  </si>
  <si>
    <t>Other than insurance/reinsurance undertakings</t>
  </si>
  <si>
    <t>Other than insurance/reinsurance undertakings and credit institutions</t>
  </si>
  <si>
    <t>Pharmaceuticals, Biotechnology and Life Sciences</t>
  </si>
  <si>
    <t>Pool entity</t>
  </si>
  <si>
    <t>Capital Goods</t>
  </si>
  <si>
    <t>Private equity funds</t>
  </si>
  <si>
    <t>Investment firms authorised in accordance with Directive 2014/65/EU</t>
  </si>
  <si>
    <t>Real Estate</t>
  </si>
  <si>
    <t>Real estate funds</t>
  </si>
  <si>
    <t>Reinsurance captive</t>
  </si>
  <si>
    <t>Reinsurance undertakings</t>
  </si>
  <si>
    <t>Reinsurers other than SPV and finite reinsurance</t>
  </si>
  <si>
    <t>Retailing</t>
  </si>
  <si>
    <t>Semiconductors and Semiconductor Equipment</t>
  </si>
  <si>
    <t>Software and Services</t>
  </si>
  <si>
    <t>Commercial and Professional Services</t>
  </si>
  <si>
    <t>Special purpose vehicle [SPV]</t>
  </si>
  <si>
    <t>Special purpose vehicle authorized in accordance with Art. 211 of Directive 2009/138/EC</t>
  </si>
  <si>
    <t>Special purpose vehicle other than special purpose vehicle authorized in accordance with Art. 211 of Directive 2009/138/EC</t>
  </si>
  <si>
    <t>SPV [incorporated]</t>
  </si>
  <si>
    <t>SPV [not incorporated]</t>
  </si>
  <si>
    <t>Technology Hardware and Equipment</t>
  </si>
  <si>
    <t>Telecommunication Services</t>
  </si>
  <si>
    <t>Third-country re-insurance</t>
  </si>
  <si>
    <t>Transportation</t>
  </si>
  <si>
    <t>Utilities</t>
  </si>
  <si>
    <t>Composite insurer</t>
  </si>
  <si>
    <t>Other than credit institutions</t>
  </si>
  <si>
    <t>Sovereign</t>
  </si>
  <si>
    <t>Supranational</t>
  </si>
  <si>
    <t>Mixed financial holding company as defined in Art. 212§1 [h] of Directive 2009/138/EC</t>
  </si>
  <si>
    <t>Life undertakings</t>
  </si>
  <si>
    <t>Non-Life undertakings</t>
  </si>
  <si>
    <t>Direct Life insurer</t>
  </si>
  <si>
    <t>Direct Non-life insurer</t>
  </si>
  <si>
    <t>Direct Composite insurer</t>
  </si>
  <si>
    <t>1: Counterparties</t>
  </si>
  <si>
    <t>10: Counterparties</t>
  </si>
  <si>
    <t>11: Legal form</t>
  </si>
  <si>
    <t>12: Counterparties</t>
  </si>
  <si>
    <t>13: Type of undertaking</t>
  </si>
  <si>
    <t>1 - Undertakings pursuing both life and non-life insurance activity</t>
  </si>
  <si>
    <t>2 - Life undertakings</t>
  </si>
  <si>
    <t>3 - Non-Life undertakings</t>
  </si>
  <si>
    <t>14: Counterparties</t>
  </si>
  <si>
    <t>1 - Direct Life insurer</t>
  </si>
  <si>
    <t>2 - Direct Non-life insurer</t>
  </si>
  <si>
    <t>3 - Direct Composite insurer</t>
  </si>
  <si>
    <t>4 - Captive insurance undertaking</t>
  </si>
  <si>
    <t>5 - Internal reinsurer (reinsurance undertaking which primary focus is to take risk from other insurance undertakings within the group)</t>
  </si>
  <si>
    <t>6 - External reinsurer (reinsurance undertaking which primary focus is to take risk from undertakings other than insurance undertakings within the group)</t>
  </si>
  <si>
    <t>7 - Captive reinsurance undertaking</t>
  </si>
  <si>
    <t>8 - Special purpose vehicle</t>
  </si>
  <si>
    <t>9 - Pool entity (where more than one insurance or reinsurance undertakings are involved)</t>
  </si>
  <si>
    <t>10 - State pool</t>
  </si>
  <si>
    <t>15: Counterparties (Full scope)</t>
  </si>
  <si>
    <t>1 - Life insurance undertaking</t>
  </si>
  <si>
    <t>2 - Non life insurance undertaking</t>
  </si>
  <si>
    <t>3 - Reinsurance undertaking</t>
  </si>
  <si>
    <t>4 - Composite undertaking</t>
  </si>
  <si>
    <t>5 - Insurance holding company as defined in Article 212(1) (f) of Directive 2009/138/EC</t>
  </si>
  <si>
    <t>6 - Mixed-activity insurance holding company as defined in Article 212(1) (g) of Directive 2009/138/EC</t>
  </si>
  <si>
    <t>7 -Mixed financial holding company as defined in Article 212 (1)(h) of Directive 2009/138/EC</t>
  </si>
  <si>
    <t>8 - Credit institution, investment firm and financial institution</t>
  </si>
  <si>
    <t>9 - Institution for occupational retirement provision</t>
  </si>
  <si>
    <t>10 - Ancillary services undertaking as defined in Article 1 (53) of Delegated Regulation (EU) 2015/35</t>
  </si>
  <si>
    <t>11 - Non-regulated undertaking carrying out financial activities as defined in Article 1 (52) of Delegated Regulation (EU) 2015/35</t>
  </si>
  <si>
    <t>12 - Special purpose vehicle authorized in accordance with Article 211 of Directive 2009/138/EC</t>
  </si>
  <si>
    <t>13 - Special purpose vehicle other than special purpose vehicle authorized in accordance with Art. 211 of Directive 2009/138/EC</t>
  </si>
  <si>
    <t>14 - UCITS management companies as defined in Article 1 (54) of Delegated Regulation (EU) 2015/35</t>
  </si>
  <si>
    <t>15 - Alternative investment funds managers as defined in Article 1 (55) of Delegated Regulation (EU) 2015/35</t>
  </si>
  <si>
    <t>99 - Other</t>
  </si>
  <si>
    <t>16: Issuer sector</t>
  </si>
  <si>
    <t>1 - SPV fully funded in relation to cedant obligations</t>
  </si>
  <si>
    <t>2 - SPV not fully funded in relation to cedant obligations</t>
  </si>
  <si>
    <t>17: Legal nature of SPV</t>
  </si>
  <si>
    <t>1 - Trusts</t>
  </si>
  <si>
    <t>2 - Partnerships</t>
  </si>
  <si>
    <t>3 - Limited liability companies</t>
  </si>
  <si>
    <t>4 - Other legal entity form not referred above</t>
  </si>
  <si>
    <t>5 - Not incorporated</t>
  </si>
  <si>
    <t>18: Issuer sector</t>
  </si>
  <si>
    <t>1 - central bank (ESA 2010 sector S.121)</t>
  </si>
  <si>
    <t>2 - deposit-taking corporations except the central bank (ESA sector S.122)</t>
  </si>
  <si>
    <t>3 - money market funds (ESA sector S.123)</t>
  </si>
  <si>
    <t>4 - investment funds except money market funds (ESA sector S.124)</t>
  </si>
  <si>
    <t>5 - other financial intermediaries, except insurance corporations and pension funds (excluding financial vehicle corporations engaged in securitisation transactions) + financial auxiliaries + captive financial institutions and money lenders (ESA sector S.125 excluding FVCs + ESA sector S.126 + ESA sector S.127)</t>
  </si>
  <si>
    <t>6 - financial vehicle corporations engaged in securitisation transactions (a subdivision of ESA sector S.125)</t>
  </si>
  <si>
    <t>7 - insurance corporations (ESA sector S.128)</t>
  </si>
  <si>
    <t>8 - pension funds (ESA sector S.129)</t>
  </si>
  <si>
    <t>9 - non-financial corporations (ESA sector S.11)</t>
  </si>
  <si>
    <t>10 - general government (ESA sector S.13)</t>
  </si>
  <si>
    <t>11 - households and non-profit institutions serving households (ESA sector S.14 + ESA sector S.15)</t>
  </si>
  <si>
    <t>19: Entities under consolidation</t>
  </si>
  <si>
    <t>2: Counterparties</t>
  </si>
  <si>
    <t>20: Entities under consolidation</t>
  </si>
  <si>
    <t>21: Type of undertaking [220]</t>
  </si>
  <si>
    <t>2 - Life insurance undertakings</t>
  </si>
  <si>
    <t>3 - Non-Life insurance undertakings</t>
  </si>
  <si>
    <t>4 - Insurance undertakings pursuing life insurance activity and non-life insurance activities for the risks listed in classes 1 and 2 in part A of annex I - article 73(2)</t>
  </si>
  <si>
    <t>5 - Insurance undertakings pursuing both life and non-life insurance activity - article 73 (5)</t>
  </si>
  <si>
    <t>6 - Reinsurance undertakings</t>
  </si>
  <si>
    <t>22: Type of branch [220]</t>
  </si>
  <si>
    <t>2 - Life branch</t>
  </si>
  <si>
    <t>3 - Non-Life branch</t>
  </si>
  <si>
    <t>4 - Branches pursuing both life and non-life insurance activity - article 73 (2)</t>
  </si>
  <si>
    <t>5 - Branches pursuing both life and non-life insurance activity - article 73 (5)</t>
  </si>
  <si>
    <t>23: Counterparties (Full scope)[220]</t>
  </si>
  <si>
    <t>24: Nominated ECAI</t>
  </si>
  <si>
    <t>25: Nominated ECAI (including Multiple ECAI)</t>
  </si>
  <si>
    <t>Fitch (to be used when the split below is not available)</t>
  </si>
  <si>
    <t>Fitch Ratings Ireland Limited (LEI code: 213800BTXUQP1JZRO283)</t>
  </si>
  <si>
    <t>Moody's (to be used when the split below is not available)</t>
  </si>
  <si>
    <t>Standard &amp; Poor's (to be used when the split below is not available)</t>
  </si>
  <si>
    <t>26: Nominated ECAI (SCR simplification included) [240]</t>
  </si>
  <si>
    <t>Scope Ratings GmbH (LEI code: 391200WU1EZUQFHDWE91)</t>
  </si>
  <si>
    <t>ARC Ratings, S.A. (LEI code: 213800OZNJQMV6UA7D79)</t>
  </si>
  <si>
    <t>AM Best Europe (to be used when the split below is not available)</t>
  </si>
  <si>
    <t>S&amp;P Global Ratings Europe Limited (LEI code:5493008B2TU3S6QE1E12)</t>
  </si>
  <si>
    <t>CRIF Ratings S.r.l. (LEI code: 8156001AB6A1D740F237)</t>
  </si>
  <si>
    <t>Cerved Rating Agency S.p.A. (LEI code: 8156004AB6C992A99368)</t>
  </si>
  <si>
    <t>27: Nominated ECAI [240]</t>
  </si>
  <si>
    <t>28: Nominated ECAI (including multiple ECAI) [240]</t>
  </si>
  <si>
    <t>29: Nominated ECAI (including SCR simplification and multiple ECAI) [240]</t>
  </si>
  <si>
    <t>3: Reinsurance counterparties</t>
  </si>
  <si>
    <t>30: Hierarchy for Central bank and general government</t>
  </si>
  <si>
    <t>31: Hierarchy for Other than corporate and general government</t>
  </si>
  <si>
    <t>32: Business or individual customers</t>
  </si>
  <si>
    <t>1 - B2B (Business to Business)</t>
  </si>
  <si>
    <t>2 - Private</t>
  </si>
  <si>
    <t>3 - Both</t>
  </si>
  <si>
    <t>33: Nominated ECAI [2020 review]</t>
  </si>
  <si>
    <t>S&amp;P Global Ratings Europe Limited (merger of S&amp;P Global Ratings Italy S.r.l on 1 May 2018 (LEI: 54930000NMOJ7ZBUQ063), Standard and Poor's Credit Market Services Europe Limited on 30 June 2018 (LEI: 549300363WVTTH0TW460) and S&amp;P Global Ratings France SAS on 31 July 2018 (LEI: 54930035REY2YCDSBH09))(LEI code:5493008B2TU3S6QE1E12)</t>
  </si>
  <si>
    <t>34: Sector of the investor/lender</t>
  </si>
  <si>
    <t>Banking sector</t>
  </si>
  <si>
    <t>Other undertaking of the group</t>
  </si>
  <si>
    <t>35: Insurance sector</t>
  </si>
  <si>
    <t>36: Nominated ECAI (including SCR simplification)</t>
  </si>
  <si>
    <t>37: Nominated ECAI (Group reporting)</t>
  </si>
  <si>
    <t>38: Nominated ECAI (Group reporting including SCR simplification)</t>
  </si>
  <si>
    <t>39: Small and non-complex undertaking indicator</t>
  </si>
  <si>
    <t>1 - SNCU</t>
  </si>
  <si>
    <t>2 - No SNCU</t>
  </si>
  <si>
    <t>4: Counterparties</t>
  </si>
  <si>
    <t>40: Small and non-complex group indicator</t>
  </si>
  <si>
    <t>1 - SNCG</t>
  </si>
  <si>
    <t>2 - No SNCG</t>
  </si>
  <si>
    <t>41: Nominated ECAIs [2.10.0]</t>
  </si>
  <si>
    <t>42: Nominated ECAIs list for group reporting [2.10.0]</t>
  </si>
  <si>
    <t>43: Nominated ECAIs list including SCR simplification [2.10.0]</t>
  </si>
  <si>
    <t>44: Nominated ECAIs list for group reporting including SCR simplification [2.10.0]</t>
  </si>
  <si>
    <t>5: Entities under consolidation</t>
  </si>
  <si>
    <t>500: Issuer sector (Pension funds)</t>
  </si>
  <si>
    <t>6: Issuer sector</t>
  </si>
  <si>
    <t>Commercial &amp; Professional Services</t>
  </si>
  <si>
    <t>Food &amp; Staples Retailing</t>
  </si>
  <si>
    <t>Food, Beverage &amp; Tobacco</t>
  </si>
  <si>
    <t>Household &amp; Personal Products</t>
  </si>
  <si>
    <t>Health Care Equipment &amp; Services</t>
  </si>
  <si>
    <t>Pharmaceuticals, Biotechnology &amp; Life Sciences</t>
  </si>
  <si>
    <t>Software &amp; Services</t>
  </si>
  <si>
    <t>Technology Hardware &amp; Equipment</t>
  </si>
  <si>
    <t>Semiconductors &amp; Semiconductor Equipment</t>
  </si>
  <si>
    <t>600: Issuer sector [Pension funds for ECB]</t>
  </si>
  <si>
    <t>602: Counterparty Sector according to ESA 2010 [Pension funds for ECB]</t>
  </si>
  <si>
    <t>12 - central bank (ESA 2010 sector S.121), deposit-taking corporations except the central bank (ESA 2010 sector S.122) and money market funds (ESA 2010 sector S.123)</t>
  </si>
  <si>
    <t>2 - deposit-taking corporations except the central bank (ESA 2010 sector S.122)</t>
  </si>
  <si>
    <t>3 - money market funds (ESA 2010 sector S.123)</t>
  </si>
  <si>
    <t>13 - non-MFIs, not included under 12</t>
  </si>
  <si>
    <t>4 - investment funds other than money market funds (ESA 2010 sector S.124)</t>
  </si>
  <si>
    <t>5 - other financial intermediaries, except insurance corporations and pension funds (excluding financial vehicle corporations engaged in securitisation transactions) + financial auxiliaries + captive financial institutions and money lenders (ESA 2010 sector S.125 excluding FVCs + ESA 2010 sector S.126 + ESA 2010 sector S.127)</t>
  </si>
  <si>
    <t>6 - financial vehicle corporations engaged in securitisation transactions (a subdivision of ESA 2010 sector S.125)</t>
  </si>
  <si>
    <t>7 - insurance corporations (ESA 2010 sector S.128)</t>
  </si>
  <si>
    <t>8 - pension funds (ESA 2010 sector S.129)</t>
  </si>
  <si>
    <t>9 - non-financial corporations (ESA 2010 sector S.11)</t>
  </si>
  <si>
    <t>10 - general government (ESA 2010 sector S.13)</t>
  </si>
  <si>
    <t>11 - households and non-profit institutions serving households (ESA 2010 sector S.14 + ESA 2010 sector S.15)</t>
  </si>
  <si>
    <t>7: Counterparties (Preparatory scope)</t>
  </si>
  <si>
    <t>700: Type of entity</t>
  </si>
  <si>
    <t>1 - Credit institution (pursuant to Directive 2013/36/EU of the European Parliament and of the Council)</t>
  </si>
  <si>
    <t>2 - Insurance undertaking (pursuant to Directive 2009/138/EC of the European Parliament and of the Council)</t>
  </si>
  <si>
    <t>3 - Institution for occupational retirement provision (pursuant to Directive (EU) 2016/2341 of the European Parliament and of the Council)</t>
  </si>
  <si>
    <t>4 - Investment firm (pursuant to Directive 2014/65/EU of the European Parliament and of the Council)</t>
  </si>
  <si>
    <t>5 - Investment company or management company (pursuant to Directive 2009/65/EC of the European Parliament and the Council)</t>
  </si>
  <si>
    <t>6 - EU alternative investment fund manager (pursuant to Directive 2011/61/EU of the European Parliament and of the Council)</t>
  </si>
  <si>
    <t>8: Legal form</t>
  </si>
  <si>
    <t>1 - Mutual</t>
  </si>
  <si>
    <t>2 - Non-mutual</t>
  </si>
  <si>
    <t>Ad hoc [A]</t>
  </si>
  <si>
    <t>Excess of loss [per risk]</t>
  </si>
  <si>
    <t>Excess of loss "back-up"</t>
  </si>
  <si>
    <t>Facultative</t>
  </si>
  <si>
    <t>Facultative-obligatory [facoblig]</t>
  </si>
  <si>
    <t>Financial services</t>
  </si>
  <si>
    <t>Intermediary for placement</t>
  </si>
  <si>
    <t>Lender [securities lending]</t>
  </si>
  <si>
    <t>Maximum Possible Loss [MPL]</t>
  </si>
  <si>
    <t>None [N]</t>
  </si>
  <si>
    <t>Non-traditional</t>
  </si>
  <si>
    <t>Aggregate excess of loss</t>
  </si>
  <si>
    <t>Non-traditional [financial]</t>
  </si>
  <si>
    <t>Non-traditional [other than financial]</t>
  </si>
  <si>
    <t>Non-traditional or Finite RE</t>
  </si>
  <si>
    <t>Not ceded</t>
  </si>
  <si>
    <t>Open cover</t>
  </si>
  <si>
    <t>SPV authorised under article 211(1) of the Directive 2009/138/EC</t>
  </si>
  <si>
    <t>SPV authorised under article 211(3) of the Directive 2009/138/EC (grandfathered)</t>
  </si>
  <si>
    <t>SPV regulated by a third country supervisory authority where requirements equivalent to those set out in Article 211(2) of Directive 2009/138/EC are met by the special purpose vehicle</t>
  </si>
  <si>
    <t>SPV not covered above</t>
  </si>
  <si>
    <t>Other non proportional treaties</t>
  </si>
  <si>
    <t>Borrower [securities lending]</t>
  </si>
  <si>
    <t>Other proportional treaties</t>
  </si>
  <si>
    <t>Other than non-traditional or Finite RE</t>
  </si>
  <si>
    <t>Other than sum insured, maximum possible loss, probable maximum loss and estimated maximum loss</t>
  </si>
  <si>
    <t>Probable Maximum Loss [PML]</t>
  </si>
  <si>
    <t>Quota share</t>
  </si>
  <si>
    <t>Reinstatement cover</t>
  </si>
  <si>
    <t>Reinsurance other than facultative</t>
  </si>
  <si>
    <t>Seller [repo]</t>
  </si>
  <si>
    <t>Static [S]</t>
  </si>
  <si>
    <t>Stop loss [SL]</t>
  </si>
  <si>
    <t>Buyer [repo]</t>
  </si>
  <si>
    <t>Sum Insured [SI]</t>
  </si>
  <si>
    <t>Surplus</t>
  </si>
  <si>
    <t>Traditional</t>
  </si>
  <si>
    <t>Underwriting on behalf</t>
  </si>
  <si>
    <t>Unlimited excess of loss</t>
  </si>
  <si>
    <t>Variable quota share</t>
  </si>
  <si>
    <t>Non-proportional</t>
  </si>
  <si>
    <t>Intermediary for placement and Underwriting on behalf</t>
  </si>
  <si>
    <t>Intermediary for placement and Financial services</t>
  </si>
  <si>
    <t>Ceded</t>
  </si>
  <si>
    <t>Underwriting on behalf and Financial services</t>
  </si>
  <si>
    <t>Intermediary for placement and Underwriting on behalf and Financial services</t>
  </si>
  <si>
    <t>Excess of loss with basic risk</t>
  </si>
  <si>
    <t>Maximum Loss [ML]</t>
  </si>
  <si>
    <t>Investments of SPV controlled by cedant and/or sponsor (where it differs from cedant)</t>
  </si>
  <si>
    <t>Investments of SPV held by cedant (equity, notes or other subordinated debt of the SPV)</t>
  </si>
  <si>
    <t>Cedant sells reinsurance or other risk mitigation protection to the SPV</t>
  </si>
  <si>
    <t>Cedant has provided guarantee or other credit enhancement to SPV or note holders</t>
  </si>
  <si>
    <t>Sufficient basis risk retained by cedant</t>
  </si>
  <si>
    <t>Dynamic [D]</t>
  </si>
  <si>
    <t>Held in trust with other third party than cedant / sponsor</t>
  </si>
  <si>
    <t>Not held in trust with other third party than cedant / sponsor</t>
  </si>
  <si>
    <t>Life activity</t>
  </si>
  <si>
    <t>Non-life activity</t>
  </si>
  <si>
    <t>Facultative proportional</t>
  </si>
  <si>
    <t>Facultative non-proportional</t>
  </si>
  <si>
    <t>Financial reinsurance</t>
  </si>
  <si>
    <t>Partial run-off undertaking/Run-off portfolio</t>
  </si>
  <si>
    <t>Full run-off undertaking</t>
  </si>
  <si>
    <t>Specialised run-off undertakings</t>
  </si>
  <si>
    <t>Estimated Maximum Loss [EML]</t>
  </si>
  <si>
    <t>No run-off business</t>
  </si>
  <si>
    <t>Excess of loss [per event and per risk]</t>
  </si>
  <si>
    <t>Excess of loss [per event]</t>
  </si>
  <si>
    <t>1: Ceded and not ceded</t>
  </si>
  <si>
    <t>10: Type of underwriting model (Full scope)</t>
  </si>
  <si>
    <t>11: Type of reinsurance treaty (Full scope)</t>
  </si>
  <si>
    <t>1 - quota share</t>
  </si>
  <si>
    <t>2 - variable quota share</t>
  </si>
  <si>
    <t>3 - surplus</t>
  </si>
  <si>
    <t>4 - excess of loss (per event and per risk)</t>
  </si>
  <si>
    <t>5 - excess of loss (per risk)</t>
  </si>
  <si>
    <t>6 - excess of loss (per event)</t>
  </si>
  <si>
    <t>7 - excess of loss "back-up" (protection against follow-on events which certain catastrophes can cause such as flooding or fire)</t>
  </si>
  <si>
    <t>8 - excess of loss with basis risk</t>
  </si>
  <si>
    <t>9 - reinstatement cover</t>
  </si>
  <si>
    <t>10 - aggregate excess of loss</t>
  </si>
  <si>
    <t>11 - unlimited excess of loss</t>
  </si>
  <si>
    <t>12 - stop loss</t>
  </si>
  <si>
    <t>13 - other proportional treaties</t>
  </si>
  <si>
    <t>14 - other non-proportional treaties</t>
  </si>
  <si>
    <t>12: Identification of material investments</t>
  </si>
  <si>
    <t>1 - Not applicable</t>
  </si>
  <si>
    <t>2 - Investments of SPV controlled by cedant and/or sponsor (where it differs from cedant)</t>
  </si>
  <si>
    <t>3 - Investments of SPV held by cedant (equity, notes or other subordinated debt of the SPV)</t>
  </si>
  <si>
    <t>4 - Cedant sells reinsurance or other risk mitigation protection to the SPV</t>
  </si>
  <si>
    <t>5 - Cedant has provided guarantee or other credit enhancement to SPV or note holders</t>
  </si>
  <si>
    <t>6 - Sufficient basis risk retained by cedant</t>
  </si>
  <si>
    <t>13: Ceded and not ceded</t>
  </si>
  <si>
    <t>1 - Held in trust with other third party than cedant / sponsor</t>
  </si>
  <si>
    <t>2 - Not held in trust with other third party than cedant / sponsor</t>
  </si>
  <si>
    <t>14: Type of reinsurance treaty (Full scope)</t>
  </si>
  <si>
    <t>15 - financial reinsurance</t>
  </si>
  <si>
    <t>16 - facultative proportional</t>
  </si>
  <si>
    <t>17 - facultative non-proportional</t>
  </si>
  <si>
    <t>15: Life/non-life activity</t>
  </si>
  <si>
    <t>16: Activity of broker</t>
  </si>
  <si>
    <t>1 - Intermediary for placement</t>
  </si>
  <si>
    <t>2 - Underwriting on behalf</t>
  </si>
  <si>
    <t>3 - Financial services</t>
  </si>
  <si>
    <t>17: Run-off status</t>
  </si>
  <si>
    <t>1 - Undertakings running-off a portfolio of contracts but not their whole business (partial run-off undertaking or undertaking with run-off portfolio)</t>
  </si>
  <si>
    <t>2 - Undertakings running-off their whole (previous) business (full run-off undertaking)</t>
  </si>
  <si>
    <t>3 - Undertakings with a run-off business model (specialised run-off undertakings) - insurance undertakings or groups whose business model is to actively acquire legacy portfolios or whole insurers in run-off</t>
  </si>
  <si>
    <t>4 - No run-off business</t>
  </si>
  <si>
    <t>2: Types of hedging strategies</t>
  </si>
  <si>
    <t>1 - No hedging</t>
  </si>
  <si>
    <t>2 - Dynamic hedging</t>
  </si>
  <si>
    <t>3 - Static hedging</t>
  </si>
  <si>
    <t>4 - Ad hoc hedging</t>
  </si>
  <si>
    <t>3: Type of underwriting model (Preparatory scope)</t>
  </si>
  <si>
    <t>1 - Sum Insured</t>
  </si>
  <si>
    <t>2 - Maximum Possible Loss</t>
  </si>
  <si>
    <t>3 - Probable Maximum Loss</t>
  </si>
  <si>
    <t>4 - Estimated Maximum Loss</t>
  </si>
  <si>
    <t>4: Types of reinsurance [traditional or not]</t>
  </si>
  <si>
    <t>1 - Non-traditional or Finite RE</t>
  </si>
  <si>
    <t>2 - Other than non-traditional or Finite RE</t>
  </si>
  <si>
    <t>5: Type of reinsurance treaty</t>
  </si>
  <si>
    <t>6: Activity of broker</t>
  </si>
  <si>
    <t>7: SPV authorisation conditions</t>
  </si>
  <si>
    <t>1 - SPV authorised under article 211(1) of Directive 2009/138/EC</t>
  </si>
  <si>
    <t>2 - SPV authorised under article 211(3) of Directive 2009/138/EC (grandfathered)</t>
  </si>
  <si>
    <t>3 - SPV regulated by a third country supervisory authority where requirements equivalent to those set out in Article 211(2) of Directive 2009/138/EC are met by the special purpose vehicle</t>
  </si>
  <si>
    <t>4 - SPV not covered above</t>
  </si>
  <si>
    <t>8: Role of reporting entity in repo or securities lending</t>
  </si>
  <si>
    <t>1 - Buyer in a repo</t>
  </si>
  <si>
    <t>2 - Seller in a repo</t>
  </si>
  <si>
    <t>3 - Lender in a securities lending</t>
  </si>
  <si>
    <t>4 - Borrower in a securities lending</t>
  </si>
  <si>
    <t>9: Proportional or Non-proportional</t>
  </si>
  <si>
    <t>1 - Proportional reinsurance</t>
  </si>
  <si>
    <t>2 - Non-proportional reinsurance</t>
  </si>
  <si>
    <t>Application date of guarantee</t>
  </si>
  <si>
    <t>Date rating assigned</t>
  </si>
  <si>
    <t>Effective date of agreement/contract underlying transaction if applicable</t>
  </si>
  <si>
    <t>End date</t>
  </si>
  <si>
    <t>Expiry date of agreement/contract underlying transaction if applicable</t>
  </si>
  <si>
    <t>Final expiry date of the specific cover</t>
  </si>
  <si>
    <t>First call date</t>
  </si>
  <si>
    <t>Maturity date</t>
  </si>
  <si>
    <t>Reference date</t>
  </si>
  <si>
    <t>Reporting date</t>
  </si>
  <si>
    <t>Start date</t>
  </si>
  <si>
    <t>Date commencement of the specific cover took effect</t>
  </si>
  <si>
    <t>Trade date</t>
  </si>
  <si>
    <t>Transaction/issue date</t>
  </si>
  <si>
    <t>Initial date of guarantee</t>
  </si>
  <si>
    <t>Final date of guarantee</t>
  </si>
  <si>
    <t>Date of notice</t>
  </si>
  <si>
    <t>Insurance date</t>
  </si>
  <si>
    <t>Financial year end</t>
  </si>
  <si>
    <t>Date at which the reported SCR would change due to the model change</t>
  </si>
  <si>
    <t>Reference date of SCR impact caused by the model change</t>
  </si>
  <si>
    <t>Date of the written application for approval</t>
  </si>
  <si>
    <t>Date of approval of latest major change in internal model</t>
  </si>
  <si>
    <t>Date of authorisation</t>
  </si>
  <si>
    <t>Date of decision related to solo capital add-on</t>
  </si>
  <si>
    <t>Date of formal approval of internal model</t>
  </si>
  <si>
    <t>Split date</t>
  </si>
  <si>
    <t>Date of formal approval of partial internal model</t>
  </si>
  <si>
    <t>Date of the PEPP KID document</t>
  </si>
  <si>
    <t>Date of inclusion in the scope of group supervision</t>
  </si>
  <si>
    <t>Date of initial approval of internal model</t>
  </si>
  <si>
    <t>1: Types of dates</t>
  </si>
  <si>
    <t>Day 1</t>
  </si>
  <si>
    <t>N+1Y</t>
  </si>
  <si>
    <t>N+2Y</t>
  </si>
  <si>
    <t>N-1Y</t>
  </si>
  <si>
    <t>1: Time reference</t>
  </si>
  <si>
    <t>0</t>
  </si>
  <si>
    <t>10 and more</t>
  </si>
  <si>
    <t>1-12 previous months</t>
  </si>
  <si>
    <t>15 and more</t>
  </si>
  <si>
    <t>25 and previous months</t>
  </si>
  <si>
    <t>31 and more</t>
  </si>
  <si>
    <t>31-40</t>
  </si>
  <si>
    <t>41-50</t>
  </si>
  <si>
    <t>51 and more</t>
  </si>
  <si>
    <t>N-1</t>
  </si>
  <si>
    <t>N-1 and prior years</t>
  </si>
  <si>
    <t>N-10</t>
  </si>
  <si>
    <t>N-10 and prior years</t>
  </si>
  <si>
    <t>N-11</t>
  </si>
  <si>
    <t>N-12</t>
  </si>
  <si>
    <t>N-13</t>
  </si>
  <si>
    <t>N-14</t>
  </si>
  <si>
    <t>N-15 and prior years</t>
  </si>
  <si>
    <t>N-2</t>
  </si>
  <si>
    <t>N-3</t>
  </si>
  <si>
    <t>N-4</t>
  </si>
  <si>
    <t>N-5</t>
  </si>
  <si>
    <t>N-6</t>
  </si>
  <si>
    <t>N-7</t>
  </si>
  <si>
    <t>N-8</t>
  </si>
  <si>
    <t>N-9</t>
  </si>
  <si>
    <t>Up to 1 year</t>
  </si>
  <si>
    <t>Over 1 year and up to 5 years</t>
  </si>
  <si>
    <t>Over 5 years</t>
  </si>
  <si>
    <t>41-45</t>
  </si>
  <si>
    <t>46-50</t>
  </si>
  <si>
    <t>One-off</t>
  </si>
  <si>
    <t>Annual</t>
  </si>
  <si>
    <t>Monthly</t>
  </si>
  <si>
    <t>Recurring</t>
  </si>
  <si>
    <t>51-60</t>
  </si>
  <si>
    <t>61-70</t>
  </si>
  <si>
    <t>71 and after</t>
  </si>
  <si>
    <t>Less than 5 years</t>
  </si>
  <si>
    <t>5 years and up to 10 years</t>
  </si>
  <si>
    <t>10 years and up to 15 years</t>
  </si>
  <si>
    <t>15 years and up to 20 years</t>
  </si>
  <si>
    <t>20 years and more</t>
  </si>
  <si>
    <t>Lifelong</t>
  </si>
  <si>
    <t>1: Projected years</t>
  </si>
  <si>
    <t>2: Development years</t>
  </si>
  <si>
    <t>3: Previous months/years</t>
  </si>
  <si>
    <t>4: Previous months/years</t>
  </si>
  <si>
    <t>5: Projected years</t>
  </si>
  <si>
    <t>71 &amp; after</t>
  </si>
  <si>
    <t>6: Average contractually defined remaining maturity of the contracts</t>
  </si>
  <si>
    <t>600: Original maturity [Pension funds for ECB]</t>
  </si>
  <si>
    <t>700: One-off or annual</t>
  </si>
  <si>
    <t>701: Age of PEPP Saver</t>
  </si>
  <si>
    <t>702: Payments time interval</t>
  </si>
  <si>
    <t>703: One-off or recurring</t>
  </si>
  <si>
    <t>Identification code of group</t>
  </si>
  <si>
    <t>Counterparty Code</t>
  </si>
  <si>
    <t>Code of receiver of guarantee</t>
  </si>
  <si>
    <t>Code of provider of guarantee</t>
  </si>
  <si>
    <t>1: Types of URI</t>
  </si>
  <si>
    <t>Solvency Capital Requirement - SF</t>
  </si>
  <si>
    <t>Solvency Capital Requirement - PIM</t>
  </si>
  <si>
    <t>Solvency Capital Requirement - IM</t>
  </si>
  <si>
    <t>Solvency Capital Requirement - Market risk</t>
  </si>
  <si>
    <t>Solvency Capital Requirement - Counterparty default risk</t>
  </si>
  <si>
    <t>Solvency Capital Requirement - Life underwriting risk</t>
  </si>
  <si>
    <t>Solvency Capital Requirement - Health underwriting risk</t>
  </si>
  <si>
    <t>Solvency Capital Requirement - Non-Life underwriting risk</t>
  </si>
  <si>
    <t>Solvency Capital Requirement - Operational risk</t>
  </si>
  <si>
    <t>Solvency Capital Requirement - Non-Life Catastrophe risk</t>
  </si>
  <si>
    <t>Balance Sheet</t>
  </si>
  <si>
    <t>Assets and liabilities by currency</t>
  </si>
  <si>
    <t>List of assets</t>
  </si>
  <si>
    <t>Open derivatives</t>
  </si>
  <si>
    <t>Life and Health SLT Technical Provisions</t>
  </si>
  <si>
    <t>Non-Life Technical Provisions</t>
  </si>
  <si>
    <t>Solvency Capital Requirement</t>
  </si>
  <si>
    <t>1: QRS</t>
  </si>
  <si>
    <t>2: ARS</t>
  </si>
  <si>
    <t>3: QRG</t>
  </si>
  <si>
    <t>4: ARG</t>
  </si>
  <si>
    <t>Before risk mitigation</t>
  </si>
  <si>
    <t>After risk mitigation</t>
  </si>
  <si>
    <t>Risk mitigation effect other than from finite reinsurance and risk mitigation cost for reinstalment premiums</t>
  </si>
  <si>
    <t>After risk mitigation [risk mitigation cost for reinstalment premium and other than from finite reinsurance]</t>
  </si>
  <si>
    <t>After risk mitigation effect</t>
  </si>
  <si>
    <t>After risk mitigation effect other than from finite reinsurance</t>
  </si>
  <si>
    <t>Risk mitigation cost for reinstalment premiums</t>
  </si>
  <si>
    <t>Risk mitigation effect</t>
  </si>
  <si>
    <t>Risk mitigation effect from finite reinsurance</t>
  </si>
  <si>
    <t>Risk mitigation effect other than from finite reinsurance</t>
  </si>
  <si>
    <t>1: Treatment of risk mitigation</t>
  </si>
  <si>
    <t>2: Treatment of risk mitigation</t>
  </si>
  <si>
    <t>3: Treatment of risk mitigation</t>
  </si>
  <si>
    <t>Description of average guaranteed rate to the policy holder over the life time of the contract</t>
  </si>
  <si>
    <t>Description of basis risk arising from contractual terms</t>
  </si>
  <si>
    <t>Code collateral provider</t>
  </si>
  <si>
    <t>Name of ring-fenced fund/Matching adjustment portfolio</t>
  </si>
  <si>
    <t>Internal rating</t>
  </si>
  <si>
    <t>Custodian</t>
  </si>
  <si>
    <t>Description of product</t>
  </si>
  <si>
    <t>Activity code broker</t>
  </si>
  <si>
    <t>Description of the reinsurers limit collateralised</t>
  </si>
  <si>
    <t>Description of basis risk arising from risk-transfer structure</t>
  </si>
  <si>
    <t>Undertaking identification code</t>
  </si>
  <si>
    <t>List the counterparty of the subordinated liabilities</t>
  </si>
  <si>
    <t>Name of issuer/seller/transferor/receiver/reinsurer/provider</t>
  </si>
  <si>
    <t>Legal name of branch</t>
  </si>
  <si>
    <t>Branch identification code</t>
  </si>
  <si>
    <t>Name of a branches included under Article 167</t>
  </si>
  <si>
    <t>Countries of branches included under Article 167</t>
  </si>
  <si>
    <t>Description of encumbered assets</t>
  </si>
  <si>
    <t>Description of cases where either the reinsurer's participation is at conditions different from those of the standard facultative or treaty placement, or to provide any other information that the undertaking has to bring to the attention of the Supervisor</t>
  </si>
  <si>
    <t>Description of encumbrance</t>
  </si>
  <si>
    <t>Description of the balance sheet liability</t>
  </si>
  <si>
    <t>Name of cedant</t>
  </si>
  <si>
    <t>Cedant code</t>
  </si>
  <si>
    <t>Description of the debt or other financing mechanism issued for arrangement</t>
  </si>
  <si>
    <t>Name of vessel with the biggest sum insured</t>
  </si>
  <si>
    <t>Name of platform with the biggest sum insured</t>
  </si>
  <si>
    <t>Description of simplifications</t>
  </si>
  <si>
    <t>Description of component</t>
  </si>
  <si>
    <t>Comment to technical table</t>
  </si>
  <si>
    <t>USP - Life underwriting risk</t>
  </si>
  <si>
    <t>USP - Health underwriting risk</t>
  </si>
  <si>
    <t>USP - Non life underwriting risk</t>
  </si>
  <si>
    <t>USP</t>
  </si>
  <si>
    <t>Description of subordinated liabilities</t>
  </si>
  <si>
    <t>Ad hoc XBRL technical field 1</t>
  </si>
  <si>
    <t>Ad hoc XBRL technical field 2</t>
  </si>
  <si>
    <t>Ad hoc XBRL technical field 3</t>
  </si>
  <si>
    <t>Simplifications - spread risk - bonds and loans [240]</t>
  </si>
  <si>
    <t>Description of countries or group of countries</t>
  </si>
  <si>
    <t>Simplifications - Counterparty default risk [240]</t>
  </si>
  <si>
    <t>Simplifications - lapse risk [240]</t>
  </si>
  <si>
    <t>Simplifications - SLT lapse risk [240]</t>
  </si>
  <si>
    <t>Simplifications used - natural catastrophe risk</t>
  </si>
  <si>
    <t>URL link to the SFCR</t>
  </si>
  <si>
    <t>URL link to the SFCR webpage</t>
  </si>
  <si>
    <t>Description of credit event risk for financial instrument other category</t>
  </si>
  <si>
    <t>Description of Exposure</t>
  </si>
  <si>
    <t>Description of SCR risk measure used for Premium risk</t>
  </si>
  <si>
    <t>Description of SCR risk measure used for Reserve risk</t>
  </si>
  <si>
    <t>Description of criteria of influence other than percent of capital share, Percent used for the establishment of accounting consolidated accounts and percent of voting rights</t>
  </si>
  <si>
    <t>Description of SCR risk measure used for Catastrophe risk</t>
  </si>
  <si>
    <t>Commercially available vendor model name and version used</t>
  </si>
  <si>
    <t>Description of other perils</t>
  </si>
  <si>
    <t>Threshold for accumulation</t>
  </si>
  <si>
    <t>Description for the reset of the accumulation of minor changes</t>
  </si>
  <si>
    <t>Description of nature of a change in the model</t>
  </si>
  <si>
    <t>Description of other modelled contributions to the SCR which were impacted by the model change</t>
  </si>
  <si>
    <t>Other categorization and explanation for a model change</t>
  </si>
  <si>
    <t>List of criteria that are classifying the change as a major change</t>
  </si>
  <si>
    <t>Product group code</t>
  </si>
  <si>
    <t>Description of further call dates</t>
  </si>
  <si>
    <t>Name of natural catastrophe per region</t>
  </si>
  <si>
    <t>Explanatory information</t>
  </si>
  <si>
    <t>Description of exposure metric</t>
  </si>
  <si>
    <t>Name of group exposure</t>
  </si>
  <si>
    <t>Custodian code</t>
  </si>
  <si>
    <t>Description of types of add-on</t>
  </si>
  <si>
    <t>Description of operation of the facultative reinsurance item</t>
  </si>
  <si>
    <t>ID of intragroup related transaction within indirect transaction</t>
  </si>
  <si>
    <t>ID of single economic operation</t>
  </si>
  <si>
    <t>Comments</t>
  </si>
  <si>
    <t>Description of guarantees [cover term]</t>
  </si>
  <si>
    <t>Name of revenue side</t>
  </si>
  <si>
    <t>Name of expense side</t>
  </si>
  <si>
    <t>Description of other direct exposures</t>
  </si>
  <si>
    <t>Direct parent name</t>
  </si>
  <si>
    <t>Ultimate parent name</t>
  </si>
  <si>
    <t>Justification for not reporting KPI on climate change-related transition risk</t>
  </si>
  <si>
    <t>Justification for not reporting KPI on climate change-related physical risk</t>
  </si>
  <si>
    <t>Swap delivered description</t>
  </si>
  <si>
    <t>Swap received description</t>
  </si>
  <si>
    <t>Trade identifier</t>
  </si>
  <si>
    <t>Description of guarantees [general]</t>
  </si>
  <si>
    <t>Cyber risks description</t>
  </si>
  <si>
    <t>Identification of material lines of business</t>
  </si>
  <si>
    <t>Identification of the party to which the risk relates</t>
  </si>
  <si>
    <t>Legal name of head of group</t>
  </si>
  <si>
    <t>URL link to the IFRS income statement</t>
  </si>
  <si>
    <t>ESAP metadata - instrument or product identifier</t>
  </si>
  <si>
    <t>Additional information in case of use of discount rates other than risk free rates</t>
  </si>
  <si>
    <t>Description of impact on: assets/liability/off-balance sheet</t>
  </si>
  <si>
    <t>Description of incentives to redeem</t>
  </si>
  <si>
    <t>Description of inclusion of catastrophic guarantees</t>
  </si>
  <si>
    <t>Description of inflation rate used</t>
  </si>
  <si>
    <t>Description of item approved by supervisory authority as basic own funds</t>
  </si>
  <si>
    <t>Description of legal nature</t>
  </si>
  <si>
    <t>Description of material investments held by cedant in securitisation</t>
  </si>
  <si>
    <t>Description of own funds from the financial statements that should not be represented by the reconciliation reserve and do not meet the criteria to be classified as Solvency II own funds</t>
  </si>
  <si>
    <t>Description of preference share</t>
  </si>
  <si>
    <t>Description of reason[s] stated by the supervisor in it's decision related to capital add-on</t>
  </si>
  <si>
    <t>Contract name</t>
  </si>
  <si>
    <t>Description of risk</t>
  </si>
  <si>
    <t>Description of subordinated MMA</t>
  </si>
  <si>
    <t>Description of trigger event</t>
  </si>
  <si>
    <t>Description of trigger value</t>
  </si>
  <si>
    <t>Description of type of product</t>
  </si>
  <si>
    <t>Description risk category covered</t>
  </si>
  <si>
    <t>Description, if approval of full internal model for calculating solo SCR regards a solo internal model or group internal model</t>
  </si>
  <si>
    <t>Description, where partial internal model was used in standard formula [if anywhere]</t>
  </si>
  <si>
    <t>Description, where simplifications were used in standard formula [if anywhere]</t>
  </si>
  <si>
    <t>Description, where undertaking specific parameters were used in standard formula [if anywhere]</t>
  </si>
  <si>
    <t>Counterparty group</t>
  </si>
  <si>
    <t>Descriptions</t>
  </si>
  <si>
    <t>Descriptions of reinstatements</t>
  </si>
  <si>
    <t>Explanation if the item has been bought back</t>
  </si>
  <si>
    <t>Hedge</t>
  </si>
  <si>
    <t>Issuer group</t>
  </si>
  <si>
    <t>Item title</t>
  </si>
  <si>
    <t>Legal name of undertaking</t>
  </si>
  <si>
    <t>Name of broker</t>
  </si>
  <si>
    <t>Pension fund name</t>
  </si>
  <si>
    <t>Pension fund identification code</t>
  </si>
  <si>
    <t>Range of discount rates used</t>
  </si>
  <si>
    <t>Active host country</t>
  </si>
  <si>
    <t>Name of collateral/guarantee provider</t>
  </si>
  <si>
    <t>Name of counterparty</t>
  </si>
  <si>
    <t>Name of counterparty for which credit protection is purchased</t>
  </si>
  <si>
    <t>Name of insured entity</t>
  </si>
  <si>
    <t>Name of investor/buyer/transferee/payer/reinsured/beneficiary</t>
  </si>
  <si>
    <t>Name of receiver of guarantee</t>
  </si>
  <si>
    <t>Name of reinsurer</t>
  </si>
  <si>
    <t>Name of ring fenced fund</t>
  </si>
  <si>
    <t>Coupon/interest rate</t>
  </si>
  <si>
    <t>Name of SPV</t>
  </si>
  <si>
    <t>Name of Supervisory Authority</t>
  </si>
  <si>
    <t>Name of the counterparty of the Group</t>
  </si>
  <si>
    <t>Names of group entities subject to the exposure</t>
  </si>
  <si>
    <t>Names of hedged risks</t>
  </si>
  <si>
    <t>Product denomination</t>
  </si>
  <si>
    <t>Single name exposure</t>
  </si>
  <si>
    <t>Description of additional item</t>
  </si>
  <si>
    <t>Swap delivered interest rate [for buyer]</t>
  </si>
  <si>
    <t>Name of Pan-European Personal Pension Product</t>
  </si>
  <si>
    <t>Pan-European Personal Pension Product registration number</t>
  </si>
  <si>
    <t>PEPP provider name and contact details</t>
  </si>
  <si>
    <t>Name of responsible competent authority/ies</t>
  </si>
  <si>
    <t>Description of section 'How is my money invested?'</t>
  </si>
  <si>
    <t>Description of section 'Who is this for?'</t>
  </si>
  <si>
    <t>Description of guarantee or risk-mitigation techniques available for alternative investment option</t>
  </si>
  <si>
    <t>Description of annuity and life-long pay-out</t>
  </si>
  <si>
    <t>Description of lump sum</t>
  </si>
  <si>
    <t>Description of drawn down payments</t>
  </si>
  <si>
    <t>Description of combination of pay-out forms</t>
  </si>
  <si>
    <t>x7010</t>
  </si>
  <si>
    <t>Description of the PEPP retirement benefits and right to their modification</t>
  </si>
  <si>
    <t>x7011</t>
  </si>
  <si>
    <t>Description of "If you die before you retire" scenario</t>
  </si>
  <si>
    <t>x7012</t>
  </si>
  <si>
    <t>Description of "If you are unable to continue to pay into the PEPP" scenario</t>
  </si>
  <si>
    <t>x7013</t>
  </si>
  <si>
    <t>Description of "If you choose to receive monthly payments after retirement, but live longer than assumed in your PEPP contract" scenario</t>
  </si>
  <si>
    <t>x7014</t>
  </si>
  <si>
    <t>Description of "What happens if I move countries?"</t>
  </si>
  <si>
    <t>x7015</t>
  </si>
  <si>
    <t>Description of "Can I withdraw from the product early?"</t>
  </si>
  <si>
    <t>x7016</t>
  </si>
  <si>
    <t>Description of "Can I switch my provider?"</t>
  </si>
  <si>
    <t>x7017</t>
  </si>
  <si>
    <t>Description of "Can I change my investment option?"</t>
  </si>
  <si>
    <t>x7018</t>
  </si>
  <si>
    <t>Description of "Will my money be invested sustainably?"</t>
  </si>
  <si>
    <t>x7019</t>
  </si>
  <si>
    <t>Description of "Is this governed by sub-product's country law?"</t>
  </si>
  <si>
    <t>x7020</t>
  </si>
  <si>
    <t>Description of "Can I cancel or change my mind"?</t>
  </si>
  <si>
    <t>x7021</t>
  </si>
  <si>
    <t>Description "Is there a risk that I will lose all my invested capital?"</t>
  </si>
  <si>
    <t>x7022</t>
  </si>
  <si>
    <t>Description on any additional costs not mentioned explicitly in section 4 of PEPP KID</t>
  </si>
  <si>
    <t>x7023</t>
  </si>
  <si>
    <t>Description of requirements for the pay-in phase</t>
  </si>
  <si>
    <t>x7024</t>
  </si>
  <si>
    <t>Description of requirements for the pay-out phase</t>
  </si>
  <si>
    <t>x7025</t>
  </si>
  <si>
    <t>Description of "How can I complain" section</t>
  </si>
  <si>
    <t>x7026</t>
  </si>
  <si>
    <t>Description of a scenario when PEPP Provider would be unable to fulfil pay-out obligations</t>
  </si>
  <si>
    <t>x7027</t>
  </si>
  <si>
    <t>Link to website where past performance for this PEPP is shown</t>
  </si>
  <si>
    <t>x7028</t>
  </si>
  <si>
    <t>Link to website where more information on portability can be found</t>
  </si>
  <si>
    <t>x7029</t>
  </si>
  <si>
    <t>Link to website where the methodology used for the PEPP risk indicator is explained in more detail</t>
  </si>
  <si>
    <t>x7030</t>
  </si>
  <si>
    <t>Link to website where the performance scenarios are explained in detail</t>
  </si>
  <si>
    <t>x7031</t>
  </si>
  <si>
    <t>Narrative explanation of the summary risk indicator</t>
  </si>
  <si>
    <t>x7032</t>
  </si>
  <si>
    <t>Information on the conditions for returns to PEPP savers or built-in performance caps</t>
  </si>
  <si>
    <t>x7033</t>
  </si>
  <si>
    <t>PEPP KID Descriptions</t>
  </si>
  <si>
    <t>x7034</t>
  </si>
  <si>
    <t>Links to the PEPP KID websites</t>
  </si>
  <si>
    <t>x7035</t>
  </si>
  <si>
    <t>Link to website where the investment Policy principles are available</t>
  </si>
  <si>
    <t>x7036</t>
  </si>
  <si>
    <t>PEPPs pay-out options</t>
  </si>
  <si>
    <t>x7037</t>
  </si>
  <si>
    <t>Pan-European Personal Pension Product KID registration number</t>
  </si>
  <si>
    <t>x7038</t>
  </si>
  <si>
    <t>Lump sum amount unfavourable scenario (PEPP technical)</t>
  </si>
  <si>
    <t>x7039</t>
  </si>
  <si>
    <t>Lump sum amount favourable scenario (PEPP technical)</t>
  </si>
  <si>
    <t>x7040</t>
  </si>
  <si>
    <t>"Are my savings guaranteed?" option (PEPP technical)</t>
  </si>
  <si>
    <t>x7041</t>
  </si>
  <si>
    <t>Pension product risk classification (PEPP technical)</t>
  </si>
  <si>
    <t>x7042</t>
  </si>
  <si>
    <t>Total one-off costs for signing up for the product (PEPP technical)</t>
  </si>
  <si>
    <t>x7043</t>
  </si>
  <si>
    <t>Exit costs when exiting before five years (PEPP technical)</t>
  </si>
  <si>
    <t>x7044</t>
  </si>
  <si>
    <t>Annual costs expressed as percentage of savings paid in (PEPP technical)</t>
  </si>
  <si>
    <t>x7045</t>
  </si>
  <si>
    <t>Total annual costs in a scenario where 10 000 Monetary Units (MU) of a given currency were saved so far (PEPP technical)</t>
  </si>
  <si>
    <t>x7046</t>
  </si>
  <si>
    <t>Description of lump sum value of a poorly performing investment (PEPP technical)</t>
  </si>
  <si>
    <t>x7047</t>
  </si>
  <si>
    <t>Description of monthly payment value of a poorly performing investment (PEPP technical)</t>
  </si>
  <si>
    <t>x7048</t>
  </si>
  <si>
    <t>Description of lump sum value of a moderately performing investment (PEPP technical)</t>
  </si>
  <si>
    <t>x7049</t>
  </si>
  <si>
    <t>Description of monthly payment value of a moderately performing investment (PEPP technical)</t>
  </si>
  <si>
    <t>x7050</t>
  </si>
  <si>
    <t>Description of lump sum value of a well performing investment (PEPP technical)</t>
  </si>
  <si>
    <t>x7051</t>
  </si>
  <si>
    <t>Description of monthly payment value of a well performing investment (PEPP technical)</t>
  </si>
  <si>
    <t>x7052</t>
  </si>
  <si>
    <t>PEPP KID PDF file encoded to base 64</t>
  </si>
  <si>
    <t>x7053</t>
  </si>
  <si>
    <t>Link to electronic version of PEPP KID</t>
  </si>
  <si>
    <t>x7054</t>
  </si>
  <si>
    <t>Narrative explanation on inflation effects</t>
  </si>
  <si>
    <t>x7055</t>
  </si>
  <si>
    <t>Annual administrative costs expressed as percentage of savings paid in</t>
  </si>
  <si>
    <t>x7056</t>
  </si>
  <si>
    <t>Annual investment costs expressed as percentage of savings paid in</t>
  </si>
  <si>
    <t>x7057</t>
  </si>
  <si>
    <t>Annual distribution costs expressed as percentage of savings paid in</t>
  </si>
  <si>
    <t>x7058</t>
  </si>
  <si>
    <t>Annual guarantees costs expressed as percentage of savings paid in</t>
  </si>
  <si>
    <t>x7059</t>
  </si>
  <si>
    <t>Monthly contribution</t>
  </si>
  <si>
    <t>x7060</t>
  </si>
  <si>
    <t>Name of alternative investment option</t>
  </si>
  <si>
    <t>x7061</t>
  </si>
  <si>
    <t>Swap received interest rate [for buyer]</t>
  </si>
  <si>
    <t>Title</t>
  </si>
  <si>
    <t>Type of risk transferred</t>
  </si>
  <si>
    <t>Variable annual return</t>
  </si>
  <si>
    <t>Incorporation number</t>
  </si>
  <si>
    <t>Trigger value</t>
  </si>
  <si>
    <t>Valuation basis for statutory accounts value</t>
  </si>
  <si>
    <t>Template reporting status</t>
  </si>
  <si>
    <t>Single name exposure code</t>
  </si>
  <si>
    <t>Description of ancillary own funds</t>
  </si>
  <si>
    <t>Issuer Sector</t>
  </si>
  <si>
    <t>Legal name of group</t>
  </si>
  <si>
    <t>Issuer code</t>
  </si>
  <si>
    <t>Issuer group code</t>
  </si>
  <si>
    <t>Counterparty code</t>
  </si>
  <si>
    <t>Description of asset/liability underlying the derivative</t>
  </si>
  <si>
    <t>Counterparty group code</t>
  </si>
  <si>
    <t>Currency (ISO code)</t>
  </si>
  <si>
    <t>Composite limited CIC code</t>
  </si>
  <si>
    <t>Code of group</t>
  </si>
  <si>
    <t>1: Types of string</t>
  </si>
  <si>
    <t>Adjustment for expected losses due to counterparty default</t>
  </si>
  <si>
    <t>Callable on demand</t>
  </si>
  <si>
    <t>Capital add-on - Article 37 (1) Type d</t>
  </si>
  <si>
    <t>Value after taxation effects</t>
  </si>
  <si>
    <t>Value before taxation effects</t>
  </si>
  <si>
    <t>Modelled Value at risk</t>
  </si>
  <si>
    <t>Value at risk</t>
  </si>
  <si>
    <t>Instantaneous shock model</t>
  </si>
  <si>
    <t>Projection model</t>
  </si>
  <si>
    <t>Aggregate Exceedance Probability (AEP)</t>
  </si>
  <si>
    <t>Occurrence Exceedance Probability (OEP)</t>
  </si>
  <si>
    <t>Value before risk model change</t>
  </si>
  <si>
    <t>Called up but not yet paid in</t>
  </si>
  <si>
    <t>Value after risk model change</t>
  </si>
  <si>
    <t>Impact on market value</t>
  </si>
  <si>
    <t>Impact on SCR</t>
  </si>
  <si>
    <t>Amount before phasing-in mechanism for extrapolation</t>
  </si>
  <si>
    <t>Amount of phasing-in mechanism for extrapolation, transitional on interest rate and the transitional on Technical Provisions</t>
  </si>
  <si>
    <t>Amount of the phasing-in mechanism for extrapolation</t>
  </si>
  <si>
    <t>Amount before transitional on Technical Provisions and without phasing-in mechanism for extrapolation</t>
  </si>
  <si>
    <t>Amount before transitional on interest rate and without phasing-in mechanism for extrapolation</t>
  </si>
  <si>
    <t>Amount before volatility adjustment, without transitional measures and phasing-in mechanism for extrapolation</t>
  </si>
  <si>
    <t>Amount before matching adjustment and without all the others and phasing-in mechanism for extrapolation</t>
  </si>
  <si>
    <t>Called up to basic own fund</t>
  </si>
  <si>
    <t>Capital add-on</t>
  </si>
  <si>
    <t>Capital requirement for business operated in accordance with Art. 4 of Directive 2003/41/EC [transitional]</t>
  </si>
  <si>
    <t>Changes in perimeter</t>
  </si>
  <si>
    <t>Dated</t>
  </si>
  <si>
    <t>Decrease</t>
  </si>
  <si>
    <t>Exceptional elements triggering restating of opening BE</t>
  </si>
  <si>
    <t>Excluding intra-group transactions</t>
  </si>
  <si>
    <t>Adjusted equity methods - applicable for the valuation of participations [AEM]</t>
  </si>
  <si>
    <t>Excluding the loss-absorbing capacity of technical provisions</t>
  </si>
  <si>
    <t>Foreign exchange variation</t>
  </si>
  <si>
    <t>IFRS equity methods - applicable for the valuation of participations [IEM]</t>
  </si>
  <si>
    <t>Including the loss-absorbing capacity of technical provisions</t>
  </si>
  <si>
    <t>Including the loss-absorbing capacity of technical provisions and deferred taxes</t>
  </si>
  <si>
    <t>Increase</t>
  </si>
  <si>
    <t>Intragroup transactions</t>
  </si>
  <si>
    <t>Issued</t>
  </si>
  <si>
    <t>Loss-absorbing capacity of deferred taxes is modelled [not identifiable]</t>
  </si>
  <si>
    <t>Alternative valuation methods</t>
  </si>
  <si>
    <t>Loss-absorbing capacity of deferred taxes is modelled [identifiable]</t>
  </si>
  <si>
    <t>Loss-absorbing capacity of deferred taxes is not modelled</t>
  </si>
  <si>
    <t>Loss-absorbing capacity of technical provisions is modelled [not identifiable]</t>
  </si>
  <si>
    <t>Loss-absorbing capacity of technical provisions is modelled [identifiable]</t>
  </si>
  <si>
    <t>Loss-absorbing capacity of technical provisions is not modelled</t>
  </si>
  <si>
    <t>Mark to market [MktMk]</t>
  </si>
  <si>
    <t>Mark to model [MktMd]</t>
  </si>
  <si>
    <t>Movements in valuation</t>
  </si>
  <si>
    <t>New amount made available</t>
  </si>
  <si>
    <t>Before the adjustment for expected losses due to counterparty default</t>
  </si>
  <si>
    <t>Other variation</t>
  </si>
  <si>
    <t>Paid in</t>
  </si>
  <si>
    <t>Quoted market price in active markets for similar assets or liabilities</t>
  </si>
  <si>
    <t>Quoted market price in active markets for the same assets or liabilities</t>
  </si>
  <si>
    <t>Redeemed</t>
  </si>
  <si>
    <t>Reduction to amount available</t>
  </si>
  <si>
    <t>Regulatory actions</t>
  </si>
  <si>
    <t>Risk margin</t>
  </si>
  <si>
    <t>SCR before capital add-on</t>
  </si>
  <si>
    <t>Undated</t>
  </si>
  <si>
    <t>Best estimate</t>
  </si>
  <si>
    <t>Undated with a call option</t>
  </si>
  <si>
    <t>Past service costs</t>
  </si>
  <si>
    <t>Discount rate changes</t>
  </si>
  <si>
    <t>Experience adjustments</t>
  </si>
  <si>
    <t>Other than Past service costs, Discount rate and Experience adjustments</t>
  </si>
  <si>
    <t>Market-consistent valuation not applicable</t>
  </si>
  <si>
    <t>Quoted market price in active markets for similar assets or liabilities, Alternative valuation methods, Market valuation according to article 9(4) of Delegated Regulation 2015/35</t>
  </si>
  <si>
    <t>Undated with no contractual opportunity to redeem</t>
  </si>
  <si>
    <t>Variation</t>
  </si>
  <si>
    <t>Variation due to changes in economic environment</t>
  </si>
  <si>
    <t>Variation due to changes in non economic assumptions</t>
  </si>
  <si>
    <t>Variation due to experience and other sources</t>
  </si>
  <si>
    <t>Variation due to unwinding of discount rate</t>
  </si>
  <si>
    <t>Variation due to year N projected in and out flows</t>
  </si>
  <si>
    <t>Variation explained by capital basic own fund items and other items approved</t>
  </si>
  <si>
    <t>Variation explained by deferred tax position</t>
  </si>
  <si>
    <t>Best estimate [before adjustment for expected losses due to counterparty default]</t>
  </si>
  <si>
    <t>Variation explained by dividend distribution</t>
  </si>
  <si>
    <t>Variation explained by income tax [not deferred]</t>
  </si>
  <si>
    <t>Variation explained by investments and financial liabilities management</t>
  </si>
  <si>
    <t>Variation explained by technical provisions</t>
  </si>
  <si>
    <t>Amount before transitional on Technical Provisions</t>
  </si>
  <si>
    <t>Amount of the transitional on Technical Provisions</t>
  </si>
  <si>
    <t>Variation due to experience</t>
  </si>
  <si>
    <t>Other changes not elsewhere explained</t>
  </si>
  <si>
    <t>Amount before matching adjustment and without all the others</t>
  </si>
  <si>
    <t>Amount before volatility adjustment and without others transitional measures</t>
  </si>
  <si>
    <t>Calculated as a sum of best estimate and risk margin</t>
  </si>
  <si>
    <t>Amount of volatility adjustment set to zero</t>
  </si>
  <si>
    <t>Amount of matching adjustment set to zero</t>
  </si>
  <si>
    <t>Amount of all LTG/transitional measures</t>
  </si>
  <si>
    <t>Amount before transitional on interest rate</t>
  </si>
  <si>
    <t>Amount of transitional on interest rate</t>
  </si>
  <si>
    <t>Amount after transitional on Technical Provisions [for TP subject to transitional adjustment]</t>
  </si>
  <si>
    <t>Amount before transitional on Technical Provisions [for TP subject to transitional adjustment]</t>
  </si>
  <si>
    <t>Amount before transitional on Technical Provisions [for TP not subject to transitional adjustment]</t>
  </si>
  <si>
    <t>Amount of technical provisions subject to transitional on risk free rate</t>
  </si>
  <si>
    <t>Amount of technical provisions subject to volatility adjustment</t>
  </si>
  <si>
    <t>Calculated as a whole</t>
  </si>
  <si>
    <t>Amount of technical provisions subject to matching adjustment</t>
  </si>
  <si>
    <t>Asset side</t>
  </si>
  <si>
    <t>Liability side</t>
  </si>
  <si>
    <t>Off Balance Sheet (contingent asset)</t>
  </si>
  <si>
    <t>Off Balance Sheet (contingent liability)</t>
  </si>
  <si>
    <t>Amount after transitional on Technical Provisions [for TP not subject to transitional adjustment]</t>
  </si>
  <si>
    <t>Quoted market price in active markets for the same assets</t>
  </si>
  <si>
    <t>Quoted market price in active markets for similar assets</t>
  </si>
  <si>
    <t>Market valuation according to article 9(4) of Delegated Regulation 2015/35</t>
  </si>
  <si>
    <t>Amount before LTG measures</t>
  </si>
  <si>
    <t>Calculated as a whole and best estimate</t>
  </si>
  <si>
    <t>Amount of LTG measures</t>
  </si>
  <si>
    <t>Loss-absorbing capacity of deferred taxes justified by reversion of deferred tax liabilities</t>
  </si>
  <si>
    <t>Loss-absorbing capacity of deferred taxes justified by reference to probable future taxable economic profit</t>
  </si>
  <si>
    <t>Loss-absorbing capacity of deferred taxes justified by carry back, current year</t>
  </si>
  <si>
    <t>Loss-absorbing capacity of deferred taxes justified by carry back, future years</t>
  </si>
  <si>
    <t>Variation explained by investments and financial liabilities management excluding valuation movements on own shares</t>
  </si>
  <si>
    <t>Variation explained by investments and financial liabilities management including valuation movements on own shares</t>
  </si>
  <si>
    <t>Capital add-on - Article 37 (1) Type a</t>
  </si>
  <si>
    <t>Capital add-on - Article 37 (1) Type b</t>
  </si>
  <si>
    <t>Capital add-on - Article 37 (1) Type c</t>
  </si>
  <si>
    <t>1: Valuation method</t>
  </si>
  <si>
    <t>10: Dated or undated</t>
  </si>
  <si>
    <t>11: Changes in excess of assets over liabilities</t>
  </si>
  <si>
    <t>12: SCR calculation</t>
  </si>
  <si>
    <t>13: Valuation of recoverables</t>
  </si>
  <si>
    <t>14: Loss-absorbing capacity of technical provisions</t>
  </si>
  <si>
    <t>15: Loss-absorbing capacity of deferred taxes</t>
  </si>
  <si>
    <t>16: Treatment of intra-group transactions</t>
  </si>
  <si>
    <t>17: Transitional adjustment on Technical Provisions</t>
  </si>
  <si>
    <t>18: Impact of the long term guarantees and transitional measures</t>
  </si>
  <si>
    <t>19: Impact of the long term guarantees and transitional measures</t>
  </si>
  <si>
    <t>2: Valuation of provisions [general]</t>
  </si>
  <si>
    <t>20: Transitional adjustment on Technical Provisions</t>
  </si>
  <si>
    <t>21: Transitional adjustment on Technical Provisions</t>
  </si>
  <si>
    <t>22: Impact on Assets/Liability/Off Balance Sheet</t>
  </si>
  <si>
    <t>23: Valuation method</t>
  </si>
  <si>
    <t>1 - quoted market price in active markets for the same assets</t>
  </si>
  <si>
    <t>2 - quoted market price in active markets for similar assets</t>
  </si>
  <si>
    <t>3 - alternative valuation methods</t>
  </si>
  <si>
    <t>4 - adjusted equity methods (applicable for the valuation of participations)</t>
  </si>
  <si>
    <t>5 - IFRS equity methods (applicable for the valuation of participations)</t>
  </si>
  <si>
    <t>6 - Market valuation according to article 9(4) of Delegated Regulation 2015/35</t>
  </si>
  <si>
    <t>24: Valuation method</t>
  </si>
  <si>
    <t>1 - quoted market price in active markets for the same assets or liabilities</t>
  </si>
  <si>
    <t>2 - quoted market price in active markets for similar assets or liabilities</t>
  </si>
  <si>
    <t>25: Long term guarantees transitionals and measures</t>
  </si>
  <si>
    <t>26: After and before taxation effect</t>
  </si>
  <si>
    <t>27: Value at risk type</t>
  </si>
  <si>
    <t>28: Type of shock models</t>
  </si>
  <si>
    <t>1 - Instantaneous shock model</t>
  </si>
  <si>
    <t>2 - Projection model</t>
  </si>
  <si>
    <t>29: Probability calculation</t>
  </si>
  <si>
    <t>3: Valuation of provisions [general]</t>
  </si>
  <si>
    <t>30: Probability calculation</t>
  </si>
  <si>
    <t>31: Impact calculation</t>
  </si>
  <si>
    <t>4: Valuation method</t>
  </si>
  <si>
    <t>5: Changes in own funds</t>
  </si>
  <si>
    <t>500: Changes in technical provisions (Pension funds)</t>
  </si>
  <si>
    <t>501: Valuation method (Pension funds)</t>
  </si>
  <si>
    <t>1 - market prices for that instrument</t>
  </si>
  <si>
    <t>2 - marked-to-market</t>
  </si>
  <si>
    <t>3 - market-consistent valuation not applicable</t>
  </si>
  <si>
    <t>6: Changes in own funds</t>
  </si>
  <si>
    <t>7: Changes in own funds</t>
  </si>
  <si>
    <t>8: Changes in technical provisions</t>
  </si>
  <si>
    <t>9: Status of share payment, initial fund or mutual members account</t>
  </si>
  <si>
    <t>Wien</t>
  </si>
  <si>
    <t>AUT_10</t>
  </si>
  <si>
    <t>AUT_11</t>
  </si>
  <si>
    <t>AUT_12</t>
  </si>
  <si>
    <t>Wien-Flughafen</t>
  </si>
  <si>
    <t>AUT_13</t>
  </si>
  <si>
    <t>Stockerau, Grossmugl, Leitzersdorf, Niederhollabrunn, Sierndorf, Goellersdorf, Breitenwaida, Hollabrunn, Immendorf, Nappersdorf, Mailberg, Eggendorf im Thale, Enzersdorf im Thale, Kammersdorf, Grossharras, Wullersdorf, Guntersdorf, Zellerndorf, Pernersdorf-Pfaffendorf, Jetzelsdorf, Haugsdorf, Hadres, Seefeld-Grosskadolz, Zwingendorf, Wulzeshofen, Retz, Schrattenthal, Unterretzbach, Niederfladnitz, Hardegg, Pleissing, Weitersfeld, Langau, Riegersburg, Geras, Zissersdorf, Drosendorf</t>
  </si>
  <si>
    <t>AUT_20</t>
  </si>
  <si>
    <t>Korneuburg, Bisamberg, Langenzersdorf, Spillern, Oberrohrbach, Rueckersdorf-Harmannsdorf, Wuernitz, Karnabrunn, Grossrussbach, Ernstbrunn, Niederleis, Wolkersdorf im Weinviertel, Ulrichskirchen, Schleinbach, Niederkreuzstetten, Neubau, Ladendorf, Mistelbach, Fraettingsdorf, Loosdorf, Staatz-Kautendorf, Neudorf bei Staatz, Laa an der Thaya, Ameis, Grosskrut, Altlichtenwarth, Hausbrunn, Asparn an der Zaya, Gnadendorf, Stronsdorf, Unterstinkenbrunn, Poysbrunn, Falkenstein, Ottenthal, Wildenduernbach, Drasenhofen, Poysdorf, Herrnbaumgarten, Schrattenberg, Dobermannsdorf, Palterndorf, Neusiedl an der Zaya, Hauskirchen, Prinzendorf an der Zaya, Gaweinstal, Kettlasbrunn, Wilfersdorf</t>
  </si>
  <si>
    <t>AUT_21</t>
  </si>
  <si>
    <t>Gerasdorf, Enzersfeld, Grossebersdorf, Pillichsdorf, Grossengersdorf, Bockfliess, Auersthal, Raggendorf, Gross Schweinbarth, Bad Pirawarth, Hohenruppersdorf, Obersulz, Zistersdorf, Gaenserndorf, Strasshof an der Nordbahn, Deutsch Wagram, Schoenkirchen, Prottes, Matzen, Spannberg, Velm-Goetzendorf, Ebenthal, Ollersdorf, Weikendorf, Angern an der March, Stillfried, Duernkrut, Jedenspeigen, Droesing, Niederabsdorf, Hohenau an der March, Rabensburg, Bernhardsthal, Reintal, Raasdorf, Markgrafneusiedl, Obersiebenbrunn, Untersiebenbrunn, Leopoldsdorf im Marchfelde, Haringsee, Lassee, Engelhartstetten, Marchegg Stadt, Marchegg Bahnhof, Oberweiden</t>
  </si>
  <si>
    <t>AUT_22</t>
  </si>
  <si>
    <t>Gross-Enzersdorf, Orth an der Donau, Eckartsau, Schwechat, Zwoelfaxing, Himberg, Maria Lanzendorf, Voesendorf, Hennersdorf, Leopoldsdorf, Voesendorf, Moedling, Maria Enzersdorf, Brunn am Gebirge, Wiener Neudorf, Gumpoldskirchen, Guntramsdorf, Laxenburg, Biedermannsdorf, Hinterbruehl, Giesshuebl, Perchtoldsdorf, Laab im Walde, Breitenfurt bei Wien, Kaltenleutgeben, Sulz im Wienerwald, Sittendorf</t>
  </si>
  <si>
    <t>AUT_23</t>
  </si>
  <si>
    <t>Fischamend, Maria Ellend, Regelsbrunn, Petronell, Bad Deutsch Altenburg, Hainburg an der Donau, Wolfsthal, Berg, Kittsee, Pama, Deutsch Jahrndorf, Zurndorf, Nickelsdorf, Kleinneusiedl, Schwadorf, Margarethen am Moos, Goetzendorf an der Leitha, Ebergassing, Gramatneusiedl, Mitterndorf an der Fischa, Unterwaltersdorf, Deutsch-Brodersdorf, Seibersdorf, Hof am Leithaberge, Mannersdorf am Leithagebirge, Sommerein, Trautmannsdorf an der Leitha, Bruck an der Leitha, Wilfleinsdorf, Stixneusiedl, Goettlesbrunn, Hoeflein, Rohrau, Prellenkirchen, Potzneusiedl, Gattendorf, Neudorf, Achau, Muenchendorf, Ebreichsdorf, Wampersdorf, Pottendorf, Ebenfurth, Neufeld an der Leitha, Eggendorf, Lichtenwoerth-Nadelburg</t>
  </si>
  <si>
    <t>AUT_24</t>
  </si>
  <si>
    <t>Alland, Altenmarkt-Thenneberg, Bad Voeslau, Baden, Berndorf, Enzesfeld-Lindabrunn, Gaaden, Guenselsdorf, Heiligenkreuz im Wienerwald, Hirtenberg, Kaumberg, Klausen-Leopoldsdorf, Kottingbrunn, Leobersdorf, Neuhaus, Oberwaltersdorf, Pfaffstaetten, Pottenstein, Sooss, Tattendorf, Teesdorf, Traiskirchen, Tribuswinkel, Trumau, Weissenbach an der Triesting</t>
  </si>
  <si>
    <t>AUT_25</t>
  </si>
  <si>
    <t>Blumau-Neurisshof, Breitenau, Breitenstein, Felixdorf, Gloggnitz, Kueb, Nasswald, Neunkirchen, Payerbach, Prein an der Rax, Reichenau an der Rax, Rohr im Gebirge, Schottwien, Schwarzau am Steinfelde, Schwarzau im Gebirge, Semmering, Sieding-Stixenstein, Sollenau, Ternitz, Theresienfeld, Wimpassing im Schwarzatale</t>
  </si>
  <si>
    <t>AUT_26</t>
  </si>
  <si>
    <t>Bad Fischau, Gruenbach am Schneeberg, Gutenstein, Hohe Wand-Stollhof, Markt Piesting, Miesenbach, Muthmannsdorf, Oed, Pernitz, Puchberg am Schneeberg, St. Egyden am Steinfeld, Steinabrueckl, Waldegg, Wiener Neustadt, Willendorf, Winzendorf, Woellersdorf</t>
  </si>
  <si>
    <t>AUT_27</t>
  </si>
  <si>
    <t>Aspang, Bad Erlach, Bad Schoenau, Bromberg, Edlitz, Feistritz am Wechsel, Grimmenstein, Hochneukirchen, Hochwolkersdorf, Hollenthon, Katzelsdorf, Kirchberg am Wechsel, Kirchschlag in der Buckligen Welt, Krumbach, Lanzenkirchen, Lichtenegg, Moenichkirchen, Pitten, Schwarzenbach, Seebenstein, Thernberg, Trattenbach, Warth, Wiesmath, Zoebern</t>
  </si>
  <si>
    <t>AUT_28</t>
  </si>
  <si>
    <t>Altlengbach, Asperhofen, Boeheimkirchen, Eichgraben, Gablitz, Innermanzing, Kasten bei Boeheimkirchen, Kirchstetten, Laaben, Maria Anzbach, Mauerbach, Michelbach, Neulengbach, Ollersbach, Pressbaum, Purkersdorf, Rekawinkel, Ried am Riederberg, St. Christophen, Stoessing, Tullnerbach-Lawies, Untertullnerbach, Wolfsgraben, Wuermla</t>
  </si>
  <si>
    <t>AUT_30</t>
  </si>
  <si>
    <t>Eschenau, Freiland, Gansbach, Getzersdorf, Hainfeld, Herzogenburg, Hohenberg, Kapelln, Karlstetten, Kernhof, Kleinzell-Salzerbad, Lilienfeld, Neidling, Nussdorf, Oberwoelbling, Obritzberg, Perschling, Pottenbrunn, Pyhra, Rainfeld, Ramsau, Rohrbach, St. Aegyd am Neuwalde, St. Georgen am Steinfelde, St. Poelten, St. Poelten-Harland, St. Poelten-Radlberg, St. Poelten-Traisenpark, St. Veit an der Goelsen, Statzendorf, Traisen, Traismauer, Tuernitz, Wald, Wilhelmsburg</t>
  </si>
  <si>
    <t>AUT_31</t>
  </si>
  <si>
    <t>Annaberg, Bergland, Bischofstetten, Erlauf, Frankenfels, Gaming, Goesing an der Mariazellerbahn, Gresten, Hofstetten, Kienberg, Kilb, Kirchberg an der Pielach, Kirnberg an der Mank, Lackenhof, Langau, Loich, Lunz am See, Mank, Mitterbach, Ober-Grafendorf, Oberndorf an der Melk, Petzenkirchen, Puchenstuben, Purgstall, Rabenstein an der Pielach, Randegg, Ruprechtshofen, Scheibbs, Schwarzenbach an der Pielach, St. Anton an der Jessnitz, St. Georgen an der Leys, St. Leonhard am Forst, St. Margarethen an der Sierning, Steinakirchen am Forst, Texing, Wang, Weinburg, Wienerbruck, Wieselburg</t>
  </si>
  <si>
    <t>AUT_32</t>
  </si>
  <si>
    <t>Allhartsberg, Amstetten, Ardagger, Aschbach Markt, Blindenmarkt, Boehlerwerk, Ertl, Euratsfeld, Ferschnitz, Gaflenz, Goestling an der Ybbs, Golling, Gross Sierning, Haag, Hafnerbach, Hollenstein an der Ybbs, Huerm, Kematen, Kemmelbach, Krummnussbaum, Loosdorf, Matzleinsdorf, Mauer-Oahling, Melk, Neuhofen an der Ybbs, Neumarkt an der Ybbs, Neustadtl an der Donau, Oed, Opponitz, Poechlarn, Prinzersdorf, Rosenau am Sonntagberg, Saeusenstein, Schoenbuehel an der Donau, Seitenstetten, St. Georgen am Reith, St. Georgen am Ybbsfelde, St. Martin-Karlsbach, St. Peter in der Au, Strengberg, Ulmerfeld-Hausmening, Viehdorf, Waidhofen an der Ybbs, Wallsee, Weistrach, Weyer, Wolfsbach, Ybbs an der Donau, Ybbsitz, Zeillern</t>
  </si>
  <si>
    <t>AUT_33</t>
  </si>
  <si>
    <t>Absdorf, Altenwoerth, Atzenbrugg, Etsdorf am Kamp, Fels am Wagram, Feuersbrunn, Gedersdorf, Goesing am Wagram, Grafenwoerth, Greifenstein, Grossriedenthal, Hadersdorf am Kamp, Haitzendorf, Hausleiten, Hintersdorf, Hoeflein an der Donau, Hohenwarth, Judenau, Kirchberg am Wagram, Klosterneuburg, Koenigsbrunn am Wagram, Koenigstetten, Kritzendorf, Langenlebarn, Langenrohr, Michelhausen, Muckendorf-Wipfing, Muehlbach am Manhartsberg, Rohrendorf bei Krems, Sieghartskirchen, Sitzenberg-Reidling, St. Andrae-Woerdern, Stetteldorf am Wagram, Strass im Strassertale, Tulbing, Tulln an der Donau, Zeiselmauer, Zwentendorf an der Donau</t>
  </si>
  <si>
    <t>AUT_34</t>
  </si>
  <si>
    <t>Altenburg, Brunn an der Wild, Franzen, Friedersbach, Furth bei Goettweig, Gars am Kamp, Gfoehl, Grainbrunn, Horn, Idolsberg, Krems an der Donau, Krems-Hollenburg, Krumau am Kamp, Langenlois, Lengenfeld, Lichtenau, Mautern, Neupoella, Niedernondorf, Obermeisling, Paudorf, Plank am Kamp, Rastenfeld, Roehrenbach, Rosenburg, Sallingberg, Schiltern, Schoenberg, Senftenberg, St. Leonhard am Hornerwald, Zoebing</t>
  </si>
  <si>
    <t>AUT_35</t>
  </si>
  <si>
    <t>Aggsbach Dorf, Aggsbach Markt, Albrechtsberg an der Grossen Krems, Artstetten, Bad Traunstein, Duernstein, Emmersdorf an der Donau, Grossheinrichschlag, Gutenbrunn, Hofamt Priel, Klein-Poechlarn, Kottes, Laimbach am Ostrong, Leiben, Marbach an der Donau, Maria Laach am Jauerling, Maria Taferl, Martinsberg, Mitterarnsdorf, Muehldorf, Muenichreith, Noechling, Ottenschlag, Persenbeug, Poeggstall, Raxendorf, Rossatz, Schoenbach, Spitz, St. Oswald, Weissenkirchen in der Wachau, Weiten, Yspertal</t>
  </si>
  <si>
    <t>AUT_36</t>
  </si>
  <si>
    <t>Eggenburg, Glaubendorf, Grossmeiseldorf, Grossweikersdorf, Harmannsdorf, Hoetzelsdorf, Irnfritz, Japons, Limberg, Ludweis, Maissau, Messern, Niederrussbach, Pulkau, Ravelsbach, Roeschitz, Sigmundsherberg, Sitzendorf an der Schmida, Stockern, Straning, Theras, Walkenstein, Ziersdorf</t>
  </si>
  <si>
    <t>AUT_37</t>
  </si>
  <si>
    <t>Aigen, Allentsteig, Brand, Dietmanns, Dobersberg, Eggern, Eisgarn, Gastern, Goepfritz an der Wild, Gross Siegharts, Grossau, Heidenreichstein, Karlstein an der Thaya, Kautzen, Kirchberg an der Wild, Langegg, Litschau, Nagelberg, Pfaffenschlag bei Waidhofen an der Thaya, Raabs an der Thaya, Reingers, Thaya, Waidhofen an der Thaya, Waldkirchen an der Thaya, Weikertschlag an der Thaya, Windigsteig</t>
  </si>
  <si>
    <t>AUT_38</t>
  </si>
  <si>
    <t>Arbesbach, Bad Grosspertholz, Echsenbach, Gmuend, Grafenschlag, Gross Gerungs, Grossgoettfritz, Grossschoenau, Heinrichs bei Weitra, Hirschbach, Hoheneich, Jagenbach, Karlstift, Kirchberg am Walde, Langschlag, Puerbach, Rappottenstein, Rosenau Schloss, Schrems, Schwarzenau, Schweiggers, St. Martin, Vitis, Waldenstein, Waldhausen, Weitra, Zwettl</t>
  </si>
  <si>
    <t>AUT_39</t>
  </si>
  <si>
    <t>Alkoven, Ansfelden, Aschach an der Donau, Breitenaich, Eferding, Engelhartszell, Esternberg, Haibach ob der Donau, Haid, Hartkirchen, Hoersching, Leonding, Linz, Oftering, Pasching, Puchenau, Pucking, St. Agatha, St. Marienkirchen an der Polsenz, Stroheim, Thening, Traun, Vichtenstein, Wesenufer, Wilhering</t>
  </si>
  <si>
    <t>AUT_40</t>
  </si>
  <si>
    <t>Aigen-Schlaegl, Altenfelden, Arnreit, Bad Leonfelden, Feldkirchen an der Donau, Goldwoerth, Haslach an der Muehl, Helfenberg, Herzogsdorf, Hofkirchen im Muehlkreis, Julbach, Kirchberg ob der Donau, Klaffer am Hochficht, Kleinzell im Muehlkreis, Kollerschlag, Lembach im Muehlkreis, Nebelberg, Neufelden, Neuhaus an der Donau, Neustift im Muehlkreis, Niederkappel, Niederwaldkirchen, Oberkappel, Oberneukirchen, Oepping, Ottensheim, Peilstein im Muehlviertel, Pfarrkirchen im Muehlkreis, Putzleinsdorf, Reichenthal, Rohrbach in Oberoesterreich, Rottenegg, Sarleinsbach, Schenkenfelden, Schwarzenberg am Boehmerwald, St. Johann am Wimberg, St. Martin im Muehlkreis, St. Peter am Wimberg, St. Ulrich im Muehlkreis, St. Veit im Muehlkreis, Traberg, Ulrichsberg, Vorderweissenbach, Walding, Waxenberg, Zwettl an der Rodl</t>
  </si>
  <si>
    <t>AUT_41</t>
  </si>
  <si>
    <t>Alberndorf in der Riedmark, Altenberg bei Linz, Bad Zell, Engerwitzdorf, Freistadt, Gallneukirchen, Gramastetten, Gruenbach, Gutau, Hagenberg im Muehlkreis, Hellmonsoedt, Hirschbach im Muehlkreis, Katsdorf, Kefermarkt, Koenigswiesen, Lasberg, Leopoldschlag, Liebenau, Luftenberg, Moenchdorf, Neumarkt im Muehlkreis, Pierbach, Pregarten, Rainbach im Muehlkreis, Reichenau im Muehlkreis, Sandl, Schoenau im Muehlkreis, St. Georgen an der Gusen, St. Leonhard bei Freistadt, St. Oswald bei Freistadt, Steyregg, Tragwein, Unterweissenbach, Wartberg ob der Aist, Weitersfelden, Windhaag bei Freistadt</t>
  </si>
  <si>
    <t>AUT_42</t>
  </si>
  <si>
    <t>Arbing, Au an der Donau, Bad Kreuzen, Baumgartenberg, Dimbach, Dorfstetten, Grein, Klam, Mauthausen, Mitterkirchen, Muenzbach, Naarn, Pabneukirchen, Perg, Rechberg, Ried in der Riedmark, Sarmingstein, Saxen, Schwertberg, St. Georgen am Walde, St. Nikola an der Donau, St. Pantaleon, St. Thomas, St. Valentin, Waldhausen im Strudengau, Windhaag bei Perg</t>
  </si>
  <si>
    <t>AUT_43</t>
  </si>
  <si>
    <t>Aschach an der Steyr, Asten, Behamberg, Enns, Ennsdorf, Ernsthofen, Garsten, Grossraming, Haidershofen, Hargelsberg, Hofkirchen im Traunkreis, Kleinraming, Kleinreifling, Kronstorf, Laussa, Losenstein, Maria Neustift, Niederneukirchen, Reichraming, St. Florian, Steyr, Steyr-Gleink, Ternberg, Trattenbach, Wolfern</t>
  </si>
  <si>
    <t>AUT_44</t>
  </si>
  <si>
    <t>Adlwang, Allhaming, Bad Hall, Gruenburg, Hinterstoder, Inzersdorf im Kremstal, Kematen an der Krems, Kirchdorf an der Krems, Klaus an der Pyhrnbahn, Kremsmuenster, Leonstein, Micheldorf, Molln, Neuhofen an der Krems, Neuzeug, Nussbach, Obergruenburg, Oberschlierbach, Piberbach, Ried im Traunkreis, Rohr im Kremstal, Rosenau am Hengstpass, Rossleithen, Schiedlberg, Schlierbach, Sierning, Spital am Pyhrn, St. Marien, St. Pankraz, Steinbach am Ziehberg, Steinbach an der Steyr, Steyrling, Vorderstoder, Waldneukirchen, Wartberg an der Krems, Windischgarsten</t>
  </si>
  <si>
    <t>AUT_45</t>
  </si>
  <si>
    <t>Aistersheim, Altenhof am Hausruck, Bachmanning, Bad Wimsbach-Neydharting, Breitenschuetzing, Buchkirchen, Desselbrunn, Eberstalzell, Eggendorf im Traunkreis, Gaspoltshofen, Geboltskirchen, Gruenau im Almtal, Gunskirchen, Haag am Hausruck, Holzhausen, Kematen am Innbach, Kirchham, Krenglbach, Laakirchen, Lambach, Marchtrenk, Mistelbach bei Wels, Neukirchen bei Lambach, Niederthalheim, Oberweis, Offenhausen, Ohlsdorf, Pennewang, Pettenbach, Pichl bei Wels, Roitham am Traunfall, Rottenbach, Sattledt, Scharnstein, Scharten, Schwanenstadt, Sipbachzell, Stadl-Paura, Steinerkirchen an der Traun, Steinhaus, Steyrermuehl, Vorchdorf, Weibern, Weisskirchen, Wels</t>
  </si>
  <si>
    <t>AUT_46</t>
  </si>
  <si>
    <t>Altschwendt, Andorf, Andrichsfurt, Bad Schallerbach, Brunnenthal, Diersbach, Dorf, Eggerding, Enzenkirchen, Freinberg, Gallspach, Grieskirchen, Heiligenberg, Hofkirchen an der Trattnach, Kopfing im Innkreis, Lambrechten, Mayrhof, Meggenhofen, Michaelnbach, Muenzkirchen, Natternbach, Neukirchen am Walde, Neumarkt im Hausruckkreis, Peterskirchen, Peuerbach, Pram, Prambachkirchen, Raab, Rainbach im Innkreis, Riedau, Schaerding, Schardenberg, Schluesslberg, Sigharting, St. Aegidi, St. Florian am Inn, St. Marienkirchen bei Schaerding, St. Roman, St. Thomas, St. Willibald, Taiskirchen im Innkreis, Taufkirchen an der Pram, Taufkirchen an der Trattnach, Waizenkirchen, Wallern an der Trattnach, Wendling, Wernstein am Inn, Zell an der Pram</t>
  </si>
  <si>
    <t>AUT_47</t>
  </si>
  <si>
    <t>Altmuenster, Ampflwang, Attersee, Attnang-Puchheim, Bad Goisern am Hallstaettersee, Bad Ischl, Ebensee, Fornach, Frankenburg am Hausruck, Frankenmarkt, Gampern, Gmunden, Gosau, Gosau-Hintertal, Gschwandt, Hallstatt, Lauffen, Lenzing, Neukirchen, Neukirchen an der Voeckla, Nussdorf am Attersee, Oberhofen am Irrsee, Obertraun, Oberwang, Pinsdorf, Poendorf, Puchkirchen am Trattberg, Regau, Rutzenmoos, Schoerfling, Schwanenstadt, Seewalchen am Attersee, St. Georgen im Attergau, St. Konrad, Steeg, Steinbach am Attersee, Strass im Attergau, Timelkam, Traunkirchen, Ungenach, Unterach, Voecklabruck, Voecklamarkt, Weissenbach, Weyregg am Attersee, Zell am Moos, Zell am Pettenfirst, Zipf</t>
  </si>
  <si>
    <t>AUT_48</t>
  </si>
  <si>
    <t>Altheim, Antiesenhofen, Atzbach, Aurolzmuenster, Eberschwang, Eitzing, Geiersberg, Geinberg, Gurten, Hohenzell, Kirchheim im Innkreis, Lohnsburg, Manning, Mehrnbach, Mettmach, Mining, Muehlheim am Inn, Neuhofen im Innkreis, Obernberg am Inn, Ort im Innkreis, Ottnang, Polling im Innkreis, Pramet, Reichersberg, Ried im Innkreis, Schildorn, St. Georgen bei Obernberg am Inn, St. Marienkirchen am Hausruck, St. Martin, St. Peter am Hart, Suben, Tumeltsham, Utzenaich, Waldzell, Weilbach, Weng im Innkreis, Wildenau, Wolfsegg am Hausruck</t>
  </si>
  <si>
    <t>AUT_49</t>
  </si>
  <si>
    <t>Anif, Elsbethen-Glasenbach, Gartenau-St. Leonhard, Groedig, Grossgmain, Lofer, Salzburg, Salzburg-Aigen, Salzburg-Gnigl, St. Martin bei Lofer, Unken, Wals, Weissbach bei Lofer</t>
  </si>
  <si>
    <t>AUT_50</t>
  </si>
  <si>
    <t>Ach, Anthering, Bergheim, Berndorf bei Salzburg, Buermoos, Eggelsberg, Elixhausen, Feldkirchen bei Mattighofen, Franking, Geretsberg, Gilgenberg am Weilhart, Goeming, Handenberg, Lamprechtshausen, Mattsee, Michaelbeuern, Moosdorf, Neukirchen an der Enknach, Nussdorf am Haunsberg, Oberndorf bei Salzburg, Obertrum am See, Ostermiething, Perwang am Grabensee, Schwand im Innkreis, Seeham, St. Georgen bei Salzburg, St. Pantaleon</t>
  </si>
  <si>
    <t>AUT_51</t>
  </si>
  <si>
    <t>Aspach, Auerbach, Braunau, Braunau am Inn, Burgkirchen, Friedburg, Hoehnhart, Jeging, Kirchberg bei Mattighofen, Koestendorf, Lochen am See, Maria Schmolln, Mattighofen, Mauerkirchen, Moosbach, Munderfing, Neumarkt am Wallersee, Pfaffstaett, Pischelsdorf am Engelbach, Rossbach, Schalchen, Schleedorf, Schneegattern, Seekirchen, St. Johann am Walde, Strasswalchen, Treubach, Uttendorf</t>
  </si>
  <si>
    <t>AUT_52</t>
  </si>
  <si>
    <t>Abersee, Ebenau, Eugendorf, Faistenau, Fuschl am See, Hallwang, Henndorf am Wallersee, Hof bei Salzburg, Koppl, Loibichl, Mondsee, Plainfeld, St. Gilgen, St. Wolfgang im Salzkammergut, Strobl, Thalgau</t>
  </si>
  <si>
    <t>AUT_53</t>
  </si>
  <si>
    <t>Abtenau, Adnet, Bad Vigaun, Golling an der Salzach, Hallein, Heilbad Duerrnberg, Krispl, Kuchl, Oberalm, Pfarrwerfen, Puch bei Hallein, Russbach am Pass Gschuett, St. Koloman, Tenneck, Werfen, Werfenweng</t>
  </si>
  <si>
    <t>AUT_54</t>
  </si>
  <si>
    <t>Altenmarkt im Pongau, Annaberg, Bischofshofen, Eben im Pongau, Filzmoos, Flachau, Forstau, Goeriach, Huettau, Lessach, Lungoetz, Mariapfarr, Mauterndorf, Muehlbach am Hochkoenig, Muhr, Niedernfritz, Obertauern, Radstadt, Ramingstein, St. Andrae im Lungau, St. Margarethen im Lungau, St. Martin am Tennengebirge, St. Michael im Lungau, Tamsweg, Thomatal, Tweng, Unternberg, Untertauern, Weisspriach, Zederhaus</t>
  </si>
  <si>
    <t>AUT_55</t>
  </si>
  <si>
    <t>Bad Gastein, Bad Hofgastein, Boeckstein, Bruck an der Grossglocknerstrasse, Dienten am Hochkoenig, Dorfgastein, Fusch an der Glocknerstrasse, Goldegg, Gries, Grossarl, Huettschlag, Kleinarl, Lend, Rauris, Schwarzach im Pongau, St. Johann im Pongau, St. Veit im Pongau, Taxenbach, Wagrain</t>
  </si>
  <si>
    <t>AUT_56</t>
  </si>
  <si>
    <t>Bramberg am Wildkogel, Hinterglemm, Hollersbach im Pinzgau, Kaprun, Krimml, Leogang, Maishofen, Maria Alm am Steinernen Meer, Mittersill, Muehlbach, Neukirchen am Grossvenediger, Niedernsill, Piesendorf, Saalbach, Saalfelden am Steinernen Meer, Stuhlfelden, Uttendorf, Viehhofen, Wald im Pinzgau, Zell am See</t>
  </si>
  <si>
    <t>AUT_57</t>
  </si>
  <si>
    <t>Absam, Aldrans, Ampass, Axams, Birgitz, Ellboegen, Gnadenwald, Goetzens, Grinzens, Hall in Tirol, Innsbruck, Innsbruck-Igls, Lans, Mils, Patsch, Rinn, Rum, Sistrans, Thaur, Tulfes</t>
  </si>
  <si>
    <t>AUT_60</t>
  </si>
  <si>
    <t>Baumkirchen, Fritzens, Fulpmes, Gries am Brenner, Gries im Sellrain, Kematen in Tirol, Kolsass, Kolsassberg, Kuehtai, Leutasch, Matrei am Brenner, Mieders, Mutters, Natters, Navis, Neustift im Stubaital, Obernberg am Brenner, Oberperfuss, Pill, Ranggen, Reith bei Seefeld, Scharnitz, Schoenberg im Stubaital, Schwaz, Seefeld in Tirol, Sellrain, St. Jodok am Brenner, St. Sigmund, Stans, Steinach am Brenner, Telfes im Stubai, Terfens, Trins, Unterperfuss, Voels, Volders, Vomp, Wattenberg, Wattens, Weer, Weerberg, Zirl</t>
  </si>
  <si>
    <t>AUT_61</t>
  </si>
  <si>
    <t>Achenkirch, Alpbach, Aschau, Brandenberg, Breitenbach am Inn, Brixlegg, Bruck am Ziller, Buch in Tirol, Finkenberg, Fuegen, Fuegenberg, Gallzein, Gerlos, Ginzling, Hainzenberg, Hart im Zillertal, Hintertux, Hippach, Jenbach, Kaltenbach, Kramsach, Kundl, Maurach, Mayrhofen, Muenster, Pertisau, Radfeld, Ramsau im Zillertal, Rattenberg, Reith im Alpbachtal, Ried im Zillertal, Schlitters, Strass im Zillertal, Stumm, Stummerberg, Tux, Uderns, Wiesing, Zell am Ziller, Zellberg</t>
  </si>
  <si>
    <t>AUT_62</t>
  </si>
  <si>
    <t>Angath, Angerberg, Aurach, Bad Haering, Brixen im Thale, Ebbs, Ellmau, Erl, Erpfendorf, Fieberbrunn, Going am Wilden Kaiser, Hochfilzen, Hopfgarten, Itter, Jochberg, Kirchberg in Tirol, Kirchbichl, Kirchdorf in Tirol, Kitzbuehel, Koessen, Kufstein, Langkampfen, Mariastein, Niederndorf, Niederndorferberg, Oberndorf in Tirol, Rettenschoess, Scheffau am Wilden Kaiser, Schwendt, Schwoich, Soell, St. Jakob in Haus, St. Johann in Tirol, St. Ulrich am Pillersee, Thiersee, Waidring, Walchsee, Westendorf, Wildschoenau-Auffach, Wildschoenau-Niederau, Wildschoenau-Oberau, Woergl</t>
  </si>
  <si>
    <t>AUT_63</t>
  </si>
  <si>
    <t>Arzl im Pitztal, Flaurling, Haiming, Hatting, Hochsoelden, Imst, Imsterberg, Inzing, Jerzens, Karres, Karroesten, Laengenfeld, Mieming, Mils, Moetz, Nassereith, Oatztal Bahnhof, Obergurgl, Oberhofen im Inntal, Obsteig, Oetz, Pettnau, Pfaffenhofen, Polling, Rietz, Roppen, Sautens, Schoenwies, Silz, Soelden, St. Leonhard im Pitztal, Stams, Tarrenz, Telfs, Umhausen, Vent, Wenns, Wildermieming</t>
  </si>
  <si>
    <t>AUT_64</t>
  </si>
  <si>
    <t>Faggen, Feichten im Kaunertal, Fendels, Fiss, Fliess, Flirsch, Galtuer, Grins, Ischgl, Kappl, Kaunerberg, Kauns, Ladis, Landeck, Mathon, Nauders, Pettneu am Arlberg, Pfunds, Pians, Prutz, Ried im Oberinntal, See, Serfaus, Spiss, St. Anton am Arlberg, Strengen, Tobadill, Toesens, Zams</t>
  </si>
  <si>
    <t>AUT_65</t>
  </si>
  <si>
    <t>Bach, Berwang, Biberwier, Bichlbach, Ehrwald, Elbigenalp, Elmen, Forchach, Graen, Gramais, Haeselgehr, Heiterwang, Hinterhornbach, Hoefen, Holzgau, Jungholz, Lermoos, Namlos, Nesselwaengle, Pfafflar, Reutte, Schattwald, Stanzach, Steeg, Tannheim, Vils, Vorderhornbach, Waengle, Weissenbach am Lech</t>
  </si>
  <si>
    <t>AUT_66</t>
  </si>
  <si>
    <t>Bartholomaeberg, Blons, Bludenz, Bludesch, Brand, Braz, Buers, Buerserberg, Dalaas, Fontanella, Gargellen, Gaschurn, Kloesterle, Lech, Ludesch, Nenzing, Nueziders, Partenen, Raggal, Schruns, Silbertal, Sonntag, St. Anton im Montafon, St. Gallenkirch, St. Gerold, Stuben, Thueringen, Thueringerberg, Tschagguns, Vandans, Warth, Zuers</t>
  </si>
  <si>
    <t>AUT_67</t>
  </si>
  <si>
    <t>Alberschwende, Altach, Andelsbuch, Au, Bezau, Bizau, Damuels, Dornbirn, Egg, Feldkirch, Frastanz, Goefis, Goetzis, Hohenems, Klaus-Weiler, Koblach, Lustenau, Maeder, Meiningen, Mellau, Rankweil, Satteins, Schlins, Schnepfau, Schoppernau, Schroecken, Schwarzach, Schwarzenberg, Sulz-Roethis, Uabersaxen, Viktorsberg, Weiler, Zwischenwasser</t>
  </si>
  <si>
    <t>AUT_68</t>
  </si>
  <si>
    <t>Bregenz, Doren, Fussach, Gaissau, Hard, Hirschegg, Hittisau, Hoechst, Hoerbranz, Hohenweiler, Kennelbach, Krumbach, Langen bei Bregenz, Langenegg, Lauterach, Lingenau, Lochau, Mittelberg, Riefensberg, Riezlern, Sulzberg, Wolfurt, Wolfurt-Bahnhof</t>
  </si>
  <si>
    <t>AUT_69</t>
  </si>
  <si>
    <t>Antau, Breitenbrunn am Neusiedler See, Donnerskirchen, Drassburg, Eisenstadt, Grosshoeflein, Hirm, Hornstein, Jois, Klingenbach, Krensdorf, Loipersbach im Burgenland, Moerbisch am See, Muellendorf, Oggau, Oslip, Poettsching, Purbach am Neusiedler See, Rust, Schattendorf, Schuetzen am Gebirge, Siegendorf, Sigless, St. Margarethen im Burgenland, Steinbrunn, Trausdorf an der Wulka, Winden am See, Wulkaprodersdorf, Zagersdorf, Zemendorf, Zillingtal</t>
  </si>
  <si>
    <t>AUT_70</t>
  </si>
  <si>
    <t>Andau, Apetlon, Frauenkirchen, Gols, Halbturn, Illmitz, Moenchhof, Neusiedl am See, Pamhagen, Parndorf, Podersdorf am See, St. Andrae am Zicksee, Tadten, Wallern im Burgenland, Weiden am See</t>
  </si>
  <si>
    <t>AUT_71</t>
  </si>
  <si>
    <t>Bad Sauerbrunn, Forchtenstein, Marz, Mattersburg, Neudoerfl, Rohrbach bei Mattersburg, Sieggraben, Wiesen</t>
  </si>
  <si>
    <t>AUT_72</t>
  </si>
  <si>
    <t>Deutschkreutz, Drassmarkt, Grosswarasdorf, Horitschon, Kaisersdorf, Kobersdorf, Lackenbach, Lackendorf, Lutzmannsburg, Markt St. Martin, Neckenmarkt, Neutal, Nikitsch, Oberpullendorf, Piringsdorf, Ritzing, Stoob, Unterrabnitz, Weingraben, Weppersdorf</t>
  </si>
  <si>
    <t>AUT_73</t>
  </si>
  <si>
    <t>Bad Tatzmannsdorf, Bernstein, Deutsch Schuetzen, Hannersdorf, Lockenhaus, Loipersdorf-Kitzladen, Mannersdorf an der Rabnitz, Mariasdorf, Markt Allhau, Markt Neuhodis, Oberloisdorf, Oberschuetzen, Oberwart, Pilgersdorf, Pinkafeld, Rattersdorf-Liebing, Rechnitz, Riedlingsdorf, Schachendorf, Stadtschlaining, Steinberg-Doerfl, Tauchen-Schaueregg, Unterkohlstaetten, Unterpullendorf, Weiden bei Rechnitz, Wiesfleck, Wolfau</t>
  </si>
  <si>
    <t>AUT_74</t>
  </si>
  <si>
    <t>Burgauberg-Neudauberg, Deutsch Kaltenbrunn, Dobersdorf, Eberau, Eltendorf, Gerersdorf bei Guessing, Grosspetersdorf, Guessing, Guettenbach, Heiligenkreuz im Lafnitztal, Kemeten, Koenigsdorf, Kohfidisch, Kukmirn, Litzelsdorf, Mischendorf, Neuberg im Burgenland, Olbendorf, Ollersdorf im Burgenland, Rotenturm an der Pinka, Rudersdorf, St. Michael im Burgenland, Stegersbach, Stinatz, Strem, Tobaj</t>
  </si>
  <si>
    <t>AUT_75</t>
  </si>
  <si>
    <t>Eggersdorf bei Graz, Feldkirchen bei Graz, Fernitz, Goessendorf, Graz, Graz-Andritz, Graz-Goesting, Graz-Kroisbach, Graz-Liebenau, Graz-Mariatrost, Graz-Neuhart, Graz-Puntigam, Graz-Ragnitz, Graz-St. Peter, Graz-St. Veit, Graz-Strassgang, Graz-Wetzelsdorf, Hart bei Graz, Hausmannstaetten, Heiligenkreuz am Waasen, Jagerberg, Kirchbach in Steiermark, Kumberg, Mettersdorf am Sassbach, Raaba, St. Peter am Ottersbach, St. Radegund bei Graz, St. Stefan im Rosental, Vasoldsberg</t>
  </si>
  <si>
    <t>AUT_80</t>
  </si>
  <si>
    <t>Anger, Birkfeld, Deutschfeistritz, Dobl, Fladnitz an der Teichalm, Floing, Frohnleiten, Geistthal, Gratkorn, Gratwein, Heilbrunn, Hitzendorf, Judendorf-Strassengel, Koglhof, Mixnitz, Passail, Peggau, Pernegg an der Mur, Puch bei Weiz, Rein, Semriach, St. Kathrein am Offenegg, St. Oswald bei Plankenwarth, St. Ruprecht an der Raab, Stallhofen, Strallegg, Stuebing, Tobelbad, Uabelbach, Unterpremstaetten, Waldstein, Weiz, Wundschuh</t>
  </si>
  <si>
    <t>AUT_81</t>
  </si>
  <si>
    <t>Bad Blumau, Bad Waltersdorf, Bruck an der Lafnitz, Buch, Burgau, Dechantskirchen, Ebersdorf, Friedberg, Fuerstenfeld, Gleisdorf, Grafendorf bei Hartberg, Grosssteinbach, Grosswilfersdorf, Hainersdorf, Hartberg, Hirnsdorf, Ilz, Ilztal, Kaindorf bei Hartberg, Lafnitz, Loipersdorf bei Fuerstenfeld, Moenichwald, Neudau, Pinggau, Pischelsdorf am Kulm, Poellau bei Hartberg, Rohrbach an der Lafnitz, Schaeffern, Sebersdorf, Sinabelkirchen, St. Jakob, St. Johann bei Herberstein, St. Johann in der Haide, St. Lorenzen am Wechsel, Stubenberg am See, Unterrohr, Vorau, Waldbach, Wenigzell, Woerth an der Lafnitz</t>
  </si>
  <si>
    <t>AUT_82</t>
  </si>
  <si>
    <t>Bad Gleichenberg, Breitenfeld an der Rittschein, Edelsbach bei Feldbach, Fehring, Feldbach, Gnas, Hatzendorf, Jennersdorf, Kapfenstein, Kirchberg an der Raab, Lassnitzhoehe, Loedersdorf, Markt Hartmannsdorf, Minihof-Liebau, Mogersdorf, Nestelbach bei Graz, Neuhaus am Klausenbach, Ottendorf an der Rittschein, Paldau, Riegersburg, Soechau, St. Anna am Aigen, St. Marein bei Graz, St. Margarethen an der Raab, St. Martin an der Raab, Straden, Studenzen, Tieschen, Trautmannsdorf in Oststeiermark, Unterlamm</t>
  </si>
  <si>
    <t>AUT_83</t>
  </si>
  <si>
    <t>Allerheiligen bei Wildon, Arnfels, Bad Radkersburg, Deutsch Goritz, Ehrenhausen, Fresing, Gabersdorf, Gamlitz, Gleinstaetten, Gralla, Grossklein, Halbenrain, Heimschuh, Hengsberg, Kalsdorf bei Graz, Kitzeck im Sausal, Kloech, Lebring, Leibnitz, Leutschach, Mureck, Oberhaag, Spielfeld, St. Andrae im Sausal, St. Georgen an der Stiefing, St. Johann im Saggautal, St. Nikolai ob Drassling, St. Veit am Vogau, Strass in Steiermark, Tillmitsch, Unterpurkla, Wagna, Weinburg am Sassbach, Weitersfeld an der Mur, Werndorf, Wildon, Wolfsberg im Schwarzautal</t>
  </si>
  <si>
    <t>AUT_84</t>
  </si>
  <si>
    <t>Bad Gams, Baernbach, Deutschlandsberg, Edelschrott, Eibiswald, Frauental an der Lassnitz, Graden, Gross St. Florian, Hirschegg, Kainach bei Voitsberg, Koeflach, Krottendorf-Gaisfeld, Lannach, Lieboch, Ligist, Maria Lankowitz, Mooskirchen, Poelfing-Brunn, Preding, Rosental an der Kainach, Salla, Schwanberg, Soboth, Soeding, St. Johann ob Hohenburg, St. Josef Weststeiermark, St. Martin im Sulmtal, St. Nikolai im Sausal, St. Oswald ob Eibiswald, St. Peter im Sulmtal, St. Stefan ob Stainz, Stainz, Voitsberg, Wettmannstaetten, Wies</t>
  </si>
  <si>
    <t>AUT_85</t>
  </si>
  <si>
    <t>Aflenz Kurort, Allerheiligen im Muerztal, Alpl, Au, Breitenau, Bruck an der Mur, Dorf Veitsch, Etmissl, Fischbach, Frein an der Muerz, Gasen, Gollrad, Grossveitsch, Gusswerk, Kapellen, Kapfenberg, Kindberg, Kindberg-Aumuehl, Krieglach, Langenwang, Mariazell, Mitterdorf im Muerztal, Muerzhofen, Muerzsteg, Muerzzuschlag, Muerzzuschlag-Hoenigsberg, Neuberg an der Muerz, Ratten, Rettenegg, Seewiesen, Spital am Semmering, St. Katharein an der Laming, St. Kathrein am Hauenstein, St. Lorenzen im Muerztal, St. Marein im Muerztal, Stanz im Muerztal, Steinhaus am Semmering, Thoerl, Tragoess-Oberort, Turnau, Wartberg im Muerztal, Wegscheid</t>
  </si>
  <si>
    <t>AUT_86</t>
  </si>
  <si>
    <t>Bischoffeld, Eisenerz, Fohnsdorf, Gaishorn am See, Grosslobming, Hohentauern, Judenburg, Kalwang, Kammern im Liesingtal, Knittelfeld, Kobenz, Kraubath an der Mur, Leoben, Mautern in Steiermark, Moederbrugg, Niklasdorf, Obdach, Oberzeiring, Poels, Pusterwald, Radmer, Rottenmann, Seckau, Spielberg, St. Georgen ob Judenburg, St. Johann am Tauern, St. Lorenzen bei Knittelfeld, St. Marein bei Knittelfeld, St. Michael in Obersteiermark, St. Peter ob Judenburg, St. Peter-Freienstein, St. Stefan ob Leoben, Thalheim, Timmersdorf, Treglwang, Trieben, Trofaiach, Vordernberg, Wald am Schoberpass, Weisskirchen in Steiermark, Zeltweg</t>
  </si>
  <si>
    <t>AUT_87</t>
  </si>
  <si>
    <t>Frojach, Katsch an der Mur, Krakaudorf, Mariahof, Muehlen, Murau, Neumarkt in Steiermark, Niederwoelz, Oberwoelz, Predlitz, Ranten, Scheifling, Schoeder, St. Georgen ob Murau, St. Lambrecht, St. Peter am Kammersberg, Stadl an der Mur, Stolzalpe, Teufenbach, Turrach, Unzmarkt</t>
  </si>
  <si>
    <t>AUT_88</t>
  </si>
  <si>
    <t>Admont, Aich-Assach, Aigen im Ennstal, Altaussee, Altenmarkt bei St. Gallen, Ardning, Bad Aussee, Bad Mitterndorf, Donnersbach, Gams bei Hieflau, Groebming, Grundlsee, Haus, Hieflau, Irdning, Johnsbach, Kainisch, Lainbach, Landl, Lassing, Liezen, Mandling, Oablarn, Palfau, Pichl, Pruggern, Ramsau, Rohrmoos-Untertal, Schladming, Selzthal, St. Gallen, St. Martin am Grimming, Stainach, Stein an der Enns, Tauplitz, Trautenfels, Weissenbach an der Enns, Weng, Wildalpen, Woerschach</t>
  </si>
  <si>
    <t>AUT_89</t>
  </si>
  <si>
    <t>Ebenthal, Keutschach, Klagenfurt am Woerthersee, Klagenfurt-Viktring, Klagenfurt-Woelfnitz, Koettmannsdorf, Ludmannsdorf, Maria Saal, Maria Woerth, Moosburg, Pischeldorf, Reifnitz</t>
  </si>
  <si>
    <t>AUT_90</t>
  </si>
  <si>
    <t>Bad Eisenkappel, Bleiburg, Diex, Eberndorf, Feistritz im Rosental, Ferlach, Gallizien, Globasnitz, Grafenstein, Griffen, Haimburg, Kuehnsdorf, Maria Elend, Maria Rain, Mittertrixen, Neuhaus, Poggersdorf, Rosenbach, Ruden, Sittersdorf, St. Jakob im Rosental, St. Kanzian am Klopeiner See, St. Margareten im Rosental, St. Michael ob Bleiburg, St. Primus, Strau, Tainach, Unterbergen, Voelkermarkt</t>
  </si>
  <si>
    <t>AUT_91</t>
  </si>
  <si>
    <t>Koestenberg, Krumpendorf, Poertschach am Woerther See, Rosegg, Techelsberg am Woerther See, Velden am Woerther See, Wernberg</t>
  </si>
  <si>
    <t>AUT_92</t>
  </si>
  <si>
    <t>Brueckl, Eberstein, Friesach, Gloednitz, Grades, Gurk, Guttaring, Huettenberg, Kappel am Krappfeld, Klein St. Paul, Kleingloednitz, Knappenberg, Kraig, Launsdorf, Loelling, Meiselding, Metnitz, Micheldorf, St. Georgen am Laengsee, St. Salvator, St. Veit an der Glan, Strassburg, Treibach-Althofen, Weitensfeld, Wieting, Wildbad Einoed, Zweinitz</t>
  </si>
  <si>
    <t>AUT_93</t>
  </si>
  <si>
    <t>Bad St. Leonhard im Lavanttal, Eitweg, Ettendorf, Lavamuend, Maria Rojach, Prebl, Preitenegg, Reichenfels, St. Andrae, St. Georgen, St. Gertraud, St. Margarethen im Lavanttal, St. Michael, St. Paul im Lavanttal, St. Stefan, Twimberg, Wolfsberg</t>
  </si>
  <si>
    <t>AUT_94</t>
  </si>
  <si>
    <t>Afritz, Arriach, Bad Bleiberg, Bad Kleinkirchheim, Bodensdorf, Deutsch Griffen, Ebene Reichenau, Einoede, Faak am See, Feld am See, Feldkirchen in Kaernten, Finkenstein, Fuernitz, Glanegg, Gnesau, Goedersdorf, Himmelberg, Kreuth, Latschach, Ledenitzen, Liebenfels, Ossiach, Patergassen, Radenthein, Riegersdorf, Sattendorf, Schiefling am Woerthersee, Sirnitz, St. Egyden, St. Urban, Steindorf am Ossiacher See, Treffen, Villach, Villach-Drobollach am Faaker See, Villach-Landskron, Villach-St. Magdalen, Villach-Warmbad Villach</t>
  </si>
  <si>
    <t>AUT_95</t>
  </si>
  <si>
    <t>Arnoldstein, Birnbaum, Dellach, Egg, Feistritz an der Gail, Goertschach, Gundersheim, Hermagor, Jenig, Kirchbach, Koetschach-Mauthen, Liesing, Maria Luggau, Noetsch, Reisach, St. Georgen im Gailtal, St. Jakob im Lesachtal, St. Lorenzen im Lesachtal, St. Stefan an der Gail, Thoerl-Maglern, Vorderberg, Weissbriach</t>
  </si>
  <si>
    <t>AUT_96</t>
  </si>
  <si>
    <t>Berg im Drautal, Dellach, Feistritz an der Drau, Ferndorf, Fresach, Greifenburg, Gummern, Irschen, Lind im Drautal, Nikolsdorf, Oberdrauburg, Paternion, Rothenthurn, Sachsenburg, Steinfeld, Stockenboi, Weissensee, Weissenstein, Zlan</t>
  </si>
  <si>
    <t>AUT_97</t>
  </si>
  <si>
    <t>Baldramsdorf, Doebriach, Eisentratten, Flattach, Gmuend, Grosskirchheim, Heiligenblut, Kolbnitz, Kremsbruecke, Lendorf, Lieserbruecke, Mallnitz, Malta, Millstatt am See, Moellbruecke, Moertschach, Muehldorf, Obervellach, Penk, Pusarnitz, Rangersdorf, Rennweg, Seeboden, Spittal an der Drau, Stall, Trebesing, Winklern</t>
  </si>
  <si>
    <t>AUT_98</t>
  </si>
  <si>
    <t>Abfaltersbach, Ainet, Amlach, Anras, Assling, Ausservillgraten, Doelsach, Gaimberg, Heinfels, Hopfgarten in Defereggen, Innervillgraten, Iselsberg-Stronach, Kals, Kartitsch, Lavant, Leisach, Lienz, Matrei in Osttirol, Nussdorf-Debant, Oberlienz, Obertilliach, Praegraten, Schlaiten, Sillian, St. Jakob in Defereggen, St. Johann im Walde, St. Veit in Defereggen, Strassen, Thurn, Tristach, Untertilliach, Virgen</t>
  </si>
  <si>
    <t>AUT_99</t>
  </si>
  <si>
    <t>Affligem, Alsemberg, Anderlecht, Asse, Baulers, Beauvechain, Beersel, Beert, Beigem, Bellingen, Bever/Bievene, Bierges, Borchtlombeek, Bornival, Braine-l'Alleud, Braine-le-Chateau, Brussel, Brussel - Haren, Brussel - Laeken, Brussel - Nieder-Over-Heembeek, Buizingen, Ceroux-Mousty, Chastre, Chaumont-Gistoux, Court-Saint-Etienne, Diegem, Dilbeek, Drogenbos, Dworp, Elewijt, Elingen, Elsene, Etterbeek, Evere, Galmaarden, Ganshoren, Genappe, Genval, Glabais, Gooik, Grez-Doiceau, Grimbergen, Groot-Bijgaarden, Halle, Haut-Ittre, Helecine, Herne, Hoeilaart, Hofstade (Vl.Br.), Houtain-le-Val, Huizingen, Humbeek, Incourt, Itterbeek, Ittre, Jette, Jodoigne, Kampenhout, Kapelle-op-den-Bos, Koekelberg, Kraainem, La Hulpe, Lasne, Lembeek, Lennik, Liedekerke, Lillois-Witterzee, Limelette, Linkebeek, Londerzeel, Lot, Loupoigne, Louvain-la-Neuve, Machelen (Vl.Br.), Meise, Merchtem, Mont-Saint-Guibert, Nivelles, Ophain-Bois-Seigneur-Isaac, Opwijk, Orp-Jauche, Ottignies-Louvain-la-Neuve, Oudergem, Pepingen, Perwez, Ramillies, Rebecq, Relegem, Rixensart, Roosdaal, Rosieres, Ruisbroek (Vl.Br.), Schaarbeek, Schepdaal, Sint-Agatha-Berchem, Sint-Genesius-Rode, Sint-Gillis, Sint-Jans-Molenbeek, Sint-Joost-ten-Node, Sint-Katherina-Lombeek, Sint-Lambrechts-Woluwe, Sint-Pieters-Kapelle (Vl.Br.), Sint-Pieters-Leeuw, Sint-Pieters-Woluwe, Sint-Stevens-Woluwe, Steenokkerzeel, Sterrebeek, Strombeek-Bever, Ternat, Thines, Tubize, Ukkel, Vieux-Genappe, Villers-la-Ville, Vilvoorde, Vlezenbeek, Vorst, Walhain, Wambeek, Waterloo, Watermaal-Bosvoorde, Wavre, Ways, Wemmel, Wezembeek-Oppem, Wolvertem, Zaventem, Zemst</t>
  </si>
  <si>
    <t>BEL_1</t>
  </si>
  <si>
    <t>Aartselaar, Antwerpen, Arendonk, Baarle-Hertog, Balen, Beerse, Berchem, Berlaar, Boechout, Bonheiden, Booischot, Boom, Borgerhout, Bornem, Borsbeek (Antw.), Bouwel, Brasschaat, Brecht, Dessel, Deurne, Duffel, Edegem, Ekeren, Essen, Geel, Grobbendonk, Heffen, Heist-op-den-Berg, Hemiksem, Herentals, Herenthout, Herselt, Hoboken, Hombeek, Hoogstraten, Hove, Hulshout, Itegem, Kalmthout, Kapellen (Antw.), Kasterlee, Kontich, Laakdal, Lier, Lille, Lint, Malle, Mechelen, Meer, Meerhout, Meerle, Merksem, Merksplas, Minderhout, Mol, Mortsel, Muizen (Mechelen), Niel, Nijlen, Olen, Olmen, Onze-Lieve-Vrouw-Waver, Oud-Turnhout, Poppel, Pulderbos, Pulle, Putte, Puurs, Ranst, Ravels, Retie, Rijkevorsel, Rumst, Schelle, Schilde, Schoten, Schriek, Sint-Amands, Sint-Katelijne-Waver, Stabroek, Turnhout, Varendonk-Veerle, Vorselaar, Vosselaar, Vremde, Weelde, Westerlo, Wijnegem, Willebroek, Wilrijk, Wommelgem, Wortel, Wuustwezel, Zandhoven, Zoersel, Zwijndrecht</t>
  </si>
  <si>
    <t>BEL_2</t>
  </si>
  <si>
    <t>Aarschot, Alken, As, Attenhoven, Attenrode, Averbode-Zichem, Baal, Begijnendijk, Bekkevoort, Beringen, Bertem, Beverlo, Bierbeek, Bilzen, Binkom, Blanden, Bocholt, Boorsem, Boortmeerbeek, Borgloon, Borlo, Boutersem, Bree, Diepenbeek, Diest, Dilsen-Stokkem, Duras, Eksel, Erps-Kwerps, Everberg, Geetbets, Genk, Gingelom, Glabbeek-Zuurbemde, Guigoven, Haacht, Haasrode, Halen, Ham, Hamont-Achel, Hasselt, Hechtel, Heers, Heppen, Herent, Herk-de-Stad, Herstappe, Herten, Heusden-Zolder, Hever, Heverlee, Hoegaarden, Hoelbeek, Hoeleden, Hoeselt, Holsbeek, Houthalen-Helchteren, Huldenberg, Kaggevinne, Kapellen (Vl.Br.), Keerbergen, Kermt, Kersbeek-Miskom, Kessel-Lo, Kinrooi, Koersel, Kortenaken, Kortenberg, Kortessem, Kuringen, Lanaken, Landen, Langdorp, Leefdaal, Leopoldsburg, Leuven, Linter, Lommel, Lubbeek, Lummen, Maaseik, Maasmechelen, Martenslinde, Meensel-Kiezegem, Meeuwen-Gruitrode, Messelbroek-Testelt, Molenbeek-Wersbeek, Molenstede, Neerpelt, Niel-bij-As, Nieuwerkerken (Limb.), Nieuwrode, Opglabbeek, Oud-Heverlee, Outgaarden, Overijse, Overpelt, Paal, Peer, Pellenberg, Rekem, Remersdaal, Riemst, Rillaar, Rotselaar, Rummen, Schalkhoven, Scherpenheuvel, s-Gravenvoeren, Sint-Joris-Weert, Sint-Pieters-Voeren, Sint-Truiden, Stevoort, Tervuren, Tessenderlo, Teuven, Tielt-Winge, Tienen, Tongeren, Tremelo, Ulbeek, Vaalbeek, Velm, Vliermaal, Vliermaalroot, Voeren/Fourons, Waanrode, Walshoutem, Wellen, Werchter, Wezemaal, Wijgmaal (Vl.Br.), Wilsele, Wimmertingen, Wintershoven, Zonhoven, Zoutleeuw, Zutendaal</t>
  </si>
  <si>
    <t>BEL_3</t>
  </si>
  <si>
    <t>Alleur, Amay, Amel/Ambleve, Andrimont, Angleur, Ans, Anthisnes, Argenteau, Aubel, Awans, Aywaille, Baelen (Lg.), Barchon, Basse-Bodeux, Bassenge, Battice, Beaufays, Berloz, Beyne-Heusay, Bilstain, Blegny, Bolland, Braives, Bullingen, Burdinne, Burg-Reuland, Butgenbach, Cerexhe-Heuseux, Charneux, Chaudfontaine, Chenee, Cheratte, Clavier, Comblain-au-Pont, Couthuin, Crisnee, Crombach, Dalhem, Darion, Dison, Donceel, Embourg, Engis, Esneux, Eupen, Evegnee, Eynatten, Faimes, Ferrieres, Fexhe-le-Haut-Clocher, Fexhe-Slins, Filot, Flemalle, Fleron, Geer, Gemmenich, Goe, Grivegnee, Haccourt, Hamoir, Hannut, Henri-Chapelle, Heppenbach, Hergenrath, Hermalle-sous-Argenteau, Heron, Herstal, Herve, Heure-le-Romain, Heusy, Hodeige, Hody, Hognoul, Hombourg, Huy, Jalhay, Jemeppe-sur-Meuse, Juprelle, Kelmis/La Calamine, Kettenis, Latinne, Liege, Lierneux, Liers, Ligney, Limbourg, Lincent, Lommersweiler, Loncin, Lontzen, Louveigne, Magnee, Malmedy, Marchin, Melen, Milmort, Modave, Nandrin, Neufchateau (Lg.), Neu-Moresnet, Neupre, Neuville-en-Condroz, Olne, Omal, Oreye, Ouffet, Ougree, Oupeye, Paifve, Pepinster, Plainevaux, Plombieres, Poulseur, Raeren, Remicourt, Retinne, Rocherath, Romsee, Saint-Andre, Saint-Georges-sur-Meuse, Saint-Nicolas (Lg.), Saint-Remy (Lg.), Sankt Vith, Schoenberg, Seraing, Soiron, Soumagne, Spa, Sprimont, Stavelot, Stembert, Stoumont, Tavier, Theux, Thimister-Clermont, Thommen, Tinlot, Tourinne (Lg.), Trois-Ponts, Trooz, Vaux-sous-Chevremont, Verlaine, Verviers, Villers-aux-Tours, Villers-le-Bouillet, Villers-Saint-Simeon, Vise, Vivegnis, Voroux-lez-Liers, Waimes/Weismes, Walhorn, Wanze, Waremme, Wasseiges, Welkenraedt, Xhendelesse</t>
  </si>
  <si>
    <t>BEL_4</t>
  </si>
  <si>
    <t>Achet, Agimont, Andenne, Anhee, Assesse, Beauraing, Belgrade, Berzee, Bievre, Blaimont, Boninne, Bossiere, Bouge, Celles (Nam.), Cerfontaine, Champion, Ciney, Cognelee, Courriere, Couvin, Crupet, Custinne, Dinant, Doische, Eghezee, Emptinne, Ermeton-sur-Biert, Erpent, Falaen, Fernelmont, Floree, Floreffe, Florennes, Focant, Fosses-la-Ville, Foy-Notre-Dame, Froidfontaine, Furnaux, Gedinne, Gelbressee, Gembloux, Gerin, Gesves, Goesnes, Grand-Leez, Haillot, Hamois, Hanzinelle, Hastiere, Hastiere-par-Dela, Havelange, Heer, Hour, Houyet, Jallet, Jambes, Jemeppe-sur-Sambre, La Bruyere, Lisogne, Maffe, Martouzin-Neuville, Mean, Mettet, Miecret, Mohiville, Namur, Ohey, Onhaye, Perwez-Haillot, Philippeville, Pondrome, Profondeville, Rochefort, Saint-Denis-Bovesse, Saint-Marc, Saint-Servais, Sambreville, Schaltin, Serville, Sombreffe, Somme-Leuze, Sommiere, Sorinne-la-Longue, Sorinnes, Stave, Thynes, Viroinval, Vresse-sur-Semois, Walcourt, Wanlin, Wiesme, Yvoir</t>
  </si>
  <si>
    <t>BEL_5</t>
  </si>
  <si>
    <t>Aiseau-Presles, Ambly, Anderlues, Anlier, Arlon, Athus, Attert, Aubange, Autelbas, Baileux, Bande, Bastogne, Beaumont, Beauwelz, Beho, Bellevaux, Bende, Bertogne, Bertrix, Bienne-lez-Happart, Biercee, Biesme-sous-Thuin, Bouillon, Bovigny, Brye, Buzenol, Champlon, Chanly, Chantemelle, Charleroi, Chassepierre, Chatelet, Cherain, Chimay, Chiny, Corbion, Couillet, Courcelles, Dampremy, Daverdisse, Dohan, Donstiennes, Durbuy, Erneuville, Erpion, Erquelinnes, Etalle, Farciennes, Fauvillers, Fays-les-Veneurs, Flamierge, Fleurus, Florenville, Fontaine-l'Eveque, Forchies-la-Marche, Forges-Philippe, Framont, Froidchapelle, Gerpinnes, Gilly, Gosselies, Goutroux, Gouvy, Gouy-lez-Pieton, Gozee, Grand-Halleux, Grune, Guirsch, Habay, Habay-la-Vieille, Habergy, Halanzy, Halleux, Halma, Ham-sur-Heure-Nalinnes, Herbeumont, Hives, Hotton, Houdemont, Houffalize, Jumet, Juseret, La Roche-en-Ardenne, Lacuisine, Landelies, Latour, Lavacherie, Leernes, Leglise, Les Bons Villers, Les Bulles, Libin, Libramont-Chevigny, Lobbes, Lodelinsart, Lompret, Lomprez, Longchamps (Lux.), Luttre, Mabompre, Macon, Macquenoise, Maissin, Manhay, Marche-en-Famenne, Marcinelle, Martelange, Meix-devant-Virton, Mellet, Merbes-le-Chateau, Messancy, Momignies, Monceau-Imbrechies, Monceau-sur-Sambre, Mont (Lux.), Montignies-sur-Sambre, Montigny-le-Tilleul, Montleban, Mont-sur-Marchienne, Musson, Nassogne, Neufchateau, Noirefontaine, Nollevaux, Ortho, Paliseul, Petit-Thier, Pont-a-Celles, Ragnies, Ransart, Rendeux, Rouvroy, Roux, Saint-Amand, Sainte-Ode, Saint-Hubert, Saint-Leger (Lux.), Saint-Mard, Samree, Sars-la-Buissiere, Selange, Sensenruth, Sivry-Rance, Souvret, Stree (Ht.), Suxy, Tavigny, Tellin, Tenneville, Termes, Thuin, Tintigny, Trazegnies, Ucimont, Vance, Vaulx-lez-Chimay, Vaux-sur-Sure, Vielsalm, Villers-devant-Orval, Virelles, Virton, Wagnelee, Wanfercee-Baulet, Wellin, Wibrin</t>
  </si>
  <si>
    <t>BEL_6</t>
  </si>
  <si>
    <t>Antoing, Arbre (Ht.), Arquennes, Ath, Attre, Aubechies, Audregnies, Barry, Basecles, Bas-Warneton, Baudour, Baugnies, Beclers, Beloeil, Bernissart, Binche, Bizet, Blandain, Blaton, Blicquy, Bois-de-Lessines, Bon-Secours, Boussoit, Boussu, Bouvignies, Braine-le-Comte, Brugelette, Brunehaut, Bruyelle, Bury, Buvrinnes, Calonne, Carnieres, Casteau (Soignies), Celles (Ht.), Chapelle-lez-Herlaimont, Chaussee-Notre-Dame-Louvignies, Chercq, Chievres, Ciply, Colfontaine, Comines-Warneton, Cuesmes, Dergneau, Deux-Acren, Dottignies, Dour, Ecaussinnes, Ecaussinnes-Lalaing, Ellezelles, Enghien, Epinois, Esplechin, Esquelmes, Estaimpuis, Estinnes, Flenu-Jemappes, Flobecq, Fontenoy, Frameries, Frasnes-lez-Anvaing, Froidmont, Froyennes, Gages, Gallaix, Gaurain-Ramecroix, Ghislenghien, Ghlin, Ghoy, Gibecq, Givry, Grandglise-Stambruges, Hacquegnies, Harmignies, Hautrage, Havinnes, Havre, Hensies, Herinnes-lez-Pecq, Herseaux, Honnelles, Hornu, Houthem (Comines), Howardries, Irchonwelz, Jurbise, Kain, La Glanerie, La Louviere, Laplaigne, Le Roeulx, Lens, Lesdain, Lessines, Leuze-en-Hainaut, Maffle, Maisieres, Manage, Mevergnies-lez-Lens, Mons, Mont-de-l'Enclus, Mont-Saint-Aubert, Morlanwelz, Moulbaix, Mourcourt, Mouscron, Naast, Neufmaison, Obourg, Ogy, Orcq, Ormeignies, Ostiches, Papignies, Pecq, Peruwelz, Pipaix, Ploegsteert, Pommeroeul, Quaregnon, Quevy, Quievrain, Ramegnies-Chin, Rongy, Roucourt, Rumes, Saint-Ghislain, Saint-Symphorien, Seneffe, Silly, Soignies, Spiennes, Taintignies, Tertre, Thieulain, Thimougies, Tongre-Notre-Dame, Tournai, Vaulx, Vezon, Villers-Saint-Ghislain, Warchin, Waudrez, Wiers, Willemeau</t>
  </si>
  <si>
    <t>BEL_7</t>
  </si>
  <si>
    <t>Aalbeke, Aartrijke, Alveringem, Anzegem, Ardooie, Assebroek, Avelgem, Bavikhove, Beernem, Bellegem, Beveren (Leie), Bissegem, Blankenberge, Boezinge, Bossuit, Bredene, Brugge, Damme, De Haan, De Panne, Deerlijk, Dentergem, Desselgem, Diksmuide, Dranouter, Elverdinge, Gistel, Harelbeke, Heestert, Heist-aan-Zee, Heuvelland, Hooglede, Houthulst, Ichtegem, Ieper, Ingelmunster, Izegem, Jabbeke, Kaster, Kemmel, Kerkhove, Knokke-Heist, Koekelare, Koksijde, Koolskamp, Kortemark, Kortrijk, Kuurne, Langemark-Poelkapelle, Ledegem, Leffinge, Leisele, Lendelede, Lichtervelde, Loker, Lombardsijde-Westende, Lo-Reninge, Menen, Mesen, Meulebeke, Middelkerke, Moen, Moorslede, Nieuwpoort, Oostende, Oostkamp, Oostrozebeke, Otegem, Oudenburg, Outrijve, Pittem, Poperinge, Proven, Roeselare, Ruiselede, Sint-Andries, Sint-Denijs, Sint-Eloois-Vijve, Spermalie, Spiere-Helkijn, Staden, Tiegem, Tielt, Torhout, Veurne, Vlamertinge, Vleteren, Vlissegem, Waregem, Watou, Wervik, Westouter, Wevelgem, Wielsbeke, Wijtschate, Wilskerke, Wingene, Wulvergem, Zedelgem, Zeebrugge, Zillebeke, Zonnebeke, Zuienkerke, Zwevegem</t>
  </si>
  <si>
    <t>BEL_8</t>
  </si>
  <si>
    <t>Aalst, Aalter, Adegem, Afsnee, Aspelare, Assenede, Baardegem, Bassevelde, Bellem, Belsele, Berlare, Beveren-Waas, Boekhoute, Borsbeke, Brakel, Buggenhout, De Pinte, Deinze, Denderleeuw, Dendermonde, Destelbergen, Desteldonk, Deurle, Doel, Drongen, Eeklo, Erembodegem, Erpe-Mere, Evergem, Gavere, Gent, Gentbrugge-Ledeberg, Geraardsbergen, Gijzegem, Grimminge, Haaltert, Hamme (O.-Vl.), Hemelveerdegem, Herzele, Horebeke, Iddergem, Kaprijke, Kerksken, Kluisbergen, Knesselare, Kruibeke, Kruishoutem, Laarne, Lebbeke, Lede, Lembeke, Letterhoutem, Lierde, Lochristi, Lokeren, Lovendegem, Maarkedal, Maldegem, Mariakerke, Meerbeke, Melle, Merelbeke, Middelburg, Moerbeke-Waas, Nazareth, Nederzwalm-Hermelgem, Neigem, Nevele, Ninove, Nokere, Nukerke, Oostakker, Oosterzele, Oostwinkel, Oudenaarde, Outer, Parike, Pollare, Ressegem, Ronse, Ronsele, Schorisse, Sinaai-Waas, Sint-Amandsberg, Sint-Gillis-Waas, Sint-Jan-in-Eremo, Sint-Laureins, Sint-Lievens-Houtem, Sint-Margriete, Sint-Martens-Latem, Sint-Martens-Lierde, Sint-Niklaas, Stekene, Temse, Vinderhoute, Waarschoot, Waasmunster, Wachtebeke, Wannegem-Lede, Waterland-Oudeman, Welle, Wetteren, Wichelen, Wondelgem, Wortegem-Petegem, Zele, Zelzate, Zingem, Zomergem, Zottegem, Zulte, Zwalm, Zwijnaarde</t>
  </si>
  <si>
    <t>BEL_9</t>
  </si>
  <si>
    <t>Vidin</t>
  </si>
  <si>
    <t>BG311</t>
  </si>
  <si>
    <t>Montana</t>
  </si>
  <si>
    <t>BG312</t>
  </si>
  <si>
    <t>Vratsa</t>
  </si>
  <si>
    <t>BG313</t>
  </si>
  <si>
    <t>Pleven</t>
  </si>
  <si>
    <t>BG314</t>
  </si>
  <si>
    <t>Lovech</t>
  </si>
  <si>
    <t>BG315</t>
  </si>
  <si>
    <t>Veliko Tarnovo</t>
  </si>
  <si>
    <t>BG321</t>
  </si>
  <si>
    <t>Gabrovo</t>
  </si>
  <si>
    <t>BG322</t>
  </si>
  <si>
    <t>Ruse</t>
  </si>
  <si>
    <t>BG323</t>
  </si>
  <si>
    <t>Razgrad</t>
  </si>
  <si>
    <t>BG324</t>
  </si>
  <si>
    <t>Silistra</t>
  </si>
  <si>
    <t>BG325</t>
  </si>
  <si>
    <t>Varna</t>
  </si>
  <si>
    <t>BG331</t>
  </si>
  <si>
    <t>Dobrich</t>
  </si>
  <si>
    <t>BG332</t>
  </si>
  <si>
    <t>Shumen</t>
  </si>
  <si>
    <t>BG333</t>
  </si>
  <si>
    <t>Targovishte</t>
  </si>
  <si>
    <t>BG334</t>
  </si>
  <si>
    <t>Burgas</t>
  </si>
  <si>
    <t>BG341</t>
  </si>
  <si>
    <t>Sliven</t>
  </si>
  <si>
    <t>BG342</t>
  </si>
  <si>
    <t>Yambol</t>
  </si>
  <si>
    <t>BG343</t>
  </si>
  <si>
    <t>Stara Zagora</t>
  </si>
  <si>
    <t>BG344</t>
  </si>
  <si>
    <t>Sofa (stolitsa)</t>
  </si>
  <si>
    <t>BG411</t>
  </si>
  <si>
    <t>Sofa</t>
  </si>
  <si>
    <t>BG412</t>
  </si>
  <si>
    <t>Blagoevgrad</t>
  </si>
  <si>
    <t>BG413</t>
  </si>
  <si>
    <t>Pernik</t>
  </si>
  <si>
    <t>BG414</t>
  </si>
  <si>
    <t>Kyustendil</t>
  </si>
  <si>
    <t>BG415</t>
  </si>
  <si>
    <t>Plovdiv</t>
  </si>
  <si>
    <t>BG421</t>
  </si>
  <si>
    <t>Haskovo</t>
  </si>
  <si>
    <t>BG422</t>
  </si>
  <si>
    <t>Pazardzhik</t>
  </si>
  <si>
    <t>BG423</t>
  </si>
  <si>
    <t>Smolyan</t>
  </si>
  <si>
    <t>BG424</t>
  </si>
  <si>
    <t>Kardzhali</t>
  </si>
  <si>
    <t>BG425</t>
  </si>
  <si>
    <t>Eparchia Lefkosias</t>
  </si>
  <si>
    <t>CYP_01</t>
  </si>
  <si>
    <t>Eparchia Lemesou</t>
  </si>
  <si>
    <t>CYP_02</t>
  </si>
  <si>
    <t>Eparchia Larnakas</t>
  </si>
  <si>
    <t>CYP_03</t>
  </si>
  <si>
    <t>Eparchia Ammochostou</t>
  </si>
  <si>
    <t>CYP_04</t>
  </si>
  <si>
    <t>Eparchia Pafou</t>
  </si>
  <si>
    <t>CYP_05</t>
  </si>
  <si>
    <t>Eparchia Keryneias</t>
  </si>
  <si>
    <t>CYP_06</t>
  </si>
  <si>
    <t>Praha 10, Praha 100, Praha 101, Praha 102, Praha 104, Praha 105, Praha 106, Praha 107, Praha 108, Praha 111, Praha 112, Praha 113, Praha 114</t>
  </si>
  <si>
    <t>CZE_10</t>
  </si>
  <si>
    <t>Dolni Mecholupy, Praha 01, Praha 011, Praha 012, Praha 02, Praha 05, Praha 06, Praha 1</t>
  </si>
  <si>
    <t>CZE_11</t>
  </si>
  <si>
    <t>Praha 2, Praha 23, Praha 24, Praha 28</t>
  </si>
  <si>
    <t>CZE_12</t>
  </si>
  <si>
    <t>Praha 3, Praha 31, Praha 32, Praha 33, Praha 34, Praha 35</t>
  </si>
  <si>
    <t>CZE_13</t>
  </si>
  <si>
    <t>Praha 4, Praha 41, Praha 411, Praha 412, Praha 413, Praha 414, Praha 415, Praha 416, Praha 418, Praha 419, Praha 42, Praha 43, Praha 44, Praha 45, Praha 46, Praha 47, Praha 49</t>
  </si>
  <si>
    <t>CZE_14</t>
  </si>
  <si>
    <t>Praha 5, Praha 500, Praha 51, Praha 511, Praha 512, Praha 513, Praha 514, Praha 515, Praha 516, Praha 517, Praha 518, Praha 519, Praha 52, Praha 53, Praha 54, Praha 55, Praha 56, Praha 57, Praha 58, Praha 59</t>
  </si>
  <si>
    <t>CZE_15</t>
  </si>
  <si>
    <t>Praha 6, Praha 600, Praha 612, Praha 614, Praha 616, Praha 617, Praha 618, Praha 619, Praha 620, Praha 65, Praha 68, Praha 69</t>
  </si>
  <si>
    <t>CZE_16</t>
  </si>
  <si>
    <t>Praha 7, Praha 71, Praha 74</t>
  </si>
  <si>
    <t>CZE_17</t>
  </si>
  <si>
    <t>Praha 8, Praha 81, Praha 82, Praha 84, Praha 85, Praha 86, Praha 87, Praha 88, Praha 89</t>
  </si>
  <si>
    <t>CZE_18</t>
  </si>
  <si>
    <t>Praha 9, Praha 900, Praha 91, Praha 911, Praha 912, Praha 913, Praha 914, Praha 915, Praha 916, Praha 917, Praha 93, Praha 94, Praha 96, Praha 97, Praha 98, Praha 99</t>
  </si>
  <si>
    <t>CZE_19</t>
  </si>
  <si>
    <t>Bast, Benesov u Prahy, Bernartice u Dolnich Kralovic, Brandys nad Labem-Stara Boleslav 1, Brandys nad Labem-Stara Boleslav 2, Bystrice u Benesova, Cechtice, Celakovice, Cercany, Cernosice, Cerveny Ujezd u Votic, Cesky Sternberk, Cestlice, Chocerady, Chotysany, Chyne, Cisovice, Davle, Divisov, Dobrejovice, Dobrichovice, Dolni Brezany, Dolni Kralovice, Domasin, Hermanicky, Horomerice, Hostivice, Hradistko, Hvozdnice, Jankov, Jenec, Jenstejn, Jesenice u Prahy, Jilove u Prahy, Jiloviste, Jinocany, Jirny, Kamberk, Kamenice, Kamenny Privoz, Karany, Kladruby u Vlasimi, Klecany, Kojetice u Prahy, Kozmice u Benesova, Krecovice, Krhanice, Krivsoudov, Lazne Tousen, Libcice nad Vltavou, Libeznice, Lounovice pod Blanikem, Marsovice, Mesice u Prahy, Milicin, Mnichovice, Mnisek pod Brdy, Mochov, Mratin, Mukarov, Naceradec, Nehvizdy, Netvorice, Neustupov, Neveklov, Nucice, Odlochovice, Odolena Voda, Olbramovice, Ondrejov, Petrov, Popovice, Porici nad Sazavou, Postupice, Pravonin, Prestavlky u Cercan, Pruhonice, Psary, Pysely, Revnice, Rez, Ricany u Prahy, Ritka, Roztoky u Prahy, Rudna, Sedlec-Prcice 1, Senohraby, Sestajovice, Sibrina, Skvorec, Slapy nad Vltavou, Smilkov, Soutice, Stechovice, Strancice, Stredokluky, Strezimir, Tachlovice, Teplysovice, Trebotov, Trhovy Stepanov, Tuchomerice, Tursko, Tynec nad Sazavou, Uhonice, Uvaly, Velke Popovice, Velke Prilepy, Vestec, Vlasim, Vodochody, Vojkov, Votice, Vrane nad Vltavou, Vrchotovy Janovice, Vsenory, Vydejni misto Radonice, Zdiby, Zdislavice, Zelenec v Cechach, Zvestov, Zvole u Prahy</t>
  </si>
  <si>
    <t>CZE_25</t>
  </si>
  <si>
    <t>Beroun 1, Beroun 4, Bohutin, Borotice, Breznice, Broumy, Bzova u Horovic, Cenkov, Cerhovice, Chrastice, Chynava, Dobris, Dolni Hbity, Drahenice, Dublovice, Hlubos, Horovice, Hostomice pod Brdy, Hrimezdice, Hudlice, Hvozdany, Hyskov, Jesenice u Sedlcan, Jince, Kamyk nad Vltavou, Karlstejn, Klucenice, Komarov u Horovic, Korkyne, Kosova Hora, Kraluv Dvur u Berouna, Krasna Hora nad Vltavou, Kublov, Liten, Lochovice, Lodenice u Berouna, Milesov, Milin, Morina, Nalzovice, Nechvalice, Necin, Nizbor, Nova Ves pod Plesi, Novy Knin, Obecnice, Oboriste, Olesna u Horovic, Osov, Pecice, Petrovice u Sedlcan, Picin, Pocepice, Praskolesy, Pribram 1, Pribram 2, Pribram 4, Pribram 5, Rakovnik 1, Rakovnik 2, Rosovice, Rozmital pod Tremsinem, Sedlcany, Smolotely, Solenice, Stara Hut u Dobrise, Starosedlsky Hradek, Stetkovice, Suchomasty, Svaty Jan u Sedlcan, Svinare, Tman, Tochovice, Trebsko, Velka Lecice, Vesin, Visnova u Pribrame, Vraz u Berouna, Vseradice, Vysoky Chlumec, Vysoky Ujezd, Zadni Treban, Zajecov, Zaluzany, Zdice, Zebrak</t>
  </si>
  <si>
    <t>CZE_26</t>
  </si>
  <si>
    <t>Brandysek, Bratronice, Bustehrad, Bysice, Cernuc, Chlumin, Chorusice, Cista u Rakovnika, Citov, Doksy u Kladna, Dolni Berkovice, Drisy, Druzec, Hobsovice, Horesedly, Horni Pocaply, Horovicky, Hospozin, Hostoun u Prahy, Hrebec, Hredle, Jesenice u Rakovnika, Kacice, Kamenne Zehrovice, Kladno 1, Kladno 3, Kladno 4, Kladno 5, Kladno 6, Kladno 7, Kladno 8, Kladno 9, Klobuky, Kly, Knezeves u Rakovnika, Kokorin, Kolec, Kolesovice, Kostelec nad Labem, Kounov u Rakovnika, Kralupy nad Vltavou 1, Kralupy nad Vltavou 3, Krivoklat, Krupa, Krusovice, Lany, Ledcice, Libechov, Libis, Libusin, Lidice, Lisany, Lobec, Lubna u Rakovnika, Luzec nad Vltavou, Luzna v Cechach, Malikovice, Melnicke Vtelno, Melnik 1, Melnik 3, Melnik 4, Milostin, Msec, Mseno u Melnika, Mutejovice, Nebuzely, Nelahozeves, Neratovice, Nova Ves u Melnika, Nove Straseci, Obristvi, Olovnice, Oracov, Otvovice, Pavlikov, Pchery, Petrovice u Rakovnika, Pochvalov, Pozden, Repin, Revnicov, Risuty, Rynholec, Senomaty, Skryje u Rakovnika, Slabce, Slany 1, Slany 3, Slapanice, Smecno, Spomysl, Srbec, Stehelceves, Stochov, Tisice, Trebiz, Tuchlovice, Turany u Slaneho, Unhost, Uzice u Kralup nad Vltavou, Velka Dobra, Velky Borek, Veltrusy, Velvary, Vinarice u Kladna, Vojkovice u Kralup nad Vltavou, Vranany, Vrany, Vsetaty, Vysoka u Melnika, Zakolany, Zbecno, Zlonice, Zvoleneves</t>
  </si>
  <si>
    <t>CZE_27</t>
  </si>
  <si>
    <t>Becvary, Berunice, Bile Podoli, Bobnice, Bohdanec, Caslav, Cerhenice, Cervene Janovice, Cervene Pecky, Cesky Brod, Cestin, Chotusice, Cirkvice u Kutne Hory, Dymokury, Hlizov, Horni Kruty, Horusice, Hostovlice u Caslave, Jevany, Kacov, Kluky u Kutne Hory, Knezice u Mestce Kralove, Kolin 1, Kolin 2, Kolin 3, Konarovice, Kosik, Kostelec nad Cernymi Lesy, Kostomlaty nad Labem, Kounice, Kourim, Krakovany v Cechach, Kresetice, Krinec, Kutna Hora 1, Kutna Hora 3, Kutna Hora 4, Kutna Hora 6, Libice nad Cidlinou, Loucen, Lysa nad Labem, Malesov, Mcely, Mestec Kralove, Milovice nad Labem 1, Milovice nad Labem 3, Miskovice, Nepomerice, Nove Dvory u Kutne Hory, Nymburk 1, Nymburk 2, Nymburk 3, Ohare, Oleska u Ceskeho Brodu, Opocnice, Oskorinek, Pabenice, Pecky, Planany, Pnov, Poricany, Prerov nad Labem, Radim u Kolina, Radovesnice, Rataje nad Sazavou, Ratbor, Rostoklaty, Rozdalovice, Sadska, Sany, Sazava, Semice, Stara Lysa, Stary Kolin, Straky, Stribrna Skalice, Suchdol u Kutne Hory, Svojsice u Kolina, Tupadly, Tynec nad Labem, Uhlirske Janovice, Umonin, Velim, Velky Osek, Vitice, Vlastejovice, Vlkanec, Vrdy, Zabori nad Labem, Zasmuky, Zbraslavice, Zbysov v Cechach, Zehun, Zehusice, Zizelice nad Cidlinou, Zleby, Zruc nad Sazavou 1, Zruc nad Sazavou 3, Zverinek</t>
  </si>
  <si>
    <t>CZE_28</t>
  </si>
  <si>
    <t>Bakov nad Jizerou, Bela pod Bezdezem, Benatky nad Jizerou 1, Benatky nad Jizerou 2, Bezno, Brezno u Mlade Boleslave, Brezovice u Mlade Boleslave, Brodce nad Jizerou, Cachovice u Mlade Boleslave, Chotetov, Cista u Mlade Boleslave, Dlouha Lhota u Mlade Boleslave, Dobrovice, Dolni Bousov, Dolni Cetno, Dolni Krupa, Dolni Slivno, Domousnice, Jabkenice, Jivina u Mnichova Hradiste, Josefuv Dul u Mlade Boleslave, Katusice, Klaster Hradiste nad Jizerou, Knezmost, Kosmonosy, Kostelni Hlavno, Krnsko, Kropacova Vrutice, Ledce u Mlade Boleslavi, Loukov u Mnichova Hradiste, Lustenice, Meceriz, Mlada Boleslav 1, Mlada Boleslav 2, Mlada Boleslav 3, Mlada Boleslav 5, Mnichovo Hradiste, Mohelnice nad Jizerou, Obruby, Podebrady 1, Podebrady 2, Predmerice nad Jizerou, Semcice, Skalsko, Sojovice, Velke Vselisy, Zdar u Mnichova Hradiste</t>
  </si>
  <si>
    <t>CZE_29</t>
  </si>
  <si>
    <t>Plzen 1, Plzen 4, Plzen 5, Plzen 7, Plzen 8, Plzen 9</t>
  </si>
  <si>
    <t>CZE_30</t>
  </si>
  <si>
    <t>Bozkov, Plzen 10, Plzen 11, Plzen 12, Plzen 13, Plzen 14, Plzen 16, Plzen 17, Plzen 18, Plzen 19</t>
  </si>
  <si>
    <t>CZE_31</t>
  </si>
  <si>
    <t>Plzen 20, Plzen 21, Plzen 22, Plzen 23, Plzen 24, Plzen 25, Plzen 26, Plzen 27, Plzen 28</t>
  </si>
  <si>
    <t>CZE_32</t>
  </si>
  <si>
    <t>Bezverov, Blatnice u Plzne, Blovice, Brasy 1, Brasy 3, Cheznovice, Chlumcany u Prestic, Chotesov, Chotikov, Chrast u Plzne, Chric, Chvalenice, Cizkov u Blovic, Dnesice, Dobrany, Dobric, Dobriv, Dolni Bela, Dolni Lukavice, Dozice, Druztova, Dysina, Hermanova Hut, Hlohovice, Holoubkov, Horni Briza, Horsice, Hradec u Stoda, Hradek u Rokycan, Hromnice, Hvozd u Plas, Karez, Kasejovice, Kaznejov, Klabava, Klatovy 1, Klatovy 2, Klatovy 3, Klatovy 4, Kozlany, Kozojedy u Kralovic, Kozolupy, Kralovice, Krsy, Kysice, Ledce u Plzne, Line, Listany, Manetin, Mecholupy u Blovic, Merklin u Prestic, Mesto Touskov, Mirosov 1, Mirosov 2, Mladotice, Mlecice, Myto v Cechach, Nectiny, Nekvasovy, Nepomuk 1, Nepomuk 3, Neurazy, Nezvestice, Nove Mitrovice, Nyrany, Osek u Rokycan, Oselce, Pernarec, Plasy, Prestice, Radnice u Rokycan, Rence, Rokycany 1, Rokycany 3, Roupov, Spalene Porici, Stahlavy, Stary Plzenec, Stenovice, Stod, Strasice, Teresov, Tlucna, Tremosna, Trnova u Plzne, Tymakov, Ujezd u Svateho Krize, Ulice, Unesov, Utery, Vejprnice, Volduchy, Vrcen, Vseruby u Plzne, Vydejni misto Luzany u Prestic, Vydejni misto Strizovice, Zbiroh, Zbuch, Zihle, Zinkovy, Zruc-Senec, Zvikovec</t>
  </si>
  <si>
    <t>CZE_33</t>
  </si>
  <si>
    <t>Babylon, Bela nad Radbuzou, Besiny, Bezdruzice, Blizejov, Bor u Tachova, Cebiv, Cernosin, Ceska Kubice, Chanovice, Chodova Plana, Chodsky Ujezd, Chudenice, Cihan, Desenice, Dlazov, Dlouha Ves u Susice, Dolany u Klatov, Domazlice 1, Domazlice 3, Drazenov, Halze, Hartmanice, Holysov, Horazdovice, Horsovsky Tyn, Hory Matky Bozi, Hostoun u Horsovskeho Tyna, Hradek u Susice, Hradesice, Janovice nad Uhlavou, Kasperske Hory, Kdyne, Kladruby u Stribra, Klenci pod Cerchovem, Kolinec, Kolovec, Konstantinovy Lazne, Kostelec u Stribra, Kout na Sumave, Lestkov, Mecin, Meclov, Milavce, Mochtin, Mrakov, Mysliv, Nalzovske Hory, Nemanice, Nezdice na Sumave, Nyrsko, Oselin, Osvracin, Pacejov, Petrovice u Susice, Plana u Marianskych Lazni, Planice, Pobezovice, Pocinovice, Polen, Postrekov, Prasily, Predslav, Primda, Rabi, Rejstejn, Rozvadov, Sobesice u Susice, Srni, Stankov, Stare Sedliste, Stare Sedlo u Tachova, Strasin u Susice, Straz u Tachova, Strazov na Sumave, Stribro, Susice 1, Susice 2, Susice 3, Svihov, Svojsin, Tachov 1, Tachov 3, Tachov 4, Tremesne pod Primdou, Trhanov, Trpisty, Uboc, Usilov, Velhartice, Velky Bor, Vseruby u Kdyne, Zadni Chodov, Zahorany, Zavlekov, Zelezna Ruda, Zichovice, Zihobce</t>
  </si>
  <si>
    <t>CZE_34</t>
  </si>
  <si>
    <t>As 1, As 2, Brezova u Sokolova, Bublava, Bukovany u Sokolova, Cheb 1, Cheb 2, Cheb 3, Cheb 4, Cheb 5, Chlum Svate Mari, Chodov u Karlovych Var 1, Chodov u Karlovych Var 2, Citice, Dolni Rychnov, Dolni Zandov, Drmoul, Frantiskovy Lazne, Habartov, Hazlov, Horni Slavkov, Hranice u Ase, Jindrichovice v Krusnych horach, Krajkova, Kralovske Porici, Kraslice, Krasna, Krasno nad Teplou, Kynsperk nad Ohri, Lazne Kynzvart, Liba, Libavske Udoli, Loket, Lomnice, Luby u Chebu, Marianske Lazne 1, Marianske Lazne 2, Mnichov u Marianskych Lazni, Nebanice, Nove Sedlo u Lokte, Novy Kostel, Olovi, Plesna u Chebu, Podhradi, Rotava 1, Rotava 2, Rovna u Sokolova, Sindelova, Skalna, Sokolov 1, Sokolov 3, Sokolov 5, Stare Sedlo u Sokolova, Stribrna, Svatava, Tri Sekery, Velka Hledsebe, Vintirov u Sokolova, Vojtanov, Vresova u Sokolova</t>
  </si>
  <si>
    <t>CZE_35</t>
  </si>
  <si>
    <t>Abertamy, Becov nad Teplou, Bochov, Bozi Dar, Bozicany, Brezova u Karlovych Var, Cernava, Chyse, Dalovice, Horni Blatna, Hroznetin, Jachymov, Jenisov, Karlovy Vary 1, Karlovy Vary 10, Karlovy Vary 17, Karlovy Vary 18, Karlovy Vary 20, Karlovy Vary 4, Karlovy Vary 5, Karlovy Vary 6, Karlovy Vary 7, Karlovy Vary 9, Kolova, Kyselka, Merklin u Karlovych Var, Nejdek 1, Nejdek 2, Nova Role, Nove Hamry, Ostrov nad Ohri, Otovice u Karlovych Var, Otrocin, Pernink, Potucky, Sadov, Stanovice, Stedra, Straz nad Ohri, Struzna, Tepla u Touzime, Touzim, Utvina, Valec v Cechach, Verusicky, Vojkovice nad Ohri, Zlutice</t>
  </si>
  <si>
    <t>CZE_36</t>
  </si>
  <si>
    <t>Blazejov, Borek, Borovany, Borsov nad Vltavou, Budec, Budiskovice, Ceske Budejovice 1, Ceske Budejovice 10, Ceske Budejovice 11, Ceske Budejovice 12, Ceske Budejovice 13, Ceske Budejovice 2, Ceske Budejovice 3, Ceske Budejovice 4, Ceske Budejovice 5, Ceske Budejovice 6, Ceske Budejovice 7, Ceske Budejovice 8, Ceske Budejovice 9, Ceske Velenice, Cesky Rudolec, Chlum u Trebone, Chotycany u Ceskych Budejovic, Chrastany u Tyna nad Vltavou, Cimer, Clunek, Desna, Destna u Jindrichova Hradce, Divcice, Dobra Voda u Ceskych Budejovic, Dolni Bukovsko, Driten, Dubne, Dvory nad Luznici, Dynin, Hluboka nad Vltavou, Horni Pena, Horni Stropnice, Hrdejovice, Jarosov nad Nezarkou, Jilovice u Trhovych Svin, Jindrichuv Hradec 1, Jindrichuv Hradec 4, Jindrichuv Hradec 5, Jindrichuv Hradec 6, Kamenny Ujezd, Kardasova Recice, Komarice, Kunzak, Lasenice, Ledenice, Lisov u Ceskych Budejovic, Litvinovice, Locenice, Lodherov, Lomnice nad Luznici, Majdalena, Mydlovary, Neznasov, Nova Bystrice, Nova Vcelnice, Nova Ves nad Luznici, Nova Ves u Ceskych Budejovic, Nove Hrady v jiznich Cechach, Novosedly nad Nezarkou, Olesnice u Ceskych Budejovic, Olesnik, Pisecne, Pistin, Rapsach, Rimov, Rosec, Rudolfov, Rychnov u Novych Hradu, Sedlec u Ceskych Budejovic, Sevetin, Slavce, Slavonice, Stare Hobzi, Stare Mesto pod Landstejnem, Stepanovice, Straz nad Nezarkou, Strmilov, Studena, Suchdol nad Luznici, Svaty Jan nad Malsi, Temelin, Temelin-elektrarna, Trebon, Trhove Sviny, Tyn nad Vltavou 1, Tyn nad Vltavou 3, Vydejni misto Horni Radoun, Vydejni misto Pluhuv Zdar, Vydejni misto Popelin, Vydejni misto Purkarec, Vydejni misto Stribrec, Zimutice, Zliv</t>
  </si>
  <si>
    <t>CZE_37</t>
  </si>
  <si>
    <t>Bavorov, Belcice, Benesov nad Cernou, Besednice, Blatna, Borova Lada, Brloh, Cehnice, Ceprovice, Cerna v Posumavi, Cesky Krumlov 1, Cesky Krumlov 2, Cesky Krumlov 3, Cesky Krumlov 4, Cestice, Chroboly, Chvalsiny, Cicenice, Ckyne, Dacice, Dolni Dvoriste, Dolni Trebonin, Doubravice u Strakonic, Dub u Prachatic, Frymburk, Horice na Sumave, Horni Dvoriste, Horni Plana, Horni Vltavice, Husinec, Kadov u Blatne, Kajov, Kaplice 1, Kaplice 2, Katovice, Kremze, Ktis, Kvilda, Laziste, Lenora, Lhenice, Libejovice, Lipno nad Vltavou, Lnare, Loucovice, Malenice nad Volynkou, Malonty, Mecichov, Nebahovy, Netolice, Nova Pec, Pohorska Ves, Polna na Sumave, Prachatice, Radomysl, Rozmberk nad Vltavou, Rozmital na Sumave, Sedlice u Blatne, Skocice, Stachy, Steken, Stozec, Strakonice 1, Strakonice 2, Strakonice 3, Strazny, Strelske Hostice, Strunkovice nad Blanici, Sumavske Hostice, Svetlik, Trebohostice, Vacov, Velesin, Vetrni, Vimperk, Vitejovice, Vlachovo Brezi, Vodnany, Volary, Volenice, Volyne, Vyssi Brod, Zablati u Prachatic, Zabori u Blatne, Zbytiny, Zdikov, Zlata Koruna</t>
  </si>
  <si>
    <t>CZE_38</t>
  </si>
  <si>
    <t>Albrechtice nad Vltavou, Bechyne, Bernartice u Milevska, Bohdalin, Borkovice, Borotin, Bozejov, Breznice u Bechyne, Castrov, Cernovice u Tabora, Cervena Recice, Cetoraz, Chotoviny, Choustnik, Chrestovice, Chvalkov u Kamenice nad Lipou, Chynov, Chysky, Cimelice, Cizova, Dirna, Drazice, Hlavatce, Horepnik, Horni Cerekev, Hrazanky, Hrejkovice, Humpolec, Jetetice, Jistebnice, Kaliste, Kamen u Pacova, Kamenice nad Lipou, Kejzlice, Kestrany, Kluky, Koberovice, Kojcice, Kosetice, Kosice u Sobeslave, Kostelec nad Vltavou, Kovarov, Krec, Krelovice u Pelhrimova, Kresin, Kucer, Leskovice, Libkova Voda, Lukavec, Malsice, Milevsko 1, Milevsko 3, Mirotice, Mirovice, Mlada Vozice, Mlade Briste, Mnich, Myslkovice, Nadejkov, Nova Cerekev, Novy Rychnov, Obratan, Oparany, Orlik nad Vltavou, Oslov, Ostrovec, Pacov, Pelhrimov, Pisek 1, Pisek 4, Pisek 5, Plana nad Luznici, Pocatky, Protivin, Radenin, Ratiborske Hory, Razice, Rynarec, Senozaty, Sepekov, Sezimovo Usti 1, Sezimovo Usti 2, Slabcice, Slapy, Smilovy Hory, Sobeslav, Stadlec, Sudomerice u Bechyne, Sudomerice u Tabora, Tabor 1, Tabor 2, Tabor 3, Tabor 4, Tabor 5, Talin, Temice u Kamenice nad Lipou, Tucapy u Sobeslave, Turovec, Velka Chyska, Veseli nad Luznici 1, Veseli nad Luznici 2, Veselicko u Milevska, Vodice u Tabora, Vraz u Pisku, Vydejni misto Bozejovice, Vyklantice, Vyskytna u Pelhrimova, Zahori, Zelec u Tabora, Zeliv, Zirovnice</t>
  </si>
  <si>
    <t>CZE_39</t>
  </si>
  <si>
    <t>Arnoltice u Decina, Benesov nad Ploucnici, Ceska Kamenice, Chabarovice, Chlumec u Usti nad Labem, Chribska, Decin 1, Decin 2, Decin 3, Decin 5, Decin 6, Decin 9, Dobkovice u Decina, Dobrna, Dolni Podluzi, Dolni Poustevna, Dolni Zalezly, Frantiskov nad Ploucnici, Horni Podluzi, Hrensko, Jetrichovice, Jilove u Decina, Jiretin pod Jedlovou, Jirikov, Krasna Lipa u Rumburka, Kytlice, Libouchec, Lipova u Sluknova, Lobendava, Ludvikovice, Malecov, Markvartice u Decina, Mikulasovice, Modra u Decina, Petrovice u Usti nad Labem, Povrly, Rehlovice, Rumburk, Rybniste, Sluknov, Srbska Kamenice, Stare Krecany, Telnice, Tisa, Trmice, Usti nad Labem 1, Usti nad Labem 10, Usti nad Labem 11, Usti nad Labem 16, Usti nad Labem 17, Usti nad Labem 19, Usti nad Labem 2, Usti nad Labem 20, Usti nad Labem 3, Usti nad Labem 6, Usti nad Labem 7, Usti nad Labem 8, Valkerice, Varnsdorf 1, Varnsdorf 3, Velka Bukovina, Velke Brezno, Velke Chvojno, Velky Senov, Vernerice, Vilemov u Sluknova, Vydejni misto Brtniky, Vydejni misto Sebuzin</t>
  </si>
  <si>
    <t>CZE_40</t>
  </si>
  <si>
    <t>Bechlin, Bilina 1, Bilina 4, Bohusovice nad Ohri, Brozany nad Ohri, Budyne nad Ohri, Bystrany, Chcebuz, Chodouny, Cizkovice, Doksany, Dubi, Dubi u Teplic 1, Duchcov, Haj u Duchcova, Horni Berkovice, Hostka u Roudnice nad Labem, Hostomice nad Bilinou, Hrob, Hrobce, Hrobcice, Klapy, Kostany u Teplic, Kostomlaty pod Milesovkou, Krabcice u Roudnice nad Labem, Kresice, Krupka 1, Krupka 3, Lahost, Ledvice, Libesice u Litomeric, Libochovany, Libochovice, Litomerice 1, Litomerice 3, Lovosice 1, Lovosice 2, Milesov u Lovosic, Modlany, Moldava, Msene-lazne, Novosedlice, Ohnic, Oldrichov, Osek u Duchcova, Ploskovice, Polepy, Pozorka, Prackovice nad Labem, Probostov u Teplic, Redhost, Roudnice nad Labem, Rtyne nad Bilinou, Snedovice, Steti, Straskov-Vodochody, Sukorady, Sulejovice, Svetec, Teplice 1, Teplice 10, Teplice 2, Teplice 3, Teplice 4, Teplice 8, Terezin, Trebenice, Trebivlice, Ustek, Velemin, Vrbicany, Vrbice u Roudnice nad Labem, Vydejni misto Vlastislav, Zabrusany, Zalany, Zalhostice, Zitenice</t>
  </si>
  <si>
    <t>CZE_41</t>
  </si>
  <si>
    <t>Becov u Mostu, Blatno u Podboran, Blsany, Bolebor, Branany, Brandov, Brezno u Chomutova, Cerncice, Chbany, Chlumcany u Loun, Chomutov 1, Chomutov 2, Chomutov 3, Chomutov 4, Chomutov 5, Chozov, Citoliby, Domousice, Drouzkovice, Havran, Hora Svate Kateriny, Hora Svateho Sebestiana, Horni Jiretin, Hriskov, Hrivice, Hrusovany u Chomutova, Jirkov 1, Jirkov 2, Jirkov 3, Kadan 1, Kadan 2, Klasterec nad Ohri 1, Klasterec nad Ohri 2, Kostice nad Ohri, Kovarska, Krasny Dvur, Kryry, Lenesice, Libceves, Libesice u Zatce, Libocany, Litvinov 1, Litvinov 3, Litvinov 4, Litvinov 6, Litvinov 7, Litvinov 8, Lom u Mostu 1, Lom u Mostu 2, Louka u Litvinova, Lubenec, Luzice u Mostu, Marianske Radcice, Mastov, Mecholupy u Zatce, Mezibori u Litvinova, Misto, Most 1, Most 10, Most 11, Most 3, Most 5, Most 6, Most 9, Nepomysl, Nova Ves v Horach, Obrnice, Ocihov, Panensky Tynec, Patek, Perstejn, Peruc, Petipsy, Petrohrad, Postoloprty, Radonice u Kadane, Rana u Loun, Rocov, Slavetin nad Ohri, Smolnice, Sporice, Stankovice u Zatce, Strojetice, Strupcice, Tuchorice, Udlice, Vejprty, Vilemov u Kadane, Vinarice u Loun, Vrbno nad Lesy, Vroutek, Vydejni misto Kalek, Vydejni misto Medenec, Vydejni misto Vrskman, Vydejni misto Vysluni, Vysoka Pec, Zatec 1, Zatec 3, Zelena</t>
  </si>
  <si>
    <t>CZE_43</t>
  </si>
  <si>
    <t>Louny 1, Louny 3, Louny 4, Podborany</t>
  </si>
  <si>
    <t>CZE_44</t>
  </si>
  <si>
    <t>Albrechtice v Jizerskych horach, Bedrichov, Bily Kostel nad Nisou, Bily Potok pod Smrkem, Bratrikov, Cesky Dub, Chotyne, Chrastava, Desna v Jizerskych horach, Detrichov, Dlouhy Most, Dolni Korenov, Drzkov, Frydlant v Cechach, Frydstejn, Habartice u Frydlantu, Hejnice, Hodkovice nad Mohelkou, Hradek nad Nisou, Huntirov nad Jizerou, Hut, Jablonec nad Nisou 1, Jablonec nad Nisou 2, Jablonec nad Nisou 4, Jablonec nad Nisou 5, Jablonec nad Nisou 6, Jablonec nad Nisou 7, Jablonec nad Nisou 8, Janov nad Nisou, Jenisovice u Jablonce nad Nisou, Jindrichovice pod Smrkem, Josefuv Dul, Korenov, Krizany, Lazne Libverda, Liberec 1, Liberec 10, Liberec 11, Liberec 14, Liberec 15, Liberec 2, Liberec 25, Liberec 3, Liberec 30, Liberec 33, Liberec 5, Liberec 6, Liberec 7, Liberec 8, Louznice, Lucany nad Nisou, Mala Skala, Mnisek u Liberce, Nova Ves nad Nisou, Nove Mesto pod Smrkem, Oldrichov v Hajich, Osecna, Pencin u Liberce, Plavy, Prisovice, Radlo, Rasnice, Raspenava, Rychnov u Jablonce nad Nisou, Rynoltice, Smrzovka, Straz nad Nisou, Svetla pod Jestedem, Sychrov, Tanvald, Velke Hamry, Visnova u Frydlantu, Vselibice, Vydejni misto Polubny, Vydejni misto Prichovice, Zasada, Zelezny Brod, Zlata Olesnice</t>
  </si>
  <si>
    <t>CZE_46</t>
  </si>
  <si>
    <t>Blizevedly, Brniste, Ceska Lipa 1, Ceska Lipa 2, Ceska Lipa 3, Ceska Lipa 5, Ceska Lipa 6, Cvikov, Dobranov, Doksy, Duba, Dubnice pod Ralskem, Hamr u Ceske Lipy, Horni Libchava u Ceske Lipy, Horni Police, Jablonne v Podjestedi, Jestrebi, Jezve, Kamenicky Senov, Kravare u Ceske Lipy, Krompach, Kunratice u Cvikova, Lindava, Marenice, Mimon, Novy Bor, Novy Oldrichov, Okna, Pihel, Polevsko, Provodin, Prysk, Ralsko, Skalice u Ceske Lipy, Sloup v Cechach, Stare Splavy, Straz pod Ralskem, Svojkov, Svor, Valterice, Volfartice, Vydejni misto Stvolinky, Zahradky u Ceske Lipy, Zakupy, Zandov u Ceske Lipy</t>
  </si>
  <si>
    <t>CZE_47</t>
  </si>
  <si>
    <t>Blesno, Cerekvice nad Bystrici, Cernilov, Cernozice nad Labem, Chlumec nad Cidlinou, Chomutice u Horic v Podkrkonosi, Detenice, Dobra Voda u Horic, Dobrenice, Dohalice, Dolni Prim, Hlusice, Holovousy v Podkrkonosi, Horice v Podkrkonosi, Horineves, Hradec Kralove 1, Hradec Kralove 11, Hradec Kralove 12, Hradec Kralove 15, Hradec Kralove 16, Hradec Kralove 2, Hradec Kralove 22, Hradec Kralove 3, Hradec Kralove 4, Hradec Kralove 5, Hradec Kralove 6, Hradec Kralove 7, Hradec Kralove 8, Hradec Kralove 9, Jenikovice, Jerice, Jicin 1, Jicin 5, Jicineves, Karanice, Konecchlumi, Kopidlno, Kosicky, Kratonohy, Lazne Belohrad, Lhota pod Libcany, Liban, Libcany, Libosovice, Librice, Libun, Lovcice u Noveho Bydzova, Luzany, Luzec nad Cidlinou, Markvartice u Sobotky, Menik, Miletin, Milovice u Horic, Mladejov v Cechach, Mlazovice, Nechanice, Nepolisy, Nova Paka, Novy Bydzov, Ohnistany, Osice, Ostromer, Pecka, Petrovice u Noveho Bydzova, Podhorni Ujezd, Praskacka, Predmerice nad Labem, Radim u Jicina, Samsina, Sarovcova Lhota, Skrivany u Noveho Bydzova, Slatiny, Smidary, Smirice, Sobotka, Stara Paka, Stary Bydzov, Stezery, Stracov, Strevac, Trebechovice pod Orebem, Trtenice, Ubislavice, Ulibice, Valdice, Velis, Vrsce, Vsestary, Vydejni misto Boharyne, Vydejni misto Luzany, Vysoka nad Labem, Vysoke Veseli, Zeleznice, Zeretice, Zlunice</t>
  </si>
  <si>
    <t>CZE_50</t>
  </si>
  <si>
    <t>Albrechtice nad Orlici, Benecko, Benesov u Semil, Bily Ujezd u Dobrusky, Bolehost, Borohradek, Bozkov, Bystre u Dobrusky, Castolovice, Cermna nad Orlici, Cernikovice, Ceske Mezirici, Chleny, Cista u Horek, Destne v Orlickych horach, Dobre, Dobruska, Doudleby nad Orlici, Haje nad Jizerou, Harrachov v Krkonosich, Horka u Stare Paky, Horni Branna, Jablonec nad Jizerou, Javornice, Jesenny, Jilemnice, Jilovice u Dobrusky, Karlovice u Turnova, Kostalov, Kostelec nad Orlici, Kounov u Dobrusky, Kvasiny, Lhoty u Potstejna, Liberk, Libstat, Licno, Lomnice nad Popelkou, Lukavice, Martinice v Krkonosich, Mirova pod Kozakovem, Mricna, Nova Ves nad Popelkou, Ohnisov, Olesnice u Rychnova nad Kneznou, Olesnice v Orlickych horach, Opocno, Orlicke Zahori, Paseky nad Jizerou, Pecin u Rychnova nad Kneznou, Podbrezi, Ponikla, Potstejn, Prepere, Prepychy, Rokytnice nad Jizerou 1, Rokytnice nad Jizerou 3, Rokytnice v Orlickych horach, Rovensko pod Troskami, Roztoky u Jilemnice, Rybna nad Zdobnici, Rychnov nad Kneznou, Sedlonov, Semily, Skuhrov nad Belou, Slana u Semil, Slatina nad Zdobnici, Solnice, Studenec u Horek, Tatobity, Trnov u Dobrusky, Turnov 1, Turnov 2, Tyniste nad Orlici, Vamberk, Vesela u Semil, Vichova nad Jizerou, Vitkovice v Krkonosich, Voderady u Rychnova nad Kneznou, Vsen, Vysker, Vysoke nad Jizerou, Zdar nad Orlici</t>
  </si>
  <si>
    <t>CZE_51</t>
  </si>
  <si>
    <t>Bestvina, Bojanov, Bylany, Byst, Cepi, Choltice, Chrast u Chrudime, Chroustovice, Chrudim 1, Chrudim 3, Chrudim 5, Chvaletice, Dasice v Cechach, Dolni Redice, Dolni Roven, Dritec, Hermanuv Mestec, Hlavecnik, Hlinsko v Cechach 1, Hlinsko v Cechach 3, Holetin, Holice v Cechach, Horni Bradlo, Horni Jeleni, Hrochuv Tynec, Jenisovice u Chrudime, Kamenicky, Kladruby nad Labem, Koci, Krouna, Lazne Bohdanec, Liciborice, Lipoltice, Luze, Medlesice, Miretice u Hlinska, Morasice u Chrudime, Moravany u Holic, Nasavrky, Nove Hrady u Skutce, Opatovice nad Labem, Pardubice 1, Pardubice 12, Pardubice 17, Pardubice 19, Pardubice 2, Pardubice 21, Pardubice 23, Pardubice 3, Pardubice 4, Pardubice 5, Pardubice 6, Pardubice 7, Pardubice 9, Podhorany u Ronova nad Doubravou, Prachovice, Predhradi, Prelouc, Prosec u Skutce, Prosetin u Hlinska, Rana u Hlinska, Recany nad Labem, Repniky, Rohovladova Bela, Ronov nad Doubravou, Rosice u Chrasti, Rybitvi, Sec 1, Sec 3, Sezemice, Skutec, Slatinany, Stare Hradiste u Pardubic, Stare Zdanice, Svidnice, Svojsice u Prelouce, Svratouch, Tremosnice, Trhova Kamenice, Trojovice, Turkovice u Prelouce, Uhersko, Uhretice, Vapno, Vcelakov, Vortova, Vrbatuv Kostelec, Vysoke Chvojno, Zajecice, Zdechovice, Zivanice, Zumberk</t>
  </si>
  <si>
    <t>CZE_53</t>
  </si>
  <si>
    <t>Batnovice, Bernartice u Trutnova, Bezdekov nad Metuji, Bila Tremesna, Bohuslavice nad Metuji, Borovnice, Bozanov, Cermna, Cerny Dul, Cerveny Kostelec, Ceska Cermna, Ceska Metuje, Chotevice, Choustnikovo Hradiste, Chvalec, Dolni Branna, Dolni Dvur, Dolni Kalna, Dolni Olesnice, Dolni Radechova, Doubravice u Dvora Kralove n/Labem, Dubenec u Dvora Kralove nad Labem, Dvur Kralove nad Labem, Hajnice, Hermankovice, Horni Adrspach, Horni Brusnice, Horni Marsov, Horni Radechova, Hostinne, Hribojedy, Hronov 1, Hronov 4, Janske Lazne, Jivka, Kocbere, Kralovec, Kuks, Kuncice nad Labem, Lanov, Libnatov, Machov, Male Svatonovice, Martinkovice, Mezimesti u Broumova 1, Mezimesti u Broumova 3, Mlade Buky, Mostek, Nachod 1, Nachod 3, Nachod 4, Nahorany, Nemojov, Nove Mesto nad Metuji 1, Nove Mesto nad Metuji 3, Novy Hradek, Otovice u Broumova, Pec pod Snezkou, Pilnikov, Police nad Metuji, Prosecne, Provodov-Sonov, Radvanice v Cechach, Rtyne v Podkrkonosi, Rudnik u Vrchlabi, Sonov u Broumova, Spindleruv Mlyn, Stare Buky, Starkov, Strazne, Studnice u Nachoda, Suchy Dul, Svoboda nad Upou, Teplice nad Metuji, Trutnov 1, Trutnov 3, Trutnov 4, Upice, Velke Porici, Velke Svatonovice, Velky Vrestov, Vernerovice, Vitezna, Vlcice u Trutnova, Vlckovice v Podkrkonosi, Vrchlabi 1, Vrchlabi 3, Vrchlabi 4, Vrchlabi 6, Vydejni misto Bile Policany, Vydejni misto Mala Upa, Vydejni misto Mezilesi, Vydejni misto Slatina nad Upou, Vydejni misto Vysokov, Zacler, Zdar nad Metuji, Zdarky, Zirec</t>
  </si>
  <si>
    <t>CZE_54</t>
  </si>
  <si>
    <t>Broumov 1, Broumov 3, Ceska Skalice, Chvalkovice v Cechach, Dolany, Hermanice, Horicky, Jaromer 1, Jaromer 3, Jaromer 4, Jasenna, Rasosky, Rychnovek, Velichovky, Velka Jesenice</t>
  </si>
  <si>
    <t>CZE_55</t>
  </si>
  <si>
    <t>Bela nad Svitavou, Biskupice u Jevicka, Borova u Policky, Brandys nad Orlici, Brezina u Moravske Trebove, Brezova nad Svitavou, Brnenec, Budislav u Litomysle, Bystre u Policky, Bystrec, Cerekvice nad Loucnou, Cervena Voda 1, Ceska Rybna u Zamberka, Ceska Trebova 1, Ceska Trebova 2, Ceska Trebova 3, Ceske Hermanice, Ceske Libchavy, Chocen 1, Chocen 2, Chornice, Cista u Litomysle, Cotkytle, Damnikov, Dlouha Trebova, Dolni Cermna, Dolni Dobrouc, Dolni Ujezd u Litomysle, Hnatnice, Horni Cermna, Horni Hermanice v Cechach, Hradec nad Svitavou, Hrusova, Jablonne nad Orlici, Jamne nad Orlici, Janov u Litomysle, Jaromerice u Jevicka, Jarosov u Litomysle, Jedlova u Policky, Jevicko, Klasterec nad Orlici, Koclirov u Svitav, Korouhev, Kraliky, Krenov, Kuncina, Kunvald, Lanskroun, Letohrad, Libchavy, Lisnice, Lubna u Policky, Mestecko Trnavka, Mladejov na Morave, Mladkov, Morasice u Litomysle, Moravska Trebova 3, Nekor, Nemcice, Opatov v Cechach, Orlicky, Osik u Litomysle, Ostrov, Pisecna, Pomezi, Porici u Litomysle, Pusta Kamenice, Radimer, Retova, Rohozna u Policky, Rozhrani, Rudoltice, Rychnov na Morave, Sebranice u Litomysle, Sloupnice, Sopotnice, Sruby, Stare Mesto u Moravske Trebove, Sudslava, Svitavy 1, Svitavy 2, Svitavy 4, Svojanov, Tatenice, Techonin, Teleci, Trebarov, Trebovice, Trpin, Trstenice u Litomysle, Usti nad Orlici 1, Usti nad Orlici 3, Usti nad Orlici 4, Usti nad Orlici 6, Vendoli, Vermerovice, Vitejeves, Vraclav, Vranova Lhota, Vydejni misto Cervena Voda, Vydejni misto Lichkov, Vyprachtice, Vysoke Myto, Zachlumi, Zamberk, Zamrsk</t>
  </si>
  <si>
    <t>CZE_56</t>
  </si>
  <si>
    <t>Litomysl, Moravska Trebova 1, Policka</t>
  </si>
  <si>
    <t>CZE_57</t>
  </si>
  <si>
    <t>Batelov, Brtnice, Ceska Bela, Chotebor, Cihost, Dlouha Brtnice, Dobronin, Dolni Cerekev, Dolni Krupa, Dolni Mesto, Dusejov, Golcuv Jenikov, Habry, Havlickova Borova, Havlickuv Brod 1, Havlickuv Brod 2, Havlickuv Brod 3, Heralec u Havlickova Brodu, Hnevkovice u Ledce nad Sazavou, Horni Dubenky, Horni Studenec, Jamne u Jihlavy, Jerisno, Jersin, Jihlava 1, Jihlava 2, Jihlava 3, Jihlava 4, Jihlava 5, Jihlava 6, Kamen u Habru, Kamenice u Jihlavy, Kamenna Lhota, Kostelec u Jihlavy, Kozli, Krasna Hora u Havlickova Brodu, Krasonice, Krucemburk, Ledec nad Sazavou, Lestina u Svetle, Libice nad Doubravou, Lipa u Havlickova Brodu, Lipnice nad Sazavou, Lucice, Luka nad Jihlavou, Malec, Mrakotin, Nova Rise, Nova Ves u Chotebore, Okrouhlice, Oudolen, Pohled, Polna, Pribyslav, Puklice, Rehorov, Rohozna u Jihlavy, Rozsec, Rozsochatec, Sazavka, Skuhrov u Havlickova Brodu, Slapanov, Slavikov, Smrcna, Sobinov, Stara Rise, Stoky, Stonarov, Stritez u Jihlavy, Svetla nad Sazavou, Telc, Tis, Trest, Uhelna Pribram, Urbanov, Usobi, Velky Beranov, Vetrny Jenikov, Vez, Veznice u Havlickova Brodu, Vilanec, Vilemov u Golcova Jenikova, Vyskytna nad Jihlavou, Zdirec nad Doubravou, Zhor u Jihlavy</t>
  </si>
  <si>
    <t>CZE_58</t>
  </si>
  <si>
    <t>Bobrova, Bohdalov, Bory, Bystrice nad Pernstejnem, Dalecin, Dolni Loucky, Dolni Rozinka, Doubravnik, Frysava pod Zakovou horou, Heralec pod Zakovou horou, Hermanov, Jamy, Jimramov, Krizanov, Krovi, Lisek, Merin, Moravec, Nedvedice, Netin, Nizkov, Nove Mesto na Morave, Nove Veseli, Orechov u Velkeho Mezirici, Osova Bityska, Ostrov nad Oslavou, Prosetin, Radesinska Svratka, Radostin nad Oslavou, Rovecne, Rozna, Rozsochy, Skrdlovice, Snezne, Stepanov nad Svratkou, Strazek, Svratka, Uhrinov, Vecov, Velka Bites, Velka Losenice, Velke Mezirici, Vidonin, Vir, Vojnuv Mestec, Zdar nad Sazavou 1, Zdar nad Sazavou 2, Zdar nad Sazavou 3, Zdarec, Zvole nad Pernstejnem</t>
  </si>
  <si>
    <t>CZE_59</t>
  </si>
  <si>
    <t>Brno 1, Brno 2, Brno 3, Brno 4, Brno 5, Brno 6, Brno 7, Brno 8, Brno 9</t>
  </si>
  <si>
    <t>CZE_60</t>
  </si>
  <si>
    <t>Brno 10, Brno 11, Brno 12, Brno 13, Brno 14, Brno 15, Brno 16, Brno 17, Brno 18, Brno 19</t>
  </si>
  <si>
    <t>CZE_61</t>
  </si>
  <si>
    <t>Brno 20, Brno 21, Brno 22, Brno 23, Brno 24, Brno 25, Brno 26, Brno 27, Brno 28, Brno 29</t>
  </si>
  <si>
    <t>CZE_62</t>
  </si>
  <si>
    <t>Brno 30, Brno 34, Brno 35, Brno 36, Brno 37, Brno 38, Brno 39</t>
  </si>
  <si>
    <t>CZE_63</t>
  </si>
  <si>
    <t>Brno 41, Brno 42, Brno 43, Brno 44, Brno 45</t>
  </si>
  <si>
    <t>CZE_64</t>
  </si>
  <si>
    <t>Babice nad Svitavou, Bilovice nad Svitavou, Blazovice, Blucina, Cebin, Deblin, Dolni Kounice, Domasov u Brna, Drasov, Hrusovany u Brna, Ivancice, Jinacovice, Ketkovice, Kurim, Lazanky, Lelekovice, Malesovice, Menin, Modrice, Mokra, Moravany u Brna, Moutnice, Nemcicky u Zidlochovic, Neslovice, Nova Ves, Ochoz u Brna, Orechov u Brna, Oslavany, Ostopovice, Ostrovacice, Podoli u Brna, Pozorice, Prace, Predklasteri, Prstice, Rajhrad, Ricany u Brna, Rosice u Brna, Slapanice u Brna, Sokolnice, Strelice u Brna, Syrovice, Telnice, Tesany, Tetcice, Tisnov 1, Tisnov 3, Troubsko, Tvarozna, Ujezd u Brna, Veverska Bityska, Vinicne Sumice, Vranov u Brna, Vysoke Popovice, Zabcice, Zastavka u Brna, Zbraslav, Zbysov u Brna, Zelesice, Zidlochovice, Znojmo 1, Znojmo 2, Znojmo 3, Znojmo 4</t>
  </si>
  <si>
    <t>CZE_66</t>
  </si>
  <si>
    <t>Adamov 1, Adamov 3, Benesov u Boskovic, Blansko 1, Blansko 3, Blizkovice, Borotin u Boskovic, Bozice, Branisovice, Brezany u Znojma, Breznik, Budisov u Trebice, Budkov, Caslavice, Cechtin, Cerna Hora, Cetkovice, Chvalovice, Cikov, Citonice, Dalesice, Desov, Dobsice, Domamil, Doubravice nad Svitavou, Drnovice u Lysic, Dukovany, Dukovany-elektrarna, Dyjakovice, Hartvikovice, Hevlin, Hluboke Masuvky, Hodonice, Hodov, Horni Dunajovice, Hosteradice, Hostim, Hrabetice, Hradek u Znojma, Hrotovice, Hrusovany nad Jevisovkou, Jaromerice nad Rokytnou, Jaroslavice, Jedovnice, Jemnice, Jevisovice, Jirice u Miroslavi, Knezice u Trebice, Kninice, Kojetice na Morave, Konesin, Kotvrdovice, Kouty u Trebice, Kralice nad Oslavou, Kramolin-vodni dilo, Kravsko, Kretin, Krtiny, Kunstat na Morave, Lechovice, Lesonice, Letovice, Lipnik u Hrotovic, Lipovec u Blanska, Lipuvka, Litobratrice, Litohor, Lodenice u Moravskeho Krumlova, Lomnice u Tisnova, Lysice, Mikulovice u Znojma, Miroslav, Mohelno, Moravske Budejovice 1, Moravske Budejovice 2, Moravsky Krumlov, Mysliborice, Namest nad Oslavou, Nemcice u Boskovic, Nove Syrovice, Okrisky, Olbramovice u Moravskeho Krumlova, Oleksovice, Olesnice na Morave, Olomucany, Opatov na Morave, Ostrov u Macochy, Pavlice, Plavec, Police u Jemnice, Predin, Prosimerice, Radkovice u Hrotovic, Rajec-Jestrebi, Rapotice, Rokytnice nad Rokytnou, Rouchovany, Rozsec nad Kunstatem, Rudikov, Safov, Satov, Sebetov, Sebkovice, Sebranice u Boskovic, Skalice nad Svitavou, Skalice u Znojma, Sloup v Moravskem Krasu, Starec, Strachotice, Sumna, Svitavka, Tasov, Tavikovice, Trebelovice, Trebic 1, Trebic 2, Trebic 3, Trebic 4, Trebic 5, Tulesice, Uhercice u Znojma, Unanov, Usobrno, Valec u Hrotovic, Vanovice, Vedrovice, Velke Opatovice, Vemyslice, Visky u Letovic, Visnove u Znojma, Vladislav, Vranov nad Dyji, Vratenin, Vrbovec, Vydejni misto Beharovice, Vydejni misto Benetice, Vydejni misto Bitov, Vydejni misto Cernovice, Vydejni misto Unin, Zdarna, Zeletava, Znojmo 5</t>
  </si>
  <si>
    <t>CZE_67</t>
  </si>
  <si>
    <t>Babice u Uherskeho Hradiste, Banov u Uherskeho Brodu, Bilovice u Uherskeho Hradiste, Bohdalice, Bojkovice, Borsice u Blatnice, Borsice u Buchlovic, Boskovice, Bosovice, Brankovice, Brezolupy, Brezova u Uherskeho Brodu, Buchlovice, Bucovice, Bystrice pod Lopenikem, Dolni Nemci, Drnovice, Habrovany, Hluk, Holubice, Horni Nemci, Hostice-Heroltice, Hradcovice, Ivanovice na Hane, Jalubi, Korytna, Krasensko, Krenovice u Slavkova, Krizanovice u Bucovic, Kucerov, Kunovice, Kvetna, Letonice u Vyskova, Lulec, Medlovice, Mikovice, Milonice u Vyskova, Moravske Prusy, Nedachlebice, Nedakonice, Nemotice, Nesovice, Nezdenice, Nivnice, Nizkovice, Nove Hvezdlice, Orlovice, Ostrozska Lhota, Ostrozska Nova Ves, Osvetimany, Otnice, Pitin, Polesovice, Praksice, Pustimer, Racice-Pistovice, Rousinov u Vyskova, Ruprechtov, Rychtarov, Saratice, Slavkov u Brna, Stare Mesto u Uherskeho Hradiste, Stary Hrozenkov, Strani, Studnice u Vyskova, Sucha Loz, Sumice, Svabenice, Topolna, Traplice, Tupesy, Uherske Hradiste 1, Uherske Hradiste 5, Uherske Hradiste 6, Uhersky Brod 1, Uhersky Brod 2, Uhersky Brod 3, Uhersky Ostroh, Velehrad, Vlcnov, Vyskov 1, Vyskov 3, Vyskov 4, Zahorovice, Zlechov</t>
  </si>
  <si>
    <t>CZE_68</t>
  </si>
  <si>
    <t>Archlebov, Blatnice pod Svatym Antoninkem, Boleradice, Boretice u Hustopeci, Borkovany, Breclav 1, Breclav 2, Breclav 3, Breclav 4, Breclav 6, Brezi u Mikulova, Brumovice na Morave, Bukovany, Bulhary, Bzenec, Cejc, Cejkovice, Damborice, Divaky, Dolni Bojanovice, Dolni Dunajovice, Dolni Vestonice, Domanin, Drnholec, Dubnany, Hlohovec u Breclave, Hodonin 1, Hodonin 3, Hodonin 4, Hodonin 5, Hovorany, Hroznova Lhota, Hruba Vrbka, Hrusky, Hustopece u Brna, Jezov, Klobouky u Brna, Knezdub, Kobyli na Morave, Kostelec, Kostice u Breclave, Krepice u Hustopeci, Krumvir, Kyjov 1, Kyjov 3, Ladna, Lanzhot, Lednice na Morave, Lipov, Louka, Lovcice, Luzice u Hodonina, Mikulcice, Mikulov na Morave, Milotice u Kyjova, Milovice u Mikulova, Moravany, Moravska Nova Ves, Moravsky Pisek, Moravsky Zizkov, Mutenice, Nasedlovice, Nemcicky, Nosislav, Nova Lhota, Novosedly na Morave, Pasohlavky, Pavlov, Perna, Petrov u Hodonina, Podivin, Pohorelice, Popice, Pouzdrany, Pribice, Pritluky, Prusanky, Radejov u Hodonina, Rakvice, Ratiskovice, Rohatec, Sakvice, Sardice, Sedlec u Mikulova, Sitborice, Sobulky, Starovicky, Stary Poddvorov, Straznice, Strazovice, Sudomerice nad Moravou, Svatoborice, Temice, Tvarozna Lhota, Tvrdonice, Tynec u Breclave, Uhercice, Vacenovice, Valtice, Velka nad Velickou, Velke Bilovice, Velke Hosteradky, Velke Nemcice, Velke Pavlovice, Veseli nad Moravou, Vlasatice, Vlkos u Kyjova, Vnorovy, Vracov, Vranovice, Vrbice u Breclave, Zadovice, Zajeci, Zarosice, Zdanice, Zeletice, Zeravice</t>
  </si>
  <si>
    <t>CZE_69</t>
  </si>
  <si>
    <t>Ostrava 1, Ostrava 2, Ostrava 3, Ostrava 30, Ostrava 32, Ostrava 33, Ostrava 34, Ostrava 35, Ostrava 36, Ostrava 37, Ostrava 39, Ostrava 4, Ostrava 40, Ostrava 41, Ostrava 42, Ostrava 43, Ostrava 44, Ostrava 45, Ostrava 46, Ostrava 47, Ostrava 48, Ostrava 5, Ostrava 8, Ostrava 9</t>
  </si>
  <si>
    <t>CZE_70</t>
  </si>
  <si>
    <t>Ostrava 10, Ostrava 11, Ostrava 12, Ostrava 13, Ostrava 15, Ostrava 16, Ostrava 17, Ostrava 18, Ostrava 19</t>
  </si>
  <si>
    <t>CZE_71</t>
  </si>
  <si>
    <t>Ostrava 20, Ostrava 21, Ostrava 22, Ostrava 23, Ostrava 24, Ostrava 25, Ostrava 26, Ostrava 27, Ostrava 28, Ostrava 29</t>
  </si>
  <si>
    <t>CZE_72</t>
  </si>
  <si>
    <t>Albrechtice u Ceskeho Tesina, Baska, Bohumin 1, Bohumin 2, Bohumin 3, Bohumin 4, Bohumin 5, Bohumin 6, Brusperk, Bukovec, Bystrice nad Olsi, Celadna, Cesky Tesin 1, Cesky Tesin 3, Cesky Tesin 6, Cesky Tesin 7, Chotebuz, Detmarovice, Dobra, Dobratice, Dolni Domaslavice, Dolni Lomna, Dolni Lutyne, Doubrava, Frycovice, Frydek-Mistek 1, Frydek-Mistek 12, Frydek-Mistek 13, Frydek-Mistek 14, Frydek-Mistek 4, Frydek-Mistek 8, Frydlant nad Ostravici, Havirov 1, Havirov 11, Havirov 12, Havirov 2, Havirov 21, Havirov 3, Havirov 4, Havirov 7, Hnojnik, Horni Bludovice, Horni Sucha, Hradek, Hukvaldy, Jablunkov, Janovice u Frydku-Mistku, Karvina 1, Karvina 12, Karvina 3, Karvina 4, Karvina 41, Karvina 6, Karvina 61, Karvina 8, Karvina 9, Komorni Lhotka, Kozlovice, Krmelin, Kuncice pod Ondrejnikem, Lucina, Metylovice, Milikov u Jablunkova, Moravka, Mosty u Jablunkova, Navsi, Nosovice, Nydek, Orlova 1, Orlova 3, Orlova 4, Orlova 6, Ostravice, Palkovice, Paskov, Petrovice u Karvine, Petrvald u Karvine, Pisek, Prazmo, Przno, Raskovice, Repiste, Ropice, Rychvald, Sedliste, Senov u Ostravy, Smilovice u Trince, Sobesovice, Stara Ves nad Ondrejnici, Stare Hamry, Staric, Stonava, Stritez u Ceskeho Tesina, Sviadnov, Terlicko, Tranovice, Trinec 1, Trinec 11, Trinec 3, Trinec 5, Trinec 8, Trinec 9, Vaclavovice, Vendryne, Vratimov 1, Vratimov 3, Vysni Lhoty</t>
  </si>
  <si>
    <t>CZE_73</t>
  </si>
  <si>
    <t>Albrechticky, Bartosovice, Bernartice nad Odrou, Bilovec 1, Bilovec 5, Bobrovniky, Bohuslavice u Hlucina, Bolatice, Bravantice, Brezova u Vitkova, Brumovice, Budisov nad Budisovkou, Chlebicov, Chuchelna, Darkovice, Darkovicky, Dehylov, Dolni Benesov, Dolni Lhota, Dolni Zivotice, Frenstat pod Radhostem, Fulnek 1, Fulnek 3, Haj ve Slezsku, Hat u Hlucina, Hladke Zivotice, Hlavnice, Hlubocec, Hlucin, Hnevosice, Hodslavice, Hrabyne 1, Hrabyne 3, Hradec nad Moravici, Jakartovice, Jakubcovice nad Odrou, Jesenik nad Odrou, Jistebnik, Klimkovice, Klimkovice-lazne, Koberice, Koprivnice, Kozmice u Hlucina, Kravare u Hlucina, Kruzberk, Kujavy, Kunin, Kyjovice, Libhost, Lichnov, Litultovice, Ludgerovice, Melc, Mladecko, Mokre Lazce, Morkov, Mosnov, Neplachovice, Novy Jicin 1, Novy Jicin 3, Odry, Oldrisov, Opava 1, Opava 2, Opava 5, Opava 6, Opava 7, Opava 8, Opava 9, Otice, Petrvald u Noveho Jicina, Pist, Pribor, Pusta Polom, Pustejov, Radun, Rohov, Rybi, Sedlnice, Senov u Noveho Jicina, Silherovice, Skotnice, Skripov u Opavy, Slatina u Bilovce, Slavkov u Opavy, Spalov, Stablovice, Stary Jicin, Steborice, Stepankovice, Stitina, Strahovice, Stramberk, Studenka 1, Studenka 3, Suchdol nad Odrou, Suche Lazce, Sudice, Ticha, Tisek, Trnavka u Noveho Jicina, Trojanovice, Vavrovice, Velka Polom, Velke Albrechtice, Velke Heraltice, Velke Hostice, Verovice, Vetrkovice u Vitkova, Vitkov 1, Vitkov 3, Vrazne, Vresina u Bilovce, Vresina u Hlucina, Zenklava, Zimrovice</t>
  </si>
  <si>
    <t>CZE_74</t>
  </si>
  <si>
    <t>Belotin, Bochor, Branky, Brodek u Prerova, Bystricka, Cernotin, Choryne, Dolni Becva, Dolni Ujezd, Domazelice u Prerova, Drevohostice, Francova Lhota, Halenkov, Horni Becva, Horni Lidec, Horni Mostenice, Hostalkova u Vsetina, Hovezi, Hranice 1, Hranice 4, Huslenky, Hustopece nad Becvou, Hutisko-Solanec, Jablunka nad Becvou, Jezernice, Karolinka, Kelc, Kojetin, Kokory, Krenovice u Kojetina, Krhova, Lesna, Lidecko, Lipnik nad Becvou, Liptal, Loucka, Majetin, Merovice nad Hanou, Milotice nad Becvou, Novy Hrozenkov, Opatovice u Hranic, Osek nad Becvou, Parsovice, Pavlovice u Prerova, Polkovice, Polom, Potstat, Prerov 1, Prerov 2, Prerov 4, Prerov 5, Prlov, Prosenice, Prostredni Becva, Radslavice, Ratibor u Vsetina, Rikovice, Rokytnice u Prerova, Roznov pod Radhostem 1, Roznov pod Radhostem 3, Ruzdka, Skalicka u Hranic, Sobechleby, Stara Ves u Prerova, Stritez nad Becvou, Stritez nad Ludinou, Teplice nad Becvou, Tovacov, Troubky nad Becvou, Tyn nad Becvou, Valasska Bystrice, Valasska Polanka, Valasske Mezirici 1, Valasske Mezirici 4, Valasske Mezirici 5, Valasske Mezirici 6, Velke Karlovice, Veselicko u Lipnika nad Becvou, Vidce, Vlkos u Prerova, Vsechovice, Vsetin 1, Vsetin 4, Vsetin 5, Vsetin 6, Vsetin 7, Vydejni misto Pencice, Zasova, Zdechov, Zelatovice, Zubri</t>
  </si>
  <si>
    <t>CZE_75</t>
  </si>
  <si>
    <t>Biskupice u Luhacovic, Bohuslavice u Zlina, Brest, Brezuvky, Brumov-Bylnice, Brumov-Bylnice 3, Bystrice pod Hostynem 1, Bystrice pod Hostynem 7, Chropyne, Chvalcov, Dolni Lhota u Luhacovic, Frystak, Halenkovice, Holesov, Hulin, Hvozdna, Jasenna u Vizovic, Kasava, Korycany, Kostelec u Holesova, Kromeriz 1, Kromeriz 2, Kromeriz 3, Kromeriz 4, Kvasice, Litencice, Loukov, Luhacovice, Lukov u Zlina, Miskovice u Holesova, Morkovice-Slizany, Myslocovice, Napajedla, Nedasov, Otrokovice 1, Otrokovice 2, Paclavice, Prusinovice, Rajnochovice, Rataje u Kromerize, Rostin, Rusava, Slavicin, Slusovice, Spytihnev, Stitna nad Vlari, Strilky, Tlumacov, Trnava u Zlina, Ujezd u Valasskych Klobouk, Valasske Klobouky, Velky Orechov, Vizovice, Vlachovice, Vydejni misto Jarohnevice, Zborovice, Zdounky, Zelechovice nad Drevnici, Zlin 1, Zlin 12, Zlin 3, Zlin 4, Zlin 5, Zlin 6, Zlin 7, Zlobice</t>
  </si>
  <si>
    <t>CZE_76</t>
  </si>
  <si>
    <t>Olomouc 1, Olomouc 10, Olomouc 12, Olomouc 2, Olomouc 3, Olomouc 4, Olomouc 5, Olomouc 6, Olomouc 8, Olomouc 9, Velky Tynec 2</t>
  </si>
  <si>
    <t>CZE_77</t>
  </si>
  <si>
    <t>Belkovice-Lastany, Bila Lhota, Bludov, Bohdikov, Bohunovice, Bouzov, Brnicko u Zabreha, Bystrocice, Charvaty, Cholina, Chudobin, Dlouha Loucka, Dlouhomilov, Dolany u Olomouce, Dolni Studenky, Doloplazy, Domasov nad Bystrici, Drahanovice, Dub nad Moravou, Dubicko, Grygov, Hanusovice, Hlubocky 1, Hlubocky 3, Hnevotin, Hnojice, Horka nad Moravou, Horni Lodenice, Hrabisin, Jedli, Jindrichov u Sumperka, Jivova, Kozusany-Tazaly, Krelov-Bruchotin, Lestina u Zabreha, Libina, Litovel, Lostice, Loucna nad Desnou, Lutin, Medlov u Unicova, Mesto Libava, Mirov, Mladejovice, Mohelnice, Moravicany, Naklo, Namest na Hane, Nova Hradecna, Novy Malin, Olomouc 15, Olomouc 17, Olomouc 18, Olomouc 19, Olsany, Oskava, Paseka u Sternberka, Petrov nad Desnou, Pisarov, Pnovice, Postrelmov, Praslavice, Prikazy, Rapotin, Rohle, Ruda nad Moravou, Senice na Hane, Skrben, Slatinice, Slavetin, Stare Mesto pod Sneznikem, Stepanov u Olomouce, Sternberk 1, Sternberk 3, Stity, Sudkov, Sumperk 1, Sumperk 2, Sumperk 3, Sumperk 4, Sumvald u Unicova, Tesetice, Troubelice, Trsice, Ujezd u Unicova, Uncovice, Unicov 1, Unicov 3, Usov, Velka Bystrice, Velke Losiny, Velky Tynec 1, Velky Ujezd, Verovany, Vikyrovice, Vilemov u Litovle, Vydejni misto Branna, Zabreh</t>
  </si>
  <si>
    <t>CZE_78</t>
  </si>
  <si>
    <t>Andelska Hora, Bedihost, Bela pod Pradedem, Bernartice, Bila Voda u Javornika, Bohuslavice, Bohusov, Brantice, Bridlicna, Brodek u Konice, Brodek u Prostejova, Bruntal 1, Bruntal 3, Cechy pod Kosirem, Celechovice na Hane, Cerna Voda, Ceska Ves, Detrichov nad Bystrici, Dobromilice, Drahany, Drzovice, Dvorce u Bruntalu, Hermanovice, Holcovice, Horni Benesov, Horni Mesto, Horni Stepanov, Hostalkovy, Huzova, Hvozd u Prostejova, Janov u Krnova, Janovice u Rymarova, Javornik u Jeseniku, Jesenik 1, Jesenik 3, Jindrichov u Krnova, Karlova Studanka, Karlovice, Kladky, Klenovice na Hane, Konice, Kostelec na Hane, Kralice na Hane, Krasov, Krnov 1, Krnov 2, Laskov, Lesany u Prostejova, Lichnov u Bruntalu, Lipova-lazne 1, Lipova-lazne 3, Liptan, Lomnice u Rymarova, Mala Moravka, Male Hradisko, Mesto Albrechtice, Mikulovice u Jeseniku 1, Moravsky Beroun, Morice, Mostkovice, Myslejovice, Nemcice nad Hanou, Nezamyslice u Prostejova, Olsany u Prostejova, Osoblaha, Otaslavice, Pavlovice u Kojetina, Pisecna u Jeseniku, Pivin, Plumlov, Premyslovice, Prostejov 1, Prostejov 2, Prostejov 3, Prostejov 4, Prostejov 6, Prostejov 8, Prostejov 9, Protivanov, Pteni, Razova, Rozstani, Rymarov, Ryzoviste, Siroka Niva, Siroky Brod, Skorosice, Slezske Rudoltice, Smrzice, Sosnova, Stara Cervena Voda, Stara Ves u Rymarova, Stare Mesto u Bruntalu, Strazisko, Suchdol u Prostejova, Supikovice, Svetla Hora, Svobodne Hermanice, Tistin, Tremesna u Krnova, Uhelna, Urcice, Uvalno, Vaclavov u Bruntalu, Vapenna, Velka Kras, Velke Kunetice, Vidnava, Vlcice u Jeseniku, Vranovice-Kelcice, Vrbatky, Vrbno pod Pradedem, Vresovice, Vydejni misto Jesenec, Zator, Zlate Hory v Jesenikach, Zulova</t>
  </si>
  <si>
    <t>CZE_79</t>
  </si>
  <si>
    <t>Dresden</t>
  </si>
  <si>
    <t>DEU_01</t>
  </si>
  <si>
    <t>Bautzen/Goerlitz</t>
  </si>
  <si>
    <t>DEU_02</t>
  </si>
  <si>
    <t>Cottbus</t>
  </si>
  <si>
    <t>DEU_03</t>
  </si>
  <si>
    <t>Leipzig</t>
  </si>
  <si>
    <t>DEU_04</t>
  </si>
  <si>
    <t>Halle</t>
  </si>
  <si>
    <t>DEU_06</t>
  </si>
  <si>
    <t>Gera</t>
  </si>
  <si>
    <t>DEU_07</t>
  </si>
  <si>
    <t>Zwickau</t>
  </si>
  <si>
    <t>DEU_08</t>
  </si>
  <si>
    <t>Chemnitz</t>
  </si>
  <si>
    <t>DEU_09</t>
  </si>
  <si>
    <t>Berlin</t>
  </si>
  <si>
    <t>DEU_10</t>
  </si>
  <si>
    <t>DEU_12</t>
  </si>
  <si>
    <t>DEU_13</t>
  </si>
  <si>
    <t>Potsdam/Brandenburg</t>
  </si>
  <si>
    <t>DEU_14</t>
  </si>
  <si>
    <t>Frankfurt/Oder</t>
  </si>
  <si>
    <t>DEU_15</t>
  </si>
  <si>
    <t>Oranienburg</t>
  </si>
  <si>
    <t>DEU_16</t>
  </si>
  <si>
    <t>Neubrandenburg</t>
  </si>
  <si>
    <t>DEU_17</t>
  </si>
  <si>
    <t>Rostock/Stralsund</t>
  </si>
  <si>
    <t>DEU_18</t>
  </si>
  <si>
    <t>Schwerin</t>
  </si>
  <si>
    <t>DEU_19</t>
  </si>
  <si>
    <t>Hamburg</t>
  </si>
  <si>
    <t>DEU_20</t>
  </si>
  <si>
    <t>Hamburg Sued</t>
  </si>
  <si>
    <t>DEU_21</t>
  </si>
  <si>
    <t>DEU_22</t>
  </si>
  <si>
    <t>Luebeck</t>
  </si>
  <si>
    <t>DEU_23</t>
  </si>
  <si>
    <t>Flensburg/Kiel</t>
  </si>
  <si>
    <t>DEU_24</t>
  </si>
  <si>
    <t>Elmshorn</t>
  </si>
  <si>
    <t>DEU_25</t>
  </si>
  <si>
    <t>Emden/Oldenburg</t>
  </si>
  <si>
    <t>DEU_26</t>
  </si>
  <si>
    <t>Bremerhaven</t>
  </si>
  <si>
    <t>DEU_27</t>
  </si>
  <si>
    <t>Bremen</t>
  </si>
  <si>
    <t>DEU_28</t>
  </si>
  <si>
    <t>Celle</t>
  </si>
  <si>
    <t>DEU_29</t>
  </si>
  <si>
    <t>Hannover</t>
  </si>
  <si>
    <t>DEU_30</t>
  </si>
  <si>
    <t>DEU_31</t>
  </si>
  <si>
    <t>Herford</t>
  </si>
  <si>
    <t>DEU_32</t>
  </si>
  <si>
    <t>Bielefeld</t>
  </si>
  <si>
    <t>DEU_33</t>
  </si>
  <si>
    <t>Kassel</t>
  </si>
  <si>
    <t>DEU_34</t>
  </si>
  <si>
    <t>Giessen</t>
  </si>
  <si>
    <t>DEU_35</t>
  </si>
  <si>
    <t>Fulda</t>
  </si>
  <si>
    <t>DEU_36</t>
  </si>
  <si>
    <t>Goettingen</t>
  </si>
  <si>
    <t>DEU_37</t>
  </si>
  <si>
    <t>Braunschweig</t>
  </si>
  <si>
    <t>DEU_38</t>
  </si>
  <si>
    <t>Magdeburg/Stendal</t>
  </si>
  <si>
    <t>DEU_39</t>
  </si>
  <si>
    <t>Duesseldorf</t>
  </si>
  <si>
    <t>DEU_40</t>
  </si>
  <si>
    <t>Moenchengladbach</t>
  </si>
  <si>
    <t>DEU_41</t>
  </si>
  <si>
    <t>Wuppertal</t>
  </si>
  <si>
    <t>DEU_42</t>
  </si>
  <si>
    <t>Dortmund</t>
  </si>
  <si>
    <t>DEU_44</t>
  </si>
  <si>
    <t>Essen</t>
  </si>
  <si>
    <t>DEU_45</t>
  </si>
  <si>
    <t>Oberhausen</t>
  </si>
  <si>
    <t>DEU_46</t>
  </si>
  <si>
    <t>Duisburg</t>
  </si>
  <si>
    <t>DEU_47</t>
  </si>
  <si>
    <t>Muenster</t>
  </si>
  <si>
    <t>DEU_48</t>
  </si>
  <si>
    <t>Osnabrueck</t>
  </si>
  <si>
    <t>DEU_49</t>
  </si>
  <si>
    <t>Koeln</t>
  </si>
  <si>
    <t>DEU_50</t>
  </si>
  <si>
    <t>Koeln/Leverkusen</t>
  </si>
  <si>
    <t>DEU_51</t>
  </si>
  <si>
    <t>Aachen</t>
  </si>
  <si>
    <t>DEU_52</t>
  </si>
  <si>
    <t>Bonn</t>
  </si>
  <si>
    <t>DEU_53</t>
  </si>
  <si>
    <t>Trier</t>
  </si>
  <si>
    <t>DEU_54</t>
  </si>
  <si>
    <t>Mainz</t>
  </si>
  <si>
    <t>DEU_55</t>
  </si>
  <si>
    <t>Koblenz</t>
  </si>
  <si>
    <t>DEU_56</t>
  </si>
  <si>
    <t>Siegen</t>
  </si>
  <si>
    <t>DEU_57</t>
  </si>
  <si>
    <t>Hagen</t>
  </si>
  <si>
    <t>DEU_58</t>
  </si>
  <si>
    <t>Arnsberg/Hamm</t>
  </si>
  <si>
    <t>DEU_59</t>
  </si>
  <si>
    <t>Frankfurt am Main</t>
  </si>
  <si>
    <t>DEU_60</t>
  </si>
  <si>
    <t>Bad Homburg/Friedberg</t>
  </si>
  <si>
    <t>DEU_61</t>
  </si>
  <si>
    <t>Aschaffenburg</t>
  </si>
  <si>
    <t>DEU_63</t>
  </si>
  <si>
    <t>Darmstadt</t>
  </si>
  <si>
    <t>DEU_64</t>
  </si>
  <si>
    <t>Wiesbaden</t>
  </si>
  <si>
    <t>DEU_65</t>
  </si>
  <si>
    <t>Saarbruecken</t>
  </si>
  <si>
    <t>DEU_66</t>
  </si>
  <si>
    <t>Kaiserslautern</t>
  </si>
  <si>
    <t>DEU_67</t>
  </si>
  <si>
    <t>Mannheim</t>
  </si>
  <si>
    <t>DEU_68</t>
  </si>
  <si>
    <t>Heidelberg</t>
  </si>
  <si>
    <t>DEU_69</t>
  </si>
  <si>
    <t>Stuttgart</t>
  </si>
  <si>
    <t>DEU_70</t>
  </si>
  <si>
    <t>Ludwigsburg/Leonberg</t>
  </si>
  <si>
    <t>DEU_71</t>
  </si>
  <si>
    <t>Tuebingen</t>
  </si>
  <si>
    <t>DEU_72</t>
  </si>
  <si>
    <t>Goeppingen</t>
  </si>
  <si>
    <t>DEU_73</t>
  </si>
  <si>
    <t>Heilbronn</t>
  </si>
  <si>
    <t>DEU_74</t>
  </si>
  <si>
    <t>Pforzheim</t>
  </si>
  <si>
    <t>DEU_75</t>
  </si>
  <si>
    <t>Karlsruhe</t>
  </si>
  <si>
    <t>DEU_76</t>
  </si>
  <si>
    <t>Offenburg</t>
  </si>
  <si>
    <t>DEU_77</t>
  </si>
  <si>
    <t>Konstanz</t>
  </si>
  <si>
    <t>DEU_78</t>
  </si>
  <si>
    <t>Freiburg</t>
  </si>
  <si>
    <t>DEU_79</t>
  </si>
  <si>
    <t>Muenchen</t>
  </si>
  <si>
    <t>DEU_80</t>
  </si>
  <si>
    <t>DEU_81</t>
  </si>
  <si>
    <t>Garmisch-Partenkirchen</t>
  </si>
  <si>
    <t>DEU_82</t>
  </si>
  <si>
    <t>Rosenheim</t>
  </si>
  <si>
    <t>DEU_83</t>
  </si>
  <si>
    <t>Landshut</t>
  </si>
  <si>
    <t>DEU_84</t>
  </si>
  <si>
    <t>Ingolstadt</t>
  </si>
  <si>
    <t>DEU_85</t>
  </si>
  <si>
    <t>Augsburg</t>
  </si>
  <si>
    <t>DEU_86</t>
  </si>
  <si>
    <t>Kempten</t>
  </si>
  <si>
    <t>DEU_87</t>
  </si>
  <si>
    <t>Friedrichshafen</t>
  </si>
  <si>
    <t>DEU_88</t>
  </si>
  <si>
    <t>Ulm</t>
  </si>
  <si>
    <t>DEU_89</t>
  </si>
  <si>
    <t>Nuernberg</t>
  </si>
  <si>
    <t>DEU_90</t>
  </si>
  <si>
    <t>Ansbach</t>
  </si>
  <si>
    <t>DEU_91</t>
  </si>
  <si>
    <t>Amberg</t>
  </si>
  <si>
    <t>DEU_92</t>
  </si>
  <si>
    <t>Regensburg</t>
  </si>
  <si>
    <t>DEU_93</t>
  </si>
  <si>
    <t>Passau</t>
  </si>
  <si>
    <t>DEU_94</t>
  </si>
  <si>
    <t>Hof</t>
  </si>
  <si>
    <t>DEU_95</t>
  </si>
  <si>
    <t>Bamberg</t>
  </si>
  <si>
    <t>DEU_96</t>
  </si>
  <si>
    <t>Wuerzburg</t>
  </si>
  <si>
    <t>DEU_97</t>
  </si>
  <si>
    <t>Suhl</t>
  </si>
  <si>
    <t>DEU_98</t>
  </si>
  <si>
    <t>Erfurt</t>
  </si>
  <si>
    <t>DEU_99</t>
  </si>
  <si>
    <t>Byen København</t>
  </si>
  <si>
    <t>DK011</t>
  </si>
  <si>
    <t>Københavns omegn</t>
  </si>
  <si>
    <t>DK012</t>
  </si>
  <si>
    <t>Nordsjælland</t>
  </si>
  <si>
    <t>DK013</t>
  </si>
  <si>
    <t>Bornholm</t>
  </si>
  <si>
    <t>DK014</t>
  </si>
  <si>
    <t>Østsjælland</t>
  </si>
  <si>
    <t>DK021</t>
  </si>
  <si>
    <t>Vest- og Sydsjælland</t>
  </si>
  <si>
    <t>DK022</t>
  </si>
  <si>
    <t>Fyn</t>
  </si>
  <si>
    <t>DK031</t>
  </si>
  <si>
    <t>Sydjylland</t>
  </si>
  <si>
    <t>DK032</t>
  </si>
  <si>
    <t>Vestjylland</t>
  </si>
  <si>
    <t>DK041</t>
  </si>
  <si>
    <t>Østjylland</t>
  </si>
  <si>
    <t>DK042</t>
  </si>
  <si>
    <t>Nordjylland</t>
  </si>
  <si>
    <t>DK050</t>
  </si>
  <si>
    <t>Põhja-Eesti</t>
  </si>
  <si>
    <t>EE001</t>
  </si>
  <si>
    <t>Lääne-Eesti</t>
  </si>
  <si>
    <t>EE004</t>
  </si>
  <si>
    <t>Lõuna-Eesti</t>
  </si>
  <si>
    <t>EE008</t>
  </si>
  <si>
    <t>Kesk-Eesti</t>
  </si>
  <si>
    <t>EE009</t>
  </si>
  <si>
    <t>Kirde-Eesti</t>
  </si>
  <si>
    <t>EE00A</t>
  </si>
  <si>
    <t>Abornikano, Alegria-Dulantzi, Amurrio, Antonana, Apellaniz/Apinaiz, Arechavaleta, Arespalditza/Respaldiza, Argomaniz, Ariniz/Arinez, Artziniega, Asparrena, Azkoaga, Banos de Ebro/Manueta, Berantevilla, Bernedo, Betono, Boveda, Durana, Durruma/San Roman de San Millan, Egino, Elciego, Elvillar, Espejo, Etxabarri-Ibina, Gopegi, Ibarra, Izarra, Izoria, Jokano, La Puebla de Labarca/Lapuebla Labarka, Labastida, Laguardia/Biasteri, Lanciego/Lantziego, Larrinbe, Laserna, Laudio/Llodio, Legutio, Lezama, Llanteno, Luiaondo, Maeztu/Maestu, Manzanos, Markinez, Menagarai-Beotegi, Murgia, Nanclares de la Oca/Langraiz Oka, Oion, Olaeta, Ollavarre/Olabarri, Ozaeta, Pobes, Rivabellosa, Salvatierra O Agurain, San Vicente de Arana/Done Bikendi Harana, Santa Cruz de Campezo/Santikurutze Kanpezu, Sarria, Trasponte/Trespuentes, Urbina, Villachica, Villafranca, Villanueva de Valdegovia, Villodas/Billoda, Vitoria-Gasteiz, Yecora/Iekora, Zalduondo, Zambrana, Zuhatzu-Kuartango</t>
  </si>
  <si>
    <t>ESP_01</t>
  </si>
  <si>
    <t>Abengibre, Agramon, Aguas Nuevas, Alatoz, Albacete, Albatana, Alborea, Alcadozo, Alcala del Jucar, Alcantarilla, Alcaraz, Aljube, Almansa, Alpera, Arroyofrio, Ayna, Balazote, Barrax, Bienservida, Bogarra, Bonete, Campillo de las Doblas, Campoalbillo, Canaleja, Carcelen, Casa Grande, Casas de Juan Nunez, Casas de Lazaro, Casas de Ves, Casas del Cerro, Casas-Ibanez, Caudete, Cenizate, Chinchilla de Monte-Aragon, Cordovilla, Corral-Rubio, Cotillas, El Ballestero, El Bonillo, El Lugar Nuevo, El Salobral, Elche de la Sierra, Ferez, Fuensanta, Fuente-Alamo, Fuentealbilla, Fuentes, Golosalvo, Graya, Hellin, Higueruela, Hoya-Gonzalo, Isso, Jartos, Jorquera, La Dehesa, La Dehesa del Val, La Felipa, La Gineta, La Herrera, La Recueja, La Roda, La Solana, Las Eras, Las Minas, Letur, Lezuza, Lietor, Los Collados, Los Pocicos, Madrigueras, Mahora, Mariminguez, Minaya, Molinicos, Montalvos, Montealegre del Castillo, Motilleja, Munera, Nava Campana, Nava de Abajo, Navas de Jorquera, Nerpio, Ontur, Ossa de Montiel, Paterna del Madera, Pedro Andres, Penas de San Pedro, Penascosa, Pesebre, Petrola, Povedilla, Pozo Canada, Pozohondo, Pozo-Lorente, Pozuelo, Rio Madera, Riopar, Robledo, Salobre, San Pedro, Santa Ana, Socovos, Tarazona de la Mancha, Tazona, Tinajeros, Tiriez, Tobarra, Tus, Valdeganga, Vegallera, Vianos, Vicorto, Villa de Ves, Villalgordo del Jucar, Villamalea, Villapalacios, Villar de Chinchilla, Villarrobledo, Villaverde de Guadalimar, Viveros, Yeste</t>
  </si>
  <si>
    <t>ESP_02</t>
  </si>
  <si>
    <t>Adsubia, Agost, Agres, Aigues, Alacant/Alicante, Albatera, Alcalali, Alcocer de Planes, Alcoleja, Alcoy, Alcoy/Alcoi, Alfafara, Algorfa, Alguena, Alicante, Almoradi, Alpatro, Altabix, Altea, Altea La Vella, Aspe, Atsavares, Banyeres de Mariola, Beneixama, Benejuzar, Benferri, Beniarbeig, Beniarres, Benidoleig, Benidorm, Benifallim, Benigembla, Benijofar, Benilloba, Benimantell, Benimarfull, Benissa, Benitachell/El Poble Nou de Benitatxell, Biar, Bigastro, Busot, Callosa de Segura, Callosa d'En Sarria, Calp, Campell, Campo de Mirra/El Camp de Mirra, Canada, Canada del Trigo, Casas de Ibanez, Cases del Senyor, Castalla, Castell de Castells, Catral, Cela de Nunez, Cocentaina, Correntias Medias, Cox, Crevillent, Daya Nueva, Denia, Dolores, El Altet, El Bacarot, El Campello, El Castell de Guadalest, El Fondo de les Neus, El Pinos/Pinoso, El Realengo, El Verger, Elche, Elche/Elx, Elda, Escorratel, Facheca, Finestrat, Formentera del Segura, Gaianes, Gata de Gorgos, Gorga, Granja de Rocamora, Guardamar del Segura, Hondon de Los Frailes, Ibi, Isla Plana O Nueva Tabarca, Jacarilla, Javea, Javea/Xabia, Jesus Pobre, Jubalcoi, l' Alfas del Pi, La Aparecida, La Campaneta, La Colonia Santa Eulalia, La Encina, La Foia, La Llosa de Camacho, La Marina, La Mata, La Murada, La Nucia, La Perleta, La Romana, La Vall d'Ebo, La Xara, L'Alfas del Pi, L'Alqueria d'Asnar, Las Bayas, Lliber, Lorcha/l'Orxa, Los Desamparados, Los Montesinos, Millena, Mirarrosa, Molins, Monforte del Cid, Monovar/Monover, Moralet, Muro del Alcoy, Mutxamel, Novelda, Ondara, Onil, Orba, Orcheta, Orihuela, Orihuela Costa, Orito, Parcent, Pedreguer, Pego, Penaguila, Penella, Petrer, Pilar de la Horadada, Pla de Sant Josep, Planes, Polop, Rafal, Rebolledo, Redovan, Relleu, Rodriguillo, Rojales, Sagra, Salinas, San Bartolome, San Fulgencio, San Isidro, San Miguel de Salinas, San Vicente del Raspeig/Sant Vicent del Raspeig, Sanet y Negrals, Sant Joan d'Alacant, Santa Pola, Sax, Tarbena, Teulada, Tibi, Torre de la Horadada, Torrellano, Torremanzanas/La Torre de les Macanes, Torremendo, Torrevieja, Vallverda, Villajoyosa/La Vila Joiosa, Villena, Xalo, Xixona</t>
  </si>
  <si>
    <t>ESP_03</t>
  </si>
  <si>
    <t>Abla, Abrucena, Adra, Aguadulce, Albanchez, Alboloduy, Albox, Alcolea, Alhabia, Alhama de Almeria, Aljambra, Aljariz, Almanzora, Almeria, Antas, Arboleas, Armuna de Almanzora, Aulago, Bacares, Balanegra, Balerma, Bedar, Benahadux, Benizalon, Berja, Cabo de Gata, Camino Real, Campohermoso, Canjayar, Cantoria, Carboneras, Castell del Rey, Chirivel, Cortijos de Marin, Cuevas de Los Medinas, Dalias, Darrical, Demarcacion de Cariatiz, Demarcacion de Gafarillos, Demarcacion de Huelga, Demarcacion de Sorbas, Diputacion de Campillo, Diputacion de Cuevas del Almanzora, Diputacion de Fuente Grande, Diputacion de Guazamara, Diputacion de Huelago, Diputacion de la Sierra de Enmedio, Diputacion de Overa, Diputacion de Pulpi, Diputacion de Seron y Menas, Diputacion de Urcal, Diputacion de Viota, Diputacion Palomares, Diputacion Pilar de Jaravia, Diputacion Villaricos, Dona Maria Ocana, El Alquian, El Ejido, El Hijate, El Llano de Don Antonio, El Pilar, El Saltador, El Solanillo, El Viso, Enix, Ensenada San Miguel, Escullar, Felix, Finana, Fines, Fondon, Gador, Garrucha, Gergal, Guainos Bajo, Huebro, Huecija, Huelago, Huercal de Almeria, Huercal-Overa, Illar, Instincion, La Alfoquia, La Canada de San Urbano, La Canal, La Diputacion de Muleria, La Estacion, La Fuente, La Gangosa, La Mojonera, La Palmera, La Penarrodada, La Rambla, La Rambla de Oria, Laroya, Las Alcubillas, Las Aneas, Las Negras, Las Norias de Daza, Laujar de Andarax, Lijar, Los Cabreras, Los Gallardos, Lubrin, Lucainena de las Torres, Lucar, Macael, Maria, Matagorda, Mojacar Playa, Nacimiento, Nijar, Ohanes, Olula del Rio, Oria, Padules, Paterna del Rio, Pechina, Puente del Rio, Pujaire, Purchena, Ragol, Retamar, Rioja, Rodalquilar, Roquetas de Mar, Saladar y Leche, Saliente Bajo, San Agustin, San Isidro de Nijar, San Jose, Santa Cruz de Marchena, Santa Fe de Mondujar, Santa Maria del Aguila, Senes, Sierra Alhamilla, Sierro, Somontin, Tabernas, Taberno, Tahal, Terque, Tijola, Topares, Turre, Turrillas, Uleila del Campo, Urracal, Velefique, Velez-Blanco, Velez-Rubio, Venta del Viso, Vera, Vera-Costa, Viator, Vicar, Zurgena</t>
  </si>
  <si>
    <t>ESP_04</t>
  </si>
  <si>
    <t>Adanero, Aldeanueva de Santa Cruz, Aldeavieja, Aliseda de Tormes, Arenas de San Pedro, Arevalo, Avila, Becedas, Bercial de Zapardiel, Blascojimeno, Blascomillan, Bohoyo, Bonilla de la Sierra, Burgohondo, Cabezas del Villar, Calas del Burguillo, Candeleda, Cardenosa, Casas de Sebastian Perez, Casavieja, Casillas, Cebreros, Cisla, Collado de Contreras, Crespos, Cuevas del Valle, El Arenal, El Barco de Avila, El Barraco, El Fresno, El Hornillo, El Hoyo de Pinares, El Losar del Barco, El Miron, El Oso, El Raso, El Tiemblo, Encinares, Flores de Avila, Fontiveros, Fuente El Sauz, Gavilanes, Gimialcon, Gotarrendura, Guisando, Higuera de las Duenas, Horcajo de las Torres, Hoyorredondo, Hoyos del Espino, Junciana, La Adrada, La Aldehuela, La Atalaya, La Canada, La Carrera, La Colilla, La Higuera, La Hija de Dios, La Horcajada, La Lastra, Langa, Lanzahita, Las Berlanas, Las Navas del Marques, Madrigal de las Altas Torres, Maello, Malpartida de Corneja, Mamblas, Martiherrero, Martinez, Mediana de Voltoya, Medinilla, Mijares, Mingorria, Mombeltran, Montalvo, Moraleja de Matacabras, Munana, Munogalindo, Munosancho, Narrillos de San Leonardo, Narros del Castillo, Nava de Arevalo, Navacepeda de Tormes, Navalacruz, Navalmoral, Navalonguilla, Navalosa, Navalperal de Pinares, Navalperal de Tormes, Navaluenga, Navarredonda de Gredos, Navarrevisca, Navatalgordo, Niharra, Padiernos, Pajares de Adaja, Palacios de Goda, Papatrigo, Pedro Bernardo, Peguerinos, Piedrahita, Piedralaves, Poyales del Hoyo, Puente Nuevo, Puerto Castilla, Ramacastanas, Riofrio, San Bartolome de Pinares, San Esteban del Valle, San Juan de la Nava, San Juan del Olmo, San Martin de la Vega del Alberche, San Martin del Pimpollar, San Miguel de Serrezuela, San Pedro del Arroyo, San Vicente de Arevalo, Sanchidrian, Sanchorreja, Santa Cruz de Pinares, Santa Cruz del Valle, Santa Lucia de la Sierra, Santa Maria del Berrocal, Santa Maria del Tietar, Solana de Rioalmar, Solosancho, Sotalbo, Sotillo de la Adrada, Tinosillos, Tolbanos, Tornadizos de Avila, Umbrias, Urraca-Miguel, Valdecasa, Velayos, Villaflor, Villafranca de la Sierra, Villanueva de Avila, Villanueva de Gomez, Villanueva del Campillo, Villatoro</t>
  </si>
  <si>
    <t>ESP_05</t>
  </si>
  <si>
    <t>Aceuchal, Ahillones, Alange, Alburquerque, Alcazaba, Alconchel, Alconera, Aljucen, Almendral, Almendralejo, Almorchon, Arroyo de San Servan, Atalaya, Azuaga, Bacoco, Badajoz, Barbano, Barcarrota, Baterno, Benquerencia de la Serena, Berlanga, Bienvenida, Bodonal de la Sierra, Botoa, Burguillos del Cerro, Cabeza del Buey, Cabeza La Vaca, Calamonte, Calera de Leon, Calzadilla de Los Barros, Campanario, Campillo de Llerena, Capilla, Carmonita, Casas de Don Pedro, Casas de Reina, Casas del Castillo de la Encomienda, Castilblanco, Castuera, Cheles, Cordobilla de Lacara, Corte de Peleas, Cristina, Don Alvaro, Don Benito, El Raposo, El Torviscal, Entrerrios, Entrin Bajo, Esparragalejo, Esparragosa de la Serena, Esparragosa de Lares, Feria, Fregenal de la Sierra, Fuenlabrada de Los Montes, Fuente de Cantos, Fuente del Arco, Fuente del Maestre, Fuentes de Leon, Garbayuela, Gargaligas, Garlitos, Gevora del Caudillo, Granja de Torrehermosa, Guadajira, Guadiana del Caudillo, Guarena, Helechal, Helechosa de Los Montes, Hernan Cortes, Herrera del Duque, Higuera de la Serena, Higuera de Llerena, Higuera de Vargas, Higuera La Real, Hinojosa del Valle, Hornachos, Jerez de Los Caballeros, La Albuera, La Cardenchosa, La Codosera, La Corchuela, La Coronada, La Garrovilla, La Guarda, La Haba, La Lapa, La Nava, La Nava de Santiago, La Parra, La Roca de la Sierra, La Zarza, Lacara, Las Vaguadas, Llera, Llerena, Lobon, Los Guadalperales, Los Montitos, Los Santos de Maimona, Magacela, Maguilla, Malcocinado, Malpartida de la Serena, Manchita, Medellin, Medina de las Torres, Mengabril, Merida, Mirandilla, Monesterio, Montemolin, Monterrubio de la Serena, Montijo, Navalvillar de Pela, Nogales, Novelda del Guadiana, Obando, Oliva de la Frontera, Oliva de Merida, Olivenza, Orellana de la Sierra, Orellana La Vieja, Palazuelo, Pallares, Palomas, Pantano de Cijara, Peloche, Penalsordo, Peraleda del Zaucejo, Puebla de Alcocer, Puebla de la Calzada, Puebla de la Reina, Puebla de Obando, Puebla de Sancho Perez, Puebla del Maestre, Puebla del Prior, Pueblonuevo del Guadiana, Puerto Hurraco, Quintana de la Serena, Reina, Rena, Retamal de Llerena, Ribera del Fresno, Risco, Sagrajas, Salvaleon, Salvatierra de Los Barros, San Benito de la Contienda, San Cristobal de Zalamea, San Francisco de Olivenza, San Jorge de Alor, San Pedro de Merida, San Vicente de Alcantara, Sancti-Spiritus, Santa Amalia, Santa Engracia, Santa Maria de Nava, Santa Marta, Segura de Leon, Siruela, Solana de Los Barros, Talarrubias, Talavera La Real, Taliga, Tamurejo, Torre de Miguel Sesmero, Torremayor, Torremejia, Trasierra, Trujillanos, Usagre, Valdebotoa, Valdecaballeros, Valdelacalzada, Valdetorres, Valdivia, Valencia de las Torres, Valencia del Mombuey, Valencia del Ventoso, Valle de la Serena, Valle de Matamoros, Valle de Santa Ana, Valuengo, Valverde de Burguillos, Valverde de Leganes, Valverde de Llerena, Valverde de Merida, Vegas Altas, Villafranca de Los Barros, Villafranco del Guadiana, Villagarcia de la Torre, Villagonzalo, Villalba de Los Barros, Villanueva de la Serena, Villanueva del Fresno, Villar de Rena, Villar del Rey, Villarreal, Villarta de Los Montes, Yelbes, Zafra, Zahinos, Zalamea de la Serena, Zarza-Capilla, Zurbaran</t>
  </si>
  <si>
    <t>ESP_06</t>
  </si>
  <si>
    <t>Alaior, Alaro, Alcudia, Algaida, Alqueria Blanca, Andratx, Ariany, Arta, Banyalbufar, Biniali, Biniamar, Binibeca Nou, Binissalem, Buger, Bunyola, Caimari, Cala Bona, Cala d'Or, Cala Figuera, Cala Llonga, Cala Millor, Cala Murada, Cala Ratjada, Cala San Vicente, Cales de Mallorca, Calvia, Campanet, Campos, Can Cabrit, Ca'n Picafort, Canyamel, Capdepera, Cas Concos Des Cavaller, Ciutadella, Colonia de Sant Jordi, Colonia de Sant Pere, Consell, Costa de la Calma, Costitx, Deya, Eivissa, El Port, Es Castell, Es Coll De'n Rabassa, Es Cubells, Es Mercadal, Es Migjorn Gran, Es Secar de la Real, Escorca, Esporles, Estellencs, Felanitx, Ferreries, Formentera, Fornalutx, Fornells, Galatzo, Galilea, Inca, Llombards, Lloret de Vistalegre, Lloseta, Llubi, Llucmajor, Manacor, Mancor de la Vall, Mao, Maria de la Salut, Montuiri, Moscari, Muro, Nuestra Senora de Jesus, Orient, Palma, Palmanova, Palmanyola, Peguera, Petra, Pilar de la Mola, Pina, Platja de Palma, Pollenca, Pont d'inca, Porreres, Port d'Andratx, Porto Cristo, Portocolom, Puerto de Pollenca, Puigpunyent, Randa, Ruberts, S' Algar, S' Arenal, S' Arraco, S' Horta, Sa Creu Vermella, Sa Indioteria, Sa Pobla, Sa Rapita, Sa Torre, Sa Vileta, San Carlos, Sant Agusti, Sant Antoni de Portmany, Sant Climent, Sant Ferran de Ses Roques, Sant Francesc de Formentera, Sant Francesc de S'estany, Sant Joan, Sant Joan de Labritja, Sant Jordi, Sant Jordi de Ses Salines, Sant Josep de sa Talaia, Sant Llorenc de Balafia, Sant Llorenc Des Cardassar, Sant Lluis, Sant Miquel de Balansat, Sant Rafel, Sant Vicent de Sa Cala, Santa Agnes de Corona, Santa Eugenia, Santa Eulalia del Rio, Santa Gertrudis, Santa Margalida, Santa Maria del Cami, Santa Ponca, Santanyi, Selva, Sencelles, Ses Salines, S'illot-Cala Morlanda, Sineu, Soller, Son Carrio, Son Macia, Son Mesquida, Son Sant Joan, Son Sardina, Son Serra de Marina, Son Servera, Tres Alquerias, Valldemossa, Vilafranca de Bonany</t>
  </si>
  <si>
    <t>ESP_07</t>
  </si>
  <si>
    <t>Abrera, Aiguafreda, Alella, Alpens, Arenys de Mar, Arenys de Munt, Argentona, Artes, Avia, Avinyo, Badalona, Badia del Valles, Baga, Balsareny, Barbera del Valles, Barcelona, Barriada Nova, Begues, Berard, Berga, Borreda, Boscassos y Vallserena, Cabrera de Mar, Cabrils, Calaf, Calders, Caldes de Montbui, Caldes d'Estrac, Calella, Calldetenes, Callus, Campins, Can Branques, Can Gonteres, Can Massuet-El Far, Can Olivella, Can Palet de Vista Alegre, Can Ros, Can Serra, Can Torrent-Alta Maresma-can Gelat, Can Trias, Canet de Fals, Canet de Mar, Canoves, Cantonigros, Canyamars, Canyelles, Capellades, Cardedeu, Cardona, Casserres, Castell de l'Areny, Castellar del Valles, Castellbisbal, Castelldefels, Castellfollit de Riubregos, Castellfollit del Boix, Castelloli, Castelltercol, Castellvi de Rosanes, Centelles, Cerdanyola del Valles, Cervello, Collsuspina, Copons, Corbera de Llobregat, Cornella de Llobregat, Corro d'Avall, Cubelles, Eixample, El Borras, El Bruc, El Brull, El Calvet, El Casot, El Masnou, El Pala de Torruella, El Papiol, El Pla del Penedes, El Poal, El Pont de Vilomara, El Prat de Llobregat, El Rieral, Els Condals, Els Hostalets de Balenya, Els Hostalets de Pierola, Els Monjos, Els Prats de Rei, Esparreguera, Espinalbet, Esplugues de Llobregat, Fogars de la Selva, Folgueroles, Fontpineda, Gallecs, Gallifa, Gava, Gelida, Gironella, Granollers, Gualba, Guardiola de Bergueda, Guardiola de Font-Rubi, Gurb, Igualada, L' Hospitalet de Llobregat, La Ametlla de Merola, La Batlloria, La Beguda Alta, La Floresta, La Garriga, La Gleva, La Gornal, La Granada, La Llacuna, La Llagosta, La Munia, La Palma de Cervello, La Pedralba, La Pineda, La Pobla de Claramunt, La Pobla de Lillet, La Quar, La Roca del Valles, La Solana, La Torre Alta, L'Abella, L'Ametlla del Valles, Les Cabanyes, Les Cabories, Les Fonts, Les Guixeres, Les Planes, Les Roquetes, L'Estany, L'Hospitalet de Llobregat, Llerona, Llica d'Amunt, Llica de Vall, Llinars del Valles, Malgrat de Mar, Malla, Manlleu, Manresa, Marganell, Martorell, Martorelles, Mas Planoi, Masquefa, Matadepera, Mataro, Mira-Sol, Moia, Moja, Molins de Rei, Mollet del Valles, Monistrol de Montserrat, Montcada, Montclar, Montesquiu, Montgat, Montmajor, Montmaneu, Montmelo, Montornes del Valles, Montseny, Mosqueroles, Muntanyola, Mura, Navarcles, Navas, Odena, Olesa de Montserrat, Olivella-Urbanitzacio, Olost, Olvan, Ordal, Orista, Orrius, Pacs del Penedes, Palafolls, Palau-Solita i Plegamans, Palleja, Piera, Pineda de Mar, Pla del Castell, Polinya, Pontons, Prats de Llucanes, Premia de Mar, Puigdalber, Puig-Reig, Rajadell, Rellinars, Riells del Fai, Rieral de Bigues, Ripollet, Roda de Ter, Rubi, Russinyol I Cuforb, Sabadell, Saldes, Sallent, Salo, Sant Adria de Besos, Sant Agusti de Llucanes, Sant Andreu de la Barca, Sant Andreu de Llavaneres, Sant Antoni de Vilamajor, Sant Boi de Llobregat, Sant Boi de Llucanes, Sant Cebria de Vallalta, Sant Celoni, Sant Climent de Llobregat, Sant Cugat del Valles, Sant Cugat Sesgarrigues, Sant Esteve de Palautordera, Sant Esteve Sesrovires, Sant Feliu de Codines, Sant Feliu de Llobregat, Sant Feliu Sasserra, Sant Fost de Campsentelles, Sant Fruitos de Bages, Sant Hipolit de Voltrega, Sant Iscle de Vallalta, Sant Jaume de Frontanya, Sant Joan de Vilatorrada, Sant Joan Despi, Sant Jordi, Sant Julia de Vilatorta, Sant Just Desvern, Sant Llorenc d'Hortons, Sant Llorenc Savall, Sant Marti de Tous, Sant Marti Sarroca, Sant Marti Sesgueioles, Sant Mateu de Bages, Sant Miquel de Balenya, Sant Pau, Sant Pere de Ribes, Sant Pere de Riudebitlles, Sant Pere de Torello, Sant Pere Molanta, Sant Pere Sacarrera i Urbanitzacio Font del Bosch, Sant Pol de Mar, Sant Quinti de Mediona, Sant Quirze de Besora, Sant Quirze del Valles, Sant Quirze Safaja, Sant Sadurni d'Anoia, Sant Vicenc de Castellet, Sant Vicenc de Montalt, Sant Vicenc de Torello, Sant Vicenc dels Horts, Santa Anna-Tio, Santa Cecilia de Voltrega, Santa Coloma de Cervello, Santa Coloma de Gramenet, Santa Creu de Jutglar, Santa Eugenia de Berga, Santa Eulalia de Puig-Oriol, Santa Eulalia de Riuprimer, Santa Margarida de Montbui, Santa Maria de Besora, Santa Maria de Corco, Santa Maria de Martorelles, Santa Maria de Merles, Santa Maria de Palautordera, Santa Maria d'Olo, Santa Perpetua de Mogoda, Santpedor, Sants Metges, Sentmenat, Serrat de L'ocata, Serrateix, Seva, Sitges, Sora, Suria, Taradell, Teia, Terrassa, Tiana, Togores, Tona, Tordera, Torello, Torrebonica, Torrelles de Foix, Torrelles de Llobregat, Ullastrell, Vallbona d'Anoia, Vallcarca, Vallcebre, Valldoreix, Vallgorguina, Vallromanes, Vic, Vilada, Viladecans, Vilafranca del Penedes, Vilalba Sasserra, Vilanova del Cami, Vilanova del Valles, Vilanova i la Geltru, Vilassar de Dalt, Vilassar de Mar</t>
  </si>
  <si>
    <t>ESP_08</t>
  </si>
  <si>
    <t>Adrada de Haza, Aguillo, Ahedo de las Pueblas, Amaya, Anguix, Araico, Aranda de Duero, Arenillas de Riopisuerga, Arija, Aylanes, Banos de Valdearados, Barbadillo de Herreros, Barbadillo del Mercado, Barcenillas del Rivero, Barcina del Barco, Barriosuso, Basconcillos del Tozo, Bayas, Belorado, Bocos, Briviesca, Bugedo, Buniel, Burgos, Bustillo del Paramo, Busto de Bureba, Cabanes de Esgueva, Caleruega, Campillo de Aranda, Campolara, Canicosa de la Sierra, Canizar de Argano, Cardenadijo, Cascajares de Bureba, Castanares, Castrillo de la Reina, Castrillo de la Vega, Castrillo del Val, Castrojeriz, Cavia, Celada del Camino, Cerezo de Rio Tiron, Ciguenza, Cilleruelo de Abajo, Cogollos, Condado, Cornejo, Cortes, Covanera, Covarrubias, Cubillo del Campo, Cubo de Bureba, Cuevas de San Clemente, Dobro, Entrambasaguas, Espinosa de Los Monteros, Fresneda de la Sierra Tiron, Fresno de Rio Tiron, Frias, Fuencaliente de Valdelucio, Fuentecen, Fuentenebro, Fuentespina, Grijalba, Guadilla de Villamar, Gumiel de Izan, Hacinas, Haza, Herrera, Hontoria de la Cantera, Hontoria del Pinar, Horna, Hortiguela, Hoyales de Roa, Huerta de Arriba, Huerta del Rey, Ibeas de Juarros, Iglesias, Isar, La Cueva de Roa, La Horra, La Nuez de Abajo, La Parte de Bureba, La Puebla de Arganzon, Lara de Los Infantes, Las Machorras, Las Quintanillas, Lences de Bureba, Lerma, Lorilla, Los Balbases, Mazueco, Medianas, Medina de Pomar, Melgar de Fernamental, Milagros, Miranda de Ebro, Miraveche, Modubar de la Emparedada, Monasterio de Rodilla, Montorio, Nava de Roa, Navas del Pinar, Neila, Nofuentes, Ona, Oron, Oteo, Padilla de Arriba, Palacios de Benaver, Palacios de la Sierra, Palazuelos de la Sierra, Pampliega, Pancorbo, Pedrosa, Pedrosa de Tobalina, Penaranda de Duero, Pinilla de Los Barruecos, Pinilla Trasmonte, Pinillos de Esgueva, Poza de la Sal, Pradanos de Bureba, Pradoluengo, Presencio, Puentedey, Quemada, Quincoces de Yuso, Quintana Maria, Quintana Martin Galindez, Quintanaduenas, Quintanalara, Quintanapalla, Quintanar de la Sierra, Quintanilla de las Vinas, Quintanilla del Agua, Quintanilla San Garcia, Quintanilla-Vivar O Quintanilla Morocisla, Redecilla del Camino, Regumiel de la Sierra, Revilla Vallejera, Rioseras, Roa, Salas de Bureba, Salas de Los Infantes, Salinillas de Bureba, San Llorente de la Vega, San Martin de Rubiales, Sandoval de la Reina, Santa Cruz del Valle Urbion, Santa Gadea de Alfoz, Santa Maria del Campo, Santa Maria del Mercadillo, Santa Olalla, Santibanez del Val, Santibanez Zarzaguda, Santo Domingo de Silos, Sargentes de la Lora, Sasamon, Sedano, Solarana, Soncillo, Sopenano, Sotillo de la Ribera, Tardajos, Tejada, Terradillos de Esgueva, Tordomar, Torme, Torrelara, Torrepadre, Torresandino, Tortoles de Esgueva, Trespaderne, Trevino, Tubilla del Lago, Ubierna, Vadocondes, Valle de Mena, Valles de Palenzuela, Valmayor de Cuesta Urria, Villadiego, Villaescusa de Roa, Villafranca Montes de Oca, Villafria, Villafruela, Villagonzalo Pedernales, Villahoz, Villalain, Villalba de Duero, Villalba de Losa, Villalmanzo, Villalomez, Villalonquejar, Villamayor de Los Montes, Villamiel de Muno, Villamudria, Villanueva de Argano, Villanueva de Mena, Villanueva La Lastra, Villanueva Soportilla, Villaquiran de Los Infantes, Villarcayo, Villasana de Mena, Villasandino, Villasante de Montija, Villatoro, Villayerno Morquillas, Villimar, Vilviestre del Pinar, Zazuar, Zuneda</t>
  </si>
  <si>
    <t>ESP_09</t>
  </si>
  <si>
    <t>Abadia, Abertura, Acebo, Acehuche, Ahigal, Albala, Alcantara, Alcollarin, Alcuescar, Aldea del Cano, Aldeacentenera, Aldeanueva de la Vera, Aldeanueva del Camino, Aldehuela del Jerte, Alia, Aliseda, Almaraz, Almoharin, Alonso de Ojeda, Arroyo de la Luz, Arroyomolinos, Arroyomolinos de la Vera, Banos, Barrado, Belen, Belvis de Monroy, Benquerencia, Berzocana, Bohonal de Ibor, Botija, Brozas, Cabezabellosa, Cabezuela del Valle, Caceres, Cachorrilla, Cadalso, Calzadilla, Cambroncino, Caminomorisco, Campo Lugar, Canamero, Canaveral, Carbajo, Carcaboso, Carrascalejo, Casar de Caceres, Casar de Palomero, Casas de Don Antonio, Casas de Millan, Casas de Miravete, Casas del Castanar, Casas del Monte, Casatejada, Casillas de Coria, Castanar de Ibor, Castillo, Ceclavin, Cedillo, Cerezo, Cilleros, Collado, Conquista de la Sierra, Coria, Cuacos de Yuste, Deleitosa, Descargamaria, El Batan, El Gordo, El Torno, Eljas, Escurial, Estacion de Arroyo-Malpartida, Estorninos, Fragosa, Fresnedoso de Ibor, Galisteo, Garciaz, Garganta La Olla, Gargantilla, Garrovillas de Alconetar, Garvin, Gata, Guadalupe, Guijo de Coria, Guijo de Galisteo, Guijo de Granadilla, Guijo de Santa Barbara, Herguijuela, Hernan-Perez, Herrera de Alcantara, Herreruela, Hervas, Hinojal, Holguera, Hoyos, Huetre, Ibahernando, Jaraicejo, Jaraiz de la Vera, Jarandilla de la Vera, Jarilla, Jerte, La Acena de la Borrega, La Aldea del Obispo, La Cumbre, La Fontanera, La Garganta, La Granja, La Herguijuela, La Moheda de Gata, La Pesga, Ladrillar, Las Huertas de Cansa, Las Lanchuelas, Logrosan, Losar de la Vera, Madrigal de la Vera, Madrigalejo, Madronera, Majadas, Malpartida de Caceres, Malpartida de Plasencia, Marchagaz, Mata de Alcantara, Membrio, Mesas de Ibor, Miajadas, Mirabel, Mohedas de Granadilla, Monroy, Montanchez, Montehermoso, Moraleja, Navaconcejo, Navalmoral de la Mata, Navalvillar de Ibor, Navas del Madrono, Navezuelas, Nunomoral, Oliva de Plasencia, Ovejuela, Pago de San Clemente, Palazuelo-Empalme, Palomero, Pantano de Gabriel y Galan, Pasaron de la Vera, Peraleda de la Mata, Peraleda de San Roman, Perales del Puerto, Pescueza, Piedras Albas, Pinofranqueado, Piornal, Plasencia, Plasenzuela, Portaje, Portezuelo, Pozuelo de Zarzon, Puebla de Argeme, Pueblonuevo de Miramontes, Puerto de Santa Cruz, Retamosa, Rincon de Ballesteros, Riolobos, Riomalo de Abajo, Robledillo de Gata, Robledillo de la Vera, Robledillo de Trujillo, Robledollano, Romangordo, Rosalejo, Roturas, Ruanes, Salorino, San Gil, San Martin de Trevejo, Santa Cruz de la Sierra, Santa Cruz de Paniagua, Santa Marta de Magasca, Santiago de Alcantara, Santiago del Campo, Santibanez El Alto, Santibanez El Bajo, Saucedilla, Segura de Toro, Serradilla, Serrejon, Sierra de Fuentes, Solana, Talavan, Talaveruela de la Vera, Talayuela, Tejeda de Tietar, Tietar, Toril, Tornavacas, Torre de Don Miguel, Torre de Santa Maria, Torrecilla de Los Angeles, Torrecillas de la Tiesa, Torrejon El Rubio, Torrejoncillo, Torremenga, Torremocha, Torreorgaz, Torrequemada, Trevejo, Trujillo, Valdastillas, Valdefuentes, Valdehuncar, Valdeinigos, Valdelacasa de Tajo, Valdemorales, Valdencin, Valdeobispo, Valdesalor, Valencia de Alcantara, Valverde de la Vera, Valverde del Fresno, Vega de Mesillas, Vegas de Coria, Vegaviana, Viandar de la Vera, Villa del Campo, Villa del Rey, Villamesias, Villamiel, Villanueva de la Sierra, Villanueva de la Vera, Villar de Plasencia, Villar del Pedroso, Villarreal de San Carlos, Villasbuenas de Gata, Zarza de Granadilla, Zarza de Montanchez, Zarza La Mayor, Zorita</t>
  </si>
  <si>
    <t>ESP_10</t>
  </si>
  <si>
    <t>Alcala de Los Gazules, Alcala del Valle, Algar, Algeciras, Algodonales, Almoraima, Arcos de la Frontera, Arsenal de la Carraca, Barbate, Benalup, Benamahoma, Benaocaz, Bornos, Cadiz, Campamento, Castellar de la Frontera, Chiclana de la Frontera, Chipiona, Conil de la Frontera, Cortijillos, Coto de Bornos, El Bosque, El Gastor, El Palmar, El Pelayo, El Portal, El Puerto de Santa Maria, El Torno, Espera, Estacion Ferrea, Estella del Marques, Facinas, Gibalbin, Grazalema, Guadalcacin, Guadiaro, Jarana, Jedula, Jerez de la Frontera, Jimena de la Frontera, Jose Antonio, La Alcaidesa, La Algaida, La Barca de la Florida, La Linea de la Concepcion, La Muela, Los Angeles, Los Badalejos, Los Barrios, Los Naveros, Medina-Sidonia, Mesas de Asta, Nuevajarilla, Olvera, Paterna de Rivera, Prado del Rey, Puente Mayorga, Puerto Real, Puerto Serrano, Rio San Pedro, Roche, Rota, San Fernando, San Jose del Valle, San Martin del Tesorillo, San Pablo de Buceite, San Roque, Sancti Petri-La Barrosa, Sanlucar de Barrameda, Setenil, Tahivilla, Taraguilla, Tarifa, Torre Alhaquime, Torre Melgarejo, Torrecera, Torreguadiaro, Trebujena, Ubrique, Vejer de la Frontera, Villaluenga del Rosario, Villamartin, Zahara, Zahara de Los Atunes</t>
  </si>
  <si>
    <t>ESP_11</t>
  </si>
  <si>
    <t>Albocasser, Alcala de Xivert, Alcossebre, Alcudia de Veo, Alfondeguilla, Algimia de Almonacid, Almazora, Almenara, Alquerias del Nino Perdido, Altura, Anroig, Aranuel, Ares del Maestre, Artana, Artesa, Atzeneta del Maestrat, Ayodar, Azuebar, Barracas, Bejis, Benafer, Benafigos, Benasal, Benicarlo, Benlloch, Betxi, Borriol, Burriana, Cabanes, Calig, Canet Lo Roig, Castell de Cabres, Castellfort, Castellnovo, Castellon de la Plana, Castellon de la Plana/Castello de la Plana, Cati, Caudiel, Cervera del Maestre, Chert, Chilches/Xilxes, Chovar, Cinctorres, Cirat, Coll I Moll, Cortes de Arenoso, Costur, Culla, El Toro, Els Ibarsos, Els Rosildos, Eslida, Fanzara, Figueroles, Forcall, Fuentes de Ayodar, Gaibiel, Geldo, Herbes, Jerica, La Barona, La Foya, La Jana, La Llosa, La Mata de Morella, La Pobla d'Alcolea, La Pobla de Benifassa, La Pobla Tornesa, La Salzadella, La Torre d'en Besora, La Torre d'en Domenec, La Vall d'Uixo, La Vilavella, L'Alcora, Las Crevadas, Les Coves de Vinroma, Lucena del Cid, Ludiente, Mas dels Frares, Mascarell, Meanes, Montan, Montanejos, Morella, Navajas, Nules, Onda, Oropesa, Peniscola/Peniscola, Poligono Industrial, Puebla de Arenoso, Pueblo, Ribesalbes, Rosell, San Rafael del Rio, San Vicente, Sant Joan de Moro, Sant Jordi/San Jorge, Sant Mateu, Santa Magdalena de Pulpis, Segorbe, Sierra Engarceran, Soneja, Sot de Ferrer, Sueras, Tales, Teresa, Tirig, Toras, Torreblanca, Traiguera, Useras/Les Useres, Vall d'Alba, Vallibona, Venta de San Antonio-Estacion, Vilafames, Vilanova d'Alcolea, Vilar de Canes, Vila-Real, Villafranca del Cid, Villahermosa del Rio, Vinaros, Vistabella del Maestrazgo, Viver, Xiva de Morella, Zorita del Maestrazgo, Zucaina</t>
  </si>
  <si>
    <t>ESP_12</t>
  </si>
  <si>
    <t>Abenojar, Agudo, Alameda de Cervera, Alamillo, Albaladejo, Alcazar de San Juan, Alcoba, Alcolea de Calatrava, Alcubillas, Aldea del Rey, Alhambra, Almaden, Almadenejos, Almagro, Almedina, Almodovar del Campo, Almuradiel, Anchuras, Arenales de San Gregorio, Arenas de San Juan, Argamasilla de Alba, Argamasilla de Calatrava, Arroba de Los Montes, Ballesteros de Calatrava, Bazan, Bienvenida, Bolanos de Calatrava, Brazatortas, Cabezarados, Cabezarrubias del Puerto, Calzada de Calatrava, Campo de Criptana, Canada de Calatrava, Canamares, Caracuel de Calatrava, Carrion de Calatrava, Carrizosa, Castellar de Santiago, Chillon, Cinco Casas, Ciudad Real, Consolacion, Corral de Calatrava, Cortijos de Arriba, Cozar, Cristo del Espiritu Santo, Daimiel, El Alcornocal, El Hoyo, El Robledo, El Trincheto, El Villar, Fernan Caballero, Fuencaliente, Fuenllana, Fuente El Fresno, Granatula de Calatrava, Guadalmez, Herencia, Hinojosas de Calatrava, Horcajo de Los Montes, La Solana, Las Casas del Rio, Las Huertas del Sauceral, Las Labores, Llanos del Caudillo, Los Pozuelos de Calatrava, Los Quiles, Luciana, Malagon, Manzanares, Membrilla, Mestanza, Miguelturra, Montiel, Moral de Calatrava, Navacerrada, Pedro Munoz, Picon, Piedrabuena, Poblete, Porzuna, Pozo de la Serna, Pozuelo de Calatrava, Puebla de Don Rodrigo, Puebla del Principe, Puerto Lapice, Puertollano, Retamar, Retuerta del Bullaque, Ruidera, Saceruela, San Benito, San Carlos del Valle, San Lorenzo de Calatrava, Santa Cruz de los Canamos, Santa Cruz de Mudela, Santa Quiteria, Socuellamos, Solana del Pino, Terrinches, Tomelloso, Torralba de Calatrava, Torre de Juan Abad, Torrenueva, Valdeazogues, Valdemanco del Esteras, Valdepenas, Valenzuela de Calatrava, Venta de Cardenas, Veredas, Villahermosa, Villamanrique, Villamayor de Calatrava, Villanueva de la Fuente, Villanueva de Los Infantes, Villanueva de San Carlos, Villar del Pozo, Villarrubia de Los Ojos, Villarta de San Juan, Vinuela, Viso del Marques</t>
  </si>
  <si>
    <t>ESP_13</t>
  </si>
  <si>
    <t>Adamuz, Aguilar de la Frontera, Alameda del Obispo, Albendin, Alcaracejos, Alcolea, Aldea de Fuente Carreteros, Algallarin, Almedinilla, Almodovar del Rio, Anora, Argallon, Azuel, Baena, Belalcazar, Belmez, Benameji, Bujalance, Cabra, Canada del Rabadan, Canete de las Torres, Carcabuey, Cardena, Castillo de la Albaida, Castro del Rio, Cerro Muriano, Chica-Carlota, Conquista, Cordoba, Cuenca, Dona Mencia, Dos Torres, El Alcornocal, El Arrecife, El Carpio, El Guijo, El Higueral, El Higueron, El Tejar, El Viso, Encinarejo de Cordoba, Encinas Reales, Espejo, Espiel, Estacion de Obejo, Fernan-Nunez, Fuente del Conde, Fuente La Lancha, Fuente Obejuna, Fuente Palmera, Fuente-Tojar, Gaena-Casas Gallegas, Guadalcazar, Hinojosa del Duque, Hornachuelos, Iznajar, Jauja, La Cardenchosa, La Carlota, La Fuente Grande, La Granjuela, La Guijarrosa, La Montiela, La Rambla, La Ventilla, La Victoria, Las Lagunillas, Las Quemadas, Llano del Espinar, Los Blazquez, Los Mochos, Los Morales, Lucena, Luque, Mesas del Guadalora, Minas del Horcajo, Montalban de Cordoba, Montemayor, Montilla, Montoro, Monturque, Morente, Moriles, Nava de Los Corchos, Navas del Selpillar, Nuestra Senora de Linares, Nueva Carteya, Obejo, Ochavillo del Rio, Palenciana, Palma del Rio, Palomar, Pedro Abad, Pedroche, Pedroches, Penarroya-Pueblonuevo, Porvenir de la Industria, Posadas, Pozoblanco, Priego de Cordoba, Puente Genil, Puente Viejo, Rivero de Posadas, Rute, San Sebastian de Los Ballesteros, Santa Cruz, Santa Eufemia, Santa Maria de Trassierra, Santaella, Torrecampo, Vadofresno, Valenzuela, Valsequillo, Venta del Charco, Villa del Rio, Villafranca de Cordoba, Villaharta, Villanueva de Cordoba, Villanueva del Duque, Villanueva del Rey, Villar, Villaralto, Villarrubia, Villaviciosa de Cordoba, Zagrilla, Zambra, Zamoranos, Zuheros</t>
  </si>
  <si>
    <t>ESP_14</t>
  </si>
  <si>
    <t>A Agualada (San Lourenzo), A Ameixenda (Santiago), A Bana (San Vicenzo), A Barqueira (Santo Antonio), A Cabana (Santo Antonio), A Capela (Santiago), A Coruna, A Enfesta (San Cristovo), A Igrexa, A Insua, A Matanza, A Oliveira, A Pedra (Santa Maria), A Peregrina (Santa Maria), A Pereirina (San Xian), A Pobra do Caraminal, A Ponte do Porto (San Pedro), A Porta (San Pedro), A Prada, A Regueira (Santa Maria), A Salceda, A Serra de Outes, Abade (Santiago), Abelleira (Santo Estevo), Adragonte (Santiago), Agron (San Lourenzo), Aguino (Nosa Senora Do Carme), Almeiras (San Xian), Ambroa (San Tirso), Ameixenda (Santa Maria), Ames (San Tome), Anca (San Pedro), Aranga (San Paio), Arca (Santaia), Arceo (San Vicenzo), Ardemil (San Pedro), Ares (San Xose), Argalo (Santa Maria), Arins (San Martino), Aro (San Vicenzo), Arteixo (Santiago), Arzua (Santiago), As Enchousas (San Pedro), As Encrobas (San Roman), As Pontes de Garcia Rodriguez (Santa Maria), Asados (Santa Maria), Avenida do Marques de Figueroa, Bainas (Santo Antoino), Baio (Santa Maria), Banzas, Barallobre (Santiago), Bardaos (Santa Maria), Barona (San Pedro), Barro (Santa Cristina), Bazar (San Mamede), Beira (Santa Marina), Bemantes (San Tome), Bembibre (San Salvador), Bergondo (San Salvador), Bertamirans, Betanzos, Biduido (Santa Maria), Boa (San Pedro), Boente (Santiago), Boimorto (Santiago), Boiro, Boiro (Santa Baia), Borneiro (San Xoan), Borrifans (San Pedro), Bralo, Brandomil (San Pedro), Brano, Brens (Santa Baia), Brexo (San Paio), Brion (San Fins), Burres (San Vicenzo), Buscas (San Paio), Buxan (San Xoan), Caamano (Santa Maria), Caamouco (San Vicente), Cabaleiros (San Xian), Cabanas (Santo Andre), Cabovilano (San Roman), Cacheiras, Cacheiras (San Simon de Ons), Calo (San Xoan), Calvos de Socamino (San Martino), Camarinas (San Xurxo), Cambre (Santa Maria), Cando (San Tirso), Canduas (San Martino), Carballo, Carballo (San Xoan), Carballosa, Carcacia (San Pedro), Carelle (San Lourenzo), Carino (San Bartolomeu), Carnoedo (Santo Andre), Carreira (San Paio), Casalbito, Castineiras (O Bo Pastor), Castrelo (San Martino), Castro (Santa Maria), Cecebre (San Salvador), Cedeira (Santa Maria do Mar), Cee (Santa Maria), Cela (San Xulian), Celas (Santa Maria), Centrona (Santa Maria), Cerceda (San Martino), Cerdido (San Martino), Cerqueda (San Cristovo), Cervas (San Pedro), Cervo (Santalla), Cespon (San Vicenzo), Cesullas (Santo Estevo), Chacin (Santa Baia), Cicere (San Pedro), Coiro (Santa Maria), Coiros (San Xulian), Conxo (Santa Maria), Corme Porto (Nosa Senora dos Remedios), Cornada (Brion), Coucieiro (San Martino), Covas (San Martino), Cruces (Santa Maria), Cuina (Santiago), Culleredo (Santo Estevo), Cundins (San Paio), Curtis (Santaia), Dean Pequeno, Dodro (Santa Maria), Doninos (San Roman), Dorneda (San Martino), Dorona (Santa Maria), Elvina (San Vicenzo), Ermedelo (San Martino), Espasante (San Xoan), Espinaredo (Santa Maria), Esteiro (San Fiz), Esteiro (Santa Marina), Estramundi de Abaixo, Feas (San Pedro), Fene (San Salvador), Ferreira (San Paio), Ferrol, Figueiras (Santa Maria), Fisteus (Santa Maria), Folgueira, Fonte Diaz, Fontecada (San Martino), Franza (Santiago), Freixeiro (San Fins), Fruime (San Martino), Galegos, Gandara (Santa Maria), Goente (San Martino), Goians (San Sadurnino), Gonzar (Santa Maria), Grandal (San Pedro), Grixalba (San Xiao), Guisamo (Santa Maria), Igrexafeita (Santa Maria), Imo, Inas (San Xorxe), Iria Flavia (Santa Maria), Iris (Santo Estevo), Isorna (Santa Maria), Lago (Santiago), Lamas (San Xiao), Lamas (Santa Maria), Lampon (Santiago), Larano (San Martino), Laraxe (San Mamede), Larin (Santo Estevo), Laxe (Santa Maria), Leiloio (Santa Maria), Leiro (Santa Maria), Lema (San Cristovo), Lesende (San Martino), Lestedo (Santa Maria), Lestrobe, Lians (Santaia), Lira (Santa Maria), Loira (San Pedro), Lorono (Santiago), Loureda (Santa Maria), Louro (Santiago), Loxo (Santa Maria), Luana (San Xulian), Lubre (San Xoan), Mabegondo (San Tirso), Maceda (San Pedro), Macenda (San Xoan), Mallon (San Cristovo), Malpica de Bergantinos (San Xulian), Mandia (Santa Uxia), Maninos (San Salvador), Medin (Santo Estevo), Meirama (Santo Andre), Meiras (San Martino), Meiras (San Vicente), Melide (San Pedro), Mera de Arriba (Santa Maria), Mino (Santa Maria), Mira (Santa Maria), Miraflores, Mogor (Santa Maria), Monte (Santa Marina), Mosende, Mugardos (San Xulian), Muino (San Tirso), Muxia (Santa Maria), Naraio (Santa Maria), Negreira, Nine, Noal (San Vicente), Noia, O Aparral (Santa Maria), O Burgo (Santiago), O Castineirino (Nosa Senora de Fatima), O Ezaro (Santa Uxia), O Freixo (San Xoan), O Lugar de Arriba, O Pereiro, O Pindo (San Clemente), O Ranal, O Roxal, O Seixo, O Temple (Santa Maria), O Val, O Val (Santa Maria a Maior), O Vilar, O Xobre ou O Mano (Santa Maria), Oleiros (San Martino), Oleiros (Santa Maria), Olveira (San Martino), Olveira (Santa Maria), Ombre (Santa Maria), Ordes (Santa Maria), Oroso (San Martino), Orro (San Salvador), Ortigueira (Santa Marta), Os Anxeles (Santa Maria), Os Tilos, Oseiro (San Tirso), Ouces (San Xoan), Oural (Santa Maria), Oza, Oza (San Pedro), Oza (Santa Maria), Padron (Santiago), Paleo (Santo Estevo), Palmeira (San Pedro), Pantin (Santiago), Paradela (San Paio), Paredes de San Lazaro, Pastoriza (Santa Maria), Paxaron, Pedroso (San Salvador), Penamoa, Perbes (San Pedro), Perillo (Santa Locaia), Piadela (Santo Estevo), Pineiro (San Cosme), Pontedeume (Santiago), Porto do Son, Porzomillos (San Pedro), Posmarcos (Santo Isidro), Pravio (San Xoan), Presaras (San Pedro), Probaos (Santaia), Queiruga (Santo Estevo), Queixas (Santa Maria), Razo (San Martino), Recemel (Santa Maria), Redonda (San Pedro), Regoa (Santa Maria), Rial (San Vicente), Rianxo (Santa Comba), Ribadeume (Santa Maria), Ribeira (Santa Uxia), Rodeiro (Santa Maria), Rois (San Mamede), Roo (San Xoan), Roo (Santa Maria), Rus (Santa Maria), Rutis (Santa Maria), Sabugueira (San Paio), Sada (Santa Maria), Salgueiros (San Mamede), Salto (Santa Maria), San Claudio (Santa Maria), San Cristovo das Vinas (San Cristovo), San Fins de Eiron (San Fins), San Mamede de Carnota (San Mamede), San Martin de Abajo, San Martino de Meanos (San Martino), San Martino de Ozon (San Martino), San Paio (Santiago), San Pedro de Visma, San Roman (Santa Marina), San Xian de Sales (San Xian), San Xiao de Naron (San Xiao), San Xoan de Moeche (San Xoan), Sanamede do Monte (San Mamede), Santa Comba (San Pedro), Santa Comba de Carnota (Santa Comba), Santa Cruz de Montaos (Santa Cruz), Santa Maria de Neda (Santa Maria), Santa Sabina (San Xulian), Santiago de Compostela, Sardineiro (San Xoan), Seavia (San Mamede), Sedes (Santo Estevo), Seixas (Santa Maria), Senra (San Xulian), Ser (San Pedro), Serantes (San Salvador), Serantes (San Xian), Serres (San Xoan), Sigras (Santiago), Sigueiro, Sillobre (Santa Marina), Sisamo (Santiago), Sismundi (Santo Estevo), Sofan (San Salvador), Son de Abaixo, Sumio (Santiago), Tabeaio (San Martino), Tallara (San Pedro), Taragona (San Salvador), Taras (San Xian), Tella (Santo Eleuterio), Teo (Santa Maria), Toras (Santa Maria), Torres (San Xorxe), Traba (Santiago), Trasancos (San Mateo), Urdilde (Santa Maria), Valadares (San Miguel), Valdovino (Santalla), Veiga, Veiga (Santo Adrao), Vila Da Area, Vilaboa (San Vicente), Vilacha (Santa Maria), Vilacova (Santa Eulalia), Vilar (San Pedro), Vilarmaior (San Pedro), Vilarrube (San Martino), Vilavella (Santa Maria), Villestro (Santa Maria), Vimianzo (San Vicenzo), Visantona (San Xoan), Xallas de Castriz (San Pedro), Xavestre (San Cristovo), Xavina (Santa Maria), Xuno (Santa Marina), Zas (Santo Andre)</t>
  </si>
  <si>
    <t>ESP_15</t>
  </si>
  <si>
    <t>Albalate de las Nogueras, Albendea, Alcala de la Vega, Alcazar del Rey, Aliaguilla, Almendros, Almodovar del Pinar, Almonacid del Marquesado, Altarejos, Arcas, Arcos de la Sierra, Arrancacepas, Barajas de Melo, Belinchon, Belmonte, Belmontejo, Beteta, Boniches, Buciegas, Buenache de Alarcon, Buendia, Campillo de Altobuey, Canada del Hoyo, Canada Juncosa, Canalejas del Arroyo, Canamares, Canaveras, Canaveruelas, Canete, Canizares, Caracenilla, Carboneras de Guadazaon, Cardenete, Carrascosa, Carrascosa de Haro, Carrascosa del Campo, Casas de Benitez, Casas de Fernando Alonso, Casas de Haro, Casas de Los Pinos, Casas de Santa Cruz, Casas del Olmo, Casasimarro, Casillas de Ranera, Castejon, Castillejo de Iniesta, Castillo de Garcimunoz, Castillo-Albaranez, Cervera del Llano, Chillaron de Cuenca, Cuenca, Cuevas de Velasco, El Acebron, El Canavate, El Herrumblar, El Hito, El Pedernoso, El Peral, El Picazo, El Provencio, Enguidanos, Fresneda de Altarejos, Fuente de Pedro Naharro, Fuentes, Gabaldon, Garcinarro, Gascuena, Graja de Campalbo, Graja de Iniesta, Henarejos, Honrubia, Horcajada de la Torre, Horcajo de Santiago, Huelamo, Huerta de la Obispalia, Huerta del Marquesado, Huete, Iniesta, Jabaga, La Alberca de Zancara, La Almarcha, La Frontera, La Hinojosa, La Parra de las Vegas, La Ventosa, Landete, Las Majadas, Las Mesas, Las Pedroneras, Ledana, Leganiel, Los Hinojosos, Masegosa, Minglanilla, Mira, Moncalvillo del Huete, Montalbanejo, Montalbo, Monteagudo de las Salinas, Mota del Cuervo, Motilla del Palancar, Nohales, Olivares de Jucar, Olmeda de la Cuesta, Olmeda del Rey, Olmedilla de Alarcon, Olmedilla de Eliz, Osa de la Vega, Palomares del Campo, Palomera, Paredes, Pedro Izquierdo, Pinarejo, Pineda de Giguela, Pozoamargo, Pozorrubio, Priego, Puebla de Almenara, Puebla del Salvador, Puente de Vadillos, Quintanar del Rey, Reillo, Ribatajada, Rubielos Bajos, Saceda-Trasierra, Saelices, Salvacanete, San Clemente, San Lorenzo de la Parrilla, Santa Cruz de Moya, Santa Maria de Los Llanos, Santa Maria del Campo Rus, Santo Domingo de Moya, Sisante, Solan de Cabras, Sotos, Talayuelas, Tarancon, Tebar, Tejadillos, Tinajas, Torralba, Torrejoncillo del Rey, Torrubia del Campo, Torrubia del Castillo, Tragacete, Tresjuncos, Ucles, Valdeganga de Cuenca, Valdemoro del Rey, Valdeolivas, Valera de Abajo, Valparaiso de Abajo, Valverde de Jucar, Vara de Rey, Villaconejos de Trabaque, Villaescusa de Haro, Villagarcia del Llano, Villalba de la Sierra, Villalba del Rey, Villalgordo del Marquesado, Villalpardo, Villamayor de Santiago, Villanueva de Guadamejud, Villanueva de la Jara, Villar de Canas, Villar de Domingo Garcia, Villar de la Encina, Villar de Olalla, Villar del Humo, Villarejo de Fuentes, Villarejo-Periesteban, Villares del Saz, Villarta, Villaverde y Pasaconsol, Villora, Zarzuela</t>
  </si>
  <si>
    <t>ESP_16</t>
  </si>
  <si>
    <t>Agullana, Aiguaviva, Albanya, Albons, Alp, Amer, Angles, Arbucies, Arengades-Enginyers, Avinyonet de Puigventos, Banyoles, Barri de Santa Barbara, Bas, Bascara, Base Militar, Batet, Begur, Bellcaire d'Emporda, Bell-Lloc, Besalu, Bescano, Biure, Blanes, Bonmati, Bordils, Borrassa, Breda, Brucs, Bruguera, Brunyola, Cabanelles, Cabanes, Cadaques, Caldes de Malavella, Calella, Calonge, Camallera, Campdevanol, Campdora, Campllong, Camprodon, Canet d'Adri, Cantallops, Capmany, Capsec, Cassa de la Selva, Castanyet, Castell d'Aro, Castell d'Emporda, Castellfollit de la Roca, Castello d'Empuries, Cavallera, Celra, Cervia de Ter, Cistella, Cogolls, Colera, Colomers, Corca, Cornella del Terri, Crespia, Cruilles, Darnius, Delfia, El Perello, El Port de la Selva, Els Hostalets, Els Limits, Empuriabrava, Esclanya, Espinavessa, Espinelves, Espolla, Estanyol, Figueres, Flaca, Fogars de la Selva, Fonteta, Fornells de la Selva, Garrigas, Garriguella, Gaserans, Ger, Ginestar, Girona, Gombren, Hostalets d'en Bas, Hostalric, Jafre, Joanet, Junior Park, La Bisbal d'emporda, La Canya, La Cellera de Ter, La Creu, La Creu de Palau, La Jonquera, La Molina, La Pera, La Roqueta, La Tallada d'Emporda, L'Armentera, Les Llosses, Les Olives, Les Pedreres, Les Planes d'Hostoles, L'Escala, L'Estartit, Llado, Llafranc, Llagostera, Llambilles, Llanars, Llanca, Lliurona, Llivia, Llofriu, Llora, Lloret de Mar, Macanet de Cabrenys, Macanet de la Selva, Maia de Montcal, Masarac, Masos, Massanes, Mata, Medinya, Mieres, Mollet de Peralada, Mollo, Mont-Ras, Navata, Ogassa, Olot, Ordis, Orriols, Osor, Palafrugell, Palamos, Palau-Saverdera, Palmerola, Palol de Revardit, Pals, Parlava, Pau, Peralada, Peratallada, Planoles, Platja d'Aro, Poligon Pont del Princep, Pont de Molins, Pontos, Portbou, Puigcerda, Quart, Rabos, Ravos del Terri, Regencos, Ribes de Freser, Ripoll, Riudarenes, Riudaura, Riudellots de la Selva, Roses, Rupia, S'Agaro, Salitja, Salt, Sant Antoni de Calonge, Sant Climent Sescebes, Sant Cristofol Les Fonts, Sant Dalmai, Sant Daniel, Sant Esteve de Llemena, Sant Feliu de Guixols, Sant Feliu de Pallerols, Sant Gregori, Sant Hilari Sacalm, Sant Jaume de Llierca, Sant Joan de Les Abadesses, Sant Joan de Salelles, Sant Joan Les Fonts, Sant Llorenc de la Muga, Sant Marc, Sant Marti, Sant Marti de Llemena, Sant Marti Sacalm, Sant Mateu de Montnegre, Sant Miquel de Campmajor, Sant Miquel de Fluvia, Sant Miquel de Pineda, Sant Mori, Sant Pau de Seguries, Sant Pere Cercada, Sant Pere Pescador, Sant Privat d'en Bas, Sant Sadurni de Sovelles, Santa Coloma de Farners, Santa Creu d'horta, Santa Cristina d'Aro, Santa Llogaia d'Alguema, Santa Maria de Llorell, Santa Maria de Matamala, Santa Pau, Sarria de Ter, Serinya, Sils, Susqueda, Tamariu, Tapis, Terrades, Torrent, Torroella de Montgri, Tortella, Toses, Ullastret, Vallfogona de Ripolles, Veinat de Dalt, Veinat de Franciac, Veinat de Melianta, Veinat de Vallors, Ventallo, Verges, Vidra, Vidreres, Vilabertran, Vilacolum, Viladamat, Viladrau, Vilajuiga, Vilamaniscle, Vilanant, Vilanova de la Muga, Vilarnadal, Vila-Sacra, Vilatenim, Vilobi d'Onyar, Vulpellac</t>
  </si>
  <si>
    <t>ESP_17</t>
  </si>
  <si>
    <t>Jun, Agron, Alamedilla, Albolote, Albondon, Albunol, Albunuelas, Alcudia de Guadix, Aldeire, Alfacar, Algarinejo, Alhama de Granada, Alhendin, Alicun de Ortega, Almegijar, Almunecar, Alomartes, Alqueria del Fargue, Ambroz, Arenas del Rey, Armilla, Atarfe, Bacor-Olivar, Barrio de la Vega, Baza, Beas de Granada, Beas de Guadix, Belicena, Benalua, Benalua de las Villas, Benamaurel, Berchules, Bobadilla, Bogarre, Bracana, Bubion, Busquistar, Cadiar, Cajar, Campo Camara, Campotejar, Canar, Caniles, Capileira, Carchuna, Casanueva, Castaras, Castell de Ferro, Castillejar, Castril, Cenes de la Vega, Cerrillo de Maracena, Chauchina, Chimeneas, Churriana de la Vega, Cijuela, Cogollos Vega, Colomera, Cortes de Baza, Cortijo del Aire, Cuevas del Campo, Cullar, Cullar Vega, Darro, Dehesilla, Deifontes, Diezma, Dilar, Domingo Perez, Durcal, El Barrichuelo, El Margen, El Pozuelo, El Romeral, El Varadero, Escoznar, Ferreira, Fonelas, Freila, Fuente Camacho, Fuente Vaqueros, Gabia la Grande, Galera, Gojar, Gor, Gorafe, Granada, Guadahortuna, Guadix, Guajar-Faraguit, Guejar Sierra, Guevejar, Hernan-Valle, Hueneja, Huescar, Huetor de Santillan, Huetor Tajar, Huetor Vega, Illora, Itrabo, Iznalloz, Jayena, Jerez del Marquesado, Jete, Jorairatar, Juviles, La Gorgoracha, La Guapa, La Herradura, La Malaha, La Mamola, La Peza, La Rabita, La Zubia, Lachar, Lancha del Genil, Lanjaron, Laroles, Las Vertientes, Lobras, Lobres, Loja, Maracena, Mecina-Bombaron, Moclin, Molvizar, Mondujar, Montefrio, Montejicar, Montillana, Moraleda de Zafayona, Moreda, Motril, Murtas, Niguelas, Nivar, Ogijares, Olivares, Orce, Orgiva, Otivar, Otura, Padul, Pampaneira, Pedro Martinez, Peligros, Penuelas, Pinar, Pinos del Valle, Pinos-Puente, Pitres, Portugos, Puebla de Don Fadrique, Puerto Lope, Pulianas, Purullena, Quentar, Riofrio, Rubite, Salar, Salobrena, Santa Cruz del Comercio, Santa Fe, Sierra Nevada, Soportujar, Sorvilan, Talara, Tocon, Torre-Cardela, Torrenueva, Torvizcon, Trevelez, Turon, Ugijar, Valderrubio, Valor, Velez de Benaudalla, Ventas de Huelma, Ventas de Zafarraya, Ventorros de la Laguna, Villanueva de las Torres, Villanueva Mesia, Viznar, Yator, Yegen, Zafarraya, Zagra, Zujar</t>
  </si>
  <si>
    <t>ESP_18</t>
  </si>
  <si>
    <t>Ablanque, Albalate de Zorita, Albares, Alcocer, Alcolea del Pinar, Alcuneza, Aldeanueva de Atienza, Aldeanueva de Guadalajara, Aldehuela, Algora, Alhondiga, Almadrones, Almoguera, Almonacid de Zorita, Alovera, Alustante, Anchuela del Pedregal, Anguita, Anquela del Pedregal, Arbancon, Armallones, Armuna de Tajuna, Arroyo de las Fraguas, Atanzon, Atienza, Aunon, Azuqueca de Henares, Baides, Brihuega, Budia, Bujarrabal, Cabanillas del Campo, Campillo de Duenas, Campillo de Ranas, Canales de Molina, Canredondo, Cantalojas, Caraquiz, Carrascosa de Henares, Caspuenas, Centenera, Cerezo de Mohernando, Checa, Chera, Chillaron del Rey, Chiloeches, Cifuentes, Cincovillas, Ciruelos del Pinar, Cobeta, Cogolludo, Corduente, Cubillejo de la Sierra, Cubillejo del Sitio, Driebes, El Coto, El Cubillo de Uceda, El Mapa, El Pedregal, El Pobo de Duenas, El Recuenco, Embid, Espinosa de Henares, Fontanar, Fuentelencina, Fuentelsaz, Gargoles de Abajo, Guadalajara, Heras de Ayuso, Herreria, Hiendelaencina, Hinojosa, Hita, Hontanares, Horche, Hortezuela de Ocen, Humanes, Illana, Instituto Leprologico, Iriepal, Jadraque, La Arboleda, La Beltraneja, La Bodera, La Toba, La Yunta, Las Fuentes, Lupiana, Luzaga, Luzon, Malaga del Fresno, Mandayona, Maranchon, Marchamalo, Mazarete, Mazuecos, Medranda, Megina, Miedes de Atienza, Millana, Mohernando, Molina de Aragon, Monasterio, Mondejar, Moratilla de Henares, Morenilla, Muduex, Olmeda de Cobeta, Orea, Otilla, Palazuelos, Palmaces de Jadraque, Pardos, Pareja, Parque de las Castillas, Pastrana, Penalen, Peralejos de las Truchas, Peralveche, Poveda de la Sierra, Pozancos, Pozo de Guadalajara, Pradilla, Prados Redondos, Puebla de Valles, Renera, Riba de Saelices, Rillo de Gallo, Robledillo de Mohernando, Romancos, Romanones, Ruguilla, Sacecorbo, Sacedon, Salmeron, Sauca, Selas, Setiles, Siguenza, Solanillos del Extremo, Sotolargo, Tamajon, Taracena, Taravilla, Tartanedo, Tendilla, Tierzo, Tordellego, Tordelpalo, Tordesilos, Torete, Torija, Torrecuadrada de Molina, Torremocha del Pinar, Torrubia, Tortola de Henares, Tortuera, Traid, Trillo, Uceda, Urbanizacion Montejaral, Usanos, Valdelcubo, Valdeluz, Valdepenas de la Sierra, Valverde de Los Arroyos, Villacadima, Villanueva de Alcoron, Villanueva de la Torre, Villel de Mesa, Yebra, Yunquera de Henares, Zaorejas</t>
  </si>
  <si>
    <t>ESP_19</t>
  </si>
  <si>
    <t>Abaltzisketa, Aginaga, Aia, Aizarnazabal, Akartegi, Albiztur, Alkiza, Alzola, Amezketa, Andoain, Anduaga (Santa Lutzia), Angiozar, Anoeta, Anorga, Antzuola, Araia, Arama, Arantzazu, Aretxabaleta, Arrasate/Mondragon, Arriaran, Artzailuz, Asteasu, Astigarraga, Azkoitia, Azpeitia, Baliarrain, Beasain, Beizama, Belauntza, Berastegi, Bergara, Berrobi, Bidania, Bidasoa, Deba, Donostia/San Sebastian, Donostia-San Sebastian, Eibar, Elgeta, Elgoibar, Elizalde, Erenotzu, Errenteria, Errotaldea, Eskoriatza, Gabiria, Garagarza, Getaria, Hernani, Idiazabal, Igeldo, Ihurre, Ikaztegieta, Irun, Irura, Itsasondo, Itziar, Lasarte, Lazkao, Legazpi, Legorreta, Leintz-Gatzaga, Lizartza, Mutriku, Oikia, Olabarrieta, Onati, Ordizia, Orio, Ormaiztegi, Osintxu, Pasai Antxo, Pasai Trintxerpe, San Martin, Segura, Soraluze/Placencia de las Armas, Telleriarte, Tolosa, Ubera, Uribarri, Urnieta, Urrestilla, Usurbil, Villabona, Zaldibia, Zarautz, Zestoa, Zumaia, Zumarraga</t>
  </si>
  <si>
    <t>ESP_20</t>
  </si>
  <si>
    <t>Alajar, Aljaraque, Almonaster La Real, Almonte, Alosno, Aracena, Aroche, Arroyomolinos de Leon, Ayamonte, Beas, Bellavista, Berrocal, Bollullos Par del Condado, Bonares, Cabezas Rubias, Cala, Calanas, Campofrio, Canaveral de Leon, Candon, Cartaya, Chucena, Corrales, Corteconcepcion, Cortegana, Cumbres de Enmedio, Cumbres de San Bartolome, Cumbres Mayores, El Almendro, El Campillo, El Cerro de Andevalo, El Granado, El Repilado, El Rocio, El Rompido, Encinasola, Escacena del Campo, Fuente de la Corcha, Fuenteheridos, Galaroza, Gibraleon, Higuera de la Sierra, Hinojos, Huelva, Isla del Moral, Isla-Cristina, Jabugo, La Antilla, La Corte, La Dehesa, La Laguna del Portil, La Palma del Condado, La Rabida, La Redondela, La Zarza, Las Herrerias, Lepe, Los Marines, Lucena del Puerto, Manzanilla, Mazagon, Minas de Riotinto, Moguer, Nerva, Niebla, Palos de la Frontera, Paterna del Campo, Patras, Paymogo, Perrunal, Pozo del Camino, Puebla de Guzman, Rociana del Condado, Rosal de la Frontera, San Bartolome de la Torre, San Juan del Puerto, San Silvestre de Guzman, Sanlucar de Guadiana, Santa Ana La Real, Santa Barbara de Casa, Santa Olalla del Cala, Sotiel Coronada, Tharsis, Torre de la Higuera O Matalascanas, Trigueros, Valdelamusa, Valdezufre, Valverde del Camino, Veredas, Villablanca, Villalba del Alcor, Villanueva de las Cruces, Villanueva de Los Castillejos, Villarrasa, Zalamea La Real, Zufre</t>
  </si>
  <si>
    <t>ESP_21</t>
  </si>
  <si>
    <t>Abella, Abiego, Abizanda, Adahuesca, Aguascaldas, Aguero, Aineto, Ainsa, Aisa, Albalate de Cinca, Albalatillo, Albelda, Albella, Albero Alto, Alcala de Gurrea, Alcala del Obispo, Alcampell, Alcolea de Cinca, Alcubierre, Algayon, Almudafar, Almudevar, Almunia de San Juan, Alquezar, Altorricon, Aneto, Angues, Anies, Anso, Antillon, Apies, Aquilue, Aragues del Puerto, Arbanies, Arcusa, Aren, Arguis, Ascara, Ascaso, Ayerbe, Azanuy, Azara, Baells, Bailo, Baldellou, Ballobar, Banaston, Bandalies, Banos de Panticosa, Barbaruens, Barbastro, Baros, Belver de Cinca, Benabarre, Benasque, Beranuy, Berbegal, Berdun, Bernues, Besians, Bestue, Bielsa, Bierge, Biescas, Binaced, Binefar, Binies, Bisaurri, Biscarrues, Bolea, Boltana, Bonansa, Broto, Buera, Buesa, Calasanz, Calvera, Campo, Camporrells, Candanchu, Candasnos, Canfranc, Canfranc-Estacion, Capella, Casbas de Huesca, Castejon de Monegros, Castejon de Sos, Castejon del Puente, Castelflorite, Castiello de Jaca, Castigaleu, Castillonroy, Cerler, Chalamera, Chia, Chimillas, Cofita, Colungo, Conchel, Coscojuela de Sobrarbe, Cregenzan, Cuarte, El Grado, El Pueyo de Araguas, El Temple, Embun, Eriste, Escalona, Escarrilla, Esplus, Estada, Estadilla, Estiche de Cinca, Estopinan del Castillo, Fago, Fiscal, Fonz, Fraga, Fragen, Frula, Gavin, Gesera, Granen, Graus, Guasa, Guasillo, Guaso, Guel, Gurrea de Gallego, Hecho, Hostal de Ipies, Hoz de Barbastro, Huesca, Ibieca, Ibort, Jaca, Jasa, Javierre, Javierregay, Javierrelatre, La Cabezonada, La Puebla de Castro, La Puebla de Fantova, La Puebla de Roda, La Valle, Labuerda, Lafortunada, Laluenga, Lalueza, Lamata, Lanaja, Laperdiguera, Larres, Larues, Las Ventas de Santa Lucia, Lascuarre, Laspaules, Laspuna, Lierta, Liguerre de Ara, Linas de Broto, Loarre, Lupinen, Martes, Mediano, Miralsot, Monflorite, Montanuy, Monte Julia, Monzon, Morillo de Liena, Morrano, Naval, Novales, Olivan, Ontinena, Oros Alto, Osan, Osia, Osso de Cinca, Pallaruelo de Monegros, Panillo, Panticosa, Parzan, Penalba, Peralta de Alcofea, Peralta de la Sal, Pertusa, Piedrafita de Jaca, Piraces, Plan, Plasencia del Monte, Polenino, Pomar de Cinca, Ponzano, Pozan de Vero, Puente de Montanana, Puente la Reina de Jaca, Pueyo de Santa Cruz, Quicena, Ranin, Rasal, Riglos, Robres, Sabinanigo, Sabinanigo Alto, Sahun, Salas Altas, Salinas de Jaca, Sallent de Gallego, San Esteban de Litera, San Jorge, San Juan del Flumen, San Lorenzo del Flumen, Sandinies, Sangarren, Santa Cilia, Santa Cruz de la Seros, Santa Engracia de Jaca, Santa Eulalia de Gallego, Santalecina, Santaliestra y San Quilez, Saravillo, Sardas, Sarinena, Sarvise, Secastilla, Seira, Selgua, Sena, Senegue, Senes de Alcubierre, Serraduy, Sesa, Sietamo, Siresa, Somanes, Suils, Tabernas de Isuela, Tamarite de Litera, Tardienta, Tierrantona, Tierz, Tolva, Torla, Torralba de Aragon, Torreciudad, Torrente de Cinca, Torres de Montes, Torres del Obispo, Tramacastilla de Tena, Urdues, Valcarca, Valfarta, Valfonda de Santa Ana, Velilla de Cinca, Vencillon, Vicien, Villanova, Villanua, Villanueva de Sigena, Villarreal de la Canal, Yebra de Basa, Yequeda, Yosa de Sobremonte, Zaidin</t>
  </si>
  <si>
    <t>ESP_22</t>
  </si>
  <si>
    <t>Albanchez de Magina, Alcala la Real, Alcaudete, Aldeahermosa, Aldeaquemada, Andujar, Arbuniel, Arjona, Arjonilla, Arquillos, Arroyo Canales, Arroyo del Ojanco, Baeza, Bailen, Banos de la Encina, Beas de Segura, Bedmar, Begijar, Belerda, Belmez de la Moraleda, Benatae, Burunchel, Cabra del Santo Cristo, Cambil, Campillo de Arenas, Campillo del Rio, Camporredondo, Canada Catena, Canena, Cano Quebrado, Carboneros, Carchel, Carchelejo, Castellar, Castillo de Locubin, Cazalilla, Cazorla, Charilla, Chiclana de Segura, Chilluevar, Chircales, Cortijos Nuevos, Coto-Rios, Donadio, El Centenillo, El Marmol, El Molar, El Parralejo, El Porrosillo, Escanuela, Estacion de Cabra, Estacion Linares-Baeza, Fontanar, Frailes, Fuensanta de Martos, Fuente Alamo, Fuerte del Rey, Galapagar, Garciez, Genave, Guadalen, Guarroman, Gutar, Herrera-Puente del Condado, Higuera de Calatrava, Hornos, Huelma, Huesa, Ibros, Iznatoraf, Jabalcuz, Jabalquinto, Jaen, Jamilena, Jimena, Jodar, La Caleruela, La Carolina, La Cerradura, La Guardia de Jaen, La Imora, La Iruela, La Pedriza, La Puerta de Segura, La Rabita, La Yedra, Lahiguera, Larva, Las Casillas, Las Infantas, Lendinez, Linares, Loma de Maria Angela, Lopera, Los Anchos, Los Mochuelos, Los Pascuales, Los Rosales, Los Villares, Lupion, Mancha Real, Marchena, Marmolejo, Maroteras, Martos, Mengibar, Miraelrio, Mogon, Monte Lope-Alvarez, Montizon, Mures, Navas de San Juan, Navas de Tolosa, Noalejo, Noguerones, Orcera, Peal de Becerro, Pegalajar, Penolite, Pontones, Porcuna, Pozo Alcon, Puente de Genave, Puente de la Sierra, Puente del Obispo, Puente Jontoya, Quesada, Ribera Alta, Rus, Sabiote, Santa Ana, Santa Elena, Santa Eulalia, Santiago de Calatrava, Santiago de la Espada, Santisteban del Puerto, Santo Tome, Segura de la Sierra, Siles, Solana de Torralba, Solera, Sorihuela del Guadalimar, Sotogordo, Torreblascopedro, Torredelcampo, Torredonjimeno, Torreperogil, Torrequebradilla, Torres, Torres de Albanchez, Ubeda, Vadohornillo, Valdepenas de Jaen, Venta de Los Santos, Ventas del Carrizal, Veracruz, Vilches, Villacarrillo, Villanueva de la Reina, Villanueva del Arzobispo, Villardompardo, Villargordo, Villarrodrigo, Virgen de la Cabeza</t>
  </si>
  <si>
    <t>ESP_23</t>
  </si>
  <si>
    <t>Abelgas de Luna, Adrados de Ordas, Albares de la Ribera, Aleje, Algadefe, Alija del Infantado, Almagarinos, Almanza, Altobar de la Encomienda, Ambasmestas, Anllares del Sil, Antonan del Valle, Ardon, Ardoncino, Arganza, Argovejo, Armellada, Armunia, Arnado, Astorga, Audanzas del Valle, Azadinos, Balboa, Barcena de la Abadia, Barrillos de Curueno, Barrio de la Estacion, Barrio de Nuestra Senora, Bembibre, Benavides de Orbigo, Bercianos del Paramo, Berlanga del Bierzo, Boca de Huergano, Bonar, Borrenes, Branuelas, Brazuelo, Buiza, Burbia, Buron, Busdongo, Bustillo de Cea, Bustillo del Paramo, Cabanas, Cabanas Raras, Caboalles de Abajo, Caboalles de Arriba, Cabreros del Rio, Cacabelos, Cadafresnas, Calzada del Coto, Caminayo, Campazas, Camplongo, Campo, Campo y Santibanez, Campohermoso, Camponaraya, Canales-La Magdalena, Candanedo de Fenar, Candin, Carbajal de la Legua, Carmenes, Carracedelo, Carracedo del Monasterio, Carral, Carrizal, Carrizo de la Ribera, Carucedo, Casares de Arbas, Castilfale, Castrillo de las Piedras, Castrillo del Condado, Castrillos de Cepeda, Castrocalbon, Castrocontrigo, Castrotierra de Valmadrigal, Cea, Cebrones del Rio, Cegonal, Cembranos, Cerecedo, Cerulleda, Cifuentes de Rueda, Cimanes de la Vega, Cimanes del Tejar, Cinera, Cirujales, Cistierna, Cofinal, Cogorderos, Colinas del Campo de Martin Moro, Columbrianos, Combarros, Concejo de Valdeon, Corbillos de la Sobarriba, Corbon del Sil, Corporales, Corullon, Cremenes, Cuadros, Cubillas de Rueda, Cubillos del Sil, Cueto, Cuevas del Sil, Culebros, Dehesas, Destriana, El Burgo Ranero, El Valle, El Villar de Santiago, Encinedo, Escobar de Campos, Espina de Tremor, Espinosa de la Ribera, Estebanez de la Calzada, Fabero, Ferreras, Ferreras del Puerto, Fontun de la Tercia, Fresno de la Vega, Fuentesnuevas, Galleguillos de Campos, Garrafe de Torio, Gordaliza del Pino, Gordoncillo, Gradefes, Grajal de Campos, Herrerias, Horcadas, Hornija, Hospital de Orbigo, Huerga de Frailes, Huerga de Garaballes, Huergas de Babia, Huergas de Gordon, Iguena, Iruela, Izagre, Jimenez de Jamuz, Joarilla de las Matas, La Acisa de las Arrimadas, La Bana, La Baneza, La Campanana, La Devesa de Bonar, La Ercina, La Granja de San Vicente, La Mata de la Riba, La Milla del Rio, La Omanuela, La Pola de Gordon, La Ribera de Folgoso, La Robla, La Seca de Alba, La Vecilla, La Vega de Los Viejos, La Vid, La Virgen del Camino, Lago de Carucedo, Laguna Dalga, Laguna de Negrillos, Lario, Las Vegas de Yeres, Leon, Libran, Lillo del Bierzo, Llama, Llanaves de la Reina, Llanos de Alba, Lois, Lorenzana, Los Barrios de Luna, Los Bayos, Losada, Lucillo, Lugueros, Mansilla de las Mulas, Mansilla del Esla, Mansilla Mayor, Mansilla Mayor/Valdesamario, Manzanal del Puerto, Manzaneda, Marana, Matachana, Matadeon de Los Oteros, Matallana de Valmadrigal, Matanza de Los Oteros, Matarrosa del Sil, Minambres de la Valduerna, Moldes, Molinaferrera, Molinaseca, Mondreganes, Montejos del Camino, Mora de Luna, Morales del Arcediano, Morgovejo, Mozondiga, Murias de Paredes, Navatejera, Nistal, Noceda, Nocedo de Curueno, Nogarejas, Odollo, Oencia, Olleros de Sabero, Orallo, Orellan, Oseja de Sajambre, Otero de las Duenas, Pajares de Los Oteros, Palacio de Valdellorma, Palacios de la Valduerna, Palacios del Sil, Palanquinos, Palazuelo de Bonar, Pallide, Paradaseca, Paradela de Muces, Paradela del Rio, Paramo del Sil, Pardave, Pereje, Piedrafita de Babia, Pobladura de las Regueras, Pobladura de Pelayo Garcia, Pobladura de Somoza, Pombriego, Ponferrada, Portilla de la Reina, Pradilla, Prado de la Guzpena, Pradorrey-Requejo, Prioro, Puebla de Lillo, Puente Almuhey, Puente de Domingo Florez, Puente de Rey, Quilos, Quintana de Rueda, Quintana del Marco, Quintanilla de Losada, Quintanilla de Sollamas, Quintanilla del Monte, Rabanal de Abajo, Reliegos, Remolina, Renedo de Valderaduey, Requejo de la Vega, Riano, Ribas de la Valduerna, Riego de la Vega, Rioseco de Tapia, Robledo de Caldas, Robledo de las Traviesas, Robledo de Losada, Robledo de Sobrecastro, Robles de la Valcueva, Rodiezmo, Rucayo, Sabero, Sabugo, Saelices del Payuelo, Sahagun, Sahechores de Rueda, Sahelices de Sabero, Salas de la Ribera, Salce, Salentinos, San Adrian del Valle, San Andres de las Puentes, San Andres de Montejos, San Andres del Rabanedo, San Cristobal de la Polantera, San Feliz de Orbigo, San Feliz de Torio, San Justo de la Vega, San Lorenzo, San Martin de la Cueza, San Martin del Agostedo, San Miguel de las Duenas, San Miguel del Camino, San Pedro de Olleros, San Pedro de Trones, San Pedro de Valderaduey, San Pedro Mallo, Sancedo, Santa Colomba de Curueno, Santa Colomba de Somoza, Santa Cruz de Montes, Santa Cruz del Sil, Santa Lucia, Santa Maria de la Isla, Santa Maria del Paramo, Santa Marina del Rey, Santa Marina del Sil, Santa Olaja de Eslonza, Santa Olaja de la Ribera, Santa Olaja de la Varga, Santalla del Bierzo, Santas Martas, Santiago del Molinillo, Santiago Millas, Santibanez de Porma, Santo Tomas de las Ollas, Senra de Omana, Sesamo, Silvan, Sobrado, Sopena de Carneros, Sorbeda del Sil, Sorriba del Esla, Sosas de Laciana, Sotillos de Sabero, Soto de Valdeon, Soto y Amio, Sueros de Cepeda, Susane del Sil, Tabuyo del Monte, Taranilla, Tejedo del Sil, Tejeira, Tolibia de Abajo, Toral de Los Guzmanes, Toral de Los Vados, Toral de Merayo, Toreno, Torneros de Jamuz, Torneros de la Valderia, Torneros del Bernesga, Torre del Bierzo, Torrebarrio, Trabadelo, Tremor de Arriba, Trobajo del Camino, Turienzo Castanero, Val de San Lorenzo, Valcabado del Paramo, Valdealiso, Valdecastillo, Valdefuentes del Paramo, Valdelafuente, Valdepielago, Valderas, Valderrueda, Valdesaz de Los Oteros, Valdeteja, Valdeviejas, Valdevimbre, Valdore, Valencia de Don Juan, Valle de Finolledo, Valle de Mansilla, Valmartino, Valtuille de Arriba, Valverde Enrique, Vega de Espinareda, Vega de Gordon, Vega de Infanzones, Vega de Magaz, Vega de Valcarce, Vegacerneja, Vegaquemada, Vegas del Condado, Veguellina de Orbigo, Vidanes, Vilecha, Vilela, Villablino, Villadangos del Paramo, Villadepalos, Villafane, Villafer, Villafranca del Bierzo, Villafruela del Condado, Villagaton, Villager de Laciana, Villalibre de la Jurisdiccion, Villalobar, Villamanin, Villamarco, Villamartin de la Abadia, Villamol, Villamunio, Villanueva de Omana, Villanueva del Condado, Villaobispo de las Regueras, Villaornate, Villapodambre, Villaquejida, Villarente, Villarino del Sil, Villarrodrigo de las Regueras, Villarrodrigo de Ordas, Villaseca de Laciana, Villaverde de Arcayos, Villayuste, Villoria de Orbigo, Voznuevo, Yugueros, Zotes del Paramo</t>
  </si>
  <si>
    <t>ESP_24</t>
  </si>
  <si>
    <t>Abella de la Conca, Academia Gral. Basica de Suboficiales, Adrall, Ager, Agramunt, Aguiro, Agullo, Ainet de Besan, Ainet de Cardos, Aitona, Alas, Albatarrec, Albesa, Alcano, Alcarras, Alcoletge, Alentorn, Alfarras, Alfes, Algerri, Alguaire, Alins, Almacelles, Almatret, Almenar, Alpicat, Altet, Anas, Anglesola, Anserall, Aramunt, Aravell, Arbeca, Ardevol, Areu, Argolell, Arseguel, Artesa de Lleida, Artesa de Segre, Arties e Garos, Aspa, Balaguer, Barbens, Baro, Barruera, Bausen, Belianes, Bellcaire d'Urgell, Bell-lloc d'Urgell, Bellmunt d'Urgell, Bellpuig, Bellver de Cerdanya, Bellvis, Benavent de la Conca, Benavent de Segria, Betren, Biosca, Biscarri, Boixols, Bor, Bossost, Bovera, Bresca, Butsenit, Cabanabona, Camarasa, Canejan, Castellciutat, Castelldans, Castellnou de Seana, Castello de Farfanya, Castellsera, Cellers, Cervera, Cervia de Les Garrigues, Claravalls, Conques, Corbins, Covet, Cubells, El Balco del Pirineu, El Castell del Remei, El Cogul, El Palau d'Anglesola, El Pla de la Font, El Pla de Sant Tirs, El Poal, El Pont de Bar, El Pont de Suert, El Soleras, El Talladell, El Vilet, El Vilosell, Els Alamus, Els Arcs, Els Omellons, Els Torms, Eroles, Es Bordes, Escalarre, Escalo, Espot, Espui, Estamariu, Esterri d'Aneu, Figols de Tremp, Figuerola d'Orcau, Fondarella, Freixinet, Fulleda, Gausac, Gerb, Gerri de la Sal, Gimenells, Golmes, Gosol, Granyena de Les Garrigues, Granyena de Segarra, Gualda, Gualter, Guardia de Tremp, Guimera, Guissona, Hortoneda, Isil i Alos, Isona, Ivars de Noguera, Ivars d'Urgell, Ivorra, Juncosa, Juneda, L' Ametlla, La Bastida d'Ortons, La Clua, La Coma, La Curullada, La Figuerosa, La Floresta, La Forca, La Fuliola, La Granadella, La Granja d'Escarp, La Parroquia d'Horto, La Plana de Mont-Ros, La Pobla de Cervoles, La Pobla de Segur, La Pobleta de Bellvei, La Portella, La Sentiu de Sio, La Seu d'Urgell, La Tallada, L'Albages, L'Albi, Les, Les Avellanes, Les Bordes, Les Borges Blanques, Les Esglesies, Les Masies, Les Oluges, Les Pallargues, Les Torres de Sanui, L'Espluga Calba, Linyola, Lladorre, Lladurs, Llardecans, Llavorsi, Lleida, Lles de Cerdanya, Llesp, Llessui, Llimiana, Llivia, Llorens de Rocafort, Maials, Malpas, Martinet, Mas del Lleo, Massalcoreig, Menarguens, Miralcamp, Mollerussa, Montardit de Baix, Montargull, Montclar, Montella, Montgai, Montoliu de Lleida, Montpol, Noves de Segre, Ogern, Oliana, Olius, Organya, Os de Balaguer, Os de Civis, Palau de Noguera, Penelles, Peracamps, Peramea, Pobella, Ponts, Preixana, Preixens, Prullans, Puiggros, Puigverd d'Agramunt, Puigverd de Lleida, Raimat, Rialp, Ribera de Cardos, Ribera d'Urgellet, Riudovelles, Rocallaura, Rossello, Salardu, Salas de Pallars, Sanauja, Sant Adria, Sant Antoli i Vilanova, Sant Guim de Freixenet, Sant Joan de Vinyafrescal, Sant Llorenc de Morunys, Sant Marti de Malda, Sant Ramon, Sant Salvador de Tolo, Santa Engracia, Santa Maria de Montmagastrell, Sarroca de Lleida, Senet, Senterada, Sero, Seros, Sidamon, Solsona, Son, Sort, Soses, Sucs, Sudanell, Sunyer, Talarn, Tarrega, Tarres, Tarroja de Segarra, Tartareu, Taull, Tavascan, Termens, Tiurana, Tora, Tornabous, Tornafort, Torrebesses, Torrefarrera, Torregrossa, Torrelameu, Torres de Segre, Torre-Serona, Tremp, Tuixent, Valencia d'Aneu, Vallbona de Les Monges, Vallfogona de Balaguer, Valls, Vallverd, Verdu, Vielha, Vilac, Vilagrassa, Vilaller, Vilamitjana, Vilamur, Vilanova de Bellpuig, Vilanova de la Barca, Vilanova de l'Aguda, Vilanova de Meia, Vilanova de Segria, Vila-Sana, Vinaixa, Viu de Llevata</t>
  </si>
  <si>
    <t>ESP_25</t>
  </si>
  <si>
    <t>Abalos, Agoncillo, Aguilar del Rio Alhama, Albelda de Iregua, Alberite, Alcanadre, Aldeanueva de Ebro, Alesanco, Alfaro, Almarza de Cameros, Anguciana, Anguiano, Arenzana de Abajo, Arnedillo, Arnedo, Arrubal, Ausejo, Autol, Badaran, Banares, Banos de Rio Tobia, Banos de Rioja, Berceo, Bergasa, Brinas, Briones, Cabreton, Calahorra, Casalarreina, Castanares de Rioja, Cenicero, Cervera del Rio Alhama, Ciruena, Cornago, Cuzcurrita de Rio Tiron, Daroca de Rioja, El Cortijo, El Redal, El Villar de Arnedo, Enciso, Entrena, Estollo, Ezcaray, Fuenmayor, Galilea, Gimileo, Granon, Gravalos, Haro, Herce, Hormilla, Hormilleja, Hornos de Moncalvillo, Huercanos, Igea, Inestrillas, Laguna de Cameros, Lardero, Leiva, Logrono, Los Molinos de Ocon, Lumbreras, Manjarres, Matute, Medrano, Montenegro de Cameros, Murillo de Rio Leza, Muro En Cameros, Najera, Nalda, Navajun, Navarrete, Nestares, Ojacastro, Ollauri, Ortigosa, Pipaona, Pradejon, Pradillo, Quel, Ribafrecha, Rincon de Soto, Rodezno, Sajazarra, San Asensio, San Millan de la Cogolla, San Millan de Yecora, San Roman de Cameros, San Vicente de la Sonsierra, Santa Eulalia Bajera, Santo Domingo de la Calzada, Santurde, Santurdejo, Sojuela, Sorzano, Sotes, Soto En Cameros, Tirgo, Torrecilla En Cameros, Torrecilla Sobre Alesanco, Torremontalbo, Treviana, Tricio, Tudelilla, Urdanta, Urunuela, Valdemadera, Valdeperillo, Valganon, Valverde, Varea, Ventas Blancas, Viguera, Villa de Ocon (La), Villalba de Rioja, Villalobar de Rioja, Villamediana de Iregua, Villanueva de Cameros, Villar de Torre, Villoslada de Cameros, Viniegra de Abajo, Zarraton</t>
  </si>
  <si>
    <t>ESP_26</t>
  </si>
  <si>
    <t>A Balsa (San Breixo), A Balsa (Santa Maria), A Devesa (Santalla), A Ferreirua (San Martino), A Fonsagrada (Santa Maria), A Fontaneira (Santiago), A Fornea (Santo Estevo), A Laxe (San Xoan), A Meda (Santiago), A Muxueira (San Lourenzo), A Pobra de San Xiao (San Xiao), A Pobra do Brollon (San Pedro), A Ponte, A Pontenova (Sagrado Corazon), A Proba, A Pumarega (Santa Marina), A Ribeira (San Martin), A Ribeira (Santo Estevo), A Rigueira (San Miguel), A Torre (San Mamede), A Veiga de Logares (Santa Maria), A Vide (San Cibrao), Abadin (Santa Maria), Abrence (San Xoan), Adai (Santiago), Adelan (Santiago), Aguada (Santa Baia), Agueira (San Xoan), Alba (San Xoan), Alvare (Santa Maria), Amandi (Santa Maria), Anllo (Santo Estevo), Antas de Ulla, Arbol (San Lourenzo), Arcilla (San Paio), Argozon (San Vicente), Arroxo (San Martino), Arroxo (San Xoan), Arxemil (San Pedro), As Nocedas (San Estevo), As Nogais (Santa Maria Madanela), As Penas, Augas Santas (San Xurxo), Baamonde (Santiago), Baamorto (Santa Maria), Bacurin (San Miguel), Bagude (San Bartolomeu), Baralla (Santa Maria Madanela), Baran (San Pedro), Barantes de Arriba, Barbadelo (Santiago), Barcia (San Miguel), Baroncelle (Santiago), Barredo (San Xoan), Bascuas (Santa Maria), Bazar (San Pedro), Becerrea (San Xoan), Begonte (San Pedro), Belesar (San Martino), Bogo (San Pedro), Bolano (Santa Baia), Bolmente (Santa Maria), Bonxe (San Mamede), Boveda (San Martino), Boveda (Santa Maria), Bretona (Santa Maria), Budian (Santa Eulalia), Burela, Burgas (Santa Baia), Cabanela (Santa Maria), Cabarcos (San Xulian), Caboi (San Martino), Cabreiros (Santa Marina), Caivancas, Campo (San Xian), Canaval (San Pedro), Candia (San Pedro), Cangas (San Pedro), Carballedo (Santa Maria), Carballido (San Sebastian), Carballido (Santa Maria), Carballo (San Tome), Carballo (San Xiao), Casa de Naia (Santa Maria), Cascalla (Santa Maria), Castelo de Pallares (San Salvador), Castro (San Cristovo), Castro de Rei de Lemos (Santa Maria), Castromaior (San Xoan), Castroncan (Santa Marta), Castroncelos (Santiago), Castrosante (Santa Marina), Cazas (San Xulian), Cedofeita (Santa Maria Madanela), Cedron (Santiago), Cela (Santa Maria), Celeiro (Santiago), Cerdeda (Santa Marina), Cereixedo (Santiago), Cervo (Santa Maria), Chantada, Chavin (Santa Maria), Chorente (San Xulian), Chouzan (Santo Estevo), Cirio (Santa Maria), Codesido (San Martino), Coeses (Santa Maria Madanela), Conforto (Santa Maria), Corneas (Santiago), Corvelle (San Bartolomeu), Corvelle (Santa Maria), Costantin (Santa Maria), Cota (San Martino), Couto (San Martino), Covas (San Xoan), Covelas (San Vicente), Covelo (San Xoan), Cruzul (San Martino), Cuina (Santa Maria), Cuinas (San Cristovo), Distriz (San Martino), Distriz (Santo Andre), Doade (San Martino), Doncos (Santiago), Donis (San Fiz), Duarria (Santiago), Eire (San Xulian), Eirexalba (Santo Estevo), Entrambasaugas (Santiago), Escairon, Espasantes (Santo Estevo), Esporiz (San Miguel), Fafian, Fazouro (Santiago), Ferreira (Santa Maria), Ferreira de Panton (Santa Maria), Ferreiros (San Sadurnino), Fisteus (San Mamede), Folgosa (San Martino), Folgoso do Courel (Santa Maria), Fontao (San Martino), Fontaron (Sancti Spiritus), Fontecuberta (Santa Marina), Formigueiros (Santiago), Foz (Santiago), Fraialde (Santa Maria), Francos (San Salvador), Freixo (San Silvestre), Freixo (San Xulian), Friol (San Xiao), Friolfe (San Xoan), Furco (San Gregorio), Furco (San Xoan), Furis (Santo Estevo), Galdo (Santa Maria), Galegos (Santa Marina), Galegos (Santiago), Goa (San Xurxo), Goiriz (Santiago), Grolos (Santa Cruz), Guilfrei (Santa Eulalia), Guillar (San Martino), Gullade (Santo Acisclo), Gundivos (Santiago), Gundriz (Santo Andre), Guntin (San Cristovo), Guntin de Pallares (San Salvador), Hermunde (San Pedro), Labrada (San Pedro), Lago (Santa Eulalia), Lagoa (San Vicente), Lagostelle (San Xoan), Laiosa (San Martino), Lamaigrexa (San Pedro), Lamas de Campos (San Roque), Lamas de Moreira (Santa Maria), Lancara (San Pedro), Laxosa (Santiago), Libran (Santa Marina), Licin (Santalla), Lieiro (Santa Maria), Lincora (San Pedro), Lindin (Santiago), Lobios (San Xillao), Loentia (Santo Estevo), Loureiro (San Martino), Lourenza (Santa Maria), Lousada (San Vicente), Lousada (Santiago), Louzarela (San Xoan), Ludrio (Santa Maria), Lugo, Maderne (San Pedro), Magazos (Santa Maria), Marei (Santa Maria), Mariz (San Martino), Mariz (Santa Eulalia), Martin (San Cristovo), Martin (Santiago), Martinan, Martul (San Pedro), Marzan (Santa Maria), Masma (Santo Andre), Meilan (Santiago), Meira (Santa Maria), Meixide (San Pedro), Milleiros (Santiago), Miranda (Santiago), Moia (Santiago), Moman (San Mamede), Mondonedo, Monforte de Lemos, Montecubeiro (San Cibrao), Montefurado (San Miguel), Moras (San Clemente), Moreda (San Salvador), Moreda (Santa Maria), Moreira (Santa Maria), Moscan (Santa Maria Madanela), Mosteiro (San Salvador), Mosteiro (Santa Maria), Mourence (San Xiao), Muimenta (Santa Marina), Muradelle (San Paio), Muras (San Pedro), Muro (San Xoan), Narla (San Pedro), Neiras (San Salvador), Nespereira (Santiago), Noceda (San Xoan), Noche (San Martino), Nodar (San Mamede), Nogueira de Mino (Santa Maria), Nois (San Xiao), O Barreiro, O Buriz (San Pedro), O Cadavo, O Cadramon (San Xurxo), O Carme (Nosa Senora do Carme), O Castro de Soengas (San Martino), O Cordal, O Incio (Santa Cruz), O Matodoso, O Monte (Santa Maria), O Souto, O Veral (San Vicente), O Vicedo (Santo Estevo), Oleiros (San Mamede), Oleiros (San Miguel), Orbazai (San Miguel), Os Curras, Os Vaos (San Xoan), Os Vilares (San Vicenzo), Ousa (San Xiao), Ouselle (San Cosme), Ousende (Santa Maria), Outeiro (Santa Maria), Outeiro de Rei (San Xoan), Ove (San Xoan), Pacios (San Salvador), Pacios (Santa Maria), Palas de Rei (San Tirso), Paramo (San Miguel), Parga (Santo Estevo), Pedrafita (San Mamede), Pedrafita (Santa Baia), Pedrafita do Cebreiro (Santo Anton), Pedraza (Santa Maria), Pedreda (San Vicente), Pena (Santa Maria Madanela), Penarrubia (Santa Maria), Penas (San Miguel), Pias (San Vicente), Pidre (Santa Maria), Pigara (San Pedro), Pineira (San Cristovo), Pineira (San Martino), Pineira (San Salvador), Pineira (Santa Maria), Pineiro (San Sadurnino), Pineiro (San Salvador), Pino (Santa Maria), Piquin, Piugos (Santiago), Pol (Santa Maria), Pombeiro (San Vicente), Portomarin (San Nicolao), Pousada (San Lourenzo), Pousada (Santa Catarina), Pousada (Santiago), Pradeda (Santa Eulalia), Quindous (San Xusto), Quinta de Cancelada (Santa Eulalia), Quinta de Lor (Santa Maria), Quiroga (San Martino), Rabade (San Vicenzo), Rao (Santa Maria), Recelle (San Pedro), Recimil, Reigada (San Salvador), Reiriz (Santa Maria), Reiriz (Santo Estevo), Renche (Santiago), Requeixo (Santiago), Retizos (Santa Maria Madanela), Ribadeo (Santa Maria), Ribas Altas (San Pedro), Ribas de Sil (San Clodio), Ribeiras de Lea (San Xoan), Rinlo (San Pedro), Rio (San Martino), Rio Barba (San Paulo), Riomol (San Pedro), Riotorto (San Pedro), Roman (Santalla), Romariz (San Xoan), Romean (San Pedro), Roupar (San Pedro Fiz), Rua (Santa Maria), Rubian (Santiago), Rubian de Cima (San Vicenzo), Sa (Santiago), Saa (Santa Maria), Saa (Santiago), Saavedra (Santa Maria), Sabadelle (Santa Maria), Salcedo (San Xoan), Samarugo (Santiago), Samos (Santa Xertrude), San Breixo (Santa Maria), San Cosme de Barreiros (San Cosme), San Cristovo de Louzara (San Cristovo), San Cristovo Do Real (San Cristovo), San Fiz de Amarante (San Fiz), San Fiz de Asma (San Fiz), San Fiz de Cangas (San Fiz), San Mamede Do Couto (San Mamede), San Mamede do Rio (San Mamede), San Mamede dos Anxos (San Mamede), San Martin de Arroxo (San Martin), San Martin de Lua (San Martin), San Martin de Suarna (San Martin), San Martino de Condes (San Martino), San Martino de Corvelle (San Martino), San Martino de Ferreiros (San Martino), San Martino de Mondonedo (San Martino), San Miguel de Reinante (San Miguel), San Pedro de Benquerencia (San Pedro), San Pedro de Froian (San Pedro), San Pedro de Mor (San Pedro), San Roman de Cervantes (San Roman), San Tome de Cancelada (San Tome), San Tome de Lourenza (San Tome), San Vicente de Castillon (San Vicente), San Vitoiro de Ribas de Mino (San Vitoiro), San Xiao de Mos (San Xiao), San Xillao de Tor (San Xillao), San Xoan de Louzara (San Xoan), San Xulian da Veiga (San Xulian), Sancovade (Santiago), Santa Cilla Do Valadouro (Santa Cilla), Santa Comba (San Pedro), Santa Cristina (San Xiao), Santa Locaia (San Pedro), Santa Maria de Alta (Santa Maria), Santa Marina, Santa Marina de Lagostelle (Santa Marina), Santa Marina Do Monte (Santa Marina), Santa Marta de Meilan (Santa Marta), Santa Uxia de Asma (Santa Uxia), Santaballa (San Pedro), Santalla (Santalla), Santalla de Alfoz (Santalla), Santalla de Vilausende (Santalla), Sante (San Xiao), Santiago de Gaioso (Santiago), Santo Acisclo Do Valadouro (Santo Acisclo), Santo Adrao de Lourenza (Santo Adrao), Santo Estevo de Rececende (Santo Estevo), Santo Estevo de Ribas de Mino (Santo Estevo), Santo Estevo Do Castro de Amarante (Santo Estevo), Sarria, Sasdonigas (San Lourenzo), Segovia (San Xoan), Seixosmil (Santo Isidro), Seoane (San Salvador), Seoane do Courel (San Xoan), Seres (San Pedro), Silan (Santo Estevo), Sindran (San Pedro), Sobrecedo (Santiago), Soengas (Santiago), Son (Santa Maria), Sonar (San Pedro), Suegos (Santa Eulalia), Teilan (Santa Baia), Teixeiro (Santa Maria), Tirimol (San Xoan), Toiran (San Salvador), Toiriz (Santa Maria), Torbeo (Santa Maria), Tordea (San Tome), Tores (San Xoan), Tortes (San Pedro), Trabada (Santa Maria), Trasbar, Trascastro (Santalla), Trasparga (Santiago), Triaba (San Pedro), Triacastela, Triacastela (Santiago), Tuimil (Santa Maria), Urbanizacion Campina, Valonga (Santa Maria), Veascos (Santa Marina), Vieiro (San Cibrao), Vilaboa (San Xulian), Vilabol de Suarna (Santa Maria), Vilacha (San Mamede), Vilacha (San Pedro), Vilaesteva (San Salvador), Vilaesteva de Herdeiros (Santa Maria), Vilaframil (San Lourenzo), Vilalba (Santa Maria), Vilamea (San Vicente), Vilamor (Santa Maria), Vilaoudriz (Santiago), Vilaouruz (San Martino), Vilapena (Santiago), Vilar (Santa Maria), Vilar de Donas (San Salvador), Vilar de Lor (San Xose), Vilar de Sarria (San Salvador), Vilareda (San Pedro), Vilares, Vilarino (Santiago), Vilarmide (O Salvador), Vilaronte (San Xoan), Vilarpandin (Santo Estevo), Vilasante (San Salvador), Vilaselan (Santa Maria), Vilaxuste (San Pedro), Vilela (Santiago), Viloalle (Santa Maria), Vilouta (Santa Marina), Viveiro, Xerdiz (Santa Maria), Xermade (Santa Maria), Xesto, Xesus de Nazaret, Xia (Santa Maria), Xian (Santa Maria), Xove (San Bartolo), Xuances (San Pedro), Xudan (Santa Maria Madanela), Zanfoga (San Martino)</t>
  </si>
  <si>
    <t>ESP_27</t>
  </si>
  <si>
    <t>Acedinos, Ajalvir, Alalpardo, Alcala de Henares, Alcobendas, Alcorcon, Aldea del Fresno, Algete, Algodor, Alpedrete, Ambite, Anchuelo, Aranjuez, Arganda, Arroyo Meaques, Batres, Becerril de la Sierra, Belmonte de Tajo, Belvis del Jarama, Berzosa, Berzosa del Lozoya, Boadilla del Monte, Braojos, Brea de Tajo, Brunete, Buitrago del Lozoya, Bustarviejo, Butarque, Cabanillas de la Sierra, Cadalso de Los Vidrios, Camarma de Esteruelas, Campo Real, Canencia, Carabana, Casa Eulogio, Casarrubuelos, Castaneras, Castillejo, Cenicientos, Centro Penitenciario Madrid Iii, Cerceda, Cercedilla, Cerro de Los Angeles, Cervera de Buitrago, Chapineria, Chinchon, Ciempozuelos, Ciudalcampo, Cobena, Collado Mediano, Colmenar de Oreja, Colmenar del Arroyo, Colmenar Viejo, Colmenarejo, Corpa, Coslada, Cotos de Monterrey, Cubas, Daganzo de Arriba, El Alamo, El Bercial, El Berrueco, El Boalo, El Cuadron, El Encin y la Canaleja, El Escorial, El Molar, El Vellon, Entrepinos, Estremera, Eurovillas, Fortuna, Fresnedillas de la Oliva, Fuenlabrada, Fuente del Fresno, Fuente El Saz de Jarama, Fuentiduena de Tajo, Galapagar, Gargantilla del Lozoya, Getafe, Grinon, Guadalix de la Sierra, Guadarrama, Horcajo de la Sierra, Hoyo de Manzanares, Humanejos y El Prado, Humanes de Madrid, La Cabrera, La Chopera, La Cumbre, La Estacion, La Estacion y Pajares, La Granja/El Cruce, La Granjilla, La Navata, La Partija-Santa Monica, La Solana, Las Castellanas, Las Dehesas, Las Infantas, Las Matas-Pinar-Monte Rozas, Las Rozas de Madrid, Leganes, Loeches, Loranca, Los Angeles, Los Chaparrales, Los Endrinales, Los Molinos, Los Santos de la Humosa, Lozoya, Lozoyuela, Madrid, Majadahonda, Manjiron, Manzanares El Real, Mataelpino, Meco, Mejorada del Campo, Miraflores de la Sierra, Monte de Pozuelo, Monte del Pilar, Montejo de la Sierra, Monteprincipe, Moraleja de Enmedio, Moralzarzal, Morata de Tajuna, Mostoles, Navacerrada, Navalagamella, Navalcarnero, Navalquejigo, Navas del Rey, Nuevo Baztan, Olmeda de las Fuentes, Orusco, Paracuellos de Jarama, Paredes de Buitrago, Parla, Parque Coimbra, Pedrezuela, Pelayos de la Presa, Peralejo, Perales de Tajuna, Perales del Rio, Pesadilla, Pezuela de las Torres, Pinosol, Pinto, Pozuelo de Alarcon, Pradena del Rincon, Prado Norte, Quijorna, Rascafria, Rivas-Vaciamadrid, Robledo de Chavela, Robledondo, Rozas de Puerto Real, San Agustin del Guadalix, San Fernando de Henares, San Lorenzo de El Escorial, San Martin de la Vega, San Martin de Valdeiglesias, San Sebastian de Los Reyes, Santa Maria de la Alameda, Santo Domingo, Serracines, Serrada de la Fuente, Serranillos del Valle, Sevilla La Nueva, Sieteiglesias, Somosierra, Soto de la Ciudad y Gerafin, Soto del Real, Tablada, Talamanca de Jarama, Tielmes, Titulcia, Torote y Soto Espinillos, Torrejon de Ardoz, Torrejon de la Calzada, Torrejon de Velasco, Torrelaguna, Torrelodones, Torremocha de Jarama, Torres de la Alameda, Tres Cantos, Urbanizaciones Noroeste, Valdaracete, Valdelaguna, Valdemaqueda, Valdemorillo, Valdemoro, Valdepielagos, Valdetorres de Jarama, Valdilecha, Velilla de San Antonio, Ventorro del Cano, Villa del Prado, Villaconejos, Villafranca del Castillo, Villamanrique de Tajo, Villamanta, Villanueva de la Canada, Villanueva del Pardillo, Villarejo de Salvanes, Villaviciosa de Odon, Zulema-Penas Albas</t>
  </si>
  <si>
    <t>ESP_28</t>
  </si>
  <si>
    <t>Alameda, Alcaucin, Alfarnate, Algarrobo, Algarrobo-Costa, Algatocin, Alhaurin de la Torre, Alhaurin El Grande, Almachar, Almargen, Almayate Bajo, Almogia, Alora, Alozaina, Alpandeire, Antequera, Archidona, Ardales, Arenas, Arriate, Arroyo de Coche, Arroyo de la Miel-Benalmadena Costa, Artola, Atajate, Barriada Estacion, Benadalid, Benahavis, Benajarafe, Benalmadena, Benamocarra, Benaojan, Bobadilla-Estacion, Calahonda-Chaparral, Campanillas, Campillos, Campo de Camara, Canete La Real, Canillas de Aceituno, Canillas de Albaida, Carratraca, Cartajima, Cartama, Cartaojal, Casabermeja, Casarabonela, Casares, Cerralba, Churriana, Coin, Colmenar, Comares, Competa, Cortes de la Frontera, Cuevas Bajas, Cuevas de San Marcos, Cuevas del Becerro, El Burgo, El Chorro, El Colmenar, El Padron, Entrerrios, Estacion, Estepona, Farajan, Frigiliana, Fuengirola, Fuente de Piedra, Gaucin, Guaro, Huertas del Rio, Humilladero, Igualeja, Istan, Iznate, Jimera de Libar, Jubrique, Juzcar, La Atalaya, La Cala del Moral, La Gaspara, La Joya, Lagos, Las Lagunas, Las Mellizas-Los Llanos, La-Vicario Mairena, Los Carvajales, Macharaviaya, Malaga, Manilva, Marbella, Maro, Mijas, Mollina, Monda, Montecorto, Montejaque, Navahermosa, Nerja, Nueva Andalucia, Ojen, Olias, Parauta, Periana, Pizarra, Puente de Salia, Pujerra, Rincon de la Victoria, Riogordo, Ronda, Saladillo-Benamara, Salares, San Pedro de Alcantara, Sayalonga, Secadero, Sedella, Serrato, Sierra de Yeguas, Teba, Tolox, Torre de Benagalbon, Torre del Mar, Torremolinos, Torrox, Torrox-Costa, Valle de Abdalajis, Velez-Malaga, Verdiales, Villanueva de Algaidas, Villanueva de Tapia, Villanueva del Rosario, Villanueva del Trabuco, Vinuela, Yunquera</t>
  </si>
  <si>
    <t>ESP_29</t>
  </si>
  <si>
    <t>Abanilla, Abaran, Aguilas, Alberca de las Torres, Albudeite, Albujon, Alcantarilla, Algaida, Algezares, Alguazas, Alhama de Murcia, Aljucer, Almendricos, Alquerias, Alumbres, Archena, Archivel, Balsapintada, Balsicas, Banos y Mendigo, Barinas, Barqueros, Barranco, Barranda, Barrio de la Concepcion, Barrio de Peral, Beal, Beniajan, Beniel, Benizar, Blanca, Bullas, Cabezo de Torres, Cala Reona, Calasparra, Campillo y Suertes, Campo Nubla, Campos del Rio, Canada de la Cruz, Canadas de San Pedro, Canara, Canovas, Canteras, Capres, Caravaca de la Cruz, Cartagena, Casas Nuevas, Cazalla, Cehegin, Ceuti, Cieza, Cope, Corvera, Cuevas de Reyllo, El Algar, El Espinar, El Gorguel, El Moral, El Nino, El Palmar O Lugar de Don Juan, El Puntal, El Raal, El Sabinar, Era Alta, Esparragal, Espuna, Fenazar, Fortuna, Fuente Alamo, Fuente Librilla, Garres y Lages, Guadalupe, Hoya del Campo, Ifre-Canada de Gallego, Javali Nuevo, Javali Viejo, Jeronimos y Avileses y Balsicas de Arriba, Jimenado, Jumilla, La Aljorra, La Copa, La Estacada, La Fuensanta, La Herrera, La Hoya, La Magdalena, La Manga del Mar Menor, La Matanza, La Nora, La Paca, La Palma, La Pinilla, La Puebla, La Raya, La Union, La Vereda, La Zarza, Las Canadas, Las Penas, Las Pullas, Las Torres de Cotillas, Lentiscar, Librilla, Llano de Brujas, Llano del Beal, Lobosillo, Lorca, Lorqui, Los Alcazares, Los Beatos, Los Carrillos, Los Dolores, Los Martinez del Puerto, Los Nietos Viejos, Los Ramos, Los Royos, Los Torraos, Mar de Cristal, Marchena, Matanzas, Mazarron, Molina de Segura, Molinos Marfagones, Monteagudo, Morata, Moratalla, Moreras, Morti, Mula, Murcia, Navares, Nonduermas, Ojos, Palas-Pinilla, Pareton, Parque de las Palmeras, Perin, Pliego, Portman, Pozo Estrecho, Pozo Los Palos, Puente Tocinos, Puerto de Mazarron, Puerto Lumbreras, Purias, Ribera de Molina, Ricote, Rincon de Beniscornia, Rincon de San Gines, Rincon de Seca, Roche, Rodeo Primero O Huatazales, Roldan, Romeral, Saladillo, San Antonio Abad, San Benito, San Gines, San Javier, San Pedro del Pinatar, Sangonera La Seca, Sangonera la Verde O Ermita Nueva, Santa Ana, Santa Cruz, Santiago de la Ribera, Santiago y Zaraiche, Santo Angel, Santomera, Siscar, Sucina, Tabala, Torre del Rico, Torreaguera, Torreciega, Torrecilla, Torre-Pacheco, Totana, Ulea, Valladolises y Lo Jurado, Villanueva del Rio Segura, Virgen del Oro, Vista Alegre, Yechar, Yecla, Zarandona, Zarcilla de Ramos, Zarzadilla de Totana</t>
  </si>
  <si>
    <t>ESP_30</t>
  </si>
  <si>
    <t>Abarzuza, Abaurregaina/Abaurrea Alta, Ablitas, Acedo, Aibar/Oibar, Aizarotz, Aldatz, Allo, Almandoz, Altsasu/Alsasua, Amaiur/Maya, Ancin/Antzin, Andosilla, Anorbe, Ansoain, Ansoain/Antsoain, Aoiz/Agoitz, Arantza, Aras, Arazuri, Arbizu, Ardanaz de Izagaondoa, Areso, Arguedas, Arizkun, Arraioz, Arre, Arribe-Atallu, Arrieta, Arroniz, Artajona, Artazu, Artieda, Auritz/Burguete, Aurizberri/Espinal, Ayegui, Azagra, Baraibar, Baranain, Barasoain, Bargota, Bearin, Beasoain-Eguillor, Beintza-Labaien, Beire, Bera, Berbinzana, Beriain, Betelu, Beunza, Biguezal, Bizkarreta-Gerendiain, Bunuel, Burgui/Burgi, Burlada/Burlata, Cabanillas, Cadreita, Campanas, Caparroso, Carcar, Carcastillo, Cascante, Caseda, Castejon, Cintruenigo, Cirauqui, Cizur Menor, Corella, Cortes, Dicastillo, Donamaria, Doneztebe/Santesteban, Egues, Ekai de Longuida/Ekai-Longida, Elgorriaga, Elizondo, Elorz/Elortz, Eneriz/Eneritz, Eratsun, Erratzu, Erro, Eslava, Esparza de Salazar, Espronceda, Estella/Lizarra, Etxalar, Etxaleku, Etxarri-Aranatz, Etxauri, Eugi, Eulate, Ezcaroz/Ezkaroze, Ezkurra, Ezprogui, Falces, Figarol, Fitero, Fontellas, Funes, Fustinana, Gabarderal, Gallipienzo Nuevo, Garde, Garralda, Gastiain, Goizueta, Guesa, Hiriberri/Villanueva, Hiriberri/Villanueva de Aezkoa, Huarte O Uharte, Ibero, Iguzquiza, Imarcoain, Irache, Iraizotz, Iraneta, Irurita, Irurozqui, Irurre, Irurtzun, Isaba/Izaba, Ituren, Izalzu/Itzaltzu, Izco, Izurdiaga, Jaurrieta, Javier, Lakuntza, Larraga, Larraona, Larrion, Lazagurria, Legasa, Leitza, Lekaroz, Lekunberri, Lerin, Lesaka, Lezaun, Liedena, Lizarraga, Lizaso, Lizoain, Lodosa, Lorca/Lorka, Los Arcos, Lumbier, Luzaide/Valcarlos, Maneru, Marcilla, Meano, Melida, Mendavia, Mendigorria, Milagro, Miranda de Arga, Monreal, Monteagudo, Mues, Muniain de la Solana, Murchante, Murieta, Murillo El Cuende, Murillo El Fruto, Muruzabal, Mutilva Baja/Mutiloabeiti, Narbarte, Navascues, Noain/Noain, Obanos, Ochagavia/Otsagabia, Oitz, Olague, Olazti/Olazagutia, Olite, Ollacarizqueta, Olloki, Orbaitzeta, Orkoien, Oronoz, Oronz, Ororbia, Oroz-Betelu, Orreaga/Roncesvalles, Oscariz, Osteritz, Oteiza, Pamplona, Pamplona/Iruna, Peralta, Pitillas, Puente La Reina/Gares, Pueyo, Rada, Ribaforada, Riezu/Errezu, Roncal/Erronkari, Sada, Saigots, Saldias, Salinas de Ibargoiti/Getze Ibargoiti, Salinas de Oro, San Adrian, San Isidro del Pinar, San Martin de Unx, Sanguesa, Sansol, Santacara, Sarriguren, Sartaguda, Sesma, Sunbilla, Tabar, Tafalla, Tiebas, Traibuenas, Tudela, Uharte-Arakil, Uitzi, Ujue, Unciti, Unzue/Untzue, Urdazubi, Urdazubi/Urdax, Urdiain, Uroz, Urrotz, Urroz, Urzainqui/Urzainki, Uterga, Uztarroz/Uztarroze, Valtierra, Vergalijo, Viana, Vidangoz/Bidankoze, Villafranca, Villamayor de Monjardin, Villatuerta, Villava/Atarrabia, Yesa, Zalba, Zia, Zizur Mayor/Zizur Nagusia, Zuasti, Zubieta, Zubiri, Zudaire, Zugarramurdi, Zuniga</t>
  </si>
  <si>
    <t>ESP_31</t>
  </si>
  <si>
    <t>A Abeleda (San Vicente), A Arnoia (San Salvador), A Barca de Barbantes (Santo Antonio), A Canda (San Mamede), A Encomenda, A Franqueiran, A Gudina (San Martino e San Pedro), A Illa (San Lourenzo), A Lamela (Santa Maria), A Merca (Santa Maria), A Mezquita (San Martino), A Mezquita (San Pedro), A Pobra de Trives (Santo Cristo da Misericordia), A Proba (Santa Maria), A Rua de Valdeorras (Santo Estevo), A Touza (San Xurxo), A Valenza (San Bernabeu), A Veiga, A Veiga (Santa Maria), A Veiga de Cascalla (Santa Cruz), A Xironda (San Salvador), Abedes (Santa Maria), Abeleda (Santa Maria), Abelenda das Penas (Santo Andre), Acevedo do Rio (San Xurxo), Aguis (San Martino), Alais (San Pedro), Allariz (Santiago), Alongos (San Martino), Amarante (Santa Maria), Amoeiro (Santa Maria), Anfeoz (Santa Baia), Armariz (San Salvador), Armeses (San Miguel), Arnuide (Santa Maria), Arrabaldo (Santa Cruz), As Cabanas (San Paio), As Marabillas (Nosa Senora das Marabillas), As Regadas (San Amaro), Asadur (Santa Marina), Astureses (San Xulian), Atas (Santa Maria), Augas Santas (Santa Marina), Bande (San Pedro), Banos (San Fiz), Banos de Molgas (San Salvador), Barran (San Xoan), Barxa (San Xoan), Barxes (Santa Maria), Beade (Santa Maria), Beariz, Beariz (San Martino), Beariz (Santa Maria), Bembibre (Santo Andre), Beran (San Breixo), Berrande (San Bartolomeu), Betan (San Martino), Bieite (Santo Adrao), Boveda de Amoeiro (San Paio), Brues (San Fiz), Campo (Santa Maria), Campo Redondo (Santo Andre), Canedo (San Miguel), Carballeda (San Miguel), Carballeda (Santa Maria), Carracedo (Santiago), Cartelle (Santa Maria), Casaio (Santa Maria), Casfiel, Castelaus (San Martino), Casteligo (San Martino), Castrelo do Val (Santa Maria), Castro Caldelas (San Sebastian), Caxide (Santa Cristina), Cea (San Cristovo), Cebolino (Bo Xesus), Cela, Celanova (San Rosendo), Celavente (San Xoan), Cenlle (Santa Maria), Cesuris (Santa Maria), Coles (San Xoan), Corgomo (Santa Comba), Cortegada (Santa Maria), Corvelle (Santa Maria), Corvillon (Santa Maria), Couso de Limia (Santa Maria), Cova (Santa Maria), Covas (San Cibrao), Covas (Santa Maria), Crespos (San Xoan), Cudeiro (San Pedro), Dadin (San Pedro), Entoma (San Xoan), Entrimo (Santa Maria a Real), Escornabois (Santa Maria), Farnadeiros (San Pedro), Feas (Santo Anton), Feces de Abaixo (Santa Maria), Figueiroa (San Xillao), Folgoso (Santiago), Forcas (San Mamede), Francelos (Santa Maria Madanela), Freas (Santa Maria), Freas de Eiras (Santa Maria), Freixido, Ganade (San Bartolomeu), Garabas (San Pedro), Gomariz (Santa Maria), Graices (San Vicente), Grou, Grou (San Mamede), Guillamil (Santo Andre), Gustei (Santiago), Laias (Santa Baia), Lamas (San Martino), Lamas (Santa Maria), Larouco (Santa Maria), Laza (San Xoan), Leirado (San Pedro), Leiro (San Pedro), Lobas (San Vicente), Lobios (San Miguel), Loureiro (Santa Marina), Luintra (Santa Baia), Lumeares (San Salvador), Maceda (San Pedro), Macendo (Santa Maria), Marrubio (Santo Andre), Maside (San Tome), Melon (Santa Maria), Mesiego, Mones (San Miguel), Monte Longo (Santa Cristina), Monte Redondo, Montederramo (Santa Maria), Montes (Santa Baia), Moreiras (San Pedro), Morgade (San Tome), Mormentelos (Nosa Senora da O), Mourisca (Santa Maria), Muinos (San Pedro), Noalla (San Salvador), O Barco (San Amaro), O Bolo (Santa Maria), O Canizo (Santa Maria), O Carballino (San Cibrao), O Lago (San Martino), O Mundil (Santa Maria), O Pao (Santa Maria), O Ribeiro (San Pedro Fiz), Oimbra (Santa Maria), Orban (Santa Maria), Ordes (Santa Maria), Orega (San Xoan), Os Banos (San Xoan), Os Peares, Oseira (Santa Maria a Real), Osono (San Pedro), Oulego (San Miguel), Ourantes (San Xoan), Ourense, Padrenda (San Cibran), Paizas (San Salvador), Parada (Santa Eufemia), Parada Da Serra (San Lucas), Parada de Labiote (San Xulian), Parada de Outeiro (Santa Maria), Parada de Sil (Santa Marina), Paradela de Abeleda (San Xoan), Pardollan (Santo Estevo), Pazos (San Fiz), Pazos de San Clodio (San Clodio), Pedrouzos (San Mamede), Penouta (San Bartolomeu), Pentes (San Mamede), Petin (Santiago), Pexeiros (Santa Maria), Pinor (San Lourenzo), Pinza (Santa Maria), Ponte Veiga (San Lourenzo), Pontedeva (San Breixo), Portomourisco (San Victor), Poulo (San Pedro), Prada (Santo Andre), Prado de Limia (San Salvador), Prexigueiro (San Salvador), Punxin (Santa Maria), Queiroas (San Breixo), Queirugas (San Bartolomeu), Queixa (Santa Cruz), Queizas (San Pedro), Quereno (San Cristovo), Quins (Santa Maria), Rabal (Santa Maria), Rairiz de Veiga (San Xoan), Rairo (Santa Lucia), Randin (San Xoan), Readegos (San Vicente), Rebordecha, Requeixo de Valverde (Santa Maria), Retorta (Santa Maria), Ribadavia (San Domingos), Rio Caldo (Santa Maria), Rios (Santa Maria), Robledo (Santa Maria), Rubia (Santa Marina), Sabucedo (San Salvador), Sabucedo de Montes (San Pedro), Sabuguido (Santa Maria), Sacardebois (San Martino), Salamonde (Santa Maria), San Cibrao Das Vinas (Santo Ildefonso), San Lourenzo, San Lourenzo de Siabal (San Lourenzo), San Martino de Manzaneda (San Martino), San Martino de Pazo (San Martino), San Miguel de Bidueira (San Miguel), San Miguel Do Campo (San Miguel), San Paio, San Pedro Da Torre (San Pedro), San Pedro de Laroa (San Pedro), San Xes de Vilarino (San Xes), San Xoan de Rio (San Xoan), Sande (San Salvador), Sandias (Santo Estevo), Santa Baia de Berredo (Santa Baia), Santa Comba (San Trocado), Santa Cruz (Santa Cruz), Santa Cruz Da Rabeda (Santa Cruz), Santa Marina de Alban (Santa Marina), Santa Marta de Moreiras (Santa Marta), Santiago Da Rabeda (Santiago), Santigoso (San Miguel), Santo Eusebio da Peroxa (Santo Eusebio), Sarreaus (San Salvador), Sas de Penelas (San Fiz), Seixalbo (San Breixo), Senorin (San Roque), Seoane de Arcos (San Xoan), Seoane de Argas (San Xoan), Servoi (Santa Maria), Sobradelo (Santa Maria), Sobrado, Sobrado do Bispo (Santa Maria), Solbeira, Soutopenedo (San Miguel), Tamaguelos (Santa Maria), Tamallancos (Santa Maria), Tintores (Santa Cristina), Tioira (Santa Maria), Torneiros (San Miguel), Trasalba (San Pedro), Trasestrada (Santo Estevo), Trasmiras (San Xoan), Trios (San Pedro), Valongo (San Martino), Veiga (San Munio), Velle (Santa Marta), Venceans (San Tome), Vences (Santa Baia), Verea (Santiago), Verin (Santa Maria a Maior), Viana do Bolo (Santa Maria), Viladequinta (San Pedro), Vilamaior da Boullosa (Santa Maria), Vilamaior Do Val (Santiago), Vilamarin (Santiago), Vilamartin de Valdeorras (San Xurxo), Vilanova de Valdeorras (Santa Maria), Vilanova Dos Infantes (San Salvador), Vilar de Astres (Purisima Concepcion), Vilar de Barrio (San Pedro Fiz), Vilar de Cerreda (Santa Baia), Vilar de Condes (Santa Maria), Vilar de Ordelles (Santa Maria), Vilar de Santos (San Xoan), Vilardecas (San Xoan), Vilardemilo (Santa Maria Madanela), Vilarino de Conso (San Martino), Vilarino Frio (Santa Maria), Vilarrubin (San Martino), Vilaza (San Salvador), Viloira (San Martino), Vinoas (Santa Maria), Viveiro (San Xoan), Xares (Santa Maria), Xendive (San Mamede), Xinzo de Limia (Santa Marina), Xunqueira de Ambia (Santa Maria a Real), Xunqueira de Espadanedo (Santa Maria), Xurenzas (San Pedro), Xuvencos (Santa Maria), Zorelle (Santiago)</t>
  </si>
  <si>
    <t>ESP_32</t>
  </si>
  <si>
    <t>A Brana, A Carida, A Veiga/Vegadeo, Abamia, Abandames, Ablana Riba, Agueria, Albandi, Aller, Alles, Almurfe, Amandi, Anes/Samartindianes, Anieves, Arancedo, Arango, Ardisana, Argame, Arguelles/Argueyes, Arlos, Armal, Auguera, Aviles, Ayones, Ballota, Banugues, Barru, Barzana, Bedavo, Belmonte/Balmonte, Belonciu, Bendicion, Berbes, Berducedo, Bisuyu, Blimea, Bo, Boal, Bonielles, Box, Busto, Cabanaquinta/Cabanaquinta, Caborana, Cabuenes, Caces, Cadavedo, Caliao, Campiello, Campumanes, Cancienes, Candas, Canero, Cangas del Narcea, Cangues d'Onis/Cangas de Onis, Carabanzo, Caravia La Alta, Caravia La Baja, Carrandi, Carrio, Casomera, Casorvia, Castaneda, Castanera, Castiel.lo, Castrillon, Castropol, Cayarga, Cayes, Ceceda/Cecea, Cermono, Cibuyu, Coana, Cocanin, Collera, Colloto, Colombres, Colunga, Cornellana, Corrada, Corredoria, Cortina, Courias, Coya, Cruces, Cudillero, Cueva, Cuna, Doriga, El Barrial, El Campu, El Llagu, El Pedrero/El Pedreu, El Pino, El Ponton, El Remediu, Entrevias/Entrevies, Entrialgo, Espinareu, Felechosa, Ferreros, Figareo, Figueras, Folgueras, Fresneo, Gijon, Gijon/Xixon, Gio, Gobiendes, Godan, Godos, Granda, Grandas de Salime, Grases, Grau/Grado, H.Ontoria, Hevia, Illano, L.Lumes, La Atalaya, La Camocha, La Candanosa de Barcia, La Carrera, La Casanueva, La Espina, La Felguera, La Ferrera, La Foz, La Gueria, La Isla, La Laguna, La Mata, La Montana, La Nueva, La Pedrera, La Pena, La Peral, La Pereda, La Piniella, La Plaza, La Pola, La Pola de Siero, La Pola Llaviana/Pola de Laviana, La Rebolla, La Riera, La Roda, La Ronda, La Venta, L'Abadia Cenero, Lada, Lago, L'Armendite, L'Arteosa, Las Agueras, Las Arenas, Las Mazas, Las Vegas/Les Vegues, Latores, L'Entregu/El Entrego, Les Arriondes, Lieres, Lillo, L'Infiestu, Llanera, Llanes, Llangreu/Langreo, Llastres, Llaviana, Lleiguarda, Llerandi, Lliberdon, Llinares, Lloreo, Llorgozana, Llorio, Lluanco/Luanco, Lluces, Llue, Los Barreros/Barredos, Los Campones, Los Quintanales, Luarca, Lugo, Lugones/Llugones, Mallecina, Malleza, Manjoya, Mareo de Riba, Margolles, Meredo, Mian, Mier, Mieres, Minagon, Miranda, Miravalles, Miudes, Mohias, Moldes, Montiana, Morea/Moreda, Munas, Munon Fondiru, Murias, Muros, Nava, Naveces, Navelgas, Navia, Nembra, Nimbra, Norena, Novellana, Nueva, Oceno, Oles, Olloniego, Orial, Otur, Oviedo, Ovinana, Panes, Paredes, Parres, Payares, Penafonte, Penaullan, Pendueles, Pereda, Perlora, Pezos/Pesoz, Pianton, Piarnu, Piguena, Pinera, Pineres, Pintueles, Pivierda, Pola de Allande, Pola de Somiedo, Ponte, Ponticiella, Posada, Pravia, Pria, Priorio, Proaza, Pruvia, Puerto de Vega, Pueyes, Quimaran, Quintana, Quintueles, Ranon, Rianu, Ribadesella/Ribeseya, Riosa, Robleu de Teinas, Rondiella, Rozadas, Salas, Sales, Samartin, Samartin de L'Aspra, Samartin de Llodon, Samartin d'Ondes, Samiguel d'Ucio, San Andres de Llinares, San Antolin de Ibias, San Bartolome, San Claudio, San Cucufate de Llanera, San Emiliano, San Esteban, San Esteban de las Dorigas, San Juan de la Arena, San Juan de Nieva, San Juan de Parres, San Martin de Luina, San Martin de Semproniana, San Roman, San Roque, San Tirso de Abres, San Salvador, San Xuan de Prendones/San Juan de Prendones, San Xulianu, Sangonedo, Santa Barbara/Santa Barbola, Santa Coloma, Santa Cruz, Santa Eulalia, Santa Eulalia de Oscos, Santa Rosa, Santiago, Santiago Arenas/Carbayin, Santianes, Santianes de Molenes, Santibanes de la Fuente, Santolaya, Santu Medero, Santullano, Santuyano, Santuyano/San Julian, Sebares, Sebarga, Sebrenu, Seloriu, Serandinas, Serantes, Serin, Siana, Sobrecastiellu, Somado, Soto del Barco, Soto Rei/Soto de Rey, Soto Ribera, Sotres, Sotrondio, Sotu Cangues, Tamon, Tanes, Tapia de Casariego, Taramundi, Tarna, Teyeo, Tineo, Tirana, Tiuya/Tuilla, Trabada, Trasona/Tresona, Trespena, Trevias, Triongu, Trubia, Tubongu, Tuna, Turon, Urbies, Uxo, Valdebarcena, Valdepares, Valdesoto, Valle, Valliniello/Navarro, Vega, Veiga d'Anzu, Veiga de Rengos, Ventosa, Viabanu, Vibanu, Vidiago, Viella, Vil.layana, Villacondide, Villagrufe, Villamayor, Villanueva, Villapedre, Villar, Villardeveyo, Villaverde, Villaviciosa, Villayon, Villazon, Villoria, Villuir, Zarreu, Zurea</t>
  </si>
  <si>
    <t>ESP_33</t>
  </si>
  <si>
    <t>Abia de las Torres, Aguilar de Campoo, Alar del Rey, Ampudia, Amusco, Antiguedad, Arbejal, Arenillas de San Pelayo, Astudillo, Autillo de Campos, Bahillo, Baltanas, Barrio de Santa Maria, Barruelo de Santullan, Bascones de Ojeda, Becerril de Campos, Becerril del Carpio, Boadilla de Rioseco, Branosera, Buenavista de Valdavia, Bustillo de la Vega, Calzada de Los Molinos, Camporredondo de Alba, Carrion de Los Condes, Cascon de la Nava, Castil de Vela, Castrejon de la Pena, Castrillo de Don Juan, Castrillo de Villavega, Castromocho, Cervatos de la Cueza, Cervera de Pisuerga, Cevico de la Torre, Cevico Navero, Cisneros, Ciudad Jardin Virgen del Milagro, Colmenares de Ojeda, Congosto de Valdavia, Cozuelos de Ojeda, Dehesa de Montejo, Dehesilla, Duenas, Espinosa de Villagonzalo, Frechilla, Fromista, Fuentes de Nava, Grijota, Guardo, Herrera de Pisuerga, Herrera de Valdecanas, La Serna, La Vid de Ojeda, Lantadilla, Loma de Castrejon, Lores, Magaz de Pisuerga, Melgar de Yuso, Monzon de Campos, Nogales de Pisuerga, Osorno, Palencia, Palenzuela, Paredes de Nava, Perales, Pina de Campos, Pino del Rio, Pomar de Valdivia, Porquera de Santullan, Poza de la Vega, Pradanos de Ojeda, Quintana del Puente, Quintanadiez de la Vega, Quintanilla de las Torres, Quintanilla de Onsona, Rayaces, Reinoso de Cerrato, Revenga de Campos, Ribas de Campos, Roscales de la Pena, Ruesga, Saldana, Salinas de Pisuerga, San Cebrian de Campos, San Cebrian de Muda, San Roman de la Cuba, San Salvador de Cantamuda, Santa Maria de Redondo, Santervas de la Vega, Santibanez de la Pena, Santoyo, Sotobanado y Priorato, Tamara de Campos, Tariego de Cerrato, Torquemada, Valbuena de Pisuerga, Valcabadillo, Vega de Dona Olimpa, Velilla del Rio Carrion, Venta de Banos, Ventosa de Pisuerga, Vertavillo, Vidrieros, Viduerna de la Pena, Villada, Villaeles de Valdavia, Villaherreros, Villalaco, Villalba de Guardo, Villalcazar de Sirga, Villalobon, Villalumbroso, Villamediana, Villameriel, Villamoronta, Villanueva de Arriba, Villanuno de Valdavia, Villarramiel, Villasarracino, Villaverde de la Pena, Villaviudas, Villodre, Villoldo, Villorquite de Herrera, Villota del Duque</t>
  </si>
  <si>
    <t>ESP_34</t>
  </si>
  <si>
    <t>Agaete, Aguatona, Aguimes, Aldea Blanca, Antigua, Arbejales, Arguineguin, Arrecife, Artenara, Arucas, Banaderos, Buenlugar, Caideros, Caleta de Famara, Cardones, Carreteria, Carrizal, Casillas del Angel, Castillo del Romeral, Cornisa del Suroeste, Corralejo, Costa Calma, Costa Teguise, Cruce de Arinaga, Cruce de Sardina, El Calero, El Castillo, El Palmar, El Palmital, El Risco, El Salobre, El Sequero, El Tablero, Esquinzo, Fataga, Firgas, Galdar, Gran Tarajal, Guatiza, Guime, Haria, Hoya de Tunte, Ingenio, La Aldea de San Nicolas, La Angostura, La Atalaya, La Barrera, La Culata, La Garita, La Graciosa, La Lechuza, La Playa del Cura, Lajares, Lanzarote, Las Lagunetas, Las Palmas de Gran Canaria, Las Remudas, Lo Blanco, Lomo de la Herradura, Lomo de Los Santos, Los Almacigos, Los Caserones, Los Espinos, Los Quintanas y Piso Firme, Macher, Maguez, Mala, Marpequena, Marzagan, Mogan, Montana Los Velez, Monte Lentiscal, Morro Jable, Nazaret, Ojos de Garza, Pajara, Parque Holandes, Playa Blanca, Playa de Mogan, Playa Honda, Puerto de Sardina, Puerto del Rosario, Puerto Lajas, Puerto Rico, Punta Mujeres, San Bartolome, San Fernando, San Juan, Santa Agueda, Santa Brigida, Santa Lucia de Tirajana, Santa Maria de Guia de Gran Canaria, Santidad, Tafira, Tahiche, Tamaraceite, Tao, Tarajalejo, Tasarte, Tejeda, Telde, Temisas, Teror, Tetir, Tias, Tinajo, Tres Barrios, Triquivijate, Trujillo, Uga, Valle de Jinamar, Valle de Los Nueve, Valle de Santa Ines, Valles de Ortega, Valsequillo, Vega de Enmedio, Vega de San Mateo, Villa de Moya, Villa de Teguise, Villaverde, Visvique, Zumacal</t>
  </si>
  <si>
    <t>ESP_35</t>
  </si>
  <si>
    <t>A Abelleira, A Ameixeira (San Bernabeu), A Armenteira (Santa Maria), A Barcia do Seixo (Santa Ana), A Caniza (Santa Teresa), A Ceboleira, A Esfarrapada, A Estrada (San Paio), A Franqueira (Santa Maria), A Garrida, A Guarda (Santa Maria), A Illa de Arousa (San Xulian), A Insua (Santa Marina), A Lagoa, A Lama (San Salvador), A Lamosa (San Bartolomeu), A Laxe (San Xose), A Moreira, A Picona (San Martino), A Ponte Muinos, A Portelina, A Ramallosa (San Pedro), A Ruibal, A Seara, A Telleira, A Valina, A Virxe do Camino (Virxe do Camino), Abades (Santa Maria), Abelendo, Aciveiro (Santa Maria), Adina (Santa Maria), Aguasantas (Santa Maria), Agudelo (San Martino), Albeos (San Xoan), Almofrei (San Lourenzo), Alxen (San Paio), Amoedo (San Sadurnino), Amorin (San Xoan), Antas (Santiago), Arbo (Santa Maria), Arcade (Santiago), Arcos (San Breixo), Ardan (Santa Maria), Arealonga (Santa Baia), Areas (Santa Marina), Arnois (San Xiao), Artono (Santalla), As Cruces (Nosa Senora da Piedade), As Eiras (San Bartolomeu), As Estacas (Santa Maria), As Neves (Santa Maria), Atios (Santa Eulalia), Baina (Santa Marina), Baion (San Xoan), Bamio (San Xens), Barcia de Mera (San Martino), Baredo (Santa Maria), Barrantes (San Vicente), Barro (San Breixo), Beade (Santo Estevo), Belesar (San Lourenzo), Beluso (Santa Maria), Bembrive (Santiago), Bodano (San Mamede), Bora (Santa Marina), Borben (Santiago), Borela (San Martino), Borraxeiros (San Cristovo), Borreiros (San Martino), Botos (San Xoan), Brandariz (San Miguel), Brantega (San Lourenzo), Bueu (San Martino), Bugarin (Santa Cristina), Cabeiras (San Sebastian), Cabeiro (San Xoan), Cabral (Santa Marina), Cadron (Santo Estevo), Caldas de Reis (San Tome e Santa Maria), Caldas de Reis (Santa Maria), Caldelas de Tui (San Martino), Caleiro (Santa Maria), Callobre (San Martino), Calvos (Santo Adrian), Camanzo (San Salvador), Camba (San Xoan), Cambados, Cambados (Santa Marina), Camos (Santa Baia), Campano (San Pedro), Campelo, Camposancos (Santa Isabel), Candean (San Cristovo), Cangas, Cangas (Santiago e San Salvador), Cans (Santo Estevo), Carballedo (San Miguel), Carbia (San Xoan), Carboentes (Santo Estevo), Caritel (Santa Maria), Carracedo (Santa Marina), Castrelo (Santa Cruz), Castrelos (Santa Maria), Catasos (Santiago), Catoira (San Miguel), Cea (San Pedro), Cedeira (Santo Andre), Cela (Santa Maria), Cequelinos, Cercio (Santiago), Cerdeira (San Xoan), Cesantes (San Pedro), Chan da Igrexa, Chancelas, Chapela (San Fausto), Chenlo (San Xoan), Cimadevila, Codeseda (San Xurxo), Coiro (San Salvador), Cordeiro (Santa Comba), Cornazo (San Pedro), Cortegada (Santa Maria), Coruxo (San Salvador), Corvillon (San Amedio), Couso (Santa Maria), Cova Terrena, Covelo (San Sebastian), Crecente (San Pedro), Cumeiro (San Pedro), Cumiar (Santo Estevo), Cuntis, Cuntis (Santa Maria), Curro (Santa Maria), Darbo (Santa Maria), Deiro (San Miguel), Dena (Santa Eulalia), Domaio (San Pedro), Donas (Santa Baia), Donramiro (Santa Maria), Dorron (San Xoan), Duas Igrexas (Santa Maria), Eidian (Santiago), Entenza (Santos Xusto e Pastor), Escuadra (San Lourenzo), Escuadro (San Salvador), Estribela, Ferreiroa (San Pedro), Figueirido (Santo Andre), Figueiro (San Martino), Figueiroa de Arriba, Filgueira (San Pedro), Filgueira (Santa Maria), Folgoso (Santa Maria), Fontao (Santiago), Forcadela (San Pedro), Forcarei, Forcarei (San Martino), Fornelos (San Xoan), Fornelos de Montes (San Lourenzo), Fragas (Santa Marina), Freixeiro, Freixeiro (San Tome), Godos (Santa Maria), Goian (San Cristovo), Goias (San Miguel), Gondomar (San Bieito), Graba (Santa Maria), Guillade (San Miguel), Guillarei (San Mamede), Guimarei (San Xiao), Guisande, Gulans (San Xulian), Illa da Toxa, Lalin (Santa Maria das Dores), Lamela (San Miguel), Lantano (San Pedro), Laro (San Salvador), Lavadores (Santa Cristina), Leborei, Leirado (San Salvador), Leiro (San Xoan), Lerez (San Salvador), Louredo (San Salvador), Loureiro (Santiago), Loureza (San Mamede), Lourido, Malvas (Santiago), Manduas (San Tirso), Marcon (San Miguel), Marin, Marin (Santa Maria do Porto), Meavia (San Xoan), Meder (Santo Adrian), Meira (Santa Eulalia), Meloxo, Merza (Santa Maria), Moana (Virxe do Carme), Mogor (San Xurxo), Moimenta (Santa Maria), Mondariz (Santa Baia), Mondariz-Balneario (Nosa Senora de Lurdes), Montes (San Isidro), Moreira (San Martino), Morgadans (Santiago), Moscoso (San Paio), Mosende (San Xurxo), Mourentan (San Cristovo), Mourente (Santa Maria), Mouriscados (San Cibran), Negreiros (San Martino), Nespereira (San Martino), Nigran (San Fiz), Noalla (Santo Estevo), Nogueira (San Vicente), O Campo (San Miguel), O Campo (Santa Maria), O Carregal, O Carril (Santiago), O Combro, O Couto (San Bartolomeu), O Freixo (San Roque), O Grove (San Martino), O Hio (Santo Andre), O Madorro, O Monte, O Mosteiro, O Norte, O Pineiro, O Porrino (Santa Maria), O Rosal (Santa Marina), O Rozo, O Sisto (San Xoan), O Souto, O Souto da Presa, O Viso (Santa Maria), Oia (San Miguel), Oia (Santa Maria), Oitaven (San Vicente), Orazo (San Pedro), Oroso (Santa Maria), Os Bueixos, Os Eidos de Abaixo, Padrenda (San Martino), Padrinan (San Xenxo), Panxon (San Xoan), Parada, Parada das Achas (Santiago), Paradela (Santa Maria), Paramos (San Xoan), Pardavila, Parderrubias (San Tome), Pardesoa (Santiago), Pazos (Santa Maria), Pazos de Reis (O Sagrario), Pedre (Santo Estevo), Perdecanai (Santa Maria), Petan (San Xian), Pias (Santa Marina), Pilono (Santa Maria), Pineiro ( San Mamede A.), Ponte Caldelas (Santa Eulalia), Ponteareas (San Miguel), Pontecesures (San Xulian), Pontellas (Santiago), Pontevedra, Portas (Santa Maria), Pousada, Pregal, Priegue (San Mamede), Quintela (San Caetano), Quireza (San Tome), Randufe (Santa Maria da Guia), Raxo (San Gregorio), Rebordans (San Bartolomeu), Rebordelo (San Martino), Reboreda (Santa Maria), Reboredo, Redondela (Santiago), Refoxos (San Paio), Ria de Abaixo, Ribadelouro (Santa Comba), Ribadetea (San Xurxo), Ribadumia (Santa Baia), Ribeira (Santa Marina), Rio (Santa Maria), Riofrio (San Miguel), Rodeiro (San Vicente), Romai (San Xian), Rubin (Santa Maria), Sabrexo (Santa Maria), Saians (San Salvador), Saians (San Xurxo), Saiar (Santo Estevo), Salcedo (San Martino), Salcidos (San Lourenzo), Salvaterra (San Lourenzo), San Clemente de Cesar (San Clemente), San Paio de Abaixo, San Salvador de Budino (San Salvador), Sanguineda (Santa Maria), Sangunedo, Santa Cristina da Ramallosa (Santa Cristina), Santa Lucia de Morana, Santa Marina de Pescoso (Santa Marina), Santa Xusta de Morana (Santa Xusta), Santeles (San Xoan), Santiago de Covelo, Santiago de Covelo (Santiago), Santo Andre de Cesar (Santo Andre), Santo Andre de Vea (Santo Andre), Sanxenxo, Saxamonde (San Roman), Seixido (San Bartolomeu), Seixo (Nosa Senora do Carme), Sela (Santa Maria), Sello (Santiago), Setecoros (San Salvador), Silleda (Santa Baia), Sobrada (San Salvador), Sobradelo (San Salvador), Sorrego, Soutelo de Montes, Soutomaior (San Salvador), Taboada (Santiago), Taborda (San Miguel), Tameiga (San Martino), Teis (San Salvador), Tenorio (San Pedro), Tiran (San Xoan), Toiriz (San Xoan), Tomino (Santa Maria), Torneiros (San Salvador), Torroso (San Mamede), Tortoreos (Santiago), Touron (Santa Maria), Touton (San Mateo), Trasmano (San Vicente), Traspielas (Santa Maria), Tremoedo (Santo Estevo), Troans (Santa Maria), Tui (O Sagrario), Val de Sangorza (Santa Maria), Valadares (Santo Andre), Valeixe (Santa Cristina), Valga (San Miguel), Valinas (Santo Andre), Ventin (San Miguel), Ventosa (San Xulian), Verducido (San Martino), Viascon (Santiago), Vide (Santa Maria), Vigo, Vilaboa (San Martino), Vilagarcia (Santa Baia), Vilamean (San Bieito), Vilanova de Arousa (San Cibran), Vilar de Infesta (San Martino), Vilasobroso (San Martino), Vincios (Santa Marina), Vinseiro (Santa Cristina), Xanza (Santa Maria), Xesta (San Bartolomeu), Xeve (Santo Andre), Xil (Santa Eulalia), Xinzo (Santa Marina), Xunqueiras (San Salvador), Xustans (San Martino), Zamans (San Mamede)</t>
  </si>
  <si>
    <t>ESP_36</t>
  </si>
  <si>
    <t>Abusejo, Agueda del Caudillo, Ahigal de Los Aceiteros, Alaraz, Alba de Tormes, Alba de Yeltes, Alconada, Aldeacipreste, Aldeadavila de la Ribera, Aldealengua, Aldeanueva de Figueroa, Aldearrubia, Aldeaseca de Alba, Aldeaseca de Armuna, Aldeaseca de la Frontera, Aldeatejada, Aldeavieja de Tormes, Aldehuela de la Boveda, Aldehuela de Yeltes, Almenara de Tormes, Almendra, Amatos de Alba, Anaya de Alba, Arabayona de Mogica, Armenteros, Babilafuente, Banobarez, Barbadillo, Barruecopardo, Bejar, Boada, Bocacara, Boveda del Rio Almar, Cabeza de Framontanos, Cabeza del Caballo, Cabrerizos, Cabrillas, Calvarrasa de Abajo, Calzada de Don Diego, Calzada de Valdunciel, Campillo de Azaba, Campillo de Salvatierra, Campo de Ledesma, Candelario, Cantagallo, Cantalapiedra, Cantalpino, Cantaracillo, Carbajosa de la Sagrada, Carrascal de Sanchiricones, Carrascal del Obispo, Casafranca, Casillas de Flores, Castellanos de Moriscos, Castillejo, Castillejo de Azaba, Castillejo de Martin Viejo, Castraz, Cepeda, Cerezal de Puertas, Cerralbo, Cespedosa de Tormes, Chagarcia Medianero, Cilloruelo, Ciperez, Ciudad Rodrigo, Coca de Alba, Colmenar de Montemayor, Cordovilla, Cortos de la Sierra, Cristobal, Doninos de Salamanca, El Bodon, El Cubo de Don Sancho, El Maillo, El Payo, El Pedroso de la Armuna, El Tornadizo, Encinas de Abajo, Encinas de Arriba, Endrinal, Escurial de la Sierra, Espadana, Fresnedoso, Fresno Alhandiga, Fuentebuena de Bejar, Fuenteguinaldo, Fuentes de Bejar, Fuentes de Onoro, Galinduste, Gallegos de Arganan, Gallegos de Solmiron, Galleguillos, Garcibuey, Garcihernandez, Golpejas, Gomecello, Guadapero, Guijo de Avila, Guijuelo, Gutierrez Velasco Alvarez, Herguijuela de Ciudad Rodrigo, Herguijuela de la Sierra, Herguijuela del Campo, Herrezuelo, Hinojosa de Duero, Horcajo de Montemayor, Horcajo-Medianero, Huerta, Inigo Blasco, Ituero de Azaba, La Alamedilla, La Alberca, La Albergueria de Arganan, La Atalaya, La Cabeza de Bejar, La Calzada de Bejar, La Encina, La Fregeneda, La Fuente de San Esteban, La Maya, La R.A.D., La Redonda, La Sagrada, La Tala, La Velles, La Zarza de Pumareda, Lagunilla, Larrodrigo, Las Veguillas, Ledesma, Ledrada, Linares de Riofrio, Los Santos, Lumbrales, Machacon, Macotera, Malpartida, Mancera de Abajo, Martiago, Martin de Yeltes, Masueco, Matilla de Los Canos del Rio, Mieza, Miranda del Castanar, Mogarraz, Molinillo, Monforte de la Sierra, Monleras, Monsagro, Montejo, Montemayor del Rio, Monterrubio de Armuna, Monterrubio de la Sierra, Morasverdes, Mozarbez, Munoz, Narros de Matalayegua, Nava de Bejar, Nava de Sotrobal, Navahombela, Navales, Navamorales, Navarredonda de la Rinconada, Navasfrias, Negrilla de Palencia, Noguez, Nuevo Poblado, Olmedo de Camaces, Palacios del Arzobispo, Palaciosrubios, Parada de Arriba, Parada de Rubiales, Paradinas de Abajo/Sancti Spiritus, Paradinas de San Juan, Pedro Llen, Pedro Toro, Pedrosillo de Alba, Pedrosillo de Los Aires, Pelarrodriguez, Pelayos, Penaparda, Penaranda de Bracamonte, Penarandilla, Penasolana, Perena, Pitiegua, Puebla de Azaba, Puebla de Yeltes, Puente del Congosto, Puerto de Bejar, Rebollosa, Retortillo, Revalvos, Robleda, Robliza de Cojos, Rollan, Salamanca, Saldeana, Salmoral, San Esteban de la Sierra, San Felices de Los Gallegos, San Fernando, San Martin del Castanar, San Miguel de Valero, San Munoz, San Pedro de Rozados, Sanchon de la Ribera, Sanchon de la Sagrada, Sanchotello, Santa Maria de Los Llanos, Santa Maria de Sando, Santa Marta de Tormes, Santa Olalla de Yeltes, Santa Teresa, Santiago de la Puebla, Santibanez de Bejar, Santibanez de la Sierra, Santiz, Sardon de Los Frailes, Saucelle, Sepulcro-Hilario, Sequeros, Serradilla del Arroyo, Serradilla del Llano, Sobradillo, Sorihuela, Sotoserrano, Tamames, Tarazona de Guarena, Tenebron, Topas, Tordillos, Trabadillo, Trabanca, Turra, Urbanizacion El Encinar, Urbanizacion la Almunia, Urbanizacion Los Cisnes, Valdecarros, Valdefuentes de Sangusin, Valdehijaderos, Valdelacasa, Valdesangil, Valero, Valeros, Villalba de los Llanos, Villamayor, Villar de Ciervo, Villar de Gallimazo, Villar de Peralonso, Villares de la Reina, Villares de Yeltes, Villarino de la Aires, Villasbuenas, Villaseco de Los Gamitos, Villaseco de Los Reyes, Villasrubias, Villaverde de Guarena, Villavieja de Yeltes, Villoria, Villoruela, Vilvestre, Vitigudino, Yecla de Yeltes, Zorita de la Frontera</t>
  </si>
  <si>
    <t>ESP_37</t>
  </si>
  <si>
    <t>Adeje, Adelantado, Agua Garcia, Aguamansa, Agulo, Alajero, Almaciga, Alojera, Anaza, Antoncojo, Arafo, Araya, Arguamul, Arguayo, Arico Viejo, Armenime, Arona, Arure, Bajamar, Bajos y Tagoro, Banda de las Rosas, Barlovento, Benijos, Buen Paso, Buenavista del Norte, Cabo Blanco, Candelaria, Charco del Pino, Chimiche, Chio, Cho, Costa del Silencio, Cruz Santa, Cuesta de la Villa, Cueva del Viento, El Escobonal, El Farrobillo, El Fraile, El Golfo, El Granel, El Hornillo, El Medano, El Molinito, El Monte O Guargacho, El Palmar, El Paso, El Pinar, El Pinar de El Hierro, El Pueblo, El Rincon, El Rio, El Roque, El Rosario, El Salto, El Sauzal, El Sobradillo, El Tanque, Fanabe, Fasnia, Frontera, Garachico, Geneto, Gracia, Granadilla de Abona, Guamasa, Guia, Guia de Isora, Guimar, Hermigua, Icod de Los Vinos, Icod El Alto, Icor, Igueste, Igueste de San Andres, Isora, Jardina, La Calera, La Caleta, La Caleta de Interian, La Camella, La Caridad, La Cisnera, La Cuesta, La Dama, La Escalona, La Esperanza, La Florida, La Galga, La Guancha, La Laguna, La Luz, La Matanza de Acentejo, La Medida, La Orotava, La Perdoma, La Rajita, La Rosa, La Vega, La Zarza, Laguna de Santiago, Las Aguas, Las Cabezadas, Las Casas de la Cumbre, Las Chafiras, Las Indias, Las Montanas, Las Tricias, Longuera-Toscal, Los Altos - Arroyos, Los Baldios, Los Barros, Los Blanquitos, Los Campitos, Los Canarios, Los Cristianos, Los Llanos de Aridane, Los Realejos, Los Rodeos, Los Sauces, Los Valles, Maria Jimenez, Miranda, Mocanal, Montana-Zamora, Monte de Luna, Pajar de Bento, Palo Blanco-Llanadas, Pedro Alvarez, Pino de la Virgen, Playa de las Americas, Playa de San Juan, Playa de Santiago, Poris de Abona, Puertito de Guimar, Puerto, Puerto de la Cruz, Puerto de Santiago, Punta del Hidalgo, Radazul, Ravelo, Roque del Faro, Sabinosa, San Andres, San Andres y Sauces, San Antonio, San Bernardo, San Cristobal de la Laguna, San Isidro, San Jose, San Juan de la Rambla, San Juan del Reparo, San Juan Perales, San Lazaro, San Miguel, San Pedro de Brena Alta, San Sebastian de la Gomera, Santa Catalina, Santa Catalina Las Toscas, Santa Cruz de la Palma, Santa Cruz de Tenerife, Santa Ursula, Santo Domingo, Tabaiba, Tacande, Taco, Tacoronte, Taganana, Tajuya, Tamaduste, Tamaimo, Tazacorte, Tegueste Centro, Tejina, Tijoco, Triana, Valle Abajo, Valle de Guerra, Valle de San Lorenzo, Valle Tahodio, Vallehermoso, Valleseco, Valverde, Vega de las Mercedes, Vilaflor</t>
  </si>
  <si>
    <t>ESP_38</t>
  </si>
  <si>
    <t>Adal, Ajo, Aldano, Ambrosero, Ampuero, Anero, Angustina, Arenas de Iguna, Argomilla, Arredondo, Arroyal, Badames, Barago, Barcena de Pie de Concha, Barros, Beranga, Bielva, Bollacin, Bolmir, Boo, Bustasur, Cabanzon, Cabezon de la Sal, Cabezon de Liebana, Caloca, Caneda, Carasa, Carmona, Cartes, Casar de Periedo, Castillo, Castro-Urdiales, Celis, Cerecedas, Cicero, Cobreces, Colindres, Comillas, Corvera, Cosio, Cuchia, Dueso, El Astillero, El Bosque, El Puente, El Tejo, Entrambasaguas, Entrambasmestas, Escalante, Escobedo, Frama, Galizano, Gibaja, Guarnizo, Guemes, Hazas, Herada, Heras, Herrera, Hinojedo, Hoz de Anero, Iruz, Isla Playa, Islares, La Cavada, La Hayuela, La Hermida, La Matanza, La Pedrosa, La Penilla, La Poblacion, La Revilla, La Vega, Labarces, Lamadrid, Lantueno, Laredo, Lebena, Liano, Liencres, Lierganes, Limpias, Llerana, Lon, Los Corrales de Buelna, Los Tojos, Maliano, Marron, Mata, Mataporquera, Matienzo, Mirones, Mogro, Molleda, Molledo, Mortera, Muriedas, Nestares, Noja, Novales, Olea, Ontaneda, Orena, Oruna, Otanes, Pamanes, Pando, Parbayon, Pechon, Pedrena, Pembes, Penacastillo, Pesues, Piasca, Pido, Polientes, Pomaluengo, Pontejos, Potes, Praves, Puente Pumar, Puente San Miguel, Puente Viesgo, Puentenansa, Quijas, Ramales de la Victoria, Rasines, Rebollar de Ebro, Reinosa, Renedo, Reocin, Requejada, Requejo, Rinconeda, Rozas, Rubayo, Ruijas, Saja, Samano, San Juan, San Juan de Raicedo, San Martin, San Martin de Elines, San Miguel de Luena, San Miguel de Meruelo, San Pantaleon de Aras, San Pedro del Romeral, San Roman, San Salvador, San Sebastian, San Vicente de la Barquera, San Vicente de Toranzo, Santa Cruz de Bezana, Santa Maria de Cayon, Santander, Santillana, Santona, Santullan, Saron, Selaya, Sena, Serdio, Silio, Sobarzo, Solares, Somo, Sopena, Soto de la Marina, Sovilla, Suances, Suesa, Tagle, Tarrueza, Tezanos, Tonanes, Torrelavega, Treceno, Tresabuela, Treto, Tudanca, Turieno, Ucieda, Udalla, Unquera, Valdecilla, Valle, Vargas, Vega, Vega de Pas, Viernoles, Villacantid, Villacarriedo, Villanueva, Villanueva de la Pena, Villapresente, Villasevil, Villayuso, Viono, Viveda</t>
  </si>
  <si>
    <t>ESP_39</t>
  </si>
  <si>
    <t>Abades, Adrados, Aguilafuente, Aldea Real, Aldealengua de Santa Maria, Aldeanueva del Campanario, Aldeanueva del Codonal, Aldeasona, Aldehorno, Anaya, Ane, Arcones, Armuna, Arroyo de Cuellar, Ayllon, Barbolla, Basardilla, Bercial, Bernardos, Bernuy de Porreros, Boceguillas, Caballar, Cabanas de Polendos, Cabezuela, Calabazas de Fuentiduena, Campo de Cuellar, Campo de San Pedro, Cantalejo, Cantimpalos, Carbonero de Ahusin, Carbonero El Mayor, Carrascal del Rio, Cascajares, Casla, Castillejo de Mesleon, Castroserracin, Cedillo de la Torre, Cerezo de Abajo, Cerezo de Arriba, Chane, Chatun, Coca, Codorniz, Collado Hermoso, Corral de Ayllon, Cuellar, Cuevas de Provanco, Dehesa Mayor, Donhierro, Duruelo, El Espinar, El Guijar, Encinillas, Escalona del Prado, Escarabajosa de Cabezas, Escarabajosa de Cuellar, Espirdo, Estebanvela, Fresneda de Cuellar, Fresno de Cantespino, Fresno de la Fuente, Frumales, Fuente el Olmo de Iscar, Fuentemilanos, Fuentemizarra, Fuentepelayo, Fuentepinel, Fuenterrebollo, Fuentes de Cuellar, Fuentesauco de Fuentiduena, Fuentesoto, Fuentiduena, Gallegos, Garcillan, Gomezserracin, Grajera, Gudillos, Honrubia de la Cuesta, Hontalbilla, Hoyuelos, Jemenuno, Juarros de Voltoya, La Cuesta, La Estacion, La Lastrilla, La Losa, La Matilla, La Velilla, Labajos, Laguna de Contreras, Languilla, Lastras de Cuellar, Los Angeles de San Rafael, Lovingos, Maderuelo, Madriguera, Madrona, Marazuela, Martin Miguel, Martin Munoz de las Posadas, Marugan, Mata de Cuellar, Matabuena, Melque de Cercos, Membibre de la Hoz, Miguelanez, Montejo de Arevalo, Montejo de la Vega de la Serrezuela, Montuenga, Moraleja de Coca, Moraleja de Cuellar, Mozoncillo, Mudrian, Munopedro, Munoveros, Narros de Cuellar, Nava de la Asuncion, Navafria, Navalmanzano, Navares de Ayuso, Navares de Enmedio, Navas de Oro, Navas de San Antonio, Nieva, Olombrada, Ortigosa de Pestano, Ortigosa del Monte, Otero de Herreros, Otones de Benjumea, Pajarejos, Palazuelos de Eresma, Paradinas, Parque Robledo, Pecharroman, Pedraza, Pinarejos, Pinarnegrillo, Pinillos de Polendos, Pradena, Rapariegos, Rebollo, Revenga, Riaza, Ribota, Riofrio de Riaza, Roda de Eresma, Sacramenia, Samboal, San Cristobal de Cuellar, San Cristobal de la Vega, San Cristobal de Segovia, San Ildefonso O la Granja, San Miguel de Bernuy, San Pedro de Gaillos, San Rafael, Sanchonuno, Sangarcia, Santa Maria de Riaza, Santa Maria la Real de Nieva, Santa Marta del Cerro, Santiuste de San Juan Bautista, Sauquillo de Cabezas, Sebulcor, Segovia, Sepulveda, Sequera de Fresno, Sotillo, Tabladillo, Tolocirio, Torre Val de San Pedro, Torreadrada, Torrecaballeros, Torrecilla del Pinar, Torregutierrez, Torreiglesias, Turegano, Urbanizacion Coto de San Isidro, Uruenas, Valdevarnes, Vallelado, Valleruela de Pedraza, Valleruela de Sepulveda, Valsain, Valseca, Valverde del Majano, Veganzones, Vegas de Matute, Villacastin, Villacorta, Villafranca, Villaverde de Iscar, Villeguillo, Villoslada, Villovela de Piron, Yanguas de Eresma, Zarzuela del Monte, Zarzuela del Pinar</t>
  </si>
  <si>
    <t>ESP_40</t>
  </si>
  <si>
    <t>Aguadulce, Alanis, Albaida del Aljarafe, Alcala de Guadaira, Alcala del Rio, Alcolea del Rio, Algamitas, Almaden de la Plata, Almensilla, Arahal, Arroyo de la Plata, Aznalcazar, Aznalcollar, Badolatosa, Benacazon, Bollullos de la Mitacion, Bormujos, Brenes, Burguillos, Camas, Canada Rosal, Cantillana, Carmona, Carrion de los Cespedes, Casariche, Castilblanco de Los Arroyos, Castilleja de Guzman, Castilleja de la Cuesta, Castilleja del Campo, Cazalla de la Sierra, Cerro del Hierro, Cerro Perea, Constantina, Corcoya, Coria del Rio, Coripe, Dos Hermanas, Ecija, El Aral, El Castillo de las Guardas, El Coronil, El Cuervo, El Garrobo, El Madrono, El Palmar de Troya, El Pedroso, El Real de la Jara, El Ronquillo, El Rubio, El Saucejo, El Trobal, El Viar, El Viso del Alcor, Espartinas, Esquivel, Estepa, Fuente del Rey, Fuentes de Andalucia, Gelves, Gerena, Gilena, Gines, Guadajoz, Guadalcanal, Guillena, Herrera, Huevar del Aljarafe, Isla Mayor, Isla Redonda-La Acenuela, La Algaba, La Aulaga, La Campana, La Lantejuela, La Luisiana, La Mezquitilla, La Puebla de Cazalla, La Puebla de Los Infantes, La Puebla del Rio, La Rinconada, La Roda de Andalucia, Las Cabezas de San Juan, Las Navas de la Concepcion, Las Pajanosas, Lebrija, Lora de Estepa, Lora del Rio, Los Corrales, Los Molares, Los Palacios y Villafranca, Los Rosales, Mairena del Alcor, Mairena del Aljarafe, Marchena, Marinaleda, Marismillas, Martin de la Jara, Montellano, Moron de la Frontera, Olivares, Osuna, Palomares del Rio, Paradas, Pedrera, Penaflor, Pilas, Pinzon, Pruna, Quinto, Salteras, San Jose de la Rinconada, San Juan de Aznalfarache, San Nicolas del Puerto, Sanlucar la Mayor, Santiponce, Sevilla, Tocina, Tomares, Torre de la Reina, Umbrete, Utrera, Valdeflores, Valdezorras, Valencina de la Concepcion, Villamanrique de la Condesa, Villanueva de San Juan, Villanueva del Ariscal, Villanueva del Rio, Villanueva del Rio y Minas, Villaverde del Rio</t>
  </si>
  <si>
    <t>ESP_41</t>
  </si>
  <si>
    <t>Agreda, Alconaba, Alcubilla del Marques, Aldehuela del Rincon, Almajano, Almaluez, Almarza, Almazan, Almenar de Soria, Arcos de Jalon, Baraona, Barca, Barcones, Bayubas de Abajo, Berlanga de Duero, Bocigas de Perales, Borobia, Burgo de Osma, Cabrejas del Pinar, Caltojar, Casarejos, Castillejo de Robledo, Castilruiz, Cenegro, Chercoles, Cidones, Ciria, Covaleda, Covarrubias, Cubo de la Sierra, Deza, Duruelo de la Sierra, El Royo, Espejon, Gallinero, Garray, Golmayo, Gomara, La Rasa, Langa de Duero, Langosto, Liceras, Los Rabanos, Matamala de Almazan, Matasejun, Medinaceli, Mino de Medinaceli, Monteagudo de las Vicarias, Montejo de Tiermes, Montuenga de Soria, Morcuera, Moron de Almazan, Muro, Navalcaballo, Navaleno, Nepas, Noviercas, Olvega, Osma, Pozalmuro, Quintana Redonda, Quintanas de Gormaz, Renieblas, Retortillo de Soria, Rioseco de Soria, Salduero, Salinas de Medinaceli, San Esteban de Gormaz, San Leonardo de Yague, San Pedro Manrique, Santa Maria de Huerta, Santa Maria de las Hoyas, Seron de Nagima, Somaen, Soria, Soto de San Esteban, Tajueco, Tardelcuende, Taroda, Tejado, Tera, Torlengua, Ucero, Valdeavellano de Tera, Velilla de Los Ajos, Vilde, Villaciervos, Villalvaro, Villar del Rio, Villasayas, Vinuesa, Yanguas</t>
  </si>
  <si>
    <t>ESP_42</t>
  </si>
  <si>
    <t>Albinyana, Alcanar, Alcover, Aldover, Alfara de Carles, Alforja, Alio, Almoster, Altafulla, Amposta, Arboset, Arnes, Asco, Banyeres del Penedes, Barbera de la Conca, Barri Maritim de Coma-Ruga, Batea, Bellmunt del Priorat, Bellprat, Belltall, Bellvei, Benifallet, Benissanet, Bitem, Blancafort, Bonastre, Bonavista, Bot, Botarell, Brafim, Cabaces, Calafell, Camarles, Cambrils, Campredo, Capcanes, Caseres, Castellvell del Camp, Colldejou, Conesa, Constanti, Corbera D'ebre, Cornudella de Montsant, Cunit, Deltebre, Duesaigues, El Catllar, El Masroig, El Morell, El Perello, El Pinar, El Pinell de Brai, El Pla de Santa Maria, El Pont d'Armentera, El Rourell, El Vendrell, Els Garidells, Els Guiamets, Els Muntells, Els Reguers, Els Valentins, Falset, Farena, Flix, Freginals, Gandesa, Garcia, Ginestar, Godall, Gratallops, Guardia dels Prats, Guialmons, Horta de Sant Joan, Jardins Imperi, Jesus, La Bisbal de Falset, La Bisbal del Penedes, La Canonja, La Fatarella, La Galera, La Maso, La Morera de Montsant, La Nou de Gaia, La Palma d'Ebre, La Papiola, La Pineda, La Plana, La Pobla de Mafumet, La Pobla de Massaluca, La Riba, La Riera de Gaia, La Secuita, La Selva del Camp, La Senia, La Torre de L'Espanyol, La Vilella Alta, La Vilella Baixa, L'Aldea, L'Aleixar, L'Ametlla de Mar, L'Ampolla, L'Arboc, Les Borges del Camp, Les Cases D'Alcanar, Les Gunyoles, Les Pedreres, Les Piles, L'Espluga de Francoli, L'Hospitalet de L'infant, Lilla, Llorenc del Penedes, Marca, Margalef, Mas de Barberans, Mas de Cargol, Mas del Plata, Masdenverge, Masies Catalanes, Maspujols, Miami Platja, Montblanc, Montbrio del Camp, Mont-Roig del Camp, Mora d'Ebre, Mora la Nova, Nulles, Passanant, Pauls, Perafort, Picamoixons, Pira, Pla de Manlleu, Planas del Rey, Poble Nou del del ta, Poboleda, Porrera, Pradell, Prades, Prat de Comte, Pratdip, Prenafeta, Puigdelfi, Querol, Raco del Cesar, Rasquera, Raval de Cristo, Reus, Riba-Roja D'ebre, Riudecanyes, Riudecols, Riudoms, Rocafort de Queralt, Roda de Bara, Roquetes, Salomo, Salou, Sant Carles de la Rapita, Sant Jaume dels Domenys, Sant Jaume d'Enveja, Sant Joan, Sant Pere I Sant Pau, Sant Salvador, Santa Barbara, Santa Coloma de Queralt, Santa Oliva, Sarral, Scala-Dei, Segur de Calafell, Senan, Siurana, Solivella, Tamarit, Tarragona, Tivenys, Tivissa, Torredembarra, Torreforta, Tortosa, Ulldecona, Ulldemolins, Urb Mas d'en Pares, Urbanitzacio Castell de Montornes, Urbanitzacio El Mirador del Penedes, Vallmoll, Valls, Vandellos, Vilabella, Vilalba dels Arcs, Vilallonga del Camp, Vilanova de Prades, Vilanova d'Escornalbou, Vilaplana, Vila-Rodona, Vila-Seca, Vilaverd, Vimbodi, Vimbodi i Poblet, Vinyols i Els Arcs, Xerta</t>
  </si>
  <si>
    <t>ESP_43</t>
  </si>
  <si>
    <t>Abenfigo, Aguaviva, Aguilar del Alfambra, Alacon, Alba, Albalate del Arzobispo, Albarracin, Albentosa, Alcaine, Alcala de la Selva, Alcaniz, Alcorisa, Aldehuela, Alfambra, Aliaga, Allepuz, Alloza, Alpenes, Anadon, Andorra, Arcos de las Salinas, Arens de Lledo, Argente, Arino, Armillas, Azaila, Baguena, Banon, Barrachina, Beceite, Bello, Belmonte de San Jose, Bezas, Blancas, Blesa, Bordon, Bronchales, Burbaguena, Cabra de Mora, Calaceite, Calamocha, Calanda, Camanas, Camarena de la Sierra, Caminreal, Canizar del Olivar, Cantavieja, Cascante del Rio, Castejon de Tornos, Castel de Cabra, Castellote, Castelnou, Castelseras, Castralvo, Caude, Cedrillas, Celadas, Cella, Concud, Corbalan, Cretas, Cucalon, Cuevas de Almuden, Cutanda, Ejulve, El Cuervo, El Pobo, El Poyo del Cid, El Vallecillo, Escorihuela, Escucha, Estercuel, Ferreruela de Huerva, Formiche Alto, Formiche Bajo, Fornoles, Fortanete, Foz-Calanda, Frias de Albarracin, Fuenferrada, Fuentes Calientes, Fuentes Claras, Fuentespalda, Galve, Gea de Albarracin, Godos, Guadalaviar, Gudar, Hijar, Hinojosa de Jarque, Huesa del Comun, Jabaloyas, La Cerollera, La Escaleruela, La Fresneda, La Ginebrosa, La Hoz de la Vieja, La Iglesuela del Cid, La Mata de Los Olmos, La Portellada, La Puebla de Hijar, La Puebla de Valverde, La Virgen de la Vega, Lagueruela, Las Cuevas de Canart, Las Parras de Martin, Lechago, Libros, Linares de Mora, Lledo, Los Cerezos, Los Olmos, Los Pertegaces, Loscos, Luco de Jiloca, Manzanera, Martin del Rio, Mas de las Matas, Mazaleon, Mirambel, Miravete de la Sierra, Molinos, Monreal del Campo, Monroyo, Montalban, Monteagudo del Castillo, Mora de Rubielos, Moscardon, Mosqueruela, Muniesa, Navarrete del Rio, Noguera de Albarracin, Nogueruelas, Odon, Ojos Negros, Olalla, Olba, Oliete, Orihuela del Tremedal, Palomar de Arroyos, Pancrudo, Penarroya de Tastavins, Peracense, Perales del Alfambra, Pitarque, Portalrubio, Pozondon, Pozuel del Campo, Puertomingalvo, Puigmoreno, Rillo, Riodeva, Rodenas, Royuela, Rubielos de la Cerida, Rubielos de Mora, Samper de Calanda, San Agustin, San Blas, San Martin del Rio, Santa Cruz de Nogueras, Santa Eulalia, Sarrion, Segura de Los Banos, Seno, Son del Puerto, Terriente, Teruel, Tornos, Torralba de Los Sisones, Torre de Arcas, Torre de las Arcas, Torre del Compte, Torre Los Negros, Torrecilla de Alcaniz, Torrecilla del Rebollar, Torrelacarcel, Torremocha de Jiloca, Torres de Albarracin, Torrevelilla, Torrijo del Campo, Tramacastilla, Urrea de Gaen, Utrillas, Valbona, Valdealgorfa, Valdeconejos, Valdelinares, Valdeltormo, Valderrobres, Valjunquera, Valmuel, Villafranca del Campo, Villahermosa del Campo, Villalba Baja, Villanueva del Rebollar de la Sierra, Villar del Cobo, Villar del Salz, Villarquemado, Villarroya de Los Pinares, Villaspesa, Villastar, Villel, Vinaceite, Visiedo, Vivel del Rio Martin</t>
  </si>
  <si>
    <t>ESP_44</t>
  </si>
  <si>
    <t>Aceca, Ajofrin, Alameda de la Sagra, Albarreal de Tajo, Alberche del Caudillo, Alcabon, Alcanizo, Alcaudete de la Jara, Alcolea de Tajo, Aldea En Cabo, Aldeanueva de Barbarroya, Aldeanueva de San Bartolome, Almendral de la Canada, Almonacid de Toledo, Almorox, Anover de Tajo, Arcicollar, Arges, Arisgotas, Barcience, Bargas, Belvis de la Jara, Bernuy, Borox, Buenasbodas, Buenaventura, Burguillos de Toledo, Burujon, Cabanas de la Sagra, Cabanas de Yepes, Cabezamesada, Calalberche, Calera y Chozas, Caleruela, Camarena, Camarenilla, Camunas, Cardiel de Los Montes, Carmena, Carranque, Carriches, Casarrubios del Monte, Casasbuenas, Castillo de Bayuela, Cazalegas, Cebolla, Cedillo del Condado, Cervera de Los Montes, Chozas de Canales, Chueca, Ciruelos, Cobeja, Cobisa, Consuegra, Corral de Almaguer, Cuerva, Domingo Perez, Dosbarrios, El Campillo de la Jara, El Carpio de Tajo, El Casar de Escalona, El Casar de Talavera, El Membrillo, El Puente del Arzobispo, El Real de San Vicente, El Romeral, El Toboso, El Viso de San Juan, Erustes, Escalona, Escalonilla, Espinoso del Rey, Esquivias, Fuensalida, Galvez, Gamonal, Garciotun, Gerindote, Guadamur, Herreruela de Oropesa, Hinojosa de San Vicente, Hontanar, Hormigos, Huecas, Huerta de Valdecarabanos, Illan de Vacas, Illescas, La Calzada de Oropesa, La Estrella, La Guardia, La Iglesuela, La Mata, La Nava de Ricomalillo, La Puebla de Almoradiel, La Puebla de Montalban, La Pueblanueva, La Torre de Esteban Hambran, La Villa de Don Fadrique, Lagartera, Las Herencias, Las Hunfrias, Las Navillas, Las Nieves, Las Vegas y San Antonio, Las Ventas Con Pena Aguilera, Las Ventas de Retamosa, Las Ventas de San Julian, Layos, Lillo, Lominchar, Los Cerralbos, Los Navalmorales, Los Navalucillos, Los Yebenes, Lucillos, Madridejos, Magan, Malpica de Tajo, Manzaneque, Maqueda, Marjaliza, Marrupe, Mascaraque, Mazarambroz, Mejorada, Menasalbas, Mentrida, Mesegar de Tajo, Miguel Esteban, Minas de Santa Quiteria, Mocejon, Mohedas de la Jara, Montearagon, Montesclaros, Mora, Nambroca, Navahermosa, Navalcan, Navalmoralejo, Navaltoril, Navamorcuende, Noblejas, Noez, Nombela, Noves, Numancia de la Sagra, Nuno Gomez, Ocana, Olias del Rey, Olivar y Sector 3, Ontigola, Orgaz, Oropesa, Otero, Pantoja, Parrillas, Pelahustan, Pepino, Piedraescrita, Polan, Portillo de Toledo, Puerto de San Vicente, Pulgar, Quero, Quintanar de la Orden, Quismondo, Recas, Retamoso, Rielves, Robledillo, Robledo del Buey, Robledo del Mazo, San Bartolome de las Abiertas, San Martin de Montalban, San Martin de Pusa, San Pablo de Los Montes, Santa Ana de Pusa, Santa Cruz de la Zarza, Santa Cruz del Retamar, Santa Olalla, Santo Domingo-Caudilla, Sartajada, Segurilla, Serranillos Playa, Sesena, Sesena Nuevo, Sevilleja de la Jara, Sonseca, Sotillo de las Palomas, Talavera de la Reina, Talavera La Nueva, Tembleque, Toledo, Torralba de Oropesa, Torrecilla de la Jara, Torrico, Torrijos, Totanes, Turleque, Ugena, Urda, Valdeazores, Valdeporro, Valmojado, Velada, Villacanas, Villafranca de Los Caballeros, Villaluenga de la Sagra, Villamiel de Toledo, Villaminaya, Villamuelas, Villanueva de Alcardete, Villanueva de Bogas, Villarejo de Montalban, Villarrubia de Santiago, Villaseca de la Sagra, Villasequilla, Villatobas, Yeles, Yepes, Yuncler, Yunclillos, Yuncos</t>
  </si>
  <si>
    <t>ESP_45</t>
  </si>
  <si>
    <t>Ademuz, Ador, Agullent, Aielo de Malferit, Alaquas, Albaida, Albalat de la Ribera, Albalat dels Sorells, Albalat dels Tarongers, Alberic, Alborache, Alboraya, Albuixech, Alcantera de Xuquer, Alcasser, Alcublas, Aldaia, Alfafar, Alfara de Algimia, Alfara del Patriarca, Alfarp, Alfarrasi, Algar de Palancia, Algemesi, Algimia de Alfara, Alginet, Almassera, Almoines, Almussafes, Alzira, Anna, Antella, Aras de Los Olmos, Atzeneta d'Albaida, Ayacor, Ayora, Barx, Barxeta, Belgida, Bellreguard Poble, Benageber, Benaguasil, Benavites, Beniarjo, Benicull de Xuquer, Benifaio, Benifairo de la Valldigna, Benifairo de les Valls, Beniganim, Benimamet-Beniferri, Benimodo, Benimuslem, Beniparrell, Benirredra, Benisano, Betera, Bicorp, Bocairent, Bolbaite, Bonrepos i Mirambell, Bugarra, Bulevar del Xuquer, Bunol, Burjassot, Calles, Campo Arcis, Camporrobles, Canals, Carcaixent, Carcer, Carlet, Carpesa, Casas Altas, Casas Bajas, Casas del Rio, Casinos, Castellar-Oliveral, Castello de Rugat, Castielfabib, Catadau, Catarroja, Caudete de las Fuentes, Centro Penitenciario Picassent, Cerda, Chella, Chelva, Chera, Cheste, Chiva, Chulilla, Cofrentes, Cogullada, Corbera, Cortes de Pallas, Cullera, Cumbres de Calicanto, Daimus, Domeno, El Brosquil, El Palomar, El Ponton, El Puerto, El Rebollar, El Remedio, El Romani, Enguera, Estivella, Estubeny, Faura, Favara, Foios, Fontanars dels Alforins, Fortaleny, Fuenterrobles, Gandia, Gavarda, Genoves, Gestalgar, Gilet, Godella, Godelleta, Grau I Platja, Guadasequies, Guadassuar, Higueruelas, Jalance, Jarafuel, Jaraguas, La Barraca d'Aigues Vives, La Canada, La Font de la Figuera, La Font d'en Carros, La Garrofera, La Llosa de Ranes, La Malla, La Pobla de Farnals, La Pobla de Vallbona, La Pobla del Duc, La Pobla Llarga, La Torre, L'Alcudia, L'Alcudia de Crespins, L'Alqueria de la Comtessa, Las Cuevas, L'Eliana, Llanera de Ranes, Llauri, Lliria, Llocnou de Sant Jeroni, Llocnou d'en Fenollet, Llombai, Llutxent, L'Olleria, Loriguilla, Los Isidros, Los Pedrones, Los Ruices, Los Santos, Losa del Obispo, Luz (Barrio de La), Macastre, Manises, Manuel, Mareny de Barraquetes, Marines, Mas de Jacinto, Masarrochos, Masias, Massalaves, Massalfassar, Massamagrell, Meliana, Millares, Miramar, Mislata, Mogente/Moixent, Moncada, Montaverner, Monte Vedat, Montesa, Montichelvo, Montroy, Montserrat, Museros, Naquera, Navalon, Navarres, Novele/Novetle, Oliva, Olocau, Ontinyent, Otos, Paiporta, Palma de Gandia, Palmera, Paterna, Pedralba, Petres, Picanya, Picassent, Piles, Pinedo, Pla de Corrals, Playa, Playa de Canet, Polinya de Xuquer, Potries, Pucol, Pueblo Nuevo, Puig, Quart de Les Valls, Quart de Poblet, Quartell, Quatretonda, Quesa, Rafelbunol, Rafelcofer, Rafelguaraf, Real, Real de Gandia, Requena, Riba-roja de Turia, Riola, Rocafort, Rotgla i Corbera, Rotova, Sagunto, Salem, San Antonio, San Antonio de Benageber, Segart, Senyera, Serra, Siete Aguas, Silla, Simat de la Valldigna, Sinarcas, Sollana, Sueca, Sumacarcer, Tavernes Blanques, Tavernes de la Valldigna, Teresa de Cofrentes, Terramelar, Titaguas, Torrebaja, Torrent, Torres-Torres, Tous, Tuejar, Turis, Utiel, Valencia, Vallada, Vallanca, Valles, Venta del Moro, Ventas del Poyo, Vilamarxant, Villalonga, Villanueva de Castellon, Villar de Tejas, Villar del Arzobispo, Villargordo del Cabriel, Vinalesa, Xativa, Xeraco, Xeresa, Xirivella, Yatova, Zarra</t>
  </si>
  <si>
    <t>ESP_46</t>
  </si>
  <si>
    <t>Aguilar de Campos, Aguilarejo, Alaejos, Alcazaren, Aldeamayor de San Martin, Amusquillo, Arrabal de Portillo, Arroyo de la Encomienda, Ataquines, Bahabon, Barcial de la Loma, Becilla de Valderaduey, Benafarces, Bercero, Berrueces, Bobadilla del Campo, Bocigas, Boecillo, Bolanos de Campos, Brahojos de Medina, Cabezon de Pisuerga, Cabreros del Monte, Calabazas, Campaspero, Camporredondo, Canalejas de Penafiel, Canillas de Esgueva, Carpio, Casasola de Arion, Castrejon de Trabancos, Castrillo de Duero, Castrodeza, Castromembibre, Castromonte, Castronuevo de Esgueva, Castronuno, Castroponce, Castroverde de Cerrato, Ceinos de Campos, Cigales, Cigunuela, Cisterniga, Cogeces del Monte, Corcos, Cubillas de Santa Marta, Cuenca de Campos, El Campillo, Encinas de Esgueva, Esguevillas de Esgueva, Fombellida, Fresno El Viejo, Fuensaldana, Geria, Herrera de Duero, Herrin de Campos, Iscar, La Mudarra, La Overuela, La Parrilla, La Pedraja de Portillo, La Seca, La Zarza, Laguna de Duero, Langayo, Llano de Olmedo, Matapozuelos, Mayorga, Medina de Rioseco, Medina del Campo, Megeces, Melgar de Abajo, Melgar de Arriba, Mojados, Monasterio de Vega, Moral de la Reina, Moraleja de las Panaderas, Morales de Campos, Mota del Marques, Muriel de Zapardiel, Nava del Rey, Nueva Villa de las Torres, Olivares de Duero, Olmedo, Olmos de Esgueva, Palazuelo de Vedija, Pedrajas de San Esteban, Pedrosa del Rey, Penafiel, Penaflor de Hornija, Pesquera de Duero, Pina de Esgueva, Pinar de Antequera, Pinel de Abajo, Pobladura de Sotiedra, Pollos, Pozal de Gallinas, Pozaldez, Pozuelo de la Orden, Puente Duero-Esparragal, Quintanilla de Arriba, Quintanilla de Onesimo, Quintanilla de Trigueros, Rabano, Ramiro, Renedo de Esgueva, Roales de Campos, Rodilana, Rubi de Bracamonte, Rueda, Saelices de Mayorga, San Cebrian de Mazote, San Llorente, San Martin de Valveni, San Miguel del Arroyo, San Pedro de Latarce, San Roman de Hornija, San Vicente del Palacio, Santervas de Campos, Santibanez de Valcorba, Santovenia de Pisuerga, Sardon de Duero, Serrada, Siete Iglesias de Trabancos, Simancas, Tamariz de Campos, Tiedra, Tordehumos, Tordesillas, Torre de Esgueva, Torrecilla de la Abadesa, Torrecilla de la Orden, Torrecilla del Valle, Torrelobaton, Traspinedo, Trigueros del Valle, Tudela de Duero, Urones de Castroponce, Uruena, Valdenebro de Los Valles, Valdestillas, Valdunquillo, Valladolid, Valoria La Buena, Valverde de Campos, Vega de Valdetronco, Velascalvaro, Ventosa de la Cuesta, Viana de Cega, Villabanez, Villabragima, Villaco, Villafrades de Campos, Villafranca de Duero, Villafrechos, Villafuerte, Villagarcia de Campos, Villalar de Los Comuneros, Villalba de Los Alcores, Villalbarba, Villalon de Campos, Villamarciel, Villanubla, Villanueva de Duero, Villanueva de la Condesa, Villanueva de Los Caballeros, Villanueva de Los Infantes, Villardefrades, Villarmentero de Esgueva, Villavellid, Villaverde de Medina, Villavicencio de Los Caballeros, Viloria, Wamba, Zaratan</t>
  </si>
  <si>
    <t>ESP_47</t>
  </si>
  <si>
    <t>Abanto de Suso, Aldai, Algorta, Alonsotegi, Altamira-San Kristobal, Altzaa, Ambasaguas, Amorebieta, Andra-Mari, Apatamonasterio, Aranguren, Areatza, Arene, Arizgoiti, Arrigorriaga, Arteaga (San Martin), Arteaga Derio, Astrabudua, Aulesti, Avellaneda, Balmaseda, Barakaldo, Basozabal, Berango, Bermeo, Berriz-Olakueta, Bezi, Bilbao, Bolibar, Concha, Durango, Ea, El Regato, Elantxobe, Eleizalde, Elejalde, Elejalde Forua, Elexalde, Elexalde Auzoa, Elexalde-Zeeta, Elorrio, Enderika, Ergoien, Ermua, Erribera, Errigoiti, Garaioltza, Gernika-Lumo, Getxo, Gibelorratzagako San Pelaio, Guenes, Herriko Plaza, Ibarra, Ibarruri, Ispaster-Elexalde, Iurreta, Izurza, Kukullaga, Kurtzea, La Arboleda, La Baluga, La Cuesta, La Iglesia, La Plaza, Landa, Lanestosa, Larrabetzu, Larrauri-Markaida, Larruskain-Amalloa, Las Arenas-Areeta, Lekeitio, Lemoa, Libao, Loiola, Magdalena, Mallabia, Manaria, Markina-Xemein, Mendieta, Mendiondo, Mimetiz, Moreaga, Mundaka, Mungia, Munitibar, Murtatza, Murueta, Ondarroa, Orduna, Ortuella, Otxandio, Plentzia, Portugalete, Sallobente, San Juan de Muskiz, San Pedro Galdames, San Vicente de Barakaldo/San Bizenti-Barakaldo, Sandamendi, Santurtzi, Sertutxa, Sestao, Sodupe, Sukarrieta, Trana-Matiena, Traslavina, Ugao-Miraballes, Ugarana, Ugarte, Urkiola, Valle de Trapaga/Trapagaran, Zabaloetxe, Zaldibar, Zaramillo, Zelaieta, Zubialde, Zubiaur, Zubiete</t>
  </si>
  <si>
    <t>ESP_48</t>
  </si>
  <si>
    <t>Abezames, Aciberos, Aguilar de Tera, Alcanices, Almaraz de Duero, Almeida de Sayago, Almendra, Andavias, Anta de Rioconejos, Argujillo, Aspariegos, Asturianos, Ayoo de Vidriales, Badilla, Barcial del Barco, Barjacoba, Barrio de Lomba, Belver de Los Montes, Benavente, Benegiles, Bercianos de Aliste, Bermillo de Alba, Bermillo de Sayago, Boya, Breto, Brime de Sog, Burganes de Valverde, Bustillo del Oro, Cabanas de Sayago, Calabor, Calzada de Tera, Calzadilla de Tera, Camarzana de Tera, Canizal, Canizo, Carbajales de Alba, Carbajales de la Encomienda, Carbellino, Casaseca de las Chanas, Castellanos, Castrelos, Castrillo de la Guarena, Castro de Alcanices, Castrogonzalo, Castronuevo de Los Arcos, Castroverde de Campos, Ceadea, Cerecinos de Campos, Cerecinos del Carrizal, Cernecina, Chanos, Cional, Codesal, Colinas de Trasmonte, Coomonte, Coreses, Corrales, Cotanes del Monte, Cubillos, Domez, Donado, El Cubo de Tierra del Vino, El Pego, El Perdigon, El Pinero, El Poyo, El Puente, Entrala, Espadanedo, Fadon, Faramontanos de Tabara, Fariza de Sayago, Fermoselle, Ferreras de Abajo, Ferreruela de Tabara, Figueruela de Arriba, Fonfria, Fontanillas de Castro, Formariz, Fornillos de Fermoselle, Fresno de la Ribera, Fuente Encalada, Fuentelapena, Fuentes de Ropel, Fuentesauco, Fuentesecas, Fuentespreadas, Galende, Gallegos del Campo, Gamones, Ganame, Granja de Moreruela, Guarrate, Hermisende, Ilanes, Junquera de Tera, Justel, La Boveda de Toro, La Tabla, La Torre del Valle, La Tuda, Lanseros, Las Enillas, Letrillas, Litos, Losacino, Losilla, Lubian, Luelmo, Madridanos, Mahide, Malillos, Malva, Manganeses de la Lampreana, Manganeses de la Polvorosa, Manzanal del Barco, Matilla de Arzon, Mayalde, Mogatar, Molacillos, Mombuey, Moncabril, Monfarracinos, Montamarta, Monte La Reina, Moral de Sayago, Moraleja de Sayago, Moraleja del Vino, Morales de Rey, Morales de Toro, Morales del Vino, Moralina, Moreruela de Los Infanzones, Moreruela de Tabara, Muelas de Los Caballeros, Muelas del Pan, Muga de Alba, Muga de Sayago, Navianos de Alba, Navianos de Valverde, Olmillos de Castro, Otero de Bodas, Otero de Los Centenos, Otero de Sanabria, Pajares de la Lampreana, Palacios de Sanabria, Peleagonzalo, Peleas de Abajo, Peleas de Arriba, Penausende, Peque, Pereruela, Perilla de Castro, Piedrahita de Castro, Pinilla de Fermoselle, Pinilla de Toro, Pino, Pobladura del Valle, Porto, Pozoantiguo, Pozuelo de Vidriales, Prado, Puebla de Sanabria, Pueblica de Campean, Quiruelas de Vidriales, Rabanales, Requejo, Revellinos, Ribadelago de Franco, Ricobayo de Alba, Riego del Camino, Rihonor de Castilla, Rioconejos, Riofrio de Aliste, Rionegro del Puente, Roales, Robleda, Samir de Los Canos, San Cebrian de Castro, San Cristobal de Entrevinas, San Esteban del Molar, San Juan del Rebollar, San Juanico El Nuevo, San Justo, San Marcial, San Martin de Tabara, San Miguel de la Ribera, San Miguel del Valle, San Pedro de Ceque, San Pedro de las Herrerias, San Roman de Los Infantes, San Roman del Valle, San Vitero, Santa Clara de Avedillo, Santa Colomba de las Carabias, Santa Colomba de las Monjas, Santa Cristina de la Polvorosa, Santa Croya de Tera, Santa Cruz de Los Cuerragos, Santa Maria de la Vega, Santiago de la Requejada, Santibanez de Tera, Santibanez de Vidriales, Santovenia, Sanzoles, Sejas de Aliste, Sogo, Tabara, Tagarabuena, Tamame, Tapioles, Tardobispo, Toro, Torrefrades, Torregamones, Torres del Carrizal, Trabazos, Trefacio, Una de Quintana, Ungilde, Utrera de la Encomienda, Vadillo de la Guarena, Valdefinjas, Valdeperdices, Valdespino, Valer, Vallesa de la Guarena, Vega de Villalobos, Venialbo, Vezdemarban, Videmala, Vigo, Villabrazaro, Villabuena del Puente, Villadepera, Villaescusa, Villafafila, Villaferruena, Villalazan, Villalba de la Lampreana, Villalcampo, Villalobos, Villalonso, Villalpando, Villalube, Villalverde, Villamayor de Campos, Villamor de Los Escuderos, Villanueva de Campean, Villanueva de la Sierra, Villanueva de las Peras, Villanueva de Valrojo, Villanueva del Campo, Villar de Fallaves, Villar de Los Pisones, Villar del Buey, Villaralbo, Villardeciervos, Villardiga, Villardondiego, Villarino Tras La Sierra, Villarrin de Campos, Villaseco del Pan, Villavendimio, Vinas, Zamora</t>
  </si>
  <si>
    <t>ESP_49</t>
  </si>
  <si>
    <t>Abanto, Acered, Agon, Aguaron, Aguilon, Ainzon, Aladren, Alagon, Alarba, Albeta, Alborge, Alcala de Ebro, Alcala de Moncayo, Alera, Alfajarin, Alfamen, Alforque, Alhama de Aragon, Almonacid de la Cuba, Almonacid de la Sierra, Alpartir, Aluenda, Ambel, Anento, Aninon, Anon de Moncayo, Aranda de Moncayo, Arandiga, Ardisa, Ariza, Artieda, Atea, Ateca, Azuara, Belchite, Belmonte de Gracian, Bijuesca, Biota, Bisimbre, Boquineni, Bordalba, Borja, Botorrita, Brea de Aragon, Bubierca, Bujaraloz, Cabanas de Ebro, Cabolafuente, Cadrete, Calatayud, Calatorao, Calmarza, Campillo de Aragon, Carenas, Carinena, Cartuja Baja, Casetas, Caspe, Castejon de Alarba, Castejon de las Armas, Castiliscar, Cervera de la Canada, Cetina, Chiprana, Cinco Olivas, Clares de Ribota, Codo, Codos, Cosuenda, Cuarte de Huerva, Cubel, Daroca, Ejea de Los Caballeros, El Burgo de Ebro, El Buste, El Frasno, Encinacorba, Epila, Erla, Escatron, Fabara, Farlete, Fayon, Figueruelas, Frescano, Fuendejalon, Fuendetodos, Fuentes de Ebro, Fuentes de Jiloca, Gallocanta, Gallur, Garrapinillos, Gelsa, Gotor, Grisen, Herrera de Los Navarros, Huermeda, Ibdes, Illueca, Inoges, Jaraba, Jarque, Jaulin, Juslibol, La Almolda, La Almunia de Dona Godina, La Muela, La Puebla de Alfinden, La Zaida, Lagata, Langa del Castillo, Lecera, Lecinena, Letux, Litago, Lituenigo, Lobera de Onsella, Longares, Longas, Los Fayos, Luceni, Luesma, Lumpiaque, Luna, Maella, Magallon, Mainar, Malanquilla, Mallen, Malon, Maluenda, Mara, Maria de Huerva, Marlofa, Mediana de Aragon, Mequinenza, Mesones de Isuela, Mezalocha, Miedes de Aragon, Miraflores, Monegrillo, Moneva, Monreal de Ariza, Montanana, Monterde, Monzalbarba, Morata de Jalon, Morata de Jiloca, Mores, Moros, Movera, Moyuela, Mozota, Muel, Munebrega, Murallas de Santa Fe, Murero, Navardun, Nonaspe, Novallas, Novillas, Nuevalos, Nuez de Ebro, Olves, Ontinar de Salz, Osera de Ebro, Paniza, Paracuellos de Jiloca, Pastriz, Pedrola, Penaflor, Perdiguera, Piedratajada, Pina de Ebro, Pinseque, Pinsoro, Poligono Industrial Centrovia (La Muela), Pradilla de Ebro, Puebla de Alborton, Purroy, Quinto, Remolinos, Ricla, Rivas, Roden, Romanos, Sabinan, Sadaba, Salillas de Jalon, Salvatierra de Esca, San Gregorio, San Juan de Mozarrifar, San Martin de la Virgen de Moncayo, San Mateo de Gallego, Santa Anastasia, Santa Cruz de Grio, Santa Engracia, Sastago, Sediles, Sestrica, Sierra de Luna, Sigues, Sisamon, Sobradiel, Sos del Rey Catolico, Tabuenca, Tarazona, Tauste, Terrer, Tierga, Tobed, Torralba de Ribota, Torrecilla de Valmadrid, Torrellas, Torres, Torres de Berrellen, Torrijo de la Canada, Tortoles, Tosos, Trasmoz, Trasobares, Uncastillo, Undues de Lerda, Urrea de Jalon, Urries, Used, Utebo, Val de San Martin, Valdehorna, Valmadrid, Valpalmas, Velilla de Ebro, Velilla de Jiloca, Vera de Moncayo, Villafeliche, Villafranca de Ebro, Villalba de Perejil, Villalengua, Villamayor de Gallego, Villanueva de Gallego, Villanueva de Huerva, Villanueva de Jiloca, Villar de Los Navarros, Villarreal de Huerva, Villarroya de la Sierra, Vistabella, Viver de la Sierra, Zaragoza, Zuera</t>
  </si>
  <si>
    <t>ESP_50</t>
  </si>
  <si>
    <t>Benzu, Ceuta, El Principe</t>
  </si>
  <si>
    <t>ESP_51</t>
  </si>
  <si>
    <t>Melilla</t>
  </si>
  <si>
    <t>ESP_52</t>
  </si>
  <si>
    <t>Andorra la Vieja, Canillo, Encamp, Escaldes-Engordany, La Massana, Ordino, Sant Julia de Loria</t>
  </si>
  <si>
    <t>ESP_AD</t>
  </si>
  <si>
    <t>Gibraltar</t>
  </si>
  <si>
    <t>ESP_GX</t>
  </si>
  <si>
    <t>Keski-Suomi</t>
  </si>
  <si>
    <t>FI193</t>
  </si>
  <si>
    <t>Etelä-Pohjanmaa</t>
  </si>
  <si>
    <t>FI194</t>
  </si>
  <si>
    <t>Pohjanmaa</t>
  </si>
  <si>
    <t>FI195</t>
  </si>
  <si>
    <t>Satakunta</t>
  </si>
  <si>
    <t>FI196</t>
  </si>
  <si>
    <t>Pirkanmaa</t>
  </si>
  <si>
    <t>FI197</t>
  </si>
  <si>
    <t>Helsinki-Uusimaa</t>
  </si>
  <si>
    <t>FI1B1</t>
  </si>
  <si>
    <t>Varsinais-Suomi</t>
  </si>
  <si>
    <t>FI1C1</t>
  </si>
  <si>
    <t>Kanta-Häme</t>
  </si>
  <si>
    <t>FI1C2</t>
  </si>
  <si>
    <t>Päijät-Häme</t>
  </si>
  <si>
    <t>FI1C3</t>
  </si>
  <si>
    <t>Kymenlaakso</t>
  </si>
  <si>
    <t>FI1C4</t>
  </si>
  <si>
    <t>Etelä-Karjala</t>
  </si>
  <si>
    <t>FI1C5</t>
  </si>
  <si>
    <t>Etelä-Savo</t>
  </si>
  <si>
    <t>FI1D1</t>
  </si>
  <si>
    <t>Pohjois-Savo</t>
  </si>
  <si>
    <t>FI1D2</t>
  </si>
  <si>
    <t>Pohjois-Karjala</t>
  </si>
  <si>
    <t>FI1D3</t>
  </si>
  <si>
    <t>Keski-Pohjanmaa</t>
  </si>
  <si>
    <t>FI1D5</t>
  </si>
  <si>
    <t>Lappi</t>
  </si>
  <si>
    <t>FI1D7</t>
  </si>
  <si>
    <t>Kainuu</t>
  </si>
  <si>
    <t>FI1D8</t>
  </si>
  <si>
    <t>Pohjois-Pohjanmaa</t>
  </si>
  <si>
    <t>FI1D9</t>
  </si>
  <si>
    <t>Åland</t>
  </si>
  <si>
    <t>FI200</t>
  </si>
  <si>
    <t>Ain</t>
  </si>
  <si>
    <t>FRA_01</t>
  </si>
  <si>
    <t>Aisne</t>
  </si>
  <si>
    <t>FRA_02</t>
  </si>
  <si>
    <t>Allier</t>
  </si>
  <si>
    <t>FRA_03</t>
  </si>
  <si>
    <t>Alpes-de-Haute-Provence</t>
  </si>
  <si>
    <t>FRA_04</t>
  </si>
  <si>
    <t>Hautes-Alpes</t>
  </si>
  <si>
    <t>FRA_05</t>
  </si>
  <si>
    <t>Alpes-Maritimes</t>
  </si>
  <si>
    <t>FRA_06</t>
  </si>
  <si>
    <t>Ardeche</t>
  </si>
  <si>
    <t>FRA_07</t>
  </si>
  <si>
    <t>Ardennes</t>
  </si>
  <si>
    <t>FRA_08</t>
  </si>
  <si>
    <t>Ariege</t>
  </si>
  <si>
    <t>FRA_09</t>
  </si>
  <si>
    <t>Aube</t>
  </si>
  <si>
    <t>FRA_10</t>
  </si>
  <si>
    <t>Aude</t>
  </si>
  <si>
    <t>FRA_11</t>
  </si>
  <si>
    <t>Aveyron</t>
  </si>
  <si>
    <t>FRA_12</t>
  </si>
  <si>
    <t>Bouches-du-Rhone</t>
  </si>
  <si>
    <t>FRA_13</t>
  </si>
  <si>
    <t>Calvados</t>
  </si>
  <si>
    <t>FRA_14</t>
  </si>
  <si>
    <t>Cantal</t>
  </si>
  <si>
    <t>FRA_15</t>
  </si>
  <si>
    <t>Charente</t>
  </si>
  <si>
    <t>FRA_16</t>
  </si>
  <si>
    <t>Charente-Maritime</t>
  </si>
  <si>
    <t>FRA_17</t>
  </si>
  <si>
    <t>Cher</t>
  </si>
  <si>
    <t>FRA_18</t>
  </si>
  <si>
    <t>Correze</t>
  </si>
  <si>
    <t>FRA_19</t>
  </si>
  <si>
    <t>Cote-d'Or</t>
  </si>
  <si>
    <t>FRA_21</t>
  </si>
  <si>
    <t>Cotes-d'Armor</t>
  </si>
  <si>
    <t>FRA_22</t>
  </si>
  <si>
    <t>Creuse</t>
  </si>
  <si>
    <t>FRA_23</t>
  </si>
  <si>
    <t>Dordogne</t>
  </si>
  <si>
    <t>FRA_24</t>
  </si>
  <si>
    <t>Doubs</t>
  </si>
  <si>
    <t>FRA_25</t>
  </si>
  <si>
    <t>Drome</t>
  </si>
  <si>
    <t>FRA_26</t>
  </si>
  <si>
    <t>Eure</t>
  </si>
  <si>
    <t>FRA_27</t>
  </si>
  <si>
    <t>Eure-et-Loir</t>
  </si>
  <si>
    <t>FRA_28</t>
  </si>
  <si>
    <t>Finistere</t>
  </si>
  <si>
    <t>FRA_29</t>
  </si>
  <si>
    <t>Corse-du-Sud</t>
  </si>
  <si>
    <t>FRA_2A</t>
  </si>
  <si>
    <t>Haute-Corse</t>
  </si>
  <si>
    <t>FRA_2B</t>
  </si>
  <si>
    <t>Gard</t>
  </si>
  <si>
    <t>FRA_30</t>
  </si>
  <si>
    <t>Haute-Garonne</t>
  </si>
  <si>
    <t>FRA_31</t>
  </si>
  <si>
    <t>Gers</t>
  </si>
  <si>
    <t>FRA_32</t>
  </si>
  <si>
    <t>Gironde</t>
  </si>
  <si>
    <t>FRA_33</t>
  </si>
  <si>
    <t>Herault</t>
  </si>
  <si>
    <t>FRA_34</t>
  </si>
  <si>
    <t>Ille-et-Vilaine</t>
  </si>
  <si>
    <t>FRA_35</t>
  </si>
  <si>
    <t>Indre</t>
  </si>
  <si>
    <t>FRA_36</t>
  </si>
  <si>
    <t>Indre-et-Loire</t>
  </si>
  <si>
    <t>FRA_37</t>
  </si>
  <si>
    <t>Isere</t>
  </si>
  <si>
    <t>FRA_38</t>
  </si>
  <si>
    <t>Jura</t>
  </si>
  <si>
    <t>FRA_39</t>
  </si>
  <si>
    <t>Landes</t>
  </si>
  <si>
    <t>FRA_40</t>
  </si>
  <si>
    <t>Loir-et-Cher</t>
  </si>
  <si>
    <t>FRA_41</t>
  </si>
  <si>
    <t>Loire</t>
  </si>
  <si>
    <t>FRA_42</t>
  </si>
  <si>
    <t>Haute-Loire</t>
  </si>
  <si>
    <t>FRA_43</t>
  </si>
  <si>
    <t>Loire-Atlantique</t>
  </si>
  <si>
    <t>FRA_44</t>
  </si>
  <si>
    <t>Loiret</t>
  </si>
  <si>
    <t>FRA_45</t>
  </si>
  <si>
    <t>Lot</t>
  </si>
  <si>
    <t>FRA_46</t>
  </si>
  <si>
    <t>Lot-et-Garonne</t>
  </si>
  <si>
    <t>FRA_47</t>
  </si>
  <si>
    <t>Lozere</t>
  </si>
  <si>
    <t>FRA_48</t>
  </si>
  <si>
    <t>Maine-et-Loire</t>
  </si>
  <si>
    <t>FRA_49</t>
  </si>
  <si>
    <t>Manche</t>
  </si>
  <si>
    <t>FRA_50</t>
  </si>
  <si>
    <t>Marne</t>
  </si>
  <si>
    <t>FRA_51</t>
  </si>
  <si>
    <t>Haute-Marne</t>
  </si>
  <si>
    <t>FRA_52</t>
  </si>
  <si>
    <t>Mayenne</t>
  </si>
  <si>
    <t>FRA_53</t>
  </si>
  <si>
    <t>Meurthe-et-Moselle</t>
  </si>
  <si>
    <t>FRA_54</t>
  </si>
  <si>
    <t>Meuse</t>
  </si>
  <si>
    <t>FRA_55</t>
  </si>
  <si>
    <t>Morbihan</t>
  </si>
  <si>
    <t>FRA_56</t>
  </si>
  <si>
    <t>Moselle</t>
  </si>
  <si>
    <t>FRA_57</t>
  </si>
  <si>
    <t>Nievre</t>
  </si>
  <si>
    <t>FRA_58</t>
  </si>
  <si>
    <t>Nord</t>
  </si>
  <si>
    <t>FRA_59</t>
  </si>
  <si>
    <t>Oise</t>
  </si>
  <si>
    <t>FRA_60</t>
  </si>
  <si>
    <t>Orne</t>
  </si>
  <si>
    <t>FRA_61</t>
  </si>
  <si>
    <t>Pas-de-Calais</t>
  </si>
  <si>
    <t>FRA_62</t>
  </si>
  <si>
    <t>Puy-de-Dome</t>
  </si>
  <si>
    <t>FRA_63</t>
  </si>
  <si>
    <t>Pyrenees-Atlantiques</t>
  </si>
  <si>
    <t>FRA_64</t>
  </si>
  <si>
    <t>Hautes-Pyrenees</t>
  </si>
  <si>
    <t>FRA_65</t>
  </si>
  <si>
    <t>Pyrenees-Orientales</t>
  </si>
  <si>
    <t>FRA_66</t>
  </si>
  <si>
    <t>Bas-Rhin</t>
  </si>
  <si>
    <t>FRA_67</t>
  </si>
  <si>
    <t>Haut-Rhin</t>
  </si>
  <si>
    <t>FRA_68</t>
  </si>
  <si>
    <t>Rhone</t>
  </si>
  <si>
    <t>FRA_69</t>
  </si>
  <si>
    <t>Haute-Saone</t>
  </si>
  <si>
    <t>FRA_70</t>
  </si>
  <si>
    <t>Saone-et-Loire</t>
  </si>
  <si>
    <t>FRA_71</t>
  </si>
  <si>
    <t>Sarthe</t>
  </si>
  <si>
    <t>FRA_72</t>
  </si>
  <si>
    <t>Savoie</t>
  </si>
  <si>
    <t>FRA_73</t>
  </si>
  <si>
    <t>Haute-Savoie</t>
  </si>
  <si>
    <t>FRA_74</t>
  </si>
  <si>
    <t>Paris</t>
  </si>
  <si>
    <t>FRA_75</t>
  </si>
  <si>
    <t>Seine-Maritime</t>
  </si>
  <si>
    <t>FRA_76</t>
  </si>
  <si>
    <t>Seine-et-Marne</t>
  </si>
  <si>
    <t>FRA_77</t>
  </si>
  <si>
    <t>Yvelines</t>
  </si>
  <si>
    <t>FRA_78</t>
  </si>
  <si>
    <t>Deux-Sevres</t>
  </si>
  <si>
    <t>FRA_79</t>
  </si>
  <si>
    <t>Somme</t>
  </si>
  <si>
    <t>FRA_80</t>
  </si>
  <si>
    <t>Tarn</t>
  </si>
  <si>
    <t>FRA_81</t>
  </si>
  <si>
    <t>Tarn-et-Garonne</t>
  </si>
  <si>
    <t>FRA_82</t>
  </si>
  <si>
    <t>Var</t>
  </si>
  <si>
    <t>FRA_83</t>
  </si>
  <si>
    <t>Vaucluse</t>
  </si>
  <si>
    <t>FRA_84</t>
  </si>
  <si>
    <t>Vendee</t>
  </si>
  <si>
    <t>FRA_85</t>
  </si>
  <si>
    <t>Vienne</t>
  </si>
  <si>
    <t>FRA_86</t>
  </si>
  <si>
    <t>Haute-Vienne</t>
  </si>
  <si>
    <t>FRA_87</t>
  </si>
  <si>
    <t>Vosges</t>
  </si>
  <si>
    <t>FRA_88</t>
  </si>
  <si>
    <t>Yonne</t>
  </si>
  <si>
    <t>FRA_89</t>
  </si>
  <si>
    <t>Territoire de Belfort</t>
  </si>
  <si>
    <t>FRA_90</t>
  </si>
  <si>
    <t>Essonne</t>
  </si>
  <si>
    <t>FRA_91</t>
  </si>
  <si>
    <t>Hauts-de-Seine</t>
  </si>
  <si>
    <t>FRA_92</t>
  </si>
  <si>
    <t>Seine-Saint-Denis</t>
  </si>
  <si>
    <t>FRA_93</t>
  </si>
  <si>
    <t>Val-de-Marne</t>
  </si>
  <si>
    <t>FRA_94</t>
  </si>
  <si>
    <t>Val-d'Oise</t>
  </si>
  <si>
    <t>FRA_95</t>
  </si>
  <si>
    <t>Monaco</t>
  </si>
  <si>
    <t>FRA_99</t>
  </si>
  <si>
    <t>Athina</t>
  </si>
  <si>
    <t>GRC_10</t>
  </si>
  <si>
    <t>Athina, Galatsi</t>
  </si>
  <si>
    <t>GRC_11</t>
  </si>
  <si>
    <t>Agia Varvara, Egaleo, Haidari, Peristeri</t>
  </si>
  <si>
    <t>GRC_12</t>
  </si>
  <si>
    <t>Acharnes, Agii Anargiri, Ano Liosia, Fili, Ilion, Kamatero, Petroupoli, Thrakomakedones, Zefiri</t>
  </si>
  <si>
    <t>GRC_13</t>
  </si>
  <si>
    <t>Agios Stefanos, Anixi, Dionisos, Drosia, Ekali, Iraklio Attikis, Kifisia, Krioneri, Likovrisi, Metamorfosi, Nea Chalkidona, Nea Erithrea, Nea Filadelfia, Nea Ionia Attikis, Rodopoli, Stamata</t>
  </si>
  <si>
    <t>GRC_14</t>
  </si>
  <si>
    <t>Agia Paraskevi, Anthousa, Chalandri, Cholargos, Filothei, Gerakas, Glika Nera, Marousi, Melissia, Nea Penteli, Neo Psichiko, Pallini, Papagos, Pefki, Penteli, Psichiko, Vrilissia, Zografos</t>
  </si>
  <si>
    <t>GRC_15</t>
  </si>
  <si>
    <t>Argiroupoli, Elliniko, Glifada, Ilioupoli, Kesariani, Vari, Vironas, Voula, Vouliagmeni</t>
  </si>
  <si>
    <t>GRC_16</t>
  </si>
  <si>
    <t>Agios Dimitrios, Alimos, Dafni, Imittos, Kallithea, Nea Smirni, Paleo Faliro, Tavros</t>
  </si>
  <si>
    <t>GRC_17</t>
  </si>
  <si>
    <t>Agios Ioannis Rentis, Drapetsona, Egina, Idra, Keratsini, Koridallos, Methana, Moschato, Nikea, Perama, Pireas, Poros Trizinias, Salamina, Spetses</t>
  </si>
  <si>
    <t>GRC_18</t>
  </si>
  <si>
    <t>Anavissos, Artemida, Aspropirgos, Avlona, Elefsina, Erithres, Kalivia Thorikou, Kapandriti, Keratea, Koropi, Lavrio, Magoula, Mandra, Marathonas, Markopoulo Mesogeas, Megara, Nea Makri, Nea Peramos Attikis, Oropos, Peania, Rafina, Spata, Vilia</t>
  </si>
  <si>
    <t>GRC_19</t>
  </si>
  <si>
    <t>Agii Theodori, Chiliomodi, Derveni, Gkoura, Kiato, Korinthos, Loutraki, Nemea, Perigiali, Sofiko, Vrachati, Xilokastro</t>
  </si>
  <si>
    <t>GRC_20</t>
  </si>
  <si>
    <t>Agia Triada, Argos, Ermioni, Kranidi, Ligourio, Nafplio, Palea Epidavros, Tolo</t>
  </si>
  <si>
    <t>GRC_21</t>
  </si>
  <si>
    <t>Astros, Dimitsana, Kato Asea, Kontovazena, Leonidi, Levidi, Megalopoli, Paloumpa, Stadio, Tirosapounakeika, Tripoli, Tropea, Vitina</t>
  </si>
  <si>
    <t>GRC_22</t>
  </si>
  <si>
    <t>Areopoli, Githio, Kastorio, Molai, Monemvasia, Neapoli Lakonias, Skala, Sparti, Xirokampi</t>
  </si>
  <si>
    <t>GRC_23</t>
  </si>
  <si>
    <t>Diavolitsi, Dorio, Filiatra, Gargaliani, Kalamata, Kardamili, Kiparissia, Koroni, Meligalas, Messini, Methoni, Petalidi, Pilos, Thouria</t>
  </si>
  <si>
    <t>GRC_24</t>
  </si>
  <si>
    <t>Akrata, Chalandritsa, Dafni Kalavriton, Diakopto, Egio, Erimanthia, Kalavrita, Kato Achaia, Klitoria, Vrachneika</t>
  </si>
  <si>
    <t>GRC_25</t>
  </si>
  <si>
    <t>Patra</t>
  </si>
  <si>
    <t>GRC_26</t>
  </si>
  <si>
    <t>Amaliada, Andravida, Andritsena, Archea Olimpia, Efira, Gastouni, Karatoulas, Katakolo, Krestena, Lalas, Lampia, Lechena, Nea Figalia, Pirgos, Pirgos Ilias, S. S. Vardas, Vartholomio, Zacharo</t>
  </si>
  <si>
    <t>GRC_27</t>
  </si>
  <si>
    <t>Agia Efimia, Argostoli, Fiskardo, Ithaki, Lixouri, Poros Kefallinias, Sami</t>
  </si>
  <si>
    <t>GRC_28</t>
  </si>
  <si>
    <t>Katastari, Macherado, Zakinthos</t>
  </si>
  <si>
    <t>GRC_29</t>
  </si>
  <si>
    <t>Agios Konstantinos Etoloakarnanias, Agios Vlasios, Agrinio, Amfilochia, Ano Chora, Antirrio, Astakos, Empesos, Etoliko, Evinochori, Fities, Gavalou, Katouna, Kenourgio, Mataragka, Mesolongi, Mitikas, Nafpaktos, Neochori Etoloakarnanias, Paleros, Panetolio, Paravola, Platanos Etoloakarnanias, Thermo, Vonitsa</t>
  </si>
  <si>
    <t>GRC_30</t>
  </si>
  <si>
    <t>Lefkada, Nidri, Vasiliki</t>
  </si>
  <si>
    <t>GRC_31</t>
  </si>
  <si>
    <t>Aliartos, Arachova, Distomo, Kiriaki, Livadia, Orchomenos, Paralia Distomou, Schimatari, Thiva, Vagia</t>
  </si>
  <si>
    <t>GRC_32</t>
  </si>
  <si>
    <t>Amfissa, Delfi, Efpalio, Eratini, Galaxidi, Gravia, Itea Fokidas, Lidoriki</t>
  </si>
  <si>
    <t>GRC_33</t>
  </si>
  <si>
    <t>Aliveri, Amarinthos, Avlonari, Chalkida, Eretria, Istiea, Karistos, Kimi, Limni, Loutra Edipsou, Mantoudi, Marmari, Nea Artaki, Nea Stira, Psachna, Skiros, Vasiliko</t>
  </si>
  <si>
    <t>GRC_34</t>
  </si>
  <si>
    <t>Agios Konstantinos Fthiotidas, Amfiklia, Atalanti, Domokos, Kamena Vourla, Kato Tithorea, Lamia, Makrakomi, Malesina, Molos, Sperchiada, Stilida</t>
  </si>
  <si>
    <t>GRC_35</t>
  </si>
  <si>
    <t>Granitsa, Karpenisi, Kerasochori</t>
  </si>
  <si>
    <t>GRC_36</t>
  </si>
  <si>
    <t>Agria, Almiros, Alonnisos, Argalasti, Nea Agchialos, Skiathos, Skopelos, Sourpi, Velestino, Zagora</t>
  </si>
  <si>
    <t>GRC_37</t>
  </si>
  <si>
    <t>Nea Ionia Volou, Volos</t>
  </si>
  <si>
    <t>GRC_38</t>
  </si>
  <si>
    <t>Agia, Ampelonas, Elassona, Farsala, Sikourion, Tirnavos</t>
  </si>
  <si>
    <t>GRC_40</t>
  </si>
  <si>
    <t>Larisa, Nikea Larisas</t>
  </si>
  <si>
    <t>GRC_41</t>
  </si>
  <si>
    <t>Farkadona, Kalampaka, Pili, Trikala</t>
  </si>
  <si>
    <t>GRC_42</t>
  </si>
  <si>
    <t>Agnantero, Karditsa, Leontari, Mouzaki, Palamas, Sofades</t>
  </si>
  <si>
    <t>GRC_43</t>
  </si>
  <si>
    <t>Delvinaki, Grevenitio, Kalentzi, Konitsa, Metsovo, Pramanta, Tsepelovo, Zitsa</t>
  </si>
  <si>
    <t>GRC_44</t>
  </si>
  <si>
    <t>Anatoli, Ioannina</t>
  </si>
  <si>
    <t>GRC_45</t>
  </si>
  <si>
    <t>Filiates, Igoumenitsa, Margariti, Paramithia</t>
  </si>
  <si>
    <t>GRC_46</t>
  </si>
  <si>
    <t>Agnanta, Ano Kalentini, Arta, Kompoti, Miliana, Neochori Artas, Vourgareli</t>
  </si>
  <si>
    <t>GRC_47</t>
  </si>
  <si>
    <t>Filippiada, Kanallaki, Louros, Parga, Preveza, Thesprotiko</t>
  </si>
  <si>
    <t>GRC_48</t>
  </si>
  <si>
    <t>Achillio, Gaios, Karousades, Kerkira, Lefkimmi, Tzavros</t>
  </si>
  <si>
    <t>GRC_49</t>
  </si>
  <si>
    <t>Emporio Kozanis, Kozani, Krokos, Neapoli Kozanis, Pentalofos, Ptolemaida, Servia, Siatista, Tsotili, Velventos</t>
  </si>
  <si>
    <t>GRC_50</t>
  </si>
  <si>
    <t>Agios Georgios Grevenon, Deskati, Grevena</t>
  </si>
  <si>
    <t>GRC_51</t>
  </si>
  <si>
    <t>Argos Orestiko, Kastoria, Korisos, Makrochori Kastorias, Mavrochori, Mesopotamia, Nestorio</t>
  </si>
  <si>
    <t>GRC_52</t>
  </si>
  <si>
    <t>Agios Germanos, Aminteo, Filotas, Florina, Lechovo, Meliti</t>
  </si>
  <si>
    <t>GRC_53</t>
  </si>
  <si>
    <t>Menemeni, Thessaloniki</t>
  </si>
  <si>
    <t>GRC_54</t>
  </si>
  <si>
    <t>Agios Pavlos, Kalamaria, Panorama, Pilea, Triandria</t>
  </si>
  <si>
    <t>GRC_55</t>
  </si>
  <si>
    <t>Ampelokipi, Efkarpia, Eleftherio-Kordelio, Evosmos, Menemeni, Neapoli, Polichni, Sikies, Stavroupoli</t>
  </si>
  <si>
    <t>GRC_56</t>
  </si>
  <si>
    <t>Agios Athanasios, Asprovalta, Asvestochori, Chalastra, Chalkidona, Epanomi, Gefira, Ionia Thessalonikis, Kalochori, Koufalia, Lagkadas, Nea Michaniona, Oreokastro, Sindos, Sochos, Stavros Thessalonikis, Thermaikos, Thermi, Vasilika Thessalonikis, Zagkliveri</t>
  </si>
  <si>
    <t>GRC_57</t>
  </si>
  <si>
    <t>Aridea, Arnissa, Edessa, Giannitsa, Kria Vrisi, Pella, Skidra</t>
  </si>
  <si>
    <t>GRC_58</t>
  </si>
  <si>
    <t>Alexandria, Kopanos, Meliki, Naousa Imathias, Veria</t>
  </si>
  <si>
    <t>GRC_59</t>
  </si>
  <si>
    <t>Eginio, Katerini, Leptokaria, Litochoro, Platamonas</t>
  </si>
  <si>
    <t>GRC_60</t>
  </si>
  <si>
    <t>Evropos, Goumenissa, Kilkis, Polikastro</t>
  </si>
  <si>
    <t>GRC_61</t>
  </si>
  <si>
    <t>Iraklia, Kato Poroia, Nea Zichni, Nigrita, Proti, Rodolivos, Serres, Sidirokastro</t>
  </si>
  <si>
    <t>GRC_62</t>
  </si>
  <si>
    <t>Agios Nikolaos Chalkidikis, Arnea, Dafni Agiou Orous, Galatista, Ierissos, Karies Agiou Orous, Kassandria, Nea Kallikratia, Nea Moudania, Neos Marmaras, Nikiti, Pefkochori, Poligiros, Sikea</t>
  </si>
  <si>
    <t>GRC_63</t>
  </si>
  <si>
    <t>Chrisoupoli, Eleftheroupoli, Kechrokampos, Krinides, Limenaria, Moustheni, Nea Karvali, Nea Peramos Kavalas, Prinos, Thasos</t>
  </si>
  <si>
    <t>GRC_64</t>
  </si>
  <si>
    <t>Kavala</t>
  </si>
  <si>
    <t>GRC_65</t>
  </si>
  <si>
    <t>Doxato, Drama, Kalampaki, Kato Nevrokopi, Paranesti, Prosotsani</t>
  </si>
  <si>
    <t>GRC_66</t>
  </si>
  <si>
    <t>Echinos, Evlalo, Genisea, Stavroupoli Xanthis, Xanthi</t>
  </si>
  <si>
    <t>GRC_67</t>
  </si>
  <si>
    <t>Alexandroupoli, Didimoticho, Dikea, Feres, Kiprinos, Lavara, Metaxades, Orestiada, Samothraki, Soufli, Tichero</t>
  </si>
  <si>
    <t>GRC_68</t>
  </si>
  <si>
    <t>Iasmos, Komotini, Sapes, Xilagani</t>
  </si>
  <si>
    <t>GRC_69</t>
  </si>
  <si>
    <t>Agia Varvara Irakliou, Agios Mironas, Ano Viannos, Archanes, Arkalochori, Asimi, Episkopi Irakliou, Kastelli Pediados, Limenas Chersonisou, Malia, Mires, Pirgos Irakliou, Timpaki</t>
  </si>
  <si>
    <t>GRC_70</t>
  </si>
  <si>
    <t>Gazi, Iraklio Kritis, Nea Alikarnassos</t>
  </si>
  <si>
    <t>GRC_71</t>
  </si>
  <si>
    <t>Agios Nikolaos Lasithiou, Elounta, Ierapetra, Makri Gialos, Neapoli Lasithiou, Sitia, Tzermiado</t>
  </si>
  <si>
    <t>GRC_72</t>
  </si>
  <si>
    <t>Alikianos, Chania, Chora Sfakion, Kalives, Kandanos, Kissamos, Kolimvari, Mournies, Paleochora, Platanias, Souda, Voukolies, Vrises Apokoronou</t>
  </si>
  <si>
    <t>GRC_73</t>
  </si>
  <si>
    <t>Amari, Anogia, Episkopi Rethimnis, Mirthios, Perama Rethimnis, Rethimno, Spili</t>
  </si>
  <si>
    <t>GRC_74</t>
  </si>
  <si>
    <t>Kithira, Potamos</t>
  </si>
  <si>
    <t>GRC_80</t>
  </si>
  <si>
    <t>Agia Paraskevi Lesvou, Agiasos, Agios Efstratios, Antissa, Eresos, Kalloni, Mantamados, Mirina, Mithimna, Mitilini, Moudros, Pappados, Petra, Plomari, Polichnitos</t>
  </si>
  <si>
    <t>GRC_81</t>
  </si>
  <si>
    <t>Chios, Inousses, Kalamoti, Kardamila, Psara, Volissos</t>
  </si>
  <si>
    <t>GRC_82</t>
  </si>
  <si>
    <t>Agios Kirikos, Evdilos, Fourni, Karlovasi, Pirgos Samou, Pithagorio, Raches, Samos</t>
  </si>
  <si>
    <t>GRC_83</t>
  </si>
  <si>
    <t>Amorgos, Anafi, Andros, Antiparos, Emporio Thiras, Filoti, Folegandros, Gavrio, Ia, Ios, Ioulis, Kimolos, Kithnos, Mikonos, Milos, Naousa Parou, Naxos, Paros, Serifos, Sifnos, Sikinos, Siros, Thira, Tinos</t>
  </si>
  <si>
    <t>GRC_84</t>
  </si>
  <si>
    <t>Afantou, Agathonisi, Antimachia, Archangelos, Astipalea, Chalki, Emponas, Gennadi, Ialisos, Kalimnos, Kalithies, Kardamena, Karpathos, Kasos, Kefalos, Kos, Kremasti, Lakki Lerou, Leros, Lindos, Lipsi, Megisti, Nisiros, Patmos, Rodos, Simi, Tilos</t>
  </si>
  <si>
    <t>GRC_85</t>
  </si>
  <si>
    <t>Bjelovarsko-bilogorska županija</t>
  </si>
  <si>
    <t>HR021</t>
  </si>
  <si>
    <t>Virovitičko-podravska županija</t>
  </si>
  <si>
    <t>HR022</t>
  </si>
  <si>
    <t>Požeško-slavonska županija</t>
  </si>
  <si>
    <t>HR023</t>
  </si>
  <si>
    <t>Brodsko-posavska županija</t>
  </si>
  <si>
    <t>HR024</t>
  </si>
  <si>
    <t>Osječko-baranjska županija</t>
  </si>
  <si>
    <t>HR025</t>
  </si>
  <si>
    <t>Vukovarsko-srijemska županija</t>
  </si>
  <si>
    <t>HR026</t>
  </si>
  <si>
    <t>Karlovačka županija</t>
  </si>
  <si>
    <t>HR027</t>
  </si>
  <si>
    <t>Sisačko-moslavačka županija</t>
  </si>
  <si>
    <t>HR028</t>
  </si>
  <si>
    <t>Primorsko-goranska županija</t>
  </si>
  <si>
    <t>HR031</t>
  </si>
  <si>
    <t>Ličko-senjska županija</t>
  </si>
  <si>
    <t>HR032</t>
  </si>
  <si>
    <t>Zadarska županija</t>
  </si>
  <si>
    <t>HR033</t>
  </si>
  <si>
    <t>Šibensko-kninska županija</t>
  </si>
  <si>
    <t>HR034</t>
  </si>
  <si>
    <t>Splitsko-dalmatinska županija</t>
  </si>
  <si>
    <t>HR035</t>
  </si>
  <si>
    <t>Istarska županija</t>
  </si>
  <si>
    <t>HR036</t>
  </si>
  <si>
    <t>Dubrovačko-neretvanska županija</t>
  </si>
  <si>
    <t>HR037</t>
  </si>
  <si>
    <t>Grad Zagreb</t>
  </si>
  <si>
    <t>HR050</t>
  </si>
  <si>
    <t>Međimurska županija</t>
  </si>
  <si>
    <t>HR061</t>
  </si>
  <si>
    <t>Varaždinska županija</t>
  </si>
  <si>
    <t>HR062</t>
  </si>
  <si>
    <t>Koprivničko-križevačka županija</t>
  </si>
  <si>
    <t>HR063</t>
  </si>
  <si>
    <t>Krapinsko-zagorska županija</t>
  </si>
  <si>
    <t>HR064</t>
  </si>
  <si>
    <t>Zagrebačka županija</t>
  </si>
  <si>
    <t>HR065</t>
  </si>
  <si>
    <t>Budapest</t>
  </si>
  <si>
    <t>HU110</t>
  </si>
  <si>
    <t>Pest</t>
  </si>
  <si>
    <t>HU120</t>
  </si>
  <si>
    <t>Fejér</t>
  </si>
  <si>
    <t>HU211</t>
  </si>
  <si>
    <t>Komárom-Esztergom</t>
  </si>
  <si>
    <t>HU212</t>
  </si>
  <si>
    <t>Veszprém</t>
  </si>
  <si>
    <t>HU213</t>
  </si>
  <si>
    <t>Győr-Moson-Sopron</t>
  </si>
  <si>
    <t>HU221</t>
  </si>
  <si>
    <t>Vas</t>
  </si>
  <si>
    <t>HU222</t>
  </si>
  <si>
    <t>Zala</t>
  </si>
  <si>
    <t>HU223</t>
  </si>
  <si>
    <t>Baranya</t>
  </si>
  <si>
    <t>HU231</t>
  </si>
  <si>
    <t>Somogy</t>
  </si>
  <si>
    <t>HU232</t>
  </si>
  <si>
    <t>Tolna</t>
  </si>
  <si>
    <t>HU233</t>
  </si>
  <si>
    <t>Borsod-Abaúj-Zemplén</t>
  </si>
  <si>
    <t>HU311</t>
  </si>
  <si>
    <t>Heves</t>
  </si>
  <si>
    <t>HU312</t>
  </si>
  <si>
    <t>Nógrád</t>
  </si>
  <si>
    <t>HU313</t>
  </si>
  <si>
    <t>Hajdú-Bihar</t>
  </si>
  <si>
    <t>HU321</t>
  </si>
  <si>
    <t>Jász-Nagykun-Szolnok</t>
  </si>
  <si>
    <t>HU322</t>
  </si>
  <si>
    <t>Szabolcs-Szatmár-Bereg</t>
  </si>
  <si>
    <t>HU323</t>
  </si>
  <si>
    <t>Bács-Kiskun</t>
  </si>
  <si>
    <t>HU331</t>
  </si>
  <si>
    <t>Békés</t>
  </si>
  <si>
    <t>HU332</t>
  </si>
  <si>
    <t>Csongrád</t>
  </si>
  <si>
    <t>HU333</t>
  </si>
  <si>
    <t>Clare</t>
  </si>
  <si>
    <t>IRL_CE</t>
  </si>
  <si>
    <t>Cavan</t>
  </si>
  <si>
    <t>IRL_CN</t>
  </si>
  <si>
    <t>Cork County</t>
  </si>
  <si>
    <t>IRL_CO</t>
  </si>
  <si>
    <t>Carlow</t>
  </si>
  <si>
    <t>IRL_CW</t>
  </si>
  <si>
    <t>Dublin City</t>
  </si>
  <si>
    <t>IRL_D</t>
  </si>
  <si>
    <t>Donegal</t>
  </si>
  <si>
    <t>IRL_DL</t>
  </si>
  <si>
    <t>Galway County</t>
  </si>
  <si>
    <t>IRL_G</t>
  </si>
  <si>
    <t>Kildare</t>
  </si>
  <si>
    <t>IRL_KE</t>
  </si>
  <si>
    <t>Kilkenny</t>
  </si>
  <si>
    <t>IRL_KK</t>
  </si>
  <si>
    <t>Kerry</t>
  </si>
  <si>
    <t>IRL_KY</t>
  </si>
  <si>
    <t>Longford</t>
  </si>
  <si>
    <t>IRL_LD</t>
  </si>
  <si>
    <t>Louth</t>
  </si>
  <si>
    <t>IRL_LH</t>
  </si>
  <si>
    <t>Limerick City and County</t>
  </si>
  <si>
    <t>IRL_LK</t>
  </si>
  <si>
    <t>Leitrim</t>
  </si>
  <si>
    <t>IRL_LM</t>
  </si>
  <si>
    <t>Laois</t>
  </si>
  <si>
    <t>IRL_LS</t>
  </si>
  <si>
    <t>Meath</t>
  </si>
  <si>
    <t>IRL_MH</t>
  </si>
  <si>
    <t>Monaghan</t>
  </si>
  <si>
    <t>IRL_MN</t>
  </si>
  <si>
    <t>Mayo</t>
  </si>
  <si>
    <t>IRL_MO</t>
  </si>
  <si>
    <t>Offaly</t>
  </si>
  <si>
    <t>IRL_OY</t>
  </si>
  <si>
    <t>Roscommon</t>
  </si>
  <si>
    <t>IRL_RN</t>
  </si>
  <si>
    <t>Sligo</t>
  </si>
  <si>
    <t>IRL_SO</t>
  </si>
  <si>
    <t>Tipperary</t>
  </si>
  <si>
    <t>IRL_TA</t>
  </si>
  <si>
    <t>Waterford City and County</t>
  </si>
  <si>
    <t>IRL_WD</t>
  </si>
  <si>
    <t>Westmeath</t>
  </si>
  <si>
    <t>IRL_WH</t>
  </si>
  <si>
    <t>Wicklow</t>
  </si>
  <si>
    <t>IRL_WW</t>
  </si>
  <si>
    <t>Wexford</t>
  </si>
  <si>
    <t>IRL_WX</t>
  </si>
  <si>
    <t>Island</t>
  </si>
  <si>
    <t>ISL_ISL</t>
  </si>
  <si>
    <t>Affile, Albano Laziale, Allumiere, Anguillara Sabazia, Anticoli Corrado, Anzio, Ardea, Ariccia, Arsoli, Artena, Bracciano, Campagnano Di Roma, Carpineto Romano, Castel Gandolfo, Castel Madama, Cave, Cerveteri, Ciampino, Citta del Vaticano, Civitavecchia, Colleferro, Fiano Romano, Fiumicino, Fonte Nuova, Frascati, Genzano Di Roma, Gerano, Grottaferrata, Guidonia Montecelio, Ladispoli, Lanuvio, Lariano, Licenza, Manziana, Marino, Monte Compatri, Monte Porzio Catone, Monterotondo, Morlupo, Nemi, Nerola, Nettuno, Olevano Romano, Palestrina, Palombara Sabina, Pomezia, Rignano Flaminio, Rocca Priora, Roma, Roviano, San Cesareo, Sant Angelo Romano, Santa Marinella, Segni, Subiaco, Tivoli, Tivoli Therme, Tolfa, Torrita Tiberina, Trevignano Romano, Valmontone, Velletri, Vicovaro, Vivaro Romano, Zagarolo</t>
  </si>
  <si>
    <t>ITA_00</t>
  </si>
  <si>
    <t>Acquapendente, Bagnoregio, Bolsena, Canino, Capranica, Caprarola, Castiglione In Teverina, Civita Castellana, Fabrica Di Roma, Gallese, Grotte Di Castro, Grotte Santo Stefano, Montalto Di Castro, Montefiascone, Nepi, Orte, Ronciglione, San Lorenzo Nuovo, Soriano Nel Cimino, Sutri, Tarquinia, Tuscania, Valentano, Vejano, Vetralla, Vignanello, Viterbo, Vitorchiano</t>
  </si>
  <si>
    <t>ITA_01</t>
  </si>
  <si>
    <t>Accumoli, Amatrice, Antrodoco, Borgorose, Cantalice, Casperia, Castelnuovo Di Farfa, Cittaducale, Collalto Sabino, Collevecchio, Contigliano, Fara In Sabina, Fiamignano, Forano, Greccio, Leonessa, Magliano Sabina, Monteleone Sabino, Montopoli Di Sabina, Orvinio, Pescorocchiano, Petrella Salto, Poggio Bustone, Poggio Mirteto, Poggio Moiano, Posta, Rieti, Rivodutri, Rocca Sinibalda, Scandriglia, Stimigliano, Toffia, Torri In Sabina, Torricella In Sabina, Vacone, Varco Sabino</t>
  </si>
  <si>
    <t>ITA_02</t>
  </si>
  <si>
    <t>Alatri, Alvito, Amaseno, Anagni, Aquino, Arce, Arpino, Atina, Boville Ernica, Casalvieri, Cassino, Ceccano, Ceprano, Cervaro, Esperia, Ferentino, Fiuggi, Fontana Liri, Frosinone, Guarcino, Isola Del Liri, Monte San Giovanni Campano, Morolo, Paliano, Pofi, Pontecorvo, Ripi, Roccasecca, San Donato Val Di Comino, San Giorgio A Liri, San Giovanni Incarico, Sant Apollinare, Sant Elia Fiumerapido, Sora, Supino, Veroli, Vico Nel Lazio, Villa Santa Lucia, Villa Santo Stefano, Viticuso</t>
  </si>
  <si>
    <t>ITA_03</t>
  </si>
  <si>
    <t>Aprilia, Castelforte, Cisterna Di Latina, Fondi, Formia, Gaeta, Latina, Lenola, Marina di Minturno, Minturno, Pontinia, Ponza, Priverno, Sabaudia, San Felice Circeo, Sermoneta, Sezze, Sonnino, Sperlonga, Spigno Saturnia, Terracina, Ventotene</t>
  </si>
  <si>
    <t>ITA_04</t>
  </si>
  <si>
    <t>Acquasparta, Allerona, Amelia, Arrone, Attigliano, Avigliano Umbro, Baschi, Calvi Dell Umbria, Castel Giorgio, Castel Viscardo, Fabro, Ferentillo, Ficulle, Giove, Guardea, Montecastrilli, Monteleone D Orvieto, Narni, Orvieto, Penna In Teverina, Polino, San Gemini, San Venanzo, Stroncone, Terni</t>
  </si>
  <si>
    <t>ITA_05</t>
  </si>
  <si>
    <t>Assisi, Badia Petroia, Bastia Umbra, Bettona, Bevagna, Campello Sul Clitunno, Cannara, Casalina, Cascia, Castel Ritaldi, Castiglione Del Lago, Cerreto Di Spoleto, Citta Della Pieve, Citta di Castello, Collazzone, Corciano, Costacciaro, Deruta, Foligno, Fossato Di Vico, Fratta Todina, Gualdo Cattaneo, Gualdo Tadino, Gubbio, Magione, Marsciano, Massa Martana, Monte Castello Di Vibio, Monte Santa Maria Tiberina, Montefalco, Monteleone Di Spoleto, Montone, Nocera Umbra, Norcia, Paciano, Panicale, Papiano, Passignano Sul Trasimeno, Perugia, Piegaro, Pietralunga, Preci, San Giustino, Scheggia E Pascelupo, Sigillo, Spello, Spoleto, Todi, Torgiano, Trevi, Tuoro Sul Trasimeno, Umbertide, Valfabbrica, Vallo Di Nera, Valtopina</t>
  </si>
  <si>
    <t>ITA_06</t>
  </si>
  <si>
    <t>Alghero, Arzachena, Berchidda, Bonnanaro, Bono, Bonorva, Budoni, Calangianus, Castelsardo, Erula, Ittiri, La Maddalena, Luras, Mores, Nulvi, Olbia, Oschiri, Osilo, Ossi, Ozieri, Padria, Padru, Pattada, Perfugas, Ploaghe, Porto Torres, Pozzomaggiore, San Teodoro, Santa Teresa Gallura, Sassari, Sedini, Sennori, Sorso, Stintino, Tempio Pausania, Thiesi, Torralba, Trinita D Agultu E Vignola, Tula, Usini, Valledoria, Villanova Monteleone</t>
  </si>
  <si>
    <t>ITA_07</t>
  </si>
  <si>
    <t>Aritzo, Bari Sardo, Bitti, Bolotana, Borore, Bortigali, Cardedu, Desulo, Dorgali, Fonni, Jerzu, Lanusei, Lodine, Macomer, Mamoiada, Noragugume, Nuoro, Oliena, Orani, Orgosolo, Orosei, Ortueri, Perdasdefogu, Silanus, Sindia, Siniscola, Sorgono, Tertenia, Teti, Tonara, Tortoli, Villagrande Strisaili</t>
  </si>
  <si>
    <t>ITA_08</t>
  </si>
  <si>
    <t>Abbasanta, Ales, Arborea, Arbus, Ardauli, Assemini, Barumini, Bosa, Busachi, Cabras, Cagliari, Calasetta, Capoterra, Carbonia, Carloforte, Cuglieri, Decimomannu, Dolianova, Domusnovas, Elmas, Escalaplano, Escolca, Esterzili, Fordongianus, Genoni, Gergei, Ghilarza, Gonnosfanadiga, Guspini, Iglesias, Isili, Lunamatrona, Maracalagonis, Marrubiu, Mogoro, Monastir, Monserrato, Muravera, Nuragus, Nurallao, Nuraminis, Nurri, Oristano, Orroli, Pompu, Quartu Sant Elena, Quartucciu, Ruinas, Sadali, Samugheo, San Gavino Monreale, San Nicolo D Arcidano, San Sperate, Sanluri, Sant Antioco, Santa Giusta, Santu Lussurgiu, Sardara, Sarroch, Sedilo, Selargius, Sennariolo, Serramanna, Serrenti, Serri, Sestu, Settimo San Pietro, Seui, Seulo, Simaxis, Sinnai, Soddi, Solarussa, Terralba, Teulada, Tinnura, Tresnuraghes, Tuili, Uras, Uta, Villa San Pietro, Villacidro, Villanova Truschedu, Villanova Tulo, Villanovafranca, Villasalto, Villasimius, Villasor, Villaspeciosa, Zerfaliu</t>
  </si>
  <si>
    <t>ITA_09</t>
  </si>
  <si>
    <t>Aglie, Alpignano, Avigliana, Bardonecchia, Beinasco, Bollengo, Borgaro Torinese, Borgofranco D Ivrea, Borgomasino, Brandizzo, Bussoleno, Caluso, Carignano, Carmagnola, Caselle Torinese, Castellamonte, Cavour, Chieri, Chivasso, Cirie, Collegno, Condove, Cuorgne, Favria, Forno Canavese, Grugliasco, Ivrea, Lanzo Torinese, Luserna San Giovanni, Mappano, Mathi, Mazze, Moncalieri, Montalto Dora, Montanaro, Nichelino, Nole, Orbassano, Oulx, Pavone Canavese, Pianezza, Pinerolo, Pino Torinese, Piossasco, Poirino, Pomaretto, Pont Canavese, Rivarolo Canavese, Rivoli, San Germano Chisone, San Maurizio Canavese, San Mauro Torinese, Sant Ambrogio Di Torino, Santena, Sauze Di Cesana, Sestriere, Settimo Torinese, Strambino, Susa, Torino, Torrazza Piemonte, Torre Canavese, Torre Pellice, Trofarello, Val di Chy, Valchiusa, Valgioie, Valperga, Venaria Reale, Verolengo, Verrua Savoia, Vigone, Villafranca Piemonte, Villar Focchiardo, Villar Perosa, Villarbasse, Villastellone, Vinovo, Virle Piemonte, Vische, Vistrorio, Viu, Volpiano, Volvera</t>
  </si>
  <si>
    <t>ITA_10</t>
  </si>
  <si>
    <t>Aosta, Arvier, Breuil-Cervinia, Brusson, Cogne, Courmayeur, Gressoney Saint Jean, La Salle, La Thuile, Morgex, Pont Saint Martin, Pontey, Saint Denis, Saint Oyen, Saint Vincent, Valsavarenche, Valtournenche, Verrayes, Verres, Villeneuve</t>
  </si>
  <si>
    <t>ITA_11</t>
  </si>
  <si>
    <t>Acceglio, Alba, Bagnolo Piemonte, Barge, Beinette, Bene Vagienna, Borgo San Dalmazzo, Boves, Bra, Busca, Camerana, Canale, Caraglio, Carru, Castiglione Tinella, Centallo, Cherasco, Chiusa Di Pesio, Cortemilia, Cossano Belbo, Costigliole Saluzzo, Cuneo, Demonte, Diano D Alba, Dogliani, Fossano, Frabosa Soprana, Frabosa Sottana, Garessio, La Morra, Lesegno, Limone Piemonte, Mango, Massimino, Mondovi, Monforte D Alba, Monta, Montemale Di Cuneo, Monticello D Alba, Moretta, Narzole, Neive, Ormea, Paesana, Pamparato, Peveragno, Piasco, Pradleves, Prazzo, Prunetto, Racconigi, Revello, Roascio, Robilante, Rocca De Baldi, Roccaforte Mondovi, Roccavione, Saliceto, Saluzzo, San Damiano Macra, Santa Vittoria D Alba, Santo Stefano Belbo, Savigliano, Sommariva Del Bosco, Trezzo Tinella, Trinita, Verduno, Vernante, Verzuolo, Vezza D Alba, Vicoforte, Villanova Mondovi, Villanova Solaro, Vinadio, Viola, Vottignasco</t>
  </si>
  <si>
    <t>ITA_12</t>
  </si>
  <si>
    <t>Ailoche, Alagna Valsesia, Alto Sermenza, Arborio, Asigliano Vercellese, Bianze, Biella, Bioglio, Boccioleto, Borgosesia, Borriana, Brusnengo, Camandona, Camburzano, Campertogno, Campiglia Cervo, Candelo, Carcoforo, Castelletto Cervo, Cellio Con Breia, Cerrione, Cigliano, Coggiola, Cossato, Costanzana, Crescentino, Crevacuore, Curino, Donato, Dorzano, Fobello, Gaglianico, Lenta, Lessona, Lignana, Livorno Ferraris, Lozzolo, Massazza, Masserano, Mezzana Mortigliengo, Mottalciata, Muzzano, Netro, Occhieppo Inferiore, Occhieppo Superiore, Pettinengo, Pollone, Ponderano, Portula, Pralungo, Prarolo, Pray, Quaregna Cerreto, Quarona, Roasio, Ronco Biellese, Ronsecco, Roppolo, Rosazza, Sagliano Micca, Saluggia, Salussola, San Germano Vercellese, Sandigliano, Santhia, Scopa, Scopello, Serravalle Sesia, Sordevolo, Strona, Tavigliano, Ternengo, Tollegno, Torrazzo, Tricerro, Trino, Tronzano Vercellese, Valdengo, Valdilana, Valduggia, Valle San Nicolao, Varallo, Veglio, Vercelli, Verrone, Vigliano Biellese, Villa Del Bosco, Villanova Biellese, Villarboit, Villata, Viverone, Vocca, Zimone, Zubiena, Zumaglia</t>
  </si>
  <si>
    <t>ITA_13</t>
  </si>
  <si>
    <t>Agliano Terme, Asti, Baldichieri D Asti, Buttigliera D Asti, Calosso, Canelli, Casorzo, Castell Alfero, Castello Di Annone, Castelnuovo Belbo, Castelnuovo Don Bosco, Coazzolo, Costigliole D Asti, Ferrere, Fontanile, Grana, Grazzano Badoglio, Incisa Scapaccino, Isola D Asti, Loazzolo, Mombaruzzo, Mombercelli, Monale, Moncalvo, Moncucco Torinese, Montafia, Montechiaro D Asti, Montegrosso D Asti, Montiglio Monferrato, Portacomaro, Rocchetta Palafea, San Damiano D Asti, Serole, Sessame, Tigliole, Tonco, Tonengo, Vaglio Serra, Valfenera, Vesime, Viale, Viarigi, Villa San Secondo, Villafranca D Asti, Villanova D Asti, Vinchio</t>
  </si>
  <si>
    <t>ITA_14</t>
  </si>
  <si>
    <t>Acqui Terme, Alessandria, Alfiano Natta, Alluvioni Piovera, Altavilla Monferrato, Arquata Scrivia, Balzola, Bassignana, Bergamasco, Bistagno, Borgo San Martino, Borgoratto Alessandrino, Bosco Marengo, Carpeneto, Casal Cermelli, Casale Monferrato, Casalnoceto, Cassano Spinola, Cassine, Castellania, Castellazzo Bormida, Castelnuovo Bormida, Castelnuovo Scrivia, Cella Monte, Fabbrica Curone, Felizzano, Frassinello Monferrato, Fresonara, Frugarolo, Fubine Monferrato, Gavi, Giarole, Malvicino, Masio, Molare, Morano Sul Po, Mornese, Novi Ligure, Ottiglio, Ovada, Oviglio, Ozzano Monferrato, Pontecurone, Pontestura, Pozzolo Formigaro, Predosa, Quargnento, Quattordio, Rocca Grimalda, Sale, San Salvatore Monferrato, San Sebastiano Curone, Serravalle Scrivia, Sezzadio, Solero, Spigno Monferrato, Strevi, Tortona, Trisobbio, Valenza, Valmacca, Vignale Monferrato, Viguzzolo, Villamiroglio, Villanova Monferrato, Visone, Volpedo, Volpeglino, Voltaggio</t>
  </si>
  <si>
    <t>ITA_15</t>
  </si>
  <si>
    <t>Arenzano, Bargagli, Borzonasca, Busalla, Camogli, Campo Ligure, Carasco, Casella, Ceranesi, Chiavari, Cicagna, Cogoleto, Davagna, Fontanigorda, Genova, Gorreto, Isola Del Cantone, Lavagna, Lorsica, Lumarzo, Mezzanego, Mignanego, Moconesi, Montoggio, Portofino, Propata, Rezzoaglio, Ronco Scrivia, Rondanina, Rovegno, San Colombano Certenoli, Santa Margherita Ligure, Santo Stefano D Aveto, Sestri Levante, Sori, Torriglia, Tribogna, Uscio, Vobbia, Zoagli</t>
  </si>
  <si>
    <t>ITA_16</t>
  </si>
  <si>
    <t>Alassio, Albenga, Albisola Superiore, Albissola Marina, Altare, Andora, Boissano, Borghetto Santo Spirito, Borgio Verezzi, Cairo Montenotte, Calizzano, Castelvecchio Di Rocca Barbena, Celle Ligure, Cengio, Ceriale, Cisano Sul Neva, Garlenda, Laigueglia, Loano, Mallare, Mioglia, Murialdo, Nasino, Noli, Orco Feglino, Ortovero, Osiglia, Piana Crixia, Pietra Ligure, Plodio, Pontinvrea, Roccavignale, Sassello, Savona, Stella, Toirano, Tovo San Giacomo, Urbe, Vado Ligure, Varazze, Vendone, Vezzi Portio, Villanova D Albenga, Zuccarello</t>
  </si>
  <si>
    <t>ITA_17</t>
  </si>
  <si>
    <t>Bajardo, Borgomaro, Camporosso, Castellaro, Ceriana, Cesio, Cosio Di Arroscia, Diano San Pietro, Imperia, Isolabona, Montalto Carpasio, Montegrosso Pian Latte, Ospedaletti, Perinaldo, Pigna, Pontedassio, Pornassio, Riva Ligure, Rocchetta Nervina, San Bartolomeo Al Mare, San Lorenzo Al Mare, Sanremo, Soldano, Taggia, Vallebona, Vallecrosia, Vasia, Ventimiglia, Vessalico, Villa Faraldi</t>
  </si>
  <si>
    <t>ITA_18</t>
  </si>
  <si>
    <t>Ameglia, Arcola, Bonassola, Carro, Castelnuovo Magra, Deiva Marina, Framura, La Spezia, Lerici, Levanto, Luni, Maissana, Monterosso Al Mare, Portovenere, Riomaggiore, Santo Stefano Di Magra, Sarzana, Varese Ligure, Vernazza, Zignago</t>
  </si>
  <si>
    <t>ITA_19</t>
  </si>
  <si>
    <t>Agrate Brianza, Aicurzio, Albiate, Arcore, Baranzate, Barlassina, Bellusco, Bernareggio, Besana In Brianza, Biassono, Bovisio Masciago, Bresso, Briosco, Brugherio, Burago Di Molgora, Busnago, Cambiago, Camparada, Caponago, Carate Brianza, Carnate, Carugate, Cassano D Adda, Castano Primo, Cavenago Di Brianza, Ceriano Laghetto, Cernusco Sul Naviglio, Cerro Maggiore, Cesano Maderno, Cinisello Balsamo, Cogliate, Cologno Monzese, Concorezzo, Corbetta, Cormano, Cornate D Adda, Correzzana, Corsico, Cuggiono, Cusano Milanino, Desio, Gaggiano, Garbagnate Milanese, Giussano, Gorgonzola, Inzago, Lacchiarella, Lazzate, Legnano, Lentate Sul Seveso, Lesmo, Limbiate, Lissone, Locate Di Triulzi, Macherio, Magenta, Meda, Melegnano, Melzo, Mezzago, Milano, Misinto, Monza, Morimondo, Motta Visconti, Muggio, Nerviano, Nova Milanese, Novate Milanese, Noviglio, Ornago, Paderno Dugnano, Parabiago, Pero, Peschiera Borromeo, Pioltello, Renate, Rescaldina, Rho, Robecco Sul Naviglio, Roncello, Ronco Briantino, Rosate, Rozzano, San Colombano Al Lambro, San Donato Milanese, San Giuliano Milanese, San Vittore Olona, Sedriano, Senago, Seregno, Sesto San Giovanni, Settimo Milanese, Seveso, Sovico, Sulbiate, Trezzo Sull Adda, Tribiano, Triuggio, Turbigo, Usmate Velate, Vanzaghello, Vaprio D Adda, Varedo, Vedano Al Lambro, Veduggio Con Colzano, Verano Brianza, Vignate, Villasanta, Vimercate, Vimodrone, Vittuone, Vizzolo Predabissi, Zibido San Giacomo</t>
  </si>
  <si>
    <t>ITA_20</t>
  </si>
  <si>
    <t>Albizzate, Angera, Arcisate, Azzate, Besozzo, Biandronno, Busto Arsizio, Cadegliano Viconago, Caravate, Caronno Pertusella, Casorate Sempione, Cassano Magnago, Castellanza, Castiglione Olona, Cavaria Con Premezzo, Cittiglio, Cocquio Trevisago, Comerio, Cunardo, Fagnano Olona, Gallarate, Gavirate, Gazzada Schianno, Gemonio, Gorla Minore, Induno Olona, Ispra, Lavena Ponte Tresa, Laveno Mombello, Lonate Pozzolo, Luino, Maccagno con Pino e Veddasca, Malnate, Olgiate Olona, Rancio Valcuvia, Saltrio, Samarate, Sangiano, Saronno, Sesto Calende, Solbiate Arno, Solbiate Olona, Somma Lombardo, Tradate, Travedona Monate, Valganna, Varano Borghi, Varese, Venegono Superiore, Vergiate, Viggiu, Vizzola Ticino</t>
  </si>
  <si>
    <t>ITA_21</t>
  </si>
  <si>
    <t>Albavilla, Albese Con Cassano, Alta Valle Intelvi, Asso, Bellagio, Blessagno, Brunate, Cadorago, Campione D Italia, Cantu, Canzo, Centro Valle Intelvi, Cermenate, Cernobbio, Colverde, Como, Dongo, Erba, Fino Mornasco, Gravedona Ed Uniti, Griante, Inverigo, Lambrugo, Lenno, Lezzeno, Lomazzo, Lurate Caccivio, Mariano Comense, Maslianico, Menaggio, Merone, Monguzzo, Mozzate, Novedrate, Olgiate Comasco, Ponte Lambro, Porlezza, Ronago, Rovellasca, San Fermo Della Battaglia, San Siro, Solbiate con Cagno, Sormano, Tavernerio, Tremezzo, Turate, Uggiate Trevano, Valbrona, Vercana, Vertemate Con Minoprio, Villa Guardia, Zelbio</t>
  </si>
  <si>
    <t>ITA_22</t>
  </si>
  <si>
    <t>Abbadia Lariana, Airuno, Annone Di Brianza, Aprica, Ardenno, Barzago, Barzano, Barzio, Bellano, Bormio, Bosisio Parini, Brivio, Bulciago, Calco, Calolziocorte, Campodolcino, Carenno, Casargo, Casatenovo, Cassago Brianza, Castello Di Brianza, Castione Andevenno, Cernusco Lombardone, Cesana Brianza, Chiavenna, Chiesa In Valmalenco, Civate, Colico, Colle Brianza, Cortenova, Cosio Valtellino, Costa Masnaga, Cremella, Cremeno, Delebio, Dolzago, Dorio, Dubino, Erve, Esino Lario, Galbiate, Garbagnate Monastero, Garlate, Grosio, Grosotto, Imbersago, Introbio, La Valletta Brianza, Lecco, Lierna, Livigno, Lomagna, Madesimo, Malgrate, Mandello Del Lario, Mantello, Margno, Merate, Missaglia, Moggio, Molteno, Monte Marenzo, Montevecchia, Monticello Brianza, Morbegno, Morterone, Nibionno, Novate Mezzola, Oggiono, Olgiate Molgora, Olginate, Oliveto Lario, Osnago, Paderno D Adda, Pagnona, Pasturo, Perledo, Pescate, Ponte In Valtellina, Premana, Primaluna, Robbiate, Rogeno, Samolaco, Santa Maria Hoe, Sirone, Sirtori, Sondalo, Sondrio, Sueglio, Suello, Taceno, Talamona, Teglio, Tirano, Traona, Val Masino, Valdidentro, Valgreghentino, Valmadrera, Valvarrone, Varenna, Vendrogno, Verceia, Vercurago, Verderio Inferiore, Verderio Superiore, Vigano, Villa Di Chiavenna, Villa Di Tirano</t>
  </si>
  <si>
    <t>ITA_23</t>
  </si>
  <si>
    <t>Albano Sant Alessandro, Albino, Algua, Alme, Almenno San Salvatore, Alzano Lombardo, Antegnate, Azzano San Paolo, Bergamo, Brembate, Brignano Gera D Adda, Calcio, Calusco D Adda, Capriate San Gervasio, Caravaggio, Castro, Cisano Bergamasco, Clusone, Cologno Al Serio, Cornalba, Costa Volpino, Curno, Dalmine, Fara Gera D Adda, Fontanella, Gandino, Gazzaniga, Grumello Del Monte, Leffe, Lovere, Martinengo, Nembro, Oltre Il Colle, Osio Sotto, Pedrengo, Piazza Brembana, Ponte Nossa, Ponte San Pietro, Romano Di Lombardia, Rota D Imagna, San Giovanni Bianco, San Pellegrino Terme, Sant Omobono Terme, Sarnico, Seriate, Solza, Sotto Il Monte Giovanni Xxiii, Torre De Busi, Trescore Balneario, Treviglio, Treviolo, Urgnano, Val Brembilla, Verdellino, Verdello, Vertova, Villa D Alme, Vilminore Di Scalve, Zandobbio, Zanica, Zogno</t>
  </si>
  <si>
    <t>ITA_24</t>
  </si>
  <si>
    <t>Agnosine, Bagnolo Mella, Bagolino, Bedizzole, Borgo San Giacomo, Borno, Botticino, Bovezzo, Breno, Brescia, Calcinato, Calvisano, Capo Di Ponte, Capriolo, Carpenedolo, Castegnato, Castenedolo, Cazzago San Martino, Cedegolo, Chiari, Cologne, Concesio, Darfo Boario Terme, Desenzano Del Garda, Gardone Riviera, Gardone Val Trompia, Gargnano, Gavardo, Ghedi, Gottolengo, Gussago, Irma, Iseo, Lavenone, Leno, Lonato Del Garda, Lumezzane, Malegno, Manerbio, Marone, Montichiari, Nave, Odolo, Orzinuovi, Ospitaletto, Palazzolo Sull Oglio, Piancogno, Pisogne, Ponte Di Legno, Pontevico, Pontoglio, Quinzano D Oglio, Rezzato, Roe Volciano, Rovato, Sale Marasino, Salo, Sarezzo, Saviore Dell Adamello, Seniga, Sirmione, Sonico, Sulzano, Tavernole Sul Mella, Toscolano Maderno, Travagliato, Treviso Bresciano, Valvestino, Verolanuova, Verolavecchia, Vestone, Vezza D Oglio, Villa Carcina, Villachiara, Villanuova Sul Clisi, Visano, Vobarno, Zone</t>
  </si>
  <si>
    <t>ITA_25</t>
  </si>
  <si>
    <t>Annicco, Bertonico, Boffalora D Adda, Borghetto Lodigiano, Borgo San Giovanni, Brembio, Casalbuttano Ed Uniti, Casaletto Lodigiano, Casalmaggiore, Casalmaiocco, Casalpusterlengo, Caselle Lurani, Castelgerundo, Castelleone, Castelverde, Castiglione D Adda, Cavenago D Adda, Cingia De Botti, Codogno, Corno Giovine, Cornovecchio, Corte Palasio, Crema, Cremona, Crespiatica, Fombio, Galgagnano, Graffignana, Grontardo, Grumello Cremonese Ed Uniti, Guardamiglio, Isola Dovarese, Livraga, Lodi, Lodi Vecchio, Mairago, Maleo, Massalengo, Meleti, Merlino, Montanaso Lombardo, Motta Baluffi, Mulazzano, Orio Litta, Ospedaletto Lodigiano, Ossago Lodigiano, Ostiano, Paderno Ponchielli, Pandino, Persico Dosimo, Pescarolo Ed Uniti, Piadena Drizzona, Pieve Fissiraga, Pieve San Giacomo, Pizzighettone, Rivarolo Del Re Ed Uniti, Rivolta D Adda, Romanengo, Salerano Sul Lambro, San Daniele Po, San Fiorano, San Giovanni In Croce, San Martino In Strada, San Rocco Al Porto, Sant Angelo Lodigiano, Santo Stefano Lodigiano, Scandolara Ripa D Oglio, Secugnago, Senna Lodigiana, Sesto Ed Uniti, Somaglia, Soncino, Sordio, Soresina, Sospiro, Spino D Adda, Stagno Lombardo, Tavazzano Con Villavesco, Terranova Dei Passerini, Ticengo, Torre De Picenardi, Torricella Del Pizzo, Trescore Cremasco, Trigolo, Turano Lodigiano, Vaiano Cremasco, Vailate, Valera Fratta, Vescovato, Villanova Del Sillaro, Voltido, Zelo Buon Persico</t>
  </si>
  <si>
    <t>ITA_26</t>
  </si>
  <si>
    <t>Bereguardo, Candia Lomellina, Canneto Pavese, Casanova Lonati, Casorate Primo, Cassolnovo, Casteggio, Cava Manara, Certosa Di Pavia, Chignolo Po, Cilavegna, Colli Verdi, Cornale E Bastida, Corteolona E Genzone, Ferrera Erbognone, Gambolo, Garlasco, Gropello Cairoli, Landriano, Lomello, Montebello Della Battaglia, Mortara, Pavia, Pieve Del Cairo, Rivanazzano Terme, Robbio, Robecco Pavese, Rocca Susella, San Cipriano Po, San Martino Siccomario, Sannazzaro De Burgondi, Sant Alessio Con Vialone, Santa Giuletta, Sommo, Torre De Negri, Val Di Nizza, Varzi, Verretto, Verrua Po, Vidigulfo, Vigevano, Villa Biscossi, Villanterio, Voghera, Volpara, Zavattarello, Zeccone, Zenevredo, Zerbo, Zerbolo, Zinasco</t>
  </si>
  <si>
    <t>ITA_27</t>
  </si>
  <si>
    <t>Antrona Schieranco, Arizzano, Armeno, Arola, Arona, Aurano, Baceno, Bannio Anzino, Baveno, Bee, Belgirate, Bellinzago Novarese, Beura Cardezza, Biandrate, Bognanco, Borgolavezzaro, Borgomanero, Borgomezzavalle, Briona, Brovello Carpugnino, Calasca Castiglione, Cambiasca, Cameri, Cannero Riviera, Cannobio, Caprezzo, Casale Corte Cerro, Castelletto Sopra Ticino, Ceppo Morelli, Cerano, Cossogno, Craveggia, Cressa, Crevoladossola, Crodo, Domodossola, Druogno, Fara Novarese, Formazza, Galliate, Gattico-Veruno, Ghemme, Ghiffa, Gignese, Gozzano, Gravellona Toce, Grignasco, Gurro, Intragna, Invorio, Loreglia, Macugnaga, Madonna Del Sasso, Maggiora, Malesco, Masera, Massiola, Meina, Mergozzo, Miazzina, Momo, Montecrestese, Montescheno, Nonio, Novara, Oggebbio, Oleggio, Omegna, Ornavasso, Orta San Giulio, Pallanzeno, Pettenasco, Piedimulera, Pieve Vergonte, Pogno, Pombia, Prato Sesia, Premeno, Premia, Premosello Chiovenda, Quarna Sopra, Quarna Sotto, Romagnano Sesia, Romentino, San Bernardino Verbano, San Maurizio D Opaglio, Santa Maria Maggiore, Sillavengo, Stresa, Suno, Toceno, Tornaco, Trarego Viggiona, Trecate, Trontano, Valle Cannobina, Valstrona, Vanzone Con San Carlo, Vaprio D Agogna, Varallo Pombia, Varzo, Verbania, Vespolate, Vignone, Villadossola, Villette, Vinzaglio, Vogogna</t>
  </si>
  <si>
    <t>ITA_28</t>
  </si>
  <si>
    <t>Alta Val Tidone, Bettola, Bobbio, Borgonovo Val Tidone, Caorso, Carpaneto Piacentino, Castel San Giovanni, Castell Arquato, Cortemaggiore, Farini, Ferriere, Fiorenzuola D Arda, Gropparello, Lugagnano Val D Arda, Ottone, Piacenza, Podenzano, Ponte Dell Olio, Rivergaro, San Giorgio Piacentino, Zerba, Ziano Piacentino</t>
  </si>
  <si>
    <t>ITA_29</t>
  </si>
  <si>
    <t>Caorle, Cavallino Treporti, Cavarzere, Ceggia, Chioggia, Cona, Concordia Sagittaria, Dolo, Fiesso D Artico, Jesolo, Mira, Mirano, Musile Di Piave, Noale, Portogruaro, San Dona Di Piave, San Michele Al Tagliamento, San Stino Di Livenza, Santa Maria Di Sala, Scorze, Spinea, Stra, Teglio Veneto, Torre Di Mosto, Venezia, Vigonovo</t>
  </si>
  <si>
    <t>ITA_30</t>
  </si>
  <si>
    <t>Asolo, Caerano Di San Marco, Cappella Maggiore, Casale Sul Sile, Castelfranco Veneto, Cavaso Del Tomba, Cison Di Valmarino, Codogne, Colle Umberto, Conegliano, Cordignano, Cornuda, Crocetta Del Montello, Fagare, Follina, Fontanelle, Gaiarine, Istrana, Loria, Maserada Sul Piave, Mogliano Veneto, Montebelluna, Motta Di Livenza, Oderzo, Ormelle, Orsago, Paderno Del Grappa, Paese, Pieve Di Soligo, Ponte Di Piave, Possagno, Preganziol, Quinto Di Treviso, Resana, Riese Pio X, Roncade, San Biagio di Callalta, Santa Lucia Di Piave, Sarmede, Silea, Spresiano, Susegana, Treviso, Valdobbiadene, Vazzola, Villorba, Vittorio Veneto, Volpago Del Montello, Zenson Di Piave, Zero Branco</t>
  </si>
  <si>
    <t>ITA_31</t>
  </si>
  <si>
    <t>Agordo, Alano Di Piave, Alleghe, Alpago, Auronzo Di Cadore, Belluno, Calalzo Di Cadore, Cortina D Ampezzo, Feltre, Lamon, Longarone, Mel, Pedavena, Pieve Di Cadore, Ponte Nelle Alpi, Quero Vas, Rocca Pietore, San Vito Di Cadore, Santa Giustina, Santo Stefano Di Cadore, Sedico, Sospirolo, Sovramonte, Taibon Agordino, Trichiana, Val Di Zoldo, Vodo Cadore, Voltago Agordino, Zoppe Di Cadore</t>
  </si>
  <si>
    <t>ITA_32</t>
  </si>
  <si>
    <t>Aiello Del Friuli, Ampezzo, Aquileia, Arta Terme, Artegna, Aviano, Azzano Decimo, Basiliano, Bertiolo, Buttrio, Campolongo Tapogliano, Casarsa Della Delizia, Cervignano Del Friuli, Chions, Cividale Del Friuli, Codroipo, Comeglians, Cordenons, Fagagna, Fiumicello Villa Vicentina, Fontanafredda, Forgaria Nel Friuli, Forni Di Sopra, Gemona Del Friuli, Latisana, Lignano Sabbiadoro, Maniago, Manzano, Martignacco, Meduno, Mereto Di Tomba, Moggio Udinese, Montereale Valcellina, Morsano Al Tagliamento, Muzzana Del Turgnano, Nimis, Ovaro, Palazzolo Dello Stella, Palmanova, Paluzza, Pasian Di Prato, Pasiano Di Pordenone, Paularo, Pinzano Al Tagliamento, Polcenigo, Pontebba, Pordenone, Pravisdomini, Pulfero, Remanzacco, Rivignano Teor, Sacile, San Daniele Del Friuli, San Giorgio Della Richinvelda, San Giorgio Di Nogaro, San Giovanni Al Natisone, San Pietro Al Natisone, San Vito Al Tagliamento, Sappada, Sedegliano, Sesto Al Reghena, Spilimbergo, Tarcento, Tarvisio, Tolmezzo, Treppo Ligosullo, Tricesimo, Trivignano Udinese, Udine, Vajont, Valvasone Arzene, Venzone, Villa Santina, Vito D Asio, Vivaro, Zuglio</t>
  </si>
  <si>
    <t>ITA_33</t>
  </si>
  <si>
    <t>Cormons, Duino Aurisina, Gorizia, Gradisca D Isonzo, Grado, Monfalcone, Monrupino, Muggia, Romans D Isonzo, Ronchi Dei Legionari, Sagrado, San Canzian D Isonzo, San Dorligo Della Valle Dolina, Sgonico, Staranzano, Trieste, Villesse</t>
  </si>
  <si>
    <t>ITA_34</t>
  </si>
  <si>
    <t>Abano Terme, Agna, Anguillara Veneta, Arqua Petrarca, Bagnoli Di Sopra, Battaglia Terme, Borgo Veneto, Bovolenta, Campodarsego, Camposampiero, Cartura, Cittadella, Conselve, Due Carrare, Este, Fontaniva, Galliera Veneta, Lozzo Atestino, Mestrino, Monselice, Montagnana, Montegrotto Terme, Noventa Padovana, Ospedaletto Euganeo, Padova, Piazzola Sul Brenta, Piombino Dese, Piove Di Sacco, Pontelongo, San Martino Di Lupari, Solesino, Stanghella, Teolo, Tombolo, Torreglia, Villa Estense, Villanova Di Camposampiero, Vo</t>
  </si>
  <si>
    <t>ITA_35</t>
  </si>
  <si>
    <t>Altavilla Vicentina, Arcugnano, Arsiero, Arzignano, Asiago, Barbarano Mossano, Bassano Del Grappa, Breganze, Camisano Vicentino, Cassola, Chiampo, Conco, Cornedo Vicentino, Creazzo, Dueville, Enego, Gallio, Gambellara, Isola Vicentina, Longare, Lonigo, Lusiana, Malo, Marano Vicentino, Marostica, Mason Vicentino, Montebello Vicentino, Montecchio Maggiore, Montegaldella, Mussolente, Nanto, Nove, Noventa Vicentina, Piovene Rocchette, Pojana Maggiore, Recoaro Terme, Rosa, Rossano Veneto, Sandrigo, Santorso, Schiavon, Schio, Tezze Sul Brenta, Thiene, Torrebelvicino, Trissino, Val Liona, Valdagno, Valdastico, Vicenza, Villaga, Zane, Zermeghedo, Zovencedo, Zugliano</t>
  </si>
  <si>
    <t>ITA_36</t>
  </si>
  <si>
    <t>Albaredo D Adige, Alpo, Bardolino, Bosco Chiesanuova, Bovolone, Bussolengo, Caldiero, Caprino Veronese, Casaleone, Castagnaro, Castelnuovo Del Garda, Cerea, Cologna Veneta, Fumane, Garda, Grezzana, Illasi, Isola Della Scala, Lazise, Legnago, Malcesine, Minerbe, Monteforte D Alpone, Negrar, Nogara, Pescantina, Peschiera Del Garda, Povegliano Veronese, Ronco All Adige, Rovere Veronese, Salizzole, San Bonifacio, San Giovanni Ilarione, San Giovanni Lupatoto, San Martino Buon Albergo, San Pietro Di Morubio, San Pietro In Cariano, Sanguinetto, Sant Ambrogio Di Valpolicella, Sant Anna D Alfaedo, Soave, Sommacampagna, Torri Del Benaco, Tregnago, Trevenzuolo, Valeggio Sul Mincio, Verona, Vestenanova, Vigasio, Villa Bartolomea, Villafranca di Verona, Zevio, Zimella</t>
  </si>
  <si>
    <t>ITA_37</t>
  </si>
  <si>
    <t>Ala, Albiano, Altavalle, Altopiano Della Vigolana, Amblar Don, Arco, Avio, Baselga Di Pine, Bedollo, Bleggio Superiore, Borgo Chiese, Borgo Lares, Borgo Valsugana, Brez, Caldonazzo, Campitello Di Fassa, Canazei, Castel Condino, Castel Ivano, Castello Tesino, Cavalese, Cavedine, Cavizzana, Cembra Lisignago, Civezzano, Cles, Comano Terme, Conta, Dimaro Folgarida, Dro, Fiave, Folgaria, Grigno, Lavarone, Lavis, Ledro, Levico Terme, Madruzzo, Malosco, Mezzocorona, Mezzolombardo, Moena, Molveno, Mori, Nago Torbole, Ossana, Peio, Pieve Di Bono Prezzo, Pinzolo, Porte Di Rendena, Predaia, Predazzo, Primiero San Martino Di Castrozza, Riva del Garda, Romallo, Rumo, San Lorenzo Dorsino, Segonzano, Sella Giudicarie, Sen Jan Di Fassa, Sover, Spiazzo, Stenico, Storo, Strembo, Terre d'Adige, Terzolas, Tesero, Ton, Torcegno, Trambileno, Tre Ville, Trento, Valdaone, Valfloriana, Vallelaghi, Vermiglio, Vignola Falesina, Ville D Anaunia, Volano, Ziano Di Fiemme</t>
  </si>
  <si>
    <t>ITA_38</t>
  </si>
  <si>
    <t>Abtei, Algund, Appiano sulla strada del vino - Eppan an der Weins, Bozen, Brenner, Brixen, Bruneck, Burgstall, Corvara, Feldthurns, Franzensfeste, Graun Im Vinschgau, Innichen, Kaltern An Der Weinstrasse, Karneid, Klausen, Laas, Lana, Latsch, Leifers, Mals, Meran, Moos In Passeier, Neumarkt, Niederdorf, Pfatten, Plaus, Prad Am Stilfserjoch, Renon - Ritten, Rodeneck, Sand In Taufers, Sarntal, Schenna, Schlanders, St Christina In Groeden, St Leonhard In Passeier, St Ulrich, Sterzing, Stilfs, Taufers Im Muenstertal, Terlan, Tiers, Tirol, Toblach, Ulten, Unsere Liebe Frau Im Walde St Felix, Welsberg Taisten, Welschnofen, Wengen, Wolkenstein In Groeden</t>
  </si>
  <si>
    <t>ITA_39</t>
  </si>
  <si>
    <t>Alto Reno Terme, Anzola Dell Emilia, Baricella, Bazzano, Bologna, Borgo Tossignano, Budrio, Calderara Di Reno, Camugnano, Casalecchio Di Reno, Casalfiumanese, Castel D Aiano, Castel Del Rio, Castel Guelfo Di Bologna, Castel Maggiore, Castel San Pietro Terme, Castenaso, Castiglione Dei Pepoli, Crespellano, Crevalcore, Dozza, Fontanelice, Gaggio Montano, Galliera, Granarolo Dell Emilia, Grizzana Morandi, Imola, Lizzano In Belvedere, Malalbergo, Marzabotto, Medicina, Minerbio, Molinella, Monghidoro, Monte San Pietro, Monzuno, Mordano, Ozzano Dell Emilia, Pianoro, Pieve Di Cento, Rastignano, Sala Bolognese, San Benedetto Val Di Sambro, San Giorgio Di Piano, San Giovanni In Persiceto, San Lazzaro Di Savena, San Pietro In Casale, Sant Agata Bolognese, Sasso Marconi, Vergato, Zola Predosa</t>
  </si>
  <si>
    <t>ITA_40</t>
  </si>
  <si>
    <t>Campogalliano, Camposanto, Carpi, Castelfranco Emilia, Castelnuovo Rangone, Castelvetro Di Modena, Cavezzo, Concordia Sulla Secchia, Fanano, Finale Emilia, Fiorano Modenese, Fiumalbo, Formigine, Frassinoro, Guiglia, Lama Mocogno, Maranello, Marano Sul Panaro, Massa Finalese, Medolla, Mirandola, Modena, Montecreto, Montefiorino, Montese, Nonantola, Novi Di Modena, Palagano, Pavullo Nel Frignano, Pievepelago, Polinago, Prignano Sulla Secchia, Ravarino, Riolunato, San Cesario Sul Panaro, San Felice Sul Panaro, San Possidonio, San Prospero, Sassuolo, Savignano Sul Panaro, Serramazzoni, Sestola, Soliera, Spilamberto, Vignola, Zocca</t>
  </si>
  <si>
    <t>ITA_41</t>
  </si>
  <si>
    <t>Bagnolo In Piano, Baiso, Bibbiano, Boretto, Brescello, Cadelbosco Di Sopra, Campagnola Emilia, Campegine, Canossa, Carpineti, Casalgrande, Casina, Castellarano, Castelnovo Di Sotto, Castelnovo Ne Monti, Cavriago, Correggio, Fabbrico, Gattatico, Gualtieri, Guastalla, Luzzara, Montecchio Emilia, Novellara, Poviglio, Reggio Emilia, Reggiolo, Rolo, Rubiera, San Martino In Rio, Sant Ilario D Enza, Scandiano, Toano, Ventasso, Vetto, Villa Minozzo</t>
  </si>
  <si>
    <t>ITA_42</t>
  </si>
  <si>
    <t>Albareto, Bardi, Bedonia, Berceto, Borgo Val Di Taro, Busseto, Calestano, Collecchio, Colorno, Compiano, Corniglio, Felino, Fidenza, Fontanellato, Fornovo Di Taro, Langhirano, Lesignano De Bagni, Medesano, Montechiarugolo, Neviano Degli Arduini, Noceto, Palanzano, Parma, Pellegrino Parmense, Polesine Zibello, Roccabianca, Sala Baganza, Salsomaggiore Terme, San Secondo Parmense, Sant Andrea Bagni, Sissa Trecasali, Solignano, Soragna, Sorbolo Mezzani, Tizzano Val Parma, Tornolo, Torrile, Traversetolo, Valmozzola, Varano De Melegari, Varsi</t>
  </si>
  <si>
    <t>ITA_43</t>
  </si>
  <si>
    <t>Argenta, Bondeno, Buonacompra, Cento, Codigoro, Comacchio, Copparo, Dodici Morelli, Ferrara, Fiscaglia, Goro, Jolanda Di Savoia, Lagosanto, Lido degli Estensi, Mesola, Poggio Renatico, Portomaggiore, Riva del Po, Terre Del Reno, Tresignana, Vigarano Mainarda, Voghiera</t>
  </si>
  <si>
    <t>ITA_44</t>
  </si>
  <si>
    <t>Adria, Ariano Nel Polesine, Arqua Polesine, Badia Polesine, Bagnolo Di Po, Bergantino, Bosaro, Canaro, Castelmassa, Corbola, Costa Di Rovigo, Ficarolo, Fiesso Umbertiano, Fratta Polesine, Lendinara, Loreo, Melara, Polesella, Porto Tolle, Porto Viro, Rovigo, Stienta, Taglio Di Po, Trecenta, Villadose, Villanova Del Ghebbo, Villanova Marchesana</t>
  </si>
  <si>
    <t>ITA_45</t>
  </si>
  <si>
    <t>Acquanegra Sul Chiese, Asola, Bagnolo San Vito, Borgo Mantovano, Borgo Virgilio, Borgocarbonara, Bozzolo, Canneto Sull Oglio, Castel D Ario, Castel Goffredo, Castelbelforte, Castellucchio, Castiglione Delle Stiviere, Goito, Gonzaga, Mantova, Marmirolo, Medole, Moglia, Ostiglia, Poggio Rusco, Porto Mantovano, Quistello, Rivarolo Mantovano, Roncoferraro, Roverbella, Sabbioneta, San Benedetto Po, San Giorgio Bigarello, San Martino Dall Argine, Schivenoglia, Sermide E Felonica, Solferino, Sustinente, Suzzara, Viadana, Villimpenta, Volta Mantovana</t>
  </si>
  <si>
    <t>ITA_46</t>
  </si>
  <si>
    <t>Bagno Di Romagna, Bellaria Igea Marina, Bertinoro, Casteldelci, Castrocaro Terme E Terra Del Sole, Cattolica, Cesena, Cesenatico, Civitella Di Romagna, Coriano, Dovadola, Forli, Forlimpopoli, Gambettola, Gatteo, Gemmano, Maiolo, Meldola, Mercato Saraceno, Misano Adriatico, Modigliana, Mondaino, Montefiore Conca, Montegridolfo, Montescudo Monte Colombo, Morciano Di Romagna, Novafeltria, Pennabilli, Poggio Torriana, Predappio, Premilcuore, Riccione, Rimini, Rocca San Casciano, Roncofreddo, Saludecio, San Clemente, San Giovanni In Marignano, San Leo, San Marino, Sant Agata Feltria, Santa Sofia, Santarcangelo Di Romagna, Sarsina, Savignano Sul Rubicone, Sogliano Al Rubicone, Talamello, Tredozio, Verghereto, Verucchio</t>
  </si>
  <si>
    <t>ITA_47</t>
  </si>
  <si>
    <t>Alfonsine, Bagnacavallo, Bagnara Di Romagna, Brisighella, Casola Valsenio, Castel Bolognese, Cervia, Conselice, Cotignola, Faenza, Fusignano, Lugo, Massa Lombarda, Ravenna, Riolo Terme, Russi, Sant Agata Sul Santerno, Solarolo</t>
  </si>
  <si>
    <t>ITA_48</t>
  </si>
  <si>
    <t>Bagno A Ripoli, Barberino Di Mugello, Barberino Tavarnelle, Borgo San Lorenzo, Calenzano, Campi Bisenzio, Castelfiorentino, Certaldo, Chiocchio, Compiobbi, Dicomano, Empoli, Fiesole, Figline Valdarno, Firenze, Firenzuola, Fucecchio, Greve in Chianti, Impruneta, Lastra A Signa, Marradi, Montaione, Montelupo Fiorentino, Montespertoli, Palazzuolo Sul Senio, Pontassieve, Reggello, Rignano Sull Arno, Rufina, San Casciano In Val Di Pesa, San Godenzo, San Piero a Sieve, Scandicci, Scarperia, Sesto Fiorentino, Signa, Tracolle, Vaglia, Vicchio, Vinci</t>
  </si>
  <si>
    <t>ITA_50</t>
  </si>
  <si>
    <t>Abetone Cutigliano, Agliana, Buggiano, Castellare di Pescia, Chiesina Uzzanese, Lamporecchio, Larciano, Monsummano Terme, Montale, Montecatini Terme, Pescia, Pieve A Nievole, Pistoia, Ponte Buggianese, Quarrata, Sambuca Pistoiese, San Marcello Piteglio, Serravalle Pistoiese, Uzzano</t>
  </si>
  <si>
    <t>ITA_51</t>
  </si>
  <si>
    <t>Anghiari, Arezzo, Badia Tedalda, Bibbiena, Bucine, Caprese Michelangelo, Castel Focognano, Castel San Niccolo, Castelfranco Di Sopra, Castiglion Fibocchi, Castiglion Fiorentino, Cavriglia, Civitella In Val Di Chiana, Cortona, Foiano Della Chiana, Laterina Pergine Valdarno, Loro Ciuffenna, Lucignano, Marciano Della Chiana, Monte San Savino, Monterchi, Montevarchi, Pian di Sco, Pieve Santo Stefano, Poppi, Pratovecchio, San Giovanni Valdarno, Sansepolcro, Sestino, Stia, Talla, Terranuova Bracciolini</t>
  </si>
  <si>
    <t>ITA_52</t>
  </si>
  <si>
    <t>Abbadia San Salvatore, Asciano, Buonconvento, Casole D Elsa, Castellina In Chianti, Castelnuovo Berardenga, Castiglione D Orcia, Chianciano Terme, Chiusdino, Chiusi, Colle Di Val D Elsa, Gaiole In Chianti, Montalcino, Montepulciano, Monteriggioni, Monteroni D Arbia, Monticiano, Murlo, Piancastagnaio, Pienza, Poggibonsi, Radda In Chianti, Radicondoli, San Casciano Dei Bagni, San Gimignano, San Quirico D Orcia, Sarteano, Siena, Sinalunga, Sovicille, Torrita Di Siena, Trequanda</t>
  </si>
  <si>
    <t>ITA_53</t>
  </si>
  <si>
    <t>Aulla, Bagnone, Carrara, Casola In Lunigiana, Comano, Filattiera, Fivizzano, Fosdinovo, Licciana Nardi, Massa, Montignoso, Mulazzo, Podenzana, Pontremoli, Tresana, Villafranca In Lunigiana, Zeri</t>
  </si>
  <si>
    <t>ITA_54</t>
  </si>
  <si>
    <t>Altopascio, Badia Cantignano, Bagni Di Lucca, Barga, Borgo A Mozzano, Camaiore, Camigliano Santa Gemma, Camporgiano, Capannori, Carraia, Castelnuovo Di Garfagnana, Castiglione Di Garfagnana, Colle di Compito, Coreglia Antelminelli, Fabbriche di Vergemoli, Forte Dei Marmi, Gallicano, Lammari, Lucca, Marlia, Massarosa, Matraia, Minucciano, Molazzana, Montecarlo, Pescaglia, Piazza Al Serchio, Pietrasanta, Pieve Fosciana, Porcari, San Romano In Garfagnana, Seravezza, Sillano Giuncugnano, Stazzema, Viareggio, Villa Basilica, Villa Collemandina</t>
  </si>
  <si>
    <t>ITA_55</t>
  </si>
  <si>
    <t>Bientina, Buti, Calci, Calcinaia, Capannoli, Cascina, Castelfranco Di Sotto, Castelnuovo Di Val Di Cecina, Chianni, Corazzano, Crespina Lorenzana, Fauglia, Larderello, Lari, Montione, Palaia, Peccioli, Pisa, Pomarance, Ponsacco, Pontedera, Riparbella, San Giuliano Terme, San Miniato, Santa Croce Sull Arno, Santa Luce, Santa Maria A Monte, Terricciola, Vecchiano, Vicopisano, Volterra</t>
  </si>
  <si>
    <t>ITA_56</t>
  </si>
  <si>
    <t>Campiglia Marittima, Campo Nell Elba, Capoliveri, Capraia Isola, Castagneto Carducci, Cecina, Collesalvetti, Guasticce, Livorno, Marciana, Marciana Marina, Piombino, Porto Azzurro, Portoferraio, Rio, Rosignano Marittimo, San Vincenzo, Sassetta, Suvereto</t>
  </si>
  <si>
    <t>ITA_57</t>
  </si>
  <si>
    <t>Arcidosso, Campagnatico, Capalbio, Castel Del Piano, Castell Azzara, Castiglione Della Pescaia, Cinigiano, Civitella Paganico, Follonica, Gavorrano, Grosseto, Isola del Giglio, Magliano In Toscana, Manciano, Massa Marittima, Monte Argentario, Montemassi, Monterotondo Marittimo, Montieri, Orbetello, Pitigliano, Porto Ercole, Roccalbegna, Roccastrada, Santa Fiora, Scansano, Scarlino, Seggiano, Semproniano, Sorano</t>
  </si>
  <si>
    <t>ITA_58</t>
  </si>
  <si>
    <t>Bacchereto, Cantagallo, Carmignano, Montemurlo, Montepiano, Poggio A Caiano, Prato, Vaiano, Vernio</t>
  </si>
  <si>
    <t>ITA_59</t>
  </si>
  <si>
    <t>Ancona, Arcevia, Camerano, Castelfidardo, Castelplanio, Cerreto D Esi, Chiaravalle, Corinaldo, Cupramontana, Fabriano, Falconara Marittima, Filottrano, Genga, Jesi, Loreto, Monte San Vito, Montecarotto, Montemarciano, Numana, Osimo, Ostra Vetere, San Paolo Di Jesi, Sassoferrato, Senigallia, Serra De Conti, Serra San Quirico, Sirolo, Staffolo, Trecastelli</t>
  </si>
  <si>
    <t>ITA_60</t>
  </si>
  <si>
    <t>Acqualagna, Apecchio, Cagli, Cantiano, Colli Al Metauro, Fano, Fermignano, Fossombrone, Frontino, Gabicce Mare, Gradara, Mondolfo, Monteciccardo, Montecopiolo, Montefelcino, Montelabbate, Pergola, Pesaro, Piandimeleto, Pietrarubbia, Piobbico, San Costanzo, San Lorenzo In Campo, Sant Angelo In Vado, Sassocorvaro Auditore, Sassofeltrio, Serra Sant Abbondio, Tavoleto, Tavullia, Terre Roveresche, Urbania, Urbino, Vallefoglia</t>
  </si>
  <si>
    <t>ITA_61</t>
  </si>
  <si>
    <t>Camerino, Cingoli, Civitanova Marche, Fiastra, Gagliole, Macerata, Matelica, Monte San Giusto, Muccia, Petriolo, Pieve Torina, Poggio San Vicino, Porto Recanati, Potenza Picena, Recanati, San Ginesio, San Severino Marche, Sarnano, Sefro, Serrapetrona, Serravalle Di Chienti, Tolentino, Urbisaglia, Valfornace, Visso</t>
  </si>
  <si>
    <t>ITA_62</t>
  </si>
  <si>
    <t>Acquasanta Terme, Acquaviva Picena, Altidona, Amandola, Appignano Del Tronto, Arquata Del Tronto, Ascoli Piceno, Belmonte Piceno, Campofilone, Carassai, Castel Di Lama, Castignano, Castorano, Colli Del Tronto, Comunanza, Cossignano, Cupra Marittima, Falerone, Fermo, Folignano, Force, Francavilla D Ete, Grottammare, Grottazzolina, Lapedona, Magliano Di Tenna, Maltignano, Massa Fermana, Massignano, Monsampietro Morico, Monsampolo Del Tronto, Montalto Delle Marche, Montappone, Monte Giberto, Monte Rinaldo, Monte San Pietrangeli, Monte Urano, Monte Vidon Combatte, Monte Vidon Corrado, Montedinove, Montefalcone Appennino, Montefiore Dell Aso, Montefortino, Montegallo, Montegiorgio, Montegranaro, Monteleone Di Fermo, Montelparo, Montemonaco, Monteprandone, Monterubbiano, Montottone, Moresco, Offida, Ortezzano, Palmiano, Pedaso, Petritoli, Ponzano Di Fermo, Porto San Giorgio, Porto Sant Elpidio, Rapagnano, Ripatransone, Roccafluvione, Rotella, San Benedetto Del Tronto, Sant Elpidio A Mare, Santa Vittoria In Matenano, Servigliano, Smerillo, Spinetoli, Torre San Patrizio, Venarotta</t>
  </si>
  <si>
    <t>ITA_63</t>
  </si>
  <si>
    <t>Alba Adriatica, Arsita, Atri, Bisenti, Campli, Castelli, Castiglione Messer Raimondo, Castilenti, Cellino Attanasio, Cermignano, Colledara, Corropoli, Cortino, Crognaleto, Fano Adriano, Giulianova, Isola Del Gran Sasso D Italia, Martinsicuro, Montefino, Montorio Al Vomano, Morro D Oro, Mosciano Sant Angelo, Nereto, Notaresco, Penna Sant Andrea, Pietracamela, Pineto, Roseto Degli Abruzzi, Sant Egidio Alla Vibrata, Sant Omero, Silvi, Teramo, Tortoreto, Tossicia, Valle Castellana</t>
  </si>
  <si>
    <t>ITA_64</t>
  </si>
  <si>
    <t>Bussi Sul Tirino, Caramanico Terme, Catignano, Cepagatti, Citta Sant Angelo, Loreto Aprutino, Manoppello, Montesilvano, Penne, Pescara, Pianella, Popoli, Scafa, Serramonacesca, Tocco Da Casauria, Torre De Passeri, Turrivalignani, Villa Celiera</t>
  </si>
  <si>
    <t>ITA_65</t>
  </si>
  <si>
    <t>Archi, Atessa, Bomba, Bucchianico, Casalanguida, Casalbordino, Casalincontrada, Casoli, Castel Frentano, Castiglione Messer Marino, Chieti, Crecchio, Cupello, Fallo, Fara San Martino, Fossacesia, Francavilla Al Mare, Gissi, Guardiagrele, Lanciano, Orsogna, Ortona, Palena, San Vito Chietino, Sant Eusanio Del Sangro, Schiavi Di Abruzzo, Taranta Peligna, Tornareccio, Torricella Peligna, Treglio, Tufillo, Vasto, Villa Santa Maria, Villalfonsina, Villamagna</t>
  </si>
  <si>
    <t>ITA_66</t>
  </si>
  <si>
    <t>Aielli, Avezzano, Balsorano, Barete, Barisciano, Cagnano Amiterno, Campotosto, Capestrano, Capistrello, Capitignano, Cappadocia, Carsoli, Castel Del Monte, Castel Di Sangro, Castelvecchio Subequo, Celano, Cerchio, Civitella Roveto, Gioia Dei Marsi, L Aquila, Luco Dei Marsi, Lucoli, Magliano De Marsi, Montereale, Ocre, Ofena, Oricola, Ovindoli, Pereto, Pescasseroli, Pescina, Pescocostanzo, Pettorano Sul Gizio, Pizzoli, Poggio Picenze, Pratola Peligna, Raiano, Rivisondoli, Rocca Di Botte, Rocca Di Cambio, Rocca Di Mezzo, Roccaraso, San Benedetto Dei Marsi, San Demetrio Ne Vestini, Sante Marie, Scanno, Scoppito, Scurcola Marsicana, Secinaro, Sulmona, Tagliacozzo, Tornimparte, Trasacco, Villa Sant Angelo, Villavallelonga, Vittorito</t>
  </si>
  <si>
    <t>ITA_67</t>
  </si>
  <si>
    <t>Acquaviva Delle Fonti, Alberobello, Altamura, Bari, Bitonto, Castellana Grotte, Conversano, Corato, Gioia Del Colle, Giovinazzo, Gravina In Puglia, Grumo Appula, Modugno, Mola Di Bari, Molfetta, Monopoli, Noci, Noicattaro, Palo Del Colle, Polignano A Mare, Putignano, Rutigliano, Ruvo Di Puglia, Sannicandro Di Bari, Santeramo In Colle, Terlizzi, Toritto, Triggiano, Valenzano</t>
  </si>
  <si>
    <t>ITA_70</t>
  </si>
  <si>
    <t>Accadia, Alberona, Apricena, Ascoli Satriano, Biccari, Bovino, Candela, Carapelle, Casalnuovo Monterotaro, Castelluccio Dei Sauri, Castelnuovo Della Daunia, Celenza Valfortore, Cerignola, Deliceto, Foggia, Isole Tremiti, Lucera, Manfredonia, Monte Sant Angelo, Ordona, Orsara Di Puglia, Orta Nova, Pietramontecorvino, Rocchetta Sant Antonio, Rodi Garganico, Roseto Valfortore, San Giovanni Rotondo, San Marco In Lamis, San Nicandro Garganico, San Severo, Sant Agata Di Puglia, Serracapriola, Stornara, Stornarella, Torremaggiore, Troia, Vico Del Gargano, Vieste, Zapponeta</t>
  </si>
  <si>
    <t>ITA_71</t>
  </si>
  <si>
    <t>Brindisi, Carovigno, Ceglie Messapica, Cisternino, Fasano, Francavilla Fontana, Latiano, Mesagne, Oria, Ostuni, San Donaci, San Michele Salentino, San Pancrazio Salentino, San Pietro Vernotico, San Vito Dei Normanni, Torchiarolo, Torre Santa Susanna, Villa Castelli</t>
  </si>
  <si>
    <t>ITA_72</t>
  </si>
  <si>
    <t>Alessano, Alezio, Andrano, Calimera, Campi Salentina, Carmiano, Casarano, Castro, Copertino, Corigliano D Otranto, Corsano, Gagliano Del Capo, Galatina, Galatone, Gallipoli, Lecce, Leverano, Lizzanello, Maglie, Martano, Matino, Melendugno, Miggiano, Minervino Di Lecce, Monteroni Di Lecce, Muro Leccese, Nardo, Novoli, Otranto, Parabita, Patu, Poggiardo, Porto Cesareo, Presicce, Racale, Ruffano, Salice Salentino, San Cassiano, San Cesario Di Lecce, Sannicola, Secli, Spongano, Squinzano, Supersano, Taurisano, Taviano, Trepuzzi, Tricase, Tuglie, Ugento, Vernole</t>
  </si>
  <si>
    <t>ITA_73</t>
  </si>
  <si>
    <t>Carosino, Castellaneta, Crispiano, Fragagnano, Ginosa, Grottaglie, Laterza, Manduria, Martina Franca, Massafra, Mottola, Palagianello, Palagiano, Pulsano, San Giorgio Ionico, Sava, Statte, Taranto, Torricella</t>
  </si>
  <si>
    <t>ITA_74</t>
  </si>
  <si>
    <t>Accettura, Bernalda, Colobraro, Ferrandina, Grassano, Irsina, Matera, Montalbano Jonico, Montescaglioso, Pisticci, Policoro, Pomarico, Rotondella, Salandra, San Giorgio Lucano, San Mauro Forte, Scanzano Jonico, Stigliano, Tricarico, Tursi, Valsinni</t>
  </si>
  <si>
    <t>ITA_75</t>
  </si>
  <si>
    <t>Andria, Barletta, Bisceglie, Canosa Di Puglia, Margherita Di Savoia, Minervino Murge, San Ferdinando Di Puglia, Spinazzola, Trani, Trinitapoli</t>
  </si>
  <si>
    <t>ITA_76</t>
  </si>
  <si>
    <t>Acerra, Afragola, Agerola, Anacapri, Arzano, Barano D Ischia, Boscoreale, Boscotrecase, Brusciano, Caivano, Calvizzano, Capri, Cardito, Casalnuovo Di Napoli, Casamarciano, Casamicciola Terme, Casandrino, Casoria, Castellammare Di Stabia, Cicciano, Convento San Franceso, Ercolano, Forio, Frattamaggiore, Frattaminore, Giugliano In Campania, Gragnano, Grumo Nevano, Ischia, Lacco Ameno, Marano Di Napoli, Marigliano, Marina di Equa, Massa Di Somma, Massa Lubrense, Melito Di Napoli, Meta, Monte Di Procida, Mugnano Di Napoli, Napoli, Nola, Ottaviano, Palma Campania, Piano Di Sorrento, Pomigliano D Arco, Pompei, Portici, Pozzuoli, Procida, Qualiano, San Giorgio A Cremano, San Giuseppe Vesuviano, Sant Agnello, Sant Anastasia, Sant Antimo, Sant Antonio Abate, Santa Maria La Carita, Saviano, Serrara Fontana, Somma Vesuviana, Sorrento, Torre Annunziata, Torre Del Greco, Vico Equense, Villaricca, Visciano</t>
  </si>
  <si>
    <t>ITA_80</t>
  </si>
  <si>
    <t>Alife, Alvignano, Arienzo, Aversa, Caianello, Capua, Carinaro, Casagiove, Casal Di Principe, Casapesenna, Caserta, Cervino, Fontegreca, Grazzanise, Macerata Campania, Maddaloni, Marcianise, Mondragone, Piana Di Monte Verna, Pignataro Maggiore, Riardo, Rocca D Evandro, Roccamonfina, Roccaromana, Rocchetta E Croce, San Cipriano D Aversa, San Felice A Cancello, San Marco Evangelista, San Pietro Infine, San Potito Sannitico, San Prisco, San Tammaro, Sant Angelo D Alife, Santa Maria A Vico, Santa Maria Capua Vetere, Sessa Aurunca, Sparanise, Teano, Tora E Piccilli, Trentola Ducenta, Vairano Patenora, Valle Agricola, Villa Literno, Vitulazio</t>
  </si>
  <si>
    <t>ITA_81</t>
  </si>
  <si>
    <t>Amorosi, Benevento, Bonea, Castelfranco In Miscano, Castelvetere In Val Fortore, Ceppaloni, Cerreto Sannita, Colle Sannita, Cusano Mutri, Durazzano, Montefalcone Di Val Fortore, Montesarchio, Pannarano, Paolisi, Pontelandolfo, San Bartolomeo In Galdo, San Lupo, San Marco Dei Cavoti, San Nazzaro, Sant Agata De Goti, Sant Angelo A Cupolo, Sant Arcangelo Trimonte, Santa Croce Del Sannio, Sassinoro, Solopaca, Telese Terme, Torrecuso, Vitulano</t>
  </si>
  <si>
    <t>ITA_82</t>
  </si>
  <si>
    <t>Altavilla Irpina, Aquilonia, Ariano Irpino, Atripalda, Avella, Avellino, Bagnoli Irpino, Baiano, Bisaccia, Bonito, Calitri, Casalbore, Cervinara, Grottaminarda, Lacedonia, Lauro, Lioni, Mercogliano, Mirabella Eclano, Montecalvo Irpino, Monteforte Irpino, Montella, Montemiletto, Monteverde, Montoro, Morra De Sanctis, Mugnano Del Cardinale, Nusco, Ospedaletto D Alpinolo, Paternopoli, Pietrastornina, Pratola Serra, Roccabascerana, Rotondi, San Martino Valle Caudina, Sant Andrea Di Conza, Sant Angelo Dei Lombardi, Serino, Solofra, Sturno, Taurano, Teora, Torella Dei Lombardi, Trevico, Tufo, Vallata, Volturara Irpina, Zungoli</t>
  </si>
  <si>
    <t>ITA_83</t>
  </si>
  <si>
    <t>Acerno, Agropoli, Albanella, Altavilla Silentina, Amalfi, Angri, Ascea, Auletta, Baronissi, Battipaglia, Bellizzi, Bracigliano, Buccino, Buonabitacolo, Camerota, Campagna, Capaccio Paestum, Castel San Giorgio, Castel San Lorenzo, Castellabate, Cava De Tirreni, Celle Di Bulgheria, Centola, Ceraso, Cicerale, Contursi Terme, Eboli, Felitto, Fisciano, Giffoni Valle Piana, Gioi, Laurino, Magliano Vetere, Mercato San Severino, Montecorvino Rovella, Montesano Sulla Marcellana, Nocera Inferiore, Nocera Superiore, Ogliastro Cilento, Olevano Sul Tusciano, Padula, Pagani, Pellezzano, Persano, Piaggine, Pisciotta, Polla, Pollica, Pontecagnano Faiano, Positano, Postiglione, Roccadaspide, Roccagloriosa, Roccapiemonte, Sala Consilina, Salerno, San Cipriano Picentino, San Mango Piemonte, Sant Angelo A Fasanella, Sant Arsenio, Santa Marina, Sapri, Sarno, Sassano, Scafati, Serre, Sessa Cilento, Siano, Sicignano Degli Alburni, Stio, Teggiano, Torchiara, Torre Orsaia, Tortorella, Tramonti, Valle Dell Angelo, Vallo Della Lucania, Valva, Vibonati, Vietri Sul Mare</t>
  </si>
  <si>
    <t>ITA_84</t>
  </si>
  <si>
    <t>Acerenza, Avigliano, Barile, Bella, Castelsaraceno, Corleto Perticara, Episcopia, Forenza, Francavilla In Sinni, Genzano Di Lucania, Ginestra, Lagonegro, Latronico, Laurenzana, Lauria, Lavello, Maratea, Marsico Nuovo, Melfi, Moliterno, Montemurro, Muro Lucano, Noepoli, Oppido Lucano, Palazzo San Gervasio, Paterno, Picerno, Pietragalla, Potenza, Rapolla, Rionero In Vulture, Roccanova, Rotonda, Ruoti, Sant Arcangelo, Senise, Spinoso, Teana, Terranova Di Pollino, Tolve, Tramutola, Trecchina, Trivigno, Vaglio Basilicata, Venosa, Vietri Di Potenza, Viggianello, Viggiano</t>
  </si>
  <si>
    <t>ITA_85</t>
  </si>
  <si>
    <t>Agnone, Bagnoli Del Trigno, Baranello, Bojano, Bonefro, Campobasso, Campomarino, Capracotta, Carovilli, Carpinone, Casacalenda, Castelmauro, Cercemaggiore, Cerro Al Volturno, Civitanova Del Sannio, Colletorto, Colli A Volturno, Filignano, Forli Del Sannio, Gambatesa, Guardiaregia, Guglionesi, Isernia, Jelsi, Larino, Limosano, Montagano, Montecilfone, Montefalcone Nel Sannio, Montenero Di Bisaccia, Monteroduni, Palata, Petacciato, Petrella Tifernina, Pettoranello Del Molise, Pietrabbondante, Pizzone, Poggio Sannita, Portocannone, Pozzilli, Riccia, Rionero Sannitico, Ripalimosani, Roccamandolfi, Salcito, San Giuliano Di Puglia, San Martino In Pensilis, San Massimo, San Pietro Avellana, Sant Angelo Del Pesco, Sant Elena Sannita, Sant Elia A Pianisi, Santa Croce Di Magliano, Santa Maria Del Molise, Scapoli, Sepino, Sessano Del Molise, Sesto Campano, Spinete, Tavenna, Termoli, Torella Del Sannio, Toro, Trivento, Tufara, Ururi, Vastogirardi, Venafro, Vinchiaturo</t>
  </si>
  <si>
    <t>ITA_86</t>
  </si>
  <si>
    <t>Acri, Aiello Calabro, Altomonte, Amantea, Amendolara, Aprigliano, Belmonte Calabro, Belvedere Marittimo, Bisignano, Campana, Cariati, Casali Del Manco, Cassano Allo Ionio, Castrovillari, Celico, Cerisano, Cetraro, Corigliano Rossano, Cosenza, Diamante, Dipignano, Fagnano Castello, Francavilla Marittima, Fuscaldo, Grimaldi, Lago, Laino Borgo, Laino Castello, Longobucco, Luzzi, Montalto Uffugo, Morano Calabro, Mormanno, Oriolo, Paola, Praia A Mare, Rende, Rocca Imperiale, Roggiano Gravina, Rogliano, Rovito, San Demetrio Corone, San Fili, San Giovanni In Fiore, San Lorenzo Bellizzi, San Lucido, San Marco Argentano, San Pietro In Guarano, Santa Sofia D Epiro, Santo Stefano Di Rogliano, Scalea, Scigliano, Serra D Aiello, Spezzano Albanese, Spezzano Della Sila, Torano Castello, Trebisacce, Vaccarizzo Albanese, Verbicaro, Villapiana</t>
  </si>
  <si>
    <t>ITA_87</t>
  </si>
  <si>
    <t>Belvedere Di Spinello, Botricello, Cardinale, Casabona, Castelsilano, Catanzaro, Cerenzia, Chiaravalle Centrale, Ciro, Ciro Marina, Cotronei, Cropani, Crotone, Crucoli, Curinga, Cutro, Decollatura, Falerna, Gimigliano, Girifalco, Guardavalle, Isola Di Capo Rizzuto, Jacurso, Lamezia Terme, Marcellinara, Melissa, Mesoraca, Nocera Terinese, Pallagorio, Petilia Policastro, Rocca Di Neto, Roccabernarda, San Floro, San Nicola Dell Alto, San Pietro A Maida, San Vito Sullo Ionio, Santa Severina, Savelli, Scandale, Sersale, Settingiano, Soverato, Soveria Mannelli, Staletti, Strongoli, Taverna, Tiriolo, Torre Di Ruggiero, Umbriatico, Verzino, Zagarise</t>
  </si>
  <si>
    <t>ITA_88</t>
  </si>
  <si>
    <t>Ardore, Ardore Marina, Bagnara Calabra, Bianco, Bova, Bova Marina, Bovalino, Brancaleone, Briatico, Campo Calabro, Capistrano, Caulonia, Cessaniti, Cinquefrondi, Cittanova, Dasa, Delianuova, Dinami, Drapia, Filadelfia, Francavilla Angitola, Galatro, Gioia Tauro, Gioiosa Ionica, Grotteria, Joppolo, Laureana Di Borrello, Locri, Mammola, Marina Di Gioiosa Ionica, Melito Di Porto Salvo, Mileto, Mongiana, Montebello Jonico, Monterosso Calabro, Motta San Giovanni, Nardodipace, Nicotera, Oppido Mamertina, Palizzi, Palmi, Pizzo, Plati, Polia, Polistena, Reggio Calabria, Ricadi, Rizziconi, Roccella Ionica, Roghudi, Rombiolo, Rosarno, San Calogero, San Costantino Calabro, San Ferdinando, San Giorgio Morgeto, San Gregorio D Ippona, San Lorenzo, Sant Alessio In Aspromonte, Sant Eufemia D Aspromonte, Santa Cristina D Aspromonte, Santo Stefano In Aspromonte, Scilla, Seminara, Siderno, Sinopoli, Soriano Calabro, Spadola, Spilinga, Staiti, Stefanaconi, Stignano, Stilo, Taurianova, Tropea, Vallelonga, Varapodio, Vazzano, Vibo Valentia, Villa San Giovanni, Zambrone, Zungri</t>
  </si>
  <si>
    <t>ITA_89</t>
  </si>
  <si>
    <t>Alia, Bagheria, Balestrate, Belmonte Mezzagno, Bisacquino, Blufi, Borgetto, Caccamo, Caltavuturo, Camporeale, Carini, Castelbuono, Casteldaccia, Cefalu, Chiusa Sclafani, Ciminna, Cinisi, Collesano, Corleone, Gangi, Lercara Friddi, Marineo, Misilmeri, Monreale, Palermo, Partinico, Petralia Soprana, Petralia Sottana, Piana Degli Albanesi, Polizzi Generosa, Prizzi, San Giuseppe Jato, San Mauro Castelverde, Santa Flavia, Termini Imerese, Terrasini, Trabia, Trappeto, Ustica, Valledolmo, Villabate, Villafrati</t>
  </si>
  <si>
    <t>ITA_90</t>
  </si>
  <si>
    <t>Alcamo, Buseto Palizzolo, Calatafimi Segesta, Campobello Di Mazara, Castellammare Del Golfo, Castelvetrano, Custonaci, Erice, Favignana, Gibellina, Marsala, Mazara Del Vallo, Paceco, Pantelleria, Partanna, Petrosino, Salemi, Santa Ninfa, Trapani, Valderice, Vita</t>
  </si>
  <si>
    <t>ITA_91</t>
  </si>
  <si>
    <t>Agrigento, Aragona, Cammarata, Campobello Di Licata, Canicatti, Casteltermini, Cattolica Eraclea, Cianciana, Favara, Lampedusa E Linosa, Licata, Menfi, Naro, Porto Empedocle, Raffadali, Ravanusa, Ribera, Sambuca Di Sicilia, Santa Margherita Di Belice, Sciacca, Siculiana, Villafranca Sicula</t>
  </si>
  <si>
    <t>ITA_92</t>
  </si>
  <si>
    <t>Butera, Caltanissetta, Gela, Mazzarino, Mussomeli, Niscemi, Riesi, San Cataldo, Santa Caterina Villarmosa, Sommatino, Villalba</t>
  </si>
  <si>
    <t>ITA_93</t>
  </si>
  <si>
    <t>Agira, Barrafranca, Enna, Leonforte, Nicosia, Piazza Armerina, Pietraperzia, Regalbuto, Troina, Valguarnera Caropepe, Villarosa</t>
  </si>
  <si>
    <t>ITA_94</t>
  </si>
  <si>
    <t>Aci Bonaccorsi, Aci Castello, Aci Catena, Aci Sant Antonio, Acireale, Adrano, Belpasso, Biancavilla, Bronte, Calatabiano, Caltagirone, Castiglione Di Sicilia, Catania, Fiumefreddo Di Sicilia, Giarre, Grammichele, Linguaglossa, Maletto, Mascali, Mazzarrone, Militello In Val Di Catania, Mineo, Misterbianco, Palagonia, Paterno, Piedimonte Etneo, Ragalna, Randazzo, Riposto, San Giovanni La Punta, San Gregorio Di Catania, Santa Maria Di Licodia, Santa Venerina, Scordia, Trecastagni, Valverde, Viagrande, Vizzini, Zafferana Etnea</t>
  </si>
  <si>
    <t>ITA_95</t>
  </si>
  <si>
    <t>Augusta, Avola, Carlentini, Floridia, Francofonte, Lentini, Noto, Pachino, Priolo Gargallo, Rosolini, Siracusa</t>
  </si>
  <si>
    <t>ITA_96</t>
  </si>
  <si>
    <t>Acate, Chiaramonte Gulfi, Comiso, Ispica, Modica, Monterosso Almo, Pozzallo, Ragusa, Santa Croce Camerina, Scicli, Vittoria</t>
  </si>
  <si>
    <t>ITA_97</t>
  </si>
  <si>
    <t>Ali Terme, Barcellona Pozzo Di Gotto, Brolo, Capizzi, Capo D Orlando, Caronia, Casalvecchio Siculo, Castroreale, Cesaro, Ficarra, Fiumedinisi, Francavilla Di Sicilia, Furci Siculo, Furnari, Giardini Naxos, Gioiosa Marea, Graniti, Itala, Letojanni, Librizzi, Lipari, Mazzarra Sant Andrea, Messina, Milazzo, Mistretta, Monforte San Giorgio, Montalbano Elicona, Naso, Nizza Di Sicilia, Novara Di Sicilia, Pace Del Mela, Pagliara, Patti, Raccuja, Roccalumera, Rodi Milici, Rometta, San Filippo Del Mela, San Fratello, San Pier Niceto, San Piero Patti, San Teodoro, Sant Agata Di Militello, Santa Lucia Del Mela, Santa Teresa Di Riva, Santo Stefano Di Camastra, Saponara, Savoca, Scaletta Zanclea, Sinagra, Spadafora, Stromboli, Taormina, Torrenova, Tortorici, Tusa, Ucria, Venetico, Villafranca Tirrena</t>
  </si>
  <si>
    <t>ITA_98</t>
  </si>
  <si>
    <t>Fuerstentum Liechtenstein</t>
  </si>
  <si>
    <t>LIE_LIE</t>
  </si>
  <si>
    <t>Vilniaus apskritis</t>
  </si>
  <si>
    <t>LT011</t>
  </si>
  <si>
    <t>Alytaus apskritis</t>
  </si>
  <si>
    <t>LT021</t>
  </si>
  <si>
    <t>Kauno apskritis</t>
  </si>
  <si>
    <t>LT022</t>
  </si>
  <si>
    <t>Klaipėdos apskritis</t>
  </si>
  <si>
    <t>LT023</t>
  </si>
  <si>
    <t>Marijampolės apskritis</t>
  </si>
  <si>
    <t>LT024</t>
  </si>
  <si>
    <t>Panevėžio apskritis</t>
  </si>
  <si>
    <t>LT025</t>
  </si>
  <si>
    <t>Šiaulių apskritis</t>
  </si>
  <si>
    <t>LT026</t>
  </si>
  <si>
    <t>Tauragės apskritis</t>
  </si>
  <si>
    <t>LT027</t>
  </si>
  <si>
    <t>Telšių apskritis</t>
  </si>
  <si>
    <t>LT028</t>
  </si>
  <si>
    <t>Utenos apskritis</t>
  </si>
  <si>
    <t>LT029</t>
  </si>
  <si>
    <t>Luxembourg</t>
  </si>
  <si>
    <t>LUX_LUX</t>
  </si>
  <si>
    <t>Kurzeme</t>
  </si>
  <si>
    <t>LV003</t>
  </si>
  <si>
    <t>Latgale</t>
  </si>
  <si>
    <t>LV005</t>
  </si>
  <si>
    <t>Rīga</t>
  </si>
  <si>
    <t>LV006</t>
  </si>
  <si>
    <t>Pierīga</t>
  </si>
  <si>
    <t>LV007</t>
  </si>
  <si>
    <t>Vidzeme</t>
  </si>
  <si>
    <t>LV008</t>
  </si>
  <si>
    <t>Zemgale</t>
  </si>
  <si>
    <t>LV009</t>
  </si>
  <si>
    <t>Malta</t>
  </si>
  <si>
    <t>MLT_MLT</t>
  </si>
  <si>
    <t>Amsterdam</t>
  </si>
  <si>
    <t>NLD_10</t>
  </si>
  <si>
    <t>Amstelveen, Amsterdam Zuidoost, Amsterdam-Duivendrecht, Badhoevedorp, Broek in Waterland, Den Ilp, Diemen, Duivendrecht, Edam, Halfweg, Katwoude, Landsmeer, Lijnden, Marken, Monnickendam, Ouderkerk aan de Amstel, Schiphol, Schiphol-Rijk, Uitdam, Volendam, Zuiderwoude, Zwanenburg</t>
  </si>
  <si>
    <t>NLD_11</t>
  </si>
  <si>
    <t>Ankeveen, Blaricum, Hilversum, Huizen, Kortenhoef, Laren, Loosdrecht, 's-Graveland</t>
  </si>
  <si>
    <t>NLD_12</t>
  </si>
  <si>
    <t>Abcoude, Almere, Baambrugge, Muiden, Muiderberg, Nederhorst den Berg, Nigtevecht, Weesp</t>
  </si>
  <si>
    <t>NLD_13</t>
  </si>
  <si>
    <t>Aalsmeer, Aalsmeerderbrug, Amstelhoek, Beets, Bussum, de Hoef, De Kwakel, De Rijp, de Woude, Graft, Hobrede, Ilpendam, Kudelstaart, Kwadijk, Middelie, Middenbeemster, Naarden, Noordbeemster, Noordeinde, Oost-Graftdijk, Oosthuizen, Oude Meer, Purmer, Purmerend, Purmerland, Rijsenhout, Rozenburg, Schardam, Spijkerboor, Starnmeer, Uithoorn, Vrouwenakker, Warder, Watergang, Westbeemster, West-Graftdijk, Wijdewormer, Zuidoostbeemster</t>
  </si>
  <si>
    <t>NLD_14</t>
  </si>
  <si>
    <t>Assendelft, Jisp, Koog aan de Zaan, Krommenie, Markenbinnen, Oostknollendam, Oostzaan, Westknollendam, Westzaan, Wormer, Wormerveer, Zaandam, Zaandijk</t>
  </si>
  <si>
    <t>NLD_15</t>
  </si>
  <si>
    <t>Abbekerk, Andijk, Avenhorn, Benningbroek, Berkhout, Blokker, Bovenkarspel, De Goorn, De Weere, Enkhuizen, Grootebroek, Hauwert, Hem, Hoogkarspel, Hoorn, Lambertschaag, Lutjebroek, Medemblik, Midwoud, Nibbixwoud, Oosterblokker, Oosterleek, Oostwoud, Opperdoes, Oudendijk, Scharwoude, Schellinkhout, Schermerhorn, Sijbekarspel, Spierdijk, Twisk, Ursem, Ursem gem. S, Venhuizen, Wervershoof, Westwoud, Wijdenes, Wognum, Zuidermeer, Zwaag, Zwaagdijk-Oost, Zwaagdijk-West</t>
  </si>
  <si>
    <t>NLD_16</t>
  </si>
  <si>
    <t>Aartswoud, Anna Paulowna, Barsingerhorn, Breezand, Broek op Langedijk, Burgerbrug, Callantsoog, De Cocksdorp, De Koog, De Waal, Den Burg, Den Helder, Den Hoorn, Den Oever, Dirkshorn, Haringhuizen, Heerhugowaard, Hensbroek, Hippolytushoef, Hoogwoud, Huisduinen, Julianadorp, Kolhorn, Kreileroord, Lutjewinkel, Middenmeer, Nieuwe Niedorp, Noord-Scharwoude, Obdam, Oosterend, Opmeer, Oude Niedorp, Oudeschild, Oudesluis, Oudkarspel, Petten, Schagen, Schagerbrug, Sint Maarten, Sint Maartensbrug, Sint Maartensvlotbrug, Slootdorp, Spanbroek, 't Veld, 't Zand, Tuitjenhorn, Waarland, Warmenhuizen, Westerland, Wieringerwaard, Wieringerwerf, Winkel, Zijdewind, Zuid-Scharwoude</t>
  </si>
  <si>
    <t>NLD_17</t>
  </si>
  <si>
    <t>Alkmaar, Bergen (NH), Bergen aan Zee, Driehuizen, Groet, Grootschermer, Heiloo, Koedijk, Oterleek, Oudorp, Schoorl, Sint Pancras, Stompetoren, Zuidschermer</t>
  </si>
  <si>
    <t>NLD_18</t>
  </si>
  <si>
    <t>Akersloot, Beverwijk, Castricum, Driehuis NH, Egmond aan den Hoef, Egmond aan Zee, Egmond-Binnen, Heemskerk, IJmuiden, Limmen, Uitgeest, Velsen-Noord, Velsen-Zuid, Velserbroek, Wijk aan Zee</t>
  </si>
  <si>
    <t>NLD_19</t>
  </si>
  <si>
    <t>Bloemendaal, Haarlem, Haarlemmerliede, Overveen, Santpoort-Noord, Santpoort-Zuid, Spaarndam, Spaarndam gem. Haarlem, Zandvoort</t>
  </si>
  <si>
    <t>NLD_20</t>
  </si>
  <si>
    <t>Abbenes, Aerdenhout, Beinsdorp, Bennebroek, Bentveld, Boesingheliede, Buitenkaag, Burgerveen, Cruquius, De Zilk, Heemstede, Hillegom, Hoofddorp, Kaag, Leimuiderbrug, Lisse, Lisserbroek, Nieuw-Vennep, Sassenheim, Vijfhuizen, Vogelenzang, Weteringbrug, Zwaanshoek</t>
  </si>
  <si>
    <t>NLD_21</t>
  </si>
  <si>
    <t>Katwijk, Kwintsheul, Leidschendam, Noordwijk, Noordwijkerhout, Rijnsburg, Rijswijk, Valkenburg, Voorburg, Voorhout, Voorschoten, Wassenaar, Wateringen</t>
  </si>
  <si>
    <t>NLD_22</t>
  </si>
  <si>
    <t>Hazerswoude-Dorp, Hazerswoude-Rijndijk, Hoogmade, Koudekerk aan den Rijn, Leiden, Leiderdorp, Nieuwe Wetering, Oegstgeest, Oud Ade, Oude Wetering, Rijpwetering, Roelofarendsveen, Warmond, Zoeterwoude</t>
  </si>
  <si>
    <t>NLD_23</t>
  </si>
  <si>
    <t>Aarlanderveen, Alphen aan den Rijn, Bodegraven, Leimuiden, Nieuwerbrug aan den Rijn, Nieuwkoop, Nieuwveen, Noorden, Rijnsaterwoude, 's-Gravenhage, Ter Aar, Woubrugge, Zevenhoven, Zwammerdam</t>
  </si>
  <si>
    <t>NLD_24</t>
  </si>
  <si>
    <t>'s-Gravenhage</t>
  </si>
  <si>
    <t>NLD_25</t>
  </si>
  <si>
    <t>Bergschenhoek, Berkel en Rodenrijs, Bleiswijk, De Lier, Delfgauw, Delft, Den Hoorn, Honselersdijk, Maasdijk, Monster, Naaldwijk, Nootdorp, Pijnacker, Poeldijk, Schipluiden, 's-Gravenzande, Ter Heijde</t>
  </si>
  <si>
    <t>NLD_26</t>
  </si>
  <si>
    <t>Benthuizen, Boskoop, Gelderswoude, Moerkapelle, Waddinxveen, Zevenhuizen, Zoetermeer</t>
  </si>
  <si>
    <t>NLD_27</t>
  </si>
  <si>
    <t>Ammerstol, Bergambacht, Berkenwoude, Gouda, Gouderak, Haastrecht, Moordrecht, Reeuwijk, Schoonhoven, Stolwijk, Vlist</t>
  </si>
  <si>
    <t>NLD_28</t>
  </si>
  <si>
    <t>Alblasserdam, Barendrecht, Bleskensgraaf ca, Brandwijk, Capelle aan den IJssel, Goudriaan, Groot-Ammers, Heerjansdam, Kinderdijk, Krimpen aan de Lek, Krimpen aan den IJssel, Langerak, Lekkerkerk, Molenaarsgraaf, Nieuwerkerk aan den IJssel, Nieuw-Lekkerland, Nieuwpoort, Ottoland, Oud-Alblas, Ouderkerk aan den IJssel, Ridderkerk, Streefkerk, Waal</t>
  </si>
  <si>
    <t>NLD_29</t>
  </si>
  <si>
    <t>Rotterdam</t>
  </si>
  <si>
    <t>NLD_30</t>
  </si>
  <si>
    <t>Botlek Rotterdam, Europoort Rotterdam, Hoek van Holland, Hoogvliet Rotterdam, Maasland, Maassluis, Maasvlakte Rotterdam, Pernis Rotterdam, Poortugaal, Rhoon, Rotterdam-Albrandswaard, Rozenburg, Schiedam, Vlaardingen, Vondelingenplaat Rotterdam</t>
  </si>
  <si>
    <t>NLD_31</t>
  </si>
  <si>
    <t>Abbenbroek, Achthuizen, Brielle, Den Bommel, Dirksland, Geervliet, Goedereede, Goudswaard, Heenvliet, Heinenoord, Hekelingen, Hellevoetsluis, Herkingen, Klaaswaal, Maasdam, Melissant, Middelharnis, Mijnsheerenland, Mookhoek, Nieuw-Beijerland, Nieuwe-Tonge, Numansdorp, Ooltgensplaat, Oostvoorne, Oud-Beijerland, Ouddorp, Oudenhoorn, Oude-Tonge, Piershil, Puttershoek, Rockanje, 's-Gravendeel, Simonshaven, Sommelsdijk, Spijkenisse, Stad aan 't Haringvliet, Stellendam, Strijen, Strijensas, Tinte, Vierpolders, Westmaas, Zuid-Beijerland, Zuidland, Zwartewaal</t>
  </si>
  <si>
    <t>NLD_32</t>
  </si>
  <si>
    <t>Dordrecht, Giessenburg, Hardinxveld-Giessendam, Hendrik-Ido-Ambacht, Papendrecht, Sliedrecht, Wijngaarden, Zwijndrecht</t>
  </si>
  <si>
    <t>NLD_33</t>
  </si>
  <si>
    <t>Benschop, De Meern, Driebruggen, Haarzuilens, Harmelen, Hekendorp, IJsselstein, Jaarsveld, Kamerik, Linschoten, Lopik, Lopikerkapel, Montfoort, Nieuwegein, Oudewater, Papekop, Polsbroek, Snelrewaard, Vleuten, Waarder, Woerden, Zegveld</t>
  </si>
  <si>
    <t>NLD_34</t>
  </si>
  <si>
    <t>Utrecht</t>
  </si>
  <si>
    <t>NLD_35</t>
  </si>
  <si>
    <t>Breukelen, Breukeleveen, Kockengen, Loenen aan de Vecht, Loenersloot, Maarssen, Mijdrecht, Nieuwer Ter Aa, Nieuwersluis, Oud Zuilen, Tienhoven, Vinkeveen, Vreeland, Waverveen, Westbroek, Wilnis, Woerdense Verlaat</t>
  </si>
  <si>
    <t>NLD_36</t>
  </si>
  <si>
    <t>Achterveld, Austerlitz, Baarn, Barneveld, Bilthoven, Bosch en Duin, Bunschoten-Spakenburg, De Bilt, De Glind, Den Dolder, Eemdijk, Eemnes, Groenekan, Hollandsche Rading, Huis ter Heide, Kootwijk, Kootwijkerbroek, Lage Vuursche, Maartensdijk, Soest, Soesterberg, Stroe, Terschuur, Voorthuizen, Zeist, Zwartebroek</t>
  </si>
  <si>
    <t>NLD_37</t>
  </si>
  <si>
    <t>Amersfoort, Ermelo, Garderen, Harderwijk, Hierden, Hoevelaken, Hoogland, Hooglanderveen, Leusden, Nijkerk, Nijkerkerveen, Putten, Stoutenburg, Stoutenburg Noord, Uddel, Zeewolde</t>
  </si>
  <si>
    <t>NLD_38</t>
  </si>
  <si>
    <t>Amerongen, Bunnik, Cothen, Doorn, Driebergen-Rijsenburg, Elst Ut, Houten, Langbroek, Leersum, Maarn, Maarsbergen, Odijk, Ossenwaard, Overberg, Renswoude, Rhenen, Schalkwijk, Scherpenzeel, 't Goy, Tull en 't Waal, Veenendaal, Werkhoven, Wijk bij Duurstede, Woudenberg</t>
  </si>
  <si>
    <t>NLD_39</t>
  </si>
  <si>
    <t>Echteld, Eck en Wiel, Heesselt, IJzendoorn, Ingen, Kapel Avezaath, Kapel-Avezaath, Kerk Avezaath, Kerk-Avezaath, Kesteren, Lienden, Maurik, Ochten, Ommeren, Ophemert, Opheusden, Rijswijk (GLD), Tiel, Varik, Wadenoijen, Zennewijnen, Zoelen</t>
  </si>
  <si>
    <t>NLD_40</t>
  </si>
  <si>
    <t>Acquoy, Asch, Asperen, Beesd, Beusichem, Buren, Buurmalsen, Culemborg, Deil, Enspijk, Erichem, Est, Everdingen, Geldermalsen, Gellicum, Haaften, Hagestein, Hei- en Boeicop, Hellouw, Herwijnen, Heukelum, Hoef en Haag, Leerdam, Lexmond, Meteren, Neerijnen, Oosterwijk, Opijnen, Ravenswaaij, Rhenoy, Rumpt, Schoonrewoerd, Tricht, Tuil, Vianen, Waardenburg, Zijderveld, Zoelmond</t>
  </si>
  <si>
    <t>NLD_41</t>
  </si>
  <si>
    <t>Almkerk, Ameide, Andel, Arkel, Babylonienbroek, Dalem, Drongelen, Dussen, Eethen, Genderen, Giessen, Gorinchem, Hank, Hoogblokland, Hoornaar, Kedichem, Leerbroek, Meerkerk, Meeuwen, Nieuwendijk, Nieuwland, Noordeloos, Rijswijk (NB), Schelluinen, Sleeuwijk, Spijk, Tienhoven, Uitwijk, Veen, Vuren, Waardhuizen, Werkendam, Wijk en Aalburg, Woudrichem</t>
  </si>
  <si>
    <t>NLD_42</t>
  </si>
  <si>
    <t>Aagtekerke, Arnemuiden, Biggekerke, Brouwershaven, Bruinisse, Burgh-Haamstede, Domburg, Dreischor, Ellemeet, Gapinge, Grijpskerke, Kerkwerve, Koudekerke, Meliskerke, Middelburg, Nieuw- en Sint Joosland, Nieuwerkerk, Noordgouwe, Noordwelle, Oosterland, Oostkapelle, Oost-Souburg, Ouwerkerk, Renesse, Ritthem, Scharendijke, Serooskerke, Sirjansland, Veere, Vlissingen, Vrouwenpolder, Westkapelle, Zierikzee, Zonnemaire, Zoutelande</t>
  </si>
  <si>
    <t>NLD_43</t>
  </si>
  <si>
    <t>Baarland, Borssele, Colijnsplaat, Driewegen, Ellewoutsdijk, Geersdijk, Goes, Hansweert, Heinkenszand, Hoedekenskerke, Kamperland, Kapelle, Kats, Kattendijke, Kloetinge, Kortgene, Krabbendijke, Kruiningen, Kwadendamme, Lewedorp, Nieuwdorp, Nisse, Oostdijk, Oudelande, Ovezande, Rilland, Schore, 's-Gravenpolder, 's-Heer Abtskerke, 's-Heer Arendskerke, 's-Heer Hendrikskinderen, 's-Heerenhoek, Waarde, Wemeldinge, Wilhelminadorp, Wissenkerke, Wolphaartsdijk, Yerseke</t>
  </si>
  <si>
    <t>NLD_44</t>
  </si>
  <si>
    <t>Aardenburg, Axel, Biervliet, Breskens, Cadzand, Clinge, Eede, Graauw, Groede, Heikant, Hengstdijk, Hoek, Hoofdplaat, Hulst, IJzendijke, Kapellebrug, Kloosterzande, Koewacht, Kuitaart, Lamswaarde, Nieuw Namen, Nieuwvliet, Oostburg, Ossenisse, Overslag, Philippine, Retranchement, Sas van Gent, Schoondijke, Sint Jansteen, Sint Kruis, Sluis, Sluiskil, Spui, Terhole, Terneuzen, Vogelwaarde, Walsoorden, Waterlandkerkje, Westdorpe, Zaamslag, Zuiddorpe, Zuidzande</t>
  </si>
  <si>
    <t>NLD_45</t>
  </si>
  <si>
    <t>Bergen op Zoom, De Heen, Dinteloord, Halsteren, Hoogerheide, Huijbergen, Lepelstraat, Nieuw-Vossemeer, Ossendrecht, Oud-Vossemeer, Poortvliet, Putte, Scherpenisse, Sint Philipsland, Sint-Annaland, Sint-Maartensdijk, Stavenisse, Steenbergen, Tholen, Woensdrecht</t>
  </si>
  <si>
    <t>NLD_46</t>
  </si>
  <si>
    <t>Bosschenhoofd, Fijnaart, Heerle, Heijningen, Hoeven, Klundert, Kruisland, Langeweg, Moerdijk, Moerstraten, Nispen, Noordhoek, Oud Gastel, Oudemolen, Oudenbosch, Roosendaal, Rucphen, Schijf, Sprundel, St. Willebrord, Stampersgat, Standdaarbuiten, Willemstad, Wouw, Wouwse Plantage, Zegge, Zevenbergen, Zevenbergschen Hoek</t>
  </si>
  <si>
    <t>NLD_47</t>
  </si>
  <si>
    <t>Achtmaal, Bavel, Bavel AC, Breda, Chaam, Dorst, Etten-Leur, Galder, Klein Zundert, Prinsenbeek, Rijsbergen, Strijbeek, Terheijden, Teteringen, Ulvenhout, Ulvenhout AC, Wagenberg, Wernhout, Zundert</t>
  </si>
  <si>
    <t>NLD_48</t>
  </si>
  <si>
    <t>Den Hout, Drimmelen, Geertruidenberg, Hooge Zwaluwe, Lage Zwaluwe, Made, Oosteind, Oosterhout, Raamsdonk, Raamsdonksveer</t>
  </si>
  <si>
    <t>NLD_49</t>
  </si>
  <si>
    <t>Berkel-Enschot, Biest-Houtakker, Biezenmortel, Diessen, Esbeek, Goirle, Haaren, Haghorst, Heukelom, Hilvarenbeek, Hooge Mierde, Hulsel, Lage Mierde, Moergestel, Oisterwijk, Oost West en Middelbeers, Tilburg, Udenhout</t>
  </si>
  <si>
    <t>NLD_50</t>
  </si>
  <si>
    <t>Alphen, Baarle-Nassau, Castelre, De Moer, Doeveren, Dongen, Drunen, Elshout, Gilze, Heesbeen, Hulten, Kaatsheuvel, Loon op Zand, Molenschot, Oudheusden, Riel, Rijen, 's Gravenmoer, Sprang-Capelle, Ulicoten, Waalwijk, Waspik</t>
  </si>
  <si>
    <t>NLD_51</t>
  </si>
  <si>
    <t>Berlicum, Boxtel, Cromvoirt, Den Dungen, Esch, Gemonde, Haarsteeg, Hedikhuizen, Helvoirt, Herpt, Liempde, Nieuwkuijk, Oudheusden, Rosmalen, 's-Hertogenbosch, Sint-Michielsgestel, Vlijmen, Vught</t>
  </si>
  <si>
    <t>NLD_52</t>
  </si>
  <si>
    <t>Aalst, Alem, Ammerzoden, Berghem, Bern, Brakel, Bruchem, Delwijnen, Demen, Deursen-Dennenburg, Dieden, Escharen, Gameren, Geffen, Grave, Haren, Hedel, Heesch, Herpen, Hoenzadriel, Huisseling, Hurwenen, Keent, Kerkdriel, Kerkwijk, Lith, Lithoijen, Macharen, Maren-Kessel, Megen, Nederhemert, Neerlangel, Neerloon, Nieuwaal, Nistelrode, Nuland, Oijen, Oss, Overlangel, Poederoijen, Ravenstein, Reek, Rossum, Schaijk, Teeffelen, Velddriel, Velp, Vinkel, Well, Zaltbommel, Zuilichem</t>
  </si>
  <si>
    <t>NLD_53</t>
  </si>
  <si>
    <t>Beers NB, Boekel, Cuijk, De Mortel, Elsendorp, Erp, Gassel, Gemert, Handel, Haps, Heeswijk-Dinther, Katwijk NB, Landhorst, Langenboom, Linden, Loosbroek, Mill, Odiliapeel, Oeffelt, Rijkevoort, Rijkevoort-De Walsert, Schijndel, Sint Agatha, Sint Hubert, Sint-Oedenrode, Uden, Veghel, Venhorst, Vianen NB, Volkel, Vorstenbosch, Wanroij, Wilbertoord, Zeeland</t>
  </si>
  <si>
    <t>NLD_54</t>
  </si>
  <si>
    <t>Bergeijk, Bladel, Casteren, Duizel, Eersel, Hapert, Heeze, Hoogeloon, Knegsel, Leende, Luyksgestel, Netersel, Reusel, Riethoven, Steensel, Valkenswaard, Veldhoven, Vessem, Waalre, Westerhoven, Wintelre</t>
  </si>
  <si>
    <t>NLD_55</t>
  </si>
  <si>
    <t>Best, Eindhoven, Geldrop, Nuenen, Oirschot, Son en Breugel</t>
  </si>
  <si>
    <t>NLD_56</t>
  </si>
  <si>
    <t>Aarle-Rixtel, Asten, Bakel, Beek en Donk, De Rips, Deurne, Griendtsveen, Helenaveen, Helmond, Heusden, Lierop, Lieshout, Liessel, Mariahout, Meijel, Mierlo, Milheeze, Neerkant, Ommel, Someren, Vlierden</t>
  </si>
  <si>
    <t>NLD_57</t>
  </si>
  <si>
    <t>Afferden L, Bergen L, Beugen, Blitterswijck, Boxmeer, Broekhuizen, Broekhuizenvorst, Castenray, Geijsteren, Groeningen, Heide, Holthees, Ledeacker, Leunen, Maashees, Meerlo, Merselo, Oirlo, Oostrum, Oploo, Overloon, Sambeek, Siebengewald, Sint Anthonis, Smakt, Stevensbeek, Swolgen, Tienray, Venray, Veulen, Vierlingsbeek, Vortum-Mullem, Vredepeel, Wanssum, Well L, Wellerlooi, Westerbeek, Ysselsteyn</t>
  </si>
  <si>
    <t>NLD_58</t>
  </si>
  <si>
    <t>America, Arcen, Baarlo, Beesel, Belfeld, Beringe, Egchel, Evertsoord, Grashoek, Grubbenvorst, Hegelsom, Helden, Horst, Kessel, Koningslust, Kronenberg, Lomm, Lottum, Maasbree, Melderslo, Meterik, Panningen, Reuver, Sevenum, Steyl, Tegelen, Velden, Venlo</t>
  </si>
  <si>
    <t>NLD_59</t>
  </si>
  <si>
    <t>Baexem, Beegden, Budel, Budel-Dorplein, Budel-Schoot, Buggenum, Ell, Gastel, Grathem, Haelen, Haler, Heel, Heibloem, Herkenbosch, Herten, Heythuysen, Horn, Hunsel, Ittervoort, Kelpen-Oler, Leveroy, Linne, Maarheeze, Maasbracht, Melick, Montfort, Nederweert, Nederweert-Eind, Neer, Neeritter, Nunhem, Ospel, Posterholt, Roermond, Roggel, Sint Odilienberg, Soerendonk, Sterksel, Stramproy, Swalmen, Thorn, Vlodrop, Weert, Wessem</t>
  </si>
  <si>
    <t>NLD_60</t>
  </si>
  <si>
    <t>Beek, Born, Buchten, Echt, Einighausen, Elsloo, Geleen, Grevenbicht, Guttecoven, Holtum, Koningsbosch, Limbricht, Maastricht-Airport, Maria Hoop, Munstergeleen, Nieuwstadt, Obbicht, Ohe en Laak, Papenhoven, Puth, Roosteren, Sint Joost, Sittard, Spaubeek, Stein, Stevensweert, Susteren, Sweikhuizen, Urmond, Windraak</t>
  </si>
  <si>
    <t>NLD_61</t>
  </si>
  <si>
    <t>Banholt, Bemelen, Beutenaken, Bunde, Cadier en Keer, Eckelrade, Eijsden, Elkenrade, Epen, Eys, Geulle, Gronsveld, Gulpen, Heijenrath, Ingber, Lemiers, Maastricht, Margraten, Mechelen, Meerssen, Mheer, Moorveld, Noorbeek, Reijmerstok, Sint Geertruid, Slenaken, Ulestraten, Vaals, Vijlen, Wittem</t>
  </si>
  <si>
    <t>NLD_62</t>
  </si>
  <si>
    <t>Baneheide, Berg en Terblijt, Bocholtz, Hulsberg, Klimmen, Landgraaf, Nuth, Ransdaal, Scheulder, Schimmert, Schin op Geul, Schinnen, Simpelveld, Valkenburg, Voerendaal, Walem, Wijlre, Wijnandsrade</t>
  </si>
  <si>
    <t>NLD_63</t>
  </si>
  <si>
    <t>Amstenrade, Bingelrade, Brunssum, Doenrade, Eygelshoven, Heerlen, Hoensbroek, Jabeek, Kerkrade, Merkelbeek, Oirsbeek, Schinveld</t>
  </si>
  <si>
    <t>NLD_64</t>
  </si>
  <si>
    <t>Beek, Berg en Dal, Erlecom, Gennep, Groesbeek, Heijen, Heilig Landstichting, Heumen, Kekerdom, Leuth, Malden, Middelaar, Millingen aan de Rijn, Milsbeek, Molenhoek, Mook, Nijmegen, Ooij, Ottersum, Persingen, Plasmolen, Ubbergen, Ven-Zelderheide, Weurt</t>
  </si>
  <si>
    <t>NLD_65</t>
  </si>
  <si>
    <t>Afferden, Alphen, Altforst, Andelst, Angeren, Appeltern, Balgoij, Batenburg, Bemmel, Beneden-Leeuwen, Bergharen, Beuningen Gld, Boven-Leeuwen, Deest, Dodewaard, Doornenburg, Dreumel, Driel, Druten, Elst, Ewijk, Gendt, Haalderen, Heerewaarden, Hemmen, Hernen, Herveld, Heteren, Homoet, Horssen, Lent, Leur, Maasbommel, Nederasselt, Niftrik, Oosterhout, Overasselt, Puiflijk, Randwijk, Ressen, Slijk-Ewijk, Valburg, Wamel, Wijchen, Winssen, Zetten</t>
  </si>
  <si>
    <t>NLD_66</t>
  </si>
  <si>
    <t>Bennekom, De Klomp, Ede, Ederveen, Harskamp, Lunteren, Otterlo, Wageningen, Wekerom</t>
  </si>
  <si>
    <t>NLD_67</t>
  </si>
  <si>
    <t>Arnhem, Deelen, Doorwerth, Heelsum, Heveadorp, Huissen, Oosterbeek, Renkum, Rozendaal, Velp, Wolfheze</t>
  </si>
  <si>
    <t>NLD_68</t>
  </si>
  <si>
    <t>Aerdt, Angerlo, Babberich, Brummen, De Steeg, Didam, Dieren, Doesburg, Drempt, Duiven, Eerbeek, Ellecom, Giesbeek, Groessen, Hall, Herwen, Hoog-Keppel, Hummelo, Laag-Keppel, Laag-Soeren, Lathum, Leuvenheim, Lobith, Loo Gld, Pannerden, Rheden, Spankeren, Spijk, Tolkamer, Tonden, Westervoort, Zevenaar</t>
  </si>
  <si>
    <t>NLD_69</t>
  </si>
  <si>
    <t>Azewijn, Beek, Braamt, Breedenbroek, De Heurne, Dinxperlo, Doetinchem, Etten, Gaanderen, Gendringen, Halle, Heelweg, Kilder, Lengel, Loerbeek, Megchelen, Netterden, 's-Heerenberg, Silvolde, Sinderen, Stokkum, Terborg, Ulft, Varsselder, Varsseveld, Vethuizen, Voorst, Wehl, Westendorp, Wijnbergen, Zeddam, Zelhem</t>
  </si>
  <si>
    <t>NLD_70</t>
  </si>
  <si>
    <t>Aalten, Beltrum, Bredevoort, Eibergen, Groenlo, Harreveld, Lichtenvoorde, Lievelde, Neede, Rekken, Rietmolen, Vragender, Winterswijk, Winterswijk Brinkheurne, Winterswijk Corle, Winterswijk Henxel, Winterswijk Huppel, Winterswijk Kotten, Winterswijk Meddo, Winterswijk Miste, Winterswijk Ratum, Winterswijk Woold, Zieuwent</t>
  </si>
  <si>
    <t>NLD_71</t>
  </si>
  <si>
    <t>Almen, Baak, Barchem, Borculo, Bronkhorst, Eefde, Epse, Geesteren, Gelselaar, Gorssel, Haarlo, Harfsen, Hengelo (Gld), Joppe, Keijenborg, Kring van Dorth, Laren, Lochem, Marienvelde, Olburgen, Rha, Ruurlo, Steenderen, Toldijk, Vierakker, Vorden, Warnsveld, Wichmond, Zutphen</t>
  </si>
  <si>
    <t>NLD_72</t>
  </si>
  <si>
    <t>Apeldoorn, Beekbergen, Beemte Broekland, Empe, Hoenderloo, Hoog Soeren, Klarenbeek, Lieren, Loenen, Nijbroek, Radio Kootwijk, Terwolde, Teuge, Twello, Ugchelen, Voorst, Wenum Wiesel, Wilp</t>
  </si>
  <si>
    <t>NLD_73</t>
  </si>
  <si>
    <t>Ambt Delden, Bathmen, Bentelo, Colmschate, Delden, Deventer, Diepenheim, Diepenveen, Enter, Goor, Haaksbergen, Haarle, Hellendoorn, Hengevelde, Holten, Lettele, Markelo, Nijverdal, Notter, Okkenbroek, Rijssen, Schalkhaar, Steenenkamer, Zuna</t>
  </si>
  <si>
    <t>NLD_74</t>
  </si>
  <si>
    <t>Beuningen, de Lutte, Denekamp, Deurningen, Enschede, Glane, Hengelo, Losser, Oldenzaal, Overdinkel, Rossum, Saasveld, Weerselo</t>
  </si>
  <si>
    <t>NLD_75</t>
  </si>
  <si>
    <t>Aadorp, Agelo, Albergen, Almelo, Beerzerveld, Bergentheim, Borne, Bornerbroek, Brucht, Bruchterveld, Bruinehaar, Daarle, Daarlerveen, Den Ham, Fleringen, Geerdijk, Geesteren, Haarle, Harbrinkhoek, Hertme, Hezingen, Hoge Hexel, Kloosterhaar, Langeveen, Lattrop-Breklenkamp, Mander, Manderveen, Mariaparochie, Marienberg, Nutter, Ootmarsum, Oud Ootmarsum, Reutum, Sibculo, Tilligte, Tubbergen, Vasse, Vriezenveen, Vroomshoop, Westerhaar-Vriezenveensewijk, Wierden, Zenderen</t>
  </si>
  <si>
    <t>NLD_76</t>
  </si>
  <si>
    <t>Ane, Anerveen, Anevelde, Arrien, Balkbrug, Beerze, Coevorden, Collendoorn, Dalen, Dalerpeel, Dalerveen, Dalfsen, De Krim, Dedemsvaart, Den Velde, Diffelen, Drogteropslagen, Gramsbergen, Hardenberg, Heemserveen, Holtheme, Holthone, Hoogenweg, Loozen, Lutten, Nieuwleusen, Nieuw-Schoonebeek, Ommen, Punthorst, Radewijk, Rheeze, Rheezerveen, Schoonebeek, Schuinesloot, Slagharen, Stegeren, Stieltjeskanaal, Venebrugge, Vilsteren, Vinkenbuurt, Wachtum, Weiteveen, Witharen, Zandpol</t>
  </si>
  <si>
    <t>NLD_77</t>
  </si>
  <si>
    <t>2e Valthermond, Aalden, Barger-Compascuum, Benneveld, De Kiel, Diphoorn, Eeserveen, Emmen, Emmer-Compascuum, Erica, Erm, Exloo, Gees, Holsloot, Klazienaveen, Klazienaveen-Noord, Klijndijk, Meppen, Nieuw-Amsterdam, Nieuw-Dordrecht, Nieuw-Weerdinge, Noord-Sleen, Odoorn, Odoornerveen, Oosterhesselen, Roswinkel, Schoonoord, Sleen, 't Haantje, Valthe, Valthermond, Veenoord, Wezup, Wezuperbrug, Zwartemeer, Zweeloo, Zwinderen</t>
  </si>
  <si>
    <t>NLD_78</t>
  </si>
  <si>
    <t>Alteveer, Alteveer gem Hoogeveen, Ansen, Broekhuizen, Darp, De Schiphorst, de Wijk, Diever, Dieverbrug, Dwingeloo, Echten, Elim, Eursinge, Fluitenberg, Geesbrug, Geeuwenbrug, Havelte, Havelterberg, Hollandscheveld, Hoogeveen, IJhorst, Kerkenveld, Koekange, Linde, Meppel, Nieuw-Balinge, Nieuweroord, Nieuwlande, Nieuwlande Coevorden, Nijeveen, Noordscheschut, Pesse, Rogat, Rouveen, Ruinen, Ruinerwold, Staphorst, Stuifzand, Tiendeveen, Uffelte, Veeningen, Wanneperveen, Wapse, Wittelte, Zuidwolde</t>
  </si>
  <si>
    <t>NLD_79</t>
  </si>
  <si>
    <t>Belt-Schutsloot, Doornspijk, Elburg, Elspeet, Hasselt, Hattem, Hattemerbroek, Hulshorst, Laag Zuthem, Noordeinde Gld, Nunspeet, Oldebroek, Oosterwolde Gld, 't Harde, 't Loo Oldebroek, Vierhouten, Wezep, Zwartsluis, Zwolle</t>
  </si>
  <si>
    <t>NLD_80</t>
  </si>
  <si>
    <t>Broekland, Dalmsholte, Emst, Epe, Giethmen, Heerde, Heeten, Heino, Lemele, Lemelerveld, Lierderholthuis, Luttenberg, Marienheem, Marle, Nieuw Heeten, Oene, Olst, Raalte, Vaassen, Veessen, Vorchten, Wapenveld, Welsum, Wesepe, Wijhe</t>
  </si>
  <si>
    <t>NLD_81</t>
  </si>
  <si>
    <t>Biddinghuizen, Dronten, Genemuiden, Grafhorst, IJsselmuiden, Kampen, Kamperveen, Lelystad, Mastenbroek, 's-Heerenbroek, Swifterbant, Wilsum, Zalk</t>
  </si>
  <si>
    <t>NLD_82</t>
  </si>
  <si>
    <t>Baarlo, Baars, Bant, Basse, Blankenham, Blesdijke, Blokzijl, Boijl, Boschoord, Creil, De Blesse, De Bult, De Hoeve, De Pol, Doldersum, Eesveen, Emmeloord, Ens, Espel, Frederiksoord, Giethoorn, IJsselham, Kalenberg, Kallenkote, Kraggenburg, Kuinre, Luttelgeest, Marijenkampen, Marknesse, Nagele, Nederland, Nijensleek, Noordwolde, Oldemarkt, Onna, Oosterstreek, Ossenzijl, Paasloo, Peperga, Rutten, Scheerwolde, Schokland, Sint Jansklooster, Steenwijk, Steenwijkerwold, Steggerda, Tollebeek, Tuk, Urk, Vinkega, Vledder, Vledderveen, Vollenhove, Wapserveen, Wetering, Wilhelminaoord, Willemsoord, Witte Paarden, Zandhuizen, Zuidveen</t>
  </si>
  <si>
    <t>NLD_83</t>
  </si>
  <si>
    <t>Akkrum, Aldeboarn, Appelscha, Bontebok, De Knipe, Donkerbroek, Elsloo, Fochteloo, Gersloot, Goengahuizen, Gorredijk, Haskerdijken, Haule, Haulerwijk, Heerenveen, Hemrik, Hoornsterzwaag, Jonkerslan, Jubbega, Katlijk, Langedijke, Langelille, Langezwaag, Lippenhuizen, Luinjeberd, Luxwoude, Makkinga, Mildam, Munnekeburen, Nes, Nieuwebrug, Nieuwehorne, Nieuweschoot, Nijeberkoop, Nijeholtpade, Nijeholtwolde, Nijelamer, Nijetrijne, Oldeberkoop, Oldeholtpade, Oldeholtwolde, Oldelamer, Oldetrijne, Oosterwolde, Oranjewoud, Oude Willem, Oudehaske, Oudehorne, Oudeschoot, Ravenswoud, Rotstergaast, Rotsterhaule, Rottum, Scherpenzeel, Sintjohannesga, Slijkenburg, Sonnega, Spanga, Ter Idzard, Terband, Terherne, Terwispel, Tijnje, Tjalleberd, Vegelinsoord, Waskemeer, Wateren, Wolvega, Zorgvlied</t>
  </si>
  <si>
    <t>NLD_84</t>
  </si>
  <si>
    <t>Akmarijp, Bakhuizen, Balk, Bantega, Boornzwaag, Broek, Delfstrahuizen, Dijken, Doniaga, Echten, Echtenerbrug, Eesterga, Elahuizen, Follega, Goingarijp, Harich, Haskerhorne, Hemelum, Idskenhuizen, Indijk, Joure, Kolderwolde, Koufurderrige, Langweer, Legemeer, Lemmer, Mirns, Nijemirdum, Oldeouwer, Oosterzee, Oudega, Oudemirdum, Ouwsterhaule, Ouwster-Nijega, Rijs, Rohel, Ruigahuizen, Scharsterbrug, Sint Nicolaasga, Sloten, Smallebrugge, Snikzwaag, Sondel, Terkaple, Teroele, Tjerkgaast, Wijckel, Woudsend, Ypecolsga</t>
  </si>
  <si>
    <t>NLD_85</t>
  </si>
  <si>
    <t>Abbega, Blauwhuis, Boazum, Britswert, Dearsum, Gaastmeer, Gauw, Goenga, Greonterp, Heeg, Hommerts, Idzega, IJlst, Jutrijp, Loenga, Lytsewierrum, Offingawier, Oosthem, Oppenhuizen, Oudega, Rien, Sandfirden, Scharnegoutum, Sibrandabuorren, Sneek, Tirns, Uitwellingerga, Westhem, Wiuwert, Ysbrechtum</t>
  </si>
  <si>
    <t>NLD_86</t>
  </si>
  <si>
    <t>Allingawier, Bolsward, Breezanddijk, Burgwerd, Cornwerd, Dedgum, Easterein, Exmorra, Ferwoude, Folsgare, Gaast, Hartwerd, Hichtum, Hidaard, Hieslum, Hindeloopen, Idsegahuizum, Iens, It Heidenskip, Itens, Kornwerderzand, Koudum, Kubaard, Longerhouw, Makkum, Molkwerum, Nijhuizum, Nijland, Parrega, Piaam, Pingjum, Reahus, Schettens, Schraard, Stavoren, Tjalhuizum, Tjerkwerd, Warns, Witmarsum, Wolsum, Wommels, Wons, Workum, Zurich</t>
  </si>
  <si>
    <t>NLD_87</t>
  </si>
  <si>
    <t>Achlum, Arum, Baaiduinen, Baaium, Baard, Boer, Dongjum, Easterlittens, Firdgum, Formerum, Franeker, Harlingen, Hee, Herbaijum, Hinnaard, Hitzum, Hoorn, Huns, Kaard, Kimswerd, Kinnum, Klooster Lidlum, Landerum, Leons, Lies, Lollum, Midlum, Midsland, Oosterbierum, Oosterend, Peins, Pietersbierum, Ried, Schalsum, Sexbierum, Skingen, Spannum, Striep, Tzum, Tzummarum, Vlieland, Waaksens, West-Terschelling, Wijnaldum, Winsum, Wjelsryp, Zweins</t>
  </si>
  <si>
    <t>NLD_88</t>
  </si>
  <si>
    <t>Leeuwarden</t>
  </si>
  <si>
    <t>NLD_89</t>
  </si>
  <si>
    <t>Alde Leie, Aldtsjerk, Bears, Berltsum, Bitgum, Bitgummole, Blessum, Boksum, Britsum, Deinum, Dronryp, Eagum, Easterwierrum, Feinsum, Friens, Goutum, Grou, Gytsjerk, Hallum, Hempens, Hijum, Hilaard, Idaerd, Ingelum, Jellum, Jelsum, Jirnsum, Jorwert, Koarnjum, Lekkum, Mantgum, Marrum, Marsum, Menaam, Miedum, Minnertsga, Munein, Nij Altoenae, Oentsjerk, Oudebildtzijl, Poppenwier, Raerd, Readtsjerk, Reduzum, Slappeterp, Snakkerburen, St.-Annaparochie, St.-Jacobiparochie, Stiens, Swichum, Teerns, Tersoal, Vrouwenparochie, Warstiens, Warten, Weidum, Wergea, Westhoek, Wier, Wirdum, Wyns, Wytgaard</t>
  </si>
  <si>
    <t>NLD_90</t>
  </si>
  <si>
    <t>Aalsum, Anjum, Ballum, Blije, Bornwird, Brantgum, Broeksterwald, Burdaard, Buren, Damwald, De Falom, Dokkum, Driezum, Ee, Engwierum, Ferwert, Foudgum, Ginnum, Hantum, Hantumeruitburen, Hantumhuizen, Hegebeintum, Hiaure, Hollum, Holwerd, Jannum, Jouswier, Lichtaard, Lioessens, Metslawier, Moddergat, Morra, Nes, Niawier, Oosternijkerk, Oostrum, Paesens, Raard, Reitsum, Rinsumageast, Schiermonnikoog, Sibrandahus, Ternaard, Waaxens, Walterswald, Wanswert, Wetsens, Wierum</t>
  </si>
  <si>
    <t>NLD_91</t>
  </si>
  <si>
    <t>Augsbuurt, Augustinusga, Bakkeveen, Beetsterzwaag, Boelenslaan, Boornbergum, Buitenpost, Burgum, De Tike, De Veenhoop, De Westereen, De Wilgen, Drachten, Drachtstercompagnie, Drogeham, Earnewald, Eastermar, Feanwalden, Frieschepalen, Garyp, Harkema, Houtigehage, Hurdegaryp, Jistrum, Kollum, Kollumerpomp, Kollumerzwaag, Kootstertille, Kortehemmen, Nij Beets, Nijega, Noardburgum, Olterterp, Opeinde, Oudega, Oudwoude, Rottevalle, Ryptsjerk, Siegerswoude, Smalle Ee, Sumar, Surhuisterveen, Surhuizum, Suwald, Triemen, Twijzel, Twijzelerheide, Tytsjerk, Ureterp, Veenklooster, Westergeest, Wijnjewoude, Zwagerbosch</t>
  </si>
  <si>
    <t>NLD_92</t>
  </si>
  <si>
    <t>Alteveer, Boerakker, De Wilp, Een, Een-West, Foxwolde, Huis ter Heide, Jonkersvaart, Langelo, Leek, Leutingewolde, Lieveren, Marum, Midwolde, Niebert, Nietap, Nieuw-Roden, Norg, Nuis, Peest, Peize, Roden, Roderesch, Roderwolde, Steenbergen, Tolbert, Veenhuizen, Westervelde, Zevenhuizen, Zuidvelde</t>
  </si>
  <si>
    <t>NLD_93</t>
  </si>
  <si>
    <t>Amen, Anderen, Anloo, Annen, Assen, Balinge, Balloerveld, Balloo, Beilen, Bovensmilde, Bruntinge, Bunne, De Groeve, De Punt, Deurze, Donderen, Drijber, Eext, Eexterzandvoort, Ekehaar, Eldersloo, Eleveld, Elp, Eursinge, Garminge, Gasselte, Gasteren, Geelbroek, Gieten, Grolloo, Hijken, Hoogersmilde, Hooghalen, Loon, Mantinge, Marwijksoord, Midlaren, Nijlande, Nooitgedacht, Noordlaren, Oranje, Orvelte, Oudemolen, Papenvoort, Rhee, Rolde, Schipborg, Schoonloo, Smilde, Spier, Taarlo, Ter Aard, Tynaarlo, Ubbena, Vredenheim, Vries, Westerbork, Wijster, Winde, Witteveen, Yde, Zeegse, Zeijen, Zeijerveen, Zeijerveld, Zuidlaarderveen, Zuidlaren, Zuidveld, Zwiggelte</t>
  </si>
  <si>
    <t>NLD_94</t>
  </si>
  <si>
    <t>1e Exloermond, 2e Exloermond, Borger, Bourtange, Bronneger, Bronnegerveen, Buinen, Buinerveen, Drouwen, Drouwenermond, Drouwenerveen, Ees, Eesergroen, Ellertshaar, Exloerveen, Gasselternijveen, Gasselternijveenschemond, Gieterveen, Mussel, Musselkanaal, Nieuw-Buinen, Nieuwediep, Onstwedde, Sellingen, Stadskanaal, Ter Apel, Ter Apelkanaal, Veelerveen, Vlagtwedde, Vledderveen, Westdorp, Zandberg</t>
  </si>
  <si>
    <t>NLD_95</t>
  </si>
  <si>
    <t>Alteveer, Annerveenschekanaal, Bad Nieuweschans, Beerta, Bellingwolde, Blauwestad, Blijham, Borgercompagnie, Drieborg, Eexterveen, Eexterveenschekanaal, Finsterwolde, Foxhol, Froombosch, Harkstede, Harkstede GN, Heiligerlee, Hellum, Hoogezand, Kiel-Windeweer, Kolham, Kropswolde, Lageland, Lageland GN, Luddeweer, Meeden, Meerstad, Midwolda, Muntendam, Nieuw Annerveen, Nieuw Beerta, Nieuwe Pekela, Noordbroek, Oostwold, Oud Annerveen, Oude Pekela, Oudeschans, Oudezijl, Overschild, Sappemeer, Scharmer, Scheemda, Schildwolde, Siddeburen, Slochteren, Spijkerboor, Steendam, Tripscompagnie, Veendam, Vriescheloo, Waterhuizen, Wedde, Westerbroek, Westerlee, Wildervank, Winschoten, Woudbloem, Zuidbroek</t>
  </si>
  <si>
    <t>NLD_96</t>
  </si>
  <si>
    <t>Adorp, Bedum, Eelde, Eelderwolde, Garmerwolde, Glimmen, Groningen, Haren Gn, Lellens, Matsloot, Noordwolde, Onnen, Paterswolde, Sauwerd, Sint Annen, Ten Boer, Ten Post, Thesinge, Wetsinge, Winneweer, Woltersum, Zuidwolde</t>
  </si>
  <si>
    <t>NLD_97</t>
  </si>
  <si>
    <t>Aduard, Briltil, Burum, Den Ham, Den Horn, Doezum, Enumatil, Ezinge, Feerwerd, Garnwerd, Gerkesklooster, Grijpskerk, Grootegast, Kommerzijl, Kornhorn, Lauwerzijl, Lettelbert, Lucaswolde, Lutjegast, Munnekezijl, Niehove, Niekerk, Niezijl, Noordhorn, Noordwijk, Oldehove, Oldekerk, Oostwold, Opende, Pieterzijl, Saaksum, Sebaldeburen, Stroobos, Visvliet, Warfstermolen, Zuidhorn</t>
  </si>
  <si>
    <t>NLD_98</t>
  </si>
  <si>
    <t>Appingedam, Baflo, Bierum, Borgsweer, Delfzijl, Den Andel, Eemshaven, Eenrum, Eenum, Eppenhuizen, Farmsum, Garrelsweer, Garsthuizen, Godlinze, Holwierde, Hornhuizen, Houwerzijl, Huizinge, Kantens, Kloosterburen, Krewerd, Lauwersoog, Leens, Leermens, Loppersum, Losdorp, Meedhuizen, Mensingeweer, Middelstum, Niekerk, Nieuw Scheemda, Nieuwolda, Oldenzijl, Onderdendam, Oosternieland, Oosterwijtwerd, Oudeschip, Pieterburen, Rasquert, Roodeschool, Rottum, Saaxumhuizen, Schouwerzijl, Spijk Gn, Startenhuizen, Stedum, 't Waar, 't Zandt, Termunten, Termunterzijl, Tinallinge, Tjuchem, Toornwerd, Uithuizen, Uithuizermeeden, Ulrum, Usquert, Vierhuizen, Wagenborgen, Warffum, Warfhuizen, Wehe-den Hoorn, Westeremden, Westernieland, Westerwijtwerd, Winsum, Wirdum Gn, Woldendorp, Zandeweer, Zeerijp, Zijldijk, Zoutkamp, Zuurdijk, Zwolle</t>
  </si>
  <si>
    <t>NLD_99</t>
  </si>
  <si>
    <t>Ostfold</t>
  </si>
  <si>
    <t>NOR_01</t>
  </si>
  <si>
    <t>Akershus</t>
  </si>
  <si>
    <t>NOR_02</t>
  </si>
  <si>
    <t>Oslo</t>
  </si>
  <si>
    <t>NOR_03</t>
  </si>
  <si>
    <t>Hedmark</t>
  </si>
  <si>
    <t>NOR_04</t>
  </si>
  <si>
    <t>Oppland</t>
  </si>
  <si>
    <t>NOR_05</t>
  </si>
  <si>
    <t>Buskerud</t>
  </si>
  <si>
    <t>NOR_06</t>
  </si>
  <si>
    <t>Vestfold</t>
  </si>
  <si>
    <t>NOR_07</t>
  </si>
  <si>
    <t>Telemark</t>
  </si>
  <si>
    <t>NOR_08</t>
  </si>
  <si>
    <t>Aust-Agder</t>
  </si>
  <si>
    <t>NOR_09</t>
  </si>
  <si>
    <t>Vest-Agder</t>
  </si>
  <si>
    <t>NOR_10</t>
  </si>
  <si>
    <t>Rogaland</t>
  </si>
  <si>
    <t>NOR_11</t>
  </si>
  <si>
    <t>Hordaland</t>
  </si>
  <si>
    <t>NOR_12</t>
  </si>
  <si>
    <t>Sogn og Fjordane</t>
  </si>
  <si>
    <t>NOR_14</t>
  </si>
  <si>
    <t>More og Romsdal</t>
  </si>
  <si>
    <t>NOR_15</t>
  </si>
  <si>
    <t>Nordland</t>
  </si>
  <si>
    <t>NOR_18</t>
  </si>
  <si>
    <t>Troms Romsa</t>
  </si>
  <si>
    <t>NOR_19</t>
  </si>
  <si>
    <t>Finnmark Finnmarku</t>
  </si>
  <si>
    <t>NOR_20</t>
  </si>
  <si>
    <t>Trondelag</t>
  </si>
  <si>
    <t>NOR_50</t>
  </si>
  <si>
    <t>Warszawa (Mokotow), Warszawa (Ochota), Warszawa (Rembertow), Warszawa (Srodmiescie), Warszawa (Wola)</t>
  </si>
  <si>
    <t>POL_00</t>
  </si>
  <si>
    <t>Warszawa (Bemowo), Warszawa (Bielany), Warszawa (Wola), Warszawa (Zoliborz)</t>
  </si>
  <si>
    <t>POL_01</t>
  </si>
  <si>
    <t>Warszawa (Mokotow), Warszawa (Ochota), Warszawa (Ursus), Warszawa (Ursynow), Warszawa (Wilanow), Warszawa (Wlochy), Warszawa (Wola)</t>
  </si>
  <si>
    <t>POL_02</t>
  </si>
  <si>
    <t>Warszawa (Bialoleka), Warszawa (Praga-Polnoc), Warszawa (Praga-Poludnie), Warszawa (Targowek), Warszawa (Wawer)</t>
  </si>
  <si>
    <t>POL_03</t>
  </si>
  <si>
    <t>Warszawa (Praga-Poludnie), Warszawa (Rembertow), Warszawa (Wawer)</t>
  </si>
  <si>
    <t>POL_04</t>
  </si>
  <si>
    <t>Baniocha, Belsk Duzy, Bledow, Blonie, Borzecin Duzy, Brochow, Brwinow, Brzesce, Ceglow, Celestynow, Chotomow, Chynow, Cieksyn, Czosnow, Dabrowka, Debe Wielkie, Dobre, Drwalew, Glinianka, Gloskow, Gora Kalwaria, Goszczyn, Grodzisk Mazowiecki, Grojec, Halinow, Jablonna, Jadow, Jakubow, Jasieniec, Jozefow, Kaluszyn, Kampinos, Karczew, Klembow, Kobylka, Kolbiel, Komorow, Konstancin-Jeziorna, Kuligow, Latowicz, Lazy, Legionowo, Leoncin, Leszno, Lesznowola, Lomianki, Marki, Michalowice, Milanowek, Minsk Mazowiecki, Mogielnica, Mrozy, Nadarzyn, Nasielsk, Nieporet, Nowe Piescirogi, Nowy Dwor Mazowiecki, Okuniew, Otrebusy, Otwock, Ozarow Mazowiecki, Parzniew, Piaseczno, Piastow, Pilaszkow, Pniewy, Podkowa Lesna, Pomiechowek, Poswietne, Prazmow, Pruszkow, Radzymin, Raszyn, Rozalin, Serock, Siennica, Sierakow, Skrzeszew, Stanislawow, Stare Babice, Stare Zalubice, Strachowka, Sulejowek, Tarczyn, Tluszcz, Urle, Waliska, Warka, Warszawa (Wesola), Wiazowna, Wieliszew, Wolomin, Zabki, Zakroczym, Zalesie Gorne, Zegrze, Zegrze Poludniowe, Zielonka, Zlotoklos</t>
  </si>
  <si>
    <t>POL_05</t>
  </si>
  <si>
    <t>Baranowo, Bledostowo, Chorzele, Ciechanow, Czernice Borowe, Dabrowka, Drazdzewo, Dzierzenin, Dzierzgowo, Gasewo Poduchowne, Gasocin, Glinojeck, Golymin-Osrodek, Grudusk, Gzy, Jednorozec, Karniewo, Konopki, Krasne, Krasnosielc, Krzynowloga Mala, Lipowiec Koscielny, Makow Mazowiecki, Maluzyn, Mlawa, Mlynarze, Niedzborz, Ojrzen, Opinogora Gorna, Pawlowek, Ploniawy-Bramura, Pokrzywnica, Przasnysz, Przeradowo, Pultusk, Radzanow, Regimin, Rozan, Rzewnie, Slonczewo, Sonsk, Strzegowo, Stupsk, Swiercze, Sypniewo, Szrensk, Szydlowo, Turza Mala, Wegrzynowo, Wieczfnia Koscielna, Wierzbowo, Winnica, Wisniewo, Zareby, Zielona, Zurominek</t>
  </si>
  <si>
    <t>POL_06</t>
  </si>
  <si>
    <t>Andrzejewo, Boguty-Pianki, Branszczyk, Brok, Czarnia, Czerwin, Dlugosiodlo, Goworowo, Grebkow, Jaszczulty, Jelonki, Kadzidlo, Korytnica, Lelis, Lipniki, Lochow, Lyse, Malkinia Gorna, Miedzna, Myszyniec, Nieskorz, Nowa Wies, Nowy Lubiel, Nur, Obryte, Olszewo-Borki, Ostroleka, Ostrow Mazowiecka, Ostrowek, Pniewo, Prostyn, Rzasnik, Rzekun, Sadowne, Somianka, Stary Lubotyn, Stoczek, Szulborze Wielkie, Troszyn, Udrzyn, Wasewo, Wegrow, Wierzbno, Wola Mystkowska, Wyszkow, Zabrodzie, Zalas, Zareby Koscielne, Zatory</t>
  </si>
  <si>
    <t>POL_07</t>
  </si>
  <si>
    <t>Bojmie, Borowie, Ceranow, Deblin, Domanice, Garwolin, Gorzno, Huszlew, Jablonna Lacka, Kloczew, Korczew, Kosow Lacki, Kotun, Kowiesy, Kownaciska, Krzesk-Krolowa Niwa, Laskarzew, Losice, Maciejowice, Miastkow Koscielny, Mokobody, Mordy, Nowodwor, Olszanka, Osieck, Paprotnia, Parysow, Pilawa, Platerow, Przesmyki, Repki, Ryki, Sabnie, Sarnaki, Seroczyn, Serpelice, Siedlce, Skorzec, Sobienie-Jeziory, Sobolew, Sokolow Podlaski, Stara Kornica, Sterdyn, Stezyca, Suchozebry, Trojanow, Ulez, Wilga, Wisniew, Wodynie, Wola Rebkowska, Zbuczyn, Zelechow</t>
  </si>
  <si>
    <t>POL_08</t>
  </si>
  <si>
    <t>Baboszewo, Biala, Bielsk, Biezun, Blichowo, Bodzanow, Bozewo, Brudzen Duzy, Bulkowo, Czerwinsk nad Wisla, Dobrzykow, Drobin, Dzierzaznia, Gabin, Gojsk, Golawin, Gostynin, Gozdowo, Joniec, Kaczorowy, Krzeczanowo, Kuczbork-Osada, Lack, Leg Probostwo, Lelice, Ligowo, Lubowidz, Lutocin, Mala Wies, Mialkowek, Mochowo, Naruszewo, Nowe Miasto, Nowe Proboszczewice, Nowy Duninow, Pacyna, Plock, Plonsk, Raciaz, Radzanowo, Rogozino, Rosciszewo, Sanniki, Siemiatkowo, Sierpc, Sikorz, Sinogora, Slawecin, Slotwin, Slubice, Slupno, Sochocin, Starozreby, Szczawin Koscielny, Szczutowo, Wyszogrod, Zaborowo, Zaluski, Zawidz Koscielny, Zuromin</t>
  </si>
  <si>
    <t>POL_09</t>
  </si>
  <si>
    <t>Kiezliny, Myki, Nikielkowo, Olsztyn, Slupy, Wadag, Zalbki</t>
  </si>
  <si>
    <t>POL_10</t>
  </si>
  <si>
    <t>Barciany, Barczewo, Bartoszyce, Biskupiec, Bisztynek, Budry, Dobre Miasto, Dywity, Galiny, Gietrzwald, Gizycko, Gorowo Ilaweckie, Jeziorany, Jonkowo, Ketrzyn, Kiwity, Kolno, Korsze, Kruklanki, Lidzbark Warminski, Lubomino, Mikolajki, Milki, Mragowo, Olsztyn, Olsztynek, Orneta, Piecki, Pozezdrze, Purda, Reszel, Ryn, Sepopol, Sorkwity, Srokowo, Stawiguda, Swiatki, Wegorzewo, Wydminy</t>
  </si>
  <si>
    <t>POL_11</t>
  </si>
  <si>
    <t>Biala Piska, Dzwierzuty, Jedwabno, Orzysz, Pasym, Pisz, Rozogi, Ruciane-Nida, Spychowo, Swietajno, Szczytno, Wielbark</t>
  </si>
  <si>
    <t>POL_12</t>
  </si>
  <si>
    <t>Bielice, Biskupiec, Dzialdowo, Grodziczno, Ilowo-Osada, Jamielnik, Janowiec Koscielny, Janowo, Kozlowo, Kurzetnik, Lidzbark, Lipinki, Nidzica, Nowe Miasto Lubawskie, Plosnica, Radomno, Rybno, Stare Dlutowo, Uzdowo</t>
  </si>
  <si>
    <t>POL_13</t>
  </si>
  <si>
    <t>Braniewo, Dabrowno, Frombork, Godkowo, Grunwald, Ilawa, Kisielice, Lelkowo, Lubawa, Lukta, Maldyty, Milakowo, Milomlyn, Mlynary, Morag, Ostroda, Paslek, Pieniezno, Ploskinia, Rozental, Rudzienice, Rychliki, Stare Jablonki, Susz, Szyldak, Wilczeta, Zabrowo, Zalewo</t>
  </si>
  <si>
    <t>POL_14</t>
  </si>
  <si>
    <t>Bialostoczek, Bialystok, Bogdaniec, Fasty, Grabowka, Halickie, Henrykowo, Hryniewicze, Klepacze, Kuriany, Majowka, Olmonty, Skrybicze, Sobolewo, Solniczki, Sowlany, Stanislawowo, Zascianki</t>
  </si>
  <si>
    <t>POL_15</t>
  </si>
  <si>
    <t>Augustow, Bakalarzewo, Barglow Koscielny, Bartniki, Choroszcz, Czarna Bialostocka, Dabrowa Bialostocka, Dobrzyniewo Duze, Filipow, Gawrych Ruda, Giby, Grodek, Janow, Jeleniewo, Juchnowiec Koscielny, Kleosin, Korycin, Krasnopol, Krynki, Krzywe, Kuznica, Lipsk, Michalowo, Nowa Wies, Nowinka, Nowy Dwor, Plaska, Plociczno-Osiedle, Przerosl, Punsk, Raczki, Rutka-Tartak, Sejny, Sidra, Smolniki, Sokolka, Suchowola, Suprasl, Suwalki, Sztabin, Szudzialowo, Szypliszki, Tykocin, Wasilkow, Wizajny, Zabludow, Zawady</t>
  </si>
  <si>
    <t>POL_16</t>
  </si>
  <si>
    <t>Bialowieza, Bielsk Podlaski, Bocki, Bransk, Czeremcha, Czyze, Drohiczyn, Dubicze Cerkiewne, Dziadkowice, Grodzisk, Hajnowka, Kleszczele, Mielnik, Milejczyce, Narew, Narewka, Nurzec-Stacja, Orla, Perlejewo, Rudka, Siemiatycze, Wyszki</t>
  </si>
  <si>
    <t>POL_17</t>
  </si>
  <si>
    <t>Ciechanowiec, Czyzew, Grabowo, Jedwabne, Klukowo, Kobylin-Borzymy, Kolaki Koscielne, Kolno, Kulesze Koscielne, Lapy, Lomza, Maly Plock, Miastkowo, Nowe Piekuty, Nowogrod, Piatnica Poduchowna, Poswietne, Przytuly, Rutki-Kossaki, Sniadowo, Sokoly, Stawiski, Suraz, Szepietowo, Szumowo, Turosl, Turosn Koscielna, Wizna, Wysokie Mazowieckie, Zambrow, Zbojna</t>
  </si>
  <si>
    <t>POL_18</t>
  </si>
  <si>
    <t>Babki, Banie Mazurskie, Borzymy, Chrzanowo, Dubeninki, Elk, Goldap, Goniadz, Grabowo, Grajewo, Guty Rozynskie, Jasionowka, Jaswily, Kalinowo, Knyszyn, Kowale Oleckie, Monki, Mrozy Wielkie, Nowa Wies Elcka, Olecko, Pisanica, Prostki, Radzilow, Rajgrod, Ruda, Skomack Wielki, Stare Juchy, Straduny, Swietajno, Szczuczyn, Trzcianne, Wasosz, Wieliczki, Zytkiejmy</t>
  </si>
  <si>
    <t>POL_19</t>
  </si>
  <si>
    <t>Debowka, Glusk, Lublin, Prawiedniki, Szerokie, Wolka</t>
  </si>
  <si>
    <t>POL_20</t>
  </si>
  <si>
    <t>Abramow, Adamow, Biala Podlaska, Borki, Cycow, Czemierniki, Debowa Kloda, Drelow, Dys, Fajslawice, Firlej, Garbow, Jableczna, Jablon, Janow Podlaski, Jastkow, Jeziorzany, Kakolewnica, Kamionka, Kock, Koden, Komarowka Podlaska, Konopnica, Konstantynow, Krzywda, Leczna, Lesna Podlaska, Lomazy, Lubartow, Ludwin, Lukow, Malaszewicze, Melgiew, Michow, Miedzyrzec Podlaski, Milanow, Milejow, Niedzwiada, Niemce, Nowy Uscimow, Okrzeja, Ostrow Lubelski, Ostrowek, Parczew, Piaski, Piszczac, Podedworze, Puchaczow, Radzyn Podlaski, Rokitno, Rossosz, Rybczewice Drugie, Sarnow, Serniki, Serokomla, Siemien, Slawatycze, Sosnowica, Sosnowka, Spiczyn, Stanin, Stoczek Lukowski, Suchowola, Swidnik, Swory, Terespol, Tlusciec, Tomaszowice-Kolonia, Trawniki, Trzebieszow, Tuczna, Ulan-Majorat, Wisznice, Wohyn, Wojcieszkow, Wola Myslowska, Zalesie</t>
  </si>
  <si>
    <t>POL_21</t>
  </si>
  <si>
    <t>Adamow, Belzec, Bialopole, Chelm, Chojno Nowe Pierwsze, Czulczyce, Dolhobyczow, Dorohusk, Dubeczno, Dubienka, Grabowiec, Hanna, Horodlo, Hrubieszow, Izbica, Janow, Jarczow, Kamien, Kanie, Komarow-Osada, Konstantyn, Krasniczyn, Krasnobrod, Krasnystaw, Krynice, Labunie, Laszczow, Lesniowice, Lopiennik Gorny, Lubycza Krolewska, Marysin, Miaczyn, Mircze, Nieledew, Nielisz, Okszow, Orchowiec, Pawlow, Rachanie, Radecznica, Rejowiec, Rejowiec Fabryczny, Rozanka (Demianowka), Ruda-Huta, Rudnik, Sawin, Siedliszcze, Sielec, Siennica Nadolna, Siennica Rozana, Sitno, Skierbieszow, Stary Brus, Stary Zamosc, Stryjow, Strzyzow, Sulow, Susiec, Szczebrzeszyn, Tarnawatka, Telatyn, Tomaszow Lubelski, Turkowice, Tyszowce, Uchanie, Ulhowek, Urszulin, Werbkowice, Wierzbica, Wlodawa, Wojslawice, Wola Uhruska, Wolka Okopska, Wyryki, Zahajki, Zamosc, Zmudz, Zolkiewka-Osada, Zwierzyniec</t>
  </si>
  <si>
    <t>POL_22</t>
  </si>
  <si>
    <t>Aleksandrow, Annopol, Bilgoraj, Biszcza, Blazek, Bychawa, Dzierzkowice-Zastawie, Dzwola, Frampol, Godziszow, Goraj, Goscieradow Ukazowy, Jablonna Druga, Janow Lubelski, Jozefow, Krasnik, Krasnik (Krasnik Fabryczny), Ksiezpol, Lukowa, Majdan Stary, Modliborzyce, Obsza, Otrocz, Piotrkowek, Potok Gorny, Potok Wielki, Slodkow Drugi, Strzyzewice, Szastarka, Tarnogrod, Tereszpol-Zaorenda, Trzydnik Duzy, Turobin, Urzedow, Wilkolaz Pierwszy, Wysokie, Zakrzew, Zakrzowek</t>
  </si>
  <si>
    <t>POL_23</t>
  </si>
  <si>
    <t>Baranow, Belzyce, Borzechow, Chodel, Janowiec, Jozefow nad Wisla, Karczmiska Pierwsze, Kazimierz Dolny, Konskowola, Kurow, Laziska, Markuszow, Naleczow, Niedrzwica Duza, Opole Lubelskie, Poniatowa, Pulawy, Wawolnica, Wilkow, Wojciechow, Zyrzyn</t>
  </si>
  <si>
    <t>POL_24</t>
  </si>
  <si>
    <t>Cedzyna, Dyminy, Kielce</t>
  </si>
  <si>
    <t>POL_25</t>
  </si>
  <si>
    <t>Aleksandrow, Bialaczow, Bialobrzegi, Bieliny, Blizyn, Bodzentyn, Borkowice, Checiny, Chlewiska, Chmielnik, Daleszyce, Drzewica, Falkow, Garbatka-Letnisko, Gielniow, Glowaczow, Gniewoszow, Gorno, Gowarczow, Gozd, Grabow nad Pilica, Jastrzab, Jastrzebia, Jedlinsk, Jedlnia-Letnisko, Kazanow, Klwow, Konskie, Kozienice, Laczna, Lagow, Lopuszno, Magnuszew, Maslow Pierwszy, Miedziana Gora, Mirow Stary, Mnin, Mniow, Mniszew, Mniszkow, Morawica, Nowa Slupia, Nowe Miasto nad Pilica, Odrzywol, Opoczno, Oronsko, Paradyz, Piekoszow, Pierzchnica, Pionki, Policzna, Poswietne, Potworow, Promna, Przylek, Przysucha, Przytyk, Radom, Radoszyce, Radzanow, Rakow, Ruda Maleniecka, Rusinow, Sieciechow, Sitkowka, Skaryszew, Skarzysko Koscielne, Skarzysko-Kamienna, Slawno, Smykow, Staporkow, Stara Blotnica, Strawczyn, Stromiec, Suchedniow, Szydlowiec, Tczow, Trablice, Wieniawa, Wierzbica, Wolanow, Wysmierzyce, Zagnansk, Zakrzew, Zarnow, Zwolen</t>
  </si>
  <si>
    <t>POL_26</t>
  </si>
  <si>
    <t>Backowice, Baltow, Baranow, Bodzechow, Brody, Ciepielow, Cmielow, Dwikozy, Ilza, Iwaniska, Klimontow, Koprzywnica, Kunow, Lipnik, Lipsko, Loniow, Mirzec, Obrazow, Opatow, Ostrowiec Swietokrzyski, Ozarow, Pawlow, Rzeczniow, Sadowie, Samborzec, Sandomierz, Sienno, Solec nad Wisla, Starachowice, Tarlow, Wachock, Wasniow, Wilczyce, Wlostow, Wojciechowice, Zawichost</t>
  </si>
  <si>
    <t>POL_27</t>
  </si>
  <si>
    <t>Bejsce, Bogoria, Busko-Zdroj, Czarnocin, Dzialoszyce, Gnojno, Imielno, Jedrzejow, Kazimierza Wielka, Kije, Lubnice, Malogoszcz, Michalow, Naglowice, Nowy Korczyn, Oksa, Olesnica, Opatowiec, Osiek, Pacanow, Pinczow, Polaniec, Rytwiany, Sedziszow, Skalbmierz, Slupia, Sobkow, Solec-Zdroj, Staszow, Stopnica, Szydlow, Tuczepy, Wislica, Wodzislaw, Zlota</t>
  </si>
  <si>
    <t>POL_28</t>
  </si>
  <si>
    <t>Kluczewsko, Krasocin, Moskorzew, Radkow, Secemin, Wloszczowa</t>
  </si>
  <si>
    <t>POL_29</t>
  </si>
  <si>
    <t>Krakow (Krakow-Krowodrza), Krakow (Krakow-Nowa Huta), Krakow (Krakow-Podgorze), Libertow, Rzaska</t>
  </si>
  <si>
    <t>POL_30</t>
  </si>
  <si>
    <t>Krakow (Krakow-Krowodrza), Krakow (Krakow-Nowa Huta), Krakow (Krakow-Podgorze), Krakow (Krakow-Srodmiescie)</t>
  </si>
  <si>
    <t>POL_31</t>
  </si>
  <si>
    <t>Alwernia, Babice, Balice, Bielcza, Bobrek, Bochnia, Bogucice, Bolechowice, Boleslaw, Borzecin, Bratucice, Brzesko, Brzeszcze, Brzezie, Bukowno, Bulowice, Charsznica, Chelmek, Chrzanow, Czchow, Czernichow, Debno, Dobczyce, Drwinia, Dulowa, Dziewin, Filipowice, Gdow, Glogoczow, Gnojnik, Golcza, Gorenice, Grojec, Gruszow, Gwozdziec, Iwkowa, Jadowniki, Jawiszowice, Jerzmanowice, Kamien, Kamionna, Kety, Klaj, Klimontow, Klucze, Koniusza, Koszyce, Kozlow, Krolowka, Krzczonow, Krzecin, Krzeszowice, Krzyszkowice, Krzywaczka, Ksiaz Wielki, Lapanow, Lapczyca, Libiaz, Lipnica Murowana, Liszki, Lubien, Luczyce, Lysa Gora, Maszkienice, Michalowice, Miechow, Mnikow, Modlnica, Mogilany, Myslachowice, Myslenice, Narama, Niepolomice, Nowa Wies, Nowe Brzesko, Nowy Wisnicz, Ojcow, Olkusz, Olszowa, Olszyny, Osiek, Oswiecim, Owczary, Palecznica, Pcim, Plaza, Podleze, Pogorzyce, Polanka Wielka, Porabka Uszewska, Proszowice, Przecieszyn, Przeciszow, Przeginia, Raciechowice, Raclawice, Radziemice, Radziszow, Rajbrot, Rudawa, Rybna, Rzeplin, Rzezawa, Siepraw, Skala, Skawina, Skomielna Biala, Skomielna Czarna, Slaboszow, Slomniki, Smardzowice, Sobolow, Stroza, Strzelce Wielkie, Sulkowice, Suloszowa, Swiatniki Gorne, Szczepanow, Szczurowa, Tarnawa, Tenczynek, Tokarnia, Trzciana, Trzebinia, Trzebunia, Trzemesnia, Trzyciaz, Tymowa, Uscie Solne, Uszew, Wawrzenczyce, Wegrzce, Wegrzce Wielkie, Wieliczka, Wielka Wies, Wisniowa, Wlosienica, Wojakowa, Wojnicz, Wola Batorska, Wola Przemykowska, Wola Radziszowska, Wolbrom, Zabierzow, Zagorze, Zakliczyn, Zarki, Zator, Zegocina, Zielonki, Zlota</t>
  </si>
  <si>
    <t>POL_32</t>
  </si>
  <si>
    <t>Barcice, Binczarowa, Boleslaw, Borki, Borusowa, Brusnik, Brzozowa, Chelmiec, Chomranice, Ciezkowice, Cwikow, Dabrowa Tarnowska, Gabon, Greboszow, Grodek nad Dunajcem, Gromnik, Grybow, Ilkowice, Jadowniki Mokre, Janowice, Jastrzebia, Jazowsko, Jodlowka Tuchowska, Kamionka Wielka, Korzenna, Koszyce Wielkie, Kowalowa, Kruzlowa Wyzna, Krynica-Zdroj, Labowa, Lacko, Lekawica, Letowice, Lipnica Wielka, Lisia Gora, Lomnica-Zdroj, Lososina Dolna, Lubcza, Luszowice, Marcinkowice, Medrzechow, Muszyna, Nawojowa, Nieczajna Gorna, Nowy Sacz, Olesno, Olszyny, Otfinow, Paszyn, Piwniczna-Zdroj, Plesna, Podegrodzie, Pogorska Wola, Przybyslawice, Ptaszkowa, Radgoszcz, Radlow, Roznow, Ryglice, Rytro, Rzepiennik Strzyzewski, Rzuchowa, Siedliska, Siedliszowice, Siemiechow, Skrzyszow, Slupiec, Smegorzow, Stare Zukowice, Stary Sacz, Stroze, Szczucin, Szynwald, Tarnow, Tarnowiec, Tegoborze, Tuchow, Turza, Tylicz, Wieloglowy, Wierzchoslawice, Wietrzychowice, Wola Radlowska, Wola Rzedzinska, Zabno, Zalasowa, Zalipie, Zglobice</t>
  </si>
  <si>
    <t>POL_33</t>
  </si>
  <si>
    <t>Andrychow, Bialka Tatrzanska, Bialy Dunajec, Bienkowka, Brzeznica, Budzow, Bukowina Tatrzanska, Bystra Podhalanska, Chocholow, Chocznia, Chyzne, Ciche, Czarna Gora, Czarny Dunajec, Czernichow, Czorsztyn, Debno, Dobra, Dzianisz, Frydman, Frydrychowice, Gilowice, Gron, Izdebnik, Jablonka, Jelesnia, Jodlownik, Jordanow, Jurkow, Juszczyn, Kalwaria Zebrzydowska, Kamesznica, Kamienica, Kasina Wielka, Kasinka Mala, Klecza Dolna, Korbielow, Koscielisko, Koszarawa, Kroscienko nad Dunajcem, Krzeszow, Kurow, Lachowice, Laliki, Lanckorona, Lapsze Nizne, Lasek, Laskowa, Lekawica, Lencze, Letownia, Limanowa, Lipnica Mala, Lipnica Wielka, Lipowa, Lodygowice, Lopuszna, Lubomierz, Ludzmierz, Lukowica, Makow Podhalanski, Maniowy, Mecina, Miedzybrodzie Bialskie, Milowka, Mszana Dolna, Mszana Gorna, Mucharz, Murzasichle, Niedzica, Niedzwiedz, Nowa Biala, Nowy Targ, Ochotnica Dolna, Ochotnica Gorna, Osielec, Piekielnik, Pieniazkowice, Pietrzykowice, Podwilk, Pogorzany, Poronin, Przyszowa, Przytkowice, Raba Wyzna, Rabka-Zdroj, Radziechowy, Rajcza, Rupniow, Ryczow, Rzyki, Sidzina, Sieniawa, Skawa, Skawica, Skrzydlna, Slemien, Slopnice, Sopotnia Wielka, Sosnowice, Spytkowice, Sromowce Wyzne, Stryszawa, Stryszow, Sucha Beskidzka, Swinna, Szaflary, Szczawa, Szczawnica, Trzebinia, Tylmanowa, Tymbark, Ujanowice, Ujsoly, Wadowice, Waksmund, Wegierska Gorka, Wieprz, Wilkowisko, Witanowice, Witow, Wysoka, Zab, Zakopane, Zakrzow, Zawoja, Zembrzyce, Zubrzyca Gorna, Zywiec</t>
  </si>
  <si>
    <t>POL_34</t>
  </si>
  <si>
    <t>Kielanowka, PP Rzeszow R101, Rzeszow, UP Rzeszow 1, UP Rzeszow 10, UP Rzeszow 12, UP Rzeszow 14, UP Rzeszow 15, UP Rzeszow 16, UP Rzeszow 18, UP Rzeszow 3, UP Rzeszow 4, UP Rzeszow 5, UP Rzeszow 6, UP Rzeszow 7, UP Rzeszow 8</t>
  </si>
  <si>
    <t>POL_35</t>
  </si>
  <si>
    <t>Bachorz, Blazowa, Blizne, Boguchwala, Bratkowice, Brzozow, Chmielnik, Cmolas, Domaradz, Dydnia, Dylagowa, Dylagowka, Dynow, Dzikowiec, Glogow Malopolski, Golcowa, Gorno, Grabownica Starzenska, Haczow, Harta, Humniska, Hyzne, Izdebki, Jasienica Rosielna, Jasionow, Kamien, Kolbuszowa, Krasne, Lipnica, Lubenia, Lukawiec, Majdan Krolewski, Niechobrz, Nienadowka, Niwiska, Nozdrzec, Przewrotne, Przylek, Ranizow, Rudna Mala, Sokolow Malopolski, Stobierna, Straszydle, Strazow, Swilcza, Trzciana, Trzebownisko, Trzesniow, Trzesowka, Tyczyn, Wesola, Widelka, Wilcza Wola, Wola Rafalowska, Wola Ranizowska, Wysoka Glogowska, Zaczernie, Zarzecze, Zglobien</t>
  </si>
  <si>
    <t>POL_36</t>
  </si>
  <si>
    <t>Adamowka, Albigowa, Babice, Bachorzec, Basznia Dolna, Bialobrzegi, Bircza, Bobrowka, Bojanow, Brzoza Krolewska, Brzyska Wola, Chlopice, Cieszanow, Czarna, Debno, Drohobyczka, Dubiecko, Fredropol, Gac, Gniewczyna Lancucka, Grodzisko Dolne, Hadle Szklarskie, Handzlowka, Harasiuki, Hnatkowice, Horyniec-Zdroj, Husow, Huta Krzeszowska, Huwniki, Jarocin, Jaroslaw, Jawornik Polski, Jezowe, Kalnikow, Kanczuga, Kaszyce, Korczowa, Kosina, Kraczkowa, Krasiczyn, Krowica Sama, Krzemienica, Krzeszow, Krzywcza, Kurylowka, Lancut, Laszki, Letownia, Lezajsk, Lopuszka Wielka, Lowce, Lowcza, Lubaczow, Lukawiec, Manasterz, Markowa, Medyka, Medynia Glogowska, Miekisz Nowy, Molodycz, Munina, Narol, Nehrybka, Nisko, Nowa Grobla, Nowa Sarzyna, Nowy Lubliniec, Oleszyce, Orly, Orzechowce, Pantalowice, Pelkinie, Piatkowa, Pruchnik, Przemysl, Przeworsk, Pysznica, Raczyna, Radomysl nad Sanem, Radymno, Rakszawa, Rokietnica, Roztoka, Rozwienica, Ruda Rozaniecka, Rudnik nad Sanem, Rybotycze, Siedleczka, Siedliska, Sieniawa, Sietesz, Sosnica, Stalowa Wola, Stary Dzikow, Stubno, Surochow, Tryncza, Turbia, Ujkowice, Ulanow, Werchrata, Wiazownica, Wielkie Oczy, Wietlin (wies), Wola Rzeplinska, Wola Zarczycka, Wyszatyce, Zaklikow, Zaleszany, Zapalow, Zarzecze, Zolynia, Zurawica</t>
  </si>
  <si>
    <t>POL_37</t>
  </si>
  <si>
    <t>Baligrod, Besko, Biecz, Biezdziadka, Bobowa, Brzyska, Bukowsko, Chorkowka, Cieklin, Cieszyna, Cisna, Czarna Gorna, Czaszyn, Czermna, Czudec, Dabrowka, Debowiec, Dobrzechow, Dukla, Frysztak, Glinik Charzewski, Glowienka, Gogolow, Gorlice, Grodzisko, Gwoznica Gorna, Harklowa, Iwonicz-Zdroj, Jacmierz, Jasliska, Jaslo, Jedlicze, Kobylanka, Kobylany, Kolaczyce, Komancza, Kopytowa, Korczyna, Krempna, Kroscienko Wyzne, Krosno, Kryg, Leki Dukielskie, Leki Strzyzowskie, Lesko, Libusza, Lipinki, Lubatowa, Lutcza, Lutowiska, Luzna, Markuszowa, Miejsce Piastowe, Milcza, Mokre, Moszczenica, Mrzyglod, Nadolany, Niebieszczany, Niebylec, Nowy Zmigrod, Odrzykon, Olchowiec, Olpiny, Olszanica, Osiek Jasielski, Osobnica, Pisarowce, Polomia, Posada Gorna, Pstragowa, Ropa, Ropienka, Rowne, Roznowice, Rymanow, Sanok, Sekowa, Siedliska, Skolyszyn, Solina, Srednia Wies, Strachocina, Strzyzow, Swierzowa Polska, Szalowa, Szebnie, Szerzyny, Szymbark, Targowiska, Tarnowiec, Trzcinica, Tylawa, Tyrawa Woloska, Uherce Mineralne, Uscie Gorlickie, Ustrzyki Dolne, Ustrzyki Gorne, Wetlina, Wisniowa, Wojaszowka, Wojtkowa, Wujskie, Wysoka Strzyzowska, Wysowa-Zdroj, Zagorz, Zagorzany, Zarszyn, Zyznow</t>
  </si>
  <si>
    <t>POL_38</t>
  </si>
  <si>
    <t>Baranow Sandomierski, Borowa, Brzeziny, Brzeznica, Brzostek, Chmielow, Chorzelow, Czarna, Czarna Sedziszowska, Czermin, Dabie, Debica, Dulcza Wielka, Furmany, Gawluszowice, Gnojnica, Gorzyce, Grabiny, Grebow, Grudna Gorna, Gumniska, Iwierzyce, Jodlowa, Kamionka, Kleczany, Laczki Kucharskie, Leki Dolne, Lubzina, Mielec, Nagoszyn, Niedzwiada, Nowa Deba, Ocieka, Ostrow, Otalez, Padew Narodowa, Pilzno, Przeclaw, Pustkow, Radomysl Wielki, Ropczyce, Roza, Ruda, Rzemien, Sarnow, Sedziszow Malopolski, Siedliska-Bogusz, Slotowa, Sokolniki (Gorki), Straszecin, Tarnobrzeg, Tuszow Narodowy, Tuszyma, Wadowice Gorne, Wielopole Skrzynskie, Wiewiorka, Wola Baranowska, Wrzawy (Czekaj), Zagorze, Zagorzyce, Zyrakow</t>
  </si>
  <si>
    <t>POL_39</t>
  </si>
  <si>
    <t>Katowice</t>
  </si>
  <si>
    <t>POL_40</t>
  </si>
  <si>
    <t>Bytom, Chelm Slaski, Chorzow, Czeladz, Dabrowa Gornicza, Imielin, Myslowice, Piekary Slaskie, Radzionkow, Ruda Slaska, Siemianowice Slaskie, Slawkow, Sosnowiec, Swietochlowice, Zabrze</t>
  </si>
  <si>
    <t>POL_41</t>
  </si>
  <si>
    <t>Babienica, Bedzin, Bedzin (Lagisza), Blachownia, Bobrowniki, Boronow, Borowe, Chruszczobrod, Ciagowice, Ciasna, Cykarzew Polnocny, Czestochowa, Dabrowa Gornicza, Dabrowa Zielona, Dobieszowice, Herby, Irzadze, Janow, Kalety, Kamienica Polska, Kaminsko, Klobuck, Klomnice, Kochanowice, Koniecpol, Konopiska, Koszecin, Kozieglowy, Kroczyce, Krupski Mlyn, Kruszyna, Krzepice, Lazy, Lelow, Lipie, Lisow, Lubliniec, Miasteczko Slaskie, Miedary, Miedzno, Mierzecice, Mstow, Mykanow, Myszkow, Naklo Slaskie, Niegowa, Niegowonice, Ogrodzieniec, Olsztyn, Opatow, Ostrowy nad Oksza, Ozarowice, Panki, Parzymiechy, Pawonkow, Pilica, Poczesna, Popow, Poraj, Poreba, Pradla, Przezchlebie, Przyrow, Przystajn, Psary, Redziny, Rogoznik, Rudniki, Saczow, Siewierz, Starcza, Starokrzepice, Strzebin, Strzyzowice, Swierklaniec, Szalsza, Szczekociny, Tapkowice, Tarnowskie Gory, Truskolasy, Tworog, Walenczow, Wieszowa, Wlodowice, Wojkowice, Wojkowice Koscielne, Wozniki, Wreczyca Wielka, Wysoka, Zalesice, Zarki, Zarki-Letnisko, Zarnowiec, Zawiercie, Zawiercie (Bzow), Zbroslawice</t>
  </si>
  <si>
    <t>POL_42</t>
  </si>
  <si>
    <t>Bestwina, Bielsko-Biala, Bierun, Bojszowy, Brenna, Buczkowice, Bystra, Chybie, Cieszyn, Cwiklice, Czaniec, Czechowice-Dziedzice, Dankowice, Debowiec, Drogomysl, Dziegielow, Goczalkowice-Zdroj, Godziszka, Golasowice, Goleszow, Gorki Wielkie, Gostyn, Grodziec, Hazlach, Istebna, Jankowice, Jasienica, Jaworze, Jaworzno, Jaworzynka, Kaczyce, Kaniow, Kobiernice, Kobior, Konczyce Wielkie, Koniakow, Kozy, Kryry, Laka, Laziska Gorne, Ledziny, Ledziny (Gorki), Ligota, Mazancowice, Miedzna, Miedzyrzecze Gorne, Mikolow, Ornontowice, Orzesze, Pawlowice, Piasek, Pielgrzymowice, Pisarzowice, Pogwizdow, Porabka, Pruchna, Pszczyna, Radostowice, Rudzica, Rybarzowice, Skoczow, Strumien, Studzionka, Suszec, Szczyrk, Tychy, Ustron, Warszowice, Wilamowice, Wilkowice, Wisla, Wisla Wielka, Wola, Wyry, Zabrzeg, Zebrzydowice</t>
  </si>
  <si>
    <t>POL_43</t>
  </si>
  <si>
    <t>Belk, Czernica, Czerwionka-Leszczyny, Czyzowice, Gaszowice, Gieraltowice, Gliwice, Godow, Golkowice, Gorzyce, Jankowice, Jastrzebie-Zdroj, Jejkowice, Knurow, Kornowac, Lubomia, Lyski, Marklowice, Mszana, Olza, Paniowki, Pilchowice, Plawniowice, Polomia, Poniszowice, Przyszowice, Pstrazna, Pszow, Pyskowice, Rachowice, Radlin, Rogow, Rudziniec, Rybnik, Rydultowy, Skrzyszow, Sosnicowice, Swierklany, Syrynia, Szczejkowice, Toszek, Turza Slaska, Wielowies, Wilcza, Wodzislaw Slaski, Zernica, Zory</t>
  </si>
  <si>
    <t>POL_44</t>
  </si>
  <si>
    <t>FUP Opole 1, Opole, UP Opole 1</t>
  </si>
  <si>
    <t>POL_45</t>
  </si>
  <si>
    <t>Bakow, Bierdzany, Bogacica, Bukowie, Byczyna, Chocianowice, Chroscice, Chroscina, Chrzastowice, Chudoba, Dobrodzien, Dobrzen Wielki, Domaszowice, Dylaki, Gluszyna, Gorzow Slaski, Karlowice, Kluczbork, Komorzno, Komprachcice, Koscieliska, Kowalowice, Kucoby, Kujakowice Gorne, Kup, Lasowice Wielkie, Ligota Oleska, Lubniany, Mikowice, Murow, Namyslow, Olesno, Ozimek, Pludry, Pokoj, Popielow, Praszka, Proszkow, Radlow, Rudniki, Skalagi, Stare Siolkowice, Swierczow, Szczedrzyk, Tarnow Opolski, Turawa, Wegry, Wierzbica Gorna, Wilkow, Wolczyn, Zawada, Zebowice, Zlinice</t>
  </si>
  <si>
    <t>POL_46</t>
  </si>
  <si>
    <t>Bierawa, Blotnica Strzelecka, Chalupki, Cisek, Dziergowice, Gogolin, Gora Swietej Anny, Gosciecin, Grzegorzowice, Izbicko, Jemielnica, Kamien Slaski, Kedzierzyn-Kozle, Kielcza, Kolonowskie, Kornica, Krapkowice, Krowiarki, Krzanowice, Krzyzanowice, Kuznia Raciborska, Lesnica, Malnia, Mechnica, Modzurow, Nedza, Pawlow, Pawlowiczki, Pietrowice Wielkie, Polska Cerekiew, Raciborz, Raclawiczki, Raszczyce, Renska Wies, Rozmierka, Rudnik, Rudy, Samborowice, Sporok, Stara Kuznia, Stradunia, Strzelce Opolskie, Strzeleczki, Szymiszow, Tworkow, Ujazd, Walce, Zakrzow, Zawada Ksiazeca, Zawadzkie, Zdzieszowice</t>
  </si>
  <si>
    <t>POL_47</t>
  </si>
  <si>
    <t>Baborow, Biala, Branice, Chomiaza, Gieralcice, Glogowek, Glubczyce, Glucholazy, Jarnoltowek, Jasienica Dolna, Kalkow, Kamiennik, Karlowice Wielkie, Kietrz, Korfantow, Lacznik, Lambinowice, Lisiecice, Lubrza, Niwnica, Nowa Cerekwia, Nowy Swietow, Nysa, Otmuchow, Paczkow, Pakoslawice, Prudnik, Scinawa Mala, Skoroszyce, Zubrzyce</t>
  </si>
  <si>
    <t>POL_48</t>
  </si>
  <si>
    <t>Brzeg, Dabrowa, Dobrzyn, Gracze, Grodkow, Koscierzyce, Lewin Brzeski, Losiow, Lubsza, Makoszyce, Niemodlin, Olszanka, Pepice, Przylesie, Skarbimierz, Skorogoszcz, Tulowice, Zielecice</t>
  </si>
  <si>
    <t>POL_49</t>
  </si>
  <si>
    <t>Blizanowice, Wroclaw (Wroclaw-Krzyki), Wroclaw (Wroclaw-Psie Pole), Wroclaw (Wroclaw-Srodmiescie), Wroclaw (Wroclaw-Stare Miasto)</t>
  </si>
  <si>
    <t>POL_50</t>
  </si>
  <si>
    <t>Kielczowek, Pruszowice, Wilczyce, Wroclaw (Wroclaw-Psie Pole), Wroclaw (Wroclaw-Srodmiescie)</t>
  </si>
  <si>
    <t>POL_51</t>
  </si>
  <si>
    <t>Iwiny, Karwiany, Wroclaw (Wroclaw-Fabryczna), Wroclaw (Wroclaw-Krzyki), Zabrodzie</t>
  </si>
  <si>
    <t>POL_52</t>
  </si>
  <si>
    <t>Wroclaw (Wroclaw-Fabryczna), Wroclaw (Wroclaw-Krzyki), Wroclaw (Wroclaw-Stare Miasto)</t>
  </si>
  <si>
    <t>POL_53</t>
  </si>
  <si>
    <t>Wroclaw (Wroclaw-Fabryczna), Wroclaw (Wroclaw-Stare Miasto)</t>
  </si>
  <si>
    <t>POL_54</t>
  </si>
  <si>
    <t>Borowa, Czernica, Dlugoleka, Domaniow, Jelcz-Laskowice, Jordanow Slaski, Kamieniec Wroclawski, Katy Wroclawskie, Kobierzyce, Kostomloty, Malczyce, Miekinia, Mietkow, Oborniki Slaskie, Olawa, Prusice, Siechnice, Sobotka, Sroda Slaska, Swieta Katarzyna, Trzebnica, Udanin, Wisznia Mala, Zawonia, Zmigrod, Zorawina</t>
  </si>
  <si>
    <t>POL_55</t>
  </si>
  <si>
    <t>Bierutow, Brzeg Dolny, Bukowice, Cieszkow, Dobroszyce, Dziadowa Kloda, Gora, Jemielno, Krosnice, Miedzyborz, Milicz, Niechlow, Olesnica, Sycow, Twardogora, Wasosz, Winsko, Wolow</t>
  </si>
  <si>
    <t>POL_56</t>
  </si>
  <si>
    <t>Bardo, Bierkowice, Borow, Bozkow, Braszowice, Brodziszow, Brzeznica, Budzow, Bystrzyca Klodzka, Chocieszow, Cieplowody, Czernczyce, Dlugopole Gorne, Doboszowice, Domaszkow, Duszniki-Zdroj, Dzikowiec, Gorzanow, Goworow, Henrykow, Idzikow, Jaszkowa Dolna, Jugow, Kamieniec Zabkowicki, Klodzko, Kondratowice, Krosnowice, Kudowa-Zdroj, Ladek-Zdroj, Laski, Lasowka, Lewin Klodzki, Ludwikowice Klodzkie, Miedzygorze, Miedzylesie, Niedzwiednik, Niedzwiedz, Nowa Ruda, Oldrzychowice Klodzkie, Polanica-Zdroj, Pomianow Dolny, Przedborowa, Przeworno, Przylek, Radkow, Scinawka Dolna, Scinawka Srednia, Srebrna Gora, Stara Bystrzyca, Stary Waliszow, Stary Wielislaw, Stoszowice, Stronie Slaskie, Strzelin, Swierki, Szalejow Gorny, Szczytna, Tlumaczow, Topola, Trzebieszowice, Wambierzyce, Wiazow, Wilkanow, Wojborz, Woliborz, Zabkowice Slaskie, Zelazno, Ziebice, Zloty Stok</t>
  </si>
  <si>
    <t>POL_57</t>
  </si>
  <si>
    <t>Bielawa, Boguszow-Gorce, Borow, Bukow, Burkatow, Chelmsko Slaskie, Czarny Bor, Dobromierz, Dzierzoniow, Dziwiszow, Gilow, Gluszyca, Goczalkow, Grodziszcze, Janowice Wielkie, Jaroszow, Jaworzyna Slaska, Jazwina, Jedlina-Zdroj, Jelenia Gora, Jelenia Gora (Jagniatkow), Jezow Sudecki, Jugowice, Kamienna Gora, Karpacz, Kostrzyca, Kowary, Krzeszow, Lagiewniki, Leszczyniec, Lomnica, Lubawka, Lutomia Gorna, Marcinowice, Marciszow, Mieroszow, Milkow, Miszkowice, Moscisko, Myslakow, Myslakowice, Niemcza, Oleszna, Ostroszowice, Pasieczna, Pastuchow, Piechowice, Pieszyce, Pilawa Dolna, Pilawa Gorna, Pisarzowice, Podgorzyn, Przerzeczyn-Zdroj, Przesieka, Pszenno, Roztoka, Sciegny, Sedzislaw, Siedlecin, Sokolowsko, Sosnowka, Stara Kamienica, Stare Bogaczowice, Struga, Strzegom, Swidnica, Swiebodzice, Szczawno-Zdroj, Szczepanow, Szklarska Poreba, Uciechow, Unislaw Slaski, Walbrzych, Walim, Witkow, Wloki, Wojcieszyce, Zarow</t>
  </si>
  <si>
    <t>POL_58</t>
  </si>
  <si>
    <t>Biedrzychowice, Bogatynia, Bogatynia (Zatonie), Bolanow, Boleslawiec, Bolkow, Brochocin, Budziszow Wielki, Chobienia, Chocianow, Chocianowiec, Chojnow, Czerwona Woda, Dzialoszyn, Gaworzyce, Gieraltowiec, Grebocice, Gromadka, Gryfow Slaski, Iwiny, Jagodzin, Jawor, Krotoszyce, Krzywa, Kunice, Legnica, Legnickie Pole, Lesna, Luban, Lubin, Lubomierz, Luboszow, Lwowek Slaski, Mecinka, Milkowice, Miloradzice, Mirsk, Msciwojow, Nowa Wies Grodziska, Nowogrodziec, Obora, Olszanica, Olszyna, Opolno-Zdroj, Osiecznica, Parchow, Parowa, Paszowice, Pielgrzymka, Piensk, Platerowka, Pobiedna, Polkowice, Porajow, Prochowice, Przemkow, Radomierzyce, Radwanice, Raszowka, Rokitki, Rudna, Ruja, Ruszow, Scinawa, Siekierczyn, Snowidza, Sobin, Sulikow, Swieradow-Zdroj, Swierzawa, Swietoszow, Tomaszow Boleslawiecki, Trzebien, Wadroze Wielkie, Warta Boleslawiecka, Wegliniec, Wilkow-Osiedle, Wlen, Wojcieszow, Zagrodno, Zawidow, Zgorzelec, Zlotoryja</t>
  </si>
  <si>
    <t>POL_59</t>
  </si>
  <si>
    <t>Komorniki, Poznan (Poznan-Grunwald), Poznan (Poznan-Jezyce), Poznan (Poznan-Stare Miasto), Skorzewo</t>
  </si>
  <si>
    <t>POL_60</t>
  </si>
  <si>
    <t>Daszewice, Poznan (Poznan-Nowe Miasto), Poznan (Poznan-Stare Miasto), Poznan (Poznan-Wilda)</t>
  </si>
  <si>
    <t>POL_61</t>
  </si>
  <si>
    <t>Babiak, Bedlewo, Biedrusko, Biskupice, Blizanow, Borzykowo, Brudzew, Brzeziny, Budzislaw Koscielny, Cekow-Kolonia, Chodow, Chojna, Ciazen, Czeluscin, Czerniejewo, Czerwonak, Czeszewo, Dabie, Dabrowa, Damaslawek, Debnica, Dluga Goslina, Dobra, Dobrosolowo, Dopiewo, Gniezno, Godziesze Wielkie, Golancz, Golaszewo, Goleczewo, Golina, Granowo, Grochowy, Grodziec, Grodzisk Wielkopolski, Gruszczyn, Grzegorzew, Grzybowo, Gultowy, Imielno, Iwanowice, Jaroszewo Pierwsze, Jeziorki, Kaczanowo, Kalisz, Kamionki, Kaweczyn, Kazimierz Biskupi, Kiszkowo, Klecko, Kleczew, Klodawa, Kolaczkowo, Kolo, Komorniki, Konin, Kornik, Koscielec, Koscielna Wies, Kostrzyn, Kozieglowy, Kozminek, Kramsk, Kruchowo, Krzymow, Lad, Ladek, Lagiewniki Koscielne, Lednogora, Lekno, Lichen Stary, Lisewo, Liskow, Lopienno, Losiniec, Lubon, Lubowo, Malanow, Marzenin, Mieleszyn, Miescisko, Miloslaw, Modrze, Mosina, Murowana Goslina, Mycielin, Nekla, Niechanowo, Niemczyn, Oblaczkowo, Olszowka, Opatowek, Orchowo, Orzechowo, Osiek Maly, Ostrowite, Paczkowo, Palczyn, Panigrodz, Pawlowo Zonskie, Pecna, Piotrow, Plewiska, Pniewy, Pobiedziska, Powidz, Promnice, Przedecz, Przezmierowo, Przykona, Puszczykowo, Pyzdry, Rabczyn, Rakoniewice, Rogalinek, Rokietnica, Rostarzewo, Rozalin, Ruchocice, Rumin, Runowo, Rychwal, Rzgow, Skoki, Skorzecin, Skulsk, Slawica, Slawno, Slawsk, Slesin, Slupca, Sokolniki, Sompolno, Stare Miasto, Stawiszyn, Steszew, Strykowo, Strzalkowo, Suchy Las, Swarzedz, Szczytniki, Szczytniki Duchowne, Targowa Gorka, Tarnowo Podgorne, Trzemeszno, Trzemzal, Tuliszkow, Turek, Wagrowiec, Wapno, Wegierki, Wierzbinek, Wilczyn, Wiry, Witkowo, Wladyslawow, Wrabczynek, Wrzesnia, Wydartowo, Zagorow, Zaryn, Zbiersk-Cukrownia, Zdziechowa, Zelazkow, Zelice, Zieliniec, Zydowo</t>
  </si>
  <si>
    <t>POL_62</t>
  </si>
  <si>
    <t>Baranow, Baszyny, Biadki, Bojanowo, Borek Wielkopolski, Borzecice, Bralin, Brodnica, Chocicza, Chocz, Chojno, Czajkow, Czermin, Dlon, Dobrzyca, Dolsk, Dominowo, Doruchow, Dzierzanow, Gizalki, Goluchow, Gorzyce Wielkie, Gostyn, Grabow nad Prosna, Jaraczewo, Jarocin, Jozefow, Jutrosin, Kepno, Kleszczewo, Kobyla Gora, Kobylin, Koszuty, Kotlin, Kozmin Wielkopolski, Kraszewice, Krobia, Krotoszyn, Krzykosy, Ksiaz Wielkopolski, Leka Opatowska, Leka Wielka, Makoszyce, Miejska Gorka, Mikstat, Mroczen, Murzynowo Koscielne, Nowe Miasto nad Warta, Nowe Skalmierzyce, Odolanow, Ostrow Wielkopolski, Ostrzeszow, Pakoslaw, Pepowo, Perzow, Piaski, Pieczkowo, Pleszew, Pogorzela, Przygodzice, Pudliszki, Raszkow, Rawicz, Rozdrazew, Rychtal, Sarnowka, Sieroszewice, Skoraszewice, Slupia Kapitulna, Slupia pod Kepnem, Snieciska, Sobotka, Sosnie, Srem, Sroda Wielkopolska, Sulecinek, Sulmierzyce, Szlachcin, Trzcinica, Tulce, Wielowies, Witaszyce, Zaniemysl, Zduny, Zerkow, Zielniki, Zimin</t>
  </si>
  <si>
    <t>POL_63</t>
  </si>
  <si>
    <t>Belecin, Biala, Bolewice, Boruszyn, Budziszewko, Budzyn, Buk, Bytyn, Chobienice, Chodziez, Chrosnica, Chrzypsko Wielkie, Czarnkow, Czempin, Drawski Mlyn, Drawsko, Duszniki, Dziembowo, Dzierzazno Wielkie, Gebice, Gosciejewo, Grzebienisko, Huta, Jablonna, Jastrowie, Jedrzejewo, Kaczory, Kamieniec, Kamionna, Kazmierz, Keblowo, Kiszewo, Klotyldzin, Konojad, Kopanica, Koscian, Krucz, Krzemieniewo, Krzycko Wielkie, Krzywin, Krzyz Wielkopolski, Kuslin, Kuznica Zelichowska, Kwilcz, Leszno, Lewice, Lipa, Lipia Gora, Lipiny, Lipno, Lotyn, Lowyn, Lubasz, Lubosz, Lwowek, Mala Lipka, Margonin, Mialy, Michorzewko, Miedzichowo, Miedzychod, Mlynkowo, Nalecza, Niekursko, Nowy Tomysl, Oborniki, Obra, Obrzycko, Okonek, Opalenica, Osieczna, Ostrorog, Otorowo, Parkowo, Pawlowice, Pila, Pniewo, Podrzewie, Polajewo, Polesie, Poniec, Popowko, Przeclaw, Przemet, Rogozno, Romanowo Dolne, Rosko, Ryczywol, Rydzyna, Sarbka, Sedzinko, Siedlec, Siedlisko, Sierakow, Skorka, Smigiel, Smilowo, Sokolowo Budzynskie, Stara Lubianka, Stobno, Swieciechowa, Swietno, Sypniewo, Szamocin, Szamotuly, Szydlowo, Trzcianka, Tuchorza, Uchorowo, Ujscie, Wargowo, Wartoslaw, Wasowo, Wielen, Wielichowo, Wijewo, Wilkowo Polskie, Wloszakowice, Wolsztyn, Wronki, Wyszyny, Zacharzyn, Zbaszyn, Zelgniewo</t>
  </si>
  <si>
    <t>POL_64</t>
  </si>
  <si>
    <t>FUP Zielona Gora 2, UP Zielona Gora 10, UP Zielona Gora 15, UP Zielona Gora 2, UP Zielona Gora 9, Zielona Gora</t>
  </si>
  <si>
    <t>POL_65</t>
  </si>
  <si>
    <t>Babimost, Baczyna, Bledzew, Bobrowice, Bobrowko, Boczow, Bogdaniec, Boguszyniec, Bojadla, Brody, Brojce, Bronkow, Bukowiec, Bytnica, Cigacice, Czerwiensk, Dabie, Deszczno, Dobiegniew, Drawiny, Drezdenko, Dzierzow, Goraj, Gorki Noteckie, Gorzow Wielkopolski, Goscim, Goscimiec, Gubin, Jordanowo, Kalawa, Kargowa, Klenica, Klodawa, Kolczyn, Kostrzyn nad Odra, Krosno Odrzanskie, Krzeszyce, Kursko, Lagow, Lemierzyce, Lubiszyn, Lubrza, Maszewo, Miedzyrzecz, Murzynowo, Nietkowice, Nowa Wies, Nowe Kramsko, Nowogrod Bobrzanski, Olobok, Przytoczna, Pszczew, Radecin, Rokitno, Rozanki, Santok, Sciechow, Skape, Skwierzyna, Slone, Slonsk, Stare Kurowo, Starosiedle, Staw, Strzegow, Strzelce Krajenskie, Sulechow, Swidnica, Swiebodzin, Swiniary, Szczaniec, Toporow, Torzym, Trzciel, Trzebiechow, Trzebiszewo, Wierzbno, Witnica, Zabor, Zbaszynek, Zielona Gora, Zwierzyn</t>
  </si>
  <si>
    <t>POL_66</t>
  </si>
  <si>
    <t>Borow Wielki, Brzeg Glogowski, Bytom Odrzanski, Glogow, Glogowko, Jerzmanowa, Jodlow, Kolsko, Konotop, Kotla, Kozuchow, Leszno Gorne, Malomice, Mirocin Gorny, Niegoslawice, Nowa Sol, Nowe Miasteczko, Otyn, Peclaw, Serby, Siecieborzyce, Siedlisko, Slawa, Szlichtyngowa, Szprotawa, Wschowa, Zukowice</t>
  </si>
  <si>
    <t>POL_67</t>
  </si>
  <si>
    <t>Brody, Brzeznica, Dzietrzychowice, Gozdnica, Ilowa, Jasien, Konin Zaganski, Leknica, Lipinki Luzyckie, Lubsko, Mirostowice Dolne, Przewoz, Tomaszowo, Trzebiel, Tuplice, Wymiarki, Zagan, Zarki Wielkie, Zary</t>
  </si>
  <si>
    <t>POL_68</t>
  </si>
  <si>
    <t>Cybinka, Gorzyca, Lubniewice, Osno Lubuskie, Rapice, Rzepin, Slubice, Smogory, Sulecin, Trzemeszno Lubuskie</t>
  </si>
  <si>
    <t>POL_69</t>
  </si>
  <si>
    <t>Szczecin, Zalom</t>
  </si>
  <si>
    <t>POL_70</t>
  </si>
  <si>
    <t>Bezrzecze, Pilchowo, Szczecin</t>
  </si>
  <si>
    <t>POL_71</t>
  </si>
  <si>
    <t>Bezrzecze, Blotno, Brojce, Cerkwica, Czarnoglowy, Debice, Dobra, Doluje, Dziwnow, Golczewo, Goleniow, Goslaw, Gryfice, Kamien Pomorski, Karnice, Klodkowo, Kolbaskowo, Kolczewo, Krepsko, Ladzin, Lososnica, Loznica, Lubczyna, Maszewo, Miedzywodzie, Miedzyzdroje, Mierzyn, Mosty, Mrzezyno, Niechorze, Nowe Warpno, Nowogard, Osina, Ostromice, Ostrzyca, Pilchowo, Ploty, Pobierowo, Police, Police (Jasienica), Przemocze, Przybiernow, Przybiernowko, Radowo Male, Resko, Rewal, Rogowo, Rurzyca, Rybokarty, Stepnica, Strzelewo, Swierzno, Swieszewo, Swinoujscie, Trzebiatow, Trzebiez, Warzymice, Wierzbiecin, Wiselka, Wolin, Wyszobor, Wyszomierz, Zabowo, Zarnowo</t>
  </si>
  <si>
    <t>POL_72</t>
  </si>
  <si>
    <t>Barzkowice, Bedargowo, Belczna, Bierzwnik, Chlebowko, Chociwel, Choszczno, Dobrzany, Dolice, Drawno, Insko, Kobylanka, Kolin, Korytowo, Krzecin, Lasko, Lobez, Marianowo, Pelczyce, Pezino, Plotno, Radziszewo, Recz, Rogowo, Runowo Pomorskie, Sielsko, Sowno, Stara Dabrowa, Suchan, Wegorzyno, Zajezierze</t>
  </si>
  <si>
    <t>POL_73</t>
  </si>
  <si>
    <t>Banie, Barlinek, Bielice, Boleszkowice, Brzesko, Cedynia, Chojna, Cychry, Debno, Golenice, Gryfino, Karsko, Kozielice, Krzywin, Lipiany, Lubanowo, Mielecin, Mieszkowice, Moryn, Mostkowo, Mysliborz, Namyslin, Nawodna, Nowogrodek Pomorski, Pniewo, Przelewice, Pyrzyce, Radziszewo, Rozansko, Sarbinowo, Stare Czarnowo, Tetyn, Trzcinsko-Zdroj, Warnice, Widuchowa</t>
  </si>
  <si>
    <t>POL_74</t>
  </si>
  <si>
    <t>FUP Koszalin 1, FUP Koszalin 12, FUP Koszalin 4, Koszalin, Maszkowo, Skwierzynka, UP Koszalin 12, UP Koszalin 9</t>
  </si>
  <si>
    <t>POL_75</t>
  </si>
  <si>
    <t>Bedzino, Biesiekierz, Bobolice, Bonin, Dabki, Damnica, Darlowo, Darlowo (Darlowko), Debnica Kaszubska, Dobrzyca, Gardna Wielka, Glowczyce, Grzybnica, Janiewice, Jaroslawiec, Jezierzyce, Kobylnica, Krepa Slupska, Lazy, Lupawa, Malechowo, Manowo, Mielno, Mikorowo, Mscice, Nacmierz, Niedalino, Objazda, Osieki, Ostrowiec, Polanow, Postomino, Potegowo, Rosnowo, Rowy, Sarbinowo, Sianow, Slawno, Slupsk, Smoldzino, Swieszyno, Tychowo, Tymien, Ustka, Wrzesnica, Zegrze Pomorskie, Zydowo</t>
  </si>
  <si>
    <t>POL_76</t>
  </si>
  <si>
    <t>Bincze, Borowy Mlyn, Borzytuchom, Brzezie, Brzezno Szlacheckie, Bytow, Czarna Dabrowka, Czarne, Czluchow, Debrzno, Dretyn, Gorzna, Gostkowo, Jasien, Kamien, Kepice, Kleszczyna, Koczala, Kolczyglowy, Krajenka, Kramarzyny, Lipka, Lipnica, Miastko, Milocice, Nakla, Niezabyszewo, Nozyno, Parchowo, Piaszczyna, Pietrzykowo, Polczno, Pomysk Wielki, Przechlewo, Przesin, Rekowo, Rokity, Rzeczenica, Smiardowo Zlotowskie, Stara Wisniewka, Studzienice, Swierzno, Swieta, Tarnowka, Trzebiatkowa, Trzebielino, Tuchomie, Ugoszcz, Wyczechy, Zakrzewo, Zielin, Zlotow</t>
  </si>
  <si>
    <t>POL_77</t>
  </si>
  <si>
    <t>Barwice, Bialogard, Bialy Bor, Bierzwnica, Borne Sulinowo, Broczyno, Brzezno, Charzyno, Czaplinek, Czernin, Czlopa, Drawsko Pomorskie, Dygowo, Dzwirzyno, Gorawino, Goscino, Grzmiaca, Grzybowo, Gwda Wielka, Hanki, Kalisz Pomorski, Karcino, Karlino, Karsibor, Klopotowo, Kluczewo, Kolobrzeg, Kragi, Krosino, Lekowo, Lubowo, Miroslawiec, Miroslawiec Gorny, Nowe Worowo, Oleszno, Ostrowice, Podwilcze, Polczyn-Zdroj, Polne, Rabino, Radomysl, Ramlewo, Rozewo, Rudki, Rusinowo, Ryman, Rzeczyca, Sepolno Wielkie, Siemczyno, Siemysl, Slawoborze, Stary Chwalim, Stepno, Straczno, Swidwin, Swierczyna, Szczecinek, Szwecja, Tuczno, Tychowko, Tychowo, Ustronie Morskie, Walcz, Wierzchowo, Zlocieniec</t>
  </si>
  <si>
    <t>POL_78</t>
  </si>
  <si>
    <t>Banino, Chwaszczyno, Gdansk</t>
  </si>
  <si>
    <t>POL_80</t>
  </si>
  <si>
    <t>Gdynia, Mosty, Sopot</t>
  </si>
  <si>
    <t>POL_81</t>
  </si>
  <si>
    <t>Dzierzgon, Elblag, Gardeja, Gronowo Elblaskie, Krynica Morska, Kwidzyn, Lichnowy, Malbork, Markusy, Mikolajki Pomorskie, Milejewo, Miloradz, Nowy Dwor Gdanski, Nowy Staw, Ostaszewo, Prabuty, Ryjewo, Sadlinki, Stare Pole, Stary Dzierzgon, Stary Targ, Stegna, Sztum, Sztutowo, Tolkmicko</t>
  </si>
  <si>
    <t>POL_82</t>
  </si>
  <si>
    <t>Barlozno, Bobowo, Borzechowo, Borzestowo, Brodnica Gorna, Cedry Wielkie, Chmielno, Czarna Woda, Demlin, Dziemiany, Dzierzazno, Egiertowo, Elganowo, Gdansk, Glodowo, Gniew, Golubie, Goreczyno, Gowidlino, Grabowo Koscierskie, Kaliska, Kamienica Krolewska, Kamienica Szlachecka, Karsin, Kartuzy, Kielpino, Klodawa, Kokoszkowy, Kolbudy, Kolincz, Konarzyny, Koscierzyna, Legowo, Liniewo, Lipusz, Luban, Lubiana, Lubichowo, Miechucino, Mierzeszyn, Milobadz, Mirachowo, Morzeszczyn, Msciszewice, Nowa Karczma, Nowy Wiec, Olpuch, Opalenie, Osieczna, Osiek, Paczewo, Pelplin, Piaseczno, Piece, Pinczyn, Pogodki, Pomieczyno, Pruszcz Gdanski, Przodkowo, Przyjazn, Przywidz, Pszczolki, Rakowiec, Rokitki, Rokitnica, Rudno, Semlin, Sierakowice, Skarszewy, Skorcz, Smetowo Graniczne, Sobowidz, Somonino, Staniszewo, Stara Jania, Stara Kiszewa, Stare Polaszki, Starogard Gdanski, Stezyca, Straszyn, Subkowy, Suchy Dab, Suleczyno, Swarozyn, Szlachta, Szymbark, Tczew, Trabki Wielkie, Turze, Waglikowice, Wdzydze Tucholskie, Wiele, Wielki Klincz, Wielkie Walichnowy, Zblewo, Zelgoszcz, Zukowo</t>
  </si>
  <si>
    <t>POL_83</t>
  </si>
  <si>
    <t>Bojano, Bolszewo, Bozepole Wielkie, Brzezno Leborskie, Bukowina, Cewice, Choczewo, Gniewino, Goscicino, Gowino, Hel, Jamy, Jastarnia, Jastrzebia Gora, Jurata, Karwia, Kielno, Krokowa, Kuznica, Leba, Lebcz, Lebien, Lebork, Leczyce, Lesniewo, Linia, Luzino, Maszewo Leborskie, Mrzezino, Nowa Wies Leborska, Orle, Paraszyno, Pogorzelice, Puck, Reda, Rumia, Rybno, Siemirowice, Starzyno, Strzepcz, Szemud, Wejherowo, Wicko, Wierzchucino, Wladyslawowo, Zbychowo, Zelistrzewo</t>
  </si>
  <si>
    <t>POL_84</t>
  </si>
  <si>
    <t>Bydgoszcz</t>
  </si>
  <si>
    <t>POL_85</t>
  </si>
  <si>
    <t>Biale Blota, Brzoza, Bukowiec, Chelmno, Dabrowa Chelminska, Dobrcz, Dragacz, Drzycim, Gruczno, Grudziadz, Gruta, Jezewo, Kijewo Krolewskie, Koronowo, Lasin, Laskowice, Lisewo, Lniano, Lochowo, Makowarsko, Niemcz, Nowa Wies, Nowa Wies Wielka, Nowe, Osie, Osielsko, Osowiec, Papowo Biskupie, Parteczyny, Pruszcz, Rogozno, Sartowice, Solec Kujawski, Stolno, Swiecie, Swiecie nad Osa, Swiekatowo, Terespol Pomorski, Unislaw, Warlubie, Wiag, Wierzchucin Krolewski, Wtelno, Zoledowo</t>
  </si>
  <si>
    <t>POL_86</t>
  </si>
  <si>
    <t>Aleksandrow Kujawski, Badkowo, Bartniczka, Baruchowo, Bobrowniki, Bobrowo, Boniewo, Brodnica, Brzesc Kujawski, Brzezno, Brzozie, Brzuze, Chalin, Chelmza, Chocen, Chodecz, Chrostkowo, Ciechocin, Ciechocinek, Czerniewice, Czernikowo, Dab Polski, Debowa Laka, Dobrzyn nad Wisla, Fabianki, Glogowo, Golub-Dobrzyn, Gorczenica, Gorzno, Grochowalsk, Izbica Kujawska, Jablonowo Pomorskie, Jastrzebie, Jozefowo, Kikol, Koneck, Kowal, Kowalewo Pomorskie, Ksiazki, Lazyn, Lipno, Lochocin, Lubanie, Lubianka, Lubicz Dolny, Lubien Kujawski, Lubraniec, Lysomice, Makowiska, Mala Nieszawka, Malki, Mokowo, Nieszawa, Niezywiec, Nowa Wies, Obrowo, Okalewo, Osiek, Osiek nad Wisla, Ostrowite, Pluznica, Pokrzydowo, Preczki, Raciazek, Radomin, Radzyn Chelminski, Rogowo, Rynsk, Rypin, Sadlowo, Sedzin, Siniarzewo, Skepe, Skrwilno, Sluzewo, Smilowice, Stepowo, Straszewo, Swiedziebnia, Tluchowo, Topolka, Torun, Ugoszcz, Urszulewo, Wabrzezno, Waganiec, Wapielsk, Warzachewka Polska (Wikaryjskie), Wielgie, Wielka Nieszawka, Wloclawek, Wola, Wrocki, Zaduszniki, Zakrzewo, Zale, Zbiczno, Zbojno, Zglowiaczka, Zlawies Wielka</t>
  </si>
  <si>
    <t>POL_87</t>
  </si>
  <si>
    <t>Barcin, Bycz, Byton, Chelmce, Dabrowa, Dabrowa Biskupia, Dobre, Gasawa, Gebice, Gniewkowo, Gorzyce, Goscieszyn, Inowroclaw, Jacewo, Jaksice, Janikowo, Janowiec Wielkopolski, Jerzyce, Jeziora Wielkie, Kruszwica, Kwieciszewo, Mogilno, Nowa Wies, Osieciny, Pakosc, Piechcin, Piotrkow Kujawski, Radziejow, Rogowo, Rojewo, Strzelno, Tuczno, Tupadly, Wylatowo, Zlotniki Kujawskie, Znin</t>
  </si>
  <si>
    <t>POL_88</t>
  </si>
  <si>
    <t>Bialosliwie, Brusy, Byslaw, Cekcyn, Charzykowy, Chojnice, Czersk, Dziegciarnia, Dzwierszno Male, Gostycyn, Iwiec, Kamien Krajenski, Kcynia, Kesowo, Klawkowo, Klonowo, Konarzyny, Koscierzyn Wielki, Krojanty, Krostkowo, Labiszyn, Lag, Legbad, Lesno, Lobzenica, Lubiewo, Miasteczko Krajenskie, Minikowo, Mrocza, Naklo nad Notecia, Odry, Ogorzeliny, Osiek nad Notecia, Potulice, Raciaz, Runowo Krajenskie, Rynarzewo, Rytel, Sadki, Sepolno Krajenskie, Slesin, Sliwice, Sosno, Sucha, Sypniewo, Szubin, Tlukomy, Tuchola, Waldowo, Wawelno, Widno, Wiecbork, Witoslaw, Wyrzysk, Wysoka, Zdroje</t>
  </si>
  <si>
    <t>POL_89</t>
  </si>
  <si>
    <t>Lodz (Lodz-Gorna), Lodz (Lodz-Polesie), Lodz (Lodz-Srodmiescie), Lodz (Lodz-Widzew)</t>
  </si>
  <si>
    <t>POL_90</t>
  </si>
  <si>
    <t>Lodz (Lodz-Baluty), Lodz (Lodz-Polesie), Lodz (Lodz-Srodmiescie)</t>
  </si>
  <si>
    <t>POL_91</t>
  </si>
  <si>
    <t>Kalonka, Lodz (Lodz-Widzew)</t>
  </si>
  <si>
    <t>POL_92</t>
  </si>
  <si>
    <t>Lodz (Lodz-Gorna), Lodz (Lodz-Polesie), Lodz (Lodz-Widzew)</t>
  </si>
  <si>
    <t>POL_93</t>
  </si>
  <si>
    <t>Lodz (Lodz-Polesie)</t>
  </si>
  <si>
    <t>POL_94</t>
  </si>
  <si>
    <t>Aleksandrow Lodzki, Andrespol, Bratoszewice, Brojce, Brzeziny, Dlutow, Dmosin, Dobron, Galkow Maly, Glowno, Jezow, Kebliny, Koluszki, Konstantynow Lodzki, Ksawerow, Lagiewniki Nowe, Leznica Wielka-Osiedle, Lutomiersk, Ozorkow, Pabianice, Parzeczew, Rogow, Rzgow, Sokolniki-Las, Strykow, Tuszyn, Ustronie, Zgierz</t>
  </si>
  <si>
    <t>POL_95</t>
  </si>
  <si>
    <t>Baranow, Biala Rawska, Brzozow Stary, Cieladz, Debowa Gora, Gluchow, Godzianow, Grabina Radziwillowska, Guzow, Ilow, Jaktorow, Kowiesy, Lipce Reymontowskie, Makow, Miedzyborow, Mlodzieszyn, Mszczonow, Nowa Sucha, Nowy Kaweczyn, Osuchow, Puszcza Marianska, Radziejowice, Rawa Mazowiecka, Regnow, Rybno, Sadkowice, Skierniewice, Skrzelew, Slupia, Sochaczew, Teresin, Trebaczew, Wiskitki, Zabia Wola, Zyrardow</t>
  </si>
  <si>
    <t>POL_96</t>
  </si>
  <si>
    <t>Bedkow, Belchatow, Budziszewice, Czarnocin, Czerniewice, Dobryszyce, Druzbice, Gidle, Gomunice, Gorzkowice, Grabica, Inowlodz, Kamiensk, Kleszczow, Kluki, Kobiele Wielkie, Kodrab, Ladzice, Leki Szlacheckie, Lgota Wielka, Lubochnia, Maslowice, Moszczenica, Piotrkow Trybunalski, Przedborz, Radomsko, Reczno, Rokiciny, Rozprza, Rusiec, Rzeczyca, Smardzewice, Sulejow, Szczercow, Tomaszow Mazowiecki, Ujazd, Wielgomlyny, Wola Krzysztoporska, Wolborz, Zelechlinek, Zelow, Zytno</t>
  </si>
  <si>
    <t>POL_97</t>
  </si>
  <si>
    <t>Blaszki, Boleslawiec, Braszewice, Brzeznio, Buczek, Burzenin, Czarnozyly, Czastary, Dzialoszyn, Galewice, Goszczanow, Kielczyglow, Klonowa, Konopnica, Lask, Lubnice, Lututow, Lyskornia, Mokrsko, Nowa Brzeznica, Osjakow, Ostrowek, Pajeczno, Patnow, Rzasnia, Sedziejowice, Siemkowice, Sieradz, Skomlin, Sokolniki, Strzelce Wielkie, Sulmierzyce, Szadek, Warta, Widawa, Wielun, Wieruszow, Wierzchlas, Wodzierady, Wroblew, Zapolice, Zdunska Wola, Zloczew</t>
  </si>
  <si>
    <t>POL_98</t>
  </si>
  <si>
    <t>Belchow, Bielawy, Bolimow, Chasno, Dabrowice, Dalikow, Daszyna, Dobrzelin, Domaniewice, Gora Swietej Malgorzaty, Grabow, Kiernozia, Kocierzew Poludniowy, Krosniewice, Krzyzanow, Kutno, Lanieta, Leczyca, Lowicz, Lyszkowice, Mnich-Osrodek, Nieborow, Nowe Ostrowy, Oporow, Peczniew, Piatek, Poddebice, Sleszyn, Strzelce, Swinice Warckie, Szymanowka, Uniejow, Wartkowice, Witonia, Zadzim, Zduny, Zychlin</t>
  </si>
  <si>
    <t>POL_99</t>
  </si>
  <si>
    <t>Lisboa</t>
  </si>
  <si>
    <t>PRT_10</t>
  </si>
  <si>
    <t>PRT_11</t>
  </si>
  <si>
    <t>PRT_12</t>
  </si>
  <si>
    <t>PRT_13</t>
  </si>
  <si>
    <t>Alges, Lisboa</t>
  </si>
  <si>
    <t>PRT_14</t>
  </si>
  <si>
    <t>PRT_15</t>
  </si>
  <si>
    <t>Famoes, Lisboa, Pontinha</t>
  </si>
  <si>
    <t>PRT_16</t>
  </si>
  <si>
    <t>PRT_17</t>
  </si>
  <si>
    <t>Lisboa, Moscavide</t>
  </si>
  <si>
    <t>PRT_18</t>
  </si>
  <si>
    <t>PRT_19</t>
  </si>
  <si>
    <t>Alcanede, Alcoentre, Almeirim, Alpiarca, Azambuja, Cartaxo, Rio Maior, Santarem</t>
  </si>
  <si>
    <t>PRT_20</t>
  </si>
  <si>
    <t>Benavente, Chamusca, Coruche, Golega, Marinhais, Salvaterra de Magos, Samora Correia</t>
  </si>
  <si>
    <t>PRT_21</t>
  </si>
  <si>
    <t>Abrantes, Constancia, Ferreira do Zezere, Sardoal, Vila Nova da Barquinha</t>
  </si>
  <si>
    <t>PRT_22</t>
  </si>
  <si>
    <t>Alcanena, Entroncamento, Minde, Tomar, Torres Novas</t>
  </si>
  <si>
    <t>PRT_23</t>
  </si>
  <si>
    <t>Alcobaca, Batalha, Benedita, Fatima, Leiria, Maceira, Marinha Grande, Mira de Aire, Monte Real, Nazare, Ourem, Pataias, Porto de Mos</t>
  </si>
  <si>
    <t>PRT_24</t>
  </si>
  <si>
    <t>Alenquer, Bombarral, Cadaval, Caldas da Rainha, Lourinha, Obidos, Peniche, Sobral de Monte Agraco, Torres Vedras</t>
  </si>
  <si>
    <t>PRT_25</t>
  </si>
  <si>
    <t>Alverca do Ribatejo, Amadora, Apelacao, Arruda dos Vinhos, Cacem, Ericeira, Estoril, Loures, Mafra, Malveira, Odivelas, Povoa de Santa Iria, Queluz, Sacavem, Santa Iria de Azoia, Vila Franca de Xira</t>
  </si>
  <si>
    <t>PRT_26</t>
  </si>
  <si>
    <t>Amadora, Cacem, Cascais, Caxias, Estoril, Linda a Velha, Mem Martins, Oeiras, Paco de Arcos, Parede, Pero Pinheiro, Porto Salvo, Queluz, Sintra</t>
  </si>
  <si>
    <t>PRT_27</t>
  </si>
  <si>
    <t>Alcochete, Almada, Barreiro, Charneca de Caparica, Corroios, Moita, Monte da Caparica, Montijo, Santo Antonio da Charneca, Seixal</t>
  </si>
  <si>
    <t>PRT_28</t>
  </si>
  <si>
    <t>Aguas de Moura, Azeitao, Barreiro, Palmela, Pegoes, Pinhal Novo, Sesimbra, Setubal</t>
  </si>
  <si>
    <t>PRT_29</t>
  </si>
  <si>
    <t>Cantanhede, Coimbra, Figueira da Foz, Mealhada, Mira</t>
  </si>
  <si>
    <t>PRT_30</t>
  </si>
  <si>
    <t>Condeixa-a-Nova, Lourical, Montemor-o-Velho, Pombal, Soure</t>
  </si>
  <si>
    <t>PRT_31</t>
  </si>
  <si>
    <t>Alvaiazere, Ansiao, Castanheira de Pera, Figueiro dos Vinhos, Lousa, Miranda do Corvo, Pedrogao Grande, Penela</t>
  </si>
  <si>
    <t>PRT_32</t>
  </si>
  <si>
    <t>Arganil, Coja, Gois, Pampilhosa da Serra, Penacova, Vila Nova de Poiares</t>
  </si>
  <si>
    <t>PRT_33</t>
  </si>
  <si>
    <t>Campo de Besteiros, Caramulo, Carregal do Sal, Mortagua, Oliveira do Hospital, Santa Comba Dao, Tabua, Tondela, Vila Franca da Beira</t>
  </si>
  <si>
    <t>PRT_34</t>
  </si>
  <si>
    <t>Aguiar da Beira, Canas de Senhorim, Mangualde, Nelas, Penalva do Castelo, Satao, Viseu</t>
  </si>
  <si>
    <t>PRT_35</t>
  </si>
  <si>
    <t>Castro Daire, Moimenta da Beira, Oliveira de Frades, Penedono, Sao Pedro do Sul, Sernancelhe, Tarouca, Vila Nova de Paiva, Vouzela</t>
  </si>
  <si>
    <t>PRT_36</t>
  </si>
  <si>
    <t>Agueda, Anadia, Oliveira de Azemeis, Oliveira do Bairro, Sao Joao da Madeira, Sever do Vouga, Vale de Cambra</t>
  </si>
  <si>
    <t>PRT_37</t>
  </si>
  <si>
    <t>Albergaria-a-Velha, Aveiro, Esmoriz, Estarreja, Ilhavo, Murtosa, Ovar, Vagos</t>
  </si>
  <si>
    <t>PRT_38</t>
  </si>
  <si>
    <t>Porto</t>
  </si>
  <si>
    <t>PRT_40</t>
  </si>
  <si>
    <t>PRT_41</t>
  </si>
  <si>
    <t>PRT_42</t>
  </si>
  <si>
    <t>PRT_43</t>
  </si>
  <si>
    <t>Ermesinde, Gondomar, Maia, Matosinhos, Pedroso, Povoa de Varzim, Rio Tinto, Sao Mamede de Infesta, Serzedo, Valadares, Valongo, Vila do Conde, Vila Nova de Gaia</t>
  </si>
  <si>
    <t>PRT_44</t>
  </si>
  <si>
    <t>Arouca, Castelo de Paiva, Entre-os-Rios, Espinho, Gondomar, Lourosa, Pacos de Ferreira, Paredes, Penafiel, Povoa de Varzim, Sanguedo, Santa Maria da Feira</t>
  </si>
  <si>
    <t>PRT_45</t>
  </si>
  <si>
    <t>Amarante, Baiao (Santa Leocadia), Cinfaes, Felgueiras, Lixa, Lousada, Marco de Canaveses, Resende</t>
  </si>
  <si>
    <t>PRT_46</t>
  </si>
  <si>
    <t>Amares, Barcelos, Braga, Esposende, Nine, Riba de Ave, Santo Tirso, Trofa, Vila Nova de Famalicao, Vila Verde</t>
  </si>
  <si>
    <t>PRT_47</t>
  </si>
  <si>
    <t>Cabeceiras de Basto, Caldas de Vizela, Celorico de Basto, Fafe, Geres, Guimaraes, Mondim de Basto, Povoa de Lanhoso, Ribeira de Pena, Santo Tirso, Terras de Bouro, Vieira do Minho</t>
  </si>
  <si>
    <t>PRT_48</t>
  </si>
  <si>
    <t>Arcos de Valdevez, Caminha, Melgaco, Moncao, Paredes de Coura, Ponte da Barca, Ponte de Lima, Valenca, Viana do Castelo, Vila Nova de Cerveira</t>
  </si>
  <si>
    <t>PRT_49</t>
  </si>
  <si>
    <t>Alijo, Mesao Frio, Murca, Peso da Regua, Pinhao, Sabrosa, Santa Marta de Penaguiao, Vila Real</t>
  </si>
  <si>
    <t>PRT_50</t>
  </si>
  <si>
    <t>Armamar, Carrazeda de Ansiaes, Cedovim, Freixo de Espada a Cinta, Lamego, Sao Joao da Pesqueira, Tabuaco, Torre de Moncorvo, Vila Nova de Foz Cia</t>
  </si>
  <si>
    <t>PRT_51</t>
  </si>
  <si>
    <t>Miranda do Douro, Mogadouro, Sendim, Vimioso</t>
  </si>
  <si>
    <t>PRT_52</t>
  </si>
  <si>
    <t>Alfandega da Fe, Braganca, Macedo de Cavaleiros, Mirandela, Rebordelo, Torre de Dona Chama, Vila Flor, Vinhais</t>
  </si>
  <si>
    <t>PRT_53</t>
  </si>
  <si>
    <t>Boticas, Carrazedo de Montenegro, Chaves, Montalegre, Valpacos, Vidago, Vila Pouca de Aguiar</t>
  </si>
  <si>
    <t>PRT_54</t>
  </si>
  <si>
    <t>Alcains, Castelo Branco, Gaviao, Idanha-a-Nova, Nisa, Penamacor, Vila Velha de Rodao</t>
  </si>
  <si>
    <t>PRT_60</t>
  </si>
  <si>
    <t>Macao, Oleiros, Orvalho, Proenca-a-Nova, Serta, Vila de Rei</t>
  </si>
  <si>
    <t>PRT_61</t>
  </si>
  <si>
    <t>Belmonte, Covilha, Fundao, Gouveia, Manteigas, Minas da Panasqueira, Seia, Unhais da Serra, Vide</t>
  </si>
  <si>
    <t>PRT_62</t>
  </si>
  <si>
    <t>Almeida, Celorico da Beira, Fornos de Algodres, Guarda, Sabugal, Vilar Formoso</t>
  </si>
  <si>
    <t>PRT_63</t>
  </si>
  <si>
    <t>Figueira Castelo Rodrigo, Meda, Pinhel, Trancoso</t>
  </si>
  <si>
    <t>PRT_64</t>
  </si>
  <si>
    <t>Arraiolos, Evora, Montemor-o-Novo, Vendas Novas, Viana do Alentejo</t>
  </si>
  <si>
    <t>PRT_70</t>
  </si>
  <si>
    <t>Borba, Estremoz, Redondo, Vila Vicosa</t>
  </si>
  <si>
    <t>PRT_71</t>
  </si>
  <si>
    <t>Alandroal, Barrancos, Mourao, Portel, Reguengos de Monsaraz</t>
  </si>
  <si>
    <t>PRT_72</t>
  </si>
  <si>
    <t>Arronches, Campo Maior, Castelo de Vide, Elvas, Marvao, Portalegre</t>
  </si>
  <si>
    <t>PRT_73</t>
  </si>
  <si>
    <t>Alter do Chao, Avis, Crato, Fronteira, Monforte, Montargil, Mora, Ponte de Sor, Sousel</t>
  </si>
  <si>
    <t>PRT_74</t>
  </si>
  <si>
    <t>Alcacer do Sal, Ermidas-Sado, Grandola, Santiago do Cacem, Sines, Torrao, Vila Nova de Santo Andre</t>
  </si>
  <si>
    <t>PRT_75</t>
  </si>
  <si>
    <t>Aljustrel, Odemira, Ourique, Santa Clara-a-Velha, Vila Nova de Milfontes</t>
  </si>
  <si>
    <t>PRT_76</t>
  </si>
  <si>
    <t>Almodovar, Castro Verde, Mertola</t>
  </si>
  <si>
    <t>PRT_77</t>
  </si>
  <si>
    <t>Amareleja, Beja, Moura, Safara, Serpa</t>
  </si>
  <si>
    <t>PRT_78</t>
  </si>
  <si>
    <t>Alvito, Cuba, Ferreira do Alentejo, Vidigueira</t>
  </si>
  <si>
    <t>PRT_79</t>
  </si>
  <si>
    <t>Faro</t>
  </si>
  <si>
    <t>PRT_80</t>
  </si>
  <si>
    <t>Almancil, Loule, Quarteira, Sao Bras de Alportel</t>
  </si>
  <si>
    <t>PRT_81</t>
  </si>
  <si>
    <t>Albufeira</t>
  </si>
  <si>
    <t>PRT_82</t>
  </si>
  <si>
    <t>Armacao de Pera, Sao Bartolomeu de Messines, Silves</t>
  </si>
  <si>
    <t>PRT_83</t>
  </si>
  <si>
    <t>Lagoa</t>
  </si>
  <si>
    <t>PRT_84</t>
  </si>
  <si>
    <t>Monchique, Portimao</t>
  </si>
  <si>
    <t>PRT_85</t>
  </si>
  <si>
    <t>Aljezur, Lagos, Vila do Bispo</t>
  </si>
  <si>
    <t>PRT_86</t>
  </si>
  <si>
    <t>Olhao</t>
  </si>
  <si>
    <t>PRT_87</t>
  </si>
  <si>
    <t>Tavira</t>
  </si>
  <si>
    <t>PRT_88</t>
  </si>
  <si>
    <t>Alcoutim, Castro Marim, Vila Real Santo Antonio</t>
  </si>
  <si>
    <t>PRT_89</t>
  </si>
  <si>
    <t>Curral das Freiras, Funchal</t>
  </si>
  <si>
    <t>PRT_90</t>
  </si>
  <si>
    <t>Camacha, Canico, Santa Cruz</t>
  </si>
  <si>
    <t>PRT_91</t>
  </si>
  <si>
    <t>Machico, Porto da Cruz, Porto Moniz, Santana, Sao Vicente</t>
  </si>
  <si>
    <t>PRT_92</t>
  </si>
  <si>
    <t>Calheta (Madeira), Camara de Lobos, Estreito de Camara de Lobos, Ponta do Pargo, Ponta do Sol, Ribeira Brava</t>
  </si>
  <si>
    <t>PRT_93</t>
  </si>
  <si>
    <t>Porto Santo</t>
  </si>
  <si>
    <t>PRT_94</t>
  </si>
  <si>
    <t>Capelas, Ginetes, Lagoa (Sao Miguel), Ponta Delgada, Vila do Porto</t>
  </si>
  <si>
    <t>PRT_95</t>
  </si>
  <si>
    <t>Furnas, Maia (Sao Miguel), Nordeste, Povoacao, Ribeira Grande, Vila Franca do Campo</t>
  </si>
  <si>
    <t>PRT_96</t>
  </si>
  <si>
    <t>Angra do Heroismo, Praia da Vitoria</t>
  </si>
  <si>
    <t>PRT_97</t>
  </si>
  <si>
    <t>Calheta (Sao Jorge), Santa Cruz da Graciosa, Topo, Velas</t>
  </si>
  <si>
    <t>PRT_98</t>
  </si>
  <si>
    <t>Corvo, Horta, Lajes das Flores, Lajes do Pico, Madalena, Santa Cruz das Flores, Sao Roque do Pico</t>
  </si>
  <si>
    <t>PRT_99</t>
  </si>
  <si>
    <t>Bucuresti</t>
  </si>
  <si>
    <t>ROU_01</t>
  </si>
  <si>
    <t>ROU_02</t>
  </si>
  <si>
    <t>ROU_03</t>
  </si>
  <si>
    <t>ROU_04</t>
  </si>
  <si>
    <t>ROU_05</t>
  </si>
  <si>
    <t>ROU_06</t>
  </si>
  <si>
    <t>Buftea, Buciumeni, Otopeni, Odaile, 1 Decembrie, Copaceni, Afumati, Balotesti, Dumbraveni, Saftica, Berceni, Bragadiru, Branesti, Islaz, Pasarea, Vadu Anei, Cernica, Balaceanca, Caldararu, Posta, Tanganu, Chiajna, Dudu, Rosu, Chitila, Rudeni, Ciolpani, Izvorani, Luparia, Piscu, Ciorogarla, Darvari, Clinceni, Olteni, Ordoreanu, Corbeanca, Ostratu, Petresti, Tamasi, Cornetu, Buda, Dascalu, Creata, Gagu, Runcu, Darasti-Ilfov, Dobroesti, Fundeni, Domnesti, Teghes, Dragomiresti-Vale, Dragomiresti-Deal, Zurbaua, Ganeasa, Cozieni, Moara Domneasca, Piteasca, Sindrilita, Glina, Catelu, Manolache, Gradistea, Sitaru, Gruiu, Lipia, Silistea Snagovului, Santu-Floresti, Jilava, Magurele, Alunisu, Dumitrana, Pruni, Varteju, Moara Vlasiei, Caciulati, Mogosoaia, Nuci, Balta Neagra, Merii Petchii, Micsunesti-Moara, Micsunestii Mari, Pantelimon, Peris, Balteni, Burias, Petrachioaia, Maineasca, Surlari, Vanatori, Popesti-Leordeni, Snagov, Ciofliceni, Tancabesti, Vladiceasca, Ghermanesti, Stefanestii de Jos, Cretuleasca, Stefanestii de Sus, Tunari, Dimieni, Vidra, Cretesti, Sintesti, Voluntari, Pipera (Voluntari)</t>
  </si>
  <si>
    <t>ROU_07</t>
  </si>
  <si>
    <t>Giurgiu, Bolintin-Vale, Crivina, Malu Spart, Suseni, Mihailesti, Draganescu, Novaci, Popesti, Adunatii-Copaceni, Darasti-Vlasca, Mogosesti, Varlaam, Baneasa, Frasinu, Pietrele, Sfantu Gheorghe (Baneasa), Bolintin-Deal, Mihai Voda, Bucsani, Anghelesti, Goleasca, Obedeni, Podisor, Uiesti, Vadu Lat, Bulbucata, Coteni, Facau, Teisori, Buturugeni, Padureni, Podu Ilfovatului, Posta, Calugareni, Branistari, Crucea de Piatra, Hulubesti, Uzunu, Clejani, Neajlovu, Podu Doamnei, Sterea, Colibasi, Campurelu, Comana, Budeni, Falastoaca, Gradistea, Vlad Tepes, Crevedia Mare, Crevedia Mica, Dealu, Gaiseanca, Priboiu, Sfantu Gheorghe (Crevedia Mare), Daia, Plopsoru, Floresti, Palanca, Stoenesti (Floresti-Stoenesti), Fratesti, Cetatea, Remus, Gaiseni, Carpenisu, Cascioarele (Gaiseni), Podu Popa Nae, Gaujani, Cetatuia, Pietrisu, Ghimpati, Copaciu, Naipu, Valea Plopilor, Gogosari, Draghiceanu, Izvoru (Gogosari), Ralesti, Gostinari, Mironesti, Gostinu, Gradinari, Tantava, Zorile, Greaca, Putu Greci, Zboiu, Hotarele, Herasti, Izvoarele (Hotarele), Milosesti, Teiusu, Iepuresti, Banesti, Chirculesti, Gorneni, Stalpu, Valter Maracineanu, Izvoarele, Chiriacu, Dimitrie Cantemir, Petru Rares, Radu Voda, Valea Bujorului, Joita, Bacu, Cosoba, Sabareni, Letca Noua, Letca Veche, Milcovatu, Marsa, Mihai Bravu, Ogrezeni, Hobaia, Oinacu, Branistea, Comasca, Prundu, Puieni, Putineiu, Hodivoaia, Vieru, Rasuceni, Carapancea, Cucuruzu, Satu Nou, Roata de Jos, Cartojani, Roata Mica, Sadina, Schitu, Bila, Camineasca, Vlasin, Singureni, Cranguri, Stejaru, Slobozia, Stanesti, Balanu, Ghizdaru, Oncesti, Stoenesti, Ianculesti, Mirau, Toporu, Tomulesti, Ulmi, Cascioarele (Ulmi), Draganeasca, Ghionea, Icoana, Mosteni, Poenari, Trestieni, Valea Dragului, Varasti, Dobreni, Vanatorii Mici, Corbeanca, Cupele, Izvoru (Vanatorii Mici), Poiana lui Stanga, Valcelele, Vanatorii Mari, Zadariciu, Vedea, Malu</t>
  </si>
  <si>
    <t>ROU_08</t>
  </si>
  <si>
    <t>Ploiesti, Azuga, Baicoi, Dambu, Liliesti, Schela, Tufeni, Tintea, Boldesti-Scaeni, Seciu, Breaza, Breaza de Jos, Breaza de Sus, Frasinet, Gura Beliei, Irimesti, Nistoresti, Podu Corbului, Podu Vadului, Surdesti, Valea Tarsei, Busteni, Poiana Tapului, Campina, Comarnic, Ghiosesti, Podu Lung, Poiana, Posada, Mizil, Fefelei, Plopeni, Sinaia, Slanic, Grosani, Prajani, Urlati, Arionestii Noi, Arionestii Vechi, Cherba, Jercalai, Maruntis, Orzoaia de Jos, Orzoaia de Sus, Schiau (Urlati), Ulmi, Valea Bobului, Valea Crangului, Valea Mieilor, Valea Nucetului, Valea Pietrei, Valea Seman, Valea Urloii, Valenii de Munte, Adunati, Ocina de Jos, Ocina de Sus, Albesti-Paleologu, Albesti-Muru, Cioceni, Vadu Parului, Alunis, Ostrovu, Apostolache, Buzota, Marlogea, Udresti, Valea Cricovului, Aricestii Rahtivani, Buda (Aricestii Rahtivani), Nedelea, Stoenesti, Targsoru Nou, Aricestii Zeletin, Albinari, Baba Ana, Ciresanu, Conduratu, Crangurile, Satu Nou (Baba Ana), Balta Doamnei, Bara, Curcubeu, Lacu Turcului, Baltesti, Izesti, Podenii Vechi, Banesti, Urleta, Barcanesti, Ghighiu, Puscasi, Romanesti, Tatarani, Berceni, Cartierul Dambu, Catunu (Berceni), Corlatesti, Moara Noua, Bertea, Lutu Rosu, Blejoi, Ploiestiori, Tantareni, Boldesti, Gradistea, Batesti, Brazii de Jos, Brazii de Sus, Negoiesti, Popesti (Brazi), Stejaru, Brebu Megiesesc, Pietriceaua, Podu Cheii, Brebu Manastirei, Bucov, Bighilin, Chitorani, Pleasa, Valea Orlei, Calugareni, Valea Scheilor, Carbunesti, Gogeasca, Ceptura de Jos, Malu Rosu, Rotari, Soimesti, Ceptura de Sus, Cerasu, Slon, Valea Borului, Valea Bradetului, Valea Lespezii, Valea Tocii, Chiojdeanca, Nucet (Chiojdeanca), Trenu, Cioranii de Sus, Cioranii de Jos, Cocorastii Mislii, Goruna, Tiparesti, Colceag, Inotesti, Parepa-Rusani, Valcelele, Cornu de Sus (Cornu), Valea Oprii, Cornu de Jos (Cornu), Cosminele, Cosmina de Jos, Cosmina de Sus, Draghicesti, Poiana Trestiei, Catunu (Drajna), Ciocrac, Drajna de Jos, Drajna de Sus, Faget, Ogretin, Piatra (Drajna), Pitigoi, Plai, Podurile, Poiana Mierlei, Draganesti, Baraitaru, Belciug, Cornu de Jos (Draganesti), Hatcarau, Meri, Tufani, Dumbrava, Ciupelnita, Cornu de Sus (Dumbrava), Trestienii de Jos, Trestienii de Sus, Zanoaga, Dumbravesti, Gavanel, Malaestii de Jos, Malaestii de Sus, Plopeni (Dumbravesti), Sfarleanca, Fantanele, Bozieni, Ghinoaica, Ungureni (Fantanele), Vadu Sapat, Filipestii de Padure, Ditesti, Minieri, Silistea Dealului, Filipestii de Targ, Bratasanca, Ezeni, Marginenii de Jos, Ungureni (Filipestii de Targ), Floresti, Cap Rosu, Calinesti, Catina, Novacesti, Fulga de Jos, Fulga de Sus, Gherghita, Fanari (Gherghita), Independenta, Malamuc, Olari, Olarii Vechi, Ungureni (Gherghita), Gorgota, Crivina, Fanari (Gorgota), Poienarii Apostoli, Potigrafu, Gornet, Bogdanesti, Cuib, Nucet (Gornet), Gornet-Cricov, Coserele, Dobrota, Priseaca, Tarculesti, Valea Seaca, Gura Vadului, Persunari (Gura Vadului), Tohani, Gura Vitioarei, Bughea de Jos, Fagetu, Fundeni, Poiana Copaceni, Iordacheanu, Mocesti, Plavia, Straosti, Valea Cucului, Varbila, Izvoarele, Cernesti, Chiritesti, Homoraciu, Malu Vanat, Schiulesti, Jugureni, Boboci, Marginea Padurii, Valea Unghiului, Lapos, Glod, Laposel, Pietricica, Lipanesti, Satu Nou (Lipanesti), Sipotu, Zamfira, Magurele, Coada Malului, Iazu, Magureni, Cocorastii Caplii, Lunca Prahovei, Cheia, Chiciureni, Costeni, Facaieni, Gheaba, Maneciu-Pamanteni, Manastirea Suzana, Plaietu, Maneciu-Ungureni, Manesti, Baltita, Chesnoiu, Coada Izvorului, Cocorastii Colt, Cocorastii Grind, Coltu de Jos, Ghioldum, Gura Crivatului, Persunari (Manesti), Piatra (Manesti), Satu de Sus, Zalhanaua, Pacureti, Barzila, Curmatura, Matita, Slavu, Paulesti, Cocosesti, Gageni, Paulestii Noi, Plopu, Galmeia, Harsa, Nisipoasa, Podenii Noi, Ghiocel, Mehedinta, Nevesteasca, Podu lui Galben, Popesti (Podenii Noi), Rahova, Salcioara, Sfacaru, Valea Dulce, Poiana Campina, Bobolia, Pietrisu, Ragman, Poienarii Burchii, Carbunari, Ologeni, Pioresti, Podu Valeni, Poienarii Vechi, Poienarii-Rali, Tatarai, Bodesti, Merdeala, Nucsoara de Jos, Nucsoara de Sus, Posestii-Pamanteni, Posestii-Ungureni, Tarlesti, Valea Plopului, Valea Screzii, Valea Stupinii, Bobicesti, Poienile, Predeal, Sarari, Saratel, Tulburea, Tulburea-Valeni, Vitioara de Sus, Zambroaia, Provita de Jos, Draganeasa, Piatra (Provita de Jos), Provita de Sus, Izvoru, Plaiu (Provita de Sus), Valea Bradului, Puchenii Mari, Miroslavesti, Moara, Odaile, Pietrosani, Puchenii Mici, Puchenii-Mosneni, Rafov, Antofiloaia, Buchilasi, Buda (Rafov), Goga, Malaiesti, Moara Domneasca, Palanca, Sicrita, Salcia, Salciile, Sangeru, Butuci, Miresu Mare, Miresu Mic, Piatra Mica, Tisa, Scorteni, Bordenii Mari, Bordenii Mici, Mislea, Sarca, Secaria, Starchiojd, Batrani, Bradet, Gresia, Poiana Mare, Rotarea, Valea Anei, Zmeuret, Surani, Pacuri, Sirna, Bratesti, Coceana, Habud, Tariceni, Varnita, Soimari, Lopatnita, Magura, Sotrile, Lunca Mare, Plaiu Campinei, Plaiu Cornului, Seciuri, Vistieru, Stefesti, Scurtesti, Tarsoreni, Talea, Plaiu (Talea), Tataru, Podgoria, Silistea, Targsoru Vechi, Stancesti, Strejnicu, Zahanaua, Teisani, Bughea de Sus, Olteni, Stubeiu, Valea Stalpului, Telega, Bosilcesti, Bustenari, Doftana, Melicesti, Tontesti, Tinosu, Pisculesti, Predesti, Tomsani, Loloiasca, Magula, Satucu, Valea Calugareasca, Arva, Coslegi, Darvari, Pantazi, Rachieri, Radila, Schiau (Valea Calugareasca), Valea Larga, Valea Mantei, Valea Nicovani, Valea Poienii, Valea Popii, Valea Ursoii, Varfurile, Traisteni, Tesila, Varbilau, Cotofenesti, Livadea, Podu Ursului, Poiana Varbilau, Valcanesti, Carjari, Trestioara</t>
  </si>
  <si>
    <t>ROU_10</t>
  </si>
  <si>
    <t>Pitesti, Campulung, Valea Rumanestilor, Costesti, Brosteni (Costesti), Laceni, Parvu Rosu, Podu Brosteni, Smei, Starci, Curtea de Arges, Noaptes, Mioveni, Clucereasa, Colibasi, Fagetu, Racovita, Topoloveni, Botarcani, Crintesti, Goranesti, Tiganesti, Albestii de Arges, Albestii Ungureni, Bratesti, Doblea, Dobrotu, Albestii Pamanteni, Dumiresti, Florieni, Albesti, Bughea de Sus, Candesti, Albota, Cerbu, Fratesti, Gura Vaii, Mares, Aninoasa, Brosteni (Aninoasa), Slanic, Valea Silistii, Arefu, Capatanenii Pamanteni, Capatanenii Ungureni, Bascov, Braileni, Glambocu, Mica, Prislopu Mic, Schiau, Uiasca, Valea Ursului, Babana, Bajanesti, Ciobanesti, Cotmenita, Grosi, Lupueni, Slatioarele, Baiculesti, Alunisu (Baiculesti), Anghinesti, Argesani, Manicesti, Stejari, Tutana, Valea Brazilor, Valea lui Enache, Zigoneni, Balilesti, Bajesti, Golesti (Balilesti), Poienita, Priboaia, Ulita, Valea Mare-Bratia, Barla, Afrimesti, Badesti (Barla), Brabeti, Ciocesti, Malu (Barla), Mandra, Mozacenii-Vale, Podisoru, Selareasca, Urlueni, Zuvelcati, Beleti, Lentea, Negresti, Zgripcesti, Berevoesti, Bratia (Berevoesti), Gamacesti, Otelu, Bogati, Barloi, Bujoi, Chitesti, Dumbrava, Glambocel, Glambocelu, Suseni (Bogati), Boteni, Balabani, Lunca, Muscel, Botesti, Mosteni-Greci, Bradu, Geamana, Bradulet, Alunisu (Bradulet), Bradetu, Cosaci, Galesu, Piatra (Bradulet), Slamnesti, Uleni, Ungureni (Bradulet), Budeasa Mare, Budeasa Mica, Calotesti, Galasesti (Budeasa), Rogojina, Valea Marului, Bughea de Jos, Buzoesti, Bujoreni, Cornatel, Curteanca, Ionesti, Podeni, Redea, Serboeni, Tomsanca, Vladuta, Vulpesti, Caldararu, Burdea, Strambeni (Caldararu), Calinesti, Carstieni, Ciocanesti, Glodu (Calinesti), Gorganu, Radu Negru, Rancaciov, Udeni-Zavoi, Urlucea, Valea Corbului, Valeni-Podgoria, Vranesti, Cateasca, Catanele, Ciresu, Coseri, Gruiu (Cateasca), Recea (Cateasca), Silistea, Carpenis, Ceparii Pamanteni, Ceparii Ungureni, Morasti, Sendrulesti, Urluiesti, Valea Magurei, Zamfiresti (Cepari), Cetateni, Laicai, Valea Cetatuia, Cicanesti, Barasti, Mioarele (Cicanesti), Urechesti, Ciofrangeni, Burlusi, Lacurile, Piatra (Ciofrangeni), Schitu-Matei, Ciomagesti, Beculesti, Bratia (Ciomagesti), Cungrea, Dogari, Fedelesoiu, Giuclani, Paunesti, Radutesti, Cocu, Barbatesti, Crucisoara, Facaletesti, Greabanu, Popesti (Cocu), Rachitele de Jos, Rachitele de Sus, Corbeni, Berindesti, Bucsenesti, Oestii Pamanteni, Oestii Ungureni, Poienari (Corbeni), Rotunda, Turburea, Corbi, Corbsori, Jgheaburi, Poduri, Poienarei, Stanesti, Cosesti, Jupanesti, Lapusani, Leicesti, Pacioiu, Petresti, Priseaca, Cotmeana, Bascovele, Bunesti (Cotmeana), Dealu Padurii, Dragolesti, Costesti (Cotmeana), Lintesti, Negesti, Pielesti, Sandulesti, Spiridoni, Ursoaia, Varloveni, Zamfiresti (Cotmeana), Cuca, Baltata, Barbalani, Carcesti, Cotu (Cuca), Crivatu, Launele de Sus, Macai, Manesti, Sinesti, Stanicei, Teodoresti, Valea Cucii, Vonigeasa, Davidesti, Contesti, Voroveni, Dambovicioara, Ciocanu, Podu Dambovitei, Darmanesti, Negreni, Piscani, Valea Nandrii, Valea Rizii, Dobresti, Furesti, Domnesti, Dragoslavele, Valea Hotarului, Bacesti, Draganu-Olteni, Dumbravesti, Prislopu Mare, Godeni, Bordeieni, Capu Piscului (Godeni), Cotesti, Malu (Godeni), Harsesti, Ciobani, Martalogi, Hartiesti, Barzesti, Dealu, Huluba, Lespezi, Lucieni, Vulturesti, Izvoru, Leordeni, Baloteasca, Baila, Bantau, Budisteni, Carciumaresti, Ciolcesti, Ciulnita, Cotu Malului, Glambocata, Glambocata-Deal, Glodu (Leordeni), Moara Mocanului, Schitu Scoicesti, Leresti, Pojorata, Voinesti, Lunca Corbului, Bumbueni, Catane, Ciesti, Langesti, Marghia de Jos, Marghia de Sus, Padureti, Silisteni, Malureni, Bunesti (Malureni), Pauleasca (Malureni), Toplita, Zarnesti, Maracineni, Argeselu, Merisani, Borlesti, Brateasca, Capu Piscului (Merisani), Crampotani, Dobrogostea, Malu Vanat, Varzaru, Valcelele, Micesti, Branzari, Pauleasca (Micesti), Purcareni (Micesti), Mihaesti, Draghici, Furnicosi, Rudeni (Mihaesti), Valea Bradului, Valea Popii (Mihaesti), Vacarea, Alunis, Chilii, Cocenesti, Matau, Suslanesti, Mirosi, Surdulesti, Moraresti, Dealu Obejdeanului, Dedulesti, Luminile, Mancioiu, Sapunari, Mosoaia, Batrani, Ciocanai, Dealu Viilor (Mosoaia), Hintesti, Lazaresti (Mosoaia), Smeura, Mozaceni, Babaroaga, Zidurile, Musatesti, Bolovanesti, Costesti-Valsan, Prosia, Robaia, Stroesti, Valea Faurului, Valea Muscelului, Valea lui Mas, Valsanesti, Negrasi, Barlogu, Buta, Mozacu, Nucsoara, Gruiu (Nucsoara), Sboghitesti, Slatina, Oarja, Ceausesti, Pietrosani, Badesti (Pietrosani), Ganesti, Retevoiesti, Varzaroaia, Poiana Lacului, Catunasi, Cepari (Poiana Lacului), Dealu Orasului, Dealu Viilor (Poiana Lacului), Dinculesti, Galeteanu, Gardinesti, Galcesti, Metofu, Paduroiu din Deal, Paduroiu din Vale, Samara, Ceauresti, Ioanicesti, Poienari (Poienarii de Arges), Tomulesti, Grosani, Jugur, Poienari (Poienarii de Muscel), Serbanesti (Poienarii de Muscel), Valea Indarat, Popesti, Adunati, Bucov, Palanga, Purcareni (Popesti), Raca, Slobozia (Popesti), Priboieni, Albotele, Paraschivesti, Pitoi, Samaila, Valea Mare, Valea Nenii, Valea Popii (Priboieni), Ratesti, Ciupa-Manciulescu, Furduesti, Mavrodolu, Nejlovelu, Patuleni, Tigveni (Ratesti), Recea, Deagu de Jos, Deagu de Sus, Goleasca, Orodel, Rociu, Gliganu de Jos, Gliganu de Sus, Serbanesti (Rociu), Rucar, Satic, Salatrucu, Valeni, Banaresti, Dealu Bradului, Draghicesti, Gainusa, Lipia, Martesti, Popesti (Sapata), Turcesti, Schitu Golesti, Burnesti, Costita, Lazaresti (Schitu Golesti), Loturi, Valea Pechii, Slobozia, Nigrisoara, Stalpeni, Dealu Frumos, Livezeni, Ogrezea, Opresti, Pitigaia, Radesti, Stoenesti, Badeni, Cotenesti, Lunca Gartii, Piatra (Stoenesti), Slobozia (Stoenesti), Valea Badenilor, Stolnici, Cochinesti, Cotmeana (Stolnici), Falfani, Izbasesti, Vlascuta, Suseni, Burdesti, Cersani, Chiritesti (Suseni), Galasesti (Suseni), Odaeni, Padureni, Strambeni (Suseni), Stefanesti (Suseni), Tutulesti, Stefan cel Mare, Glavacioc, Stefanesti, Enculesti, Golesti (Stefanesti), Izvorani, Stefanestii Noi, Valea Mare-Podgoria, Viisoara, Zavoi, Suici, Ianculesti, Paltenu, Pauleni, Rudeni (Suici), Valea Calului, Teiu, Lesile, Tigveni, Badislava, Balilesti (Tigveni), Balteni, Barsestii de Jos, Barsestii de Sus, Blaju, Vladesti (Tigveni), Titesti, Bucsenesti-Lotasi, Cismea, Valea Manastirii, Valea Stanii, Uda, Badulesti, Baranesti, Branistea, Chiritesti (Uda), Cotu (Uda), Dealu Bisericii, Dealu Tolcesii, Diconesti, Gorani, Greaban, Lungulesti, Miercani, Rajletu-Govora, Romana, Salistea, Ungheni, Coltu, Gaujani, Goia, Humele, Satu Nou, Valea Danului, Banicesti, Bolculesti, Borobanesti, Vernesti, Valea Iasului, Badila, Barbalatesti, Borovinesti, Cerbureni, Mustatesti, Ruginoasa, Ungureni (Valea Iasului), Valea Uleiului, Valea Mare-Pravat, Bilcesti, Colnic, Fantanea, Gura Pravat, Namaesti, Pietroasa, Selari, Vedea, Badicea, Blejani, Buretesti, Chiritesti (Vedea), Chitani, Ciuresti, Dincani, Fata, Fratici, Izvoru de Jos, Izvoru de Sus, Lungani, Mogosesti, Prodani, Ratoi, Vata, Varsesti, Vetisoara, Vladesti, Coteasca, Draghescu, Putina</t>
  </si>
  <si>
    <t>ROU_11</t>
  </si>
  <si>
    <t>Buzau, Nehoiu, Basca Rozilei, Chirlesti, Curmatura, Lunca Priporului, Mlajet, Nehoiasu, Paltineni, Stanila, Vinetisu, Pogoanele, Caldarasti, Ramnicu Sarat, Amaru, Campeni, Dulbanu, Lacu Sinaia, Lunca (Amaru), Scorteanca, Balta Alba, Amara, Baile, Stavarasti, Balaceanu, Beceni, Arbanasi, Carpinistea, Dogari, Floresti, Gura Dimienii, Izvoru Dulce (Beceni), Margariti, Valea Parului, Berca, Baceni, Cojanu, Joseni, Manastirea Ratesti, Paclele, Plescoi, Plesesti (Berca), Ratesti, Satuc, Tatarligu, Valea Nucului, Viforata, Bisoca, Baltagari, Lacurile, Lopatareasa, Plesi, Recea, Sarile, Sindrila, Blajani, Soresti, Boldu, Bozioru, Buduile, Fisici, Gavanele, Gresia, Izvoarele, Nucu, Scaeni, Ulmet, Vavalucile, Bradeanu, Mitropolia, Smardan, Braesti, Bratilesti, Goidesti, Ivanetu, Parscovelu, Pinu, Ruginoasa, Breaza, Badeni, Greceanca, Valeanca-Vilanesti, Vispesti, Buda, Alexandru Odobescu, Danulesti, Mucesti-Danulesti, Spidele, Toropalesti, Valea Larga, C.A. Rosetti, Balteni, Balhacu, Cotu Ciorii, Lunca (C.A. Rosetti), Vizireni, Calvini, Bascenii de Jos, Bascenii de Sus, Frasinet, Olari, Canesti, Gontesti, Negosina, Pacurile, Suchea, Valea Verzei, Catina, Corbu (Catina), Slobozia, Valea Catinei, Zeletin, Cernatesti, Aldeni, Baesti, Caldarusa, Fulga, Manasia, Vladeni, Zarnestii de Slanic, Chiliile, Budesti, Crevelesti, Ghiocari, Glodu-Petcari, Poiana Pletari, Trestioara (Chiliile), Chiojdu, Basca Chiojdului, Catiasu, Lera, Plescioara, Poenitele, Cilibia, Gara Cilibia, Manzu, Movila Oii, Posta (Cilibia), Cislau, Barasti, Buda Craciunesti, Gura Bascei, Scarisoara, Cochirleanca, Boboc, Gara Bobocu, Rosioru, Tarlele, Colti, Alunis, Coltii de Jos, Muscelu Caramanesti, Costesti, Budisteni, Gomoesti, Grosani, Pietrosu, Spataru, Cozieni, Anini, Balanesti, Bercesti, Ciocanesti, Cocarceni, Colteni, Fata lui Nan, Glodurile, Izvoru (Cozieni), Lungesti, Nistoresti, Pietraru, Punga, Teisu, Trestia, Tulburea, Valea Banului, Valea Roatei, Zapodia, Galbinasi, Bentu, Tabarasti, Gheraseni, Suditi (Gheraseni), Ghergheasa, Salcioara, Glodeanu Sarat, Caldaruseanca, Ileana, Pitulicea, Glodeanu-Silistea, Casota, Carligu Mare, Carligu Mic, Corbu (Glodeanu-Silistea), Cotorca, Satu Nou (Glodeanu-Silistea), Vacareasca, Grebanu, Homesti, Livada, Livada Mica, Plevna, Zaplazi, Gura Teghii, Furtunesti, Nemertea, Paltinis, Secuiu, Vadu Oii, Varlaam, Largu, Scarlatesti, Lopatari, Brebu, Fundata, Luncile, Pestritu, Plaiu Nucului, Plostina, Potecu, Sareni, Terca, Varteju, Luciu, Caragele, Magura, Ciuta, Unguriu, Ojasca, Maracineni, Capatanesti, Potoceni, Margaritesti, Campulungeanca, Fantanele (Margaritesti), Manzalesti, Beslii, Bustea, Ciresu, Ghizdita, Gura Badicului, Jghiab, Plavatu, Poiana Valcului, Satu Vechi, Trestioara (Manzalesti), Valea Cotoarei, Valea Ursului, Merei, Ciobanoaia, Dealu Viei, Dobrilesti, Gura Saratii, Izvoru Dulce (Merei), Lipia, Nenciulesti, Ograzile, Sarata-Monteoru, Valea Putului Merei, Mihailesti, Coltaneni, Florica, Margineanu, Satu Nou (Mihailesti), Movila Banului, Cioranca, Limpezis, Murgesti, Batogu, Valea Ratei, Naeni, Fantanele (Naeni), Fintesti, Prosca, Varf, Odaile, Capu Satului, Corneanu, Gorani, Lacu, Piatra Alba, Posobesti, Scorosesti, Valea Fantanei, Valea Stefanului, Padina, Tatulesti, Pardosi, Chiperu, Costomiru, Valea Schiopului, Valea lui Lalu, Panatau, Begu, Lacu cu Anini, Maguricea, Plaisor, Rapile, Sibiciu de Jos, Tega, Zaharesti, Patarlagele, Calea Chiojdului, Crang, Fundaturile, Gornet, Lunca (Patarlagele), Manastirea, Maruntisu, Muscel, Poienile, Sibiciu de Sus, Stroesti, Valea Lupului, Valea Sibiciului, Valea Viei, Parscov, Badila, Curcanesti, Lunca Frumoasa, Olesesti, Parjolesti, Robesti, Runcu, Tarcov, Tocileni, Trestieni, Valea Purcarului, Pietroasele, Caltesti, Clondiru de Sus, Dara, Pietroasa Mica, Saranga, Podgoria, Cotatcu, Oratia, Plesesti (Podgoria), Tabacari, Posta Calnau, Aliceni, Coconari, Potarnichesti, Suditi (Posta Calnau), Zilisteanca, Dascalesti, Lunca (Puiesti), Macrina, Nicolesti, Plopi, Puiestii de Jos, Puiestii de Sus, Racoviteni, Budrea, Petrisoru, Ramnicelu, Colibasi, Fotin, Stiubei, Robeasca, Mosesti, Rusetu, Sergent Ionel Stefan, Sageata, Banita, Beilic, Bordusani, Dambroca, Gavanesti, Movilita, Sahateni, Gageni, Istrita de Jos, Vintileanca, Sapoca, Matesti, Sarulesti, Caratnau de Jos, Caratnau de Sus, Goicelu, Sarile-Catun, Valea Larga-Sarulesti, Valea Stanei, Scortoasa, Balta Tocila, Beciu, Dalma, Deleni, Golu Grabicina, Grabicina de Jos, Grabicina de Sus, Gura Vaii, Plopeasa, Policiori, Scutelnici, Arcanu, Bragareasa, Lipanescu, Siriu, Casoca, Coltu Pietrii, Gura Siriului, Muscelusa, Lunca Jaristei, Smeeni, Albesti, Balaia, Caltuna, Moisica, Udati-Lucieni, Udati-Manzu, Stalpu, Tisau, Barbuncesti, Grajdana, Hales, Izvoranu, Izvoru (Tisau), Leiculesti, Padurenii, Salcia, Strezeni, Valea Salciilor, Topliceni, Babeni, Ceairu, Dedulesti, Gura Fagetului, Posta (Topliceni), Raducesti, Tintesti, Maxenu, Odaia Banului, Pogonele, Ulmeni, Baltareti, Clondiru, Sarata, Valcele, Vadu Pasii, Bajani, Focsanei, Gura Calnaului, Scurtesti, Stancesti, Valea Ramnicului, Oreavul, Rubla, Valea Salciei, Modreni, Valea Salciei-Catun, Valcelele, Vernesti, Bradeanca, Candesti, Carlomanesti, Mierea, Nenciu, Niscov, Sasenii Noi, Sasenii Vechi, Sasenii pe Vale, Zoresti, Vintila Voda, Bodinesti, Coca-Antimiresti, Coca-Niculesti, Niculesti, Petrachesti, Podu Muncii, Sarbesti, Smeesti, Viperesti, Palici, Rusavat, Tronari, Ursoaia, Zarnesti, Comisoaia, Fundeni, Pruneni, Vadu Soresti, Ziduri, Costieni, Cuculeasa, Heliade Radulescu, Lanurile, Zoita</t>
  </si>
  <si>
    <t>ROU_12</t>
  </si>
  <si>
    <t>Targoviste, Fieni, Berevoesti, Costesti, Gaesti, Moreni, Pucioasa, Bela, Diaconesti, Glodeni (Pucioasa), Malurile, Miculesti, Pucioasa-Sat, Titu, Fusea, Hagioaica, Mereni (Titu), Plopu, Salcuta, Aninoasa, Sateni, Viforata, Baleni-Sarbi, Baleni-Romani, Barbuletu, Alunis, Cetatuia, Dupa Deal, Gura Barbuletului, Pietrari, Rau Alb de Jos, Rau Alb de Sus, Sipot, Valea, Bezdead, Brosteni (Bezdead), Costisata, Magura (Bezdead), Tunari, Valea Morii, Bilciuresti, Suseni-Socetu, Branistea, Dambovicioara, Savesti, Branesti, Priboiu (Branesti), Brezoaele, Brezoaia, Buciumeni, Dealu Mare, Valea Leurzii, Bucsani, Habeni, Racovita, Ratoaia, Butimanu, Barbuceanu, Lucianca, Ungureni (Butimanu), Aninosani, Candesti-Deal, Candesti-Vale, Dragodanesti, Valea Mare (Candesti), Ciocanesti, Cretu, Decindea, Urziceanca, Vizuresti, Blidari, Calugareni (Cobia), Capsuna, Cobiuta, Craciunesti, Frasin-Deal, Frasin-Vale, Gherghitesti, Manastirea, Mislea, Cojasca, Fantanele, Iazu, Comisani, Lazuri, Contesti, Balteni, Boteni, Calugareni (Contesti), Crangasi, Gamanesti, Helesteu, Mereni (Contesti), Corbii Mari, Baraceni, Grozavesti, Moara din Groapa, Petresti (Corbii Mari), Podu Corbencii, Satu Nou, Ungureni (Corbii Mari), Vadu Stanchii, Cornatelu, Alunisu, Bolovani, Corni, Slobozia, Cornesti, Bujoreanca, Catunu (Cornesti), Cristeasca, Crivatu, Frasinu, Hodarasti, Ibrianu, Postarnacu, Ungureni (Cornesti), Costestii din Vale, Maruntisu, Tomsani, Badulesti, Crangurile de Jos, Crangurile de Sus, Patroaia-Deal, Patroaia-Vale, Potlogeni-Vale, Ratesti, Voia, Crevedia, Cocani, Darza, Samurcasi, Darmanesti, Marginenii de Sus, Vladeni, Dobra, Marcesti, Doicesti, Dragodana, Boboci, Burduca, Cuparu, Padureni, Picior de Munte, Straosti, Dragomiresti, Decindeni, Geangoesti, Mogosesti, Rancaciov, Ungureni (Dragomiresti), Bechinesti, Finta Mare, Finta Veche, Gheboaia, Glodeni, Gusoiu, Laculete, Livezile (Glodeni), Malu Mierii, Schela, Gura Foii, Bumbuia, Catanele, Fagetu, Gura Ocnitei, Adanca, Ochiuri, Sacueni, Gura Sutii, Sperieteni, Hulubesti, Butoiu de Jos, Butoiu de Sus, Magura (Hulubesti), Valea Dadei, I. L. Caragiale, Ghirdoveni, Mija, Colibasi, Cricovu Dulce, Iedera de Jos, Iedera de Sus, Lucieni, Olteni (Lucieni), Raciu, Silistea (Lucieni), Suta Seaca, Ludesti, Milosari, Potocelu, Scheiu de Jos, Scheiu de Sus, Telesti, Lunguletu, Oreasca, Serdanu, Malu cu Flori, Capu Coastei, Copaceni, Miclosanii Mari, Miclosanii Mici, Manesti, Dragaesti-Pamanteni, Dragaesti-Ungureni, Matasaru, Cretulesti, Odaia Turcului, Poroinica, Putu cu Salcie, Salcioara (Matasaru), Tetcoiu, Mogosani, Chirca, Cojocaru, Merii, Zavoiu, Moroeni, Dobresti, Glod, Lunca (Moroeni), Muscel, Pucheni (Moroeni), Morteni, Neajlovu, Motaieni, Cucuteni, Niculesti, Ciocanari, Movila (Niculesti), Nucet, Cazaci, Ilfoveni, Ocnita, Odobesti, Brancoveanu, Crovu, Miulesti, Zidurile, Petresti, Coada Izvorului, Gherghesti, Greci, Ionesti, Potlogeni-Deal, Puntea de Greci, Pietrosita, Dealu Frumos, Poiana, Poienita, Potlogi, Pitaru, Podu Cristinii, Romanesti, Vlasceni, Produlesti, Brosteni (Produlesti), Costestii din Deal, Pucheni, Bradatel, Meisoare, Valea Larga, Varfureni, Racari, Balanesti, Colacu, Ghergani, Ghimpati, Mavrodin, Sabiesti, Stanesti, Razvad, Gorgota, Valea Voievozilor, Runcu, Badeni, Brebu, Ferestre, Piatra, Silistea (Runcu), Salcioara, Banesti, Catunu (Salcioara), Cuza Voda, Ghinesti, Mircea Voda, Moara Noua, Movila (Salcioara), Podu Rizii, Slobozia Moara, Selaru, Fierbinti, Glogoveanu, Sotanga, Teis, Tartasesti, Baldana, Gulia, Tatarani, Caprioru, Gheboieni, Priboiu (Tatarani), Uliesti, Croitori, Hanu lui Pala, Jugureni, Manastioara, Olteni (Uliesti), Ragu, Stavropolia, Ulmi, Colanu, Dimoiu, Dumbrava, Nisipurile, Udresti, Viisoara, Bacesti, Izvoru (Valea Lunga), Mosia Mica, Serbaneasa, Stubeie Tisa, Valea Lunga-Gorgota, Valea Lunga-Ogrea, Valea Mare (Valea Lunga), Valea Lunga-Cricov, Valea lui Dan, Valea Mare, Feteni, Garleni, Livezile (Valea Mare), Saru, Stratonesti, Valea Caselor, Vacaresti, Bratestii de Jos, Bungetu, Persinari, Valeni-Dambovita, Mesteacan, Varfuri, Carlanesti, Cojoiu, Merisoru, Statesti, Suvita, Ulmetu, Visina, Brosteni (Visina), Izvoru (Visina), Rascaeti, Vultureanca, Visinesti, Dospinesti, Sultanu, Urseiu, Voinesti, Gemenea-Bratulesti, Izvoarele, Lunca (Voinesti), Manga, Manjina, Oncesti, Suduleni, Vulcana-Bai, Nicolaesti, Vulcana de Sus, Vulcana-Pandele, Gura Vulcanei, Laculete-Gara, Toculesti</t>
  </si>
  <si>
    <t>ROU_13</t>
  </si>
  <si>
    <t>Alexandria, Rosiori de Vede, Turnu Magurele, Videle, Cosoaia, Zimnicea, Balaci, Burdeni, Tecuci, Babaita, Clanita, Frasinet, Merisani (Babaita), Blejesti, Baciu, Sericu, Bogdana, Brosteanca, Ulmeni, Urluiu, Botoroaga, Calugaru, Tarnava, Tunari, Valea Ciresului, Bragadiru, Branceni, Bujoreni, Darvas, Prunaru, Bujoru, Buzescu, Calinesti, Antonesti, Copaceanca, Licuriciu, Marita, Calmatuiu, Bujoru (Calmatuiu), Caravaneti, Nicolae Balcescu, Calmatuiu de Sus, Bacalesti, Ionascu, Cervenia, Ciolanesti, Baldovinesti, Ciolanestii din Deal, Ciolanestii din Vale, Ciuperceni, Poiana, Contesti, Cosmesti, Ciuperceni (Cosmesti), Crangeni, Balta Sarata, Dorobantu, Stejaru (Crangeni), Crangu, Dracea, Florica, Secara, Zlata, Crevenicu, Radulesti, Didesti, Insuratei, Satu Nou, Dobrotesti, Merisani (Dobrotesti), Dracsenei, Beuca, Dracsani, Odobeasca, Plopi, Satul Vechi, Draganesti de Vede, Magura cu Liliac, Vacaresti, Draganesti-Vlasca, Comoara, Vaceni, Frumoasa, Pauleasca, Furculesti, Mosteni (Furculesti), Spatarei, Voievoda, Galateni, Bascoveni, Gradisteanca, Gratia, Ciurari-Deal, Draghinesti, Islaz, Moldoveni, Izvoarele, Lisa, Vanatori, Lita, Lunca, Pleasov, Prundu, Saelele, Mavrodin, Nenciulesti, Paru Rotund, Magura, Guruieni, Maldaeni, Marzanesti, Cernetu, Teleormanu, Valea Parului, Merenii de Jos, Merenii de Sus, Stefeni, Mosteni, Nanov, Nasturelu, Zimnicele, Necsesti, Belciug, Gardesti, Olteni, Perii Brosteni, Laceni, Orbeasca de Jos, Orbeasca de Sus, Peretu, Piatra, Pietrosani, Plopii-Slavitesti, Barsestii de Jos, Beciu, Brancoveanca, Dudu, Smardan, Plosca, Poeni, Banov, Bratesti, Catunu, Preajba, Tavarlau, Vatasi, Poroschia, Calomfiresti, Putineiu, Baduleasa, Carlomanu, Cetatea, Radoiesti-Deal, Radoiesti-Vale, Rasmiresti, Ludaneasca, Salcia, Baneasa, Tudor Vladimirescu, Saceni, Butculesti, Ciurari, Sarbeni, Sarbenii de Jos, Udeni, Scrioastea, Brebina, Cucueti, Viile, Scurtu Mare, Albeni, Dracesti, Negrilesti, Scurtu-Slavesti, Valea Postei, Seaca, Navodari, Segarcea-Vale, Olteanca, Segarcea-Deal, Sfintesti, Silistea, Butesti, Purani (Silistea), Puranii de Sus, Silistea Mica, Silistea Gumesti, Slobozia Mandra, Uda-Clocociov, Uda-Paciurea, Smardioasa, Soimu, Stejaru, Bratcovu, Gresia, Socetu, Suhaia, Fantanele, Storobaneasa, Beiu, Linia Costii, Rotaresti, Talpa Postei, Talpa-Bascoveni, Talpa-Ograzile, Tatarastii de Jos, Lada, Negreni, Negrenii de Sus, Negrenii-Osebiti, Obartu, Slavesti, Tatarastii de Sus, Dobreni, Udupu, Traian, Trivalea-Mosteni, Bratasani, Deparati, Troianul, Dulceni, Vatra, Tiganesti, Garagau, Vartoapele de Jos, Vartoapele de Sus, Vedea, Albesti, Cosoteni, Dulceanca, Meri, Viisoara, Vitanesti, Purani (Vitanesti), Schitu Poienari, Silistea (Vitanesti), Zambreasca</t>
  </si>
  <si>
    <t>ROU_14</t>
  </si>
  <si>
    <t>Craiova, Bailesti, Balasan, Calafat, Basarabi, Ciupercenii Vechi, Golenti, Filiasi, Almajel, Balta, Braniste (Filiasi), Fratostita, Racarii de Sus, Uscaci, Segarcea, Afumati, Boureni, Covei, Almaj, Beharca, Bogea, Cotofenii din Fata, Mosneni, Sitoaia, Amarastii de Jos, Ocolna, Prapor, Amarastii de Sus, Dobrotesti, Nisipuri, Zvorsca, Apele Vii, Argetoaia, Baranu, Berbesu, Iordachesti, Leordoasa, Malumnic, Novac, Piria, Poiana Fantanii, Salcia, Teascu din Deal, Ursoaia, Barca, Bechet, Bistret, Bistretu Nou, Brandusa, Plosca, Botosesti-Paia, Brabova, Caraiman, Mosna, Rachita de Jos, Urdinita, Voita, Bralostita, Ciocanele, Racovita, Schitu, Sfircea, Valea Fantanilor, Bratovoesti, Badosi, Georocu Mare, Prunet, Rojiste, Tamburesti, Bradesti, Bradestii Batrani, Meteu, Piscani, Racarii de Jos, Tatomiresti, Breasta, Cotu, Crovna, Faget, Obedin, Rosieni, Valea Lungului, Bucovat, Carligei, Italieni, Leamna de Jos, Leamna de Sus, Palilula, Sarbatoarea, Bulzesti, Fratila, Gura Racului, Infratirea, Piscu Lung, Poienile, Prejoi, Saliste, Seculesti, Stoicesti, Calopar, Bazdana, Belcinu, Panaghia, Salcuta (Calopar), Caraula, Carpen, Cleanov, Geblesti, Castranova, Puturi, Calarasi, Sarata, Celaru, Ghizdavesti, Marotinu de Jos, Marotinu de Sus, Soreni, Cerat, Malaica, Cernatesti, Cornita, Rasnicu Batran, Rasnicu Oghian, Tiu, Cetate, Moreni, Cioroiasi, Cetatuia (Cioroiasi), Cioroiu Nou, Ciupercenii Noi, Smardan, Cosoveni, Carcea, Cotofenii din Dos, Mihaita, Potmeltu, Daneti, Brabeti, Braniste (Daneti), Locusteni, Dabuleni, Chiasu, Desa, Diosti, Ciocanesti, Radomir, Dobresti, Caciulatesti, Georocel, Murta, Toceni, Dragotesti, Benesti, Bobeanu, Buzduc, Popanzalesti, Viisoara, Dranic, Booveni, Foisor, Padea, Farcas, Amarasti, Golumbelu, Golumbu, Moflesti, Nistoi, Plopu-Amarasti, Putinei, Soceni, Talpas, Galicea Mare, Gangiova, Comosteni, Ghercesti, Garlesti, Luncsoru, Ungureni, Ungurenii Mici, Gighera, Nedeia, Zaval, Giubega, Galiciuica, Giurgita, Curmatura, Filaret, Gogosu, Gogosita, Stefanel, Goicea, Carna, Goiesti, Adancata, Fantani, Gruita, Malaesti, Mogosesti, Muereni, Pioresti, Pometesti, Popeasa, Tandara, Vladimir, Zlatari, Grecesti, Barboi, Busu, Busuletu, Gradistea, Gropanele, Isalnita, Izvoare, Corlate, Domnu Tudor, Leu, Zanoaga, Lipovu, Lipovu de Sus, Maglavit, Hunia, Malu Mare, Ghindeni, Preajba, Macesu de Jos, Sapata, Macesu de Sus, Marsani, Melinesti, Bodaiesti, Bodaiestii de Sus, Godeni, Muierusu, Negoiesti, Odoleni, Ohaba, Plostina, Popesti, Spineni, Valea Mare, Valea Muierii de Jos, Mischii, Calinesti, Gogosesti, Mlecanesti, Motoci, Urechesti, Motatei, Dobridor, Motatei-Gara, Murgasi, Balota de Jos, Balota de Sus, Busteni, Gaia, Picaturile, Rupturile, Velesti, Negoi, Catane, Catanele Noi, Orodel, Bechet (Orodel), Calugarei, Cornu, Teiu, Ostroveni, Listeava, Perisor, Maracinele, Pielesti, Campeni, Langa, Piscu Vechi, Ghidici, Pisculet, Plenita, Castrele Traiane, Podari, Balta Verde, Braniste (Podari), Gura Vaii, Livezi, Poiana Mare, Tunarii Noi, Tunarii Vechi, Predesti, Bucicani, Carstovani, Frasin, Milovan, Plesoi, Predestii Mici, Radovan, Fantanele (Radovan), Intorsura, Tarnava, Rast, Bojoiu, Golfin, Lacrita Mare, Lacrita Mica, Robanestii de Jos, Robanestii de Sus, Sadova, Piscu Sadovei, Salcuta, Marza, Plopsor, Tencanau, Scaesti, Valea lui Patru, Seaca de Camp, Piscu Nou, Seaca de Padure, Rachita de Sus, Veleni, Secu, Comanicea, Smadovicioara de Secu, Sumandra, Silistea Crucii, Sopot, Bascov, Belot, Cernat, Pereni, Pietroaia, Sarsca, Simnicu de Sus, Albesti, Cornetu, Deleni, Dudovicesti, Dutulesti, Floresti, Izvor, Jieni, Lesile, Milesti, Romanesti, Teasc, Secui, Terpezita, Caciulatu, Caruia, Floran, Lazu, Teslui, Cosereni, Fantanele (Teslui), Preajba de Jos, Preajba de Padure, Tartal, Urieni, Viisoara-Mosneni, Tuglui, Jiul, Unirea, Urzicuta, Urzica Mare, Valea Stanciului, Horezu-Poenari, Vartop, Varvoru de Jos, Bujor, Ciutura, Criva, Dobromira, Dragoaia, Gabru, Varvor, Vela, Bucovicior, Cetatuia (Vela), Desnatui, Gubaucea, Seglet, Suharu, Stiubei, Verbita, Verbicioara</t>
  </si>
  <si>
    <t>ROU_20</t>
  </si>
  <si>
    <t>Barsesti, Dragoeni, Iezureni, Polata, Preajba Mare, Romanesti, Slobozia, Ursati, Targu Jiu, Bumbesti-Jiu, Curtisoara, Lazaresti, Plesa, Tetila, Motru, Dealu Pomilor, Horasti, Insuratei, Leurda, Lupoita, Plostina, Rapa, Rosiuta, Novaci, Bercesti, Hirisesti, Pociovalistea, Sitesti, Rovinari, Targu Carbunesti, Blahnita de Jos, Carbunesti-Sat, Cojani, Cretesti, Curteana, Floresteni, Macesu, Pojogeni, Rogojeni, Stefanesti, Ticleni, Albeni, Barzeiu de Gilort, Bolbocesti, Doseni, Mirosloveni, Prunesti, Alimpesti, Ciupercenii de Oltet, Corsoru, Nistoresti, Sarbesti, Aninoasa, Bobaia, Costesti, Groserea, Sterpoaia, Arcani, Campofeni, Sanatesti, Stroiesti, Baia de Fier, Cernadia, Voitestii din Vale, Balanesti, Blidari, Canepesti, Glodeni, Ohaba, Voitestii din Deal, Balesti, Ceauru, Cornesti, Gavanesti, Rasova, Stolojani, Talpasesti, Tamasesti, Voinigesti, Barbatesti, Musculesti, Petresti, Socu, Balteni, Cocoreni, Moi, Pesteana-Jiu, Vladuleni, Balcesti, Bengesti, Bircii, Ciocadia, Berlesti, Barzeiu, Galcesti, Lihulesti, Parau Viu, Scrada, Scurtu, Bolbosi, Balacesti, Bolboasa, Igirosu, Miclosu, Ohaba-Jiu, Valea, Borascu, Baniu, Calaparu, Gura-Menti, Mentii din Dos, Miluta, Scorusu, Branesti, Badesti, Brebenei, Capu Dealului, Gilortu, Parau, Bumbesti-Pitic, Carligei, Poienari, Bustuchin, Cionti, Motorgi, Namete, Poiana-Seciuri, Poienita, Pojaru, Valea Pojarului, Capreni, Alunis, Bratesti, Bulbuceni, Cetatea, Cornetu, Dealu Spirei, Satu Nou, Catunele, Dealu Viilor, Lupoaia, Steic, Valea Manastirii, Valea Perilor, Calnic, Calnicu de Sus, Didilesti, Galesoaia, Hodoreasca, Pieptani, Pinoasa, Stejerei, Valceaua, Ciuperceni, Boboiesti, Pesteana-Vulcan, Priporu, Stramba-Vulcan, Vartopu, Zorzila, Crasna, Aninisu din Deal, Aninisu din Vale, Buzesti, Carpinis, Crasna din Deal, Dragoiesti, Dumbraveni, Radosi, Cruset, Bojinu, Marinesti, Maiag, Mierea, Miericeaua, Slamnesti, Slavuta, Urda de Jos, Valuta, Danciulesti, Bibulesti, Halangesti, Obarsia, Petrachei, Radinesti, Zaicoiu, Danesti, Barza, Botorogi, Bratuia, Bucureasa, Merfulesti, Sasa, Trocani, Tarculesti, Ungureni, Vacarea, Dragotesti, Corobai, Trestioara, Dragutesti, Carbesti, Dambova, Iasi-Gorj, Talvesti, Urechesti, Farcasesti, Farcasesti-Mosneni, Pesteana de Jos, Rogojel, Rosia-Jiu, Timiseni, Valea cu Apa, Glogova, Camuiesti, Clesnesti, Iormanesti, Olteanu, Godinesti, Arjoci, Calcesti, Chiliu, Parau de Pripor, Parau de Vale, Ratez, Hurezani, Busuioci, Pegeni, Plopu, Totea de Hurezani, Ionesti, Gura Susitei, Iliesti, Picu, Jupanesti, Boia, Parau Boia, Vidin, Viersani, Lelesti, Fratesti, Rasovita, Licurici, Frumusei, Negreni, Totea, Coltesti, Frunza, Logresti-Mosteni, Maru, Popesti, Seaca, Targu Logresti, Matasari, Bradet, Bradetel, Croici, Runcurel, Musetesti, Arseni, Barcaciu, Gamani, Grui, Stancesti, Stancesti-Larga, Negomir, Artanu, Bohorel, Condeiesti, Nucetu, Orzu, Paltinu, Raci, Ursoaia, Valea Racilor, Pades, Apa Neagra, Calugareni, Cerna-Sat, Closani, Motru Sec, Orzesti, Vaieni, Pestisani, Borosteni, Bradiceni, Francesti, Gureni, Hobita, Seuca, Plopsoru, Brosteni, Brostenii de Sus, Ceplea, Cursaru, Deleni, Izvoarele, Olari, Piscuri, Sardanesti, Valeni, Polovragi, Racovita, Prigoria, Bucsana, Burlani, Calugareasa, Dobrana, Negoiesti, Zorlesti, Rosia de Amaradia, Becheni, Dealu Viei, Ruget, Seciurile, Stejaru, Sitoaia, Runcu, Balta, Baltisoara, Dobrita, Rachiti, Suseni, Valea Mare, Samarinesti, Bazavani, Boca, Duculesti, Larga, Tirioi, Valea Bisericii, Valea Mica, Valea Poienii, Sacelu, Blahnita de Sus, Haiesti, Jeristea, Magheresti, Saulesti, Bibesti, Dolcesti, Purcaru, Schela, Arsuri, Gornacel, Pajistele, Sambotin, Scoarta, Bobu, Budieni, Campu Mare, Ceratu de Copacioasa, Colibasi, Copacioasa, Lazuri, Lintea, Mogosani, Pistestii din Deal, Slivilesti, Cojmanesti, Miculesti, Stramtu, Sura, Siacu, Stiucani, Tehomir, Stanesti, Alexeni, Balani, Calesti, Curpen, Mazaroi, Obreja, Parvulesti, Vaidei, Valari, Stejari, Balosani, Bacesti, Dealu Leului, Piscoiu, Popesti-Stejari, Stoina, Ciorari, Mielusei, Paisani, Toiaga, Ulmet, Urda de Sus, Telesti, Buduhala, Somanesti, Tismana, Celei, Costeni, Gornovita, Isvarna, Pocruia, Racoti, Sohodol, Topesti, Valcele, Vanata, Turburea, Cocorova, Poiana, Spahii, Sipotu, Turceni, Garbovu, Jiltu, Murgesti, Stramba-Jiu, Valea Viei, Turcinesti, Cartiu, Horezu, Rugi, Tantareni, Arpadia, Chiciora, Floresti, Urdari, Fantanele, Hotaroasa, Vagiulesti, Carciu, Covrigi, Murgilesti, Valea Motrului, Vladimir, Andreesti, Frasin, Valea Desului</t>
  </si>
  <si>
    <t>ROU_21</t>
  </si>
  <si>
    <t>Drobeta-Turnu Severin, Gura Vaii, Baia de Arama, Bratilovu, Brebina, Dealu Mare, Marasesti, Negoesti, Pistrita, Stanesti, Titerlesti, Orsova, Strehaia, Ciochiuta, Comanda, Hurducesti, Lunca Banului, Menti, Motruleni, Slatinicu Mare, Slatinicu Mic, Stancesti, Vanju Mare, Bucura, Nicolae Balcescu, Orevita Mare, Traian, Portile de Fier II, Bala, Bala de Sus, Bratesul, Brativoesti, Campu Mare, Carsu, Comanesti, Crainici, Dalma, Iupca, Molani, Rudina, Runcusoru, Sardanesti, Vidimiresti, Balta, Coada Cornetului, Costesti, Gornovita, Nevatu, Prejna, Sfodea, Balacita, Dobra, Gvardinita, Bacles, Corzu, Giura, Petra, Podu Grosului, Selistiuta, Smadovita, Balvanesti, Balvanestii de Jos, Calinestii de Jos, Calinestii de Sus, Parlagele, Breznita-Motru, Cosovat, Deleni, Fauroaia, Plai, Talapanu, Valea Teiului, Breznita-Ocol, Jidostita, Magheru, Susita (Breznita-Ocol), Brosteni, Capatanesti, Luncsoara, Lupsa de Jos, Lupsa de Sus, Meris, Burila Mare, Crivina, Izvoru Frumos, Tiganasi, Vrancea, Butoiesti, Arginesti, Buicesti, Gura Motrului, Jugastru, Pluta, Radutesti, Tantaru, Cazanesti, Ercea, Garbovatu de Sus, Govodarva, Ilovu, Jignita, Paltinisu, Poiana, Rosia, Severinesti, Suharu, Valea Cosustei, Ciresu, Bunoaica, Jupanesti, Negrusa, Corcova, Breta, Cernaia, Cordun, Croica, Garbovatu de Jos, Imoasa, Jirov, Maru Rosu, Parvulesti, Puscasu, Stejaru, Vladasesti, Corlatel, Valea Anilor, Cujmir, Aurora, Cujmiru Mic, Darvari, Gemeni, Devesel, Batoti, Bistretu, Dunarea Mica, Scapau, Tismana, Dubova, Baia Noua, Eibenthal, Albulesti, Bragleasa, Dumbrava de Jos, Dumbrava de Mijloc, Dumbrava de Sus, Golineasa, Higiu, Rocsoreni, Valea Marcului, Varodia, Vladica, Eselnita, Floresti, Copacioasa, Gardoaia, Livezi, Mosneni, Pesteana, Pestenuta, Stroesti, Zegujani, Garla Mare, Vrata, Godeanu, Marga, Paunesti, Siroca, Gogosu, Balta Verde, Burila Mica, Ostrovu Mare, Greci, Baltanele (Greci), Blidaru, Salatruc, Valea Petrii, Visina, Grozesti, Carceni, Pasarani, Susita (Grozesti), Gruia, Izvoarele, Poiana Gruii, Hinova, Bistrita, Carjei, Ostrovu Corbului, Husnicioara, Alunisul, Baditesti, Borogea, Celnata, Dumbravita, Marmanu, Opranesti, Peri, Priboiesti, Selisteni, Ilovat, Budanesti, Cracu Lung, Dalbocita, Firizu, Racova, Ilovita, Bahna, Moisesti, Isverna, Busesti, Cerna-Varf, Draghesti, Giurgiani, Nadanova, Selistea, Turtaba, Izvoru Barzii, Balotesti, Halanga, Putinei, Rascolesti, Schinteiesti, Schitu Topolnitei, Jiana, Cioroboreni, Danceu, Jiana Mare, Jiana Veche, Livezile, Izvoralu de Jos, Izvoru Anestilor, Petris, Valea Izvorului, Malovat, 23 August, Barda, Bobaita, Colibasi, Lazu, Negresti, Obarsia de Camp, Izimsa, Obarsia-Closani, Godeanu (Obarsia-Closani), Oprisor, Prisaceaua, Biban, Iablanita, Olteanca, Padina Mare, Padina Mica, Slasoma, Patulele, Viasu, Podeni, Gornenti, Malarisca, Ponoarele, Baluta, Baraiacu, Branzeni, Buicani, Ceptureni, Cracu Muntelui, Delureni, Gardaneasa, Gheorghesti, Ludu, Proitesti, Raiculesti, Sipotu (Ponoarele), Valea Ursului (Ponoarele), Poroina Mare, Fantanile Negre, Stignita, Sipotu (Poroina Mare), Pristol, Cozia, Prunisor, Arvatesti, Balota, Baltanele (Prunisor), Cervenita, Dragotesti, Fantana Domneasca, Garnita, Ghelmegioaia, Gutu, Igiroasa, Lumnic, Mijarca, Prunaru, Zegaia, Punghina, Cearangu, Drincea, Magurele, Recea, Satu Nou, Rogova, Poroinita, Salcia, Stangaceaua, Barlogeni, Breznicioara, Ceranganul, Fata Motrului, Posta Veche, Satu Mare, Tarsa, Svinita, Simian, Cerneti, Dedovita Noua, Dedovita Veche, Dudasu, Erghevita, Poroina, Valea Copcii, Sisesti, Caramidaru, Ciovarnasani, Cocorova, Craguesti, Noaptesa, Sovarna, Ohaba, Studina, Tamna, Adunatii Teiului, Boceni, Colaret, Cremenea, Fata Cremenii, Izvoralu, Manu, Pavat, Plopi, Valea Ursului (Tamna), Vanatori, Branistea, Goanta, Rosiori, Vanjulet, Hotarani, Vladaia, Almajel, Scorila, Stircovita, Voloiac, Cotoroaia, Lac, Ruptura, Sperlesti, Titirigi, Valea Buna, Voloicel</t>
  </si>
  <si>
    <t>ROU_22</t>
  </si>
  <si>
    <t>Slatina, Bals, Corbeni, Romana, Teis, Caracal, Corabia, Tudor Vladimirescu, Vartopu, Draganesti-Olt, Comani, Piatra-Olt, Bistrita Noua, Criva de Jos, Criva de Sus, Enosesti, Piatra, Scornicesti, Baltati, Bircii, Chiteasca, Constantinesti, Jitaru, Margineni-Slobozia, Mihailesti-Popesti, Mogosesti, Negreni, Piscani, Rusciori, Suica, Teius, Baldovinesti, Baleasa, Brosteni, Damburile, Gavanesti, Gubandru, Pietris, Babiciu, Barastii de Cepturi, Barastii de Vede, Boroesti, Ciocanesti, Lazaresti, Mereni, Motoesti, Popesti (Barasti), Barza, Branet, Bobicesti, Bechet, Belgun, Chintesti, Comanesti, Govora, Leotesti, Mirila, Brastavatu, Crusovu, Brancoveni, Margheni, Ociogi, Valeni (Brancoveni), Brebeni, Teiusu, Bucinisu, Bucinisu Mic, Carlogani, Beculesti, Cepari, Scorbura, Stupina, Cezieni, Bondrea, Corlatesti, Cilieni, Colonesti, Barasti (Colonesti), Batareni, Carstani, Chelbesti, Guesti, Maruntei (Colonesti), Navargeni, Vlaici, Corbu, Burdulesti, Buzesti, Ciuresti, Milcoveni, Coteana, Crampoia, Buta, Cungrea, Cepesti, Ibanesti, Miesti, Otestii de Jos, Otestii de Sus, Spataru, Curtisoara, Dobrotinet, Linia din Vale, Pietrisu, Proaspeti, Raitiu, Daneasa, Berindei, Cioflanu, Pestra, Zanoaga, Deveselu, Comanca, Dobretu, Curtisoara (Dobretu), Horezu, Dobrosloveni, Frasinetu, Potopinu, Resca, Rescuta, Dobroteasa, Batia, Campu Mare, Vulpesti, Dobrun, Bobu, Chilii, Osica de Jos, Rosienii Mari, Rosienii Mici, Ulmet, Draghiceni, Grozavesti, Liiceni, Fagetelu, Bagesti, Chilia, Gruiu, Isaci, Pielcani, Falcoiu, Cioroiasu, Cioroiu, Farcasele, Farcasu de Jos, Ghimpati, Hotarani, Ganeasa, Dranovatu, Gradistea, Izvoru, Oltisoru, Garcov, Ursa, Giuvarasti, Gostavatu, Slaveni, Gradinari, Petculesti, Runcu Mare, Satu Nou (Gradinari), Grojdibodu, Hotaru, Ianca, Potelu, Iancu Jianu, Dobriceni, Preotesti, Icoana, Floru, Ursoaia, Izbiceni, Izvoarele, Alimanesti, Leleasca, Afumati, Greeresti, Mierlicesti, Tonesti (Leleasca), Tufaru, Ursi, Maruntei, Balanesti, Malu Rosu, Mihaesti, Busca, Ipotesti, Milcovu din Deal, Milcovu din Vale, Stejaru, Ulmi, Morunglav, Barasti (Morunglav), Ghiosani, Morunesti, Poiana Mare, Movileni, Bacea, Nicolae Titulescu, Ghimpeteni, Ghimpetenii Noi, Obarsia, Campu Parului, Coteni, Obarsia Noua, Tabonu, Oboga, Calui, Gura Caluiu, Oporelu, Beria de Jos, Beria de Sus, Radesti, Optasi, Vitanesti, Orlea, Gura Padinii, Orlea Noua, Satu Nou (Orlea), Osica de Sus, Greci (Osica de Sus), Ostrov, Peretu, Tomeni, Vladuleni, Parscoveni, Butoi, Olari, Soparlita, Perieti, Balteni, Magura (Perieti), Mierlestii de Sus, Plesoiu, Arcesti, Arcesti-Cot, Cocorasti, Doba, Schitu din Deal, Schitu din Vale, Poboru, Albesti, Cornatelu, Creti, Seaca (Poboru), Surpeni, Potcoava, Potcoava-Falcoeni, Sinesti, Trufinesti, Valea Merilor, Priseaca, Buicesti, Saltanesti, Radomiresti, Calinesti, Craciunei, Poiana, Redea, Redisoara, Valea Soarelui, Rotunda, Rusanesti, Jieni, Samburesti, Cerbeni, Ionicesti, Launele, Manulesti, Stanuleasa (Samburesti), Tonesti (Samburesti), Scarisoara, Plaviceni, Rudari, Schitu, Catanele, Greci (Schitu), Lisa, Mosteni, Seaca, Slatioara, Salcia, Spineni, Alunisu, Cuza Voda, Davidesti, Optasani, Profa, Vineti, Sprancenata, Barsestii de Sus, Frunzaru, Uria, Stoenesti, Stoicanesti, Strejesti, Colibasi, Mamura, Strejestii de Sus, Studina, Arvateasca, Gradinile, Plaviceanca, Studinita, Serbanesti, Strugurelu, Serbanestii de Sus, Stefan cel Mare, Ianca Noua, Tatulesti, Barbalai, Lunca, Magura (Tatulesti), Mircesti, Momaiu, Teslui, Cherlestii Mosteni, Cherlestii din Deal, Comanita, Corbu (Teslui), Deleni, Schitu Deleni, Tia Mare, Doanca, Potlogeni, Topana, Candelesti, Cioraca, Cojgarei, Ungureni, Traian, Tufeni, Stoborasti, Urzica, Stavaru, Valea Mare, Barca, Recea, Turia, Zorleasca, Vadastra, Visina Noua, Vadastrita, Valeni, Mandra, Popesti (Valeni), Tirisneag, Valcele, Barcanesti, Valcelele de Sus, Verguleasa, Cazanesti, Cucueti, Dumitresti, Poganu, Valea Fetei, Vanesti, Visina, Vitomiresti, Bulimanu, Dejesti, Donesti, Stanuleasa (Vitomiresti), Trepteni, Vladila, Frasinet-Gara, Vladila Noua, Voineasa, Blaj, Margaritesti, Racovita, Rusanestii de Sus, Vulpeni, Cotorbesti, Gropsani, Mardale, Pescaresti, Plopsorelu, Prisaca, Simniceni, Tabaci, Valea Satului, Vulturesti, Dienci, Valea lui Alb, Vlangaresti</t>
  </si>
  <si>
    <t>ROU_23</t>
  </si>
  <si>
    <t>Ramnicu Valcea, Aranghel, Babeni, Bonciu, Capu Dealului, Paduretu, Romani, Tatarani, Valea Mare (Babeni), Baile Govora, Curaturile, Gatejesti, Prajila, Baile Olanesti, Cheia, Comanca, Gurguiata, Livadia, Mosoroasa, Olanesti, Pietrisu, Tisa, Balcesti, Benesti, Carlogani, Chirculesti, Gorunesti (Balcesti), Irimesti, Otetelisu, Preotesti, Satu Poieni, Brezoi, Calinesti, Corbu, Draganesti (Brezoi), Golotreni, Pascoaia, Proieni, Valea lui Stan, Varatica, Calimanesti, Caciulata, Jiblea Noua, Jiblea Veche, Pausa, Seaca (Calimanesti), Dragasani, Valea Caselor (Dragasani), Zarneni, Zlatarei, Horezu, Ifrimesti, Ramesti (Horezu), Romanii de Jos, Romanii de Sus, Tanasesti, Ursani, Ocnele Mari, Buda, Cosota, Facai, Gura Suhasului, Lunca (Ocnele Mari), Ocnita, Slatioarele, Teica, Alunu, Bodesti (Alunu), Coltesti, Igoiu, Ilaciu, Ocracu, Rosia, Amarasti, Meresesti, Nemoiu, Padina, Palanga, Teiul, Barbatesti, Barzesti, Bodesti (Barbatesti), Negrulesti, Berbesti, Damteni, Dealu Alunis, Rosioara, Targu Gangulesti, Valea Mare (Berbesti), Berislavesti, Bradisor, Dangesti, Radacinesti, Robaia, Scaueni, Stoenesti (Berislavesti), Boisoara, Bumbuesti, Gaujani, Budesti, Barza, Barsesti (Budesti), Bercioiu, Linia (Budesti), Piscu Pietrei, Racovita (Budesti), Ruda, Bujoreni, Bogdanesti (Bujoreni), Gura Vaii, Lunca (Bujoreni), Malu Alb, Malu Vartop, Olteni, Bunesti, Coasta Mare, Firesti, Rapanesti, Teiusu, Titireci, Cainenii Mari, Cainenii Mici, Greblesti, Priloage, Rau Vadului, Robesti, Cernisoara, Armasesti, Grosi, Madulari (Cernisoara), Modoia, Obarsia, Sarsanesti, Copaceni, Balteni, Bondoci, Hotarasa, Ulmetu, Vetelu, Costesti, Bistrita, Pietreni, Varatici, Creteni, Izvoru, Mrenesti, Streminoasa, Daesti, Babuesti, Fedelesoiu, Sanbotin, Badeni, Ceretu, Ciresul, Dealu Launele, Dealu Scheiului, Dobresti, Dragulesti, Glodu, Gura Crucilor, Launele de Jos, Linia pe Vale, Udresti, Valea Scheiului, Dragoesti, Buciumeni, Geamana (Dragoesti), Fauresti, Babeni-Oltetu, Budesti (Fauresti), Bungetani, Colelia, Diculesti, Gainesti, Marcusu, Milesti, Fartatesti, Afanata, Becsani, Catetu, Cuci, Dancai, Dejoi, Dozesti, Garnicet, Giulesti, Giulestii de Sus, Maricesti, Nisipi, Popesti (Fartatesti), Rusanesti, Seciu, Stanculesti, Sotani, Tanislavi, Valea Ursului, Francesti, Balutoaia, Cosani, Dezrobiti, Genuneni, Manailesti, Mosteni, Surpatele, Viisoara, Galicea, Bratia din Deal, Bratia din Vale, Cocoru, Cremenari, Dealu Mare (Galicea), Ostroveni, Teiu, Valea Raului, Ghioroiu, Cazanesti (Ghioroiu), Herasti, Mierea, Poienari, Stirbesti, Glavile, Aninoasa, Jarostea, Olteanca (Glavile), Voiculeasa, Aldesti, Blidari, Coasta (Golesti), Draganesti (Golesti), Gibesti, Giurgiuveni, Opatesti, Poenita, Popesti (Golesti), Tulei-Campeni, Vatasesti, Gradistea, Diaconesti, Dobricea, Linia (Gradistea), Obislavu, Strachinesti, Turburea, Tuturu, Valea Gradistei, Gusoeni, Burdalesti, Dealu Mare (Gusoeni), Gusoianca, Magureni, Sparleni, Ionesti, Bucsani, Dealu Mare (Ionesti), Delureni (Ionesti), Fiscalia, Fotesti, Guguianca, Marcea, Prodanesti, Lalosu, Berbesti (Lalosu), Ghindari, Mologesti, Oltetani, Portaresti, Ladesti, Cermegesti (Ladesti), Chiricesti, Ciumagi, Dealu Corni, Gageni, Maldaresti (Ladesti), Olteanca (Ladesti), Pasculesti, Popesti (Ladesti), Beresti, Brosteni, Mijati, Sarulesti, Scorusu, Serbanesti (Lapusata), Zarnesti, Livezi, Parausani, Paraienii de Jos, Paraienii de Mijloc, Paraienii de Sus, Plesoiu (Livezi), Tina, Lungesti, Carcadiesti, Dumbrava, Fumureni, Gantulei, Stanesti-Lunca, Malaia, Ciungetu, Salistea, Mateesti, Greci, Turcesti, Bocsa, Botorani, Ciocanari, Maciuceni, Maldaresti (Maciuca), Oveselu, Popesti (Maciuca), Stefanesti (Maciuca), Zavoieni, Madulari, Balsoara, Bantesti, Dimulesti, Iacovile, Mamu, Maldaresti, Maldarestii de Jos, Rosoveni, Telechesti, Mihaesti, Arsanca, Barsesti (Mihaesti), Buleta, Govora, Gurisoara, Magura, Munteni, Negreni, Rugetu (Mihaesti), Scarisoara, Stuparei, Vulpuesti, Milcoiu, Cazanesti (Milcoiu), Ciutesti, Izbasesti, Suricaru, Tepsenari, Muereasca, Andreiesti, Francesti-Coasta, Gavanesti, Hotarele, Muereasca de Sus, Pripoara, Suta, Banesti, Corbii din Vale, Dosu Raului, Galtofani, Ginerica, Linia Hanului, Mazararu, Mangureni, Plesoiu (Nicolae Balcescu), Popesti (Nicolae Balcescu), Predesti, Rotarasti, Schitu, Serbaneasa, Tufanii, Valea Balceasca, Valea Viei, Olanu, Casa Veche, Cioboti, Dragioiu, Nicolesti, Stoicanesti, Orlesti, Auresti, Procopoaia, Scaiosi, Silea, Otesani, Bogdanesti (Otesani), Carstanesti, Cucesti, Sub Deal, Pausesti, Barcanele, Buzdugan, Cernelele, Pausesti-Otasau, Serbanesti (Pausesti), Solicesti, Valeni (Pausesti), Pausesti-Maglasi, Coasta (Pausesti-Maglasi), Pietrari (Pausesti-Maglasi), Ulmetel, Valea Cheii, Vladuceni, Perisani, Baiasu, Bratovesti, Cucoiu, Mlaceni, Podeni, Poiana, Pripoare, Spinu, Surdoiu, Titesti, Pesceana, Cermegesti (Pesceana), Lupoaia, Negraia, Roesti (Pesceana), Ursoaia, Pietrari, Pietrarii de Sus, Popesti, Curtea, Daesti (Popesti), Firijba, Meieni, Ursi (Popesti), Valea Caselor (Popesti), Prundeni, Barbuceni, Calina, Zavideni, Racovita, Balota, Blanoiu, Bradu-Clocotici, Copaceni (Racovita), Gruiu Lupului, Tutulesti, Roesti, Baiasa, Bajenari, Barbarigeni, Ciocaltei, Cueni, Frasina, Piscu Scoartei, Rapa Caramizii, Saioci, Rosiile, Balaciu, Cherasti, Hotaroaia, Lupuiesti, Pasarei, Pertesti, Plesesti, Ratalesti, Romanesti, Zgubea, Runcu, Caligi, Gropeni, Snamana, Surpati, Valea Babei, Varateci, Salatrucel, Patesti, Seaca (Salatrucel), Serbanesti (Salatrucel), Scundu, Avramesti, Blejani, Crangu, Sinesti, Ciucheti, Dealu Bisericii, Mijlocu, Popesti (Sinesti), Urzica, Slatioara, Coasta Cerbului, Gorunesti (Slatioara), Milostea, Mogesti, Rugetu (Slatioara), Stanesti, Barcanesti, Cioponesti, Cuculesti, Garnicetu, Linia Dealului, Suiesti, Valea Lunga, Varleni, Stoenesti, Barlogu, Budurasti, Deleni, Dobriceni, Gruieri, Gruiu, Mogosesti, Neghinesti, Piscu Mare, Popesti (Stoenesti), Suseni, Zmeuratu, Stoilesti, Balomireasa, Barsoiu, Bulagei, Delureni (Stoilesti), Geamana (Stoilesti), Ghiobesti, Giuroiu, Izvoru Rece (Stoilesti), Malu, Netesti, Obogeni, Stanesti (Stoilesti), Ursi (Stoilesti), Vladulesti, Stroesti, Ciresu, Dianu, Obrocesti, Pojogi-Cerna, Sutesti, Borosesti, Cetateaua, Izvorasu, Mazili, Mitrofani, Racu, Verdea, Sirineasa, Aricioaia, Ciorasti, Slavitesti, Valea Alunisului, Stefanesti, Condoiesti, Dobrusa, Serbanesti (Stefanesti), Susani, Ramesti (Susani), Sarbi, Stoiculesti, Usurei, Tetoiu, Baroiu, Budele, Maneasa, Nenciulesti, Popesti (Tetoiu), Tepesti, Tomsani, Baltateni, Bogdanesti (Tomsani), Chiceni, Dumbravesti, Folestii de Jos, Miresti, Folestii de Sus, Vaideeni, Cerna, Cornet, Izvoru Rece (Vaideeni), Marita, Valea Mare, Batasani, Delureni (Valea Mare), Draganu, Margineni, Pietroasa, Vladesti, Fundatura, Pleasa, Priporu, Trundin, Voicesti, Tighina, Voicestii din Vale, Voineasa, Valea Macesului, Voinesita, Zatreni, Butanu, Ciortesti, Contea, Dealu Glameia, Dealu Valeni, Fauresti (Zatreni), Ganesti, Lacusteni, Lacustenii de Jos, Lacustenii de Sus, Manicea, Mecea, Oltetu, Sascioara, Stanomiru, Valea Valeni, Valeni (Zatreni), Zatrenii de Sus</t>
  </si>
  <si>
    <t>ROU_24</t>
  </si>
  <si>
    <t>Timisoara, Buzias, Bacova, Silagiu, Deta, Opatita, Faget, Batesti, Begheiu Mic, Bichigi, Branesti, Bunea Mare, Bunea Mica, Colonia Mica, Jupanesti, Povargina, Temeresti, Jimbolia, Lugoj, Maguri, Tapia, Sannicolau Mare, Balint, Bodo, Fadimac, Targoviste, Banloc, Dolat, Livezile, Ofsenita, Partos, Soca, Bara, Dobresti, Lapusnic, Radmanesti, Spata, Barna, Botesti, Botinesti, Drinova, Juresti, Poganesti, Sarazani, Beba Veche, Cherestur, Pordeanu, Becicherecu Mic, Dudestii Noi, Belint, Babsa, Chizatau, Gruni, Bethausen, Cladova, Cliciova, Cutina, Leucusesti, Nevrincea, Biled, Uihei, Sandra, Bogda, Altringen, Buzad, Charlotenburg, Comeat, Sintar, Boldur, Jabar, Ohaba-Forgaci, Sinersig, Brestovat, Cosarii, Hodos (Brestovat), Lucaret, Tes, Carpinis, Iecea Mare, Iecea Mica, Cenad, Cenei, Bobda, Checea, Cheveresu Mare, Dragsina, Vucova, Ciacova, Cebza, Gad, Ghilad, Macedonia, Obad, Petroman, Comlosu Mare, Comlosu Mic, Lunga, Costeiu, Hezeris, Paru, Tipari, Valea Lunga Romana, Criciova, Ciresu, Ciresu Mic, Jdioara, Curtea, Cosava, Homojdia, Darova, Hodos (Darova), Sacosu Mare, Denta, Brestea, Rovinita Mare, Rovinita Mica, Dudestii Vechi, Cheglevici, Colonia Bulgara, Valcani, Dumbrava, Bucovat (Dumbrava), Rachita, Dumbravita, Fardea, Dragsinesti, Gladna Montana, Gladna Romana, Hauzesti, Matnicu Mic, Zolt, Foeni, Cruceni, Gavojdia, Jena, Lugojel, Salbagel, Gataia, Berecuta, Birda, Butin, Manastire, Percosova, Sangeorge, Sculia, Semlacu Mare, Semlacu Mic, Ghiroda, Giarmata-Vii, Ghizela, Hisias, Paniova, Sanovita, Giarmata, Cerneteaz, Giera, Granicerii, Toager, Giroc, Chisoda, Giulvaz, Crai Nou, Ivanda, Rudna, Jamu Mare, Clopodia, Ferendia, Gherman, Latunas, Jebel, Padureni (Jebel), Lenauheim, Bulgarus, Grabat, Liebling, Cerna, Iosif, Lovrin, Gottlob, Vizejdia, Tomnatic, Margina, Breazova, Bulza, Cosevita, Costeiu de Sus, Grosi, Nemesesti, Sintesti, Zorani, Masloc, Alios, Fibis, Remetea Mica, Manastiur, Padurani, Remetea-Lunca, Topla, Moravita, Dejan, Gaiu Mic, Stamora Germana, Mosnita Noua, Albina, Mosnita Veche, Rudicica, Urseni, Nadrag, Crivina, Nitchidorf, Blajova, Duboz, Ohaba Lunga, Dubesti, Iersnic, Ohaba Romana, Ortisoara, Calacea, Cornesti, Seceani, Peciu Nou, Dinias, Sanmartinu Sarbesc, Periam, Pesac, Pietroasa, Crivina de Sus, Farasesti, Poieni, Pischia, Bencecu de Jos, Bencecu de Sus, Murani, Salciua Noua, Racovita, Capat, Dragoiesti, Ficatar, Hitias, Sarbova, Recas, Bazos, Herneacova, Izvin, Nadas, Petrovaselo, Stanciova, Remetea Mare, Bazosu Nou, Bucovat (Remetea Mare), Ianova, Sacosu Turcesc, Berini, Icloda, Otvesti, Stamora Romana, Uliuc, Unip, Satchinez, Barateaz, Hodoni, Sacalaz, Beregsau Mare, Beregsau Mic, Sanandrei, Carani, Covaci, Sanmihaiu Roman, Sanmihaiu German, Utvin, Sanpetru Mare, Igris, Saravale, Secas, Cheches, Crivobara, Vizma, Sag, Parta, Stiuca, Dragomiresti, Olosag, Zgribesti, Teremia Mare, Nerau, Teremia Mica, Tomesti, Balosesti, Colonia Fabricii, Luncanii de Jos, Luncanii de Sus, Romanesti, Topolovatu Mare, Cralovat, Ictar-Budinti, Iosifalau, Sustra, Topolovatu Mic, Tormac, Cadar, Sipet, Traian Vuia, Jupani, Saceni, Sudrias, Surducu Mic, Susani, Uivar, Iohanisfeld, Otelec, Pustinis, Rauti, Sanmartinu Maghiar, Varias, Gelu, Sanpetru Mic, Victor Vlad Delamarina, Herendesti, Honorici, Padureni (Victor Vlad Delamarina), Petroasa Mare, Pini, Visag, Voiteg, Folea</t>
  </si>
  <si>
    <t>ROU_30</t>
  </si>
  <si>
    <t>Arad, Chisineu-Cris, Nadab, Curtici, Dorobanti, Ineu, Mocrea, Lipova, Radna, Soimos, Nadlac, Pancota, Maderat, Sebis, Donceni, Prunisor, Salajeni, Almas, Cil, Joia Mare, Radesti, Apateu, Berechiu, Motiori, Archis, Barzesti, Groseni, Nermis, Bata, Bacau de Mijloc, Bulci, Tela, Barsa, Aldesti, Hodis, Voivodeni, Barzava, Batuta, Capruta, Dumbravita, Grosii Noi, Lalasint, Monorostia, Slatina de Mures, Beliu, Benesti, Bochia, Secaci, Tagadau, Vasile Goldis, Birchis, Capalnas, Ostrov, Virismort, Bocsig, Manerau, Rapsig, Brazii, Buceava-Soimus, Iacobini, Madrigesti, Secas, Buteni, Berindia, Cuied, Paulian, Carand, Selistea, Cermei, Avram Iancu (Cermei), Somosches, Chisindia, Paiuseni, Vasoaia, Conop, Belotint, Chelmac, Milova, Odvos, Covasint, Craiva, Chislaca, Ciuntesti, Coroi, Maraus, Rogoz de Beliu, Stoinesti, Susag, Siad, Talmaci, Dezna, Buhani, Laz, Neagra, Slatina de Cris, Dieci, Cociuba, Crocna, Revetis, Rosia, Fantanele, Alunis, Frumuseni, Tisa Noua, Felnac, Bodrogu Nou, Calugareni, Zadareni, Ghioroc, Cuvin, Minis, Graniceri, Siclau, Gurahont, Bontesti, Dulcele, Fenis, Hontisor, Iosas, Mustesti, Pescari, Valea Mare (Gurahont), Zimbru, Halmagiu, Banesti, Bodesti, Brusturi, Cristesti, Ionesti, Leasa, Lestioara, Poienari, Tisa, Tarmure, Halmagel, Luncsoara, Sarbi, Tarnavita, Tohesti, Hasmas, Agrisu Mic, Botfei, Clit, Comanesti, Urvisu de Beliu, Ignesti, Minead, Nadalbesti, Susani, Iratosu, Variasu Mare, Variasu Mic, Livada, Sanleani, Macea, Sanmartin, Misca, Satu Nou, Vanatori, Zerindu Mic, Moneasa, Ranusa, Olari, Sintea Mica, Paulis, Baratca, Cladova, Sambateni, Pecica, Bodrogu Vechi, Sederhat, Turnu, Peregu Mare, Peregu Mic, Petris, Corbesti, Ilteu, Obarsia, Rosia Noua, Seliste, Pilu, Varsand, Plescuta, Aciuta, Budesti, Dumbrava, Gura Vaii, Rostoci, Talagiu, Savarsin, Caprioara, Cuias, Halalis, Parnesti, Temesesti, Toc, Troas, Valea Mare (Savarsin), Santana, Caporal Alexa, Secusigiu, Munar, Satu Mare, Sanpetru German, Seleus, Iermata, Moroda, Semlac, Sintea Mare, Adea, Tipar, Socodor, Sagu, Cruceni, Firiteaz, Fiscut, Hunedoara Timisana, Seitin, Sepreus, Sicula, Cherelus, Gurba, Silindia, Camna, Iercoseni, Luguzau, Satu Mic, Simand, Siria, Galsa, Masca, Sistarovat, Cuvesdia, Labasint, Varnita, Sofronea, Sanpaul, Taut, Minisel, Minisu de Sus, Nadas, Tarnova, Araneag, Chier, Draut, Dud, Agrisu Mare, Ususau, Bruznic, Dorgos, Patars, Zabalt, Varadia de Mures, Baia, Julita, Lupesti, Nicolae Balcescu, Stejar, Varfurile, Avram Iancu (Varfurile), Grosi, Lazuri, Magulicea, Mermesti, Poiana, Vidra, Vinga, Mailat, Manastur, Vladimirescu, Cicir, Horia, Mandruloc, Zabrani, Chesint, Neudorf, Zarand, Cintei, Zerind, Iermata Neagra, Zimandu Nou, Andrei Saguna, Zimandcuz</t>
  </si>
  <si>
    <t>ROU_31</t>
  </si>
  <si>
    <t>Resita, Calnic, Cuptoare (Resita), Doman, Moniom, Secu, Anina, Steierdorf, Baile Herculane, Pecinisca, Bocsa, Caransebes, Jupa, Moldova Noua, Macesti, Moldovita, Moldova Veche, Oravita, Agadici, Bradisoru de Jos, Brosteni, Ciclova Montana, Marila, Rachitova, Otelu Rosu, Ciresa, Mal, Armenis, Fenes, Plopu, Sat Batran, Sub Margine, Bania, Garbovat, Bautar, Bucova, Cornisoru, Preveciori, Berliste, Iam, Milcoveni, Rusova Noua, Rusova Veche, Berzasca, Bigar, Cozla, Drencova, Liubcova, Berzovia, Fizes, Ghertenis, Bolvasnita, Varciorova, Bozovici, Poneasca, Prilipet, Valea Minisului, Brebu, Apadia, Valeadeni, Brebu Nou, Garana, Buchin, Lindenfeld, Poiana, Prisian, Valea Timisului, Bucosnita, Golet, Petrosnita, Valisoara, Carasova, Iabalcea, Nermed, Carbunari, Stinapari, Ciclova Romana, Ilidia, Socolari, Ciuchici, Macoviste (Ciuchici), Nicolint, Petrilova, Ciudanovita, Jitin, Constantin Daicoviciu, Cavaran, Maciova, Matnicu Mare, Pestere, Prisaca, Zagujeni, Copacele, Ohaba-Matnic, Ruginosu, Zorile, Cornea, Crusovat, Cuptoare (Cornea), Macoviste (Cornea), Cornereva, Arsuri, Bogaltin, Bojia, Borugi, Camena, Ciresel, Costis, Cozia, Cracu Mare, Cracu Teiului, Dobraia, Dolina, Gruni, Hora Mare, Hora Mica, Inelet, Izvor, Lunca Florii, Lunca Zaicii, Mesteacan, Negiudin, Obita, Pogara, Pogara de Sus, Poiana Lunga, Prisacina, Prislop (Cornereva), Rustin, Scarisoara, Strugasca, Studena, Sub Crang, Sub Plai, Topla, Tatu, Zanogi, Zbegu, Zmogotin, Zoina, Coronini, Sfanta Elena, Dalboset, Barz, Boina, Boinita, Prislop (Dalboset), Resita Mica, Sopotu Vechi, Doclin, Binis, Tirol, Dognecea, Calina, Domasnea, Canicea, Eftimie Murgu, Ezeris, Soceni, Farliug, Dezesti, Duleu, Remetea-Poganici, Scaius, Valea Mare, Forotic, Brezon, Comoraste, Surducu Mare, Garnic, Padina Matei, Glimboca, Goruia, Garliste, Giurgiova, Gradinari, Greoni, Iablanita, Globu Craiovei, Petnic, Lapusnicel, Parvova, Sumita, Lapusnicu Mare, Moceris, Luncavita, Verendin, Lupac, Clocotici, Rafnic, Vodnic, Marga, Vama Marga, Maureni, Sosdea, Mehadia, Globurau, Plugova, Valea Bolvasnita, Mehadica, Naidas, Lescovita, Obreja, Ciuta, Iaz, Var, Ocna de Fier, Paltinis, Cornutel, Delinesti, Ohabita, Rugi, Pojejena, Belobresca, Divici, Radimna, Susca, Prigor, Borlovenii Noi, Borlovenii Vechi, Patas, Putna, Ramna, Barbosu, Valeapai, Racasdia, Vraniut, Rusca Montana, Ruschita, Sacu, Salbagelu Nou, Tincova, Sasca Montana, Bogodint, Potoc, Sasca Romana, Slatina-Nera, Sichevita, Brestelnic, Camenita, Carsie, Cracu Almaj, Crusovita, Curmatura, Frasinis, Gornea, Liborajdea, Lucacevat, Martinovat, Ogasu Podului, Streneac, Valea Orevita, Valea Ravensca, Valea Sichevitei, Zanou, Zasloane, Slatina-Timis, Ilova, Sadova Noua, Sadova Veche, Socol, Bazias, Campia, Parneaura, Sopotu Nou, Carsa Rosie, Dristie, Poienile Boinei, Ravensca, Rachita, Stancilova, Urcu, Valea Rachitei, Valea Rosie, Tarnova, Bratova, Teregova, Rusca, Ticvaniu Mare, Carnecea, Secaseni, Ticvaniu Mic, Toplet, Barza, Turnu Ruieni, Borlova, Cicleni, Dalci, Zervesti, Zlagna, Valiug, Varadia, Mercina, Vermes, Ersig, Izgar, Vrani, Ciortea, Iertof, Zavoi, 23 August, Magura, Maru, Poiana Marului, Valea Bistrei, Voislova, Zlatita, Zorlentu Mare, Zorlencior</t>
  </si>
  <si>
    <t>ROU_32</t>
  </si>
  <si>
    <t>Deva, Archia, Barcea Mica, Cristur, Santuhalm, Hunedoara, Bos, Gros, Hasdat, Pestisu Mare, Racastia, Petrosani, Dalja Mare, Dalja Mica, Pestera (Petrosani), Slatinioara, Aninoasa, Iscroni, Brad, Mesteacan (Brad), Potingani, Ruda-Brad, Taratel, Valea Bradului, Calan, Batiz, Calanu Mic, Grid, Nadastia de Jos, Nadastia de Sus, Ohaba Streiului, Sancrai, Santamaria de Piatra, Strei, Strei-Sacel, Streisangeorgiu, Valea Sangeorgiului, Geoagiu, Aurel Vlaicu, Bacaia, Bozes, Cigmau, Gelmar, Homorod, Mermezeu-Valeni, Renghet, Valeni (Geoagiu), Geoagiu-Bai, Hateg, Nalatvad, Silvasu de Jos, Silvasu de Sus, Lupeni, Orastie, Petrila, Cimpa, Jiet, Rascoala, Tirici, Simeria, Barcea Mare, Carpinis, Santandrei, Simeria Veche, Saulesti, Uroi, Uricani, Campu lui Neag, Valea de Brazi, Vulcan, Dealu Babii, Jiu-Paroseni, Baia de Cris, Baldovin, Caraci, Carastau, Lunca (Baia de Cris), Risca, Risculita, Tebea, Valeni (Baia de Cris), Balsa, Almasu Mic de Munte, Ardeu, Bunesti, Galbina, Mada, Oprisesti, Poiana, Poienita, Rosia, Stauini, Techereu, Valisoara (Balsa), Voia, Baru, Livadia, Petros, Valea Lupului, Bacia, Petreni, Tampa, Totia, Baita, Barbura, Cainelu de Sus, Craciunesti, Fizes, Hartagani, Lunca (Baita), Ormindea, Pestera (Baita), Saliste, Trestia, Banita, Crivadia, Merisor (Banita), Batrana, Fata Rosie, Piatra, Rachitaua, Beriu, Castau, Cucuis, Magureni, Orastioara de Jos, Poieni (Beriu), Sereca, Sibisel (Beriu), Blajeni, Blajeni-Vulcan, Cris, Dragu-Brad, Grosuri, Plai, Ret, Salatruc, Bosorod, Alun (Bosorod), Bobaia, Chitid, Cioclovina, Luncani, Prihodiste (Bosorod), Tarsa, Ursici, Branisca, Barastii Iliei, Boz, Cabesti, Furcsoara, Gialacuta, Rovina (Branisca), Tarnava, Tarnavita, Bretea Romana, Batalar, Bercu, Bretea Streiului, Covragiu, Gantaga, Maceu, Ocolisu Mare, Plopi, Rusi, Valcele, Valcelele Bune, Valceluta, Buces, Buces-Vulcan, Dupapiatra, Grohotele, Mihaileni, Stanija, Tarnita, Bucuresci, Curechiu, Merisor (Bucuresci), Rovina (Bucuresci), Sesuri, Bulzestii de Sus, Bulzestii de Jos, Giurgesti, Grohot, Paulesti, Rusesti, Stanculesti, Ticera, Tomnatec, Bunila, Alun (Bunila), Cernisoara Florese, Poienita Voinii, Vadu Dobrii, Burjuc, Bradatel, Glodghilesti, Petresti, Tatarasti, Tisa, Carjiti, Almasu Sec, Cherghes, Cozia, Popesti, Cerbal, Aranies, Feregi, Merisoru de Munte, Poiana Rachitelii, Poienita Tomii, Socet, Ulm, Certeju de Sus, Bocsa Mare, Bocsa Mica, Hondol, Magura-Toplita, Nojag, Sacaramb, Toplita Muresului, Varmaga, Criscior, Barza, Valea Arsului, Zdrapti, Densus, Criva, Hatagel, Pesteana, Pestenita, Poieni (Densus), Stei, Dobra, Abucea, Bujoru, Fagetel, Lapusnic, Mihaiesti, Panc, Panc-Saliste, Radulesti, Roscani, Stancesti, Stancesti-Ohaba, Stretea, General Berthelot, Craguis, Farcadin, Livezi, Tustea, Ghelari, Govajdia, Plop, Ruda, Gurasada, Boiu de Jos, Boiu de Sus, Carmazanesti, Campuri de Sus, Campuri-Surduc, Danulesti, Gothatea, Runcsor, Ulies, Vica, Harau, Banpotoc, Barsau, Chimindia, Ilia, Bacea, Braznic, Bretea Muresana, Cuies, Dumbravita, Sacamas, Sarbi, Valea Lunga, Lapugiu de Jos, Bastea, Cosesti, Fintoag, Grind, Holdea, Lapugiu de Sus, Lasau, Ohaba, Teiu, Lelese, Cerisor, Runcu Mare, Sohodol, Lunca Cernii de Jos, Ciumita, Fantana, Gura Bordului, Lunca Cernii de Sus, Meria, Negoiu, Valea Babii, Luncoiu de Jos, Dudesti, Luncoiu de Sus, Podele, Stejarel, Martinesti, Dancu Mare, Dancu Mic, Jeledinti, Magura, Tamasasa, Turmas, Orastioara de Sus, Bucium, Costesti, Costesti-Deal, Gradistea de Munte, Ludestii de Jos, Ludestii de Sus, Ocolisu Mic, Pestisu Mic, Almasu Mic, Ciulpaz, Cutin, Dumbrava, Josani, Manerau, Nandru, Valea Nandrului, Pui, Baiesti, Federi, Fizesti, Galati, Hobita, Ohaba-Ponor, Ponor, Rau Barbat, Rusor, Serel, Uric, Rapoltu Mare, Bobalna, Boiu, Folt, Rapoltel, Rachitova, Boita, Ciula Mare, Ciula Mica, Gotesti, Mesteacan (Rachitova), Valioara, Rau de Mori, Brazi, Clopotiva, Ohaba-Sibisel, Ostrov, Ostrovel, Ostrovu Mic, Sibisel (Rau de Mori), Suseni, Unciuc, Valea Daljii, Ribita, Crisan, Dumbrava de Jos, Dumbrava de Sus, Ribicioara, Uibaresti, Romos, Ciungu Mare, Pischinti, Romosel, Vaidei, Sarmizegetusa, Breazova, Hobita-Gradiste, Paucinesti, Zeicani, Salasu de Sus, Coroiesti, Malaiesti, Nucsoara, Ohaba de sub Piatra, Paros, Pestera (Salasu de Sus), Rau Alb, Rau Mic, Salasu de Jos, Zavoi, Santamaria-Orlea, Balomir, Barastii Hategului, Bucium-Orlea, Ciopeia, Sacel, Sanpetru, Subcetate, Vadu, Soimus, Balata, Bejan, Bejan-Tarnavita, Boholt, Cainelu de Jos, Chiscadaga, Fornadia, Paulis, Sulighete, Teliucu Inferior, Cincis-Cerna, Izvoarele, Teliucu Superior, Tomesti, Dobrot, Leaut, Livada, Obarsa, Steia, Tiulesti, Valea Mare de Cris, Toplita, Curpenii Silvasului, Dabaca, Dealu Mic, Goles, Hasdau, Mosoru, Valari, Totesti, Carnesti, Copaci, Paclisa, Reea, Turdas, Pricaz, Rapas, Spini, Vata de Jos, Basarabasa, Birtin, Brotuna, Cazanesti, Ciungani, Ocisor, Ociu, Pravaleni, Prihodiste (Vata de Jos), Tatarastii de Cris, Tarnava de Cris, Vata de Sus, Valisoara, Dealu Mare, Salistioara, Stoieneasa, Vetel, Boia Barzii, Bretelin, Caoi, Herepeia, Lesnic, Mintia, Muncelu Mare, Muncelu Mic, Runcu Mic, Vorta, Certeju de Jos, Coaja, Dumesti, Luncsoara, Valea Poienii, Visca, Zam, Almas-Saliste, Almasel, Braseu, Cerbia, Deleni, Godinesti, Micanesti, Poganesti, Pojoga, Salciva, Tamasesti, Valea</t>
  </si>
  <si>
    <t>ROU_33</t>
  </si>
  <si>
    <t>Cluj-Napoca, Turda, Campia Turzii, Dej, Ocna Dejului, Pestera, Pintic, Somcutu Mic, Gherla, Baita, Hasdate (Gherla), Silivas, Huedin, Bicalatu, Aghiresu, Arghisu, Bagara, Dancu, Doroltu, Aghiresu-Fabrici, Inucu, Leghia, Macau, Ticu, Ticu-Colonie, Aiton, Rediu, Alunis, Corneni, Ghirolt, Pruneni, Vale, Apahida, Bodrog, Campenesti, Corpadea, Dezmir, Pata, Sannicoara, Sub Coasta, Aschileu Mare, Aschileu Mic, Cristorel, Dorna, Fodora, Baciu, Corusu, Mera, Popesti, Radaia, Salistea Noua, Suceagu, Baisoara, Frasinet, Moara de Padure, Muntele Baisorii, Muntele Bocului, Muntele Cacovei, Muntele Filii, Muntele Sacelului, Sacel, Belis, Balcesti (Belis), Dealu Botii, Giurcuta de Jos, Giurcuta de Sus, Poiana Horea, Smida, Bobalna, Antas, Babdiu, Blidaresti, Cremenea, Maia, Osorhel, Pruni, Razbuneni, Suaras, Valcelele, Bontida, Coasta, Rascruci, Tauseni, Borsa, Borsa-Catun, Borsa-Crestaia, Ciumafaia, Giula, Buza, Rotunda, Caianu, Barai, Caianu Mic, Caianu-Vama, Vaida-Camaras, Valeni (Caianu), Calarasi, Bogata, Calarasi-Gara, Calatele, Calata, Dealu Negru, Finciu, Valeni (Calatele), Camarasu, Naoiu, Samboleni, Capusu Mare, Agarbiciu, Balcesti (Capusu Mare), Capusu Mic, Dangau Mare, Dangau Mic, Dumbrava, Paniceni, Straja (Capusu Mare), Caseiu, Comorata, Coplean, Custura, Garbau Dejului, Guga, Leurda, Rugasesti, Salatruc, Urisor, Catina, Copru, Feldioara, Hagau, Hodaie, Valea Calda, Catcau, Muncel, Salisca, Ceanu Mare, Andici, Boian, Boldut, Ciurgau, Dosu Napului, Fanate, Hodai-Boian, Iacobeni, Mortesti, Starcu, Strucut, Valea lui Cati, Chinteni, Deusu, Feiurdeni, Macicasu, Padureni (Chinteni), Satu Lung, Salistea Veche, Sanmartin, Vechea, Chiuiesti, Dosu Bricii, Huta, Magoaja, Strambu, Valea Caseielului, Valea lui Opris, Ciucea, Vanatori, Ciurila, Filea de Jos, Filea de Sus, Padureni (Ciurila), Prunis, Salicea, Saliste, Sutu, Cojocna, Boj-Catun, Boju, Cara, Huci, Iuriu de Campie, Moristi, Straja (Cojocna), Cornesti, Barlea, Igritia, Lujerdiu, Morau, Stoiana, Tiocu de Jos, Tiocu de Sus, Tioltiur, Cuzdrioara, Manasturel, Valea Garboului, Dabaca, Luna de Jos, Paglisa, Feleacu, Casele Micesti, Gheorghieni, Saradis, Valcele, Fizesu Gherlii, Bont, Lunca Bontului, Nicula, Sacalaia, Floresti, Luna de Sus, Tauti, Frata, Berchiesu, Oas, Olariu, Padurea Iacobeni, Poiana Fratii, Razoare, Soporu de Campie, Garbau, Cornesti (Garbau), Nadaselu, Turea, Vistea, Geaca, Chiris, Lacu, Legii, Puini, Sucutard, Gilau, Somesu Cald, Somesu Rece, Iara, Agris, Borzesti, Buru, Cacova Ierii, Fagetu Ierii, Lungesti, Masca, Magura Ierii, Ocolisel, Surduc, Valea Agrisului, Valea Vadului, Iclod, Fundatura, Iclozel, Livada (Iclod), Orman, Izvoru Crisului, Nadasu, Nearsova, Saula, Jichisu de Jos, Codor, Jichisu de Sus, Sigau, Tarpiu, Gadalin, Juc-Herghelie, Jucu de Mijloc, Jucu de Sus, Visea, Luna, Gligoresti, Luncani, Maguri-Racatau, Maguri, Muntele Rece, Manastireni, Ardeova, Bedeciu, Bica, Dretea, Manasturu Romanesc, Margau, Bociu, Buteni, Ciuleni, Rachitele, Scrind-Frasinet, Marisel, Mica, Dambu Mare, Manastirea, Nires, Sanmarghita, Valea Ciresoii, Valea Luncii, Mihai Viteazu, Cheia, Cornesti (Mihai Viteazu), Mintiu Gherlii, Bunesti, Nima, Padurenii (Mintiu Gherlii), Petresti, Salatiu, Mociu, Boteni, Chesau, Criseni, Falca, Ghirisu Roman, Rosieni, Turmasi, Zorenii de Vale, Moldovenesti, Badeni, Pietroasa, Plaiesti, Podeni, Stejeris, Negreni, Bucea, Prelucele, Panticeu, Catalina, Cublesu Somesan, Darja, Sarata, Palatca, Bagaciu, Muresenii de Campie, Petea, Sava, Petrestii de Jos, Craesti, Deleni, Livada (Petrestii de Jos), Petrestii de Mijloc, Petrestii de Sus, Plaiuri, Ploscos, Crairat, Lobodas, Valea Florilor, Poieni, Bologa, Cerbesti, Hodisu, Lunca Visagului, Morlaca, Tranisu, Valea Draganului, Recea-Cristur, Caprioara, Ciubanca, Ciubancuta, Elciu, Escu, Jurca, Osoi, Pustuta, Risca, Dealu Mare, Lapustesti, Marcesti, Sacuieu, Rogojel, Visagu, Sandulesti, Copaceni, Savadisla, Finisel, Hasdate (Savadisla), Lita, Liteni, Stolna, Valisoara, Vlaha, Sancraiu, Alunisu, Braisoru, Domosu, Horlacea, Ceaba, Cutca, Diviciorii Mari, Diviciorii Mici, Mahal, Samboieni, Targusor, Sanpaul, Berindu, Mihaiesti, Sumurducu, Sardu, Topa Mica, Sic, Suatu, Aruncuta, Damburile, Tritenii de Jos, Clapa, Colonia, Padurenii (Tritenii de Jos), Tritenii de Sus, Tritenii-Hotar, Tureni, Ceanu Mic, Comsesti, Martinesti, Micesti, Taga, Nasal, Santejude, Santejude-Vale, Santioana, Unguras, Batin, Darot, Sicfa, Valea Ungurasului, Vad, Bogata de Jos, Bogata de Sus, Calna, Cetan, Curtuiusu Dejului, Valea Grosilor, Valea Ierii, Cerc, Plopi, Viisoara, Urca, Vultureni, Babutiu, Badesti, Chidea, Faureni, Soimeni</t>
  </si>
  <si>
    <t>ROU_40</t>
  </si>
  <si>
    <t>Oradea, Alesd, Padurea Neagra, Pestis, Tinaud, Beius, Delani, Marghita, Chet, Ghenetea, Nucet, Baita, Baita-Plai, Salonta, Stei, Valea lui Mihai, Vascau, Camp, Camp-Moti, Colesti, Varzarii de Jos, Varzarii de Sus, Abram, Cohani, Dijir, Iteu, Iteu Nou, Margine, Satu Barba, Suiug, Abramut, Crestur, Fancica, Petreu, Astileu, Calatea, Chistag, Pestere, Auseu, Cacuciu Vechi, Codrisoru, Gheghie, Grosi, Luncsoara, Avram Iancu, Ant, Tamasda, Balc, Almasu Mare, Almasu Mic (Balc), Ghida, Saldabagiu de Barcau, Batar, Arpasel, Talpos, Taut, Biharia, Cauaceu, Niuved, Parhida, Satu Nou, Tamaseu, Boianu Mare, Corboaia, Huta, Pagaia, Rugea, Borod, Borozel, Cetea, Cornitel, Serani, Valea Mare de Cris, Bors, Santaul Mare, Santaul Mic, Santion, Bratca, Beznea, Damis, Lorau, Ponoara, Valea Crisului, Brusturi, Cuiesd, Loranta, Orvisele, Paulesti, Picleu, Tiganestii de Cris, Varasau, Budureasa, Burda, Saca, Saliste de Beius, Teleac, Buduslau, Albis, Bulz, Munteni, Remeti, Buntesti, Bradet, Dumbravani, Ferice, Lelesti, Poienii de Jos, Poienii de Sus, Saud, Stancesti, Cabesti, Goila, Gurbesti (Cabesti), Josani (Cabesti), Sohodol, Capalna, Ginta, Rohani, Saldabagiu Mic, Suplacu de Tinca, Carpinet, Calugari, Izbuc, Leheceni, Campani, Fanate, Harsesti, Sighistel, Valea de Sus, Cefa, Ateas, Berechiu, Bicaci, Gepiu, Inand, Roit, Sannicolau Roman, Ceica, Bucium, Ceisoara, Corbesti, Cotiglet, Dusesti, Incesti, Cetariu, Paleu, Saldabagiu de Munte, Sisterea, Susturogi, Tautelec, Uileacu de Munte, Cherechiu, Chesereu, Targusor, Chislaz, Chiraleu, Haucesti, Misca, Poclusa de Barcau, Sarsig, Sanlazar, Ciuhoi, Cenalos, Saniob, Sfarnas, Ciumeghiu, Boiu, Ghiorac, Cociuba Mare, Carasau, Chesa, Petid, Copacel, Bucuroaia, Chijic, Poiana Tasad, Sarand, Surduc, Cristioru de Jos, Cristioru de Sus, Poiana (Cristioru de Jos), Saliste de Vascau, Curatele, Beiusele, Cresuia, Nimaiesti, Pocioveliste, Curtuiseni, Vasad, Derna, Dernisoara, Sacalasau, Sacalasau Nou, Tria, Diosig, Ianca, Mihai Bravu, Rosiori, Vaida, Dobresti, Cornisesti, Crancesti, Hidisel, Luncasprie, Racas, Topa de Jos, Topa de Sus, Draganesti, Belejeni, Gradinari, Livada Beiusului, Mizies, Pacalesti, Pantasesti, Sebis, Talpe, Tiganestii de Beius, Dragesti, Dicanesti, Stracos, Tasad, Topesti, Finis, Brusturi (Finis), Fizis, Ioanis, Suncuis, Girisu de Cris, Cheresig, Tarian, Toboliu, Hidiselu de Sus, Hidiselu de Jos, Mierlau, Santelec, Sumugiu, Holod, Dumbrava, Dumbravita, Forosig, Hodis, Lupoaia, Valea Mare de Codru, Vintere, Husasau de Tinca, Fonau, Miersig, Osand, Sititelec, Ineu, Botean, Husasau de Cris, Lazuri de Beius, Baleni, Cusuius, Hinchiris, Lazareni, Bicacel, Calea Mare, Carandeni, Caranzel, Gepis, Gruilung, Miheleu, Lugasu de Jos, Lugasu de Sus, Urvind, Lunca, Briheni, Hotarel, Sarbesti, Seghiste, Sustiu, Madaras, Homorog, Ianosda, Martihaz, Magesti, Butani, Cacuciu Nou, Dobricionesti, Galaseni, Josani (Magesti), Ortiteag, Nojorid, Apateu, Chisirid, Les, Livada de Bihor, Pausa, Sauaieu, Olcea, Calacea, Hodisel, Ucuris, Osorhei, Alparea, Cheriu, Felcheriu, Fughiu, Pietroasa, Chiscau, Cociuba Mica, Giulesti, Gurani, Magura, Motesti, Pocola, Feneris, Petrani, Poietari, Sanmartin de Beius, Pomezeu, Campani de Pomezeu, Cosdeni, Hidis, Lacu Sarat, Sitani, Spinus de Pomezeu, Valani de Pomezeu, Popesti, Bistra, Budoi, Cuzap, Varviz, Varzari, Voivozi (Popesti), Rabagani, Albesti, Bratesti, Saliste de Pomezeu, Saucani, Varaseni, Remetea, Dragoteni, Meziad, Petreasa, Soimus, Rieni, Cucuceni, Ghighiseni, Petrileni, Sudrigiu, Valea de Jos, Rosia, Lazuri, Sacadat, Borsa, Sabolciu, Sacueni, Cadea, Ciocaia, Cubulcut, Olosig, Sannicolau de Munte, Salacea, Otomani, Salard, Hodos, Santimreu, Sambata, Copaceni, Ogesti, Rogoz, Rotaresti, Zavoiu, Sanmartin, Baile 1 Mai, Betfia, Cihei, Cordau, Baile Felix, Haieu, Rontau, Santandrei, Palota, Sarbi, Almasu Mic (Sarbi), Burzuc, Chioag, Fegernic, Fegernicu Nou, Sarcau, Spinus, Ciulesti, Gurbesti (Spinus), Nadar, Saliste, Suplacu de Barcau, Borumlaca, Dolea, Foglas, Valea Cerului, Valcelele, Simian, Silindru, Voivozi (Simian), Sinteu, Huta Voivozi, Socet, Valea Tarnei, Soimi, Borz, Codru, Dumbravita de Codru, Poclusa de Beius, Sannicolau de Beius, Ursad, Urvis de Beius, Suncuius, Balnaca, Balnaca-Grosi, Zece Hotare, Tarcea, Adoni, Galospetreu, Tarcaia, Mierag, Tarcaita, Totoreni, Tauteu, Bogei, Chiribis, Ciutelec, Poiana (Tauteu), Tileagd, Balaia, Calatani, Posoloaca, Tilecus, Uileacu de Cris, Tinca, Belfir, Girisu Negru, Gurbediu, Rapa, Tulca, Cauasd, Tetchea, Hotar, Subpiatra, Telechiu, Uileacu de Beius, Forau, Prisaca, Valanii de Beius, Vadu Crisului, Birtin, Tomnatic, Topa de Cris, Varciorog, Fasca, Surducel, Serghis, Viisoara, Izvoarele, Padureni, Reghea</t>
  </si>
  <si>
    <t>ROU_41</t>
  </si>
  <si>
    <t>Bistrita, Ghinda, Sarata, Sigmir, Slatinita, Beclean, Coldau, Figa, Rusu de Jos, Nasaud, Liviu Rebreanu, Lusca, Sangeorz-Bai, Cormaia, Valea Borcutului, Bistrita Bargaului, Bistrita Bargaului Fabrici, Colibita, Branistea, Ciresoaia, Malut, Budacu de Jos, Budus, Jelna, Monariu, Simionesti, Budesti, Budesti-Fanate, Tagu, Tagsoru, Caianu Mic, Caianu Mare, Ciceu-Poieni, Dobric, Dobricel, Dumbravita, Budacu de Sus, Dumitrita, Orheiu Bistritei, Petris, Ragla, Satu Nou, Chiochis, Apatiu, Bozies, Buza Catun, Chetiu, Jimbor, Manic, Sannicoara, Strugureni, Tentea, Chiuza, Mires, Piatra, Sasarm, Ciceu-Giurgesti, Breaza, Dumbraveni, Negrilesti, Purcarete, Cosbuc, Bichigiu, Dumitra, Cepari, Tarpiu, Feldru, Nepos, Galatii Bistritei, Albestii Bistritei, Dipsa, Herina, Tonciu, Ilva Mare, Ivaneasa, Ilva Mica, Josenii Bargaului, Mijlocenii Bargaului, Rusu Bargaului, Stramba, Lechinta, Bungard, Chirales, Sangeorzu Nou, Saniacob, Tigau, Vermes, Lesu, Lunca Lesului, Livezile, Cusma, Dorolea, Dumbrava (Livezile), Valea Poenii, Lunca Ilvei, Maieru, Anies, Matei, Bidiu, Corvinesti, Enciu, Fantanele, Morut, Magura Ilvei, Arsita, Poiana Ilvei, Mariselu, Barla, Domnesti, Jeica, Magurele, Neteni, Santioana, Micestii de Campie, Fantanita, Visuia, Milas, Comlod, Dupa Deal, Ghemes, Hirean, Orosfaia, Monor, Gledin, Floresti, Mintiu, Mititei, Mocod, Mogoseni, Nimigea de Sus, Taure, Nimigea de Jos, Nuseni, Beudiu, Dumbrava (Nuseni), Feleac, Malin, Rusu de Sus, Vita, Parva, Bata, Ciceu-Corabia, Ciceu-Mihaiesti, Lelesti, Reteag, Prundu Bargaului, Susenii Bargaului, Rebra, Rebrisoara, Gersa I, Gersa II, Poderei, Rodna, Valea Vinului, Romuli, Dealu Stefanitei, Salva, Runcu Salvei, Sanmihaiu de Campie, Brateni, La Curte, Salcuta, Stupini, Zoreni, Silivasu de Campie, Draga, Fanatele Silivasului, Porumbenii, Spermezeu, Halmasau, Lunca Borlesei, Paltineasa, Sita, Sesuri Spermezeu-Vale, Sant, Valea Mare (Sant), Sieu, Ardan, Posmus, Soimus, Sieu-Magherus, Arcalia, Chintelnic, Crainimat, Podirei, Saratel, Valea Magherusului, Sieu-Odorhei, Agrisu de Jos, Agrisu de Sus, Bretea, Coasta, Cristur-Sieu, Sirioara, Sieut, Lunca, Rustior, Sebis, Sintereag, Blajenii de Jos, Blajenii de Sus, Caila, Cociu, Sieu-Sfantu, Sintereag-Gara, Tarlisua, Agries, Agriesel, Borleasa, Cireasi, Lunca Sateasca, Moliset, Oarzina, Racatesu, Sendroaia, Teaca, Archiud, Budurleni, Ocnita, Pinticu, Viile Tecii, Telciu, Fiad, Telcisor, Tiha Bargaului, Ciosa, Muresenii Bargaului, Piatra Fantanele, Tureac, Uriu, Cristestii Ciceului, Hasmasu Ciceului, Ilisua, Urmenis, Camp, Coseriu, Delureni, Fanate, Podenii, Scoabe, Sopteriu, Valea, Valea Mare (Urmenis), Zagra, Alunisul, Perisor, Poienile Zagrei, Suplai</t>
  </si>
  <si>
    <t>ROU_42</t>
  </si>
  <si>
    <t>Baia Mare, Blidari, Firiza, Valea Neagra, Baia Sprie, Chiuzbaia, Satu Nou de Sus, Tautii de Sus, Borsa, Baile Borsa, Cavnic, Seini, Sabisa, Viile Apei, Sighetu Marmatiei, Iapa, Lazu Baciului, Sugau, Valea Cufundoasa, Valea Hotarului, Targu Lapus, Boiereni, Borcut, Cufoaia, Damacuseni, Dobricu Lapusului, Dumbrava, Fantanele, Groape, Inau, Razoare, Rogoz, Rohia, Stoiceni, Viseu de Sus, Viseu de Mijloc, Ardusat, Ariesu de Camp, Coltirea, Arinis, Rodina, Tamasesti, Asuaju de Sus, Asuaju de Jos, Baita de sub Codru, Urmenis, Baiut, Poiana Botizii, Strambu-Baiut, Basesti, Odesti, Saliste, Stremt, Barsana, Nanesti, Oncesti, Bicaz, Ciuta, Corni, Bistra, Crasna Viseului, Valea Viseului, Bocicoiu Mare, Craciunesti, Lunca la Tisa, Tisa, Bogdan Voda, Bocicoel, Boiu Mare, Francenii Boiului, Prislop, Romanesti, Botiza, Budesti, Sarbi (Budesti), Calinesti, Cornesti, Valeni, Campulung la Tisa, Cernesti, Brebeni, Ciocotis, Fanate, Izvoarele, Magureni, Trestia, Cicarlau, Bargau, Handalu Ilbei, Ilba, Copalnic-Manastur, Berinta, Carpinis, Copalnic, Copalnic-Deal, Curtuiusu Mic, Fauresti, Laschia, Preluca Noua, Preluca Veche, Rusor, Vad, Valenii Lapusului, Coroieni, Baba, Dealu Mare, Draghia, Cupseni, Costeni, Libotin, Ungureni, Desesti, Harnicesti, Mara, Dragomiresti, Dumbravita, Carbunari, Chechis, Rus, Sindresti, Unguras, Farcasa, Buzesti, Sarbi (Farcasa), Tamaia, Giulesti, Berbesti, Feresti, Manastirea, Grosi, Ocolis, Satu Nou de Jos, Ieud, Lapus, Leordina, Miresu Mare, Danestii Chioarului, Iadara, Lucacesti, Remeti pe Somes, Stejera, Tulghies, Moisei, Oarta de Jos, Oarta de Sus, Ortita, Ocna Sugatag, Breb, Hoteni, Sat-Sugatag, Petrova, Poienile Izei, Poienile de sub Munte, Recea, Bozanta Mica, Lapusel, Mocira, Sasar, Remetea Chioarului, Berchez, Berchezoaia, Posta, Remecioara, Remeti, Piatra, Teceu Mic, Repedea, Rona de Jos, Rona de Sus, Costiui, Rozavlea, Salta, Ruscova, Sarasau, Satulung, Ariesu de Padure, Fersig, Finteusu Mic, Hideaga, Mogosesti, Pribilesti, Sacalaseni, Catalina, Coas, Coltau, Coruia, Culcea, Intrerauri, Sacel, Salistea de Sus, Salsig, Gardani, Sapanta, Stramtura, Glod, Slatioara, Suciu de Sus, Grosii Tiblesului, Larga, Suciu de Jos, Sieu, Sisesti, Bontaieni, Cetatele, Danesti, Negreia, Plopis, Surdesti, Somcuta Mare, Buciumi, Buteasa, Ciolt, Codru Butesii, Finteusu Mare, Hovrila, Valenii Somcutei, Tautii-Magheraus, Baita, Bozanta Mare, Busag, Merisor, Nistru, Ulmoasa, Ulmeni, Arduzel, Chelinta, Manau, Somes-Uileac, Tohat, Ticau, Vicea, Vadu Izei, Valea Stejarului, Valea Chioarului, Curtuiusu Mare, Durusa, Fericea, Mesteacan, Varai, Vima Mica, Aspra, Dealu Corbului, Jugastreni, Peteritea, Salnita, Vima Mare, Viseu de Jos</t>
  </si>
  <si>
    <t>ROU_43</t>
  </si>
  <si>
    <t>Satu Mare, Satmarel, Carei, Ianculesti, Negresti-Oas, Luna, Tur, Tasnad, Blaja, Cig, Ratiu, Sarauad, Valea Morii, Acas, Ganas, Mihaieni, Unimat, Andrid, Dindesti, Irina, Apa, Lunca Apei, Someseni, Ardud, Ardud-Vii, Baba Novac, Gerausa, Madaras, Saratura, Batarci, Comlausa, Sirlau, Tamaseni, Barsau de Jos, Barsau de Sus, Beltiug, Bolda, Ghirisa, Giungi, Ratesti, Sandra, Berveni, Lucaceni, Bixad, Boinesti, Trip, Bogdand, Babta, Corund, Ser, Botiz, Agris, Ciuperceni, Calinesti-Oas, Coca, Lechinta, Pasunea Mare, Camarzana, Capleni, Camin, Cauas, Ady Endre, Ghenci, Ghilesti, Hotoan, Radulesti, Cehal, Cehalut, Orbau, Certeze, Huta-Certeze, Moiseni, Craidorolt, Criseni, Eriu-Sancrai, Satu Mic, Teghea, Crucisor, Iegheriste, Poiana Codrului, Apateu, Caraseu, Corod, Culciu Mare, Culciu Mic, Lipau, Doba, Boghis, Dacia, Paulian, Traian, Dorolt, Atea, Dara, Petea, Foieni, Gherta Mica, Halmeu, Babesti, Cidreag, Dobolt, Halmeu-Vii, Mesteacan, Porumbesti, Hodod, Giurtelecu Hododului, Lelei, Nadisu Hododului, Chilia, Homorodu de Jos, Homorodu de Mijloc, Homorodu de Sus, Necopoi, Solduba, Lazuri, Bercu, Nisipeni, Noroieni, Peles, Pelisor, Livada, Adrian, Dumbrava, Livada Mica, Mediesu Aurit, Babasesti, Iojib, Medies-Raturi, Medies-Vii, Potau, Romanesti, Micula, Bercu Nou, Micula Noua, Domanesti, Ghilvaci, Ghirolt, Istrau, Moftinu Mare, Moftinu Mic, Sanmiclaus, Odoreu, Berindan, Cucu, Eteni, Martinesti, Vanatoresti, Orasu Nou, Orasu Nou-Vii, Prilog, Prilog-Vii, Racsa, Racsa-Vii, Remetea Oasului, Paulesti, Amati, Ambud, Hrip, Petin, Ruseni, Petresti, Dindestiu Mic, Pir, Piru Nou, Sarvazel, Piscolt, Resighea, Scarisoara Noua, Pomi, Aciua, Bicau, Borlesti, Sanislau, Berea, Ciumesti, Horea, Marna Noua, Viisoara, Santau, Chereusa, Sudurau, Sacaseni, Chegea, Sauca, Becheni, Cean, Chisau, Silvas, Socond, Cuta, Hodisa, Soconzel, Stana, Dobra, Giorocuta, Hurezu Mare, Racova, Secheresa, Supuru de Sus, Supuru de Jos, Tarna Mare, Bocicau, Valea Seaca, Vagas, Tarsolt, Aliceni, Terebesti, Aliza, Gelu, Piscari, Tiream, Portita, Vezendiu, Turt, Gherta Mare, Turt-Bai, Turulung, Draguseni, Turulung-Vii, Urziceni, Urziceni-Padure, Valea Vinului, Marius, Rosiori, Sai, Vama, Vetis, Decebal, Oar, Viile Satu Mare, Cionchesti, Medisa, Tataresti, Tireac</t>
  </si>
  <si>
    <t>ROU_44</t>
  </si>
  <si>
    <t>Zalau, Ortelec, Stana, Cehu Silvaniei, Horoatu Cehului, Motis, Nadis, Ulciug, Jibou, Cuceu, Husia, Rona, Var, Simleu Silvaniei, Bic, Cehei, Pusta, Agrij, Rastoltu Desert, Almasu, Babiu, Cutis, Jebucu, Mesteacanu, Petrinzel, Sfaras, Taudu, Babeni, Ciocmani, Clit, Pirosa, Poienita, Balan, Chechis, Chendrea, Galpaia, Galgau Almasului, Banisor, Ban, Peceiu, Benesat, Alunis, Biusa, Bobota, Dersida, Zalnoc, Bocsa, Borla, Campia, Salajeni, Buciumi, Bodia, Bogdana, Huta, Rastolt, Sangeorgiu de Meses, Camar, Padureni, Carastelec, Dumuslau, Chiesd, Colonia Sighetu Silvaniei, Sighetu Silvaniei, Cizer, Plesca, Pria, Coseiu, Archid, Chilioara, Crasna, Huseni, Marin, Ratin, Creaca, Borza, Brebi, Brusturi, Ciglean, Jac, Lupoaia, Prodanesti, Viile Jacului, Cristolt, Muncel, Poiana Ontii, Valeni, Criseni, Cristur-Criseni, Garceiu, Cuzaplac, Cublesu, Galaseni, Mierta, Petrindu, Ruginoasa, Stoboru, Tamasa, Dobrin, Deleni, Doba, Naimon, Sancraiu Silvaniei, Verveghiu, Dragu, Adalin, Fantanele, Ugrutiu, Voivodeni, Fildu de Jos, Fildu de Mijloc, Fildu de Sus, Tetisu, Galgau, Barsau Mare, Capalna, Chizeni, Dobrocina, Fodora, Francenii de Piatra, Glod, Gura Vladesei, Garbou, Bezded, Calacea, Cernuc, Fabrica, Popteleac, Solomon, Halmasd, Aleus, Cerisa, Drighiu, Fufez, Hereclean, Badon, Bocsita, Diosod, Guruslau, Panic, Hida, Baica, Miluani, Paduris, Racas, Sanpetru Almasului, Stupini, Trestia, Horoatu Crasnei, Hurez, Starciu, Seredeiu, Ileanda, Barsauta, Bizusa-Bai, Dabiceni, Dolheni, Luminisu, Maleni, Negreni, Perii Vadului, Podisu, Rastoci, Rogna, Sasa, Ip, Cosniciu de Jos, Cosniciu de Sus, Zauan, Zauan-Bai, Letca, Ciula, Cozla, Cuciulat, Lemniu, Purcaret, Soimuseni, Toplita, Valisoara, Lozna, Cormenis, Preluci, Valea Lesului, Valea Loznei, Marca, Lesmir, Marca-Huta, Port, Sumal, Maeriste, Cristelec, Doh, Giurtelecu Simleului, Maladia, Uileacu Simleului, Mesesenii de Jos, Aghires, Fetindia, Mesesenii de Sus, Mirsid, Firminis, Moigrad-Porolissum, Popeni, Napradea, Cheud, Somes-Guruslau, Tranis, Vadurele, Nusfalau, Bilghez, Boghis, Bozies, Pericei, Badacin, Periceiu Mic, Sici, Plopis, Fagetu, Iaz, Poiana Blenchii, Falcusa, Gostila, Magura, Romanasi, Chichisa, Ciumarna, Pausa, Poarta Salajului, Romita, Rus, Buzas, Fantanele-Rus, Hasmas, Simisna, Salatig, Bulgari, Deja, Mineu, Notig, Sag, Fizes, Mal, Sarbi, Tusa, Sanmihaiu Almasului, Bercea, Santa Maria, Somes-Odorhei, Barsa, Domnin, Inau, Soimus, Surduc, Braglez, Cristoltel, Solona, Testioara, Tihau, Turbuta, Samsud, Valea Pomilor, Sarmasag, Ilisua, Lompirt, Moiad, Poiana Magura, Tarmure, Treznea, Bozna, Valcau de Jos, Lazuri, Preoteasa, Ratovei, Sub Cetate, Valcau de Sus, Varsolt, Recea, Recea Mica, Zalha, Ceaca, Ciureni, Valea Ciurenilor, Valea Hranei, Valea Lunga, Vartesca, Zimbor, Chendremal, Dolu, Sancraiu Almasului, Sutoru</t>
  </si>
  <si>
    <t>ROU_45</t>
  </si>
  <si>
    <t>Brasov, Poiana Brasov, Codlea, Fagaras, Predeal, Paraul Rece, Timisu de Jos, Timisu de Sus, Rasnov, Rupea, Fiser, Sacele, Victoria, Zarnesti, Tohanu Nou, Apata, Beclean, Boholt, Calbor, Hurez, Luta, Bod, Colonia Bod, Bran, Predelut, Sohodol, Simon, Budila, Bunesti, Crit, Mesendorf, Roades, Viscri, Cata, Beia, Drauseni, Ionesti, Palos, Cincu, Toarcla, Comana de Jos, Comana de Sus, Crihalma, Ticusu Nou, Cristian, Dumbravita, Vladeni, Feldioara, Colonia Reconstructia, Rotbav, Fundata, Fundatica, Sirnea, Ghimbav, Halchiu, Crizbav, Cutus, Satu Nou, Harman, Podu Oltului, Harseni, Copacel, Malinis, Margineni, Sebes, Hoghiz, Bogata Olteana, Cuciulata, Dopca, Fantana, Lupsa, Homorod, Jimbor, Mercheasa, Jibert, Dacia, Granari, Lovnic, Valeni, Lisa, Breaza, Pojorta, Maierus, Arini, Mandra, Ileni, Rausor, Sona, Toderita, Moieciu, Cheia, Drumul Carului, Magura, Moieciu de Sus, Moieciu de Jos, Pestera, Ormenis, Augustin, Parau, Grid, Venetia de Jos, Venetia de Sus, Poiana Marului, Prejmer, Stupinii Prejmerului, Lunca Calnicului, Racos, Mateias, Recea, Berivoi, Dejani, Gura Vaii, Iasi, Sasciori, Savastreni, Sanpetru, Sercaia, Halmeag, Vad, Bucium, Ohaba, Persani, Sercaita, Sinca Veche, Valcea, Sinca Noua, Paltin, Soars, Barcut, Felmer, Rodbav, Selistat, Tarlungeni, Carpinis, Purcareni, Zizin, Teliu, Cobor, Ticusu Vechi, Corbi, Feldioara (Ucea), Ucea de Jos, Ucea de Sus, Ungra, Daisoara, Vama Buzaului, Acris, Buzaiel, Dalghiu, Dragus, Oltet, Rucar, Vistea de Jos, Vistea de Sus, Vistisoara, Voila, Cincsor, Dridif, Ludisor, Sambata de Jos, Sambata de Sus, Statiunea Climaterica Sambata, Voivodeni, Vulcan, Colonia 1 Mai, Holbav</t>
  </si>
  <si>
    <t>ROU_50</t>
  </si>
  <si>
    <t>Alba Iulia, Abrud, Abrud-Sat, Gura Cornei, Soharu, Aiud, Aiudul de Sus, Ciumbrud, Gambas, Garbova de Jos, Garbova de Sus, Garbovita, Magina, Pagida, Sancrai, Tifra, Baia de Aries, Brazesti, Cioara de Sus, Muncelu, Sartas, Simulesti, Blaj, Deleni-Obarsie, Flitesti, Izvoarele (Blaj), Manarade, Petrisat, Spatac, Tiur, Veza, Campeni, Boncesti, Borlesti, Botesti (Campeni), Certege, Coasta Vascului, Dandut, Dealu Bistrii, Dealu Capsei, Dric, Fata Abrudului, Floresti (Campeni), Furduiesti (Campeni), Mihoesti, Motorasti, Peste Valea Bistrii, Poduri, Sorlita, Tomusesti, Valea Bistrii, Valea Caselor, Varsi, Cugir, Bocsitura, Bucuru, Calene, Feteni, Goasele, Mugesti, Vinerea, Ocna Mures, Cisteiu de Mures, Micoslaca, Razboieni-Cetate, Uioara de Jos, Uioara de Sus, Sebes, Lancram, Rahau, Petresti, Teius, Beldiu, Capud, Coslariu Nou, Petelca, Zlatna, Botesti (Zlatna), Budeni, Dealu Roatei, Dobrot, Dumbrava (Zlatna), Fenes, Galati, Izvoru Ampoiului, Patrangeni, Parau Gruiului, Pirita, Podu lui Paul, Runc (Zlatna), Rusi, Suseni, Trampoiele, Valea Mica, Valtori (Zlatna), Albac, Barasti, Budaiesti, Cionesti, Costesti (Albac), Dealu Lamasoi, Deve, Dupa Plese, Fata, Plesesti, Potionci, Rogoz, Rosesti, Rusesti, Sohodol (Albac), Tamboresti, Almasu Mare, Almasu de Mijloc, Bradet, Cheile Cibului, Cib, Glod, Nadastia, Arieseni, Avramesti (Arieseni), Bubesti, Casa de Piatra, Cobles, Dealu Bajului, Fata Cristesei, Fata Lapusului, Galbena, Hodobana, Izlaz, Pantesti, Patrahaitesti, Poienita (Arieseni), Ravicesti, Sturu, Stei-Arieseni, Vanvucesti, Avram Iancu, Achimetesti, Avramesti (Avram Iancu), Badai, Boldesti, Calugaresti, Casoaia, Candesti, Carasti, Cartulesti, Cocesti, Cocosesti, Coroiesti, Dealu Crisului, Dolesti, Dumacesti, Gojeiesti, Heleresti, Incesti (Avram Iancu), Jojei, Martesti, Orgesti, Patrutesti, Plai (Avram Iancu), Puselesti, Soicesti, Stertesti, Tarsa, Tarsa-Plai, Valea Maciului, Valea Utului, Verdesti, Vidrisoara, Berghin, Ghirbom, Henig, Straja, Bistra, Aronesti, Balesti, Balesti-Catun, Barlesti (Bistra), Cheleteni, Ciuldesti, Cretesti, Dambureni, Dealu Muntelui, Durasti, Ganesti, Garde, Hodisesti, Hudricesti, Lipaia, Lunca Larga (Bistra), Lunca Merilor, Mihaiesti, Namas, Novacesti, Perjesti, Poiana (Bistra), Poiu, Ratitis, Runcuri, Salagesti, Stefanca, Tolacesti, Tomnatec, Trisoresti, Taranesti, Varsi-Rontu, Varsii Mari, Varsii Mici, Blandiana, Acmariu, Ibru, Poieni (Blandiana), Racatau, Bucium, Anghelesti, Bisericani, Bucium-Sat, Cerbu, Ciuculesti, Coleseni, Dogaresti, Feresti, Floresti (Bucium), Gura Izbitei, Helesti, Izbicioara, Izbita, Jurcuiesti, Lupulesti, Magura (Bucium), Muntari, Petreni, Poiana (Bucium), Poieni (Bucium), Stalnisoara, Valea Abruzel, Valea Alba, Valea Cerbului, Valea Negrilesii, Valea Poienii (Bucium), Valea Sesii (Bucium), Valeni (Bucium), Valcea, Calnic, Cut, Deal, Cenade, Capu Dealului, Gorgan, Cergau Mare, Cergau Mic, Lupu, Ceru-Bacainti, Bolovanesti, Bulbuc, Cucuta, Curpeni, Dumbravita, Fantanele, Grosi, Valea Mare, Viezuri, Cetatea de Balta, Craciunelu de Sus, Santamarie, Tatarlaua, Ciugud, Drambar, Dumbrava (Ciugud), Hapria, Seusa, Teleac, Ciuruleasa, Bidigesti, Bodresti, Boglesti, Buninginea, Ghedulesti, Matisesti (Ciuruleasa), Moraresti (Ciuruleasa), Vulcan, Craciunelu de Jos, Bucerdea Granoasa, Cornu, Padure, Panca, Cricau, Craiva, Tibru, Daia Romana, Dostat, Boz, Dealu Dostatului, Farau, Heria, Medves, Sanbenedic, Silea, Galda de Jos, Benic, Cetea, Galda de Sus, Lupseni, Magura (Galda de Jos), Mesentea, Oiejdea, Poiana Galdei, Raicani, Zagris, Garbova, Carpinis (Garbova), Reciu, Garda de Sus, Biharia, Dealu Frumos (Garda de Sus), Dealu Ordancusii, Dobresti, Garda Seaca, Ghetari, Hanasesti (Garda de Sus), Huzaresti, Izvoarele (Garda de Sus), Mununa, Ocoale, Plai (Garda de Sus), Plisti, Scoarta, Snide, Sucesti, Hoparta, Silivas, Spalnaca, Turdas, Vama Seaca, Horea, Baba, Butesti (Horea), Darlesti, Fericet, Giurgiut, Mancesti, Matisesti (Horea), Niculesti, Patrusesti, Petreasa, Preluca, Teiu, Trifesti (Horea), Zanzesti, Ighiu, Bucerdea Vinoasa, Ighiel, Sard, Telna, Intregalde, Dealu Geoagiului, Ghioncani, Iliesti, Ivanis, Marinesti, Modolesti (Intregalde), Necrilesti, Popesti, Sfarcea, Tecsesti, Jidvei, Balcaciu, Capalna de Jos, Feisa, Veseus, Livezile, Izvoarele (Livezile), Poiana Aiudului, Valisoara, Lopadea Noua, Asinip, Bagau, Beta, Cicard, Ciuguzel, Ocnisoara, Odverem, Lunca Muresului, Gura Ariesului, Lupsa, Bardesti, Barzan, Curmatura, Dupa Deal (Lupsa), Geamana, Hadarau, Holobani, Lazuri (Lupsa), Lunca (Lupsa), Manastire, Margaia, Musca, Parau-Carbunari, Pitiga, Posogani, Sasa, Trifesti (Lupsa), Valea Holhorii, Valea Lupsii, Valea Sesii (Lupsa), Vai, Vinta, Metes, Ampoita, Isca, Lunca Ampoitei, Lunca Metesului, Padurea, Poiana Ampoiului, Poiana Ursului, Presaca Ampoiului, Remetea, Tauti, Valeni (Metes), Mihalt, Cistei, Obreja, Zaries, Miraslau, Cicau, Decea, Lopadea Veche, Ormenis, Rachis, Mogos, Barbesti, Barlesti (Mogos), Barlesti-Catun, Barzogani, Bocesti, Bogdanesti (Mogos), Butesti (Mogos), Cojocani, Cristesti, Mamaligani, Negresti, Oncesti, Poienile-Mogos, Tomesti, Valea Barnii, Valea Barlutesti, Valea Cocesti, Valea Giogesti, Valea Mlacii, Valea Tupilor, Noslac, Captalan, Copand, Gabud, Stana de Mures, Valea Ciuciului, Ocolis, Lunca Larga (Ocolis), Runc (Ocolis), Vidolm, Ohaba, Colibi, Maghierat, Secasel, Pianu de Jos, Pianu de Sus, Plaiuri, Purcareti, Strungari, Poiana Vadului, Costesti (Poiana Vadului), Duduieni, Fagetu de Jos, Fagetu de Sus, Hanasesti (Poiana Vadului), Lupaiesti, Morcanesti, Pastesti, Petelei, Stanesti, Ponor, Dupa Deal (Ponor), Geogel, Macaresti, Vale In Jos, Valea Bucurului, Cortesti, Incesti (Posaga), Lunca (Posaga), Orasti, Posaga de Jos, Posaga de Sus, Sagagea, Radesti, Leorint, Mescreac, Soimus, Ramet, Botani, Bradesti, Cheia, Cotorasti, Floresti (Ramet), Olteni, Valea Fagetului, Valea Inzelului, Valea Manastirii, Valea Poienii (Ramet), Valea Uzei, Vladesti, Rimetea, Coltesti, Rosia Montana, Balmosesti, Blidesti, Bunta, Carpinis (Rosia Montana), Coasta Hentii, Corna, Curaturi, Daroaia, Garda-Barbulesti, Gura Rosiei, Iacobesti, Ignatesti, Soal, Tarina, Vartop, Rosia de Secas, Tau, Ungurei, Dealu Caselor, Dumesti, Salciua de Jos, Salciua de Sus, Sub Piatra, Valea Larga, Salistea, Margineni, Salistea-Deal, Tartaria, Sasciori, Capalna, Dumbrava (Sasciori), Laz (Sasciori), Loman, Plesi, Rachita, Sebesel, Tonea, Sancel, Iclod, Panade, Santimbru, Coslariu, Dumitra, Galtiu, Totoi, Scarisoara, Barlesti (Scarisoara), Botesti (Scarisoara), Fata-Lazesti, Floresti (Scarisoara), Lazesti (Scarisoara), Lespezea, Matei, Negesti, Runc (Scarisoara), Sfoartea, Stiuleti, Trancesti, Sohodol, Bazesti, Bilanesti, Bobaresti (Sohodol), Bradeana, Burzonesti, Deoncesti, Dilimani, Furduiesti (Sohodol), Gura Sohodol, Hoanca (Sohodol), Joldisesti, Lazuri (Sohodol), Lehesti, Luminesti, Medresti, Moraresti (Sohodol), Munesti, Napaiesti, Nelegesti, Nicoresti, Peles, Poiana (Sohodol), Robesti, Sebisesti, Sicoiesti, Surdesti, Simocesti, Toci, Valea Verde, Vladosesti, Stremt, Fata Pietrii, Geoagiu de Sus, Geomal, Sibot, Balomiru de Camp, Bacainti, Saracsau, Sona, Alecus, Biia, Doptau, Lunca Tarnavei, Sanmiclaus, Valea Sasului, Spring, Carpen, Carpenii de Sus, Cunta, Drasov, Vingard, Sugag, Arti, Barsana, Dobra, Jidostina, Martinie, Tau Bistra, Unirea, Ciugudu de Jos, Ciugudu de Sus, Dumbrava (Unirea), Inoc, Mahaceni, Vadu Motilor, Bodesti, Burzesti, Dealu Frumos (Vadu Motilor), Lazesti (Vadu Motilor), Necsesti, Poduri-Bricesti, Popestii de Jos, Popestii de Sus, Tomutesti, Totesti, Valtori (Vadu Motilor), Valea Lunga, Faget, Glogovet, Lodroman, Lunca (Valea Lunga), Tauni, Vidra, Bai, Bobaresti (Vidra), Bogdanesti (Vidra), Bordestii Poieni, Culdesti, Dealu Goiesti, Dos, Dosu Luncii, Dosu Vasesti, Dragoiesti-Lunca, Ficaresti, Gligoresti, Goiesti, Haiducesti, Harasti, Hoanca (Vidra), Jeflesti, Lunca (Vidra), Lunca Bisericii, Lunca Goiesti, Lunca Vesesti, Lunca de Jos, Modolesti (Vidra), Nemesi, Oidesti, Pitarcesti, Plescuta, Poieni (Vidra), Ponorel, Puiuletesti, Runc (Vidra), Segaj, Urdes, Valea Morii, Vasesti, Valcaneasa, Valcesti, Vartanesti, Vintu de Jos, Campu Goblii, Ciocasu, Criseni, Dealu Ferului, Gura Cutului, Hategana, Inuri, Laz (Vintu de Jos), Matacina, Mereteu, Parau lui Mihai, Poienita (Vintu de Jos), Stauini, Valea Goblii, Valea Vintului, Valea lui Mihai, Vurpar</t>
  </si>
  <si>
    <t>ROU_51</t>
  </si>
  <si>
    <t>Sfantu Gheorghe, Chilieni, Coseni, Baraolt, Biborteni, Bodos, Capeni, Miclosoara, Racosul de Sus, Covasna, Chiurus, Intorsura Buzaului, Bradet, Floroaia, Scradoasa, Targu Secuiesc, Lunga, Aita Mare, Aita Medie, Barcani, Ladauti, Saramas, Aita Seaca, Batanii Mici, Herculian, Ozunca-Bai, Batanii Mari, Belin, Belin-Vale, Bodoc, Olteni, Zalan, Borosneu Mare, Borosneu Mic, Dobolii de Sus, Let, Tufalau, Valea Mica, Brates, Pachia, Telechia, Bradut, Doboseni, Filia, Talisoara, Bretcu, Martanus, Oituz, Catalina, Hatuica, Imeni, Marcusa, Martineni, Cernat, Albis, Icafalau, Chichis, Bacel, Comandau, Dobarlau, Lunca Marcusului, Marcus, Valea Dobarlaului, Ghelinta, Harale, Ghidfalau, Anghelus, Fotos, Zoltan, Haghig, Iaras, Ilieni, Dobolii de Jos, Sancraiu, Lemnia, Lutoasa, Mereni, Micfalau, Bixad, Malnas, Malnas-Bai, Valea Zalanului, Moacsa, Dalnic, Padureni, Ojdula, Hilib, Ozun, Bicfalau, Lisnau, Lisnau-Vale, Lunca Ozunului, Magherus, Santionlunca, Poian, Belani, Carpinenii, Estelnic, Valea Scurta, Reci, Aninoasa, Bita, Saciova, Sanzieni, Casinu Mic, Petriceni, Valea Seaca, Sita Buzaului, Crasna, Merisor, Zabratau, Turia, Alungeni, Valea Crisului, Arcus, Calnic, Valea Mare, Valcele, Araci, Ariusd, Hetea, Varghis, Zagon, Papauti, Zabala, Peteni, Surcea, Tamasfalau</t>
  </si>
  <si>
    <t>ROU_52</t>
  </si>
  <si>
    <t>Ciba, Harghita-Bai, Jigodin-Bai, Miercurea-Ciuc, Baile Tusnad, Carpitus, Balan, Borsec, Cristuru Secuiesc, Filias, Gheorgheni, Covacipeter, Lacu Rosu, Vargatac, Visafolio, Odorheiu Secuiesc, Toplita, Calimanel, Luncani, Magherus, Moglanesti, Secu, Vale, Vagani, Zencani, Vlahita, Baile Homorod, Minele Lueta, Atid, Criseni, Cusmed, Inlaceni, Siclod, Avramesti, Andreeni, Cechesti, Firtanus, Goagiu, Laz-Firtanus, Laz-Soimus, Medisoru Mic, Bilbor, Rachitis, Bradesti, Satu Mare, Tarnovita, Capalnita, Carta, Ineu, Tomesti, Ciucsangeorgiu, Armaseni, Armasenii Noi, Bancu, Ciobanis, Cotormani, Eghersec, Ghiurche, Potiond, Ciumani, Corbu, Capu Corbului, Corund, Atia, Calonda, Fantana Brazilor, Valea lui Pavel, Cozmeni, Lazaresti, Danesti, Madaras, Darjiu, Mujna, Dealu, Fancel, Sancrai, Tamasu, Tibod, Ulcani, Valea Rotunda, Ditrau, Jolotca, Tengheler, Feliceni, Alexandrita, Arvateni, Cireseni, Forteni, Hoghia, Oteni, Polonita, Taureni, Teleac, Valeni, Frumoasa, Barzava, Fagetel (Frumoasa), Nicolesti (Frumoasa), Galautas, Dealu Armanului, Galautas-Parau, Nuteni, Plopis, Preluca, Toleseni, Zapodea, Joseni, Borzont, Bucin (Joseni), Lazarea, Ghidut, Lueta, Baile Chirui, Lunca de Jos, Baratcos, Poiana Fagului, Puntea Lupului, Valea Boros, Valea Capelei, Valea Intunecoasa, Valea Rece, Valea lui Antaloc, Lunca de Sus, Comiat, Izvorul Trotusului, Paltinis-Ciuc, Valea Garbea, Valea Ugra, Lupeni, Bisericani, Bulgareni, Firtusu, Morareni, Paltinis, Pauleni, Satu Mic, Sancel, Martinis, Aldea, Badeni, Calugareni, Chinusu, Comanesti, Ghipes, Locodeni, Oraseni, Petreni, Rares, Sanpaul, Meresti, Mihaileni, Livezi, Nadejdea, Vacaresti, Mugeni, Alunis, Beta, Betesti, Dejutiu, Dobeni, Lutita, Matiseni, Porumbenii Mari, Porumbenii Mici, Taietura, Ocland, Craciunel, Satu Nou (Ocland), Pauleni-Ciuc, Delnita, Soimeni, Plaiesii de Jos, Casinu Nou, Iacobeni, Imper, Plaiesii de Sus, Praid, Becas, Bucin (Praid), Ocna de Jos, Ocna de Sus, Sasveres, Remetea, Fagetel (Remetea), Martonca, Sineu, Sacel, Soimusu Mare, Soimusu Mic, Uilac, Vidacut, Sarmas, Fundoaia, Hodosa, Platonesti, Runc, Sancraieni, Fitod, Hosasau, Leliceni, Misentea, Santimbru, Santimbru-Bai, Sandominic, Sanmartin, Ciucani, Valea Uzului, Sansimion, Cetatuia, Secuieni, Bodogaia, Eliseni, Siculeni, Ciaracio, Ciceu, Racu, Satu Nou (Siculeni), Subcetate, Calnaci, Duda, Filpea, Suseni, Chileni, Liban, Senetea, Valea Stramba, Simonesti, Bentid, Cadaciu Mare, Cadaciu Mic, Cehetel, Chedia Mare, Chedia Mica, Cobatesti, Medisoru Mare, Mihaileni (Simonesti), Nicoleni, Ruganesti, Tarcesti, Turdeni, Tulghes, Hagota, Pintic, Recea, Tusnad, Tusnadu Nou, Vrabia, Ulies, Daia, Iasu, Ighiu, Nicolesti (Ulies), Obranesti, Petecu, Vasileni, Varsag, Voslabeni, Izvoru Muresului, Zetea, Desag, Izvoare, Poiana Tarnavei, Sub Cetate, Sicasau</t>
  </si>
  <si>
    <t>ROU_53</t>
  </si>
  <si>
    <t>Targu Mures, Iernut, Cipau, Deag, Lechinta, Oarba de Mures, Porumbac, Racamet, Salcud, Sfantu Gheorghe, Ludus, Avramesti, Cioarga, Ciurgau, Fundatura, Gheja, Rosiori, Reghin, Apalina, Iernuteni, Sighisoara, Angofa, Aurel Vlaicu, Hetiur, Rora, Soromiclea, Venchi, Viilor, Sovata, Capeti, Iliesi, Sacadat, Sarateni, Tarnaveni, Bobohalma, Botorca, Custelnic, Acatari, Corbesti, Gaiesti, Gruisor, Murgesti, Roteni, Stejeris, Suveica, Valenii, Adamus, Chincius, Cornesti (Adamus), Craiesti (Adamus), Dambau, Herepea, Albesti, Barlibasoaia, Boiu, Jacu, Sapartoc, Topa, Valea Albestiului, Valea Daii, Valea Sapartocului, Alunis, Fitcau, Lunca Muresului, Apold, Daia (Apold), Saes, Vulcan, Atintis, Botez, Cecalaca, Istihaza, Maldaoci, Saniacob, Bahnea, Bernadea, Cund, Daia (Bahnea), Gogan, Idiciu, Lepindea, Band, Draculea Bandului, Fanate (Band), Fanatele Madarasului, Istan-Tau, Madaras, Marasesti, Negrenii de Campie, Oroiu, Petea, Tiptelnic, Valea Mare, Valea Rece, Batos, Dedrad, Goreni, Uila, Bagaciu, Delenii, Bala, Ercea, Balauseri, Agristeu, Chendu, Dumitreni, Filitelnic, Senereus, Beica de Jos, Beica de Sus, Cacuciu, Nadasa, Sanmihai de Padure, Serbeni, Bichis, Gambut, Nandra, Ozd, Bogata, Ranta, Brancovenesti, Idicel, Idicel-Padure, Sacalu de Padure, Valenii de Mures, Breaza, Filpisu Mare, Filpisu Mic, Ceuasu de Campie, Bozed, Campenita, Culpiu, Herghelia, Porumbeni, Sabed, Voiniceni, Chetani, Coasta Grindului, Cordos, Giurgis, Grindeni, Hadareni, Lint, Chiheru de Jos, Chiheru de Sus, Urisiu de Jos, Urisiu de Sus, Coroisanmartin, Coroi, Odrihei, Soimus, Cozma, Fanatele Socolului, Socolu de Campie, Valea Sasului, Valea Ungurului, Craciunesti, Budiu Mic, Cinta, Cornesti (Craciunesti), Tirimioara, Craiesti, Lefaia, Milasel, Nima Milaselului, Ciba, Cristesti, Valureni, Foi, Nicolesti, Cucerdea, Bord, Seulia de Mures, Cuci, Dataseni, Dupa Deal (Cuci), Orosia, Petrilaca, Danes, Cris, Seleus (Danes), Stejarenii, Deda, Bistra Muresului, Filea, Pietris, Eremitu, Calugareni, Campu Cetatii, Damieni, Matrici, Ernei, Caluseri, Dumbravioara, Icland, Sacareni, Sangeru de Padure, Faragau, Fanate (Faragau), Hodaia, Onuca, Poarta, Tonciu, Fantanele, Bordosiu, Calimanesti, Cibu, Roua, Viforoasa, Sanvasii, Galesti, Adrianu Mare, Adrianu Mic, Bedeni, Maiad, Troita, Ganesti, Paucisoara, Sub Padure, Seuca, Gheorghe Doja, Ilieni, Leordeni, Satu Nou (Gheorghe Doja), Tirimia, Ghindari, Abud, Ceie, Chibed, Solocma, Trei Sate, Glodeni, Merisor, Moisa, Pacureni, Paingeni, Gornesti, Iara de Mures, Ilioara, Mura Mare, Mura Mica, Padureni, Peris, Petrilaca de Mures, Teleac, Grebenisu de Campie, Leorinta, Valea Sanpetrului (Grebenisu de Campie), Gurghiu, Adrian, Casva, Comori, Fundoaia, Glajarie, Larga (Gurghiu), Orsova, Orsova-Padure, Pauloaia, Hodac, Arsita, Bicasu, Dubistea de Padure, Mirigioaia, Toaca, Uricea, Hodosa, Ihod, Isla, Sambrias, Ibanesti, Blidireasa, Bradetelu, Dulcea, Ibanesti-Padure, Lapusna, Parau Mare, Tireu, Tisieu, Zimti, Iclanzel, Capusu de Campie, Chisalita, Dupa Deal (Iclanzel), Fanate (Iclanzel), Fanatele Capusului, Ghidasteu, Iclandu Mare, Madaraseni, Tablaseni, Valea Iclandului, Ideciu de Jos, Deleni (Ideciu de Jos), Ideciu de Sus, Livezeni, Bozeni, Corunca, Ivanesti, Poienita, Sanisor, Lunca, Baita, Frunzeni, Logig, Santu, Lunca Bradului, Neagra, Salard, Magherani, Bara, Bereni, Candu, Drojdii, Eremieni, Maia, Marculeni, Silea Nirajului, Torba, Mica, Abus, Capalna de Sus, Ceuas, Deaj, Haranglab, Somostelnic, Miercurea Nirajului, Beu, Dumitrestii, Laureni, Mosuni, Sardu Nirajului, Tampa, Veta, Mihesu de Campie, Bujor, Cirhagau, Groapa Radaii, Mogoaia, Razoare, Saulita, Stefanca, Nades, Magherus, Pipea, Tigmandru, Neaua, Ghinesti, Rigmani, Sansimion, Vadas, Ogra, Dileu Vechi, Giulus, Lascud, Vaideiu, Papiu Ilarian, Dobra, Merisoru, Sandru, Ursoaia, Panet, Berghia, Cuiesd, Hartau, Santioana de Mures, Pasareni, Bolintineni, Galateni, Petelea, Habic, Pogaceaua, Bologaia, Ciulea, Deleni (Pogaceaua), Fantana Babii, Parau Crucii (Pogaceaua), Scurta, Sicele, Valea Sanpetrului (Pogaceaua), Valeni, Rastolita, Andreneasa, Borzia, Galaoaia, Iod, Raciu, Caciulata, Coasta Mare, Cotorinau, Curete, Hagau, Lenis, Nima Raciului, Obarsie, Parau Crucii (Raciu), Sanmartinu de Campie, Ulies, Valea Sanmartinului, Valea Seaca, Valea Uliesului, Rusii-Munti, Maioresti, Morareni, Sebes, Saschiz, Cloasterf, Mihai Viteazu, Sarmasu, Balda, Larga (Sarmasu), Morut, Sarmasel, Sarmasel-Gara, Titiana, Visinelu, Sancraiu de Mures, Nazna, Sangeorgiu de Mures, Cotus, Tofalau, Sangeorgiu de Padure, Bezid, Bezidu Nou, Lotu, Sanger, Barza, Cipaieni, Dalu, Pripoare, Valisoara, Zapodea, Sanpaul, Chirileu, Dileu Nou, Sanmarghita, Valea Izvoarelor, Sanpetru de Campie, Barlibas, Dambu, Satu Nou (Sanpetru de Campie), Sangeorgiu de Campie, Tusinu, Santana de Mures, Bardesti, Chinari, Curteni, Solovastru, Jabenita, Stanceni, Ciobotani, Mestera, Suplac, Idrifaia, Laslau Mare, Laslau Mic, Vaidacuta, Suseni, Luieriu, Saulia, Leorinta-Saulia, Macicasesti, Padurea, Sincai, Lechincioara, Pusta, Sincai-Fanate, Taureni, Fanate (Taureni), Moara de Jos, Ungheni, Cerghid, Cerghizel, Moresti, Recea, Sausa, Vidrasau, Valea Larga, Gradini, Malaesti, Poduri, Valea Fratiei, Valea Glodului, Valea Padurii, Valea Surii, Valea Uriesului, Vargata, Grausorul, Mitresti, Vadu, Valea, Vatava, Dumbrava, Rapa de Jos, Vanatori, Archita, Feleag, Mureni, Soard, Vetca, Jacodu, Salasuri, Viisoara, Ormenis, Santioana, Voivodeni, Toldal, Zagar, Seleus (Zagar), Zau de Campie, Barbosi, Botei, Bujor-Hodaie, Ciretea, Gaura Sangerului, Malea, Stefaneaca, Tau</t>
  </si>
  <si>
    <t>ROU_54</t>
  </si>
  <si>
    <t>Sibiu, Paltinis, Medias, Ighisu Nou, Agnita, Coves, Ruja, Avrig, Bradu, Glamboaca, Sacadate, Marsa, Cisnadie, Cisnadioara, Copsa Mica, Dumbraveni, Ernea, Saros pe Tarnave, Ocna Sibiului, Toparcea, Talmaciu, Boita, Colonia Talmaciu, Lazaret, Lotrioara, Paltin, Talmacel, Altina, Benesti, Ghijasa de Sus, Apoldu de Jos, Sangatin, Arpasu de Jos, Arpasu de Sus, Nou Roman, Atel, Alma, Dupus, Giacas, Smig, Axente Sever, Agarbiciu, Soala, Bazna, Boian, Velt, Barghis, Apos, Ighisu Vechi, Pelisor, Vecerd, Zlagna, Biertan, Copsa Mare, Richis, Blajel, Paucea, Romanesti, Brateiu, Buzd, Bradeni, Retis, Teline, Bruiu, Gherdeal, Somartin, Carta, Poienita, Cartisoara, Chirpar, Sasaus, Vard, Veseud (Chirpar), Cristian, Darlos, Curciu, Valea Lunga, Gura Raului, Hoghilag, Prod, Valchid, Iacobeni, Movile, Netus, Noistat, Stejarisu, Jina, Laslea, Floresti, Malancrav, Nou Sasesc, Roandola, Loamnes, Alamor, Armeni, Hasag, Mandra, Sadinca, Ludos, Gusu, Marpod, Ilimbav, Merghindeal, Dealu Frumos, Micasasa, Chesler, Tapu, Valeni, Miercurea Sibiului, Apoldu de Sus, Dobarca, Mihaileni, Metis, Moardas, Ravasel, Salcau, Mosna, Alma Vii, Nemsa, Nocrich, Fofeldea, Ghijasa de Jos, Hosman, Tichindeal, Orlat, Pauca, Bogatu Roman, Brosteni, Presaca, Poiana Sibiului, Poplaca, Porumbacu de Jos, Colun, Porumbacu de Sus, Sarata, Scoreiu, Racovita, Sebesu de Sus, Rasinari, Prislop, Rau Sadului, Rosia, Casolt, Cornatel, Daia, Nou, Nucet, Sadu, Saliste, Aciliu, Amnas, Crint, Fantanele, Gales, Mag, Sacel, Sibiel, Vale, Slimnic, Albi, Padureni, Rusi, Veseud (Slimnic), Seica Mare, Boarta, Buia, Mighindoala, Petis, Stenea, Seica Mica, Sorostin, Selimbar, Bungard, Mohu, Vestem, Sura Mare, Hamba, Sura Mica, Rusciori, Tarnava, Colonia Tarnava, Tilisca, Rod, Turnu Rosu, Sebesu de Jos, Valea Viilor, Motis, Vurpar</t>
  </si>
  <si>
    <t>ROU_55</t>
  </si>
  <si>
    <t>Bacau, Onesti, Buhusi, Marginea (Buhusi), Runcu, Comanesti, Podei, Vermesti, Darmanesti, Darmaneasca, Lapos, Pagubeni, Plopu (Darmanesti), Salatruc, Moinesti, Gazarie, Slanic-Moldova, Cerdac, Ciresoaia, Targu Ocna, Poieni (Targu Ocna), Valcele (Targu Ocna), Agas, Beleghet, Cosnea, Cotumba, Diaconesti, Goioasa, Preluci, Sulta, Ardeoani, Leontinesti, Asau, Apa Asau, Ciobanus, Lunca Asau, Paltinis, Straja, Balcani, Frumoasa, Ludasi, Schitu Frumoasa, Barsanesti, Albele, Bratesti, Caraclau, Beresti-Bistrita, Brad (Beresti-Bistrita), Ciumasi, Climesti, Dumbrava (Beresti-Bistrita), Fagetel, Itesti, Padureni (Beresti-Bistrita), Beresti-Tazlau, Bosoteni, Enachesti, Prisaca, Romanesti, Tescani, Turluianu, Berzunti, Buda (Berzunti), Dragomir, Blagesti, Buda (Blagesti), Poiana Negustorului, Tardenii Mari, Valea lui Ion, Bogdanesti, Filipesti (Bogdanesti), Brusturoasa, Buruienis, Buruienisu de Sus, Camenca, Cuchinis, Hanganesti, Buhoci, Bijghir, Buhocel, Coteni, Dospinesti, Casin, Curita, Caiuti, Blidari, Boistea, Floresti (Caiuti), Heltiu, Marcesti, Popeni, Pralea, Vranceni, Cleja, Somusca, Valea Mica (Cleja), Colonesti, Calini, Poiana (Colonesti), Satu Nou (Colonesti), Spria, Valea Mare (Colonesti), Zapodia (Colonesti), Corbasca, Bacioiu, Marvila, Poglet, Rogoaza, Scarisoara, Valcele (Corbasca), Cotofanesti, Balca, Boistea de Jos, Borsani, Tamasoaia, Damienesti, Calugareni, Dragesti (Damienesti), Padureni (Damienesti), Dealu Morii, Banca, Balanesti (Dealu Morii), Blaga, Bobos, Bodeasa, Bostanesti, Calapodesti, Cauia, Dorofei, Ghionoaia, Gradesti, Negulesti, Tavadaresti, Dofteana, Bogata, Cucuieti (Dofteana), Haghiac (Dofteana), Larga, Seaca, Stefan Voda, Faraoani, Filipeni, Balaia, Brad (Filipeni), Fruntesti, Marasti, Padureni (Filipeni), Slobozia (Filipeni), Valea Botului, Filipesti, Boanta, Carligi, Cornesti, Cotu Grosului, Galbeni (Filipesti), Harlesti, Oniscani, Gaiceana, Arini, Hutu, Popesti, Garleni, Garlenii de Sus, Lespezi, Surina, Bolovanis, Faget, Fagetu de Sus, Ghimes, Rachitis, Tarhausi, Glavanesti, Frumuselu, Muncelu, Putredeni, Razesu, Gura Vaii, Capata, Dumbrava (Gura Vaii), Motocesti, Paltinata, Temelia, Helegiu, Bratila, Deleni, Dragugesti, Hemeius, Fantanele (Hemeius), Lilieci, Horgesti, Bazga, Galeri, Marascu, Racatau de Jos, Racatau-Razesi, Recea, Sohodor, Huruiesti, Capotesti, Floresti (Huruiesti), Fundoaia, Ocheni, Perchiu, Pradais, Izvoru Berheciului, Antohesti, Baimac, Faghieni, Obarsia, Otelesti, Padureni (Izvoru Berheciului), Letea Veche, Holt, Radomiresti, Rusi-Ciutea, Siretu (Letea Veche), Lipova, Malosu, Satu Nou (Lipova), Valea Caselor, Valea Hogei, Valea Marului, Valea Mosneagului, Livezi, Balaneasa, Orasa, Poiana (Livezi), Prajoaia, Scariga, Luizi-Calugara, Osebiti, Magiresti, Prajesti (Magiresti), Stanesti, Sesuri, Valea Arinilor, Magura, Crihan, Dealu Mare, Sohodol, Manastirea Casin, Lupesti, Parvulesti, Scutaru, Margineni, Barati, Luncani, Padureni (Margineni), Podis, Poiana (Margineni), Trebes, Valea Budului, Motoseni, Baclesti, Chetreni, Chicerea, Cociu, Cornatelu, Fantanele (Motoseni), Fundatura, Gura Craiesti, Poiana (Motoseni), Praja, Rotaria, Sendresti, Tepoaia, Negri, Brad (Negri), Calinesti, Magla, Poiana (Negri), Ursoaia, Nicolae Balcescu, Baltata, Buchila, Galbeni (Nicolae Balcescu), Larguta, Sarata (Nicolae Balcescu), Valea Seaca (Nicolae Balcescu), Oituz, Calcai, Ferestrau-Oituz, Harja, Marginea (Oituz), Poiana Sarata, Oncesti, Barboasa, Dealu Perjului, Oncestii Vechi, Satu Nou (Oncesti), Tarnita, Taula, Orbeni, Scurta, Palanca, Cadaresti, Ciughes, Pajistea, Popoiu, Parava, Dragusani, Radoaia, Teius, Parincea, Barna, Milestii de Jos, Milestii de Sus, Nanesti, Nastaseni, Poieni (Parincea), Satu Nou (Parincea), Valeni (Parincea), Vladnic, Pancesti, Chilia Benei, Dienet, Fulgeris, Fundu Vaii, Motoc, Petresti, Soci, Pargaresti, Bahna, Nicoresti, Parau Boghii, Satu Nou (Pargaresti), Parjol, Bahnaseni, Barnesti, Basasti, Campeni, Haineala, Pustiana, Tarata, Hemieni, Plopana, Budesti, Dorneni (Plopana), Fundu Tutovei, Itcani, Rusenii Razesi, Rusenii de Sus, Straminoasa, Tagara, Podu Turcului, Balanesti (Podu Turcului), Cabesti, Fichitesti, Giurgioana, Hanta, Lehancea, Plopu (Podu Turcului), Racusana, Sarbi, Poduri, Bucsesti, Cernu, Cornet, Negreni, Prohozesti, Valea Sosii, Racova, Gura Vaii (Racova), Halmacioaia, Iliesi, Racaciuni, Ciucani, Fundu Racaciuni, Gasteni, Gheorghe Doja, Rastoaca, Rachitoasa, Barcana, Bucsa, Buda (Rachitoasa), Burdusaci, Danaila, Dumbrava (Rachitoasa), Farcasa, Fundatura Rachitoasa, Haghiac (Rachitoasa), Magazia, Movilita, Oprisesti, Putini, Tochilea, Rosiori, Misihanesti, Neguseni, Poieni (Rosiori), Valea Mare (Rosiori), Valea Mica (Rosiori), Sascut, Beresti, Contesti, Sascut-Sat, Schineni (Sascut), Valea Nacului, Sanduleni, Barzulesti, Coman, Mateiesti, Stufu, Tisa, Versesti, Saucesti, Bogdan Voda, Costei, Schineni (Saucesti), Siretu (Saucesti), Serbesti, Scorteni, Bogdanesti (Scorteni), Floresti (Scorteni), Grigoreni, Stejaru, Serpeni, Secuieni, Balusa, Berbinceni, Chiticeni, Ciuturesti, Fundeni, Glodisoarele, Odobesti, Tisa-Silvestri, Valea Fanatului, Valeni (Secuieni), Solont, Cucuieti (Solont), Sarata (Solont), Stanisesti, Balotesti, Belciuneasa, Benesti, Craiesti, Gorghesti, Slobozia (Stanisesti), Slobozia Noua, Valeni (Stanisesti), Strugari, Cetatuia, Iaz, Nadisa, Petricica, Rachitisu, Stefan cel Mare, Bogdana, Buciumi, Gutinas, Negoiesti, Racauti, Radeana, Viisoara (Stefan cel Mare), Tamasi, Chetris, Furnicari, Gioseni, Tatarasti, Cornii de Jos, Cornii de Sus, Dragesti (Tatarasti), Gherdana, Giurgeni, Ungureni (Tatarasti), Targu Trotus, Tuta, Viisoara (Targu Trotus), Traian, Bogdanesti (Traian), Hertioana de Jos, Hertioana-Razesi, Prajesti, Zapodia (Traian), Ungureni, Bartasesti, Bibiresti, Bota, Botesti, Garla Anei, Viforeni, Zlatari, Urechesti, Cornatel, Lunca Dochiei, Satu Nou (Urechesti), Slobozia (Urechesti), Valea Seaca, Cucova, Vultureni, Bosia, Dadesti, Dorneni (Vultureni), Ghilavesti, Godinestii de Jos, Godinestii de Sus, Lichitiseni, Medeleni, Nazarioaia, Reprivat, Tomozia, Tiganesti, Valea Lupului, Valea Merilor, Valea Salciei, Zemes, Bolatau</t>
  </si>
  <si>
    <t>ROU_60</t>
  </si>
  <si>
    <t>Piatra-Neamt, Roman, Bicaz, Capsa, Dodeni, Izvoru Alb, Izvoru Muntelui, Potoci, Secu, Targu Neamt, Blebea, Humulesti, Humulestii Noi, Agapia-Manastire, Agapia, Filioara, Sacalusesti, Varatec, Bahna, Aramesti, Bahnisoara, Brosteni, Izvoare (Bahna), Liliac, Tutcanii din Deal, Tutcanii din Vale, Baltatesti, Ghindaoani, Valea Arini, Valea Seaca, Bara, Boghicea, Causeni, Negresti (Bara), Nistria, Rediu (Bara), Slobozia (Bara), Bargauani, Bahna Mare, Baratca, Balanesti, Breaza, Certieni, Chilia, Darloaia, Ghelaiesti, Hartop, Homiceni, Talpa, Vladiceni, Bicaz-Chei, Barnadu, Gherman, Ivanes, Bicazu Ardelean, Telec, Ticos, Bodesti, Bodestii de Jos, Corni, Oslobeni, Borca, Lunca (Borca), Madei, Paraul Carjei, Paraul Pantei, Sabasa, Soci (Borca), Borlesti, Mastacan (Borlesti), Nechit, Ruseni (Borlesti), Sovoaia, Botesti, Barticesti, David, Moreni, Munteni, Nisiporesti, Valeni (Botesti), Bozieni, Baneasa, Craiesti, Cuci, Iucsa, Brusturi, Draganesti, Grosi, Ortasti, Poiana (Brusturi-Draganesti), Rasca, Soimaresti, Tarzia, Candesti, Barcanesti, Dragova, Padureni, Tardenii Mici, Vadurele (Candesti), Ceahlau, Bistricioara, Paraul Mare, Durau, Cordun, Pildesti, Simionesti, Costisa, Dornesti, Frunzeni, Manoaia, Cracaoani, Cracaul Negru, Magazia, Mitocu Balan, Poiana Cracaoani, Damuc, Huisurez, Trei Fantani, Dobreni, Casaria, Negresti (Dobreni), Poiana (Dobreni), Sarata, Doljesti, Buhonca, Buruienesti, Rotunda, Dragomiresti, Bornis, Hlapesti, Mastacan (Dragomiresti), Unghi, Vad, Dulcesti, Bozienii de Sus, Britcani, Carlig, Corhana, Poiana (Dulcesti), Rosiori, Ruginoasa, Dumbrava Rosie, Brasauti, Cut, Izvoare (Dumbrava Rosie), Farcasa, Busmei, Frumosu, Popesti (Farcasa), Stejaru (Farcasa), Faurei, Budesti, Climesti, Micsunesti, Garcina, Almas, Cuejdiu, Gheraesti, Gheraestii Noi, Tetcani, Girov, Balusesti (Dochia), Caciulesti, Danesti, Dochia, Doina, Gura Vaii, Popesti (Girov), Turturesti, Versesti, Grinties, Bradu, Poiana (Grinties), Grumazesti, Curechistea, Netezi, Topolita, Hangu, Buhalnita, Chiriteni, Grozavesti, Ruginesti, Horia, Cotu Vames, Icusesti, Balusesti (Icusesti), Batranesti, Mesteacan, Rocna, Spiridonesti, Tabara, Ion Creanga, Averesti, Izvoru, Muncelu, Recea, Stejaru (Ion Creanga), Margineni, Hartesti, Hoisesti, Itrinesti, Moldoveni, Hociungi, Oniceni, Ciornei, Gorun, Linsesti, Lunca (Oniceni), Marmureni, Pietrosu, Poiana Humei, Pustieta, Solca, Valea Enei, Pastraveni, Lunca Moldovei, Radeni, Spiesti, Pangarati, Oantu, Pangaracior, Poiana (Pangarati), Preluca, Stejaru (Pangarati), Petricani, Boistea, Tarpesti, Tolici, Piatra Soimului, Luminis, Negulesti, Poieni, Pipirig, Boboiesti, Dolhesti, Leghin, Pataligeni, Pluton, Stanca, Podoleni, Negritesti, Poiana Teiului, Calugareni, Dreptu, Galu, Paraul Fagului, Petru Voda, Poiana Largului, Roseni, Ruseni (Poiana Teiului), Savinesti (Poiana Teiului), Topoliceni, Poienari, Bunghi, Ciurea, Holm, Patricheni, Pancesti, Sacaleni, Talpalai, Raucesti, Oglinzi, Savesti, Ungheni, Razboieni, Borseni, Razboienii de Jos, Valea Alba, Valea Mare, Rediu, Betesti, Poloboc, Socea, Romani, Gosmani, Silistea, Roznov, Chintinici, Slobozia (Roznov), Sagna, Gadinti, Lutca, Traian (Sabaoani), Vulpasesti, Sabaoani, Savinesti, Dumbrava-Deal, Secuieni, Basta, Barjoveni, Bogzesti, Butnaresti, Giulesti, Prajesti, Secuienii Noi, Uncesti, Stanita, Chicerea, Ghidion, Poienile Oancei, Todireni, Veja, Vladnicele, Stefan cel Mare, Bordea, Carligi, Deleni, Dusesti, Ghigoiesti, Soci (Stefan cel Mare), Tarcau, Ardeluta, Brates, Cazaci, Schitu Tarcau, Straja, Tasca, Hamzoaia, Neagra, Ticos-Floarea, Tazlau, Tamaseni, Adjudeni, Timisesti, Dumbrava, Plaiesu, Preutesti, Zvoranesti, Trifesti, Miron Costin, Tupilati, Aramoaia, Hanul Ancutei, Totoiesti, Tibucani, Davideni, Tibucanii de Jos, Urecheni, Ingaresti, Plugari, Valea Ursului, Bucium, Chilii, Giurgeni, Muncelu de Jos, Vanatori-Neamt, Lunca (Vanatori-Neamt), Manastirea Neamt, Nemtisor, Alexandru cel Bun, Agarcia, Bisericani, Bistrita, Scaricica, Vaduri, Vadurele (Alexandru cel Bun), Viisoara, Zanesti, Traian (Zanesti)</t>
  </si>
  <si>
    <t>ROU_61</t>
  </si>
  <si>
    <t>Focsani, Adjud, Adjudu Vechi, Burcioaia, Siscani, Marasesti, Calimanesti, Haret, Modruzeni, Padureni (Marasesti), Siretu, Tisita, Odobesti, Unirea, Panciu, Crucea de Jos, Crucea de Sus, Dumbrava (Panciu), Neicu, Satu Nou (Panciu), Andreiasu de Jos, Andreiasu de Sus, Arsita, Fetig, Hotaru, Rachitasu, Titila, Balesti, Barsesti, Negrilesti, Topesti, Boghesti, Bichesti, Boghestii de Sus, Chitcani, Iugani, Placinteni, Plesesti, Prisecani, Tabucesti, Bolotesti, Gagesti, Ivancesti, Pietroasa (Bolotesti), Putna, Vitanestii de sub Magura, Bordesti, Bordestii de Jos, Brosteni, Arva, Pitulusa, Campineanca, Pietroasa (Campineanca), Valcele, Campuri, Fetesti, Gura Vaii, Rotilestii Mari, Rotilestii Mici, Carligele, Blidari (Carligele), Bontesti, Dalhauti, Chiojdeni, Catauti, Lojnita, Luncile, Maracini, Podurile, Seciu, Tulburea, Ciorasti, Codresti, Mihalceni, Salcia Noua, Salcia Veche, Satu Nou (Ciorasti), Spatareasa, Corbita, Buda, Izvoarele, Largaseni, Ochesesti, Radacinesti, Serbanesti, Tutu, Valcelele, Cotesti, Budesti, Golestii de Sus, Valea Cotesti, Dumbraveni, Alexandru Vlahuta, Candesti, Dragosloveni (Dumbraveni), Dumitresti, Bicestii de Jos, Bicestii de Sus, Blidari (Dumitresti), Dumitrestii de Sus, Dumitrestii-Fata, Galoiesti, Lastuni, Lupoaia, Motnau, Poienita, Roscari, Siminoc, Tinoasa, Trestia, Valea Mica, Fitionesti, Ciolanesti, Ghimicesti, Holbanesti, Manastioara, Garoafa, Bizighesti, Ciuslea, Doaga, Faurei, Precistanu, Rachitosu, Strajescu, Golesti, Ceardac, Gugesti, Oreavu, Gura Calitei, Balanesti, Cocosari, Dealu Lung, Groapa Tufei, Lacu lui Baban, Plopu, Poenile, Rasca, Sotarcari, Homocea, Argea, Costisa (Homocea), Lespezi, Ploscuteni, Jaristea, Padureni (Jaristea), Scanteia, Varsatura, Jitia, Cerbu, Dealu Sarii, Jitia de Jos, Magura, Maicanesti, Belciugele, Ramniceni, Slobozia Botesti, Stupina, Tataru, Mera, Livada, Milcovel, Rosioara, Vulcaneasa, Milcovul, Gologanu, Lamotesti, Rastoaca, Movilita, Diocheti-Rediu, Frecatei, Trotusanu, Valeni (Movilita), Nanesti, Calienii Noi, Calienii Vechi, Naruja, Podu Narujei, Podu Stoica, Rebegari, Nereju, Bradacesti, Chiricani, Nereju Mic, Sahastru, Nistoresti, Batcari, Bradetu, Fagetu, Podu Schiopului, Romanesti, Ungureni, Valea Neagra, Vetresti-Herastrau, Paltin, Carsochesti-Corabita, Ghebari, Moraresti, Pavalari, Prahuda, Spulber, Tojanii de Jos, Tojanii de Sus, Tepa, Tipau, Valcani, Paunesti, Viisoara (Paunesti), Poiana Cristei, Dealu Cucului, Dumbrava (Poiana Cristei), Mahriu, Odobasca, Petreanu, Podu Lacului, Taratu, Pufesti, Ciorani, Domnesti-Sat, Domnesti-Targ, Racoasa, Gogoiu, Marasti, Varnita, Verdea, Reghiu, Farcas, Jgheaburi, Piscu Reghiului, Raiuti, Sindrilari, Ursoaia, Valea Milcovului, Ruginesti, Anghelesti, Copacesti, Valeni (Ruginesti), Sihlea, Bogza, Caiata, Voetin, Slobozia Bradului, Cornetu, Coroteni, Liesti, Olareni, Valea Beciului, Slobozia Ciorasti, Armeni, Jiliste, Dragosloveni (Soveja), Rucareni, Straoane, Muncelu, Repedea, Valeni (Straoane), Suraia, Biliesti, Tanasoaia, Calimaneasa, Costisa (Tanasoaia), Costisa de Sus, Covrag, Feldioara, Galbeni, Nanesti (Tanasoaia), Vladnicu de Jos, Vladnicu de Sus, Tataranu, Bordeasca Noua, Bordeasca Veche, Martinesti, Vajaitoarea, Tamboesti, Obrejita, Padureni (Tamboesti), Pietroasa (Tamboesti), Slimnic, Trestieni, Tulnici, Coza, Gresu, Haulisca, Lepsa, Paulesti, Tifesti, Batinesti, Clipicesti, Igesti, Olesesti, Patrascani, Sarbi, Vitanesti, Urechesti, Popesti, Terchesti, Valea Sarii, Colacu, Matacina, Poduri, Prisaca, Vanatori, Balta Ratei, Jorasti, Mircestii Noi, Mircestii Vechi, Petresti, Radulesti, Vartescoiu, Beciu, Faraoanele, Olteni, Pietroasa (Vartescoiu), Ramniceanca, Vidra, Burca, Iresti, Ruget, Scafari, Serbesti, Tichiris, Viisoara (Vidra), Voloscani, Vintileasca, Bahnele, Dupa Magura, Neculele, Poiana Stoichii, Tanasari, Livezile, Mesteacanu, Piscu Radului, Vizantea Manastireasca, Vizantea Razaseasca, Vrancioaia, Bodesti, Muncei, Plostina, Poiana, Spinesti, Vulturu, Botarlau, Hangulesti, Maluri, Vadu Rosca</t>
  </si>
  <si>
    <t>ROU_62</t>
  </si>
  <si>
    <t>Iasi, Harlau, Parcovaci, Pascani, Blagesti, Bosteni, Gastesti, Lunca (Pascani), Sodomeni, Targu Frumos, Bals, Boureni (Targu Frumos), Buznea, Coasta Magurii, Costesti, Dadesti, Ganesti, Giurgesti, Ion Neculce, Prigoreni, Razboieni, Alexandru I. Cuza, Kogalniceni, Scheia, Volintiresti, Andrieseni, Buhaeni, Draganesti, Fantanele (Andrieseni), Glavanesti, Iepureni (Andrieseni), Spineni, Aroneanu, Dorobant, Rediu Aldei, Sorogari, Baltati, Cotargaci, Filiasi, Madarjesti, Podisu, Sarca, Valea Oilor, Barnova, Cercu, Paun, Pietraria, Todirel, Visan, Belcesti, Liteni, Munteni, Satu Nou (Belcesti), Tansa (Belcesti), Ulmi, Bivolari, Buruienesti, Solonet, Tabara, Traian, Braesti, Albesti, Buda (Braesti), Cristesti (Braesti), Rediu (Braesti), Butea, Miclauseni, Ceplenita, Buhalnita, Poiana Marului, Zlodica, Ciortesti, Coropceni, Deleni (Ciortesti), Rotaria, Serbesti, Ciurea, Curaturi, Dumbrava (Ciurea), Hlincea, Picioru Lupului, Lunca Cetatuii, Slobozia (Ciurea), Coarnele Caprei, Arama, Petrosica, Comarna, Curagau, Stanca (Comarna), Osoi (Comarna), Costuleni, Covasna, Cozia, Hilita, Cotnari, Bahluiu, Carjoaia, Cireseni, Fagat, Hodora, Horodistea, Iosupeni, Luparia, Valea Racului, Zbereni, Cozmesti, Podolenii de Jos, Podolenii de Sus, Cristesti, Homita, Cucuteni, Baiceni (Cucuteni), Barbatesti, Sacaresti, Dagata, Balusesti, Boatca, Buzdug, Manastirea, Piscu Rusului, Poienile, Tarnita, Zece Prajini, Deleni, Feredeni, Leahu-Nacu, Maxut, Poiana (Deleni), Slobozia (Deleni), Dobrovat, Dolhesti, Bradicesti, Pietris, Dumesti, Banu, Chilisoaia, Hoisesti, Pausesti, Erbiceni, Barlesti, Spinoasa, Spranceana, Totoesti, Focuri, Fantanele (Focuri), Golaiesti, Bran, Cilibiu, Cotu lui Ivan, Gradinari, Medeleni, Petresti, Podu Jijiei, Gorban, Gura Bohotin, Podu Hagiului, Scoposeni (Gorban), Zberoaia, Grajduri, Carbunari, Corcodel, Lunca (Grajduri), Padureni (Grajduri), Poiana cu Cetate, Valea Satului, Gropnita, Bulbucani, Forasti, Malaesti, Saveni, Sangeri, Grozesti, Coltu Cornii, Salageni, Halaucesti, Luncasi, Helesteni, Harmaneasa, Movileni (Helesteni), Oboroceni, Holboca, Cristesti (Holboca), Dancu, Orzeni, Rusenii Noi, Rusenii Vechi, Valea Lunga, Horlesti, Bogdanesti, Scoposeni (Horlesti), Ipatele, Alexesti, Bacu, Cuza Voda (Ipatele), Lespezi, Buda (Lespezi), Bursuc-Deal, Bursuc-Vale, Dumbrava (Lespezi), Heci, Letcani, Bogonos, Cogeasca, Cucuteni (Letcani), Lungani, Crucea, Goesti, Zmeu, Madarjac, Bojila, Frumusica, Mircesti, Iugani, Izvoarele, Rachiteni, Ursaresti, Mironeasa, Schitu Hadambului, Ursita, Miroslava, Balciu, Bratuleni, Ciurbesti, Cornesti, Dancas, Gaureni, Horpaz, Proselnici, Uricani, Valea Adanca, Valea Ursului, Vorovesti, Miroslovesti, Ciohorani, Mitesti, Soci, Verseni, Mogosesti, Budesti, Hadambu, Manjesti, Mogosesti-Siret, Muncelu de Sus, Tudor Vladimirescu, Mosna, Motca, Boureni (Motca), Movileni, Iepureni (Movileni), Larga-Jijia, Potangeni, Oteleni, Handresti, Plugari, Borosoaia, Onesti, Podu Iloaiei, Budai, Cositeni, Holm, Scobalteni, Popesti, Doroscani, Harpasesti, Obrijeni, Padureni (Popesti), Vama, Popricani, Carlig, Cotu Morii, Cuza Voda (Popricani), Moimesti, Rediu Mitropoliei, Tipilesti, Vanatori (Popricani), Vulturi, Prisacani, Macaresti, Moreni, Probota, Balteni, Perieni, Raducaneni, Bohotin, Isaiia, Rosu, Rediu, Breazu, Horlesti (Rediu), Tautesti, Valea Lupului, Romanesti, Avantu, Ursoaia, Ruginoasa, Dumbravita, Rediu (Ruginoasa), Vascani, Scanteia, Bodesti, Borosesti, Ciocarlesti, Lunca Rates, Rediu (Scanteia), Tufestii de Sus, Schitu Duca, Blaga, Dumitrestii Galatii, Pocreaca, Poiana (Schitu Duca), Poieni, Satu Nou (Schitu Duca), Slobozia (Schitu Duca), Scobinti, Badeni, Fetesti, Sticlaria, Zagavia, Sinesti, Bocnita, Osoi (Sinesti), Stornesti, Siretel, Berezlogi, Humosu, Satu Nou (Siretel), Slobozia (Siretel), Stolniceni-Prajescu, Bratesti, Cozmesti (Stolniceni-Prajescu), Strunga, Bratulesti, Crivesti (Strunga), Cucova, Farcaseni, Fedeleseni, Gura Vaii, Habasesti, Cauesti, Cioca-Boca, Draguseni, Frenciugi, Poiana Scheii, Satu Nou (Scheia), Sipote, Chiscareni, Halceni, Iazu Nou, Iazu Vechi, Mitoc, Tansa, Suhulet, Tatarusi, Iorcani, Pietrosu, Uda, Valcica, Todiresti, Baiceni (Todiresti), Boldesti, Harmanestii Noi, Harmanestii Vechi, Stroesti, Tomesti, Chicerea, Goruni, Vladiceni, Trifesti, Hermeziu, Radeni, Roscani, Vladomira, Zaboloteni, Tibana, Alexeni, Domnita, Garbesti, Moara Ciornei, Oproaia, Poiana Manastirii, Poiana de Sus, Runcu, Vadu Vejei, Tibanesti, Glodenii Gandului, Griesti, Jigoreni, Rasboieni, Recea, Tungujei, Valenii, Tiganasi, Carniceni, Mihail Kogalniceanu, Stejarii, Tutora, Chiperesti, Opriseni, Ungheni, Bosia, Coada Stancii, Manzatesti, Valea Seaca, Contesti, Topile, Vanatori, Crivesti (Vanatori), Gura Badilitei, Hartoape, Vladnicut, Victoria, Frasuleni, Icuseni, Luceni, Sculeni, Stanca (Victoria), Sendreni, Vladeni, Alexandru cel Bun, Borsa, Brosteni, Iacobeni, Valcelele, Voinesti, Lungani (Voinesti), Schitu Stavnic, Slobozia (Voinesti), Vocotesti</t>
  </si>
  <si>
    <t>ROU_70</t>
  </si>
  <si>
    <t>Botosani, Darabani, Bajura, Esanca, Lismanita, Dorohoi, Dealu Mare, Loturi Enescu, Progresul, Saveni, Bodeasa, Bozieni, Chiscareni, Petricani, Sat Nou, Albesti, Buimaceni, Costiugeni, Jijia, Mascateni, Tudor Vladimirescu (Albesti), Avrameni, Adaseni, Aurel Vlaicu, Dimitrie Cantemir, Ichimeni, Panaitoaia, Timus, Tudor Vladimirescu (Avrameni), Zoitani, Baluseni, Balusenii Noi, Buzeni, Cosuleni, Draxini, Zaicesti, Braesti, Poiana (Braesti), Popeni (Braesti), Valcelele, Broscauti, Slobozia (Broscauti), Bucecea, Bohoghina, Calinesti (Bucecea), Calarasi, Libertatea, Plesani, Concesti, Movileni, Copalau, Buda, Cerbu, Cosula, Cotu, Padureni (Cosula), Supitca, Cordareni, Grivita, Slobozia (Cordareni), Corlateni, Carasa, Dimacheni, Mateieni, Podeni, Recia-Verbia, Vladeni (Corlateni), Corni, Balta Arsa, Mesteacan, Sarafinesti, Cotusca, Avram Iancu, Cotu Miculinti, Crasnaleuca, Ghireni, Mihail Kogalniceanu, Nichiteni, Nicolae Balcescu (Cotusca), Putureni, Cristesti, Oneaga, Schit-Oraseni, Unguroaia, Damileni, Cristinesti, Baranca (Cristinesti), Dragalina (Cristinesti), Fundu Hertii, Poiana (Cristinesti), Curtesti, Agafton, Baiceni, Hudum, Manastirea Doamnei, Oraseni-Deal, Oraseni-Vale, Dangeni, Hulub, Iacobeni, Strahotin, Dersca, Lozna, Strateni, Dobarceni, Bivolari, Brateni, Cismanesti, Livada, Murguta, Draguseni, Podriga, Sarata-Draguseni, Durnesti, Babiceni, Barsanesti, Brosteni, Cucuteni, Guranda, Flamanzi, Chitoveni, Nicolae Balcescu (Flamanzi), Poiana (Flamanzi), Prisacani, Frumusica, Boscoteni, Radeni, Storesti, Sendreni, Vladeni-Deal, George Enescu, Arborea, Dumeni, Popeni (George Enescu), Stanca (George Enescu), Gorbanesti, Batranesti, George Cosbuc, Mihai Eminescu (Gorbanesti), Siliscani, Socrujeni, Vanatori, Viforeni, Havarna, Balinti, Galbeni, Garbeni, Niculcea, Tataraseni, Hanesti, Borolea, Moara Jorii, Sarata-Basarab, Slobozia Hanesti, Hiliseu-Horia, Corjauti, Hiliseu-Closca, Hiliseu-Crisan, Iezer, Hlipiceni, Dragalina (Hlipiceni), Victoria (Hlipiceni), Baseu, Hudesti, Alba, Baranca (Hudesti), Mlenauti, Vatra, Ibanesti, Dumbravita, Leorda, Belcea, Costinesti, Dolina, Mitoc (Leorda), Lunca, Stroiesti, Zlatunoaia, Manoleasa, Bold, Flondora, Iorga, Liveni, Loturi, Manoleasa-Prut, Sadoveni, Serpenita, Zahoreni, Baisa, Catamaresti, Catamaresti-Deal, Cervicesti, Cervicesti-Deal, Cucorani, Ipotesti, Manolesti, Stancesti, Mihaileni, Calinesti (Candesti), Candesti, Parau Negru, Rogojesti, Talpa, Vitcani, Mihalaseni, Caraiman, Nastase, Negresti, Paun, Sarata, Slobozia Siliscani, Mileanca, Codreni, Scutari, Selistea, Mitoc, Horia, Nicseni, Dacia, Dorobanti, Paltinis, Cuzlau, Horodistea, Slobozia (Paltinis), Pomarla, Hulubesti, Racovat, Prajeni, Campeni, Luparia, Miletin, Rachiti, Cismea, Costesti, Rosiori, Radauti-Prut, Miorcani, Rediu (Radauti-Prut), Rauseni, Doina, Pogorasti, Rediu (Rauseni), Stolniceni, Ripiceni, Cinghiniia, Lehnesti, Movila Rupta, Popoaia, Rasca, Ripicenii Vechi, Roma, Cotargaci, Romanesti, Damideni, Romanesti-Vale, Santa Mare, Badarai, Berza, Bogdanesti, Durnesti (Santa Mare), Iliseni, Ranghilesti, Ranghilesti-Deal, Stauceni, Silistea, Tocileni, Victoria (Stauceni), Suharau, Izvoare, Lisna, Oroftiana, Plevna, Smardan, Sulita, Blandesti, Cerchejeni, Chelis, Dracsani, Soldanesti, Sendriceni, Horlaceni, Padureni (Sendriceni), Stefanesti, Badiuti, Bobulesti, Stanca (Stefanesti), Stefanesti-Sat, Stiubieni, Ibaneasa, Negreni, Todireni, Cernesti, Floresti, Garbesti, Iuresti, Trusesti, Buhaceni, Ciritei, Drislea, Ionaseni (Trusesti), Pasateni, Tudora, Ungureni, Borzesti, Calugareni, Calugarenii Noi, Durnesti (Ungureni), Mandresti (Ungureni), Mihai Viteazu, Plopenii Mari, Plopenii Mici, Tautesti, Vicoleni, Unteni, Burla, Burlesti, Manastireni, Soroceni, Valea Grajdului, Vultureni, Vaculesti, Gorovei, Saucenita, Dobrinauti-Hapai, Varfu Campului, Ionaseni (Varfu Campului), Lunca (Varfu Campului), Maghera, Pustoaia, Viisoara, Cuza Voda, Viisoara Mica, Vladeni, Brehuiesti, Hriscani, Hutani, Mandresti (Vladeni), Vlasinesti, Miron Costin, Sarbi, Vorniceni, Davidoaia, Dealu Crucii, Vorona, Icuseni, Joldesti, Poiana (Vorona), Vorona Mare, Vorona-Teodoru</t>
  </si>
  <si>
    <t>ROU_71</t>
  </si>
  <si>
    <t>Suceava, Campulung Moldovenesc, Falticeni, Soldanesti, Tarna Mare, Gura Humorului, Voronet, Radauti, Siret, Manastioara (Siret), Padureni, Solca, Poieni-Solca, Vatra Dornei, Argestru, Rosu, Todireni, Adancata, Artari, Beresti, Calugareni, Fetesti, Hantesti, Arbore, Bodnareni, Clit, Baia, Bogata, Balcauti, Gropeni, Negostina, Bilca, Bogdanesti, Boroaia, Barasti, Giulesti, Moisa, Sacuta, Bosanci, Cumparatura, Botosana, Breaza, Breaza de Sus, Parau Negrei, Brodina, Brodina de Jos, Cununschi, Dubiusca, Ehreste, Falcau, Norocu, Paltin, Sadau, Zalomestra, Brosteni, Cotargasi, Darmoxa, Frasin (Brosteni), Haleasa, Holda, Holdita, Lungeni, Neagra, Pietroasa, Bunesti, Petia, Podeni, Ses, Uncesti, Cacica, Maidan, Partestii de Sus, Runcu, Solonetu Nou, Cajvana, Codru, Calafindesti, Botosanita Mare, Calinesti (Serbauti), Serbauti, Carlibaba, Carlibaba Noua, Iedu, Sesuri, Tibau, Valea Stanei, Ciocanesti, Botos, Ciprian Porumbescu, Balaceana, Brasca, Ilisesti, Comanesti, Humoreni, Cornu Luncii, Baisesti, Braiesti, Dumbrava (Cornu Luncii), Paiseni, Sasca Mare, Sasca Mica, Sasca Noua, Sinca, Crucea, Chiril, Cojoci, Satu Mare (Crucea), Darmanesti, Calinesti (Darmanesti), Calinesti-Vasilache, Danila, Mariteia Mica, Maritei, Dolhasca, Budeni, Gulia, Poiana (Dolhasca), Poienari, Probota, Silistea Noua, Valea Poienei, Dolhestii Mici, Valea Bourei, Dolhestii Mari, Dorna Candrenilor, Cosna, Dealu Floreni, Podu Cosnei, Poiana Negrii, Romanesti (Dorna Candrenilor), Tesna (Dorna Candrenilor), Valea Bancului, Dorna-Arini, Cozanesti, Gheorghiteni, Ortoaia, Rusca, Sunatori, Dornesti, Iaz, Dragoiesti, Berchisesti, Corlata, Lucacesti, Mazanaesti, Draguseni, Brosteni (Draguseni), Gara Leu, Dumbraveni, Salageni, Fantanele, Banesti, Cotu Dobei, Slobozia (Fantanele), Stamate, Forasti, Antoceni, Boura, Manolea, Oniceni, Rosiori, Rusi, Tolesti, Uidesti, Frasin, Bucsoaia, Doroteia, Plutonita, Fratautii Noi, Costisa, Fratautii Vechi, Maneuti, Frumosu, Deia, Dragosa, Fundu Moldovei, Botus, Botusel, Branistea, Colacu, Delnita, Delut, Obcina, Plai, Smida Ungurenilor, Galanesti, Hurjuieni, Voitinel, Gramesti, Balinesti, Botosanita Mica, Rudesti, Verbia, Granicesti, Dumbrava (Granicesti), Gura Solcii, Iacobesti, Romanesti (Granicesti), Slobozia Sucevei, Horodnic de Jos, Horodnic de Sus, Horodniceni, Botesti, Bradatel, Mihaiesti, Rotopanesti, Iacobeni, Mestecanis, Iaslovat, Ipotesti, Lisaura, Tisauti, Izvoarele Sucevei, Bobeica, Brodina (Izvoarele Sucevei), Liteni, Corni, Roscani, Rotunda, Silistea, Vercicani, Marginea, Malini, Iesle, Paraie, Poiana Marului, Valeni-Stanisoara, Manastirea Humorului, Plesa, Poiana Micului, Milisauti, Badeuti, Gara, Lunca (Milisauti), Mitocu Dragomirnei, Dragomirna, Lipoveni, Mitocasi, Bulai, Frumoasa, Groapa Vladichii, Liteni (Moara), Moara Carp, Moara Nica, Vornicenii Mari, Vornicenii Mici, Moldova-Sulita, Benia, Moldovita, Argel, Demacusa, Rasca, Musenita, Bainet, Bancesti, Climauti, Vascauti, Vicsani, Ostra, Tarnicioara, Panaci, Catrinari, Coverca, Dragoiasa, Glodu, Paltinis, Paltinoasa, Capu Codrului, Patrauti, Partestii de Jos, Deleni, Varvata, Varfu Dealului, Poiana Stampei, Casoi, Dornisoara, Pilugani, Praleni, Tataru, Tesna (Poiana Stampei), Pojorata, Valea Putnei, Preutesti, Arghira, Bahna Arin, Basarabi, Hartop, Husi, Leucusesti, Putna, Gura Putnei, Radaseni, Lamaseni, Pocoleni, Buda (Rasca), Dumbraveni (Rasca), Jahalia, Slatioara (Rasca), Sadova, Salcea, Mereni, Plopeni, Prelipca, Varatec, Satu Mare, Tibeni, Siminicea, Grigoresti, Slatina, Gainesti, Herla, Straja, Stroiesti, Valcelele, Zaharesti, Stulpicani, Gemenea, Negrileasa, Slatioara (Stulpicani), Vadu Negrilesei, Sucevita, Voievodeasa, Saru Dornei, Gura Haitii, Neagra Sarului, Plaiu Sarului, Sarisor, Sarisoru Mare, Saru Bucovinei, Scheia, Florinta, Mihoveni, Sfantu Ilie, Trei Movile, Todiresti, Costana, Parhauti, Sarghiesti, Solonet, Udesti, Chiliseni, Luncusoara, Manastioara (Udesti), Plavalari, Poieni-Suceava, Racova, Reuseni, Rusii-Manastioara, Securiceni, Stirbat, Ulma, Costileva, Lupcina, Magura, Nisipitu, Vadu Moldovei, Camarzani, Ciumulesti, Cotu Baii, Dumbravita, Fantana Mare, Ioneasa, Mesteceni, Movileni, Nigotesti, Praxia, Spataresti, Valea Moldovei, Mironu, Capu Campului, Vama, Molid, Prisaca Dornei, Stramtura, Vatra Moldovitei, Ciumarna, Paltinu, Veresti, Bursuceni, Corocaiesti, Hancea, Vicovu de Jos, Vicovu de Sus, Bivolaria, Volovat, Burla, Vulturesti, Giurgesti, Hreatca, Jacota, Meresti, Osoi, Plesesti, Valea Glodului, Zamostea, Badragi, Ciomartan, Cojocareni, Corpaci, Lunca (Zamostea), Nicani, Rauteni, Tautesti, Zvoristea, Buda (Zvoristea), Dealu, Poiana (Zvoristea), Slobozia (Zvoristea), Stanca, Stancuta, Serbanesti</t>
  </si>
  <si>
    <t>ROU_72</t>
  </si>
  <si>
    <t>Vaslui, Bahnari, Brodoc, Moara Grecilor, Rediu (Vaslui), Viisoara (Vaslui), Barlad, Husi, Negresti, Cazanesti, Cioatele, Glodeni, Parpanita, Poiana, Valea Mare (Negresti), Albesti, Corni-Albesti, Crasna, Gura Albesti, Alexandru Vlahuta, Buda (Alexandru Vlahuta), Ghicani, Ibanesti, Manzati, Morareni, Putu Olarului, Arsura, Fundatura (Arsura), Mihail Kogalniceanu, Pahnesti, Banca, 1 Decembrie, Gara Banca, Ghermanesti (Banca), Miclesti (Banca), Mitoc, Satu Nou (Banca), Salcioara, Sarbi, Stoisesti, Stramtura-Mitoc, Tifu, Bacani, Baltateni, Drujesti, Suseni, Vulpaseni, Bacesti, Armaseni (Bacesti), Babusa, Paltinis, Tibanestii Buhlii, Vovriesti, Balteni, Balteni-Deal, Chetresti, Berezeni, Musata, Ranceni, Satu Nou (Berezeni), Stuhulet, Blagesti, Igesti, Sipeni, Bogdana, Arsita, Fantana Blanarului, Gavanu, Lacu Babei, Plopeni, Similisoara, Suceveni, Verdes, Bogdanesti, Buda (Bogdanesti), Horoiata, Hupca, Orgoiesti, Ulea, Untesti, Visinari, Vladesti, Bogdanita, Cartibasi, Cepesti, Coroiesti (Bogdanita), Radaesti, Schitu, Tunsesti, Botesti, Ganesti, Gugesti, Talpigeni, Armaseni (Bunesti-Averesti), Bunesti, Plopi, Podu Oprii, Averesti, Rosiori, Tabalaiesti, Codaesti, Ghergheleu, Pribesti, Rediu Galian, Coroiesti, Chilieni, Coroiestii de Sus, Hreasca, Mireni, Movileni, Pacuraresti, Costesti, Chitcani, Dinga, Parvesti, Puntiseni, Radesti, Cretesti, Budesti, Cretestii de Sus, Satu Nou (Cretesti), Danesti, Bereasa, Botoaia, Emil Racovita, Rascani (Danesti), Tatarani (Danesti), Deleni, Bulboaca, Moreni, Zizinca, Delesti, Albesti (Delesti), Balesti, Cozmesti, Fastaci, Fundatura (Delesti), Harsova, Hordilesti, Manastirea (Delesti), Raduiesti, Grumezoaia, Gusitei, Hurdugi, Plotonesti, Urlati, Dragomiresti, Babuta, Belzeni, Botoi, Ciuperca, Doagele, Poiana Pietrei, Popesti (Dragomiresti), Radeni, Semenea, Tulesti, Vladia, Dranceni, Albita, Baile Dranceni, Ghermanesti (Dranceni), Rasesti, Soparleni, Bobesti, Duda, Epureni (Duda-Epureni), Valea Grecului, Dumesti, Dumestii Vechi, Schinetea, Valea Mare (Dumesti), Epureni, Barlalesti, Bursuci, Horga, Falciu, Bogdanesti (Falciu), Bozia, Copaceana, Odaia Bogdana, Ranzesti, Gagesti, Giurcani, Peicani, Popeni (Gagesti), Tupilati, Garceni, Dumbraveni, Racova, Racovita, Slobozia, Trohan, Gherghesti, Chetrosu, Corodesti, Dragomanesti, Draxeni, Lazu, Lunca, Soci, Valea Lupului, Grivita, Fruntiseni, Grajdeni, Odaia Bursucani, Trestiana, Hoceni, Barbosi, Deleni (Hoceni), Oteleni, Rediu (Hoceni), Siscani, Tomsa, Iana, Halaresti, Recea, Silistea (Iana), Vadurile, Ivanesti, Albina, Blesca, Brosteni, Buscata, Cosca, Cosesti, Fundatura Mare, Fundatura Mica, Harsoveni, Iezerel, Ursoaia, Valea Mare (Ivanesti), Valea Oanei, Ivesti, Belcesti, Pogonesti, Polocin, Laza, Bejenesti, Poiana lui Alexa, Puscasi, Rasnita, Sauca, Teisoru, Valea Targului, Lipovat, Capusneni, Chitoc, Corbu, Fundu Vaii (Lipovat), Lunca Banului, Broscosesti, Condrea, Focsa, Lunca Veche, Otetoaia, Raducani, Malusteni, Ghireasca, Lupesti, Manastirea (Malusteni), Manzatesti, Tutcani, Miclesti, Chircesti, Popesti (Miclesti), Muntenii de Jos, Bacaoani, Manjesti, Secuia, Murgeni, Carja, Floreni, Latesti, Raiu, Sarateni, Schineni, Oltenesti, Curteni, Pahna, Tarzii, Vinetesti, Zgura, Osesti, Buda (Osesti), Padureni (Osesti), Valcele, Padureni, Capotesti, Davidesti, Ivanesti (Padureni), Leosti (Padureni), Rusca, Todireni, Valeni (Padureni), Perieni, Ciocani, Crang, Crangu Nou, Podu Petris, Pogana, Bogesti, Carjoani, Mascurei, Tomesti, Poienesti, Dealu Secarii, Floresti, Frasinu, Fundu Vaii (Poienesti), Oprisita, Poienesti-Deal, Puiesti, Bartalus-Mocani, Bartalus-Razesi, Calimanesti, Cetatuia, Cristesti, Fantanele, Fulgu, Galtesti, Iezer, Lalesti, Rotari, Rusi, Pungesti, Armasoaia, Cursesti-Deal, Cursesti-Vale, Hordila, Rapsa, Silistea (Pungesti), Stejaru, Toporasti, Rebricea, Bolati, Craciunesti, Macresti (Rebricea), Ratesu Cuzei, Sasova, Tatomiresti, Tufestii de Jos, Rosiesti, Codreni, Gara Rosiesti, Gura Idrici, Idrici, Rediu (Rosiesti), Valea lui Darie, Solesti, Bousori, Iaz, Satu Nou (Solesti), Serbotesti, Stioborani, Valea Silistei, Stanilesti, Bogdana-Voloseni, Budu Cantemir, Chersacosu, Gura Vaii, Poganesti, Saratu, Stefan cel Mare, Barzesti, Brahasoaia, Calugareni, Cantalaresti, Maraseni, Muntenesti, Suletea, Fedesti, Jigalia, Rascani (Suletea), Tanacu, Benesti, Muntenii de Sus, Satu Nou (Tanacu), Tacuta, Cujba, Dumasca, Focseasca, Mircesti, Protopopesti, Sofieni, Tatarani, Baltati, Crasnaseni, Giurgesti, Leosti (Tatarani), Mantu, Stroiesti, Valea Seaca, Valea lui Bosie, Todiresti, Cotic, Dragesti, Huc, Plopoasa, Rafaila, Silistea (Todiresti), Sofronesti, Valea Popii, Viisoara (Todiresti), Tutova, Badeana, Borodesti, Ciortolom, Coroiu, Crivesti, Pochidia, Satu Nou (Tutova), Salceni, Vizureni, Valeni, Feresti, Moara Domneasca, Vetrisoaia, Bumbata, Viisoara, Dodesti, Halta Dodesti, Urdesti, Valeni (Viisoara), Viltotesti, Vinderei, Bradesti, Docani, Docaneasa, Gara Docaneasa, Gara Talasman, Obarseni (Vinderei), Valea Lunga, Voinesti, Avramesti, Bancesti, Corobanesti, Gardesti, Marasesti, Obarseni (Voinesti), Obarsenii Lingurari, Rugaria, Stancaseni, Uricari, Vulturesti, Buhaiesti, Podeni, Voinesti (Vulturesti), Vutcani, Malaiesti, Posta Elan, Zapodeni, Butucaria, Ciofeni, Delea, Dobroslovesti, Macresti (Zapodeni), Portari, Telejna, Uncesti, Zorleni, Dealu Mare, Popeni (Zorleni), Simila</t>
  </si>
  <si>
    <t>ROU_73</t>
  </si>
  <si>
    <t>Galati, Beresti, Targu Bujor, Moscu, Umbraresti (Targu Bujor), Tecuci, Barcea, Podoleni, Balabanesti, Bursucani, Cruceanu, Lungesti, Radesti, Zimbru, Balasesti, Ciuresti, Ciurestii Noi, Pupezeni, Baleni, Baneasa, Roscani, Beresti-Meria, Aldesti, Balintesti, Onciu, Plesa, Prodanesti, Puricani, Saseni, Slivna, Sipote, Branistea, Lozova, Traian, Vasile Alecsandri, Brahasesti, Corcioveni, Cositeni, Toflea, Buciumeni, Hantesti, Tecucelu Sec, Vizuresti, Cavadinesti, Comanesti, Ganesti, Vadeni, Certesti, Carlomanesti, Cotoroaia, Corni, Maciseni, Urlesti, Corod, Blanzi, Bratulesti, Carapcesti, Cosmesti, Baltareti, Cosmestii-Vale, Furcenii Noi, Furcenii Vechi, Satu Nou, Costache Negri, Cuca, Cudalbi, Draganesti, Malu Alb, Draguseni, Adam, Cauiesti, Fundeanu, Ghinghesti, Nicopole, Stietesti, Fartanesti, Viile, Foltesti, Stoicani, Frumusita, Ijdileni, Tamaoani, Fundeni, Fundenii Noi, Hanu Conachi, Lungoci, Ghidigeni, Gara Ghidigeni, Garbovat, Gefu, Gura Garbovatului, Slobozia Corni, Talpigi, Taplau, Gohor, Gara Berheci, Ireasca, Nartesti, Posta, Grivita, Calmatui, Independenta, Ivesti, Bucesti, Jorasti, Lunca, Zarnesti, Liesti, Matca, Mastacani, Chiraftei, Movileni, Munteni, Frunzeasca, Negrilesti, Slobozia Blaneasa, Tiganesti, Ungureni, Namoloasa, Crangeni, Namoloasa-Sat, Nicoresti, Branistea (Nicoresti), Coasta Lupei, Dobrinesti, Fantani, Grozavesti, Ionasesti, Malureni, Piscu Corbului, Poiana, Sarbi, Visina, Oancea, Slobozia Oancea, Pechea, Lupele, Piscu, Vames, Priponesti, Ciorasti, Hustiu, Liesti (Priponesti), Priponestii de Jos, Rediu, Plevna, Suhurlui, Scanteiesti, Fantanele, Schela, Negrea, Slobozia Conachi, Cuza Voda, Izvoarele, Smardan, Cismele, Mihail Kogalniceanu, Smulti, Suceveni, Rogojeni, Sendreni, Movileni (Sendreni), Serbestii Vechi, Tudor Vladimirescu, Tulucesti, Sivita, Tatarca, Tepu, Tepu de Sus, Umbraresti, Condrea, Salcia, Silistea, Torcesti, Umbraresti-Deal, Valea Marului, Mandresti, Vanatori, Costi, Odaia Manolache, Varlezi, Craiesti, Vladesti, Branesti</t>
  </si>
  <si>
    <t>ROU_80</t>
  </si>
  <si>
    <t>Braila, Faurei, Ianca, Berlesti, Gara Ianca, Oprisenesti, Perisoru, Plopu, Tarlele Filiu, Insuratei, Lacu Rezii, Maru Rosu, Valea Calmatuiului, Baraganul, Bertestii de Jos, Bertestii de Sus, Gura Calmatui, Gura Garlutei, Nicolesti, Spiru Haret, Bordei Verde, Constantin Gabrielescu, Filiu, Liscoteanca, Chiscani, Lacu Sarat, Varsatura, Ciocile, Chichinetu, Chioibasesti, Odaieni, Ciresu, Batogu, Ionesti, Scarlatesti, Vultureni, Dudesti, Bumbacari, Tataru, Frecatei, Agaua, Cistia, Salcia, Stoienesti, Titcov, Galbenu, Drogu, Pantecani, Satuc, Zamfiresti, Gemenele, Gavani, Gradistea, Ibrianu, Maraloiu, Gropeni, Jirlau, Bradeanca, Marasu, Bandoiu, Magureni, Nedelcu, Plopi, Tacau, Maxineni, Corbu Nou, Corbu Vechi, Latinu, Voinesti, Mircea Voda, Dedulesti, Movila Miresii, Esna, Tepes Voda, Racovita, Corbeni, Custura, Ramnicelu, Boarca, Constantinesti, Mihail Kogalniceanu (Ramnicelu), Romanu, Oancea, Rosiori, Coltea, Florica, Pribeagu, Salcia Tudor, Ariciu, Cuza Voda (Salcia Tudor), Gulianca, Olaneasca, Scortaru Nou, Desirati, Gurguieti, Nicolae Balcescu, Pitulati, Sihleanu, Silistea, Cotu Lung, Cotu Mihalea, Martacesti, Muchea, Vamesu, Stancuta, Cuza Voda (Stancuta), Polizesti, Stanca, Surdila-Gaiseanca, Filipesti, Surdila-Greci, Bratesu Vechi, Faurei-Sat, Horia, Sutesti, Mihail Kogalniceanu (Sutesti), Tichilesti, Albina, Traian, Caldarusa, Silistraru, Urleasca, Tudor Vladimirescu, Cazasu, Comaneasca, Scortaru Vechi, Tufesti, Ulmu, Jugureanu, Unirea, Morotesti, Valea Canepii, Vadeni, Baldovinesti, Pietroiu, Victoria, Mihai Bravu, Visani, Caineni-Bai, Plasoiu, Viziru, Lanurile, Zavoaia, Dudescu</t>
  </si>
  <si>
    <t>ROU_81</t>
  </si>
  <si>
    <t>Tulcea, Tudor Vladimirescu, Babadag, Isaccea, Revarsarea, Tichilesti, Macin, Sulina, Baia, Camena, Caugagia, Ceamurlia de Sus, Panduru, Beidaud, Neatarnarea, Sarighiol de Deal, C.A. Rosetti, Cardon, Letea, Periprava, Sfistofca, Carcaliu, Casimcea, Cismeaua Noua, Corugea, Haidar, Rahman, Razboieni, Stanca, Ceamurlia de Jos, Lunca, Ceatalchioi, Patlageanca, Plauru, Salceni, Cerna, General Praporgescu, Mircea Voda, Traian, Chilia Veche, Caslita, Ostrov Tataru, Tatanir, Ciucurova, Atmagea, Fantana Mare, Crisan, Caraorman, Mila 23, Daeni, Dorobantu, Ardealu, Carjelari, Fantana Oilor, Mesteru, Frecatei, Cataloi, Posta, Telita, Greci, Grindu, Hamcearca, Balabancea, Caprioara, Nifon, Horia, Closca, Floresti, I.C. Bratianu, Izvoarele, Alba, Iulia, Valea Teilor, Jijila, Garvan, Jurilovca, Salcioara, Visina, Luncavita, Rachelu, Vacareni, Mahmudia, Baltenii de Jos, Baltenii de Sus, Bestepe, Maliuc, Gorgova, Ilganii de Sus, Partizani, Vulturu, Mihai Bravu, Satu Nou, Turda, Mihail Kogalniceanu, Lastuni, Randunica, Murighiol, Colina, Dunavatu de Jos, Dunavatu de Sus, Plopul, Sarinasuf, Uzlina, Nalbant, Nicolae Balcescu, Trestenic, Niculitel, Nufaru, Ilganii de Jos, Malcoci, Victoria, Ostrov, Piatra, Pardina, Peceneaga, Sarichioi, Enisala, Sabangia, Visterna, Zebil, Sfantu Gheorghe, Slava Cercheza, Slava Rusa, Smardan, Somova, Mineri, Parches, Stejaru, Mina Altan Tepe, Vasile Alecsandri, Topolog, Calfa, Cerbu, Fagarasu Nou, Luminita, Magurele, Sambata Noua, Turcoaia, Valea Nucarilor, Agighiol, Iazurile</t>
  </si>
  <si>
    <t>ROU_82</t>
  </si>
  <si>
    <t>Constanta, Mamaia, Palazu Mare, Basarabi, Siminoc, Cernavoda, Eforie Nord, Eforie Sud, Harsova, Vadu Oii, Mangalia, Aurora, Jupiter, Olimp, Venus, Neptun, Saturn, Medgidia, Remus Opreanu, Valea Dacilor, Navodari, Mamaia-Sat, Negru Voda, Darabani, Graniceru, Valcelele, Ovidiu, Poiana, Culmea, Techirghiol, 23 August, Dulcesti, Mosneni, Adamclisi, Abrud, Hateg, Urluia, Zorile, Agigea, Lazu, Sanatoriul Agigea, Statiunea Zoologica Marina Agigea, Albesti, Arsa, Coroana, Cotu Vaii, Vartop, Aliman, Dunareni, Floriile, Vlahii, Amzacea, Casicea, General Scarisoreanu, Baneasa, Faurei, Negureni, Tudor Vladimirescu, Castelu, Cuza Voda, Nisipari, Cerchezu, Cascioarele, Magura, Viroaga, Chirnogeni, Credinta, Plopeni, Ciobanu, Miorita, Ciocarlia, Ciocarlia de Sus, Cobadin, Conacu, Curcani, Negresti, Viisoara, Cogealac, Fantanele, Gura Dobrogei, Ramnicu de Jos, Ramnicu de Sus, Tariverde, Comana, Pelinu, Tataru, Corbu, Luminita, Vadu, Costinesti, Schitu, Crucea, Baltagesti, Crisan, Galbiori, Siriu, Stupina, Cumpana, Straja, Deleni, Petrosani, Pietreni, Sipotele, Dobromir, Cetatea, Dobromiru din Deal, Lespezi, Padureni, Valeni, Dumbraveni, Furnica, Garliciu, Ghindaresti, Horia, Closca, Tichilesti, Independenta, Fantana Mare, Movila Verde, Olteni, Tufani, Ion Corvin, Brebeni, Crangu, Raristea, Viile, Istria, Nuntasi, Limanu, 2 Mai, Hagieni, Vama Veche, Lipnita, Canlia, Carvan, Coslugea, Cuiugiuc, Goruni, Izvoarele, Lumina, Oituz, Sibioara, Mereni, Baraganu, Ciobanita, Lanurile, Miristea, Osmancea, Mihai Viteazu, Sinoie, Mihail Kogalniceanu, Palazu Mic, Piatra, Mircea Voda, Faclia, Gherghina, Saligny, Satu Nou (Mircea Voda), Stefan cel Mare, Tibrinu, Nicolae Balcescu, Dorobantu, Oltina, Razoarele, Satu Nou (Oltina), Strunga, Ostrov, Almalau, Bugeac, Esechioi, Galita, Garlita, Pantelimon, Calugareni, Nistoresti, Pantelimon de Jos, Runcu, Pecineaga, Vanatori, Pestera, Ivrinezu Mare, Ivrinezu Mic, Izvoru Mare, Veteranu, Poarta Alba, Nazarcea, Rasova, Cochirleni, Saraiu, Dulgheru, Stejaru, Sacele, Traian, Seimeni, Dunarea, Seimenii Mici, Silistea, Tepes Voda, Targusor, Casian, Cheia, Gradina, Mireasa, Topalu, Capidava, Topraisar, Biruinta, Movilita, Potarnichea, Tortoman, Dropia, Tuzla, Valu lui Traian, Vulturu</t>
  </si>
  <si>
    <t>ROU_90</t>
  </si>
  <si>
    <t>Calarasi, Budesti, Aprozi, Buciumeni, Crivat, Gruiu, Fundulea, Alexandru I. Cuza, Gostilele, Lehliu-Gara, Buzoeni, Razvani, Valea Seaca, Oltenita, Alexandru Odobescu, Galatui, Nicolae Balcescu (Alexandru Odobescu), Belciugatele, Candeasca, Cojesti, Mataraua, Mariuta, Borcea, Cascioarele, Chirnogi, Chiselet, Ciocanesti, Curcani, Salcioara, Cuza Voda, Calarasii Vechi, Ceacu, Dichiseni, Coslogeni, Libertatea, Satnoeni, Dor Marunt, Dalga, Dalga-Gara, Infratirea, Ogoru, Pelinu, Dorobantu, Bosneagu, Varasti, Dragalina, Ciulnita-Gara, Constantin Brancoveanu, Drajna Noua, Dragos Voda, Bogdana, Socoalele, Frasinet, Curatesti, Danesti, Frasinetu de Jos, Luptatori, Tariceni, Frumusani, Orasti, Pasarea, Padurisu, Pitigaia, Postavari, Fundeni, Gradistea, Bogata, Cunesti, Rasa, Gurbanesti, Codreni, Cotofanca, Preasna, Preasna Veche, Valea Presnei, Ileana, Artari, Florica, Podari, Rasurile, Razoarele, Satu Nou, Stefanesti, Vlaiculesti, Independenta, Potcoava, Visinii, Jegalia, Galdau, Iezeru, Lehliu, Sapunari, Luica, Valea Stanii, Lupsanu, Nucetu, Plevna, Valea Rusului, Radu Voda, Manastirea, Coconi, Sultana, Mitreni, Clatesti, Valea Rosie, Modelu, Radu Negru, Stoenesti, Tonea, Nana, Nicolae Balcescu, Fantana Doamnei, Paicu, Perisoru, Marculesti-Gara, Tudor Vladimirescu, Plataresti, Cucuieti, Dorobantu (Plataresti), Podu Pitarului, Radovanu, Valea Popii, Roseti, Sarulesti, Magureni, Polcesti, Sandulita, Sarulesti-Gara, Satucu, Solacolu, Sohatu, Progresu, Spantov, Cetatea Veche, Stancea, Soldanu, Negoesti, Stefan Voda, Stefan cel Mare, Tamadau Mare, Calareti, Darvari, Plumbuita, Sacele, Seinoiu, Tamadau Mic, Ulmeni, Ulmu, Chirnogi (Ulmu), Faurei, Zimbru, Unirea, Oltina, Valea Argovei, Lunca, Ostrovu, Silistea, Vladiceasca, Vasilati, Nuci, Popesti, Galbinasi, Valcelele, Floroaica, Vlad Tepes, Mihai Viteazu</t>
  </si>
  <si>
    <t>ROU_91</t>
  </si>
  <si>
    <t>Slobozia, Bora, Slobozia Noua, Fetesti, Buliga, Vlasca, Fetesti-Gara, Tandarei, Urziceni, Adancata, Patru Frati, Albesti, Bataluri, Buesti, Marsilieni, Alexeni, Amara, Amara Noua, Andrasesti, Orboesti, Armasesti, Barbulesti, Malu Rosu, Nenisori, Axintele, Barbatescu, Horia, Balaciu, Copuzu, Crasanii de Jos, Crasanii de Sus, Sarateni, Barcanesti, Condeesti, Bordusani, Cegani, Brazii, Maia, Movileanca, Rasimnicea, Bucu, Ograda, Cazanesti, Ciocarlia, Cotorca, Ciochina, Borduselu, Orezu, Piersica, Ciulnita, Ion Ghica, Ivanesti, Poiana, Cocora, Colelia, Cosambesti, Gimbasani, Marculesti, Cosereni, Boranesti, Sintesti, Dragoesti, Chiroiu-Pamanteni, Chiroiu-Satu Nou, Chiroiu-Ungureni, Valea Bisericii, Dridu, Dridu-Snagov, Moldoveni, Facaeni, Progresu, Fierbinti-Targ, Fierbintii de Jos, Fierbintii de Sus, Grecii de Jos, Garbovi, Gheorghe Doja, Gheorghe Lazar, Giurgeni, Grindu, Grivita, Smirna, Traian, Ion Roata, Brosteni, Jilavele, Slatioarele, Manasia, Mihail Kogalniceanu, Gura Ialomitei, Hagieni, Luciu, Milosesti, Nicolesti, Tovarasia, Movila, Baraganu, Movilita, Bitina-Pamanteni, Bitina-Ungureni, Rosiori, Munteni-Buzau, Perieti, Fundata, Misleanu, Paltinisu, Stejaru, Reviga, Crunti, Mircea cel Batran, Rovine, Salcioara, Rasi, Saveni, Fratilesti, Lacusteni, Platonesti, Scanteia, Iazu, Sfantu Gheorghe, Butoiu, Malu, Sinesti, Boteni, Catrunesti, Hagiesti, Lilieci, Livedea, Stelnica, Maltezi, Retezatu, Suditi, Gura Vaii, Valea Ciorii, Bucsa, Dumitresti, Murgeanca, Valea Macrisului, Grindasi, Vladeni</t>
  </si>
  <si>
    <t>ROU_92</t>
  </si>
  <si>
    <t>Stockholms län</t>
  </si>
  <si>
    <t>SE110</t>
  </si>
  <si>
    <t>Uppsala län</t>
  </si>
  <si>
    <t>SE121</t>
  </si>
  <si>
    <t>Södermanlands län</t>
  </si>
  <si>
    <t>SE122</t>
  </si>
  <si>
    <t>Östergötlands län</t>
  </si>
  <si>
    <t>SE123</t>
  </si>
  <si>
    <t>Örebro län</t>
  </si>
  <si>
    <t>SE124</t>
  </si>
  <si>
    <t>Västmanlands län</t>
  </si>
  <si>
    <t>SE125</t>
  </si>
  <si>
    <t>Jönköpings län</t>
  </si>
  <si>
    <t>SE211</t>
  </si>
  <si>
    <t>Kronobergs län</t>
  </si>
  <si>
    <t>SE212</t>
  </si>
  <si>
    <t>Kalmar län</t>
  </si>
  <si>
    <t>SE213</t>
  </si>
  <si>
    <t>Gotlands län</t>
  </si>
  <si>
    <t>SE214</t>
  </si>
  <si>
    <t>Blekinge län</t>
  </si>
  <si>
    <t>SE221</t>
  </si>
  <si>
    <t>Skåne län</t>
  </si>
  <si>
    <t>SE224</t>
  </si>
  <si>
    <t>Hallands län</t>
  </si>
  <si>
    <t>SE231</t>
  </si>
  <si>
    <t>Västra Götalands län</t>
  </si>
  <si>
    <t>SE232</t>
  </si>
  <si>
    <t>Värmlands län</t>
  </si>
  <si>
    <t>SE311</t>
  </si>
  <si>
    <t>Dalarnas län</t>
  </si>
  <si>
    <t>SE312</t>
  </si>
  <si>
    <t>Gävleborgs län</t>
  </si>
  <si>
    <t>SE313</t>
  </si>
  <si>
    <t>Västernorrlands län</t>
  </si>
  <si>
    <t>SE321</t>
  </si>
  <si>
    <t>Jämtlands län</t>
  </si>
  <si>
    <t>SE322</t>
  </si>
  <si>
    <t>Västerbottens län</t>
  </si>
  <si>
    <t>SE331</t>
  </si>
  <si>
    <t>Norrbottens län</t>
  </si>
  <si>
    <t>SE332</t>
  </si>
  <si>
    <t>Pomurska</t>
  </si>
  <si>
    <t>SI031</t>
  </si>
  <si>
    <t>Podravska</t>
  </si>
  <si>
    <t>SI032</t>
  </si>
  <si>
    <t>Koroška</t>
  </si>
  <si>
    <t>SI033</t>
  </si>
  <si>
    <t>Savinjska</t>
  </si>
  <si>
    <t>SI034</t>
  </si>
  <si>
    <t>Zasavska</t>
  </si>
  <si>
    <t>SI035</t>
  </si>
  <si>
    <t>Posavska</t>
  </si>
  <si>
    <t>SI036</t>
  </si>
  <si>
    <t>Jugovzhodna Slovenija</t>
  </si>
  <si>
    <t>SI037</t>
  </si>
  <si>
    <t>Primorsko-notranjska</t>
  </si>
  <si>
    <t>SI038</t>
  </si>
  <si>
    <t>Osrednjeslovenska</t>
  </si>
  <si>
    <t>SI041</t>
  </si>
  <si>
    <t>Gorenjska</t>
  </si>
  <si>
    <t>SI042</t>
  </si>
  <si>
    <t>Goriška</t>
  </si>
  <si>
    <t>SI043</t>
  </si>
  <si>
    <t>Obalno-kraška</t>
  </si>
  <si>
    <t>SI044</t>
  </si>
  <si>
    <t>Bela pri Varine, Belusa, Bolesov, Brvniste, Bytca 1, Cerveny Kamen, Divina, Dlhe Pole, Dolna Marikova, Dolna Tizina, Dolny Hricov, Dolny Lieskov, Domaniza, Dubnica nad Vahom 1, Gbelany pri Ziline, Horna Marikova, Horna Poruba, Horny Hricov, Hvozdnica, Ilava, Jasenica, Kamenna Poruba, Klace, Kolarovice, Koseca, Kosecke Podhradie, Kotesova, Ladce, Lietava, Lietavska Lucka, Mikusovce, Nova Dubnica, Papradno, Petrovice pri Bytci, Plevnik-Drienove, Povazska Bystrica 1, Povazska Bystrica 4, Povazska Bystrica 5, Povazska Bystrica 6, Povazska Bystrica 7, Precin, Predmier, Pruske, Pruzina, Rajec nad Rajciankou, Rajecka Lesna, Rajecke Teplice, Rosina, Slavnica, Stiavnik, Stranavy, Strecno, Sulov, Teplicka nad Vahom, Terchova, Tuchyna, Turie, Udica, Varin, Velke Rovne, Visnove pri Ziline, Zilina 1, Zilina 14, Zilina 15, Zilina 3, Zilina 4, Zilina 7, Zilina 8, Zilina 9, Zliechov</t>
  </si>
  <si>
    <t>SVK_01</t>
  </si>
  <si>
    <t>Bobrov, Breza, Cadca 1, Cadca 4, Cierne pri Cadci, Dlha nad Oravou, Dohnany, Dolny Kubin 1, Horny Vadicov, Horovce pri Puchove, Hrustin, Istebne nad Oravou, Klin, Klokocov pri Cadci, Korna, Kralovany, Krasno nad Kysucou, Krusetnica, Kysucke Nove Mesto 1, Kysucky Lieskovec, Lazy pod Makytou, Lednica, Lednicke Rovne, Liesek, Lokca, Luky, Lysa pod Makytou, Makov na Slovensku, Mestecko, Mojtin, Mutne, Namestovo 1, Neslusa, Nimnica, Nizna nad Oravou, Nova Bystrica pri Cadci, Novot, Ochodnica, Olesna pri Cadci, Oravska Jasenica, Oravska Lesna, Oravska Polhora, Oravske Vesele, Oravsky Podzamok, Oscadnica, Podbiel, Podvysoka, Povina, Puchov 1, Rabca, Rabcice, Radola, Rakova, Rudina, Sihelne, Skalite, Sneznica, Stara Bystrica, Sucha Hora, Svrcinovec, Trstena, Turzovka, Tvrdosin 1, Velicna, Vysoka nad Kysucou, Zakamenne, Zakopcie, Zaskov, Zazriva, Zborov nad Bystricou, Zubak, Zuberec, Zubrohlava</t>
  </si>
  <si>
    <t>SVK_02</t>
  </si>
  <si>
    <t>Bela pri Martine, Blatnica pri Martine, Bobrovec, Bystricka, Drazkovce pri Martine, Dubove pri Turcianskych Tepliciach, Dubrava pri Liptovskom Mikulasi, Horna Stubna, Hybe, Jazernica, Klastor pod Znievom, Kostany nad Turcom, Kralova Lehota, Krpelany, Likavka, Liptovska Kokava, Liptovska Luzna, Liptovska Osada, Liptovska Sielnica, Liptovska Tepla, Liptovske Revuce, Liptovske Sliace, Liptovsky Hradok 1, Liptovsky Jan, Liptovsky Mikulas 1, Liptovsky Mikulas 4, Liptovsky Mikulas 5, Liptovsky Ondrej, Liskova, Lubela, Lubochna, Lucky pri Ruzomberku, Ludrova, Maluzina, Maly Cepcin, Martin 1, Mosovce, Necpaly, Partizanska Lupca, Pribovce, Pribylina, Ruzomberok 1, Ruzomberok 3, Ruzomberok 6, Sklabina pri Martine, Sklene, Slovenske Pravno, Smrecany, Stankovany, Sucany, Svaty Kriz, Turany nad Vahom, Turcek, Turcianska Stiavnicka, Turcianske Teplice, Valaska Dubova, Valca, Vazec, Vlasky, Vricko, Vrutky, Vychodna, Zabokreky, Zavazna Poruba</t>
  </si>
  <si>
    <t>SVK_03</t>
  </si>
  <si>
    <t>Betliar, Bidovce, Bohdanovce pri Kosiciach, Brzotin, Budimir, Buzica, Cana, Cecejovce, Dedinky, Dlha Ves, Dobsina, Dobsinska Ladova Jaskyna, Drienovec, Drnava, Druzstevna pri Hornade, Geca, Gemerska Horka, Gemerska Poloma, Haniska pri Kosiciach, Hrhov, Hucin, Jablonov nad Turnou, Janik, Jasov, Jelsava, Kalsa, Kamenany, Kecerovce, Kosice 1, Kosice 11, Kosice 12, Kosice 13, Kosice 14, Kosice 15, Kosice 16, Kosice 17, Kosice 18, Kosice 22, Kosice 23, Kosice-Zeleziarne, Kosicka Bela, Kralovce pri Kosiciach, Krasnohorska Dlha Luka, Krasnohorske Podhradie, Kysak, Licince, Lubenik, Mala Ida, Markuska, Medzev, Moldava nad Bodvou, Muran 1, Nizna Mysla, Nizna Slana, Nizny Klatov, Ochtina, Perin-Chym, Plesivec, Poproc, Rakos, Rejdova, Rozhanovce, Roznava 1, Roznavske Bystre, Ruskov, Sady nad Torysou, Semsa, Sena, Silica, Sirk, Slanec, Slavosovce, Stitnik, Stos, Turna nad Bodvou, Valaliky, Velka Ida, Vlachovo, Zdana, Zlata Idka</t>
  </si>
  <si>
    <t>SVK_04</t>
  </si>
  <si>
    <t>Batizovce, Beharovce, Bijacovce, Brutovce, Busovce, Bystrany pri Spisskej Novej Vsi, Cerveny Klastor, Dolny Smokovec, Gelnica, Gerlachov, Harichovce, Helcmanovce, Hnilcik, Hnilec, Holumnica, Horka pri Poprade, Hozelec, Hrabusice, Hranovnica, Huncovce, Jablonov pri Levoci, Jaklovce, Janovce pri Poprade, Javorina, Kluknava, Kojsov, Krompachy, Lendak, Letanovce, Levoca, Liptovska Teplicka, Lubica, Lucivna 1, Margecany, Markusovce, Matejovce, Mengusovce, Mlynceky, Mlynky, Mnisek nad Hnilcom, Nalepkovo, Nova Lesna, Nova Polianka, Novoveska Huta, Odorin, Osturna, Poprad 1, Prakovce, Revuca 1, Rudnany, Slovenska Ves, Slovinky, Smizany, Smolnicka Huta, Smolnik, Spisska Bela, Spisska Nova Ves 1, Spisska Nova Ves 5, Spisska Teplica, Spisske Bystre, Spisske Hanusovce, Spisske Podhradie, Spisske Vlachy, Spissky Hrhov, Spissky Hrusov, Spissky Stiavnik, Spissky Stvrtok, Stola, Strba, Strbske Pleso, Sunava, Svedlar, Svit, Tatranska Kotlina, Tatranska Lomnica, Tatranska Strba, Toporec, Velka Frankova, Velka Lomnica, Velky Folkmar, Velky Slavkov, Vernar, Vikartovce, Vrbov, Vysne Hagy, Vysne Repase, Zakarovce, Zakovce, Zdiar</t>
  </si>
  <si>
    <t>SVK_05</t>
  </si>
  <si>
    <t>Baskovce pri Humennom, Bela nad Cirochou, Cabiny, Chlmec, Circ, Dlhe nad Cirochou, Habura, Hniezdne, Humenne 1, Jakubany, Jarabina, Kamenica nad Cirochou, Kamienka, Kezmarok 1, Klenova, Kolbasov, Koskovce, Ladomirov pri Snine, Lubisa, Lubotin, Lukacovce pri Humennom, Maly Lipnik, Medzilaborce, Mnisek nad Popradom, Nizna Jablonka, Nova Lubovna, Ohradzany, Olka, Orlov nad Popradom, Papin, Pcoline, Plavec nad Popradom, Plavnica, Podolinec, Radvan nad Laborcom, Rokytov pri Humennom, Sarisske Jastrabie, Snina 1, Spisska Stara Ves, Stakcin, Stara Lubovna, Stary Smokovec, Topola, Topolovka, Ubla, Udavske, Ulic, Velka Lesna, Velky Lipnik, Vyrava, Vysne Ruzbachy, Vysny Hrusov, Zboj, Zemplinske Hamre</t>
  </si>
  <si>
    <t>SVK_06</t>
  </si>
  <si>
    <t>Backov, Bezovce, Biel, Blatne Remety, Bol, Borsa, Bracovce, Budkovce, Cecehov, Cejkov, Cerhov, Chonkovce, Cicarovce, Cierna nad Tisou, Drahnov, Hatalov, Hnojne, Hran, Jenkovce, Jovsa, Kaluza, Kazimir, Koromla, Kralovsky Chlmec 1, Krcava, Kuzmice, Ladmovce, Lastomir, Lekarovce, Leles, Malcice, Michalany pri Trebisove, Michalovce 1, Nacina Ves, Nizny Zipov, Novosad, Oborin, Palin, Parchovany, Pavlovce nad Uhom, Podhorod, Porostov, Porubka pri Sobranciach, Pozdisovce, Pribenik, Rad, Rakovec nad Ondavou, Remetske Hamre, Ruska, Secovce, Slovenske Nove Mesto, Sobrance, Somotor, Stare, Strazske, Streda nad Bodrogom, Svatuse, Trebisov 1, Trhoviste, Tusicka Nova Ves, Ubrez, Upor, Velaty, Velka Trna, Velke Kapusany, Velke Revistia, Velke Trakany, Velky Hores, Velky Kamenec, Vinne, Vojany, Vojcice, Zaluzice, Zemplinska Teplica, Zemplinske Hradiste, Zemplinske Kopcany</t>
  </si>
  <si>
    <t>SVK_07</t>
  </si>
  <si>
    <t>Bajerov, Bardejov 1, Bardejovske Kupele, Becherov, Brezovica nad Torysou, Bzenov, Chmelov, Chminianska Nova Ves, Drienov, Fintice, Gaboltov, Giraltovce, Hankovce pri Giraltovciach, Hazlin, Hendrichovce, Hertnik, Hrabovec, Jarovnice, Kapusany pri Presove, Kendice, Klenov pri Presove, Klusov, Kokosovce, Koprivnica, Kruzlov, Kukova, Kurima, Lemesany, Lipany nad Torysou, Lipovce pri Presove, Lukavica pri Bardejove, Lukov pri Bardejove, Lutina, Malcov, Marhan, Nizna Polianka, Nizny Slavkov, Pecovska Nova Ves, Petrovany, Presov 1, Presov 5, Presov 6, Pusovce, Raslavice, Raznany, Rokytov, Sabinov, Sarisske Bohdanovce, Sarisske Cierne, Sarisske Dravce, Sarisske Michalany, Sedlice pri Presove, Siroke, Svidnik, Svinia, Terna, Torysa, Tuhrina, Tulcik, Uzovce, Velky Saris, Vitaz, Zborov, Zehna</t>
  </si>
  <si>
    <t>SVK_08</t>
  </si>
  <si>
    <t>Bukovce, Bystre nad Toplou, Cernina, Chotca, Hanusovce nad Toplou, Havaj, Holcikovce, Kapisova, Kolbovce, Kosarovce, Krajna Polana, Kruzlova, Ladomirova, Mernik, Mestisko, Mikova, Minovce, Nizna Sitnica, Nizny Hrabovec, Nizny Hrusov, Nova Kelca, Okruhle, Ruska Poruba, Sacurov, Secovska Polianka, Sedliska, Slovenska Kajna, Sol, Stropkov, Tokajik, Tovarne, Turany nad Ondavou, Vechec, Vranov nad Toplou 1, Vranov nad Toplou 2, Vranov nad Toplou 3, Vysny Orlik, Vysny Zipov, Zalobin, Zamutov</t>
  </si>
  <si>
    <t>SVK_09</t>
  </si>
  <si>
    <t>Bratislava 1</t>
  </si>
  <si>
    <t>SVK_81</t>
  </si>
  <si>
    <t>Bratislava 214, Bratislava 3</t>
  </si>
  <si>
    <t>SVK_82</t>
  </si>
  <si>
    <t>Bratislava 3, Bratislava 35, Bratislava 36, Bratislava 37</t>
  </si>
  <si>
    <t>SVK_83</t>
  </si>
  <si>
    <t>Bratislava 4, Bratislava 42, Bratislava 48, Bratislava 49</t>
  </si>
  <si>
    <t>SVK_84</t>
  </si>
  <si>
    <t>Bratislava 5, Bratislava 59</t>
  </si>
  <si>
    <t>SVK_85</t>
  </si>
  <si>
    <t>Bahon, Bernolakovo, Blatne pri Senci, Borinka pri Bratislave, Borsky Mikulas, Borsky Svaty Jur, Brezova pod Bradlom, Brodske, Budmerice, Bukovec pri Myjave, Cary, Casta, Cataj, Cerova, Chorvatsky Grob, Chropov, Dojc, Dolany pri Castej, Dubova pri Modre, Dubovce pri Skalici, Dunajska Luzna, Gajary, Gbely, Hamuliakovo, Hlboke, Holic 1, Hradiste pod Vratnom, Ivanka pri Dunaji, Jablonica, Jablonka, Jablonove, Jakubov, Kopcany, Kosariska, Kostoliste, Kralova pri Senci, Kuchyna, Kuklov, Kuty 1, Lab, Laksarska Nova Ves, Limbach, Lozorno, Malacky, Male Levare, Malinovo, Marianka, Modra 1, Mokry Haj, Moravsky Svaty Jan, Most pri Bratislave, Myjava 1, Myjava 3, Nova Dedinka, Pernek pri Malackach, Petrova Ves, Pezinok 1, Plavecke Podhradie, Plavecky Mikulas, Plavecky Stvrtok, Popudinske Mocidlany, Poriadie, Prietrz, Prievaly, Radimov, Radosovce, Rohov, Rohoznik na Zahori, Rovinka, Rudnik pri Myjave, Sajdikove Humence, Sastin-Straze 1, Sekule, Senec, Senica 1, Senkvice, Skalica 1, Slovensky Grob, Smolinske, Smrdaky, Sobotiste, Solosnica, Stefanov, Studienka na Zahori, Stupava, Suchohrad, Svaty Jur, Tomasov, Unin pri Skalici, Velke Levare, Velky Biel, Vinicne pri Pezinku, Vistuk, Vradiste, Vrbovce, Vysoka pri Morave, Zahorska Ves, Zavod, Zohor</t>
  </si>
  <si>
    <t>SVK_90</t>
  </si>
  <si>
    <t>Beckov, Biely Kostol, Binovce, Bobot, Bohdanovce nad Trnavou, Boleraz, Bosaca, Brestovany, Bucany, Bukova pri Trnave, Bzince pod Javorinou, Cachtice, Castkovce, Chocholna-Velcice, Cifer, Dechtice, Dobra Voda pri Trnave, Dolna Krupa, Dolna Suca, Dolne Dubove, Dolne Oresany, Dolne Srnie, Drietoma, Dubodiel, Horka nad Vahom, Horna Streda, Horna Suca, Horne Oresany, Horne Srnie, Hradok nad Vahom, Hrasne, Hrnciarovce nad Parnou, Jaslovske Bohunice, Jaslovske Bohunice-atomova elektraren, Kalnica pri Novom Meste nad Vahom, Katlovce, Kocovce, Kostolne, Krajne, Krizovany nad Dudvahom, Lubina, Majcichov, Malzenice, Melcice-Lieskove, Modrova, Moravske Lieskove, Motesice, Nemsova, Nova Bosaca, Nove Mesto nad Vahom, Omsenie, Opoj, Pobedim, Podolie, Potvorice, Povazany, Ruzindol, Selec, Skalka nad Vahom, Smolenice, Soblahov, Spacince, Stara Tura, Sucha nad Parnou, Surovce, Svinna, Trakovice, Trencianska Tepla, Trencianska Turna, Trencianske Jastrabie, Trencianske Stankovce, Trencianske Teplice, Trencin 1, Trencin 5, Trencin 8, Trnava 1, Trnava 2, Trnava 5, Trnava 8, Trstin, Vlckovce, Voderady pri Trnave, Zavar, Zelenec pri Trnave</t>
  </si>
  <si>
    <t>SVK_91</t>
  </si>
  <si>
    <t>Abraham, Bojnicky, Borovce, Cervenik, Chtelnica, Cierna Voda, Cierny Brod, Diakovce, Dolna Streda, Dolne Saliby, Dolne Trhoviste, Dolny Lopasov, Drahovce, Dunajska Streda 1, Dvorniky nad Vahom, Galanta 1, Hlohovec 1, Hlohovec 3, Horne Otrokovce, Horne Saliby, Horne Trhoviste, Jelka, Kajal, Klacany pri Trnave, Kosuty, Krakovany na Slovensku, Kralov Brod, Kralova nad Vahom, Leopoldov, Madunice, Matuskovo, Moravany nad Vahom, Mostova, Neded, Nizna pri Piestanoch, Ostrov pri Piestanoch, Pastuchov, Pata, Piestany 1, Prasnik, Puste Ulany, Reca, Sala 1, Sala 5, Sasinkovo, Selice, Sered 1, Siladice, Sintava, Sladkovicovo, Sokolovce, Soporna, Tesedikovo, Tomasikovo, Trebatice, Trnovec nad Vahom, Trstice, Vahovce, Velka Maca, Velke Kostolany, Velke Ulany, Velky Grob, Vesele pri Piestanoch, Vinohrady nad Vahom, Vlcany, Vozokany pri Galante, Vrbove, Zemianske Sady, Ziharec</t>
  </si>
  <si>
    <t>SVK_92</t>
  </si>
  <si>
    <t>Baka, Batovce, Besa, Blahova, Blatna na Ostrove, Cajkov, Caka, Cata, Cilizska Radvan, Demandice, Devicany, Dolna Sec, Dolny Bar, Dolny Pial, Dolny Stal, Farna pri Hrone, Gabcikovo 1, Holice na Ostrove, Hontianska Vrbica, Hontianske Trstany, Horna Poton, Horne Semerovce, Horne Turovce, Horny Bar, Hronovce, Hronske Klacany, Hronske Kosihy, Ipelsky Sokolec, Jablonovce, Jahodna pri Dunajskej Strede, Jur nad Hronom, Kalna nad Hronom, Ket, Kozarovce, Kralovicove Kracany, Kvetoslavov, Lehnice, Levice 1, Levice 5, Lok, Malas, Medvedov, Michal na Ostrove, Mochovce, Mytne Ludany, Nova Dedina pri Leviciach, Novy Tekov, Novy Zivot, Ohrady, Okoc, Orechova Poton, Pastovce, Plastovce, Plave Vozokany, Pohronsky Ruskov, Pukanec, Rohovce, Rybnik nad Hronom, Sahy, Salov, Samorin, Santovka, Sap, Sarovce, Stary Tekov, Stvrtok na Ostrove, Tehla, Tekovske Luzany, Tekovsky Hradok, Tlmace 1, Topolniky, Trhova Hradska, Velka Paka, Velke Blahovo, Velke Ludince, Velky Dur, Velky Meder, Vojka nad Dunajom, Vrakun, Vydrany, Vyskovce nad Iplom, Zeliezovce, Zemberovce, Zlate Klasy</t>
  </si>
  <si>
    <t>SVK_93</t>
  </si>
  <si>
    <t>Andovce, Bajc, Banov pri Novych Zamkoch, Bardonovo, Batorove Kosihy, Besenov, Bina, Bodza, Bruty, Buc, Calovec, Cernik, Chotin, Cicov, Dedinka, Dolny Ohaj, Dubnik pri Novych Zamkoch, Dulovce, Dvory nad Zitavou, Gbelce, Hul, Hurbanovo 1, Hurbanovo 3, Imel, Iza, Jasova pri Novych Zamkoch, Kamenica nad Hronom, Kamenicna pri Komarne, Kamenin, Kamenny Most, Kmetovo, Kolarovo, Kolta, Komarno 1, Komarno 4, Komarno 5, Komjatice, Komoca, Kravany nad Dunajom, Lipova pri Novych Zamkoch, Luba, Mana, Marcelova, Moca, Modrany pri Hurbanove, Mojzesovo, Muzla, Nana, Nesvady, Nitra 1, Nitra 11, Nitra 5, Nitra 7, Nove Zamky 2, Obid, Okolicna na Ostrove, Palarikovo, Podhajska, Pozba, Pribeta, Radava pri Novych Zamkoch, Radvan nad Dunajom, Ruban, Salka, Semerovo, Sikenicka, Sokolce na Ostrove, Strekov pri Novych Zamkoch, Sturovo 1, Surany 1, Svaty Peter, Svodin, Ton, Travnica, Tvrdosovce, Ulany nad Zitavou, Velke Kosihy, Velke Lovce, Velky Kyr, Zemianska Olca, Zemne, Zlatna na Ostrove</t>
  </si>
  <si>
    <t>SVK_94</t>
  </si>
  <si>
    <t>Aleksince, Bab, Banovce nad Bebravou 1, Beladice, Bojna, Bosany, Branc, Brodzany, Cabaj- Capor, Cechynce, Celadice, Chynorany, Cifare, Golianovo, Hajna Nova Ves, Hajske, Horna Kralova, Horne Lefantovce, Horne Obdokovce, Hostie, Hostovce, Hradiste pri Partizanskom, Hrubonovo pri Nitre, Ivanka pri Nitre, Jacovce, Jarok, Jedlove Kostolany, Jelenec, Jelsovce, Klasov, Klatova Nova Ves, Kolinany, Koniarovce, Kovarce, Krasno pri Topolcanoch, Krnca, Krusovce, Ladice, Lehota pri Nitre, Lovce, Lucnica nad Zitavou, Ludanice, Lukacovce pri Nitre, Luzianky, Male Chyndice, Male Vozokany, Mocenok, Mojmirovce, Nadlice, Nedasovce pri Topolcanoch, Nemcinany, Neverice, Nevidzany, Nitrianska Streda, Nitrianske Hrnciarovce, Nova Ves nad Zitavou, Nove Sady pri Nitre, Obyce, Oponice, Ostratice, Partizanske 1, Podhorany pri Nitre, Podluzany pri Banovciach nad Bebravou, Pohranice, Prasice, Preselany, Radosina, Risnovce, Rumanova, Rybany, Salgovce, Sisov, Skacany, Skycov, Slatina nad Bebravou, Slazany, Slepcany, Solcany, Surianky, Svatoplukovo, Tesarske Mlynany, Topolcany 1, Topolcany 3, Topolcianky, Uhrovec, Urmince, Velke Chlievany, Velke Drzkovce, Velke Ripnany, Velke Uherce, Velke Zaluzie, Velky Cetin, Velky Kliz, Velky Lapas, Vinodol, Volkovce, Vrable, Vycapy-Opatovce, Zabokreky nad Nitrou, Zbehy, Zirany, Zitavany, Zlate Moravce 1, Zlate Moravce 5, Zlatniky pri Banovciach nad Bebravou</t>
  </si>
  <si>
    <t>SVK_95</t>
  </si>
  <si>
    <t>Banska Bela, Banska Stiavnica 1, Budca, Bzovik, Cabradsky Vrbovok, Cerovo pri Krupine, Detva-sidlisko, Dobra Niva, Dudince, Hlinik nad Hronom, Hodrusa - Hamre 1, Hodrusa-Hamre 1, Hontianske Nemce, Hontianske Tesare, Horna Zdana, Horne Hamre, Horny Tisovnik, Hrabicov, Hrinova, Hronsky Benadik, Janova Lehota, Kovacova pri Zvolene, Kremnica 1, Krivan, Krupina, Lieskovec, Litava na Slovensku, Lovca, Lovcica-Trubin, Lutila, Mala Lehota pri Novej Bani, Nova Bana, Ocova, Ostry Grun, Pliesovce 1, Podhorie, Prencov, Rudno nad Hronom, Rykyncice, Sasa, Sebechleby pri Krupine, Senohrad, Sklene Teplice, Slatinske Lazy, Sliac, Stiavnicke Bane, Svaty Anton, Tekovska Breznica, Tekovske Nemce, Trnava Hora, Trnie, Velka Lehota pri Novej Bani, Velke Pole, Viglas, Vyhne, Zarnovica, Ziar nad Hronom 1, Zvolen 1, Zvolenska Slatina</t>
  </si>
  <si>
    <t>SVK_96</t>
  </si>
  <si>
    <t>Badin, Banska Bystrica 1, Banska Bystrica 11, Banska Bystrica 4, Banska Bystrica 5, Banska Bystrica 9, Benus, Bojnice, Brezno 1, Brezno 3, Brusno, Bystricany, Cavoj, Cerenany, Chrenovec, Cierny Balog, Diviacka Nova Ves, Diviaky nad Nitricou, Dolne Vestenice, Donovaly, Handlova, Harmanec, Helpa, Horna Lehota pri Brezne, Horna Ves, Hrochot, Hronec, Jasenie, Kamenec pod Vtacnikom, Kanianka, Klacno, Kos, Lazany pri Prievidzi, Lehota pod Vtacnikom, Liestany, Lom nad Rimavicou, Lopej, Lubietova, Lucatin, Medzibrod, Michalova, Myto pod Dumbierom, Nedozery, Nemecka nad Hronom, Nitrianske Pravno, Nitrianske Rudno, Nitrianske Sucany, Nitrica, Novaky, Opatovce nad Nitrou, Oslany, Podbrezova, Pohorela, Pohronska Polhora, Polomka, Poniky, Pravenec, Predajna, Prievidza 1, Raztocno, Rimavska Sobota 1, Sebedrazie, Selce pri Banskej Bystrici, Slovenska Lupca, Stare Hory, Sumiac, Tajov, Telgart, Tuzina, Valaska, Valaska Bela, Vlkanova, Zavadka nad Hronom, Zemianske Kostolany</t>
  </si>
  <si>
    <t>SVK_97</t>
  </si>
  <si>
    <t>Abelova, Batka, Blhovce, Breznicka, Ceske Brezovo, Cinobana, Ciz, Divin, Dubovec, Figa, Filakovo, Gemerska Panica, Gemerska Ves, Gemersky Jablonec, Hajnacka, Halic, Hnusta 1, Hodejov, Holisa, Hostice, Hrachovo, Hrnciarska Ves, Hrnciarske Zaluzany, Hrusovo, Jesenske, Kalinovo, Klenovec, Kokava nad Rimavicou, Latky, Lenartovce, Lovinobana, Lucenec 1, Lucenec 3, Lukovistia, Malinec, Mytna, Nizna Kalosa, Nova Basta, Ozdany, Podkrivan, Poltar, Radzovce, Rapovce, Ratkova, Ratkovske Bystre, Rimavska Bana, Rimavska Sec, Rimavske Brezovo, Rimavske Janovce, Rovnany, Rovne, Savol, Simonovce, Soltyska, Strkovec, Teply Vrch, Tisovec, Tomasovce, Tornala, Tuhar, Uhorske, Utekac, Vcelince, Velka nad Iplom, Velke Dravce, Velke Teriakovce, Velky Blh, Vidina</t>
  </si>
  <si>
    <t>SVK_98</t>
  </si>
  <si>
    <t>Balog nad Iplom, Busince, Cebovce, Celovce, Dacov Lom, Dolna Strehova, Dolne Plachtince, Hrusov, Kamenne Kosihy, Lesenice, Modry Kamen, Nenince, Potor, Senne, Sklabina, Slovenske Darmoty, Velka Calomija, Velka Ves nad Iplom, Velke Zlievce, Velky Krtis, Vinica, Zavada, Zelovce</t>
  </si>
  <si>
    <t>SVK_99</t>
  </si>
  <si>
    <t>1: CRESTA and NUTS 3 code list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2" x14ac:knownFonts="1">
    <font>
      <sz val="11"/>
      <color rgb="FF000000"/>
      <name val="Calibri"/>
    </font>
    <font>
      <b/>
      <sz val="11"/>
      <color rgb="FF000000"/>
      <name val="Calibri"/>
    </font>
  </fonts>
  <fills count="3">
    <fill>
      <patternFill patternType="none"/>
    </fill>
    <fill>
      <patternFill patternType="gray125"/>
    </fill>
    <fill>
      <patternFill patternType="solid">
        <fgColor rgb="FFBBBBBB"/>
      </patternFill>
    </fill>
  </fills>
  <borders count="3">
    <border>
      <left/>
      <right/>
      <top/>
      <bottom/>
      <diagonal/>
    </border>
    <border>
      <left/>
      <right/>
      <top/>
      <bottom/>
      <diagonal/>
    </border>
    <border>
      <left/>
      <right style="medium">
        <color rgb="FF000000"/>
      </right>
      <top/>
      <bottom/>
      <diagonal/>
    </border>
  </borders>
  <cellStyleXfs count="1">
    <xf numFmtId="0" fontId="0" fillId="0" borderId="0"/>
  </cellStyleXfs>
  <cellXfs count="16">
    <xf numFmtId="0" fontId="0" fillId="0" borderId="0" xfId="0"/>
    <xf numFmtId="0" fontId="1" fillId="2" borderId="1" xfId="0" applyFont="1" applyFill="1" applyBorder="1"/>
    <xf numFmtId="14" fontId="0" fillId="0" borderId="0" xfId="0" applyNumberFormat="1"/>
    <xf numFmtId="14" fontId="1" fillId="2" borderId="1" xfId="0" applyNumberFormat="1" applyFont="1" applyFill="1" applyBorder="1"/>
    <xf numFmtId="0" fontId="0" fillId="0" borderId="2" xfId="0" applyBorder="1"/>
    <xf numFmtId="14" fontId="0" fillId="0" borderId="2" xfId="0" applyNumberFormat="1" applyBorder="1"/>
    <xf numFmtId="0" fontId="0" fillId="0" borderId="0" xfId="0" applyAlignment="1">
      <alignment indent="1"/>
    </xf>
    <xf numFmtId="0" fontId="0" fillId="0" borderId="0" xfId="0" applyAlignment="1">
      <alignment indent="2"/>
    </xf>
    <xf numFmtId="0" fontId="0" fillId="0" borderId="0" xfId="0" applyAlignment="1">
      <alignment indent="3"/>
    </xf>
    <xf numFmtId="0" fontId="0" fillId="0" borderId="0" xfId="0" applyAlignment="1">
      <alignment indent="4"/>
    </xf>
    <xf numFmtId="0" fontId="0" fillId="0" borderId="0" xfId="0" applyAlignment="1">
      <alignment indent="5"/>
    </xf>
    <xf numFmtId="0" fontId="0" fillId="0" borderId="0" xfId="0" applyAlignment="1">
      <alignment indent="6"/>
    </xf>
    <xf numFmtId="0" fontId="0" fillId="0" borderId="0" xfId="0" applyAlignment="1">
      <alignment indent="7"/>
    </xf>
    <xf numFmtId="0" fontId="0" fillId="0" borderId="0" xfId="0" applyAlignment="1">
      <alignment indent="8"/>
    </xf>
    <xf numFmtId="0" fontId="0" fillId="0" borderId="0" xfId="0" applyAlignment="1">
      <alignment indent="9"/>
    </xf>
    <xf numFmtId="0" fontId="0" fillId="0" borderId="0" xfId="0" applyAlignment="1">
      <alignment indent="10"/>
    </xf>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worksheet" Target="worksheets/sheet47.xml"/><Relationship Id="rId50" Type="http://schemas.openxmlformats.org/officeDocument/2006/relationships/styles" Target="styles.xml"/><Relationship Id="rId55" Type="http://schemas.openxmlformats.org/officeDocument/2006/relationships/customXml" Target="../customXml/item3.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customXml" Target="../customXml/item1.xml"/><Relationship Id="rId5" Type="http://schemas.openxmlformats.org/officeDocument/2006/relationships/worksheet" Target="worksheets/sheet5.xml"/><Relationship Id="rId19" Type="http://schemas.openxmlformats.org/officeDocument/2006/relationships/worksheet" Target="worksheets/sheet19.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customXml" Target="../customXml/item4.xml"/><Relationship Id="rId8" Type="http://schemas.openxmlformats.org/officeDocument/2006/relationships/worksheet" Target="worksheets/sheet8.xml"/><Relationship Id="rId51" Type="http://schemas.openxmlformats.org/officeDocument/2006/relationships/sharedStrings" Target="sharedStrings.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theme" Target="theme/theme1.xml"/><Relationship Id="rId57" Type="http://schemas.openxmlformats.org/officeDocument/2006/relationships/customXml" Target="../customXml/item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microsoft.com/office/2017/10/relationships/person" Target="persons/person.xml"/></Relationships>
</file>

<file path=xl/persons/person.xml><?xml version="1.0" encoding="utf-8"?>
<personList xmlns="http://schemas.microsoft.com/office/spreadsheetml/2018/threadedcomments" xmlns:x="http://schemas.openxmlformats.org/spreadsheetml/2006/main"/>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autoPageBreaks="0"/>
  </sheetPr>
  <dimension ref="A1:F6"/>
  <sheetViews>
    <sheetView tabSelected="1" zoomScale="80" zoomScaleNormal="80" workbookViewId="0">
      <pane ySplit="1" topLeftCell="A2" activePane="bottomLeft" state="frozen"/>
      <selection pane="bottomLeft"/>
    </sheetView>
  </sheetViews>
  <sheetFormatPr defaultRowHeight="14.5" x14ac:dyDescent="0.35"/>
  <cols>
    <col min="1" max="1" width="10.08984375" bestFit="1" customWidth="1"/>
    <col min="2" max="2" width="53.7265625" bestFit="1" customWidth="1"/>
    <col min="3" max="3" width="10.453125" bestFit="1" customWidth="1"/>
    <col min="4" max="4" width="34.36328125" bestFit="1" customWidth="1"/>
    <col min="5" max="5" width="37.7265625" bestFit="1" customWidth="1"/>
    <col min="6" max="6" width="12.453125" bestFit="1" customWidth="1"/>
  </cols>
  <sheetData>
    <row r="1" spans="1:6" x14ac:dyDescent="0.35">
      <c r="A1" s="1" t="s">
        <v>0</v>
      </c>
      <c r="B1" s="1" t="s">
        <v>1</v>
      </c>
      <c r="C1" s="1" t="s">
        <v>2</v>
      </c>
      <c r="D1" s="1" t="s">
        <v>3</v>
      </c>
      <c r="E1" s="1" t="s">
        <v>4</v>
      </c>
      <c r="F1" s="1" t="s">
        <v>5</v>
      </c>
    </row>
    <row r="2" spans="1:6" x14ac:dyDescent="0.35">
      <c r="A2" t="s">
        <v>6</v>
      </c>
      <c r="B2" t="s">
        <v>7</v>
      </c>
      <c r="C2" t="s">
        <v>6</v>
      </c>
      <c r="D2" t="s">
        <v>8</v>
      </c>
      <c r="E2" t="s">
        <v>9</v>
      </c>
      <c r="F2" t="s">
        <v>10</v>
      </c>
    </row>
    <row r="3" spans="1:6" x14ac:dyDescent="0.35">
      <c r="A3" t="s">
        <v>11</v>
      </c>
      <c r="B3" t="s">
        <v>12</v>
      </c>
      <c r="C3" t="s">
        <v>11</v>
      </c>
      <c r="D3" t="s">
        <v>13</v>
      </c>
      <c r="E3" t="s">
        <v>14</v>
      </c>
      <c r="F3" t="s">
        <v>10</v>
      </c>
    </row>
    <row r="4" spans="1:6" x14ac:dyDescent="0.35">
      <c r="A4" t="s">
        <v>15</v>
      </c>
      <c r="B4" t="s">
        <v>16</v>
      </c>
      <c r="C4" t="s">
        <v>15</v>
      </c>
      <c r="D4" t="s">
        <v>17</v>
      </c>
      <c r="E4" t="s">
        <v>18</v>
      </c>
    </row>
    <row r="5" spans="1:6" x14ac:dyDescent="0.35">
      <c r="A5" t="s">
        <v>10</v>
      </c>
      <c r="B5" t="s">
        <v>19</v>
      </c>
      <c r="C5" t="s">
        <v>10</v>
      </c>
      <c r="D5" t="s">
        <v>20</v>
      </c>
      <c r="E5" t="s">
        <v>21</v>
      </c>
      <c r="F5" t="s">
        <v>15</v>
      </c>
    </row>
    <row r="6" spans="1:6" x14ac:dyDescent="0.35">
      <c r="A6" t="s">
        <v>22</v>
      </c>
      <c r="B6" t="s">
        <v>22</v>
      </c>
      <c r="C6" t="s">
        <v>22</v>
      </c>
      <c r="D6" t="s">
        <v>23</v>
      </c>
      <c r="E6" t="s">
        <v>23</v>
      </c>
    </row>
  </sheetData>
  <autoFilter ref="A1:F1" xr:uid="{00000000-0009-0000-0000-000000000000}"/>
  <pageMargins left="0.7" right="0.7" top="0.75" bottom="0.75" header="0.3" footer="0.3"/>
  <pageSetup firstPageNumber="0" orientation="portrai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pageSetUpPr autoPageBreaks="0"/>
  </sheetPr>
  <dimension ref="A1:F1"/>
  <sheetViews>
    <sheetView zoomScale="80" zoomScaleNormal="80" workbookViewId="0">
      <pane ySplit="1" topLeftCell="A2" activePane="bottomLeft" state="frozen"/>
      <selection pane="bottomLeft"/>
    </sheetView>
  </sheetViews>
  <sheetFormatPr defaultRowHeight="14.5" x14ac:dyDescent="0.35"/>
  <cols>
    <col min="2" max="2" width="20.453125" bestFit="1" customWidth="1"/>
    <col min="4" max="4" width="11.453125" bestFit="1" customWidth="1"/>
    <col min="6" max="6" width="17.453125" style="2" bestFit="1" customWidth="1"/>
  </cols>
  <sheetData>
    <row r="1" spans="1:6" x14ac:dyDescent="0.35">
      <c r="A1" s="1" t="s">
        <v>0</v>
      </c>
      <c r="B1" s="1" t="s">
        <v>24</v>
      </c>
      <c r="C1" s="1" t="s">
        <v>25</v>
      </c>
      <c r="D1" s="1" t="s">
        <v>26</v>
      </c>
      <c r="E1" s="1" t="s">
        <v>27</v>
      </c>
      <c r="F1" s="3" t="s">
        <v>28</v>
      </c>
    </row>
  </sheetData>
  <autoFilter ref="A1:F1" xr:uid="{00000000-0009-0000-0000-000001000000}"/>
  <pageMargins left="0.7" right="0.7" top="0.75" bottom="0.75" header="0.3" footer="0.3"/>
  <pageSetup firstPageNumber="0" orientation="portrai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autoPageBreaks="0"/>
  </sheetPr>
  <dimension ref="A1:L52"/>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4" max="4" width="9.453125" bestFit="1" customWidth="1"/>
    <col min="5" max="5" width="10.453125" bestFit="1" customWidth="1"/>
    <col min="6" max="6" width="11.6328125" customWidth="1"/>
    <col min="7" max="8" width="11.6328125" style="2" customWidth="1"/>
    <col min="9" max="9" width="11" style="2" bestFit="1" customWidth="1"/>
    <col min="10" max="10" width="18.6328125" style="2" bestFit="1" customWidth="1"/>
    <col min="11" max="11" width="12.36328125" bestFit="1" customWidth="1"/>
    <col min="12" max="12" width="17.81640625" bestFit="1" customWidth="1"/>
  </cols>
  <sheetData>
    <row r="1" spans="1:12" x14ac:dyDescent="0.35">
      <c r="A1" s="1" t="s">
        <v>29</v>
      </c>
      <c r="B1" s="1" t="s">
        <v>0</v>
      </c>
      <c r="C1" s="1" t="s">
        <v>30</v>
      </c>
      <c r="D1" s="1" t="s">
        <v>31</v>
      </c>
      <c r="E1" s="1" t="s">
        <v>27</v>
      </c>
      <c r="F1" s="1" t="s">
        <v>32</v>
      </c>
      <c r="G1" s="1" t="s">
        <v>33</v>
      </c>
      <c r="H1" s="1" t="s">
        <v>34</v>
      </c>
      <c r="I1" s="1" t="s">
        <v>35</v>
      </c>
      <c r="J1" s="1" t="s">
        <v>36</v>
      </c>
      <c r="K1" s="1" t="s">
        <v>37</v>
      </c>
      <c r="L1" s="1" t="s">
        <v>38</v>
      </c>
    </row>
    <row r="2" spans="1:12" x14ac:dyDescent="0.35">
      <c r="A2" t="s">
        <v>39</v>
      </c>
      <c r="B2" t="s">
        <v>40</v>
      </c>
      <c r="D2" t="s">
        <v>41</v>
      </c>
      <c r="E2" t="s">
        <v>10</v>
      </c>
      <c r="G2" s="2">
        <v>41827</v>
      </c>
      <c r="L2" t="s">
        <v>42</v>
      </c>
    </row>
    <row r="3" spans="1:12" x14ac:dyDescent="0.35">
      <c r="A3" t="s">
        <v>43</v>
      </c>
      <c r="B3" t="s">
        <v>44</v>
      </c>
      <c r="D3" t="s">
        <v>41</v>
      </c>
      <c r="E3" t="s">
        <v>10</v>
      </c>
      <c r="G3" s="2">
        <v>41827</v>
      </c>
      <c r="L3" t="s">
        <v>42</v>
      </c>
    </row>
    <row r="4" spans="1:12" x14ac:dyDescent="0.35">
      <c r="A4" t="s">
        <v>45</v>
      </c>
      <c r="B4" t="s">
        <v>46</v>
      </c>
      <c r="D4" t="s">
        <v>41</v>
      </c>
      <c r="E4" t="s">
        <v>10</v>
      </c>
      <c r="G4" s="2">
        <v>41827</v>
      </c>
      <c r="L4" t="s">
        <v>42</v>
      </c>
    </row>
    <row r="5" spans="1:12" x14ac:dyDescent="0.35">
      <c r="A5" t="s">
        <v>47</v>
      </c>
      <c r="B5" t="s">
        <v>48</v>
      </c>
      <c r="D5" t="s">
        <v>41</v>
      </c>
      <c r="E5" t="s">
        <v>10</v>
      </c>
      <c r="G5" s="2">
        <v>41827</v>
      </c>
      <c r="L5" t="s">
        <v>42</v>
      </c>
    </row>
    <row r="6" spans="1:12" x14ac:dyDescent="0.35">
      <c r="A6" t="s">
        <v>49</v>
      </c>
      <c r="B6" t="s">
        <v>50</v>
      </c>
      <c r="D6" t="s">
        <v>41</v>
      </c>
      <c r="E6" t="s">
        <v>10</v>
      </c>
      <c r="G6" s="2">
        <v>41827</v>
      </c>
      <c r="L6" t="s">
        <v>42</v>
      </c>
    </row>
    <row r="7" spans="1:12" x14ac:dyDescent="0.35">
      <c r="A7" t="s">
        <v>51</v>
      </c>
      <c r="B7" t="s">
        <v>52</v>
      </c>
      <c r="D7" t="s">
        <v>41</v>
      </c>
      <c r="E7" t="s">
        <v>10</v>
      </c>
      <c r="G7" s="2">
        <v>41827</v>
      </c>
      <c r="L7" t="s">
        <v>42</v>
      </c>
    </row>
    <row r="8" spans="1:12" x14ac:dyDescent="0.35">
      <c r="A8" t="s">
        <v>53</v>
      </c>
      <c r="B8" t="s">
        <v>54</v>
      </c>
      <c r="D8" t="s">
        <v>41</v>
      </c>
      <c r="E8" t="s">
        <v>10</v>
      </c>
      <c r="G8" s="2">
        <v>42277</v>
      </c>
      <c r="L8" t="s">
        <v>42</v>
      </c>
    </row>
    <row r="9" spans="1:12" x14ac:dyDescent="0.35">
      <c r="A9" t="s">
        <v>55</v>
      </c>
      <c r="B9" t="s">
        <v>56</v>
      </c>
      <c r="D9" t="s">
        <v>41</v>
      </c>
      <c r="E9" t="s">
        <v>10</v>
      </c>
      <c r="G9" s="2">
        <v>41827</v>
      </c>
      <c r="L9" t="s">
        <v>42</v>
      </c>
    </row>
    <row r="10" spans="1:12" x14ac:dyDescent="0.35">
      <c r="A10" t="s">
        <v>57</v>
      </c>
      <c r="B10" t="s">
        <v>58</v>
      </c>
      <c r="D10" t="s">
        <v>41</v>
      </c>
      <c r="E10" t="s">
        <v>10</v>
      </c>
      <c r="G10" s="2">
        <v>41827</v>
      </c>
      <c r="L10" t="s">
        <v>42</v>
      </c>
    </row>
    <row r="11" spans="1:12" x14ac:dyDescent="0.35">
      <c r="A11" t="s">
        <v>59</v>
      </c>
      <c r="B11" t="s">
        <v>60</v>
      </c>
      <c r="D11" t="s">
        <v>41</v>
      </c>
      <c r="E11" t="s">
        <v>10</v>
      </c>
      <c r="G11" s="2">
        <v>41827</v>
      </c>
      <c r="L11" t="s">
        <v>42</v>
      </c>
    </row>
    <row r="12" spans="1:12" x14ac:dyDescent="0.35">
      <c r="A12" t="s">
        <v>61</v>
      </c>
      <c r="B12" t="s">
        <v>62</v>
      </c>
      <c r="D12" t="s">
        <v>41</v>
      </c>
      <c r="E12" t="s">
        <v>10</v>
      </c>
      <c r="G12" s="2">
        <v>41827</v>
      </c>
      <c r="L12" t="s">
        <v>42</v>
      </c>
    </row>
    <row r="13" spans="1:12" x14ac:dyDescent="0.35">
      <c r="A13" t="s">
        <v>63</v>
      </c>
      <c r="B13" t="s">
        <v>64</v>
      </c>
      <c r="D13" t="s">
        <v>41</v>
      </c>
      <c r="E13" t="s">
        <v>10</v>
      </c>
      <c r="G13" s="2">
        <v>41827</v>
      </c>
      <c r="L13" t="s">
        <v>42</v>
      </c>
    </row>
    <row r="14" spans="1:12" x14ac:dyDescent="0.35">
      <c r="A14" t="s">
        <v>65</v>
      </c>
      <c r="B14" t="s">
        <v>66</v>
      </c>
      <c r="D14" t="s">
        <v>41</v>
      </c>
      <c r="E14" t="s">
        <v>10</v>
      </c>
      <c r="G14" s="2">
        <v>41827</v>
      </c>
      <c r="L14" t="s">
        <v>42</v>
      </c>
    </row>
    <row r="15" spans="1:12" x14ac:dyDescent="0.35">
      <c r="A15" t="s">
        <v>67</v>
      </c>
      <c r="B15" t="s">
        <v>68</v>
      </c>
      <c r="D15" t="s">
        <v>41</v>
      </c>
      <c r="E15" t="s">
        <v>10</v>
      </c>
      <c r="G15" s="2">
        <v>41827</v>
      </c>
      <c r="L15" t="s">
        <v>42</v>
      </c>
    </row>
    <row r="16" spans="1:12" x14ac:dyDescent="0.35">
      <c r="A16" t="s">
        <v>69</v>
      </c>
      <c r="B16" t="s">
        <v>70</v>
      </c>
      <c r="D16" t="s">
        <v>41</v>
      </c>
      <c r="E16" t="s">
        <v>10</v>
      </c>
      <c r="G16" s="2">
        <v>41827</v>
      </c>
      <c r="L16" t="s">
        <v>42</v>
      </c>
    </row>
    <row r="17" spans="1:12" x14ac:dyDescent="0.35">
      <c r="A17" t="s">
        <v>71</v>
      </c>
      <c r="B17" t="s">
        <v>72</v>
      </c>
      <c r="D17" t="s">
        <v>41</v>
      </c>
      <c r="E17" t="s">
        <v>10</v>
      </c>
      <c r="G17" s="2">
        <v>41827</v>
      </c>
      <c r="I17" s="2">
        <v>41639</v>
      </c>
      <c r="L17" t="s">
        <v>42</v>
      </c>
    </row>
    <row r="18" spans="1:12" x14ac:dyDescent="0.35">
      <c r="A18" t="s">
        <v>73</v>
      </c>
      <c r="B18" t="s">
        <v>74</v>
      </c>
      <c r="D18" t="s">
        <v>41</v>
      </c>
      <c r="E18" t="s">
        <v>10</v>
      </c>
      <c r="G18" s="2">
        <v>45122</v>
      </c>
      <c r="L18" t="s">
        <v>42</v>
      </c>
    </row>
    <row r="19" spans="1:12" x14ac:dyDescent="0.35">
      <c r="A19" t="s">
        <v>75</v>
      </c>
      <c r="B19" t="s">
        <v>76</v>
      </c>
      <c r="D19" t="s">
        <v>41</v>
      </c>
      <c r="E19" t="s">
        <v>10</v>
      </c>
      <c r="G19" s="2">
        <v>41827</v>
      </c>
      <c r="L19" t="s">
        <v>42</v>
      </c>
    </row>
    <row r="20" spans="1:12" x14ac:dyDescent="0.35">
      <c r="A20" t="s">
        <v>77</v>
      </c>
      <c r="B20" t="s">
        <v>78</v>
      </c>
      <c r="D20" t="s">
        <v>79</v>
      </c>
      <c r="E20" t="s">
        <v>10</v>
      </c>
      <c r="F20" t="s">
        <v>80</v>
      </c>
      <c r="G20" s="2">
        <v>41827</v>
      </c>
      <c r="K20" t="b">
        <v>0</v>
      </c>
      <c r="L20" t="s">
        <v>42</v>
      </c>
    </row>
    <row r="21" spans="1:12" x14ac:dyDescent="0.35">
      <c r="A21" t="s">
        <v>81</v>
      </c>
      <c r="B21" t="s">
        <v>82</v>
      </c>
      <c r="D21" t="s">
        <v>41</v>
      </c>
      <c r="E21" t="s">
        <v>10</v>
      </c>
      <c r="G21" s="2">
        <v>41827</v>
      </c>
      <c r="L21" t="s">
        <v>42</v>
      </c>
    </row>
    <row r="22" spans="1:12" x14ac:dyDescent="0.35">
      <c r="A22" t="s">
        <v>83</v>
      </c>
      <c r="B22" t="s">
        <v>84</v>
      </c>
      <c r="D22" t="s">
        <v>41</v>
      </c>
      <c r="E22" t="s">
        <v>10</v>
      </c>
      <c r="G22" s="2">
        <v>41827</v>
      </c>
      <c r="L22" t="s">
        <v>42</v>
      </c>
    </row>
    <row r="23" spans="1:12" x14ac:dyDescent="0.35">
      <c r="A23" t="s">
        <v>85</v>
      </c>
      <c r="B23" t="s">
        <v>86</v>
      </c>
      <c r="D23" t="s">
        <v>79</v>
      </c>
      <c r="E23" t="s">
        <v>10</v>
      </c>
      <c r="F23" t="s">
        <v>80</v>
      </c>
      <c r="G23" s="2">
        <v>41827</v>
      </c>
      <c r="K23" t="b">
        <v>0</v>
      </c>
      <c r="L23" t="s">
        <v>42</v>
      </c>
    </row>
    <row r="24" spans="1:12" x14ac:dyDescent="0.35">
      <c r="A24" t="s">
        <v>87</v>
      </c>
      <c r="B24" t="s">
        <v>88</v>
      </c>
      <c r="D24" t="s">
        <v>41</v>
      </c>
      <c r="E24" t="s">
        <v>10</v>
      </c>
      <c r="G24" s="2">
        <v>42277</v>
      </c>
      <c r="L24" t="s">
        <v>42</v>
      </c>
    </row>
    <row r="25" spans="1:12" x14ac:dyDescent="0.35">
      <c r="A25" t="s">
        <v>89</v>
      </c>
      <c r="B25" t="s">
        <v>90</v>
      </c>
      <c r="D25" t="s">
        <v>41</v>
      </c>
      <c r="E25" t="s">
        <v>10</v>
      </c>
      <c r="G25" s="2">
        <v>41827</v>
      </c>
      <c r="L25" t="s">
        <v>42</v>
      </c>
    </row>
    <row r="26" spans="1:12" x14ac:dyDescent="0.35">
      <c r="A26" t="s">
        <v>91</v>
      </c>
      <c r="B26" t="s">
        <v>92</v>
      </c>
      <c r="D26" t="s">
        <v>41</v>
      </c>
      <c r="E26" t="s">
        <v>10</v>
      </c>
      <c r="G26" s="2">
        <v>41827</v>
      </c>
      <c r="L26" t="s">
        <v>42</v>
      </c>
    </row>
    <row r="27" spans="1:12" x14ac:dyDescent="0.35">
      <c r="A27" t="s">
        <v>93</v>
      </c>
      <c r="B27" t="s">
        <v>94</v>
      </c>
      <c r="D27" t="s">
        <v>41</v>
      </c>
      <c r="E27" t="s">
        <v>10</v>
      </c>
      <c r="G27" s="2">
        <v>41827</v>
      </c>
      <c r="L27" t="s">
        <v>42</v>
      </c>
    </row>
    <row r="28" spans="1:12" x14ac:dyDescent="0.35">
      <c r="A28" t="s">
        <v>95</v>
      </c>
      <c r="B28" t="s">
        <v>96</v>
      </c>
      <c r="D28" t="s">
        <v>97</v>
      </c>
      <c r="E28" t="s">
        <v>22</v>
      </c>
      <c r="L28" t="s">
        <v>42</v>
      </c>
    </row>
    <row r="29" spans="1:12" x14ac:dyDescent="0.35">
      <c r="A29" t="s">
        <v>98</v>
      </c>
      <c r="B29" t="s">
        <v>99</v>
      </c>
      <c r="D29" t="s">
        <v>79</v>
      </c>
      <c r="E29" t="s">
        <v>10</v>
      </c>
      <c r="F29" t="s">
        <v>80</v>
      </c>
      <c r="G29" s="2">
        <v>41827</v>
      </c>
      <c r="K29" t="b">
        <v>0</v>
      </c>
      <c r="L29" t="s">
        <v>42</v>
      </c>
    </row>
    <row r="30" spans="1:12" x14ac:dyDescent="0.35">
      <c r="A30" t="s">
        <v>100</v>
      </c>
      <c r="B30" t="s">
        <v>101</v>
      </c>
      <c r="D30" t="s">
        <v>79</v>
      </c>
      <c r="E30" t="s">
        <v>10</v>
      </c>
      <c r="F30" t="s">
        <v>80</v>
      </c>
      <c r="G30" s="2">
        <v>41827</v>
      </c>
      <c r="J30" s="2">
        <v>43296</v>
      </c>
      <c r="K30" t="b">
        <v>0</v>
      </c>
      <c r="L30" t="s">
        <v>42</v>
      </c>
    </row>
    <row r="31" spans="1:12" x14ac:dyDescent="0.35">
      <c r="A31" t="s">
        <v>102</v>
      </c>
      <c r="B31" t="s">
        <v>103</v>
      </c>
      <c r="D31" t="s">
        <v>41</v>
      </c>
      <c r="E31" t="s">
        <v>10</v>
      </c>
      <c r="G31" s="2">
        <v>41827</v>
      </c>
      <c r="L31" t="s">
        <v>42</v>
      </c>
    </row>
    <row r="32" spans="1:12" x14ac:dyDescent="0.35">
      <c r="A32" t="s">
        <v>104</v>
      </c>
      <c r="B32" t="s">
        <v>105</v>
      </c>
      <c r="D32" t="s">
        <v>41</v>
      </c>
      <c r="E32" t="s">
        <v>10</v>
      </c>
      <c r="G32" s="2">
        <v>41827</v>
      </c>
      <c r="L32" t="s">
        <v>42</v>
      </c>
    </row>
    <row r="33" spans="1:12" x14ac:dyDescent="0.35">
      <c r="A33" t="s">
        <v>106</v>
      </c>
      <c r="B33" t="s">
        <v>107</v>
      </c>
      <c r="D33" t="s">
        <v>79</v>
      </c>
      <c r="E33" t="s">
        <v>10</v>
      </c>
      <c r="F33" t="s">
        <v>108</v>
      </c>
      <c r="J33" s="2">
        <v>46203</v>
      </c>
      <c r="K33" t="b">
        <v>0</v>
      </c>
      <c r="L33" t="s">
        <v>42</v>
      </c>
    </row>
    <row r="34" spans="1:12" x14ac:dyDescent="0.35">
      <c r="A34" t="s">
        <v>109</v>
      </c>
      <c r="B34" t="s">
        <v>110</v>
      </c>
      <c r="D34" t="s">
        <v>41</v>
      </c>
      <c r="E34" t="s">
        <v>10</v>
      </c>
      <c r="G34" s="2">
        <v>41827</v>
      </c>
      <c r="L34" t="s">
        <v>42</v>
      </c>
    </row>
    <row r="35" spans="1:12" x14ac:dyDescent="0.35">
      <c r="A35" t="s">
        <v>111</v>
      </c>
      <c r="B35" t="s">
        <v>112</v>
      </c>
      <c r="D35" t="s">
        <v>41</v>
      </c>
      <c r="E35" t="s">
        <v>10</v>
      </c>
      <c r="G35" s="2">
        <v>41827</v>
      </c>
      <c r="L35" t="s">
        <v>42</v>
      </c>
    </row>
    <row r="36" spans="1:12" x14ac:dyDescent="0.35">
      <c r="A36" t="s">
        <v>113</v>
      </c>
      <c r="B36" t="s">
        <v>114</v>
      </c>
      <c r="D36" t="s">
        <v>41</v>
      </c>
      <c r="E36" t="s">
        <v>10</v>
      </c>
      <c r="G36" s="2">
        <v>41827</v>
      </c>
      <c r="L36" t="s">
        <v>42</v>
      </c>
    </row>
    <row r="37" spans="1:12" x14ac:dyDescent="0.35">
      <c r="A37" t="s">
        <v>115</v>
      </c>
      <c r="B37" t="s">
        <v>116</v>
      </c>
      <c r="D37" t="s">
        <v>41</v>
      </c>
      <c r="E37" t="s">
        <v>10</v>
      </c>
      <c r="G37" s="2">
        <v>41827</v>
      </c>
      <c r="L37" t="s">
        <v>42</v>
      </c>
    </row>
    <row r="38" spans="1:12" x14ac:dyDescent="0.35">
      <c r="A38" t="s">
        <v>117</v>
      </c>
      <c r="B38" t="s">
        <v>118</v>
      </c>
      <c r="D38" t="s">
        <v>79</v>
      </c>
      <c r="E38" t="s">
        <v>10</v>
      </c>
      <c r="F38" t="s">
        <v>80</v>
      </c>
      <c r="G38" s="2">
        <v>41827</v>
      </c>
      <c r="K38" t="b">
        <v>0</v>
      </c>
      <c r="L38" t="s">
        <v>42</v>
      </c>
    </row>
    <row r="39" spans="1:12" x14ac:dyDescent="0.35">
      <c r="A39" t="s">
        <v>119</v>
      </c>
      <c r="B39" t="s">
        <v>120</v>
      </c>
      <c r="D39" t="s">
        <v>41</v>
      </c>
      <c r="E39" t="s">
        <v>10</v>
      </c>
      <c r="G39" s="2">
        <v>41827</v>
      </c>
      <c r="L39" t="s">
        <v>42</v>
      </c>
    </row>
    <row r="40" spans="1:12" x14ac:dyDescent="0.35">
      <c r="A40" t="s">
        <v>121</v>
      </c>
      <c r="B40" t="s">
        <v>122</v>
      </c>
      <c r="D40" t="s">
        <v>41</v>
      </c>
      <c r="E40" t="s">
        <v>10</v>
      </c>
      <c r="G40" s="2">
        <v>41827</v>
      </c>
      <c r="L40" t="s">
        <v>42</v>
      </c>
    </row>
    <row r="41" spans="1:12" x14ac:dyDescent="0.35">
      <c r="A41" t="s">
        <v>123</v>
      </c>
      <c r="B41" t="s">
        <v>124</v>
      </c>
      <c r="D41" t="s">
        <v>41</v>
      </c>
      <c r="E41" t="s">
        <v>10</v>
      </c>
      <c r="G41" s="2">
        <v>41827</v>
      </c>
      <c r="L41" t="s">
        <v>42</v>
      </c>
    </row>
    <row r="42" spans="1:12" x14ac:dyDescent="0.35">
      <c r="A42" t="s">
        <v>125</v>
      </c>
      <c r="B42" t="s">
        <v>126</v>
      </c>
      <c r="D42" t="s">
        <v>41</v>
      </c>
      <c r="E42" t="s">
        <v>10</v>
      </c>
      <c r="G42" s="2">
        <v>41827</v>
      </c>
      <c r="L42" t="s">
        <v>42</v>
      </c>
    </row>
    <row r="43" spans="1:12" x14ac:dyDescent="0.35">
      <c r="A43" t="s">
        <v>127</v>
      </c>
      <c r="B43" t="s">
        <v>128</v>
      </c>
      <c r="D43" t="s">
        <v>41</v>
      </c>
      <c r="E43" t="s">
        <v>10</v>
      </c>
      <c r="G43" s="2">
        <v>41827</v>
      </c>
      <c r="L43" t="s">
        <v>42</v>
      </c>
    </row>
    <row r="44" spans="1:12" x14ac:dyDescent="0.35">
      <c r="A44" t="s">
        <v>129</v>
      </c>
      <c r="B44" t="s">
        <v>130</v>
      </c>
      <c r="D44" t="s">
        <v>41</v>
      </c>
      <c r="E44" t="s">
        <v>10</v>
      </c>
      <c r="G44" s="2">
        <v>42277</v>
      </c>
      <c r="L44" t="s">
        <v>42</v>
      </c>
    </row>
    <row r="45" spans="1:12" x14ac:dyDescent="0.35">
      <c r="A45" t="s">
        <v>131</v>
      </c>
      <c r="B45" t="s">
        <v>132</v>
      </c>
      <c r="D45" t="s">
        <v>41</v>
      </c>
      <c r="E45" t="s">
        <v>10</v>
      </c>
      <c r="G45" s="2">
        <v>41827</v>
      </c>
      <c r="L45" t="s">
        <v>42</v>
      </c>
    </row>
    <row r="46" spans="1:12" x14ac:dyDescent="0.35">
      <c r="A46" t="s">
        <v>133</v>
      </c>
      <c r="B46" t="s">
        <v>134</v>
      </c>
      <c r="D46" t="s">
        <v>41</v>
      </c>
      <c r="E46" t="s">
        <v>10</v>
      </c>
      <c r="G46" s="2">
        <v>41827</v>
      </c>
      <c r="I46" s="2">
        <v>41639</v>
      </c>
      <c r="L46" t="s">
        <v>42</v>
      </c>
    </row>
    <row r="47" spans="1:12" x14ac:dyDescent="0.35">
      <c r="A47" t="s">
        <v>135</v>
      </c>
      <c r="B47" t="s">
        <v>136</v>
      </c>
      <c r="D47" t="s">
        <v>41</v>
      </c>
      <c r="E47" t="s">
        <v>10</v>
      </c>
      <c r="G47" s="2">
        <v>41827</v>
      </c>
      <c r="I47" s="2">
        <v>41639</v>
      </c>
      <c r="L47" t="s">
        <v>42</v>
      </c>
    </row>
    <row r="48" spans="1:12" x14ac:dyDescent="0.35">
      <c r="A48" t="s">
        <v>137</v>
      </c>
      <c r="B48" t="s">
        <v>138</v>
      </c>
      <c r="D48" t="s">
        <v>41</v>
      </c>
      <c r="E48" t="s">
        <v>10</v>
      </c>
      <c r="G48" s="2">
        <v>41827</v>
      </c>
      <c r="L48" t="s">
        <v>42</v>
      </c>
    </row>
    <row r="49" spans="1:12" x14ac:dyDescent="0.35">
      <c r="A49" t="s">
        <v>139</v>
      </c>
      <c r="B49" t="s">
        <v>140</v>
      </c>
      <c r="D49" t="s">
        <v>41</v>
      </c>
      <c r="E49" t="s">
        <v>10</v>
      </c>
      <c r="G49" s="2">
        <v>41827</v>
      </c>
      <c r="L49" t="s">
        <v>42</v>
      </c>
    </row>
    <row r="50" spans="1:12" x14ac:dyDescent="0.35">
      <c r="A50" t="s">
        <v>141</v>
      </c>
      <c r="B50" t="s">
        <v>142</v>
      </c>
      <c r="D50" t="s">
        <v>79</v>
      </c>
      <c r="E50" t="s">
        <v>10</v>
      </c>
      <c r="F50" t="s">
        <v>80</v>
      </c>
      <c r="G50" s="2">
        <v>41827</v>
      </c>
      <c r="K50" t="b">
        <v>0</v>
      </c>
      <c r="L50" t="s">
        <v>42</v>
      </c>
    </row>
    <row r="51" spans="1:12" x14ac:dyDescent="0.35">
      <c r="A51" t="s">
        <v>143</v>
      </c>
      <c r="B51" t="s">
        <v>144</v>
      </c>
      <c r="D51" t="s">
        <v>41</v>
      </c>
      <c r="E51" t="s">
        <v>10</v>
      </c>
      <c r="G51" s="2">
        <v>41827</v>
      </c>
      <c r="L51" t="s">
        <v>42</v>
      </c>
    </row>
    <row r="52" spans="1:12" x14ac:dyDescent="0.35">
      <c r="A52" t="s">
        <v>145</v>
      </c>
      <c r="B52" t="s">
        <v>146</v>
      </c>
      <c r="D52" t="s">
        <v>41</v>
      </c>
      <c r="E52" t="s">
        <v>10</v>
      </c>
      <c r="G52" s="2">
        <v>46203</v>
      </c>
      <c r="L52" t="s">
        <v>42</v>
      </c>
    </row>
  </sheetData>
  <autoFilter ref="A1:L1" xr:uid="{00000000-0009-0000-0000-000002000000}"/>
  <pageMargins left="0.7" right="0.7" top="0.75" bottom="0.75" header="0.3" footer="0.3"/>
  <pageSetup firstPageNumber="0" orientation="portrai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pageSetUpPr autoPageBreaks="0"/>
  </sheetPr>
  <dimension ref="A1:K346"/>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50.453125" bestFit="1" customWidth="1"/>
    <col min="5" max="5" width="13.453125" bestFit="1" customWidth="1"/>
    <col min="6" max="6" width="11.6328125" customWidth="1"/>
    <col min="7" max="8" width="11.6328125" style="2" customWidth="1"/>
    <col min="9" max="9" width="11" style="2" bestFit="1" customWidth="1"/>
    <col min="10" max="10" width="18.6328125" style="2" bestFit="1" customWidth="1"/>
    <col min="11" max="11" width="10.7265625" bestFit="1" customWidth="1"/>
  </cols>
  <sheetData>
    <row r="1" spans="1:11" x14ac:dyDescent="0.35">
      <c r="A1" s="1" t="s">
        <v>29</v>
      </c>
      <c r="B1" s="1" t="s">
        <v>0</v>
      </c>
      <c r="C1" s="1" t="s">
        <v>30</v>
      </c>
      <c r="D1" s="1" t="s">
        <v>27</v>
      </c>
      <c r="E1" s="1" t="s">
        <v>147</v>
      </c>
      <c r="F1" s="1" t="s">
        <v>148</v>
      </c>
      <c r="G1" s="1" t="s">
        <v>33</v>
      </c>
      <c r="H1" s="1" t="s">
        <v>34</v>
      </c>
      <c r="I1" s="1" t="s">
        <v>35</v>
      </c>
      <c r="J1" s="1" t="s">
        <v>36</v>
      </c>
      <c r="K1" s="1" t="s">
        <v>149</v>
      </c>
    </row>
    <row r="2" spans="1:11" x14ac:dyDescent="0.35">
      <c r="A2" t="s">
        <v>150</v>
      </c>
      <c r="B2" t="s">
        <v>151</v>
      </c>
      <c r="D2" t="s">
        <v>10</v>
      </c>
      <c r="E2" t="s">
        <v>10</v>
      </c>
      <c r="F2" t="s">
        <v>76</v>
      </c>
      <c r="G2" s="2">
        <v>41827</v>
      </c>
      <c r="J2" s="2">
        <v>42277</v>
      </c>
    </row>
    <row r="3" spans="1:11" x14ac:dyDescent="0.35">
      <c r="A3" t="s">
        <v>152</v>
      </c>
      <c r="B3" t="s">
        <v>153</v>
      </c>
      <c r="D3" t="s">
        <v>10</v>
      </c>
      <c r="E3" t="s">
        <v>10</v>
      </c>
      <c r="F3" t="s">
        <v>120</v>
      </c>
      <c r="G3" s="2">
        <v>41827</v>
      </c>
      <c r="I3" s="2">
        <v>41639</v>
      </c>
    </row>
    <row r="4" spans="1:11" x14ac:dyDescent="0.35">
      <c r="A4" t="s">
        <v>154</v>
      </c>
      <c r="B4" t="s">
        <v>155</v>
      </c>
      <c r="D4" t="s">
        <v>10</v>
      </c>
      <c r="E4" t="s">
        <v>10</v>
      </c>
      <c r="F4" t="s">
        <v>126</v>
      </c>
      <c r="G4" s="2">
        <v>41827</v>
      </c>
      <c r="I4" s="2">
        <v>41639</v>
      </c>
    </row>
    <row r="5" spans="1:11" x14ac:dyDescent="0.35">
      <c r="A5" t="s">
        <v>156</v>
      </c>
      <c r="B5" t="s">
        <v>158</v>
      </c>
      <c r="C5" t="s">
        <v>157</v>
      </c>
      <c r="D5" t="s">
        <v>10</v>
      </c>
      <c r="E5" t="s">
        <v>10</v>
      </c>
      <c r="F5" t="s">
        <v>40</v>
      </c>
      <c r="G5" s="2">
        <v>41827</v>
      </c>
      <c r="I5" s="2">
        <v>42566</v>
      </c>
    </row>
    <row r="6" spans="1:11" x14ac:dyDescent="0.35">
      <c r="A6" t="s">
        <v>159</v>
      </c>
      <c r="B6" t="s">
        <v>160</v>
      </c>
      <c r="D6" t="s">
        <v>10</v>
      </c>
      <c r="E6" t="s">
        <v>10</v>
      </c>
      <c r="F6" t="s">
        <v>46</v>
      </c>
      <c r="G6" s="2">
        <v>42277</v>
      </c>
      <c r="I6" s="2">
        <v>41639</v>
      </c>
    </row>
    <row r="7" spans="1:11" x14ac:dyDescent="0.35">
      <c r="A7" t="s">
        <v>53</v>
      </c>
      <c r="B7" t="s">
        <v>161</v>
      </c>
      <c r="C7" t="s">
        <v>157</v>
      </c>
      <c r="D7" t="s">
        <v>10</v>
      </c>
      <c r="E7" t="s">
        <v>10</v>
      </c>
      <c r="F7" t="s">
        <v>54</v>
      </c>
      <c r="G7" s="2">
        <v>42277</v>
      </c>
    </row>
    <row r="8" spans="1:11" x14ac:dyDescent="0.35">
      <c r="A8" t="s">
        <v>162</v>
      </c>
      <c r="B8" t="s">
        <v>163</v>
      </c>
      <c r="C8" t="s">
        <v>157</v>
      </c>
      <c r="D8" t="s">
        <v>10</v>
      </c>
      <c r="E8" t="s">
        <v>10</v>
      </c>
      <c r="F8" t="s">
        <v>144</v>
      </c>
      <c r="G8" s="2">
        <v>41827</v>
      </c>
    </row>
    <row r="9" spans="1:11" x14ac:dyDescent="0.35">
      <c r="A9" t="s">
        <v>164</v>
      </c>
      <c r="B9" t="s">
        <v>165</v>
      </c>
      <c r="D9" t="s">
        <v>10</v>
      </c>
      <c r="E9" t="s">
        <v>10</v>
      </c>
      <c r="F9" t="s">
        <v>84</v>
      </c>
      <c r="G9" s="2">
        <v>41827</v>
      </c>
      <c r="I9" s="2">
        <v>41639</v>
      </c>
    </row>
    <row r="10" spans="1:11" x14ac:dyDescent="0.35">
      <c r="A10" t="s">
        <v>166</v>
      </c>
      <c r="B10" t="s">
        <v>167</v>
      </c>
      <c r="D10" t="s">
        <v>10</v>
      </c>
      <c r="E10" t="s">
        <v>10</v>
      </c>
      <c r="F10" t="s">
        <v>122</v>
      </c>
      <c r="G10" s="2">
        <v>41827</v>
      </c>
    </row>
    <row r="11" spans="1:11" x14ac:dyDescent="0.35">
      <c r="A11" t="s">
        <v>168</v>
      </c>
      <c r="B11" t="s">
        <v>169</v>
      </c>
      <c r="C11" t="s">
        <v>157</v>
      </c>
      <c r="D11" t="s">
        <v>10</v>
      </c>
      <c r="E11" t="s">
        <v>10</v>
      </c>
      <c r="F11" t="s">
        <v>94</v>
      </c>
      <c r="G11" s="2">
        <v>41827</v>
      </c>
    </row>
    <row r="12" spans="1:11" x14ac:dyDescent="0.35">
      <c r="A12" t="s">
        <v>170</v>
      </c>
      <c r="B12" t="s">
        <v>44</v>
      </c>
      <c r="C12" t="s">
        <v>157</v>
      </c>
      <c r="D12" t="s">
        <v>10</v>
      </c>
      <c r="E12" t="s">
        <v>10</v>
      </c>
      <c r="F12" t="s">
        <v>44</v>
      </c>
      <c r="G12" s="2">
        <v>41827</v>
      </c>
    </row>
    <row r="13" spans="1:11" x14ac:dyDescent="0.35">
      <c r="A13" t="s">
        <v>171</v>
      </c>
      <c r="B13" t="s">
        <v>46</v>
      </c>
      <c r="C13" t="s">
        <v>157</v>
      </c>
      <c r="D13" t="s">
        <v>10</v>
      </c>
      <c r="E13" t="s">
        <v>10</v>
      </c>
      <c r="F13" t="s">
        <v>132</v>
      </c>
      <c r="G13" s="2">
        <v>44392</v>
      </c>
    </row>
    <row r="14" spans="1:11" x14ac:dyDescent="0.35">
      <c r="A14" t="s">
        <v>172</v>
      </c>
      <c r="B14" t="s">
        <v>173</v>
      </c>
      <c r="D14" t="s">
        <v>10</v>
      </c>
      <c r="E14" t="s">
        <v>10</v>
      </c>
      <c r="F14" t="s">
        <v>116</v>
      </c>
      <c r="G14" s="2">
        <v>41827</v>
      </c>
      <c r="I14" s="2">
        <v>41639</v>
      </c>
    </row>
    <row r="15" spans="1:11" x14ac:dyDescent="0.35">
      <c r="A15" t="s">
        <v>174</v>
      </c>
      <c r="B15" t="s">
        <v>175</v>
      </c>
      <c r="D15" t="s">
        <v>10</v>
      </c>
      <c r="E15" t="s">
        <v>10</v>
      </c>
      <c r="F15" t="s">
        <v>94</v>
      </c>
      <c r="G15" s="2">
        <v>41827</v>
      </c>
    </row>
    <row r="16" spans="1:11" x14ac:dyDescent="0.35">
      <c r="A16" t="s">
        <v>176</v>
      </c>
      <c r="B16" t="s">
        <v>177</v>
      </c>
      <c r="D16" t="s">
        <v>10</v>
      </c>
      <c r="E16" t="s">
        <v>10</v>
      </c>
      <c r="F16" t="s">
        <v>44</v>
      </c>
      <c r="G16" s="2">
        <v>42277</v>
      </c>
      <c r="I16" s="2">
        <v>41639</v>
      </c>
    </row>
    <row r="17" spans="1:9" x14ac:dyDescent="0.35">
      <c r="A17" t="s">
        <v>178</v>
      </c>
      <c r="B17" t="s">
        <v>179</v>
      </c>
      <c r="C17" t="s">
        <v>157</v>
      </c>
      <c r="D17" t="s">
        <v>10</v>
      </c>
      <c r="E17" t="s">
        <v>10</v>
      </c>
      <c r="F17" t="s">
        <v>40</v>
      </c>
      <c r="G17" s="2">
        <v>41827</v>
      </c>
    </row>
    <row r="18" spans="1:9" x14ac:dyDescent="0.35">
      <c r="A18" t="s">
        <v>180</v>
      </c>
      <c r="B18" t="s">
        <v>181</v>
      </c>
      <c r="D18" t="s">
        <v>10</v>
      </c>
      <c r="E18" t="s">
        <v>10</v>
      </c>
      <c r="F18" t="s">
        <v>126</v>
      </c>
      <c r="G18" s="2">
        <v>41827</v>
      </c>
      <c r="I18" s="2">
        <v>41639</v>
      </c>
    </row>
    <row r="19" spans="1:9" x14ac:dyDescent="0.35">
      <c r="A19" t="s">
        <v>182</v>
      </c>
      <c r="B19" t="s">
        <v>184</v>
      </c>
      <c r="C19" t="s">
        <v>183</v>
      </c>
      <c r="D19" t="s">
        <v>10</v>
      </c>
      <c r="E19" t="s">
        <v>10</v>
      </c>
      <c r="F19" t="s">
        <v>86</v>
      </c>
      <c r="G19" s="2">
        <v>41827</v>
      </c>
      <c r="I19" s="2">
        <v>42277</v>
      </c>
    </row>
    <row r="20" spans="1:9" x14ac:dyDescent="0.35">
      <c r="A20" t="s">
        <v>185</v>
      </c>
      <c r="B20" t="s">
        <v>186</v>
      </c>
      <c r="D20" t="s">
        <v>10</v>
      </c>
      <c r="E20" t="s">
        <v>10</v>
      </c>
      <c r="F20" t="s">
        <v>50</v>
      </c>
      <c r="G20" s="2">
        <v>43405</v>
      </c>
    </row>
    <row r="21" spans="1:9" x14ac:dyDescent="0.35">
      <c r="A21" t="s">
        <v>47</v>
      </c>
      <c r="B21" t="s">
        <v>48</v>
      </c>
      <c r="D21" t="s">
        <v>10</v>
      </c>
      <c r="E21" t="s">
        <v>10</v>
      </c>
      <c r="F21" t="s">
        <v>48</v>
      </c>
      <c r="G21" s="2">
        <v>41827</v>
      </c>
    </row>
    <row r="22" spans="1:9" x14ac:dyDescent="0.35">
      <c r="A22" t="s">
        <v>187</v>
      </c>
      <c r="B22" t="s">
        <v>188</v>
      </c>
      <c r="D22" t="s">
        <v>10</v>
      </c>
      <c r="E22" t="s">
        <v>10</v>
      </c>
      <c r="F22" t="s">
        <v>76</v>
      </c>
      <c r="G22" s="2">
        <v>41827</v>
      </c>
    </row>
    <row r="23" spans="1:9" x14ac:dyDescent="0.35">
      <c r="A23" t="s">
        <v>189</v>
      </c>
      <c r="B23" t="s">
        <v>190</v>
      </c>
      <c r="C23" t="s">
        <v>157</v>
      </c>
      <c r="D23" t="s">
        <v>10</v>
      </c>
      <c r="E23" t="s">
        <v>10</v>
      </c>
      <c r="F23" t="s">
        <v>84</v>
      </c>
      <c r="G23" s="2">
        <v>41827</v>
      </c>
    </row>
    <row r="24" spans="1:9" x14ac:dyDescent="0.35">
      <c r="A24" t="s">
        <v>191</v>
      </c>
      <c r="B24" t="s">
        <v>192</v>
      </c>
      <c r="C24" t="s">
        <v>157</v>
      </c>
      <c r="D24" t="s">
        <v>10</v>
      </c>
      <c r="E24" t="s">
        <v>10</v>
      </c>
      <c r="F24" t="s">
        <v>90</v>
      </c>
      <c r="G24" s="2">
        <v>41827</v>
      </c>
    </row>
    <row r="25" spans="1:9" x14ac:dyDescent="0.35">
      <c r="A25" t="s">
        <v>51</v>
      </c>
      <c r="B25" t="s">
        <v>193</v>
      </c>
      <c r="D25" t="s">
        <v>10</v>
      </c>
      <c r="E25" t="s">
        <v>10</v>
      </c>
      <c r="F25" t="s">
        <v>52</v>
      </c>
      <c r="G25" s="2">
        <v>41827</v>
      </c>
    </row>
    <row r="26" spans="1:9" x14ac:dyDescent="0.35">
      <c r="A26" t="s">
        <v>194</v>
      </c>
      <c r="B26" t="s">
        <v>54</v>
      </c>
      <c r="C26" t="s">
        <v>183</v>
      </c>
      <c r="D26" t="s">
        <v>10</v>
      </c>
      <c r="E26" t="s">
        <v>10</v>
      </c>
      <c r="F26" t="s">
        <v>86</v>
      </c>
      <c r="G26" s="2">
        <v>41827</v>
      </c>
    </row>
    <row r="27" spans="1:9" x14ac:dyDescent="0.35">
      <c r="A27" t="s">
        <v>195</v>
      </c>
      <c r="B27" t="s">
        <v>196</v>
      </c>
      <c r="D27" t="s">
        <v>10</v>
      </c>
      <c r="E27" t="s">
        <v>10</v>
      </c>
      <c r="F27" t="s">
        <v>90</v>
      </c>
      <c r="G27" s="2">
        <v>41827</v>
      </c>
    </row>
    <row r="28" spans="1:9" x14ac:dyDescent="0.35">
      <c r="A28" t="s">
        <v>197</v>
      </c>
      <c r="B28" t="s">
        <v>198</v>
      </c>
      <c r="D28" t="s">
        <v>10</v>
      </c>
      <c r="E28" t="s">
        <v>10</v>
      </c>
      <c r="F28" t="s">
        <v>126</v>
      </c>
      <c r="G28" s="2">
        <v>41827</v>
      </c>
    </row>
    <row r="29" spans="1:9" x14ac:dyDescent="0.35">
      <c r="A29" t="s">
        <v>199</v>
      </c>
      <c r="B29" t="s">
        <v>200</v>
      </c>
      <c r="C29" t="s">
        <v>157</v>
      </c>
      <c r="D29" t="s">
        <v>10</v>
      </c>
      <c r="E29" t="s">
        <v>10</v>
      </c>
      <c r="F29" t="s">
        <v>66</v>
      </c>
      <c r="G29" s="2">
        <v>41827</v>
      </c>
      <c r="I29" s="2">
        <v>41639</v>
      </c>
    </row>
    <row r="30" spans="1:9" x14ac:dyDescent="0.35">
      <c r="A30" t="s">
        <v>201</v>
      </c>
      <c r="B30" t="s">
        <v>56</v>
      </c>
      <c r="C30" t="s">
        <v>183</v>
      </c>
      <c r="D30" t="s">
        <v>10</v>
      </c>
      <c r="E30" t="s">
        <v>10</v>
      </c>
      <c r="F30" t="s">
        <v>86</v>
      </c>
      <c r="G30" s="2">
        <v>41827</v>
      </c>
    </row>
    <row r="31" spans="1:9" x14ac:dyDescent="0.35">
      <c r="A31" t="s">
        <v>202</v>
      </c>
      <c r="B31" t="s">
        <v>203</v>
      </c>
      <c r="C31" t="s">
        <v>183</v>
      </c>
      <c r="D31" t="s">
        <v>10</v>
      </c>
      <c r="E31" t="s">
        <v>10</v>
      </c>
      <c r="F31" t="s">
        <v>86</v>
      </c>
      <c r="G31" s="2">
        <v>41827</v>
      </c>
      <c r="I31" s="2">
        <v>41639</v>
      </c>
    </row>
    <row r="32" spans="1:9" x14ac:dyDescent="0.35">
      <c r="A32" t="s">
        <v>204</v>
      </c>
      <c r="B32" t="s">
        <v>58</v>
      </c>
      <c r="D32" t="s">
        <v>10</v>
      </c>
      <c r="E32" t="s">
        <v>10</v>
      </c>
      <c r="F32" t="s">
        <v>58</v>
      </c>
      <c r="G32" s="2">
        <v>41827</v>
      </c>
      <c r="I32" s="2">
        <v>42277</v>
      </c>
    </row>
    <row r="33" spans="1:10" x14ac:dyDescent="0.35">
      <c r="A33" t="s">
        <v>205</v>
      </c>
      <c r="B33" t="s">
        <v>206</v>
      </c>
      <c r="D33" t="s">
        <v>10</v>
      </c>
      <c r="E33" t="s">
        <v>10</v>
      </c>
      <c r="F33" t="s">
        <v>122</v>
      </c>
      <c r="G33" s="2">
        <v>41827</v>
      </c>
    </row>
    <row r="34" spans="1:10" x14ac:dyDescent="0.35">
      <c r="A34" t="s">
        <v>207</v>
      </c>
      <c r="B34" t="s">
        <v>208</v>
      </c>
      <c r="C34" t="s">
        <v>183</v>
      </c>
      <c r="D34" t="s">
        <v>10</v>
      </c>
      <c r="E34" t="s">
        <v>10</v>
      </c>
      <c r="F34" t="s">
        <v>86</v>
      </c>
      <c r="G34" s="2">
        <v>41827</v>
      </c>
    </row>
    <row r="35" spans="1:10" x14ac:dyDescent="0.35">
      <c r="A35" t="s">
        <v>209</v>
      </c>
      <c r="B35" t="s">
        <v>210</v>
      </c>
      <c r="D35" t="s">
        <v>10</v>
      </c>
      <c r="E35" t="s">
        <v>10</v>
      </c>
      <c r="F35" t="s">
        <v>84</v>
      </c>
      <c r="G35" s="2">
        <v>41827</v>
      </c>
      <c r="I35" s="2">
        <v>41639</v>
      </c>
    </row>
    <row r="36" spans="1:10" x14ac:dyDescent="0.35">
      <c r="A36" t="s">
        <v>211</v>
      </c>
      <c r="B36" t="s">
        <v>212</v>
      </c>
      <c r="C36" t="s">
        <v>183</v>
      </c>
      <c r="D36" t="s">
        <v>10</v>
      </c>
      <c r="E36" t="s">
        <v>10</v>
      </c>
      <c r="F36" t="s">
        <v>86</v>
      </c>
      <c r="G36" s="2">
        <v>41827</v>
      </c>
      <c r="I36" s="2">
        <v>42931</v>
      </c>
      <c r="J36" s="2">
        <v>42566</v>
      </c>
    </row>
    <row r="37" spans="1:10" x14ac:dyDescent="0.35">
      <c r="A37" t="s">
        <v>213</v>
      </c>
      <c r="B37" t="s">
        <v>214</v>
      </c>
      <c r="C37" t="s">
        <v>183</v>
      </c>
      <c r="D37" t="s">
        <v>10</v>
      </c>
      <c r="E37" t="s">
        <v>10</v>
      </c>
      <c r="F37" t="s">
        <v>86</v>
      </c>
      <c r="G37" s="2">
        <v>41827</v>
      </c>
      <c r="I37" s="2">
        <v>41639</v>
      </c>
    </row>
    <row r="38" spans="1:10" x14ac:dyDescent="0.35">
      <c r="A38" t="s">
        <v>215</v>
      </c>
      <c r="B38" t="s">
        <v>60</v>
      </c>
      <c r="C38" t="s">
        <v>157</v>
      </c>
      <c r="D38" t="s">
        <v>10</v>
      </c>
      <c r="E38" t="s">
        <v>10</v>
      </c>
      <c r="F38" t="s">
        <v>64</v>
      </c>
      <c r="G38" s="2">
        <v>42277</v>
      </c>
    </row>
    <row r="39" spans="1:10" x14ac:dyDescent="0.35">
      <c r="A39" t="s">
        <v>61</v>
      </c>
      <c r="B39" t="s">
        <v>62</v>
      </c>
      <c r="D39" t="s">
        <v>10</v>
      </c>
      <c r="E39" t="s">
        <v>10</v>
      </c>
      <c r="F39" t="s">
        <v>62</v>
      </c>
      <c r="G39" s="2">
        <v>41827</v>
      </c>
      <c r="I39" s="2">
        <v>41639</v>
      </c>
    </row>
    <row r="40" spans="1:10" x14ac:dyDescent="0.35">
      <c r="A40" t="s">
        <v>216</v>
      </c>
      <c r="B40" t="s">
        <v>217</v>
      </c>
      <c r="C40" t="s">
        <v>183</v>
      </c>
      <c r="D40" t="s">
        <v>10</v>
      </c>
      <c r="E40" t="s">
        <v>10</v>
      </c>
      <c r="F40" t="s">
        <v>86</v>
      </c>
      <c r="G40" s="2">
        <v>41827</v>
      </c>
      <c r="I40" s="2">
        <v>41639</v>
      </c>
    </row>
    <row r="41" spans="1:10" x14ac:dyDescent="0.35">
      <c r="A41" t="s">
        <v>218</v>
      </c>
      <c r="B41" t="s">
        <v>219</v>
      </c>
      <c r="C41" t="s">
        <v>183</v>
      </c>
      <c r="D41" t="s">
        <v>10</v>
      </c>
      <c r="E41" t="s">
        <v>10</v>
      </c>
      <c r="F41" t="s">
        <v>86</v>
      </c>
      <c r="G41" s="2">
        <v>41827</v>
      </c>
      <c r="I41" s="2">
        <v>42931</v>
      </c>
      <c r="J41" s="2">
        <v>42566</v>
      </c>
    </row>
    <row r="42" spans="1:10" x14ac:dyDescent="0.35">
      <c r="A42" t="s">
        <v>220</v>
      </c>
      <c r="B42" t="s">
        <v>221</v>
      </c>
      <c r="C42" t="s">
        <v>157</v>
      </c>
      <c r="D42" t="s">
        <v>10</v>
      </c>
      <c r="E42" t="s">
        <v>10</v>
      </c>
      <c r="F42" t="s">
        <v>66</v>
      </c>
      <c r="G42" s="2">
        <v>41827</v>
      </c>
      <c r="I42" s="2">
        <v>41639</v>
      </c>
    </row>
    <row r="43" spans="1:10" x14ac:dyDescent="0.35">
      <c r="A43" t="s">
        <v>222</v>
      </c>
      <c r="B43" t="s">
        <v>64</v>
      </c>
      <c r="C43" t="s">
        <v>157</v>
      </c>
      <c r="D43" t="s">
        <v>10</v>
      </c>
      <c r="E43" t="s">
        <v>10</v>
      </c>
      <c r="F43" t="s">
        <v>64</v>
      </c>
      <c r="G43" s="2">
        <v>41827</v>
      </c>
    </row>
    <row r="44" spans="1:10" x14ac:dyDescent="0.35">
      <c r="A44" t="s">
        <v>223</v>
      </c>
      <c r="B44" t="s">
        <v>224</v>
      </c>
      <c r="D44" t="s">
        <v>10</v>
      </c>
      <c r="E44" t="s">
        <v>10</v>
      </c>
      <c r="F44" t="s">
        <v>124</v>
      </c>
      <c r="G44" s="2">
        <v>41827</v>
      </c>
    </row>
    <row r="45" spans="1:10" x14ac:dyDescent="0.35">
      <c r="A45" t="s">
        <v>225</v>
      </c>
      <c r="B45" t="s">
        <v>226</v>
      </c>
      <c r="C45" t="s">
        <v>183</v>
      </c>
      <c r="D45" t="s">
        <v>10</v>
      </c>
      <c r="E45" t="s">
        <v>10</v>
      </c>
      <c r="F45" t="s">
        <v>86</v>
      </c>
      <c r="G45" s="2">
        <v>41827</v>
      </c>
      <c r="J45" s="2">
        <v>42277</v>
      </c>
    </row>
    <row r="46" spans="1:10" x14ac:dyDescent="0.35">
      <c r="A46" t="s">
        <v>227</v>
      </c>
      <c r="B46" t="s">
        <v>228</v>
      </c>
      <c r="D46" t="s">
        <v>10</v>
      </c>
      <c r="E46" t="s">
        <v>10</v>
      </c>
      <c r="F46" t="s">
        <v>84</v>
      </c>
      <c r="G46" s="2">
        <v>41827</v>
      </c>
      <c r="I46" s="2">
        <v>41639</v>
      </c>
    </row>
    <row r="47" spans="1:10" x14ac:dyDescent="0.35">
      <c r="A47" t="s">
        <v>229</v>
      </c>
      <c r="B47" t="s">
        <v>230</v>
      </c>
      <c r="C47" t="s">
        <v>183</v>
      </c>
      <c r="D47" t="s">
        <v>10</v>
      </c>
      <c r="E47" t="s">
        <v>10</v>
      </c>
      <c r="F47" t="s">
        <v>86</v>
      </c>
      <c r="G47" s="2">
        <v>42277</v>
      </c>
      <c r="I47" s="2">
        <v>41639</v>
      </c>
    </row>
    <row r="48" spans="1:10" x14ac:dyDescent="0.35">
      <c r="A48" t="s">
        <v>231</v>
      </c>
      <c r="B48" t="s">
        <v>232</v>
      </c>
      <c r="D48" t="s">
        <v>10</v>
      </c>
      <c r="E48" t="s">
        <v>10</v>
      </c>
      <c r="F48" t="s">
        <v>84</v>
      </c>
      <c r="G48" s="2">
        <v>41827</v>
      </c>
      <c r="I48" s="2">
        <v>43661</v>
      </c>
    </row>
    <row r="49" spans="1:10" x14ac:dyDescent="0.35">
      <c r="A49" t="s">
        <v>233</v>
      </c>
      <c r="B49" t="s">
        <v>234</v>
      </c>
      <c r="C49" t="s">
        <v>157</v>
      </c>
      <c r="D49" t="s">
        <v>10</v>
      </c>
      <c r="E49" t="s">
        <v>10</v>
      </c>
      <c r="F49" t="s">
        <v>90</v>
      </c>
      <c r="G49" s="2">
        <v>41827</v>
      </c>
      <c r="J49" s="2">
        <v>45124</v>
      </c>
    </row>
    <row r="50" spans="1:10" x14ac:dyDescent="0.35">
      <c r="A50" t="s">
        <v>235</v>
      </c>
      <c r="B50" t="s">
        <v>236</v>
      </c>
      <c r="D50" t="s">
        <v>10</v>
      </c>
      <c r="E50" t="s">
        <v>10</v>
      </c>
      <c r="F50" t="s">
        <v>99</v>
      </c>
      <c r="G50" s="2">
        <v>42277</v>
      </c>
    </row>
    <row r="51" spans="1:10" x14ac:dyDescent="0.35">
      <c r="A51" t="s">
        <v>237</v>
      </c>
      <c r="B51" t="s">
        <v>238</v>
      </c>
      <c r="D51" t="s">
        <v>10</v>
      </c>
      <c r="E51" t="s">
        <v>10</v>
      </c>
      <c r="F51" t="s">
        <v>99</v>
      </c>
      <c r="G51" s="2">
        <v>42277</v>
      </c>
    </row>
    <row r="52" spans="1:10" x14ac:dyDescent="0.35">
      <c r="A52" t="s">
        <v>67</v>
      </c>
      <c r="B52" t="s">
        <v>68</v>
      </c>
      <c r="D52" t="s">
        <v>10</v>
      </c>
      <c r="E52" t="s">
        <v>10</v>
      </c>
      <c r="F52" t="s">
        <v>68</v>
      </c>
      <c r="G52" s="2">
        <v>41827</v>
      </c>
    </row>
    <row r="53" spans="1:10" x14ac:dyDescent="0.35">
      <c r="A53" t="s">
        <v>239</v>
      </c>
      <c r="B53" t="s">
        <v>240</v>
      </c>
      <c r="D53" t="s">
        <v>10</v>
      </c>
      <c r="E53" t="s">
        <v>10</v>
      </c>
      <c r="F53" t="s">
        <v>40</v>
      </c>
      <c r="G53" s="2">
        <v>41827</v>
      </c>
    </row>
    <row r="54" spans="1:10" x14ac:dyDescent="0.35">
      <c r="A54" t="s">
        <v>241</v>
      </c>
      <c r="B54" t="s">
        <v>242</v>
      </c>
      <c r="D54" t="s">
        <v>10</v>
      </c>
      <c r="E54" t="s">
        <v>10</v>
      </c>
      <c r="F54" t="s">
        <v>99</v>
      </c>
      <c r="G54" s="2">
        <v>42277</v>
      </c>
    </row>
    <row r="55" spans="1:10" x14ac:dyDescent="0.35">
      <c r="A55" t="s">
        <v>243</v>
      </c>
      <c r="B55" t="s">
        <v>244</v>
      </c>
      <c r="D55" t="s">
        <v>10</v>
      </c>
      <c r="E55" t="s">
        <v>10</v>
      </c>
      <c r="F55" t="s">
        <v>99</v>
      </c>
      <c r="G55" s="2">
        <v>42277</v>
      </c>
    </row>
    <row r="56" spans="1:10" x14ac:dyDescent="0.35">
      <c r="A56" t="s">
        <v>245</v>
      </c>
      <c r="B56" t="s">
        <v>247</v>
      </c>
      <c r="C56" t="s">
        <v>246</v>
      </c>
      <c r="D56" t="s">
        <v>10</v>
      </c>
      <c r="E56" t="s">
        <v>10</v>
      </c>
      <c r="F56" t="s">
        <v>146</v>
      </c>
      <c r="G56" s="2">
        <v>46203</v>
      </c>
    </row>
    <row r="57" spans="1:10" x14ac:dyDescent="0.35">
      <c r="A57" t="s">
        <v>69</v>
      </c>
      <c r="B57" t="s">
        <v>70</v>
      </c>
      <c r="C57" t="s">
        <v>157</v>
      </c>
      <c r="D57" t="s">
        <v>10</v>
      </c>
      <c r="E57" t="s">
        <v>10</v>
      </c>
      <c r="F57" t="s">
        <v>70</v>
      </c>
      <c r="G57" s="2">
        <v>41827</v>
      </c>
    </row>
    <row r="58" spans="1:10" x14ac:dyDescent="0.35">
      <c r="A58" t="s">
        <v>248</v>
      </c>
      <c r="B58" t="s">
        <v>249</v>
      </c>
      <c r="D58" t="s">
        <v>10</v>
      </c>
      <c r="E58" t="s">
        <v>10</v>
      </c>
      <c r="F58" t="s">
        <v>99</v>
      </c>
      <c r="G58" s="2">
        <v>42277</v>
      </c>
    </row>
    <row r="59" spans="1:10" x14ac:dyDescent="0.35">
      <c r="A59" t="s">
        <v>71</v>
      </c>
      <c r="B59" t="s">
        <v>72</v>
      </c>
      <c r="D59" t="s">
        <v>10</v>
      </c>
      <c r="E59" t="s">
        <v>10</v>
      </c>
      <c r="F59" t="s">
        <v>72</v>
      </c>
      <c r="G59" s="2">
        <v>41827</v>
      </c>
      <c r="I59" s="2">
        <v>41639</v>
      </c>
    </row>
    <row r="60" spans="1:10" x14ac:dyDescent="0.35">
      <c r="A60" t="s">
        <v>250</v>
      </c>
      <c r="B60" t="s">
        <v>251</v>
      </c>
      <c r="D60" t="s">
        <v>10</v>
      </c>
      <c r="E60" t="s">
        <v>10</v>
      </c>
      <c r="F60" t="s">
        <v>144</v>
      </c>
      <c r="G60" s="2">
        <v>41827</v>
      </c>
    </row>
    <row r="61" spans="1:10" x14ac:dyDescent="0.35">
      <c r="A61" t="s">
        <v>252</v>
      </c>
      <c r="B61" t="s">
        <v>253</v>
      </c>
      <c r="C61" t="s">
        <v>157</v>
      </c>
      <c r="D61" t="s">
        <v>10</v>
      </c>
      <c r="E61" t="s">
        <v>10</v>
      </c>
      <c r="F61" t="s">
        <v>120</v>
      </c>
      <c r="G61" s="2">
        <v>41827</v>
      </c>
    </row>
    <row r="62" spans="1:10" x14ac:dyDescent="0.35">
      <c r="A62" t="s">
        <v>254</v>
      </c>
      <c r="B62" t="s">
        <v>255</v>
      </c>
      <c r="C62" t="s">
        <v>157</v>
      </c>
      <c r="D62" t="s">
        <v>10</v>
      </c>
      <c r="E62" t="s">
        <v>10</v>
      </c>
      <c r="F62" t="s">
        <v>132</v>
      </c>
      <c r="G62" s="2">
        <v>41827</v>
      </c>
    </row>
    <row r="63" spans="1:10" x14ac:dyDescent="0.35">
      <c r="A63" t="s">
        <v>256</v>
      </c>
      <c r="B63" t="s">
        <v>257</v>
      </c>
      <c r="C63" t="s">
        <v>157</v>
      </c>
      <c r="D63" t="s">
        <v>10</v>
      </c>
      <c r="E63" t="s">
        <v>10</v>
      </c>
      <c r="F63" t="s">
        <v>84</v>
      </c>
      <c r="G63" s="2">
        <v>43405</v>
      </c>
    </row>
    <row r="64" spans="1:10" x14ac:dyDescent="0.35">
      <c r="A64" t="s">
        <v>258</v>
      </c>
      <c r="B64" t="s">
        <v>259</v>
      </c>
      <c r="C64" t="s">
        <v>157</v>
      </c>
      <c r="D64" t="s">
        <v>10</v>
      </c>
      <c r="E64" t="s">
        <v>10</v>
      </c>
      <c r="F64" t="s">
        <v>144</v>
      </c>
      <c r="G64" s="2">
        <v>41827</v>
      </c>
    </row>
    <row r="65" spans="1:9" x14ac:dyDescent="0.35">
      <c r="A65" t="s">
        <v>260</v>
      </c>
      <c r="B65" t="s">
        <v>261</v>
      </c>
      <c r="C65" t="s">
        <v>183</v>
      </c>
      <c r="D65" t="s">
        <v>10</v>
      </c>
      <c r="E65" t="s">
        <v>10</v>
      </c>
      <c r="F65" t="s">
        <v>86</v>
      </c>
      <c r="G65" s="2">
        <v>46203</v>
      </c>
    </row>
    <row r="66" spans="1:9" x14ac:dyDescent="0.35">
      <c r="A66" t="s">
        <v>262</v>
      </c>
      <c r="B66" t="s">
        <v>263</v>
      </c>
      <c r="C66" t="s">
        <v>183</v>
      </c>
      <c r="D66" t="s">
        <v>10</v>
      </c>
      <c r="E66" t="s">
        <v>10</v>
      </c>
      <c r="F66" t="s">
        <v>86</v>
      </c>
      <c r="G66" s="2">
        <v>45122</v>
      </c>
    </row>
    <row r="67" spans="1:9" x14ac:dyDescent="0.35">
      <c r="A67" t="s">
        <v>264</v>
      </c>
      <c r="B67" t="s">
        <v>265</v>
      </c>
      <c r="C67" t="s">
        <v>157</v>
      </c>
      <c r="D67" t="s">
        <v>10</v>
      </c>
      <c r="E67" t="s">
        <v>10</v>
      </c>
      <c r="F67" t="s">
        <v>84</v>
      </c>
      <c r="G67" s="2">
        <v>41827</v>
      </c>
    </row>
    <row r="68" spans="1:9" x14ac:dyDescent="0.35">
      <c r="A68" t="s">
        <v>266</v>
      </c>
      <c r="B68" t="s">
        <v>267</v>
      </c>
      <c r="C68" t="s">
        <v>183</v>
      </c>
      <c r="D68" t="s">
        <v>10</v>
      </c>
      <c r="E68" t="s">
        <v>10</v>
      </c>
      <c r="F68" t="s">
        <v>86</v>
      </c>
      <c r="G68" s="2">
        <v>45122</v>
      </c>
    </row>
    <row r="69" spans="1:9" x14ac:dyDescent="0.35">
      <c r="A69" t="s">
        <v>268</v>
      </c>
      <c r="B69" t="s">
        <v>269</v>
      </c>
      <c r="C69" t="s">
        <v>157</v>
      </c>
      <c r="D69" t="s">
        <v>10</v>
      </c>
      <c r="E69" t="s">
        <v>10</v>
      </c>
      <c r="F69" t="s">
        <v>74</v>
      </c>
      <c r="G69" s="2">
        <v>45122</v>
      </c>
    </row>
    <row r="70" spans="1:9" x14ac:dyDescent="0.35">
      <c r="A70" t="s">
        <v>270</v>
      </c>
      <c r="B70" t="s">
        <v>74</v>
      </c>
      <c r="D70" t="s">
        <v>10</v>
      </c>
      <c r="E70" t="s">
        <v>10</v>
      </c>
      <c r="F70" t="s">
        <v>76</v>
      </c>
      <c r="G70" s="2">
        <v>41827</v>
      </c>
      <c r="I70" s="2">
        <v>42277</v>
      </c>
    </row>
    <row r="71" spans="1:9" x14ac:dyDescent="0.35">
      <c r="A71" t="s">
        <v>271</v>
      </c>
      <c r="B71" t="s">
        <v>272</v>
      </c>
      <c r="D71" t="s">
        <v>10</v>
      </c>
      <c r="E71" t="s">
        <v>10</v>
      </c>
      <c r="F71" t="s">
        <v>46</v>
      </c>
      <c r="G71" s="2">
        <v>45122</v>
      </c>
    </row>
    <row r="72" spans="1:9" x14ac:dyDescent="0.35">
      <c r="A72" t="s">
        <v>273</v>
      </c>
      <c r="B72" t="s">
        <v>76</v>
      </c>
      <c r="D72" t="s">
        <v>10</v>
      </c>
      <c r="E72" t="s">
        <v>10</v>
      </c>
      <c r="F72" t="s">
        <v>94</v>
      </c>
      <c r="G72" s="2">
        <v>45122</v>
      </c>
    </row>
    <row r="73" spans="1:9" x14ac:dyDescent="0.35">
      <c r="A73" t="s">
        <v>274</v>
      </c>
      <c r="B73" t="s">
        <v>275</v>
      </c>
      <c r="C73" t="s">
        <v>157</v>
      </c>
      <c r="D73" t="s">
        <v>10</v>
      </c>
      <c r="E73" t="s">
        <v>10</v>
      </c>
      <c r="F73" t="s">
        <v>58</v>
      </c>
      <c r="G73" s="2">
        <v>42277</v>
      </c>
    </row>
    <row r="74" spans="1:9" x14ac:dyDescent="0.35">
      <c r="A74" t="s">
        <v>276</v>
      </c>
      <c r="B74" t="s">
        <v>78</v>
      </c>
      <c r="C74" t="s">
        <v>183</v>
      </c>
      <c r="D74" t="s">
        <v>10</v>
      </c>
      <c r="E74" t="s">
        <v>10</v>
      </c>
      <c r="F74" t="s">
        <v>78</v>
      </c>
      <c r="G74" s="2">
        <v>41827</v>
      </c>
      <c r="I74" s="2">
        <v>41639</v>
      </c>
    </row>
    <row r="75" spans="1:9" x14ac:dyDescent="0.35">
      <c r="A75" t="s">
        <v>277</v>
      </c>
      <c r="B75" t="s">
        <v>278</v>
      </c>
      <c r="C75" t="s">
        <v>183</v>
      </c>
      <c r="D75" t="s">
        <v>10</v>
      </c>
      <c r="E75" t="s">
        <v>10</v>
      </c>
      <c r="F75" t="s">
        <v>86</v>
      </c>
      <c r="G75" s="2">
        <v>45122</v>
      </c>
    </row>
    <row r="76" spans="1:9" x14ac:dyDescent="0.35">
      <c r="A76" t="s">
        <v>279</v>
      </c>
      <c r="B76" t="s">
        <v>280</v>
      </c>
      <c r="C76" t="s">
        <v>157</v>
      </c>
      <c r="D76" t="s">
        <v>10</v>
      </c>
      <c r="E76" t="s">
        <v>10</v>
      </c>
      <c r="F76" t="s">
        <v>82</v>
      </c>
      <c r="G76" s="2">
        <v>42566</v>
      </c>
    </row>
    <row r="77" spans="1:9" x14ac:dyDescent="0.35">
      <c r="A77" t="s">
        <v>281</v>
      </c>
      <c r="B77" t="s">
        <v>282</v>
      </c>
      <c r="C77" t="s">
        <v>183</v>
      </c>
      <c r="D77" t="s">
        <v>10</v>
      </c>
      <c r="E77" t="s">
        <v>10</v>
      </c>
      <c r="F77" t="s">
        <v>86</v>
      </c>
      <c r="G77" s="2">
        <v>45122</v>
      </c>
    </row>
    <row r="78" spans="1:9" x14ac:dyDescent="0.35">
      <c r="A78" t="s">
        <v>283</v>
      </c>
      <c r="B78" t="s">
        <v>284</v>
      </c>
      <c r="C78" t="s">
        <v>183</v>
      </c>
      <c r="D78" t="s">
        <v>10</v>
      </c>
      <c r="E78" t="s">
        <v>10</v>
      </c>
      <c r="F78" t="s">
        <v>86</v>
      </c>
      <c r="G78" s="2">
        <v>45122</v>
      </c>
    </row>
    <row r="79" spans="1:9" x14ac:dyDescent="0.35">
      <c r="A79" t="s">
        <v>81</v>
      </c>
      <c r="B79" t="s">
        <v>82</v>
      </c>
      <c r="C79" t="s">
        <v>157</v>
      </c>
      <c r="D79" t="s">
        <v>10</v>
      </c>
      <c r="E79" t="s">
        <v>10</v>
      </c>
      <c r="F79" t="s">
        <v>82</v>
      </c>
      <c r="G79" s="2">
        <v>41827</v>
      </c>
    </row>
    <row r="80" spans="1:9" x14ac:dyDescent="0.35">
      <c r="A80" t="s">
        <v>285</v>
      </c>
      <c r="B80" t="s">
        <v>286</v>
      </c>
      <c r="D80" t="s">
        <v>10</v>
      </c>
      <c r="E80" t="s">
        <v>10</v>
      </c>
      <c r="F80" t="s">
        <v>126</v>
      </c>
      <c r="G80" s="2">
        <v>41827</v>
      </c>
      <c r="I80" s="2">
        <v>41639</v>
      </c>
    </row>
    <row r="81" spans="1:9" x14ac:dyDescent="0.35">
      <c r="A81" t="s">
        <v>287</v>
      </c>
      <c r="B81" t="s">
        <v>288</v>
      </c>
      <c r="C81" t="s">
        <v>183</v>
      </c>
      <c r="D81" t="s">
        <v>10</v>
      </c>
      <c r="E81" t="s">
        <v>10</v>
      </c>
      <c r="F81" t="s">
        <v>86</v>
      </c>
      <c r="G81" s="2">
        <v>41827</v>
      </c>
    </row>
    <row r="82" spans="1:9" x14ac:dyDescent="0.35">
      <c r="A82" t="s">
        <v>289</v>
      </c>
      <c r="B82" t="s">
        <v>290</v>
      </c>
      <c r="D82" t="s">
        <v>10</v>
      </c>
      <c r="E82" t="s">
        <v>10</v>
      </c>
      <c r="F82" t="s">
        <v>58</v>
      </c>
      <c r="G82" s="2">
        <v>41827</v>
      </c>
      <c r="I82" s="2">
        <v>41639</v>
      </c>
    </row>
    <row r="83" spans="1:9" x14ac:dyDescent="0.35">
      <c r="A83" t="s">
        <v>291</v>
      </c>
      <c r="B83" t="s">
        <v>292</v>
      </c>
      <c r="C83" t="s">
        <v>183</v>
      </c>
      <c r="D83" t="s">
        <v>10</v>
      </c>
      <c r="E83" t="s">
        <v>10</v>
      </c>
      <c r="F83" t="s">
        <v>86</v>
      </c>
      <c r="G83" s="2">
        <v>41827</v>
      </c>
      <c r="I83" s="2">
        <v>41639</v>
      </c>
    </row>
    <row r="84" spans="1:9" x14ac:dyDescent="0.35">
      <c r="A84" t="s">
        <v>293</v>
      </c>
      <c r="B84" t="s">
        <v>294</v>
      </c>
      <c r="C84" t="s">
        <v>183</v>
      </c>
      <c r="D84" t="s">
        <v>10</v>
      </c>
      <c r="E84" t="s">
        <v>10</v>
      </c>
      <c r="F84" t="s">
        <v>86</v>
      </c>
      <c r="G84" s="2">
        <v>45122</v>
      </c>
    </row>
    <row r="85" spans="1:9" x14ac:dyDescent="0.35">
      <c r="A85" t="s">
        <v>295</v>
      </c>
      <c r="B85" t="s">
        <v>296</v>
      </c>
      <c r="D85" t="s">
        <v>10</v>
      </c>
      <c r="E85" t="s">
        <v>10</v>
      </c>
      <c r="F85" t="s">
        <v>46</v>
      </c>
      <c r="G85" s="2">
        <v>42277</v>
      </c>
      <c r="I85" s="2">
        <v>41639</v>
      </c>
    </row>
    <row r="86" spans="1:9" x14ac:dyDescent="0.35">
      <c r="A86" t="s">
        <v>297</v>
      </c>
      <c r="B86" t="s">
        <v>298</v>
      </c>
      <c r="C86" t="s">
        <v>183</v>
      </c>
      <c r="D86" t="s">
        <v>10</v>
      </c>
      <c r="E86" t="s">
        <v>10</v>
      </c>
      <c r="F86" t="s">
        <v>86</v>
      </c>
      <c r="G86" s="2">
        <v>42277</v>
      </c>
    </row>
    <row r="87" spans="1:9" x14ac:dyDescent="0.35">
      <c r="A87" t="s">
        <v>299</v>
      </c>
      <c r="B87" t="s">
        <v>300</v>
      </c>
      <c r="D87" t="s">
        <v>10</v>
      </c>
      <c r="E87" t="s">
        <v>10</v>
      </c>
      <c r="F87" t="s">
        <v>46</v>
      </c>
      <c r="G87" s="2">
        <v>42277</v>
      </c>
      <c r="I87" s="2">
        <v>41639</v>
      </c>
    </row>
    <row r="88" spans="1:9" x14ac:dyDescent="0.35">
      <c r="A88" t="s">
        <v>301</v>
      </c>
      <c r="B88" t="s">
        <v>302</v>
      </c>
      <c r="D88" t="s">
        <v>10</v>
      </c>
      <c r="E88" t="s">
        <v>10</v>
      </c>
      <c r="F88" t="s">
        <v>120</v>
      </c>
      <c r="G88" s="2">
        <v>41827</v>
      </c>
    </row>
    <row r="89" spans="1:9" x14ac:dyDescent="0.35">
      <c r="A89" t="s">
        <v>303</v>
      </c>
      <c r="B89" t="s">
        <v>304</v>
      </c>
      <c r="C89" t="s">
        <v>183</v>
      </c>
      <c r="D89" t="s">
        <v>10</v>
      </c>
      <c r="E89" t="s">
        <v>10</v>
      </c>
      <c r="F89" t="s">
        <v>86</v>
      </c>
      <c r="G89" s="2">
        <v>41827</v>
      </c>
      <c r="I89" s="2">
        <v>41639</v>
      </c>
    </row>
    <row r="90" spans="1:9" x14ac:dyDescent="0.35">
      <c r="A90" t="s">
        <v>305</v>
      </c>
      <c r="B90" t="s">
        <v>306</v>
      </c>
      <c r="C90" t="s">
        <v>183</v>
      </c>
      <c r="D90" t="s">
        <v>10</v>
      </c>
      <c r="E90" t="s">
        <v>10</v>
      </c>
      <c r="F90" t="s">
        <v>86</v>
      </c>
      <c r="G90" s="2">
        <v>41827</v>
      </c>
    </row>
    <row r="91" spans="1:9" x14ac:dyDescent="0.35">
      <c r="A91" t="s">
        <v>307</v>
      </c>
      <c r="B91" t="s">
        <v>308</v>
      </c>
      <c r="D91" t="s">
        <v>10</v>
      </c>
      <c r="E91" t="s">
        <v>10</v>
      </c>
      <c r="F91" t="s">
        <v>94</v>
      </c>
      <c r="G91" s="2">
        <v>41827</v>
      </c>
    </row>
    <row r="92" spans="1:9" x14ac:dyDescent="0.35">
      <c r="A92" t="s">
        <v>309</v>
      </c>
      <c r="B92" t="s">
        <v>310</v>
      </c>
      <c r="C92" t="s">
        <v>183</v>
      </c>
      <c r="D92" t="s">
        <v>10</v>
      </c>
      <c r="E92" t="s">
        <v>10</v>
      </c>
      <c r="F92" t="s">
        <v>86</v>
      </c>
      <c r="G92" s="2">
        <v>41827</v>
      </c>
    </row>
    <row r="93" spans="1:9" x14ac:dyDescent="0.35">
      <c r="A93" t="s">
        <v>311</v>
      </c>
      <c r="B93" t="s">
        <v>312</v>
      </c>
      <c r="C93" t="s">
        <v>157</v>
      </c>
      <c r="D93" t="s">
        <v>10</v>
      </c>
      <c r="E93" t="s">
        <v>10</v>
      </c>
      <c r="F93" t="s">
        <v>58</v>
      </c>
      <c r="G93" s="2">
        <v>41827</v>
      </c>
      <c r="I93" s="2">
        <v>41639</v>
      </c>
    </row>
    <row r="94" spans="1:9" x14ac:dyDescent="0.35">
      <c r="A94" t="s">
        <v>313</v>
      </c>
      <c r="B94" t="s">
        <v>314</v>
      </c>
      <c r="C94" t="s">
        <v>157</v>
      </c>
      <c r="D94" t="s">
        <v>10</v>
      </c>
      <c r="E94" t="s">
        <v>10</v>
      </c>
      <c r="F94" t="s">
        <v>120</v>
      </c>
      <c r="G94" s="2">
        <v>41827</v>
      </c>
    </row>
    <row r="95" spans="1:9" x14ac:dyDescent="0.35">
      <c r="A95" t="s">
        <v>315</v>
      </c>
      <c r="B95" t="s">
        <v>316</v>
      </c>
      <c r="D95" t="s">
        <v>10</v>
      </c>
      <c r="E95" t="s">
        <v>10</v>
      </c>
      <c r="F95" t="s">
        <v>90</v>
      </c>
      <c r="G95" s="2">
        <v>41827</v>
      </c>
      <c r="I95" s="2">
        <v>41639</v>
      </c>
    </row>
    <row r="96" spans="1:9" x14ac:dyDescent="0.35">
      <c r="A96" t="s">
        <v>317</v>
      </c>
      <c r="B96" t="s">
        <v>318</v>
      </c>
      <c r="C96" t="s">
        <v>157</v>
      </c>
      <c r="D96" t="s">
        <v>10</v>
      </c>
      <c r="E96" t="s">
        <v>10</v>
      </c>
      <c r="F96" t="s">
        <v>144</v>
      </c>
      <c r="G96" s="2">
        <v>41827</v>
      </c>
    </row>
    <row r="97" spans="1:10" x14ac:dyDescent="0.35">
      <c r="A97" t="s">
        <v>319</v>
      </c>
      <c r="B97" t="s">
        <v>320</v>
      </c>
      <c r="D97" t="s">
        <v>10</v>
      </c>
      <c r="E97" t="s">
        <v>10</v>
      </c>
      <c r="F97" t="s">
        <v>84</v>
      </c>
      <c r="G97" s="2">
        <v>41827</v>
      </c>
      <c r="I97" s="2">
        <v>41639</v>
      </c>
    </row>
    <row r="98" spans="1:10" x14ac:dyDescent="0.35">
      <c r="A98" t="s">
        <v>321</v>
      </c>
      <c r="B98" t="s">
        <v>322</v>
      </c>
      <c r="D98" t="s">
        <v>10</v>
      </c>
      <c r="E98" t="s">
        <v>10</v>
      </c>
      <c r="F98" t="s">
        <v>126</v>
      </c>
      <c r="G98" s="2">
        <v>41827</v>
      </c>
      <c r="I98" s="2">
        <v>41639</v>
      </c>
    </row>
    <row r="99" spans="1:10" x14ac:dyDescent="0.35">
      <c r="A99" t="s">
        <v>323</v>
      </c>
      <c r="B99" t="s">
        <v>324</v>
      </c>
      <c r="C99" t="s">
        <v>183</v>
      </c>
      <c r="D99" t="s">
        <v>10</v>
      </c>
      <c r="E99" t="s">
        <v>10</v>
      </c>
      <c r="F99" t="s">
        <v>86</v>
      </c>
      <c r="G99" s="2">
        <v>41827</v>
      </c>
    </row>
    <row r="100" spans="1:10" x14ac:dyDescent="0.35">
      <c r="A100" t="s">
        <v>325</v>
      </c>
      <c r="B100" t="s">
        <v>326</v>
      </c>
      <c r="D100" t="s">
        <v>10</v>
      </c>
      <c r="E100" t="s">
        <v>10</v>
      </c>
      <c r="F100" t="s">
        <v>46</v>
      </c>
      <c r="G100" s="2">
        <v>42277</v>
      </c>
      <c r="I100" s="2">
        <v>41639</v>
      </c>
    </row>
    <row r="101" spans="1:10" x14ac:dyDescent="0.35">
      <c r="A101" t="s">
        <v>327</v>
      </c>
      <c r="B101" t="s">
        <v>328</v>
      </c>
      <c r="C101" t="s">
        <v>183</v>
      </c>
      <c r="D101" t="s">
        <v>10</v>
      </c>
      <c r="E101" t="s">
        <v>10</v>
      </c>
      <c r="F101" t="s">
        <v>86</v>
      </c>
      <c r="G101" s="2">
        <v>41827</v>
      </c>
      <c r="I101" s="2">
        <v>41639</v>
      </c>
    </row>
    <row r="102" spans="1:10" x14ac:dyDescent="0.35">
      <c r="A102" t="s">
        <v>329</v>
      </c>
      <c r="B102" t="s">
        <v>330</v>
      </c>
      <c r="C102" t="s">
        <v>183</v>
      </c>
      <c r="D102" t="s">
        <v>10</v>
      </c>
      <c r="E102" t="s">
        <v>10</v>
      </c>
      <c r="F102" t="s">
        <v>86</v>
      </c>
      <c r="G102" s="2">
        <v>41827</v>
      </c>
      <c r="I102" s="2">
        <v>41639</v>
      </c>
    </row>
    <row r="103" spans="1:10" x14ac:dyDescent="0.35">
      <c r="A103" t="s">
        <v>331</v>
      </c>
      <c r="B103" t="s">
        <v>332</v>
      </c>
      <c r="D103" t="s">
        <v>10</v>
      </c>
      <c r="E103" t="s">
        <v>10</v>
      </c>
      <c r="F103" t="s">
        <v>144</v>
      </c>
      <c r="G103" s="2">
        <v>41827</v>
      </c>
    </row>
    <row r="104" spans="1:10" x14ac:dyDescent="0.35">
      <c r="A104" t="s">
        <v>333</v>
      </c>
      <c r="B104" t="s">
        <v>334</v>
      </c>
      <c r="D104" t="s">
        <v>10</v>
      </c>
      <c r="E104" t="s">
        <v>10</v>
      </c>
      <c r="F104" t="s">
        <v>46</v>
      </c>
      <c r="G104" s="2">
        <v>41827</v>
      </c>
    </row>
    <row r="105" spans="1:10" x14ac:dyDescent="0.35">
      <c r="A105" t="s">
        <v>335</v>
      </c>
      <c r="B105" t="s">
        <v>336</v>
      </c>
      <c r="C105" t="s">
        <v>183</v>
      </c>
      <c r="D105" t="s">
        <v>10</v>
      </c>
      <c r="E105" t="s">
        <v>10</v>
      </c>
      <c r="F105" t="s">
        <v>86</v>
      </c>
      <c r="G105" s="2">
        <v>45122</v>
      </c>
    </row>
    <row r="106" spans="1:10" x14ac:dyDescent="0.35">
      <c r="A106" t="s">
        <v>337</v>
      </c>
      <c r="B106" t="s">
        <v>338</v>
      </c>
      <c r="C106" t="s">
        <v>183</v>
      </c>
      <c r="D106" t="s">
        <v>10</v>
      </c>
      <c r="E106" t="s">
        <v>10</v>
      </c>
      <c r="F106" t="s">
        <v>86</v>
      </c>
      <c r="G106" s="2">
        <v>45122</v>
      </c>
    </row>
    <row r="107" spans="1:10" x14ac:dyDescent="0.35">
      <c r="A107" t="s">
        <v>339</v>
      </c>
      <c r="B107" t="s">
        <v>340</v>
      </c>
      <c r="D107" t="s">
        <v>10</v>
      </c>
      <c r="E107" t="s">
        <v>10</v>
      </c>
      <c r="F107" t="s">
        <v>116</v>
      </c>
      <c r="G107" s="2">
        <v>41827</v>
      </c>
    </row>
    <row r="108" spans="1:10" x14ac:dyDescent="0.35">
      <c r="A108" t="s">
        <v>341</v>
      </c>
      <c r="B108" t="s">
        <v>342</v>
      </c>
      <c r="C108" t="s">
        <v>183</v>
      </c>
      <c r="D108" t="s">
        <v>10</v>
      </c>
      <c r="E108" t="s">
        <v>10</v>
      </c>
      <c r="F108" t="s">
        <v>86</v>
      </c>
      <c r="G108" s="2">
        <v>41827</v>
      </c>
    </row>
    <row r="109" spans="1:10" x14ac:dyDescent="0.35">
      <c r="A109" t="s">
        <v>343</v>
      </c>
      <c r="B109" t="s">
        <v>344</v>
      </c>
      <c r="C109" t="s">
        <v>183</v>
      </c>
      <c r="D109" t="s">
        <v>10</v>
      </c>
      <c r="E109" t="s">
        <v>10</v>
      </c>
      <c r="F109" t="s">
        <v>86</v>
      </c>
      <c r="G109" s="2">
        <v>41827</v>
      </c>
      <c r="I109" s="2">
        <v>41639</v>
      </c>
    </row>
    <row r="110" spans="1:10" x14ac:dyDescent="0.35">
      <c r="A110" t="s">
        <v>345</v>
      </c>
      <c r="B110" t="s">
        <v>346</v>
      </c>
      <c r="C110" t="s">
        <v>157</v>
      </c>
      <c r="D110" t="s">
        <v>10</v>
      </c>
      <c r="E110" t="s">
        <v>10</v>
      </c>
      <c r="F110" t="s">
        <v>124</v>
      </c>
      <c r="G110" s="2">
        <v>41827</v>
      </c>
      <c r="J110" s="2">
        <v>43296</v>
      </c>
    </row>
    <row r="111" spans="1:10" x14ac:dyDescent="0.35">
      <c r="A111" t="s">
        <v>137</v>
      </c>
      <c r="B111" t="s">
        <v>347</v>
      </c>
      <c r="D111" t="s">
        <v>10</v>
      </c>
      <c r="E111" t="s">
        <v>10</v>
      </c>
      <c r="F111" t="s">
        <v>138</v>
      </c>
      <c r="G111" s="2">
        <v>41827</v>
      </c>
    </row>
    <row r="112" spans="1:10" x14ac:dyDescent="0.35">
      <c r="A112" t="s">
        <v>348</v>
      </c>
      <c r="B112" t="s">
        <v>349</v>
      </c>
      <c r="D112" t="s">
        <v>10</v>
      </c>
      <c r="E112" t="s">
        <v>10</v>
      </c>
      <c r="F112" t="s">
        <v>90</v>
      </c>
      <c r="G112" s="2">
        <v>41827</v>
      </c>
      <c r="I112" s="2">
        <v>41639</v>
      </c>
    </row>
    <row r="113" spans="1:9" x14ac:dyDescent="0.35">
      <c r="A113" t="s">
        <v>350</v>
      </c>
      <c r="B113" t="s">
        <v>351</v>
      </c>
      <c r="C113" t="s">
        <v>183</v>
      </c>
      <c r="D113" t="s">
        <v>10</v>
      </c>
      <c r="E113" t="s">
        <v>10</v>
      </c>
      <c r="F113" t="s">
        <v>86</v>
      </c>
      <c r="G113" s="2">
        <v>42277</v>
      </c>
    </row>
    <row r="114" spans="1:9" x14ac:dyDescent="0.35">
      <c r="A114" t="s">
        <v>352</v>
      </c>
      <c r="B114" t="s">
        <v>353</v>
      </c>
      <c r="C114" t="s">
        <v>183</v>
      </c>
      <c r="D114" t="s">
        <v>10</v>
      </c>
      <c r="E114" t="s">
        <v>10</v>
      </c>
      <c r="F114" t="s">
        <v>86</v>
      </c>
      <c r="G114" s="2">
        <v>41827</v>
      </c>
    </row>
    <row r="115" spans="1:9" x14ac:dyDescent="0.35">
      <c r="A115" t="s">
        <v>354</v>
      </c>
      <c r="B115" t="s">
        <v>355</v>
      </c>
      <c r="D115" t="s">
        <v>10</v>
      </c>
      <c r="E115" t="s">
        <v>10</v>
      </c>
      <c r="F115" t="s">
        <v>116</v>
      </c>
      <c r="G115" s="2">
        <v>41827</v>
      </c>
      <c r="I115" s="2">
        <v>41639</v>
      </c>
    </row>
    <row r="116" spans="1:9" x14ac:dyDescent="0.35">
      <c r="A116" t="s">
        <v>356</v>
      </c>
      <c r="B116" t="s">
        <v>357</v>
      </c>
      <c r="C116" t="s">
        <v>157</v>
      </c>
      <c r="D116" t="s">
        <v>10</v>
      </c>
      <c r="E116" t="s">
        <v>10</v>
      </c>
      <c r="F116" t="s">
        <v>120</v>
      </c>
      <c r="G116" s="2">
        <v>41827</v>
      </c>
    </row>
    <row r="117" spans="1:9" x14ac:dyDescent="0.35">
      <c r="A117" t="s">
        <v>358</v>
      </c>
      <c r="B117" t="s">
        <v>88</v>
      </c>
      <c r="C117" t="s">
        <v>157</v>
      </c>
      <c r="D117" t="s">
        <v>10</v>
      </c>
      <c r="E117" t="s">
        <v>10</v>
      </c>
      <c r="F117" t="s">
        <v>84</v>
      </c>
      <c r="G117" s="2">
        <v>41827</v>
      </c>
    </row>
    <row r="118" spans="1:9" x14ac:dyDescent="0.35">
      <c r="A118" t="s">
        <v>359</v>
      </c>
      <c r="B118" t="s">
        <v>90</v>
      </c>
      <c r="D118" t="s">
        <v>10</v>
      </c>
      <c r="E118" t="s">
        <v>10</v>
      </c>
      <c r="F118" t="s">
        <v>94</v>
      </c>
      <c r="G118" s="2">
        <v>41827</v>
      </c>
    </row>
    <row r="119" spans="1:9" x14ac:dyDescent="0.35">
      <c r="A119" t="s">
        <v>360</v>
      </c>
      <c r="B119" t="s">
        <v>361</v>
      </c>
      <c r="C119" t="s">
        <v>183</v>
      </c>
      <c r="D119" t="s">
        <v>10</v>
      </c>
      <c r="E119" t="s">
        <v>10</v>
      </c>
      <c r="F119" t="s">
        <v>86</v>
      </c>
      <c r="G119" s="2">
        <v>41827</v>
      </c>
      <c r="I119" s="2">
        <v>41639</v>
      </c>
    </row>
    <row r="120" spans="1:9" x14ac:dyDescent="0.35">
      <c r="A120" t="s">
        <v>362</v>
      </c>
      <c r="B120" t="s">
        <v>363</v>
      </c>
      <c r="D120" t="s">
        <v>10</v>
      </c>
      <c r="E120" t="s">
        <v>10</v>
      </c>
      <c r="F120" t="s">
        <v>144</v>
      </c>
      <c r="G120" s="2">
        <v>41827</v>
      </c>
      <c r="I120" s="2">
        <v>41639</v>
      </c>
    </row>
    <row r="121" spans="1:9" x14ac:dyDescent="0.35">
      <c r="A121" t="s">
        <v>364</v>
      </c>
      <c r="B121" t="s">
        <v>365</v>
      </c>
      <c r="C121" t="s">
        <v>157</v>
      </c>
      <c r="D121" t="s">
        <v>10</v>
      </c>
      <c r="E121" t="s">
        <v>10</v>
      </c>
      <c r="F121" t="s">
        <v>126</v>
      </c>
      <c r="G121" s="2">
        <v>42277</v>
      </c>
    </row>
    <row r="122" spans="1:9" x14ac:dyDescent="0.35">
      <c r="A122" t="s">
        <v>366</v>
      </c>
      <c r="B122" t="s">
        <v>367</v>
      </c>
      <c r="D122" t="s">
        <v>10</v>
      </c>
      <c r="E122" t="s">
        <v>10</v>
      </c>
      <c r="F122" t="s">
        <v>124</v>
      </c>
      <c r="G122" s="2">
        <v>41827</v>
      </c>
      <c r="I122" s="2">
        <v>41639</v>
      </c>
    </row>
    <row r="123" spans="1:9" x14ac:dyDescent="0.35">
      <c r="A123" t="s">
        <v>368</v>
      </c>
      <c r="B123" t="s">
        <v>369</v>
      </c>
      <c r="C123" t="s">
        <v>157</v>
      </c>
      <c r="D123" t="s">
        <v>10</v>
      </c>
      <c r="E123" t="s">
        <v>10</v>
      </c>
      <c r="F123" t="s">
        <v>84</v>
      </c>
      <c r="G123" s="2">
        <v>42277</v>
      </c>
    </row>
    <row r="124" spans="1:9" x14ac:dyDescent="0.35">
      <c r="A124" t="s">
        <v>370</v>
      </c>
      <c r="B124" t="s">
        <v>371</v>
      </c>
      <c r="D124" t="s">
        <v>10</v>
      </c>
      <c r="E124" t="s">
        <v>10</v>
      </c>
      <c r="F124" t="s">
        <v>144</v>
      </c>
      <c r="G124" s="2">
        <v>42931</v>
      </c>
    </row>
    <row r="125" spans="1:9" x14ac:dyDescent="0.35">
      <c r="A125" t="s">
        <v>87</v>
      </c>
      <c r="B125" t="s">
        <v>372</v>
      </c>
      <c r="D125" t="s">
        <v>10</v>
      </c>
      <c r="E125" t="s">
        <v>10</v>
      </c>
      <c r="F125" t="s">
        <v>88</v>
      </c>
      <c r="G125" s="2">
        <v>42277</v>
      </c>
      <c r="I125" s="2">
        <v>41639</v>
      </c>
    </row>
    <row r="126" spans="1:9" x14ac:dyDescent="0.35">
      <c r="A126" t="s">
        <v>373</v>
      </c>
      <c r="B126" t="s">
        <v>374</v>
      </c>
      <c r="D126" t="s">
        <v>10</v>
      </c>
      <c r="E126" t="s">
        <v>10</v>
      </c>
      <c r="F126" t="s">
        <v>60</v>
      </c>
      <c r="G126" s="2">
        <v>41827</v>
      </c>
    </row>
    <row r="127" spans="1:9" x14ac:dyDescent="0.35">
      <c r="A127" t="s">
        <v>375</v>
      </c>
      <c r="B127" t="s">
        <v>376</v>
      </c>
      <c r="C127" t="s">
        <v>183</v>
      </c>
      <c r="D127" t="s">
        <v>10</v>
      </c>
      <c r="E127" t="s">
        <v>10</v>
      </c>
      <c r="F127" t="s">
        <v>86</v>
      </c>
      <c r="G127" s="2">
        <v>41827</v>
      </c>
      <c r="I127" s="2">
        <v>41639</v>
      </c>
    </row>
    <row r="128" spans="1:9" x14ac:dyDescent="0.35">
      <c r="A128" t="s">
        <v>377</v>
      </c>
      <c r="B128" t="s">
        <v>378</v>
      </c>
      <c r="D128" t="s">
        <v>10</v>
      </c>
      <c r="E128" t="s">
        <v>10</v>
      </c>
      <c r="F128" t="s">
        <v>124</v>
      </c>
      <c r="G128" s="2">
        <v>42277</v>
      </c>
      <c r="I128" s="2">
        <v>41639</v>
      </c>
    </row>
    <row r="129" spans="1:10" x14ac:dyDescent="0.35">
      <c r="A129" t="s">
        <v>379</v>
      </c>
      <c r="B129" t="s">
        <v>380</v>
      </c>
      <c r="C129" t="s">
        <v>183</v>
      </c>
      <c r="D129" t="s">
        <v>10</v>
      </c>
      <c r="E129" t="s">
        <v>10</v>
      </c>
      <c r="F129" t="s">
        <v>101</v>
      </c>
      <c r="G129" s="2">
        <v>41827</v>
      </c>
    </row>
    <row r="130" spans="1:10" x14ac:dyDescent="0.35">
      <c r="A130" t="s">
        <v>381</v>
      </c>
      <c r="B130" t="s">
        <v>382</v>
      </c>
      <c r="D130" t="s">
        <v>10</v>
      </c>
      <c r="E130" t="s">
        <v>10</v>
      </c>
      <c r="F130" t="s">
        <v>90</v>
      </c>
      <c r="G130" s="2">
        <v>45122</v>
      </c>
    </row>
    <row r="131" spans="1:10" x14ac:dyDescent="0.35">
      <c r="A131" t="s">
        <v>383</v>
      </c>
      <c r="B131" t="s">
        <v>384</v>
      </c>
      <c r="C131" t="s">
        <v>157</v>
      </c>
      <c r="D131" t="s">
        <v>10</v>
      </c>
      <c r="E131" t="s">
        <v>10</v>
      </c>
      <c r="F131" t="s">
        <v>84</v>
      </c>
      <c r="G131" s="2">
        <v>42277</v>
      </c>
    </row>
    <row r="132" spans="1:10" x14ac:dyDescent="0.35">
      <c r="A132" t="s">
        <v>385</v>
      </c>
      <c r="B132" t="s">
        <v>386</v>
      </c>
      <c r="D132" t="s">
        <v>10</v>
      </c>
      <c r="E132" t="s">
        <v>10</v>
      </c>
      <c r="F132" t="s">
        <v>94</v>
      </c>
      <c r="G132" s="2">
        <v>41827</v>
      </c>
      <c r="I132" s="2">
        <v>41639</v>
      </c>
    </row>
    <row r="133" spans="1:10" x14ac:dyDescent="0.35">
      <c r="A133" t="s">
        <v>387</v>
      </c>
      <c r="B133" t="s">
        <v>92</v>
      </c>
      <c r="D133" t="s">
        <v>10</v>
      </c>
      <c r="E133" t="s">
        <v>10</v>
      </c>
      <c r="F133" t="s">
        <v>144</v>
      </c>
      <c r="G133" s="2">
        <v>41827</v>
      </c>
      <c r="I133" s="2">
        <v>41639</v>
      </c>
    </row>
    <row r="134" spans="1:10" x14ac:dyDescent="0.35">
      <c r="A134" t="s">
        <v>388</v>
      </c>
      <c r="B134" t="s">
        <v>389</v>
      </c>
      <c r="C134" t="s">
        <v>157</v>
      </c>
      <c r="D134" t="s">
        <v>10</v>
      </c>
      <c r="E134" t="s">
        <v>10</v>
      </c>
      <c r="F134" t="s">
        <v>76</v>
      </c>
      <c r="G134" s="2">
        <v>41827</v>
      </c>
    </row>
    <row r="135" spans="1:10" x14ac:dyDescent="0.35">
      <c r="A135" t="s">
        <v>390</v>
      </c>
      <c r="B135" t="s">
        <v>391</v>
      </c>
      <c r="D135" t="s">
        <v>10</v>
      </c>
      <c r="E135" t="s">
        <v>10</v>
      </c>
      <c r="F135" t="s">
        <v>58</v>
      </c>
      <c r="G135" s="2">
        <v>41827</v>
      </c>
      <c r="I135" s="2">
        <v>41639</v>
      </c>
    </row>
    <row r="136" spans="1:10" x14ac:dyDescent="0.35">
      <c r="A136" t="s">
        <v>392</v>
      </c>
      <c r="B136" t="s">
        <v>393</v>
      </c>
      <c r="C136" t="s">
        <v>157</v>
      </c>
      <c r="D136" t="s">
        <v>10</v>
      </c>
      <c r="E136" t="s">
        <v>10</v>
      </c>
      <c r="F136" t="s">
        <v>84</v>
      </c>
      <c r="G136" s="2">
        <v>41827</v>
      </c>
    </row>
    <row r="137" spans="1:10" x14ac:dyDescent="0.35">
      <c r="A137" t="s">
        <v>394</v>
      </c>
      <c r="B137" t="s">
        <v>395</v>
      </c>
      <c r="D137" t="s">
        <v>10</v>
      </c>
      <c r="E137" t="s">
        <v>10</v>
      </c>
      <c r="F137" t="s">
        <v>110</v>
      </c>
      <c r="G137" s="2">
        <v>41827</v>
      </c>
      <c r="I137" s="2">
        <v>41639</v>
      </c>
    </row>
    <row r="138" spans="1:10" x14ac:dyDescent="0.35">
      <c r="A138" t="s">
        <v>396</v>
      </c>
      <c r="B138" t="s">
        <v>397</v>
      </c>
      <c r="D138" t="s">
        <v>10</v>
      </c>
      <c r="E138" t="s">
        <v>10</v>
      </c>
      <c r="F138" t="s">
        <v>64</v>
      </c>
      <c r="G138" s="2">
        <v>41827</v>
      </c>
      <c r="I138" s="2">
        <v>41639</v>
      </c>
    </row>
    <row r="139" spans="1:10" x14ac:dyDescent="0.35">
      <c r="A139" t="s">
        <v>398</v>
      </c>
      <c r="B139" t="s">
        <v>399</v>
      </c>
      <c r="C139" t="s">
        <v>183</v>
      </c>
      <c r="D139" t="s">
        <v>10</v>
      </c>
      <c r="E139" t="s">
        <v>10</v>
      </c>
      <c r="F139" t="s">
        <v>101</v>
      </c>
      <c r="G139" s="2">
        <v>46203</v>
      </c>
    </row>
    <row r="140" spans="1:10" x14ac:dyDescent="0.35">
      <c r="A140" t="s">
        <v>400</v>
      </c>
      <c r="B140" t="s">
        <v>401</v>
      </c>
      <c r="C140" t="s">
        <v>183</v>
      </c>
      <c r="D140" t="s">
        <v>10</v>
      </c>
      <c r="E140" t="s">
        <v>10</v>
      </c>
      <c r="F140" t="s">
        <v>86</v>
      </c>
      <c r="G140" s="2">
        <v>41827</v>
      </c>
      <c r="I140" s="2">
        <v>42931</v>
      </c>
      <c r="J140" s="2">
        <v>42566</v>
      </c>
    </row>
    <row r="141" spans="1:10" x14ac:dyDescent="0.35">
      <c r="A141" t="s">
        <v>402</v>
      </c>
      <c r="B141" t="s">
        <v>403</v>
      </c>
      <c r="C141" t="s">
        <v>183</v>
      </c>
      <c r="D141" t="s">
        <v>10</v>
      </c>
      <c r="E141" t="s">
        <v>10</v>
      </c>
      <c r="F141" t="s">
        <v>86</v>
      </c>
      <c r="G141" s="2">
        <v>42277</v>
      </c>
    </row>
    <row r="142" spans="1:10" x14ac:dyDescent="0.35">
      <c r="A142" t="s">
        <v>404</v>
      </c>
      <c r="B142" t="s">
        <v>405</v>
      </c>
      <c r="D142" t="s">
        <v>10</v>
      </c>
      <c r="E142" t="s">
        <v>10</v>
      </c>
      <c r="F142" t="s">
        <v>76</v>
      </c>
      <c r="G142" s="2">
        <v>41827</v>
      </c>
    </row>
    <row r="143" spans="1:10" x14ac:dyDescent="0.35">
      <c r="A143" t="s">
        <v>406</v>
      </c>
      <c r="B143" t="s">
        <v>407</v>
      </c>
      <c r="C143" t="s">
        <v>157</v>
      </c>
      <c r="D143" t="s">
        <v>10</v>
      </c>
      <c r="E143" t="s">
        <v>10</v>
      </c>
      <c r="F143" t="s">
        <v>46</v>
      </c>
      <c r="G143" s="2">
        <v>42277</v>
      </c>
    </row>
    <row r="144" spans="1:10" x14ac:dyDescent="0.35">
      <c r="A144" t="s">
        <v>408</v>
      </c>
      <c r="B144" t="s">
        <v>409</v>
      </c>
      <c r="D144" t="s">
        <v>10</v>
      </c>
      <c r="E144" t="s">
        <v>10</v>
      </c>
      <c r="F144" t="s">
        <v>76</v>
      </c>
      <c r="G144" s="2">
        <v>41827</v>
      </c>
    </row>
    <row r="145" spans="1:10" x14ac:dyDescent="0.35">
      <c r="A145" t="s">
        <v>410</v>
      </c>
      <c r="B145" t="s">
        <v>411</v>
      </c>
      <c r="C145" t="s">
        <v>183</v>
      </c>
      <c r="D145" t="s">
        <v>10</v>
      </c>
      <c r="E145" t="s">
        <v>10</v>
      </c>
      <c r="F145" t="s">
        <v>142</v>
      </c>
      <c r="G145" s="2">
        <v>41827</v>
      </c>
      <c r="I145" s="2">
        <v>41639</v>
      </c>
    </row>
    <row r="146" spans="1:10" x14ac:dyDescent="0.35">
      <c r="A146" t="s">
        <v>412</v>
      </c>
      <c r="B146" t="s">
        <v>99</v>
      </c>
      <c r="D146" t="s">
        <v>10</v>
      </c>
      <c r="E146" t="s">
        <v>10</v>
      </c>
      <c r="F146" t="s">
        <v>99</v>
      </c>
      <c r="G146" s="2">
        <v>42277</v>
      </c>
      <c r="I146" s="2">
        <v>41639</v>
      </c>
    </row>
    <row r="147" spans="1:10" x14ac:dyDescent="0.35">
      <c r="A147" t="s">
        <v>413</v>
      </c>
      <c r="B147" t="s">
        <v>101</v>
      </c>
      <c r="C147" t="s">
        <v>157</v>
      </c>
      <c r="D147" t="s">
        <v>10</v>
      </c>
      <c r="E147" t="s">
        <v>10</v>
      </c>
      <c r="F147" t="s">
        <v>50</v>
      </c>
      <c r="G147" s="2">
        <v>41827</v>
      </c>
    </row>
    <row r="148" spans="1:10" x14ac:dyDescent="0.35">
      <c r="A148" t="s">
        <v>102</v>
      </c>
      <c r="B148" t="s">
        <v>103</v>
      </c>
      <c r="D148" t="s">
        <v>10</v>
      </c>
      <c r="E148" t="s">
        <v>10</v>
      </c>
      <c r="F148" t="s">
        <v>103</v>
      </c>
      <c r="G148" s="2">
        <v>41827</v>
      </c>
      <c r="I148" s="2">
        <v>41639</v>
      </c>
    </row>
    <row r="149" spans="1:10" x14ac:dyDescent="0.35">
      <c r="A149" t="s">
        <v>414</v>
      </c>
      <c r="B149" t="s">
        <v>415</v>
      </c>
      <c r="D149" t="s">
        <v>10</v>
      </c>
      <c r="E149" t="s">
        <v>10</v>
      </c>
      <c r="F149" t="s">
        <v>103</v>
      </c>
      <c r="G149" s="2">
        <v>45838</v>
      </c>
    </row>
    <row r="150" spans="1:10" x14ac:dyDescent="0.35">
      <c r="A150" t="s">
        <v>416</v>
      </c>
      <c r="B150" t="s">
        <v>417</v>
      </c>
      <c r="C150" t="s">
        <v>183</v>
      </c>
      <c r="D150" t="s">
        <v>10</v>
      </c>
      <c r="E150" t="s">
        <v>10</v>
      </c>
      <c r="F150" t="s">
        <v>86</v>
      </c>
      <c r="G150" s="2">
        <v>41827</v>
      </c>
    </row>
    <row r="151" spans="1:10" x14ac:dyDescent="0.35">
      <c r="A151" t="s">
        <v>418</v>
      </c>
      <c r="B151" t="s">
        <v>419</v>
      </c>
      <c r="C151" t="s">
        <v>183</v>
      </c>
      <c r="D151" t="s">
        <v>10</v>
      </c>
      <c r="E151" t="s">
        <v>10</v>
      </c>
      <c r="F151" t="s">
        <v>107</v>
      </c>
      <c r="G151" s="2">
        <v>46203</v>
      </c>
    </row>
    <row r="152" spans="1:10" x14ac:dyDescent="0.35">
      <c r="A152" t="s">
        <v>420</v>
      </c>
      <c r="B152" t="s">
        <v>421</v>
      </c>
      <c r="C152" t="s">
        <v>183</v>
      </c>
      <c r="D152" t="s">
        <v>10</v>
      </c>
      <c r="E152" t="s">
        <v>10</v>
      </c>
      <c r="F152" t="s">
        <v>86</v>
      </c>
      <c r="G152" s="2">
        <v>45122</v>
      </c>
      <c r="J152" s="2">
        <v>45580</v>
      </c>
    </row>
    <row r="153" spans="1:10" x14ac:dyDescent="0.35">
      <c r="A153" t="s">
        <v>422</v>
      </c>
      <c r="B153" t="s">
        <v>423</v>
      </c>
      <c r="C153" t="s">
        <v>183</v>
      </c>
      <c r="D153" t="s">
        <v>10</v>
      </c>
      <c r="E153" t="s">
        <v>10</v>
      </c>
      <c r="F153" t="s">
        <v>101</v>
      </c>
      <c r="G153" s="2">
        <v>46203</v>
      </c>
    </row>
    <row r="154" spans="1:10" x14ac:dyDescent="0.35">
      <c r="A154" t="s">
        <v>424</v>
      </c>
      <c r="B154" t="s">
        <v>425</v>
      </c>
      <c r="C154" t="s">
        <v>183</v>
      </c>
      <c r="D154" t="s">
        <v>10</v>
      </c>
      <c r="E154" t="s">
        <v>10</v>
      </c>
      <c r="F154" t="s">
        <v>99</v>
      </c>
      <c r="G154" s="2">
        <v>41827</v>
      </c>
      <c r="I154" s="2">
        <v>42277</v>
      </c>
    </row>
    <row r="155" spans="1:10" x14ac:dyDescent="0.35">
      <c r="A155" t="s">
        <v>426</v>
      </c>
      <c r="B155" t="s">
        <v>427</v>
      </c>
      <c r="C155" t="s">
        <v>183</v>
      </c>
      <c r="D155" t="s">
        <v>10</v>
      </c>
      <c r="E155" t="s">
        <v>10</v>
      </c>
      <c r="F155" t="s">
        <v>99</v>
      </c>
      <c r="G155" s="2">
        <v>41827</v>
      </c>
      <c r="I155" s="2">
        <v>42566</v>
      </c>
    </row>
    <row r="156" spans="1:10" x14ac:dyDescent="0.35">
      <c r="A156" t="s">
        <v>428</v>
      </c>
      <c r="B156" t="s">
        <v>429</v>
      </c>
      <c r="C156" t="s">
        <v>183</v>
      </c>
      <c r="D156" t="s">
        <v>10</v>
      </c>
      <c r="E156" t="s">
        <v>10</v>
      </c>
      <c r="F156" t="s">
        <v>99</v>
      </c>
      <c r="G156" s="2">
        <v>41827</v>
      </c>
    </row>
    <row r="157" spans="1:10" x14ac:dyDescent="0.35">
      <c r="A157" t="s">
        <v>104</v>
      </c>
      <c r="B157" t="s">
        <v>105</v>
      </c>
      <c r="D157" t="s">
        <v>10</v>
      </c>
      <c r="E157" t="s">
        <v>10</v>
      </c>
      <c r="F157" t="s">
        <v>105</v>
      </c>
      <c r="G157" s="2">
        <v>41827</v>
      </c>
    </row>
    <row r="158" spans="1:10" x14ac:dyDescent="0.35">
      <c r="A158" t="s">
        <v>430</v>
      </c>
      <c r="B158" t="s">
        <v>107</v>
      </c>
      <c r="C158" t="s">
        <v>183</v>
      </c>
      <c r="D158" t="s">
        <v>10</v>
      </c>
      <c r="E158" t="s">
        <v>10</v>
      </c>
      <c r="F158" t="s">
        <v>101</v>
      </c>
      <c r="G158" s="2">
        <v>46203</v>
      </c>
    </row>
    <row r="159" spans="1:10" x14ac:dyDescent="0.35">
      <c r="A159" t="s">
        <v>431</v>
      </c>
      <c r="B159" t="s">
        <v>432</v>
      </c>
      <c r="C159" t="s">
        <v>183</v>
      </c>
      <c r="D159" t="s">
        <v>10</v>
      </c>
      <c r="E159" t="s">
        <v>10</v>
      </c>
      <c r="F159" t="s">
        <v>101</v>
      </c>
      <c r="G159" s="2">
        <v>46203</v>
      </c>
    </row>
    <row r="160" spans="1:10" x14ac:dyDescent="0.35">
      <c r="A160" t="s">
        <v>433</v>
      </c>
      <c r="B160" t="s">
        <v>434</v>
      </c>
      <c r="C160" t="s">
        <v>183</v>
      </c>
      <c r="D160" t="s">
        <v>10</v>
      </c>
      <c r="E160" t="s">
        <v>10</v>
      </c>
      <c r="F160" t="s">
        <v>86</v>
      </c>
      <c r="G160" s="2">
        <v>41827</v>
      </c>
    </row>
    <row r="161" spans="1:10" x14ac:dyDescent="0.35">
      <c r="A161" t="s">
        <v>435</v>
      </c>
      <c r="B161" t="s">
        <v>436</v>
      </c>
      <c r="C161" t="s">
        <v>183</v>
      </c>
      <c r="D161" t="s">
        <v>10</v>
      </c>
      <c r="E161" t="s">
        <v>10</v>
      </c>
      <c r="F161" t="s">
        <v>101</v>
      </c>
      <c r="G161" s="2">
        <v>46203</v>
      </c>
    </row>
    <row r="162" spans="1:10" x14ac:dyDescent="0.35">
      <c r="A162" t="s">
        <v>437</v>
      </c>
      <c r="B162" t="s">
        <v>438</v>
      </c>
      <c r="C162" t="s">
        <v>157</v>
      </c>
      <c r="D162" t="s">
        <v>10</v>
      </c>
      <c r="E162" t="s">
        <v>10</v>
      </c>
      <c r="F162" t="s">
        <v>50</v>
      </c>
      <c r="G162" s="2">
        <v>41827</v>
      </c>
    </row>
    <row r="163" spans="1:10" x14ac:dyDescent="0.35">
      <c r="A163" t="s">
        <v>439</v>
      </c>
      <c r="B163" t="s">
        <v>440</v>
      </c>
      <c r="C163" t="s">
        <v>183</v>
      </c>
      <c r="D163" t="s">
        <v>10</v>
      </c>
      <c r="E163" t="s">
        <v>10</v>
      </c>
      <c r="F163" t="s">
        <v>101</v>
      </c>
      <c r="G163" s="2">
        <v>46203</v>
      </c>
    </row>
    <row r="164" spans="1:10" x14ac:dyDescent="0.35">
      <c r="A164" t="s">
        <v>441</v>
      </c>
      <c r="B164" t="s">
        <v>442</v>
      </c>
      <c r="D164" t="s">
        <v>10</v>
      </c>
      <c r="E164" t="s">
        <v>10</v>
      </c>
      <c r="F164" t="s">
        <v>94</v>
      </c>
      <c r="G164" s="2">
        <v>41827</v>
      </c>
    </row>
    <row r="165" spans="1:10" x14ac:dyDescent="0.35">
      <c r="A165" t="s">
        <v>443</v>
      </c>
      <c r="B165" t="s">
        <v>444</v>
      </c>
      <c r="C165" t="s">
        <v>157</v>
      </c>
      <c r="D165" t="s">
        <v>10</v>
      </c>
      <c r="E165" t="s">
        <v>10</v>
      </c>
      <c r="F165" t="s">
        <v>66</v>
      </c>
      <c r="G165" s="2">
        <v>41827</v>
      </c>
      <c r="J165" s="2">
        <v>42277</v>
      </c>
    </row>
    <row r="166" spans="1:10" x14ac:dyDescent="0.35">
      <c r="A166" t="s">
        <v>445</v>
      </c>
      <c r="B166" t="s">
        <v>446</v>
      </c>
      <c r="C166" t="s">
        <v>183</v>
      </c>
      <c r="D166" t="s">
        <v>10</v>
      </c>
      <c r="E166" t="s">
        <v>10</v>
      </c>
      <c r="F166" t="s">
        <v>86</v>
      </c>
      <c r="G166" s="2">
        <v>41827</v>
      </c>
    </row>
    <row r="167" spans="1:10" x14ac:dyDescent="0.35">
      <c r="A167" t="s">
        <v>279</v>
      </c>
      <c r="B167" t="s">
        <v>447</v>
      </c>
      <c r="C167" t="s">
        <v>157</v>
      </c>
      <c r="D167" t="s">
        <v>10</v>
      </c>
      <c r="E167" t="s">
        <v>10</v>
      </c>
      <c r="F167" t="s">
        <v>76</v>
      </c>
      <c r="G167" s="2">
        <v>41827</v>
      </c>
      <c r="I167" s="2">
        <v>42566</v>
      </c>
    </row>
    <row r="168" spans="1:10" x14ac:dyDescent="0.35">
      <c r="A168" t="s">
        <v>448</v>
      </c>
      <c r="B168" t="s">
        <v>449</v>
      </c>
      <c r="D168" t="s">
        <v>10</v>
      </c>
      <c r="E168" t="s">
        <v>10</v>
      </c>
      <c r="F168" t="s">
        <v>94</v>
      </c>
      <c r="G168" s="2">
        <v>41827</v>
      </c>
    </row>
    <row r="169" spans="1:10" x14ac:dyDescent="0.35">
      <c r="A169" t="s">
        <v>450</v>
      </c>
      <c r="B169" t="s">
        <v>451</v>
      </c>
      <c r="C169" t="s">
        <v>183</v>
      </c>
      <c r="D169" t="s">
        <v>10</v>
      </c>
      <c r="E169" t="s">
        <v>10</v>
      </c>
      <c r="F169" t="s">
        <v>86</v>
      </c>
      <c r="G169" s="2">
        <v>45122</v>
      </c>
    </row>
    <row r="170" spans="1:10" x14ac:dyDescent="0.35">
      <c r="A170" t="s">
        <v>452</v>
      </c>
      <c r="B170" t="s">
        <v>453</v>
      </c>
      <c r="C170" t="s">
        <v>183</v>
      </c>
      <c r="D170" t="s">
        <v>10</v>
      </c>
      <c r="E170" t="s">
        <v>10</v>
      </c>
      <c r="F170" t="s">
        <v>86</v>
      </c>
      <c r="G170" s="2">
        <v>45122</v>
      </c>
    </row>
    <row r="171" spans="1:10" x14ac:dyDescent="0.35">
      <c r="A171" t="s">
        <v>454</v>
      </c>
      <c r="B171" t="s">
        <v>455</v>
      </c>
      <c r="C171" t="s">
        <v>157</v>
      </c>
      <c r="D171" t="s">
        <v>10</v>
      </c>
      <c r="E171" t="s">
        <v>10</v>
      </c>
      <c r="F171" t="s">
        <v>132</v>
      </c>
      <c r="G171" s="2">
        <v>43405</v>
      </c>
    </row>
    <row r="172" spans="1:10" x14ac:dyDescent="0.35">
      <c r="A172" t="s">
        <v>456</v>
      </c>
      <c r="B172" t="s">
        <v>457</v>
      </c>
      <c r="D172" t="s">
        <v>10</v>
      </c>
      <c r="E172" t="s">
        <v>10</v>
      </c>
      <c r="F172" t="s">
        <v>40</v>
      </c>
      <c r="G172" s="2">
        <v>44392</v>
      </c>
    </row>
    <row r="173" spans="1:10" x14ac:dyDescent="0.35">
      <c r="A173" t="s">
        <v>458</v>
      </c>
      <c r="B173" t="s">
        <v>459</v>
      </c>
      <c r="D173" t="s">
        <v>10</v>
      </c>
      <c r="E173" t="s">
        <v>10</v>
      </c>
      <c r="F173" t="s">
        <v>110</v>
      </c>
      <c r="G173" s="2">
        <v>45122</v>
      </c>
    </row>
    <row r="174" spans="1:10" x14ac:dyDescent="0.35">
      <c r="A174" t="s">
        <v>460</v>
      </c>
      <c r="B174" t="s">
        <v>461</v>
      </c>
      <c r="D174" t="s">
        <v>10</v>
      </c>
      <c r="E174" t="s">
        <v>10</v>
      </c>
      <c r="F174" t="s">
        <v>132</v>
      </c>
      <c r="G174" s="2">
        <v>44392</v>
      </c>
    </row>
    <row r="175" spans="1:10" x14ac:dyDescent="0.35">
      <c r="A175" t="s">
        <v>462</v>
      </c>
      <c r="B175" t="s">
        <v>463</v>
      </c>
      <c r="D175" t="s">
        <v>10</v>
      </c>
      <c r="E175" t="s">
        <v>10</v>
      </c>
      <c r="F175" t="s">
        <v>94</v>
      </c>
      <c r="G175" s="2">
        <v>41827</v>
      </c>
    </row>
    <row r="176" spans="1:10" x14ac:dyDescent="0.35">
      <c r="A176" t="s">
        <v>464</v>
      </c>
      <c r="B176" t="s">
        <v>465</v>
      </c>
      <c r="D176" t="s">
        <v>10</v>
      </c>
      <c r="E176" t="s">
        <v>10</v>
      </c>
      <c r="F176" t="s">
        <v>58</v>
      </c>
      <c r="G176" s="2">
        <v>41827</v>
      </c>
      <c r="I176" s="2">
        <v>41639</v>
      </c>
    </row>
    <row r="177" spans="1:10" x14ac:dyDescent="0.35">
      <c r="A177" t="s">
        <v>466</v>
      </c>
      <c r="B177" t="s">
        <v>467</v>
      </c>
      <c r="D177" t="s">
        <v>10</v>
      </c>
      <c r="E177" t="s">
        <v>10</v>
      </c>
      <c r="F177" t="s">
        <v>116</v>
      </c>
      <c r="G177" s="2">
        <v>41827</v>
      </c>
    </row>
    <row r="178" spans="1:10" x14ac:dyDescent="0.35">
      <c r="A178" t="s">
        <v>468</v>
      </c>
      <c r="B178" t="s">
        <v>469</v>
      </c>
      <c r="C178" t="s">
        <v>183</v>
      </c>
      <c r="D178" t="s">
        <v>10</v>
      </c>
      <c r="E178" t="s">
        <v>10</v>
      </c>
      <c r="F178" t="s">
        <v>86</v>
      </c>
      <c r="G178" s="2">
        <v>41827</v>
      </c>
    </row>
    <row r="179" spans="1:10" x14ac:dyDescent="0.35">
      <c r="A179" t="s">
        <v>470</v>
      </c>
      <c r="B179" t="s">
        <v>471</v>
      </c>
      <c r="D179" t="s">
        <v>10</v>
      </c>
      <c r="E179" t="s">
        <v>10</v>
      </c>
      <c r="F179" t="s">
        <v>94</v>
      </c>
      <c r="G179" s="2">
        <v>41827</v>
      </c>
      <c r="I179" s="2">
        <v>41639</v>
      </c>
    </row>
    <row r="180" spans="1:10" x14ac:dyDescent="0.35">
      <c r="A180" t="s">
        <v>472</v>
      </c>
      <c r="B180" t="s">
        <v>110</v>
      </c>
      <c r="D180" t="s">
        <v>10</v>
      </c>
      <c r="E180" t="s">
        <v>10</v>
      </c>
      <c r="F180" t="s">
        <v>58</v>
      </c>
      <c r="G180" s="2">
        <v>41827</v>
      </c>
      <c r="I180" s="2">
        <v>41639</v>
      </c>
    </row>
    <row r="181" spans="1:10" x14ac:dyDescent="0.35">
      <c r="A181" t="s">
        <v>473</v>
      </c>
      <c r="B181" t="s">
        <v>474</v>
      </c>
      <c r="C181" t="s">
        <v>157</v>
      </c>
      <c r="D181" t="s">
        <v>10</v>
      </c>
      <c r="E181" t="s">
        <v>10</v>
      </c>
      <c r="F181" t="s">
        <v>90</v>
      </c>
      <c r="G181" s="2">
        <v>43405</v>
      </c>
    </row>
    <row r="182" spans="1:10" x14ac:dyDescent="0.35">
      <c r="A182" t="s">
        <v>475</v>
      </c>
      <c r="B182" t="s">
        <v>476</v>
      </c>
      <c r="D182" t="s">
        <v>10</v>
      </c>
      <c r="E182" t="s">
        <v>10</v>
      </c>
      <c r="F182" t="s">
        <v>94</v>
      </c>
      <c r="G182" s="2">
        <v>41827</v>
      </c>
    </row>
    <row r="183" spans="1:10" x14ac:dyDescent="0.35">
      <c r="A183" t="s">
        <v>477</v>
      </c>
      <c r="B183" t="s">
        <v>112</v>
      </c>
      <c r="C183" t="s">
        <v>157</v>
      </c>
      <c r="D183" t="s">
        <v>10</v>
      </c>
      <c r="E183" t="s">
        <v>10</v>
      </c>
      <c r="F183" t="s">
        <v>112</v>
      </c>
      <c r="G183" s="2">
        <v>41827</v>
      </c>
    </row>
    <row r="184" spans="1:10" x14ac:dyDescent="0.35">
      <c r="A184" t="s">
        <v>478</v>
      </c>
      <c r="B184" t="s">
        <v>479</v>
      </c>
      <c r="D184" t="s">
        <v>10</v>
      </c>
      <c r="E184" t="s">
        <v>10</v>
      </c>
      <c r="F184" t="s">
        <v>132</v>
      </c>
      <c r="G184" s="2">
        <v>44392</v>
      </c>
    </row>
    <row r="185" spans="1:10" x14ac:dyDescent="0.35">
      <c r="A185" t="s">
        <v>480</v>
      </c>
      <c r="B185" t="s">
        <v>481</v>
      </c>
      <c r="D185" t="s">
        <v>10</v>
      </c>
      <c r="E185" t="s">
        <v>10</v>
      </c>
      <c r="F185" t="s">
        <v>144</v>
      </c>
      <c r="G185" s="2">
        <v>45122</v>
      </c>
    </row>
    <row r="186" spans="1:10" x14ac:dyDescent="0.35">
      <c r="A186" t="s">
        <v>482</v>
      </c>
      <c r="B186" t="s">
        <v>483</v>
      </c>
      <c r="D186" t="s">
        <v>10</v>
      </c>
      <c r="E186" t="s">
        <v>10</v>
      </c>
      <c r="F186" t="s">
        <v>126</v>
      </c>
      <c r="G186" s="2">
        <v>41827</v>
      </c>
      <c r="I186" s="2">
        <v>41639</v>
      </c>
    </row>
    <row r="187" spans="1:10" x14ac:dyDescent="0.35">
      <c r="A187" t="s">
        <v>484</v>
      </c>
      <c r="B187" t="s">
        <v>485</v>
      </c>
      <c r="C187" t="s">
        <v>157</v>
      </c>
      <c r="D187" t="s">
        <v>10</v>
      </c>
      <c r="E187" t="s">
        <v>10</v>
      </c>
      <c r="F187" t="s">
        <v>116</v>
      </c>
      <c r="G187" s="2">
        <v>41827</v>
      </c>
      <c r="J187" s="2">
        <v>43296</v>
      </c>
    </row>
    <row r="188" spans="1:10" x14ac:dyDescent="0.35">
      <c r="A188" t="s">
        <v>113</v>
      </c>
      <c r="B188" t="s">
        <v>114</v>
      </c>
      <c r="D188" t="s">
        <v>10</v>
      </c>
      <c r="E188" t="s">
        <v>10</v>
      </c>
      <c r="F188" t="s">
        <v>114</v>
      </c>
      <c r="G188" s="2">
        <v>41827</v>
      </c>
    </row>
    <row r="189" spans="1:10" x14ac:dyDescent="0.35">
      <c r="A189" t="s">
        <v>486</v>
      </c>
      <c r="B189" t="s">
        <v>487</v>
      </c>
      <c r="D189" t="s">
        <v>10</v>
      </c>
      <c r="E189" t="s">
        <v>10</v>
      </c>
      <c r="F189" t="s">
        <v>120</v>
      </c>
      <c r="G189" s="2">
        <v>44392</v>
      </c>
    </row>
    <row r="190" spans="1:10" x14ac:dyDescent="0.35">
      <c r="A190" t="s">
        <v>488</v>
      </c>
      <c r="B190" t="s">
        <v>489</v>
      </c>
      <c r="D190" t="s">
        <v>10</v>
      </c>
      <c r="E190" t="s">
        <v>10</v>
      </c>
      <c r="F190" t="s">
        <v>116</v>
      </c>
      <c r="G190" s="2">
        <v>41827</v>
      </c>
      <c r="I190" s="2">
        <v>41639</v>
      </c>
    </row>
    <row r="191" spans="1:10" x14ac:dyDescent="0.35">
      <c r="A191" t="s">
        <v>490</v>
      </c>
      <c r="B191" t="s">
        <v>491</v>
      </c>
      <c r="C191" t="s">
        <v>157</v>
      </c>
      <c r="D191" t="s">
        <v>10</v>
      </c>
      <c r="E191" t="s">
        <v>10</v>
      </c>
      <c r="F191" t="s">
        <v>112</v>
      </c>
      <c r="G191" s="2">
        <v>45122</v>
      </c>
    </row>
    <row r="192" spans="1:10" x14ac:dyDescent="0.35">
      <c r="A192" t="s">
        <v>492</v>
      </c>
      <c r="B192" t="s">
        <v>493</v>
      </c>
      <c r="D192" t="s">
        <v>10</v>
      </c>
      <c r="E192" t="s">
        <v>10</v>
      </c>
      <c r="F192" t="s">
        <v>110</v>
      </c>
      <c r="G192" s="2">
        <v>46203</v>
      </c>
    </row>
    <row r="193" spans="1:9" x14ac:dyDescent="0.35">
      <c r="A193" t="s">
        <v>494</v>
      </c>
      <c r="B193" t="s">
        <v>495</v>
      </c>
      <c r="C193" t="s">
        <v>183</v>
      </c>
      <c r="D193" t="s">
        <v>10</v>
      </c>
      <c r="E193" t="s">
        <v>10</v>
      </c>
      <c r="F193" t="s">
        <v>86</v>
      </c>
      <c r="G193" s="2">
        <v>44757</v>
      </c>
    </row>
    <row r="194" spans="1:9" x14ac:dyDescent="0.35">
      <c r="A194" t="s">
        <v>496</v>
      </c>
      <c r="B194" t="s">
        <v>497</v>
      </c>
      <c r="C194" t="s">
        <v>157</v>
      </c>
      <c r="D194" t="s">
        <v>10</v>
      </c>
      <c r="E194" t="s">
        <v>10</v>
      </c>
      <c r="F194" t="s">
        <v>132</v>
      </c>
      <c r="G194" s="2">
        <v>41827</v>
      </c>
    </row>
    <row r="195" spans="1:9" x14ac:dyDescent="0.35">
      <c r="A195" t="s">
        <v>498</v>
      </c>
      <c r="B195" t="s">
        <v>499</v>
      </c>
      <c r="C195" t="s">
        <v>183</v>
      </c>
      <c r="D195" t="s">
        <v>10</v>
      </c>
      <c r="E195" t="s">
        <v>10</v>
      </c>
      <c r="F195" t="s">
        <v>86</v>
      </c>
      <c r="G195" s="2">
        <v>45122</v>
      </c>
    </row>
    <row r="196" spans="1:9" x14ac:dyDescent="0.35">
      <c r="A196" t="s">
        <v>500</v>
      </c>
      <c r="B196" t="s">
        <v>501</v>
      </c>
      <c r="C196" t="s">
        <v>183</v>
      </c>
      <c r="D196" t="s">
        <v>10</v>
      </c>
      <c r="E196" t="s">
        <v>10</v>
      </c>
      <c r="F196" t="s">
        <v>86</v>
      </c>
      <c r="G196" s="2">
        <v>45122</v>
      </c>
    </row>
    <row r="197" spans="1:9" x14ac:dyDescent="0.35">
      <c r="A197" t="s">
        <v>502</v>
      </c>
      <c r="B197" t="s">
        <v>503</v>
      </c>
      <c r="C197" t="s">
        <v>183</v>
      </c>
      <c r="D197" t="s">
        <v>10</v>
      </c>
      <c r="E197" t="s">
        <v>10</v>
      </c>
      <c r="F197" t="s">
        <v>86</v>
      </c>
      <c r="G197" s="2">
        <v>45122</v>
      </c>
    </row>
    <row r="198" spans="1:9" x14ac:dyDescent="0.35">
      <c r="A198" t="s">
        <v>504</v>
      </c>
      <c r="B198" t="s">
        <v>505</v>
      </c>
      <c r="C198" t="s">
        <v>157</v>
      </c>
      <c r="D198" t="s">
        <v>10</v>
      </c>
      <c r="E198" t="s">
        <v>10</v>
      </c>
      <c r="F198" t="s">
        <v>50</v>
      </c>
      <c r="G198" s="2">
        <v>41827</v>
      </c>
    </row>
    <row r="199" spans="1:9" x14ac:dyDescent="0.35">
      <c r="A199" t="s">
        <v>506</v>
      </c>
      <c r="B199" t="s">
        <v>507</v>
      </c>
      <c r="D199" t="s">
        <v>10</v>
      </c>
      <c r="E199" t="s">
        <v>10</v>
      </c>
      <c r="F199" t="s">
        <v>64</v>
      </c>
      <c r="G199" s="2">
        <v>41827</v>
      </c>
      <c r="I199" s="2">
        <v>41639</v>
      </c>
    </row>
    <row r="200" spans="1:9" x14ac:dyDescent="0.35">
      <c r="A200" t="s">
        <v>508</v>
      </c>
      <c r="B200" t="s">
        <v>118</v>
      </c>
      <c r="C200" t="s">
        <v>183</v>
      </c>
      <c r="D200" t="s">
        <v>10</v>
      </c>
      <c r="E200" t="s">
        <v>10</v>
      </c>
      <c r="F200" t="s">
        <v>118</v>
      </c>
      <c r="G200" s="2">
        <v>41827</v>
      </c>
      <c r="I200" s="2">
        <v>41639</v>
      </c>
    </row>
    <row r="201" spans="1:9" x14ac:dyDescent="0.35">
      <c r="A201" t="s">
        <v>509</v>
      </c>
      <c r="B201" t="s">
        <v>510</v>
      </c>
      <c r="C201" t="s">
        <v>157</v>
      </c>
      <c r="D201" t="s">
        <v>10</v>
      </c>
      <c r="E201" t="s">
        <v>10</v>
      </c>
      <c r="F201" t="s">
        <v>90</v>
      </c>
      <c r="G201" s="2">
        <v>41827</v>
      </c>
    </row>
    <row r="202" spans="1:9" x14ac:dyDescent="0.35">
      <c r="A202" t="s">
        <v>511</v>
      </c>
      <c r="B202" t="s">
        <v>512</v>
      </c>
      <c r="C202" t="s">
        <v>157</v>
      </c>
      <c r="D202" t="s">
        <v>10</v>
      </c>
      <c r="E202" t="s">
        <v>10</v>
      </c>
      <c r="F202" t="s">
        <v>66</v>
      </c>
      <c r="G202" s="2">
        <v>41827</v>
      </c>
    </row>
    <row r="203" spans="1:9" x14ac:dyDescent="0.35">
      <c r="A203" t="s">
        <v>513</v>
      </c>
      <c r="B203" t="s">
        <v>514</v>
      </c>
      <c r="C203" t="s">
        <v>183</v>
      </c>
      <c r="D203" t="s">
        <v>10</v>
      </c>
      <c r="E203" t="s">
        <v>10</v>
      </c>
      <c r="F203" t="s">
        <v>86</v>
      </c>
      <c r="G203" s="2">
        <v>41827</v>
      </c>
    </row>
    <row r="204" spans="1:9" x14ac:dyDescent="0.35">
      <c r="A204" t="s">
        <v>515</v>
      </c>
      <c r="B204" t="s">
        <v>516</v>
      </c>
      <c r="C204" t="s">
        <v>183</v>
      </c>
      <c r="D204" t="s">
        <v>10</v>
      </c>
      <c r="E204" t="s">
        <v>10</v>
      </c>
      <c r="F204" t="s">
        <v>86</v>
      </c>
      <c r="G204" s="2">
        <v>41827</v>
      </c>
    </row>
    <row r="205" spans="1:9" x14ac:dyDescent="0.35">
      <c r="A205" t="s">
        <v>517</v>
      </c>
      <c r="B205" t="s">
        <v>518</v>
      </c>
      <c r="C205" t="s">
        <v>183</v>
      </c>
      <c r="D205" t="s">
        <v>10</v>
      </c>
      <c r="E205" t="s">
        <v>10</v>
      </c>
      <c r="F205" t="s">
        <v>86</v>
      </c>
      <c r="G205" s="2">
        <v>41827</v>
      </c>
    </row>
    <row r="206" spans="1:9" x14ac:dyDescent="0.35">
      <c r="A206" t="s">
        <v>519</v>
      </c>
      <c r="B206" t="s">
        <v>520</v>
      </c>
      <c r="C206" t="s">
        <v>157</v>
      </c>
      <c r="D206" t="s">
        <v>10</v>
      </c>
      <c r="E206" t="s">
        <v>10</v>
      </c>
      <c r="F206" t="s">
        <v>132</v>
      </c>
      <c r="G206" s="2">
        <v>45122</v>
      </c>
    </row>
    <row r="207" spans="1:9" x14ac:dyDescent="0.35">
      <c r="A207" t="s">
        <v>521</v>
      </c>
      <c r="B207" t="s">
        <v>522</v>
      </c>
      <c r="D207" t="s">
        <v>10</v>
      </c>
      <c r="E207" t="s">
        <v>10</v>
      </c>
      <c r="F207" t="s">
        <v>90</v>
      </c>
      <c r="G207" s="2">
        <v>41827</v>
      </c>
      <c r="I207" s="2">
        <v>41639</v>
      </c>
    </row>
    <row r="208" spans="1:9" x14ac:dyDescent="0.35">
      <c r="A208" t="s">
        <v>523</v>
      </c>
      <c r="B208" t="s">
        <v>524</v>
      </c>
      <c r="C208" t="s">
        <v>157</v>
      </c>
      <c r="D208" t="s">
        <v>10</v>
      </c>
      <c r="E208" t="s">
        <v>10</v>
      </c>
      <c r="F208" t="s">
        <v>120</v>
      </c>
      <c r="G208" s="2">
        <v>45122</v>
      </c>
    </row>
    <row r="209" spans="1:10" x14ac:dyDescent="0.35">
      <c r="A209" t="s">
        <v>525</v>
      </c>
      <c r="B209" t="s">
        <v>526</v>
      </c>
      <c r="C209" t="s">
        <v>157</v>
      </c>
      <c r="D209" t="s">
        <v>10</v>
      </c>
      <c r="E209" t="s">
        <v>10</v>
      </c>
      <c r="F209" t="s">
        <v>132</v>
      </c>
      <c r="G209" s="2">
        <v>41827</v>
      </c>
    </row>
    <row r="210" spans="1:10" x14ac:dyDescent="0.35">
      <c r="A210" t="s">
        <v>527</v>
      </c>
      <c r="B210" t="s">
        <v>528</v>
      </c>
      <c r="D210" t="s">
        <v>10</v>
      </c>
      <c r="E210" t="s">
        <v>10</v>
      </c>
      <c r="F210" t="s">
        <v>64</v>
      </c>
      <c r="G210" s="2">
        <v>41827</v>
      </c>
    </row>
    <row r="211" spans="1:10" x14ac:dyDescent="0.35">
      <c r="A211" t="s">
        <v>529</v>
      </c>
      <c r="B211" t="s">
        <v>530</v>
      </c>
      <c r="C211" t="s">
        <v>157</v>
      </c>
      <c r="D211" t="s">
        <v>10</v>
      </c>
      <c r="E211" t="s">
        <v>10</v>
      </c>
      <c r="F211" t="s">
        <v>120</v>
      </c>
      <c r="G211" s="2">
        <v>45122</v>
      </c>
    </row>
    <row r="212" spans="1:10" x14ac:dyDescent="0.35">
      <c r="A212" t="s">
        <v>531</v>
      </c>
      <c r="B212" t="s">
        <v>532</v>
      </c>
      <c r="D212" t="s">
        <v>10</v>
      </c>
      <c r="E212" t="s">
        <v>10</v>
      </c>
      <c r="F212" t="s">
        <v>144</v>
      </c>
      <c r="G212" s="2">
        <v>41827</v>
      </c>
    </row>
    <row r="213" spans="1:10" x14ac:dyDescent="0.35">
      <c r="A213" t="s">
        <v>533</v>
      </c>
      <c r="B213" t="s">
        <v>534</v>
      </c>
      <c r="C213" t="s">
        <v>183</v>
      </c>
      <c r="D213" t="s">
        <v>10</v>
      </c>
      <c r="E213" t="s">
        <v>10</v>
      </c>
      <c r="F213" t="s">
        <v>86</v>
      </c>
      <c r="G213" s="2">
        <v>42277</v>
      </c>
    </row>
    <row r="214" spans="1:10" x14ac:dyDescent="0.35">
      <c r="A214" t="s">
        <v>119</v>
      </c>
      <c r="B214" t="s">
        <v>120</v>
      </c>
      <c r="C214" t="s">
        <v>157</v>
      </c>
      <c r="D214" t="s">
        <v>10</v>
      </c>
      <c r="E214" t="s">
        <v>10</v>
      </c>
      <c r="F214" t="s">
        <v>120</v>
      </c>
      <c r="G214" s="2">
        <v>41827</v>
      </c>
    </row>
    <row r="215" spans="1:10" x14ac:dyDescent="0.35">
      <c r="A215" t="s">
        <v>535</v>
      </c>
      <c r="B215" t="s">
        <v>536</v>
      </c>
      <c r="D215" t="s">
        <v>10</v>
      </c>
      <c r="E215" t="s">
        <v>10</v>
      </c>
      <c r="F215" t="s">
        <v>86</v>
      </c>
      <c r="G215" s="2">
        <v>45580</v>
      </c>
    </row>
    <row r="216" spans="1:10" x14ac:dyDescent="0.35">
      <c r="A216" t="s">
        <v>537</v>
      </c>
      <c r="B216" t="s">
        <v>538</v>
      </c>
      <c r="D216" t="s">
        <v>10</v>
      </c>
      <c r="E216" t="s">
        <v>10</v>
      </c>
      <c r="F216" t="s">
        <v>126</v>
      </c>
      <c r="G216" s="2">
        <v>41827</v>
      </c>
      <c r="I216" s="2">
        <v>41639</v>
      </c>
    </row>
    <row r="217" spans="1:10" x14ac:dyDescent="0.35">
      <c r="A217" t="s">
        <v>539</v>
      </c>
      <c r="B217" t="s">
        <v>540</v>
      </c>
      <c r="D217" t="s">
        <v>10</v>
      </c>
      <c r="E217" t="s">
        <v>10</v>
      </c>
      <c r="F217" t="s">
        <v>84</v>
      </c>
      <c r="G217" s="2">
        <v>41827</v>
      </c>
      <c r="I217" s="2">
        <v>41639</v>
      </c>
    </row>
    <row r="218" spans="1:10" x14ac:dyDescent="0.35">
      <c r="A218" t="s">
        <v>541</v>
      </c>
      <c r="B218" t="s">
        <v>542</v>
      </c>
      <c r="C218" t="s">
        <v>157</v>
      </c>
      <c r="D218" t="s">
        <v>10</v>
      </c>
      <c r="E218" t="s">
        <v>10</v>
      </c>
      <c r="F218" t="s">
        <v>90</v>
      </c>
      <c r="G218" s="2">
        <v>41827</v>
      </c>
    </row>
    <row r="219" spans="1:10" x14ac:dyDescent="0.35">
      <c r="A219" t="s">
        <v>543</v>
      </c>
      <c r="B219" t="s">
        <v>544</v>
      </c>
      <c r="C219" t="s">
        <v>157</v>
      </c>
      <c r="D219" t="s">
        <v>10</v>
      </c>
      <c r="E219" t="s">
        <v>10</v>
      </c>
      <c r="F219" t="s">
        <v>120</v>
      </c>
      <c r="G219" s="2">
        <v>45122</v>
      </c>
      <c r="J219" s="2">
        <v>45580</v>
      </c>
    </row>
    <row r="220" spans="1:10" x14ac:dyDescent="0.35">
      <c r="A220" t="s">
        <v>545</v>
      </c>
      <c r="B220" t="s">
        <v>546</v>
      </c>
      <c r="D220" t="s">
        <v>10</v>
      </c>
      <c r="E220" t="s">
        <v>10</v>
      </c>
      <c r="F220" t="s">
        <v>122</v>
      </c>
      <c r="G220" s="2">
        <v>41827</v>
      </c>
    </row>
    <row r="221" spans="1:10" x14ac:dyDescent="0.35">
      <c r="A221" t="s">
        <v>547</v>
      </c>
      <c r="B221" t="s">
        <v>122</v>
      </c>
      <c r="D221" t="s">
        <v>10</v>
      </c>
      <c r="E221" t="s">
        <v>10</v>
      </c>
      <c r="F221" t="s">
        <v>120</v>
      </c>
      <c r="G221" s="2">
        <v>44392</v>
      </c>
    </row>
    <row r="222" spans="1:10" x14ac:dyDescent="0.35">
      <c r="A222" t="s">
        <v>548</v>
      </c>
      <c r="B222" t="s">
        <v>549</v>
      </c>
      <c r="D222" t="s">
        <v>10</v>
      </c>
      <c r="E222" t="s">
        <v>10</v>
      </c>
      <c r="F222" t="s">
        <v>122</v>
      </c>
      <c r="G222" s="2">
        <v>41827</v>
      </c>
    </row>
    <row r="223" spans="1:10" x14ac:dyDescent="0.35">
      <c r="A223" t="s">
        <v>550</v>
      </c>
      <c r="B223" t="s">
        <v>551</v>
      </c>
      <c r="C223" t="s">
        <v>157</v>
      </c>
      <c r="D223" t="s">
        <v>10</v>
      </c>
      <c r="E223" t="s">
        <v>10</v>
      </c>
      <c r="F223" t="s">
        <v>56</v>
      </c>
      <c r="G223" s="2">
        <v>45122</v>
      </c>
    </row>
    <row r="224" spans="1:10" x14ac:dyDescent="0.35">
      <c r="A224" t="s">
        <v>552</v>
      </c>
      <c r="B224" t="s">
        <v>553</v>
      </c>
      <c r="D224" t="s">
        <v>10</v>
      </c>
      <c r="E224" t="s">
        <v>10</v>
      </c>
      <c r="F224" t="s">
        <v>120</v>
      </c>
      <c r="G224" s="2">
        <v>41827</v>
      </c>
    </row>
    <row r="225" spans="1:10" x14ac:dyDescent="0.35">
      <c r="A225" t="s">
        <v>554</v>
      </c>
      <c r="B225" t="s">
        <v>555</v>
      </c>
      <c r="C225" t="s">
        <v>183</v>
      </c>
      <c r="D225" t="s">
        <v>10</v>
      </c>
      <c r="E225" t="s">
        <v>10</v>
      </c>
      <c r="F225" t="s">
        <v>86</v>
      </c>
      <c r="G225" s="2">
        <v>41827</v>
      </c>
      <c r="I225" s="2">
        <v>42931</v>
      </c>
      <c r="J225" s="2">
        <v>42566</v>
      </c>
    </row>
    <row r="226" spans="1:10" x14ac:dyDescent="0.35">
      <c r="A226" t="s">
        <v>556</v>
      </c>
      <c r="B226" t="s">
        <v>557</v>
      </c>
      <c r="D226" t="s">
        <v>10</v>
      </c>
      <c r="E226" t="s">
        <v>10</v>
      </c>
      <c r="F226" t="s">
        <v>64</v>
      </c>
      <c r="G226" s="2">
        <v>41827</v>
      </c>
      <c r="I226" s="2">
        <v>41639</v>
      </c>
    </row>
    <row r="227" spans="1:10" x14ac:dyDescent="0.35">
      <c r="A227" t="s">
        <v>558</v>
      </c>
      <c r="B227" t="s">
        <v>559</v>
      </c>
      <c r="C227" t="s">
        <v>183</v>
      </c>
      <c r="D227" t="s">
        <v>10</v>
      </c>
      <c r="E227" t="s">
        <v>10</v>
      </c>
      <c r="F227" t="s">
        <v>86</v>
      </c>
      <c r="G227" s="2">
        <v>42277</v>
      </c>
    </row>
    <row r="228" spans="1:10" x14ac:dyDescent="0.35">
      <c r="A228" t="s">
        <v>560</v>
      </c>
      <c r="B228" t="s">
        <v>561</v>
      </c>
      <c r="C228" t="s">
        <v>157</v>
      </c>
      <c r="D228" t="s">
        <v>10</v>
      </c>
      <c r="E228" t="s">
        <v>10</v>
      </c>
      <c r="F228" t="s">
        <v>124</v>
      </c>
      <c r="G228" s="2">
        <v>41827</v>
      </c>
    </row>
    <row r="229" spans="1:10" x14ac:dyDescent="0.35">
      <c r="A229" t="s">
        <v>562</v>
      </c>
      <c r="B229" t="s">
        <v>563</v>
      </c>
      <c r="C229" t="s">
        <v>157</v>
      </c>
      <c r="D229" t="s">
        <v>10</v>
      </c>
      <c r="E229" t="s">
        <v>10</v>
      </c>
      <c r="F229" t="s">
        <v>46</v>
      </c>
      <c r="G229" s="2">
        <v>45122</v>
      </c>
    </row>
    <row r="230" spans="1:10" x14ac:dyDescent="0.35">
      <c r="A230" t="s">
        <v>564</v>
      </c>
      <c r="B230" t="s">
        <v>565</v>
      </c>
      <c r="C230" t="s">
        <v>183</v>
      </c>
      <c r="D230" t="s">
        <v>10</v>
      </c>
      <c r="E230" t="s">
        <v>10</v>
      </c>
      <c r="F230" t="s">
        <v>86</v>
      </c>
      <c r="G230" s="2">
        <v>41827</v>
      </c>
    </row>
    <row r="231" spans="1:10" x14ac:dyDescent="0.35">
      <c r="A231" t="s">
        <v>566</v>
      </c>
      <c r="B231" t="s">
        <v>567</v>
      </c>
      <c r="C231" t="s">
        <v>157</v>
      </c>
      <c r="D231" t="s">
        <v>10</v>
      </c>
      <c r="E231" t="s">
        <v>10</v>
      </c>
      <c r="F231" t="s">
        <v>94</v>
      </c>
      <c r="G231" s="2">
        <v>41827</v>
      </c>
      <c r="J231" s="2">
        <v>42277</v>
      </c>
    </row>
    <row r="232" spans="1:10" x14ac:dyDescent="0.35">
      <c r="A232" t="s">
        <v>568</v>
      </c>
      <c r="B232" t="s">
        <v>569</v>
      </c>
      <c r="D232" t="s">
        <v>10</v>
      </c>
      <c r="E232" t="s">
        <v>10</v>
      </c>
      <c r="F232" t="s">
        <v>124</v>
      </c>
      <c r="G232" s="2">
        <v>41827</v>
      </c>
      <c r="I232" s="2">
        <v>41639</v>
      </c>
    </row>
    <row r="233" spans="1:10" x14ac:dyDescent="0.35">
      <c r="A233" t="s">
        <v>570</v>
      </c>
      <c r="B233" t="s">
        <v>571</v>
      </c>
      <c r="D233" t="s">
        <v>10</v>
      </c>
      <c r="E233" t="s">
        <v>10</v>
      </c>
      <c r="F233" t="s">
        <v>90</v>
      </c>
      <c r="G233" s="2">
        <v>44757</v>
      </c>
    </row>
    <row r="234" spans="1:10" x14ac:dyDescent="0.35">
      <c r="A234" t="s">
        <v>572</v>
      </c>
      <c r="B234" t="s">
        <v>573</v>
      </c>
      <c r="C234" t="s">
        <v>157</v>
      </c>
      <c r="D234" t="s">
        <v>10</v>
      </c>
      <c r="E234" t="s">
        <v>10</v>
      </c>
      <c r="F234" t="s">
        <v>90</v>
      </c>
      <c r="G234" s="2">
        <v>41827</v>
      </c>
      <c r="J234" s="2">
        <v>45122</v>
      </c>
    </row>
    <row r="235" spans="1:10" x14ac:dyDescent="0.35">
      <c r="A235" t="s">
        <v>574</v>
      </c>
      <c r="B235" t="s">
        <v>575</v>
      </c>
      <c r="D235" t="s">
        <v>10</v>
      </c>
      <c r="E235" t="s">
        <v>10</v>
      </c>
      <c r="F235" t="s">
        <v>144</v>
      </c>
      <c r="G235" s="2">
        <v>41827</v>
      </c>
    </row>
    <row r="236" spans="1:10" x14ac:dyDescent="0.35">
      <c r="A236" t="s">
        <v>576</v>
      </c>
      <c r="B236" t="s">
        <v>577</v>
      </c>
      <c r="C236" t="s">
        <v>183</v>
      </c>
      <c r="D236" t="s">
        <v>10</v>
      </c>
      <c r="E236" t="s">
        <v>10</v>
      </c>
      <c r="F236" t="s">
        <v>86</v>
      </c>
      <c r="G236" s="2">
        <v>41827</v>
      </c>
      <c r="I236" s="2">
        <v>42931</v>
      </c>
      <c r="J236" s="2">
        <v>42566</v>
      </c>
    </row>
    <row r="237" spans="1:10" x14ac:dyDescent="0.35">
      <c r="A237" t="s">
        <v>578</v>
      </c>
      <c r="B237" t="s">
        <v>579</v>
      </c>
      <c r="C237" t="s">
        <v>157</v>
      </c>
      <c r="D237" t="s">
        <v>10</v>
      </c>
      <c r="E237" t="s">
        <v>10</v>
      </c>
      <c r="F237" t="s">
        <v>40</v>
      </c>
      <c r="G237" s="2">
        <v>41827</v>
      </c>
    </row>
    <row r="238" spans="1:10" x14ac:dyDescent="0.35">
      <c r="A238" t="s">
        <v>580</v>
      </c>
      <c r="B238" t="s">
        <v>126</v>
      </c>
      <c r="C238" t="s">
        <v>157</v>
      </c>
      <c r="D238" t="s">
        <v>10</v>
      </c>
      <c r="E238" t="s">
        <v>10</v>
      </c>
      <c r="F238" t="s">
        <v>90</v>
      </c>
      <c r="G238" s="2">
        <v>41827</v>
      </c>
    </row>
    <row r="239" spans="1:10" x14ac:dyDescent="0.35">
      <c r="A239" t="s">
        <v>581</v>
      </c>
      <c r="B239" t="s">
        <v>582</v>
      </c>
      <c r="D239" t="s">
        <v>10</v>
      </c>
      <c r="E239" t="s">
        <v>10</v>
      </c>
      <c r="F239" t="s">
        <v>94</v>
      </c>
      <c r="G239" s="2">
        <v>41827</v>
      </c>
      <c r="I239" s="2">
        <v>41639</v>
      </c>
    </row>
    <row r="240" spans="1:10" x14ac:dyDescent="0.35">
      <c r="A240" t="s">
        <v>583</v>
      </c>
      <c r="B240" t="s">
        <v>128</v>
      </c>
      <c r="D240" t="s">
        <v>10</v>
      </c>
      <c r="E240" t="s">
        <v>10</v>
      </c>
      <c r="F240" t="s">
        <v>128</v>
      </c>
      <c r="G240" s="2">
        <v>41827</v>
      </c>
    </row>
    <row r="241" spans="1:9" x14ac:dyDescent="0.35">
      <c r="A241" t="s">
        <v>584</v>
      </c>
      <c r="B241" t="s">
        <v>585</v>
      </c>
      <c r="D241" t="s">
        <v>10</v>
      </c>
      <c r="E241" t="s">
        <v>10</v>
      </c>
      <c r="F241" t="s">
        <v>56</v>
      </c>
      <c r="G241" s="2">
        <v>41827</v>
      </c>
    </row>
    <row r="242" spans="1:9" x14ac:dyDescent="0.35">
      <c r="A242" t="s">
        <v>586</v>
      </c>
      <c r="B242" t="s">
        <v>130</v>
      </c>
      <c r="D242" t="s">
        <v>10</v>
      </c>
      <c r="E242" t="s">
        <v>10</v>
      </c>
      <c r="F242" t="s">
        <v>46</v>
      </c>
      <c r="G242" s="2">
        <v>42277</v>
      </c>
    </row>
    <row r="243" spans="1:9" x14ac:dyDescent="0.35">
      <c r="A243" t="s">
        <v>587</v>
      </c>
      <c r="B243" t="s">
        <v>588</v>
      </c>
      <c r="D243" t="s">
        <v>10</v>
      </c>
      <c r="E243" t="s">
        <v>10</v>
      </c>
      <c r="F243" t="s">
        <v>58</v>
      </c>
      <c r="G243" s="2">
        <v>41827</v>
      </c>
      <c r="I243" s="2">
        <v>41639</v>
      </c>
    </row>
    <row r="244" spans="1:9" x14ac:dyDescent="0.35">
      <c r="A244" t="s">
        <v>589</v>
      </c>
      <c r="B244" t="s">
        <v>590</v>
      </c>
      <c r="D244" t="s">
        <v>10</v>
      </c>
      <c r="E244" t="s">
        <v>10</v>
      </c>
      <c r="F244" t="s">
        <v>94</v>
      </c>
      <c r="G244" s="2">
        <v>41827</v>
      </c>
      <c r="I244" s="2">
        <v>41639</v>
      </c>
    </row>
    <row r="245" spans="1:9" x14ac:dyDescent="0.35">
      <c r="A245" t="s">
        <v>129</v>
      </c>
      <c r="B245" t="s">
        <v>591</v>
      </c>
      <c r="C245" t="s">
        <v>157</v>
      </c>
      <c r="D245" t="s">
        <v>10</v>
      </c>
      <c r="E245" t="s">
        <v>10</v>
      </c>
      <c r="F245" t="s">
        <v>130</v>
      </c>
      <c r="G245" s="2">
        <v>42277</v>
      </c>
    </row>
    <row r="246" spans="1:9" x14ac:dyDescent="0.35">
      <c r="A246" t="s">
        <v>133</v>
      </c>
      <c r="B246" t="s">
        <v>134</v>
      </c>
      <c r="D246" t="s">
        <v>10</v>
      </c>
      <c r="E246" t="s">
        <v>10</v>
      </c>
      <c r="F246" t="s">
        <v>134</v>
      </c>
      <c r="G246" s="2">
        <v>41827</v>
      </c>
      <c r="I246" s="2">
        <v>41639</v>
      </c>
    </row>
    <row r="247" spans="1:9" x14ac:dyDescent="0.35">
      <c r="A247" t="s">
        <v>592</v>
      </c>
      <c r="B247" t="s">
        <v>593</v>
      </c>
      <c r="D247" t="s">
        <v>10</v>
      </c>
      <c r="E247" t="s">
        <v>10</v>
      </c>
      <c r="F247" t="s">
        <v>126</v>
      </c>
      <c r="G247" s="2">
        <v>42277</v>
      </c>
      <c r="I247" s="2">
        <v>41639</v>
      </c>
    </row>
    <row r="248" spans="1:9" x14ac:dyDescent="0.35">
      <c r="A248" t="s">
        <v>594</v>
      </c>
      <c r="B248" t="s">
        <v>595</v>
      </c>
      <c r="D248" t="s">
        <v>10</v>
      </c>
      <c r="E248" t="s">
        <v>10</v>
      </c>
      <c r="F248" t="s">
        <v>90</v>
      </c>
      <c r="G248" s="2">
        <v>42277</v>
      </c>
      <c r="I248" s="2">
        <v>41639</v>
      </c>
    </row>
    <row r="249" spans="1:9" x14ac:dyDescent="0.35">
      <c r="A249" t="s">
        <v>135</v>
      </c>
      <c r="B249" t="s">
        <v>136</v>
      </c>
      <c r="D249" t="s">
        <v>10</v>
      </c>
      <c r="E249" t="s">
        <v>10</v>
      </c>
      <c r="F249" t="s">
        <v>136</v>
      </c>
      <c r="G249" s="2">
        <v>41827</v>
      </c>
      <c r="I249" s="2">
        <v>41639</v>
      </c>
    </row>
    <row r="250" spans="1:9" x14ac:dyDescent="0.35">
      <c r="A250" t="s">
        <v>596</v>
      </c>
      <c r="B250" t="s">
        <v>597</v>
      </c>
      <c r="D250" t="s">
        <v>10</v>
      </c>
      <c r="E250" t="s">
        <v>10</v>
      </c>
      <c r="F250" t="s">
        <v>40</v>
      </c>
      <c r="G250" s="2">
        <v>41827</v>
      </c>
      <c r="I250" s="2">
        <v>41639</v>
      </c>
    </row>
    <row r="251" spans="1:9" x14ac:dyDescent="0.35">
      <c r="A251" t="s">
        <v>598</v>
      </c>
      <c r="B251" t="s">
        <v>138</v>
      </c>
      <c r="D251" t="s">
        <v>10</v>
      </c>
      <c r="E251" t="s">
        <v>10</v>
      </c>
      <c r="F251" t="s">
        <v>126</v>
      </c>
      <c r="G251" s="2">
        <v>41827</v>
      </c>
      <c r="I251" s="2">
        <v>41639</v>
      </c>
    </row>
    <row r="252" spans="1:9" x14ac:dyDescent="0.35">
      <c r="A252" t="s">
        <v>139</v>
      </c>
      <c r="B252" t="s">
        <v>140</v>
      </c>
      <c r="D252" t="s">
        <v>10</v>
      </c>
      <c r="E252" t="s">
        <v>10</v>
      </c>
      <c r="F252" t="s">
        <v>140</v>
      </c>
      <c r="G252" s="2">
        <v>41827</v>
      </c>
    </row>
    <row r="253" spans="1:9" x14ac:dyDescent="0.35">
      <c r="A253" t="s">
        <v>599</v>
      </c>
      <c r="B253" t="s">
        <v>600</v>
      </c>
      <c r="D253" t="s">
        <v>10</v>
      </c>
      <c r="E253" t="s">
        <v>10</v>
      </c>
      <c r="F253" t="s">
        <v>94</v>
      </c>
      <c r="G253" s="2">
        <v>41827</v>
      </c>
    </row>
    <row r="254" spans="1:9" x14ac:dyDescent="0.35">
      <c r="A254" t="s">
        <v>601</v>
      </c>
      <c r="B254" t="s">
        <v>602</v>
      </c>
      <c r="D254" t="s">
        <v>10</v>
      </c>
      <c r="E254" t="s">
        <v>10</v>
      </c>
      <c r="F254" t="s">
        <v>126</v>
      </c>
      <c r="G254" s="2">
        <v>41827</v>
      </c>
      <c r="I254" s="2">
        <v>41639</v>
      </c>
    </row>
    <row r="255" spans="1:9" x14ac:dyDescent="0.35">
      <c r="A255" t="s">
        <v>603</v>
      </c>
      <c r="B255" t="s">
        <v>604</v>
      </c>
      <c r="D255" t="s">
        <v>10</v>
      </c>
      <c r="E255" t="s">
        <v>10</v>
      </c>
      <c r="F255" t="s">
        <v>120</v>
      </c>
      <c r="G255" s="2">
        <v>41827</v>
      </c>
      <c r="I255" s="2">
        <v>42277</v>
      </c>
    </row>
    <row r="256" spans="1:9" x14ac:dyDescent="0.35">
      <c r="A256" t="s">
        <v>605</v>
      </c>
      <c r="B256" t="s">
        <v>606</v>
      </c>
      <c r="D256" t="s">
        <v>10</v>
      </c>
      <c r="E256" t="s">
        <v>10</v>
      </c>
      <c r="F256" t="s">
        <v>94</v>
      </c>
      <c r="G256" s="2">
        <v>43405</v>
      </c>
    </row>
    <row r="257" spans="1:10" x14ac:dyDescent="0.35">
      <c r="A257" t="s">
        <v>607</v>
      </c>
      <c r="B257" t="s">
        <v>608</v>
      </c>
      <c r="C257" t="s">
        <v>157</v>
      </c>
      <c r="D257" t="s">
        <v>10</v>
      </c>
      <c r="E257" t="s">
        <v>10</v>
      </c>
      <c r="F257" t="s">
        <v>76</v>
      </c>
      <c r="G257" s="2">
        <v>41827</v>
      </c>
    </row>
    <row r="258" spans="1:10" x14ac:dyDescent="0.35">
      <c r="A258" t="s">
        <v>609</v>
      </c>
      <c r="B258" t="s">
        <v>610</v>
      </c>
      <c r="C258" t="s">
        <v>157</v>
      </c>
      <c r="D258" t="s">
        <v>10</v>
      </c>
      <c r="E258" t="s">
        <v>10</v>
      </c>
      <c r="F258" t="s">
        <v>90</v>
      </c>
      <c r="G258" s="2">
        <v>41827</v>
      </c>
    </row>
    <row r="259" spans="1:10" x14ac:dyDescent="0.35">
      <c r="A259" t="s">
        <v>611</v>
      </c>
      <c r="B259" t="s">
        <v>612</v>
      </c>
      <c r="D259" t="s">
        <v>10</v>
      </c>
      <c r="E259" t="s">
        <v>10</v>
      </c>
      <c r="F259" t="s">
        <v>94</v>
      </c>
      <c r="G259" s="2">
        <v>43405</v>
      </c>
    </row>
    <row r="260" spans="1:10" x14ac:dyDescent="0.35">
      <c r="A260" t="s">
        <v>613</v>
      </c>
      <c r="B260" t="s">
        <v>614</v>
      </c>
      <c r="C260" t="s">
        <v>183</v>
      </c>
      <c r="D260" t="s">
        <v>10</v>
      </c>
      <c r="E260" t="s">
        <v>10</v>
      </c>
      <c r="F260" t="s">
        <v>86</v>
      </c>
      <c r="G260" s="2">
        <v>41827</v>
      </c>
      <c r="I260" s="2">
        <v>42931</v>
      </c>
      <c r="J260" s="2">
        <v>42566</v>
      </c>
    </row>
    <row r="261" spans="1:10" x14ac:dyDescent="0.35">
      <c r="A261" t="s">
        <v>615</v>
      </c>
      <c r="B261" t="s">
        <v>616</v>
      </c>
      <c r="D261" t="s">
        <v>10</v>
      </c>
      <c r="E261" t="s">
        <v>10</v>
      </c>
      <c r="F261" t="s">
        <v>90</v>
      </c>
      <c r="G261" s="2">
        <v>41827</v>
      </c>
      <c r="I261" s="2">
        <v>41639</v>
      </c>
    </row>
    <row r="262" spans="1:10" x14ac:dyDescent="0.35">
      <c r="A262" t="s">
        <v>617</v>
      </c>
      <c r="B262" t="s">
        <v>618</v>
      </c>
      <c r="D262" t="s">
        <v>10</v>
      </c>
      <c r="E262" t="s">
        <v>10</v>
      </c>
      <c r="F262" t="s">
        <v>46</v>
      </c>
      <c r="G262" s="2">
        <v>42277</v>
      </c>
      <c r="I262" s="2">
        <v>41639</v>
      </c>
    </row>
    <row r="263" spans="1:10" x14ac:dyDescent="0.35">
      <c r="A263" t="s">
        <v>619</v>
      </c>
      <c r="B263" t="s">
        <v>620</v>
      </c>
      <c r="C263" t="s">
        <v>183</v>
      </c>
      <c r="D263" t="s">
        <v>10</v>
      </c>
      <c r="E263" t="s">
        <v>10</v>
      </c>
      <c r="F263" t="s">
        <v>86</v>
      </c>
      <c r="G263" s="2">
        <v>45122</v>
      </c>
    </row>
    <row r="264" spans="1:10" x14ac:dyDescent="0.35">
      <c r="A264" t="s">
        <v>621</v>
      </c>
      <c r="B264" t="s">
        <v>622</v>
      </c>
      <c r="D264" t="s">
        <v>10</v>
      </c>
      <c r="E264" t="s">
        <v>10</v>
      </c>
      <c r="F264" t="s">
        <v>120</v>
      </c>
      <c r="G264" s="2">
        <v>41827</v>
      </c>
      <c r="J264" s="2">
        <v>42277</v>
      </c>
    </row>
    <row r="265" spans="1:10" x14ac:dyDescent="0.35">
      <c r="A265" t="s">
        <v>623</v>
      </c>
      <c r="B265" t="s">
        <v>624</v>
      </c>
      <c r="D265" t="s">
        <v>10</v>
      </c>
      <c r="E265" t="s">
        <v>10</v>
      </c>
      <c r="F265" t="s">
        <v>120</v>
      </c>
      <c r="G265" s="2">
        <v>42277</v>
      </c>
    </row>
    <row r="266" spans="1:10" x14ac:dyDescent="0.35">
      <c r="A266" t="s">
        <v>625</v>
      </c>
      <c r="B266" t="s">
        <v>626</v>
      </c>
      <c r="C266" t="s">
        <v>183</v>
      </c>
      <c r="D266" t="s">
        <v>10</v>
      </c>
      <c r="E266" t="s">
        <v>10</v>
      </c>
      <c r="F266" t="s">
        <v>86</v>
      </c>
      <c r="G266" s="2">
        <v>41827</v>
      </c>
    </row>
    <row r="267" spans="1:10" x14ac:dyDescent="0.35">
      <c r="A267" t="s">
        <v>627</v>
      </c>
      <c r="B267" t="s">
        <v>628</v>
      </c>
      <c r="D267" t="s">
        <v>10</v>
      </c>
      <c r="E267" t="s">
        <v>10</v>
      </c>
      <c r="F267" t="s">
        <v>66</v>
      </c>
      <c r="G267" s="2">
        <v>41827</v>
      </c>
      <c r="I267" s="2">
        <v>41639</v>
      </c>
    </row>
    <row r="268" spans="1:10" x14ac:dyDescent="0.35">
      <c r="A268" t="s">
        <v>629</v>
      </c>
      <c r="B268" t="s">
        <v>630</v>
      </c>
      <c r="D268" t="s">
        <v>10</v>
      </c>
      <c r="E268" t="s">
        <v>10</v>
      </c>
      <c r="F268" t="s">
        <v>110</v>
      </c>
      <c r="G268" s="2">
        <v>41827</v>
      </c>
      <c r="I268" s="2">
        <v>41639</v>
      </c>
    </row>
    <row r="269" spans="1:10" x14ac:dyDescent="0.35">
      <c r="A269" t="s">
        <v>631</v>
      </c>
      <c r="B269" t="s">
        <v>632</v>
      </c>
      <c r="D269" t="s">
        <v>10</v>
      </c>
      <c r="E269" t="s">
        <v>10</v>
      </c>
      <c r="F269" t="s">
        <v>66</v>
      </c>
      <c r="G269" s="2">
        <v>41827</v>
      </c>
      <c r="I269" s="2">
        <v>41639</v>
      </c>
    </row>
    <row r="270" spans="1:10" x14ac:dyDescent="0.35">
      <c r="A270" t="s">
        <v>633</v>
      </c>
      <c r="B270" t="s">
        <v>634</v>
      </c>
      <c r="D270" t="s">
        <v>10</v>
      </c>
      <c r="E270" t="s">
        <v>10</v>
      </c>
      <c r="F270" t="s">
        <v>46</v>
      </c>
      <c r="G270" s="2">
        <v>42277</v>
      </c>
      <c r="I270" s="2">
        <v>41639</v>
      </c>
    </row>
    <row r="271" spans="1:10" x14ac:dyDescent="0.35">
      <c r="A271" t="s">
        <v>635</v>
      </c>
      <c r="B271" t="s">
        <v>636</v>
      </c>
      <c r="C271" t="s">
        <v>183</v>
      </c>
      <c r="D271" t="s">
        <v>10</v>
      </c>
      <c r="E271" t="s">
        <v>10</v>
      </c>
      <c r="F271" t="s">
        <v>86</v>
      </c>
      <c r="G271" s="2">
        <v>41827</v>
      </c>
      <c r="I271" s="2">
        <v>41639</v>
      </c>
    </row>
    <row r="272" spans="1:10" x14ac:dyDescent="0.35">
      <c r="A272" t="s">
        <v>637</v>
      </c>
      <c r="B272" t="s">
        <v>638</v>
      </c>
      <c r="D272" t="s">
        <v>10</v>
      </c>
      <c r="E272" t="s">
        <v>10</v>
      </c>
      <c r="F272" t="s">
        <v>144</v>
      </c>
      <c r="G272" s="2">
        <v>42277</v>
      </c>
      <c r="I272" s="2">
        <v>41639</v>
      </c>
    </row>
    <row r="273" spans="1:10" x14ac:dyDescent="0.35">
      <c r="A273" t="s">
        <v>639</v>
      </c>
      <c r="B273" t="s">
        <v>640</v>
      </c>
      <c r="C273" t="s">
        <v>157</v>
      </c>
      <c r="D273" t="s">
        <v>10</v>
      </c>
      <c r="E273" t="s">
        <v>10</v>
      </c>
      <c r="F273" t="s">
        <v>90</v>
      </c>
      <c r="G273" s="2">
        <v>44757</v>
      </c>
    </row>
    <row r="274" spans="1:10" x14ac:dyDescent="0.35">
      <c r="A274" t="s">
        <v>641</v>
      </c>
      <c r="B274" t="s">
        <v>642</v>
      </c>
      <c r="C274" t="s">
        <v>183</v>
      </c>
      <c r="D274" t="s">
        <v>10</v>
      </c>
      <c r="E274" t="s">
        <v>10</v>
      </c>
      <c r="F274" t="s">
        <v>101</v>
      </c>
      <c r="G274" s="2">
        <v>44757</v>
      </c>
    </row>
    <row r="275" spans="1:10" x14ac:dyDescent="0.35">
      <c r="A275" t="s">
        <v>643</v>
      </c>
      <c r="B275" t="s">
        <v>644</v>
      </c>
      <c r="C275" t="s">
        <v>183</v>
      </c>
      <c r="D275" t="s">
        <v>10</v>
      </c>
      <c r="E275" t="s">
        <v>10</v>
      </c>
      <c r="F275" t="s">
        <v>101</v>
      </c>
      <c r="G275" s="2">
        <v>44757</v>
      </c>
    </row>
    <row r="276" spans="1:10" x14ac:dyDescent="0.35">
      <c r="A276" t="s">
        <v>645</v>
      </c>
      <c r="B276" t="s">
        <v>646</v>
      </c>
      <c r="C276" t="s">
        <v>157</v>
      </c>
      <c r="D276" t="s">
        <v>10</v>
      </c>
      <c r="E276" t="s">
        <v>10</v>
      </c>
      <c r="F276" t="s">
        <v>40</v>
      </c>
      <c r="G276" s="2">
        <v>41827</v>
      </c>
    </row>
    <row r="277" spans="1:10" x14ac:dyDescent="0.35">
      <c r="A277" t="s">
        <v>647</v>
      </c>
      <c r="B277" t="s">
        <v>648</v>
      </c>
      <c r="C277" t="s">
        <v>157</v>
      </c>
      <c r="D277" t="s">
        <v>10</v>
      </c>
      <c r="E277" t="s">
        <v>10</v>
      </c>
      <c r="F277" t="s">
        <v>144</v>
      </c>
      <c r="G277" s="2">
        <v>42277</v>
      </c>
    </row>
    <row r="278" spans="1:10" x14ac:dyDescent="0.35">
      <c r="A278" t="s">
        <v>649</v>
      </c>
      <c r="B278" t="s">
        <v>650</v>
      </c>
      <c r="C278" t="s">
        <v>157</v>
      </c>
      <c r="D278" t="s">
        <v>10</v>
      </c>
      <c r="E278" t="s">
        <v>10</v>
      </c>
      <c r="F278" t="s">
        <v>144</v>
      </c>
      <c r="G278" s="2">
        <v>41827</v>
      </c>
    </row>
    <row r="279" spans="1:10" x14ac:dyDescent="0.35">
      <c r="A279" t="s">
        <v>651</v>
      </c>
      <c r="B279" t="s">
        <v>144</v>
      </c>
      <c r="C279" t="s">
        <v>157</v>
      </c>
      <c r="D279" t="s">
        <v>10</v>
      </c>
      <c r="E279" t="s">
        <v>10</v>
      </c>
      <c r="F279" t="s">
        <v>144</v>
      </c>
      <c r="G279" s="2">
        <v>41827</v>
      </c>
    </row>
    <row r="280" spans="1:10" x14ac:dyDescent="0.35">
      <c r="A280" t="s">
        <v>652</v>
      </c>
      <c r="B280" t="s">
        <v>653</v>
      </c>
      <c r="C280" t="s">
        <v>183</v>
      </c>
      <c r="D280" t="s">
        <v>10</v>
      </c>
      <c r="E280" t="s">
        <v>10</v>
      </c>
      <c r="F280" t="s">
        <v>99</v>
      </c>
      <c r="G280" s="2">
        <v>41827</v>
      </c>
      <c r="I280" s="2">
        <v>42277</v>
      </c>
    </row>
    <row r="281" spans="1:10" x14ac:dyDescent="0.35">
      <c r="A281" t="s">
        <v>654</v>
      </c>
      <c r="B281" t="s">
        <v>655</v>
      </c>
      <c r="D281" t="s">
        <v>10</v>
      </c>
      <c r="E281" t="s">
        <v>10</v>
      </c>
      <c r="F281" t="s">
        <v>40</v>
      </c>
      <c r="G281" s="2">
        <v>41827</v>
      </c>
    </row>
    <row r="282" spans="1:10" x14ac:dyDescent="0.35">
      <c r="A282" t="s">
        <v>656</v>
      </c>
      <c r="B282" t="s">
        <v>657</v>
      </c>
      <c r="C282" t="s">
        <v>157</v>
      </c>
      <c r="D282" t="s">
        <v>10</v>
      </c>
      <c r="E282" t="s">
        <v>10</v>
      </c>
      <c r="F282" t="s">
        <v>144</v>
      </c>
      <c r="G282" s="2">
        <v>45122</v>
      </c>
    </row>
    <row r="283" spans="1:10" x14ac:dyDescent="0.35">
      <c r="A283" t="s">
        <v>658</v>
      </c>
      <c r="B283" t="s">
        <v>659</v>
      </c>
      <c r="D283" t="s">
        <v>10</v>
      </c>
      <c r="E283" t="s">
        <v>10</v>
      </c>
      <c r="F283" t="s">
        <v>144</v>
      </c>
      <c r="G283" s="2">
        <v>42277</v>
      </c>
    </row>
    <row r="284" spans="1:10" x14ac:dyDescent="0.35">
      <c r="A284" t="s">
        <v>660</v>
      </c>
      <c r="B284" t="s">
        <v>661</v>
      </c>
      <c r="C284" t="s">
        <v>183</v>
      </c>
      <c r="D284" t="s">
        <v>10</v>
      </c>
      <c r="E284" t="s">
        <v>10</v>
      </c>
      <c r="F284" t="s">
        <v>99</v>
      </c>
      <c r="G284" s="2">
        <v>41827</v>
      </c>
      <c r="I284" s="2">
        <v>41639</v>
      </c>
    </row>
    <row r="285" spans="1:10" x14ac:dyDescent="0.35">
      <c r="A285" t="s">
        <v>662</v>
      </c>
      <c r="B285" t="s">
        <v>663</v>
      </c>
      <c r="C285" t="s">
        <v>183</v>
      </c>
      <c r="D285" t="s">
        <v>10</v>
      </c>
      <c r="E285" t="s">
        <v>10</v>
      </c>
      <c r="F285" t="s">
        <v>142</v>
      </c>
      <c r="G285" s="2">
        <v>41827</v>
      </c>
      <c r="I285" s="2">
        <v>41639</v>
      </c>
    </row>
    <row r="286" spans="1:10" x14ac:dyDescent="0.35">
      <c r="A286" t="s">
        <v>664</v>
      </c>
      <c r="B286" t="s">
        <v>665</v>
      </c>
      <c r="C286" t="s">
        <v>183</v>
      </c>
      <c r="D286" t="s">
        <v>10</v>
      </c>
      <c r="E286" t="s">
        <v>10</v>
      </c>
      <c r="F286" t="s">
        <v>101</v>
      </c>
      <c r="G286" s="2">
        <v>41827</v>
      </c>
      <c r="J286" s="2">
        <v>42566</v>
      </c>
    </row>
    <row r="287" spans="1:10" x14ac:dyDescent="0.35">
      <c r="A287" t="s">
        <v>666</v>
      </c>
      <c r="B287" t="s">
        <v>667</v>
      </c>
      <c r="C287" t="s">
        <v>183</v>
      </c>
      <c r="D287" t="s">
        <v>10</v>
      </c>
      <c r="E287" t="s">
        <v>10</v>
      </c>
      <c r="F287" t="s">
        <v>101</v>
      </c>
      <c r="G287" s="2">
        <v>41827</v>
      </c>
      <c r="J287" s="2">
        <v>42566</v>
      </c>
    </row>
    <row r="288" spans="1:10" x14ac:dyDescent="0.35">
      <c r="A288" t="s">
        <v>668</v>
      </c>
      <c r="B288" t="s">
        <v>669</v>
      </c>
      <c r="C288" t="s">
        <v>183</v>
      </c>
      <c r="D288" t="s">
        <v>10</v>
      </c>
      <c r="E288" t="s">
        <v>10</v>
      </c>
      <c r="F288" t="s">
        <v>101</v>
      </c>
      <c r="G288" s="2">
        <v>41827</v>
      </c>
      <c r="I288" s="2">
        <v>46203</v>
      </c>
      <c r="J288" s="2">
        <v>42566</v>
      </c>
    </row>
    <row r="289" spans="1:10" x14ac:dyDescent="0.35">
      <c r="A289" t="s">
        <v>670</v>
      </c>
      <c r="B289" t="s">
        <v>671</v>
      </c>
      <c r="C289" t="s">
        <v>183</v>
      </c>
      <c r="D289" t="s">
        <v>10</v>
      </c>
      <c r="E289" t="s">
        <v>10</v>
      </c>
      <c r="F289" t="s">
        <v>101</v>
      </c>
      <c r="G289" s="2">
        <v>41827</v>
      </c>
      <c r="J289" s="2">
        <v>42566</v>
      </c>
    </row>
    <row r="290" spans="1:10" x14ac:dyDescent="0.35">
      <c r="A290" t="s">
        <v>672</v>
      </c>
      <c r="B290" t="s">
        <v>673</v>
      </c>
      <c r="C290" t="s">
        <v>183</v>
      </c>
      <c r="D290" t="s">
        <v>10</v>
      </c>
      <c r="E290" t="s">
        <v>10</v>
      </c>
      <c r="F290" t="s">
        <v>101</v>
      </c>
      <c r="G290" s="2">
        <v>41827</v>
      </c>
      <c r="J290" s="2">
        <v>42566</v>
      </c>
    </row>
    <row r="291" spans="1:10" x14ac:dyDescent="0.35">
      <c r="A291" t="s">
        <v>674</v>
      </c>
      <c r="B291" t="s">
        <v>675</v>
      </c>
      <c r="C291" t="s">
        <v>183</v>
      </c>
      <c r="D291" t="s">
        <v>10</v>
      </c>
      <c r="E291" t="s">
        <v>10</v>
      </c>
      <c r="F291" t="s">
        <v>101</v>
      </c>
      <c r="G291" s="2">
        <v>41827</v>
      </c>
      <c r="J291" s="2">
        <v>42566</v>
      </c>
    </row>
    <row r="292" spans="1:10" x14ac:dyDescent="0.35">
      <c r="A292" t="s">
        <v>676</v>
      </c>
      <c r="B292" t="s">
        <v>677</v>
      </c>
      <c r="C292" t="s">
        <v>183</v>
      </c>
      <c r="D292" t="s">
        <v>10</v>
      </c>
      <c r="E292" t="s">
        <v>10</v>
      </c>
      <c r="F292" t="s">
        <v>101</v>
      </c>
      <c r="G292" s="2">
        <v>41827</v>
      </c>
      <c r="J292" s="2">
        <v>42566</v>
      </c>
    </row>
    <row r="293" spans="1:10" x14ac:dyDescent="0.35">
      <c r="A293" t="s">
        <v>678</v>
      </c>
      <c r="B293" t="s">
        <v>679</v>
      </c>
      <c r="C293" t="s">
        <v>183</v>
      </c>
      <c r="D293" t="s">
        <v>10</v>
      </c>
      <c r="E293" t="s">
        <v>10</v>
      </c>
      <c r="F293" t="s">
        <v>101</v>
      </c>
      <c r="G293" s="2">
        <v>41827</v>
      </c>
      <c r="I293" s="2">
        <v>46203</v>
      </c>
      <c r="J293" s="2">
        <v>42566</v>
      </c>
    </row>
    <row r="294" spans="1:10" x14ac:dyDescent="0.35">
      <c r="A294" t="s">
        <v>680</v>
      </c>
      <c r="B294" t="s">
        <v>681</v>
      </c>
      <c r="C294" t="s">
        <v>183</v>
      </c>
      <c r="D294" t="s">
        <v>10</v>
      </c>
      <c r="E294" t="s">
        <v>10</v>
      </c>
      <c r="F294" t="s">
        <v>101</v>
      </c>
      <c r="G294" s="2">
        <v>41827</v>
      </c>
      <c r="I294" s="2">
        <v>41639</v>
      </c>
    </row>
    <row r="295" spans="1:10" x14ac:dyDescent="0.35">
      <c r="A295" t="s">
        <v>682</v>
      </c>
      <c r="B295" t="s">
        <v>683</v>
      </c>
      <c r="C295" t="s">
        <v>183</v>
      </c>
      <c r="D295" t="s">
        <v>10</v>
      </c>
      <c r="E295" t="s">
        <v>10</v>
      </c>
      <c r="F295" t="s">
        <v>101</v>
      </c>
      <c r="G295" s="2">
        <v>43405</v>
      </c>
    </row>
    <row r="296" spans="1:10" x14ac:dyDescent="0.35">
      <c r="A296" t="s">
        <v>684</v>
      </c>
      <c r="B296" t="s">
        <v>685</v>
      </c>
      <c r="C296" t="s">
        <v>183</v>
      </c>
      <c r="D296" t="s">
        <v>10</v>
      </c>
      <c r="E296" t="s">
        <v>10</v>
      </c>
      <c r="F296" t="s">
        <v>101</v>
      </c>
      <c r="G296" s="2">
        <v>41827</v>
      </c>
      <c r="I296" s="2">
        <v>41639</v>
      </c>
    </row>
    <row r="297" spans="1:10" x14ac:dyDescent="0.35">
      <c r="A297" t="s">
        <v>686</v>
      </c>
      <c r="B297" t="s">
        <v>687</v>
      </c>
      <c r="D297" t="s">
        <v>10</v>
      </c>
      <c r="E297" t="s">
        <v>10</v>
      </c>
      <c r="F297" t="s">
        <v>40</v>
      </c>
      <c r="G297" s="2">
        <v>41827</v>
      </c>
      <c r="I297" s="2">
        <v>41639</v>
      </c>
    </row>
    <row r="298" spans="1:10" x14ac:dyDescent="0.35">
      <c r="A298" t="s">
        <v>688</v>
      </c>
      <c r="B298" t="s">
        <v>689</v>
      </c>
      <c r="C298" t="s">
        <v>183</v>
      </c>
      <c r="D298" t="s">
        <v>10</v>
      </c>
      <c r="E298" t="s">
        <v>10</v>
      </c>
      <c r="F298" t="s">
        <v>101</v>
      </c>
      <c r="G298" s="2">
        <v>41827</v>
      </c>
      <c r="I298" s="2">
        <v>41639</v>
      </c>
    </row>
    <row r="299" spans="1:10" x14ac:dyDescent="0.35">
      <c r="A299" t="s">
        <v>690</v>
      </c>
      <c r="B299" t="s">
        <v>691</v>
      </c>
      <c r="C299" t="s">
        <v>183</v>
      </c>
      <c r="D299" t="s">
        <v>10</v>
      </c>
      <c r="E299" t="s">
        <v>10</v>
      </c>
      <c r="F299" t="s">
        <v>101</v>
      </c>
      <c r="G299" s="2">
        <v>41827</v>
      </c>
      <c r="I299" s="2">
        <v>41639</v>
      </c>
    </row>
    <row r="300" spans="1:10" x14ac:dyDescent="0.35">
      <c r="A300" t="s">
        <v>692</v>
      </c>
      <c r="B300" t="s">
        <v>693</v>
      </c>
      <c r="C300" t="s">
        <v>183</v>
      </c>
      <c r="D300" t="s">
        <v>10</v>
      </c>
      <c r="E300" t="s">
        <v>10</v>
      </c>
      <c r="F300" t="s">
        <v>101</v>
      </c>
      <c r="G300" s="2">
        <v>41827</v>
      </c>
      <c r="I300" s="2">
        <v>41639</v>
      </c>
    </row>
    <row r="301" spans="1:10" x14ac:dyDescent="0.35">
      <c r="A301" t="s">
        <v>694</v>
      </c>
      <c r="B301" t="s">
        <v>695</v>
      </c>
      <c r="C301" t="s">
        <v>183</v>
      </c>
      <c r="D301" t="s">
        <v>10</v>
      </c>
      <c r="E301" t="s">
        <v>10</v>
      </c>
      <c r="F301" t="s">
        <v>101</v>
      </c>
      <c r="G301" s="2">
        <v>41827</v>
      </c>
      <c r="I301" s="2">
        <v>41639</v>
      </c>
    </row>
    <row r="302" spans="1:10" x14ac:dyDescent="0.35">
      <c r="A302" t="s">
        <v>696</v>
      </c>
      <c r="B302" t="s">
        <v>697</v>
      </c>
      <c r="C302" t="s">
        <v>183</v>
      </c>
      <c r="D302" t="s">
        <v>10</v>
      </c>
      <c r="E302" t="s">
        <v>10</v>
      </c>
      <c r="F302" t="s">
        <v>86</v>
      </c>
      <c r="G302" s="2">
        <v>45122</v>
      </c>
    </row>
    <row r="303" spans="1:10" x14ac:dyDescent="0.35">
      <c r="A303" t="s">
        <v>698</v>
      </c>
      <c r="B303" t="s">
        <v>699</v>
      </c>
      <c r="C303" t="s">
        <v>183</v>
      </c>
      <c r="D303" t="s">
        <v>10</v>
      </c>
      <c r="E303" t="s">
        <v>10</v>
      </c>
      <c r="F303" t="s">
        <v>101</v>
      </c>
      <c r="G303" s="2">
        <v>42277</v>
      </c>
      <c r="J303" s="2">
        <v>42566</v>
      </c>
    </row>
    <row r="304" spans="1:10" x14ac:dyDescent="0.35">
      <c r="A304" t="s">
        <v>700</v>
      </c>
      <c r="B304" t="s">
        <v>701</v>
      </c>
      <c r="D304" t="s">
        <v>10</v>
      </c>
      <c r="E304" t="s">
        <v>10</v>
      </c>
      <c r="F304" t="s">
        <v>144</v>
      </c>
      <c r="G304" s="2">
        <v>41827</v>
      </c>
    </row>
    <row r="305" spans="1:10" x14ac:dyDescent="0.35">
      <c r="A305" t="s">
        <v>702</v>
      </c>
      <c r="B305" t="s">
        <v>703</v>
      </c>
      <c r="C305" t="s">
        <v>183</v>
      </c>
      <c r="D305" t="s">
        <v>10</v>
      </c>
      <c r="E305" t="s">
        <v>10</v>
      </c>
      <c r="F305" t="s">
        <v>101</v>
      </c>
      <c r="G305" s="2">
        <v>42277</v>
      </c>
      <c r="J305" s="2">
        <v>42566</v>
      </c>
    </row>
    <row r="306" spans="1:10" x14ac:dyDescent="0.35">
      <c r="A306" t="s">
        <v>704</v>
      </c>
      <c r="B306" t="s">
        <v>705</v>
      </c>
      <c r="C306" t="s">
        <v>183</v>
      </c>
      <c r="D306" t="s">
        <v>10</v>
      </c>
      <c r="E306" t="s">
        <v>10</v>
      </c>
      <c r="F306" t="s">
        <v>101</v>
      </c>
      <c r="G306" s="2">
        <v>41827</v>
      </c>
      <c r="J306" s="2">
        <v>42566</v>
      </c>
    </row>
    <row r="307" spans="1:10" x14ac:dyDescent="0.35">
      <c r="A307" t="s">
        <v>706</v>
      </c>
      <c r="B307" t="s">
        <v>707</v>
      </c>
      <c r="C307" t="s">
        <v>183</v>
      </c>
      <c r="D307" t="s">
        <v>10</v>
      </c>
      <c r="E307" t="s">
        <v>10</v>
      </c>
      <c r="F307" t="s">
        <v>101</v>
      </c>
      <c r="G307" s="2">
        <v>44027</v>
      </c>
    </row>
    <row r="308" spans="1:10" x14ac:dyDescent="0.35">
      <c r="A308" t="s">
        <v>708</v>
      </c>
      <c r="B308" t="s">
        <v>709</v>
      </c>
      <c r="C308" t="s">
        <v>183</v>
      </c>
      <c r="D308" t="s">
        <v>10</v>
      </c>
      <c r="E308" t="s">
        <v>10</v>
      </c>
      <c r="F308" t="s">
        <v>101</v>
      </c>
      <c r="G308" s="2">
        <v>43405</v>
      </c>
    </row>
    <row r="309" spans="1:10" x14ac:dyDescent="0.35">
      <c r="A309" t="s">
        <v>710</v>
      </c>
      <c r="B309" t="s">
        <v>711</v>
      </c>
      <c r="D309" t="s">
        <v>10</v>
      </c>
      <c r="E309" t="s">
        <v>10</v>
      </c>
      <c r="F309" t="s">
        <v>46</v>
      </c>
      <c r="G309" s="2">
        <v>43661</v>
      </c>
    </row>
    <row r="310" spans="1:10" x14ac:dyDescent="0.35">
      <c r="A310" t="s">
        <v>712</v>
      </c>
      <c r="B310" t="s">
        <v>713</v>
      </c>
      <c r="C310" t="s">
        <v>183</v>
      </c>
      <c r="D310" t="s">
        <v>10</v>
      </c>
      <c r="E310" t="s">
        <v>10</v>
      </c>
      <c r="F310" t="s">
        <v>101</v>
      </c>
      <c r="G310" s="2">
        <v>42277</v>
      </c>
      <c r="J310" s="2">
        <v>42566</v>
      </c>
    </row>
    <row r="311" spans="1:10" x14ac:dyDescent="0.35">
      <c r="A311" t="s">
        <v>714</v>
      </c>
      <c r="B311" t="s">
        <v>715</v>
      </c>
      <c r="C311" t="s">
        <v>183</v>
      </c>
      <c r="D311" t="s">
        <v>10</v>
      </c>
      <c r="E311" t="s">
        <v>10</v>
      </c>
      <c r="F311" t="s">
        <v>101</v>
      </c>
      <c r="G311" s="2">
        <v>42277</v>
      </c>
      <c r="J311" s="2">
        <v>42566</v>
      </c>
    </row>
    <row r="312" spans="1:10" x14ac:dyDescent="0.35">
      <c r="A312" t="s">
        <v>716</v>
      </c>
      <c r="B312" t="s">
        <v>717</v>
      </c>
      <c r="C312" t="s">
        <v>183</v>
      </c>
      <c r="D312" t="s">
        <v>10</v>
      </c>
      <c r="E312" t="s">
        <v>10</v>
      </c>
      <c r="F312" t="s">
        <v>101</v>
      </c>
      <c r="G312" s="2">
        <v>42566</v>
      </c>
    </row>
    <row r="313" spans="1:10" x14ac:dyDescent="0.35">
      <c r="A313" t="s">
        <v>718</v>
      </c>
      <c r="B313" t="s">
        <v>719</v>
      </c>
      <c r="C313" t="s">
        <v>183</v>
      </c>
      <c r="D313" t="s">
        <v>10</v>
      </c>
      <c r="E313" t="s">
        <v>10</v>
      </c>
      <c r="F313" t="s">
        <v>101</v>
      </c>
      <c r="G313" s="2">
        <v>42566</v>
      </c>
    </row>
    <row r="314" spans="1:10" x14ac:dyDescent="0.35">
      <c r="A314" t="s">
        <v>720</v>
      </c>
      <c r="B314" t="s">
        <v>721</v>
      </c>
      <c r="C314" t="s">
        <v>183</v>
      </c>
      <c r="D314" t="s">
        <v>10</v>
      </c>
      <c r="E314" t="s">
        <v>10</v>
      </c>
      <c r="F314" t="s">
        <v>101</v>
      </c>
      <c r="G314" s="2">
        <v>42566</v>
      </c>
      <c r="J314" s="2">
        <v>46203</v>
      </c>
    </row>
    <row r="315" spans="1:10" x14ac:dyDescent="0.35">
      <c r="A315" t="s">
        <v>722</v>
      </c>
      <c r="B315" t="s">
        <v>723</v>
      </c>
      <c r="C315" t="s">
        <v>183</v>
      </c>
      <c r="D315" t="s">
        <v>10</v>
      </c>
      <c r="E315" t="s">
        <v>10</v>
      </c>
      <c r="F315" t="s">
        <v>101</v>
      </c>
      <c r="G315" s="2">
        <v>42566</v>
      </c>
      <c r="J315" s="2">
        <v>46203</v>
      </c>
    </row>
    <row r="316" spans="1:10" x14ac:dyDescent="0.35">
      <c r="A316" t="s">
        <v>724</v>
      </c>
      <c r="B316" t="s">
        <v>725</v>
      </c>
      <c r="C316" t="s">
        <v>183</v>
      </c>
      <c r="D316" t="s">
        <v>10</v>
      </c>
      <c r="E316" t="s">
        <v>10</v>
      </c>
      <c r="F316" t="s">
        <v>101</v>
      </c>
      <c r="G316" s="2">
        <v>42931</v>
      </c>
    </row>
    <row r="317" spans="1:10" x14ac:dyDescent="0.35">
      <c r="A317" t="s">
        <v>726</v>
      </c>
      <c r="B317" t="s">
        <v>727</v>
      </c>
      <c r="C317" t="s">
        <v>183</v>
      </c>
      <c r="D317" t="s">
        <v>10</v>
      </c>
      <c r="E317" t="s">
        <v>10</v>
      </c>
      <c r="F317" t="s">
        <v>101</v>
      </c>
      <c r="G317" s="2">
        <v>42931</v>
      </c>
    </row>
    <row r="318" spans="1:10" x14ac:dyDescent="0.35">
      <c r="A318" t="s">
        <v>400</v>
      </c>
      <c r="B318" t="s">
        <v>728</v>
      </c>
      <c r="C318" t="s">
        <v>183</v>
      </c>
      <c r="D318" t="s">
        <v>10</v>
      </c>
      <c r="E318" t="s">
        <v>10</v>
      </c>
      <c r="F318" t="s">
        <v>101</v>
      </c>
      <c r="G318" s="2">
        <v>42931</v>
      </c>
    </row>
    <row r="319" spans="1:10" x14ac:dyDescent="0.35">
      <c r="A319" t="s">
        <v>218</v>
      </c>
      <c r="B319" t="s">
        <v>729</v>
      </c>
      <c r="C319" t="s">
        <v>183</v>
      </c>
      <c r="D319" t="s">
        <v>10</v>
      </c>
      <c r="E319" t="s">
        <v>10</v>
      </c>
      <c r="F319" t="s">
        <v>101</v>
      </c>
      <c r="G319" s="2">
        <v>42931</v>
      </c>
    </row>
    <row r="320" spans="1:10" x14ac:dyDescent="0.35">
      <c r="A320" t="s">
        <v>613</v>
      </c>
      <c r="B320" t="s">
        <v>730</v>
      </c>
      <c r="C320" t="s">
        <v>183</v>
      </c>
      <c r="D320" t="s">
        <v>10</v>
      </c>
      <c r="E320" t="s">
        <v>10</v>
      </c>
      <c r="F320" t="s">
        <v>101</v>
      </c>
      <c r="G320" s="2">
        <v>42931</v>
      </c>
    </row>
    <row r="321" spans="1:9" x14ac:dyDescent="0.35">
      <c r="A321" t="s">
        <v>554</v>
      </c>
      <c r="B321" t="s">
        <v>731</v>
      </c>
      <c r="C321" t="s">
        <v>183</v>
      </c>
      <c r="D321" t="s">
        <v>10</v>
      </c>
      <c r="E321" t="s">
        <v>10</v>
      </c>
      <c r="F321" t="s">
        <v>101</v>
      </c>
      <c r="G321" s="2">
        <v>42931</v>
      </c>
    </row>
    <row r="322" spans="1:9" x14ac:dyDescent="0.35">
      <c r="A322" t="s">
        <v>576</v>
      </c>
      <c r="B322" t="s">
        <v>732</v>
      </c>
      <c r="C322" t="s">
        <v>183</v>
      </c>
      <c r="D322" t="s">
        <v>10</v>
      </c>
      <c r="E322" t="s">
        <v>10</v>
      </c>
      <c r="F322" t="s">
        <v>101</v>
      </c>
      <c r="G322" s="2">
        <v>42931</v>
      </c>
    </row>
    <row r="323" spans="1:9" x14ac:dyDescent="0.35">
      <c r="A323" t="s">
        <v>211</v>
      </c>
      <c r="B323" t="s">
        <v>733</v>
      </c>
      <c r="C323" t="s">
        <v>183</v>
      </c>
      <c r="D323" t="s">
        <v>10</v>
      </c>
      <c r="E323" t="s">
        <v>10</v>
      </c>
      <c r="F323" t="s">
        <v>101</v>
      </c>
      <c r="G323" s="2">
        <v>42931</v>
      </c>
    </row>
    <row r="324" spans="1:9" x14ac:dyDescent="0.35">
      <c r="A324" t="s">
        <v>734</v>
      </c>
      <c r="B324" t="s">
        <v>735</v>
      </c>
      <c r="C324" t="s">
        <v>183</v>
      </c>
      <c r="D324" t="s">
        <v>10</v>
      </c>
      <c r="E324" t="s">
        <v>10</v>
      </c>
      <c r="F324" t="s">
        <v>101</v>
      </c>
      <c r="G324" s="2">
        <v>42931</v>
      </c>
    </row>
    <row r="325" spans="1:9" x14ac:dyDescent="0.35">
      <c r="A325" t="s">
        <v>736</v>
      </c>
      <c r="B325" t="s">
        <v>737</v>
      </c>
      <c r="C325" t="s">
        <v>183</v>
      </c>
      <c r="D325" t="s">
        <v>10</v>
      </c>
      <c r="E325" t="s">
        <v>10</v>
      </c>
      <c r="F325" t="s">
        <v>101</v>
      </c>
      <c r="G325" s="2">
        <v>42931</v>
      </c>
    </row>
    <row r="326" spans="1:9" x14ac:dyDescent="0.35">
      <c r="A326" t="s">
        <v>738</v>
      </c>
      <c r="B326" t="s">
        <v>739</v>
      </c>
      <c r="C326" t="s">
        <v>183</v>
      </c>
      <c r="D326" t="s">
        <v>10</v>
      </c>
      <c r="E326" t="s">
        <v>10</v>
      </c>
      <c r="F326" t="s">
        <v>101</v>
      </c>
      <c r="G326" s="2">
        <v>42931</v>
      </c>
    </row>
    <row r="327" spans="1:9" x14ac:dyDescent="0.35">
      <c r="A327" t="s">
        <v>740</v>
      </c>
      <c r="B327" t="s">
        <v>741</v>
      </c>
      <c r="D327" t="s">
        <v>10</v>
      </c>
      <c r="E327" t="s">
        <v>10</v>
      </c>
      <c r="F327" t="s">
        <v>110</v>
      </c>
      <c r="G327" s="2">
        <v>41827</v>
      </c>
      <c r="I327" s="2">
        <v>41639</v>
      </c>
    </row>
    <row r="328" spans="1:9" x14ac:dyDescent="0.35">
      <c r="A328" t="s">
        <v>742</v>
      </c>
      <c r="B328" t="s">
        <v>743</v>
      </c>
      <c r="C328" t="s">
        <v>183</v>
      </c>
      <c r="D328" t="s">
        <v>10</v>
      </c>
      <c r="E328" t="s">
        <v>10</v>
      </c>
      <c r="F328" t="s">
        <v>86</v>
      </c>
      <c r="G328" s="2">
        <v>45122</v>
      </c>
    </row>
    <row r="329" spans="1:9" x14ac:dyDescent="0.35">
      <c r="A329" t="s">
        <v>744</v>
      </c>
      <c r="B329" t="s">
        <v>745</v>
      </c>
      <c r="C329" t="s">
        <v>183</v>
      </c>
      <c r="D329" t="s">
        <v>10</v>
      </c>
      <c r="E329" t="s">
        <v>10</v>
      </c>
      <c r="F329" t="s">
        <v>101</v>
      </c>
      <c r="G329" s="2">
        <v>42931</v>
      </c>
    </row>
    <row r="330" spans="1:9" x14ac:dyDescent="0.35">
      <c r="A330" t="s">
        <v>746</v>
      </c>
      <c r="B330" t="s">
        <v>747</v>
      </c>
      <c r="C330" t="s">
        <v>183</v>
      </c>
      <c r="D330" t="s">
        <v>10</v>
      </c>
      <c r="E330" t="s">
        <v>10</v>
      </c>
      <c r="F330" t="s">
        <v>101</v>
      </c>
      <c r="G330" s="2">
        <v>43405</v>
      </c>
    </row>
    <row r="331" spans="1:9" x14ac:dyDescent="0.35">
      <c r="A331" t="s">
        <v>748</v>
      </c>
      <c r="B331" t="s">
        <v>749</v>
      </c>
      <c r="C331" t="s">
        <v>183</v>
      </c>
      <c r="D331" t="s">
        <v>10</v>
      </c>
      <c r="E331" t="s">
        <v>10</v>
      </c>
      <c r="F331" t="s">
        <v>101</v>
      </c>
      <c r="G331" s="2">
        <v>43405</v>
      </c>
    </row>
    <row r="332" spans="1:9" x14ac:dyDescent="0.35">
      <c r="A332" t="s">
        <v>750</v>
      </c>
      <c r="B332" t="s">
        <v>751</v>
      </c>
      <c r="C332" t="s">
        <v>183</v>
      </c>
      <c r="D332" t="s">
        <v>10</v>
      </c>
      <c r="E332" t="s">
        <v>10</v>
      </c>
      <c r="F332" t="s">
        <v>101</v>
      </c>
      <c r="G332" s="2">
        <v>43405</v>
      </c>
    </row>
    <row r="333" spans="1:9" x14ac:dyDescent="0.35">
      <c r="A333" t="s">
        <v>752</v>
      </c>
      <c r="B333" t="s">
        <v>753</v>
      </c>
      <c r="C333" t="s">
        <v>183</v>
      </c>
      <c r="D333" t="s">
        <v>10</v>
      </c>
      <c r="E333" t="s">
        <v>10</v>
      </c>
      <c r="F333" t="s">
        <v>101</v>
      </c>
      <c r="G333" s="2">
        <v>44392</v>
      </c>
    </row>
    <row r="334" spans="1:9" x14ac:dyDescent="0.35">
      <c r="A334" t="s">
        <v>754</v>
      </c>
      <c r="B334" t="s">
        <v>755</v>
      </c>
      <c r="C334" t="s">
        <v>183</v>
      </c>
      <c r="D334" t="s">
        <v>10</v>
      </c>
      <c r="E334" t="s">
        <v>10</v>
      </c>
      <c r="F334" t="s">
        <v>101</v>
      </c>
      <c r="G334" s="2">
        <v>43405</v>
      </c>
    </row>
    <row r="335" spans="1:9" x14ac:dyDescent="0.35">
      <c r="A335" t="s">
        <v>756</v>
      </c>
      <c r="B335" t="s">
        <v>757</v>
      </c>
      <c r="C335" t="s">
        <v>183</v>
      </c>
      <c r="D335" t="s">
        <v>10</v>
      </c>
      <c r="E335" t="s">
        <v>10</v>
      </c>
      <c r="F335" t="s">
        <v>101</v>
      </c>
      <c r="G335" s="2">
        <v>44392</v>
      </c>
    </row>
    <row r="336" spans="1:9" x14ac:dyDescent="0.35">
      <c r="A336" t="s">
        <v>758</v>
      </c>
      <c r="B336" t="s">
        <v>759</v>
      </c>
      <c r="C336" t="s">
        <v>183</v>
      </c>
      <c r="D336" t="s">
        <v>10</v>
      </c>
      <c r="E336" t="s">
        <v>10</v>
      </c>
      <c r="F336" t="s">
        <v>101</v>
      </c>
      <c r="G336" s="2">
        <v>44392</v>
      </c>
    </row>
    <row r="337" spans="1:9" x14ac:dyDescent="0.35">
      <c r="A337" t="s">
        <v>760</v>
      </c>
      <c r="B337" t="s">
        <v>761</v>
      </c>
      <c r="C337" t="s">
        <v>183</v>
      </c>
      <c r="D337" t="s">
        <v>10</v>
      </c>
      <c r="E337" t="s">
        <v>10</v>
      </c>
      <c r="F337" t="s">
        <v>101</v>
      </c>
      <c r="G337" s="2">
        <v>44392</v>
      </c>
    </row>
    <row r="338" spans="1:9" x14ac:dyDescent="0.35">
      <c r="A338" t="s">
        <v>762</v>
      </c>
      <c r="B338" t="s">
        <v>763</v>
      </c>
      <c r="C338" t="s">
        <v>183</v>
      </c>
      <c r="D338" t="s">
        <v>10</v>
      </c>
      <c r="E338" t="s">
        <v>10</v>
      </c>
      <c r="F338" t="s">
        <v>86</v>
      </c>
      <c r="G338" s="2">
        <v>45122</v>
      </c>
    </row>
    <row r="339" spans="1:9" x14ac:dyDescent="0.35">
      <c r="A339" t="s">
        <v>764</v>
      </c>
      <c r="B339" t="s">
        <v>765</v>
      </c>
      <c r="C339" t="s">
        <v>183</v>
      </c>
      <c r="D339" t="s">
        <v>10</v>
      </c>
      <c r="E339" t="s">
        <v>10</v>
      </c>
      <c r="F339" t="s">
        <v>101</v>
      </c>
      <c r="G339" s="2">
        <v>45122</v>
      </c>
      <c r="I339" s="2">
        <v>46203</v>
      </c>
    </row>
    <row r="340" spans="1:9" x14ac:dyDescent="0.35">
      <c r="A340" t="s">
        <v>766</v>
      </c>
      <c r="B340" t="s">
        <v>767</v>
      </c>
      <c r="C340" t="s">
        <v>183</v>
      </c>
      <c r="D340" t="s">
        <v>10</v>
      </c>
      <c r="E340" t="s">
        <v>10</v>
      </c>
      <c r="F340" t="s">
        <v>101</v>
      </c>
      <c r="G340" s="2">
        <v>45122</v>
      </c>
      <c r="I340" s="2">
        <v>46203</v>
      </c>
    </row>
    <row r="341" spans="1:9" x14ac:dyDescent="0.35">
      <c r="A341" t="s">
        <v>768</v>
      </c>
      <c r="B341" t="s">
        <v>769</v>
      </c>
      <c r="C341" t="s">
        <v>183</v>
      </c>
      <c r="D341" t="s">
        <v>10</v>
      </c>
      <c r="E341" t="s">
        <v>10</v>
      </c>
      <c r="F341" t="s">
        <v>101</v>
      </c>
      <c r="G341" s="2">
        <v>45122</v>
      </c>
      <c r="I341" s="2">
        <v>46203</v>
      </c>
    </row>
    <row r="342" spans="1:9" x14ac:dyDescent="0.35">
      <c r="A342" t="s">
        <v>770</v>
      </c>
      <c r="B342" t="s">
        <v>771</v>
      </c>
      <c r="C342" t="s">
        <v>183</v>
      </c>
      <c r="D342" t="s">
        <v>10</v>
      </c>
      <c r="E342" t="s">
        <v>10</v>
      </c>
      <c r="F342" t="s">
        <v>101</v>
      </c>
      <c r="G342" s="2">
        <v>45122</v>
      </c>
      <c r="I342" s="2">
        <v>46203</v>
      </c>
    </row>
    <row r="343" spans="1:9" x14ac:dyDescent="0.35">
      <c r="A343" t="s">
        <v>772</v>
      </c>
      <c r="B343" t="s">
        <v>773</v>
      </c>
      <c r="C343" t="s">
        <v>246</v>
      </c>
      <c r="D343" t="s">
        <v>10</v>
      </c>
      <c r="E343" t="s">
        <v>10</v>
      </c>
      <c r="F343" t="s">
        <v>84</v>
      </c>
      <c r="G343" s="2">
        <v>44757</v>
      </c>
    </row>
    <row r="344" spans="1:9" x14ac:dyDescent="0.35">
      <c r="A344" t="s">
        <v>774</v>
      </c>
      <c r="B344" t="s">
        <v>775</v>
      </c>
      <c r="C344" t="s">
        <v>157</v>
      </c>
      <c r="D344" t="s">
        <v>10</v>
      </c>
      <c r="E344" t="s">
        <v>10</v>
      </c>
      <c r="F344" t="s">
        <v>92</v>
      </c>
      <c r="G344" s="2">
        <v>41827</v>
      </c>
      <c r="I344" s="2">
        <v>41639</v>
      </c>
    </row>
    <row r="345" spans="1:9" x14ac:dyDescent="0.35">
      <c r="A345" t="s">
        <v>776</v>
      </c>
      <c r="B345" t="s">
        <v>777</v>
      </c>
      <c r="C345" t="s">
        <v>183</v>
      </c>
      <c r="D345" t="s">
        <v>10</v>
      </c>
      <c r="E345" t="s">
        <v>10</v>
      </c>
      <c r="F345" t="s">
        <v>86</v>
      </c>
      <c r="G345" s="2">
        <v>41827</v>
      </c>
    </row>
    <row r="346" spans="1:9" x14ac:dyDescent="0.35">
      <c r="A346" t="s">
        <v>778</v>
      </c>
      <c r="B346" t="s">
        <v>779</v>
      </c>
      <c r="C346" t="s">
        <v>183</v>
      </c>
      <c r="D346" t="s">
        <v>10</v>
      </c>
      <c r="E346" t="s">
        <v>10</v>
      </c>
      <c r="F346" t="s">
        <v>86</v>
      </c>
      <c r="G346" s="2">
        <v>43405</v>
      </c>
    </row>
  </sheetData>
  <autoFilter ref="A1:K1" xr:uid="{00000000-0009-0000-0000-000003000000}"/>
  <pageMargins left="0.7" right="0.7" top="0.75" bottom="0.75" header="0.3" footer="0.3"/>
  <pageSetup firstPageNumber="0" orientation="portrai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autoPageBreaks="0"/>
  </sheetPr>
  <dimension ref="A1:AF3821"/>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47.453125" bestFit="1" customWidth="1"/>
    <col min="5" max="5" width="12.453125" bestFit="1" customWidth="1"/>
    <col min="6" max="8" width="11.6328125" customWidth="1"/>
    <col min="9" max="9" width="26.453125" bestFit="1" customWidth="1"/>
    <col min="10" max="10" width="27.54296875" bestFit="1" customWidth="1"/>
    <col min="11" max="11" width="26.1796875" bestFit="1" customWidth="1"/>
    <col min="12" max="12" width="20" bestFit="1" customWidth="1"/>
    <col min="13" max="13" width="13.6328125" bestFit="1" customWidth="1"/>
    <col min="14" max="14" width="15" bestFit="1" customWidth="1"/>
    <col min="15" max="15" width="15.26953125" style="2" bestFit="1" customWidth="1"/>
    <col min="16" max="16" width="12.90625" style="2" bestFit="1" customWidth="1"/>
    <col min="17" max="17" width="11" style="2" bestFit="1" customWidth="1"/>
    <col min="18" max="18" width="18.6328125" style="2" bestFit="1" customWidth="1"/>
    <col min="19" max="19" width="10.7265625" style="4" bestFit="1" customWidth="1"/>
    <col min="20" max="20" width="12.26953125" bestFit="1" customWidth="1"/>
    <col min="21" max="21" width="24.6328125" bestFit="1" customWidth="1"/>
    <col min="22" max="22" width="23.453125" bestFit="1" customWidth="1"/>
    <col min="23" max="23" width="21.453125" bestFit="1" customWidth="1"/>
    <col min="24" max="24" width="27.453125" bestFit="1" customWidth="1"/>
    <col min="28" max="28" width="24.453125" style="2" bestFit="1" customWidth="1"/>
    <col min="29" max="29" width="21.453125" style="2" bestFit="1" customWidth="1"/>
    <col min="30" max="30" width="19.453125" style="2" bestFit="1" customWidth="1"/>
    <col min="31" max="31" width="28.453125" style="2" bestFit="1" customWidth="1"/>
    <col min="32" max="32" width="18.453125" bestFit="1" customWidth="1"/>
  </cols>
  <sheetData>
    <row r="1" spans="1:32" x14ac:dyDescent="0.35">
      <c r="A1" s="1" t="s">
        <v>29</v>
      </c>
      <c r="B1" s="1" t="s">
        <v>0</v>
      </c>
      <c r="C1" s="1" t="s">
        <v>30</v>
      </c>
      <c r="D1" s="1" t="s">
        <v>27</v>
      </c>
      <c r="E1" s="1" t="s">
        <v>32</v>
      </c>
      <c r="F1" s="1" t="s">
        <v>780</v>
      </c>
      <c r="G1" s="1" t="s">
        <v>781</v>
      </c>
      <c r="H1" s="1" t="s">
        <v>782</v>
      </c>
      <c r="I1" s="1" t="s">
        <v>783</v>
      </c>
      <c r="J1" s="1" t="s">
        <v>784</v>
      </c>
      <c r="K1" s="1" t="s">
        <v>785</v>
      </c>
      <c r="L1" s="1" t="s">
        <v>786</v>
      </c>
      <c r="M1" s="1" t="s">
        <v>787</v>
      </c>
      <c r="N1" s="1" t="s">
        <v>788</v>
      </c>
      <c r="O1" s="1" t="s">
        <v>33</v>
      </c>
      <c r="P1" s="1" t="s">
        <v>34</v>
      </c>
      <c r="Q1" s="1" t="s">
        <v>35</v>
      </c>
      <c r="R1" s="1" t="s">
        <v>36</v>
      </c>
      <c r="S1" s="1" t="s">
        <v>149</v>
      </c>
      <c r="T1" s="1" t="s">
        <v>8671</v>
      </c>
      <c r="U1" s="1" t="s">
        <v>8672</v>
      </c>
      <c r="V1" s="1" t="s">
        <v>8673</v>
      </c>
      <c r="W1" s="1" t="s">
        <v>8674</v>
      </c>
      <c r="X1" s="1" t="s">
        <v>8675</v>
      </c>
      <c r="Y1" s="1" t="s">
        <v>8676</v>
      </c>
      <c r="Z1" s="1" t="s">
        <v>8677</v>
      </c>
      <c r="AA1" s="1" t="s">
        <v>8678</v>
      </c>
      <c r="AB1" s="3" t="s">
        <v>8679</v>
      </c>
      <c r="AC1" s="3" t="s">
        <v>8680</v>
      </c>
      <c r="AD1" s="3" t="s">
        <v>8681</v>
      </c>
      <c r="AE1" s="3" t="s">
        <v>8682</v>
      </c>
      <c r="AF1" s="1" t="s">
        <v>8683</v>
      </c>
    </row>
    <row r="2" spans="1:32" x14ac:dyDescent="0.35">
      <c r="A2" t="s">
        <v>789</v>
      </c>
      <c r="B2" t="s">
        <v>790</v>
      </c>
      <c r="D2" t="s">
        <v>11</v>
      </c>
      <c r="E2" t="s">
        <v>791</v>
      </c>
      <c r="M2" t="s">
        <v>792</v>
      </c>
      <c r="N2" t="s">
        <v>42</v>
      </c>
      <c r="O2" s="2">
        <v>42277</v>
      </c>
      <c r="Q2" s="2">
        <v>41639</v>
      </c>
    </row>
    <row r="3" spans="1:32" x14ac:dyDescent="0.35">
      <c r="A3" t="s">
        <v>793</v>
      </c>
      <c r="B3" t="s">
        <v>794</v>
      </c>
      <c r="D3" t="s">
        <v>11</v>
      </c>
      <c r="E3" t="s">
        <v>791</v>
      </c>
      <c r="M3" t="s">
        <v>792</v>
      </c>
      <c r="N3" t="s">
        <v>42</v>
      </c>
      <c r="O3" s="2">
        <v>41827</v>
      </c>
      <c r="Q3" s="2">
        <v>41639</v>
      </c>
    </row>
    <row r="4" spans="1:32" x14ac:dyDescent="0.35">
      <c r="A4" t="s">
        <v>795</v>
      </c>
      <c r="B4" t="s">
        <v>796</v>
      </c>
      <c r="D4" t="s">
        <v>11</v>
      </c>
      <c r="E4" t="s">
        <v>791</v>
      </c>
      <c r="M4" t="s">
        <v>792</v>
      </c>
      <c r="N4" t="s">
        <v>42</v>
      </c>
      <c r="O4" s="2">
        <v>41827</v>
      </c>
      <c r="Q4" s="2">
        <v>41639</v>
      </c>
    </row>
    <row r="5" spans="1:32" x14ac:dyDescent="0.35">
      <c r="A5" t="s">
        <v>797</v>
      </c>
      <c r="B5" t="s">
        <v>798</v>
      </c>
      <c r="D5" t="s">
        <v>11</v>
      </c>
      <c r="E5" t="s">
        <v>791</v>
      </c>
      <c r="M5" t="s">
        <v>792</v>
      </c>
      <c r="N5" t="s">
        <v>42</v>
      </c>
      <c r="O5" s="2">
        <v>41827</v>
      </c>
      <c r="Q5" s="2">
        <v>41639</v>
      </c>
    </row>
    <row r="6" spans="1:32" x14ac:dyDescent="0.35">
      <c r="A6" t="s">
        <v>799</v>
      </c>
      <c r="B6" t="s">
        <v>800</v>
      </c>
      <c r="D6" t="s">
        <v>11</v>
      </c>
      <c r="E6" t="s">
        <v>791</v>
      </c>
      <c r="M6" t="s">
        <v>792</v>
      </c>
      <c r="N6" t="s">
        <v>42</v>
      </c>
      <c r="O6" s="2">
        <v>41827</v>
      </c>
      <c r="Q6" s="2">
        <v>41639</v>
      </c>
    </row>
    <row r="7" spans="1:32" x14ac:dyDescent="0.35">
      <c r="A7" t="s">
        <v>801</v>
      </c>
      <c r="B7" t="s">
        <v>802</v>
      </c>
      <c r="D7" t="s">
        <v>11</v>
      </c>
      <c r="E7" t="s">
        <v>791</v>
      </c>
      <c r="M7" t="s">
        <v>792</v>
      </c>
      <c r="N7" t="s">
        <v>42</v>
      </c>
      <c r="O7" s="2">
        <v>41827</v>
      </c>
      <c r="Q7" s="2">
        <v>41639</v>
      </c>
    </row>
    <row r="8" spans="1:32" x14ac:dyDescent="0.35">
      <c r="A8" t="s">
        <v>803</v>
      </c>
      <c r="B8" t="s">
        <v>804</v>
      </c>
      <c r="D8" t="s">
        <v>11</v>
      </c>
      <c r="E8" t="s">
        <v>791</v>
      </c>
      <c r="M8" t="s">
        <v>792</v>
      </c>
      <c r="N8" t="s">
        <v>42</v>
      </c>
      <c r="O8" s="2">
        <v>41827</v>
      </c>
      <c r="Q8" s="2">
        <v>41639</v>
      </c>
    </row>
    <row r="9" spans="1:32" x14ac:dyDescent="0.35">
      <c r="A9" t="s">
        <v>805</v>
      </c>
      <c r="B9" t="s">
        <v>806</v>
      </c>
      <c r="D9" t="s">
        <v>11</v>
      </c>
      <c r="E9" t="s">
        <v>791</v>
      </c>
      <c r="M9" t="s">
        <v>792</v>
      </c>
      <c r="N9" t="s">
        <v>42</v>
      </c>
      <c r="O9" s="2">
        <v>41827</v>
      </c>
      <c r="Q9" s="2">
        <v>41639</v>
      </c>
    </row>
    <row r="10" spans="1:32" x14ac:dyDescent="0.35">
      <c r="A10" t="s">
        <v>807</v>
      </c>
      <c r="B10" t="s">
        <v>808</v>
      </c>
      <c r="D10" t="s">
        <v>11</v>
      </c>
      <c r="E10" t="s">
        <v>791</v>
      </c>
      <c r="M10" t="s">
        <v>792</v>
      </c>
      <c r="N10" t="s">
        <v>42</v>
      </c>
      <c r="O10" s="2">
        <v>41827</v>
      </c>
      <c r="Q10" s="2">
        <v>41639</v>
      </c>
    </row>
    <row r="11" spans="1:32" x14ac:dyDescent="0.35">
      <c r="A11" t="s">
        <v>809</v>
      </c>
      <c r="B11" t="s">
        <v>810</v>
      </c>
      <c r="D11" t="s">
        <v>11</v>
      </c>
      <c r="E11" t="s">
        <v>791</v>
      </c>
      <c r="M11" t="s">
        <v>792</v>
      </c>
      <c r="N11" t="s">
        <v>42</v>
      </c>
      <c r="O11" s="2">
        <v>41827</v>
      </c>
      <c r="Q11" s="2">
        <v>41639</v>
      </c>
    </row>
    <row r="12" spans="1:32" x14ac:dyDescent="0.35">
      <c r="A12" t="s">
        <v>811</v>
      </c>
      <c r="B12" t="s">
        <v>812</v>
      </c>
      <c r="D12" t="s">
        <v>11</v>
      </c>
      <c r="E12" t="s">
        <v>791</v>
      </c>
      <c r="M12" t="s">
        <v>792</v>
      </c>
      <c r="N12" t="s">
        <v>42</v>
      </c>
      <c r="O12" s="2">
        <v>41827</v>
      </c>
      <c r="Q12" s="2">
        <v>41639</v>
      </c>
    </row>
    <row r="13" spans="1:32" x14ac:dyDescent="0.35">
      <c r="A13" t="s">
        <v>813</v>
      </c>
      <c r="B13" t="s">
        <v>814</v>
      </c>
      <c r="D13" t="s">
        <v>11</v>
      </c>
      <c r="E13" t="s">
        <v>791</v>
      </c>
      <c r="M13" t="s">
        <v>792</v>
      </c>
      <c r="N13" t="s">
        <v>42</v>
      </c>
      <c r="O13" s="2">
        <v>41827</v>
      </c>
      <c r="Q13" s="2">
        <v>41639</v>
      </c>
    </row>
    <row r="14" spans="1:32" x14ac:dyDescent="0.35">
      <c r="A14" t="s">
        <v>815</v>
      </c>
      <c r="B14" t="s">
        <v>816</v>
      </c>
      <c r="D14" t="s">
        <v>11</v>
      </c>
      <c r="E14" t="s">
        <v>791</v>
      </c>
      <c r="M14" t="s">
        <v>792</v>
      </c>
      <c r="N14" t="s">
        <v>42</v>
      </c>
      <c r="O14" s="2">
        <v>41827</v>
      </c>
      <c r="Q14" s="2">
        <v>41639</v>
      </c>
    </row>
    <row r="15" spans="1:32" x14ac:dyDescent="0.35">
      <c r="A15" t="s">
        <v>817</v>
      </c>
      <c r="B15" t="s">
        <v>818</v>
      </c>
      <c r="D15" t="s">
        <v>11</v>
      </c>
      <c r="E15" t="s">
        <v>791</v>
      </c>
      <c r="M15" t="s">
        <v>792</v>
      </c>
      <c r="N15" t="s">
        <v>42</v>
      </c>
      <c r="O15" s="2">
        <v>41827</v>
      </c>
      <c r="Q15" s="2">
        <v>41639</v>
      </c>
    </row>
    <row r="16" spans="1:32" x14ac:dyDescent="0.35">
      <c r="A16" t="s">
        <v>819</v>
      </c>
      <c r="B16" t="s">
        <v>820</v>
      </c>
      <c r="D16" t="s">
        <v>11</v>
      </c>
      <c r="E16" t="s">
        <v>791</v>
      </c>
      <c r="M16" t="s">
        <v>792</v>
      </c>
      <c r="N16" t="s">
        <v>42</v>
      </c>
      <c r="O16" s="2">
        <v>41827</v>
      </c>
      <c r="Q16" s="2">
        <v>41639</v>
      </c>
    </row>
    <row r="17" spans="1:17" x14ac:dyDescent="0.35">
      <c r="A17" t="s">
        <v>821</v>
      </c>
      <c r="B17" t="s">
        <v>822</v>
      </c>
      <c r="D17" t="s">
        <v>11</v>
      </c>
      <c r="E17" t="s">
        <v>791</v>
      </c>
      <c r="M17" t="s">
        <v>792</v>
      </c>
      <c r="N17" t="s">
        <v>42</v>
      </c>
      <c r="O17" s="2">
        <v>41827</v>
      </c>
      <c r="Q17" s="2">
        <v>41639</v>
      </c>
    </row>
    <row r="18" spans="1:17" x14ac:dyDescent="0.35">
      <c r="A18" t="s">
        <v>823</v>
      </c>
      <c r="B18" t="s">
        <v>824</v>
      </c>
      <c r="D18" t="s">
        <v>11</v>
      </c>
      <c r="E18" t="s">
        <v>791</v>
      </c>
      <c r="M18" t="s">
        <v>792</v>
      </c>
      <c r="N18" t="s">
        <v>42</v>
      </c>
      <c r="O18" s="2">
        <v>41827</v>
      </c>
      <c r="Q18" s="2">
        <v>41639</v>
      </c>
    </row>
    <row r="19" spans="1:17" x14ac:dyDescent="0.35">
      <c r="A19" t="s">
        <v>825</v>
      </c>
      <c r="B19" t="s">
        <v>826</v>
      </c>
      <c r="D19" t="s">
        <v>11</v>
      </c>
      <c r="E19" t="s">
        <v>791</v>
      </c>
      <c r="M19" t="s">
        <v>792</v>
      </c>
      <c r="N19" t="s">
        <v>42</v>
      </c>
      <c r="O19" s="2">
        <v>41827</v>
      </c>
      <c r="Q19" s="2">
        <v>41639</v>
      </c>
    </row>
    <row r="20" spans="1:17" x14ac:dyDescent="0.35">
      <c r="A20" t="s">
        <v>827</v>
      </c>
      <c r="B20" t="s">
        <v>828</v>
      </c>
      <c r="D20" t="s">
        <v>11</v>
      </c>
      <c r="E20" t="s">
        <v>791</v>
      </c>
      <c r="M20" t="s">
        <v>792</v>
      </c>
      <c r="N20" t="s">
        <v>42</v>
      </c>
      <c r="O20" s="2">
        <v>41827</v>
      </c>
      <c r="Q20" s="2">
        <v>41639</v>
      </c>
    </row>
    <row r="21" spans="1:17" x14ac:dyDescent="0.35">
      <c r="A21" t="s">
        <v>829</v>
      </c>
      <c r="B21" t="s">
        <v>830</v>
      </c>
      <c r="D21" t="s">
        <v>11</v>
      </c>
      <c r="E21" t="s">
        <v>791</v>
      </c>
      <c r="M21" t="s">
        <v>792</v>
      </c>
      <c r="N21" t="s">
        <v>42</v>
      </c>
      <c r="O21" s="2">
        <v>41827</v>
      </c>
      <c r="Q21" s="2">
        <v>41639</v>
      </c>
    </row>
    <row r="22" spans="1:17" x14ac:dyDescent="0.35">
      <c r="A22" t="s">
        <v>831</v>
      </c>
      <c r="B22" t="s">
        <v>832</v>
      </c>
      <c r="D22" t="s">
        <v>11</v>
      </c>
      <c r="E22" t="s">
        <v>791</v>
      </c>
      <c r="M22" t="s">
        <v>792</v>
      </c>
      <c r="N22" t="s">
        <v>42</v>
      </c>
      <c r="O22" s="2">
        <v>41827</v>
      </c>
      <c r="Q22" s="2">
        <v>41639</v>
      </c>
    </row>
    <row r="23" spans="1:17" x14ac:dyDescent="0.35">
      <c r="A23" t="s">
        <v>833</v>
      </c>
      <c r="B23" t="s">
        <v>834</v>
      </c>
      <c r="D23" t="s">
        <v>6</v>
      </c>
      <c r="E23" t="s">
        <v>791</v>
      </c>
      <c r="M23" t="s">
        <v>792</v>
      </c>
      <c r="N23" t="s">
        <v>42</v>
      </c>
      <c r="O23" s="2">
        <v>41827</v>
      </c>
    </row>
    <row r="24" spans="1:17" x14ac:dyDescent="0.35">
      <c r="A24" t="s">
        <v>835</v>
      </c>
      <c r="B24" t="s">
        <v>834</v>
      </c>
      <c r="D24" t="s">
        <v>11</v>
      </c>
      <c r="E24" t="s">
        <v>791</v>
      </c>
      <c r="M24" t="s">
        <v>792</v>
      </c>
      <c r="N24" t="s">
        <v>42</v>
      </c>
      <c r="O24" s="2">
        <v>45122</v>
      </c>
    </row>
    <row r="25" spans="1:17" x14ac:dyDescent="0.35">
      <c r="A25" t="s">
        <v>836</v>
      </c>
      <c r="B25" t="s">
        <v>837</v>
      </c>
      <c r="D25" t="s">
        <v>11</v>
      </c>
      <c r="E25" t="s">
        <v>791</v>
      </c>
      <c r="M25" t="s">
        <v>792</v>
      </c>
      <c r="N25" t="s">
        <v>42</v>
      </c>
      <c r="O25" s="2">
        <v>41827</v>
      </c>
      <c r="Q25" s="2">
        <v>42277</v>
      </c>
    </row>
    <row r="26" spans="1:17" x14ac:dyDescent="0.35">
      <c r="A26" t="s">
        <v>838</v>
      </c>
      <c r="B26" t="s">
        <v>839</v>
      </c>
      <c r="D26" t="s">
        <v>11</v>
      </c>
      <c r="E26" t="s">
        <v>791</v>
      </c>
      <c r="M26" t="s">
        <v>792</v>
      </c>
      <c r="N26" t="s">
        <v>42</v>
      </c>
      <c r="O26" s="2">
        <v>41827</v>
      </c>
      <c r="Q26" s="2">
        <v>42277</v>
      </c>
    </row>
    <row r="27" spans="1:17" x14ac:dyDescent="0.35">
      <c r="A27" t="s">
        <v>840</v>
      </c>
      <c r="B27" t="s">
        <v>841</v>
      </c>
      <c r="D27" t="s">
        <v>11</v>
      </c>
      <c r="E27" t="s">
        <v>791</v>
      </c>
      <c r="M27" t="s">
        <v>792</v>
      </c>
      <c r="N27" t="s">
        <v>42</v>
      </c>
      <c r="O27" s="2">
        <v>41827</v>
      </c>
      <c r="Q27" s="2">
        <v>42277</v>
      </c>
    </row>
    <row r="28" spans="1:17" x14ac:dyDescent="0.35">
      <c r="A28" t="s">
        <v>842</v>
      </c>
      <c r="B28" t="s">
        <v>843</v>
      </c>
      <c r="D28" t="s">
        <v>11</v>
      </c>
      <c r="E28" t="s">
        <v>791</v>
      </c>
      <c r="M28" t="s">
        <v>792</v>
      </c>
      <c r="N28" t="s">
        <v>42</v>
      </c>
      <c r="O28" s="2">
        <v>41827</v>
      </c>
      <c r="Q28" s="2">
        <v>42277</v>
      </c>
    </row>
    <row r="29" spans="1:17" x14ac:dyDescent="0.35">
      <c r="A29" t="s">
        <v>844</v>
      </c>
      <c r="B29" t="s">
        <v>845</v>
      </c>
      <c r="D29" t="s">
        <v>11</v>
      </c>
      <c r="E29" t="s">
        <v>791</v>
      </c>
      <c r="M29" t="s">
        <v>792</v>
      </c>
      <c r="N29" t="s">
        <v>42</v>
      </c>
      <c r="O29" s="2">
        <v>41827</v>
      </c>
      <c r="Q29" s="2">
        <v>42277</v>
      </c>
    </row>
    <row r="30" spans="1:17" x14ac:dyDescent="0.35">
      <c r="A30" t="s">
        <v>846</v>
      </c>
      <c r="B30" t="s">
        <v>847</v>
      </c>
      <c r="D30" t="s">
        <v>11</v>
      </c>
      <c r="E30" t="s">
        <v>791</v>
      </c>
      <c r="M30" t="s">
        <v>792</v>
      </c>
      <c r="N30" t="s">
        <v>42</v>
      </c>
      <c r="O30" s="2">
        <v>41827</v>
      </c>
      <c r="Q30" s="2">
        <v>42277</v>
      </c>
    </row>
    <row r="31" spans="1:17" x14ac:dyDescent="0.35">
      <c r="A31" t="s">
        <v>848</v>
      </c>
      <c r="B31" t="s">
        <v>849</v>
      </c>
      <c r="D31" t="s">
        <v>11</v>
      </c>
      <c r="E31" t="s">
        <v>791</v>
      </c>
      <c r="M31" t="s">
        <v>792</v>
      </c>
      <c r="N31" t="s">
        <v>42</v>
      </c>
      <c r="O31" s="2">
        <v>41827</v>
      </c>
      <c r="Q31" s="2">
        <v>42277</v>
      </c>
    </row>
    <row r="32" spans="1:17" x14ac:dyDescent="0.35">
      <c r="A32" t="s">
        <v>850</v>
      </c>
      <c r="B32" t="s">
        <v>851</v>
      </c>
      <c r="D32" t="s">
        <v>11</v>
      </c>
      <c r="E32" t="s">
        <v>791</v>
      </c>
      <c r="M32" t="s">
        <v>792</v>
      </c>
      <c r="N32" t="s">
        <v>42</v>
      </c>
      <c r="O32" s="2">
        <v>41827</v>
      </c>
      <c r="Q32" s="2">
        <v>41639</v>
      </c>
    </row>
    <row r="33" spans="1:17" x14ac:dyDescent="0.35">
      <c r="A33" t="s">
        <v>852</v>
      </c>
      <c r="B33" t="s">
        <v>853</v>
      </c>
      <c r="D33" t="s">
        <v>11</v>
      </c>
      <c r="E33" t="s">
        <v>791</v>
      </c>
      <c r="M33" t="s">
        <v>792</v>
      </c>
      <c r="N33" t="s">
        <v>42</v>
      </c>
      <c r="O33" s="2">
        <v>41827</v>
      </c>
      <c r="Q33" s="2">
        <v>41639</v>
      </c>
    </row>
    <row r="34" spans="1:17" x14ac:dyDescent="0.35">
      <c r="A34" t="s">
        <v>854</v>
      </c>
      <c r="B34" t="s">
        <v>855</v>
      </c>
      <c r="D34" t="s">
        <v>11</v>
      </c>
      <c r="E34" t="s">
        <v>791</v>
      </c>
      <c r="M34" t="s">
        <v>792</v>
      </c>
      <c r="N34" t="s">
        <v>42</v>
      </c>
      <c r="O34" s="2">
        <v>41827</v>
      </c>
      <c r="Q34" s="2">
        <v>41639</v>
      </c>
    </row>
    <row r="35" spans="1:17" x14ac:dyDescent="0.35">
      <c r="A35" t="s">
        <v>856</v>
      </c>
      <c r="B35" t="s">
        <v>857</v>
      </c>
      <c r="D35" t="s">
        <v>11</v>
      </c>
      <c r="E35" t="s">
        <v>791</v>
      </c>
      <c r="M35" t="s">
        <v>792</v>
      </c>
      <c r="N35" t="s">
        <v>42</v>
      </c>
      <c r="O35" s="2">
        <v>41827</v>
      </c>
      <c r="Q35" s="2">
        <v>41639</v>
      </c>
    </row>
    <row r="36" spans="1:17" x14ac:dyDescent="0.35">
      <c r="A36" t="s">
        <v>858</v>
      </c>
      <c r="B36" t="s">
        <v>859</v>
      </c>
      <c r="D36" t="s">
        <v>11</v>
      </c>
      <c r="E36" t="s">
        <v>791</v>
      </c>
      <c r="M36" t="s">
        <v>792</v>
      </c>
      <c r="N36" t="s">
        <v>42</v>
      </c>
      <c r="O36" s="2">
        <v>41827</v>
      </c>
      <c r="Q36" s="2">
        <v>41639</v>
      </c>
    </row>
    <row r="37" spans="1:17" x14ac:dyDescent="0.35">
      <c r="A37" t="s">
        <v>860</v>
      </c>
      <c r="B37" t="s">
        <v>861</v>
      </c>
      <c r="D37" t="s">
        <v>11</v>
      </c>
      <c r="E37" t="s">
        <v>791</v>
      </c>
      <c r="M37" t="s">
        <v>792</v>
      </c>
      <c r="N37" t="s">
        <v>42</v>
      </c>
      <c r="O37" s="2">
        <v>41827</v>
      </c>
      <c r="Q37" s="2">
        <v>41639</v>
      </c>
    </row>
    <row r="38" spans="1:17" x14ac:dyDescent="0.35">
      <c r="A38" t="s">
        <v>862</v>
      </c>
      <c r="B38" t="s">
        <v>863</v>
      </c>
      <c r="D38" t="s">
        <v>11</v>
      </c>
      <c r="E38" t="s">
        <v>791</v>
      </c>
      <c r="M38" t="s">
        <v>792</v>
      </c>
      <c r="N38" t="s">
        <v>42</v>
      </c>
      <c r="O38" s="2">
        <v>41827</v>
      </c>
      <c r="Q38" s="2">
        <v>41639</v>
      </c>
    </row>
    <row r="39" spans="1:17" x14ac:dyDescent="0.35">
      <c r="A39" t="s">
        <v>864</v>
      </c>
      <c r="B39" t="s">
        <v>865</v>
      </c>
      <c r="D39" t="s">
        <v>11</v>
      </c>
      <c r="E39" t="s">
        <v>791</v>
      </c>
      <c r="M39" t="s">
        <v>792</v>
      </c>
      <c r="N39" t="s">
        <v>42</v>
      </c>
      <c r="O39" s="2">
        <v>41827</v>
      </c>
      <c r="Q39" s="2">
        <v>41639</v>
      </c>
    </row>
    <row r="40" spans="1:17" x14ac:dyDescent="0.35">
      <c r="A40" t="s">
        <v>866</v>
      </c>
      <c r="B40" t="s">
        <v>867</v>
      </c>
      <c r="D40" t="s">
        <v>11</v>
      </c>
      <c r="E40" t="s">
        <v>791</v>
      </c>
      <c r="M40" t="s">
        <v>792</v>
      </c>
      <c r="N40" t="s">
        <v>42</v>
      </c>
      <c r="O40" s="2">
        <v>41827</v>
      </c>
      <c r="Q40" s="2">
        <v>41639</v>
      </c>
    </row>
    <row r="41" spans="1:17" x14ac:dyDescent="0.35">
      <c r="A41" t="s">
        <v>868</v>
      </c>
      <c r="B41" t="s">
        <v>869</v>
      </c>
      <c r="D41" t="s">
        <v>11</v>
      </c>
      <c r="E41" t="s">
        <v>791</v>
      </c>
      <c r="M41" t="s">
        <v>792</v>
      </c>
      <c r="N41" t="s">
        <v>42</v>
      </c>
      <c r="O41" s="2">
        <v>41827</v>
      </c>
      <c r="Q41" s="2">
        <v>41639</v>
      </c>
    </row>
    <row r="42" spans="1:17" x14ac:dyDescent="0.35">
      <c r="A42" t="s">
        <v>870</v>
      </c>
      <c r="B42" t="s">
        <v>871</v>
      </c>
      <c r="D42" t="s">
        <v>11</v>
      </c>
      <c r="E42" t="s">
        <v>791</v>
      </c>
      <c r="M42" t="s">
        <v>792</v>
      </c>
      <c r="N42" t="s">
        <v>42</v>
      </c>
      <c r="O42" s="2">
        <v>41827</v>
      </c>
      <c r="Q42" s="2">
        <v>41639</v>
      </c>
    </row>
    <row r="43" spans="1:17" x14ac:dyDescent="0.35">
      <c r="A43" t="s">
        <v>872</v>
      </c>
      <c r="B43" t="s">
        <v>873</v>
      </c>
      <c r="D43" t="s">
        <v>11</v>
      </c>
      <c r="E43" t="s">
        <v>791</v>
      </c>
      <c r="M43" t="s">
        <v>792</v>
      </c>
      <c r="N43" t="s">
        <v>42</v>
      </c>
      <c r="O43" s="2">
        <v>41827</v>
      </c>
      <c r="Q43" s="2">
        <v>41639</v>
      </c>
    </row>
    <row r="44" spans="1:17" x14ac:dyDescent="0.35">
      <c r="A44" t="s">
        <v>874</v>
      </c>
      <c r="B44" t="s">
        <v>875</v>
      </c>
      <c r="D44" t="s">
        <v>11</v>
      </c>
      <c r="E44" t="s">
        <v>791</v>
      </c>
      <c r="M44" t="s">
        <v>792</v>
      </c>
      <c r="N44" t="s">
        <v>42</v>
      </c>
      <c r="O44" s="2">
        <v>41827</v>
      </c>
      <c r="Q44" s="2">
        <v>41639</v>
      </c>
    </row>
    <row r="45" spans="1:17" x14ac:dyDescent="0.35">
      <c r="A45" t="s">
        <v>876</v>
      </c>
      <c r="B45" t="s">
        <v>877</v>
      </c>
      <c r="D45" t="s">
        <v>11</v>
      </c>
      <c r="E45" t="s">
        <v>791</v>
      </c>
      <c r="M45" t="s">
        <v>792</v>
      </c>
      <c r="N45" t="s">
        <v>42</v>
      </c>
      <c r="O45" s="2">
        <v>41827</v>
      </c>
      <c r="Q45" s="2">
        <v>41639</v>
      </c>
    </row>
    <row r="46" spans="1:17" x14ac:dyDescent="0.35">
      <c r="A46" t="s">
        <v>878</v>
      </c>
      <c r="B46" t="s">
        <v>879</v>
      </c>
      <c r="D46" t="s">
        <v>11</v>
      </c>
      <c r="E46" t="s">
        <v>791</v>
      </c>
      <c r="M46" t="s">
        <v>792</v>
      </c>
      <c r="N46" t="s">
        <v>42</v>
      </c>
      <c r="O46" s="2">
        <v>41827</v>
      </c>
      <c r="Q46" s="2">
        <v>41639</v>
      </c>
    </row>
    <row r="47" spans="1:17" x14ac:dyDescent="0.35">
      <c r="A47" t="s">
        <v>880</v>
      </c>
      <c r="B47" t="s">
        <v>881</v>
      </c>
      <c r="D47" t="s">
        <v>11</v>
      </c>
      <c r="E47" t="s">
        <v>791</v>
      </c>
      <c r="M47" t="s">
        <v>792</v>
      </c>
      <c r="N47" t="s">
        <v>42</v>
      </c>
      <c r="O47" s="2">
        <v>41827</v>
      </c>
      <c r="Q47" s="2">
        <v>41639</v>
      </c>
    </row>
    <row r="48" spans="1:17" x14ac:dyDescent="0.35">
      <c r="A48" t="s">
        <v>882</v>
      </c>
      <c r="B48" t="s">
        <v>883</v>
      </c>
      <c r="D48" t="s">
        <v>11</v>
      </c>
      <c r="E48" t="s">
        <v>791</v>
      </c>
      <c r="M48" t="s">
        <v>792</v>
      </c>
      <c r="N48" t="s">
        <v>42</v>
      </c>
      <c r="O48" s="2">
        <v>41827</v>
      </c>
      <c r="Q48" s="2">
        <v>41639</v>
      </c>
    </row>
    <row r="49" spans="1:17" x14ac:dyDescent="0.35">
      <c r="A49" t="s">
        <v>884</v>
      </c>
      <c r="B49" t="s">
        <v>885</v>
      </c>
      <c r="D49" t="s">
        <v>11</v>
      </c>
      <c r="E49" t="s">
        <v>791</v>
      </c>
      <c r="M49" t="s">
        <v>792</v>
      </c>
      <c r="N49" t="s">
        <v>42</v>
      </c>
      <c r="O49" s="2">
        <v>41827</v>
      </c>
      <c r="Q49" s="2">
        <v>41639</v>
      </c>
    </row>
    <row r="50" spans="1:17" x14ac:dyDescent="0.35">
      <c r="A50" t="s">
        <v>886</v>
      </c>
      <c r="B50" t="s">
        <v>887</v>
      </c>
      <c r="D50" t="s">
        <v>11</v>
      </c>
      <c r="E50" t="s">
        <v>791</v>
      </c>
      <c r="M50" t="s">
        <v>792</v>
      </c>
      <c r="N50" t="s">
        <v>42</v>
      </c>
      <c r="O50" s="2">
        <v>41827</v>
      </c>
      <c r="Q50" s="2">
        <v>41639</v>
      </c>
    </row>
    <row r="51" spans="1:17" x14ac:dyDescent="0.35">
      <c r="A51" t="s">
        <v>888</v>
      </c>
      <c r="B51" t="s">
        <v>889</v>
      </c>
      <c r="D51" t="s">
        <v>11</v>
      </c>
      <c r="E51" t="s">
        <v>791</v>
      </c>
      <c r="M51" t="s">
        <v>792</v>
      </c>
      <c r="N51" t="s">
        <v>42</v>
      </c>
      <c r="O51" s="2">
        <v>41827</v>
      </c>
      <c r="Q51" s="2">
        <v>41639</v>
      </c>
    </row>
    <row r="52" spans="1:17" x14ac:dyDescent="0.35">
      <c r="A52" t="s">
        <v>890</v>
      </c>
      <c r="B52" t="s">
        <v>891</v>
      </c>
      <c r="D52" t="s">
        <v>11</v>
      </c>
      <c r="E52" t="s">
        <v>791</v>
      </c>
      <c r="M52" t="s">
        <v>792</v>
      </c>
      <c r="N52" t="s">
        <v>42</v>
      </c>
      <c r="O52" s="2">
        <v>41827</v>
      </c>
      <c r="Q52" s="2">
        <v>41639</v>
      </c>
    </row>
    <row r="53" spans="1:17" x14ac:dyDescent="0.35">
      <c r="A53" t="s">
        <v>892</v>
      </c>
      <c r="B53" t="s">
        <v>893</v>
      </c>
      <c r="D53" t="s">
        <v>11</v>
      </c>
      <c r="E53" t="s">
        <v>791</v>
      </c>
      <c r="M53" t="s">
        <v>792</v>
      </c>
      <c r="N53" t="s">
        <v>42</v>
      </c>
      <c r="O53" s="2">
        <v>41827</v>
      </c>
      <c r="Q53" s="2">
        <v>41639</v>
      </c>
    </row>
    <row r="54" spans="1:17" x14ac:dyDescent="0.35">
      <c r="A54" t="s">
        <v>894</v>
      </c>
      <c r="B54" t="s">
        <v>895</v>
      </c>
      <c r="D54" t="s">
        <v>11</v>
      </c>
      <c r="E54" t="s">
        <v>791</v>
      </c>
      <c r="M54" t="s">
        <v>792</v>
      </c>
      <c r="N54" t="s">
        <v>42</v>
      </c>
      <c r="O54" s="2">
        <v>41827</v>
      </c>
      <c r="Q54" s="2">
        <v>41639</v>
      </c>
    </row>
    <row r="55" spans="1:17" x14ac:dyDescent="0.35">
      <c r="A55" t="s">
        <v>896</v>
      </c>
      <c r="B55" t="s">
        <v>897</v>
      </c>
      <c r="D55" t="s">
        <v>11</v>
      </c>
      <c r="E55" t="s">
        <v>791</v>
      </c>
      <c r="M55" t="s">
        <v>792</v>
      </c>
      <c r="N55" t="s">
        <v>42</v>
      </c>
      <c r="O55" s="2">
        <v>41827</v>
      </c>
      <c r="Q55" s="2">
        <v>41639</v>
      </c>
    </row>
    <row r="56" spans="1:17" x14ac:dyDescent="0.35">
      <c r="A56" t="s">
        <v>898</v>
      </c>
      <c r="B56" t="s">
        <v>899</v>
      </c>
      <c r="D56" t="s">
        <v>11</v>
      </c>
      <c r="E56" t="s">
        <v>791</v>
      </c>
      <c r="M56" t="s">
        <v>792</v>
      </c>
      <c r="N56" t="s">
        <v>42</v>
      </c>
      <c r="O56" s="2">
        <v>41827</v>
      </c>
      <c r="Q56" s="2">
        <v>41639</v>
      </c>
    </row>
    <row r="57" spans="1:17" x14ac:dyDescent="0.35">
      <c r="A57" t="s">
        <v>900</v>
      </c>
      <c r="B57" t="s">
        <v>901</v>
      </c>
      <c r="D57" t="s">
        <v>11</v>
      </c>
      <c r="E57" t="s">
        <v>791</v>
      </c>
      <c r="M57" t="s">
        <v>792</v>
      </c>
      <c r="N57" t="s">
        <v>42</v>
      </c>
      <c r="O57" s="2">
        <v>41827</v>
      </c>
      <c r="Q57" s="2">
        <v>41639</v>
      </c>
    </row>
    <row r="58" spans="1:17" x14ac:dyDescent="0.35">
      <c r="A58" t="s">
        <v>902</v>
      </c>
      <c r="B58" t="s">
        <v>903</v>
      </c>
      <c r="D58" t="s">
        <v>11</v>
      </c>
      <c r="E58" t="s">
        <v>791</v>
      </c>
      <c r="M58" t="s">
        <v>792</v>
      </c>
      <c r="N58" t="s">
        <v>42</v>
      </c>
      <c r="O58" s="2">
        <v>41827</v>
      </c>
      <c r="Q58" s="2">
        <v>41639</v>
      </c>
    </row>
    <row r="59" spans="1:17" x14ac:dyDescent="0.35">
      <c r="A59" t="s">
        <v>904</v>
      </c>
      <c r="B59" t="s">
        <v>905</v>
      </c>
      <c r="D59" t="s">
        <v>11</v>
      </c>
      <c r="E59" t="s">
        <v>791</v>
      </c>
      <c r="M59" t="s">
        <v>792</v>
      </c>
      <c r="N59" t="s">
        <v>42</v>
      </c>
      <c r="O59" s="2">
        <v>41827</v>
      </c>
      <c r="Q59" s="2">
        <v>41639</v>
      </c>
    </row>
    <row r="60" spans="1:17" x14ac:dyDescent="0.35">
      <c r="A60" t="s">
        <v>906</v>
      </c>
      <c r="B60" t="s">
        <v>907</v>
      </c>
      <c r="D60" t="s">
        <v>11</v>
      </c>
      <c r="E60" t="s">
        <v>791</v>
      </c>
      <c r="M60" t="s">
        <v>792</v>
      </c>
      <c r="N60" t="s">
        <v>42</v>
      </c>
      <c r="O60" s="2">
        <v>41827</v>
      </c>
      <c r="Q60" s="2">
        <v>41639</v>
      </c>
    </row>
    <row r="61" spans="1:17" x14ac:dyDescent="0.35">
      <c r="A61" t="s">
        <v>908</v>
      </c>
      <c r="B61" t="s">
        <v>909</v>
      </c>
      <c r="D61" t="s">
        <v>11</v>
      </c>
      <c r="E61" t="s">
        <v>791</v>
      </c>
      <c r="M61" t="s">
        <v>792</v>
      </c>
      <c r="N61" t="s">
        <v>42</v>
      </c>
      <c r="O61" s="2">
        <v>41827</v>
      </c>
      <c r="Q61" s="2">
        <v>41639</v>
      </c>
    </row>
    <row r="62" spans="1:17" x14ac:dyDescent="0.35">
      <c r="A62" t="s">
        <v>910</v>
      </c>
      <c r="B62" t="s">
        <v>911</v>
      </c>
      <c r="D62" t="s">
        <v>11</v>
      </c>
      <c r="E62" t="s">
        <v>791</v>
      </c>
      <c r="M62" t="s">
        <v>792</v>
      </c>
      <c r="N62" t="s">
        <v>42</v>
      </c>
      <c r="O62" s="2">
        <v>41827</v>
      </c>
      <c r="Q62" s="2">
        <v>41639</v>
      </c>
    </row>
    <row r="63" spans="1:17" x14ac:dyDescent="0.35">
      <c r="A63" t="s">
        <v>912</v>
      </c>
      <c r="B63" t="s">
        <v>913</v>
      </c>
      <c r="D63" t="s">
        <v>11</v>
      </c>
      <c r="E63" t="s">
        <v>791</v>
      </c>
      <c r="M63" t="s">
        <v>792</v>
      </c>
      <c r="N63" t="s">
        <v>42</v>
      </c>
      <c r="O63" s="2">
        <v>41827</v>
      </c>
      <c r="Q63" s="2">
        <v>41639</v>
      </c>
    </row>
    <row r="64" spans="1:17" x14ac:dyDescent="0.35">
      <c r="A64" t="s">
        <v>914</v>
      </c>
      <c r="B64" t="s">
        <v>915</v>
      </c>
      <c r="D64" t="s">
        <v>11</v>
      </c>
      <c r="E64" t="s">
        <v>791</v>
      </c>
      <c r="M64" t="s">
        <v>792</v>
      </c>
      <c r="N64" t="s">
        <v>42</v>
      </c>
      <c r="O64" s="2">
        <v>41827</v>
      </c>
      <c r="Q64" s="2">
        <v>41639</v>
      </c>
    </row>
    <row r="65" spans="1:17" x14ac:dyDescent="0.35">
      <c r="A65" t="s">
        <v>916</v>
      </c>
      <c r="B65" t="s">
        <v>917</v>
      </c>
      <c r="D65" t="s">
        <v>11</v>
      </c>
      <c r="E65" t="s">
        <v>791</v>
      </c>
      <c r="M65" t="s">
        <v>792</v>
      </c>
      <c r="N65" t="s">
        <v>42</v>
      </c>
      <c r="O65" s="2">
        <v>41827</v>
      </c>
      <c r="Q65" s="2">
        <v>41639</v>
      </c>
    </row>
    <row r="66" spans="1:17" x14ac:dyDescent="0.35">
      <c r="A66" t="s">
        <v>918</v>
      </c>
      <c r="B66" t="s">
        <v>919</v>
      </c>
      <c r="D66" t="s">
        <v>11</v>
      </c>
      <c r="E66" t="s">
        <v>791</v>
      </c>
      <c r="M66" t="s">
        <v>792</v>
      </c>
      <c r="N66" t="s">
        <v>42</v>
      </c>
      <c r="O66" s="2">
        <v>41827</v>
      </c>
      <c r="Q66" s="2">
        <v>41639</v>
      </c>
    </row>
    <row r="67" spans="1:17" x14ac:dyDescent="0.35">
      <c r="A67" t="s">
        <v>920</v>
      </c>
      <c r="B67" t="s">
        <v>921</v>
      </c>
      <c r="D67" t="s">
        <v>11</v>
      </c>
      <c r="E67" t="s">
        <v>791</v>
      </c>
      <c r="M67" t="s">
        <v>792</v>
      </c>
      <c r="N67" t="s">
        <v>42</v>
      </c>
      <c r="O67" s="2">
        <v>41827</v>
      </c>
      <c r="Q67" s="2">
        <v>41639</v>
      </c>
    </row>
    <row r="68" spans="1:17" x14ac:dyDescent="0.35">
      <c r="A68" t="s">
        <v>922</v>
      </c>
      <c r="B68" t="s">
        <v>923</v>
      </c>
      <c r="D68" t="s">
        <v>11</v>
      </c>
      <c r="E68" t="s">
        <v>791</v>
      </c>
      <c r="M68" t="s">
        <v>792</v>
      </c>
      <c r="N68" t="s">
        <v>42</v>
      </c>
      <c r="O68" s="2">
        <v>41827</v>
      </c>
      <c r="Q68" s="2">
        <v>41639</v>
      </c>
    </row>
    <row r="69" spans="1:17" x14ac:dyDescent="0.35">
      <c r="A69" t="s">
        <v>924</v>
      </c>
      <c r="B69" t="s">
        <v>925</v>
      </c>
      <c r="D69" t="s">
        <v>11</v>
      </c>
      <c r="E69" t="s">
        <v>791</v>
      </c>
      <c r="M69" t="s">
        <v>792</v>
      </c>
      <c r="N69" t="s">
        <v>42</v>
      </c>
      <c r="O69" s="2">
        <v>41827</v>
      </c>
      <c r="Q69" s="2">
        <v>41639</v>
      </c>
    </row>
    <row r="70" spans="1:17" x14ac:dyDescent="0.35">
      <c r="A70" t="s">
        <v>926</v>
      </c>
      <c r="B70" t="s">
        <v>927</v>
      </c>
      <c r="D70" t="s">
        <v>11</v>
      </c>
      <c r="E70" t="s">
        <v>791</v>
      </c>
      <c r="M70" t="s">
        <v>792</v>
      </c>
      <c r="N70" t="s">
        <v>42</v>
      </c>
      <c r="O70" s="2">
        <v>41827</v>
      </c>
      <c r="Q70" s="2">
        <v>41639</v>
      </c>
    </row>
    <row r="71" spans="1:17" x14ac:dyDescent="0.35">
      <c r="A71" t="s">
        <v>928</v>
      </c>
      <c r="B71" t="s">
        <v>929</v>
      </c>
      <c r="D71" t="s">
        <v>11</v>
      </c>
      <c r="E71" t="s">
        <v>791</v>
      </c>
      <c r="M71" t="s">
        <v>792</v>
      </c>
      <c r="N71" t="s">
        <v>42</v>
      </c>
      <c r="O71" s="2">
        <v>41827</v>
      </c>
      <c r="Q71" s="2">
        <v>41639</v>
      </c>
    </row>
    <row r="72" spans="1:17" x14ac:dyDescent="0.35">
      <c r="A72" t="s">
        <v>930</v>
      </c>
      <c r="B72" t="s">
        <v>931</v>
      </c>
      <c r="D72" t="s">
        <v>11</v>
      </c>
      <c r="E72" t="s">
        <v>932</v>
      </c>
      <c r="M72" t="s">
        <v>792</v>
      </c>
      <c r="N72" t="s">
        <v>42</v>
      </c>
      <c r="O72" s="2">
        <v>41827</v>
      </c>
      <c r="Q72" s="2">
        <v>41639</v>
      </c>
    </row>
    <row r="73" spans="1:17" x14ac:dyDescent="0.35">
      <c r="A73" t="s">
        <v>933</v>
      </c>
      <c r="B73" t="s">
        <v>934</v>
      </c>
      <c r="D73" t="s">
        <v>11</v>
      </c>
      <c r="E73" t="s">
        <v>932</v>
      </c>
      <c r="M73" t="s">
        <v>792</v>
      </c>
      <c r="N73" t="s">
        <v>42</v>
      </c>
      <c r="O73" s="2">
        <v>41827</v>
      </c>
    </row>
    <row r="74" spans="1:17" x14ac:dyDescent="0.35">
      <c r="A74" t="s">
        <v>935</v>
      </c>
      <c r="B74" t="s">
        <v>936</v>
      </c>
      <c r="D74" t="s">
        <v>11</v>
      </c>
      <c r="E74" t="s">
        <v>932</v>
      </c>
      <c r="M74" t="s">
        <v>792</v>
      </c>
      <c r="N74" t="s">
        <v>42</v>
      </c>
      <c r="O74" s="2">
        <v>41827</v>
      </c>
    </row>
    <row r="75" spans="1:17" x14ac:dyDescent="0.35">
      <c r="A75" t="s">
        <v>937</v>
      </c>
      <c r="B75" t="s">
        <v>938</v>
      </c>
      <c r="D75" t="s">
        <v>11</v>
      </c>
      <c r="E75" t="s">
        <v>932</v>
      </c>
      <c r="M75" t="s">
        <v>792</v>
      </c>
      <c r="N75" t="s">
        <v>42</v>
      </c>
      <c r="O75" s="2">
        <v>41827</v>
      </c>
    </row>
    <row r="76" spans="1:17" x14ac:dyDescent="0.35">
      <c r="A76" t="s">
        <v>939</v>
      </c>
      <c r="B76" t="s">
        <v>940</v>
      </c>
      <c r="D76" t="s">
        <v>11</v>
      </c>
      <c r="E76" t="s">
        <v>932</v>
      </c>
      <c r="M76" t="s">
        <v>792</v>
      </c>
      <c r="N76" t="s">
        <v>42</v>
      </c>
      <c r="O76" s="2">
        <v>41827</v>
      </c>
    </row>
    <row r="77" spans="1:17" x14ac:dyDescent="0.35">
      <c r="A77" t="s">
        <v>941</v>
      </c>
      <c r="B77" t="s">
        <v>942</v>
      </c>
      <c r="D77" t="s">
        <v>11</v>
      </c>
      <c r="E77" t="s">
        <v>932</v>
      </c>
      <c r="M77" t="s">
        <v>792</v>
      </c>
      <c r="N77" t="s">
        <v>42</v>
      </c>
      <c r="O77" s="2">
        <v>41827</v>
      </c>
    </row>
    <row r="78" spans="1:17" x14ac:dyDescent="0.35">
      <c r="A78" t="s">
        <v>943</v>
      </c>
      <c r="B78" t="s">
        <v>944</v>
      </c>
      <c r="D78" t="s">
        <v>11</v>
      </c>
      <c r="E78" t="s">
        <v>932</v>
      </c>
      <c r="M78" t="s">
        <v>792</v>
      </c>
      <c r="N78" t="s">
        <v>42</v>
      </c>
      <c r="O78" s="2">
        <v>41827</v>
      </c>
    </row>
    <row r="79" spans="1:17" x14ac:dyDescent="0.35">
      <c r="A79" t="s">
        <v>945</v>
      </c>
      <c r="B79" t="s">
        <v>946</v>
      </c>
      <c r="D79" t="s">
        <v>11</v>
      </c>
      <c r="E79" t="s">
        <v>932</v>
      </c>
      <c r="M79" t="s">
        <v>792</v>
      </c>
      <c r="N79" t="s">
        <v>42</v>
      </c>
      <c r="O79" s="2">
        <v>41827</v>
      </c>
    </row>
    <row r="80" spans="1:17" x14ac:dyDescent="0.35">
      <c r="A80" t="s">
        <v>947</v>
      </c>
      <c r="B80" t="s">
        <v>948</v>
      </c>
      <c r="D80" t="s">
        <v>11</v>
      </c>
      <c r="E80" t="s">
        <v>932</v>
      </c>
      <c r="M80" t="s">
        <v>792</v>
      </c>
      <c r="N80" t="s">
        <v>42</v>
      </c>
      <c r="O80" s="2">
        <v>41827</v>
      </c>
      <c r="Q80" s="2">
        <v>41639</v>
      </c>
    </row>
    <row r="81" spans="1:18" x14ac:dyDescent="0.35">
      <c r="A81" t="s">
        <v>949</v>
      </c>
      <c r="B81" t="s">
        <v>950</v>
      </c>
      <c r="D81" t="s">
        <v>11</v>
      </c>
      <c r="E81" t="s">
        <v>932</v>
      </c>
      <c r="M81" t="s">
        <v>792</v>
      </c>
      <c r="N81" t="s">
        <v>42</v>
      </c>
      <c r="O81" s="2">
        <v>41827</v>
      </c>
      <c r="R81" s="2">
        <v>42277</v>
      </c>
    </row>
    <row r="82" spans="1:18" x14ac:dyDescent="0.35">
      <c r="A82" t="s">
        <v>951</v>
      </c>
      <c r="B82" t="s">
        <v>952</v>
      </c>
      <c r="D82" t="s">
        <v>11</v>
      </c>
      <c r="E82" t="s">
        <v>932</v>
      </c>
      <c r="M82" t="s">
        <v>792</v>
      </c>
      <c r="N82" t="s">
        <v>42</v>
      </c>
      <c r="O82" s="2">
        <v>41827</v>
      </c>
    </row>
    <row r="83" spans="1:18" x14ac:dyDescent="0.35">
      <c r="A83" t="s">
        <v>953</v>
      </c>
      <c r="B83" t="s">
        <v>954</v>
      </c>
      <c r="D83" t="s">
        <v>11</v>
      </c>
      <c r="E83" t="s">
        <v>932</v>
      </c>
      <c r="M83" t="s">
        <v>792</v>
      </c>
      <c r="N83" t="s">
        <v>42</v>
      </c>
      <c r="O83" s="2">
        <v>41827</v>
      </c>
      <c r="Q83" s="2">
        <v>41639</v>
      </c>
    </row>
    <row r="84" spans="1:18" x14ac:dyDescent="0.35">
      <c r="A84" t="s">
        <v>955</v>
      </c>
      <c r="B84" t="s">
        <v>956</v>
      </c>
      <c r="D84" t="s">
        <v>11</v>
      </c>
      <c r="E84" t="s">
        <v>932</v>
      </c>
      <c r="M84" t="s">
        <v>792</v>
      </c>
      <c r="N84" t="s">
        <v>42</v>
      </c>
      <c r="O84" s="2">
        <v>41827</v>
      </c>
      <c r="R84" s="2">
        <v>42277</v>
      </c>
    </row>
    <row r="85" spans="1:18" x14ac:dyDescent="0.35">
      <c r="A85" t="s">
        <v>957</v>
      </c>
      <c r="B85" t="s">
        <v>958</v>
      </c>
      <c r="D85" t="s">
        <v>11</v>
      </c>
      <c r="E85" t="s">
        <v>932</v>
      </c>
      <c r="M85" t="s">
        <v>792</v>
      </c>
      <c r="N85" t="s">
        <v>42</v>
      </c>
      <c r="O85" s="2">
        <v>41827</v>
      </c>
    </row>
    <row r="86" spans="1:18" x14ac:dyDescent="0.35">
      <c r="A86" t="s">
        <v>959</v>
      </c>
      <c r="B86" t="s">
        <v>960</v>
      </c>
      <c r="D86" t="s">
        <v>11</v>
      </c>
      <c r="E86" t="s">
        <v>932</v>
      </c>
      <c r="M86" t="s">
        <v>792</v>
      </c>
      <c r="N86" t="s">
        <v>42</v>
      </c>
      <c r="O86" s="2">
        <v>41827</v>
      </c>
    </row>
    <row r="87" spans="1:18" x14ac:dyDescent="0.35">
      <c r="A87" t="s">
        <v>961</v>
      </c>
      <c r="B87" t="s">
        <v>962</v>
      </c>
      <c r="D87" t="s">
        <v>11</v>
      </c>
      <c r="E87" t="s">
        <v>932</v>
      </c>
      <c r="M87" t="s">
        <v>792</v>
      </c>
      <c r="N87" t="s">
        <v>42</v>
      </c>
      <c r="O87" s="2">
        <v>41827</v>
      </c>
      <c r="Q87" s="2">
        <v>41639</v>
      </c>
    </row>
    <row r="88" spans="1:18" x14ac:dyDescent="0.35">
      <c r="A88" t="s">
        <v>963</v>
      </c>
      <c r="B88" t="s">
        <v>964</v>
      </c>
      <c r="D88" t="s">
        <v>11</v>
      </c>
      <c r="E88" t="s">
        <v>932</v>
      </c>
      <c r="M88" t="s">
        <v>792</v>
      </c>
      <c r="N88" t="s">
        <v>42</v>
      </c>
      <c r="O88" s="2">
        <v>41827</v>
      </c>
    </row>
    <row r="89" spans="1:18" x14ac:dyDescent="0.35">
      <c r="A89" t="s">
        <v>965</v>
      </c>
      <c r="B89" t="s">
        <v>966</v>
      </c>
      <c r="D89" t="s">
        <v>11</v>
      </c>
      <c r="E89" t="s">
        <v>932</v>
      </c>
      <c r="M89" t="s">
        <v>792</v>
      </c>
      <c r="N89" t="s">
        <v>42</v>
      </c>
      <c r="O89" s="2">
        <v>41827</v>
      </c>
    </row>
    <row r="90" spans="1:18" x14ac:dyDescent="0.35">
      <c r="A90" t="s">
        <v>967</v>
      </c>
      <c r="B90" t="s">
        <v>968</v>
      </c>
      <c r="D90" t="s">
        <v>11</v>
      </c>
      <c r="E90" t="s">
        <v>932</v>
      </c>
      <c r="M90" t="s">
        <v>792</v>
      </c>
      <c r="N90" t="s">
        <v>42</v>
      </c>
      <c r="O90" s="2">
        <v>41827</v>
      </c>
    </row>
    <row r="91" spans="1:18" x14ac:dyDescent="0.35">
      <c r="A91" t="s">
        <v>969</v>
      </c>
      <c r="B91" t="s">
        <v>970</v>
      </c>
      <c r="D91" t="s">
        <v>11</v>
      </c>
      <c r="E91" t="s">
        <v>932</v>
      </c>
      <c r="M91" t="s">
        <v>792</v>
      </c>
      <c r="N91" t="s">
        <v>42</v>
      </c>
      <c r="O91" s="2">
        <v>41827</v>
      </c>
      <c r="Q91" s="2">
        <v>41639</v>
      </c>
    </row>
    <row r="92" spans="1:18" x14ac:dyDescent="0.35">
      <c r="A92" t="s">
        <v>971</v>
      </c>
      <c r="B92" t="s">
        <v>972</v>
      </c>
      <c r="D92" t="s">
        <v>11</v>
      </c>
      <c r="E92" t="s">
        <v>932</v>
      </c>
      <c r="M92" t="s">
        <v>792</v>
      </c>
      <c r="N92" t="s">
        <v>42</v>
      </c>
      <c r="O92" s="2">
        <v>41827</v>
      </c>
    </row>
    <row r="93" spans="1:18" x14ac:dyDescent="0.35">
      <c r="A93" t="s">
        <v>973</v>
      </c>
      <c r="B93" t="s">
        <v>974</v>
      </c>
      <c r="D93" t="s">
        <v>11</v>
      </c>
      <c r="E93" t="s">
        <v>932</v>
      </c>
      <c r="M93" t="s">
        <v>792</v>
      </c>
      <c r="N93" t="s">
        <v>42</v>
      </c>
      <c r="O93" s="2">
        <v>41827</v>
      </c>
    </row>
    <row r="94" spans="1:18" x14ac:dyDescent="0.35">
      <c r="A94" t="s">
        <v>975</v>
      </c>
      <c r="B94" t="s">
        <v>976</v>
      </c>
      <c r="D94" t="s">
        <v>11</v>
      </c>
      <c r="E94" t="s">
        <v>932</v>
      </c>
      <c r="M94" t="s">
        <v>792</v>
      </c>
      <c r="N94" t="s">
        <v>42</v>
      </c>
      <c r="O94" s="2">
        <v>41827</v>
      </c>
      <c r="Q94" s="2">
        <v>41639</v>
      </c>
    </row>
    <row r="95" spans="1:18" x14ac:dyDescent="0.35">
      <c r="A95" t="s">
        <v>977</v>
      </c>
      <c r="B95" t="s">
        <v>978</v>
      </c>
      <c r="D95" t="s">
        <v>11</v>
      </c>
      <c r="E95" t="s">
        <v>932</v>
      </c>
      <c r="M95" t="s">
        <v>792</v>
      </c>
      <c r="N95" t="s">
        <v>42</v>
      </c>
      <c r="O95" s="2">
        <v>41827</v>
      </c>
      <c r="Q95" s="2">
        <v>41639</v>
      </c>
    </row>
    <row r="96" spans="1:18" x14ac:dyDescent="0.35">
      <c r="A96" t="s">
        <v>979</v>
      </c>
      <c r="B96" t="s">
        <v>980</v>
      </c>
      <c r="D96" t="s">
        <v>11</v>
      </c>
      <c r="E96" t="s">
        <v>932</v>
      </c>
      <c r="M96" t="s">
        <v>792</v>
      </c>
      <c r="N96" t="s">
        <v>42</v>
      </c>
      <c r="O96" s="2">
        <v>41827</v>
      </c>
      <c r="Q96" s="2">
        <v>41639</v>
      </c>
    </row>
    <row r="97" spans="1:17" x14ac:dyDescent="0.35">
      <c r="A97" t="s">
        <v>981</v>
      </c>
      <c r="B97" t="s">
        <v>982</v>
      </c>
      <c r="D97" t="s">
        <v>11</v>
      </c>
      <c r="E97" t="s">
        <v>932</v>
      </c>
      <c r="M97" t="s">
        <v>792</v>
      </c>
      <c r="N97" t="s">
        <v>42</v>
      </c>
      <c r="O97" s="2">
        <v>41827</v>
      </c>
      <c r="Q97" s="2">
        <v>41639</v>
      </c>
    </row>
    <row r="98" spans="1:17" x14ac:dyDescent="0.35">
      <c r="A98" t="s">
        <v>983</v>
      </c>
      <c r="B98" t="s">
        <v>984</v>
      </c>
      <c r="D98" t="s">
        <v>11</v>
      </c>
      <c r="E98" t="s">
        <v>932</v>
      </c>
      <c r="M98" t="s">
        <v>792</v>
      </c>
      <c r="N98" t="s">
        <v>42</v>
      </c>
      <c r="O98" s="2">
        <v>41827</v>
      </c>
      <c r="Q98" s="2">
        <v>42277</v>
      </c>
    </row>
    <row r="99" spans="1:17" x14ac:dyDescent="0.35">
      <c r="A99" t="s">
        <v>985</v>
      </c>
      <c r="B99" t="s">
        <v>986</v>
      </c>
      <c r="D99" t="s">
        <v>11</v>
      </c>
      <c r="E99" t="s">
        <v>932</v>
      </c>
      <c r="M99" t="s">
        <v>792</v>
      </c>
      <c r="N99" t="s">
        <v>42</v>
      </c>
      <c r="O99" s="2">
        <v>41827</v>
      </c>
      <c r="Q99" s="2">
        <v>42277</v>
      </c>
    </row>
    <row r="100" spans="1:17" x14ac:dyDescent="0.35">
      <c r="A100" t="s">
        <v>987</v>
      </c>
      <c r="B100" t="s">
        <v>988</v>
      </c>
      <c r="D100" t="s">
        <v>11</v>
      </c>
      <c r="E100" t="s">
        <v>932</v>
      </c>
      <c r="M100" t="s">
        <v>792</v>
      </c>
      <c r="N100" t="s">
        <v>42</v>
      </c>
      <c r="O100" s="2">
        <v>42277</v>
      </c>
    </row>
    <row r="101" spans="1:17" x14ac:dyDescent="0.35">
      <c r="A101" t="s">
        <v>989</v>
      </c>
      <c r="B101" t="s">
        <v>990</v>
      </c>
      <c r="D101" t="s">
        <v>11</v>
      </c>
      <c r="E101" t="s">
        <v>932</v>
      </c>
      <c r="M101" t="s">
        <v>792</v>
      </c>
      <c r="N101" t="s">
        <v>42</v>
      </c>
      <c r="O101" s="2">
        <v>42277</v>
      </c>
    </row>
    <row r="102" spans="1:17" x14ac:dyDescent="0.35">
      <c r="A102" t="s">
        <v>991</v>
      </c>
      <c r="B102" t="s">
        <v>992</v>
      </c>
      <c r="D102" t="s">
        <v>11</v>
      </c>
      <c r="E102" t="s">
        <v>932</v>
      </c>
      <c r="M102" t="s">
        <v>792</v>
      </c>
      <c r="N102" t="s">
        <v>42</v>
      </c>
      <c r="O102" s="2">
        <v>42277</v>
      </c>
    </row>
    <row r="103" spans="1:17" x14ac:dyDescent="0.35">
      <c r="A103" t="s">
        <v>993</v>
      </c>
      <c r="B103" t="s">
        <v>994</v>
      </c>
      <c r="D103" t="s">
        <v>11</v>
      </c>
      <c r="E103" t="s">
        <v>932</v>
      </c>
      <c r="M103" t="s">
        <v>792</v>
      </c>
      <c r="N103" t="s">
        <v>42</v>
      </c>
      <c r="O103" s="2">
        <v>42277</v>
      </c>
    </row>
    <row r="104" spans="1:17" x14ac:dyDescent="0.35">
      <c r="A104" t="s">
        <v>995</v>
      </c>
      <c r="B104" t="s">
        <v>996</v>
      </c>
      <c r="D104" t="s">
        <v>11</v>
      </c>
      <c r="E104" t="s">
        <v>932</v>
      </c>
      <c r="M104" t="s">
        <v>792</v>
      </c>
      <c r="N104" t="s">
        <v>42</v>
      </c>
      <c r="O104" s="2">
        <v>42931</v>
      </c>
    </row>
    <row r="105" spans="1:17" x14ac:dyDescent="0.35">
      <c r="A105" t="s">
        <v>997</v>
      </c>
      <c r="B105" t="s">
        <v>998</v>
      </c>
      <c r="D105" t="s">
        <v>11</v>
      </c>
      <c r="E105" t="s">
        <v>932</v>
      </c>
      <c r="M105" t="s">
        <v>792</v>
      </c>
      <c r="N105" t="s">
        <v>42</v>
      </c>
      <c r="O105" s="2">
        <v>42931</v>
      </c>
    </row>
    <row r="106" spans="1:17" x14ac:dyDescent="0.35">
      <c r="A106" t="s">
        <v>999</v>
      </c>
      <c r="B106" t="s">
        <v>1000</v>
      </c>
      <c r="D106" t="s">
        <v>11</v>
      </c>
      <c r="E106" t="s">
        <v>932</v>
      </c>
      <c r="M106" t="s">
        <v>792</v>
      </c>
      <c r="N106" t="s">
        <v>42</v>
      </c>
      <c r="O106" s="2">
        <v>45122</v>
      </c>
    </row>
    <row r="107" spans="1:17" x14ac:dyDescent="0.35">
      <c r="A107" t="s">
        <v>1001</v>
      </c>
      <c r="B107" t="s">
        <v>1002</v>
      </c>
      <c r="D107" t="s">
        <v>11</v>
      </c>
      <c r="E107" t="s">
        <v>932</v>
      </c>
      <c r="M107" t="s">
        <v>792</v>
      </c>
      <c r="N107" t="s">
        <v>42</v>
      </c>
      <c r="O107" s="2">
        <v>45122</v>
      </c>
    </row>
    <row r="108" spans="1:17" x14ac:dyDescent="0.35">
      <c r="A108" t="s">
        <v>1003</v>
      </c>
      <c r="B108" t="s">
        <v>1004</v>
      </c>
      <c r="D108" t="s">
        <v>11</v>
      </c>
      <c r="E108" t="s">
        <v>932</v>
      </c>
      <c r="M108" t="s">
        <v>792</v>
      </c>
      <c r="N108" t="s">
        <v>42</v>
      </c>
      <c r="O108" s="2">
        <v>45122</v>
      </c>
    </row>
    <row r="109" spans="1:17" x14ac:dyDescent="0.35">
      <c r="A109" t="s">
        <v>1005</v>
      </c>
      <c r="B109" t="s">
        <v>1006</v>
      </c>
      <c r="D109" t="s">
        <v>11</v>
      </c>
      <c r="E109" t="s">
        <v>932</v>
      </c>
      <c r="M109" t="s">
        <v>792</v>
      </c>
      <c r="N109" t="s">
        <v>42</v>
      </c>
      <c r="O109" s="2">
        <v>45122</v>
      </c>
    </row>
    <row r="110" spans="1:17" x14ac:dyDescent="0.35">
      <c r="A110" t="s">
        <v>1007</v>
      </c>
      <c r="B110" t="s">
        <v>1008</v>
      </c>
      <c r="D110" t="s">
        <v>11</v>
      </c>
      <c r="E110" t="s">
        <v>932</v>
      </c>
      <c r="M110" t="s">
        <v>792</v>
      </c>
      <c r="N110" t="s">
        <v>42</v>
      </c>
      <c r="O110" s="2">
        <v>45122</v>
      </c>
    </row>
    <row r="111" spans="1:17" x14ac:dyDescent="0.35">
      <c r="A111" t="s">
        <v>1009</v>
      </c>
      <c r="B111" t="s">
        <v>1010</v>
      </c>
      <c r="D111" t="s">
        <v>6</v>
      </c>
      <c r="E111" t="s">
        <v>932</v>
      </c>
      <c r="M111" t="s">
        <v>792</v>
      </c>
      <c r="N111" t="s">
        <v>42</v>
      </c>
      <c r="O111" s="2">
        <v>41827</v>
      </c>
    </row>
    <row r="112" spans="1:17" x14ac:dyDescent="0.35">
      <c r="A112" t="s">
        <v>1011</v>
      </c>
      <c r="B112" t="s">
        <v>1012</v>
      </c>
      <c r="D112" t="s">
        <v>11</v>
      </c>
      <c r="E112" t="s">
        <v>932</v>
      </c>
      <c r="M112" t="s">
        <v>792</v>
      </c>
      <c r="N112" t="s">
        <v>42</v>
      </c>
      <c r="O112" s="2">
        <v>43405</v>
      </c>
    </row>
    <row r="113" spans="1:17" x14ac:dyDescent="0.35">
      <c r="A113" t="s">
        <v>1013</v>
      </c>
      <c r="B113" t="s">
        <v>1014</v>
      </c>
      <c r="D113" t="s">
        <v>11</v>
      </c>
      <c r="E113" t="s">
        <v>932</v>
      </c>
      <c r="M113" t="s">
        <v>792</v>
      </c>
      <c r="N113" t="s">
        <v>42</v>
      </c>
      <c r="O113" s="2">
        <v>44392</v>
      </c>
    </row>
    <row r="114" spans="1:17" x14ac:dyDescent="0.35">
      <c r="A114" t="s">
        <v>396</v>
      </c>
      <c r="B114" t="s">
        <v>1015</v>
      </c>
      <c r="D114" t="s">
        <v>6</v>
      </c>
      <c r="E114" t="s">
        <v>1016</v>
      </c>
      <c r="F114" t="s">
        <v>10</v>
      </c>
      <c r="G114" t="s">
        <v>64</v>
      </c>
      <c r="H114" t="s">
        <v>10</v>
      </c>
      <c r="I114" t="s">
        <v>1017</v>
      </c>
      <c r="M114" t="s">
        <v>792</v>
      </c>
      <c r="N114" t="s">
        <v>42</v>
      </c>
      <c r="O114" s="2">
        <v>41827</v>
      </c>
    </row>
    <row r="115" spans="1:17" x14ac:dyDescent="0.35">
      <c r="A115" t="s">
        <v>1018</v>
      </c>
      <c r="B115" t="s">
        <v>1019</v>
      </c>
      <c r="D115" t="s">
        <v>6</v>
      </c>
      <c r="E115" t="s">
        <v>1016</v>
      </c>
      <c r="F115" t="s">
        <v>10</v>
      </c>
      <c r="G115" t="s">
        <v>126</v>
      </c>
      <c r="H115" t="s">
        <v>10</v>
      </c>
      <c r="I115" t="s">
        <v>1020</v>
      </c>
      <c r="M115" t="s">
        <v>792</v>
      </c>
      <c r="N115" t="s">
        <v>42</v>
      </c>
      <c r="O115" s="2">
        <v>41827</v>
      </c>
      <c r="Q115" s="2">
        <v>41639</v>
      </c>
    </row>
    <row r="116" spans="1:17" x14ac:dyDescent="0.35">
      <c r="A116" t="s">
        <v>1021</v>
      </c>
      <c r="B116" t="s">
        <v>1022</v>
      </c>
      <c r="D116" t="s">
        <v>6</v>
      </c>
      <c r="E116" t="s">
        <v>1016</v>
      </c>
      <c r="F116" t="s">
        <v>10</v>
      </c>
      <c r="G116" t="s">
        <v>62</v>
      </c>
      <c r="H116" t="s">
        <v>10</v>
      </c>
      <c r="I116" t="s">
        <v>1023</v>
      </c>
      <c r="M116" t="s">
        <v>792</v>
      </c>
      <c r="N116" t="s">
        <v>42</v>
      </c>
      <c r="O116" s="2">
        <v>43405</v>
      </c>
    </row>
    <row r="117" spans="1:17" x14ac:dyDescent="0.35">
      <c r="A117" t="s">
        <v>1024</v>
      </c>
      <c r="B117" t="s">
        <v>1025</v>
      </c>
      <c r="D117" t="s">
        <v>6</v>
      </c>
      <c r="E117" t="s">
        <v>1016</v>
      </c>
      <c r="F117" t="s">
        <v>10</v>
      </c>
      <c r="G117" t="s">
        <v>62</v>
      </c>
      <c r="H117" t="s">
        <v>10</v>
      </c>
      <c r="I117" t="s">
        <v>1026</v>
      </c>
      <c r="M117" t="s">
        <v>792</v>
      </c>
      <c r="N117" t="s">
        <v>42</v>
      </c>
      <c r="O117" s="2">
        <v>43405</v>
      </c>
    </row>
    <row r="118" spans="1:17" x14ac:dyDescent="0.35">
      <c r="A118" t="s">
        <v>1027</v>
      </c>
      <c r="B118" t="s">
        <v>1028</v>
      </c>
      <c r="D118" t="s">
        <v>6</v>
      </c>
      <c r="E118" t="s">
        <v>1016</v>
      </c>
      <c r="F118" t="s">
        <v>10</v>
      </c>
      <c r="G118" t="s">
        <v>62</v>
      </c>
      <c r="H118" t="s">
        <v>10</v>
      </c>
      <c r="I118" t="s">
        <v>1023</v>
      </c>
      <c r="M118" t="s">
        <v>792</v>
      </c>
      <c r="N118" t="s">
        <v>42</v>
      </c>
      <c r="O118" s="2">
        <v>43405</v>
      </c>
    </row>
    <row r="119" spans="1:17" x14ac:dyDescent="0.35">
      <c r="A119" t="s">
        <v>1029</v>
      </c>
      <c r="B119" t="s">
        <v>1030</v>
      </c>
      <c r="D119" t="s">
        <v>6</v>
      </c>
      <c r="E119" t="s">
        <v>1016</v>
      </c>
      <c r="F119" t="s">
        <v>10</v>
      </c>
      <c r="G119" t="s">
        <v>62</v>
      </c>
      <c r="H119" t="s">
        <v>10</v>
      </c>
      <c r="I119" t="s">
        <v>1031</v>
      </c>
      <c r="M119" t="s">
        <v>792</v>
      </c>
      <c r="N119" t="s">
        <v>42</v>
      </c>
      <c r="O119" s="2">
        <v>43405</v>
      </c>
      <c r="Q119" s="2">
        <v>45122</v>
      </c>
    </row>
    <row r="120" spans="1:17" x14ac:dyDescent="0.35">
      <c r="A120" t="s">
        <v>1032</v>
      </c>
      <c r="B120" t="s">
        <v>1033</v>
      </c>
      <c r="D120" t="s">
        <v>6</v>
      </c>
      <c r="E120" t="s">
        <v>1016</v>
      </c>
      <c r="F120" t="s">
        <v>10</v>
      </c>
      <c r="G120" t="s">
        <v>62</v>
      </c>
      <c r="H120" t="s">
        <v>10</v>
      </c>
      <c r="I120" t="s">
        <v>1023</v>
      </c>
      <c r="M120" t="s">
        <v>792</v>
      </c>
      <c r="N120" t="s">
        <v>42</v>
      </c>
      <c r="O120" s="2">
        <v>43405</v>
      </c>
    </row>
    <row r="121" spans="1:17" x14ac:dyDescent="0.35">
      <c r="A121" t="s">
        <v>1034</v>
      </c>
      <c r="B121" t="s">
        <v>1035</v>
      </c>
      <c r="D121" t="s">
        <v>6</v>
      </c>
      <c r="E121" t="s">
        <v>1016</v>
      </c>
      <c r="F121" t="s">
        <v>10</v>
      </c>
      <c r="G121" t="s">
        <v>62</v>
      </c>
      <c r="H121" t="s">
        <v>10</v>
      </c>
      <c r="I121" t="s">
        <v>1023</v>
      </c>
      <c r="M121" t="s">
        <v>792</v>
      </c>
      <c r="N121" t="s">
        <v>42</v>
      </c>
      <c r="O121" s="2">
        <v>43405</v>
      </c>
    </row>
    <row r="122" spans="1:17" x14ac:dyDescent="0.35">
      <c r="A122" t="s">
        <v>1036</v>
      </c>
      <c r="B122" t="s">
        <v>1037</v>
      </c>
      <c r="D122" t="s">
        <v>6</v>
      </c>
      <c r="E122" t="s">
        <v>1016</v>
      </c>
      <c r="F122" t="s">
        <v>10</v>
      </c>
      <c r="G122" t="s">
        <v>62</v>
      </c>
      <c r="H122" t="s">
        <v>10</v>
      </c>
      <c r="I122" t="s">
        <v>1023</v>
      </c>
      <c r="M122" t="s">
        <v>792</v>
      </c>
      <c r="N122" t="s">
        <v>42</v>
      </c>
      <c r="O122" s="2">
        <v>43405</v>
      </c>
    </row>
    <row r="123" spans="1:17" x14ac:dyDescent="0.35">
      <c r="A123" t="s">
        <v>1038</v>
      </c>
      <c r="B123" t="s">
        <v>1039</v>
      </c>
      <c r="D123" t="s">
        <v>6</v>
      </c>
      <c r="E123" t="s">
        <v>1016</v>
      </c>
      <c r="F123" t="s">
        <v>10</v>
      </c>
      <c r="G123" t="s">
        <v>62</v>
      </c>
      <c r="H123" t="s">
        <v>10</v>
      </c>
      <c r="I123" t="s">
        <v>1023</v>
      </c>
      <c r="M123" t="s">
        <v>792</v>
      </c>
      <c r="N123" t="s">
        <v>42</v>
      </c>
      <c r="O123" s="2">
        <v>43405</v>
      </c>
    </row>
    <row r="124" spans="1:17" x14ac:dyDescent="0.35">
      <c r="A124" t="s">
        <v>473</v>
      </c>
      <c r="B124" t="s">
        <v>1040</v>
      </c>
      <c r="D124" t="s">
        <v>6</v>
      </c>
      <c r="E124" t="s">
        <v>1016</v>
      </c>
      <c r="F124" t="s">
        <v>10</v>
      </c>
      <c r="G124" t="s">
        <v>90</v>
      </c>
      <c r="H124" t="s">
        <v>10</v>
      </c>
      <c r="I124" t="s">
        <v>1041</v>
      </c>
      <c r="M124" t="s">
        <v>792</v>
      </c>
      <c r="N124" t="s">
        <v>42</v>
      </c>
      <c r="O124" s="2">
        <v>43405</v>
      </c>
    </row>
    <row r="125" spans="1:17" x14ac:dyDescent="0.35">
      <c r="A125" t="s">
        <v>1042</v>
      </c>
      <c r="B125" t="s">
        <v>1043</v>
      </c>
      <c r="D125" t="s">
        <v>11</v>
      </c>
      <c r="E125" t="s">
        <v>1016</v>
      </c>
      <c r="F125" t="s">
        <v>10</v>
      </c>
      <c r="G125" t="s">
        <v>40</v>
      </c>
      <c r="H125" t="s">
        <v>10</v>
      </c>
      <c r="I125" t="s">
        <v>1044</v>
      </c>
      <c r="M125" t="s">
        <v>792</v>
      </c>
      <c r="N125" t="s">
        <v>42</v>
      </c>
      <c r="O125" s="2">
        <v>41827</v>
      </c>
    </row>
    <row r="126" spans="1:17" x14ac:dyDescent="0.35">
      <c r="A126" t="s">
        <v>1045</v>
      </c>
      <c r="B126" t="s">
        <v>1046</v>
      </c>
      <c r="D126" t="s">
        <v>6</v>
      </c>
      <c r="E126" t="s">
        <v>1016</v>
      </c>
      <c r="F126" t="s">
        <v>10</v>
      </c>
      <c r="G126" t="s">
        <v>90</v>
      </c>
      <c r="H126" t="s">
        <v>10</v>
      </c>
      <c r="I126" t="s">
        <v>1047</v>
      </c>
      <c r="M126" t="s">
        <v>792</v>
      </c>
      <c r="N126" t="s">
        <v>42</v>
      </c>
      <c r="O126" s="2">
        <v>43405</v>
      </c>
    </row>
    <row r="127" spans="1:17" x14ac:dyDescent="0.35">
      <c r="A127" t="s">
        <v>1048</v>
      </c>
      <c r="B127" t="s">
        <v>1049</v>
      </c>
      <c r="D127" t="s">
        <v>6</v>
      </c>
      <c r="E127" t="s">
        <v>1016</v>
      </c>
      <c r="F127" t="s">
        <v>10</v>
      </c>
      <c r="G127" t="s">
        <v>90</v>
      </c>
      <c r="H127" t="s">
        <v>10</v>
      </c>
      <c r="I127" t="s">
        <v>1026</v>
      </c>
      <c r="M127" t="s">
        <v>792</v>
      </c>
      <c r="N127" t="s">
        <v>42</v>
      </c>
      <c r="O127" s="2">
        <v>43405</v>
      </c>
    </row>
    <row r="128" spans="1:17" x14ac:dyDescent="0.35">
      <c r="A128" t="s">
        <v>1050</v>
      </c>
      <c r="B128" t="s">
        <v>1051</v>
      </c>
      <c r="D128" t="s">
        <v>6</v>
      </c>
      <c r="E128" t="s">
        <v>1016</v>
      </c>
      <c r="F128" t="s">
        <v>10</v>
      </c>
      <c r="G128" t="s">
        <v>90</v>
      </c>
      <c r="H128" t="s">
        <v>10</v>
      </c>
      <c r="I128" t="s">
        <v>1052</v>
      </c>
      <c r="M128" t="s">
        <v>792</v>
      </c>
      <c r="N128" t="s">
        <v>42</v>
      </c>
      <c r="O128" s="2">
        <v>43405</v>
      </c>
    </row>
    <row r="129" spans="1:17" x14ac:dyDescent="0.35">
      <c r="A129" t="s">
        <v>1053</v>
      </c>
      <c r="B129" t="s">
        <v>1054</v>
      </c>
      <c r="D129" t="s">
        <v>6</v>
      </c>
      <c r="E129" t="s">
        <v>1016</v>
      </c>
      <c r="F129" t="s">
        <v>10</v>
      </c>
      <c r="G129" t="s">
        <v>90</v>
      </c>
      <c r="H129" t="s">
        <v>10</v>
      </c>
      <c r="I129" t="s">
        <v>1055</v>
      </c>
      <c r="M129" t="s">
        <v>792</v>
      </c>
      <c r="N129" t="s">
        <v>42</v>
      </c>
      <c r="O129" s="2">
        <v>43405</v>
      </c>
    </row>
    <row r="130" spans="1:17" x14ac:dyDescent="0.35">
      <c r="A130" t="s">
        <v>1056</v>
      </c>
      <c r="B130" t="s">
        <v>1057</v>
      </c>
      <c r="D130" t="s">
        <v>6</v>
      </c>
      <c r="E130" t="s">
        <v>1016</v>
      </c>
      <c r="F130" t="s">
        <v>10</v>
      </c>
      <c r="G130" t="s">
        <v>90</v>
      </c>
      <c r="H130" t="s">
        <v>10</v>
      </c>
      <c r="I130" t="s">
        <v>1058</v>
      </c>
      <c r="M130" t="s">
        <v>792</v>
      </c>
      <c r="N130" t="s">
        <v>42</v>
      </c>
      <c r="O130" s="2">
        <v>43405</v>
      </c>
    </row>
    <row r="131" spans="1:17" x14ac:dyDescent="0.35">
      <c r="A131" t="s">
        <v>1059</v>
      </c>
      <c r="B131" t="s">
        <v>1060</v>
      </c>
      <c r="D131" t="s">
        <v>6</v>
      </c>
      <c r="E131" t="s">
        <v>1016</v>
      </c>
      <c r="F131" t="s">
        <v>10</v>
      </c>
      <c r="G131" t="s">
        <v>90</v>
      </c>
      <c r="H131" t="s">
        <v>10</v>
      </c>
      <c r="I131" t="s">
        <v>1031</v>
      </c>
      <c r="M131" t="s">
        <v>792</v>
      </c>
      <c r="N131" t="s">
        <v>42</v>
      </c>
      <c r="O131" s="2">
        <v>43405</v>
      </c>
    </row>
    <row r="132" spans="1:17" x14ac:dyDescent="0.35">
      <c r="A132" t="s">
        <v>1061</v>
      </c>
      <c r="B132" t="s">
        <v>1062</v>
      </c>
      <c r="D132" t="s">
        <v>6</v>
      </c>
      <c r="E132" t="s">
        <v>1016</v>
      </c>
      <c r="F132" t="s">
        <v>10</v>
      </c>
      <c r="G132" t="s">
        <v>90</v>
      </c>
      <c r="H132" t="s">
        <v>10</v>
      </c>
      <c r="I132" t="s">
        <v>1063</v>
      </c>
      <c r="M132" t="s">
        <v>792</v>
      </c>
      <c r="N132" t="s">
        <v>42</v>
      </c>
      <c r="O132" s="2">
        <v>43405</v>
      </c>
    </row>
    <row r="133" spans="1:17" x14ac:dyDescent="0.35">
      <c r="A133" t="s">
        <v>1064</v>
      </c>
      <c r="B133" t="s">
        <v>1065</v>
      </c>
      <c r="D133" t="s">
        <v>6</v>
      </c>
      <c r="E133" t="s">
        <v>1016</v>
      </c>
      <c r="F133" t="s">
        <v>10</v>
      </c>
      <c r="G133" t="s">
        <v>90</v>
      </c>
      <c r="H133" t="s">
        <v>10</v>
      </c>
      <c r="I133" t="s">
        <v>1066</v>
      </c>
      <c r="M133" t="s">
        <v>792</v>
      </c>
      <c r="N133" t="s">
        <v>42</v>
      </c>
      <c r="O133" s="2">
        <v>43405</v>
      </c>
    </row>
    <row r="134" spans="1:17" x14ac:dyDescent="0.35">
      <c r="A134" t="s">
        <v>1067</v>
      </c>
      <c r="B134" t="s">
        <v>1068</v>
      </c>
      <c r="D134" t="s">
        <v>6</v>
      </c>
      <c r="E134" t="s">
        <v>1016</v>
      </c>
      <c r="F134" t="s">
        <v>10</v>
      </c>
      <c r="G134" t="s">
        <v>90</v>
      </c>
      <c r="H134" t="s">
        <v>10</v>
      </c>
      <c r="I134" t="s">
        <v>1069</v>
      </c>
      <c r="M134" t="s">
        <v>792</v>
      </c>
      <c r="N134" t="s">
        <v>42</v>
      </c>
      <c r="O134" s="2">
        <v>43405</v>
      </c>
    </row>
    <row r="135" spans="1:17" x14ac:dyDescent="0.35">
      <c r="A135" t="s">
        <v>1070</v>
      </c>
      <c r="B135" t="s">
        <v>1071</v>
      </c>
      <c r="D135" t="s">
        <v>6</v>
      </c>
      <c r="E135" t="s">
        <v>1016</v>
      </c>
      <c r="F135" t="s">
        <v>10</v>
      </c>
      <c r="G135" t="s">
        <v>90</v>
      </c>
      <c r="H135" t="s">
        <v>10</v>
      </c>
      <c r="I135" t="s">
        <v>1072</v>
      </c>
      <c r="M135" t="s">
        <v>792</v>
      </c>
      <c r="N135" t="s">
        <v>42</v>
      </c>
      <c r="O135" s="2">
        <v>43405</v>
      </c>
    </row>
    <row r="136" spans="1:17" x14ac:dyDescent="0.35">
      <c r="A136" t="s">
        <v>1073</v>
      </c>
      <c r="B136" t="s">
        <v>1074</v>
      </c>
      <c r="D136" t="s">
        <v>11</v>
      </c>
      <c r="E136" t="s">
        <v>1016</v>
      </c>
      <c r="F136" t="s">
        <v>10</v>
      </c>
      <c r="G136" t="s">
        <v>40</v>
      </c>
      <c r="H136" t="s">
        <v>10</v>
      </c>
      <c r="I136" t="s">
        <v>1075</v>
      </c>
      <c r="M136" t="s">
        <v>792</v>
      </c>
      <c r="N136" t="s">
        <v>42</v>
      </c>
      <c r="O136" s="2">
        <v>41827</v>
      </c>
      <c r="Q136" s="2">
        <v>41639</v>
      </c>
    </row>
    <row r="137" spans="1:17" x14ac:dyDescent="0.35">
      <c r="A137" t="s">
        <v>1076</v>
      </c>
      <c r="B137" t="s">
        <v>1077</v>
      </c>
      <c r="D137" t="s">
        <v>6</v>
      </c>
      <c r="E137" t="s">
        <v>1016</v>
      </c>
      <c r="F137" t="s">
        <v>10</v>
      </c>
      <c r="G137" t="s">
        <v>90</v>
      </c>
      <c r="H137" t="s">
        <v>10</v>
      </c>
      <c r="I137" t="s">
        <v>1078</v>
      </c>
      <c r="M137" t="s">
        <v>792</v>
      </c>
      <c r="N137" t="s">
        <v>42</v>
      </c>
      <c r="O137" s="2">
        <v>43405</v>
      </c>
    </row>
    <row r="138" spans="1:17" x14ac:dyDescent="0.35">
      <c r="A138" t="s">
        <v>1079</v>
      </c>
      <c r="B138" t="s">
        <v>1080</v>
      </c>
      <c r="D138" t="s">
        <v>6</v>
      </c>
      <c r="E138" t="s">
        <v>1016</v>
      </c>
      <c r="F138" t="s">
        <v>10</v>
      </c>
      <c r="G138" t="s">
        <v>90</v>
      </c>
      <c r="H138" t="s">
        <v>10</v>
      </c>
      <c r="I138" t="s">
        <v>1081</v>
      </c>
      <c r="M138" t="s">
        <v>792</v>
      </c>
      <c r="N138" t="s">
        <v>42</v>
      </c>
      <c r="O138" s="2">
        <v>43405</v>
      </c>
    </row>
    <row r="139" spans="1:17" x14ac:dyDescent="0.35">
      <c r="A139" t="s">
        <v>1082</v>
      </c>
      <c r="B139" t="s">
        <v>1083</v>
      </c>
      <c r="D139" t="s">
        <v>6</v>
      </c>
      <c r="E139" t="s">
        <v>1016</v>
      </c>
      <c r="F139" t="s">
        <v>10</v>
      </c>
      <c r="G139" t="s">
        <v>90</v>
      </c>
      <c r="H139" t="s">
        <v>10</v>
      </c>
      <c r="I139" t="s">
        <v>1084</v>
      </c>
      <c r="M139" t="s">
        <v>792</v>
      </c>
      <c r="N139" t="s">
        <v>42</v>
      </c>
      <c r="O139" s="2">
        <v>43405</v>
      </c>
    </row>
    <row r="140" spans="1:17" x14ac:dyDescent="0.35">
      <c r="A140" t="s">
        <v>1085</v>
      </c>
      <c r="B140" t="s">
        <v>1086</v>
      </c>
      <c r="D140" t="s">
        <v>6</v>
      </c>
      <c r="E140" t="s">
        <v>1016</v>
      </c>
      <c r="F140" t="s">
        <v>10</v>
      </c>
      <c r="G140" t="s">
        <v>94</v>
      </c>
      <c r="H140" t="s">
        <v>10</v>
      </c>
      <c r="I140" t="s">
        <v>1052</v>
      </c>
      <c r="M140" t="s">
        <v>792</v>
      </c>
      <c r="N140" t="s">
        <v>42</v>
      </c>
      <c r="O140" s="2">
        <v>43405</v>
      </c>
    </row>
    <row r="141" spans="1:17" x14ac:dyDescent="0.35">
      <c r="A141" t="s">
        <v>1087</v>
      </c>
      <c r="B141" t="s">
        <v>1088</v>
      </c>
      <c r="D141" t="s">
        <v>6</v>
      </c>
      <c r="E141" t="s">
        <v>1016</v>
      </c>
      <c r="F141" t="s">
        <v>10</v>
      </c>
      <c r="G141" t="s">
        <v>90</v>
      </c>
      <c r="H141" t="s">
        <v>10</v>
      </c>
      <c r="I141" t="s">
        <v>1089</v>
      </c>
      <c r="M141" t="s">
        <v>792</v>
      </c>
      <c r="N141" t="s">
        <v>42</v>
      </c>
      <c r="O141" s="2">
        <v>43405</v>
      </c>
    </row>
    <row r="142" spans="1:17" x14ac:dyDescent="0.35">
      <c r="A142" t="s">
        <v>1090</v>
      </c>
      <c r="B142" t="s">
        <v>1091</v>
      </c>
      <c r="D142" t="s">
        <v>6</v>
      </c>
      <c r="E142" t="s">
        <v>1016</v>
      </c>
      <c r="F142" t="s">
        <v>10</v>
      </c>
      <c r="G142" t="s">
        <v>62</v>
      </c>
      <c r="H142" t="s">
        <v>10</v>
      </c>
      <c r="I142" t="s">
        <v>1041</v>
      </c>
      <c r="M142" t="s">
        <v>792</v>
      </c>
      <c r="N142" t="s">
        <v>42</v>
      </c>
      <c r="O142" s="2">
        <v>43405</v>
      </c>
    </row>
    <row r="143" spans="1:17" x14ac:dyDescent="0.35">
      <c r="A143" t="s">
        <v>1092</v>
      </c>
      <c r="B143" t="s">
        <v>1093</v>
      </c>
      <c r="D143" t="s">
        <v>6</v>
      </c>
      <c r="E143" t="s">
        <v>1016</v>
      </c>
      <c r="F143" t="s">
        <v>10</v>
      </c>
      <c r="G143" t="s">
        <v>62</v>
      </c>
      <c r="H143" t="s">
        <v>10</v>
      </c>
      <c r="I143" t="s">
        <v>1047</v>
      </c>
      <c r="M143" t="s">
        <v>792</v>
      </c>
      <c r="N143" t="s">
        <v>42</v>
      </c>
      <c r="O143" s="2">
        <v>43405</v>
      </c>
    </row>
    <row r="144" spans="1:17" x14ac:dyDescent="0.35">
      <c r="A144" t="s">
        <v>1094</v>
      </c>
      <c r="B144" t="s">
        <v>1095</v>
      </c>
      <c r="D144" t="s">
        <v>6</v>
      </c>
      <c r="E144" t="s">
        <v>1016</v>
      </c>
      <c r="F144" t="s">
        <v>10</v>
      </c>
      <c r="G144" t="s">
        <v>62</v>
      </c>
      <c r="H144" t="s">
        <v>10</v>
      </c>
      <c r="I144" t="s">
        <v>1041</v>
      </c>
      <c r="M144" t="s">
        <v>792</v>
      </c>
      <c r="N144" t="s">
        <v>42</v>
      </c>
      <c r="O144" s="2">
        <v>43405</v>
      </c>
    </row>
    <row r="145" spans="1:17" x14ac:dyDescent="0.35">
      <c r="A145" t="s">
        <v>1096</v>
      </c>
      <c r="B145" t="s">
        <v>1097</v>
      </c>
      <c r="D145" t="s">
        <v>6</v>
      </c>
      <c r="E145" t="s">
        <v>1016</v>
      </c>
      <c r="F145" t="s">
        <v>10</v>
      </c>
      <c r="G145" t="s">
        <v>62</v>
      </c>
      <c r="H145" t="s">
        <v>10</v>
      </c>
      <c r="I145" t="s">
        <v>1052</v>
      </c>
      <c r="M145" t="s">
        <v>792</v>
      </c>
      <c r="N145" t="s">
        <v>42</v>
      </c>
      <c r="O145" s="2">
        <v>43405</v>
      </c>
      <c r="Q145" s="2">
        <v>45122</v>
      </c>
    </row>
    <row r="146" spans="1:17" x14ac:dyDescent="0.35">
      <c r="A146" t="s">
        <v>1098</v>
      </c>
      <c r="B146" t="s">
        <v>1099</v>
      </c>
      <c r="D146" t="s">
        <v>6</v>
      </c>
      <c r="E146" t="s">
        <v>1016</v>
      </c>
      <c r="F146" t="s">
        <v>10</v>
      </c>
      <c r="G146" t="s">
        <v>62</v>
      </c>
      <c r="H146" t="s">
        <v>10</v>
      </c>
      <c r="I146" t="s">
        <v>1058</v>
      </c>
      <c r="M146" t="s">
        <v>792</v>
      </c>
      <c r="N146" t="s">
        <v>42</v>
      </c>
      <c r="O146" s="2">
        <v>43405</v>
      </c>
      <c r="Q146" s="2">
        <v>45122</v>
      </c>
    </row>
    <row r="147" spans="1:17" x14ac:dyDescent="0.35">
      <c r="A147" t="s">
        <v>1100</v>
      </c>
      <c r="B147" t="s">
        <v>1101</v>
      </c>
      <c r="D147" t="s">
        <v>11</v>
      </c>
      <c r="E147" t="s">
        <v>1016</v>
      </c>
      <c r="F147" t="s">
        <v>10</v>
      </c>
      <c r="G147" t="s">
        <v>40</v>
      </c>
      <c r="H147" t="s">
        <v>10</v>
      </c>
      <c r="I147" t="s">
        <v>1020</v>
      </c>
      <c r="M147" t="s">
        <v>792</v>
      </c>
      <c r="N147" t="s">
        <v>42</v>
      </c>
      <c r="O147" s="2">
        <v>41827</v>
      </c>
    </row>
    <row r="148" spans="1:17" x14ac:dyDescent="0.35">
      <c r="A148" t="s">
        <v>1102</v>
      </c>
      <c r="B148" t="s">
        <v>1103</v>
      </c>
      <c r="D148" t="s">
        <v>6</v>
      </c>
      <c r="E148" t="s">
        <v>1016</v>
      </c>
      <c r="F148" t="s">
        <v>10</v>
      </c>
      <c r="G148" t="s">
        <v>62</v>
      </c>
      <c r="H148" t="s">
        <v>10</v>
      </c>
      <c r="I148" t="s">
        <v>1055</v>
      </c>
      <c r="M148" t="s">
        <v>792</v>
      </c>
      <c r="N148" t="s">
        <v>42</v>
      </c>
      <c r="O148" s="2">
        <v>43405</v>
      </c>
      <c r="Q148" s="2">
        <v>45122</v>
      </c>
    </row>
    <row r="149" spans="1:17" x14ac:dyDescent="0.35">
      <c r="A149" t="s">
        <v>1104</v>
      </c>
      <c r="B149" t="s">
        <v>1105</v>
      </c>
      <c r="D149" t="s">
        <v>6</v>
      </c>
      <c r="E149" t="s">
        <v>1016</v>
      </c>
      <c r="F149" t="s">
        <v>10</v>
      </c>
      <c r="G149" t="s">
        <v>62</v>
      </c>
      <c r="H149" t="s">
        <v>10</v>
      </c>
      <c r="I149" t="s">
        <v>1041</v>
      </c>
      <c r="M149" t="s">
        <v>792</v>
      </c>
      <c r="N149" t="s">
        <v>42</v>
      </c>
      <c r="O149" s="2">
        <v>43405</v>
      </c>
    </row>
    <row r="150" spans="1:17" x14ac:dyDescent="0.35">
      <c r="A150" t="s">
        <v>1106</v>
      </c>
      <c r="B150" t="s">
        <v>1107</v>
      </c>
      <c r="D150" t="s">
        <v>6</v>
      </c>
      <c r="E150" t="s">
        <v>1016</v>
      </c>
      <c r="F150" t="s">
        <v>10</v>
      </c>
      <c r="G150" t="s">
        <v>62</v>
      </c>
      <c r="H150" t="s">
        <v>10</v>
      </c>
      <c r="I150" t="s">
        <v>1041</v>
      </c>
      <c r="M150" t="s">
        <v>792</v>
      </c>
      <c r="N150" t="s">
        <v>42</v>
      </c>
      <c r="O150" s="2">
        <v>43405</v>
      </c>
      <c r="Q150" s="2">
        <v>45122</v>
      </c>
    </row>
    <row r="151" spans="1:17" x14ac:dyDescent="0.35">
      <c r="A151" t="s">
        <v>1108</v>
      </c>
      <c r="B151" t="s">
        <v>1109</v>
      </c>
      <c r="D151" t="s">
        <v>6</v>
      </c>
      <c r="E151" t="s">
        <v>1016</v>
      </c>
      <c r="F151" t="s">
        <v>10</v>
      </c>
      <c r="G151" t="s">
        <v>62</v>
      </c>
      <c r="H151" t="s">
        <v>10</v>
      </c>
      <c r="I151" t="s">
        <v>1041</v>
      </c>
      <c r="M151" t="s">
        <v>792</v>
      </c>
      <c r="N151" t="s">
        <v>42</v>
      </c>
      <c r="O151" s="2">
        <v>43405</v>
      </c>
    </row>
    <row r="152" spans="1:17" x14ac:dyDescent="0.35">
      <c r="A152" t="s">
        <v>1110</v>
      </c>
      <c r="B152" t="s">
        <v>1111</v>
      </c>
      <c r="D152" t="s">
        <v>6</v>
      </c>
      <c r="E152" t="s">
        <v>1016</v>
      </c>
      <c r="F152" t="s">
        <v>10</v>
      </c>
      <c r="G152" t="s">
        <v>62</v>
      </c>
      <c r="H152" t="s">
        <v>10</v>
      </c>
      <c r="I152" t="s">
        <v>1041</v>
      </c>
      <c r="M152" t="s">
        <v>792</v>
      </c>
      <c r="N152" t="s">
        <v>42</v>
      </c>
      <c r="O152" s="2">
        <v>43405</v>
      </c>
    </row>
    <row r="153" spans="1:17" x14ac:dyDescent="0.35">
      <c r="A153" t="s">
        <v>1112</v>
      </c>
      <c r="B153" t="s">
        <v>1113</v>
      </c>
      <c r="D153" t="s">
        <v>6</v>
      </c>
      <c r="E153" t="s">
        <v>1016</v>
      </c>
      <c r="F153" t="s">
        <v>10</v>
      </c>
      <c r="G153" t="s">
        <v>144</v>
      </c>
      <c r="H153" t="s">
        <v>10</v>
      </c>
      <c r="I153" t="s">
        <v>1047</v>
      </c>
      <c r="M153" t="s">
        <v>792</v>
      </c>
      <c r="N153" t="s">
        <v>42</v>
      </c>
      <c r="O153" s="2">
        <v>43405</v>
      </c>
    </row>
    <row r="154" spans="1:17" x14ac:dyDescent="0.35">
      <c r="A154" t="s">
        <v>1114</v>
      </c>
      <c r="B154" t="s">
        <v>1115</v>
      </c>
      <c r="D154" t="s">
        <v>6</v>
      </c>
      <c r="E154" t="s">
        <v>1016</v>
      </c>
      <c r="F154" t="s">
        <v>10</v>
      </c>
      <c r="G154" t="s">
        <v>66</v>
      </c>
      <c r="H154" t="s">
        <v>10</v>
      </c>
      <c r="I154" t="s">
        <v>1044</v>
      </c>
      <c r="J154" t="s">
        <v>10</v>
      </c>
      <c r="K154" t="s">
        <v>1116</v>
      </c>
      <c r="L154" t="b">
        <v>0</v>
      </c>
      <c r="M154" t="s">
        <v>792</v>
      </c>
      <c r="N154" t="s">
        <v>42</v>
      </c>
      <c r="O154" s="2">
        <v>44027</v>
      </c>
    </row>
    <row r="155" spans="1:17" x14ac:dyDescent="0.35">
      <c r="A155" t="s">
        <v>1117</v>
      </c>
      <c r="B155" t="s">
        <v>1118</v>
      </c>
      <c r="D155" t="s">
        <v>6</v>
      </c>
      <c r="E155" t="s">
        <v>1016</v>
      </c>
      <c r="F155" t="s">
        <v>10</v>
      </c>
      <c r="G155" t="s">
        <v>62</v>
      </c>
      <c r="H155" t="s">
        <v>10</v>
      </c>
      <c r="I155" t="s">
        <v>1063</v>
      </c>
      <c r="M155" t="s">
        <v>792</v>
      </c>
      <c r="N155" t="s">
        <v>42</v>
      </c>
      <c r="O155" s="2">
        <v>44027</v>
      </c>
    </row>
    <row r="156" spans="1:17" x14ac:dyDescent="0.35">
      <c r="A156" t="s">
        <v>1119</v>
      </c>
      <c r="B156" t="s">
        <v>1120</v>
      </c>
      <c r="D156" t="s">
        <v>6</v>
      </c>
      <c r="E156" t="s">
        <v>1016</v>
      </c>
      <c r="F156" t="s">
        <v>10</v>
      </c>
      <c r="G156" t="s">
        <v>62</v>
      </c>
      <c r="H156" t="s">
        <v>10</v>
      </c>
      <c r="I156" t="s">
        <v>1066</v>
      </c>
      <c r="M156" t="s">
        <v>792</v>
      </c>
      <c r="N156" t="s">
        <v>42</v>
      </c>
      <c r="O156" s="2">
        <v>44392</v>
      </c>
      <c r="Q156" s="2">
        <v>45122</v>
      </c>
    </row>
    <row r="157" spans="1:17" x14ac:dyDescent="0.35">
      <c r="A157" t="s">
        <v>1121</v>
      </c>
      <c r="B157" t="s">
        <v>1122</v>
      </c>
      <c r="D157" t="s">
        <v>11</v>
      </c>
      <c r="E157" t="s">
        <v>1016</v>
      </c>
      <c r="F157" t="s">
        <v>10</v>
      </c>
      <c r="G157" t="s">
        <v>46</v>
      </c>
      <c r="H157" t="s">
        <v>10</v>
      </c>
      <c r="I157" t="s">
        <v>1123</v>
      </c>
      <c r="M157" t="s">
        <v>792</v>
      </c>
      <c r="N157" t="s">
        <v>42</v>
      </c>
      <c r="O157" s="2">
        <v>41827</v>
      </c>
      <c r="Q157" s="2">
        <v>42277</v>
      </c>
    </row>
    <row r="158" spans="1:17" x14ac:dyDescent="0.35">
      <c r="A158" t="s">
        <v>1124</v>
      </c>
      <c r="B158" t="s">
        <v>1125</v>
      </c>
      <c r="D158" t="s">
        <v>11</v>
      </c>
      <c r="E158" t="s">
        <v>1016</v>
      </c>
      <c r="F158" t="s">
        <v>10</v>
      </c>
      <c r="G158" t="s">
        <v>58</v>
      </c>
      <c r="H158" t="s">
        <v>10</v>
      </c>
      <c r="I158" t="s">
        <v>1126</v>
      </c>
      <c r="M158" t="s">
        <v>792</v>
      </c>
      <c r="N158" t="s">
        <v>42</v>
      </c>
      <c r="O158" s="2">
        <v>41827</v>
      </c>
      <c r="Q158" s="2">
        <v>41639</v>
      </c>
    </row>
    <row r="159" spans="1:17" x14ac:dyDescent="0.35">
      <c r="A159" t="s">
        <v>1127</v>
      </c>
      <c r="B159" t="s">
        <v>1128</v>
      </c>
      <c r="D159" t="s">
        <v>11</v>
      </c>
      <c r="E159" t="s">
        <v>1016</v>
      </c>
      <c r="F159" t="s">
        <v>10</v>
      </c>
      <c r="G159" t="s">
        <v>58</v>
      </c>
      <c r="H159" t="s">
        <v>10</v>
      </c>
      <c r="I159" t="s">
        <v>1123</v>
      </c>
      <c r="M159" t="s">
        <v>792</v>
      </c>
      <c r="N159" t="s">
        <v>42</v>
      </c>
      <c r="O159" s="2">
        <v>41827</v>
      </c>
    </row>
    <row r="160" spans="1:17" x14ac:dyDescent="0.35">
      <c r="A160" t="s">
        <v>1129</v>
      </c>
      <c r="B160" t="s">
        <v>1130</v>
      </c>
      <c r="D160" t="s">
        <v>11</v>
      </c>
      <c r="E160" t="s">
        <v>1016</v>
      </c>
      <c r="F160" t="s">
        <v>10</v>
      </c>
      <c r="G160" t="s">
        <v>58</v>
      </c>
      <c r="H160" t="s">
        <v>10</v>
      </c>
      <c r="I160" t="s">
        <v>1131</v>
      </c>
      <c r="M160" t="s">
        <v>792</v>
      </c>
      <c r="N160" t="s">
        <v>42</v>
      </c>
      <c r="O160" s="2">
        <v>41827</v>
      </c>
    </row>
    <row r="161" spans="1:18" x14ac:dyDescent="0.35">
      <c r="A161" t="s">
        <v>1132</v>
      </c>
      <c r="B161" t="s">
        <v>1133</v>
      </c>
      <c r="D161" t="s">
        <v>11</v>
      </c>
      <c r="E161" t="s">
        <v>1016</v>
      </c>
      <c r="F161" t="s">
        <v>10</v>
      </c>
      <c r="G161" t="s">
        <v>58</v>
      </c>
      <c r="H161" t="s">
        <v>10</v>
      </c>
      <c r="I161" t="s">
        <v>1044</v>
      </c>
      <c r="M161" t="s">
        <v>792</v>
      </c>
      <c r="N161" t="s">
        <v>42</v>
      </c>
      <c r="O161" s="2">
        <v>41827</v>
      </c>
      <c r="Q161" s="2">
        <v>41639</v>
      </c>
      <c r="R161" s="2">
        <v>42277</v>
      </c>
    </row>
    <row r="162" spans="1:18" x14ac:dyDescent="0.35">
      <c r="A162" t="s">
        <v>1134</v>
      </c>
      <c r="B162" t="s">
        <v>1135</v>
      </c>
      <c r="D162" t="s">
        <v>6</v>
      </c>
      <c r="E162" t="s">
        <v>1016</v>
      </c>
      <c r="F162" t="s">
        <v>10</v>
      </c>
      <c r="G162" t="s">
        <v>90</v>
      </c>
      <c r="H162" t="s">
        <v>10</v>
      </c>
      <c r="I162" t="s">
        <v>1136</v>
      </c>
      <c r="J162" t="s">
        <v>10</v>
      </c>
      <c r="K162" t="s">
        <v>1116</v>
      </c>
      <c r="L162" t="b">
        <v>0</v>
      </c>
      <c r="M162" t="s">
        <v>792</v>
      </c>
      <c r="N162" t="s">
        <v>42</v>
      </c>
      <c r="O162" s="2">
        <v>41827</v>
      </c>
      <c r="Q162" s="2">
        <v>41639</v>
      </c>
    </row>
    <row r="163" spans="1:18" x14ac:dyDescent="0.35">
      <c r="A163" t="s">
        <v>1137</v>
      </c>
      <c r="B163" t="s">
        <v>1138</v>
      </c>
      <c r="D163" t="s">
        <v>11</v>
      </c>
      <c r="E163" t="s">
        <v>1016</v>
      </c>
      <c r="F163" t="s">
        <v>10</v>
      </c>
      <c r="G163" t="s">
        <v>64</v>
      </c>
      <c r="H163" t="s">
        <v>10</v>
      </c>
      <c r="I163" t="s">
        <v>1131</v>
      </c>
      <c r="J163" t="s">
        <v>10</v>
      </c>
      <c r="K163" t="s">
        <v>1139</v>
      </c>
      <c r="L163" t="b">
        <v>0</v>
      </c>
      <c r="M163" t="s">
        <v>792</v>
      </c>
      <c r="N163" t="s">
        <v>42</v>
      </c>
      <c r="O163" s="2">
        <v>41827</v>
      </c>
      <c r="Q163" s="2">
        <v>42277</v>
      </c>
    </row>
    <row r="164" spans="1:18" x14ac:dyDescent="0.35">
      <c r="A164" t="s">
        <v>1140</v>
      </c>
      <c r="B164" t="s">
        <v>1141</v>
      </c>
      <c r="D164" t="s">
        <v>11</v>
      </c>
      <c r="E164" t="s">
        <v>1016</v>
      </c>
      <c r="F164" t="s">
        <v>10</v>
      </c>
      <c r="G164" t="s">
        <v>64</v>
      </c>
      <c r="H164" t="s">
        <v>10</v>
      </c>
      <c r="I164" t="s">
        <v>1017</v>
      </c>
      <c r="M164" t="s">
        <v>792</v>
      </c>
      <c r="N164" t="s">
        <v>42</v>
      </c>
      <c r="O164" s="2">
        <v>41827</v>
      </c>
    </row>
    <row r="165" spans="1:18" x14ac:dyDescent="0.35">
      <c r="A165" t="s">
        <v>1142</v>
      </c>
      <c r="B165" t="s">
        <v>1143</v>
      </c>
      <c r="D165" t="s">
        <v>11</v>
      </c>
      <c r="E165" t="s">
        <v>1016</v>
      </c>
      <c r="F165" t="s">
        <v>10</v>
      </c>
      <c r="G165" t="s">
        <v>64</v>
      </c>
      <c r="H165" t="s">
        <v>10</v>
      </c>
      <c r="I165" t="s">
        <v>1126</v>
      </c>
      <c r="M165" t="s">
        <v>792</v>
      </c>
      <c r="N165" t="s">
        <v>42</v>
      </c>
      <c r="O165" s="2">
        <v>41827</v>
      </c>
    </row>
    <row r="166" spans="1:18" x14ac:dyDescent="0.35">
      <c r="A166" t="s">
        <v>1144</v>
      </c>
      <c r="B166" t="s">
        <v>1145</v>
      </c>
      <c r="D166" t="s">
        <v>6</v>
      </c>
      <c r="E166" t="s">
        <v>1016</v>
      </c>
      <c r="F166" t="s">
        <v>10</v>
      </c>
      <c r="G166" t="s">
        <v>84</v>
      </c>
      <c r="H166" t="s">
        <v>10</v>
      </c>
      <c r="I166" t="s">
        <v>1131</v>
      </c>
      <c r="J166" t="s">
        <v>10</v>
      </c>
      <c r="K166" t="s">
        <v>1116</v>
      </c>
      <c r="L166" t="b">
        <v>0</v>
      </c>
      <c r="M166" t="s">
        <v>792</v>
      </c>
      <c r="N166" t="s">
        <v>42</v>
      </c>
      <c r="O166" s="2">
        <v>41827</v>
      </c>
      <c r="Q166" s="2">
        <v>41639</v>
      </c>
    </row>
    <row r="167" spans="1:18" x14ac:dyDescent="0.35">
      <c r="A167" t="s">
        <v>1146</v>
      </c>
      <c r="B167" t="s">
        <v>1147</v>
      </c>
      <c r="D167" t="s">
        <v>11</v>
      </c>
      <c r="E167" t="s">
        <v>1016</v>
      </c>
      <c r="F167" t="s">
        <v>10</v>
      </c>
      <c r="G167" t="s">
        <v>64</v>
      </c>
      <c r="H167" t="s">
        <v>10</v>
      </c>
      <c r="I167" t="s">
        <v>1123</v>
      </c>
      <c r="M167" t="s">
        <v>792</v>
      </c>
      <c r="N167" t="s">
        <v>42</v>
      </c>
      <c r="O167" s="2">
        <v>41827</v>
      </c>
      <c r="Q167" s="2">
        <v>41639</v>
      </c>
    </row>
    <row r="168" spans="1:18" x14ac:dyDescent="0.35">
      <c r="A168" t="s">
        <v>1148</v>
      </c>
      <c r="B168" t="s">
        <v>1149</v>
      </c>
      <c r="D168" t="s">
        <v>11</v>
      </c>
      <c r="E168" t="s">
        <v>1016</v>
      </c>
      <c r="F168" t="s">
        <v>10</v>
      </c>
      <c r="G168" t="s">
        <v>64</v>
      </c>
      <c r="H168" t="s">
        <v>10</v>
      </c>
      <c r="I168" t="s">
        <v>1123</v>
      </c>
      <c r="J168" t="s">
        <v>10</v>
      </c>
      <c r="K168" t="s">
        <v>1150</v>
      </c>
      <c r="L168" t="b">
        <v>0</v>
      </c>
      <c r="M168" t="s">
        <v>792</v>
      </c>
      <c r="N168" t="s">
        <v>42</v>
      </c>
      <c r="O168" s="2">
        <v>41827</v>
      </c>
      <c r="Q168" s="2">
        <v>42277</v>
      </c>
    </row>
    <row r="169" spans="1:18" x14ac:dyDescent="0.35">
      <c r="A169" t="s">
        <v>1151</v>
      </c>
      <c r="B169" t="s">
        <v>1152</v>
      </c>
      <c r="D169" t="s">
        <v>11</v>
      </c>
      <c r="E169" t="s">
        <v>1016</v>
      </c>
      <c r="F169" t="s">
        <v>10</v>
      </c>
      <c r="G169" t="s">
        <v>66</v>
      </c>
      <c r="H169" t="s">
        <v>10</v>
      </c>
      <c r="I169" t="s">
        <v>1023</v>
      </c>
      <c r="M169" t="s">
        <v>792</v>
      </c>
      <c r="N169" t="s">
        <v>42</v>
      </c>
      <c r="O169" s="2">
        <v>41827</v>
      </c>
    </row>
    <row r="170" spans="1:18" x14ac:dyDescent="0.35">
      <c r="A170" t="s">
        <v>1153</v>
      </c>
      <c r="B170" t="s">
        <v>1154</v>
      </c>
      <c r="D170" t="s">
        <v>11</v>
      </c>
      <c r="E170" t="s">
        <v>1016</v>
      </c>
      <c r="F170" t="s">
        <v>10</v>
      </c>
      <c r="G170" t="s">
        <v>66</v>
      </c>
      <c r="H170" t="s">
        <v>10</v>
      </c>
      <c r="I170" t="s">
        <v>1023</v>
      </c>
      <c r="M170" t="s">
        <v>792</v>
      </c>
      <c r="N170" t="s">
        <v>42</v>
      </c>
      <c r="O170" s="2">
        <v>41827</v>
      </c>
    </row>
    <row r="171" spans="1:18" x14ac:dyDescent="0.35">
      <c r="A171" t="s">
        <v>1155</v>
      </c>
      <c r="B171" t="s">
        <v>1156</v>
      </c>
      <c r="D171" t="s">
        <v>11</v>
      </c>
      <c r="E171" t="s">
        <v>1016</v>
      </c>
      <c r="F171" t="s">
        <v>10</v>
      </c>
      <c r="G171" t="s">
        <v>66</v>
      </c>
      <c r="H171" t="s">
        <v>10</v>
      </c>
      <c r="I171" t="s">
        <v>1023</v>
      </c>
      <c r="J171" t="s">
        <v>10</v>
      </c>
      <c r="K171" t="s">
        <v>1116</v>
      </c>
      <c r="L171" t="b">
        <v>0</v>
      </c>
      <c r="M171" t="s">
        <v>792</v>
      </c>
      <c r="N171" t="s">
        <v>42</v>
      </c>
      <c r="O171" s="2">
        <v>41827</v>
      </c>
    </row>
    <row r="172" spans="1:18" x14ac:dyDescent="0.35">
      <c r="A172" t="s">
        <v>1157</v>
      </c>
      <c r="B172" t="s">
        <v>1158</v>
      </c>
      <c r="D172" t="s">
        <v>11</v>
      </c>
      <c r="E172" t="s">
        <v>1016</v>
      </c>
      <c r="F172" t="s">
        <v>10</v>
      </c>
      <c r="G172" t="s">
        <v>66</v>
      </c>
      <c r="H172" t="s">
        <v>10</v>
      </c>
      <c r="I172" t="s">
        <v>1023</v>
      </c>
      <c r="J172" t="s">
        <v>10</v>
      </c>
      <c r="K172" t="s">
        <v>1116</v>
      </c>
      <c r="L172" t="b">
        <v>0</v>
      </c>
      <c r="M172" t="s">
        <v>792</v>
      </c>
      <c r="N172" t="s">
        <v>42</v>
      </c>
      <c r="O172" s="2">
        <v>41827</v>
      </c>
      <c r="Q172" s="2">
        <v>42277</v>
      </c>
      <c r="R172" s="2">
        <v>42277</v>
      </c>
    </row>
    <row r="173" spans="1:18" x14ac:dyDescent="0.35">
      <c r="A173" t="s">
        <v>1159</v>
      </c>
      <c r="B173" t="s">
        <v>1160</v>
      </c>
      <c r="D173" t="s">
        <v>11</v>
      </c>
      <c r="E173" t="s">
        <v>1016</v>
      </c>
      <c r="F173" t="s">
        <v>10</v>
      </c>
      <c r="G173" t="s">
        <v>66</v>
      </c>
      <c r="H173" t="s">
        <v>10</v>
      </c>
      <c r="I173" t="s">
        <v>1023</v>
      </c>
      <c r="J173" t="s">
        <v>10</v>
      </c>
      <c r="K173" t="s">
        <v>1116</v>
      </c>
      <c r="L173" t="b">
        <v>0</v>
      </c>
      <c r="M173" t="s">
        <v>792</v>
      </c>
      <c r="N173" t="s">
        <v>42</v>
      </c>
      <c r="O173" s="2">
        <v>41827</v>
      </c>
    </row>
    <row r="174" spans="1:18" x14ac:dyDescent="0.35">
      <c r="A174" t="s">
        <v>1161</v>
      </c>
      <c r="B174" t="s">
        <v>1162</v>
      </c>
      <c r="D174" t="s">
        <v>11</v>
      </c>
      <c r="E174" t="s">
        <v>1016</v>
      </c>
      <c r="F174" t="s">
        <v>10</v>
      </c>
      <c r="G174" t="s">
        <v>66</v>
      </c>
      <c r="H174" t="s">
        <v>10</v>
      </c>
      <c r="I174" t="s">
        <v>1123</v>
      </c>
      <c r="J174" t="s">
        <v>10</v>
      </c>
      <c r="K174" t="s">
        <v>1116</v>
      </c>
      <c r="L174" t="b">
        <v>0</v>
      </c>
      <c r="M174" t="s">
        <v>792</v>
      </c>
      <c r="N174" t="s">
        <v>42</v>
      </c>
      <c r="O174" s="2">
        <v>41827</v>
      </c>
      <c r="Q174" s="2">
        <v>41639</v>
      </c>
    </row>
    <row r="175" spans="1:18" x14ac:dyDescent="0.35">
      <c r="A175" t="s">
        <v>1163</v>
      </c>
      <c r="B175" t="s">
        <v>1164</v>
      </c>
      <c r="D175" t="s">
        <v>6</v>
      </c>
      <c r="E175" t="s">
        <v>1016</v>
      </c>
      <c r="F175" t="s">
        <v>10</v>
      </c>
      <c r="G175" t="s">
        <v>94</v>
      </c>
      <c r="H175" t="s">
        <v>10</v>
      </c>
      <c r="I175" t="s">
        <v>1123</v>
      </c>
      <c r="J175" t="s">
        <v>10</v>
      </c>
      <c r="K175" t="s">
        <v>1165</v>
      </c>
      <c r="L175" t="b">
        <v>0</v>
      </c>
      <c r="M175" t="s">
        <v>792</v>
      </c>
      <c r="N175" t="s">
        <v>42</v>
      </c>
      <c r="O175" s="2">
        <v>41827</v>
      </c>
      <c r="Q175" s="2">
        <v>41639</v>
      </c>
      <c r="R175" s="2">
        <v>42277</v>
      </c>
    </row>
    <row r="176" spans="1:18" x14ac:dyDescent="0.35">
      <c r="A176" t="s">
        <v>1166</v>
      </c>
      <c r="B176" t="s">
        <v>1167</v>
      </c>
      <c r="D176" t="s">
        <v>6</v>
      </c>
      <c r="E176" t="s">
        <v>1016</v>
      </c>
      <c r="F176" t="s">
        <v>10</v>
      </c>
      <c r="G176" t="s">
        <v>94</v>
      </c>
      <c r="H176" t="s">
        <v>10</v>
      </c>
      <c r="I176" t="s">
        <v>1123</v>
      </c>
      <c r="J176" t="s">
        <v>10</v>
      </c>
      <c r="K176" t="s">
        <v>1168</v>
      </c>
      <c r="L176" t="b">
        <v>0</v>
      </c>
      <c r="M176" t="s">
        <v>792</v>
      </c>
      <c r="N176" t="s">
        <v>42</v>
      </c>
      <c r="O176" s="2">
        <v>41827</v>
      </c>
      <c r="Q176" s="2">
        <v>41639</v>
      </c>
      <c r="R176" s="2">
        <v>42277</v>
      </c>
    </row>
    <row r="177" spans="1:18" x14ac:dyDescent="0.35">
      <c r="A177" t="s">
        <v>1169</v>
      </c>
      <c r="B177" t="s">
        <v>1170</v>
      </c>
      <c r="D177" t="s">
        <v>6</v>
      </c>
      <c r="E177" t="s">
        <v>1016</v>
      </c>
      <c r="F177" t="s">
        <v>10</v>
      </c>
      <c r="G177" t="s">
        <v>94</v>
      </c>
      <c r="H177" t="s">
        <v>10</v>
      </c>
      <c r="I177" t="s">
        <v>1123</v>
      </c>
      <c r="J177" t="s">
        <v>10</v>
      </c>
      <c r="K177" t="s">
        <v>1171</v>
      </c>
      <c r="L177" t="b">
        <v>0</v>
      </c>
      <c r="M177" t="s">
        <v>792</v>
      </c>
      <c r="N177" t="s">
        <v>42</v>
      </c>
      <c r="O177" s="2">
        <v>41827</v>
      </c>
      <c r="Q177" s="2">
        <v>41639</v>
      </c>
      <c r="R177" s="2">
        <v>42277</v>
      </c>
    </row>
    <row r="178" spans="1:18" x14ac:dyDescent="0.35">
      <c r="A178" t="s">
        <v>1172</v>
      </c>
      <c r="B178" t="s">
        <v>1173</v>
      </c>
      <c r="D178" t="s">
        <v>11</v>
      </c>
      <c r="E178" t="s">
        <v>1016</v>
      </c>
      <c r="F178" t="s">
        <v>10</v>
      </c>
      <c r="G178" t="s">
        <v>76</v>
      </c>
      <c r="H178" t="s">
        <v>10</v>
      </c>
      <c r="I178" t="s">
        <v>1020</v>
      </c>
      <c r="J178" t="s">
        <v>10</v>
      </c>
      <c r="K178" t="s">
        <v>1116</v>
      </c>
      <c r="L178" t="b">
        <v>0</v>
      </c>
      <c r="M178" t="s">
        <v>792</v>
      </c>
      <c r="N178" t="s">
        <v>42</v>
      </c>
      <c r="O178" s="2">
        <v>41827</v>
      </c>
      <c r="R178" s="2">
        <v>42277</v>
      </c>
    </row>
    <row r="179" spans="1:18" x14ac:dyDescent="0.35">
      <c r="A179" t="s">
        <v>1174</v>
      </c>
      <c r="B179" t="s">
        <v>1175</v>
      </c>
      <c r="D179" t="s">
        <v>6</v>
      </c>
      <c r="E179" t="s">
        <v>1016</v>
      </c>
      <c r="F179" t="s">
        <v>10</v>
      </c>
      <c r="G179" t="s">
        <v>124</v>
      </c>
      <c r="H179" t="s">
        <v>10</v>
      </c>
      <c r="I179" t="s">
        <v>1126</v>
      </c>
      <c r="J179" t="s">
        <v>10</v>
      </c>
      <c r="K179" t="s">
        <v>1176</v>
      </c>
      <c r="L179" t="b">
        <v>0</v>
      </c>
      <c r="M179" t="s">
        <v>792</v>
      </c>
      <c r="N179" t="s">
        <v>42</v>
      </c>
      <c r="O179" s="2">
        <v>41827</v>
      </c>
      <c r="Q179" s="2">
        <v>41639</v>
      </c>
      <c r="R179" s="2">
        <v>42277</v>
      </c>
    </row>
    <row r="180" spans="1:18" x14ac:dyDescent="0.35">
      <c r="A180" t="s">
        <v>1177</v>
      </c>
      <c r="B180" t="s">
        <v>1178</v>
      </c>
      <c r="D180" t="s">
        <v>11</v>
      </c>
      <c r="E180" t="s">
        <v>1016</v>
      </c>
      <c r="F180" t="s">
        <v>10</v>
      </c>
      <c r="G180" t="s">
        <v>84</v>
      </c>
      <c r="H180" t="s">
        <v>10</v>
      </c>
      <c r="I180" t="s">
        <v>1131</v>
      </c>
      <c r="J180" t="s">
        <v>10</v>
      </c>
      <c r="K180" t="s">
        <v>1116</v>
      </c>
      <c r="L180" t="b">
        <v>0</v>
      </c>
      <c r="M180" t="s">
        <v>792</v>
      </c>
      <c r="N180" t="s">
        <v>42</v>
      </c>
      <c r="O180" s="2">
        <v>41827</v>
      </c>
      <c r="Q180" s="2">
        <v>41639</v>
      </c>
    </row>
    <row r="181" spans="1:18" x14ac:dyDescent="0.35">
      <c r="A181" t="s">
        <v>1179</v>
      </c>
      <c r="B181" t="s">
        <v>1180</v>
      </c>
      <c r="D181" t="s">
        <v>11</v>
      </c>
      <c r="E181" t="s">
        <v>1016</v>
      </c>
      <c r="F181" t="s">
        <v>10</v>
      </c>
      <c r="G181" t="s">
        <v>84</v>
      </c>
      <c r="H181" t="s">
        <v>10</v>
      </c>
      <c r="I181" t="s">
        <v>1023</v>
      </c>
      <c r="M181" t="s">
        <v>792</v>
      </c>
      <c r="N181" t="s">
        <v>42</v>
      </c>
      <c r="O181" s="2">
        <v>41827</v>
      </c>
    </row>
    <row r="182" spans="1:18" x14ac:dyDescent="0.35">
      <c r="A182" t="s">
        <v>1181</v>
      </c>
      <c r="B182" t="s">
        <v>1182</v>
      </c>
      <c r="D182" t="s">
        <v>11</v>
      </c>
      <c r="E182" t="s">
        <v>1016</v>
      </c>
      <c r="F182" t="s">
        <v>10</v>
      </c>
      <c r="G182" t="s">
        <v>84</v>
      </c>
      <c r="H182" t="s">
        <v>10</v>
      </c>
      <c r="I182" t="s">
        <v>1126</v>
      </c>
      <c r="M182" t="s">
        <v>792</v>
      </c>
      <c r="N182" t="s">
        <v>42</v>
      </c>
      <c r="O182" s="2">
        <v>41827</v>
      </c>
    </row>
    <row r="183" spans="1:18" x14ac:dyDescent="0.35">
      <c r="A183" t="s">
        <v>1183</v>
      </c>
      <c r="B183" t="s">
        <v>1184</v>
      </c>
      <c r="D183" t="s">
        <v>6</v>
      </c>
      <c r="E183" t="s">
        <v>1016</v>
      </c>
      <c r="F183" t="s">
        <v>10</v>
      </c>
      <c r="G183" t="s">
        <v>124</v>
      </c>
      <c r="H183" t="s">
        <v>10</v>
      </c>
      <c r="I183" t="s">
        <v>1185</v>
      </c>
      <c r="J183" t="s">
        <v>10</v>
      </c>
      <c r="K183" t="s">
        <v>1186</v>
      </c>
      <c r="L183" t="b">
        <v>0</v>
      </c>
      <c r="M183" t="s">
        <v>792</v>
      </c>
      <c r="N183" t="s">
        <v>42</v>
      </c>
      <c r="O183" s="2">
        <v>41827</v>
      </c>
      <c r="Q183" s="2">
        <v>41639</v>
      </c>
    </row>
    <row r="184" spans="1:18" x14ac:dyDescent="0.35">
      <c r="A184" t="s">
        <v>1187</v>
      </c>
      <c r="B184" t="s">
        <v>1188</v>
      </c>
      <c r="D184" t="s">
        <v>11</v>
      </c>
      <c r="E184" t="s">
        <v>1016</v>
      </c>
      <c r="F184" t="s">
        <v>10</v>
      </c>
      <c r="G184" t="s">
        <v>90</v>
      </c>
      <c r="H184" t="s">
        <v>10</v>
      </c>
      <c r="I184" t="s">
        <v>1126</v>
      </c>
      <c r="J184" t="s">
        <v>10</v>
      </c>
      <c r="K184" t="s">
        <v>1116</v>
      </c>
      <c r="L184" t="b">
        <v>0</v>
      </c>
      <c r="M184" t="s">
        <v>792</v>
      </c>
      <c r="N184" t="s">
        <v>42</v>
      </c>
      <c r="O184" s="2">
        <v>41827</v>
      </c>
    </row>
    <row r="185" spans="1:18" x14ac:dyDescent="0.35">
      <c r="A185" t="s">
        <v>1189</v>
      </c>
      <c r="B185" t="s">
        <v>1190</v>
      </c>
      <c r="D185" t="s">
        <v>11</v>
      </c>
      <c r="E185" t="s">
        <v>1016</v>
      </c>
      <c r="F185" t="s">
        <v>10</v>
      </c>
      <c r="G185" t="s">
        <v>90</v>
      </c>
      <c r="H185" t="s">
        <v>10</v>
      </c>
      <c r="I185" t="s">
        <v>1191</v>
      </c>
      <c r="J185" t="s">
        <v>10</v>
      </c>
      <c r="K185" t="s">
        <v>1192</v>
      </c>
      <c r="L185" t="b">
        <v>0</v>
      </c>
      <c r="M185" t="s">
        <v>792</v>
      </c>
      <c r="N185" t="s">
        <v>42</v>
      </c>
      <c r="O185" s="2">
        <v>41827</v>
      </c>
      <c r="Q185" s="2">
        <v>41639</v>
      </c>
    </row>
    <row r="186" spans="1:18" x14ac:dyDescent="0.35">
      <c r="A186" t="s">
        <v>1193</v>
      </c>
      <c r="B186" t="s">
        <v>1194</v>
      </c>
      <c r="D186" t="s">
        <v>11</v>
      </c>
      <c r="E186" t="s">
        <v>1016</v>
      </c>
      <c r="F186" t="s">
        <v>10</v>
      </c>
      <c r="G186" t="s">
        <v>90</v>
      </c>
      <c r="H186" t="s">
        <v>10</v>
      </c>
      <c r="I186" t="s">
        <v>1195</v>
      </c>
      <c r="J186" t="s">
        <v>10</v>
      </c>
      <c r="K186" t="s">
        <v>1116</v>
      </c>
      <c r="L186" t="b">
        <v>0</v>
      </c>
      <c r="M186" t="s">
        <v>792</v>
      </c>
      <c r="N186" t="s">
        <v>42</v>
      </c>
      <c r="O186" s="2">
        <v>41827</v>
      </c>
      <c r="R186" s="2">
        <v>43661</v>
      </c>
    </row>
    <row r="187" spans="1:18" x14ac:dyDescent="0.35">
      <c r="A187" t="s">
        <v>1196</v>
      </c>
      <c r="B187" t="s">
        <v>1197</v>
      </c>
      <c r="D187" t="s">
        <v>11</v>
      </c>
      <c r="E187" t="s">
        <v>1016</v>
      </c>
      <c r="F187" t="s">
        <v>10</v>
      </c>
      <c r="G187" t="s">
        <v>90</v>
      </c>
      <c r="H187" t="s">
        <v>10</v>
      </c>
      <c r="I187" t="s">
        <v>1198</v>
      </c>
      <c r="J187" t="s">
        <v>10</v>
      </c>
      <c r="K187" t="s">
        <v>1116</v>
      </c>
      <c r="L187" t="b">
        <v>0</v>
      </c>
      <c r="M187" t="s">
        <v>792</v>
      </c>
      <c r="N187" t="s">
        <v>42</v>
      </c>
      <c r="O187" s="2">
        <v>41827</v>
      </c>
      <c r="Q187" s="2">
        <v>41639</v>
      </c>
      <c r="R187" s="2">
        <v>42277</v>
      </c>
    </row>
    <row r="188" spans="1:18" x14ac:dyDescent="0.35">
      <c r="A188" t="s">
        <v>1199</v>
      </c>
      <c r="B188" t="s">
        <v>1200</v>
      </c>
      <c r="D188" t="s">
        <v>11</v>
      </c>
      <c r="E188" t="s">
        <v>1016</v>
      </c>
      <c r="F188" t="s">
        <v>10</v>
      </c>
      <c r="G188" t="s">
        <v>90</v>
      </c>
      <c r="H188" t="s">
        <v>10</v>
      </c>
      <c r="I188" t="s">
        <v>1201</v>
      </c>
      <c r="J188" t="s">
        <v>10</v>
      </c>
      <c r="K188" t="s">
        <v>1116</v>
      </c>
      <c r="L188" t="b">
        <v>0</v>
      </c>
      <c r="M188" t="s">
        <v>792</v>
      </c>
      <c r="N188" t="s">
        <v>42</v>
      </c>
      <c r="O188" s="2">
        <v>41827</v>
      </c>
    </row>
    <row r="189" spans="1:18" x14ac:dyDescent="0.35">
      <c r="A189" t="s">
        <v>1202</v>
      </c>
      <c r="B189" t="s">
        <v>1203</v>
      </c>
      <c r="D189" t="s">
        <v>11</v>
      </c>
      <c r="E189" t="s">
        <v>1016</v>
      </c>
      <c r="F189" t="s">
        <v>10</v>
      </c>
      <c r="G189" t="s">
        <v>126</v>
      </c>
      <c r="H189" t="s">
        <v>10</v>
      </c>
      <c r="I189" t="s">
        <v>1075</v>
      </c>
      <c r="M189" t="s">
        <v>792</v>
      </c>
      <c r="N189" t="s">
        <v>42</v>
      </c>
      <c r="O189" s="2">
        <v>41827</v>
      </c>
    </row>
    <row r="190" spans="1:18" x14ac:dyDescent="0.35">
      <c r="A190" t="s">
        <v>1204</v>
      </c>
      <c r="B190" t="s">
        <v>1205</v>
      </c>
      <c r="D190" t="s">
        <v>11</v>
      </c>
      <c r="E190" t="s">
        <v>1016</v>
      </c>
      <c r="F190" t="s">
        <v>10</v>
      </c>
      <c r="G190" t="s">
        <v>90</v>
      </c>
      <c r="H190" t="s">
        <v>10</v>
      </c>
      <c r="I190" t="s">
        <v>1206</v>
      </c>
      <c r="J190" t="s">
        <v>10</v>
      </c>
      <c r="K190" t="s">
        <v>1116</v>
      </c>
      <c r="L190" t="b">
        <v>0</v>
      </c>
      <c r="M190" t="s">
        <v>792</v>
      </c>
      <c r="N190" t="s">
        <v>42</v>
      </c>
      <c r="O190" s="2">
        <v>41827</v>
      </c>
      <c r="Q190" s="2">
        <v>41639</v>
      </c>
      <c r="R190" s="2">
        <v>42277</v>
      </c>
    </row>
    <row r="191" spans="1:18" x14ac:dyDescent="0.35">
      <c r="A191" t="s">
        <v>1207</v>
      </c>
      <c r="B191" t="s">
        <v>1208</v>
      </c>
      <c r="D191" t="s">
        <v>11</v>
      </c>
      <c r="E191" t="s">
        <v>1016</v>
      </c>
      <c r="F191" t="s">
        <v>10</v>
      </c>
      <c r="G191" t="s">
        <v>92</v>
      </c>
      <c r="H191" t="s">
        <v>10</v>
      </c>
      <c r="I191" t="s">
        <v>1023</v>
      </c>
      <c r="M191" t="s">
        <v>792</v>
      </c>
      <c r="N191" t="s">
        <v>42</v>
      </c>
      <c r="O191" s="2">
        <v>41827</v>
      </c>
      <c r="Q191" s="2">
        <v>41639</v>
      </c>
    </row>
    <row r="192" spans="1:18" x14ac:dyDescent="0.35">
      <c r="A192" t="s">
        <v>1209</v>
      </c>
      <c r="B192" t="s">
        <v>1210</v>
      </c>
      <c r="D192" t="s">
        <v>11</v>
      </c>
      <c r="E192" t="s">
        <v>1016</v>
      </c>
      <c r="F192" t="s">
        <v>10</v>
      </c>
      <c r="G192" t="s">
        <v>94</v>
      </c>
      <c r="H192" t="s">
        <v>10</v>
      </c>
      <c r="I192" t="s">
        <v>1131</v>
      </c>
      <c r="J192" t="s">
        <v>10</v>
      </c>
      <c r="K192" t="s">
        <v>1211</v>
      </c>
      <c r="L192" t="b">
        <v>0</v>
      </c>
      <c r="M192" t="s">
        <v>792</v>
      </c>
      <c r="N192" t="s">
        <v>42</v>
      </c>
      <c r="O192" s="2">
        <v>41827</v>
      </c>
      <c r="Q192" s="2">
        <v>41639</v>
      </c>
      <c r="R192" s="2">
        <v>42277</v>
      </c>
    </row>
    <row r="193" spans="1:18" x14ac:dyDescent="0.35">
      <c r="A193" t="s">
        <v>1212</v>
      </c>
      <c r="B193" t="s">
        <v>1213</v>
      </c>
      <c r="D193" t="s">
        <v>6</v>
      </c>
      <c r="E193" t="s">
        <v>1016</v>
      </c>
      <c r="F193" t="s">
        <v>10</v>
      </c>
      <c r="G193" t="s">
        <v>58</v>
      </c>
      <c r="H193" t="s">
        <v>10</v>
      </c>
      <c r="I193" t="s">
        <v>1044</v>
      </c>
      <c r="M193" t="s">
        <v>792</v>
      </c>
      <c r="N193" t="s">
        <v>42</v>
      </c>
      <c r="O193" s="2">
        <v>41827</v>
      </c>
      <c r="Q193" s="2">
        <v>41639</v>
      </c>
      <c r="R193" s="2">
        <v>42277</v>
      </c>
    </row>
    <row r="194" spans="1:18" x14ac:dyDescent="0.35">
      <c r="A194" t="s">
        <v>1214</v>
      </c>
      <c r="B194" t="s">
        <v>1215</v>
      </c>
      <c r="D194" t="s">
        <v>11</v>
      </c>
      <c r="E194" t="s">
        <v>1016</v>
      </c>
      <c r="F194" t="s">
        <v>10</v>
      </c>
      <c r="G194" t="s">
        <v>94</v>
      </c>
      <c r="H194" t="s">
        <v>10</v>
      </c>
      <c r="I194" t="s">
        <v>1216</v>
      </c>
      <c r="J194" t="s">
        <v>10</v>
      </c>
      <c r="K194" t="s">
        <v>1217</v>
      </c>
      <c r="L194" t="b">
        <v>0</v>
      </c>
      <c r="M194" t="s">
        <v>792</v>
      </c>
      <c r="N194" t="s">
        <v>42</v>
      </c>
      <c r="O194" s="2">
        <v>41827</v>
      </c>
      <c r="Q194" s="2">
        <v>41639</v>
      </c>
    </row>
    <row r="195" spans="1:18" x14ac:dyDescent="0.35">
      <c r="A195" t="s">
        <v>1218</v>
      </c>
      <c r="B195" t="s">
        <v>1219</v>
      </c>
      <c r="D195" t="s">
        <v>11</v>
      </c>
      <c r="E195" t="s">
        <v>1016</v>
      </c>
      <c r="F195" t="s">
        <v>10</v>
      </c>
      <c r="G195" t="s">
        <v>94</v>
      </c>
      <c r="H195" t="s">
        <v>10</v>
      </c>
      <c r="I195" t="s">
        <v>1216</v>
      </c>
      <c r="J195" t="s">
        <v>10</v>
      </c>
      <c r="K195" t="s">
        <v>1220</v>
      </c>
      <c r="L195" t="b">
        <v>0</v>
      </c>
      <c r="M195" t="s">
        <v>792</v>
      </c>
      <c r="N195" t="s">
        <v>42</v>
      </c>
      <c r="O195" s="2">
        <v>41827</v>
      </c>
      <c r="Q195" s="2">
        <v>42277</v>
      </c>
    </row>
    <row r="196" spans="1:18" x14ac:dyDescent="0.35">
      <c r="A196" t="s">
        <v>1221</v>
      </c>
      <c r="B196" t="s">
        <v>1222</v>
      </c>
      <c r="D196" t="s">
        <v>11</v>
      </c>
      <c r="E196" t="s">
        <v>1016</v>
      </c>
      <c r="F196" t="s">
        <v>10</v>
      </c>
      <c r="G196" t="s">
        <v>94</v>
      </c>
      <c r="H196" t="s">
        <v>10</v>
      </c>
      <c r="I196" t="s">
        <v>1123</v>
      </c>
      <c r="J196" t="s">
        <v>10</v>
      </c>
      <c r="K196" t="s">
        <v>1171</v>
      </c>
      <c r="L196" t="b">
        <v>0</v>
      </c>
      <c r="M196" t="s">
        <v>792</v>
      </c>
      <c r="N196" t="s">
        <v>42</v>
      </c>
      <c r="O196" s="2">
        <v>41827</v>
      </c>
      <c r="Q196" s="2">
        <v>41639</v>
      </c>
      <c r="R196" s="2">
        <v>42277</v>
      </c>
    </row>
    <row r="197" spans="1:18" x14ac:dyDescent="0.35">
      <c r="A197" t="s">
        <v>1223</v>
      </c>
      <c r="B197" t="s">
        <v>1224</v>
      </c>
      <c r="D197" t="s">
        <v>11</v>
      </c>
      <c r="E197" t="s">
        <v>1016</v>
      </c>
      <c r="F197" t="s">
        <v>10</v>
      </c>
      <c r="G197" t="s">
        <v>94</v>
      </c>
      <c r="H197" t="s">
        <v>10</v>
      </c>
      <c r="I197" t="s">
        <v>1123</v>
      </c>
      <c r="J197" t="s">
        <v>10</v>
      </c>
      <c r="K197" t="s">
        <v>1165</v>
      </c>
      <c r="L197" t="b">
        <v>0</v>
      </c>
      <c r="M197" t="s">
        <v>792</v>
      </c>
      <c r="N197" t="s">
        <v>42</v>
      </c>
      <c r="O197" s="2">
        <v>41827</v>
      </c>
      <c r="Q197" s="2">
        <v>41639</v>
      </c>
      <c r="R197" s="2">
        <v>42277</v>
      </c>
    </row>
    <row r="198" spans="1:18" x14ac:dyDescent="0.35">
      <c r="A198" t="s">
        <v>1225</v>
      </c>
      <c r="B198" t="s">
        <v>1226</v>
      </c>
      <c r="D198" t="s">
        <v>11</v>
      </c>
      <c r="E198" t="s">
        <v>1016</v>
      </c>
      <c r="F198" t="s">
        <v>10</v>
      </c>
      <c r="G198" t="s">
        <v>94</v>
      </c>
      <c r="H198" t="s">
        <v>10</v>
      </c>
      <c r="I198" t="s">
        <v>1123</v>
      </c>
      <c r="J198" t="s">
        <v>10</v>
      </c>
      <c r="K198" t="s">
        <v>1168</v>
      </c>
      <c r="L198" t="b">
        <v>0</v>
      </c>
      <c r="M198" t="s">
        <v>792</v>
      </c>
      <c r="N198" t="s">
        <v>42</v>
      </c>
      <c r="O198" s="2">
        <v>41827</v>
      </c>
      <c r="Q198" s="2">
        <v>41639</v>
      </c>
      <c r="R198" s="2">
        <v>42277</v>
      </c>
    </row>
    <row r="199" spans="1:18" x14ac:dyDescent="0.35">
      <c r="A199" t="s">
        <v>1227</v>
      </c>
      <c r="B199" t="s">
        <v>1228</v>
      </c>
      <c r="D199" t="s">
        <v>6</v>
      </c>
      <c r="E199" t="s">
        <v>1016</v>
      </c>
      <c r="F199" t="s">
        <v>10</v>
      </c>
      <c r="G199" t="s">
        <v>94</v>
      </c>
      <c r="H199" t="s">
        <v>10</v>
      </c>
      <c r="I199" t="s">
        <v>1229</v>
      </c>
      <c r="M199" t="s">
        <v>792</v>
      </c>
      <c r="N199" t="s">
        <v>42</v>
      </c>
      <c r="O199" s="2">
        <v>41827</v>
      </c>
    </row>
    <row r="200" spans="1:18" x14ac:dyDescent="0.35">
      <c r="A200" t="s">
        <v>1230</v>
      </c>
      <c r="B200" t="s">
        <v>1231</v>
      </c>
      <c r="D200" t="s">
        <v>6</v>
      </c>
      <c r="E200" t="s">
        <v>1016</v>
      </c>
      <c r="F200" t="s">
        <v>10</v>
      </c>
      <c r="G200" t="s">
        <v>124</v>
      </c>
      <c r="H200" t="s">
        <v>10</v>
      </c>
      <c r="I200" t="s">
        <v>1136</v>
      </c>
      <c r="M200" t="s">
        <v>792</v>
      </c>
      <c r="N200" t="s">
        <v>42</v>
      </c>
      <c r="O200" s="2">
        <v>41827</v>
      </c>
    </row>
    <row r="201" spans="1:18" x14ac:dyDescent="0.35">
      <c r="A201" t="s">
        <v>472</v>
      </c>
      <c r="B201" t="s">
        <v>1232</v>
      </c>
      <c r="D201" t="s">
        <v>6</v>
      </c>
      <c r="E201" t="s">
        <v>1016</v>
      </c>
      <c r="F201" t="s">
        <v>10</v>
      </c>
      <c r="G201" t="s">
        <v>58</v>
      </c>
      <c r="H201" t="s">
        <v>10</v>
      </c>
      <c r="I201" t="s">
        <v>1136</v>
      </c>
      <c r="M201" t="s">
        <v>792</v>
      </c>
      <c r="N201" t="s">
        <v>42</v>
      </c>
      <c r="O201" s="2">
        <v>41827</v>
      </c>
      <c r="Q201" s="2">
        <v>41639</v>
      </c>
    </row>
    <row r="202" spans="1:18" x14ac:dyDescent="0.35">
      <c r="A202" t="s">
        <v>1233</v>
      </c>
      <c r="B202" t="s">
        <v>1234</v>
      </c>
      <c r="D202" t="s">
        <v>6</v>
      </c>
      <c r="E202" t="s">
        <v>1016</v>
      </c>
      <c r="F202" t="s">
        <v>10</v>
      </c>
      <c r="G202" t="s">
        <v>124</v>
      </c>
      <c r="H202" t="s">
        <v>10</v>
      </c>
      <c r="I202" t="s">
        <v>1235</v>
      </c>
      <c r="M202" t="s">
        <v>792</v>
      </c>
      <c r="N202" t="s">
        <v>42</v>
      </c>
      <c r="O202" s="2">
        <v>43405</v>
      </c>
    </row>
    <row r="203" spans="1:18" x14ac:dyDescent="0.35">
      <c r="A203" t="s">
        <v>1236</v>
      </c>
      <c r="B203" t="s">
        <v>1237</v>
      </c>
      <c r="D203" t="s">
        <v>6</v>
      </c>
      <c r="E203" t="s">
        <v>1016</v>
      </c>
      <c r="F203" t="s">
        <v>10</v>
      </c>
      <c r="G203" t="s">
        <v>62</v>
      </c>
      <c r="H203" t="s">
        <v>10</v>
      </c>
      <c r="I203" t="s">
        <v>1238</v>
      </c>
      <c r="M203" t="s">
        <v>792</v>
      </c>
      <c r="N203" t="s">
        <v>42</v>
      </c>
      <c r="O203" s="2">
        <v>43405</v>
      </c>
    </row>
    <row r="204" spans="1:18" x14ac:dyDescent="0.35">
      <c r="A204" t="s">
        <v>1239</v>
      </c>
      <c r="B204" t="s">
        <v>1240</v>
      </c>
      <c r="D204" t="s">
        <v>6</v>
      </c>
      <c r="E204" t="s">
        <v>1016</v>
      </c>
      <c r="F204" t="s">
        <v>10</v>
      </c>
      <c r="G204" t="s">
        <v>62</v>
      </c>
      <c r="H204" t="s">
        <v>10</v>
      </c>
      <c r="I204" t="s">
        <v>1023</v>
      </c>
      <c r="M204" t="s">
        <v>792</v>
      </c>
      <c r="N204" t="s">
        <v>42</v>
      </c>
      <c r="O204" s="2">
        <v>43405</v>
      </c>
    </row>
    <row r="205" spans="1:18" x14ac:dyDescent="0.35">
      <c r="A205" t="s">
        <v>1241</v>
      </c>
      <c r="B205" t="s">
        <v>1242</v>
      </c>
      <c r="D205" t="s">
        <v>6</v>
      </c>
      <c r="E205" t="s">
        <v>1016</v>
      </c>
      <c r="F205" t="s">
        <v>10</v>
      </c>
      <c r="G205" t="s">
        <v>62</v>
      </c>
      <c r="H205" t="s">
        <v>10</v>
      </c>
      <c r="I205" t="s">
        <v>1243</v>
      </c>
      <c r="M205" t="s">
        <v>792</v>
      </c>
      <c r="N205" t="s">
        <v>42</v>
      </c>
      <c r="O205" s="2">
        <v>43405</v>
      </c>
    </row>
    <row r="206" spans="1:18" x14ac:dyDescent="0.35">
      <c r="A206" t="s">
        <v>1244</v>
      </c>
      <c r="B206" t="s">
        <v>1245</v>
      </c>
      <c r="D206" t="s">
        <v>6</v>
      </c>
      <c r="E206" t="s">
        <v>1016</v>
      </c>
      <c r="F206" t="s">
        <v>10</v>
      </c>
      <c r="G206" t="s">
        <v>62</v>
      </c>
      <c r="H206" t="s">
        <v>10</v>
      </c>
      <c r="I206" t="s">
        <v>1246</v>
      </c>
      <c r="M206" t="s">
        <v>792</v>
      </c>
      <c r="N206" t="s">
        <v>42</v>
      </c>
      <c r="O206" s="2">
        <v>43405</v>
      </c>
    </row>
    <row r="207" spans="1:18" x14ac:dyDescent="0.35">
      <c r="A207" t="s">
        <v>1247</v>
      </c>
      <c r="B207" t="s">
        <v>1248</v>
      </c>
      <c r="D207" t="s">
        <v>6</v>
      </c>
      <c r="E207" t="s">
        <v>1016</v>
      </c>
      <c r="F207" t="s">
        <v>10</v>
      </c>
      <c r="G207" t="s">
        <v>62</v>
      </c>
      <c r="H207" t="s">
        <v>10</v>
      </c>
      <c r="I207" t="s">
        <v>1249</v>
      </c>
      <c r="M207" t="s">
        <v>792</v>
      </c>
      <c r="N207" t="s">
        <v>42</v>
      </c>
      <c r="O207" s="2">
        <v>43405</v>
      </c>
    </row>
    <row r="208" spans="1:18" x14ac:dyDescent="0.35">
      <c r="A208" t="s">
        <v>1250</v>
      </c>
      <c r="B208" t="s">
        <v>1251</v>
      </c>
      <c r="D208" t="s">
        <v>6</v>
      </c>
      <c r="E208" t="s">
        <v>1016</v>
      </c>
      <c r="F208" t="s">
        <v>10</v>
      </c>
      <c r="G208" t="s">
        <v>62</v>
      </c>
      <c r="H208" t="s">
        <v>10</v>
      </c>
      <c r="I208" t="s">
        <v>1252</v>
      </c>
      <c r="M208" t="s">
        <v>792</v>
      </c>
      <c r="N208" t="s">
        <v>42</v>
      </c>
      <c r="O208" s="2">
        <v>43405</v>
      </c>
      <c r="R208" s="2">
        <v>44027</v>
      </c>
    </row>
    <row r="209" spans="1:18" x14ac:dyDescent="0.35">
      <c r="A209" t="s">
        <v>1253</v>
      </c>
      <c r="B209" t="s">
        <v>1254</v>
      </c>
      <c r="D209" t="s">
        <v>6</v>
      </c>
      <c r="E209" t="s">
        <v>1016</v>
      </c>
      <c r="F209" t="s">
        <v>10</v>
      </c>
      <c r="G209" t="s">
        <v>62</v>
      </c>
      <c r="H209" t="s">
        <v>10</v>
      </c>
      <c r="I209" t="s">
        <v>1235</v>
      </c>
      <c r="M209" t="s">
        <v>792</v>
      </c>
      <c r="N209" t="s">
        <v>42</v>
      </c>
      <c r="O209" s="2">
        <v>43405</v>
      </c>
    </row>
    <row r="210" spans="1:18" x14ac:dyDescent="0.35">
      <c r="A210" t="s">
        <v>1255</v>
      </c>
      <c r="B210" t="s">
        <v>1256</v>
      </c>
      <c r="D210" t="s">
        <v>6</v>
      </c>
      <c r="E210" t="s">
        <v>1016</v>
      </c>
      <c r="F210" t="s">
        <v>10</v>
      </c>
      <c r="G210" t="s">
        <v>62</v>
      </c>
      <c r="H210" t="s">
        <v>10</v>
      </c>
      <c r="I210" t="s">
        <v>1243</v>
      </c>
      <c r="M210" t="s">
        <v>792</v>
      </c>
      <c r="N210" t="s">
        <v>42</v>
      </c>
      <c r="O210" s="2">
        <v>43405</v>
      </c>
    </row>
    <row r="211" spans="1:18" x14ac:dyDescent="0.35">
      <c r="A211" t="s">
        <v>1257</v>
      </c>
      <c r="B211" t="s">
        <v>1258</v>
      </c>
      <c r="D211" t="s">
        <v>6</v>
      </c>
      <c r="E211" t="s">
        <v>1016</v>
      </c>
      <c r="F211" t="s">
        <v>10</v>
      </c>
      <c r="G211" t="s">
        <v>62</v>
      </c>
      <c r="H211" t="s">
        <v>10</v>
      </c>
      <c r="I211" t="s">
        <v>1243</v>
      </c>
      <c r="M211" t="s">
        <v>792</v>
      </c>
      <c r="N211" t="s">
        <v>42</v>
      </c>
      <c r="O211" s="2">
        <v>43405</v>
      </c>
    </row>
    <row r="212" spans="1:18" x14ac:dyDescent="0.35">
      <c r="A212" t="s">
        <v>1259</v>
      </c>
      <c r="B212" t="s">
        <v>1260</v>
      </c>
      <c r="D212" t="s">
        <v>6</v>
      </c>
      <c r="E212" t="s">
        <v>1016</v>
      </c>
      <c r="F212" t="s">
        <v>10</v>
      </c>
      <c r="G212" t="s">
        <v>62</v>
      </c>
      <c r="H212" t="s">
        <v>10</v>
      </c>
      <c r="I212" t="s">
        <v>1023</v>
      </c>
      <c r="M212" t="s">
        <v>792</v>
      </c>
      <c r="N212" t="s">
        <v>42</v>
      </c>
      <c r="O212" s="2">
        <v>43405</v>
      </c>
    </row>
    <row r="213" spans="1:18" x14ac:dyDescent="0.35">
      <c r="A213" t="s">
        <v>1261</v>
      </c>
      <c r="B213" t="s">
        <v>1262</v>
      </c>
      <c r="D213" t="s">
        <v>6</v>
      </c>
      <c r="E213" t="s">
        <v>1016</v>
      </c>
      <c r="F213" t="s">
        <v>10</v>
      </c>
      <c r="G213" t="s">
        <v>62</v>
      </c>
      <c r="H213" t="s">
        <v>10</v>
      </c>
      <c r="I213" t="s">
        <v>1263</v>
      </c>
      <c r="M213" t="s">
        <v>792</v>
      </c>
      <c r="N213" t="s">
        <v>42</v>
      </c>
      <c r="O213" s="2">
        <v>43405</v>
      </c>
    </row>
    <row r="214" spans="1:18" x14ac:dyDescent="0.35">
      <c r="A214" t="s">
        <v>1264</v>
      </c>
      <c r="B214" t="s">
        <v>1265</v>
      </c>
      <c r="D214" t="s">
        <v>6</v>
      </c>
      <c r="E214" t="s">
        <v>1016</v>
      </c>
      <c r="F214" t="s">
        <v>10</v>
      </c>
      <c r="G214" t="s">
        <v>62</v>
      </c>
      <c r="H214" t="s">
        <v>10</v>
      </c>
      <c r="I214" t="s">
        <v>1266</v>
      </c>
      <c r="M214" t="s">
        <v>792</v>
      </c>
      <c r="N214" t="s">
        <v>42</v>
      </c>
      <c r="O214" s="2">
        <v>43405</v>
      </c>
    </row>
    <row r="215" spans="1:18" x14ac:dyDescent="0.35">
      <c r="A215" t="s">
        <v>1267</v>
      </c>
      <c r="B215" t="s">
        <v>1268</v>
      </c>
      <c r="D215" t="s">
        <v>6</v>
      </c>
      <c r="E215" t="s">
        <v>1016</v>
      </c>
      <c r="F215" t="s">
        <v>10</v>
      </c>
      <c r="G215" t="s">
        <v>84</v>
      </c>
      <c r="H215" t="s">
        <v>10</v>
      </c>
      <c r="I215" t="s">
        <v>1243</v>
      </c>
      <c r="M215" t="s">
        <v>792</v>
      </c>
      <c r="N215" t="s">
        <v>42</v>
      </c>
      <c r="O215" s="2">
        <v>44027</v>
      </c>
    </row>
    <row r="216" spans="1:18" x14ac:dyDescent="0.35">
      <c r="A216" t="s">
        <v>1269</v>
      </c>
      <c r="B216" t="s">
        <v>1270</v>
      </c>
      <c r="D216" t="s">
        <v>6</v>
      </c>
      <c r="E216" t="s">
        <v>1016</v>
      </c>
      <c r="F216" t="s">
        <v>10</v>
      </c>
      <c r="G216" t="s">
        <v>94</v>
      </c>
      <c r="H216" t="s">
        <v>10</v>
      </c>
      <c r="I216" t="s">
        <v>1191</v>
      </c>
      <c r="M216" t="s">
        <v>792</v>
      </c>
      <c r="N216" t="s">
        <v>42</v>
      </c>
      <c r="O216" s="2">
        <v>41827</v>
      </c>
      <c r="Q216" s="2">
        <v>41639</v>
      </c>
      <c r="R216" s="2">
        <v>42277</v>
      </c>
    </row>
    <row r="217" spans="1:18" x14ac:dyDescent="0.35">
      <c r="A217" t="s">
        <v>1271</v>
      </c>
      <c r="B217" t="s">
        <v>1272</v>
      </c>
      <c r="D217" t="s">
        <v>6</v>
      </c>
      <c r="E217" t="s">
        <v>1016</v>
      </c>
      <c r="F217" t="s">
        <v>10</v>
      </c>
      <c r="G217" t="s">
        <v>50</v>
      </c>
      <c r="H217" t="s">
        <v>10</v>
      </c>
      <c r="I217" t="s">
        <v>1123</v>
      </c>
      <c r="M217" t="s">
        <v>792</v>
      </c>
      <c r="N217" t="s">
        <v>42</v>
      </c>
      <c r="O217" s="2">
        <v>41827</v>
      </c>
      <c r="Q217" s="2">
        <v>41639</v>
      </c>
      <c r="R217" s="2">
        <v>42277</v>
      </c>
    </row>
    <row r="218" spans="1:18" x14ac:dyDescent="0.35">
      <c r="A218" t="s">
        <v>1273</v>
      </c>
      <c r="B218" t="s">
        <v>1274</v>
      </c>
      <c r="D218" t="s">
        <v>6</v>
      </c>
      <c r="E218" t="s">
        <v>1016</v>
      </c>
      <c r="F218" t="s">
        <v>10</v>
      </c>
      <c r="G218" t="s">
        <v>64</v>
      </c>
      <c r="H218" t="s">
        <v>10</v>
      </c>
      <c r="I218" t="s">
        <v>1123</v>
      </c>
      <c r="M218" t="s">
        <v>792</v>
      </c>
      <c r="N218" t="s">
        <v>42</v>
      </c>
      <c r="O218" s="2">
        <v>41827</v>
      </c>
      <c r="Q218" s="2">
        <v>41639</v>
      </c>
    </row>
    <row r="219" spans="1:18" x14ac:dyDescent="0.35">
      <c r="A219" t="s">
        <v>1275</v>
      </c>
      <c r="B219" t="s">
        <v>1276</v>
      </c>
      <c r="D219" t="s">
        <v>6</v>
      </c>
      <c r="E219" t="s">
        <v>1016</v>
      </c>
      <c r="F219" t="s">
        <v>10</v>
      </c>
      <c r="G219" t="s">
        <v>64</v>
      </c>
      <c r="H219" t="s">
        <v>10</v>
      </c>
      <c r="I219" t="s">
        <v>1123</v>
      </c>
      <c r="M219" t="s">
        <v>792</v>
      </c>
      <c r="N219" t="s">
        <v>42</v>
      </c>
      <c r="O219" s="2">
        <v>41827</v>
      </c>
      <c r="Q219" s="2">
        <v>41639</v>
      </c>
    </row>
    <row r="220" spans="1:18" x14ac:dyDescent="0.35">
      <c r="A220" t="s">
        <v>1277</v>
      </c>
      <c r="B220" t="s">
        <v>1278</v>
      </c>
      <c r="D220" t="s">
        <v>6</v>
      </c>
      <c r="E220" t="s">
        <v>1016</v>
      </c>
      <c r="F220" t="s">
        <v>10</v>
      </c>
      <c r="G220" t="s">
        <v>92</v>
      </c>
      <c r="H220" t="s">
        <v>10</v>
      </c>
      <c r="I220" t="s">
        <v>1023</v>
      </c>
      <c r="M220" t="s">
        <v>792</v>
      </c>
      <c r="N220" t="s">
        <v>42</v>
      </c>
      <c r="O220" s="2">
        <v>41827</v>
      </c>
    </row>
    <row r="221" spans="1:18" x14ac:dyDescent="0.35">
      <c r="A221" t="s">
        <v>1279</v>
      </c>
      <c r="B221" t="s">
        <v>1280</v>
      </c>
      <c r="D221" t="s">
        <v>6</v>
      </c>
      <c r="E221" t="s">
        <v>1016</v>
      </c>
      <c r="F221" t="s">
        <v>10</v>
      </c>
      <c r="G221" t="s">
        <v>92</v>
      </c>
      <c r="H221" t="s">
        <v>10</v>
      </c>
      <c r="I221" t="s">
        <v>1023</v>
      </c>
      <c r="M221" t="s">
        <v>792</v>
      </c>
      <c r="N221" t="s">
        <v>42</v>
      </c>
      <c r="O221" s="2">
        <v>41827</v>
      </c>
    </row>
    <row r="222" spans="1:18" x14ac:dyDescent="0.35">
      <c r="A222" t="s">
        <v>1281</v>
      </c>
      <c r="B222" t="s">
        <v>1282</v>
      </c>
      <c r="D222" t="s">
        <v>6</v>
      </c>
      <c r="E222" t="s">
        <v>1016</v>
      </c>
      <c r="F222" t="s">
        <v>10</v>
      </c>
      <c r="G222" t="s">
        <v>62</v>
      </c>
      <c r="H222" t="s">
        <v>10</v>
      </c>
      <c r="I222" t="s">
        <v>1123</v>
      </c>
      <c r="M222" t="s">
        <v>792</v>
      </c>
      <c r="N222" t="s">
        <v>42</v>
      </c>
      <c r="O222" s="2">
        <v>41827</v>
      </c>
    </row>
    <row r="223" spans="1:18" x14ac:dyDescent="0.35">
      <c r="A223" t="s">
        <v>1283</v>
      </c>
      <c r="B223" t="s">
        <v>1284</v>
      </c>
      <c r="D223" t="s">
        <v>6</v>
      </c>
      <c r="E223" t="s">
        <v>1016</v>
      </c>
      <c r="F223" t="s">
        <v>10</v>
      </c>
      <c r="G223" t="s">
        <v>62</v>
      </c>
      <c r="H223" t="s">
        <v>10</v>
      </c>
      <c r="I223" t="s">
        <v>1023</v>
      </c>
      <c r="M223" t="s">
        <v>792</v>
      </c>
      <c r="N223" t="s">
        <v>42</v>
      </c>
      <c r="O223" s="2">
        <v>41827</v>
      </c>
      <c r="R223" s="2">
        <v>42277</v>
      </c>
    </row>
    <row r="224" spans="1:18" x14ac:dyDescent="0.35">
      <c r="A224" t="s">
        <v>1285</v>
      </c>
      <c r="B224" t="s">
        <v>1286</v>
      </c>
      <c r="D224" t="s">
        <v>6</v>
      </c>
      <c r="E224" t="s">
        <v>1016</v>
      </c>
      <c r="F224" t="s">
        <v>10</v>
      </c>
      <c r="G224" t="s">
        <v>62</v>
      </c>
      <c r="H224" t="s">
        <v>10</v>
      </c>
      <c r="I224" t="s">
        <v>1017</v>
      </c>
      <c r="M224" t="s">
        <v>792</v>
      </c>
      <c r="N224" t="s">
        <v>42</v>
      </c>
      <c r="O224" s="2">
        <v>41827</v>
      </c>
      <c r="Q224" s="2">
        <v>42277</v>
      </c>
      <c r="R224" s="2">
        <v>42277</v>
      </c>
    </row>
    <row r="225" spans="1:18" x14ac:dyDescent="0.35">
      <c r="A225" t="s">
        <v>1287</v>
      </c>
      <c r="B225" t="s">
        <v>1288</v>
      </c>
      <c r="D225" t="s">
        <v>6</v>
      </c>
      <c r="E225" t="s">
        <v>1016</v>
      </c>
      <c r="F225" t="s">
        <v>10</v>
      </c>
      <c r="G225" t="s">
        <v>124</v>
      </c>
      <c r="H225" t="s">
        <v>10</v>
      </c>
      <c r="I225" t="s">
        <v>1289</v>
      </c>
      <c r="J225" t="s">
        <v>10</v>
      </c>
      <c r="K225" t="s">
        <v>1116</v>
      </c>
      <c r="L225" t="b">
        <v>0</v>
      </c>
      <c r="M225" t="s">
        <v>792</v>
      </c>
      <c r="N225" t="s">
        <v>42</v>
      </c>
      <c r="O225" s="2">
        <v>41827</v>
      </c>
      <c r="Q225" s="2">
        <v>42277</v>
      </c>
    </row>
    <row r="226" spans="1:18" x14ac:dyDescent="0.35">
      <c r="A226" t="s">
        <v>1290</v>
      </c>
      <c r="B226" t="s">
        <v>1291</v>
      </c>
      <c r="D226" t="s">
        <v>6</v>
      </c>
      <c r="E226" t="s">
        <v>1016</v>
      </c>
      <c r="F226" t="s">
        <v>10</v>
      </c>
      <c r="G226" t="s">
        <v>62</v>
      </c>
      <c r="H226" t="s">
        <v>10</v>
      </c>
      <c r="I226" t="s">
        <v>1023</v>
      </c>
      <c r="M226" t="s">
        <v>792</v>
      </c>
      <c r="N226" t="s">
        <v>42</v>
      </c>
      <c r="O226" s="2">
        <v>41827</v>
      </c>
      <c r="Q226" s="2">
        <v>42277</v>
      </c>
      <c r="R226" s="2">
        <v>42277</v>
      </c>
    </row>
    <row r="227" spans="1:18" x14ac:dyDescent="0.35">
      <c r="A227" t="s">
        <v>1292</v>
      </c>
      <c r="B227" t="s">
        <v>1293</v>
      </c>
      <c r="D227" t="s">
        <v>6</v>
      </c>
      <c r="E227" t="s">
        <v>1016</v>
      </c>
      <c r="F227" t="s">
        <v>10</v>
      </c>
      <c r="G227" t="s">
        <v>62</v>
      </c>
      <c r="H227" t="s">
        <v>10</v>
      </c>
      <c r="I227" t="s">
        <v>1126</v>
      </c>
      <c r="M227" t="s">
        <v>792</v>
      </c>
      <c r="N227" t="s">
        <v>42</v>
      </c>
      <c r="O227" s="2">
        <v>41827</v>
      </c>
      <c r="Q227" s="2">
        <v>42277</v>
      </c>
      <c r="R227" s="2">
        <v>42277</v>
      </c>
    </row>
    <row r="228" spans="1:18" x14ac:dyDescent="0.35">
      <c r="A228" t="s">
        <v>1294</v>
      </c>
      <c r="B228" t="s">
        <v>1295</v>
      </c>
      <c r="D228" t="s">
        <v>6</v>
      </c>
      <c r="E228" t="s">
        <v>1016</v>
      </c>
      <c r="F228" t="s">
        <v>10</v>
      </c>
      <c r="G228" t="s">
        <v>62</v>
      </c>
      <c r="H228" t="s">
        <v>10</v>
      </c>
      <c r="I228" t="s">
        <v>1131</v>
      </c>
      <c r="M228" t="s">
        <v>792</v>
      </c>
      <c r="N228" t="s">
        <v>42</v>
      </c>
      <c r="O228" s="2">
        <v>41827</v>
      </c>
      <c r="Q228" s="2">
        <v>42277</v>
      </c>
      <c r="R228" s="2">
        <v>42277</v>
      </c>
    </row>
    <row r="229" spans="1:18" x14ac:dyDescent="0.35">
      <c r="A229" t="s">
        <v>1296</v>
      </c>
      <c r="B229" t="s">
        <v>1297</v>
      </c>
      <c r="D229" t="s">
        <v>6</v>
      </c>
      <c r="E229" t="s">
        <v>1016</v>
      </c>
      <c r="F229" t="s">
        <v>10</v>
      </c>
      <c r="G229" t="s">
        <v>62</v>
      </c>
      <c r="H229" t="s">
        <v>10</v>
      </c>
      <c r="I229" t="s">
        <v>1044</v>
      </c>
      <c r="M229" t="s">
        <v>792</v>
      </c>
      <c r="N229" t="s">
        <v>42</v>
      </c>
      <c r="O229" s="2">
        <v>41827</v>
      </c>
      <c r="Q229" s="2">
        <v>42277</v>
      </c>
      <c r="R229" s="2">
        <v>42277</v>
      </c>
    </row>
    <row r="230" spans="1:18" x14ac:dyDescent="0.35">
      <c r="A230" t="s">
        <v>1298</v>
      </c>
      <c r="B230" t="s">
        <v>1299</v>
      </c>
      <c r="D230" t="s">
        <v>6</v>
      </c>
      <c r="E230" t="s">
        <v>1016</v>
      </c>
      <c r="F230" t="s">
        <v>10</v>
      </c>
      <c r="G230" t="s">
        <v>62</v>
      </c>
      <c r="H230" t="s">
        <v>10</v>
      </c>
      <c r="I230" t="s">
        <v>1023</v>
      </c>
      <c r="M230" t="s">
        <v>792</v>
      </c>
      <c r="N230" t="s">
        <v>42</v>
      </c>
      <c r="O230" s="2">
        <v>41827</v>
      </c>
      <c r="Q230" s="2">
        <v>42277</v>
      </c>
      <c r="R230" s="2">
        <v>42277</v>
      </c>
    </row>
    <row r="231" spans="1:18" x14ac:dyDescent="0.35">
      <c r="A231" t="s">
        <v>1300</v>
      </c>
      <c r="B231" t="s">
        <v>1301</v>
      </c>
      <c r="D231" t="s">
        <v>6</v>
      </c>
      <c r="E231" t="s">
        <v>1016</v>
      </c>
      <c r="F231" t="s">
        <v>10</v>
      </c>
      <c r="G231" t="s">
        <v>62</v>
      </c>
      <c r="H231" t="s">
        <v>10</v>
      </c>
      <c r="I231" t="s">
        <v>1020</v>
      </c>
      <c r="M231" t="s">
        <v>792</v>
      </c>
      <c r="N231" t="s">
        <v>42</v>
      </c>
      <c r="O231" s="2">
        <v>41827</v>
      </c>
      <c r="Q231" s="2">
        <v>42277</v>
      </c>
      <c r="R231" s="2">
        <v>42277</v>
      </c>
    </row>
    <row r="232" spans="1:18" x14ac:dyDescent="0.35">
      <c r="A232" t="s">
        <v>1302</v>
      </c>
      <c r="B232" t="s">
        <v>1303</v>
      </c>
      <c r="D232" t="s">
        <v>6</v>
      </c>
      <c r="E232" t="s">
        <v>1016</v>
      </c>
      <c r="F232" t="s">
        <v>10</v>
      </c>
      <c r="G232" t="s">
        <v>62</v>
      </c>
      <c r="H232" t="s">
        <v>10</v>
      </c>
      <c r="I232" t="s">
        <v>1136</v>
      </c>
      <c r="M232" t="s">
        <v>792</v>
      </c>
      <c r="N232" t="s">
        <v>42</v>
      </c>
      <c r="O232" s="2">
        <v>41827</v>
      </c>
      <c r="R232" s="2">
        <v>42277</v>
      </c>
    </row>
    <row r="233" spans="1:18" x14ac:dyDescent="0.35">
      <c r="A233" t="s">
        <v>1304</v>
      </c>
      <c r="B233" t="s">
        <v>1305</v>
      </c>
      <c r="D233" t="s">
        <v>6</v>
      </c>
      <c r="E233" t="s">
        <v>1016</v>
      </c>
      <c r="F233" t="s">
        <v>10</v>
      </c>
      <c r="G233" t="s">
        <v>62</v>
      </c>
      <c r="H233" t="s">
        <v>10</v>
      </c>
      <c r="I233" t="s">
        <v>1075</v>
      </c>
      <c r="M233" t="s">
        <v>792</v>
      </c>
      <c r="N233" t="s">
        <v>42</v>
      </c>
      <c r="O233" s="2">
        <v>41827</v>
      </c>
      <c r="R233" s="2">
        <v>42277</v>
      </c>
    </row>
    <row r="234" spans="1:18" x14ac:dyDescent="0.35">
      <c r="A234" t="s">
        <v>1306</v>
      </c>
      <c r="B234" t="s">
        <v>1307</v>
      </c>
      <c r="D234" t="s">
        <v>6</v>
      </c>
      <c r="E234" t="s">
        <v>1016</v>
      </c>
      <c r="F234" t="s">
        <v>10</v>
      </c>
      <c r="G234" t="s">
        <v>62</v>
      </c>
      <c r="H234" t="s">
        <v>10</v>
      </c>
      <c r="I234" t="s">
        <v>1185</v>
      </c>
      <c r="M234" t="s">
        <v>792</v>
      </c>
      <c r="N234" t="s">
        <v>42</v>
      </c>
      <c r="O234" s="2">
        <v>41827</v>
      </c>
      <c r="Q234" s="2">
        <v>42277</v>
      </c>
      <c r="R234" s="2">
        <v>42277</v>
      </c>
    </row>
    <row r="235" spans="1:18" x14ac:dyDescent="0.35">
      <c r="A235" t="s">
        <v>1308</v>
      </c>
      <c r="B235" t="s">
        <v>1309</v>
      </c>
      <c r="D235" t="s">
        <v>11</v>
      </c>
      <c r="E235" t="s">
        <v>1016</v>
      </c>
      <c r="F235" t="s">
        <v>10</v>
      </c>
      <c r="G235" t="s">
        <v>110</v>
      </c>
      <c r="H235" t="s">
        <v>10</v>
      </c>
      <c r="I235" t="s">
        <v>1023</v>
      </c>
      <c r="M235" t="s">
        <v>792</v>
      </c>
      <c r="N235" t="s">
        <v>42</v>
      </c>
      <c r="O235" s="2">
        <v>41827</v>
      </c>
    </row>
    <row r="236" spans="1:18" x14ac:dyDescent="0.35">
      <c r="A236" t="s">
        <v>1310</v>
      </c>
      <c r="B236" t="s">
        <v>1311</v>
      </c>
      <c r="D236" t="s">
        <v>11</v>
      </c>
      <c r="E236" t="s">
        <v>1016</v>
      </c>
      <c r="F236" t="s">
        <v>10</v>
      </c>
      <c r="G236" t="s">
        <v>110</v>
      </c>
      <c r="H236" t="s">
        <v>10</v>
      </c>
      <c r="I236" t="s">
        <v>1123</v>
      </c>
      <c r="M236" t="s">
        <v>792</v>
      </c>
      <c r="N236" t="s">
        <v>42</v>
      </c>
      <c r="O236" s="2">
        <v>41827</v>
      </c>
    </row>
    <row r="237" spans="1:18" x14ac:dyDescent="0.35">
      <c r="A237" t="s">
        <v>1312</v>
      </c>
      <c r="B237" t="s">
        <v>1313</v>
      </c>
      <c r="D237" t="s">
        <v>11</v>
      </c>
      <c r="E237" t="s">
        <v>1016</v>
      </c>
      <c r="F237" t="s">
        <v>10</v>
      </c>
      <c r="G237" t="s">
        <v>110</v>
      </c>
      <c r="H237" t="s">
        <v>10</v>
      </c>
      <c r="I237" t="s">
        <v>1017</v>
      </c>
      <c r="M237" t="s">
        <v>792</v>
      </c>
      <c r="N237" t="s">
        <v>42</v>
      </c>
      <c r="O237" s="2">
        <v>41827</v>
      </c>
    </row>
    <row r="238" spans="1:18" x14ac:dyDescent="0.35">
      <c r="A238" t="s">
        <v>1314</v>
      </c>
      <c r="B238" t="s">
        <v>1315</v>
      </c>
      <c r="D238" t="s">
        <v>6</v>
      </c>
      <c r="E238" t="s">
        <v>1016</v>
      </c>
      <c r="F238" t="s">
        <v>10</v>
      </c>
      <c r="G238" t="s">
        <v>62</v>
      </c>
      <c r="H238" t="s">
        <v>10</v>
      </c>
      <c r="I238" t="s">
        <v>1185</v>
      </c>
      <c r="M238" t="s">
        <v>792</v>
      </c>
      <c r="N238" t="s">
        <v>42</v>
      </c>
      <c r="O238" s="2">
        <v>41827</v>
      </c>
      <c r="Q238" s="2">
        <v>42277</v>
      </c>
      <c r="R238" s="2">
        <v>42277</v>
      </c>
    </row>
    <row r="239" spans="1:18" x14ac:dyDescent="0.35">
      <c r="A239" t="s">
        <v>1316</v>
      </c>
      <c r="B239" t="s">
        <v>1317</v>
      </c>
      <c r="D239" t="s">
        <v>6</v>
      </c>
      <c r="E239" t="s">
        <v>1016</v>
      </c>
      <c r="F239" t="s">
        <v>10</v>
      </c>
      <c r="G239" t="s">
        <v>124</v>
      </c>
      <c r="H239" t="s">
        <v>10</v>
      </c>
      <c r="I239" t="s">
        <v>1020</v>
      </c>
      <c r="J239" t="s">
        <v>10</v>
      </c>
      <c r="K239" t="s">
        <v>1116</v>
      </c>
      <c r="L239" t="b">
        <v>0</v>
      </c>
      <c r="M239" t="s">
        <v>792</v>
      </c>
      <c r="N239" t="s">
        <v>42</v>
      </c>
      <c r="O239" s="2">
        <v>41827</v>
      </c>
      <c r="Q239" s="2">
        <v>42277</v>
      </c>
      <c r="R239" s="2">
        <v>42277</v>
      </c>
    </row>
    <row r="240" spans="1:18" x14ac:dyDescent="0.35">
      <c r="A240" t="s">
        <v>1318</v>
      </c>
      <c r="B240" t="s">
        <v>1319</v>
      </c>
      <c r="D240" t="s">
        <v>6</v>
      </c>
      <c r="E240" t="s">
        <v>1016</v>
      </c>
      <c r="F240" t="s">
        <v>10</v>
      </c>
      <c r="G240" t="s">
        <v>62</v>
      </c>
      <c r="H240" t="s">
        <v>10</v>
      </c>
      <c r="I240" t="s">
        <v>1185</v>
      </c>
      <c r="M240" t="s">
        <v>792</v>
      </c>
      <c r="N240" t="s">
        <v>42</v>
      </c>
      <c r="O240" s="2">
        <v>41827</v>
      </c>
      <c r="Q240" s="2">
        <v>42277</v>
      </c>
      <c r="R240" s="2">
        <v>42277</v>
      </c>
    </row>
    <row r="241" spans="1:18" x14ac:dyDescent="0.35">
      <c r="A241" t="s">
        <v>1320</v>
      </c>
      <c r="B241" t="s">
        <v>1321</v>
      </c>
      <c r="D241" t="s">
        <v>11</v>
      </c>
      <c r="E241" t="s">
        <v>1016</v>
      </c>
      <c r="F241" t="s">
        <v>10</v>
      </c>
      <c r="G241" t="s">
        <v>116</v>
      </c>
      <c r="H241" t="s">
        <v>10</v>
      </c>
      <c r="I241" t="s">
        <v>1289</v>
      </c>
      <c r="M241" t="s">
        <v>792</v>
      </c>
      <c r="N241" t="s">
        <v>42</v>
      </c>
      <c r="O241" s="2">
        <v>41827</v>
      </c>
      <c r="Q241" s="2">
        <v>41639</v>
      </c>
    </row>
    <row r="242" spans="1:18" x14ac:dyDescent="0.35">
      <c r="A242" t="s">
        <v>1322</v>
      </c>
      <c r="B242" t="s">
        <v>1323</v>
      </c>
      <c r="D242" t="s">
        <v>11</v>
      </c>
      <c r="E242" t="s">
        <v>1016</v>
      </c>
      <c r="F242" t="s">
        <v>10</v>
      </c>
      <c r="G242" t="s">
        <v>116</v>
      </c>
      <c r="H242" t="s">
        <v>10</v>
      </c>
      <c r="I242" t="s">
        <v>1017</v>
      </c>
      <c r="J242" t="s">
        <v>10</v>
      </c>
      <c r="K242" t="s">
        <v>1116</v>
      </c>
      <c r="L242" t="b">
        <v>0</v>
      </c>
      <c r="M242" t="s">
        <v>792</v>
      </c>
      <c r="N242" t="s">
        <v>42</v>
      </c>
      <c r="O242" s="2">
        <v>41827</v>
      </c>
      <c r="Q242" s="2">
        <v>42277</v>
      </c>
    </row>
    <row r="243" spans="1:18" x14ac:dyDescent="0.35">
      <c r="A243" t="s">
        <v>1324</v>
      </c>
      <c r="B243" t="s">
        <v>1325</v>
      </c>
      <c r="D243" t="s">
        <v>6</v>
      </c>
      <c r="E243" t="s">
        <v>1016</v>
      </c>
      <c r="F243" t="s">
        <v>10</v>
      </c>
      <c r="G243" t="s">
        <v>62</v>
      </c>
      <c r="H243" t="s">
        <v>10</v>
      </c>
      <c r="I243" t="s">
        <v>1185</v>
      </c>
      <c r="M243" t="s">
        <v>792</v>
      </c>
      <c r="N243" t="s">
        <v>42</v>
      </c>
      <c r="O243" s="2">
        <v>41827</v>
      </c>
      <c r="Q243" s="2">
        <v>42277</v>
      </c>
      <c r="R243" s="2">
        <v>42277</v>
      </c>
    </row>
    <row r="244" spans="1:18" x14ac:dyDescent="0.35">
      <c r="A244" t="s">
        <v>1326</v>
      </c>
      <c r="B244" t="s">
        <v>1327</v>
      </c>
      <c r="D244" t="s">
        <v>11</v>
      </c>
      <c r="E244" t="s">
        <v>1016</v>
      </c>
      <c r="F244" t="s">
        <v>10</v>
      </c>
      <c r="G244" t="s">
        <v>116</v>
      </c>
      <c r="H244" t="s">
        <v>10</v>
      </c>
      <c r="I244" t="s">
        <v>1020</v>
      </c>
      <c r="J244" t="s">
        <v>10</v>
      </c>
      <c r="K244" t="s">
        <v>1116</v>
      </c>
      <c r="L244" t="b">
        <v>0</v>
      </c>
      <c r="M244" t="s">
        <v>792</v>
      </c>
      <c r="N244" t="s">
        <v>42</v>
      </c>
      <c r="O244" s="2">
        <v>41827</v>
      </c>
      <c r="Q244" s="2">
        <v>42277</v>
      </c>
      <c r="R244" s="2">
        <v>42277</v>
      </c>
    </row>
    <row r="245" spans="1:18" x14ac:dyDescent="0.35">
      <c r="A245" t="s">
        <v>1328</v>
      </c>
      <c r="B245" t="s">
        <v>1329</v>
      </c>
      <c r="D245" t="s">
        <v>11</v>
      </c>
      <c r="E245" t="s">
        <v>1016</v>
      </c>
      <c r="F245" t="s">
        <v>10</v>
      </c>
      <c r="G245" t="s">
        <v>116</v>
      </c>
      <c r="H245" t="s">
        <v>10</v>
      </c>
      <c r="I245" t="s">
        <v>1185</v>
      </c>
      <c r="J245" t="s">
        <v>10</v>
      </c>
      <c r="K245" t="s">
        <v>1116</v>
      </c>
      <c r="L245" t="b">
        <v>0</v>
      </c>
      <c r="M245" t="s">
        <v>792</v>
      </c>
      <c r="N245" t="s">
        <v>42</v>
      </c>
      <c r="O245" s="2">
        <v>41827</v>
      </c>
      <c r="Q245" s="2">
        <v>42277</v>
      </c>
      <c r="R245" s="2">
        <v>42277</v>
      </c>
    </row>
    <row r="246" spans="1:18" x14ac:dyDescent="0.35">
      <c r="A246" t="s">
        <v>1330</v>
      </c>
      <c r="B246" t="s">
        <v>1331</v>
      </c>
      <c r="D246" t="s">
        <v>11</v>
      </c>
      <c r="E246" t="s">
        <v>1016</v>
      </c>
      <c r="F246" t="s">
        <v>10</v>
      </c>
      <c r="G246" t="s">
        <v>124</v>
      </c>
      <c r="H246" t="s">
        <v>10</v>
      </c>
      <c r="I246" t="s">
        <v>1185</v>
      </c>
      <c r="J246" t="s">
        <v>10</v>
      </c>
      <c r="K246" t="s">
        <v>1186</v>
      </c>
      <c r="L246" t="b">
        <v>0</v>
      </c>
      <c r="M246" t="s">
        <v>792</v>
      </c>
      <c r="N246" t="s">
        <v>42</v>
      </c>
      <c r="O246" s="2">
        <v>41827</v>
      </c>
      <c r="Q246" s="2">
        <v>41639</v>
      </c>
    </row>
    <row r="247" spans="1:18" x14ac:dyDescent="0.35">
      <c r="A247" t="s">
        <v>1332</v>
      </c>
      <c r="B247" t="s">
        <v>1333</v>
      </c>
      <c r="D247" t="s">
        <v>11</v>
      </c>
      <c r="E247" t="s">
        <v>1016</v>
      </c>
      <c r="F247" t="s">
        <v>10</v>
      </c>
      <c r="G247" t="s">
        <v>124</v>
      </c>
      <c r="H247" t="s">
        <v>10</v>
      </c>
      <c r="I247" t="s">
        <v>1044</v>
      </c>
      <c r="J247" t="s">
        <v>10</v>
      </c>
      <c r="K247" t="s">
        <v>1116</v>
      </c>
      <c r="L247" t="b">
        <v>0</v>
      </c>
      <c r="M247" t="s">
        <v>792</v>
      </c>
      <c r="N247" t="s">
        <v>42</v>
      </c>
      <c r="O247" s="2">
        <v>41827</v>
      </c>
      <c r="Q247" s="2">
        <v>41639</v>
      </c>
    </row>
    <row r="248" spans="1:18" x14ac:dyDescent="0.35">
      <c r="A248" t="s">
        <v>1334</v>
      </c>
      <c r="B248" t="s">
        <v>1335</v>
      </c>
      <c r="D248" t="s">
        <v>11</v>
      </c>
      <c r="E248" t="s">
        <v>1016</v>
      </c>
      <c r="F248" t="s">
        <v>10</v>
      </c>
      <c r="G248" t="s">
        <v>124</v>
      </c>
      <c r="H248" t="s">
        <v>10</v>
      </c>
      <c r="I248" t="s">
        <v>1289</v>
      </c>
      <c r="J248" t="s">
        <v>10</v>
      </c>
      <c r="K248" t="s">
        <v>1116</v>
      </c>
      <c r="L248" t="b">
        <v>0</v>
      </c>
      <c r="M248" t="s">
        <v>792</v>
      </c>
      <c r="N248" t="s">
        <v>42</v>
      </c>
      <c r="O248" s="2">
        <v>41827</v>
      </c>
      <c r="Q248" s="2">
        <v>42277</v>
      </c>
    </row>
    <row r="249" spans="1:18" x14ac:dyDescent="0.35">
      <c r="A249" t="s">
        <v>1336</v>
      </c>
      <c r="B249" t="s">
        <v>1337</v>
      </c>
      <c r="D249" t="s">
        <v>6</v>
      </c>
      <c r="E249" t="s">
        <v>1016</v>
      </c>
      <c r="F249" t="s">
        <v>10</v>
      </c>
      <c r="G249" t="s">
        <v>62</v>
      </c>
      <c r="H249" t="s">
        <v>10</v>
      </c>
      <c r="I249" t="s">
        <v>1185</v>
      </c>
      <c r="M249" t="s">
        <v>792</v>
      </c>
      <c r="N249" t="s">
        <v>42</v>
      </c>
      <c r="O249" s="2">
        <v>41827</v>
      </c>
      <c r="Q249" s="2">
        <v>42277</v>
      </c>
      <c r="R249" s="2">
        <v>42277</v>
      </c>
    </row>
    <row r="250" spans="1:18" x14ac:dyDescent="0.35">
      <c r="A250" t="s">
        <v>1338</v>
      </c>
      <c r="B250" t="s">
        <v>1339</v>
      </c>
      <c r="D250" t="s">
        <v>6</v>
      </c>
      <c r="E250" t="s">
        <v>1016</v>
      </c>
      <c r="F250" t="s">
        <v>10</v>
      </c>
      <c r="G250" t="s">
        <v>62</v>
      </c>
      <c r="H250" t="s">
        <v>10</v>
      </c>
      <c r="I250" t="s">
        <v>1185</v>
      </c>
      <c r="M250" t="s">
        <v>792</v>
      </c>
      <c r="N250" t="s">
        <v>42</v>
      </c>
      <c r="O250" s="2">
        <v>41827</v>
      </c>
      <c r="Q250" s="2">
        <v>42277</v>
      </c>
      <c r="R250" s="2">
        <v>42277</v>
      </c>
    </row>
    <row r="251" spans="1:18" x14ac:dyDescent="0.35">
      <c r="A251" t="s">
        <v>1340</v>
      </c>
      <c r="B251" t="s">
        <v>1341</v>
      </c>
      <c r="D251" t="s">
        <v>6</v>
      </c>
      <c r="E251" t="s">
        <v>1016</v>
      </c>
      <c r="F251" t="s">
        <v>10</v>
      </c>
      <c r="G251" t="s">
        <v>62</v>
      </c>
      <c r="H251" t="s">
        <v>10</v>
      </c>
      <c r="I251" t="s">
        <v>1185</v>
      </c>
      <c r="M251" t="s">
        <v>792</v>
      </c>
      <c r="N251" t="s">
        <v>42</v>
      </c>
      <c r="O251" s="2">
        <v>41827</v>
      </c>
      <c r="Q251" s="2">
        <v>42277</v>
      </c>
      <c r="R251" s="2">
        <v>42277</v>
      </c>
    </row>
    <row r="252" spans="1:18" x14ac:dyDescent="0.35">
      <c r="A252" t="s">
        <v>1342</v>
      </c>
      <c r="B252" t="s">
        <v>1343</v>
      </c>
      <c r="D252" t="s">
        <v>6</v>
      </c>
      <c r="E252" t="s">
        <v>1016</v>
      </c>
      <c r="F252" t="s">
        <v>10</v>
      </c>
      <c r="G252" t="s">
        <v>62</v>
      </c>
      <c r="H252" t="s">
        <v>10</v>
      </c>
      <c r="I252" t="s">
        <v>1289</v>
      </c>
      <c r="M252" t="s">
        <v>792</v>
      </c>
      <c r="N252" t="s">
        <v>42</v>
      </c>
      <c r="O252" s="2">
        <v>41827</v>
      </c>
      <c r="Q252" s="2">
        <v>41639</v>
      </c>
    </row>
    <row r="253" spans="1:18" x14ac:dyDescent="0.35">
      <c r="A253" t="s">
        <v>1344</v>
      </c>
      <c r="B253" t="s">
        <v>1345</v>
      </c>
      <c r="D253" t="s">
        <v>6</v>
      </c>
      <c r="E253" t="s">
        <v>1016</v>
      </c>
      <c r="F253" t="s">
        <v>10</v>
      </c>
      <c r="G253" t="s">
        <v>62</v>
      </c>
      <c r="H253" t="s">
        <v>10</v>
      </c>
      <c r="I253" t="s">
        <v>1216</v>
      </c>
      <c r="M253" t="s">
        <v>792</v>
      </c>
      <c r="N253" t="s">
        <v>42</v>
      </c>
      <c r="O253" s="2">
        <v>41827</v>
      </c>
      <c r="Q253" s="2">
        <v>41639</v>
      </c>
    </row>
    <row r="254" spans="1:18" x14ac:dyDescent="0.35">
      <c r="A254" t="s">
        <v>1346</v>
      </c>
      <c r="B254" t="s">
        <v>1347</v>
      </c>
      <c r="D254" t="s">
        <v>6</v>
      </c>
      <c r="E254" t="s">
        <v>1016</v>
      </c>
      <c r="F254" t="s">
        <v>10</v>
      </c>
      <c r="G254" t="s">
        <v>62</v>
      </c>
      <c r="H254" t="s">
        <v>10</v>
      </c>
      <c r="I254" t="s">
        <v>1023</v>
      </c>
      <c r="M254" t="s">
        <v>792</v>
      </c>
      <c r="N254" t="s">
        <v>42</v>
      </c>
      <c r="O254" s="2">
        <v>41827</v>
      </c>
      <c r="Q254" s="2">
        <v>42277</v>
      </c>
    </row>
    <row r="255" spans="1:18" x14ac:dyDescent="0.35">
      <c r="A255" t="s">
        <v>1348</v>
      </c>
      <c r="B255" t="s">
        <v>1349</v>
      </c>
      <c r="D255" t="s">
        <v>6</v>
      </c>
      <c r="E255" t="s">
        <v>1016</v>
      </c>
      <c r="F255" t="s">
        <v>10</v>
      </c>
      <c r="G255" t="s">
        <v>62</v>
      </c>
      <c r="H255" t="s">
        <v>10</v>
      </c>
      <c r="I255" t="s">
        <v>1023</v>
      </c>
      <c r="M255" t="s">
        <v>792</v>
      </c>
      <c r="N255" t="s">
        <v>42</v>
      </c>
      <c r="O255" s="2">
        <v>41827</v>
      </c>
      <c r="Q255" s="2">
        <v>42277</v>
      </c>
    </row>
    <row r="256" spans="1:18" x14ac:dyDescent="0.35">
      <c r="A256" t="s">
        <v>1350</v>
      </c>
      <c r="B256" t="s">
        <v>1351</v>
      </c>
      <c r="D256" t="s">
        <v>6</v>
      </c>
      <c r="E256" t="s">
        <v>1016</v>
      </c>
      <c r="F256" t="s">
        <v>10</v>
      </c>
      <c r="G256" t="s">
        <v>62</v>
      </c>
      <c r="H256" t="s">
        <v>10</v>
      </c>
      <c r="I256" t="s">
        <v>1352</v>
      </c>
      <c r="M256" t="s">
        <v>792</v>
      </c>
      <c r="N256" t="s">
        <v>42</v>
      </c>
      <c r="O256" s="2">
        <v>41827</v>
      </c>
    </row>
    <row r="257" spans="1:18" x14ac:dyDescent="0.35">
      <c r="A257" t="s">
        <v>1353</v>
      </c>
      <c r="B257" t="s">
        <v>1354</v>
      </c>
      <c r="D257" t="s">
        <v>11</v>
      </c>
      <c r="E257" t="s">
        <v>1016</v>
      </c>
      <c r="F257" t="s">
        <v>10</v>
      </c>
      <c r="G257" t="s">
        <v>126</v>
      </c>
      <c r="H257" t="s">
        <v>10</v>
      </c>
      <c r="I257" t="s">
        <v>1020</v>
      </c>
      <c r="M257" t="s">
        <v>792</v>
      </c>
      <c r="N257" t="s">
        <v>42</v>
      </c>
      <c r="O257" s="2">
        <v>41827</v>
      </c>
      <c r="Q257" s="2">
        <v>41639</v>
      </c>
    </row>
    <row r="258" spans="1:18" x14ac:dyDescent="0.35">
      <c r="A258" t="s">
        <v>1355</v>
      </c>
      <c r="B258" t="s">
        <v>1356</v>
      </c>
      <c r="D258" t="s">
        <v>11</v>
      </c>
      <c r="E258" t="s">
        <v>1016</v>
      </c>
      <c r="F258" t="s">
        <v>10</v>
      </c>
      <c r="G258" t="s">
        <v>126</v>
      </c>
      <c r="H258" t="s">
        <v>10</v>
      </c>
      <c r="I258" t="s">
        <v>1044</v>
      </c>
      <c r="M258" t="s">
        <v>792</v>
      </c>
      <c r="N258" t="s">
        <v>42</v>
      </c>
      <c r="O258" s="2">
        <v>41827</v>
      </c>
      <c r="Q258" s="2">
        <v>41639</v>
      </c>
      <c r="R258" s="2">
        <v>42277</v>
      </c>
    </row>
    <row r="259" spans="1:18" x14ac:dyDescent="0.35">
      <c r="A259" t="s">
        <v>1357</v>
      </c>
      <c r="B259" t="s">
        <v>1358</v>
      </c>
      <c r="D259" t="s">
        <v>11</v>
      </c>
      <c r="E259" t="s">
        <v>1016</v>
      </c>
      <c r="F259" t="s">
        <v>10</v>
      </c>
      <c r="G259" t="s">
        <v>126</v>
      </c>
      <c r="H259" t="s">
        <v>10</v>
      </c>
      <c r="I259" t="s">
        <v>1136</v>
      </c>
      <c r="M259" t="s">
        <v>792</v>
      </c>
      <c r="N259" t="s">
        <v>42</v>
      </c>
      <c r="O259" s="2">
        <v>41827</v>
      </c>
    </row>
    <row r="260" spans="1:18" x14ac:dyDescent="0.35">
      <c r="A260" t="s">
        <v>1359</v>
      </c>
      <c r="B260" t="s">
        <v>1360</v>
      </c>
      <c r="D260" t="s">
        <v>11</v>
      </c>
      <c r="E260" t="s">
        <v>1016</v>
      </c>
      <c r="F260" t="s">
        <v>10</v>
      </c>
      <c r="G260" t="s">
        <v>126</v>
      </c>
      <c r="H260" t="s">
        <v>10</v>
      </c>
      <c r="I260" t="s">
        <v>1123</v>
      </c>
      <c r="M260" t="s">
        <v>792</v>
      </c>
      <c r="N260" t="s">
        <v>42</v>
      </c>
      <c r="O260" s="2">
        <v>41827</v>
      </c>
    </row>
    <row r="261" spans="1:18" x14ac:dyDescent="0.35">
      <c r="A261" t="s">
        <v>1361</v>
      </c>
      <c r="B261" t="s">
        <v>1362</v>
      </c>
      <c r="D261" t="s">
        <v>11</v>
      </c>
      <c r="E261" t="s">
        <v>1016</v>
      </c>
      <c r="F261" t="s">
        <v>10</v>
      </c>
      <c r="G261" t="s">
        <v>126</v>
      </c>
      <c r="H261" t="s">
        <v>10</v>
      </c>
      <c r="I261" t="s">
        <v>1131</v>
      </c>
      <c r="J261" t="s">
        <v>10</v>
      </c>
      <c r="K261" t="s">
        <v>1116</v>
      </c>
      <c r="L261" t="b">
        <v>0</v>
      </c>
      <c r="M261" t="s">
        <v>792</v>
      </c>
      <c r="N261" t="s">
        <v>42</v>
      </c>
      <c r="O261" s="2">
        <v>41827</v>
      </c>
      <c r="Q261" s="2">
        <v>41639</v>
      </c>
      <c r="R261" s="2">
        <v>42277</v>
      </c>
    </row>
    <row r="262" spans="1:18" x14ac:dyDescent="0.35">
      <c r="A262" t="s">
        <v>1363</v>
      </c>
      <c r="B262" t="s">
        <v>1364</v>
      </c>
      <c r="D262" t="s">
        <v>11</v>
      </c>
      <c r="E262" t="s">
        <v>1016</v>
      </c>
      <c r="F262" t="s">
        <v>10</v>
      </c>
      <c r="G262" t="s">
        <v>126</v>
      </c>
      <c r="H262" t="s">
        <v>10</v>
      </c>
      <c r="I262" t="s">
        <v>1126</v>
      </c>
      <c r="J262" t="s">
        <v>10</v>
      </c>
      <c r="K262" t="s">
        <v>1116</v>
      </c>
      <c r="L262" t="b">
        <v>0</v>
      </c>
      <c r="M262" t="s">
        <v>792</v>
      </c>
      <c r="N262" t="s">
        <v>42</v>
      </c>
      <c r="O262" s="2">
        <v>41827</v>
      </c>
    </row>
    <row r="263" spans="1:18" x14ac:dyDescent="0.35">
      <c r="A263" t="s">
        <v>362</v>
      </c>
      <c r="B263" t="s">
        <v>1365</v>
      </c>
      <c r="D263" t="s">
        <v>6</v>
      </c>
      <c r="E263" t="s">
        <v>1016</v>
      </c>
      <c r="F263" t="s">
        <v>10</v>
      </c>
      <c r="G263" t="s">
        <v>144</v>
      </c>
      <c r="H263" t="s">
        <v>10</v>
      </c>
      <c r="I263" t="s">
        <v>1366</v>
      </c>
      <c r="J263" t="s">
        <v>10</v>
      </c>
      <c r="K263" t="s">
        <v>1116</v>
      </c>
      <c r="L263" t="b">
        <v>0</v>
      </c>
      <c r="M263" t="s">
        <v>792</v>
      </c>
      <c r="N263" t="s">
        <v>42</v>
      </c>
      <c r="O263" s="2">
        <v>41827</v>
      </c>
      <c r="Q263" s="2">
        <v>42277</v>
      </c>
    </row>
    <row r="264" spans="1:18" x14ac:dyDescent="0.35">
      <c r="A264" t="s">
        <v>1367</v>
      </c>
      <c r="B264" t="s">
        <v>1368</v>
      </c>
      <c r="D264" t="s">
        <v>6</v>
      </c>
      <c r="E264" t="s">
        <v>1016</v>
      </c>
      <c r="F264" t="s">
        <v>10</v>
      </c>
      <c r="G264" t="s">
        <v>62</v>
      </c>
      <c r="H264" t="s">
        <v>10</v>
      </c>
      <c r="I264" t="s">
        <v>1023</v>
      </c>
      <c r="M264" t="s">
        <v>792</v>
      </c>
      <c r="N264" t="s">
        <v>42</v>
      </c>
      <c r="O264" s="2">
        <v>41827</v>
      </c>
      <c r="Q264" s="2">
        <v>42277</v>
      </c>
    </row>
    <row r="265" spans="1:18" x14ac:dyDescent="0.35">
      <c r="A265" t="s">
        <v>1369</v>
      </c>
      <c r="B265" t="s">
        <v>1370</v>
      </c>
      <c r="D265" t="s">
        <v>11</v>
      </c>
      <c r="E265" t="s">
        <v>1016</v>
      </c>
      <c r="F265" t="s">
        <v>10</v>
      </c>
      <c r="G265" t="s">
        <v>126</v>
      </c>
      <c r="H265" t="s">
        <v>10</v>
      </c>
      <c r="I265" t="s">
        <v>1017</v>
      </c>
      <c r="M265" t="s">
        <v>792</v>
      </c>
      <c r="N265" t="s">
        <v>42</v>
      </c>
      <c r="O265" s="2">
        <v>41827</v>
      </c>
    </row>
    <row r="266" spans="1:18" x14ac:dyDescent="0.35">
      <c r="A266" t="s">
        <v>1371</v>
      </c>
      <c r="B266" t="s">
        <v>1372</v>
      </c>
      <c r="D266" t="s">
        <v>11</v>
      </c>
      <c r="E266" t="s">
        <v>1016</v>
      </c>
      <c r="F266" t="s">
        <v>10</v>
      </c>
      <c r="G266" t="s">
        <v>144</v>
      </c>
      <c r="H266" t="s">
        <v>10</v>
      </c>
      <c r="I266" t="s">
        <v>1366</v>
      </c>
      <c r="J266" t="s">
        <v>10</v>
      </c>
      <c r="K266" t="s">
        <v>1116</v>
      </c>
      <c r="L266" t="b">
        <v>0</v>
      </c>
      <c r="M266" t="s">
        <v>792</v>
      </c>
      <c r="N266" t="s">
        <v>42</v>
      </c>
      <c r="O266" s="2">
        <v>41827</v>
      </c>
      <c r="Q266" s="2">
        <v>42277</v>
      </c>
    </row>
    <row r="267" spans="1:18" x14ac:dyDescent="0.35">
      <c r="A267" t="s">
        <v>1373</v>
      </c>
      <c r="B267" t="s">
        <v>1374</v>
      </c>
      <c r="D267" t="s">
        <v>11</v>
      </c>
      <c r="E267" t="s">
        <v>1016</v>
      </c>
      <c r="F267" t="s">
        <v>10</v>
      </c>
      <c r="G267" t="s">
        <v>144</v>
      </c>
      <c r="H267" t="s">
        <v>10</v>
      </c>
      <c r="I267" t="s">
        <v>1375</v>
      </c>
      <c r="J267" t="s">
        <v>10</v>
      </c>
      <c r="K267" t="s">
        <v>1116</v>
      </c>
      <c r="L267" t="b">
        <v>0</v>
      </c>
      <c r="M267" t="s">
        <v>792</v>
      </c>
      <c r="N267" t="s">
        <v>42</v>
      </c>
      <c r="O267" s="2">
        <v>41827</v>
      </c>
      <c r="Q267" s="2">
        <v>42277</v>
      </c>
    </row>
    <row r="268" spans="1:18" x14ac:dyDescent="0.35">
      <c r="A268" t="s">
        <v>1376</v>
      </c>
      <c r="B268" t="s">
        <v>1377</v>
      </c>
      <c r="D268" t="s">
        <v>11</v>
      </c>
      <c r="E268" t="s">
        <v>1016</v>
      </c>
      <c r="F268" t="s">
        <v>10</v>
      </c>
      <c r="G268" t="s">
        <v>144</v>
      </c>
      <c r="H268" t="s">
        <v>10</v>
      </c>
      <c r="I268" t="s">
        <v>1023</v>
      </c>
      <c r="J268" t="s">
        <v>10</v>
      </c>
      <c r="K268" t="s">
        <v>1116</v>
      </c>
      <c r="L268" t="b">
        <v>0</v>
      </c>
      <c r="M268" t="s">
        <v>792</v>
      </c>
      <c r="N268" t="s">
        <v>42</v>
      </c>
      <c r="O268" s="2">
        <v>41827</v>
      </c>
      <c r="Q268" s="2">
        <v>42277</v>
      </c>
    </row>
    <row r="269" spans="1:18" x14ac:dyDescent="0.35">
      <c r="A269" t="s">
        <v>1378</v>
      </c>
      <c r="B269" t="s">
        <v>1379</v>
      </c>
      <c r="D269" t="s">
        <v>11</v>
      </c>
      <c r="E269" t="s">
        <v>1016</v>
      </c>
      <c r="F269" t="s">
        <v>10</v>
      </c>
      <c r="G269" t="s">
        <v>124</v>
      </c>
      <c r="H269" t="s">
        <v>10</v>
      </c>
      <c r="I269" t="s">
        <v>1126</v>
      </c>
      <c r="J269" t="s">
        <v>10</v>
      </c>
      <c r="K269" t="s">
        <v>1176</v>
      </c>
      <c r="L269" t="b">
        <v>0</v>
      </c>
      <c r="M269" t="s">
        <v>792</v>
      </c>
      <c r="N269" t="s">
        <v>42</v>
      </c>
      <c r="O269" s="2">
        <v>41827</v>
      </c>
      <c r="Q269" s="2">
        <v>41639</v>
      </c>
      <c r="R269" s="2">
        <v>42277</v>
      </c>
    </row>
    <row r="270" spans="1:18" x14ac:dyDescent="0.35">
      <c r="A270" t="s">
        <v>1380</v>
      </c>
      <c r="B270" t="s">
        <v>1381</v>
      </c>
      <c r="D270" t="s">
        <v>6</v>
      </c>
      <c r="E270" t="s">
        <v>1016</v>
      </c>
      <c r="F270" t="s">
        <v>10</v>
      </c>
      <c r="G270" t="s">
        <v>40</v>
      </c>
      <c r="H270" t="s">
        <v>10</v>
      </c>
      <c r="I270" t="s">
        <v>1023</v>
      </c>
      <c r="M270" t="s">
        <v>792</v>
      </c>
      <c r="N270" t="s">
        <v>42</v>
      </c>
      <c r="O270" s="2">
        <v>41827</v>
      </c>
      <c r="Q270" s="2">
        <v>42277</v>
      </c>
    </row>
    <row r="271" spans="1:18" x14ac:dyDescent="0.35">
      <c r="A271" t="s">
        <v>1382</v>
      </c>
      <c r="B271" t="s">
        <v>1383</v>
      </c>
      <c r="D271" t="s">
        <v>6</v>
      </c>
      <c r="E271" t="s">
        <v>1016</v>
      </c>
      <c r="F271" t="s">
        <v>10</v>
      </c>
      <c r="G271" t="s">
        <v>103</v>
      </c>
      <c r="H271" t="s">
        <v>10</v>
      </c>
      <c r="I271" t="s">
        <v>1023</v>
      </c>
      <c r="M271" t="s">
        <v>792</v>
      </c>
      <c r="N271" t="s">
        <v>42</v>
      </c>
      <c r="O271" s="2">
        <v>41827</v>
      </c>
    </row>
    <row r="272" spans="1:18" x14ac:dyDescent="0.35">
      <c r="A272" t="s">
        <v>1384</v>
      </c>
      <c r="B272" t="s">
        <v>1385</v>
      </c>
      <c r="D272" t="s">
        <v>6</v>
      </c>
      <c r="E272" t="s">
        <v>1016</v>
      </c>
      <c r="F272" t="s">
        <v>10</v>
      </c>
      <c r="G272" t="s">
        <v>62</v>
      </c>
      <c r="H272" t="s">
        <v>10</v>
      </c>
      <c r="I272" t="s">
        <v>1375</v>
      </c>
      <c r="M272" t="s">
        <v>792</v>
      </c>
      <c r="N272" t="s">
        <v>42</v>
      </c>
      <c r="O272" s="2">
        <v>42277</v>
      </c>
    </row>
    <row r="273" spans="1:18" x14ac:dyDescent="0.35">
      <c r="A273" t="s">
        <v>1386</v>
      </c>
      <c r="B273" t="s">
        <v>1387</v>
      </c>
      <c r="D273" t="s">
        <v>6</v>
      </c>
      <c r="E273" t="s">
        <v>1016</v>
      </c>
      <c r="F273" t="s">
        <v>10</v>
      </c>
      <c r="G273" t="s">
        <v>62</v>
      </c>
      <c r="H273" t="s">
        <v>10</v>
      </c>
      <c r="I273" t="s">
        <v>1388</v>
      </c>
      <c r="M273" t="s">
        <v>792</v>
      </c>
      <c r="N273" t="s">
        <v>42</v>
      </c>
      <c r="O273" s="2">
        <v>42277</v>
      </c>
    </row>
    <row r="274" spans="1:18" x14ac:dyDescent="0.35">
      <c r="A274" t="s">
        <v>1389</v>
      </c>
      <c r="B274" t="s">
        <v>1390</v>
      </c>
      <c r="D274" t="s">
        <v>6</v>
      </c>
      <c r="E274" t="s">
        <v>1016</v>
      </c>
      <c r="F274" t="s">
        <v>10</v>
      </c>
      <c r="G274" t="s">
        <v>62</v>
      </c>
      <c r="H274" t="s">
        <v>10</v>
      </c>
      <c r="I274" t="s">
        <v>1391</v>
      </c>
      <c r="M274" t="s">
        <v>792</v>
      </c>
      <c r="N274" t="s">
        <v>42</v>
      </c>
      <c r="O274" s="2">
        <v>42277</v>
      </c>
      <c r="Q274" s="2">
        <v>46203</v>
      </c>
    </row>
    <row r="275" spans="1:18" x14ac:dyDescent="0.35">
      <c r="A275" t="s">
        <v>1392</v>
      </c>
      <c r="B275" t="s">
        <v>1393</v>
      </c>
      <c r="D275" t="s">
        <v>6</v>
      </c>
      <c r="E275" t="s">
        <v>1016</v>
      </c>
      <c r="F275" t="s">
        <v>10</v>
      </c>
      <c r="G275" t="s">
        <v>62</v>
      </c>
      <c r="H275" t="s">
        <v>10</v>
      </c>
      <c r="I275" t="s">
        <v>1394</v>
      </c>
      <c r="M275" t="s">
        <v>792</v>
      </c>
      <c r="N275" t="s">
        <v>42</v>
      </c>
      <c r="O275" s="2">
        <v>42277</v>
      </c>
    </row>
    <row r="276" spans="1:18" x14ac:dyDescent="0.35">
      <c r="A276" t="s">
        <v>1395</v>
      </c>
      <c r="B276" t="s">
        <v>1396</v>
      </c>
      <c r="D276" t="s">
        <v>6</v>
      </c>
      <c r="E276" t="s">
        <v>1016</v>
      </c>
      <c r="F276" t="s">
        <v>10</v>
      </c>
      <c r="G276" t="s">
        <v>62</v>
      </c>
      <c r="H276" t="s">
        <v>10</v>
      </c>
      <c r="I276" t="s">
        <v>1229</v>
      </c>
      <c r="M276" t="s">
        <v>792</v>
      </c>
      <c r="N276" t="s">
        <v>42</v>
      </c>
      <c r="O276" s="2">
        <v>42277</v>
      </c>
      <c r="R276" s="2">
        <v>42931</v>
      </c>
    </row>
    <row r="277" spans="1:18" x14ac:dyDescent="0.35">
      <c r="A277" t="s">
        <v>1397</v>
      </c>
      <c r="B277" t="s">
        <v>1398</v>
      </c>
      <c r="D277" t="s">
        <v>6</v>
      </c>
      <c r="E277" t="s">
        <v>1016</v>
      </c>
      <c r="F277" t="s">
        <v>10</v>
      </c>
      <c r="G277" t="s">
        <v>62</v>
      </c>
      <c r="H277" t="s">
        <v>10</v>
      </c>
      <c r="I277" t="s">
        <v>1195</v>
      </c>
      <c r="M277" t="s">
        <v>792</v>
      </c>
      <c r="N277" t="s">
        <v>42</v>
      </c>
      <c r="O277" s="2">
        <v>42277</v>
      </c>
    </row>
    <row r="278" spans="1:18" x14ac:dyDescent="0.35">
      <c r="A278" t="s">
        <v>1399</v>
      </c>
      <c r="B278" t="s">
        <v>1400</v>
      </c>
      <c r="D278" t="s">
        <v>6</v>
      </c>
      <c r="E278" t="s">
        <v>1016</v>
      </c>
      <c r="F278" t="s">
        <v>10</v>
      </c>
      <c r="G278" t="s">
        <v>62</v>
      </c>
      <c r="H278" t="s">
        <v>10</v>
      </c>
      <c r="I278" t="s">
        <v>1191</v>
      </c>
      <c r="M278" t="s">
        <v>792</v>
      </c>
      <c r="N278" t="s">
        <v>42</v>
      </c>
      <c r="O278" s="2">
        <v>42277</v>
      </c>
    </row>
    <row r="279" spans="1:18" x14ac:dyDescent="0.35">
      <c r="A279" t="s">
        <v>1401</v>
      </c>
      <c r="B279" t="s">
        <v>1402</v>
      </c>
      <c r="D279" t="s">
        <v>6</v>
      </c>
      <c r="E279" t="s">
        <v>1016</v>
      </c>
      <c r="F279" t="s">
        <v>10</v>
      </c>
      <c r="G279" t="s">
        <v>94</v>
      </c>
      <c r="H279" t="s">
        <v>10</v>
      </c>
      <c r="I279" t="s">
        <v>1216</v>
      </c>
      <c r="J279" t="s">
        <v>10</v>
      </c>
      <c r="K279" t="s">
        <v>1220</v>
      </c>
      <c r="L279" t="b">
        <v>0</v>
      </c>
      <c r="M279" t="s">
        <v>792</v>
      </c>
      <c r="N279" t="s">
        <v>42</v>
      </c>
      <c r="O279" s="2">
        <v>41827</v>
      </c>
      <c r="Q279" s="2">
        <v>42277</v>
      </c>
    </row>
    <row r="280" spans="1:18" x14ac:dyDescent="0.35">
      <c r="A280" t="s">
        <v>1403</v>
      </c>
      <c r="B280" t="s">
        <v>1404</v>
      </c>
      <c r="D280" t="s">
        <v>6</v>
      </c>
      <c r="E280" t="s">
        <v>1016</v>
      </c>
      <c r="F280" t="s">
        <v>10</v>
      </c>
      <c r="G280" t="s">
        <v>124</v>
      </c>
      <c r="H280" t="s">
        <v>10</v>
      </c>
      <c r="I280" t="s">
        <v>1352</v>
      </c>
      <c r="M280" t="s">
        <v>792</v>
      </c>
      <c r="N280" t="s">
        <v>42</v>
      </c>
      <c r="O280" s="2">
        <v>42277</v>
      </c>
      <c r="Q280" s="2">
        <v>42931</v>
      </c>
    </row>
    <row r="281" spans="1:18" x14ac:dyDescent="0.35">
      <c r="A281" t="s">
        <v>1405</v>
      </c>
      <c r="B281" t="s">
        <v>1406</v>
      </c>
      <c r="D281" t="s">
        <v>11</v>
      </c>
      <c r="E281" t="s">
        <v>1016</v>
      </c>
      <c r="F281" t="s">
        <v>10</v>
      </c>
      <c r="G281" t="s">
        <v>84</v>
      </c>
      <c r="H281" t="s">
        <v>10</v>
      </c>
      <c r="I281" t="s">
        <v>1352</v>
      </c>
      <c r="M281" t="s">
        <v>792</v>
      </c>
      <c r="N281" t="s">
        <v>42</v>
      </c>
      <c r="O281" s="2">
        <v>41827</v>
      </c>
      <c r="Q281" s="2">
        <v>42566</v>
      </c>
      <c r="R281" s="2">
        <v>42277</v>
      </c>
    </row>
    <row r="282" spans="1:18" x14ac:dyDescent="0.35">
      <c r="A282" t="s">
        <v>1407</v>
      </c>
      <c r="B282" t="s">
        <v>1408</v>
      </c>
      <c r="D282" t="s">
        <v>11</v>
      </c>
      <c r="E282" t="s">
        <v>1016</v>
      </c>
      <c r="F282" t="s">
        <v>10</v>
      </c>
      <c r="G282" t="s">
        <v>64</v>
      </c>
      <c r="H282" t="s">
        <v>10</v>
      </c>
      <c r="I282" t="s">
        <v>1044</v>
      </c>
      <c r="J282" t="s">
        <v>10</v>
      </c>
      <c r="K282" t="s">
        <v>1139</v>
      </c>
      <c r="L282" t="b">
        <v>0</v>
      </c>
      <c r="M282" t="s">
        <v>792</v>
      </c>
      <c r="N282" t="s">
        <v>42</v>
      </c>
      <c r="O282" s="2">
        <v>41827</v>
      </c>
      <c r="Q282" s="2">
        <v>42277</v>
      </c>
    </row>
    <row r="283" spans="1:18" x14ac:dyDescent="0.35">
      <c r="A283" t="s">
        <v>1409</v>
      </c>
      <c r="B283" t="s">
        <v>1410</v>
      </c>
      <c r="D283" t="s">
        <v>11</v>
      </c>
      <c r="E283" t="s">
        <v>1016</v>
      </c>
      <c r="F283" t="s">
        <v>10</v>
      </c>
      <c r="G283" t="s">
        <v>64</v>
      </c>
      <c r="H283" t="s">
        <v>10</v>
      </c>
      <c r="I283" t="s">
        <v>1185</v>
      </c>
      <c r="J283" t="s">
        <v>10</v>
      </c>
      <c r="K283" t="s">
        <v>1139</v>
      </c>
      <c r="L283" t="b">
        <v>0</v>
      </c>
      <c r="M283" t="s">
        <v>792</v>
      </c>
      <c r="N283" t="s">
        <v>42</v>
      </c>
      <c r="O283" s="2">
        <v>41827</v>
      </c>
      <c r="Q283" s="2">
        <v>42277</v>
      </c>
      <c r="R283" s="2">
        <v>42277</v>
      </c>
    </row>
    <row r="284" spans="1:18" x14ac:dyDescent="0.35">
      <c r="A284" t="s">
        <v>1411</v>
      </c>
      <c r="B284" t="s">
        <v>1412</v>
      </c>
      <c r="D284" t="s">
        <v>11</v>
      </c>
      <c r="E284" t="s">
        <v>1016</v>
      </c>
      <c r="F284" t="s">
        <v>10</v>
      </c>
      <c r="G284" t="s">
        <v>84</v>
      </c>
      <c r="H284" t="s">
        <v>10</v>
      </c>
      <c r="I284" t="s">
        <v>1023</v>
      </c>
      <c r="J284" t="s">
        <v>10</v>
      </c>
      <c r="K284" t="s">
        <v>1116</v>
      </c>
      <c r="L284" t="b">
        <v>0</v>
      </c>
      <c r="M284" t="s">
        <v>792</v>
      </c>
      <c r="N284" t="s">
        <v>42</v>
      </c>
      <c r="O284" s="2">
        <v>41827</v>
      </c>
    </row>
    <row r="285" spans="1:18" x14ac:dyDescent="0.35">
      <c r="A285" t="s">
        <v>1413</v>
      </c>
      <c r="B285" t="s">
        <v>1414</v>
      </c>
      <c r="D285" t="s">
        <v>11</v>
      </c>
      <c r="E285" t="s">
        <v>1016</v>
      </c>
      <c r="F285" t="s">
        <v>10</v>
      </c>
      <c r="G285" t="s">
        <v>84</v>
      </c>
      <c r="H285" t="s">
        <v>10</v>
      </c>
      <c r="I285" t="s">
        <v>1126</v>
      </c>
      <c r="J285" t="s">
        <v>10</v>
      </c>
      <c r="K285" t="s">
        <v>1116</v>
      </c>
      <c r="L285" t="b">
        <v>0</v>
      </c>
      <c r="M285" t="s">
        <v>792</v>
      </c>
      <c r="N285" t="s">
        <v>42</v>
      </c>
      <c r="O285" s="2">
        <v>41827</v>
      </c>
    </row>
    <row r="286" spans="1:18" x14ac:dyDescent="0.35">
      <c r="A286" t="s">
        <v>1415</v>
      </c>
      <c r="B286" t="s">
        <v>1416</v>
      </c>
      <c r="D286" t="s">
        <v>11</v>
      </c>
      <c r="E286" t="s">
        <v>1016</v>
      </c>
      <c r="F286" t="s">
        <v>10</v>
      </c>
      <c r="G286" t="s">
        <v>84</v>
      </c>
      <c r="H286" t="s">
        <v>10</v>
      </c>
      <c r="I286" t="s">
        <v>1044</v>
      </c>
      <c r="J286" t="s">
        <v>10</v>
      </c>
      <c r="K286" t="s">
        <v>1116</v>
      </c>
      <c r="L286" t="b">
        <v>0</v>
      </c>
      <c r="M286" t="s">
        <v>792</v>
      </c>
      <c r="N286" t="s">
        <v>42</v>
      </c>
      <c r="O286" s="2">
        <v>41827</v>
      </c>
      <c r="Q286" s="2">
        <v>41639</v>
      </c>
    </row>
    <row r="287" spans="1:18" x14ac:dyDescent="0.35">
      <c r="A287" t="s">
        <v>1417</v>
      </c>
      <c r="B287" t="s">
        <v>1418</v>
      </c>
      <c r="D287" t="s">
        <v>6</v>
      </c>
      <c r="E287" t="s">
        <v>1016</v>
      </c>
      <c r="F287" t="s">
        <v>10</v>
      </c>
      <c r="G287" t="s">
        <v>46</v>
      </c>
      <c r="H287" t="s">
        <v>10</v>
      </c>
      <c r="I287" t="s">
        <v>1017</v>
      </c>
      <c r="M287" t="s">
        <v>792</v>
      </c>
      <c r="N287" t="s">
        <v>42</v>
      </c>
      <c r="O287" s="2">
        <v>42277</v>
      </c>
    </row>
    <row r="288" spans="1:18" x14ac:dyDescent="0.35">
      <c r="A288" t="s">
        <v>1419</v>
      </c>
      <c r="B288" t="s">
        <v>1420</v>
      </c>
      <c r="D288" t="s">
        <v>11</v>
      </c>
      <c r="E288" t="s">
        <v>1016</v>
      </c>
      <c r="F288" t="s">
        <v>10</v>
      </c>
      <c r="G288" t="s">
        <v>90</v>
      </c>
      <c r="H288" t="s">
        <v>10</v>
      </c>
      <c r="I288" t="s">
        <v>1044</v>
      </c>
      <c r="M288" t="s">
        <v>792</v>
      </c>
      <c r="N288" t="s">
        <v>42</v>
      </c>
      <c r="O288" s="2">
        <v>41827</v>
      </c>
      <c r="Q288" s="2">
        <v>41639</v>
      </c>
      <c r="R288" s="2">
        <v>42277</v>
      </c>
    </row>
    <row r="289" spans="1:18" x14ac:dyDescent="0.35">
      <c r="A289" t="s">
        <v>1421</v>
      </c>
      <c r="B289" t="s">
        <v>1422</v>
      </c>
      <c r="D289" t="s">
        <v>11</v>
      </c>
      <c r="E289" t="s">
        <v>1016</v>
      </c>
      <c r="F289" t="s">
        <v>10</v>
      </c>
      <c r="G289" t="s">
        <v>90</v>
      </c>
      <c r="H289" t="s">
        <v>10</v>
      </c>
      <c r="I289" t="s">
        <v>1136</v>
      </c>
      <c r="J289" t="s">
        <v>10</v>
      </c>
      <c r="K289" t="s">
        <v>1116</v>
      </c>
      <c r="L289" t="b">
        <v>0</v>
      </c>
      <c r="M289" t="s">
        <v>792</v>
      </c>
      <c r="N289" t="s">
        <v>42</v>
      </c>
      <c r="O289" s="2">
        <v>41827</v>
      </c>
      <c r="Q289" s="2">
        <v>41639</v>
      </c>
    </row>
    <row r="290" spans="1:18" x14ac:dyDescent="0.35">
      <c r="A290" t="s">
        <v>1423</v>
      </c>
      <c r="B290" t="s">
        <v>1424</v>
      </c>
      <c r="D290" t="s">
        <v>11</v>
      </c>
      <c r="E290" t="s">
        <v>1016</v>
      </c>
      <c r="F290" t="s">
        <v>10</v>
      </c>
      <c r="G290" t="s">
        <v>92</v>
      </c>
      <c r="H290" t="s">
        <v>10</v>
      </c>
      <c r="I290" t="s">
        <v>1123</v>
      </c>
      <c r="M290" t="s">
        <v>792</v>
      </c>
      <c r="N290" t="s">
        <v>42</v>
      </c>
      <c r="O290" s="2">
        <v>41827</v>
      </c>
      <c r="Q290" s="2">
        <v>42277</v>
      </c>
    </row>
    <row r="291" spans="1:18" x14ac:dyDescent="0.35">
      <c r="A291" t="s">
        <v>1425</v>
      </c>
      <c r="B291" t="s">
        <v>1426</v>
      </c>
      <c r="D291" t="s">
        <v>11</v>
      </c>
      <c r="E291" t="s">
        <v>1016</v>
      </c>
      <c r="F291" t="s">
        <v>10</v>
      </c>
      <c r="G291" t="s">
        <v>92</v>
      </c>
      <c r="H291" t="s">
        <v>10</v>
      </c>
      <c r="I291" t="s">
        <v>1126</v>
      </c>
      <c r="M291" t="s">
        <v>792</v>
      </c>
      <c r="N291" t="s">
        <v>42</v>
      </c>
      <c r="O291" s="2">
        <v>41827</v>
      </c>
    </row>
    <row r="292" spans="1:18" x14ac:dyDescent="0.35">
      <c r="A292" t="s">
        <v>1427</v>
      </c>
      <c r="B292" t="s">
        <v>1428</v>
      </c>
      <c r="D292" t="s">
        <v>11</v>
      </c>
      <c r="E292" t="s">
        <v>1016</v>
      </c>
      <c r="F292" t="s">
        <v>10</v>
      </c>
      <c r="G292" t="s">
        <v>116</v>
      </c>
      <c r="H292" t="s">
        <v>10</v>
      </c>
      <c r="I292" t="s">
        <v>1375</v>
      </c>
      <c r="J292" t="s">
        <v>10</v>
      </c>
      <c r="K292" t="s">
        <v>1116</v>
      </c>
      <c r="L292" t="b">
        <v>0</v>
      </c>
      <c r="M292" t="s">
        <v>792</v>
      </c>
      <c r="N292" t="s">
        <v>42</v>
      </c>
      <c r="O292" s="2">
        <v>41827</v>
      </c>
      <c r="Q292" s="2">
        <v>42277</v>
      </c>
    </row>
    <row r="293" spans="1:18" x14ac:dyDescent="0.35">
      <c r="A293" t="s">
        <v>1429</v>
      </c>
      <c r="B293" t="s">
        <v>1430</v>
      </c>
      <c r="D293" t="s">
        <v>11</v>
      </c>
      <c r="E293" t="s">
        <v>1016</v>
      </c>
      <c r="F293" t="s">
        <v>10</v>
      </c>
      <c r="G293" t="s">
        <v>116</v>
      </c>
      <c r="H293" t="s">
        <v>10</v>
      </c>
      <c r="I293" t="s">
        <v>1075</v>
      </c>
      <c r="J293" t="s">
        <v>10</v>
      </c>
      <c r="K293" t="s">
        <v>1116</v>
      </c>
      <c r="L293" t="b">
        <v>0</v>
      </c>
      <c r="M293" t="s">
        <v>792</v>
      </c>
      <c r="N293" t="s">
        <v>42</v>
      </c>
      <c r="O293" s="2">
        <v>41827</v>
      </c>
      <c r="Q293" s="2">
        <v>42277</v>
      </c>
    </row>
    <row r="294" spans="1:18" x14ac:dyDescent="0.35">
      <c r="A294" t="s">
        <v>1431</v>
      </c>
      <c r="B294" t="s">
        <v>1432</v>
      </c>
      <c r="D294" t="s">
        <v>11</v>
      </c>
      <c r="E294" t="s">
        <v>1016</v>
      </c>
      <c r="F294" t="s">
        <v>10</v>
      </c>
      <c r="G294" t="s">
        <v>116</v>
      </c>
      <c r="H294" t="s">
        <v>10</v>
      </c>
      <c r="I294" t="s">
        <v>1216</v>
      </c>
      <c r="J294" t="s">
        <v>10</v>
      </c>
      <c r="K294" t="s">
        <v>1116</v>
      </c>
      <c r="L294" t="b">
        <v>0</v>
      </c>
      <c r="M294" t="s">
        <v>792</v>
      </c>
      <c r="N294" t="s">
        <v>42</v>
      </c>
      <c r="O294" s="2">
        <v>41827</v>
      </c>
      <c r="Q294" s="2">
        <v>42277</v>
      </c>
      <c r="R294" s="2">
        <v>42277</v>
      </c>
    </row>
    <row r="295" spans="1:18" x14ac:dyDescent="0.35">
      <c r="A295" t="s">
        <v>1433</v>
      </c>
      <c r="B295" t="s">
        <v>1434</v>
      </c>
      <c r="D295" t="s">
        <v>11</v>
      </c>
      <c r="E295" t="s">
        <v>1016</v>
      </c>
      <c r="F295" t="s">
        <v>10</v>
      </c>
      <c r="G295" t="s">
        <v>124</v>
      </c>
      <c r="H295" t="s">
        <v>10</v>
      </c>
      <c r="I295" t="s">
        <v>1020</v>
      </c>
      <c r="J295" t="s">
        <v>10</v>
      </c>
      <c r="K295" t="s">
        <v>1116</v>
      </c>
      <c r="L295" t="b">
        <v>0</v>
      </c>
      <c r="M295" t="s">
        <v>792</v>
      </c>
      <c r="N295" t="s">
        <v>42</v>
      </c>
      <c r="O295" s="2">
        <v>41827</v>
      </c>
      <c r="Q295" s="2">
        <v>42277</v>
      </c>
      <c r="R295" s="2">
        <v>42277</v>
      </c>
    </row>
    <row r="296" spans="1:18" x14ac:dyDescent="0.35">
      <c r="A296" t="s">
        <v>1435</v>
      </c>
      <c r="B296" t="s">
        <v>1436</v>
      </c>
      <c r="D296" t="s">
        <v>11</v>
      </c>
      <c r="E296" t="s">
        <v>1016</v>
      </c>
      <c r="F296" t="s">
        <v>10</v>
      </c>
      <c r="G296" t="s">
        <v>124</v>
      </c>
      <c r="H296" t="s">
        <v>10</v>
      </c>
      <c r="I296" t="s">
        <v>1136</v>
      </c>
      <c r="M296" t="s">
        <v>792</v>
      </c>
      <c r="N296" t="s">
        <v>42</v>
      </c>
      <c r="O296" s="2">
        <v>41827</v>
      </c>
    </row>
    <row r="297" spans="1:18" x14ac:dyDescent="0.35">
      <c r="A297" t="s">
        <v>1437</v>
      </c>
      <c r="B297" t="s">
        <v>1438</v>
      </c>
      <c r="D297" t="s">
        <v>11</v>
      </c>
      <c r="E297" t="s">
        <v>1016</v>
      </c>
      <c r="F297" t="s">
        <v>10</v>
      </c>
      <c r="G297" t="s">
        <v>144</v>
      </c>
      <c r="H297" t="s">
        <v>10</v>
      </c>
      <c r="I297" t="s">
        <v>1126</v>
      </c>
      <c r="J297" t="s">
        <v>10</v>
      </c>
      <c r="K297" t="s">
        <v>1116</v>
      </c>
      <c r="L297" t="b">
        <v>0</v>
      </c>
      <c r="M297" t="s">
        <v>792</v>
      </c>
      <c r="N297" t="s">
        <v>42</v>
      </c>
      <c r="O297" s="2">
        <v>41827</v>
      </c>
      <c r="Q297" s="2">
        <v>42277</v>
      </c>
    </row>
    <row r="298" spans="1:18" x14ac:dyDescent="0.35">
      <c r="A298" t="s">
        <v>1439</v>
      </c>
      <c r="B298" t="s">
        <v>1440</v>
      </c>
      <c r="D298" t="s">
        <v>6</v>
      </c>
      <c r="E298" t="s">
        <v>1016</v>
      </c>
      <c r="F298" t="s">
        <v>10</v>
      </c>
      <c r="G298" t="s">
        <v>64</v>
      </c>
      <c r="H298" t="s">
        <v>10</v>
      </c>
      <c r="I298" t="s">
        <v>1216</v>
      </c>
      <c r="M298" t="s">
        <v>792</v>
      </c>
      <c r="N298" t="s">
        <v>42</v>
      </c>
      <c r="O298" s="2">
        <v>42277</v>
      </c>
      <c r="R298" s="2">
        <v>42931</v>
      </c>
    </row>
    <row r="299" spans="1:18" x14ac:dyDescent="0.35">
      <c r="A299" t="s">
        <v>1441</v>
      </c>
      <c r="B299" t="s">
        <v>1442</v>
      </c>
      <c r="D299" t="s">
        <v>11</v>
      </c>
      <c r="E299" t="s">
        <v>1016</v>
      </c>
      <c r="F299" t="s">
        <v>10</v>
      </c>
      <c r="G299" t="s">
        <v>84</v>
      </c>
      <c r="H299" t="s">
        <v>10</v>
      </c>
      <c r="I299" t="s">
        <v>1352</v>
      </c>
      <c r="M299" t="s">
        <v>792</v>
      </c>
      <c r="N299" t="s">
        <v>42</v>
      </c>
      <c r="O299" s="2">
        <v>41827</v>
      </c>
      <c r="Q299" s="2">
        <v>42566</v>
      </c>
    </row>
    <row r="300" spans="1:18" x14ac:dyDescent="0.35">
      <c r="A300" t="s">
        <v>1443</v>
      </c>
      <c r="B300" t="s">
        <v>1444</v>
      </c>
      <c r="D300" t="s">
        <v>11</v>
      </c>
      <c r="E300" t="s">
        <v>1016</v>
      </c>
      <c r="F300" t="s">
        <v>10</v>
      </c>
      <c r="G300" t="s">
        <v>62</v>
      </c>
      <c r="H300" t="s">
        <v>10</v>
      </c>
      <c r="I300" t="s">
        <v>1023</v>
      </c>
      <c r="M300" t="s">
        <v>792</v>
      </c>
      <c r="N300" t="s">
        <v>42</v>
      </c>
      <c r="O300" s="2">
        <v>41827</v>
      </c>
      <c r="Q300" s="2">
        <v>41639</v>
      </c>
    </row>
    <row r="301" spans="1:18" x14ac:dyDescent="0.35">
      <c r="A301" t="s">
        <v>1445</v>
      </c>
      <c r="B301" t="s">
        <v>1446</v>
      </c>
      <c r="D301" t="s">
        <v>11</v>
      </c>
      <c r="E301" t="s">
        <v>1016</v>
      </c>
      <c r="F301" t="s">
        <v>10</v>
      </c>
      <c r="G301" t="s">
        <v>62</v>
      </c>
      <c r="H301" t="s">
        <v>10</v>
      </c>
      <c r="I301" t="s">
        <v>1023</v>
      </c>
      <c r="M301" t="s">
        <v>792</v>
      </c>
      <c r="N301" t="s">
        <v>42</v>
      </c>
      <c r="O301" s="2">
        <v>41827</v>
      </c>
      <c r="Q301" s="2">
        <v>41639</v>
      </c>
    </row>
    <row r="302" spans="1:18" x14ac:dyDescent="0.35">
      <c r="A302" t="s">
        <v>1447</v>
      </c>
      <c r="B302" t="s">
        <v>1448</v>
      </c>
      <c r="D302" t="s">
        <v>11</v>
      </c>
      <c r="E302" t="s">
        <v>1016</v>
      </c>
      <c r="F302" t="s">
        <v>10</v>
      </c>
      <c r="G302" t="s">
        <v>62</v>
      </c>
      <c r="H302" t="s">
        <v>10</v>
      </c>
      <c r="I302" t="s">
        <v>1023</v>
      </c>
      <c r="M302" t="s">
        <v>792</v>
      </c>
      <c r="N302" t="s">
        <v>42</v>
      </c>
      <c r="O302" s="2">
        <v>41827</v>
      </c>
      <c r="Q302" s="2">
        <v>41639</v>
      </c>
    </row>
    <row r="303" spans="1:18" x14ac:dyDescent="0.35">
      <c r="A303" t="s">
        <v>1449</v>
      </c>
      <c r="B303" t="s">
        <v>1450</v>
      </c>
      <c r="D303" t="s">
        <v>11</v>
      </c>
      <c r="E303" t="s">
        <v>1016</v>
      </c>
      <c r="F303" t="s">
        <v>10</v>
      </c>
      <c r="G303" t="s">
        <v>62</v>
      </c>
      <c r="H303" t="s">
        <v>10</v>
      </c>
      <c r="I303" t="s">
        <v>1023</v>
      </c>
      <c r="M303" t="s">
        <v>792</v>
      </c>
      <c r="N303" t="s">
        <v>42</v>
      </c>
      <c r="O303" s="2">
        <v>41827</v>
      </c>
      <c r="Q303" s="2">
        <v>41639</v>
      </c>
    </row>
    <row r="304" spans="1:18" x14ac:dyDescent="0.35">
      <c r="A304" t="s">
        <v>1451</v>
      </c>
      <c r="B304" t="s">
        <v>1452</v>
      </c>
      <c r="D304" t="s">
        <v>11</v>
      </c>
      <c r="E304" t="s">
        <v>1016</v>
      </c>
      <c r="F304" t="s">
        <v>10</v>
      </c>
      <c r="G304" t="s">
        <v>62</v>
      </c>
      <c r="H304" t="s">
        <v>10</v>
      </c>
      <c r="I304" t="s">
        <v>1023</v>
      </c>
      <c r="M304" t="s">
        <v>792</v>
      </c>
      <c r="N304" t="s">
        <v>42</v>
      </c>
      <c r="O304" s="2">
        <v>41827</v>
      </c>
      <c r="Q304" s="2">
        <v>41639</v>
      </c>
    </row>
    <row r="305" spans="1:17" x14ac:dyDescent="0.35">
      <c r="A305" t="s">
        <v>1453</v>
      </c>
      <c r="B305" t="s">
        <v>1454</v>
      </c>
      <c r="D305" t="s">
        <v>11</v>
      </c>
      <c r="E305" t="s">
        <v>1016</v>
      </c>
      <c r="F305" t="s">
        <v>10</v>
      </c>
      <c r="G305" t="s">
        <v>62</v>
      </c>
      <c r="H305" t="s">
        <v>10</v>
      </c>
      <c r="I305" t="s">
        <v>1023</v>
      </c>
      <c r="M305" t="s">
        <v>792</v>
      </c>
      <c r="N305" t="s">
        <v>42</v>
      </c>
      <c r="O305" s="2">
        <v>41827</v>
      </c>
      <c r="Q305" s="2">
        <v>41639</v>
      </c>
    </row>
    <row r="306" spans="1:17" x14ac:dyDescent="0.35">
      <c r="A306" t="s">
        <v>1455</v>
      </c>
      <c r="B306" t="s">
        <v>1456</v>
      </c>
      <c r="D306" t="s">
        <v>11</v>
      </c>
      <c r="E306" t="s">
        <v>1016</v>
      </c>
      <c r="F306" t="s">
        <v>10</v>
      </c>
      <c r="G306" t="s">
        <v>62</v>
      </c>
      <c r="H306" t="s">
        <v>10</v>
      </c>
      <c r="I306" t="s">
        <v>1185</v>
      </c>
      <c r="M306" t="s">
        <v>792</v>
      </c>
      <c r="N306" t="s">
        <v>42</v>
      </c>
      <c r="O306" s="2">
        <v>41827</v>
      </c>
      <c r="Q306" s="2">
        <v>41639</v>
      </c>
    </row>
    <row r="307" spans="1:17" x14ac:dyDescent="0.35">
      <c r="A307" t="s">
        <v>1457</v>
      </c>
      <c r="B307" t="s">
        <v>1458</v>
      </c>
      <c r="D307" t="s">
        <v>6</v>
      </c>
      <c r="E307" t="s">
        <v>1016</v>
      </c>
      <c r="F307" t="s">
        <v>10</v>
      </c>
      <c r="G307" t="s">
        <v>46</v>
      </c>
      <c r="H307" t="s">
        <v>10</v>
      </c>
      <c r="I307" t="s">
        <v>1126</v>
      </c>
      <c r="M307" t="s">
        <v>792</v>
      </c>
      <c r="N307" t="s">
        <v>42</v>
      </c>
      <c r="O307" s="2">
        <v>42277</v>
      </c>
    </row>
    <row r="308" spans="1:17" x14ac:dyDescent="0.35">
      <c r="A308" t="s">
        <v>1459</v>
      </c>
      <c r="B308" t="s">
        <v>1460</v>
      </c>
      <c r="D308" t="s">
        <v>11</v>
      </c>
      <c r="E308" t="s">
        <v>1016</v>
      </c>
      <c r="F308" t="s">
        <v>10</v>
      </c>
      <c r="G308" t="s">
        <v>62</v>
      </c>
      <c r="H308" t="s">
        <v>10</v>
      </c>
      <c r="I308" t="s">
        <v>1185</v>
      </c>
      <c r="M308" t="s">
        <v>792</v>
      </c>
      <c r="N308" t="s">
        <v>42</v>
      </c>
      <c r="O308" s="2">
        <v>41827</v>
      </c>
      <c r="Q308" s="2">
        <v>41639</v>
      </c>
    </row>
    <row r="309" spans="1:17" x14ac:dyDescent="0.35">
      <c r="A309" t="s">
        <v>1461</v>
      </c>
      <c r="B309" t="s">
        <v>1462</v>
      </c>
      <c r="D309" t="s">
        <v>11</v>
      </c>
      <c r="E309" t="s">
        <v>1016</v>
      </c>
      <c r="F309" t="s">
        <v>10</v>
      </c>
      <c r="G309" t="s">
        <v>62</v>
      </c>
      <c r="H309" t="s">
        <v>10</v>
      </c>
      <c r="I309" t="s">
        <v>1185</v>
      </c>
      <c r="M309" t="s">
        <v>792</v>
      </c>
      <c r="N309" t="s">
        <v>42</v>
      </c>
      <c r="O309" s="2">
        <v>41827</v>
      </c>
      <c r="Q309" s="2">
        <v>41639</v>
      </c>
    </row>
    <row r="310" spans="1:17" x14ac:dyDescent="0.35">
      <c r="A310" t="s">
        <v>1463</v>
      </c>
      <c r="B310" t="s">
        <v>1464</v>
      </c>
      <c r="D310" t="s">
        <v>11</v>
      </c>
      <c r="E310" t="s">
        <v>1016</v>
      </c>
      <c r="F310" t="s">
        <v>10</v>
      </c>
      <c r="G310" t="s">
        <v>62</v>
      </c>
      <c r="H310" t="s">
        <v>10</v>
      </c>
      <c r="I310" t="s">
        <v>1185</v>
      </c>
      <c r="M310" t="s">
        <v>792</v>
      </c>
      <c r="N310" t="s">
        <v>42</v>
      </c>
      <c r="O310" s="2">
        <v>41827</v>
      </c>
      <c r="Q310" s="2">
        <v>41639</v>
      </c>
    </row>
    <row r="311" spans="1:17" x14ac:dyDescent="0.35">
      <c r="A311" t="s">
        <v>1465</v>
      </c>
      <c r="B311" t="s">
        <v>1466</v>
      </c>
      <c r="D311" t="s">
        <v>11</v>
      </c>
      <c r="E311" t="s">
        <v>1016</v>
      </c>
      <c r="F311" t="s">
        <v>10</v>
      </c>
      <c r="G311" t="s">
        <v>62</v>
      </c>
      <c r="H311" t="s">
        <v>10</v>
      </c>
      <c r="I311" t="s">
        <v>1185</v>
      </c>
      <c r="M311" t="s">
        <v>792</v>
      </c>
      <c r="N311" t="s">
        <v>42</v>
      </c>
      <c r="O311" s="2">
        <v>41827</v>
      </c>
      <c r="Q311" s="2">
        <v>41639</v>
      </c>
    </row>
    <row r="312" spans="1:17" x14ac:dyDescent="0.35">
      <c r="A312" t="s">
        <v>1467</v>
      </c>
      <c r="B312" t="s">
        <v>1468</v>
      </c>
      <c r="D312" t="s">
        <v>11</v>
      </c>
      <c r="E312" t="s">
        <v>1016</v>
      </c>
      <c r="F312" t="s">
        <v>10</v>
      </c>
      <c r="G312" t="s">
        <v>62</v>
      </c>
      <c r="H312" t="s">
        <v>10</v>
      </c>
      <c r="I312" t="s">
        <v>1185</v>
      </c>
      <c r="M312" t="s">
        <v>792</v>
      </c>
      <c r="N312" t="s">
        <v>42</v>
      </c>
      <c r="O312" s="2">
        <v>41827</v>
      </c>
      <c r="Q312" s="2">
        <v>41639</v>
      </c>
    </row>
    <row r="313" spans="1:17" x14ac:dyDescent="0.35">
      <c r="A313" t="s">
        <v>1469</v>
      </c>
      <c r="B313" t="s">
        <v>1470</v>
      </c>
      <c r="D313" t="s">
        <v>11</v>
      </c>
      <c r="E313" t="s">
        <v>1016</v>
      </c>
      <c r="F313" t="s">
        <v>10</v>
      </c>
      <c r="G313" t="s">
        <v>62</v>
      </c>
      <c r="H313" t="s">
        <v>10</v>
      </c>
      <c r="I313" t="s">
        <v>1185</v>
      </c>
      <c r="M313" t="s">
        <v>792</v>
      </c>
      <c r="N313" t="s">
        <v>42</v>
      </c>
      <c r="O313" s="2">
        <v>41827</v>
      </c>
      <c r="Q313" s="2">
        <v>41639</v>
      </c>
    </row>
    <row r="314" spans="1:17" x14ac:dyDescent="0.35">
      <c r="A314" t="s">
        <v>1471</v>
      </c>
      <c r="B314" t="s">
        <v>1472</v>
      </c>
      <c r="D314" t="s">
        <v>11</v>
      </c>
      <c r="E314" t="s">
        <v>1016</v>
      </c>
      <c r="F314" t="s">
        <v>10</v>
      </c>
      <c r="G314" t="s">
        <v>62</v>
      </c>
      <c r="H314" t="s">
        <v>10</v>
      </c>
      <c r="I314" t="s">
        <v>1289</v>
      </c>
      <c r="M314" t="s">
        <v>792</v>
      </c>
      <c r="N314" t="s">
        <v>42</v>
      </c>
      <c r="O314" s="2">
        <v>41827</v>
      </c>
      <c r="Q314" s="2">
        <v>41639</v>
      </c>
    </row>
    <row r="315" spans="1:17" x14ac:dyDescent="0.35">
      <c r="A315" t="s">
        <v>1473</v>
      </c>
      <c r="B315" t="s">
        <v>1474</v>
      </c>
      <c r="D315" t="s">
        <v>11</v>
      </c>
      <c r="E315" t="s">
        <v>1016</v>
      </c>
      <c r="F315" t="s">
        <v>10</v>
      </c>
      <c r="G315" t="s">
        <v>62</v>
      </c>
      <c r="H315" t="s">
        <v>10</v>
      </c>
      <c r="I315" t="s">
        <v>1216</v>
      </c>
      <c r="M315" t="s">
        <v>792</v>
      </c>
      <c r="N315" t="s">
        <v>42</v>
      </c>
      <c r="O315" s="2">
        <v>41827</v>
      </c>
      <c r="Q315" s="2">
        <v>41639</v>
      </c>
    </row>
    <row r="316" spans="1:17" x14ac:dyDescent="0.35">
      <c r="A316" t="s">
        <v>1475</v>
      </c>
      <c r="B316" t="s">
        <v>1476</v>
      </c>
      <c r="D316" t="s">
        <v>11</v>
      </c>
      <c r="E316" t="s">
        <v>1016</v>
      </c>
      <c r="F316" t="s">
        <v>10</v>
      </c>
      <c r="G316" t="s">
        <v>62</v>
      </c>
      <c r="H316" t="s">
        <v>10</v>
      </c>
      <c r="I316" t="s">
        <v>1352</v>
      </c>
      <c r="M316" t="s">
        <v>792</v>
      </c>
      <c r="N316" t="s">
        <v>42</v>
      </c>
      <c r="O316" s="2">
        <v>41827</v>
      </c>
      <c r="Q316" s="2">
        <v>41639</v>
      </c>
    </row>
    <row r="317" spans="1:17" x14ac:dyDescent="0.35">
      <c r="A317" t="s">
        <v>1477</v>
      </c>
      <c r="B317" t="s">
        <v>1478</v>
      </c>
      <c r="D317" t="s">
        <v>11</v>
      </c>
      <c r="E317" t="s">
        <v>1016</v>
      </c>
      <c r="F317" t="s">
        <v>10</v>
      </c>
      <c r="G317" t="s">
        <v>62</v>
      </c>
      <c r="H317" t="s">
        <v>10</v>
      </c>
      <c r="I317" t="s">
        <v>1123</v>
      </c>
      <c r="M317" t="s">
        <v>792</v>
      </c>
      <c r="N317" t="s">
        <v>42</v>
      </c>
      <c r="O317" s="2">
        <v>41827</v>
      </c>
      <c r="Q317" s="2">
        <v>41639</v>
      </c>
    </row>
    <row r="318" spans="1:17" x14ac:dyDescent="0.35">
      <c r="A318" t="s">
        <v>1479</v>
      </c>
      <c r="B318" t="s">
        <v>1480</v>
      </c>
      <c r="D318" t="s">
        <v>6</v>
      </c>
      <c r="E318" t="s">
        <v>1016</v>
      </c>
      <c r="F318" t="s">
        <v>10</v>
      </c>
      <c r="G318" t="s">
        <v>116</v>
      </c>
      <c r="H318" t="s">
        <v>10</v>
      </c>
      <c r="I318" t="s">
        <v>1366</v>
      </c>
      <c r="M318" t="s">
        <v>792</v>
      </c>
      <c r="N318" t="s">
        <v>42</v>
      </c>
      <c r="O318" s="2">
        <v>42277</v>
      </c>
    </row>
    <row r="319" spans="1:17" x14ac:dyDescent="0.35">
      <c r="A319" t="s">
        <v>1481</v>
      </c>
      <c r="B319" t="s">
        <v>1482</v>
      </c>
      <c r="D319" t="s">
        <v>11</v>
      </c>
      <c r="E319" t="s">
        <v>1016</v>
      </c>
      <c r="F319" t="s">
        <v>10</v>
      </c>
      <c r="G319" t="s">
        <v>62</v>
      </c>
      <c r="H319" t="s">
        <v>10</v>
      </c>
      <c r="I319" t="s">
        <v>1017</v>
      </c>
      <c r="M319" t="s">
        <v>792</v>
      </c>
      <c r="N319" t="s">
        <v>42</v>
      </c>
      <c r="O319" s="2">
        <v>41827</v>
      </c>
      <c r="Q319" s="2">
        <v>41639</v>
      </c>
    </row>
    <row r="320" spans="1:17" x14ac:dyDescent="0.35">
      <c r="A320" t="s">
        <v>1483</v>
      </c>
      <c r="B320" t="s">
        <v>1484</v>
      </c>
      <c r="D320" t="s">
        <v>11</v>
      </c>
      <c r="E320" t="s">
        <v>1016</v>
      </c>
      <c r="F320" t="s">
        <v>10</v>
      </c>
      <c r="G320" t="s">
        <v>62</v>
      </c>
      <c r="H320" t="s">
        <v>10</v>
      </c>
      <c r="I320" t="s">
        <v>1126</v>
      </c>
      <c r="M320" t="s">
        <v>792</v>
      </c>
      <c r="N320" t="s">
        <v>42</v>
      </c>
      <c r="O320" s="2">
        <v>41827</v>
      </c>
      <c r="Q320" s="2">
        <v>41639</v>
      </c>
    </row>
    <row r="321" spans="1:18" x14ac:dyDescent="0.35">
      <c r="A321" t="s">
        <v>1485</v>
      </c>
      <c r="B321" t="s">
        <v>1486</v>
      </c>
      <c r="D321" t="s">
        <v>11</v>
      </c>
      <c r="E321" t="s">
        <v>1016</v>
      </c>
      <c r="F321" t="s">
        <v>10</v>
      </c>
      <c r="G321" t="s">
        <v>62</v>
      </c>
      <c r="H321" t="s">
        <v>10</v>
      </c>
      <c r="I321" t="s">
        <v>1131</v>
      </c>
      <c r="M321" t="s">
        <v>792</v>
      </c>
      <c r="N321" t="s">
        <v>42</v>
      </c>
      <c r="O321" s="2">
        <v>41827</v>
      </c>
      <c r="Q321" s="2">
        <v>41639</v>
      </c>
    </row>
    <row r="322" spans="1:18" x14ac:dyDescent="0.35">
      <c r="A322" t="s">
        <v>1487</v>
      </c>
      <c r="B322" t="s">
        <v>1488</v>
      </c>
      <c r="D322" t="s">
        <v>11</v>
      </c>
      <c r="E322" t="s">
        <v>1016</v>
      </c>
      <c r="F322" t="s">
        <v>10</v>
      </c>
      <c r="G322" t="s">
        <v>62</v>
      </c>
      <c r="H322" t="s">
        <v>10</v>
      </c>
      <c r="I322" t="s">
        <v>1044</v>
      </c>
      <c r="M322" t="s">
        <v>792</v>
      </c>
      <c r="N322" t="s">
        <v>42</v>
      </c>
      <c r="O322" s="2">
        <v>41827</v>
      </c>
      <c r="Q322" s="2">
        <v>41639</v>
      </c>
    </row>
    <row r="323" spans="1:18" x14ac:dyDescent="0.35">
      <c r="A323" t="s">
        <v>1489</v>
      </c>
      <c r="B323" t="s">
        <v>1490</v>
      </c>
      <c r="D323" t="s">
        <v>11</v>
      </c>
      <c r="E323" t="s">
        <v>1016</v>
      </c>
      <c r="F323" t="s">
        <v>10</v>
      </c>
      <c r="G323" t="s">
        <v>62</v>
      </c>
      <c r="H323" t="s">
        <v>10</v>
      </c>
      <c r="I323" t="s">
        <v>1020</v>
      </c>
      <c r="M323" t="s">
        <v>792</v>
      </c>
      <c r="N323" t="s">
        <v>42</v>
      </c>
      <c r="O323" s="2">
        <v>41827</v>
      </c>
      <c r="Q323" s="2">
        <v>41639</v>
      </c>
    </row>
    <row r="324" spans="1:18" x14ac:dyDescent="0.35">
      <c r="A324" t="s">
        <v>1491</v>
      </c>
      <c r="B324" t="s">
        <v>1492</v>
      </c>
      <c r="D324" t="s">
        <v>11</v>
      </c>
      <c r="E324" t="s">
        <v>1016</v>
      </c>
      <c r="F324" t="s">
        <v>10</v>
      </c>
      <c r="G324" t="s">
        <v>62</v>
      </c>
      <c r="H324" t="s">
        <v>10</v>
      </c>
      <c r="I324" t="s">
        <v>1136</v>
      </c>
      <c r="M324" t="s">
        <v>792</v>
      </c>
      <c r="N324" t="s">
        <v>42</v>
      </c>
      <c r="O324" s="2">
        <v>41827</v>
      </c>
      <c r="Q324" s="2">
        <v>41639</v>
      </c>
    </row>
    <row r="325" spans="1:18" x14ac:dyDescent="0.35">
      <c r="A325" t="s">
        <v>1493</v>
      </c>
      <c r="B325" t="s">
        <v>1494</v>
      </c>
      <c r="D325" t="s">
        <v>11</v>
      </c>
      <c r="E325" t="s">
        <v>1016</v>
      </c>
      <c r="F325" t="s">
        <v>10</v>
      </c>
      <c r="G325" t="s">
        <v>62</v>
      </c>
      <c r="H325" t="s">
        <v>10</v>
      </c>
      <c r="I325" t="s">
        <v>1075</v>
      </c>
      <c r="M325" t="s">
        <v>792</v>
      </c>
      <c r="N325" t="s">
        <v>42</v>
      </c>
      <c r="O325" s="2">
        <v>41827</v>
      </c>
      <c r="Q325" s="2">
        <v>41639</v>
      </c>
    </row>
    <row r="326" spans="1:18" x14ac:dyDescent="0.35">
      <c r="A326" t="s">
        <v>1495</v>
      </c>
      <c r="B326" t="s">
        <v>1496</v>
      </c>
      <c r="D326" t="s">
        <v>11</v>
      </c>
      <c r="E326" t="s">
        <v>1016</v>
      </c>
      <c r="F326" t="s">
        <v>10</v>
      </c>
      <c r="G326" t="s">
        <v>120</v>
      </c>
      <c r="H326" t="s">
        <v>10</v>
      </c>
      <c r="I326" t="s">
        <v>1185</v>
      </c>
      <c r="J326" t="s">
        <v>10</v>
      </c>
      <c r="K326" t="s">
        <v>1116</v>
      </c>
      <c r="L326" t="b">
        <v>0</v>
      </c>
      <c r="M326" t="s">
        <v>792</v>
      </c>
      <c r="N326" t="s">
        <v>42</v>
      </c>
      <c r="O326" s="2">
        <v>41827</v>
      </c>
      <c r="R326" s="2">
        <v>42277</v>
      </c>
    </row>
    <row r="327" spans="1:18" x14ac:dyDescent="0.35">
      <c r="A327" t="s">
        <v>1497</v>
      </c>
      <c r="B327" t="s">
        <v>1498</v>
      </c>
      <c r="D327" t="s">
        <v>6</v>
      </c>
      <c r="E327" t="s">
        <v>1016</v>
      </c>
      <c r="F327" t="s">
        <v>10</v>
      </c>
      <c r="G327" t="s">
        <v>46</v>
      </c>
      <c r="H327" t="s">
        <v>10</v>
      </c>
      <c r="I327" t="s">
        <v>1131</v>
      </c>
      <c r="M327" t="s">
        <v>792</v>
      </c>
      <c r="N327" t="s">
        <v>42</v>
      </c>
      <c r="O327" s="2">
        <v>42277</v>
      </c>
    </row>
    <row r="328" spans="1:18" x14ac:dyDescent="0.35">
      <c r="A328" t="s">
        <v>1499</v>
      </c>
      <c r="B328" t="s">
        <v>1500</v>
      </c>
      <c r="D328" t="s">
        <v>6</v>
      </c>
      <c r="E328" t="s">
        <v>1016</v>
      </c>
      <c r="F328" t="s">
        <v>10</v>
      </c>
      <c r="G328" t="s">
        <v>46</v>
      </c>
      <c r="H328" t="s">
        <v>10</v>
      </c>
      <c r="I328" t="s">
        <v>1044</v>
      </c>
      <c r="M328" t="s">
        <v>792</v>
      </c>
      <c r="N328" t="s">
        <v>42</v>
      </c>
      <c r="O328" s="2">
        <v>42277</v>
      </c>
    </row>
    <row r="329" spans="1:18" x14ac:dyDescent="0.35">
      <c r="A329" t="s">
        <v>1501</v>
      </c>
      <c r="B329" t="s">
        <v>1502</v>
      </c>
      <c r="D329" t="s">
        <v>11</v>
      </c>
      <c r="E329" t="s">
        <v>1016</v>
      </c>
      <c r="F329" t="s">
        <v>10</v>
      </c>
      <c r="G329" t="s">
        <v>66</v>
      </c>
      <c r="H329" t="s">
        <v>10</v>
      </c>
      <c r="I329" t="s">
        <v>1123</v>
      </c>
      <c r="M329" t="s">
        <v>792</v>
      </c>
      <c r="N329" t="s">
        <v>42</v>
      </c>
      <c r="O329" s="2">
        <v>41827</v>
      </c>
      <c r="Q329" s="2">
        <v>41639</v>
      </c>
    </row>
    <row r="330" spans="1:18" x14ac:dyDescent="0.35">
      <c r="A330" t="s">
        <v>1503</v>
      </c>
      <c r="B330" t="s">
        <v>1504</v>
      </c>
      <c r="D330" t="s">
        <v>11</v>
      </c>
      <c r="E330" t="s">
        <v>1016</v>
      </c>
      <c r="F330" t="s">
        <v>10</v>
      </c>
      <c r="G330" t="s">
        <v>90</v>
      </c>
      <c r="H330" t="s">
        <v>10</v>
      </c>
      <c r="I330" t="s">
        <v>1206</v>
      </c>
      <c r="M330" t="s">
        <v>792</v>
      </c>
      <c r="N330" t="s">
        <v>42</v>
      </c>
      <c r="O330" s="2">
        <v>41827</v>
      </c>
      <c r="Q330" s="2">
        <v>41639</v>
      </c>
    </row>
    <row r="331" spans="1:18" x14ac:dyDescent="0.35">
      <c r="A331" t="s">
        <v>1505</v>
      </c>
      <c r="B331" t="s">
        <v>1506</v>
      </c>
      <c r="D331" t="s">
        <v>11</v>
      </c>
      <c r="E331" t="s">
        <v>1016</v>
      </c>
      <c r="F331" t="s">
        <v>10</v>
      </c>
      <c r="G331" t="s">
        <v>94</v>
      </c>
      <c r="H331" t="s">
        <v>10</v>
      </c>
      <c r="I331" t="s">
        <v>1131</v>
      </c>
      <c r="M331" t="s">
        <v>792</v>
      </c>
      <c r="N331" t="s">
        <v>42</v>
      </c>
      <c r="O331" s="2">
        <v>41827</v>
      </c>
      <c r="Q331" s="2">
        <v>41639</v>
      </c>
    </row>
    <row r="332" spans="1:18" x14ac:dyDescent="0.35">
      <c r="A332" t="s">
        <v>1507</v>
      </c>
      <c r="B332" t="s">
        <v>1508</v>
      </c>
      <c r="D332" t="s">
        <v>11</v>
      </c>
      <c r="E332" t="s">
        <v>1016</v>
      </c>
      <c r="F332" t="s">
        <v>10</v>
      </c>
      <c r="G332" t="s">
        <v>66</v>
      </c>
      <c r="H332" t="s">
        <v>10</v>
      </c>
      <c r="I332" t="s">
        <v>1023</v>
      </c>
      <c r="M332" t="s">
        <v>792</v>
      </c>
      <c r="N332" t="s">
        <v>42</v>
      </c>
      <c r="O332" s="2">
        <v>41827</v>
      </c>
      <c r="Q332" s="2">
        <v>41639</v>
      </c>
    </row>
    <row r="333" spans="1:18" x14ac:dyDescent="0.35">
      <c r="A333" t="s">
        <v>1509</v>
      </c>
      <c r="B333" t="s">
        <v>1510</v>
      </c>
      <c r="D333" t="s">
        <v>11</v>
      </c>
      <c r="E333" t="s">
        <v>1016</v>
      </c>
      <c r="F333" t="s">
        <v>10</v>
      </c>
      <c r="G333" t="s">
        <v>40</v>
      </c>
      <c r="H333" t="s">
        <v>10</v>
      </c>
      <c r="I333" t="s">
        <v>1023</v>
      </c>
      <c r="M333" t="s">
        <v>792</v>
      </c>
      <c r="N333" t="s">
        <v>42</v>
      </c>
      <c r="O333" s="2">
        <v>41827</v>
      </c>
      <c r="Q333" s="2">
        <v>41639</v>
      </c>
    </row>
    <row r="334" spans="1:18" x14ac:dyDescent="0.35">
      <c r="A334" t="s">
        <v>1511</v>
      </c>
      <c r="B334" t="s">
        <v>1512</v>
      </c>
      <c r="D334" t="s">
        <v>11</v>
      </c>
      <c r="E334" t="s">
        <v>1016</v>
      </c>
      <c r="F334" t="s">
        <v>10</v>
      </c>
      <c r="G334" t="s">
        <v>126</v>
      </c>
      <c r="H334" t="s">
        <v>10</v>
      </c>
      <c r="I334" t="s">
        <v>1131</v>
      </c>
      <c r="M334" t="s">
        <v>792</v>
      </c>
      <c r="N334" t="s">
        <v>42</v>
      </c>
      <c r="O334" s="2">
        <v>41827</v>
      </c>
      <c r="Q334" s="2">
        <v>41639</v>
      </c>
    </row>
    <row r="335" spans="1:18" x14ac:dyDescent="0.35">
      <c r="A335" t="s">
        <v>1513</v>
      </c>
      <c r="B335" t="s">
        <v>1514</v>
      </c>
      <c r="D335" t="s">
        <v>11</v>
      </c>
      <c r="E335" t="s">
        <v>1016</v>
      </c>
      <c r="F335" t="s">
        <v>10</v>
      </c>
      <c r="G335" t="s">
        <v>84</v>
      </c>
      <c r="H335" t="s">
        <v>10</v>
      </c>
      <c r="I335" t="s">
        <v>1023</v>
      </c>
      <c r="J335" t="s">
        <v>10</v>
      </c>
      <c r="K335" t="s">
        <v>1116</v>
      </c>
      <c r="L335" t="b">
        <v>0</v>
      </c>
      <c r="M335" t="s">
        <v>792</v>
      </c>
      <c r="N335" t="s">
        <v>42</v>
      </c>
      <c r="O335" s="2">
        <v>41827</v>
      </c>
      <c r="Q335" s="2">
        <v>41639</v>
      </c>
    </row>
    <row r="336" spans="1:18" x14ac:dyDescent="0.35">
      <c r="A336" t="s">
        <v>1515</v>
      </c>
      <c r="B336" t="s">
        <v>1516</v>
      </c>
      <c r="D336" t="s">
        <v>11</v>
      </c>
      <c r="E336" t="s">
        <v>1016</v>
      </c>
      <c r="F336" t="s">
        <v>10</v>
      </c>
      <c r="G336" t="s">
        <v>94</v>
      </c>
      <c r="H336" t="s">
        <v>10</v>
      </c>
      <c r="I336" t="s">
        <v>1017</v>
      </c>
      <c r="J336" t="s">
        <v>10</v>
      </c>
      <c r="K336" t="s">
        <v>1168</v>
      </c>
      <c r="L336" t="b">
        <v>0</v>
      </c>
      <c r="M336" t="s">
        <v>792</v>
      </c>
      <c r="N336" t="s">
        <v>42</v>
      </c>
      <c r="O336" s="2">
        <v>41827</v>
      </c>
      <c r="Q336" s="2">
        <v>41639</v>
      </c>
    </row>
    <row r="337" spans="1:18" x14ac:dyDescent="0.35">
      <c r="A337" t="s">
        <v>1517</v>
      </c>
      <c r="B337" t="s">
        <v>1518</v>
      </c>
      <c r="D337" t="s">
        <v>11</v>
      </c>
      <c r="E337" t="s">
        <v>1016</v>
      </c>
      <c r="F337" t="s">
        <v>10</v>
      </c>
      <c r="G337" t="s">
        <v>94</v>
      </c>
      <c r="H337" t="s">
        <v>10</v>
      </c>
      <c r="I337" t="s">
        <v>1017</v>
      </c>
      <c r="J337" t="s">
        <v>10</v>
      </c>
      <c r="K337" t="s">
        <v>1171</v>
      </c>
      <c r="L337" t="b">
        <v>0</v>
      </c>
      <c r="M337" t="s">
        <v>792</v>
      </c>
      <c r="N337" t="s">
        <v>42</v>
      </c>
      <c r="O337" s="2">
        <v>41827</v>
      </c>
      <c r="Q337" s="2">
        <v>41639</v>
      </c>
    </row>
    <row r="338" spans="1:18" x14ac:dyDescent="0.35">
      <c r="A338" t="s">
        <v>586</v>
      </c>
      <c r="B338" t="s">
        <v>1519</v>
      </c>
      <c r="D338" t="s">
        <v>6</v>
      </c>
      <c r="E338" t="s">
        <v>1016</v>
      </c>
      <c r="F338" t="s">
        <v>10</v>
      </c>
      <c r="G338" t="s">
        <v>46</v>
      </c>
      <c r="H338" t="s">
        <v>10</v>
      </c>
      <c r="I338" t="s">
        <v>1020</v>
      </c>
      <c r="M338" t="s">
        <v>792</v>
      </c>
      <c r="N338" t="s">
        <v>42</v>
      </c>
      <c r="O338" s="2">
        <v>42277</v>
      </c>
    </row>
    <row r="339" spans="1:18" x14ac:dyDescent="0.35">
      <c r="A339" t="s">
        <v>1520</v>
      </c>
      <c r="B339" t="s">
        <v>1521</v>
      </c>
      <c r="D339" t="s">
        <v>11</v>
      </c>
      <c r="E339" t="s">
        <v>1016</v>
      </c>
      <c r="F339" t="s">
        <v>10</v>
      </c>
      <c r="G339" t="s">
        <v>94</v>
      </c>
      <c r="H339" t="s">
        <v>10</v>
      </c>
      <c r="I339" t="s">
        <v>1017</v>
      </c>
      <c r="J339" t="s">
        <v>10</v>
      </c>
      <c r="K339" t="s">
        <v>1165</v>
      </c>
      <c r="L339" t="b">
        <v>0</v>
      </c>
      <c r="M339" t="s">
        <v>792</v>
      </c>
      <c r="N339" t="s">
        <v>42</v>
      </c>
      <c r="O339" s="2">
        <v>41827</v>
      </c>
      <c r="Q339" s="2">
        <v>41639</v>
      </c>
    </row>
    <row r="340" spans="1:18" x14ac:dyDescent="0.35">
      <c r="A340" t="s">
        <v>1522</v>
      </c>
      <c r="B340" t="s">
        <v>1523</v>
      </c>
      <c r="D340" t="s">
        <v>6</v>
      </c>
      <c r="E340" t="s">
        <v>1016</v>
      </c>
      <c r="F340" t="s">
        <v>10</v>
      </c>
      <c r="G340" t="s">
        <v>88</v>
      </c>
      <c r="H340" t="s">
        <v>10</v>
      </c>
      <c r="I340" t="s">
        <v>1023</v>
      </c>
      <c r="M340" t="s">
        <v>792</v>
      </c>
      <c r="N340" t="s">
        <v>42</v>
      </c>
      <c r="O340" s="2">
        <v>42277</v>
      </c>
    </row>
    <row r="341" spans="1:18" x14ac:dyDescent="0.35">
      <c r="A341" t="s">
        <v>1524</v>
      </c>
      <c r="B341" t="s">
        <v>1525</v>
      </c>
      <c r="D341" t="s">
        <v>6</v>
      </c>
      <c r="E341" t="s">
        <v>1016</v>
      </c>
      <c r="F341" t="s">
        <v>10</v>
      </c>
      <c r="G341" t="s">
        <v>64</v>
      </c>
      <c r="H341" t="s">
        <v>10</v>
      </c>
      <c r="I341" t="s">
        <v>1352</v>
      </c>
      <c r="M341" t="s">
        <v>792</v>
      </c>
      <c r="N341" t="s">
        <v>42</v>
      </c>
      <c r="O341" s="2">
        <v>42277</v>
      </c>
    </row>
    <row r="342" spans="1:18" x14ac:dyDescent="0.35">
      <c r="A342" t="s">
        <v>1526</v>
      </c>
      <c r="B342" t="s">
        <v>1527</v>
      </c>
      <c r="D342" t="s">
        <v>11</v>
      </c>
      <c r="E342" t="s">
        <v>1016</v>
      </c>
      <c r="F342" t="s">
        <v>10</v>
      </c>
      <c r="G342" t="s">
        <v>94</v>
      </c>
      <c r="H342" t="s">
        <v>10</v>
      </c>
      <c r="I342" t="s">
        <v>1229</v>
      </c>
      <c r="M342" t="s">
        <v>792</v>
      </c>
      <c r="N342" t="s">
        <v>42</v>
      </c>
      <c r="O342" s="2">
        <v>41827</v>
      </c>
    </row>
    <row r="343" spans="1:18" x14ac:dyDescent="0.35">
      <c r="A343" t="s">
        <v>387</v>
      </c>
      <c r="B343" t="s">
        <v>1528</v>
      </c>
      <c r="D343" t="s">
        <v>6</v>
      </c>
      <c r="E343" t="s">
        <v>1016</v>
      </c>
      <c r="F343" t="s">
        <v>10</v>
      </c>
      <c r="G343" t="s">
        <v>144</v>
      </c>
      <c r="H343" t="s">
        <v>10</v>
      </c>
      <c r="I343" t="s">
        <v>1375</v>
      </c>
      <c r="J343" t="s">
        <v>10</v>
      </c>
      <c r="K343" t="s">
        <v>1116</v>
      </c>
      <c r="L343" t="b">
        <v>0</v>
      </c>
      <c r="M343" t="s">
        <v>792</v>
      </c>
      <c r="N343" t="s">
        <v>42</v>
      </c>
      <c r="O343" s="2">
        <v>41827</v>
      </c>
      <c r="Q343" s="2">
        <v>42277</v>
      </c>
    </row>
    <row r="344" spans="1:18" x14ac:dyDescent="0.35">
      <c r="A344" t="s">
        <v>1529</v>
      </c>
      <c r="B344" t="s">
        <v>1530</v>
      </c>
      <c r="D344" t="s">
        <v>6</v>
      </c>
      <c r="E344" t="s">
        <v>1016</v>
      </c>
      <c r="F344" t="s">
        <v>10</v>
      </c>
      <c r="G344" t="s">
        <v>64</v>
      </c>
      <c r="H344" t="s">
        <v>10</v>
      </c>
      <c r="I344" t="s">
        <v>1375</v>
      </c>
      <c r="M344" t="s">
        <v>792</v>
      </c>
      <c r="N344" t="s">
        <v>42</v>
      </c>
      <c r="O344" s="2">
        <v>42277</v>
      </c>
    </row>
    <row r="345" spans="1:18" x14ac:dyDescent="0.35">
      <c r="A345" t="s">
        <v>1531</v>
      </c>
      <c r="B345" t="s">
        <v>1532</v>
      </c>
      <c r="D345" t="s">
        <v>11</v>
      </c>
      <c r="E345" t="s">
        <v>1016</v>
      </c>
      <c r="F345" t="s">
        <v>10</v>
      </c>
      <c r="G345" t="s">
        <v>58</v>
      </c>
      <c r="H345" t="s">
        <v>10</v>
      </c>
      <c r="I345" t="s">
        <v>1136</v>
      </c>
      <c r="M345" t="s">
        <v>792</v>
      </c>
      <c r="N345" t="s">
        <v>42</v>
      </c>
      <c r="O345" s="2">
        <v>41827</v>
      </c>
      <c r="Q345" s="2">
        <v>41639</v>
      </c>
    </row>
    <row r="346" spans="1:18" x14ac:dyDescent="0.35">
      <c r="A346" t="s">
        <v>1533</v>
      </c>
      <c r="B346" t="s">
        <v>1534</v>
      </c>
      <c r="D346" t="s">
        <v>6</v>
      </c>
      <c r="E346" t="s">
        <v>1016</v>
      </c>
      <c r="F346" t="s">
        <v>10</v>
      </c>
      <c r="G346" t="s">
        <v>40</v>
      </c>
      <c r="H346" t="s">
        <v>10</v>
      </c>
      <c r="I346" t="s">
        <v>1185</v>
      </c>
      <c r="M346" t="s">
        <v>792</v>
      </c>
      <c r="N346" t="s">
        <v>42</v>
      </c>
      <c r="O346" s="2">
        <v>42277</v>
      </c>
      <c r="Q346" s="2">
        <v>41639</v>
      </c>
    </row>
    <row r="347" spans="1:18" x14ac:dyDescent="0.35">
      <c r="A347" t="s">
        <v>1535</v>
      </c>
      <c r="B347" t="s">
        <v>1536</v>
      </c>
      <c r="D347" t="s">
        <v>6</v>
      </c>
      <c r="E347" t="s">
        <v>1016</v>
      </c>
      <c r="F347" t="s">
        <v>10</v>
      </c>
      <c r="G347" t="s">
        <v>40</v>
      </c>
      <c r="H347" t="s">
        <v>10</v>
      </c>
      <c r="I347" t="s">
        <v>1289</v>
      </c>
      <c r="M347" t="s">
        <v>792</v>
      </c>
      <c r="N347" t="s">
        <v>42</v>
      </c>
      <c r="O347" s="2">
        <v>42277</v>
      </c>
      <c r="R347" s="2">
        <v>42277</v>
      </c>
    </row>
    <row r="348" spans="1:18" x14ac:dyDescent="0.35">
      <c r="A348" t="s">
        <v>1537</v>
      </c>
      <c r="B348" t="s">
        <v>1538</v>
      </c>
      <c r="D348" t="s">
        <v>11</v>
      </c>
      <c r="E348" t="s">
        <v>1016</v>
      </c>
      <c r="F348" t="s">
        <v>10</v>
      </c>
      <c r="G348" t="s">
        <v>92</v>
      </c>
      <c r="H348" t="s">
        <v>10</v>
      </c>
      <c r="I348" t="s">
        <v>1023</v>
      </c>
      <c r="M348" t="s">
        <v>792</v>
      </c>
      <c r="N348" t="s">
        <v>42</v>
      </c>
      <c r="O348" s="2">
        <v>41827</v>
      </c>
      <c r="Q348" s="2">
        <v>41639</v>
      </c>
    </row>
    <row r="349" spans="1:18" x14ac:dyDescent="0.35">
      <c r="A349" t="s">
        <v>1539</v>
      </c>
      <c r="B349" t="s">
        <v>1540</v>
      </c>
      <c r="D349" t="s">
        <v>11</v>
      </c>
      <c r="E349" t="s">
        <v>1016</v>
      </c>
      <c r="F349" t="s">
        <v>10</v>
      </c>
      <c r="G349" t="s">
        <v>76</v>
      </c>
      <c r="H349" t="s">
        <v>10</v>
      </c>
      <c r="I349" t="s">
        <v>1020</v>
      </c>
      <c r="M349" t="s">
        <v>792</v>
      </c>
      <c r="N349" t="s">
        <v>42</v>
      </c>
      <c r="O349" s="2">
        <v>41827</v>
      </c>
      <c r="Q349" s="2">
        <v>41639</v>
      </c>
    </row>
    <row r="350" spans="1:18" x14ac:dyDescent="0.35">
      <c r="A350" t="s">
        <v>1541</v>
      </c>
      <c r="B350" t="s">
        <v>1542</v>
      </c>
      <c r="D350" t="s">
        <v>11</v>
      </c>
      <c r="E350" t="s">
        <v>1016</v>
      </c>
      <c r="F350" t="s">
        <v>10</v>
      </c>
      <c r="G350" t="s">
        <v>64</v>
      </c>
      <c r="H350" t="s">
        <v>10</v>
      </c>
      <c r="I350" t="s">
        <v>1123</v>
      </c>
      <c r="M350" t="s">
        <v>792</v>
      </c>
      <c r="N350" t="s">
        <v>42</v>
      </c>
      <c r="O350" s="2">
        <v>41827</v>
      </c>
      <c r="Q350" s="2">
        <v>41639</v>
      </c>
    </row>
    <row r="351" spans="1:18" x14ac:dyDescent="0.35">
      <c r="A351" t="s">
        <v>1543</v>
      </c>
      <c r="B351" t="s">
        <v>1544</v>
      </c>
      <c r="D351" t="s">
        <v>11</v>
      </c>
      <c r="E351" t="s">
        <v>1016</v>
      </c>
      <c r="F351" t="s">
        <v>10</v>
      </c>
      <c r="G351" t="s">
        <v>94</v>
      </c>
      <c r="H351" t="s">
        <v>10</v>
      </c>
      <c r="I351" t="s">
        <v>1191</v>
      </c>
      <c r="M351" t="s">
        <v>792</v>
      </c>
      <c r="N351" t="s">
        <v>42</v>
      </c>
      <c r="O351" s="2">
        <v>41827</v>
      </c>
      <c r="Q351" s="2">
        <v>41639</v>
      </c>
      <c r="R351" s="2">
        <v>42277</v>
      </c>
    </row>
    <row r="352" spans="1:18" x14ac:dyDescent="0.35">
      <c r="A352" t="s">
        <v>1545</v>
      </c>
      <c r="B352" t="s">
        <v>1546</v>
      </c>
      <c r="D352" t="s">
        <v>11</v>
      </c>
      <c r="E352" t="s">
        <v>1016</v>
      </c>
      <c r="F352" t="s">
        <v>10</v>
      </c>
      <c r="G352" t="s">
        <v>50</v>
      </c>
      <c r="H352" t="s">
        <v>10</v>
      </c>
      <c r="I352" t="s">
        <v>1123</v>
      </c>
      <c r="M352" t="s">
        <v>792</v>
      </c>
      <c r="N352" t="s">
        <v>42</v>
      </c>
      <c r="O352" s="2">
        <v>41827</v>
      </c>
      <c r="Q352" s="2">
        <v>41639</v>
      </c>
      <c r="R352" s="2">
        <v>42277</v>
      </c>
    </row>
    <row r="353" spans="1:18" x14ac:dyDescent="0.35">
      <c r="A353" t="s">
        <v>1547</v>
      </c>
      <c r="B353" t="s">
        <v>1548</v>
      </c>
      <c r="D353" t="s">
        <v>11</v>
      </c>
      <c r="E353" t="s">
        <v>1016</v>
      </c>
      <c r="F353" t="s">
        <v>10</v>
      </c>
      <c r="G353" t="s">
        <v>64</v>
      </c>
      <c r="H353" t="s">
        <v>10</v>
      </c>
      <c r="I353" t="s">
        <v>1123</v>
      </c>
      <c r="M353" t="s">
        <v>792</v>
      </c>
      <c r="N353" t="s">
        <v>42</v>
      </c>
      <c r="O353" s="2">
        <v>41827</v>
      </c>
      <c r="Q353" s="2">
        <v>41639</v>
      </c>
    </row>
    <row r="354" spans="1:18" x14ac:dyDescent="0.35">
      <c r="A354" t="s">
        <v>1549</v>
      </c>
      <c r="B354" t="s">
        <v>1550</v>
      </c>
      <c r="D354" t="s">
        <v>6</v>
      </c>
      <c r="E354" t="s">
        <v>1016</v>
      </c>
      <c r="F354" t="s">
        <v>10</v>
      </c>
      <c r="G354" t="s">
        <v>46</v>
      </c>
      <c r="H354" t="s">
        <v>10</v>
      </c>
      <c r="I354" t="s">
        <v>1136</v>
      </c>
      <c r="M354" t="s">
        <v>792</v>
      </c>
      <c r="N354" t="s">
        <v>42</v>
      </c>
      <c r="O354" s="2">
        <v>42277</v>
      </c>
    </row>
    <row r="355" spans="1:18" x14ac:dyDescent="0.35">
      <c r="A355" t="s">
        <v>1551</v>
      </c>
      <c r="B355" t="s">
        <v>1552</v>
      </c>
      <c r="D355" t="s">
        <v>11</v>
      </c>
      <c r="E355" t="s">
        <v>1016</v>
      </c>
      <c r="F355" t="s">
        <v>10</v>
      </c>
      <c r="G355" t="s">
        <v>64</v>
      </c>
      <c r="H355" t="s">
        <v>10</v>
      </c>
      <c r="I355" t="s">
        <v>1123</v>
      </c>
      <c r="M355" t="s">
        <v>792</v>
      </c>
      <c r="N355" t="s">
        <v>42</v>
      </c>
      <c r="O355" s="2">
        <v>41827</v>
      </c>
      <c r="Q355" s="2">
        <v>41639</v>
      </c>
    </row>
    <row r="356" spans="1:18" x14ac:dyDescent="0.35">
      <c r="A356" t="s">
        <v>1553</v>
      </c>
      <c r="B356" t="s">
        <v>1554</v>
      </c>
      <c r="D356" t="s">
        <v>11</v>
      </c>
      <c r="E356" t="s">
        <v>1016</v>
      </c>
      <c r="F356" t="s">
        <v>10</v>
      </c>
      <c r="G356" t="s">
        <v>92</v>
      </c>
      <c r="H356" t="s">
        <v>10</v>
      </c>
      <c r="I356" t="s">
        <v>1023</v>
      </c>
      <c r="M356" t="s">
        <v>792</v>
      </c>
      <c r="N356" t="s">
        <v>42</v>
      </c>
      <c r="O356" s="2">
        <v>41827</v>
      </c>
    </row>
    <row r="357" spans="1:18" x14ac:dyDescent="0.35">
      <c r="A357" t="s">
        <v>1555</v>
      </c>
      <c r="B357" t="s">
        <v>1556</v>
      </c>
      <c r="D357" t="s">
        <v>11</v>
      </c>
      <c r="E357" t="s">
        <v>1016</v>
      </c>
      <c r="F357" t="s">
        <v>10</v>
      </c>
      <c r="G357" t="s">
        <v>92</v>
      </c>
      <c r="H357" t="s">
        <v>10</v>
      </c>
      <c r="I357" t="s">
        <v>1023</v>
      </c>
      <c r="M357" t="s">
        <v>792</v>
      </c>
      <c r="N357" t="s">
        <v>42</v>
      </c>
      <c r="O357" s="2">
        <v>41827</v>
      </c>
    </row>
    <row r="358" spans="1:18" x14ac:dyDescent="0.35">
      <c r="A358" t="s">
        <v>1557</v>
      </c>
      <c r="B358" t="s">
        <v>1558</v>
      </c>
      <c r="D358" t="s">
        <v>11</v>
      </c>
      <c r="E358" t="s">
        <v>1016</v>
      </c>
      <c r="F358" t="s">
        <v>10</v>
      </c>
      <c r="G358" t="s">
        <v>62</v>
      </c>
      <c r="H358" t="s">
        <v>10</v>
      </c>
      <c r="I358" t="s">
        <v>1123</v>
      </c>
      <c r="M358" t="s">
        <v>792</v>
      </c>
      <c r="N358" t="s">
        <v>42</v>
      </c>
      <c r="O358" s="2">
        <v>41827</v>
      </c>
    </row>
    <row r="359" spans="1:18" x14ac:dyDescent="0.35">
      <c r="A359" t="s">
        <v>1559</v>
      </c>
      <c r="B359" t="s">
        <v>1560</v>
      </c>
      <c r="D359" t="s">
        <v>11</v>
      </c>
      <c r="E359" t="s">
        <v>1016</v>
      </c>
      <c r="F359" t="s">
        <v>10</v>
      </c>
      <c r="G359" t="s">
        <v>62</v>
      </c>
      <c r="H359" t="s">
        <v>10</v>
      </c>
      <c r="I359" t="s">
        <v>1023</v>
      </c>
      <c r="M359" t="s">
        <v>792</v>
      </c>
      <c r="N359" t="s">
        <v>42</v>
      </c>
      <c r="O359" s="2">
        <v>41827</v>
      </c>
      <c r="R359" s="2">
        <v>42277</v>
      </c>
    </row>
    <row r="360" spans="1:18" x14ac:dyDescent="0.35">
      <c r="A360" t="s">
        <v>1561</v>
      </c>
      <c r="B360" t="s">
        <v>1562</v>
      </c>
      <c r="D360" t="s">
        <v>11</v>
      </c>
      <c r="E360" t="s">
        <v>1016</v>
      </c>
      <c r="F360" t="s">
        <v>10</v>
      </c>
      <c r="G360" t="s">
        <v>62</v>
      </c>
      <c r="H360" t="s">
        <v>10</v>
      </c>
      <c r="I360" t="s">
        <v>1017</v>
      </c>
      <c r="M360" t="s">
        <v>792</v>
      </c>
      <c r="N360" t="s">
        <v>42</v>
      </c>
      <c r="O360" s="2">
        <v>41827</v>
      </c>
      <c r="Q360" s="2">
        <v>42277</v>
      </c>
      <c r="R360" s="2">
        <v>42277</v>
      </c>
    </row>
    <row r="361" spans="1:18" x14ac:dyDescent="0.35">
      <c r="A361" t="s">
        <v>1563</v>
      </c>
      <c r="B361" t="s">
        <v>1564</v>
      </c>
      <c r="D361" t="s">
        <v>11</v>
      </c>
      <c r="E361" t="s">
        <v>1016</v>
      </c>
      <c r="F361" t="s">
        <v>10</v>
      </c>
      <c r="G361" t="s">
        <v>62</v>
      </c>
      <c r="H361" t="s">
        <v>10</v>
      </c>
      <c r="I361" t="s">
        <v>1023</v>
      </c>
      <c r="M361" t="s">
        <v>792</v>
      </c>
      <c r="N361" t="s">
        <v>42</v>
      </c>
      <c r="O361" s="2">
        <v>41827</v>
      </c>
      <c r="Q361" s="2">
        <v>42277</v>
      </c>
      <c r="R361" s="2">
        <v>42277</v>
      </c>
    </row>
    <row r="362" spans="1:18" x14ac:dyDescent="0.35">
      <c r="A362" t="s">
        <v>1565</v>
      </c>
      <c r="B362" t="s">
        <v>1566</v>
      </c>
      <c r="D362" t="s">
        <v>11</v>
      </c>
      <c r="E362" t="s">
        <v>1016</v>
      </c>
      <c r="F362" t="s">
        <v>10</v>
      </c>
      <c r="G362" t="s">
        <v>62</v>
      </c>
      <c r="H362" t="s">
        <v>10</v>
      </c>
      <c r="I362" t="s">
        <v>1126</v>
      </c>
      <c r="M362" t="s">
        <v>792</v>
      </c>
      <c r="N362" t="s">
        <v>42</v>
      </c>
      <c r="O362" s="2">
        <v>41827</v>
      </c>
      <c r="Q362" s="2">
        <v>42277</v>
      </c>
      <c r="R362" s="2">
        <v>42277</v>
      </c>
    </row>
    <row r="363" spans="1:18" x14ac:dyDescent="0.35">
      <c r="A363" t="s">
        <v>1567</v>
      </c>
      <c r="B363" t="s">
        <v>1568</v>
      </c>
      <c r="D363" t="s">
        <v>11</v>
      </c>
      <c r="E363" t="s">
        <v>1016</v>
      </c>
      <c r="F363" t="s">
        <v>10</v>
      </c>
      <c r="G363" t="s">
        <v>62</v>
      </c>
      <c r="H363" t="s">
        <v>10</v>
      </c>
      <c r="I363" t="s">
        <v>1131</v>
      </c>
      <c r="M363" t="s">
        <v>792</v>
      </c>
      <c r="N363" t="s">
        <v>42</v>
      </c>
      <c r="O363" s="2">
        <v>41827</v>
      </c>
      <c r="Q363" s="2">
        <v>42277</v>
      </c>
      <c r="R363" s="2">
        <v>42277</v>
      </c>
    </row>
    <row r="364" spans="1:18" x14ac:dyDescent="0.35">
      <c r="A364" t="s">
        <v>1569</v>
      </c>
      <c r="B364" t="s">
        <v>1570</v>
      </c>
      <c r="D364" t="s">
        <v>11</v>
      </c>
      <c r="E364" t="s">
        <v>1016</v>
      </c>
      <c r="F364" t="s">
        <v>10</v>
      </c>
      <c r="G364" t="s">
        <v>62</v>
      </c>
      <c r="H364" t="s">
        <v>10</v>
      </c>
      <c r="I364" t="s">
        <v>1044</v>
      </c>
      <c r="M364" t="s">
        <v>792</v>
      </c>
      <c r="N364" t="s">
        <v>42</v>
      </c>
      <c r="O364" s="2">
        <v>41827</v>
      </c>
      <c r="Q364" s="2">
        <v>42277</v>
      </c>
      <c r="R364" s="2">
        <v>42277</v>
      </c>
    </row>
    <row r="365" spans="1:18" x14ac:dyDescent="0.35">
      <c r="A365" t="s">
        <v>1571</v>
      </c>
      <c r="B365" t="s">
        <v>1572</v>
      </c>
      <c r="D365" t="s">
        <v>6</v>
      </c>
      <c r="E365" t="s">
        <v>1016</v>
      </c>
      <c r="F365" t="s">
        <v>10</v>
      </c>
      <c r="G365" t="s">
        <v>64</v>
      </c>
      <c r="H365" t="s">
        <v>10</v>
      </c>
      <c r="I365" t="s">
        <v>1366</v>
      </c>
      <c r="M365" t="s">
        <v>792</v>
      </c>
      <c r="N365" t="s">
        <v>42</v>
      </c>
      <c r="O365" s="2">
        <v>42277</v>
      </c>
    </row>
    <row r="366" spans="1:18" x14ac:dyDescent="0.35">
      <c r="A366" t="s">
        <v>1573</v>
      </c>
      <c r="B366" t="s">
        <v>1574</v>
      </c>
      <c r="D366" t="s">
        <v>11</v>
      </c>
      <c r="E366" t="s">
        <v>1016</v>
      </c>
      <c r="F366" t="s">
        <v>10</v>
      </c>
      <c r="G366" t="s">
        <v>62</v>
      </c>
      <c r="H366" t="s">
        <v>10</v>
      </c>
      <c r="I366" t="s">
        <v>1023</v>
      </c>
      <c r="M366" t="s">
        <v>792</v>
      </c>
      <c r="N366" t="s">
        <v>42</v>
      </c>
      <c r="O366" s="2">
        <v>41827</v>
      </c>
      <c r="Q366" s="2">
        <v>42277</v>
      </c>
      <c r="R366" s="2">
        <v>42277</v>
      </c>
    </row>
    <row r="367" spans="1:18" x14ac:dyDescent="0.35">
      <c r="A367" t="s">
        <v>1575</v>
      </c>
      <c r="B367" t="s">
        <v>1576</v>
      </c>
      <c r="D367" t="s">
        <v>11</v>
      </c>
      <c r="E367" t="s">
        <v>1016</v>
      </c>
      <c r="F367" t="s">
        <v>10</v>
      </c>
      <c r="G367" t="s">
        <v>62</v>
      </c>
      <c r="H367" t="s">
        <v>10</v>
      </c>
      <c r="I367" t="s">
        <v>1020</v>
      </c>
      <c r="M367" t="s">
        <v>792</v>
      </c>
      <c r="N367" t="s">
        <v>42</v>
      </c>
      <c r="O367" s="2">
        <v>41827</v>
      </c>
      <c r="Q367" s="2">
        <v>42277</v>
      </c>
      <c r="R367" s="2">
        <v>42277</v>
      </c>
    </row>
    <row r="368" spans="1:18" x14ac:dyDescent="0.35">
      <c r="A368" t="s">
        <v>1577</v>
      </c>
      <c r="B368" t="s">
        <v>1578</v>
      </c>
      <c r="D368" t="s">
        <v>11</v>
      </c>
      <c r="E368" t="s">
        <v>1016</v>
      </c>
      <c r="F368" t="s">
        <v>10</v>
      </c>
      <c r="G368" t="s">
        <v>62</v>
      </c>
      <c r="H368" t="s">
        <v>10</v>
      </c>
      <c r="I368" t="s">
        <v>1136</v>
      </c>
      <c r="M368" t="s">
        <v>792</v>
      </c>
      <c r="N368" t="s">
        <v>42</v>
      </c>
      <c r="O368" s="2">
        <v>41827</v>
      </c>
      <c r="R368" s="2">
        <v>42277</v>
      </c>
    </row>
    <row r="369" spans="1:18" x14ac:dyDescent="0.35">
      <c r="A369" t="s">
        <v>1579</v>
      </c>
      <c r="B369" t="s">
        <v>1580</v>
      </c>
      <c r="D369" t="s">
        <v>11</v>
      </c>
      <c r="E369" t="s">
        <v>1016</v>
      </c>
      <c r="F369" t="s">
        <v>10</v>
      </c>
      <c r="G369" t="s">
        <v>62</v>
      </c>
      <c r="H369" t="s">
        <v>10</v>
      </c>
      <c r="I369" t="s">
        <v>1075</v>
      </c>
      <c r="M369" t="s">
        <v>792</v>
      </c>
      <c r="N369" t="s">
        <v>42</v>
      </c>
      <c r="O369" s="2">
        <v>41827</v>
      </c>
      <c r="R369" s="2">
        <v>42277</v>
      </c>
    </row>
    <row r="370" spans="1:18" x14ac:dyDescent="0.35">
      <c r="A370" t="s">
        <v>1581</v>
      </c>
      <c r="B370" t="s">
        <v>1582</v>
      </c>
      <c r="D370" t="s">
        <v>11</v>
      </c>
      <c r="E370" t="s">
        <v>1016</v>
      </c>
      <c r="F370" t="s">
        <v>10</v>
      </c>
      <c r="G370" t="s">
        <v>62</v>
      </c>
      <c r="H370" t="s">
        <v>10</v>
      </c>
      <c r="I370" t="s">
        <v>1185</v>
      </c>
      <c r="M370" t="s">
        <v>792</v>
      </c>
      <c r="N370" t="s">
        <v>42</v>
      </c>
      <c r="O370" s="2">
        <v>41827</v>
      </c>
      <c r="Q370" s="2">
        <v>42277</v>
      </c>
      <c r="R370" s="2">
        <v>42277</v>
      </c>
    </row>
    <row r="371" spans="1:18" x14ac:dyDescent="0.35">
      <c r="A371" t="s">
        <v>1583</v>
      </c>
      <c r="B371" t="s">
        <v>1584</v>
      </c>
      <c r="D371" t="s">
        <v>11</v>
      </c>
      <c r="E371" t="s">
        <v>1016</v>
      </c>
      <c r="F371" t="s">
        <v>10</v>
      </c>
      <c r="G371" t="s">
        <v>62</v>
      </c>
      <c r="H371" t="s">
        <v>10</v>
      </c>
      <c r="I371" t="s">
        <v>1185</v>
      </c>
      <c r="M371" t="s">
        <v>792</v>
      </c>
      <c r="N371" t="s">
        <v>42</v>
      </c>
      <c r="O371" s="2">
        <v>41827</v>
      </c>
      <c r="Q371" s="2">
        <v>42277</v>
      </c>
      <c r="R371" s="2">
        <v>42277</v>
      </c>
    </row>
    <row r="372" spans="1:18" x14ac:dyDescent="0.35">
      <c r="A372" t="s">
        <v>1585</v>
      </c>
      <c r="B372" t="s">
        <v>1586</v>
      </c>
      <c r="D372" t="s">
        <v>11</v>
      </c>
      <c r="E372" t="s">
        <v>1016</v>
      </c>
      <c r="F372" t="s">
        <v>10</v>
      </c>
      <c r="G372" t="s">
        <v>62</v>
      </c>
      <c r="H372" t="s">
        <v>10</v>
      </c>
      <c r="I372" t="s">
        <v>1185</v>
      </c>
      <c r="M372" t="s">
        <v>792</v>
      </c>
      <c r="N372" t="s">
        <v>42</v>
      </c>
      <c r="O372" s="2">
        <v>41827</v>
      </c>
      <c r="Q372" s="2">
        <v>42277</v>
      </c>
      <c r="R372" s="2">
        <v>42277</v>
      </c>
    </row>
    <row r="373" spans="1:18" x14ac:dyDescent="0.35">
      <c r="A373" t="s">
        <v>1587</v>
      </c>
      <c r="B373" t="s">
        <v>1588</v>
      </c>
      <c r="D373" t="s">
        <v>11</v>
      </c>
      <c r="E373" t="s">
        <v>1016</v>
      </c>
      <c r="F373" t="s">
        <v>10</v>
      </c>
      <c r="G373" t="s">
        <v>62</v>
      </c>
      <c r="H373" t="s">
        <v>10</v>
      </c>
      <c r="I373" t="s">
        <v>1185</v>
      </c>
      <c r="M373" t="s">
        <v>792</v>
      </c>
      <c r="N373" t="s">
        <v>42</v>
      </c>
      <c r="O373" s="2">
        <v>41827</v>
      </c>
      <c r="Q373" s="2">
        <v>42277</v>
      </c>
      <c r="R373" s="2">
        <v>42277</v>
      </c>
    </row>
    <row r="374" spans="1:18" x14ac:dyDescent="0.35">
      <c r="A374" t="s">
        <v>1589</v>
      </c>
      <c r="B374" t="s">
        <v>1590</v>
      </c>
      <c r="D374" t="s">
        <v>11</v>
      </c>
      <c r="E374" t="s">
        <v>1016</v>
      </c>
      <c r="F374" t="s">
        <v>10</v>
      </c>
      <c r="G374" t="s">
        <v>62</v>
      </c>
      <c r="H374" t="s">
        <v>10</v>
      </c>
      <c r="I374" t="s">
        <v>1185</v>
      </c>
      <c r="M374" t="s">
        <v>792</v>
      </c>
      <c r="N374" t="s">
        <v>42</v>
      </c>
      <c r="O374" s="2">
        <v>41827</v>
      </c>
      <c r="Q374" s="2">
        <v>42277</v>
      </c>
      <c r="R374" s="2">
        <v>42277</v>
      </c>
    </row>
    <row r="375" spans="1:18" x14ac:dyDescent="0.35">
      <c r="A375" t="s">
        <v>1591</v>
      </c>
      <c r="B375" t="s">
        <v>1592</v>
      </c>
      <c r="D375" t="s">
        <v>11</v>
      </c>
      <c r="E375" t="s">
        <v>1016</v>
      </c>
      <c r="F375" t="s">
        <v>10</v>
      </c>
      <c r="G375" t="s">
        <v>62</v>
      </c>
      <c r="H375" t="s">
        <v>10</v>
      </c>
      <c r="I375" t="s">
        <v>1185</v>
      </c>
      <c r="M375" t="s">
        <v>792</v>
      </c>
      <c r="N375" t="s">
        <v>42</v>
      </c>
      <c r="O375" s="2">
        <v>41827</v>
      </c>
      <c r="Q375" s="2">
        <v>42277</v>
      </c>
      <c r="R375" s="2">
        <v>42277</v>
      </c>
    </row>
    <row r="376" spans="1:18" x14ac:dyDescent="0.35">
      <c r="A376" t="s">
        <v>1593</v>
      </c>
      <c r="B376" t="s">
        <v>1594</v>
      </c>
      <c r="D376" t="s">
        <v>6</v>
      </c>
      <c r="E376" t="s">
        <v>1016</v>
      </c>
      <c r="F376" t="s">
        <v>10</v>
      </c>
      <c r="G376" t="s">
        <v>116</v>
      </c>
      <c r="H376" t="s">
        <v>10</v>
      </c>
      <c r="I376" t="s">
        <v>1391</v>
      </c>
      <c r="M376" t="s">
        <v>792</v>
      </c>
      <c r="N376" t="s">
        <v>42</v>
      </c>
      <c r="O376" s="2">
        <v>42277</v>
      </c>
      <c r="Q376" s="2">
        <v>42566</v>
      </c>
      <c r="R376" s="2">
        <v>45580</v>
      </c>
    </row>
    <row r="377" spans="1:18" x14ac:dyDescent="0.35">
      <c r="A377" t="s">
        <v>1595</v>
      </c>
      <c r="B377" t="s">
        <v>1596</v>
      </c>
      <c r="D377" t="s">
        <v>11</v>
      </c>
      <c r="E377" t="s">
        <v>1016</v>
      </c>
      <c r="F377" t="s">
        <v>10</v>
      </c>
      <c r="G377" t="s">
        <v>62</v>
      </c>
      <c r="H377" t="s">
        <v>10</v>
      </c>
      <c r="I377" t="s">
        <v>1185</v>
      </c>
      <c r="M377" t="s">
        <v>792</v>
      </c>
      <c r="N377" t="s">
        <v>42</v>
      </c>
      <c r="O377" s="2">
        <v>41827</v>
      </c>
      <c r="Q377" s="2">
        <v>42277</v>
      </c>
      <c r="R377" s="2">
        <v>42277</v>
      </c>
    </row>
    <row r="378" spans="1:18" x14ac:dyDescent="0.35">
      <c r="A378" t="s">
        <v>1597</v>
      </c>
      <c r="B378" t="s">
        <v>1598</v>
      </c>
      <c r="D378" t="s">
        <v>11</v>
      </c>
      <c r="E378" t="s">
        <v>1016</v>
      </c>
      <c r="F378" t="s">
        <v>10</v>
      </c>
      <c r="G378" t="s">
        <v>62</v>
      </c>
      <c r="H378" t="s">
        <v>10</v>
      </c>
      <c r="I378" t="s">
        <v>1289</v>
      </c>
      <c r="M378" t="s">
        <v>792</v>
      </c>
      <c r="N378" t="s">
        <v>42</v>
      </c>
      <c r="O378" s="2">
        <v>41827</v>
      </c>
      <c r="Q378" s="2">
        <v>41639</v>
      </c>
    </row>
    <row r="379" spans="1:18" x14ac:dyDescent="0.35">
      <c r="A379" t="s">
        <v>1599</v>
      </c>
      <c r="B379" t="s">
        <v>1600</v>
      </c>
      <c r="D379" t="s">
        <v>11</v>
      </c>
      <c r="E379" t="s">
        <v>1016</v>
      </c>
      <c r="F379" t="s">
        <v>10</v>
      </c>
      <c r="G379" t="s">
        <v>62</v>
      </c>
      <c r="H379" t="s">
        <v>10</v>
      </c>
      <c r="I379" t="s">
        <v>1216</v>
      </c>
      <c r="M379" t="s">
        <v>792</v>
      </c>
      <c r="N379" t="s">
        <v>42</v>
      </c>
      <c r="O379" s="2">
        <v>41827</v>
      </c>
      <c r="Q379" s="2">
        <v>41639</v>
      </c>
    </row>
    <row r="380" spans="1:18" x14ac:dyDescent="0.35">
      <c r="A380" t="s">
        <v>1601</v>
      </c>
      <c r="B380" t="s">
        <v>1602</v>
      </c>
      <c r="D380" t="s">
        <v>11</v>
      </c>
      <c r="E380" t="s">
        <v>1016</v>
      </c>
      <c r="F380" t="s">
        <v>10</v>
      </c>
      <c r="G380" t="s">
        <v>62</v>
      </c>
      <c r="H380" t="s">
        <v>10</v>
      </c>
      <c r="I380" t="s">
        <v>1023</v>
      </c>
      <c r="M380" t="s">
        <v>792</v>
      </c>
      <c r="N380" t="s">
        <v>42</v>
      </c>
      <c r="O380" s="2">
        <v>41827</v>
      </c>
      <c r="Q380" s="2">
        <v>42277</v>
      </c>
    </row>
    <row r="381" spans="1:18" x14ac:dyDescent="0.35">
      <c r="A381" t="s">
        <v>1603</v>
      </c>
      <c r="B381" t="s">
        <v>1604</v>
      </c>
      <c r="D381" t="s">
        <v>11</v>
      </c>
      <c r="E381" t="s">
        <v>1016</v>
      </c>
      <c r="F381" t="s">
        <v>10</v>
      </c>
      <c r="G381" t="s">
        <v>62</v>
      </c>
      <c r="H381" t="s">
        <v>10</v>
      </c>
      <c r="I381" t="s">
        <v>1023</v>
      </c>
      <c r="M381" t="s">
        <v>792</v>
      </c>
      <c r="N381" t="s">
        <v>42</v>
      </c>
      <c r="O381" s="2">
        <v>41827</v>
      </c>
      <c r="Q381" s="2">
        <v>42277</v>
      </c>
    </row>
    <row r="382" spans="1:18" x14ac:dyDescent="0.35">
      <c r="A382" t="s">
        <v>1605</v>
      </c>
      <c r="B382" t="s">
        <v>1606</v>
      </c>
      <c r="D382" t="s">
        <v>11</v>
      </c>
      <c r="E382" t="s">
        <v>1016</v>
      </c>
      <c r="F382" t="s">
        <v>10</v>
      </c>
      <c r="G382" t="s">
        <v>62</v>
      </c>
      <c r="H382" t="s">
        <v>10</v>
      </c>
      <c r="I382" t="s">
        <v>1352</v>
      </c>
      <c r="M382" t="s">
        <v>792</v>
      </c>
      <c r="N382" t="s">
        <v>42</v>
      </c>
      <c r="O382" s="2">
        <v>41827</v>
      </c>
    </row>
    <row r="383" spans="1:18" x14ac:dyDescent="0.35">
      <c r="A383" t="s">
        <v>1607</v>
      </c>
      <c r="B383" t="s">
        <v>1608</v>
      </c>
      <c r="D383" t="s">
        <v>11</v>
      </c>
      <c r="E383" t="s">
        <v>1016</v>
      </c>
      <c r="F383" t="s">
        <v>10</v>
      </c>
      <c r="G383" t="s">
        <v>62</v>
      </c>
      <c r="H383" t="s">
        <v>10</v>
      </c>
      <c r="I383" t="s">
        <v>1023</v>
      </c>
      <c r="M383" t="s">
        <v>792</v>
      </c>
      <c r="N383" t="s">
        <v>42</v>
      </c>
      <c r="O383" s="2">
        <v>41827</v>
      </c>
      <c r="Q383" s="2">
        <v>42277</v>
      </c>
    </row>
    <row r="384" spans="1:18" x14ac:dyDescent="0.35">
      <c r="A384" t="s">
        <v>1609</v>
      </c>
      <c r="B384" t="s">
        <v>1610</v>
      </c>
      <c r="D384" t="s">
        <v>11</v>
      </c>
      <c r="E384" t="s">
        <v>1016</v>
      </c>
      <c r="F384" t="s">
        <v>10</v>
      </c>
      <c r="G384" t="s">
        <v>40</v>
      </c>
      <c r="H384" t="s">
        <v>10</v>
      </c>
      <c r="I384" t="s">
        <v>1023</v>
      </c>
      <c r="M384" t="s">
        <v>792</v>
      </c>
      <c r="N384" t="s">
        <v>42</v>
      </c>
      <c r="O384" s="2">
        <v>41827</v>
      </c>
      <c r="Q384" s="2">
        <v>42277</v>
      </c>
    </row>
    <row r="385" spans="1:18" x14ac:dyDescent="0.35">
      <c r="A385" t="s">
        <v>1611</v>
      </c>
      <c r="B385" t="s">
        <v>1612</v>
      </c>
      <c r="D385" t="s">
        <v>11</v>
      </c>
      <c r="E385" t="s">
        <v>1016</v>
      </c>
      <c r="F385" t="s">
        <v>10</v>
      </c>
      <c r="G385" t="s">
        <v>103</v>
      </c>
      <c r="H385" t="s">
        <v>10</v>
      </c>
      <c r="I385" t="s">
        <v>1023</v>
      </c>
      <c r="M385" t="s">
        <v>792</v>
      </c>
      <c r="N385" t="s">
        <v>42</v>
      </c>
      <c r="O385" s="2">
        <v>41827</v>
      </c>
    </row>
    <row r="386" spans="1:18" x14ac:dyDescent="0.35">
      <c r="A386" t="s">
        <v>1613</v>
      </c>
      <c r="B386" t="s">
        <v>1614</v>
      </c>
      <c r="D386" t="s">
        <v>6</v>
      </c>
      <c r="E386" t="s">
        <v>1016</v>
      </c>
      <c r="F386" t="s">
        <v>10</v>
      </c>
      <c r="G386" t="s">
        <v>116</v>
      </c>
      <c r="H386" t="s">
        <v>10</v>
      </c>
      <c r="I386" t="s">
        <v>1394</v>
      </c>
      <c r="M386" t="s">
        <v>792</v>
      </c>
      <c r="N386" t="s">
        <v>42</v>
      </c>
      <c r="O386" s="2">
        <v>42277</v>
      </c>
    </row>
    <row r="387" spans="1:18" x14ac:dyDescent="0.35">
      <c r="A387" t="s">
        <v>1615</v>
      </c>
      <c r="B387" t="s">
        <v>1616</v>
      </c>
      <c r="D387" t="s">
        <v>11</v>
      </c>
      <c r="E387" t="s">
        <v>1016</v>
      </c>
      <c r="F387" t="s">
        <v>10</v>
      </c>
      <c r="G387" t="s">
        <v>62</v>
      </c>
      <c r="H387" t="s">
        <v>10</v>
      </c>
      <c r="I387" t="s">
        <v>1375</v>
      </c>
      <c r="M387" t="s">
        <v>792</v>
      </c>
      <c r="N387" t="s">
        <v>42</v>
      </c>
      <c r="O387" s="2">
        <v>42277</v>
      </c>
    </row>
    <row r="388" spans="1:18" x14ac:dyDescent="0.35">
      <c r="A388" t="s">
        <v>1617</v>
      </c>
      <c r="B388" t="s">
        <v>1618</v>
      </c>
      <c r="D388" t="s">
        <v>11</v>
      </c>
      <c r="E388" t="s">
        <v>1016</v>
      </c>
      <c r="F388" t="s">
        <v>10</v>
      </c>
      <c r="G388" t="s">
        <v>62</v>
      </c>
      <c r="H388" t="s">
        <v>10</v>
      </c>
      <c r="I388" t="s">
        <v>1388</v>
      </c>
      <c r="M388" t="s">
        <v>792</v>
      </c>
      <c r="N388" t="s">
        <v>42</v>
      </c>
      <c r="O388" s="2">
        <v>42277</v>
      </c>
    </row>
    <row r="389" spans="1:18" x14ac:dyDescent="0.35">
      <c r="A389" t="s">
        <v>406</v>
      </c>
      <c r="B389" t="s">
        <v>1619</v>
      </c>
      <c r="D389" t="s">
        <v>6</v>
      </c>
      <c r="E389" t="s">
        <v>1016</v>
      </c>
      <c r="F389" t="s">
        <v>10</v>
      </c>
      <c r="G389" t="s">
        <v>46</v>
      </c>
      <c r="H389" t="s">
        <v>10</v>
      </c>
      <c r="I389" t="s">
        <v>1289</v>
      </c>
      <c r="M389" t="s">
        <v>792</v>
      </c>
      <c r="N389" t="s">
        <v>42</v>
      </c>
      <c r="O389" s="2">
        <v>42277</v>
      </c>
    </row>
    <row r="390" spans="1:18" x14ac:dyDescent="0.35">
      <c r="A390" t="s">
        <v>1620</v>
      </c>
      <c r="B390" t="s">
        <v>1621</v>
      </c>
      <c r="D390" t="s">
        <v>11</v>
      </c>
      <c r="E390" t="s">
        <v>1016</v>
      </c>
      <c r="F390" t="s">
        <v>10</v>
      </c>
      <c r="G390" t="s">
        <v>62</v>
      </c>
      <c r="H390" t="s">
        <v>10</v>
      </c>
      <c r="I390" t="s">
        <v>1391</v>
      </c>
      <c r="M390" t="s">
        <v>792</v>
      </c>
      <c r="N390" t="s">
        <v>42</v>
      </c>
      <c r="O390" s="2">
        <v>42277</v>
      </c>
      <c r="Q390" s="2">
        <v>46203</v>
      </c>
    </row>
    <row r="391" spans="1:18" x14ac:dyDescent="0.35">
      <c r="A391" t="s">
        <v>1622</v>
      </c>
      <c r="B391" t="s">
        <v>1623</v>
      </c>
      <c r="D391" t="s">
        <v>11</v>
      </c>
      <c r="E391" t="s">
        <v>1016</v>
      </c>
      <c r="F391" t="s">
        <v>10</v>
      </c>
      <c r="G391" t="s">
        <v>62</v>
      </c>
      <c r="H391" t="s">
        <v>10</v>
      </c>
      <c r="I391" t="s">
        <v>1394</v>
      </c>
      <c r="M391" t="s">
        <v>792</v>
      </c>
      <c r="N391" t="s">
        <v>42</v>
      </c>
      <c r="O391" s="2">
        <v>42277</v>
      </c>
    </row>
    <row r="392" spans="1:18" x14ac:dyDescent="0.35">
      <c r="A392" t="s">
        <v>1624</v>
      </c>
      <c r="B392" t="s">
        <v>1625</v>
      </c>
      <c r="D392" t="s">
        <v>11</v>
      </c>
      <c r="E392" t="s">
        <v>1016</v>
      </c>
      <c r="F392" t="s">
        <v>10</v>
      </c>
      <c r="G392" t="s">
        <v>62</v>
      </c>
      <c r="H392" t="s">
        <v>10</v>
      </c>
      <c r="I392" t="s">
        <v>1229</v>
      </c>
      <c r="M392" t="s">
        <v>792</v>
      </c>
      <c r="N392" t="s">
        <v>42</v>
      </c>
      <c r="O392" s="2">
        <v>42277</v>
      </c>
      <c r="R392" s="2">
        <v>42931</v>
      </c>
    </row>
    <row r="393" spans="1:18" x14ac:dyDescent="0.35">
      <c r="A393" t="s">
        <v>1626</v>
      </c>
      <c r="B393" t="s">
        <v>1627</v>
      </c>
      <c r="D393" t="s">
        <v>11</v>
      </c>
      <c r="E393" t="s">
        <v>1016</v>
      </c>
      <c r="F393" t="s">
        <v>10</v>
      </c>
      <c r="G393" t="s">
        <v>62</v>
      </c>
      <c r="H393" t="s">
        <v>10</v>
      </c>
      <c r="I393" t="s">
        <v>1195</v>
      </c>
      <c r="M393" t="s">
        <v>792</v>
      </c>
      <c r="N393" t="s">
        <v>42</v>
      </c>
      <c r="O393" s="2">
        <v>42277</v>
      </c>
    </row>
    <row r="394" spans="1:18" x14ac:dyDescent="0.35">
      <c r="A394" t="s">
        <v>1628</v>
      </c>
      <c r="B394" t="s">
        <v>1629</v>
      </c>
      <c r="D394" t="s">
        <v>11</v>
      </c>
      <c r="E394" t="s">
        <v>1016</v>
      </c>
      <c r="F394" t="s">
        <v>10</v>
      </c>
      <c r="G394" t="s">
        <v>62</v>
      </c>
      <c r="H394" t="s">
        <v>10</v>
      </c>
      <c r="I394" t="s">
        <v>1191</v>
      </c>
      <c r="M394" t="s">
        <v>792</v>
      </c>
      <c r="N394" t="s">
        <v>42</v>
      </c>
      <c r="O394" s="2">
        <v>42277</v>
      </c>
    </row>
    <row r="395" spans="1:18" x14ac:dyDescent="0.35">
      <c r="A395" t="s">
        <v>1630</v>
      </c>
      <c r="B395" t="s">
        <v>1631</v>
      </c>
      <c r="D395" t="s">
        <v>11</v>
      </c>
      <c r="E395" t="s">
        <v>1016</v>
      </c>
      <c r="F395" t="s">
        <v>10</v>
      </c>
      <c r="G395" t="s">
        <v>124</v>
      </c>
      <c r="H395" t="s">
        <v>10</v>
      </c>
      <c r="I395" t="s">
        <v>1352</v>
      </c>
      <c r="M395" t="s">
        <v>792</v>
      </c>
      <c r="N395" t="s">
        <v>42</v>
      </c>
      <c r="O395" s="2">
        <v>42277</v>
      </c>
      <c r="Q395" s="2">
        <v>42931</v>
      </c>
    </row>
    <row r="396" spans="1:18" x14ac:dyDescent="0.35">
      <c r="A396" t="s">
        <v>1632</v>
      </c>
      <c r="B396" t="s">
        <v>1633</v>
      </c>
      <c r="D396" t="s">
        <v>11</v>
      </c>
      <c r="E396" t="s">
        <v>1016</v>
      </c>
      <c r="F396" t="s">
        <v>10</v>
      </c>
      <c r="G396" t="s">
        <v>46</v>
      </c>
      <c r="H396" t="s">
        <v>10</v>
      </c>
      <c r="I396" t="s">
        <v>1017</v>
      </c>
      <c r="M396" t="s">
        <v>792</v>
      </c>
      <c r="N396" t="s">
        <v>42</v>
      </c>
      <c r="O396" s="2">
        <v>42277</v>
      </c>
    </row>
    <row r="397" spans="1:18" x14ac:dyDescent="0.35">
      <c r="A397" t="s">
        <v>1634</v>
      </c>
      <c r="B397" t="s">
        <v>1635</v>
      </c>
      <c r="D397" t="s">
        <v>11</v>
      </c>
      <c r="E397" t="s">
        <v>1016</v>
      </c>
      <c r="F397" t="s">
        <v>10</v>
      </c>
      <c r="G397" t="s">
        <v>64</v>
      </c>
      <c r="H397" t="s">
        <v>10</v>
      </c>
      <c r="I397" t="s">
        <v>1216</v>
      </c>
      <c r="M397" t="s">
        <v>792</v>
      </c>
      <c r="N397" t="s">
        <v>42</v>
      </c>
      <c r="O397" s="2">
        <v>42277</v>
      </c>
      <c r="R397" s="2">
        <v>42931</v>
      </c>
    </row>
    <row r="398" spans="1:18" x14ac:dyDescent="0.35">
      <c r="A398" t="s">
        <v>1636</v>
      </c>
      <c r="B398" t="s">
        <v>1637</v>
      </c>
      <c r="D398" t="s">
        <v>11</v>
      </c>
      <c r="E398" t="s">
        <v>1016</v>
      </c>
      <c r="F398" t="s">
        <v>10</v>
      </c>
      <c r="G398" t="s">
        <v>46</v>
      </c>
      <c r="H398" t="s">
        <v>10</v>
      </c>
      <c r="I398" t="s">
        <v>1126</v>
      </c>
      <c r="M398" t="s">
        <v>792</v>
      </c>
      <c r="N398" t="s">
        <v>42</v>
      </c>
      <c r="O398" s="2">
        <v>42277</v>
      </c>
    </row>
    <row r="399" spans="1:18" x14ac:dyDescent="0.35">
      <c r="A399" t="s">
        <v>1638</v>
      </c>
      <c r="B399" t="s">
        <v>1639</v>
      </c>
      <c r="D399" t="s">
        <v>11</v>
      </c>
      <c r="E399" t="s">
        <v>1016</v>
      </c>
      <c r="F399" t="s">
        <v>10</v>
      </c>
      <c r="G399" t="s">
        <v>116</v>
      </c>
      <c r="H399" t="s">
        <v>10</v>
      </c>
      <c r="I399" t="s">
        <v>1366</v>
      </c>
      <c r="M399" t="s">
        <v>792</v>
      </c>
      <c r="N399" t="s">
        <v>42</v>
      </c>
      <c r="O399" s="2">
        <v>42277</v>
      </c>
    </row>
    <row r="400" spans="1:18" x14ac:dyDescent="0.35">
      <c r="A400" t="s">
        <v>159</v>
      </c>
      <c r="B400" t="s">
        <v>1640</v>
      </c>
      <c r="D400" t="s">
        <v>6</v>
      </c>
      <c r="E400" t="s">
        <v>1016</v>
      </c>
      <c r="F400" t="s">
        <v>10</v>
      </c>
      <c r="G400" t="s">
        <v>46</v>
      </c>
      <c r="H400" t="s">
        <v>10</v>
      </c>
      <c r="I400" t="s">
        <v>1075</v>
      </c>
      <c r="M400" t="s">
        <v>792</v>
      </c>
      <c r="N400" t="s">
        <v>42</v>
      </c>
      <c r="O400" s="2">
        <v>42277</v>
      </c>
    </row>
    <row r="401" spans="1:18" x14ac:dyDescent="0.35">
      <c r="A401" t="s">
        <v>1641</v>
      </c>
      <c r="B401" t="s">
        <v>1642</v>
      </c>
      <c r="D401" t="s">
        <v>11</v>
      </c>
      <c r="E401" t="s">
        <v>1016</v>
      </c>
      <c r="F401" t="s">
        <v>10</v>
      </c>
      <c r="G401" t="s">
        <v>46</v>
      </c>
      <c r="H401" t="s">
        <v>10</v>
      </c>
      <c r="I401" t="s">
        <v>1131</v>
      </c>
      <c r="M401" t="s">
        <v>792</v>
      </c>
      <c r="N401" t="s">
        <v>42</v>
      </c>
      <c r="O401" s="2">
        <v>42277</v>
      </c>
    </row>
    <row r="402" spans="1:18" x14ac:dyDescent="0.35">
      <c r="A402" t="s">
        <v>1643</v>
      </c>
      <c r="B402" t="s">
        <v>1644</v>
      </c>
      <c r="D402" t="s">
        <v>11</v>
      </c>
      <c r="E402" t="s">
        <v>1016</v>
      </c>
      <c r="F402" t="s">
        <v>10</v>
      </c>
      <c r="G402" t="s">
        <v>46</v>
      </c>
      <c r="H402" t="s">
        <v>10</v>
      </c>
      <c r="I402" t="s">
        <v>1044</v>
      </c>
      <c r="M402" t="s">
        <v>792</v>
      </c>
      <c r="N402" t="s">
        <v>42</v>
      </c>
      <c r="O402" s="2">
        <v>42277</v>
      </c>
    </row>
    <row r="403" spans="1:18" x14ac:dyDescent="0.35">
      <c r="A403" t="s">
        <v>1645</v>
      </c>
      <c r="B403" t="s">
        <v>1646</v>
      </c>
      <c r="D403" t="s">
        <v>11</v>
      </c>
      <c r="E403" t="s">
        <v>1016</v>
      </c>
      <c r="F403" t="s">
        <v>10</v>
      </c>
      <c r="G403" t="s">
        <v>46</v>
      </c>
      <c r="H403" t="s">
        <v>10</v>
      </c>
      <c r="I403" t="s">
        <v>1020</v>
      </c>
      <c r="M403" t="s">
        <v>792</v>
      </c>
      <c r="N403" t="s">
        <v>42</v>
      </c>
      <c r="O403" s="2">
        <v>42277</v>
      </c>
    </row>
    <row r="404" spans="1:18" x14ac:dyDescent="0.35">
      <c r="A404" t="s">
        <v>1647</v>
      </c>
      <c r="B404" t="s">
        <v>1648</v>
      </c>
      <c r="D404" t="s">
        <v>11</v>
      </c>
      <c r="E404" t="s">
        <v>1016</v>
      </c>
      <c r="F404" t="s">
        <v>10</v>
      </c>
      <c r="G404" t="s">
        <v>88</v>
      </c>
      <c r="H404" t="s">
        <v>10</v>
      </c>
      <c r="I404" t="s">
        <v>1023</v>
      </c>
      <c r="M404" t="s">
        <v>792</v>
      </c>
      <c r="N404" t="s">
        <v>42</v>
      </c>
      <c r="O404" s="2">
        <v>42277</v>
      </c>
    </row>
    <row r="405" spans="1:18" x14ac:dyDescent="0.35">
      <c r="A405" t="s">
        <v>1649</v>
      </c>
      <c r="B405" t="s">
        <v>1650</v>
      </c>
      <c r="D405" t="s">
        <v>11</v>
      </c>
      <c r="E405" t="s">
        <v>1016</v>
      </c>
      <c r="F405" t="s">
        <v>10</v>
      </c>
      <c r="G405" t="s">
        <v>64</v>
      </c>
      <c r="H405" t="s">
        <v>10</v>
      </c>
      <c r="I405" t="s">
        <v>1352</v>
      </c>
      <c r="M405" t="s">
        <v>792</v>
      </c>
      <c r="N405" t="s">
        <v>42</v>
      </c>
      <c r="O405" s="2">
        <v>42277</v>
      </c>
    </row>
    <row r="406" spans="1:18" x14ac:dyDescent="0.35">
      <c r="A406" t="s">
        <v>1651</v>
      </c>
      <c r="B406" t="s">
        <v>1652</v>
      </c>
      <c r="D406" t="s">
        <v>11</v>
      </c>
      <c r="E406" t="s">
        <v>1016</v>
      </c>
      <c r="F406" t="s">
        <v>10</v>
      </c>
      <c r="G406" t="s">
        <v>64</v>
      </c>
      <c r="H406" t="s">
        <v>10</v>
      </c>
      <c r="I406" t="s">
        <v>1375</v>
      </c>
      <c r="M406" t="s">
        <v>792</v>
      </c>
      <c r="N406" t="s">
        <v>42</v>
      </c>
      <c r="O406" s="2">
        <v>42277</v>
      </c>
    </row>
    <row r="407" spans="1:18" x14ac:dyDescent="0.35">
      <c r="A407" t="s">
        <v>1653</v>
      </c>
      <c r="B407" t="s">
        <v>1654</v>
      </c>
      <c r="D407" t="s">
        <v>11</v>
      </c>
      <c r="E407" t="s">
        <v>1016</v>
      </c>
      <c r="F407" t="s">
        <v>10</v>
      </c>
      <c r="G407" t="s">
        <v>40</v>
      </c>
      <c r="H407" t="s">
        <v>10</v>
      </c>
      <c r="I407" t="s">
        <v>1185</v>
      </c>
      <c r="M407" t="s">
        <v>792</v>
      </c>
      <c r="N407" t="s">
        <v>42</v>
      </c>
      <c r="O407" s="2">
        <v>42277</v>
      </c>
      <c r="Q407" s="2">
        <v>41639</v>
      </c>
    </row>
    <row r="408" spans="1:18" x14ac:dyDescent="0.35">
      <c r="A408" t="s">
        <v>1655</v>
      </c>
      <c r="B408" t="s">
        <v>1656</v>
      </c>
      <c r="D408" t="s">
        <v>11</v>
      </c>
      <c r="E408" t="s">
        <v>1016</v>
      </c>
      <c r="F408" t="s">
        <v>10</v>
      </c>
      <c r="G408" t="s">
        <v>40</v>
      </c>
      <c r="H408" t="s">
        <v>10</v>
      </c>
      <c r="I408" t="s">
        <v>1289</v>
      </c>
      <c r="M408" t="s">
        <v>792</v>
      </c>
      <c r="N408" t="s">
        <v>42</v>
      </c>
      <c r="O408" s="2">
        <v>42277</v>
      </c>
      <c r="R408" s="2">
        <v>42277</v>
      </c>
    </row>
    <row r="409" spans="1:18" x14ac:dyDescent="0.35">
      <c r="A409" t="s">
        <v>1657</v>
      </c>
      <c r="B409" t="s">
        <v>1658</v>
      </c>
      <c r="D409" t="s">
        <v>11</v>
      </c>
      <c r="E409" t="s">
        <v>1016</v>
      </c>
      <c r="F409" t="s">
        <v>10</v>
      </c>
      <c r="G409" t="s">
        <v>46</v>
      </c>
      <c r="H409" t="s">
        <v>10</v>
      </c>
      <c r="I409" t="s">
        <v>1136</v>
      </c>
      <c r="M409" t="s">
        <v>792</v>
      </c>
      <c r="N409" t="s">
        <v>42</v>
      </c>
      <c r="O409" s="2">
        <v>42277</v>
      </c>
    </row>
    <row r="410" spans="1:18" x14ac:dyDescent="0.35">
      <c r="A410" t="s">
        <v>1659</v>
      </c>
      <c r="B410" t="s">
        <v>1660</v>
      </c>
      <c r="D410" t="s">
        <v>11</v>
      </c>
      <c r="E410" t="s">
        <v>1016</v>
      </c>
      <c r="F410" t="s">
        <v>10</v>
      </c>
      <c r="G410" t="s">
        <v>64</v>
      </c>
      <c r="H410" t="s">
        <v>10</v>
      </c>
      <c r="I410" t="s">
        <v>1366</v>
      </c>
      <c r="M410" t="s">
        <v>792</v>
      </c>
      <c r="N410" t="s">
        <v>42</v>
      </c>
      <c r="O410" s="2">
        <v>42277</v>
      </c>
    </row>
    <row r="411" spans="1:18" x14ac:dyDescent="0.35">
      <c r="A411" t="s">
        <v>1661</v>
      </c>
      <c r="B411" t="s">
        <v>1662</v>
      </c>
      <c r="D411" t="s">
        <v>6</v>
      </c>
      <c r="E411" t="s">
        <v>1016</v>
      </c>
      <c r="F411" t="s">
        <v>10</v>
      </c>
      <c r="G411" t="s">
        <v>62</v>
      </c>
      <c r="H411" t="s">
        <v>10</v>
      </c>
      <c r="I411" t="s">
        <v>1663</v>
      </c>
      <c r="M411" t="s">
        <v>792</v>
      </c>
      <c r="N411" t="s">
        <v>42</v>
      </c>
      <c r="O411" s="2">
        <v>42277</v>
      </c>
      <c r="Q411" s="2">
        <v>42566</v>
      </c>
    </row>
    <row r="412" spans="1:18" x14ac:dyDescent="0.35">
      <c r="A412" t="s">
        <v>1664</v>
      </c>
      <c r="B412" t="s">
        <v>1665</v>
      </c>
      <c r="D412" t="s">
        <v>11</v>
      </c>
      <c r="E412" t="s">
        <v>1016</v>
      </c>
      <c r="F412" t="s">
        <v>10</v>
      </c>
      <c r="G412" t="s">
        <v>116</v>
      </c>
      <c r="H412" t="s">
        <v>10</v>
      </c>
      <c r="I412" t="s">
        <v>1391</v>
      </c>
      <c r="M412" t="s">
        <v>792</v>
      </c>
      <c r="N412" t="s">
        <v>42</v>
      </c>
      <c r="O412" s="2">
        <v>42277</v>
      </c>
      <c r="Q412" s="2">
        <v>42566</v>
      </c>
      <c r="R412" s="2">
        <v>45580</v>
      </c>
    </row>
    <row r="413" spans="1:18" x14ac:dyDescent="0.35">
      <c r="A413" t="s">
        <v>1666</v>
      </c>
      <c r="B413" t="s">
        <v>1667</v>
      </c>
      <c r="D413" t="s">
        <v>11</v>
      </c>
      <c r="E413" t="s">
        <v>1016</v>
      </c>
      <c r="F413" t="s">
        <v>10</v>
      </c>
      <c r="G413" t="s">
        <v>116</v>
      </c>
      <c r="H413" t="s">
        <v>10</v>
      </c>
      <c r="I413" t="s">
        <v>1394</v>
      </c>
      <c r="M413" t="s">
        <v>792</v>
      </c>
      <c r="N413" t="s">
        <v>42</v>
      </c>
      <c r="O413" s="2">
        <v>42277</v>
      </c>
    </row>
    <row r="414" spans="1:18" x14ac:dyDescent="0.35">
      <c r="A414" t="s">
        <v>1668</v>
      </c>
      <c r="B414" t="s">
        <v>1669</v>
      </c>
      <c r="D414" t="s">
        <v>11</v>
      </c>
      <c r="E414" t="s">
        <v>1016</v>
      </c>
      <c r="F414" t="s">
        <v>10</v>
      </c>
      <c r="G414" t="s">
        <v>46</v>
      </c>
      <c r="H414" t="s">
        <v>10</v>
      </c>
      <c r="I414" t="s">
        <v>1289</v>
      </c>
      <c r="M414" t="s">
        <v>792</v>
      </c>
      <c r="N414" t="s">
        <v>42</v>
      </c>
      <c r="O414" s="2">
        <v>42277</v>
      </c>
    </row>
    <row r="415" spans="1:18" x14ac:dyDescent="0.35">
      <c r="A415" t="s">
        <v>1670</v>
      </c>
      <c r="B415" t="s">
        <v>1671</v>
      </c>
      <c r="D415" t="s">
        <v>11</v>
      </c>
      <c r="E415" t="s">
        <v>1016</v>
      </c>
      <c r="F415" t="s">
        <v>10</v>
      </c>
      <c r="G415" t="s">
        <v>46</v>
      </c>
      <c r="H415" t="s">
        <v>10</v>
      </c>
      <c r="I415" t="s">
        <v>1075</v>
      </c>
      <c r="M415" t="s">
        <v>792</v>
      </c>
      <c r="N415" t="s">
        <v>42</v>
      </c>
      <c r="O415" s="2">
        <v>42277</v>
      </c>
    </row>
    <row r="416" spans="1:18" x14ac:dyDescent="0.35">
      <c r="A416" t="s">
        <v>1672</v>
      </c>
      <c r="B416" t="s">
        <v>1673</v>
      </c>
      <c r="D416" t="s">
        <v>11</v>
      </c>
      <c r="E416" t="s">
        <v>1016</v>
      </c>
      <c r="F416" t="s">
        <v>10</v>
      </c>
      <c r="G416" t="s">
        <v>62</v>
      </c>
      <c r="H416" t="s">
        <v>10</v>
      </c>
      <c r="I416" t="s">
        <v>1663</v>
      </c>
      <c r="M416" t="s">
        <v>792</v>
      </c>
      <c r="N416" t="s">
        <v>42</v>
      </c>
      <c r="O416" s="2">
        <v>42277</v>
      </c>
      <c r="Q416" s="2">
        <v>42566</v>
      </c>
    </row>
    <row r="417" spans="1:18" x14ac:dyDescent="0.35">
      <c r="A417" t="s">
        <v>1674</v>
      </c>
      <c r="B417" t="s">
        <v>1675</v>
      </c>
      <c r="D417" t="s">
        <v>11</v>
      </c>
      <c r="E417" t="s">
        <v>1016</v>
      </c>
      <c r="F417" t="s">
        <v>10</v>
      </c>
      <c r="G417" t="s">
        <v>62</v>
      </c>
      <c r="H417" t="s">
        <v>10</v>
      </c>
      <c r="I417" t="s">
        <v>1676</v>
      </c>
      <c r="M417" t="s">
        <v>792</v>
      </c>
      <c r="N417" t="s">
        <v>42</v>
      </c>
      <c r="O417" s="2">
        <v>42277</v>
      </c>
      <c r="Q417" s="2">
        <v>42566</v>
      </c>
      <c r="R417" s="2">
        <v>42277</v>
      </c>
    </row>
    <row r="418" spans="1:18" x14ac:dyDescent="0.35">
      <c r="A418" t="s">
        <v>1677</v>
      </c>
      <c r="B418" t="s">
        <v>1678</v>
      </c>
      <c r="D418" t="s">
        <v>11</v>
      </c>
      <c r="E418" t="s">
        <v>1016</v>
      </c>
      <c r="F418" t="s">
        <v>10</v>
      </c>
      <c r="G418" t="s">
        <v>62</v>
      </c>
      <c r="H418" t="s">
        <v>10</v>
      </c>
      <c r="I418" t="s">
        <v>1679</v>
      </c>
      <c r="M418" t="s">
        <v>792</v>
      </c>
      <c r="N418" t="s">
        <v>42</v>
      </c>
      <c r="O418" s="2">
        <v>42277</v>
      </c>
    </row>
    <row r="419" spans="1:18" x14ac:dyDescent="0.35">
      <c r="A419" t="s">
        <v>1680</v>
      </c>
      <c r="B419" t="s">
        <v>1681</v>
      </c>
      <c r="D419" t="s">
        <v>11</v>
      </c>
      <c r="E419" t="s">
        <v>1016</v>
      </c>
      <c r="F419" t="s">
        <v>10</v>
      </c>
      <c r="G419" t="s">
        <v>62</v>
      </c>
      <c r="H419" t="s">
        <v>10</v>
      </c>
      <c r="I419" t="s">
        <v>1206</v>
      </c>
      <c r="M419" t="s">
        <v>792</v>
      </c>
      <c r="N419" t="s">
        <v>42</v>
      </c>
      <c r="O419" s="2">
        <v>42277</v>
      </c>
      <c r="Q419" s="2">
        <v>46203</v>
      </c>
    </row>
    <row r="420" spans="1:18" x14ac:dyDescent="0.35">
      <c r="A420" t="s">
        <v>1682</v>
      </c>
      <c r="B420" t="s">
        <v>1683</v>
      </c>
      <c r="D420" t="s">
        <v>11</v>
      </c>
      <c r="E420" t="s">
        <v>1016</v>
      </c>
      <c r="F420" t="s">
        <v>10</v>
      </c>
      <c r="G420" t="s">
        <v>62</v>
      </c>
      <c r="H420" t="s">
        <v>10</v>
      </c>
      <c r="I420" t="s">
        <v>1684</v>
      </c>
      <c r="M420" t="s">
        <v>792</v>
      </c>
      <c r="N420" t="s">
        <v>42</v>
      </c>
      <c r="O420" s="2">
        <v>42277</v>
      </c>
      <c r="Q420" s="2">
        <v>42566</v>
      </c>
    </row>
    <row r="421" spans="1:18" x14ac:dyDescent="0.35">
      <c r="A421" t="s">
        <v>1685</v>
      </c>
      <c r="B421" t="s">
        <v>1686</v>
      </c>
      <c r="D421" t="s">
        <v>6</v>
      </c>
      <c r="E421" t="s">
        <v>1016</v>
      </c>
      <c r="F421" t="s">
        <v>10</v>
      </c>
      <c r="G421" t="s">
        <v>58</v>
      </c>
      <c r="H421" t="s">
        <v>10</v>
      </c>
      <c r="I421" t="s">
        <v>1123</v>
      </c>
      <c r="M421" t="s">
        <v>792</v>
      </c>
      <c r="N421" t="s">
        <v>42</v>
      </c>
      <c r="O421" s="2">
        <v>41827</v>
      </c>
    </row>
    <row r="422" spans="1:18" x14ac:dyDescent="0.35">
      <c r="A422" t="s">
        <v>1687</v>
      </c>
      <c r="B422" t="s">
        <v>1688</v>
      </c>
      <c r="D422" t="s">
        <v>6</v>
      </c>
      <c r="E422" t="s">
        <v>1016</v>
      </c>
      <c r="F422" t="s">
        <v>10</v>
      </c>
      <c r="G422" t="s">
        <v>62</v>
      </c>
      <c r="H422" t="s">
        <v>10</v>
      </c>
      <c r="I422" t="s">
        <v>1676</v>
      </c>
      <c r="M422" t="s">
        <v>792</v>
      </c>
      <c r="N422" t="s">
        <v>42</v>
      </c>
      <c r="O422" s="2">
        <v>42277</v>
      </c>
      <c r="Q422" s="2">
        <v>42566</v>
      </c>
      <c r="R422" s="2">
        <v>42277</v>
      </c>
    </row>
    <row r="423" spans="1:18" x14ac:dyDescent="0.35">
      <c r="A423" t="s">
        <v>1689</v>
      </c>
      <c r="B423" t="s">
        <v>1690</v>
      </c>
      <c r="D423" t="s">
        <v>11</v>
      </c>
      <c r="E423" t="s">
        <v>1016</v>
      </c>
      <c r="F423" t="s">
        <v>10</v>
      </c>
      <c r="G423" t="s">
        <v>62</v>
      </c>
      <c r="H423" t="s">
        <v>10</v>
      </c>
      <c r="I423" t="s">
        <v>1691</v>
      </c>
      <c r="M423" t="s">
        <v>792</v>
      </c>
      <c r="N423" t="s">
        <v>42</v>
      </c>
      <c r="O423" s="2">
        <v>42277</v>
      </c>
      <c r="Q423" s="2">
        <v>42566</v>
      </c>
    </row>
    <row r="424" spans="1:18" x14ac:dyDescent="0.35">
      <c r="A424" t="s">
        <v>1692</v>
      </c>
      <c r="B424" t="s">
        <v>1693</v>
      </c>
      <c r="D424" t="s">
        <v>11</v>
      </c>
      <c r="E424" t="s">
        <v>1016</v>
      </c>
      <c r="F424" t="s">
        <v>10</v>
      </c>
      <c r="G424" t="s">
        <v>62</v>
      </c>
      <c r="H424" t="s">
        <v>10</v>
      </c>
      <c r="I424" t="s">
        <v>1694</v>
      </c>
      <c r="M424" t="s">
        <v>792</v>
      </c>
      <c r="N424" t="s">
        <v>42</v>
      </c>
      <c r="O424" s="2">
        <v>42277</v>
      </c>
    </row>
    <row r="425" spans="1:18" x14ac:dyDescent="0.35">
      <c r="A425" t="s">
        <v>1695</v>
      </c>
      <c r="B425" t="s">
        <v>1696</v>
      </c>
      <c r="D425" t="s">
        <v>11</v>
      </c>
      <c r="E425" t="s">
        <v>1016</v>
      </c>
      <c r="F425" t="s">
        <v>10</v>
      </c>
      <c r="G425" t="s">
        <v>62</v>
      </c>
      <c r="H425" t="s">
        <v>10</v>
      </c>
      <c r="I425" t="s">
        <v>1697</v>
      </c>
      <c r="M425" t="s">
        <v>792</v>
      </c>
      <c r="N425" t="s">
        <v>42</v>
      </c>
      <c r="O425" s="2">
        <v>42277</v>
      </c>
    </row>
    <row r="426" spans="1:18" x14ac:dyDescent="0.35">
      <c r="A426" t="s">
        <v>1698</v>
      </c>
      <c r="B426" t="s">
        <v>1699</v>
      </c>
      <c r="D426" t="s">
        <v>11</v>
      </c>
      <c r="E426" t="s">
        <v>1016</v>
      </c>
      <c r="F426" t="s">
        <v>10</v>
      </c>
      <c r="G426" t="s">
        <v>62</v>
      </c>
      <c r="H426" t="s">
        <v>10</v>
      </c>
      <c r="I426" t="s">
        <v>1700</v>
      </c>
      <c r="M426" t="s">
        <v>792</v>
      </c>
      <c r="N426" t="s">
        <v>42</v>
      </c>
      <c r="O426" s="2">
        <v>42277</v>
      </c>
      <c r="Q426" s="2">
        <v>46203</v>
      </c>
    </row>
    <row r="427" spans="1:18" x14ac:dyDescent="0.35">
      <c r="A427" t="s">
        <v>1701</v>
      </c>
      <c r="B427" t="s">
        <v>1702</v>
      </c>
      <c r="D427" t="s">
        <v>11</v>
      </c>
      <c r="E427" t="s">
        <v>1016</v>
      </c>
      <c r="F427" t="s">
        <v>10</v>
      </c>
      <c r="G427" t="s">
        <v>62</v>
      </c>
      <c r="H427" t="s">
        <v>10</v>
      </c>
      <c r="I427" t="s">
        <v>1697</v>
      </c>
      <c r="M427" t="s">
        <v>792</v>
      </c>
      <c r="N427" t="s">
        <v>42</v>
      </c>
      <c r="O427" s="2">
        <v>42277</v>
      </c>
      <c r="Q427" s="2">
        <v>45122</v>
      </c>
    </row>
    <row r="428" spans="1:18" x14ac:dyDescent="0.35">
      <c r="A428" t="s">
        <v>1703</v>
      </c>
      <c r="B428" t="s">
        <v>1704</v>
      </c>
      <c r="D428" t="s">
        <v>11</v>
      </c>
      <c r="E428" t="s">
        <v>1016</v>
      </c>
      <c r="F428" t="s">
        <v>10</v>
      </c>
      <c r="G428" t="s">
        <v>62</v>
      </c>
      <c r="H428" t="s">
        <v>10</v>
      </c>
      <c r="I428" t="s">
        <v>1700</v>
      </c>
      <c r="M428" t="s">
        <v>792</v>
      </c>
      <c r="N428" t="s">
        <v>42</v>
      </c>
      <c r="O428" s="2">
        <v>42277</v>
      </c>
      <c r="Q428" s="2">
        <v>45122</v>
      </c>
    </row>
    <row r="429" spans="1:18" x14ac:dyDescent="0.35">
      <c r="A429" t="s">
        <v>1705</v>
      </c>
      <c r="B429" t="s">
        <v>1706</v>
      </c>
      <c r="D429" t="s">
        <v>11</v>
      </c>
      <c r="E429" t="s">
        <v>1016</v>
      </c>
      <c r="F429" t="s">
        <v>10</v>
      </c>
      <c r="G429" t="s">
        <v>62</v>
      </c>
      <c r="H429" t="s">
        <v>10</v>
      </c>
      <c r="I429" t="s">
        <v>1707</v>
      </c>
      <c r="M429" t="s">
        <v>792</v>
      </c>
      <c r="N429" t="s">
        <v>42</v>
      </c>
      <c r="O429" s="2">
        <v>42277</v>
      </c>
    </row>
    <row r="430" spans="1:18" x14ac:dyDescent="0.35">
      <c r="A430" t="s">
        <v>1708</v>
      </c>
      <c r="B430" t="s">
        <v>1709</v>
      </c>
      <c r="D430" t="s">
        <v>11</v>
      </c>
      <c r="E430" t="s">
        <v>1016</v>
      </c>
      <c r="F430" t="s">
        <v>10</v>
      </c>
      <c r="G430" t="s">
        <v>62</v>
      </c>
      <c r="H430" t="s">
        <v>10</v>
      </c>
      <c r="I430" t="s">
        <v>1710</v>
      </c>
      <c r="M430" t="s">
        <v>792</v>
      </c>
      <c r="N430" t="s">
        <v>42</v>
      </c>
      <c r="O430" s="2">
        <v>42277</v>
      </c>
    </row>
    <row r="431" spans="1:18" x14ac:dyDescent="0.35">
      <c r="A431" t="s">
        <v>1711</v>
      </c>
      <c r="B431" t="s">
        <v>1712</v>
      </c>
      <c r="D431" t="s">
        <v>11</v>
      </c>
      <c r="E431" t="s">
        <v>1016</v>
      </c>
      <c r="F431" t="s">
        <v>10</v>
      </c>
      <c r="G431" t="s">
        <v>62</v>
      </c>
      <c r="H431" t="s">
        <v>10</v>
      </c>
      <c r="I431" t="s">
        <v>1713</v>
      </c>
      <c r="M431" t="s">
        <v>792</v>
      </c>
      <c r="N431" t="s">
        <v>42</v>
      </c>
      <c r="O431" s="2">
        <v>42277</v>
      </c>
    </row>
    <row r="432" spans="1:18" x14ac:dyDescent="0.35">
      <c r="A432" t="s">
        <v>1714</v>
      </c>
      <c r="B432" t="s">
        <v>1715</v>
      </c>
      <c r="D432" t="s">
        <v>11</v>
      </c>
      <c r="E432" t="s">
        <v>1016</v>
      </c>
      <c r="F432" t="s">
        <v>10</v>
      </c>
      <c r="G432" t="s">
        <v>62</v>
      </c>
      <c r="H432" t="s">
        <v>10</v>
      </c>
      <c r="I432" t="s">
        <v>1716</v>
      </c>
      <c r="M432" t="s">
        <v>792</v>
      </c>
      <c r="N432" t="s">
        <v>42</v>
      </c>
      <c r="O432" s="2">
        <v>42277</v>
      </c>
    </row>
    <row r="433" spans="1:18" x14ac:dyDescent="0.35">
      <c r="A433" t="s">
        <v>1717</v>
      </c>
      <c r="B433" t="s">
        <v>1718</v>
      </c>
      <c r="D433" t="s">
        <v>6</v>
      </c>
      <c r="E433" t="s">
        <v>1016</v>
      </c>
      <c r="F433" t="s">
        <v>10</v>
      </c>
      <c r="G433" t="s">
        <v>62</v>
      </c>
      <c r="H433" t="s">
        <v>10</v>
      </c>
      <c r="I433" t="s">
        <v>1679</v>
      </c>
      <c r="M433" t="s">
        <v>792</v>
      </c>
      <c r="N433" t="s">
        <v>42</v>
      </c>
      <c r="O433" s="2">
        <v>42277</v>
      </c>
    </row>
    <row r="434" spans="1:18" x14ac:dyDescent="0.35">
      <c r="A434" t="s">
        <v>1719</v>
      </c>
      <c r="B434" t="s">
        <v>1720</v>
      </c>
      <c r="D434" t="s">
        <v>11</v>
      </c>
      <c r="E434" t="s">
        <v>1016</v>
      </c>
      <c r="F434" t="s">
        <v>10</v>
      </c>
      <c r="G434" t="s">
        <v>62</v>
      </c>
      <c r="H434" t="s">
        <v>10</v>
      </c>
      <c r="I434" t="s">
        <v>1721</v>
      </c>
      <c r="M434" t="s">
        <v>792</v>
      </c>
      <c r="N434" t="s">
        <v>42</v>
      </c>
      <c r="O434" s="2">
        <v>42277</v>
      </c>
    </row>
    <row r="435" spans="1:18" x14ac:dyDescent="0.35">
      <c r="A435" t="s">
        <v>1722</v>
      </c>
      <c r="B435" t="s">
        <v>1723</v>
      </c>
      <c r="D435" t="s">
        <v>11</v>
      </c>
      <c r="E435" t="s">
        <v>1016</v>
      </c>
      <c r="F435" t="s">
        <v>10</v>
      </c>
      <c r="G435" t="s">
        <v>62</v>
      </c>
      <c r="H435" t="s">
        <v>10</v>
      </c>
      <c r="I435" t="s">
        <v>1724</v>
      </c>
      <c r="M435" t="s">
        <v>792</v>
      </c>
      <c r="N435" t="s">
        <v>42</v>
      </c>
      <c r="O435" s="2">
        <v>42277</v>
      </c>
    </row>
    <row r="436" spans="1:18" x14ac:dyDescent="0.35">
      <c r="A436" t="s">
        <v>1725</v>
      </c>
      <c r="B436" t="s">
        <v>1726</v>
      </c>
      <c r="D436" t="s">
        <v>11</v>
      </c>
      <c r="E436" t="s">
        <v>1016</v>
      </c>
      <c r="F436" t="s">
        <v>10</v>
      </c>
      <c r="G436" t="s">
        <v>62</v>
      </c>
      <c r="H436" t="s">
        <v>10</v>
      </c>
      <c r="I436" t="s">
        <v>1727</v>
      </c>
      <c r="M436" t="s">
        <v>792</v>
      </c>
      <c r="N436" t="s">
        <v>42</v>
      </c>
      <c r="O436" s="2">
        <v>42277</v>
      </c>
    </row>
    <row r="437" spans="1:18" x14ac:dyDescent="0.35">
      <c r="A437" t="s">
        <v>1728</v>
      </c>
      <c r="B437" t="s">
        <v>1729</v>
      </c>
      <c r="D437" t="s">
        <v>11</v>
      </c>
      <c r="E437" t="s">
        <v>1016</v>
      </c>
      <c r="F437" t="s">
        <v>10</v>
      </c>
      <c r="G437" t="s">
        <v>62</v>
      </c>
      <c r="H437" t="s">
        <v>10</v>
      </c>
      <c r="I437" t="s">
        <v>1730</v>
      </c>
      <c r="M437" t="s">
        <v>792</v>
      </c>
      <c r="N437" t="s">
        <v>42</v>
      </c>
      <c r="O437" s="2">
        <v>42277</v>
      </c>
    </row>
    <row r="438" spans="1:18" x14ac:dyDescent="0.35">
      <c r="A438" t="s">
        <v>1731</v>
      </c>
      <c r="B438" t="s">
        <v>1732</v>
      </c>
      <c r="D438" t="s">
        <v>11</v>
      </c>
      <c r="E438" t="s">
        <v>1016</v>
      </c>
      <c r="F438" t="s">
        <v>10</v>
      </c>
      <c r="G438" t="s">
        <v>62</v>
      </c>
      <c r="H438" t="s">
        <v>10</v>
      </c>
      <c r="I438" t="s">
        <v>1733</v>
      </c>
      <c r="M438" t="s">
        <v>792</v>
      </c>
      <c r="N438" t="s">
        <v>42</v>
      </c>
      <c r="O438" s="2">
        <v>42277</v>
      </c>
      <c r="Q438" s="2">
        <v>42566</v>
      </c>
    </row>
    <row r="439" spans="1:18" x14ac:dyDescent="0.35">
      <c r="A439" t="s">
        <v>1734</v>
      </c>
      <c r="B439" t="s">
        <v>1735</v>
      </c>
      <c r="D439" t="s">
        <v>11</v>
      </c>
      <c r="E439" t="s">
        <v>1016</v>
      </c>
      <c r="F439" t="s">
        <v>10</v>
      </c>
      <c r="G439" t="s">
        <v>62</v>
      </c>
      <c r="H439" t="s">
        <v>10</v>
      </c>
      <c r="I439" t="s">
        <v>1366</v>
      </c>
      <c r="M439" t="s">
        <v>792</v>
      </c>
      <c r="N439" t="s">
        <v>42</v>
      </c>
      <c r="O439" s="2">
        <v>42277</v>
      </c>
      <c r="R439" s="2">
        <v>42277</v>
      </c>
    </row>
    <row r="440" spans="1:18" x14ac:dyDescent="0.35">
      <c r="A440" t="s">
        <v>1736</v>
      </c>
      <c r="B440" t="s">
        <v>1737</v>
      </c>
      <c r="D440" t="s">
        <v>11</v>
      </c>
      <c r="E440" t="s">
        <v>1016</v>
      </c>
      <c r="F440" t="s">
        <v>10</v>
      </c>
      <c r="G440" t="s">
        <v>62</v>
      </c>
      <c r="H440" t="s">
        <v>10</v>
      </c>
      <c r="I440" t="s">
        <v>1738</v>
      </c>
      <c r="M440" t="s">
        <v>792</v>
      </c>
      <c r="N440" t="s">
        <v>42</v>
      </c>
      <c r="O440" s="2">
        <v>42277</v>
      </c>
      <c r="Q440" s="2">
        <v>42566</v>
      </c>
    </row>
    <row r="441" spans="1:18" x14ac:dyDescent="0.35">
      <c r="A441" t="s">
        <v>1739</v>
      </c>
      <c r="B441" t="s">
        <v>1740</v>
      </c>
      <c r="D441" t="s">
        <v>11</v>
      </c>
      <c r="E441" t="s">
        <v>1016</v>
      </c>
      <c r="F441" t="s">
        <v>10</v>
      </c>
      <c r="G441" t="s">
        <v>62</v>
      </c>
      <c r="H441" t="s">
        <v>10</v>
      </c>
      <c r="I441" t="s">
        <v>1741</v>
      </c>
      <c r="M441" t="s">
        <v>792</v>
      </c>
      <c r="N441" t="s">
        <v>42</v>
      </c>
      <c r="O441" s="2">
        <v>42277</v>
      </c>
      <c r="R441" s="2">
        <v>42566</v>
      </c>
    </row>
    <row r="442" spans="1:18" x14ac:dyDescent="0.35">
      <c r="A442" t="s">
        <v>1742</v>
      </c>
      <c r="B442" t="s">
        <v>1743</v>
      </c>
      <c r="D442" t="s">
        <v>11</v>
      </c>
      <c r="E442" t="s">
        <v>1016</v>
      </c>
      <c r="F442" t="s">
        <v>10</v>
      </c>
      <c r="G442" t="s">
        <v>62</v>
      </c>
      <c r="H442" t="s">
        <v>10</v>
      </c>
      <c r="I442" t="s">
        <v>1744</v>
      </c>
      <c r="M442" t="s">
        <v>792</v>
      </c>
      <c r="N442" t="s">
        <v>42</v>
      </c>
      <c r="O442" s="2">
        <v>42277</v>
      </c>
      <c r="Q442" s="2">
        <v>41639</v>
      </c>
    </row>
    <row r="443" spans="1:18" x14ac:dyDescent="0.35">
      <c r="A443" t="s">
        <v>1745</v>
      </c>
      <c r="B443" t="s">
        <v>1746</v>
      </c>
      <c r="D443" t="s">
        <v>11</v>
      </c>
      <c r="E443" t="s">
        <v>1016</v>
      </c>
      <c r="F443" t="s">
        <v>10</v>
      </c>
      <c r="G443" t="s">
        <v>62</v>
      </c>
      <c r="H443" t="s">
        <v>10</v>
      </c>
      <c r="I443" t="s">
        <v>1744</v>
      </c>
      <c r="M443" t="s">
        <v>792</v>
      </c>
      <c r="N443" t="s">
        <v>42</v>
      </c>
      <c r="O443" s="2">
        <v>42277</v>
      </c>
    </row>
    <row r="444" spans="1:18" x14ac:dyDescent="0.35">
      <c r="A444" t="s">
        <v>1747</v>
      </c>
      <c r="B444" t="s">
        <v>1748</v>
      </c>
      <c r="D444" t="s">
        <v>6</v>
      </c>
      <c r="E444" t="s">
        <v>1016</v>
      </c>
      <c r="F444" t="s">
        <v>10</v>
      </c>
      <c r="G444" t="s">
        <v>62</v>
      </c>
      <c r="H444" t="s">
        <v>10</v>
      </c>
      <c r="I444" t="s">
        <v>1206</v>
      </c>
      <c r="M444" t="s">
        <v>792</v>
      </c>
      <c r="N444" t="s">
        <v>42</v>
      </c>
      <c r="O444" s="2">
        <v>42277</v>
      </c>
      <c r="Q444" s="2">
        <v>46203</v>
      </c>
    </row>
    <row r="445" spans="1:18" x14ac:dyDescent="0.35">
      <c r="A445" t="s">
        <v>1749</v>
      </c>
      <c r="B445" t="s">
        <v>1750</v>
      </c>
      <c r="D445" t="s">
        <v>11</v>
      </c>
      <c r="E445" t="s">
        <v>1016</v>
      </c>
      <c r="F445" t="s">
        <v>10</v>
      </c>
      <c r="G445" t="s">
        <v>62</v>
      </c>
      <c r="H445" t="s">
        <v>10</v>
      </c>
      <c r="I445" t="s">
        <v>1744</v>
      </c>
      <c r="M445" t="s">
        <v>792</v>
      </c>
      <c r="N445" t="s">
        <v>42</v>
      </c>
      <c r="O445" s="2">
        <v>42277</v>
      </c>
    </row>
    <row r="446" spans="1:18" x14ac:dyDescent="0.35">
      <c r="A446" t="s">
        <v>1751</v>
      </c>
      <c r="B446" t="s">
        <v>1752</v>
      </c>
      <c r="D446" t="s">
        <v>11</v>
      </c>
      <c r="E446" t="s">
        <v>1016</v>
      </c>
      <c r="F446" t="s">
        <v>10</v>
      </c>
      <c r="G446" t="s">
        <v>62</v>
      </c>
      <c r="H446" t="s">
        <v>10</v>
      </c>
      <c r="I446" t="s">
        <v>1753</v>
      </c>
      <c r="M446" t="s">
        <v>792</v>
      </c>
      <c r="N446" t="s">
        <v>42</v>
      </c>
      <c r="O446" s="2">
        <v>42277</v>
      </c>
    </row>
    <row r="447" spans="1:18" x14ac:dyDescent="0.35">
      <c r="A447" t="s">
        <v>1754</v>
      </c>
      <c r="B447" t="s">
        <v>1755</v>
      </c>
      <c r="D447" t="s">
        <v>11</v>
      </c>
      <c r="E447" t="s">
        <v>1016</v>
      </c>
      <c r="F447" t="s">
        <v>10</v>
      </c>
      <c r="G447" t="s">
        <v>62</v>
      </c>
      <c r="H447" t="s">
        <v>10</v>
      </c>
      <c r="I447" t="s">
        <v>1753</v>
      </c>
      <c r="M447" t="s">
        <v>792</v>
      </c>
      <c r="N447" t="s">
        <v>42</v>
      </c>
      <c r="O447" s="2">
        <v>42277</v>
      </c>
    </row>
    <row r="448" spans="1:18" x14ac:dyDescent="0.35">
      <c r="A448" t="s">
        <v>1756</v>
      </c>
      <c r="B448" t="s">
        <v>1757</v>
      </c>
      <c r="D448" t="s">
        <v>11</v>
      </c>
      <c r="E448" t="s">
        <v>1016</v>
      </c>
      <c r="F448" t="s">
        <v>10</v>
      </c>
      <c r="G448" t="s">
        <v>62</v>
      </c>
      <c r="H448" t="s">
        <v>10</v>
      </c>
      <c r="I448" t="s">
        <v>1758</v>
      </c>
      <c r="M448" t="s">
        <v>792</v>
      </c>
      <c r="N448" t="s">
        <v>42</v>
      </c>
      <c r="O448" s="2">
        <v>42277</v>
      </c>
    </row>
    <row r="449" spans="1:17" x14ac:dyDescent="0.35">
      <c r="A449" t="s">
        <v>1759</v>
      </c>
      <c r="B449" t="s">
        <v>1760</v>
      </c>
      <c r="D449" t="s">
        <v>11</v>
      </c>
      <c r="E449" t="s">
        <v>1016</v>
      </c>
      <c r="F449" t="s">
        <v>10</v>
      </c>
      <c r="G449" t="s">
        <v>62</v>
      </c>
      <c r="H449" t="s">
        <v>10</v>
      </c>
      <c r="I449" t="s">
        <v>1761</v>
      </c>
      <c r="M449" t="s">
        <v>792</v>
      </c>
      <c r="N449" t="s">
        <v>42</v>
      </c>
      <c r="O449" s="2">
        <v>42277</v>
      </c>
      <c r="Q449" s="2">
        <v>41639</v>
      </c>
    </row>
    <row r="450" spans="1:17" x14ac:dyDescent="0.35">
      <c r="A450" t="s">
        <v>1762</v>
      </c>
      <c r="B450" t="s">
        <v>1763</v>
      </c>
      <c r="D450" t="s">
        <v>11</v>
      </c>
      <c r="E450" t="s">
        <v>1016</v>
      </c>
      <c r="F450" t="s">
        <v>10</v>
      </c>
      <c r="G450" t="s">
        <v>62</v>
      </c>
      <c r="H450" t="s">
        <v>10</v>
      </c>
      <c r="I450" t="s">
        <v>1761</v>
      </c>
      <c r="M450" t="s">
        <v>792</v>
      </c>
      <c r="N450" t="s">
        <v>42</v>
      </c>
      <c r="O450" s="2">
        <v>42277</v>
      </c>
    </row>
    <row r="451" spans="1:17" x14ac:dyDescent="0.35">
      <c r="A451" t="s">
        <v>1764</v>
      </c>
      <c r="B451" t="s">
        <v>1765</v>
      </c>
      <c r="D451" t="s">
        <v>11</v>
      </c>
      <c r="E451" t="s">
        <v>1016</v>
      </c>
      <c r="F451" t="s">
        <v>10</v>
      </c>
      <c r="G451" t="s">
        <v>62</v>
      </c>
      <c r="H451" t="s">
        <v>10</v>
      </c>
      <c r="I451" t="s">
        <v>1761</v>
      </c>
      <c r="M451" t="s">
        <v>792</v>
      </c>
      <c r="N451" t="s">
        <v>42</v>
      </c>
      <c r="O451" s="2">
        <v>42277</v>
      </c>
    </row>
    <row r="452" spans="1:17" x14ac:dyDescent="0.35">
      <c r="A452" t="s">
        <v>1766</v>
      </c>
      <c r="B452" t="s">
        <v>1767</v>
      </c>
      <c r="D452" t="s">
        <v>11</v>
      </c>
      <c r="E452" t="s">
        <v>1016</v>
      </c>
      <c r="F452" t="s">
        <v>10</v>
      </c>
      <c r="G452" t="s">
        <v>62</v>
      </c>
      <c r="H452" t="s">
        <v>10</v>
      </c>
      <c r="I452" t="s">
        <v>1761</v>
      </c>
      <c r="M452" t="s">
        <v>792</v>
      </c>
      <c r="N452" t="s">
        <v>42</v>
      </c>
      <c r="O452" s="2">
        <v>42277</v>
      </c>
      <c r="Q452" s="2">
        <v>42931</v>
      </c>
    </row>
    <row r="453" spans="1:17" x14ac:dyDescent="0.35">
      <c r="A453" t="s">
        <v>1768</v>
      </c>
      <c r="B453" t="s">
        <v>1769</v>
      </c>
      <c r="D453" t="s">
        <v>11</v>
      </c>
      <c r="E453" t="s">
        <v>1016</v>
      </c>
      <c r="F453" t="s">
        <v>10</v>
      </c>
      <c r="G453" t="s">
        <v>62</v>
      </c>
      <c r="H453" t="s">
        <v>10</v>
      </c>
      <c r="I453" t="s">
        <v>1761</v>
      </c>
      <c r="M453" t="s">
        <v>792</v>
      </c>
      <c r="N453" t="s">
        <v>42</v>
      </c>
      <c r="O453" s="2">
        <v>42277</v>
      </c>
      <c r="Q453" s="2">
        <v>42931</v>
      </c>
    </row>
    <row r="454" spans="1:17" x14ac:dyDescent="0.35">
      <c r="A454" t="s">
        <v>1770</v>
      </c>
      <c r="B454" t="s">
        <v>1771</v>
      </c>
      <c r="D454" t="s">
        <v>11</v>
      </c>
      <c r="E454" t="s">
        <v>1016</v>
      </c>
      <c r="F454" t="s">
        <v>10</v>
      </c>
      <c r="G454" t="s">
        <v>62</v>
      </c>
      <c r="H454" t="s">
        <v>10</v>
      </c>
      <c r="I454" t="s">
        <v>1761</v>
      </c>
      <c r="M454" t="s">
        <v>792</v>
      </c>
      <c r="N454" t="s">
        <v>42</v>
      </c>
      <c r="O454" s="2">
        <v>42277</v>
      </c>
      <c r="Q454" s="2">
        <v>42931</v>
      </c>
    </row>
    <row r="455" spans="1:17" x14ac:dyDescent="0.35">
      <c r="A455" t="s">
        <v>1772</v>
      </c>
      <c r="B455" t="s">
        <v>1773</v>
      </c>
      <c r="D455" t="s">
        <v>6</v>
      </c>
      <c r="E455" t="s">
        <v>1016</v>
      </c>
      <c r="F455" t="s">
        <v>10</v>
      </c>
      <c r="G455" t="s">
        <v>62</v>
      </c>
      <c r="H455" t="s">
        <v>10</v>
      </c>
      <c r="I455" t="s">
        <v>1684</v>
      </c>
      <c r="M455" t="s">
        <v>792</v>
      </c>
      <c r="N455" t="s">
        <v>42</v>
      </c>
      <c r="O455" s="2">
        <v>42277</v>
      </c>
      <c r="Q455" s="2">
        <v>42566</v>
      </c>
    </row>
    <row r="456" spans="1:17" x14ac:dyDescent="0.35">
      <c r="A456" t="s">
        <v>1774</v>
      </c>
      <c r="B456" t="s">
        <v>1775</v>
      </c>
      <c r="D456" t="s">
        <v>11</v>
      </c>
      <c r="E456" t="s">
        <v>1016</v>
      </c>
      <c r="F456" t="s">
        <v>10</v>
      </c>
      <c r="G456" t="s">
        <v>62</v>
      </c>
      <c r="H456" t="s">
        <v>10</v>
      </c>
      <c r="I456" t="s">
        <v>1761</v>
      </c>
      <c r="M456" t="s">
        <v>792</v>
      </c>
      <c r="N456" t="s">
        <v>42</v>
      </c>
      <c r="O456" s="2">
        <v>42277</v>
      </c>
      <c r="Q456" s="2">
        <v>42931</v>
      </c>
    </row>
    <row r="457" spans="1:17" x14ac:dyDescent="0.35">
      <c r="A457" t="s">
        <v>1776</v>
      </c>
      <c r="B457" t="s">
        <v>1777</v>
      </c>
      <c r="D457" t="s">
        <v>11</v>
      </c>
      <c r="E457" t="s">
        <v>1016</v>
      </c>
      <c r="F457" t="s">
        <v>10</v>
      </c>
      <c r="G457" t="s">
        <v>62</v>
      </c>
      <c r="H457" t="s">
        <v>10</v>
      </c>
      <c r="I457" t="s">
        <v>1778</v>
      </c>
      <c r="M457" t="s">
        <v>792</v>
      </c>
      <c r="N457" t="s">
        <v>42</v>
      </c>
      <c r="O457" s="2">
        <v>42277</v>
      </c>
    </row>
    <row r="458" spans="1:17" x14ac:dyDescent="0.35">
      <c r="A458" t="s">
        <v>1779</v>
      </c>
      <c r="B458" t="s">
        <v>1780</v>
      </c>
      <c r="D458" t="s">
        <v>11</v>
      </c>
      <c r="E458" t="s">
        <v>1016</v>
      </c>
      <c r="F458" t="s">
        <v>10</v>
      </c>
      <c r="G458" t="s">
        <v>62</v>
      </c>
      <c r="H458" t="s">
        <v>10</v>
      </c>
      <c r="I458" t="s">
        <v>1781</v>
      </c>
      <c r="M458" t="s">
        <v>792</v>
      </c>
      <c r="N458" t="s">
        <v>42</v>
      </c>
      <c r="O458" s="2">
        <v>42277</v>
      </c>
      <c r="Q458" s="2">
        <v>41639</v>
      </c>
    </row>
    <row r="459" spans="1:17" x14ac:dyDescent="0.35">
      <c r="A459" t="s">
        <v>1782</v>
      </c>
      <c r="B459" t="s">
        <v>1783</v>
      </c>
      <c r="D459" t="s">
        <v>11</v>
      </c>
      <c r="E459" t="s">
        <v>1016</v>
      </c>
      <c r="F459" t="s">
        <v>10</v>
      </c>
      <c r="G459" t="s">
        <v>62</v>
      </c>
      <c r="H459" t="s">
        <v>10</v>
      </c>
      <c r="I459" t="s">
        <v>1781</v>
      </c>
      <c r="M459" t="s">
        <v>792</v>
      </c>
      <c r="N459" t="s">
        <v>42</v>
      </c>
      <c r="O459" s="2">
        <v>42277</v>
      </c>
      <c r="Q459" s="2">
        <v>41639</v>
      </c>
    </row>
    <row r="460" spans="1:17" x14ac:dyDescent="0.35">
      <c r="A460" t="s">
        <v>1784</v>
      </c>
      <c r="B460" t="s">
        <v>1785</v>
      </c>
      <c r="D460" t="s">
        <v>11</v>
      </c>
      <c r="E460" t="s">
        <v>1016</v>
      </c>
      <c r="F460" t="s">
        <v>10</v>
      </c>
      <c r="G460" t="s">
        <v>62</v>
      </c>
      <c r="H460" t="s">
        <v>10</v>
      </c>
      <c r="I460" t="s">
        <v>1786</v>
      </c>
      <c r="M460" t="s">
        <v>792</v>
      </c>
      <c r="N460" t="s">
        <v>42</v>
      </c>
      <c r="O460" s="2">
        <v>42277</v>
      </c>
    </row>
    <row r="461" spans="1:17" x14ac:dyDescent="0.35">
      <c r="A461" t="s">
        <v>1787</v>
      </c>
      <c r="B461" t="s">
        <v>1788</v>
      </c>
      <c r="D461" t="s">
        <v>11</v>
      </c>
      <c r="E461" t="s">
        <v>1016</v>
      </c>
      <c r="F461" t="s">
        <v>10</v>
      </c>
      <c r="G461" t="s">
        <v>62</v>
      </c>
      <c r="H461" t="s">
        <v>10</v>
      </c>
      <c r="I461" t="s">
        <v>1786</v>
      </c>
      <c r="M461" t="s">
        <v>792</v>
      </c>
      <c r="N461" t="s">
        <v>42</v>
      </c>
      <c r="O461" s="2">
        <v>42277</v>
      </c>
    </row>
    <row r="462" spans="1:17" x14ac:dyDescent="0.35">
      <c r="A462" t="s">
        <v>1789</v>
      </c>
      <c r="B462" t="s">
        <v>1790</v>
      </c>
      <c r="D462" t="s">
        <v>11</v>
      </c>
      <c r="E462" t="s">
        <v>1016</v>
      </c>
      <c r="F462" t="s">
        <v>10</v>
      </c>
      <c r="G462" t="s">
        <v>62</v>
      </c>
      <c r="H462" t="s">
        <v>10</v>
      </c>
      <c r="I462" t="s">
        <v>1023</v>
      </c>
      <c r="M462" t="s">
        <v>792</v>
      </c>
      <c r="N462" t="s">
        <v>42</v>
      </c>
      <c r="O462" s="2">
        <v>42277</v>
      </c>
    </row>
    <row r="463" spans="1:17" x14ac:dyDescent="0.35">
      <c r="A463" t="s">
        <v>1791</v>
      </c>
      <c r="B463" t="s">
        <v>1792</v>
      </c>
      <c r="D463" t="s">
        <v>11</v>
      </c>
      <c r="E463" t="s">
        <v>1016</v>
      </c>
      <c r="F463" t="s">
        <v>10</v>
      </c>
      <c r="G463" t="s">
        <v>62</v>
      </c>
      <c r="H463" t="s">
        <v>10</v>
      </c>
      <c r="I463" t="s">
        <v>1023</v>
      </c>
      <c r="M463" t="s">
        <v>792</v>
      </c>
      <c r="N463" t="s">
        <v>42</v>
      </c>
      <c r="O463" s="2">
        <v>42277</v>
      </c>
    </row>
    <row r="464" spans="1:17" x14ac:dyDescent="0.35">
      <c r="A464" t="s">
        <v>1793</v>
      </c>
      <c r="B464" t="s">
        <v>1794</v>
      </c>
      <c r="D464" t="s">
        <v>11</v>
      </c>
      <c r="E464" t="s">
        <v>1016</v>
      </c>
      <c r="F464" t="s">
        <v>10</v>
      </c>
      <c r="G464" t="s">
        <v>62</v>
      </c>
      <c r="H464" t="s">
        <v>10</v>
      </c>
      <c r="I464" t="s">
        <v>1366</v>
      </c>
      <c r="M464" t="s">
        <v>792</v>
      </c>
      <c r="N464" t="s">
        <v>42</v>
      </c>
      <c r="O464" s="2">
        <v>42277</v>
      </c>
      <c r="Q464" s="2">
        <v>45122</v>
      </c>
    </row>
    <row r="465" spans="1:18" x14ac:dyDescent="0.35">
      <c r="A465" t="s">
        <v>1795</v>
      </c>
      <c r="B465" t="s">
        <v>1796</v>
      </c>
      <c r="D465" t="s">
        <v>11</v>
      </c>
      <c r="E465" t="s">
        <v>1016</v>
      </c>
      <c r="F465" t="s">
        <v>10</v>
      </c>
      <c r="G465" t="s">
        <v>62</v>
      </c>
      <c r="H465" t="s">
        <v>10</v>
      </c>
      <c r="I465" t="s">
        <v>1797</v>
      </c>
      <c r="M465" t="s">
        <v>792</v>
      </c>
      <c r="N465" t="s">
        <v>42</v>
      </c>
      <c r="O465" s="2">
        <v>42277</v>
      </c>
    </row>
    <row r="466" spans="1:18" x14ac:dyDescent="0.35">
      <c r="A466" t="s">
        <v>1798</v>
      </c>
      <c r="B466" t="s">
        <v>1799</v>
      </c>
      <c r="D466" t="s">
        <v>6</v>
      </c>
      <c r="E466" t="s">
        <v>1016</v>
      </c>
      <c r="F466" t="s">
        <v>10</v>
      </c>
      <c r="G466" t="s">
        <v>62</v>
      </c>
      <c r="H466" t="s">
        <v>10</v>
      </c>
      <c r="I466" t="s">
        <v>1691</v>
      </c>
      <c r="M466" t="s">
        <v>792</v>
      </c>
      <c r="N466" t="s">
        <v>42</v>
      </c>
      <c r="O466" s="2">
        <v>42277</v>
      </c>
      <c r="Q466" s="2">
        <v>42566</v>
      </c>
    </row>
    <row r="467" spans="1:18" x14ac:dyDescent="0.35">
      <c r="A467" t="s">
        <v>1800</v>
      </c>
      <c r="B467" t="s">
        <v>1801</v>
      </c>
      <c r="D467" t="s">
        <v>11</v>
      </c>
      <c r="E467" t="s">
        <v>1016</v>
      </c>
      <c r="F467" t="s">
        <v>10</v>
      </c>
      <c r="G467" t="s">
        <v>62</v>
      </c>
      <c r="H467" t="s">
        <v>10</v>
      </c>
      <c r="I467" t="s">
        <v>1802</v>
      </c>
      <c r="M467" t="s">
        <v>792</v>
      </c>
      <c r="N467" t="s">
        <v>42</v>
      </c>
      <c r="O467" s="2">
        <v>42277</v>
      </c>
      <c r="Q467" s="2">
        <v>42566</v>
      </c>
      <c r="R467" s="2">
        <v>42277</v>
      </c>
    </row>
    <row r="468" spans="1:18" x14ac:dyDescent="0.35">
      <c r="A468" t="s">
        <v>1803</v>
      </c>
      <c r="B468" t="s">
        <v>1804</v>
      </c>
      <c r="D468" t="s">
        <v>11</v>
      </c>
      <c r="E468" t="s">
        <v>1016</v>
      </c>
      <c r="F468" t="s">
        <v>10</v>
      </c>
      <c r="G468" t="s">
        <v>62</v>
      </c>
      <c r="H468" t="s">
        <v>10</v>
      </c>
      <c r="I468" t="s">
        <v>1805</v>
      </c>
      <c r="M468" t="s">
        <v>792</v>
      </c>
      <c r="N468" t="s">
        <v>42</v>
      </c>
      <c r="O468" s="2">
        <v>42277</v>
      </c>
      <c r="Q468" s="2">
        <v>42566</v>
      </c>
    </row>
    <row r="469" spans="1:18" x14ac:dyDescent="0.35">
      <c r="A469" t="s">
        <v>1806</v>
      </c>
      <c r="B469" t="s">
        <v>1807</v>
      </c>
      <c r="D469" t="s">
        <v>11</v>
      </c>
      <c r="E469" t="s">
        <v>1016</v>
      </c>
      <c r="F469" t="s">
        <v>10</v>
      </c>
      <c r="G469" t="s">
        <v>62</v>
      </c>
      <c r="H469" t="s">
        <v>10</v>
      </c>
      <c r="I469" t="s">
        <v>1808</v>
      </c>
      <c r="M469" t="s">
        <v>792</v>
      </c>
      <c r="N469" t="s">
        <v>42</v>
      </c>
      <c r="O469" s="2">
        <v>42277</v>
      </c>
    </row>
    <row r="470" spans="1:18" x14ac:dyDescent="0.35">
      <c r="A470" t="s">
        <v>1809</v>
      </c>
      <c r="B470" t="s">
        <v>1810</v>
      </c>
      <c r="D470" t="s">
        <v>11</v>
      </c>
      <c r="E470" t="s">
        <v>1016</v>
      </c>
      <c r="F470" t="s">
        <v>10</v>
      </c>
      <c r="G470" t="s">
        <v>62</v>
      </c>
      <c r="H470" t="s">
        <v>10</v>
      </c>
      <c r="I470" t="s">
        <v>1811</v>
      </c>
      <c r="M470" t="s">
        <v>792</v>
      </c>
      <c r="N470" t="s">
        <v>42</v>
      </c>
      <c r="O470" s="2">
        <v>42277</v>
      </c>
    </row>
    <row r="471" spans="1:18" x14ac:dyDescent="0.35">
      <c r="A471" t="s">
        <v>1812</v>
      </c>
      <c r="B471" t="s">
        <v>1813</v>
      </c>
      <c r="D471" t="s">
        <v>11</v>
      </c>
      <c r="E471" t="s">
        <v>1016</v>
      </c>
      <c r="F471" t="s">
        <v>10</v>
      </c>
      <c r="G471" t="s">
        <v>62</v>
      </c>
      <c r="H471" t="s">
        <v>10</v>
      </c>
      <c r="I471" t="s">
        <v>1814</v>
      </c>
      <c r="M471" t="s">
        <v>792</v>
      </c>
      <c r="N471" t="s">
        <v>42</v>
      </c>
      <c r="O471" s="2">
        <v>42277</v>
      </c>
      <c r="Q471" s="2">
        <v>42931</v>
      </c>
    </row>
    <row r="472" spans="1:18" x14ac:dyDescent="0.35">
      <c r="A472" t="s">
        <v>1815</v>
      </c>
      <c r="B472" t="s">
        <v>1816</v>
      </c>
      <c r="D472" t="s">
        <v>11</v>
      </c>
      <c r="E472" t="s">
        <v>1016</v>
      </c>
      <c r="F472" t="s">
        <v>10</v>
      </c>
      <c r="G472" t="s">
        <v>62</v>
      </c>
      <c r="H472" t="s">
        <v>10</v>
      </c>
      <c r="I472" t="s">
        <v>1817</v>
      </c>
      <c r="M472" t="s">
        <v>792</v>
      </c>
      <c r="N472" t="s">
        <v>42</v>
      </c>
      <c r="O472" s="2">
        <v>42277</v>
      </c>
      <c r="Q472" s="2">
        <v>42931</v>
      </c>
    </row>
    <row r="473" spans="1:18" x14ac:dyDescent="0.35">
      <c r="A473" t="s">
        <v>1818</v>
      </c>
      <c r="B473" t="s">
        <v>1819</v>
      </c>
      <c r="D473" t="s">
        <v>11</v>
      </c>
      <c r="E473" t="s">
        <v>1016</v>
      </c>
      <c r="F473" t="s">
        <v>10</v>
      </c>
      <c r="G473" t="s">
        <v>62</v>
      </c>
      <c r="H473" t="s">
        <v>10</v>
      </c>
      <c r="I473" t="s">
        <v>1814</v>
      </c>
      <c r="M473" t="s">
        <v>792</v>
      </c>
      <c r="N473" t="s">
        <v>42</v>
      </c>
      <c r="O473" s="2">
        <v>42277</v>
      </c>
      <c r="Q473" s="2">
        <v>42931</v>
      </c>
    </row>
    <row r="474" spans="1:18" x14ac:dyDescent="0.35">
      <c r="A474" t="s">
        <v>1820</v>
      </c>
      <c r="B474" t="s">
        <v>1821</v>
      </c>
      <c r="D474" t="s">
        <v>11</v>
      </c>
      <c r="E474" t="s">
        <v>1016</v>
      </c>
      <c r="F474" t="s">
        <v>10</v>
      </c>
      <c r="G474" t="s">
        <v>62</v>
      </c>
      <c r="H474" t="s">
        <v>10</v>
      </c>
      <c r="I474" t="s">
        <v>1817</v>
      </c>
      <c r="M474" t="s">
        <v>792</v>
      </c>
      <c r="N474" t="s">
        <v>42</v>
      </c>
      <c r="O474" s="2">
        <v>42277</v>
      </c>
      <c r="Q474" s="2">
        <v>42931</v>
      </c>
    </row>
    <row r="475" spans="1:18" x14ac:dyDescent="0.35">
      <c r="A475" t="s">
        <v>1822</v>
      </c>
      <c r="B475" t="s">
        <v>1823</v>
      </c>
      <c r="D475" t="s">
        <v>11</v>
      </c>
      <c r="E475" t="s">
        <v>1016</v>
      </c>
      <c r="F475" t="s">
        <v>10</v>
      </c>
      <c r="G475" t="s">
        <v>62</v>
      </c>
      <c r="H475" t="s">
        <v>10</v>
      </c>
      <c r="I475" t="s">
        <v>1814</v>
      </c>
      <c r="M475" t="s">
        <v>792</v>
      </c>
      <c r="N475" t="s">
        <v>42</v>
      </c>
      <c r="O475" s="2">
        <v>42277</v>
      </c>
      <c r="Q475" s="2">
        <v>42931</v>
      </c>
    </row>
    <row r="476" spans="1:18" x14ac:dyDescent="0.35">
      <c r="A476" t="s">
        <v>1824</v>
      </c>
      <c r="B476" t="s">
        <v>1825</v>
      </c>
      <c r="D476" t="s">
        <v>11</v>
      </c>
      <c r="E476" t="s">
        <v>1016</v>
      </c>
      <c r="F476" t="s">
        <v>10</v>
      </c>
      <c r="G476" t="s">
        <v>62</v>
      </c>
      <c r="H476" t="s">
        <v>10</v>
      </c>
      <c r="I476" t="s">
        <v>1817</v>
      </c>
      <c r="M476" t="s">
        <v>792</v>
      </c>
      <c r="N476" t="s">
        <v>42</v>
      </c>
      <c r="O476" s="2">
        <v>42277</v>
      </c>
      <c r="Q476" s="2">
        <v>42931</v>
      </c>
    </row>
    <row r="477" spans="1:18" x14ac:dyDescent="0.35">
      <c r="A477" t="s">
        <v>1826</v>
      </c>
      <c r="B477" t="s">
        <v>1827</v>
      </c>
      <c r="D477" t="s">
        <v>6</v>
      </c>
      <c r="E477" t="s">
        <v>1016</v>
      </c>
      <c r="F477" t="s">
        <v>10</v>
      </c>
      <c r="G477" t="s">
        <v>62</v>
      </c>
      <c r="H477" t="s">
        <v>10</v>
      </c>
      <c r="I477" t="s">
        <v>1694</v>
      </c>
      <c r="M477" t="s">
        <v>792</v>
      </c>
      <c r="N477" t="s">
        <v>42</v>
      </c>
      <c r="O477" s="2">
        <v>42277</v>
      </c>
    </row>
    <row r="478" spans="1:18" x14ac:dyDescent="0.35">
      <c r="A478" t="s">
        <v>1828</v>
      </c>
      <c r="B478" t="s">
        <v>1829</v>
      </c>
      <c r="D478" t="s">
        <v>11</v>
      </c>
      <c r="E478" t="s">
        <v>1016</v>
      </c>
      <c r="F478" t="s">
        <v>10</v>
      </c>
      <c r="G478" t="s">
        <v>62</v>
      </c>
      <c r="H478" t="s">
        <v>10</v>
      </c>
      <c r="I478" t="s">
        <v>1814</v>
      </c>
      <c r="M478" t="s">
        <v>792</v>
      </c>
      <c r="N478" t="s">
        <v>42</v>
      </c>
      <c r="O478" s="2">
        <v>42277</v>
      </c>
      <c r="Q478" s="2">
        <v>42931</v>
      </c>
    </row>
    <row r="479" spans="1:18" x14ac:dyDescent="0.35">
      <c r="A479" t="s">
        <v>1830</v>
      </c>
      <c r="B479" t="s">
        <v>1831</v>
      </c>
      <c r="D479" t="s">
        <v>11</v>
      </c>
      <c r="E479" t="s">
        <v>1016</v>
      </c>
      <c r="F479" t="s">
        <v>10</v>
      </c>
      <c r="G479" t="s">
        <v>62</v>
      </c>
      <c r="H479" t="s">
        <v>10</v>
      </c>
      <c r="I479" t="s">
        <v>1817</v>
      </c>
      <c r="M479" t="s">
        <v>792</v>
      </c>
      <c r="N479" t="s">
        <v>42</v>
      </c>
      <c r="O479" s="2">
        <v>42277</v>
      </c>
      <c r="Q479" s="2">
        <v>42931</v>
      </c>
    </row>
    <row r="480" spans="1:18" x14ac:dyDescent="0.35">
      <c r="A480" t="s">
        <v>1832</v>
      </c>
      <c r="B480" t="s">
        <v>1833</v>
      </c>
      <c r="D480" t="s">
        <v>11</v>
      </c>
      <c r="E480" t="s">
        <v>1016</v>
      </c>
      <c r="F480" t="s">
        <v>10</v>
      </c>
      <c r="G480" t="s">
        <v>62</v>
      </c>
      <c r="H480" t="s">
        <v>10</v>
      </c>
      <c r="I480" t="s">
        <v>1814</v>
      </c>
      <c r="M480" t="s">
        <v>792</v>
      </c>
      <c r="N480" t="s">
        <v>42</v>
      </c>
      <c r="O480" s="2">
        <v>42277</v>
      </c>
      <c r="Q480" s="2">
        <v>42931</v>
      </c>
    </row>
    <row r="481" spans="1:17" x14ac:dyDescent="0.35">
      <c r="A481" t="s">
        <v>1834</v>
      </c>
      <c r="B481" t="s">
        <v>1835</v>
      </c>
      <c r="D481" t="s">
        <v>11</v>
      </c>
      <c r="E481" t="s">
        <v>1016</v>
      </c>
      <c r="F481" t="s">
        <v>10</v>
      </c>
      <c r="G481" t="s">
        <v>62</v>
      </c>
      <c r="H481" t="s">
        <v>10</v>
      </c>
      <c r="I481" t="s">
        <v>1817</v>
      </c>
      <c r="M481" t="s">
        <v>792</v>
      </c>
      <c r="N481" t="s">
        <v>42</v>
      </c>
      <c r="O481" s="2">
        <v>42277</v>
      </c>
      <c r="Q481" s="2">
        <v>42931</v>
      </c>
    </row>
    <row r="482" spans="1:17" x14ac:dyDescent="0.35">
      <c r="A482" t="s">
        <v>1836</v>
      </c>
      <c r="B482" t="s">
        <v>1837</v>
      </c>
      <c r="D482" t="s">
        <v>11</v>
      </c>
      <c r="E482" t="s">
        <v>1016</v>
      </c>
      <c r="F482" t="s">
        <v>10</v>
      </c>
      <c r="G482" t="s">
        <v>62</v>
      </c>
      <c r="H482" t="s">
        <v>10</v>
      </c>
      <c r="I482" t="s">
        <v>1838</v>
      </c>
      <c r="M482" t="s">
        <v>792</v>
      </c>
      <c r="N482" t="s">
        <v>42</v>
      </c>
      <c r="O482" s="2">
        <v>42277</v>
      </c>
      <c r="Q482" s="2">
        <v>46203</v>
      </c>
    </row>
    <row r="483" spans="1:17" x14ac:dyDescent="0.35">
      <c r="A483" t="s">
        <v>1839</v>
      </c>
      <c r="B483" t="s">
        <v>1840</v>
      </c>
      <c r="D483" t="s">
        <v>11</v>
      </c>
      <c r="E483" t="s">
        <v>1016</v>
      </c>
      <c r="F483" t="s">
        <v>10</v>
      </c>
      <c r="G483" t="s">
        <v>62</v>
      </c>
      <c r="H483" t="s">
        <v>10</v>
      </c>
      <c r="I483" t="s">
        <v>1841</v>
      </c>
      <c r="M483" t="s">
        <v>792</v>
      </c>
      <c r="N483" t="s">
        <v>42</v>
      </c>
      <c r="O483" s="2">
        <v>42277</v>
      </c>
      <c r="Q483" s="2">
        <v>46203</v>
      </c>
    </row>
    <row r="484" spans="1:17" x14ac:dyDescent="0.35">
      <c r="A484" t="s">
        <v>1842</v>
      </c>
      <c r="B484" t="s">
        <v>1843</v>
      </c>
      <c r="D484" t="s">
        <v>11</v>
      </c>
      <c r="E484" t="s">
        <v>1016</v>
      </c>
      <c r="F484" t="s">
        <v>10</v>
      </c>
      <c r="G484" t="s">
        <v>62</v>
      </c>
      <c r="H484" t="s">
        <v>10</v>
      </c>
      <c r="I484" t="s">
        <v>1844</v>
      </c>
      <c r="M484" t="s">
        <v>792</v>
      </c>
      <c r="N484" t="s">
        <v>42</v>
      </c>
      <c r="O484" s="2">
        <v>42277</v>
      </c>
      <c r="Q484" s="2">
        <v>46203</v>
      </c>
    </row>
    <row r="485" spans="1:17" x14ac:dyDescent="0.35">
      <c r="A485" t="s">
        <v>1845</v>
      </c>
      <c r="B485" t="s">
        <v>1846</v>
      </c>
      <c r="D485" t="s">
        <v>11</v>
      </c>
      <c r="E485" t="s">
        <v>1016</v>
      </c>
      <c r="F485" t="s">
        <v>10</v>
      </c>
      <c r="G485" t="s">
        <v>62</v>
      </c>
      <c r="H485" t="s">
        <v>10</v>
      </c>
      <c r="I485" t="s">
        <v>1847</v>
      </c>
      <c r="M485" t="s">
        <v>792</v>
      </c>
      <c r="N485" t="s">
        <v>42</v>
      </c>
      <c r="O485" s="2">
        <v>42277</v>
      </c>
      <c r="Q485" s="2">
        <v>46203</v>
      </c>
    </row>
    <row r="486" spans="1:17" x14ac:dyDescent="0.35">
      <c r="A486" t="s">
        <v>1848</v>
      </c>
      <c r="B486" t="s">
        <v>1849</v>
      </c>
      <c r="D486" t="s">
        <v>11</v>
      </c>
      <c r="E486" t="s">
        <v>1016</v>
      </c>
      <c r="F486" t="s">
        <v>10</v>
      </c>
      <c r="G486" t="s">
        <v>62</v>
      </c>
      <c r="H486" t="s">
        <v>10</v>
      </c>
      <c r="I486" t="s">
        <v>1814</v>
      </c>
      <c r="M486" t="s">
        <v>792</v>
      </c>
      <c r="N486" t="s">
        <v>42</v>
      </c>
      <c r="O486" s="2">
        <v>42277</v>
      </c>
      <c r="Q486" s="2">
        <v>45122</v>
      </c>
    </row>
    <row r="487" spans="1:17" x14ac:dyDescent="0.35">
      <c r="A487" t="s">
        <v>1850</v>
      </c>
      <c r="B487" t="s">
        <v>1851</v>
      </c>
      <c r="D487" t="s">
        <v>11</v>
      </c>
      <c r="E487" t="s">
        <v>1016</v>
      </c>
      <c r="F487" t="s">
        <v>10</v>
      </c>
      <c r="G487" t="s">
        <v>62</v>
      </c>
      <c r="H487" t="s">
        <v>10</v>
      </c>
      <c r="I487" t="s">
        <v>1817</v>
      </c>
      <c r="M487" t="s">
        <v>792</v>
      </c>
      <c r="N487" t="s">
        <v>42</v>
      </c>
      <c r="O487" s="2">
        <v>42277</v>
      </c>
    </row>
    <row r="488" spans="1:17" x14ac:dyDescent="0.35">
      <c r="A488" t="s">
        <v>1852</v>
      </c>
      <c r="B488" t="s">
        <v>1853</v>
      </c>
      <c r="D488" t="s">
        <v>6</v>
      </c>
      <c r="E488" t="s">
        <v>1016</v>
      </c>
      <c r="F488" t="s">
        <v>10</v>
      </c>
      <c r="G488" t="s">
        <v>62</v>
      </c>
      <c r="H488" t="s">
        <v>10</v>
      </c>
      <c r="I488" t="s">
        <v>1697</v>
      </c>
      <c r="M488" t="s">
        <v>792</v>
      </c>
      <c r="N488" t="s">
        <v>42</v>
      </c>
      <c r="O488" s="2">
        <v>42277</v>
      </c>
    </row>
    <row r="489" spans="1:17" x14ac:dyDescent="0.35">
      <c r="A489" t="s">
        <v>1854</v>
      </c>
      <c r="B489" t="s">
        <v>1855</v>
      </c>
      <c r="D489" t="s">
        <v>11</v>
      </c>
      <c r="E489" t="s">
        <v>1016</v>
      </c>
      <c r="F489" t="s">
        <v>10</v>
      </c>
      <c r="G489" t="s">
        <v>62</v>
      </c>
      <c r="H489" t="s">
        <v>10</v>
      </c>
      <c r="I489" t="s">
        <v>1366</v>
      </c>
      <c r="M489" t="s">
        <v>792</v>
      </c>
      <c r="N489" t="s">
        <v>42</v>
      </c>
      <c r="O489" s="2">
        <v>42277</v>
      </c>
    </row>
    <row r="490" spans="1:17" x14ac:dyDescent="0.35">
      <c r="A490" t="s">
        <v>1856</v>
      </c>
      <c r="B490" t="s">
        <v>1857</v>
      </c>
      <c r="D490" t="s">
        <v>11</v>
      </c>
      <c r="E490" t="s">
        <v>1016</v>
      </c>
      <c r="F490" t="s">
        <v>10</v>
      </c>
      <c r="G490" t="s">
        <v>62</v>
      </c>
      <c r="H490" t="s">
        <v>10</v>
      </c>
      <c r="I490" t="s">
        <v>1366</v>
      </c>
      <c r="M490" t="s">
        <v>792</v>
      </c>
      <c r="N490" t="s">
        <v>42</v>
      </c>
      <c r="O490" s="2">
        <v>42277</v>
      </c>
    </row>
    <row r="491" spans="1:17" x14ac:dyDescent="0.35">
      <c r="A491" t="s">
        <v>1858</v>
      </c>
      <c r="B491" t="s">
        <v>1859</v>
      </c>
      <c r="D491" t="s">
        <v>11</v>
      </c>
      <c r="E491" t="s">
        <v>1016</v>
      </c>
      <c r="F491" t="s">
        <v>10</v>
      </c>
      <c r="G491" t="s">
        <v>62</v>
      </c>
      <c r="H491" t="s">
        <v>10</v>
      </c>
      <c r="I491" t="s">
        <v>1366</v>
      </c>
      <c r="M491" t="s">
        <v>792</v>
      </c>
      <c r="N491" t="s">
        <v>42</v>
      </c>
      <c r="O491" s="2">
        <v>42277</v>
      </c>
      <c r="Q491" s="2">
        <v>46203</v>
      </c>
    </row>
    <row r="492" spans="1:17" x14ac:dyDescent="0.35">
      <c r="A492" t="s">
        <v>1860</v>
      </c>
      <c r="B492" t="s">
        <v>1861</v>
      </c>
      <c r="D492" t="s">
        <v>11</v>
      </c>
      <c r="E492" t="s">
        <v>1016</v>
      </c>
      <c r="F492" t="s">
        <v>10</v>
      </c>
      <c r="G492" t="s">
        <v>62</v>
      </c>
      <c r="H492" t="s">
        <v>10</v>
      </c>
      <c r="I492" t="s">
        <v>1366</v>
      </c>
      <c r="M492" t="s">
        <v>792</v>
      </c>
      <c r="N492" t="s">
        <v>42</v>
      </c>
      <c r="O492" s="2">
        <v>42277</v>
      </c>
    </row>
    <row r="493" spans="1:17" x14ac:dyDescent="0.35">
      <c r="A493" t="s">
        <v>1862</v>
      </c>
      <c r="B493" t="s">
        <v>1863</v>
      </c>
      <c r="D493" t="s">
        <v>11</v>
      </c>
      <c r="E493" t="s">
        <v>1016</v>
      </c>
      <c r="F493" t="s">
        <v>10</v>
      </c>
      <c r="G493" t="s">
        <v>62</v>
      </c>
      <c r="H493" t="s">
        <v>10</v>
      </c>
      <c r="I493" t="s">
        <v>1864</v>
      </c>
      <c r="M493" t="s">
        <v>792</v>
      </c>
      <c r="N493" t="s">
        <v>42</v>
      </c>
      <c r="O493" s="2">
        <v>42277</v>
      </c>
    </row>
    <row r="494" spans="1:17" x14ac:dyDescent="0.35">
      <c r="A494" t="s">
        <v>1865</v>
      </c>
      <c r="B494" t="s">
        <v>1866</v>
      </c>
      <c r="D494" t="s">
        <v>11</v>
      </c>
      <c r="E494" t="s">
        <v>1016</v>
      </c>
      <c r="F494" t="s">
        <v>10</v>
      </c>
      <c r="G494" t="s">
        <v>62</v>
      </c>
      <c r="H494" t="s">
        <v>10</v>
      </c>
      <c r="I494" t="s">
        <v>1864</v>
      </c>
      <c r="M494" t="s">
        <v>792</v>
      </c>
      <c r="N494" t="s">
        <v>42</v>
      </c>
      <c r="O494" s="2">
        <v>42277</v>
      </c>
    </row>
    <row r="495" spans="1:17" x14ac:dyDescent="0.35">
      <c r="A495" t="s">
        <v>1867</v>
      </c>
      <c r="B495" t="s">
        <v>1868</v>
      </c>
      <c r="D495" t="s">
        <v>11</v>
      </c>
      <c r="E495" t="s">
        <v>1016</v>
      </c>
      <c r="F495" t="s">
        <v>10</v>
      </c>
      <c r="G495" t="s">
        <v>62</v>
      </c>
      <c r="H495" t="s">
        <v>10</v>
      </c>
      <c r="I495" t="s">
        <v>1869</v>
      </c>
      <c r="M495" t="s">
        <v>792</v>
      </c>
      <c r="N495" t="s">
        <v>42</v>
      </c>
      <c r="O495" s="2">
        <v>42277</v>
      </c>
    </row>
    <row r="496" spans="1:17" x14ac:dyDescent="0.35">
      <c r="A496" t="s">
        <v>1870</v>
      </c>
      <c r="B496" t="s">
        <v>1871</v>
      </c>
      <c r="D496" t="s">
        <v>11</v>
      </c>
      <c r="E496" t="s">
        <v>1016</v>
      </c>
      <c r="F496" t="s">
        <v>10</v>
      </c>
      <c r="G496" t="s">
        <v>62</v>
      </c>
      <c r="H496" t="s">
        <v>10</v>
      </c>
      <c r="I496" t="s">
        <v>1869</v>
      </c>
      <c r="M496" t="s">
        <v>792</v>
      </c>
      <c r="N496" t="s">
        <v>42</v>
      </c>
      <c r="O496" s="2">
        <v>42277</v>
      </c>
    </row>
    <row r="497" spans="1:18" x14ac:dyDescent="0.35">
      <c r="A497" t="s">
        <v>1872</v>
      </c>
      <c r="B497" t="s">
        <v>1873</v>
      </c>
      <c r="D497" t="s">
        <v>11</v>
      </c>
      <c r="E497" t="s">
        <v>1016</v>
      </c>
      <c r="F497" t="s">
        <v>10</v>
      </c>
      <c r="G497" t="s">
        <v>62</v>
      </c>
      <c r="H497" t="s">
        <v>10</v>
      </c>
      <c r="I497" t="s">
        <v>1869</v>
      </c>
      <c r="M497" t="s">
        <v>792</v>
      </c>
      <c r="N497" t="s">
        <v>42</v>
      </c>
      <c r="O497" s="2">
        <v>42277</v>
      </c>
    </row>
    <row r="498" spans="1:18" x14ac:dyDescent="0.35">
      <c r="A498" t="s">
        <v>1874</v>
      </c>
      <c r="B498" t="s">
        <v>1875</v>
      </c>
      <c r="D498" t="s">
        <v>11</v>
      </c>
      <c r="E498" t="s">
        <v>1016</v>
      </c>
      <c r="F498" t="s">
        <v>10</v>
      </c>
      <c r="G498" t="s">
        <v>62</v>
      </c>
      <c r="H498" t="s">
        <v>10</v>
      </c>
      <c r="I498" t="s">
        <v>1876</v>
      </c>
      <c r="M498" t="s">
        <v>792</v>
      </c>
      <c r="N498" t="s">
        <v>42</v>
      </c>
      <c r="O498" s="2">
        <v>42277</v>
      </c>
    </row>
    <row r="499" spans="1:18" x14ac:dyDescent="0.35">
      <c r="A499" t="s">
        <v>1877</v>
      </c>
      <c r="B499" t="s">
        <v>1878</v>
      </c>
      <c r="D499" t="s">
        <v>6</v>
      </c>
      <c r="E499" t="s">
        <v>1016</v>
      </c>
      <c r="F499" t="s">
        <v>10</v>
      </c>
      <c r="G499" t="s">
        <v>62</v>
      </c>
      <c r="H499" t="s">
        <v>10</v>
      </c>
      <c r="I499" t="s">
        <v>1700</v>
      </c>
      <c r="M499" t="s">
        <v>792</v>
      </c>
      <c r="N499" t="s">
        <v>42</v>
      </c>
      <c r="O499" s="2">
        <v>42277</v>
      </c>
      <c r="Q499" s="2">
        <v>46203</v>
      </c>
    </row>
    <row r="500" spans="1:18" x14ac:dyDescent="0.35">
      <c r="A500" t="s">
        <v>1879</v>
      </c>
      <c r="B500" t="s">
        <v>1880</v>
      </c>
      <c r="D500" t="s">
        <v>11</v>
      </c>
      <c r="E500" t="s">
        <v>1016</v>
      </c>
      <c r="F500" t="s">
        <v>10</v>
      </c>
      <c r="G500" t="s">
        <v>62</v>
      </c>
      <c r="H500" t="s">
        <v>10</v>
      </c>
      <c r="I500" t="s">
        <v>1881</v>
      </c>
      <c r="M500" t="s">
        <v>792</v>
      </c>
      <c r="N500" t="s">
        <v>42</v>
      </c>
      <c r="O500" s="2">
        <v>42277</v>
      </c>
    </row>
    <row r="501" spans="1:18" x14ac:dyDescent="0.35">
      <c r="A501" t="s">
        <v>1882</v>
      </c>
      <c r="B501" t="s">
        <v>1883</v>
      </c>
      <c r="D501" t="s">
        <v>11</v>
      </c>
      <c r="E501" t="s">
        <v>1016</v>
      </c>
      <c r="F501" t="s">
        <v>10</v>
      </c>
      <c r="G501" t="s">
        <v>62</v>
      </c>
      <c r="H501" t="s">
        <v>10</v>
      </c>
      <c r="I501" t="s">
        <v>1884</v>
      </c>
      <c r="M501" t="s">
        <v>792</v>
      </c>
      <c r="N501" t="s">
        <v>42</v>
      </c>
      <c r="O501" s="2">
        <v>42277</v>
      </c>
    </row>
    <row r="502" spans="1:18" x14ac:dyDescent="0.35">
      <c r="A502" t="s">
        <v>1885</v>
      </c>
      <c r="B502" t="s">
        <v>1886</v>
      </c>
      <c r="D502" t="s">
        <v>11</v>
      </c>
      <c r="E502" t="s">
        <v>1016</v>
      </c>
      <c r="F502" t="s">
        <v>10</v>
      </c>
      <c r="G502" t="s">
        <v>62</v>
      </c>
      <c r="H502" t="s">
        <v>10</v>
      </c>
      <c r="I502" t="s">
        <v>1887</v>
      </c>
      <c r="M502" t="s">
        <v>792</v>
      </c>
      <c r="N502" t="s">
        <v>42</v>
      </c>
      <c r="O502" s="2">
        <v>42277</v>
      </c>
    </row>
    <row r="503" spans="1:18" x14ac:dyDescent="0.35">
      <c r="A503" t="s">
        <v>1888</v>
      </c>
      <c r="B503" t="s">
        <v>1889</v>
      </c>
      <c r="D503" t="s">
        <v>11</v>
      </c>
      <c r="E503" t="s">
        <v>1016</v>
      </c>
      <c r="F503" t="s">
        <v>10</v>
      </c>
      <c r="G503" t="s">
        <v>62</v>
      </c>
      <c r="H503" t="s">
        <v>10</v>
      </c>
      <c r="I503" t="s">
        <v>1890</v>
      </c>
      <c r="M503" t="s">
        <v>792</v>
      </c>
      <c r="N503" t="s">
        <v>42</v>
      </c>
      <c r="O503" s="2">
        <v>42277</v>
      </c>
    </row>
    <row r="504" spans="1:18" x14ac:dyDescent="0.35">
      <c r="A504" t="s">
        <v>1891</v>
      </c>
      <c r="B504" t="s">
        <v>1892</v>
      </c>
      <c r="D504" t="s">
        <v>11</v>
      </c>
      <c r="E504" t="s">
        <v>1016</v>
      </c>
      <c r="F504" t="s">
        <v>10</v>
      </c>
      <c r="G504" t="s">
        <v>62</v>
      </c>
      <c r="H504" t="s">
        <v>10</v>
      </c>
      <c r="I504" t="s">
        <v>1893</v>
      </c>
      <c r="M504" t="s">
        <v>792</v>
      </c>
      <c r="N504" t="s">
        <v>42</v>
      </c>
      <c r="O504" s="2">
        <v>42277</v>
      </c>
      <c r="R504" s="2">
        <v>45122</v>
      </c>
    </row>
    <row r="505" spans="1:18" x14ac:dyDescent="0.35">
      <c r="A505" t="s">
        <v>1894</v>
      </c>
      <c r="B505" t="s">
        <v>1895</v>
      </c>
      <c r="D505" t="s">
        <v>11</v>
      </c>
      <c r="E505" t="s">
        <v>1016</v>
      </c>
      <c r="F505" t="s">
        <v>10</v>
      </c>
      <c r="G505" t="s">
        <v>62</v>
      </c>
      <c r="H505" t="s">
        <v>10</v>
      </c>
      <c r="I505" t="s">
        <v>1896</v>
      </c>
      <c r="M505" t="s">
        <v>792</v>
      </c>
      <c r="N505" t="s">
        <v>42</v>
      </c>
      <c r="O505" s="2">
        <v>42277</v>
      </c>
      <c r="R505" s="2">
        <v>45122</v>
      </c>
    </row>
    <row r="506" spans="1:18" x14ac:dyDescent="0.35">
      <c r="A506" t="s">
        <v>1897</v>
      </c>
      <c r="B506" t="s">
        <v>1898</v>
      </c>
      <c r="D506" t="s">
        <v>11</v>
      </c>
      <c r="E506" t="s">
        <v>1016</v>
      </c>
      <c r="F506" t="s">
        <v>10</v>
      </c>
      <c r="G506" t="s">
        <v>62</v>
      </c>
      <c r="H506" t="s">
        <v>10</v>
      </c>
      <c r="I506" t="s">
        <v>1899</v>
      </c>
      <c r="M506" t="s">
        <v>792</v>
      </c>
      <c r="N506" t="s">
        <v>42</v>
      </c>
      <c r="O506" s="2">
        <v>42277</v>
      </c>
      <c r="Q506" s="2">
        <v>45122</v>
      </c>
    </row>
    <row r="507" spans="1:18" x14ac:dyDescent="0.35">
      <c r="A507" t="s">
        <v>1900</v>
      </c>
      <c r="B507" t="s">
        <v>1901</v>
      </c>
      <c r="D507" t="s">
        <v>11</v>
      </c>
      <c r="E507" t="s">
        <v>1016</v>
      </c>
      <c r="F507" t="s">
        <v>10</v>
      </c>
      <c r="G507" t="s">
        <v>62</v>
      </c>
      <c r="H507" t="s">
        <v>10</v>
      </c>
      <c r="I507" t="s">
        <v>1902</v>
      </c>
      <c r="M507" t="s">
        <v>792</v>
      </c>
      <c r="N507" t="s">
        <v>42</v>
      </c>
      <c r="O507" s="2">
        <v>42277</v>
      </c>
      <c r="Q507" s="2">
        <v>45122</v>
      </c>
    </row>
    <row r="508" spans="1:18" x14ac:dyDescent="0.35">
      <c r="A508" t="s">
        <v>1903</v>
      </c>
      <c r="B508" t="s">
        <v>1904</v>
      </c>
      <c r="D508" t="s">
        <v>11</v>
      </c>
      <c r="E508" t="s">
        <v>1016</v>
      </c>
      <c r="F508" t="s">
        <v>10</v>
      </c>
      <c r="G508" t="s">
        <v>62</v>
      </c>
      <c r="H508" t="s">
        <v>10</v>
      </c>
      <c r="I508" t="s">
        <v>1905</v>
      </c>
      <c r="M508" t="s">
        <v>792</v>
      </c>
      <c r="N508" t="s">
        <v>42</v>
      </c>
      <c r="O508" s="2">
        <v>42277</v>
      </c>
    </row>
    <row r="509" spans="1:18" x14ac:dyDescent="0.35">
      <c r="A509" t="s">
        <v>1906</v>
      </c>
      <c r="B509" t="s">
        <v>1907</v>
      </c>
      <c r="D509" t="s">
        <v>11</v>
      </c>
      <c r="E509" t="s">
        <v>1016</v>
      </c>
      <c r="F509" t="s">
        <v>10</v>
      </c>
      <c r="G509" t="s">
        <v>116</v>
      </c>
      <c r="H509" t="s">
        <v>10</v>
      </c>
      <c r="I509" t="s">
        <v>1229</v>
      </c>
      <c r="M509" t="s">
        <v>792</v>
      </c>
      <c r="N509" t="s">
        <v>42</v>
      </c>
      <c r="O509" s="2">
        <v>42277</v>
      </c>
      <c r="Q509" s="2">
        <v>42566</v>
      </c>
    </row>
    <row r="510" spans="1:18" x14ac:dyDescent="0.35">
      <c r="A510" t="s">
        <v>1908</v>
      </c>
      <c r="B510" t="s">
        <v>1909</v>
      </c>
      <c r="D510" t="s">
        <v>6</v>
      </c>
      <c r="E510" t="s">
        <v>1016</v>
      </c>
      <c r="F510" t="s">
        <v>10</v>
      </c>
      <c r="G510" t="s">
        <v>62</v>
      </c>
      <c r="H510" t="s">
        <v>10</v>
      </c>
      <c r="I510" t="s">
        <v>1697</v>
      </c>
      <c r="M510" t="s">
        <v>792</v>
      </c>
      <c r="N510" t="s">
        <v>42</v>
      </c>
      <c r="O510" s="2">
        <v>42277</v>
      </c>
      <c r="Q510" s="2">
        <v>45122</v>
      </c>
    </row>
    <row r="511" spans="1:18" x14ac:dyDescent="0.35">
      <c r="A511" t="s">
        <v>1910</v>
      </c>
      <c r="B511" t="s">
        <v>1911</v>
      </c>
      <c r="D511" t="s">
        <v>11</v>
      </c>
      <c r="E511" t="s">
        <v>1016</v>
      </c>
      <c r="F511" t="s">
        <v>10</v>
      </c>
      <c r="G511" t="s">
        <v>94</v>
      </c>
      <c r="H511" t="s">
        <v>10</v>
      </c>
      <c r="I511" t="s">
        <v>1694</v>
      </c>
      <c r="M511" t="s">
        <v>792</v>
      </c>
      <c r="N511" t="s">
        <v>42</v>
      </c>
      <c r="O511" s="2">
        <v>42277</v>
      </c>
      <c r="Q511" s="2">
        <v>42566</v>
      </c>
    </row>
    <row r="512" spans="1:18" x14ac:dyDescent="0.35">
      <c r="A512" t="s">
        <v>1912</v>
      </c>
      <c r="B512" t="s">
        <v>1913</v>
      </c>
      <c r="D512" t="s">
        <v>11</v>
      </c>
      <c r="E512" t="s">
        <v>1016</v>
      </c>
      <c r="F512" t="s">
        <v>10</v>
      </c>
      <c r="G512" t="s">
        <v>94</v>
      </c>
      <c r="H512" t="s">
        <v>10</v>
      </c>
      <c r="I512" t="s">
        <v>1691</v>
      </c>
      <c r="M512" t="s">
        <v>792</v>
      </c>
      <c r="N512" t="s">
        <v>42</v>
      </c>
      <c r="O512" s="2">
        <v>42277</v>
      </c>
    </row>
    <row r="513" spans="1:18" x14ac:dyDescent="0.35">
      <c r="A513" t="s">
        <v>1914</v>
      </c>
      <c r="B513" t="s">
        <v>1915</v>
      </c>
      <c r="D513" t="s">
        <v>11</v>
      </c>
      <c r="E513" t="s">
        <v>1016</v>
      </c>
      <c r="F513" t="s">
        <v>10</v>
      </c>
      <c r="G513" t="s">
        <v>66</v>
      </c>
      <c r="H513" t="s">
        <v>10</v>
      </c>
      <c r="I513" t="s">
        <v>1126</v>
      </c>
      <c r="M513" t="s">
        <v>792</v>
      </c>
      <c r="N513" t="s">
        <v>42</v>
      </c>
      <c r="O513" s="2">
        <v>42277</v>
      </c>
    </row>
    <row r="514" spans="1:18" x14ac:dyDescent="0.35">
      <c r="A514" t="s">
        <v>1916</v>
      </c>
      <c r="B514" t="s">
        <v>1917</v>
      </c>
      <c r="D514" t="s">
        <v>6</v>
      </c>
      <c r="E514" t="s">
        <v>1016</v>
      </c>
      <c r="F514" t="s">
        <v>10</v>
      </c>
      <c r="G514" t="s">
        <v>62</v>
      </c>
      <c r="H514" t="s">
        <v>10</v>
      </c>
      <c r="I514" t="s">
        <v>1700</v>
      </c>
      <c r="M514" t="s">
        <v>792</v>
      </c>
      <c r="N514" t="s">
        <v>42</v>
      </c>
      <c r="O514" s="2">
        <v>42277</v>
      </c>
      <c r="Q514" s="2">
        <v>45122</v>
      </c>
    </row>
    <row r="515" spans="1:18" x14ac:dyDescent="0.35">
      <c r="A515" t="s">
        <v>1918</v>
      </c>
      <c r="B515" t="s">
        <v>1919</v>
      </c>
      <c r="D515" t="s">
        <v>11</v>
      </c>
      <c r="E515" t="s">
        <v>1016</v>
      </c>
      <c r="F515" t="s">
        <v>10</v>
      </c>
      <c r="G515" t="s">
        <v>64</v>
      </c>
      <c r="H515" t="s">
        <v>10</v>
      </c>
      <c r="I515" t="s">
        <v>1289</v>
      </c>
      <c r="M515" t="s">
        <v>792</v>
      </c>
      <c r="N515" t="s">
        <v>42</v>
      </c>
      <c r="O515" s="2">
        <v>42277</v>
      </c>
    </row>
    <row r="516" spans="1:18" x14ac:dyDescent="0.35">
      <c r="A516" t="s">
        <v>1920</v>
      </c>
      <c r="B516" t="s">
        <v>1921</v>
      </c>
      <c r="D516" t="s">
        <v>11</v>
      </c>
      <c r="E516" t="s">
        <v>1016</v>
      </c>
      <c r="F516" t="s">
        <v>10</v>
      </c>
      <c r="G516" t="s">
        <v>64</v>
      </c>
      <c r="H516" t="s">
        <v>10</v>
      </c>
      <c r="I516" t="s">
        <v>1289</v>
      </c>
      <c r="M516" t="s">
        <v>792</v>
      </c>
      <c r="N516" t="s">
        <v>42</v>
      </c>
      <c r="O516" s="2">
        <v>42277</v>
      </c>
    </row>
    <row r="517" spans="1:18" x14ac:dyDescent="0.35">
      <c r="A517" t="s">
        <v>1922</v>
      </c>
      <c r="B517" t="s">
        <v>1923</v>
      </c>
      <c r="D517" t="s">
        <v>6</v>
      </c>
      <c r="E517" t="s">
        <v>1016</v>
      </c>
      <c r="F517" t="s">
        <v>10</v>
      </c>
      <c r="G517" t="s">
        <v>116</v>
      </c>
      <c r="H517" t="s">
        <v>10</v>
      </c>
      <c r="I517" t="s">
        <v>1375</v>
      </c>
      <c r="J517" t="s">
        <v>10</v>
      </c>
      <c r="K517" t="s">
        <v>1116</v>
      </c>
      <c r="L517" t="b">
        <v>0</v>
      </c>
      <c r="M517" t="s">
        <v>792</v>
      </c>
      <c r="N517" t="s">
        <v>42</v>
      </c>
      <c r="O517" s="2">
        <v>41827</v>
      </c>
      <c r="Q517" s="2">
        <v>42277</v>
      </c>
    </row>
    <row r="518" spans="1:18" x14ac:dyDescent="0.35">
      <c r="A518" t="s">
        <v>1924</v>
      </c>
      <c r="B518" t="s">
        <v>1925</v>
      </c>
      <c r="D518" t="s">
        <v>6</v>
      </c>
      <c r="E518" t="s">
        <v>1016</v>
      </c>
      <c r="F518" t="s">
        <v>10</v>
      </c>
      <c r="G518" t="s">
        <v>62</v>
      </c>
      <c r="H518" t="s">
        <v>10</v>
      </c>
      <c r="I518" t="s">
        <v>1707</v>
      </c>
      <c r="M518" t="s">
        <v>792</v>
      </c>
      <c r="N518" t="s">
        <v>42</v>
      </c>
      <c r="O518" s="2">
        <v>42277</v>
      </c>
    </row>
    <row r="519" spans="1:18" x14ac:dyDescent="0.35">
      <c r="A519" t="s">
        <v>1926</v>
      </c>
      <c r="B519" t="s">
        <v>1927</v>
      </c>
      <c r="D519" t="s">
        <v>6</v>
      </c>
      <c r="E519" t="s">
        <v>1016</v>
      </c>
      <c r="F519" t="s">
        <v>10</v>
      </c>
      <c r="G519" t="s">
        <v>62</v>
      </c>
      <c r="H519" t="s">
        <v>10</v>
      </c>
      <c r="I519" t="s">
        <v>1710</v>
      </c>
      <c r="M519" t="s">
        <v>792</v>
      </c>
      <c r="N519" t="s">
        <v>42</v>
      </c>
      <c r="O519" s="2">
        <v>42277</v>
      </c>
    </row>
    <row r="520" spans="1:18" x14ac:dyDescent="0.35">
      <c r="A520" t="s">
        <v>1928</v>
      </c>
      <c r="B520" t="s">
        <v>1929</v>
      </c>
      <c r="D520" t="s">
        <v>11</v>
      </c>
      <c r="E520" t="s">
        <v>1016</v>
      </c>
      <c r="F520" t="s">
        <v>10</v>
      </c>
      <c r="G520" t="s">
        <v>116</v>
      </c>
      <c r="H520" t="s">
        <v>10</v>
      </c>
      <c r="I520" t="s">
        <v>1195</v>
      </c>
      <c r="M520" t="s">
        <v>792</v>
      </c>
      <c r="N520" t="s">
        <v>42</v>
      </c>
      <c r="O520" s="2">
        <v>42277</v>
      </c>
    </row>
    <row r="521" spans="1:18" x14ac:dyDescent="0.35">
      <c r="A521" t="s">
        <v>1930</v>
      </c>
      <c r="B521" t="s">
        <v>1931</v>
      </c>
      <c r="D521" t="s">
        <v>11</v>
      </c>
      <c r="E521" t="s">
        <v>1016</v>
      </c>
      <c r="F521" t="s">
        <v>10</v>
      </c>
      <c r="G521" t="s">
        <v>92</v>
      </c>
      <c r="H521" t="s">
        <v>10</v>
      </c>
      <c r="I521" t="s">
        <v>1131</v>
      </c>
      <c r="M521" t="s">
        <v>792</v>
      </c>
      <c r="N521" t="s">
        <v>42</v>
      </c>
      <c r="O521" s="2">
        <v>42277</v>
      </c>
    </row>
    <row r="522" spans="1:18" x14ac:dyDescent="0.35">
      <c r="A522" t="s">
        <v>1932</v>
      </c>
      <c r="B522" t="s">
        <v>1933</v>
      </c>
      <c r="D522" t="s">
        <v>11</v>
      </c>
      <c r="E522" t="s">
        <v>1016</v>
      </c>
      <c r="F522" t="s">
        <v>10</v>
      </c>
      <c r="G522" t="s">
        <v>94</v>
      </c>
      <c r="H522" t="s">
        <v>10</v>
      </c>
      <c r="I522" t="s">
        <v>1697</v>
      </c>
      <c r="M522" t="s">
        <v>792</v>
      </c>
      <c r="N522" t="s">
        <v>42</v>
      </c>
      <c r="O522" s="2">
        <v>42277</v>
      </c>
    </row>
    <row r="523" spans="1:18" x14ac:dyDescent="0.35">
      <c r="A523" t="s">
        <v>1934</v>
      </c>
      <c r="B523" t="s">
        <v>1935</v>
      </c>
      <c r="D523" t="s">
        <v>11</v>
      </c>
      <c r="E523" t="s">
        <v>1016</v>
      </c>
      <c r="F523" t="s">
        <v>10</v>
      </c>
      <c r="G523" t="s">
        <v>94</v>
      </c>
      <c r="H523" t="s">
        <v>10</v>
      </c>
      <c r="I523" t="s">
        <v>1700</v>
      </c>
      <c r="M523" t="s">
        <v>792</v>
      </c>
      <c r="N523" t="s">
        <v>42</v>
      </c>
      <c r="O523" s="2">
        <v>42277</v>
      </c>
    </row>
    <row r="524" spans="1:18" x14ac:dyDescent="0.35">
      <c r="A524" t="s">
        <v>1936</v>
      </c>
      <c r="B524" t="s">
        <v>1937</v>
      </c>
      <c r="D524" t="s">
        <v>6</v>
      </c>
      <c r="E524" t="s">
        <v>1016</v>
      </c>
      <c r="F524" t="s">
        <v>10</v>
      </c>
      <c r="G524" t="s">
        <v>62</v>
      </c>
      <c r="H524" t="s">
        <v>10</v>
      </c>
      <c r="I524" t="s">
        <v>1713</v>
      </c>
      <c r="M524" t="s">
        <v>792</v>
      </c>
      <c r="N524" t="s">
        <v>42</v>
      </c>
      <c r="O524" s="2">
        <v>42277</v>
      </c>
    </row>
    <row r="525" spans="1:18" x14ac:dyDescent="0.35">
      <c r="A525" t="s">
        <v>1938</v>
      </c>
      <c r="B525" t="s">
        <v>1939</v>
      </c>
      <c r="D525" t="s">
        <v>11</v>
      </c>
      <c r="E525" t="s">
        <v>1016</v>
      </c>
      <c r="F525" t="s">
        <v>10</v>
      </c>
      <c r="G525" t="s">
        <v>90</v>
      </c>
      <c r="H525" t="s">
        <v>10</v>
      </c>
      <c r="I525" t="s">
        <v>1691</v>
      </c>
      <c r="M525" t="s">
        <v>792</v>
      </c>
      <c r="N525" t="s">
        <v>42</v>
      </c>
      <c r="O525" s="2">
        <v>42277</v>
      </c>
      <c r="Q525" s="2">
        <v>42566</v>
      </c>
    </row>
    <row r="526" spans="1:18" x14ac:dyDescent="0.35">
      <c r="A526" t="s">
        <v>1940</v>
      </c>
      <c r="B526" t="s">
        <v>1941</v>
      </c>
      <c r="D526" t="s">
        <v>11</v>
      </c>
      <c r="E526" t="s">
        <v>1016</v>
      </c>
      <c r="F526" t="s">
        <v>10</v>
      </c>
      <c r="G526" t="s">
        <v>94</v>
      </c>
      <c r="H526" t="s">
        <v>10</v>
      </c>
      <c r="I526" t="s">
        <v>1744</v>
      </c>
      <c r="M526" t="s">
        <v>792</v>
      </c>
      <c r="N526" t="s">
        <v>42</v>
      </c>
      <c r="O526" s="2">
        <v>42277</v>
      </c>
    </row>
    <row r="527" spans="1:18" x14ac:dyDescent="0.35">
      <c r="A527" t="s">
        <v>1942</v>
      </c>
      <c r="B527" t="s">
        <v>1943</v>
      </c>
      <c r="D527" t="s">
        <v>11</v>
      </c>
      <c r="E527" t="s">
        <v>1016</v>
      </c>
      <c r="F527" t="s">
        <v>10</v>
      </c>
      <c r="G527" t="s">
        <v>116</v>
      </c>
      <c r="H527" t="s">
        <v>10</v>
      </c>
      <c r="I527" t="s">
        <v>1697</v>
      </c>
      <c r="M527" t="s">
        <v>792</v>
      </c>
      <c r="N527" t="s">
        <v>42</v>
      </c>
      <c r="O527" s="2">
        <v>42277</v>
      </c>
      <c r="Q527" s="2">
        <v>42566</v>
      </c>
      <c r="R527" s="2">
        <v>45580</v>
      </c>
    </row>
    <row r="528" spans="1:18" x14ac:dyDescent="0.35">
      <c r="A528" t="s">
        <v>1944</v>
      </c>
      <c r="B528" t="s">
        <v>1945</v>
      </c>
      <c r="D528" t="s">
        <v>6</v>
      </c>
      <c r="E528" t="s">
        <v>1016</v>
      </c>
      <c r="F528" t="s">
        <v>10</v>
      </c>
      <c r="G528" t="s">
        <v>62</v>
      </c>
      <c r="H528" t="s">
        <v>10</v>
      </c>
      <c r="I528" t="s">
        <v>1716</v>
      </c>
      <c r="M528" t="s">
        <v>792</v>
      </c>
      <c r="N528" t="s">
        <v>42</v>
      </c>
      <c r="O528" s="2">
        <v>42277</v>
      </c>
    </row>
    <row r="529" spans="1:17" x14ac:dyDescent="0.35">
      <c r="A529" t="s">
        <v>1946</v>
      </c>
      <c r="B529" t="s">
        <v>1947</v>
      </c>
      <c r="D529" t="s">
        <v>11</v>
      </c>
      <c r="E529" t="s">
        <v>1016</v>
      </c>
      <c r="F529" t="s">
        <v>10</v>
      </c>
      <c r="G529" t="s">
        <v>94</v>
      </c>
      <c r="H529" t="s">
        <v>10</v>
      </c>
      <c r="I529" t="s">
        <v>1710</v>
      </c>
      <c r="M529" t="s">
        <v>792</v>
      </c>
      <c r="N529" t="s">
        <v>42</v>
      </c>
      <c r="O529" s="2">
        <v>42277</v>
      </c>
    </row>
    <row r="530" spans="1:17" x14ac:dyDescent="0.35">
      <c r="A530" t="s">
        <v>1948</v>
      </c>
      <c r="B530" t="s">
        <v>1949</v>
      </c>
      <c r="D530" t="s">
        <v>11</v>
      </c>
      <c r="E530" t="s">
        <v>1016</v>
      </c>
      <c r="F530" t="s">
        <v>10</v>
      </c>
      <c r="G530" t="s">
        <v>90</v>
      </c>
      <c r="H530" t="s">
        <v>10</v>
      </c>
      <c r="I530" t="s">
        <v>1694</v>
      </c>
      <c r="M530" t="s">
        <v>792</v>
      </c>
      <c r="N530" t="s">
        <v>42</v>
      </c>
      <c r="O530" s="2">
        <v>42277</v>
      </c>
      <c r="Q530" s="2">
        <v>42566</v>
      </c>
    </row>
    <row r="531" spans="1:17" x14ac:dyDescent="0.35">
      <c r="A531" t="s">
        <v>1950</v>
      </c>
      <c r="B531" t="s">
        <v>1951</v>
      </c>
      <c r="D531" t="s">
        <v>11</v>
      </c>
      <c r="E531" t="s">
        <v>1016</v>
      </c>
      <c r="F531" t="s">
        <v>10</v>
      </c>
      <c r="G531" t="s">
        <v>90</v>
      </c>
      <c r="H531" t="s">
        <v>10</v>
      </c>
      <c r="I531" t="s">
        <v>1697</v>
      </c>
      <c r="M531" t="s">
        <v>792</v>
      </c>
      <c r="N531" t="s">
        <v>42</v>
      </c>
      <c r="O531" s="2">
        <v>42277</v>
      </c>
    </row>
    <row r="532" spans="1:17" x14ac:dyDescent="0.35">
      <c r="A532" t="s">
        <v>1952</v>
      </c>
      <c r="B532" t="s">
        <v>1953</v>
      </c>
      <c r="D532" t="s">
        <v>11</v>
      </c>
      <c r="E532" t="s">
        <v>1016</v>
      </c>
      <c r="F532" t="s">
        <v>10</v>
      </c>
      <c r="G532" t="s">
        <v>116</v>
      </c>
      <c r="H532" t="s">
        <v>10</v>
      </c>
      <c r="I532" t="s">
        <v>1191</v>
      </c>
      <c r="M532" t="s">
        <v>792</v>
      </c>
      <c r="N532" t="s">
        <v>42</v>
      </c>
      <c r="O532" s="2">
        <v>42277</v>
      </c>
      <c r="Q532" s="2">
        <v>41639</v>
      </c>
    </row>
    <row r="533" spans="1:17" x14ac:dyDescent="0.35">
      <c r="A533" t="s">
        <v>1954</v>
      </c>
      <c r="B533" t="s">
        <v>1955</v>
      </c>
      <c r="D533" t="s">
        <v>11</v>
      </c>
      <c r="E533" t="s">
        <v>1016</v>
      </c>
      <c r="F533" t="s">
        <v>10</v>
      </c>
      <c r="G533" t="s">
        <v>58</v>
      </c>
      <c r="H533" t="s">
        <v>10</v>
      </c>
      <c r="I533" t="s">
        <v>1075</v>
      </c>
      <c r="M533" t="s">
        <v>792</v>
      </c>
      <c r="N533" t="s">
        <v>42</v>
      </c>
      <c r="O533" s="2">
        <v>42277</v>
      </c>
    </row>
    <row r="534" spans="1:17" x14ac:dyDescent="0.35">
      <c r="A534" t="s">
        <v>1956</v>
      </c>
      <c r="B534" t="s">
        <v>1957</v>
      </c>
      <c r="D534" t="s">
        <v>6</v>
      </c>
      <c r="E534" t="s">
        <v>1016</v>
      </c>
      <c r="F534" t="s">
        <v>10</v>
      </c>
      <c r="G534" t="s">
        <v>62</v>
      </c>
      <c r="H534" t="s">
        <v>10</v>
      </c>
      <c r="I534" t="s">
        <v>1721</v>
      </c>
      <c r="M534" t="s">
        <v>792</v>
      </c>
      <c r="N534" t="s">
        <v>42</v>
      </c>
      <c r="O534" s="2">
        <v>42277</v>
      </c>
    </row>
    <row r="535" spans="1:17" x14ac:dyDescent="0.35">
      <c r="A535" t="s">
        <v>1958</v>
      </c>
      <c r="B535" t="s">
        <v>1959</v>
      </c>
      <c r="D535" t="s">
        <v>11</v>
      </c>
      <c r="E535" t="s">
        <v>1016</v>
      </c>
      <c r="F535" t="s">
        <v>10</v>
      </c>
      <c r="G535" t="s">
        <v>90</v>
      </c>
      <c r="H535" t="s">
        <v>10</v>
      </c>
      <c r="I535" t="s">
        <v>1700</v>
      </c>
      <c r="M535" t="s">
        <v>792</v>
      </c>
      <c r="N535" t="s">
        <v>42</v>
      </c>
      <c r="O535" s="2">
        <v>42277</v>
      </c>
      <c r="Q535" s="2">
        <v>42566</v>
      </c>
    </row>
    <row r="536" spans="1:17" x14ac:dyDescent="0.35">
      <c r="A536" t="s">
        <v>1960</v>
      </c>
      <c r="B536" t="s">
        <v>1961</v>
      </c>
      <c r="D536" t="s">
        <v>11</v>
      </c>
      <c r="E536" t="s">
        <v>1016</v>
      </c>
      <c r="F536" t="s">
        <v>10</v>
      </c>
      <c r="G536" t="s">
        <v>58</v>
      </c>
      <c r="H536" t="s">
        <v>10</v>
      </c>
      <c r="I536" t="s">
        <v>1020</v>
      </c>
      <c r="M536" t="s">
        <v>792</v>
      </c>
      <c r="N536" t="s">
        <v>42</v>
      </c>
      <c r="O536" s="2">
        <v>42277</v>
      </c>
    </row>
    <row r="537" spans="1:17" x14ac:dyDescent="0.35">
      <c r="A537" t="s">
        <v>1962</v>
      </c>
      <c r="B537" t="s">
        <v>1963</v>
      </c>
      <c r="D537" t="s">
        <v>11</v>
      </c>
      <c r="E537" t="s">
        <v>1016</v>
      </c>
      <c r="F537" t="s">
        <v>10</v>
      </c>
      <c r="G537" t="s">
        <v>58</v>
      </c>
      <c r="H537" t="s">
        <v>10</v>
      </c>
      <c r="I537" t="s">
        <v>1020</v>
      </c>
      <c r="M537" t="s">
        <v>792</v>
      </c>
      <c r="N537" t="s">
        <v>42</v>
      </c>
      <c r="O537" s="2">
        <v>42277</v>
      </c>
    </row>
    <row r="538" spans="1:17" x14ac:dyDescent="0.35">
      <c r="A538" t="s">
        <v>1964</v>
      </c>
      <c r="B538" t="s">
        <v>1965</v>
      </c>
      <c r="D538" t="s">
        <v>11</v>
      </c>
      <c r="E538" t="s">
        <v>1016</v>
      </c>
      <c r="F538" t="s">
        <v>10</v>
      </c>
      <c r="G538" t="s">
        <v>58</v>
      </c>
      <c r="H538" t="s">
        <v>10</v>
      </c>
      <c r="I538" t="s">
        <v>1020</v>
      </c>
      <c r="M538" t="s">
        <v>792</v>
      </c>
      <c r="N538" t="s">
        <v>42</v>
      </c>
      <c r="O538" s="2">
        <v>42277</v>
      </c>
    </row>
    <row r="539" spans="1:17" x14ac:dyDescent="0.35">
      <c r="A539" t="s">
        <v>1966</v>
      </c>
      <c r="B539" t="s">
        <v>1967</v>
      </c>
      <c r="D539" t="s">
        <v>11</v>
      </c>
      <c r="E539" t="s">
        <v>1016</v>
      </c>
      <c r="F539" t="s">
        <v>10</v>
      </c>
      <c r="G539" t="s">
        <v>58</v>
      </c>
      <c r="H539" t="s">
        <v>10</v>
      </c>
      <c r="I539" t="s">
        <v>1020</v>
      </c>
      <c r="M539" t="s">
        <v>792</v>
      </c>
      <c r="N539" t="s">
        <v>42</v>
      </c>
      <c r="O539" s="2">
        <v>42277</v>
      </c>
    </row>
    <row r="540" spans="1:17" x14ac:dyDescent="0.35">
      <c r="A540" t="s">
        <v>1968</v>
      </c>
      <c r="B540" t="s">
        <v>1969</v>
      </c>
      <c r="D540" t="s">
        <v>11</v>
      </c>
      <c r="E540" t="s">
        <v>1016</v>
      </c>
      <c r="F540" t="s">
        <v>10</v>
      </c>
      <c r="G540" t="s">
        <v>58</v>
      </c>
      <c r="H540" t="s">
        <v>10</v>
      </c>
      <c r="I540" t="s">
        <v>1020</v>
      </c>
      <c r="M540" t="s">
        <v>792</v>
      </c>
      <c r="N540" t="s">
        <v>42</v>
      </c>
      <c r="O540" s="2">
        <v>42277</v>
      </c>
    </row>
    <row r="541" spans="1:17" x14ac:dyDescent="0.35">
      <c r="A541" t="s">
        <v>1970</v>
      </c>
      <c r="B541" t="s">
        <v>1971</v>
      </c>
      <c r="D541" t="s">
        <v>11</v>
      </c>
      <c r="E541" t="s">
        <v>1016</v>
      </c>
      <c r="F541" t="s">
        <v>10</v>
      </c>
      <c r="G541" t="s">
        <v>90</v>
      </c>
      <c r="H541" t="s">
        <v>10</v>
      </c>
      <c r="I541" t="s">
        <v>1744</v>
      </c>
      <c r="M541" t="s">
        <v>792</v>
      </c>
      <c r="N541" t="s">
        <v>42</v>
      </c>
      <c r="O541" s="2">
        <v>42277</v>
      </c>
    </row>
    <row r="542" spans="1:17" x14ac:dyDescent="0.35">
      <c r="A542" t="s">
        <v>1972</v>
      </c>
      <c r="B542" t="s">
        <v>1973</v>
      </c>
      <c r="D542" t="s">
        <v>6</v>
      </c>
      <c r="E542" t="s">
        <v>1016</v>
      </c>
      <c r="F542" t="s">
        <v>10</v>
      </c>
      <c r="G542" t="s">
        <v>62</v>
      </c>
      <c r="H542" t="s">
        <v>10</v>
      </c>
      <c r="I542" t="s">
        <v>1724</v>
      </c>
      <c r="M542" t="s">
        <v>792</v>
      </c>
      <c r="N542" t="s">
        <v>42</v>
      </c>
      <c r="O542" s="2">
        <v>42277</v>
      </c>
    </row>
    <row r="543" spans="1:17" x14ac:dyDescent="0.35">
      <c r="A543" t="s">
        <v>1974</v>
      </c>
      <c r="B543" t="s">
        <v>1975</v>
      </c>
      <c r="D543" t="s">
        <v>11</v>
      </c>
      <c r="E543" t="s">
        <v>1016</v>
      </c>
      <c r="F543" t="s">
        <v>10</v>
      </c>
      <c r="G543" t="s">
        <v>90</v>
      </c>
      <c r="H543" t="s">
        <v>10</v>
      </c>
      <c r="I543" t="s">
        <v>1710</v>
      </c>
      <c r="M543" t="s">
        <v>792</v>
      </c>
      <c r="N543" t="s">
        <v>42</v>
      </c>
      <c r="O543" s="2">
        <v>42277</v>
      </c>
      <c r="Q543" s="2">
        <v>41639</v>
      </c>
    </row>
    <row r="544" spans="1:17" x14ac:dyDescent="0.35">
      <c r="A544" t="s">
        <v>1976</v>
      </c>
      <c r="B544" t="s">
        <v>1977</v>
      </c>
      <c r="D544" t="s">
        <v>11</v>
      </c>
      <c r="E544" t="s">
        <v>1016</v>
      </c>
      <c r="F544" t="s">
        <v>10</v>
      </c>
      <c r="G544" t="s">
        <v>94</v>
      </c>
      <c r="H544" t="s">
        <v>10</v>
      </c>
      <c r="I544" t="s">
        <v>1761</v>
      </c>
      <c r="M544" t="s">
        <v>792</v>
      </c>
      <c r="N544" t="s">
        <v>42</v>
      </c>
      <c r="O544" s="2">
        <v>42277</v>
      </c>
    </row>
    <row r="545" spans="1:17" x14ac:dyDescent="0.35">
      <c r="A545" t="s">
        <v>1978</v>
      </c>
      <c r="B545" t="s">
        <v>1979</v>
      </c>
      <c r="D545" t="s">
        <v>11</v>
      </c>
      <c r="E545" t="s">
        <v>1016</v>
      </c>
      <c r="F545" t="s">
        <v>10</v>
      </c>
      <c r="G545" t="s">
        <v>94</v>
      </c>
      <c r="H545" t="s">
        <v>10</v>
      </c>
      <c r="I545" t="s">
        <v>1716</v>
      </c>
      <c r="M545" t="s">
        <v>792</v>
      </c>
      <c r="N545" t="s">
        <v>42</v>
      </c>
      <c r="O545" s="2">
        <v>42277</v>
      </c>
    </row>
    <row r="546" spans="1:17" x14ac:dyDescent="0.35">
      <c r="A546" t="s">
        <v>1980</v>
      </c>
      <c r="B546" t="s">
        <v>1981</v>
      </c>
      <c r="D546" t="s">
        <v>11</v>
      </c>
      <c r="E546" t="s">
        <v>1016</v>
      </c>
      <c r="F546" t="s">
        <v>10</v>
      </c>
      <c r="G546" t="s">
        <v>126</v>
      </c>
      <c r="H546" t="s">
        <v>10</v>
      </c>
      <c r="I546" t="s">
        <v>1185</v>
      </c>
      <c r="M546" t="s">
        <v>792</v>
      </c>
      <c r="N546" t="s">
        <v>42</v>
      </c>
      <c r="O546" s="2">
        <v>42277</v>
      </c>
      <c r="Q546" s="2">
        <v>41639</v>
      </c>
    </row>
    <row r="547" spans="1:17" x14ac:dyDescent="0.35">
      <c r="A547" t="s">
        <v>1982</v>
      </c>
      <c r="B547" t="s">
        <v>1983</v>
      </c>
      <c r="D547" t="s">
        <v>11</v>
      </c>
      <c r="E547" t="s">
        <v>1016</v>
      </c>
      <c r="F547" t="s">
        <v>10</v>
      </c>
      <c r="G547" t="s">
        <v>46</v>
      </c>
      <c r="H547" t="s">
        <v>10</v>
      </c>
      <c r="I547" t="s">
        <v>1216</v>
      </c>
      <c r="M547" t="s">
        <v>792</v>
      </c>
      <c r="N547" t="s">
        <v>42</v>
      </c>
      <c r="O547" s="2">
        <v>42277</v>
      </c>
    </row>
    <row r="548" spans="1:17" x14ac:dyDescent="0.35">
      <c r="A548" t="s">
        <v>1984</v>
      </c>
      <c r="B548" t="s">
        <v>1985</v>
      </c>
      <c r="D548" t="s">
        <v>11</v>
      </c>
      <c r="E548" t="s">
        <v>1016</v>
      </c>
      <c r="F548" t="s">
        <v>10</v>
      </c>
      <c r="G548" t="s">
        <v>124</v>
      </c>
      <c r="H548" t="s">
        <v>10</v>
      </c>
      <c r="I548" t="s">
        <v>1375</v>
      </c>
      <c r="M548" t="s">
        <v>792</v>
      </c>
      <c r="N548" t="s">
        <v>42</v>
      </c>
      <c r="O548" s="2">
        <v>42277</v>
      </c>
    </row>
    <row r="549" spans="1:17" x14ac:dyDescent="0.35">
      <c r="A549" t="s">
        <v>1986</v>
      </c>
      <c r="B549" t="s">
        <v>1987</v>
      </c>
      <c r="D549" t="s">
        <v>6</v>
      </c>
      <c r="E549" t="s">
        <v>1016</v>
      </c>
      <c r="F549" t="s">
        <v>10</v>
      </c>
      <c r="G549" t="s">
        <v>62</v>
      </c>
      <c r="H549" t="s">
        <v>10</v>
      </c>
      <c r="I549" t="s">
        <v>1727</v>
      </c>
      <c r="M549" t="s">
        <v>792</v>
      </c>
      <c r="N549" t="s">
        <v>42</v>
      </c>
      <c r="O549" s="2">
        <v>42277</v>
      </c>
    </row>
    <row r="550" spans="1:17" x14ac:dyDescent="0.35">
      <c r="A550" t="s">
        <v>1988</v>
      </c>
      <c r="B550" t="s">
        <v>1989</v>
      </c>
      <c r="D550" t="s">
        <v>11</v>
      </c>
      <c r="E550" t="s">
        <v>1016</v>
      </c>
      <c r="F550" t="s">
        <v>10</v>
      </c>
      <c r="G550" t="s">
        <v>126</v>
      </c>
      <c r="H550" t="s">
        <v>10</v>
      </c>
      <c r="I550" t="s">
        <v>1289</v>
      </c>
      <c r="M550" t="s">
        <v>792</v>
      </c>
      <c r="N550" t="s">
        <v>42</v>
      </c>
      <c r="O550" s="2">
        <v>42277</v>
      </c>
    </row>
    <row r="551" spans="1:17" x14ac:dyDescent="0.35">
      <c r="A551" t="s">
        <v>1990</v>
      </c>
      <c r="B551" t="s">
        <v>1991</v>
      </c>
      <c r="D551" t="s">
        <v>11</v>
      </c>
      <c r="E551" t="s">
        <v>1016</v>
      </c>
      <c r="F551" t="s">
        <v>10</v>
      </c>
      <c r="G551" t="s">
        <v>124</v>
      </c>
      <c r="H551" t="s">
        <v>10</v>
      </c>
      <c r="I551" t="s">
        <v>1366</v>
      </c>
      <c r="M551" t="s">
        <v>792</v>
      </c>
      <c r="N551" t="s">
        <v>42</v>
      </c>
      <c r="O551" s="2">
        <v>42277</v>
      </c>
      <c r="Q551" s="2">
        <v>42931</v>
      </c>
    </row>
    <row r="552" spans="1:17" x14ac:dyDescent="0.35">
      <c r="A552" t="s">
        <v>1992</v>
      </c>
      <c r="B552" t="s">
        <v>1993</v>
      </c>
      <c r="D552" t="s">
        <v>11</v>
      </c>
      <c r="E552" t="s">
        <v>1016</v>
      </c>
      <c r="F552" t="s">
        <v>10</v>
      </c>
      <c r="G552" t="s">
        <v>64</v>
      </c>
      <c r="H552" t="s">
        <v>10</v>
      </c>
      <c r="I552" t="s">
        <v>1391</v>
      </c>
      <c r="M552" t="s">
        <v>792</v>
      </c>
      <c r="N552" t="s">
        <v>42</v>
      </c>
      <c r="O552" s="2">
        <v>42277</v>
      </c>
    </row>
    <row r="553" spans="1:17" x14ac:dyDescent="0.35">
      <c r="A553" t="s">
        <v>1994</v>
      </c>
      <c r="B553" t="s">
        <v>1995</v>
      </c>
      <c r="D553" t="s">
        <v>11</v>
      </c>
      <c r="E553" t="s">
        <v>1016</v>
      </c>
      <c r="F553" t="s">
        <v>10</v>
      </c>
      <c r="G553" t="s">
        <v>76</v>
      </c>
      <c r="H553" t="s">
        <v>10</v>
      </c>
      <c r="I553" t="s">
        <v>1352</v>
      </c>
      <c r="M553" t="s">
        <v>792</v>
      </c>
      <c r="N553" t="s">
        <v>42</v>
      </c>
      <c r="O553" s="2">
        <v>42277</v>
      </c>
    </row>
    <row r="554" spans="1:17" x14ac:dyDescent="0.35">
      <c r="A554" t="s">
        <v>1996</v>
      </c>
      <c r="B554" t="s">
        <v>1997</v>
      </c>
      <c r="D554" t="s">
        <v>11</v>
      </c>
      <c r="E554" t="s">
        <v>1016</v>
      </c>
      <c r="F554" t="s">
        <v>10</v>
      </c>
      <c r="G554" t="s">
        <v>50</v>
      </c>
      <c r="H554" t="s">
        <v>10</v>
      </c>
      <c r="I554" t="s">
        <v>1017</v>
      </c>
      <c r="M554" t="s">
        <v>792</v>
      </c>
      <c r="N554" t="s">
        <v>42</v>
      </c>
      <c r="O554" s="2">
        <v>42277</v>
      </c>
    </row>
    <row r="555" spans="1:17" x14ac:dyDescent="0.35">
      <c r="A555" t="s">
        <v>1998</v>
      </c>
      <c r="B555" t="s">
        <v>1999</v>
      </c>
      <c r="D555" t="s">
        <v>11</v>
      </c>
      <c r="E555" t="s">
        <v>1016</v>
      </c>
      <c r="F555" t="s">
        <v>10</v>
      </c>
      <c r="G555" t="s">
        <v>120</v>
      </c>
      <c r="H555" t="s">
        <v>10</v>
      </c>
      <c r="I555" t="s">
        <v>1352</v>
      </c>
      <c r="M555" t="s">
        <v>792</v>
      </c>
      <c r="N555" t="s">
        <v>42</v>
      </c>
      <c r="O555" s="2">
        <v>42277</v>
      </c>
    </row>
    <row r="556" spans="1:17" x14ac:dyDescent="0.35">
      <c r="A556" t="s">
        <v>2000</v>
      </c>
      <c r="B556" t="s">
        <v>2001</v>
      </c>
      <c r="D556" t="s">
        <v>11</v>
      </c>
      <c r="E556" t="s">
        <v>1016</v>
      </c>
      <c r="F556" t="s">
        <v>10</v>
      </c>
      <c r="G556" t="s">
        <v>120</v>
      </c>
      <c r="H556" t="s">
        <v>10</v>
      </c>
      <c r="I556" t="s">
        <v>1375</v>
      </c>
      <c r="M556" t="s">
        <v>792</v>
      </c>
      <c r="N556" t="s">
        <v>42</v>
      </c>
      <c r="O556" s="2">
        <v>42277</v>
      </c>
    </row>
    <row r="557" spans="1:17" x14ac:dyDescent="0.35">
      <c r="A557" t="s">
        <v>2002</v>
      </c>
      <c r="B557" t="s">
        <v>2003</v>
      </c>
      <c r="D557" t="s">
        <v>11</v>
      </c>
      <c r="E557" t="s">
        <v>1016</v>
      </c>
      <c r="F557" t="s">
        <v>10</v>
      </c>
      <c r="G557" t="s">
        <v>116</v>
      </c>
      <c r="H557" t="s">
        <v>10</v>
      </c>
      <c r="I557" t="s">
        <v>1198</v>
      </c>
      <c r="M557" t="s">
        <v>792</v>
      </c>
      <c r="N557" t="s">
        <v>42</v>
      </c>
      <c r="O557" s="2">
        <v>42277</v>
      </c>
      <c r="Q557" s="2">
        <v>41639</v>
      </c>
    </row>
    <row r="558" spans="1:17" x14ac:dyDescent="0.35">
      <c r="A558" t="s">
        <v>2004</v>
      </c>
      <c r="B558" t="s">
        <v>2005</v>
      </c>
      <c r="D558" t="s">
        <v>6</v>
      </c>
      <c r="E558" t="s">
        <v>1016</v>
      </c>
      <c r="F558" t="s">
        <v>10</v>
      </c>
      <c r="G558" t="s">
        <v>62</v>
      </c>
      <c r="H558" t="s">
        <v>10</v>
      </c>
      <c r="I558" t="s">
        <v>1730</v>
      </c>
      <c r="M558" t="s">
        <v>792</v>
      </c>
      <c r="N558" t="s">
        <v>42</v>
      </c>
      <c r="O558" s="2">
        <v>42277</v>
      </c>
    </row>
    <row r="559" spans="1:17" x14ac:dyDescent="0.35">
      <c r="A559" t="s">
        <v>2006</v>
      </c>
      <c r="B559" t="s">
        <v>2007</v>
      </c>
      <c r="D559" t="s">
        <v>11</v>
      </c>
      <c r="E559" t="s">
        <v>1016</v>
      </c>
      <c r="F559" t="s">
        <v>10</v>
      </c>
      <c r="G559" t="s">
        <v>124</v>
      </c>
      <c r="H559" t="s">
        <v>10</v>
      </c>
      <c r="I559" t="s">
        <v>1391</v>
      </c>
      <c r="M559" t="s">
        <v>792</v>
      </c>
      <c r="N559" t="s">
        <v>42</v>
      </c>
      <c r="O559" s="2">
        <v>42277</v>
      </c>
    </row>
    <row r="560" spans="1:17" x14ac:dyDescent="0.35">
      <c r="A560" t="s">
        <v>2008</v>
      </c>
      <c r="B560" t="s">
        <v>2009</v>
      </c>
      <c r="D560" t="s">
        <v>11</v>
      </c>
      <c r="E560" t="s">
        <v>1016</v>
      </c>
      <c r="F560" t="s">
        <v>10</v>
      </c>
      <c r="G560" t="s">
        <v>126</v>
      </c>
      <c r="H560" t="s">
        <v>10</v>
      </c>
      <c r="I560" t="s">
        <v>1216</v>
      </c>
      <c r="M560" t="s">
        <v>792</v>
      </c>
      <c r="N560" t="s">
        <v>42</v>
      </c>
      <c r="O560" s="2">
        <v>42277</v>
      </c>
    </row>
    <row r="561" spans="1:18" x14ac:dyDescent="0.35">
      <c r="A561" t="s">
        <v>2010</v>
      </c>
      <c r="B561" t="s">
        <v>2011</v>
      </c>
      <c r="D561" t="s">
        <v>11</v>
      </c>
      <c r="E561" t="s">
        <v>1016</v>
      </c>
      <c r="F561" t="s">
        <v>10</v>
      </c>
      <c r="G561" t="s">
        <v>126</v>
      </c>
      <c r="H561" t="s">
        <v>10</v>
      </c>
      <c r="I561" t="s">
        <v>1352</v>
      </c>
      <c r="M561" t="s">
        <v>792</v>
      </c>
      <c r="N561" t="s">
        <v>42</v>
      </c>
      <c r="O561" s="2">
        <v>42277</v>
      </c>
    </row>
    <row r="562" spans="1:18" x14ac:dyDescent="0.35">
      <c r="A562" t="s">
        <v>2012</v>
      </c>
      <c r="B562" t="s">
        <v>2013</v>
      </c>
      <c r="D562" t="s">
        <v>11</v>
      </c>
      <c r="E562" t="s">
        <v>1016</v>
      </c>
      <c r="F562" t="s">
        <v>10</v>
      </c>
      <c r="G562" t="s">
        <v>124</v>
      </c>
      <c r="H562" t="s">
        <v>10</v>
      </c>
      <c r="I562" t="s">
        <v>1394</v>
      </c>
      <c r="M562" t="s">
        <v>792</v>
      </c>
      <c r="N562" t="s">
        <v>42</v>
      </c>
      <c r="O562" s="2">
        <v>42277</v>
      </c>
    </row>
    <row r="563" spans="1:18" x14ac:dyDescent="0.35">
      <c r="A563" t="s">
        <v>2014</v>
      </c>
      <c r="B563" t="s">
        <v>2015</v>
      </c>
      <c r="D563" t="s">
        <v>11</v>
      </c>
      <c r="E563" t="s">
        <v>1016</v>
      </c>
      <c r="F563" t="s">
        <v>10</v>
      </c>
      <c r="G563" t="s">
        <v>90</v>
      </c>
      <c r="H563" t="s">
        <v>10</v>
      </c>
      <c r="I563" t="s">
        <v>1724</v>
      </c>
      <c r="M563" t="s">
        <v>792</v>
      </c>
      <c r="N563" t="s">
        <v>42</v>
      </c>
      <c r="O563" s="2">
        <v>42277</v>
      </c>
      <c r="Q563" s="2">
        <v>42566</v>
      </c>
    </row>
    <row r="564" spans="1:18" x14ac:dyDescent="0.35">
      <c r="A564" t="s">
        <v>2016</v>
      </c>
      <c r="B564" t="s">
        <v>2017</v>
      </c>
      <c r="D564" t="s">
        <v>6</v>
      </c>
      <c r="E564" t="s">
        <v>1016</v>
      </c>
      <c r="F564" t="s">
        <v>10</v>
      </c>
      <c r="G564" t="s">
        <v>62</v>
      </c>
      <c r="H564" t="s">
        <v>10</v>
      </c>
      <c r="I564" t="s">
        <v>1733</v>
      </c>
      <c r="M564" t="s">
        <v>792</v>
      </c>
      <c r="N564" t="s">
        <v>42</v>
      </c>
      <c r="O564" s="2">
        <v>42277</v>
      </c>
      <c r="Q564" s="2">
        <v>42566</v>
      </c>
    </row>
    <row r="565" spans="1:18" x14ac:dyDescent="0.35">
      <c r="A565" t="s">
        <v>2018</v>
      </c>
      <c r="B565" t="s">
        <v>2019</v>
      </c>
      <c r="D565" t="s">
        <v>11</v>
      </c>
      <c r="E565" t="s">
        <v>1016</v>
      </c>
      <c r="F565" t="s">
        <v>10</v>
      </c>
      <c r="G565" t="s">
        <v>46</v>
      </c>
      <c r="H565" t="s">
        <v>10</v>
      </c>
      <c r="I565" t="s">
        <v>1352</v>
      </c>
      <c r="M565" t="s">
        <v>792</v>
      </c>
      <c r="N565" t="s">
        <v>42</v>
      </c>
      <c r="O565" s="2">
        <v>42277</v>
      </c>
    </row>
    <row r="566" spans="1:18" x14ac:dyDescent="0.35">
      <c r="A566" t="s">
        <v>2020</v>
      </c>
      <c r="B566" t="s">
        <v>2021</v>
      </c>
      <c r="D566" t="s">
        <v>11</v>
      </c>
      <c r="E566" t="s">
        <v>1016</v>
      </c>
      <c r="F566" t="s">
        <v>10</v>
      </c>
      <c r="G566" t="s">
        <v>64</v>
      </c>
      <c r="H566" t="s">
        <v>10</v>
      </c>
      <c r="I566" t="s">
        <v>1185</v>
      </c>
      <c r="M566" t="s">
        <v>792</v>
      </c>
      <c r="N566" t="s">
        <v>42</v>
      </c>
      <c r="O566" s="2">
        <v>42277</v>
      </c>
      <c r="R566" s="2">
        <v>42277</v>
      </c>
    </row>
    <row r="567" spans="1:18" x14ac:dyDescent="0.35">
      <c r="A567" t="s">
        <v>2022</v>
      </c>
      <c r="B567" t="s">
        <v>2023</v>
      </c>
      <c r="D567" t="s">
        <v>11</v>
      </c>
      <c r="E567" t="s">
        <v>1016</v>
      </c>
      <c r="F567" t="s">
        <v>10</v>
      </c>
      <c r="G567" t="s">
        <v>94</v>
      </c>
      <c r="H567" t="s">
        <v>10</v>
      </c>
      <c r="I567" t="s">
        <v>1724</v>
      </c>
      <c r="M567" t="s">
        <v>792</v>
      </c>
      <c r="N567" t="s">
        <v>42</v>
      </c>
      <c r="O567" s="2">
        <v>42277</v>
      </c>
    </row>
    <row r="568" spans="1:18" x14ac:dyDescent="0.35">
      <c r="A568" t="s">
        <v>2024</v>
      </c>
      <c r="B568" t="s">
        <v>2025</v>
      </c>
      <c r="D568" t="s">
        <v>11</v>
      </c>
      <c r="E568" t="s">
        <v>1016</v>
      </c>
      <c r="F568" t="s">
        <v>10</v>
      </c>
      <c r="G568" t="s">
        <v>94</v>
      </c>
      <c r="H568" t="s">
        <v>10</v>
      </c>
      <c r="I568" t="s">
        <v>1727</v>
      </c>
      <c r="M568" t="s">
        <v>792</v>
      </c>
      <c r="N568" t="s">
        <v>42</v>
      </c>
      <c r="O568" s="2">
        <v>42277</v>
      </c>
    </row>
    <row r="569" spans="1:18" x14ac:dyDescent="0.35">
      <c r="A569" t="s">
        <v>2026</v>
      </c>
      <c r="B569" t="s">
        <v>2027</v>
      </c>
      <c r="D569" t="s">
        <v>11</v>
      </c>
      <c r="E569" t="s">
        <v>1016</v>
      </c>
      <c r="F569" t="s">
        <v>10</v>
      </c>
      <c r="G569" t="s">
        <v>94</v>
      </c>
      <c r="H569" t="s">
        <v>10</v>
      </c>
      <c r="I569" t="s">
        <v>1730</v>
      </c>
      <c r="M569" t="s">
        <v>792</v>
      </c>
      <c r="N569" t="s">
        <v>42</v>
      </c>
      <c r="O569" s="2">
        <v>42277</v>
      </c>
    </row>
    <row r="570" spans="1:18" x14ac:dyDescent="0.35">
      <c r="A570" t="s">
        <v>2028</v>
      </c>
      <c r="B570" t="s">
        <v>2029</v>
      </c>
      <c r="D570" t="s">
        <v>6</v>
      </c>
      <c r="E570" t="s">
        <v>1016</v>
      </c>
      <c r="F570" t="s">
        <v>10</v>
      </c>
      <c r="G570" t="s">
        <v>62</v>
      </c>
      <c r="H570" t="s">
        <v>10</v>
      </c>
      <c r="I570" t="s">
        <v>1366</v>
      </c>
      <c r="M570" t="s">
        <v>792</v>
      </c>
      <c r="N570" t="s">
        <v>42</v>
      </c>
      <c r="O570" s="2">
        <v>42277</v>
      </c>
      <c r="R570" s="2">
        <v>42277</v>
      </c>
    </row>
    <row r="571" spans="1:18" x14ac:dyDescent="0.35">
      <c r="A571" t="s">
        <v>2030</v>
      </c>
      <c r="B571" t="s">
        <v>2031</v>
      </c>
      <c r="D571" t="s">
        <v>11</v>
      </c>
      <c r="E571" t="s">
        <v>1016</v>
      </c>
      <c r="F571" t="s">
        <v>10</v>
      </c>
      <c r="G571" t="s">
        <v>126</v>
      </c>
      <c r="H571" t="s">
        <v>10</v>
      </c>
      <c r="I571" t="s">
        <v>1375</v>
      </c>
      <c r="M571" t="s">
        <v>792</v>
      </c>
      <c r="N571" t="s">
        <v>42</v>
      </c>
      <c r="O571" s="2">
        <v>42277</v>
      </c>
    </row>
    <row r="572" spans="1:18" x14ac:dyDescent="0.35">
      <c r="A572" t="s">
        <v>2032</v>
      </c>
      <c r="B572" t="s">
        <v>2033</v>
      </c>
      <c r="D572" t="s">
        <v>11</v>
      </c>
      <c r="E572" t="s">
        <v>1016</v>
      </c>
      <c r="F572" t="s">
        <v>10</v>
      </c>
      <c r="G572" t="s">
        <v>103</v>
      </c>
      <c r="H572" t="s">
        <v>10</v>
      </c>
      <c r="I572" t="s">
        <v>1023</v>
      </c>
      <c r="M572" t="s">
        <v>792</v>
      </c>
      <c r="N572" t="s">
        <v>42</v>
      </c>
      <c r="O572" s="2">
        <v>42277</v>
      </c>
      <c r="Q572" s="2">
        <v>41639</v>
      </c>
    </row>
    <row r="573" spans="1:18" x14ac:dyDescent="0.35">
      <c r="A573" t="s">
        <v>2034</v>
      </c>
      <c r="B573" t="s">
        <v>2035</v>
      </c>
      <c r="D573" t="s">
        <v>11</v>
      </c>
      <c r="E573" t="s">
        <v>1016</v>
      </c>
      <c r="F573" t="s">
        <v>10</v>
      </c>
      <c r="G573" t="s">
        <v>82</v>
      </c>
      <c r="H573" t="s">
        <v>10</v>
      </c>
      <c r="I573" t="s">
        <v>1131</v>
      </c>
      <c r="M573" t="s">
        <v>792</v>
      </c>
      <c r="N573" t="s">
        <v>42</v>
      </c>
      <c r="O573" s="2">
        <v>42277</v>
      </c>
    </row>
    <row r="574" spans="1:18" x14ac:dyDescent="0.35">
      <c r="A574" t="s">
        <v>2036</v>
      </c>
      <c r="B574" t="s">
        <v>2037</v>
      </c>
      <c r="D574" t="s">
        <v>11</v>
      </c>
      <c r="E574" t="s">
        <v>1016</v>
      </c>
      <c r="F574" t="s">
        <v>10</v>
      </c>
      <c r="G574" t="s">
        <v>144</v>
      </c>
      <c r="H574" t="s">
        <v>10</v>
      </c>
      <c r="I574" t="s">
        <v>1201</v>
      </c>
      <c r="M574" t="s">
        <v>792</v>
      </c>
      <c r="N574" t="s">
        <v>42</v>
      </c>
      <c r="O574" s="2">
        <v>42277</v>
      </c>
      <c r="Q574" s="2">
        <v>41639</v>
      </c>
      <c r="R574" s="2">
        <v>45580</v>
      </c>
    </row>
    <row r="575" spans="1:18" x14ac:dyDescent="0.35">
      <c r="A575" t="s">
        <v>2038</v>
      </c>
      <c r="B575" t="s">
        <v>2039</v>
      </c>
      <c r="D575" t="s">
        <v>11</v>
      </c>
      <c r="E575" t="s">
        <v>1016</v>
      </c>
      <c r="F575" t="s">
        <v>10</v>
      </c>
      <c r="G575" t="s">
        <v>92</v>
      </c>
      <c r="H575" t="s">
        <v>10</v>
      </c>
      <c r="I575" t="s">
        <v>1017</v>
      </c>
      <c r="M575" t="s">
        <v>792</v>
      </c>
      <c r="N575" t="s">
        <v>42</v>
      </c>
      <c r="O575" s="2">
        <v>42277</v>
      </c>
    </row>
    <row r="576" spans="1:18" x14ac:dyDescent="0.35">
      <c r="A576" t="s">
        <v>2040</v>
      </c>
      <c r="B576" t="s">
        <v>2041</v>
      </c>
      <c r="D576" t="s">
        <v>11</v>
      </c>
      <c r="E576" t="s">
        <v>1016</v>
      </c>
      <c r="F576" t="s">
        <v>10</v>
      </c>
      <c r="G576" t="s">
        <v>76</v>
      </c>
      <c r="H576" t="s">
        <v>10</v>
      </c>
      <c r="I576" t="s">
        <v>1375</v>
      </c>
      <c r="M576" t="s">
        <v>792</v>
      </c>
      <c r="N576" t="s">
        <v>42</v>
      </c>
      <c r="O576" s="2">
        <v>42277</v>
      </c>
    </row>
    <row r="577" spans="1:18" x14ac:dyDescent="0.35">
      <c r="A577" t="s">
        <v>2042</v>
      </c>
      <c r="B577" t="s">
        <v>2043</v>
      </c>
      <c r="D577" t="s">
        <v>11</v>
      </c>
      <c r="E577" t="s">
        <v>1016</v>
      </c>
      <c r="F577" t="s">
        <v>10</v>
      </c>
      <c r="G577" t="s">
        <v>46</v>
      </c>
      <c r="H577" t="s">
        <v>10</v>
      </c>
      <c r="I577" t="s">
        <v>1229</v>
      </c>
      <c r="M577" t="s">
        <v>792</v>
      </c>
      <c r="N577" t="s">
        <v>42</v>
      </c>
      <c r="O577" s="2">
        <v>42277</v>
      </c>
      <c r="R577" s="2">
        <v>46203</v>
      </c>
    </row>
    <row r="578" spans="1:18" x14ac:dyDescent="0.35">
      <c r="A578" t="s">
        <v>2044</v>
      </c>
      <c r="B578" t="s">
        <v>2045</v>
      </c>
      <c r="D578" t="s">
        <v>6</v>
      </c>
      <c r="E578" t="s">
        <v>1016</v>
      </c>
      <c r="F578" t="s">
        <v>10</v>
      </c>
      <c r="G578" t="s">
        <v>84</v>
      </c>
      <c r="H578" t="s">
        <v>10</v>
      </c>
      <c r="I578" t="s">
        <v>1352</v>
      </c>
      <c r="M578" t="s">
        <v>792</v>
      </c>
      <c r="N578" t="s">
        <v>42</v>
      </c>
      <c r="O578" s="2">
        <v>41827</v>
      </c>
      <c r="Q578" s="2">
        <v>42566</v>
      </c>
    </row>
    <row r="579" spans="1:18" x14ac:dyDescent="0.35">
      <c r="A579" t="s">
        <v>2046</v>
      </c>
      <c r="B579" t="s">
        <v>2047</v>
      </c>
      <c r="D579" t="s">
        <v>6</v>
      </c>
      <c r="E579" t="s">
        <v>1016</v>
      </c>
      <c r="F579" t="s">
        <v>10</v>
      </c>
      <c r="G579" t="s">
        <v>62</v>
      </c>
      <c r="H579" t="s">
        <v>10</v>
      </c>
      <c r="I579" t="s">
        <v>1738</v>
      </c>
      <c r="M579" t="s">
        <v>792</v>
      </c>
      <c r="N579" t="s">
        <v>42</v>
      </c>
      <c r="O579" s="2">
        <v>42277</v>
      </c>
      <c r="Q579" s="2">
        <v>42566</v>
      </c>
    </row>
    <row r="580" spans="1:18" x14ac:dyDescent="0.35">
      <c r="A580" t="s">
        <v>2048</v>
      </c>
      <c r="B580" t="s">
        <v>2049</v>
      </c>
      <c r="D580" t="s">
        <v>11</v>
      </c>
      <c r="E580" t="s">
        <v>1016</v>
      </c>
      <c r="F580" t="s">
        <v>10</v>
      </c>
      <c r="G580" t="s">
        <v>46</v>
      </c>
      <c r="H580" t="s">
        <v>10</v>
      </c>
      <c r="I580" t="s">
        <v>1375</v>
      </c>
      <c r="M580" t="s">
        <v>792</v>
      </c>
      <c r="N580" t="s">
        <v>42</v>
      </c>
      <c r="O580" s="2">
        <v>42277</v>
      </c>
    </row>
    <row r="581" spans="1:18" x14ac:dyDescent="0.35">
      <c r="A581" t="s">
        <v>2050</v>
      </c>
      <c r="B581" t="s">
        <v>2051</v>
      </c>
      <c r="D581" t="s">
        <v>11</v>
      </c>
      <c r="E581" t="s">
        <v>1016</v>
      </c>
      <c r="F581" t="s">
        <v>10</v>
      </c>
      <c r="G581" t="s">
        <v>66</v>
      </c>
      <c r="H581" t="s">
        <v>10</v>
      </c>
      <c r="I581" t="s">
        <v>1131</v>
      </c>
      <c r="M581" t="s">
        <v>792</v>
      </c>
      <c r="N581" t="s">
        <v>42</v>
      </c>
      <c r="O581" s="2">
        <v>42277</v>
      </c>
    </row>
    <row r="582" spans="1:18" x14ac:dyDescent="0.35">
      <c r="A582" t="s">
        <v>2052</v>
      </c>
      <c r="B582" t="s">
        <v>2053</v>
      </c>
      <c r="D582" t="s">
        <v>11</v>
      </c>
      <c r="E582" t="s">
        <v>1016</v>
      </c>
      <c r="F582" t="s">
        <v>10</v>
      </c>
      <c r="G582" t="s">
        <v>66</v>
      </c>
      <c r="H582" t="s">
        <v>10</v>
      </c>
      <c r="I582" t="s">
        <v>1131</v>
      </c>
      <c r="M582" t="s">
        <v>792</v>
      </c>
      <c r="N582" t="s">
        <v>42</v>
      </c>
      <c r="O582" s="2">
        <v>42277</v>
      </c>
    </row>
    <row r="583" spans="1:18" x14ac:dyDescent="0.35">
      <c r="A583" t="s">
        <v>2054</v>
      </c>
      <c r="B583" t="s">
        <v>2055</v>
      </c>
      <c r="D583" t="s">
        <v>6</v>
      </c>
      <c r="E583" t="s">
        <v>1016</v>
      </c>
      <c r="F583" t="s">
        <v>10</v>
      </c>
      <c r="G583" t="s">
        <v>62</v>
      </c>
      <c r="H583" t="s">
        <v>10</v>
      </c>
      <c r="I583" t="s">
        <v>1741</v>
      </c>
      <c r="M583" t="s">
        <v>792</v>
      </c>
      <c r="N583" t="s">
        <v>42</v>
      </c>
      <c r="O583" s="2">
        <v>42277</v>
      </c>
      <c r="R583" s="2">
        <v>42566</v>
      </c>
    </row>
    <row r="584" spans="1:18" x14ac:dyDescent="0.35">
      <c r="A584" t="s">
        <v>2056</v>
      </c>
      <c r="B584" t="s">
        <v>2057</v>
      </c>
      <c r="D584" t="s">
        <v>6</v>
      </c>
      <c r="E584" t="s">
        <v>1016</v>
      </c>
      <c r="F584" t="s">
        <v>10</v>
      </c>
      <c r="G584" t="s">
        <v>62</v>
      </c>
      <c r="H584" t="s">
        <v>10</v>
      </c>
      <c r="I584" t="s">
        <v>1744</v>
      </c>
      <c r="M584" t="s">
        <v>792</v>
      </c>
      <c r="N584" t="s">
        <v>42</v>
      </c>
      <c r="O584" s="2">
        <v>42277</v>
      </c>
      <c r="Q584" s="2">
        <v>41639</v>
      </c>
    </row>
    <row r="585" spans="1:18" x14ac:dyDescent="0.35">
      <c r="A585" t="s">
        <v>2058</v>
      </c>
      <c r="B585" t="s">
        <v>2059</v>
      </c>
      <c r="D585" t="s">
        <v>6</v>
      </c>
      <c r="E585" t="s">
        <v>1016</v>
      </c>
      <c r="F585" t="s">
        <v>10</v>
      </c>
      <c r="G585" t="s">
        <v>62</v>
      </c>
      <c r="H585" t="s">
        <v>10</v>
      </c>
      <c r="I585" t="s">
        <v>1744</v>
      </c>
      <c r="M585" t="s">
        <v>792</v>
      </c>
      <c r="N585" t="s">
        <v>42</v>
      </c>
      <c r="O585" s="2">
        <v>42277</v>
      </c>
    </row>
    <row r="586" spans="1:18" x14ac:dyDescent="0.35">
      <c r="A586" t="s">
        <v>2060</v>
      </c>
      <c r="B586" t="s">
        <v>2061</v>
      </c>
      <c r="D586" t="s">
        <v>11</v>
      </c>
      <c r="E586" t="s">
        <v>1016</v>
      </c>
      <c r="F586" t="s">
        <v>10</v>
      </c>
      <c r="G586" t="s">
        <v>66</v>
      </c>
      <c r="H586" t="s">
        <v>10</v>
      </c>
      <c r="I586" t="s">
        <v>1131</v>
      </c>
      <c r="M586" t="s">
        <v>792</v>
      </c>
      <c r="N586" t="s">
        <v>42</v>
      </c>
      <c r="O586" s="2">
        <v>42277</v>
      </c>
    </row>
    <row r="587" spans="1:18" x14ac:dyDescent="0.35">
      <c r="A587" t="s">
        <v>2062</v>
      </c>
      <c r="B587" t="s">
        <v>2063</v>
      </c>
      <c r="D587" t="s">
        <v>11</v>
      </c>
      <c r="E587" t="s">
        <v>1016</v>
      </c>
      <c r="F587" t="s">
        <v>10</v>
      </c>
      <c r="G587" t="s">
        <v>116</v>
      </c>
      <c r="H587" t="s">
        <v>10</v>
      </c>
      <c r="I587" t="s">
        <v>1679</v>
      </c>
      <c r="M587" t="s">
        <v>792</v>
      </c>
      <c r="N587" t="s">
        <v>42</v>
      </c>
      <c r="O587" s="2">
        <v>42277</v>
      </c>
    </row>
    <row r="588" spans="1:18" x14ac:dyDescent="0.35">
      <c r="A588" t="s">
        <v>2064</v>
      </c>
      <c r="B588" t="s">
        <v>2065</v>
      </c>
      <c r="D588" t="s">
        <v>6</v>
      </c>
      <c r="E588" t="s">
        <v>1016</v>
      </c>
      <c r="F588" t="s">
        <v>10</v>
      </c>
      <c r="G588" t="s">
        <v>62</v>
      </c>
      <c r="H588" t="s">
        <v>10</v>
      </c>
      <c r="I588" t="s">
        <v>1744</v>
      </c>
      <c r="M588" t="s">
        <v>792</v>
      </c>
      <c r="N588" t="s">
        <v>42</v>
      </c>
      <c r="O588" s="2">
        <v>42277</v>
      </c>
    </row>
    <row r="589" spans="1:18" x14ac:dyDescent="0.35">
      <c r="A589" t="s">
        <v>2066</v>
      </c>
      <c r="B589" t="s">
        <v>2067</v>
      </c>
      <c r="D589" t="s">
        <v>6</v>
      </c>
      <c r="E589" t="s">
        <v>1016</v>
      </c>
      <c r="F589" t="s">
        <v>10</v>
      </c>
      <c r="G589" t="s">
        <v>62</v>
      </c>
      <c r="H589" t="s">
        <v>10</v>
      </c>
      <c r="I589" t="s">
        <v>1753</v>
      </c>
      <c r="M589" t="s">
        <v>792</v>
      </c>
      <c r="N589" t="s">
        <v>42</v>
      </c>
      <c r="O589" s="2">
        <v>42277</v>
      </c>
    </row>
    <row r="590" spans="1:18" x14ac:dyDescent="0.35">
      <c r="A590" t="s">
        <v>2068</v>
      </c>
      <c r="B590" t="s">
        <v>2069</v>
      </c>
      <c r="D590" t="s">
        <v>6</v>
      </c>
      <c r="E590" t="s">
        <v>1016</v>
      </c>
      <c r="F590" t="s">
        <v>10</v>
      </c>
      <c r="G590" t="s">
        <v>62</v>
      </c>
      <c r="H590" t="s">
        <v>10</v>
      </c>
      <c r="I590" t="s">
        <v>1753</v>
      </c>
      <c r="M590" t="s">
        <v>792</v>
      </c>
      <c r="N590" t="s">
        <v>42</v>
      </c>
      <c r="O590" s="2">
        <v>42277</v>
      </c>
    </row>
    <row r="591" spans="1:18" x14ac:dyDescent="0.35">
      <c r="A591" t="s">
        <v>2070</v>
      </c>
      <c r="B591" t="s">
        <v>2071</v>
      </c>
      <c r="D591" t="s">
        <v>11</v>
      </c>
      <c r="E591" t="s">
        <v>1016</v>
      </c>
      <c r="F591" t="s">
        <v>10</v>
      </c>
      <c r="G591" t="s">
        <v>84</v>
      </c>
      <c r="H591" t="s">
        <v>10</v>
      </c>
      <c r="I591" t="s">
        <v>1131</v>
      </c>
      <c r="M591" t="s">
        <v>792</v>
      </c>
      <c r="N591" t="s">
        <v>42</v>
      </c>
      <c r="O591" s="2">
        <v>42277</v>
      </c>
    </row>
    <row r="592" spans="1:18" x14ac:dyDescent="0.35">
      <c r="A592" t="s">
        <v>2072</v>
      </c>
      <c r="B592" t="s">
        <v>2073</v>
      </c>
      <c r="D592" t="s">
        <v>11</v>
      </c>
      <c r="E592" t="s">
        <v>1016</v>
      </c>
      <c r="F592" t="s">
        <v>10</v>
      </c>
      <c r="G592" t="s">
        <v>126</v>
      </c>
      <c r="H592" t="s">
        <v>10</v>
      </c>
      <c r="I592" t="s">
        <v>1020</v>
      </c>
      <c r="M592" t="s">
        <v>792</v>
      </c>
      <c r="N592" t="s">
        <v>42</v>
      </c>
      <c r="O592" s="2">
        <v>42277</v>
      </c>
    </row>
    <row r="593" spans="1:18" x14ac:dyDescent="0.35">
      <c r="A593" t="s">
        <v>2074</v>
      </c>
      <c r="B593" t="s">
        <v>2075</v>
      </c>
      <c r="D593" t="s">
        <v>11</v>
      </c>
      <c r="E593" t="s">
        <v>1016</v>
      </c>
      <c r="F593" t="s">
        <v>10</v>
      </c>
      <c r="G593" t="s">
        <v>40</v>
      </c>
      <c r="H593" t="s">
        <v>10</v>
      </c>
      <c r="I593" t="s">
        <v>1375</v>
      </c>
      <c r="M593" t="s">
        <v>792</v>
      </c>
      <c r="N593" t="s">
        <v>42</v>
      </c>
      <c r="O593" s="2">
        <v>42277</v>
      </c>
      <c r="Q593" s="2">
        <v>41639</v>
      </c>
    </row>
    <row r="594" spans="1:18" x14ac:dyDescent="0.35">
      <c r="A594" t="s">
        <v>2076</v>
      </c>
      <c r="B594" t="s">
        <v>2077</v>
      </c>
      <c r="D594" t="s">
        <v>6</v>
      </c>
      <c r="E594" t="s">
        <v>1016</v>
      </c>
      <c r="F594" t="s">
        <v>10</v>
      </c>
      <c r="G594" t="s">
        <v>62</v>
      </c>
      <c r="H594" t="s">
        <v>10</v>
      </c>
      <c r="I594" t="s">
        <v>1758</v>
      </c>
      <c r="M594" t="s">
        <v>792</v>
      </c>
      <c r="N594" t="s">
        <v>42</v>
      </c>
      <c r="O594" s="2">
        <v>42277</v>
      </c>
    </row>
    <row r="595" spans="1:18" x14ac:dyDescent="0.35">
      <c r="A595" t="s">
        <v>2078</v>
      </c>
      <c r="B595" t="s">
        <v>2079</v>
      </c>
      <c r="D595" t="s">
        <v>6</v>
      </c>
      <c r="E595" t="s">
        <v>1016</v>
      </c>
      <c r="F595" t="s">
        <v>10</v>
      </c>
      <c r="G595" t="s">
        <v>62</v>
      </c>
      <c r="H595" t="s">
        <v>10</v>
      </c>
      <c r="I595" t="s">
        <v>1761</v>
      </c>
      <c r="M595" t="s">
        <v>792</v>
      </c>
      <c r="N595" t="s">
        <v>42</v>
      </c>
      <c r="O595" s="2">
        <v>42277</v>
      </c>
      <c r="Q595" s="2">
        <v>41639</v>
      </c>
    </row>
    <row r="596" spans="1:18" x14ac:dyDescent="0.35">
      <c r="A596" t="s">
        <v>2080</v>
      </c>
      <c r="B596" t="s">
        <v>2081</v>
      </c>
      <c r="D596" t="s">
        <v>6</v>
      </c>
      <c r="E596" t="s">
        <v>1016</v>
      </c>
      <c r="F596" t="s">
        <v>10</v>
      </c>
      <c r="G596" t="s">
        <v>62</v>
      </c>
      <c r="H596" t="s">
        <v>10</v>
      </c>
      <c r="I596" t="s">
        <v>1761</v>
      </c>
      <c r="M596" t="s">
        <v>792</v>
      </c>
      <c r="N596" t="s">
        <v>42</v>
      </c>
      <c r="O596" s="2">
        <v>42277</v>
      </c>
    </row>
    <row r="597" spans="1:18" x14ac:dyDescent="0.35">
      <c r="A597" t="s">
        <v>2082</v>
      </c>
      <c r="B597" t="s">
        <v>2083</v>
      </c>
      <c r="D597" t="s">
        <v>6</v>
      </c>
      <c r="E597" t="s">
        <v>1016</v>
      </c>
      <c r="F597" t="s">
        <v>10</v>
      </c>
      <c r="G597" t="s">
        <v>46</v>
      </c>
      <c r="H597" t="s">
        <v>10</v>
      </c>
      <c r="I597" t="s">
        <v>1123</v>
      </c>
      <c r="M597" t="s">
        <v>792</v>
      </c>
      <c r="N597" t="s">
        <v>42</v>
      </c>
      <c r="O597" s="2">
        <v>41827</v>
      </c>
      <c r="Q597" s="2">
        <v>42277</v>
      </c>
    </row>
    <row r="598" spans="1:18" x14ac:dyDescent="0.35">
      <c r="A598" t="s">
        <v>2084</v>
      </c>
      <c r="B598" t="s">
        <v>2085</v>
      </c>
      <c r="D598" t="s">
        <v>6</v>
      </c>
      <c r="E598" t="s">
        <v>1016</v>
      </c>
      <c r="F598" t="s">
        <v>10</v>
      </c>
      <c r="G598" t="s">
        <v>62</v>
      </c>
      <c r="H598" t="s">
        <v>10</v>
      </c>
      <c r="I598" t="s">
        <v>1761</v>
      </c>
      <c r="M598" t="s">
        <v>792</v>
      </c>
      <c r="N598" t="s">
        <v>42</v>
      </c>
      <c r="O598" s="2">
        <v>42277</v>
      </c>
    </row>
    <row r="599" spans="1:18" x14ac:dyDescent="0.35">
      <c r="A599" t="s">
        <v>2086</v>
      </c>
      <c r="B599" t="s">
        <v>2087</v>
      </c>
      <c r="D599" t="s">
        <v>6</v>
      </c>
      <c r="E599" t="s">
        <v>1016</v>
      </c>
      <c r="F599" t="s">
        <v>10</v>
      </c>
      <c r="G599" t="s">
        <v>62</v>
      </c>
      <c r="H599" t="s">
        <v>10</v>
      </c>
      <c r="I599" t="s">
        <v>1761</v>
      </c>
      <c r="M599" t="s">
        <v>792</v>
      </c>
      <c r="N599" t="s">
        <v>42</v>
      </c>
      <c r="O599" s="2">
        <v>42277</v>
      </c>
      <c r="Q599" s="2">
        <v>42931</v>
      </c>
    </row>
    <row r="600" spans="1:18" x14ac:dyDescent="0.35">
      <c r="A600" t="s">
        <v>2088</v>
      </c>
      <c r="B600" t="s">
        <v>2089</v>
      </c>
      <c r="D600" t="s">
        <v>6</v>
      </c>
      <c r="E600" t="s">
        <v>1016</v>
      </c>
      <c r="F600" t="s">
        <v>10</v>
      </c>
      <c r="G600" t="s">
        <v>62</v>
      </c>
      <c r="H600" t="s">
        <v>10</v>
      </c>
      <c r="I600" t="s">
        <v>1761</v>
      </c>
      <c r="M600" t="s">
        <v>792</v>
      </c>
      <c r="N600" t="s">
        <v>42</v>
      </c>
      <c r="O600" s="2">
        <v>42277</v>
      </c>
      <c r="Q600" s="2">
        <v>42931</v>
      </c>
    </row>
    <row r="601" spans="1:18" x14ac:dyDescent="0.35">
      <c r="A601" t="s">
        <v>2090</v>
      </c>
      <c r="B601" t="s">
        <v>2091</v>
      </c>
      <c r="D601" t="s">
        <v>6</v>
      </c>
      <c r="E601" t="s">
        <v>1016</v>
      </c>
      <c r="F601" t="s">
        <v>10</v>
      </c>
      <c r="G601" t="s">
        <v>62</v>
      </c>
      <c r="H601" t="s">
        <v>10</v>
      </c>
      <c r="I601" t="s">
        <v>1761</v>
      </c>
      <c r="M601" t="s">
        <v>792</v>
      </c>
      <c r="N601" t="s">
        <v>42</v>
      </c>
      <c r="O601" s="2">
        <v>42277</v>
      </c>
      <c r="Q601" s="2">
        <v>42931</v>
      </c>
    </row>
    <row r="602" spans="1:18" x14ac:dyDescent="0.35">
      <c r="A602" t="s">
        <v>2092</v>
      </c>
      <c r="B602" t="s">
        <v>2093</v>
      </c>
      <c r="D602" t="s">
        <v>6</v>
      </c>
      <c r="E602" t="s">
        <v>1016</v>
      </c>
      <c r="F602" t="s">
        <v>10</v>
      </c>
      <c r="G602" t="s">
        <v>62</v>
      </c>
      <c r="H602" t="s">
        <v>10</v>
      </c>
      <c r="I602" t="s">
        <v>1761</v>
      </c>
      <c r="M602" t="s">
        <v>792</v>
      </c>
      <c r="N602" t="s">
        <v>42</v>
      </c>
      <c r="O602" s="2">
        <v>42277</v>
      </c>
      <c r="Q602" s="2">
        <v>42931</v>
      </c>
    </row>
    <row r="603" spans="1:18" x14ac:dyDescent="0.35">
      <c r="A603" t="s">
        <v>2094</v>
      </c>
      <c r="B603" t="s">
        <v>2095</v>
      </c>
      <c r="D603" t="s">
        <v>6</v>
      </c>
      <c r="E603" t="s">
        <v>1016</v>
      </c>
      <c r="F603" t="s">
        <v>10</v>
      </c>
      <c r="G603" t="s">
        <v>62</v>
      </c>
      <c r="H603" t="s">
        <v>10</v>
      </c>
      <c r="I603" t="s">
        <v>1778</v>
      </c>
      <c r="M603" t="s">
        <v>792</v>
      </c>
      <c r="N603" t="s">
        <v>42</v>
      </c>
      <c r="O603" s="2">
        <v>42277</v>
      </c>
    </row>
    <row r="604" spans="1:18" x14ac:dyDescent="0.35">
      <c r="A604" t="s">
        <v>2096</v>
      </c>
      <c r="B604" t="s">
        <v>2097</v>
      </c>
      <c r="D604" t="s">
        <v>6</v>
      </c>
      <c r="E604" t="s">
        <v>1016</v>
      </c>
      <c r="F604" t="s">
        <v>10</v>
      </c>
      <c r="G604" t="s">
        <v>62</v>
      </c>
      <c r="H604" t="s">
        <v>10</v>
      </c>
      <c r="I604" t="s">
        <v>1781</v>
      </c>
      <c r="M604" t="s">
        <v>792</v>
      </c>
      <c r="N604" t="s">
        <v>42</v>
      </c>
      <c r="O604" s="2">
        <v>42277</v>
      </c>
      <c r="Q604" s="2">
        <v>41639</v>
      </c>
    </row>
    <row r="605" spans="1:18" x14ac:dyDescent="0.35">
      <c r="A605" t="s">
        <v>2098</v>
      </c>
      <c r="B605" t="s">
        <v>2099</v>
      </c>
      <c r="D605" t="s">
        <v>6</v>
      </c>
      <c r="E605" t="s">
        <v>1016</v>
      </c>
      <c r="F605" t="s">
        <v>10</v>
      </c>
      <c r="G605" t="s">
        <v>62</v>
      </c>
      <c r="H605" t="s">
        <v>10</v>
      </c>
      <c r="I605" t="s">
        <v>1781</v>
      </c>
      <c r="M605" t="s">
        <v>792</v>
      </c>
      <c r="N605" t="s">
        <v>42</v>
      </c>
      <c r="O605" s="2">
        <v>42277</v>
      </c>
      <c r="Q605" s="2">
        <v>41639</v>
      </c>
    </row>
    <row r="606" spans="1:18" x14ac:dyDescent="0.35">
      <c r="A606" t="s">
        <v>2100</v>
      </c>
      <c r="B606" t="s">
        <v>2101</v>
      </c>
      <c r="D606" t="s">
        <v>6</v>
      </c>
      <c r="E606" t="s">
        <v>1016</v>
      </c>
      <c r="F606" t="s">
        <v>10</v>
      </c>
      <c r="G606" t="s">
        <v>62</v>
      </c>
      <c r="H606" t="s">
        <v>10</v>
      </c>
      <c r="I606" t="s">
        <v>1786</v>
      </c>
      <c r="M606" t="s">
        <v>792</v>
      </c>
      <c r="N606" t="s">
        <v>42</v>
      </c>
      <c r="O606" s="2">
        <v>42277</v>
      </c>
    </row>
    <row r="607" spans="1:18" x14ac:dyDescent="0.35">
      <c r="A607" t="s">
        <v>2102</v>
      </c>
      <c r="B607" t="s">
        <v>2103</v>
      </c>
      <c r="D607" t="s">
        <v>6</v>
      </c>
      <c r="E607" t="s">
        <v>1016</v>
      </c>
      <c r="F607" t="s">
        <v>10</v>
      </c>
      <c r="G607" t="s">
        <v>62</v>
      </c>
      <c r="H607" t="s">
        <v>10</v>
      </c>
      <c r="I607" t="s">
        <v>1786</v>
      </c>
      <c r="M607" t="s">
        <v>792</v>
      </c>
      <c r="N607" t="s">
        <v>42</v>
      </c>
      <c r="O607" s="2">
        <v>42277</v>
      </c>
    </row>
    <row r="608" spans="1:18" x14ac:dyDescent="0.35">
      <c r="A608" t="s">
        <v>2104</v>
      </c>
      <c r="B608" t="s">
        <v>2105</v>
      </c>
      <c r="D608" t="s">
        <v>6</v>
      </c>
      <c r="E608" t="s">
        <v>1016</v>
      </c>
      <c r="F608" t="s">
        <v>10</v>
      </c>
      <c r="G608" t="s">
        <v>66</v>
      </c>
      <c r="H608" t="s">
        <v>10</v>
      </c>
      <c r="I608" t="s">
        <v>1023</v>
      </c>
      <c r="J608" t="s">
        <v>10</v>
      </c>
      <c r="K608" t="s">
        <v>1116</v>
      </c>
      <c r="L608" t="b">
        <v>0</v>
      </c>
      <c r="M608" t="s">
        <v>792</v>
      </c>
      <c r="N608" t="s">
        <v>42</v>
      </c>
      <c r="O608" s="2">
        <v>41827</v>
      </c>
      <c r="Q608" s="2">
        <v>42277</v>
      </c>
      <c r="R608" s="2">
        <v>42277</v>
      </c>
    </row>
    <row r="609" spans="1:18" x14ac:dyDescent="0.35">
      <c r="A609" t="s">
        <v>2106</v>
      </c>
      <c r="B609" t="s">
        <v>2107</v>
      </c>
      <c r="D609" t="s">
        <v>6</v>
      </c>
      <c r="E609" t="s">
        <v>1016</v>
      </c>
      <c r="F609" t="s">
        <v>10</v>
      </c>
      <c r="G609" t="s">
        <v>62</v>
      </c>
      <c r="H609" t="s">
        <v>10</v>
      </c>
      <c r="I609" t="s">
        <v>1023</v>
      </c>
      <c r="M609" t="s">
        <v>792</v>
      </c>
      <c r="N609" t="s">
        <v>42</v>
      </c>
      <c r="O609" s="2">
        <v>42277</v>
      </c>
    </row>
    <row r="610" spans="1:18" x14ac:dyDescent="0.35">
      <c r="A610" t="s">
        <v>2108</v>
      </c>
      <c r="B610" t="s">
        <v>2109</v>
      </c>
      <c r="D610" t="s">
        <v>11</v>
      </c>
      <c r="E610" t="s">
        <v>1016</v>
      </c>
      <c r="F610" t="s">
        <v>10</v>
      </c>
      <c r="G610" t="s">
        <v>64</v>
      </c>
      <c r="H610" t="s">
        <v>10</v>
      </c>
      <c r="I610" t="s">
        <v>1289</v>
      </c>
      <c r="M610" t="s">
        <v>792</v>
      </c>
      <c r="N610" t="s">
        <v>42</v>
      </c>
      <c r="O610" s="2">
        <v>42277</v>
      </c>
      <c r="R610" s="2">
        <v>42931</v>
      </c>
    </row>
    <row r="611" spans="1:18" x14ac:dyDescent="0.35">
      <c r="A611" t="s">
        <v>2110</v>
      </c>
      <c r="B611" t="s">
        <v>2111</v>
      </c>
      <c r="D611" t="s">
        <v>6</v>
      </c>
      <c r="E611" t="s">
        <v>1016</v>
      </c>
      <c r="F611" t="s">
        <v>10</v>
      </c>
      <c r="G611" t="s">
        <v>62</v>
      </c>
      <c r="H611" t="s">
        <v>10</v>
      </c>
      <c r="I611" t="s">
        <v>1023</v>
      </c>
      <c r="M611" t="s">
        <v>792</v>
      </c>
      <c r="N611" t="s">
        <v>42</v>
      </c>
      <c r="O611" s="2">
        <v>42277</v>
      </c>
    </row>
    <row r="612" spans="1:18" x14ac:dyDescent="0.35">
      <c r="A612" t="s">
        <v>2112</v>
      </c>
      <c r="B612" t="s">
        <v>2113</v>
      </c>
      <c r="D612" t="s">
        <v>11</v>
      </c>
      <c r="E612" t="s">
        <v>1016</v>
      </c>
      <c r="F612" t="s">
        <v>10</v>
      </c>
      <c r="G612" t="s">
        <v>62</v>
      </c>
      <c r="H612" t="s">
        <v>10</v>
      </c>
      <c r="I612" t="s">
        <v>1366</v>
      </c>
      <c r="M612" t="s">
        <v>792</v>
      </c>
      <c r="N612" t="s">
        <v>42</v>
      </c>
      <c r="O612" s="2">
        <v>42277</v>
      </c>
    </row>
    <row r="613" spans="1:18" x14ac:dyDescent="0.35">
      <c r="A613" t="s">
        <v>2114</v>
      </c>
      <c r="B613" t="s">
        <v>2115</v>
      </c>
      <c r="D613" t="s">
        <v>11</v>
      </c>
      <c r="E613" t="s">
        <v>1016</v>
      </c>
      <c r="F613" t="s">
        <v>10</v>
      </c>
      <c r="G613" t="s">
        <v>84</v>
      </c>
      <c r="H613" t="s">
        <v>10</v>
      </c>
      <c r="I613" t="s">
        <v>1229</v>
      </c>
      <c r="M613" t="s">
        <v>792</v>
      </c>
      <c r="N613" t="s">
        <v>42</v>
      </c>
      <c r="O613" s="2">
        <v>42277</v>
      </c>
      <c r="Q613" s="2">
        <v>42566</v>
      </c>
    </row>
    <row r="614" spans="1:18" x14ac:dyDescent="0.35">
      <c r="A614" t="s">
        <v>2116</v>
      </c>
      <c r="B614" t="s">
        <v>2117</v>
      </c>
      <c r="D614" t="s">
        <v>11</v>
      </c>
      <c r="E614" t="s">
        <v>1016</v>
      </c>
      <c r="F614" t="s">
        <v>10</v>
      </c>
      <c r="G614" t="s">
        <v>84</v>
      </c>
      <c r="H614" t="s">
        <v>10</v>
      </c>
      <c r="I614" t="s">
        <v>1229</v>
      </c>
      <c r="M614" t="s">
        <v>792</v>
      </c>
      <c r="N614" t="s">
        <v>42</v>
      </c>
      <c r="O614" s="2">
        <v>42277</v>
      </c>
      <c r="Q614" s="2">
        <v>42566</v>
      </c>
    </row>
    <row r="615" spans="1:18" x14ac:dyDescent="0.35">
      <c r="A615" t="s">
        <v>2118</v>
      </c>
      <c r="B615" t="s">
        <v>2119</v>
      </c>
      <c r="D615" t="s">
        <v>11</v>
      </c>
      <c r="E615" t="s">
        <v>1016</v>
      </c>
      <c r="F615" t="s">
        <v>10</v>
      </c>
      <c r="G615" t="s">
        <v>124</v>
      </c>
      <c r="H615" t="s">
        <v>10</v>
      </c>
      <c r="I615" t="s">
        <v>1352</v>
      </c>
      <c r="M615" t="s">
        <v>792</v>
      </c>
      <c r="N615" t="s">
        <v>42</v>
      </c>
      <c r="O615" s="2">
        <v>42277</v>
      </c>
      <c r="Q615" s="2">
        <v>42931</v>
      </c>
    </row>
    <row r="616" spans="1:18" x14ac:dyDescent="0.35">
      <c r="A616" t="s">
        <v>2120</v>
      </c>
      <c r="B616" t="s">
        <v>2121</v>
      </c>
      <c r="D616" t="s">
        <v>11</v>
      </c>
      <c r="E616" t="s">
        <v>1016</v>
      </c>
      <c r="F616" t="s">
        <v>10</v>
      </c>
      <c r="G616" t="s">
        <v>44</v>
      </c>
      <c r="H616" t="s">
        <v>10</v>
      </c>
      <c r="I616" t="s">
        <v>1123</v>
      </c>
      <c r="M616" t="s">
        <v>792</v>
      </c>
      <c r="N616" t="s">
        <v>42</v>
      </c>
      <c r="O616" s="2">
        <v>42277</v>
      </c>
    </row>
    <row r="617" spans="1:18" x14ac:dyDescent="0.35">
      <c r="A617" t="s">
        <v>2122</v>
      </c>
      <c r="B617" t="s">
        <v>2123</v>
      </c>
      <c r="D617" t="s">
        <v>11</v>
      </c>
      <c r="E617" t="s">
        <v>1016</v>
      </c>
      <c r="F617" t="s">
        <v>10</v>
      </c>
      <c r="G617" t="s">
        <v>116</v>
      </c>
      <c r="H617" t="s">
        <v>10</v>
      </c>
      <c r="I617" t="s">
        <v>1206</v>
      </c>
      <c r="M617" t="s">
        <v>792</v>
      </c>
      <c r="N617" t="s">
        <v>42</v>
      </c>
      <c r="O617" s="2">
        <v>42277</v>
      </c>
    </row>
    <row r="618" spans="1:18" x14ac:dyDescent="0.35">
      <c r="A618" t="s">
        <v>2124</v>
      </c>
      <c r="B618" t="s">
        <v>2125</v>
      </c>
      <c r="D618" t="s">
        <v>6</v>
      </c>
      <c r="E618" t="s">
        <v>1016</v>
      </c>
      <c r="F618" t="s">
        <v>10</v>
      </c>
      <c r="G618" t="s">
        <v>62</v>
      </c>
      <c r="H618" t="s">
        <v>10</v>
      </c>
      <c r="I618" t="s">
        <v>1366</v>
      </c>
      <c r="M618" t="s">
        <v>792</v>
      </c>
      <c r="N618" t="s">
        <v>42</v>
      </c>
      <c r="O618" s="2">
        <v>42277</v>
      </c>
      <c r="Q618" s="2">
        <v>45122</v>
      </c>
    </row>
    <row r="619" spans="1:18" x14ac:dyDescent="0.35">
      <c r="A619" t="s">
        <v>2126</v>
      </c>
      <c r="B619" t="s">
        <v>2127</v>
      </c>
      <c r="D619" t="s">
        <v>11</v>
      </c>
      <c r="E619" t="s">
        <v>1016</v>
      </c>
      <c r="F619" t="s">
        <v>10</v>
      </c>
      <c r="G619" t="s">
        <v>116</v>
      </c>
      <c r="H619" t="s">
        <v>10</v>
      </c>
      <c r="I619" t="s">
        <v>1684</v>
      </c>
      <c r="M619" t="s">
        <v>792</v>
      </c>
      <c r="N619" t="s">
        <v>42</v>
      </c>
      <c r="O619" s="2">
        <v>42277</v>
      </c>
    </row>
    <row r="620" spans="1:18" x14ac:dyDescent="0.35">
      <c r="A620" t="s">
        <v>2128</v>
      </c>
      <c r="B620" t="s">
        <v>2129</v>
      </c>
      <c r="D620" t="s">
        <v>6</v>
      </c>
      <c r="E620" t="s">
        <v>1016</v>
      </c>
      <c r="F620" t="s">
        <v>10</v>
      </c>
      <c r="G620" t="s">
        <v>62</v>
      </c>
      <c r="H620" t="s">
        <v>10</v>
      </c>
      <c r="I620" t="s">
        <v>1797</v>
      </c>
      <c r="M620" t="s">
        <v>792</v>
      </c>
      <c r="N620" t="s">
        <v>42</v>
      </c>
      <c r="O620" s="2">
        <v>42277</v>
      </c>
    </row>
    <row r="621" spans="1:18" x14ac:dyDescent="0.35">
      <c r="A621" t="s">
        <v>2130</v>
      </c>
      <c r="B621" t="s">
        <v>2131</v>
      </c>
      <c r="D621" t="s">
        <v>11</v>
      </c>
      <c r="E621" t="s">
        <v>1016</v>
      </c>
      <c r="F621" t="s">
        <v>10</v>
      </c>
      <c r="G621" t="s">
        <v>124</v>
      </c>
      <c r="H621" t="s">
        <v>10</v>
      </c>
      <c r="I621" t="s">
        <v>1229</v>
      </c>
      <c r="M621" t="s">
        <v>792</v>
      </c>
      <c r="N621" t="s">
        <v>42</v>
      </c>
      <c r="O621" s="2">
        <v>42277</v>
      </c>
    </row>
    <row r="622" spans="1:18" x14ac:dyDescent="0.35">
      <c r="A622" t="s">
        <v>2132</v>
      </c>
      <c r="B622" t="s">
        <v>2133</v>
      </c>
      <c r="D622" t="s">
        <v>11</v>
      </c>
      <c r="E622" t="s">
        <v>1016</v>
      </c>
      <c r="F622" t="s">
        <v>10</v>
      </c>
      <c r="G622" t="s">
        <v>84</v>
      </c>
      <c r="H622" t="s">
        <v>10</v>
      </c>
      <c r="I622" t="s">
        <v>1229</v>
      </c>
      <c r="M622" t="s">
        <v>792</v>
      </c>
      <c r="N622" t="s">
        <v>42</v>
      </c>
      <c r="O622" s="2">
        <v>42277</v>
      </c>
    </row>
    <row r="623" spans="1:18" x14ac:dyDescent="0.35">
      <c r="A623" t="s">
        <v>2134</v>
      </c>
      <c r="B623" t="s">
        <v>2135</v>
      </c>
      <c r="D623" t="s">
        <v>11</v>
      </c>
      <c r="E623" t="s">
        <v>1016</v>
      </c>
      <c r="F623" t="s">
        <v>10</v>
      </c>
      <c r="G623" t="s">
        <v>94</v>
      </c>
      <c r="H623" t="s">
        <v>10</v>
      </c>
      <c r="I623" t="s">
        <v>1738</v>
      </c>
      <c r="M623" t="s">
        <v>792</v>
      </c>
      <c r="N623" t="s">
        <v>42</v>
      </c>
      <c r="O623" s="2">
        <v>42277</v>
      </c>
      <c r="Q623" s="2">
        <v>41639</v>
      </c>
    </row>
    <row r="624" spans="1:18" x14ac:dyDescent="0.35">
      <c r="A624" t="s">
        <v>2136</v>
      </c>
      <c r="B624" t="s">
        <v>2137</v>
      </c>
      <c r="D624" t="s">
        <v>6</v>
      </c>
      <c r="E624" t="s">
        <v>1016</v>
      </c>
      <c r="F624" t="s">
        <v>10</v>
      </c>
      <c r="G624" t="s">
        <v>62</v>
      </c>
      <c r="H624" t="s">
        <v>10</v>
      </c>
      <c r="I624" t="s">
        <v>1802</v>
      </c>
      <c r="M624" t="s">
        <v>792</v>
      </c>
      <c r="N624" t="s">
        <v>42</v>
      </c>
      <c r="O624" s="2">
        <v>42277</v>
      </c>
      <c r="Q624" s="2">
        <v>42566</v>
      </c>
      <c r="R624" s="2">
        <v>42277</v>
      </c>
    </row>
    <row r="625" spans="1:18" x14ac:dyDescent="0.35">
      <c r="A625" t="s">
        <v>2138</v>
      </c>
      <c r="B625" t="s">
        <v>2139</v>
      </c>
      <c r="D625" t="s">
        <v>11</v>
      </c>
      <c r="E625" t="s">
        <v>1016</v>
      </c>
      <c r="F625" t="s">
        <v>10</v>
      </c>
      <c r="G625" t="s">
        <v>62</v>
      </c>
      <c r="H625" t="s">
        <v>10</v>
      </c>
      <c r="I625" t="s">
        <v>1679</v>
      </c>
      <c r="M625" t="s">
        <v>792</v>
      </c>
      <c r="N625" t="s">
        <v>42</v>
      </c>
      <c r="O625" s="2">
        <v>42277</v>
      </c>
      <c r="Q625" s="2">
        <v>42566</v>
      </c>
    </row>
    <row r="626" spans="1:18" x14ac:dyDescent="0.35">
      <c r="A626" t="s">
        <v>2140</v>
      </c>
      <c r="B626" t="s">
        <v>2141</v>
      </c>
      <c r="D626" t="s">
        <v>11</v>
      </c>
      <c r="E626" t="s">
        <v>1016</v>
      </c>
      <c r="F626" t="s">
        <v>10</v>
      </c>
      <c r="G626" t="s">
        <v>62</v>
      </c>
      <c r="H626" t="s">
        <v>10</v>
      </c>
      <c r="I626" t="s">
        <v>2142</v>
      </c>
      <c r="M626" t="s">
        <v>792</v>
      </c>
      <c r="N626" t="s">
        <v>42</v>
      </c>
      <c r="O626" s="2">
        <v>42277</v>
      </c>
      <c r="R626" s="2">
        <v>42277</v>
      </c>
    </row>
    <row r="627" spans="1:18" x14ac:dyDescent="0.35">
      <c r="A627" t="s">
        <v>2143</v>
      </c>
      <c r="B627" t="s">
        <v>2144</v>
      </c>
      <c r="D627" t="s">
        <v>11</v>
      </c>
      <c r="E627" t="s">
        <v>1016</v>
      </c>
      <c r="F627" t="s">
        <v>10</v>
      </c>
      <c r="G627" t="s">
        <v>62</v>
      </c>
      <c r="H627" t="s">
        <v>10</v>
      </c>
      <c r="I627" t="s">
        <v>2145</v>
      </c>
      <c r="M627" t="s">
        <v>792</v>
      </c>
      <c r="N627" t="s">
        <v>42</v>
      </c>
      <c r="O627" s="2">
        <v>42277</v>
      </c>
      <c r="R627" s="2">
        <v>42277</v>
      </c>
    </row>
    <row r="628" spans="1:18" x14ac:dyDescent="0.35">
      <c r="A628" t="s">
        <v>2146</v>
      </c>
      <c r="B628" t="s">
        <v>2147</v>
      </c>
      <c r="D628" t="s">
        <v>11</v>
      </c>
      <c r="E628" t="s">
        <v>1016</v>
      </c>
      <c r="F628" t="s">
        <v>10</v>
      </c>
      <c r="G628" t="s">
        <v>62</v>
      </c>
      <c r="H628" t="s">
        <v>10</v>
      </c>
      <c r="I628" t="s">
        <v>2148</v>
      </c>
      <c r="M628" t="s">
        <v>792</v>
      </c>
      <c r="N628" t="s">
        <v>42</v>
      </c>
      <c r="O628" s="2">
        <v>42277</v>
      </c>
      <c r="Q628" s="2">
        <v>41639</v>
      </c>
    </row>
    <row r="629" spans="1:18" x14ac:dyDescent="0.35">
      <c r="A629" t="s">
        <v>2149</v>
      </c>
      <c r="B629" t="s">
        <v>2150</v>
      </c>
      <c r="D629" t="s">
        <v>6</v>
      </c>
      <c r="E629" t="s">
        <v>1016</v>
      </c>
      <c r="F629" t="s">
        <v>10</v>
      </c>
      <c r="G629" t="s">
        <v>62</v>
      </c>
      <c r="H629" t="s">
        <v>10</v>
      </c>
      <c r="I629" t="s">
        <v>1805</v>
      </c>
      <c r="M629" t="s">
        <v>792</v>
      </c>
      <c r="N629" t="s">
        <v>42</v>
      </c>
      <c r="O629" s="2">
        <v>42277</v>
      </c>
      <c r="Q629" s="2">
        <v>42566</v>
      </c>
    </row>
    <row r="630" spans="1:18" x14ac:dyDescent="0.35">
      <c r="A630" t="s">
        <v>2151</v>
      </c>
      <c r="B630" t="s">
        <v>2152</v>
      </c>
      <c r="D630" t="s">
        <v>11</v>
      </c>
      <c r="E630" t="s">
        <v>1016</v>
      </c>
      <c r="F630" t="s">
        <v>10</v>
      </c>
      <c r="G630" t="s">
        <v>62</v>
      </c>
      <c r="H630" t="s">
        <v>10</v>
      </c>
      <c r="I630" t="s">
        <v>2153</v>
      </c>
      <c r="M630" t="s">
        <v>792</v>
      </c>
      <c r="N630" t="s">
        <v>42</v>
      </c>
      <c r="O630" s="2">
        <v>42277</v>
      </c>
      <c r="Q630" s="2">
        <v>41639</v>
      </c>
    </row>
    <row r="631" spans="1:18" x14ac:dyDescent="0.35">
      <c r="A631" t="s">
        <v>2154</v>
      </c>
      <c r="B631" t="s">
        <v>2155</v>
      </c>
      <c r="D631" t="s">
        <v>11</v>
      </c>
      <c r="E631" t="s">
        <v>1016</v>
      </c>
      <c r="F631" t="s">
        <v>10</v>
      </c>
      <c r="G631" t="s">
        <v>62</v>
      </c>
      <c r="H631" t="s">
        <v>10</v>
      </c>
      <c r="I631" t="s">
        <v>1366</v>
      </c>
      <c r="M631" t="s">
        <v>792</v>
      </c>
      <c r="N631" t="s">
        <v>42</v>
      </c>
      <c r="O631" s="2">
        <v>42277</v>
      </c>
    </row>
    <row r="632" spans="1:18" x14ac:dyDescent="0.35">
      <c r="A632" t="s">
        <v>2156</v>
      </c>
      <c r="B632" t="s">
        <v>2157</v>
      </c>
      <c r="D632" t="s">
        <v>11</v>
      </c>
      <c r="E632" t="s">
        <v>1016</v>
      </c>
      <c r="F632" t="s">
        <v>10</v>
      </c>
      <c r="G632" t="s">
        <v>62</v>
      </c>
      <c r="H632" t="s">
        <v>10</v>
      </c>
      <c r="I632" t="s">
        <v>1366</v>
      </c>
      <c r="M632" t="s">
        <v>792</v>
      </c>
      <c r="N632" t="s">
        <v>42</v>
      </c>
      <c r="O632" s="2">
        <v>42277</v>
      </c>
    </row>
    <row r="633" spans="1:18" x14ac:dyDescent="0.35">
      <c r="A633" t="s">
        <v>2158</v>
      </c>
      <c r="B633" t="s">
        <v>2159</v>
      </c>
      <c r="D633" t="s">
        <v>11</v>
      </c>
      <c r="E633" t="s">
        <v>1016</v>
      </c>
      <c r="F633" t="s">
        <v>10</v>
      </c>
      <c r="G633" t="s">
        <v>62</v>
      </c>
      <c r="H633" t="s">
        <v>10</v>
      </c>
      <c r="I633" t="s">
        <v>1366</v>
      </c>
      <c r="M633" t="s">
        <v>792</v>
      </c>
      <c r="N633" t="s">
        <v>42</v>
      </c>
      <c r="O633" s="2">
        <v>42277</v>
      </c>
    </row>
    <row r="634" spans="1:18" x14ac:dyDescent="0.35">
      <c r="A634" t="s">
        <v>2160</v>
      </c>
      <c r="B634" t="s">
        <v>2161</v>
      </c>
      <c r="D634" t="s">
        <v>11</v>
      </c>
      <c r="E634" t="s">
        <v>1016</v>
      </c>
      <c r="F634" t="s">
        <v>10</v>
      </c>
      <c r="G634" t="s">
        <v>62</v>
      </c>
      <c r="H634" t="s">
        <v>10</v>
      </c>
      <c r="I634" t="s">
        <v>2162</v>
      </c>
      <c r="M634" t="s">
        <v>792</v>
      </c>
      <c r="N634" t="s">
        <v>42</v>
      </c>
      <c r="O634" s="2">
        <v>42277</v>
      </c>
    </row>
    <row r="635" spans="1:18" x14ac:dyDescent="0.35">
      <c r="A635" t="s">
        <v>2163</v>
      </c>
      <c r="B635" t="s">
        <v>2164</v>
      </c>
      <c r="D635" t="s">
        <v>11</v>
      </c>
      <c r="E635" t="s">
        <v>1016</v>
      </c>
      <c r="F635" t="s">
        <v>10</v>
      </c>
      <c r="G635" t="s">
        <v>62</v>
      </c>
      <c r="H635" t="s">
        <v>10</v>
      </c>
      <c r="I635" t="s">
        <v>1366</v>
      </c>
      <c r="M635" t="s">
        <v>792</v>
      </c>
      <c r="N635" t="s">
        <v>42</v>
      </c>
      <c r="O635" s="2">
        <v>42277</v>
      </c>
      <c r="Q635" s="2">
        <v>42931</v>
      </c>
    </row>
    <row r="636" spans="1:18" x14ac:dyDescent="0.35">
      <c r="A636" t="s">
        <v>2165</v>
      </c>
      <c r="B636" t="s">
        <v>2166</v>
      </c>
      <c r="D636" t="s">
        <v>11</v>
      </c>
      <c r="E636" t="s">
        <v>1016</v>
      </c>
      <c r="F636" t="s">
        <v>10</v>
      </c>
      <c r="G636" t="s">
        <v>62</v>
      </c>
      <c r="H636" t="s">
        <v>10</v>
      </c>
      <c r="I636" t="s">
        <v>1023</v>
      </c>
      <c r="M636" t="s">
        <v>792</v>
      </c>
      <c r="N636" t="s">
        <v>42</v>
      </c>
      <c r="O636" s="2">
        <v>42277</v>
      </c>
    </row>
    <row r="637" spans="1:18" x14ac:dyDescent="0.35">
      <c r="A637" t="s">
        <v>2167</v>
      </c>
      <c r="B637" t="s">
        <v>2168</v>
      </c>
      <c r="D637" t="s">
        <v>11</v>
      </c>
      <c r="E637" t="s">
        <v>1016</v>
      </c>
      <c r="F637" t="s">
        <v>10</v>
      </c>
      <c r="G637" t="s">
        <v>62</v>
      </c>
      <c r="H637" t="s">
        <v>10</v>
      </c>
      <c r="I637" t="s">
        <v>1023</v>
      </c>
      <c r="M637" t="s">
        <v>792</v>
      </c>
      <c r="N637" t="s">
        <v>42</v>
      </c>
      <c r="O637" s="2">
        <v>42277</v>
      </c>
    </row>
    <row r="638" spans="1:18" x14ac:dyDescent="0.35">
      <c r="A638" t="s">
        <v>2169</v>
      </c>
      <c r="B638" t="s">
        <v>2170</v>
      </c>
      <c r="D638" t="s">
        <v>6</v>
      </c>
      <c r="E638" t="s">
        <v>1016</v>
      </c>
      <c r="F638" t="s">
        <v>10</v>
      </c>
      <c r="G638" t="s">
        <v>62</v>
      </c>
      <c r="H638" t="s">
        <v>10</v>
      </c>
      <c r="I638" t="s">
        <v>1808</v>
      </c>
      <c r="M638" t="s">
        <v>792</v>
      </c>
      <c r="N638" t="s">
        <v>42</v>
      </c>
      <c r="O638" s="2">
        <v>42277</v>
      </c>
    </row>
    <row r="639" spans="1:18" x14ac:dyDescent="0.35">
      <c r="A639" t="s">
        <v>2171</v>
      </c>
      <c r="B639" t="s">
        <v>2172</v>
      </c>
      <c r="D639" t="s">
        <v>11</v>
      </c>
      <c r="E639" t="s">
        <v>1016</v>
      </c>
      <c r="F639" t="s">
        <v>10</v>
      </c>
      <c r="G639" t="s">
        <v>46</v>
      </c>
      <c r="H639" t="s">
        <v>10</v>
      </c>
      <c r="I639" t="s">
        <v>1366</v>
      </c>
      <c r="M639" t="s">
        <v>792</v>
      </c>
      <c r="N639" t="s">
        <v>42</v>
      </c>
      <c r="O639" s="2">
        <v>42277</v>
      </c>
    </row>
    <row r="640" spans="1:18" x14ac:dyDescent="0.35">
      <c r="A640" t="s">
        <v>2173</v>
      </c>
      <c r="B640" t="s">
        <v>2174</v>
      </c>
      <c r="D640" t="s">
        <v>6</v>
      </c>
      <c r="E640" t="s">
        <v>1016</v>
      </c>
      <c r="F640" t="s">
        <v>10</v>
      </c>
      <c r="G640" t="s">
        <v>62</v>
      </c>
      <c r="H640" t="s">
        <v>10</v>
      </c>
      <c r="I640" t="s">
        <v>1811</v>
      </c>
      <c r="M640" t="s">
        <v>792</v>
      </c>
      <c r="N640" t="s">
        <v>42</v>
      </c>
      <c r="O640" s="2">
        <v>42277</v>
      </c>
    </row>
    <row r="641" spans="1:18" x14ac:dyDescent="0.35">
      <c r="A641" t="s">
        <v>164</v>
      </c>
      <c r="B641" t="s">
        <v>2175</v>
      </c>
      <c r="D641" t="s">
        <v>6</v>
      </c>
      <c r="E641" t="s">
        <v>1016</v>
      </c>
      <c r="F641" t="s">
        <v>10</v>
      </c>
      <c r="G641" t="s">
        <v>84</v>
      </c>
      <c r="H641" t="s">
        <v>10</v>
      </c>
      <c r="I641" t="s">
        <v>1352</v>
      </c>
      <c r="M641" t="s">
        <v>792</v>
      </c>
      <c r="N641" t="s">
        <v>42</v>
      </c>
      <c r="O641" s="2">
        <v>41827</v>
      </c>
      <c r="Q641" s="2">
        <v>42566</v>
      </c>
      <c r="R641" s="2">
        <v>42277</v>
      </c>
    </row>
    <row r="642" spans="1:18" x14ac:dyDescent="0.35">
      <c r="A642" t="s">
        <v>2176</v>
      </c>
      <c r="B642" t="s">
        <v>2177</v>
      </c>
      <c r="D642" t="s">
        <v>6</v>
      </c>
      <c r="E642" t="s">
        <v>1016</v>
      </c>
      <c r="F642" t="s">
        <v>10</v>
      </c>
      <c r="G642" t="s">
        <v>62</v>
      </c>
      <c r="H642" t="s">
        <v>10</v>
      </c>
      <c r="I642" t="s">
        <v>1814</v>
      </c>
      <c r="M642" t="s">
        <v>792</v>
      </c>
      <c r="N642" t="s">
        <v>42</v>
      </c>
      <c r="O642" s="2">
        <v>42277</v>
      </c>
      <c r="Q642" s="2">
        <v>42931</v>
      </c>
    </row>
    <row r="643" spans="1:18" x14ac:dyDescent="0.35">
      <c r="A643" t="s">
        <v>2178</v>
      </c>
      <c r="B643" t="s">
        <v>2179</v>
      </c>
      <c r="D643" t="s">
        <v>11</v>
      </c>
      <c r="E643" t="s">
        <v>1016</v>
      </c>
      <c r="F643" t="s">
        <v>10</v>
      </c>
      <c r="G643" t="s">
        <v>46</v>
      </c>
      <c r="H643" t="s">
        <v>10</v>
      </c>
      <c r="I643" t="s">
        <v>1391</v>
      </c>
      <c r="M643" t="s">
        <v>792</v>
      </c>
      <c r="N643" t="s">
        <v>42</v>
      </c>
      <c r="O643" s="2">
        <v>42277</v>
      </c>
    </row>
    <row r="644" spans="1:18" x14ac:dyDescent="0.35">
      <c r="A644" t="s">
        <v>2180</v>
      </c>
      <c r="B644" t="s">
        <v>2181</v>
      </c>
      <c r="D644" t="s">
        <v>6</v>
      </c>
      <c r="E644" t="s">
        <v>1016</v>
      </c>
      <c r="F644" t="s">
        <v>10</v>
      </c>
      <c r="G644" t="s">
        <v>62</v>
      </c>
      <c r="H644" t="s">
        <v>10</v>
      </c>
      <c r="I644" t="s">
        <v>1817</v>
      </c>
      <c r="M644" t="s">
        <v>792</v>
      </c>
      <c r="N644" t="s">
        <v>42</v>
      </c>
      <c r="O644" s="2">
        <v>42277</v>
      </c>
      <c r="Q644" s="2">
        <v>42931</v>
      </c>
    </row>
    <row r="645" spans="1:18" x14ac:dyDescent="0.35">
      <c r="A645" t="s">
        <v>2182</v>
      </c>
      <c r="B645" t="s">
        <v>2183</v>
      </c>
      <c r="D645" t="s">
        <v>11</v>
      </c>
      <c r="E645" t="s">
        <v>1016</v>
      </c>
      <c r="F645" t="s">
        <v>10</v>
      </c>
      <c r="G645" t="s">
        <v>62</v>
      </c>
      <c r="H645" t="s">
        <v>10</v>
      </c>
      <c r="I645" t="s">
        <v>2184</v>
      </c>
      <c r="M645" t="s">
        <v>792</v>
      </c>
      <c r="N645" t="s">
        <v>42</v>
      </c>
      <c r="O645" s="2">
        <v>42277</v>
      </c>
      <c r="R645" s="2">
        <v>42277</v>
      </c>
    </row>
    <row r="646" spans="1:18" x14ac:dyDescent="0.35">
      <c r="A646" t="s">
        <v>2185</v>
      </c>
      <c r="B646" t="s">
        <v>2186</v>
      </c>
      <c r="D646" t="s">
        <v>11</v>
      </c>
      <c r="E646" t="s">
        <v>1016</v>
      </c>
      <c r="F646" t="s">
        <v>10</v>
      </c>
      <c r="G646" t="s">
        <v>62</v>
      </c>
      <c r="H646" t="s">
        <v>10</v>
      </c>
      <c r="I646" t="s">
        <v>2184</v>
      </c>
      <c r="M646" t="s">
        <v>792</v>
      </c>
      <c r="N646" t="s">
        <v>42</v>
      </c>
      <c r="O646" s="2">
        <v>42277</v>
      </c>
      <c r="Q646" s="2">
        <v>45122</v>
      </c>
      <c r="R646" s="2">
        <v>42277</v>
      </c>
    </row>
    <row r="647" spans="1:18" x14ac:dyDescent="0.35">
      <c r="A647" t="s">
        <v>2187</v>
      </c>
      <c r="B647" t="s">
        <v>2188</v>
      </c>
      <c r="D647" t="s">
        <v>11</v>
      </c>
      <c r="E647" t="s">
        <v>1016</v>
      </c>
      <c r="F647" t="s">
        <v>10</v>
      </c>
      <c r="G647" t="s">
        <v>62</v>
      </c>
      <c r="H647" t="s">
        <v>10</v>
      </c>
      <c r="I647" t="s">
        <v>2189</v>
      </c>
      <c r="M647" t="s">
        <v>792</v>
      </c>
      <c r="N647" t="s">
        <v>42</v>
      </c>
      <c r="O647" s="2">
        <v>42277</v>
      </c>
    </row>
    <row r="648" spans="1:18" x14ac:dyDescent="0.35">
      <c r="A648" t="s">
        <v>2190</v>
      </c>
      <c r="B648" t="s">
        <v>2191</v>
      </c>
      <c r="D648" t="s">
        <v>11</v>
      </c>
      <c r="E648" t="s">
        <v>1016</v>
      </c>
      <c r="F648" t="s">
        <v>10</v>
      </c>
      <c r="G648" t="s">
        <v>62</v>
      </c>
      <c r="H648" t="s">
        <v>10</v>
      </c>
      <c r="I648" t="s">
        <v>2192</v>
      </c>
      <c r="M648" t="s">
        <v>792</v>
      </c>
      <c r="N648" t="s">
        <v>42</v>
      </c>
      <c r="O648" s="2">
        <v>42277</v>
      </c>
    </row>
    <row r="649" spans="1:18" x14ac:dyDescent="0.35">
      <c r="A649" t="s">
        <v>2193</v>
      </c>
      <c r="B649" t="s">
        <v>2194</v>
      </c>
      <c r="D649" t="s">
        <v>11</v>
      </c>
      <c r="E649" t="s">
        <v>1016</v>
      </c>
      <c r="F649" t="s">
        <v>10</v>
      </c>
      <c r="G649" t="s">
        <v>62</v>
      </c>
      <c r="H649" t="s">
        <v>10</v>
      </c>
      <c r="I649" t="s">
        <v>2195</v>
      </c>
      <c r="M649" t="s">
        <v>792</v>
      </c>
      <c r="N649" t="s">
        <v>42</v>
      </c>
      <c r="O649" s="2">
        <v>42277</v>
      </c>
    </row>
    <row r="650" spans="1:18" x14ac:dyDescent="0.35">
      <c r="A650" t="s">
        <v>2196</v>
      </c>
      <c r="B650" t="s">
        <v>2197</v>
      </c>
      <c r="D650" t="s">
        <v>11</v>
      </c>
      <c r="E650" t="s">
        <v>1016</v>
      </c>
      <c r="F650" t="s">
        <v>10</v>
      </c>
      <c r="G650" t="s">
        <v>62</v>
      </c>
      <c r="H650" t="s">
        <v>10</v>
      </c>
      <c r="I650" t="s">
        <v>2195</v>
      </c>
      <c r="M650" t="s">
        <v>792</v>
      </c>
      <c r="N650" t="s">
        <v>42</v>
      </c>
      <c r="O650" s="2">
        <v>42277</v>
      </c>
    </row>
    <row r="651" spans="1:18" x14ac:dyDescent="0.35">
      <c r="A651" t="s">
        <v>2198</v>
      </c>
      <c r="B651" t="s">
        <v>2199</v>
      </c>
      <c r="D651" t="s">
        <v>11</v>
      </c>
      <c r="E651" t="s">
        <v>1016</v>
      </c>
      <c r="F651" t="s">
        <v>10</v>
      </c>
      <c r="G651" t="s">
        <v>144</v>
      </c>
      <c r="H651" t="s">
        <v>10</v>
      </c>
      <c r="I651" t="s">
        <v>1679</v>
      </c>
      <c r="M651" t="s">
        <v>792</v>
      </c>
      <c r="N651" t="s">
        <v>42</v>
      </c>
      <c r="O651" s="2">
        <v>42277</v>
      </c>
    </row>
    <row r="652" spans="1:18" x14ac:dyDescent="0.35">
      <c r="A652" t="s">
        <v>2200</v>
      </c>
      <c r="B652" t="s">
        <v>2201</v>
      </c>
      <c r="D652" t="s">
        <v>11</v>
      </c>
      <c r="E652" t="s">
        <v>1016</v>
      </c>
      <c r="F652" t="s">
        <v>10</v>
      </c>
      <c r="G652" t="s">
        <v>94</v>
      </c>
      <c r="H652" t="s">
        <v>10</v>
      </c>
      <c r="I652" t="s">
        <v>1805</v>
      </c>
      <c r="M652" t="s">
        <v>792</v>
      </c>
      <c r="N652" t="s">
        <v>42</v>
      </c>
      <c r="O652" s="2">
        <v>42277</v>
      </c>
      <c r="R652" s="2">
        <v>42277</v>
      </c>
    </row>
    <row r="653" spans="1:18" x14ac:dyDescent="0.35">
      <c r="A653" t="s">
        <v>2202</v>
      </c>
      <c r="B653" t="s">
        <v>2203</v>
      </c>
      <c r="D653" t="s">
        <v>6</v>
      </c>
      <c r="E653" t="s">
        <v>1016</v>
      </c>
      <c r="F653" t="s">
        <v>10</v>
      </c>
      <c r="G653" t="s">
        <v>62</v>
      </c>
      <c r="H653" t="s">
        <v>10</v>
      </c>
      <c r="I653" t="s">
        <v>1814</v>
      </c>
      <c r="M653" t="s">
        <v>792</v>
      </c>
      <c r="N653" t="s">
        <v>42</v>
      </c>
      <c r="O653" s="2">
        <v>42277</v>
      </c>
      <c r="Q653" s="2">
        <v>42931</v>
      </c>
    </row>
    <row r="654" spans="1:18" x14ac:dyDescent="0.35">
      <c r="A654" t="s">
        <v>2204</v>
      </c>
      <c r="B654" t="s">
        <v>2205</v>
      </c>
      <c r="D654" t="s">
        <v>11</v>
      </c>
      <c r="E654" t="s">
        <v>1016</v>
      </c>
      <c r="F654" t="s">
        <v>10</v>
      </c>
      <c r="G654" t="s">
        <v>116</v>
      </c>
      <c r="H654" t="s">
        <v>10</v>
      </c>
      <c r="I654" t="s">
        <v>1691</v>
      </c>
      <c r="M654" t="s">
        <v>792</v>
      </c>
      <c r="N654" t="s">
        <v>42</v>
      </c>
      <c r="O654" s="2">
        <v>42277</v>
      </c>
      <c r="Q654" s="2">
        <v>43661</v>
      </c>
    </row>
    <row r="655" spans="1:18" x14ac:dyDescent="0.35">
      <c r="A655" t="s">
        <v>2206</v>
      </c>
      <c r="B655" t="s">
        <v>2207</v>
      </c>
      <c r="D655" t="s">
        <v>11</v>
      </c>
      <c r="E655" t="s">
        <v>1016</v>
      </c>
      <c r="F655" t="s">
        <v>10</v>
      </c>
      <c r="G655" t="s">
        <v>116</v>
      </c>
      <c r="H655" t="s">
        <v>10</v>
      </c>
      <c r="I655" t="s">
        <v>1694</v>
      </c>
      <c r="M655" t="s">
        <v>792</v>
      </c>
      <c r="N655" t="s">
        <v>42</v>
      </c>
      <c r="O655" s="2">
        <v>42277</v>
      </c>
    </row>
    <row r="656" spans="1:18" x14ac:dyDescent="0.35">
      <c r="A656" t="s">
        <v>2208</v>
      </c>
      <c r="B656" t="s">
        <v>2209</v>
      </c>
      <c r="D656" t="s">
        <v>11</v>
      </c>
      <c r="E656" t="s">
        <v>1016</v>
      </c>
      <c r="F656" t="s">
        <v>10</v>
      </c>
      <c r="G656" t="s">
        <v>126</v>
      </c>
      <c r="H656" t="s">
        <v>10</v>
      </c>
      <c r="I656" t="s">
        <v>1391</v>
      </c>
      <c r="M656" t="s">
        <v>792</v>
      </c>
      <c r="N656" t="s">
        <v>42</v>
      </c>
      <c r="O656" s="2">
        <v>42277</v>
      </c>
      <c r="Q656" s="2">
        <v>41639</v>
      </c>
    </row>
    <row r="657" spans="1:18" x14ac:dyDescent="0.35">
      <c r="A657" t="s">
        <v>2210</v>
      </c>
      <c r="B657" t="s">
        <v>2211</v>
      </c>
      <c r="D657" t="s">
        <v>11</v>
      </c>
      <c r="E657" t="s">
        <v>1016</v>
      </c>
      <c r="F657" t="s">
        <v>10</v>
      </c>
      <c r="G657" t="s">
        <v>84</v>
      </c>
      <c r="H657" t="s">
        <v>10</v>
      </c>
      <c r="I657" t="s">
        <v>1131</v>
      </c>
      <c r="M657" t="s">
        <v>792</v>
      </c>
      <c r="N657" t="s">
        <v>42</v>
      </c>
      <c r="O657" s="2">
        <v>42277</v>
      </c>
      <c r="Q657" s="2">
        <v>42566</v>
      </c>
    </row>
    <row r="658" spans="1:18" x14ac:dyDescent="0.35">
      <c r="A658" t="s">
        <v>2212</v>
      </c>
      <c r="B658" t="s">
        <v>2213</v>
      </c>
      <c r="D658" t="s">
        <v>6</v>
      </c>
      <c r="E658" t="s">
        <v>1016</v>
      </c>
      <c r="F658" t="s">
        <v>10</v>
      </c>
      <c r="G658" t="s">
        <v>62</v>
      </c>
      <c r="H658" t="s">
        <v>10</v>
      </c>
      <c r="I658" t="s">
        <v>1817</v>
      </c>
      <c r="M658" t="s">
        <v>792</v>
      </c>
      <c r="N658" t="s">
        <v>42</v>
      </c>
      <c r="O658" s="2">
        <v>42277</v>
      </c>
      <c r="Q658" s="2">
        <v>42931</v>
      </c>
    </row>
    <row r="659" spans="1:18" x14ac:dyDescent="0.35">
      <c r="A659" t="s">
        <v>2214</v>
      </c>
      <c r="B659" t="s">
        <v>2215</v>
      </c>
      <c r="D659" t="s">
        <v>6</v>
      </c>
      <c r="E659" t="s">
        <v>1016</v>
      </c>
      <c r="F659" t="s">
        <v>10</v>
      </c>
      <c r="G659" t="s">
        <v>62</v>
      </c>
      <c r="H659" t="s">
        <v>10</v>
      </c>
      <c r="I659" t="s">
        <v>1814</v>
      </c>
      <c r="M659" t="s">
        <v>792</v>
      </c>
      <c r="N659" t="s">
        <v>42</v>
      </c>
      <c r="O659" s="2">
        <v>42277</v>
      </c>
      <c r="Q659" s="2">
        <v>42931</v>
      </c>
    </row>
    <row r="660" spans="1:18" x14ac:dyDescent="0.35">
      <c r="A660" t="s">
        <v>2216</v>
      </c>
      <c r="B660" t="s">
        <v>2217</v>
      </c>
      <c r="D660" t="s">
        <v>6</v>
      </c>
      <c r="E660" t="s">
        <v>1016</v>
      </c>
      <c r="F660" t="s">
        <v>10</v>
      </c>
      <c r="G660" t="s">
        <v>62</v>
      </c>
      <c r="H660" t="s">
        <v>10</v>
      </c>
      <c r="I660" t="s">
        <v>1817</v>
      </c>
      <c r="M660" t="s">
        <v>792</v>
      </c>
      <c r="N660" t="s">
        <v>42</v>
      </c>
      <c r="O660" s="2">
        <v>42277</v>
      </c>
      <c r="Q660" s="2">
        <v>42931</v>
      </c>
    </row>
    <row r="661" spans="1:18" x14ac:dyDescent="0.35">
      <c r="A661" t="s">
        <v>2218</v>
      </c>
      <c r="B661" t="s">
        <v>2219</v>
      </c>
      <c r="D661" t="s">
        <v>6</v>
      </c>
      <c r="E661" t="s">
        <v>1016</v>
      </c>
      <c r="F661" t="s">
        <v>10</v>
      </c>
      <c r="G661" t="s">
        <v>62</v>
      </c>
      <c r="H661" t="s">
        <v>10</v>
      </c>
      <c r="I661" t="s">
        <v>1814</v>
      </c>
      <c r="M661" t="s">
        <v>792</v>
      </c>
      <c r="N661" t="s">
        <v>42</v>
      </c>
      <c r="O661" s="2">
        <v>42277</v>
      </c>
      <c r="Q661" s="2">
        <v>42931</v>
      </c>
    </row>
    <row r="662" spans="1:18" x14ac:dyDescent="0.35">
      <c r="A662" t="s">
        <v>2220</v>
      </c>
      <c r="B662" t="s">
        <v>2221</v>
      </c>
      <c r="D662" t="s">
        <v>6</v>
      </c>
      <c r="E662" t="s">
        <v>1016</v>
      </c>
      <c r="F662" t="s">
        <v>10</v>
      </c>
      <c r="G662" t="s">
        <v>62</v>
      </c>
      <c r="H662" t="s">
        <v>10</v>
      </c>
      <c r="I662" t="s">
        <v>1817</v>
      </c>
      <c r="M662" t="s">
        <v>792</v>
      </c>
      <c r="N662" t="s">
        <v>42</v>
      </c>
      <c r="O662" s="2">
        <v>42277</v>
      </c>
      <c r="Q662" s="2">
        <v>42931</v>
      </c>
    </row>
    <row r="663" spans="1:18" x14ac:dyDescent="0.35">
      <c r="A663" t="s">
        <v>2222</v>
      </c>
      <c r="B663" t="s">
        <v>2223</v>
      </c>
      <c r="D663" t="s">
        <v>6</v>
      </c>
      <c r="E663" t="s">
        <v>1016</v>
      </c>
      <c r="F663" t="s">
        <v>10</v>
      </c>
      <c r="G663" t="s">
        <v>62</v>
      </c>
      <c r="H663" t="s">
        <v>10</v>
      </c>
      <c r="I663" t="s">
        <v>1814</v>
      </c>
      <c r="M663" t="s">
        <v>792</v>
      </c>
      <c r="N663" t="s">
        <v>42</v>
      </c>
      <c r="O663" s="2">
        <v>42277</v>
      </c>
      <c r="Q663" s="2">
        <v>42931</v>
      </c>
    </row>
    <row r="664" spans="1:18" x14ac:dyDescent="0.35">
      <c r="A664" t="s">
        <v>2224</v>
      </c>
      <c r="B664" t="s">
        <v>2225</v>
      </c>
      <c r="D664" t="s">
        <v>11</v>
      </c>
      <c r="E664" t="s">
        <v>1016</v>
      </c>
      <c r="F664" t="s">
        <v>10</v>
      </c>
      <c r="G664" t="s">
        <v>62</v>
      </c>
      <c r="H664" t="s">
        <v>10</v>
      </c>
      <c r="I664" t="s">
        <v>2226</v>
      </c>
      <c r="M664" t="s">
        <v>792</v>
      </c>
      <c r="N664" t="s">
        <v>42</v>
      </c>
      <c r="O664" s="2">
        <v>42277</v>
      </c>
      <c r="Q664" s="2">
        <v>42566</v>
      </c>
    </row>
    <row r="665" spans="1:18" x14ac:dyDescent="0.35">
      <c r="A665" t="s">
        <v>2227</v>
      </c>
      <c r="B665" t="s">
        <v>2228</v>
      </c>
      <c r="D665" t="s">
        <v>6</v>
      </c>
      <c r="E665" t="s">
        <v>1016</v>
      </c>
      <c r="F665" t="s">
        <v>10</v>
      </c>
      <c r="G665" t="s">
        <v>62</v>
      </c>
      <c r="H665" t="s">
        <v>10</v>
      </c>
      <c r="I665" t="s">
        <v>1817</v>
      </c>
      <c r="M665" t="s">
        <v>792</v>
      </c>
      <c r="N665" t="s">
        <v>42</v>
      </c>
      <c r="O665" s="2">
        <v>42277</v>
      </c>
      <c r="Q665" s="2">
        <v>42931</v>
      </c>
    </row>
    <row r="666" spans="1:18" x14ac:dyDescent="0.35">
      <c r="A666" t="s">
        <v>2229</v>
      </c>
      <c r="B666" t="s">
        <v>2230</v>
      </c>
      <c r="D666" t="s">
        <v>11</v>
      </c>
      <c r="E666" t="s">
        <v>1016</v>
      </c>
      <c r="F666" t="s">
        <v>10</v>
      </c>
      <c r="G666" t="s">
        <v>62</v>
      </c>
      <c r="H666" t="s">
        <v>10</v>
      </c>
      <c r="I666" t="s">
        <v>1663</v>
      </c>
      <c r="M666" t="s">
        <v>792</v>
      </c>
      <c r="N666" t="s">
        <v>42</v>
      </c>
      <c r="O666" s="2">
        <v>42277</v>
      </c>
      <c r="Q666" s="2">
        <v>42566</v>
      </c>
    </row>
    <row r="667" spans="1:18" x14ac:dyDescent="0.35">
      <c r="A667" t="s">
        <v>2231</v>
      </c>
      <c r="B667" t="s">
        <v>2232</v>
      </c>
      <c r="D667" t="s">
        <v>11</v>
      </c>
      <c r="E667" t="s">
        <v>1016</v>
      </c>
      <c r="F667" t="s">
        <v>10</v>
      </c>
      <c r="G667" t="s">
        <v>62</v>
      </c>
      <c r="H667" t="s">
        <v>10</v>
      </c>
      <c r="I667" t="s">
        <v>2233</v>
      </c>
      <c r="M667" t="s">
        <v>792</v>
      </c>
      <c r="N667" t="s">
        <v>42</v>
      </c>
      <c r="O667" s="2">
        <v>42277</v>
      </c>
      <c r="R667" s="2">
        <v>42277</v>
      </c>
    </row>
    <row r="668" spans="1:18" x14ac:dyDescent="0.35">
      <c r="A668" t="s">
        <v>2234</v>
      </c>
      <c r="B668" t="s">
        <v>2235</v>
      </c>
      <c r="D668" t="s">
        <v>11</v>
      </c>
      <c r="E668" t="s">
        <v>1016</v>
      </c>
      <c r="F668" t="s">
        <v>10</v>
      </c>
      <c r="G668" t="s">
        <v>62</v>
      </c>
      <c r="H668" t="s">
        <v>10</v>
      </c>
      <c r="I668" t="s">
        <v>2236</v>
      </c>
      <c r="M668" t="s">
        <v>792</v>
      </c>
      <c r="N668" t="s">
        <v>42</v>
      </c>
      <c r="O668" s="2">
        <v>42277</v>
      </c>
      <c r="R668" s="2">
        <v>42277</v>
      </c>
    </row>
    <row r="669" spans="1:18" x14ac:dyDescent="0.35">
      <c r="A669" t="s">
        <v>2237</v>
      </c>
      <c r="B669" t="s">
        <v>2238</v>
      </c>
      <c r="D669" t="s">
        <v>11</v>
      </c>
      <c r="E669" t="s">
        <v>1016</v>
      </c>
      <c r="F669" t="s">
        <v>10</v>
      </c>
      <c r="G669" t="s">
        <v>58</v>
      </c>
      <c r="H669" t="s">
        <v>10</v>
      </c>
      <c r="I669" t="s">
        <v>1289</v>
      </c>
      <c r="M669" t="s">
        <v>792</v>
      </c>
      <c r="N669" t="s">
        <v>42</v>
      </c>
      <c r="O669" s="2">
        <v>42277</v>
      </c>
    </row>
    <row r="670" spans="1:18" x14ac:dyDescent="0.35">
      <c r="A670" t="s">
        <v>2239</v>
      </c>
      <c r="B670" t="s">
        <v>2240</v>
      </c>
      <c r="D670" t="s">
        <v>11</v>
      </c>
      <c r="E670" t="s">
        <v>1016</v>
      </c>
      <c r="F670" t="s">
        <v>10</v>
      </c>
      <c r="G670" t="s">
        <v>144</v>
      </c>
      <c r="H670" t="s">
        <v>10</v>
      </c>
      <c r="I670" t="s">
        <v>1206</v>
      </c>
      <c r="M670" t="s">
        <v>792</v>
      </c>
      <c r="N670" t="s">
        <v>42</v>
      </c>
      <c r="O670" s="2">
        <v>42277</v>
      </c>
    </row>
    <row r="671" spans="1:18" x14ac:dyDescent="0.35">
      <c r="A671" t="s">
        <v>2241</v>
      </c>
      <c r="B671" t="s">
        <v>2242</v>
      </c>
      <c r="D671" t="s">
        <v>11</v>
      </c>
      <c r="E671" t="s">
        <v>1016</v>
      </c>
      <c r="F671" t="s">
        <v>10</v>
      </c>
      <c r="G671" t="s">
        <v>62</v>
      </c>
      <c r="H671" t="s">
        <v>10</v>
      </c>
      <c r="I671" t="s">
        <v>2243</v>
      </c>
      <c r="M671" t="s">
        <v>792</v>
      </c>
      <c r="N671" t="s">
        <v>42</v>
      </c>
      <c r="O671" s="2">
        <v>42277</v>
      </c>
      <c r="Q671" s="2">
        <v>46203</v>
      </c>
    </row>
    <row r="672" spans="1:18" x14ac:dyDescent="0.35">
      <c r="A672" t="s">
        <v>2244</v>
      </c>
      <c r="B672" t="s">
        <v>2245</v>
      </c>
      <c r="D672" t="s">
        <v>11</v>
      </c>
      <c r="E672" t="s">
        <v>1016</v>
      </c>
      <c r="F672" t="s">
        <v>10</v>
      </c>
      <c r="G672" t="s">
        <v>62</v>
      </c>
      <c r="H672" t="s">
        <v>10</v>
      </c>
      <c r="I672" t="s">
        <v>2246</v>
      </c>
      <c r="M672" t="s">
        <v>792</v>
      </c>
      <c r="N672" t="s">
        <v>42</v>
      </c>
      <c r="O672" s="2">
        <v>42277</v>
      </c>
      <c r="Q672" s="2">
        <v>42566</v>
      </c>
    </row>
    <row r="673" spans="1:18" x14ac:dyDescent="0.35">
      <c r="A673" t="s">
        <v>2247</v>
      </c>
      <c r="B673" t="s">
        <v>2248</v>
      </c>
      <c r="D673" t="s">
        <v>11</v>
      </c>
      <c r="E673" t="s">
        <v>1016</v>
      </c>
      <c r="F673" t="s">
        <v>10</v>
      </c>
      <c r="G673" t="s">
        <v>62</v>
      </c>
      <c r="H673" t="s">
        <v>10</v>
      </c>
      <c r="I673" t="s">
        <v>2249</v>
      </c>
      <c r="M673" t="s">
        <v>792</v>
      </c>
      <c r="N673" t="s">
        <v>42</v>
      </c>
      <c r="O673" s="2">
        <v>42277</v>
      </c>
      <c r="R673" s="2">
        <v>42931</v>
      </c>
    </row>
    <row r="674" spans="1:18" x14ac:dyDescent="0.35">
      <c r="A674" t="s">
        <v>2250</v>
      </c>
      <c r="B674" t="s">
        <v>2251</v>
      </c>
      <c r="D674" t="s">
        <v>11</v>
      </c>
      <c r="E674" t="s">
        <v>1016</v>
      </c>
      <c r="F674" t="s">
        <v>10</v>
      </c>
      <c r="G674" t="s">
        <v>62</v>
      </c>
      <c r="H674" t="s">
        <v>10</v>
      </c>
      <c r="I674" t="s">
        <v>2252</v>
      </c>
      <c r="M674" t="s">
        <v>792</v>
      </c>
      <c r="N674" t="s">
        <v>42</v>
      </c>
      <c r="O674" s="2">
        <v>42277</v>
      </c>
      <c r="R674" s="2">
        <v>42566</v>
      </c>
    </row>
    <row r="675" spans="1:18" x14ac:dyDescent="0.35">
      <c r="A675" t="s">
        <v>2253</v>
      </c>
      <c r="B675" t="s">
        <v>2254</v>
      </c>
      <c r="D675" t="s">
        <v>6</v>
      </c>
      <c r="E675" t="s">
        <v>1016</v>
      </c>
      <c r="F675" t="s">
        <v>10</v>
      </c>
      <c r="G675" t="s">
        <v>64</v>
      </c>
      <c r="H675" t="s">
        <v>10</v>
      </c>
      <c r="I675" t="s">
        <v>1123</v>
      </c>
      <c r="J675" t="s">
        <v>10</v>
      </c>
      <c r="K675" t="s">
        <v>1150</v>
      </c>
      <c r="L675" t="b">
        <v>0</v>
      </c>
      <c r="M675" t="s">
        <v>792</v>
      </c>
      <c r="N675" t="s">
        <v>42</v>
      </c>
      <c r="O675" s="2">
        <v>41827</v>
      </c>
      <c r="Q675" s="2">
        <v>42277</v>
      </c>
    </row>
    <row r="676" spans="1:18" x14ac:dyDescent="0.35">
      <c r="A676" t="s">
        <v>2255</v>
      </c>
      <c r="B676" t="s">
        <v>2256</v>
      </c>
      <c r="D676" t="s">
        <v>6</v>
      </c>
      <c r="E676" t="s">
        <v>1016</v>
      </c>
      <c r="F676" t="s">
        <v>10</v>
      </c>
      <c r="G676" t="s">
        <v>62</v>
      </c>
      <c r="H676" t="s">
        <v>10</v>
      </c>
      <c r="I676" t="s">
        <v>1838</v>
      </c>
      <c r="M676" t="s">
        <v>792</v>
      </c>
      <c r="N676" t="s">
        <v>42</v>
      </c>
      <c r="O676" s="2">
        <v>42277</v>
      </c>
      <c r="Q676" s="2">
        <v>46203</v>
      </c>
    </row>
    <row r="677" spans="1:18" x14ac:dyDescent="0.35">
      <c r="A677" t="s">
        <v>2257</v>
      </c>
      <c r="B677" t="s">
        <v>2258</v>
      </c>
      <c r="D677" t="s">
        <v>11</v>
      </c>
      <c r="E677" t="s">
        <v>1016</v>
      </c>
      <c r="F677" t="s">
        <v>10</v>
      </c>
      <c r="G677" t="s">
        <v>62</v>
      </c>
      <c r="H677" t="s">
        <v>10</v>
      </c>
      <c r="I677" t="s">
        <v>2243</v>
      </c>
      <c r="M677" t="s">
        <v>792</v>
      </c>
      <c r="N677" t="s">
        <v>42</v>
      </c>
      <c r="O677" s="2">
        <v>42277</v>
      </c>
    </row>
    <row r="678" spans="1:18" x14ac:dyDescent="0.35">
      <c r="A678" t="s">
        <v>2259</v>
      </c>
      <c r="B678" t="s">
        <v>2260</v>
      </c>
      <c r="D678" t="s">
        <v>11</v>
      </c>
      <c r="E678" t="s">
        <v>1016</v>
      </c>
      <c r="F678" t="s">
        <v>10</v>
      </c>
      <c r="G678" t="s">
        <v>62</v>
      </c>
      <c r="H678" t="s">
        <v>10</v>
      </c>
      <c r="I678" t="s">
        <v>2261</v>
      </c>
      <c r="M678" t="s">
        <v>792</v>
      </c>
      <c r="N678" t="s">
        <v>42</v>
      </c>
      <c r="O678" s="2">
        <v>42277</v>
      </c>
      <c r="Q678" s="2">
        <v>42566</v>
      </c>
      <c r="R678" s="2">
        <v>43661</v>
      </c>
    </row>
    <row r="679" spans="1:18" x14ac:dyDescent="0.35">
      <c r="A679" t="s">
        <v>2262</v>
      </c>
      <c r="B679" t="s">
        <v>2263</v>
      </c>
      <c r="D679" t="s">
        <v>11</v>
      </c>
      <c r="E679" t="s">
        <v>1016</v>
      </c>
      <c r="F679" t="s">
        <v>10</v>
      </c>
      <c r="G679" t="s">
        <v>62</v>
      </c>
      <c r="H679" t="s">
        <v>10</v>
      </c>
      <c r="I679" t="s">
        <v>2261</v>
      </c>
      <c r="M679" t="s">
        <v>792</v>
      </c>
      <c r="N679" t="s">
        <v>42</v>
      </c>
      <c r="O679" s="2">
        <v>42277</v>
      </c>
      <c r="Q679" s="2">
        <v>42566</v>
      </c>
    </row>
    <row r="680" spans="1:18" x14ac:dyDescent="0.35">
      <c r="A680" t="s">
        <v>2264</v>
      </c>
      <c r="B680" t="s">
        <v>2265</v>
      </c>
      <c r="D680" t="s">
        <v>11</v>
      </c>
      <c r="E680" t="s">
        <v>1016</v>
      </c>
      <c r="F680" t="s">
        <v>10</v>
      </c>
      <c r="G680" t="s">
        <v>62</v>
      </c>
      <c r="H680" t="s">
        <v>10</v>
      </c>
      <c r="I680" t="s">
        <v>2261</v>
      </c>
      <c r="M680" t="s">
        <v>792</v>
      </c>
      <c r="N680" t="s">
        <v>42</v>
      </c>
      <c r="O680" s="2">
        <v>42277</v>
      </c>
      <c r="Q680" s="2">
        <v>42566</v>
      </c>
      <c r="R680" s="2">
        <v>43661</v>
      </c>
    </row>
    <row r="681" spans="1:18" x14ac:dyDescent="0.35">
      <c r="A681" t="s">
        <v>2266</v>
      </c>
      <c r="B681" t="s">
        <v>2267</v>
      </c>
      <c r="D681" t="s">
        <v>6</v>
      </c>
      <c r="E681" t="s">
        <v>1016</v>
      </c>
      <c r="F681" t="s">
        <v>10</v>
      </c>
      <c r="G681" t="s">
        <v>62</v>
      </c>
      <c r="H681" t="s">
        <v>10</v>
      </c>
      <c r="I681" t="s">
        <v>1841</v>
      </c>
      <c r="M681" t="s">
        <v>792</v>
      </c>
      <c r="N681" t="s">
        <v>42</v>
      </c>
      <c r="O681" s="2">
        <v>42277</v>
      </c>
      <c r="Q681" s="2">
        <v>46203</v>
      </c>
    </row>
    <row r="682" spans="1:18" x14ac:dyDescent="0.35">
      <c r="A682" t="s">
        <v>2268</v>
      </c>
      <c r="B682" t="s">
        <v>2269</v>
      </c>
      <c r="D682" t="s">
        <v>6</v>
      </c>
      <c r="E682" t="s">
        <v>1016</v>
      </c>
      <c r="F682" t="s">
        <v>10</v>
      </c>
      <c r="G682" t="s">
        <v>62</v>
      </c>
      <c r="H682" t="s">
        <v>10</v>
      </c>
      <c r="I682" t="s">
        <v>1844</v>
      </c>
      <c r="M682" t="s">
        <v>792</v>
      </c>
      <c r="N682" t="s">
        <v>42</v>
      </c>
      <c r="O682" s="2">
        <v>42277</v>
      </c>
      <c r="Q682" s="2">
        <v>46203</v>
      </c>
    </row>
    <row r="683" spans="1:18" x14ac:dyDescent="0.35">
      <c r="A683" t="s">
        <v>2270</v>
      </c>
      <c r="B683" t="s">
        <v>2271</v>
      </c>
      <c r="D683" t="s">
        <v>6</v>
      </c>
      <c r="E683" t="s">
        <v>1016</v>
      </c>
      <c r="F683" t="s">
        <v>10</v>
      </c>
      <c r="G683" t="s">
        <v>62</v>
      </c>
      <c r="H683" t="s">
        <v>10</v>
      </c>
      <c r="I683" t="s">
        <v>1847</v>
      </c>
      <c r="M683" t="s">
        <v>792</v>
      </c>
      <c r="N683" t="s">
        <v>42</v>
      </c>
      <c r="O683" s="2">
        <v>42277</v>
      </c>
      <c r="Q683" s="2">
        <v>46203</v>
      </c>
    </row>
    <row r="684" spans="1:18" x14ac:dyDescent="0.35">
      <c r="A684" t="s">
        <v>2272</v>
      </c>
      <c r="B684" t="s">
        <v>2273</v>
      </c>
      <c r="D684" t="s">
        <v>6</v>
      </c>
      <c r="E684" t="s">
        <v>1016</v>
      </c>
      <c r="F684" t="s">
        <v>10</v>
      </c>
      <c r="G684" t="s">
        <v>62</v>
      </c>
      <c r="H684" t="s">
        <v>10</v>
      </c>
      <c r="I684" t="s">
        <v>1814</v>
      </c>
      <c r="M684" t="s">
        <v>792</v>
      </c>
      <c r="N684" t="s">
        <v>42</v>
      </c>
      <c r="O684" s="2">
        <v>42277</v>
      </c>
      <c r="Q684" s="2">
        <v>45122</v>
      </c>
    </row>
    <row r="685" spans="1:18" x14ac:dyDescent="0.35">
      <c r="A685" t="s">
        <v>2274</v>
      </c>
      <c r="B685" t="s">
        <v>2275</v>
      </c>
      <c r="D685" t="s">
        <v>11</v>
      </c>
      <c r="E685" t="s">
        <v>1016</v>
      </c>
      <c r="F685" t="s">
        <v>10</v>
      </c>
      <c r="G685" t="s">
        <v>62</v>
      </c>
      <c r="H685" t="s">
        <v>10</v>
      </c>
      <c r="I685" t="s">
        <v>1366</v>
      </c>
      <c r="M685" t="s">
        <v>792</v>
      </c>
      <c r="N685" t="s">
        <v>42</v>
      </c>
      <c r="O685" s="2">
        <v>42277</v>
      </c>
    </row>
    <row r="686" spans="1:18" x14ac:dyDescent="0.35">
      <c r="A686" t="s">
        <v>2276</v>
      </c>
      <c r="B686" t="s">
        <v>2277</v>
      </c>
      <c r="D686" t="s">
        <v>11</v>
      </c>
      <c r="E686" t="s">
        <v>1016</v>
      </c>
      <c r="F686" t="s">
        <v>10</v>
      </c>
      <c r="G686" t="s">
        <v>62</v>
      </c>
      <c r="H686" t="s">
        <v>10</v>
      </c>
      <c r="I686" t="s">
        <v>1366</v>
      </c>
      <c r="M686" t="s">
        <v>792</v>
      </c>
      <c r="N686" t="s">
        <v>42</v>
      </c>
      <c r="O686" s="2">
        <v>42277</v>
      </c>
    </row>
    <row r="687" spans="1:18" x14ac:dyDescent="0.35">
      <c r="A687" t="s">
        <v>2278</v>
      </c>
      <c r="B687" t="s">
        <v>2279</v>
      </c>
      <c r="D687" t="s">
        <v>11</v>
      </c>
      <c r="E687" t="s">
        <v>1016</v>
      </c>
      <c r="F687" t="s">
        <v>10</v>
      </c>
      <c r="G687" t="s">
        <v>62</v>
      </c>
      <c r="H687" t="s">
        <v>10</v>
      </c>
      <c r="I687" t="s">
        <v>2280</v>
      </c>
      <c r="M687" t="s">
        <v>792</v>
      </c>
      <c r="N687" t="s">
        <v>42</v>
      </c>
      <c r="O687" s="2">
        <v>42277</v>
      </c>
    </row>
    <row r="688" spans="1:18" x14ac:dyDescent="0.35">
      <c r="A688" t="s">
        <v>2281</v>
      </c>
      <c r="B688" t="s">
        <v>2282</v>
      </c>
      <c r="D688" t="s">
        <v>11</v>
      </c>
      <c r="E688" t="s">
        <v>1016</v>
      </c>
      <c r="F688" t="s">
        <v>10</v>
      </c>
      <c r="G688" t="s">
        <v>62</v>
      </c>
      <c r="H688" t="s">
        <v>10</v>
      </c>
      <c r="I688" t="s">
        <v>2283</v>
      </c>
      <c r="M688" t="s">
        <v>792</v>
      </c>
      <c r="N688" t="s">
        <v>42</v>
      </c>
      <c r="O688" s="2">
        <v>42277</v>
      </c>
    </row>
    <row r="689" spans="1:17" x14ac:dyDescent="0.35">
      <c r="A689" t="s">
        <v>2284</v>
      </c>
      <c r="B689" t="s">
        <v>2285</v>
      </c>
      <c r="D689" t="s">
        <v>11</v>
      </c>
      <c r="E689" t="s">
        <v>1016</v>
      </c>
      <c r="F689" t="s">
        <v>10</v>
      </c>
      <c r="G689" t="s">
        <v>84</v>
      </c>
      <c r="H689" t="s">
        <v>10</v>
      </c>
      <c r="I689" t="s">
        <v>1691</v>
      </c>
      <c r="M689" t="s">
        <v>792</v>
      </c>
      <c r="N689" t="s">
        <v>42</v>
      </c>
      <c r="O689" s="2">
        <v>42277</v>
      </c>
      <c r="Q689" s="2">
        <v>44392</v>
      </c>
    </row>
    <row r="690" spans="1:17" x14ac:dyDescent="0.35">
      <c r="A690" t="s">
        <v>2286</v>
      </c>
      <c r="B690" t="s">
        <v>2287</v>
      </c>
      <c r="D690" t="s">
        <v>11</v>
      </c>
      <c r="E690" t="s">
        <v>1016</v>
      </c>
      <c r="F690" t="s">
        <v>10</v>
      </c>
      <c r="G690" t="s">
        <v>84</v>
      </c>
      <c r="H690" t="s">
        <v>10</v>
      </c>
      <c r="I690" t="s">
        <v>1229</v>
      </c>
      <c r="M690" t="s">
        <v>792</v>
      </c>
      <c r="N690" t="s">
        <v>42</v>
      </c>
      <c r="O690" s="2">
        <v>42277</v>
      </c>
    </row>
    <row r="691" spans="1:17" x14ac:dyDescent="0.35">
      <c r="A691" t="s">
        <v>2288</v>
      </c>
      <c r="B691" t="s">
        <v>2289</v>
      </c>
      <c r="D691" t="s">
        <v>11</v>
      </c>
      <c r="E691" t="s">
        <v>1016</v>
      </c>
      <c r="F691" t="s">
        <v>10</v>
      </c>
      <c r="G691" t="s">
        <v>64</v>
      </c>
      <c r="H691" t="s">
        <v>10</v>
      </c>
      <c r="I691" t="s">
        <v>1191</v>
      </c>
      <c r="M691" t="s">
        <v>792</v>
      </c>
      <c r="N691" t="s">
        <v>42</v>
      </c>
      <c r="O691" s="2">
        <v>42277</v>
      </c>
    </row>
    <row r="692" spans="1:17" x14ac:dyDescent="0.35">
      <c r="A692" t="s">
        <v>2290</v>
      </c>
      <c r="B692" t="s">
        <v>2291</v>
      </c>
      <c r="D692" t="s">
        <v>6</v>
      </c>
      <c r="E692" t="s">
        <v>1016</v>
      </c>
      <c r="F692" t="s">
        <v>10</v>
      </c>
      <c r="G692" t="s">
        <v>62</v>
      </c>
      <c r="H692" t="s">
        <v>10</v>
      </c>
      <c r="I692" t="s">
        <v>1817</v>
      </c>
      <c r="M692" t="s">
        <v>792</v>
      </c>
      <c r="N692" t="s">
        <v>42</v>
      </c>
      <c r="O692" s="2">
        <v>42277</v>
      </c>
    </row>
    <row r="693" spans="1:17" x14ac:dyDescent="0.35">
      <c r="A693" t="s">
        <v>2292</v>
      </c>
      <c r="B693" t="s">
        <v>2293</v>
      </c>
      <c r="D693" t="s">
        <v>11</v>
      </c>
      <c r="E693" t="s">
        <v>1016</v>
      </c>
      <c r="F693" t="s">
        <v>10</v>
      </c>
      <c r="G693" t="s">
        <v>62</v>
      </c>
      <c r="H693" t="s">
        <v>10</v>
      </c>
      <c r="I693" t="s">
        <v>1366</v>
      </c>
      <c r="M693" t="s">
        <v>792</v>
      </c>
      <c r="N693" t="s">
        <v>42</v>
      </c>
      <c r="O693" s="2">
        <v>42277</v>
      </c>
    </row>
    <row r="694" spans="1:17" x14ac:dyDescent="0.35">
      <c r="A694" t="s">
        <v>2294</v>
      </c>
      <c r="B694" t="s">
        <v>2295</v>
      </c>
      <c r="D694" t="s">
        <v>11</v>
      </c>
      <c r="E694" t="s">
        <v>1016</v>
      </c>
      <c r="F694" t="s">
        <v>10</v>
      </c>
      <c r="G694" t="s">
        <v>62</v>
      </c>
      <c r="H694" t="s">
        <v>10</v>
      </c>
      <c r="I694" t="s">
        <v>1366</v>
      </c>
      <c r="M694" t="s">
        <v>792</v>
      </c>
      <c r="N694" t="s">
        <v>42</v>
      </c>
      <c r="O694" s="2">
        <v>42277</v>
      </c>
    </row>
    <row r="695" spans="1:17" x14ac:dyDescent="0.35">
      <c r="A695" t="s">
        <v>2296</v>
      </c>
      <c r="B695" t="s">
        <v>2297</v>
      </c>
      <c r="D695" t="s">
        <v>11</v>
      </c>
      <c r="E695" t="s">
        <v>1016</v>
      </c>
      <c r="F695" t="s">
        <v>10</v>
      </c>
      <c r="G695" t="s">
        <v>62</v>
      </c>
      <c r="H695" t="s">
        <v>10</v>
      </c>
      <c r="I695" t="s">
        <v>1023</v>
      </c>
      <c r="M695" t="s">
        <v>792</v>
      </c>
      <c r="N695" t="s">
        <v>42</v>
      </c>
      <c r="O695" s="2">
        <v>42277</v>
      </c>
    </row>
    <row r="696" spans="1:17" x14ac:dyDescent="0.35">
      <c r="A696" t="s">
        <v>2298</v>
      </c>
      <c r="B696" t="s">
        <v>2299</v>
      </c>
      <c r="D696" t="s">
        <v>6</v>
      </c>
      <c r="E696" t="s">
        <v>1016</v>
      </c>
      <c r="F696" t="s">
        <v>10</v>
      </c>
      <c r="G696" t="s">
        <v>62</v>
      </c>
      <c r="H696" t="s">
        <v>10</v>
      </c>
      <c r="I696" t="s">
        <v>1366</v>
      </c>
      <c r="M696" t="s">
        <v>792</v>
      </c>
      <c r="N696" t="s">
        <v>42</v>
      </c>
      <c r="O696" s="2">
        <v>42277</v>
      </c>
    </row>
    <row r="697" spans="1:17" x14ac:dyDescent="0.35">
      <c r="A697" t="s">
        <v>2300</v>
      </c>
      <c r="B697" t="s">
        <v>2301</v>
      </c>
      <c r="D697" t="s">
        <v>6</v>
      </c>
      <c r="E697" t="s">
        <v>1016</v>
      </c>
      <c r="F697" t="s">
        <v>10</v>
      </c>
      <c r="G697" t="s">
        <v>62</v>
      </c>
      <c r="H697" t="s">
        <v>10</v>
      </c>
      <c r="I697" t="s">
        <v>1366</v>
      </c>
      <c r="M697" t="s">
        <v>792</v>
      </c>
      <c r="N697" t="s">
        <v>42</v>
      </c>
      <c r="O697" s="2">
        <v>42277</v>
      </c>
    </row>
    <row r="698" spans="1:17" x14ac:dyDescent="0.35">
      <c r="A698" t="s">
        <v>2302</v>
      </c>
      <c r="B698" t="s">
        <v>2303</v>
      </c>
      <c r="D698" t="s">
        <v>6</v>
      </c>
      <c r="E698" t="s">
        <v>1016</v>
      </c>
      <c r="F698" t="s">
        <v>10</v>
      </c>
      <c r="G698" t="s">
        <v>62</v>
      </c>
      <c r="H698" t="s">
        <v>10</v>
      </c>
      <c r="I698" t="s">
        <v>1366</v>
      </c>
      <c r="M698" t="s">
        <v>792</v>
      </c>
      <c r="N698" t="s">
        <v>42</v>
      </c>
      <c r="O698" s="2">
        <v>42277</v>
      </c>
      <c r="Q698" s="2">
        <v>46203</v>
      </c>
    </row>
    <row r="699" spans="1:17" x14ac:dyDescent="0.35">
      <c r="A699" t="s">
        <v>2304</v>
      </c>
      <c r="B699" t="s">
        <v>2305</v>
      </c>
      <c r="D699" t="s">
        <v>6</v>
      </c>
      <c r="E699" t="s">
        <v>1016</v>
      </c>
      <c r="F699" t="s">
        <v>10</v>
      </c>
      <c r="G699" t="s">
        <v>62</v>
      </c>
      <c r="H699" t="s">
        <v>10</v>
      </c>
      <c r="I699" t="s">
        <v>1366</v>
      </c>
      <c r="M699" t="s">
        <v>792</v>
      </c>
      <c r="N699" t="s">
        <v>42</v>
      </c>
      <c r="O699" s="2">
        <v>42277</v>
      </c>
    </row>
    <row r="700" spans="1:17" x14ac:dyDescent="0.35">
      <c r="A700" t="s">
        <v>2306</v>
      </c>
      <c r="B700" t="s">
        <v>2307</v>
      </c>
      <c r="D700" t="s">
        <v>11</v>
      </c>
      <c r="E700" t="s">
        <v>1016</v>
      </c>
      <c r="F700" t="s">
        <v>10</v>
      </c>
      <c r="G700" t="s">
        <v>46</v>
      </c>
      <c r="H700" t="s">
        <v>10</v>
      </c>
      <c r="I700" t="s">
        <v>1394</v>
      </c>
      <c r="M700" t="s">
        <v>792</v>
      </c>
      <c r="N700" t="s">
        <v>42</v>
      </c>
      <c r="O700" s="2">
        <v>42277</v>
      </c>
      <c r="Q700" s="2">
        <v>43661</v>
      </c>
    </row>
    <row r="701" spans="1:17" x14ac:dyDescent="0.35">
      <c r="A701" t="s">
        <v>2308</v>
      </c>
      <c r="B701" t="s">
        <v>2309</v>
      </c>
      <c r="D701" t="s">
        <v>11</v>
      </c>
      <c r="E701" t="s">
        <v>1016</v>
      </c>
      <c r="F701" t="s">
        <v>10</v>
      </c>
      <c r="G701" t="s">
        <v>46</v>
      </c>
      <c r="H701" t="s">
        <v>10</v>
      </c>
      <c r="I701" t="s">
        <v>1394</v>
      </c>
      <c r="M701" t="s">
        <v>792</v>
      </c>
      <c r="N701" t="s">
        <v>42</v>
      </c>
      <c r="O701" s="2">
        <v>42277</v>
      </c>
    </row>
    <row r="702" spans="1:17" x14ac:dyDescent="0.35">
      <c r="A702" t="s">
        <v>2310</v>
      </c>
      <c r="B702" t="s">
        <v>2311</v>
      </c>
      <c r="D702" t="s">
        <v>11</v>
      </c>
      <c r="E702" t="s">
        <v>1016</v>
      </c>
      <c r="F702" t="s">
        <v>10</v>
      </c>
      <c r="G702" t="s">
        <v>46</v>
      </c>
      <c r="H702" t="s">
        <v>10</v>
      </c>
      <c r="I702" t="s">
        <v>1394</v>
      </c>
      <c r="M702" t="s">
        <v>792</v>
      </c>
      <c r="N702" t="s">
        <v>42</v>
      </c>
      <c r="O702" s="2">
        <v>42277</v>
      </c>
    </row>
    <row r="703" spans="1:17" x14ac:dyDescent="0.35">
      <c r="A703" t="s">
        <v>2312</v>
      </c>
      <c r="B703" t="s">
        <v>2313</v>
      </c>
      <c r="D703" t="s">
        <v>11</v>
      </c>
      <c r="E703" t="s">
        <v>1016</v>
      </c>
      <c r="F703" t="s">
        <v>10</v>
      </c>
      <c r="G703" t="s">
        <v>46</v>
      </c>
      <c r="H703" t="s">
        <v>10</v>
      </c>
      <c r="I703" t="s">
        <v>1394</v>
      </c>
      <c r="M703" t="s">
        <v>792</v>
      </c>
      <c r="N703" t="s">
        <v>42</v>
      </c>
      <c r="O703" s="2">
        <v>42277</v>
      </c>
    </row>
    <row r="704" spans="1:17" x14ac:dyDescent="0.35">
      <c r="A704" t="s">
        <v>2314</v>
      </c>
      <c r="B704" t="s">
        <v>2315</v>
      </c>
      <c r="D704" t="s">
        <v>11</v>
      </c>
      <c r="E704" t="s">
        <v>1016</v>
      </c>
      <c r="F704" t="s">
        <v>10</v>
      </c>
      <c r="G704" t="s">
        <v>46</v>
      </c>
      <c r="H704" t="s">
        <v>10</v>
      </c>
      <c r="I704" t="s">
        <v>1394</v>
      </c>
      <c r="M704" t="s">
        <v>792</v>
      </c>
      <c r="N704" t="s">
        <v>42</v>
      </c>
      <c r="O704" s="2">
        <v>42277</v>
      </c>
      <c r="Q704" s="2">
        <v>43661</v>
      </c>
    </row>
    <row r="705" spans="1:17" x14ac:dyDescent="0.35">
      <c r="A705" t="s">
        <v>2316</v>
      </c>
      <c r="B705" t="s">
        <v>2317</v>
      </c>
      <c r="D705" t="s">
        <v>11</v>
      </c>
      <c r="E705" t="s">
        <v>1016</v>
      </c>
      <c r="F705" t="s">
        <v>10</v>
      </c>
      <c r="G705" t="s">
        <v>46</v>
      </c>
      <c r="H705" t="s">
        <v>10</v>
      </c>
      <c r="I705" t="s">
        <v>1394</v>
      </c>
      <c r="M705" t="s">
        <v>792</v>
      </c>
      <c r="N705" t="s">
        <v>42</v>
      </c>
      <c r="O705" s="2">
        <v>42277</v>
      </c>
    </row>
    <row r="706" spans="1:17" x14ac:dyDescent="0.35">
      <c r="A706" t="s">
        <v>2318</v>
      </c>
      <c r="B706" t="s">
        <v>2319</v>
      </c>
      <c r="D706" t="s">
        <v>11</v>
      </c>
      <c r="E706" t="s">
        <v>1016</v>
      </c>
      <c r="F706" t="s">
        <v>10</v>
      </c>
      <c r="G706" t="s">
        <v>46</v>
      </c>
      <c r="H706" t="s">
        <v>10</v>
      </c>
      <c r="I706" t="s">
        <v>1394</v>
      </c>
      <c r="M706" t="s">
        <v>792</v>
      </c>
      <c r="N706" t="s">
        <v>42</v>
      </c>
      <c r="O706" s="2">
        <v>42277</v>
      </c>
    </row>
    <row r="707" spans="1:17" x14ac:dyDescent="0.35">
      <c r="A707" t="s">
        <v>2320</v>
      </c>
      <c r="B707" t="s">
        <v>2321</v>
      </c>
      <c r="D707" t="s">
        <v>11</v>
      </c>
      <c r="E707" t="s">
        <v>1016</v>
      </c>
      <c r="F707" t="s">
        <v>10</v>
      </c>
      <c r="G707" t="s">
        <v>46</v>
      </c>
      <c r="H707" t="s">
        <v>10</v>
      </c>
      <c r="I707" t="s">
        <v>1394</v>
      </c>
      <c r="M707" t="s">
        <v>792</v>
      </c>
      <c r="N707" t="s">
        <v>42</v>
      </c>
      <c r="O707" s="2">
        <v>42277</v>
      </c>
    </row>
    <row r="708" spans="1:17" x14ac:dyDescent="0.35">
      <c r="A708" t="s">
        <v>2322</v>
      </c>
      <c r="B708" t="s">
        <v>2323</v>
      </c>
      <c r="D708" t="s">
        <v>11</v>
      </c>
      <c r="E708" t="s">
        <v>1016</v>
      </c>
      <c r="F708" t="s">
        <v>10</v>
      </c>
      <c r="G708" t="s">
        <v>46</v>
      </c>
      <c r="H708" t="s">
        <v>10</v>
      </c>
      <c r="I708" t="s">
        <v>1394</v>
      </c>
      <c r="M708" t="s">
        <v>792</v>
      </c>
      <c r="N708" t="s">
        <v>42</v>
      </c>
      <c r="O708" s="2">
        <v>42277</v>
      </c>
      <c r="Q708" s="2">
        <v>43661</v>
      </c>
    </row>
    <row r="709" spans="1:17" x14ac:dyDescent="0.35">
      <c r="A709" t="s">
        <v>2324</v>
      </c>
      <c r="B709" t="s">
        <v>2325</v>
      </c>
      <c r="D709" t="s">
        <v>11</v>
      </c>
      <c r="E709" t="s">
        <v>1016</v>
      </c>
      <c r="F709" t="s">
        <v>10</v>
      </c>
      <c r="G709" t="s">
        <v>46</v>
      </c>
      <c r="H709" t="s">
        <v>10</v>
      </c>
      <c r="I709" t="s">
        <v>1394</v>
      </c>
      <c r="M709" t="s">
        <v>792</v>
      </c>
      <c r="N709" t="s">
        <v>42</v>
      </c>
      <c r="O709" s="2">
        <v>42277</v>
      </c>
    </row>
    <row r="710" spans="1:17" x14ac:dyDescent="0.35">
      <c r="A710" t="s">
        <v>651</v>
      </c>
      <c r="B710" t="s">
        <v>2326</v>
      </c>
      <c r="D710" t="s">
        <v>6</v>
      </c>
      <c r="E710" t="s">
        <v>1016</v>
      </c>
      <c r="F710" t="s">
        <v>10</v>
      </c>
      <c r="G710" t="s">
        <v>144</v>
      </c>
      <c r="H710" t="s">
        <v>10</v>
      </c>
      <c r="I710" t="s">
        <v>1023</v>
      </c>
      <c r="J710" t="s">
        <v>10</v>
      </c>
      <c r="K710" t="s">
        <v>1116</v>
      </c>
      <c r="L710" t="b">
        <v>0</v>
      </c>
      <c r="M710" t="s">
        <v>792</v>
      </c>
      <c r="N710" t="s">
        <v>42</v>
      </c>
      <c r="O710" s="2">
        <v>41827</v>
      </c>
      <c r="Q710" s="2">
        <v>42277</v>
      </c>
    </row>
    <row r="711" spans="1:17" x14ac:dyDescent="0.35">
      <c r="A711" t="s">
        <v>2327</v>
      </c>
      <c r="B711" t="s">
        <v>2328</v>
      </c>
      <c r="D711" t="s">
        <v>6</v>
      </c>
      <c r="E711" t="s">
        <v>1016</v>
      </c>
      <c r="F711" t="s">
        <v>10</v>
      </c>
      <c r="G711" t="s">
        <v>62</v>
      </c>
      <c r="H711" t="s">
        <v>10</v>
      </c>
      <c r="I711" t="s">
        <v>1864</v>
      </c>
      <c r="M711" t="s">
        <v>792</v>
      </c>
      <c r="N711" t="s">
        <v>42</v>
      </c>
      <c r="O711" s="2">
        <v>42277</v>
      </c>
    </row>
    <row r="712" spans="1:17" x14ac:dyDescent="0.35">
      <c r="A712" t="s">
        <v>2329</v>
      </c>
      <c r="B712" t="s">
        <v>2330</v>
      </c>
      <c r="D712" t="s">
        <v>11</v>
      </c>
      <c r="E712" t="s">
        <v>1016</v>
      </c>
      <c r="F712" t="s">
        <v>10</v>
      </c>
      <c r="G712" t="s">
        <v>46</v>
      </c>
      <c r="H712" t="s">
        <v>10</v>
      </c>
      <c r="I712" t="s">
        <v>1394</v>
      </c>
      <c r="M712" t="s">
        <v>792</v>
      </c>
      <c r="N712" t="s">
        <v>42</v>
      </c>
      <c r="O712" s="2">
        <v>42277</v>
      </c>
    </row>
    <row r="713" spans="1:17" x14ac:dyDescent="0.35">
      <c r="A713" t="s">
        <v>2331</v>
      </c>
      <c r="B713" t="s">
        <v>2332</v>
      </c>
      <c r="D713" t="s">
        <v>11</v>
      </c>
      <c r="E713" t="s">
        <v>1016</v>
      </c>
      <c r="F713" t="s">
        <v>10</v>
      </c>
      <c r="G713" t="s">
        <v>46</v>
      </c>
      <c r="H713" t="s">
        <v>10</v>
      </c>
      <c r="I713" t="s">
        <v>1394</v>
      </c>
      <c r="M713" t="s">
        <v>792</v>
      </c>
      <c r="N713" t="s">
        <v>42</v>
      </c>
      <c r="O713" s="2">
        <v>42277</v>
      </c>
    </row>
    <row r="714" spans="1:17" x14ac:dyDescent="0.35">
      <c r="A714" t="s">
        <v>2333</v>
      </c>
      <c r="B714" t="s">
        <v>2334</v>
      </c>
      <c r="D714" t="s">
        <v>11</v>
      </c>
      <c r="E714" t="s">
        <v>1016</v>
      </c>
      <c r="F714" t="s">
        <v>10</v>
      </c>
      <c r="G714" t="s">
        <v>46</v>
      </c>
      <c r="H714" t="s">
        <v>10</v>
      </c>
      <c r="I714" t="s">
        <v>1394</v>
      </c>
      <c r="M714" t="s">
        <v>792</v>
      </c>
      <c r="N714" t="s">
        <v>42</v>
      </c>
      <c r="O714" s="2">
        <v>42277</v>
      </c>
    </row>
    <row r="715" spans="1:17" x14ac:dyDescent="0.35">
      <c r="A715" t="s">
        <v>2335</v>
      </c>
      <c r="B715" t="s">
        <v>2336</v>
      </c>
      <c r="D715" t="s">
        <v>11</v>
      </c>
      <c r="E715" t="s">
        <v>1016</v>
      </c>
      <c r="F715" t="s">
        <v>10</v>
      </c>
      <c r="G715" t="s">
        <v>46</v>
      </c>
      <c r="H715" t="s">
        <v>10</v>
      </c>
      <c r="I715" t="s">
        <v>1394</v>
      </c>
      <c r="M715" t="s">
        <v>792</v>
      </c>
      <c r="N715" t="s">
        <v>42</v>
      </c>
      <c r="O715" s="2">
        <v>42277</v>
      </c>
    </row>
    <row r="716" spans="1:17" x14ac:dyDescent="0.35">
      <c r="A716" t="s">
        <v>2337</v>
      </c>
      <c r="B716" t="s">
        <v>2338</v>
      </c>
      <c r="D716" t="s">
        <v>11</v>
      </c>
      <c r="E716" t="s">
        <v>1016</v>
      </c>
      <c r="F716" t="s">
        <v>10</v>
      </c>
      <c r="G716" t="s">
        <v>46</v>
      </c>
      <c r="H716" t="s">
        <v>10</v>
      </c>
      <c r="I716" t="s">
        <v>1394</v>
      </c>
      <c r="M716" t="s">
        <v>792</v>
      </c>
      <c r="N716" t="s">
        <v>42</v>
      </c>
      <c r="O716" s="2">
        <v>42277</v>
      </c>
    </row>
    <row r="717" spans="1:17" x14ac:dyDescent="0.35">
      <c r="A717" t="s">
        <v>2339</v>
      </c>
      <c r="B717" t="s">
        <v>2340</v>
      </c>
      <c r="D717" t="s">
        <v>11</v>
      </c>
      <c r="E717" t="s">
        <v>1016</v>
      </c>
      <c r="F717" t="s">
        <v>10</v>
      </c>
      <c r="G717" t="s">
        <v>46</v>
      </c>
      <c r="H717" t="s">
        <v>10</v>
      </c>
      <c r="I717" t="s">
        <v>1394</v>
      </c>
      <c r="M717" t="s">
        <v>792</v>
      </c>
      <c r="N717" t="s">
        <v>42</v>
      </c>
      <c r="O717" s="2">
        <v>42277</v>
      </c>
      <c r="Q717" s="2">
        <v>43661</v>
      </c>
    </row>
    <row r="718" spans="1:17" x14ac:dyDescent="0.35">
      <c r="A718" t="s">
        <v>2341</v>
      </c>
      <c r="B718" t="s">
        <v>2342</v>
      </c>
      <c r="D718" t="s">
        <v>11</v>
      </c>
      <c r="E718" t="s">
        <v>1016</v>
      </c>
      <c r="F718" t="s">
        <v>10</v>
      </c>
      <c r="G718" t="s">
        <v>46</v>
      </c>
      <c r="H718" t="s">
        <v>10</v>
      </c>
      <c r="I718" t="s">
        <v>1394</v>
      </c>
      <c r="M718" t="s">
        <v>792</v>
      </c>
      <c r="N718" t="s">
        <v>42</v>
      </c>
      <c r="O718" s="2">
        <v>42277</v>
      </c>
    </row>
    <row r="719" spans="1:17" x14ac:dyDescent="0.35">
      <c r="A719" t="s">
        <v>2343</v>
      </c>
      <c r="B719" t="s">
        <v>2344</v>
      </c>
      <c r="D719" t="s">
        <v>11</v>
      </c>
      <c r="E719" t="s">
        <v>1016</v>
      </c>
      <c r="F719" t="s">
        <v>10</v>
      </c>
      <c r="G719" t="s">
        <v>46</v>
      </c>
      <c r="H719" t="s">
        <v>10</v>
      </c>
      <c r="I719" t="s">
        <v>1394</v>
      </c>
      <c r="M719" t="s">
        <v>792</v>
      </c>
      <c r="N719" t="s">
        <v>42</v>
      </c>
      <c r="O719" s="2">
        <v>42277</v>
      </c>
    </row>
    <row r="720" spans="1:17" x14ac:dyDescent="0.35">
      <c r="A720" t="s">
        <v>2345</v>
      </c>
      <c r="B720" t="s">
        <v>2346</v>
      </c>
      <c r="D720" t="s">
        <v>6</v>
      </c>
      <c r="E720" t="s">
        <v>1016</v>
      </c>
      <c r="F720" t="s">
        <v>10</v>
      </c>
      <c r="G720" t="s">
        <v>62</v>
      </c>
      <c r="H720" t="s">
        <v>10</v>
      </c>
      <c r="I720" t="s">
        <v>1864</v>
      </c>
      <c r="M720" t="s">
        <v>792</v>
      </c>
      <c r="N720" t="s">
        <v>42</v>
      </c>
      <c r="O720" s="2">
        <v>42277</v>
      </c>
    </row>
    <row r="721" spans="1:18" x14ac:dyDescent="0.35">
      <c r="A721" t="s">
        <v>2347</v>
      </c>
      <c r="B721" t="s">
        <v>2348</v>
      </c>
      <c r="D721" t="s">
        <v>11</v>
      </c>
      <c r="E721" t="s">
        <v>1016</v>
      </c>
      <c r="F721" t="s">
        <v>10</v>
      </c>
      <c r="G721" t="s">
        <v>62</v>
      </c>
      <c r="H721" t="s">
        <v>10</v>
      </c>
      <c r="I721" t="s">
        <v>2349</v>
      </c>
      <c r="M721" t="s">
        <v>792</v>
      </c>
      <c r="N721" t="s">
        <v>42</v>
      </c>
      <c r="O721" s="2">
        <v>42277</v>
      </c>
    </row>
    <row r="722" spans="1:18" x14ac:dyDescent="0.35">
      <c r="A722" t="s">
        <v>2350</v>
      </c>
      <c r="B722" t="s">
        <v>2351</v>
      </c>
      <c r="D722" t="s">
        <v>11</v>
      </c>
      <c r="E722" t="s">
        <v>1016</v>
      </c>
      <c r="F722" t="s">
        <v>10</v>
      </c>
      <c r="G722" t="s">
        <v>62</v>
      </c>
      <c r="H722" t="s">
        <v>10</v>
      </c>
      <c r="I722" t="s">
        <v>2352</v>
      </c>
      <c r="M722" t="s">
        <v>792</v>
      </c>
      <c r="N722" t="s">
        <v>42</v>
      </c>
      <c r="O722" s="2">
        <v>42277</v>
      </c>
      <c r="Q722" s="2">
        <v>42566</v>
      </c>
    </row>
    <row r="723" spans="1:18" x14ac:dyDescent="0.35">
      <c r="A723" t="s">
        <v>2353</v>
      </c>
      <c r="B723" t="s">
        <v>2354</v>
      </c>
      <c r="D723" t="s">
        <v>11</v>
      </c>
      <c r="E723" t="s">
        <v>1016</v>
      </c>
      <c r="F723" t="s">
        <v>10</v>
      </c>
      <c r="G723" t="s">
        <v>62</v>
      </c>
      <c r="H723" t="s">
        <v>10</v>
      </c>
      <c r="I723" t="s">
        <v>2355</v>
      </c>
      <c r="M723" t="s">
        <v>792</v>
      </c>
      <c r="N723" t="s">
        <v>42</v>
      </c>
      <c r="O723" s="2">
        <v>42277</v>
      </c>
      <c r="Q723" s="2">
        <v>42566</v>
      </c>
    </row>
    <row r="724" spans="1:18" x14ac:dyDescent="0.35">
      <c r="A724" t="s">
        <v>2356</v>
      </c>
      <c r="B724" t="s">
        <v>2357</v>
      </c>
      <c r="D724" t="s">
        <v>11</v>
      </c>
      <c r="E724" t="s">
        <v>1016</v>
      </c>
      <c r="F724" t="s">
        <v>10</v>
      </c>
      <c r="G724" t="s">
        <v>62</v>
      </c>
      <c r="H724" t="s">
        <v>10</v>
      </c>
      <c r="I724" t="s">
        <v>2358</v>
      </c>
      <c r="M724" t="s">
        <v>792</v>
      </c>
      <c r="N724" t="s">
        <v>42</v>
      </c>
      <c r="O724" s="2">
        <v>42277</v>
      </c>
    </row>
    <row r="725" spans="1:18" x14ac:dyDescent="0.35">
      <c r="A725" t="s">
        <v>2359</v>
      </c>
      <c r="B725" t="s">
        <v>2360</v>
      </c>
      <c r="D725" t="s">
        <v>11</v>
      </c>
      <c r="E725" t="s">
        <v>1016</v>
      </c>
      <c r="F725" t="s">
        <v>10</v>
      </c>
      <c r="G725" t="s">
        <v>62</v>
      </c>
      <c r="H725" t="s">
        <v>10</v>
      </c>
      <c r="I725" t="s">
        <v>2358</v>
      </c>
      <c r="M725" t="s">
        <v>792</v>
      </c>
      <c r="N725" t="s">
        <v>42</v>
      </c>
      <c r="O725" s="2">
        <v>42277</v>
      </c>
    </row>
    <row r="726" spans="1:18" x14ac:dyDescent="0.35">
      <c r="A726" t="s">
        <v>2361</v>
      </c>
      <c r="B726" t="s">
        <v>2362</v>
      </c>
      <c r="D726" t="s">
        <v>11</v>
      </c>
      <c r="E726" t="s">
        <v>1016</v>
      </c>
      <c r="F726" t="s">
        <v>10</v>
      </c>
      <c r="G726" t="s">
        <v>62</v>
      </c>
      <c r="H726" t="s">
        <v>10</v>
      </c>
      <c r="I726" t="s">
        <v>2363</v>
      </c>
      <c r="M726" t="s">
        <v>792</v>
      </c>
      <c r="N726" t="s">
        <v>42</v>
      </c>
      <c r="O726" s="2">
        <v>42277</v>
      </c>
      <c r="R726" s="2">
        <v>42931</v>
      </c>
    </row>
    <row r="727" spans="1:18" x14ac:dyDescent="0.35">
      <c r="A727" t="s">
        <v>2364</v>
      </c>
      <c r="B727" t="s">
        <v>2365</v>
      </c>
      <c r="D727" t="s">
        <v>11</v>
      </c>
      <c r="E727" t="s">
        <v>1016</v>
      </c>
      <c r="F727" t="s">
        <v>10</v>
      </c>
      <c r="G727" t="s">
        <v>62</v>
      </c>
      <c r="H727" t="s">
        <v>10</v>
      </c>
      <c r="I727" t="s">
        <v>2366</v>
      </c>
      <c r="M727" t="s">
        <v>792</v>
      </c>
      <c r="N727" t="s">
        <v>42</v>
      </c>
      <c r="O727" s="2">
        <v>42277</v>
      </c>
      <c r="R727" s="2">
        <v>42566</v>
      </c>
    </row>
    <row r="728" spans="1:18" x14ac:dyDescent="0.35">
      <c r="A728" t="s">
        <v>2367</v>
      </c>
      <c r="B728" t="s">
        <v>2368</v>
      </c>
      <c r="D728" t="s">
        <v>11</v>
      </c>
      <c r="E728" t="s">
        <v>1016</v>
      </c>
      <c r="F728" t="s">
        <v>10</v>
      </c>
      <c r="G728" t="s">
        <v>62</v>
      </c>
      <c r="H728" t="s">
        <v>10</v>
      </c>
      <c r="I728" t="s">
        <v>2369</v>
      </c>
      <c r="M728" t="s">
        <v>792</v>
      </c>
      <c r="N728" t="s">
        <v>42</v>
      </c>
      <c r="O728" s="2">
        <v>42277</v>
      </c>
    </row>
    <row r="729" spans="1:18" x14ac:dyDescent="0.35">
      <c r="A729" t="s">
        <v>2370</v>
      </c>
      <c r="B729" t="s">
        <v>2371</v>
      </c>
      <c r="D729" t="s">
        <v>11</v>
      </c>
      <c r="E729" t="s">
        <v>1016</v>
      </c>
      <c r="F729" t="s">
        <v>10</v>
      </c>
      <c r="G729" t="s">
        <v>62</v>
      </c>
      <c r="H729" t="s">
        <v>10</v>
      </c>
      <c r="I729" t="s">
        <v>2372</v>
      </c>
      <c r="M729" t="s">
        <v>792</v>
      </c>
      <c r="N729" t="s">
        <v>42</v>
      </c>
      <c r="O729" s="2">
        <v>42277</v>
      </c>
    </row>
    <row r="730" spans="1:18" x14ac:dyDescent="0.35">
      <c r="A730" t="s">
        <v>2373</v>
      </c>
      <c r="B730" t="s">
        <v>2374</v>
      </c>
      <c r="D730" t="s">
        <v>11</v>
      </c>
      <c r="E730" t="s">
        <v>1016</v>
      </c>
      <c r="F730" t="s">
        <v>10</v>
      </c>
      <c r="G730" t="s">
        <v>62</v>
      </c>
      <c r="H730" t="s">
        <v>10</v>
      </c>
      <c r="I730" t="s">
        <v>2375</v>
      </c>
      <c r="M730" t="s">
        <v>792</v>
      </c>
      <c r="N730" t="s">
        <v>42</v>
      </c>
      <c r="O730" s="2">
        <v>42277</v>
      </c>
      <c r="Q730" s="2">
        <v>42566</v>
      </c>
    </row>
    <row r="731" spans="1:18" x14ac:dyDescent="0.35">
      <c r="A731" t="s">
        <v>2376</v>
      </c>
      <c r="B731" t="s">
        <v>2377</v>
      </c>
      <c r="D731" t="s">
        <v>6</v>
      </c>
      <c r="E731" t="s">
        <v>1016</v>
      </c>
      <c r="F731" t="s">
        <v>10</v>
      </c>
      <c r="G731" t="s">
        <v>62</v>
      </c>
      <c r="H731" t="s">
        <v>10</v>
      </c>
      <c r="I731" t="s">
        <v>1869</v>
      </c>
      <c r="M731" t="s">
        <v>792</v>
      </c>
      <c r="N731" t="s">
        <v>42</v>
      </c>
      <c r="O731" s="2">
        <v>42277</v>
      </c>
    </row>
    <row r="732" spans="1:18" x14ac:dyDescent="0.35">
      <c r="A732" t="s">
        <v>2378</v>
      </c>
      <c r="B732" t="s">
        <v>2379</v>
      </c>
      <c r="D732" t="s">
        <v>11</v>
      </c>
      <c r="E732" t="s">
        <v>1016</v>
      </c>
      <c r="F732" t="s">
        <v>10</v>
      </c>
      <c r="G732" t="s">
        <v>62</v>
      </c>
      <c r="H732" t="s">
        <v>10</v>
      </c>
      <c r="I732" t="s">
        <v>2380</v>
      </c>
      <c r="M732" t="s">
        <v>792</v>
      </c>
      <c r="N732" t="s">
        <v>42</v>
      </c>
      <c r="O732" s="2">
        <v>42277</v>
      </c>
    </row>
    <row r="733" spans="1:18" x14ac:dyDescent="0.35">
      <c r="A733" t="s">
        <v>2381</v>
      </c>
      <c r="B733" t="s">
        <v>2382</v>
      </c>
      <c r="D733" t="s">
        <v>11</v>
      </c>
      <c r="E733" t="s">
        <v>1016</v>
      </c>
      <c r="F733" t="s">
        <v>10</v>
      </c>
      <c r="G733" t="s">
        <v>62</v>
      </c>
      <c r="H733" t="s">
        <v>10</v>
      </c>
      <c r="I733" t="s">
        <v>2375</v>
      </c>
      <c r="M733" t="s">
        <v>792</v>
      </c>
      <c r="N733" t="s">
        <v>42</v>
      </c>
      <c r="O733" s="2">
        <v>42277</v>
      </c>
      <c r="Q733" s="2">
        <v>42566</v>
      </c>
    </row>
    <row r="734" spans="1:18" x14ac:dyDescent="0.35">
      <c r="A734" t="s">
        <v>2383</v>
      </c>
      <c r="B734" t="s">
        <v>2384</v>
      </c>
      <c r="D734" t="s">
        <v>11</v>
      </c>
      <c r="E734" t="s">
        <v>1016</v>
      </c>
      <c r="F734" t="s">
        <v>10</v>
      </c>
      <c r="G734" t="s">
        <v>94</v>
      </c>
      <c r="H734" t="s">
        <v>10</v>
      </c>
      <c r="I734" t="s">
        <v>1811</v>
      </c>
      <c r="M734" t="s">
        <v>792</v>
      </c>
      <c r="N734" t="s">
        <v>42</v>
      </c>
      <c r="O734" s="2">
        <v>42566</v>
      </c>
    </row>
    <row r="735" spans="1:18" x14ac:dyDescent="0.35">
      <c r="A735" t="s">
        <v>2385</v>
      </c>
      <c r="B735" t="s">
        <v>2386</v>
      </c>
      <c r="D735" t="s">
        <v>11</v>
      </c>
      <c r="E735" t="s">
        <v>1016</v>
      </c>
      <c r="F735" t="s">
        <v>10</v>
      </c>
      <c r="G735" t="s">
        <v>90</v>
      </c>
      <c r="H735" t="s">
        <v>10</v>
      </c>
      <c r="I735" t="s">
        <v>1805</v>
      </c>
      <c r="M735" t="s">
        <v>792</v>
      </c>
      <c r="N735" t="s">
        <v>42</v>
      </c>
      <c r="O735" s="2">
        <v>42566</v>
      </c>
    </row>
    <row r="736" spans="1:18" x14ac:dyDescent="0.35">
      <c r="A736" t="s">
        <v>2387</v>
      </c>
      <c r="B736" t="s">
        <v>2388</v>
      </c>
      <c r="D736" t="s">
        <v>11</v>
      </c>
      <c r="E736" t="s">
        <v>1016</v>
      </c>
      <c r="F736" t="s">
        <v>10</v>
      </c>
      <c r="G736" t="s">
        <v>116</v>
      </c>
      <c r="H736" t="s">
        <v>10</v>
      </c>
      <c r="I736" t="s">
        <v>1716</v>
      </c>
      <c r="M736" t="s">
        <v>792</v>
      </c>
      <c r="N736" t="s">
        <v>42</v>
      </c>
      <c r="O736" s="2">
        <v>42566</v>
      </c>
    </row>
    <row r="737" spans="1:18" x14ac:dyDescent="0.35">
      <c r="A737" t="s">
        <v>2389</v>
      </c>
      <c r="B737" t="s">
        <v>2390</v>
      </c>
      <c r="D737" t="s">
        <v>11</v>
      </c>
      <c r="E737" t="s">
        <v>1016</v>
      </c>
      <c r="F737" t="s">
        <v>10</v>
      </c>
      <c r="G737" t="s">
        <v>116</v>
      </c>
      <c r="H737" t="s">
        <v>10</v>
      </c>
      <c r="I737" t="s">
        <v>1721</v>
      </c>
      <c r="M737" t="s">
        <v>792</v>
      </c>
      <c r="N737" t="s">
        <v>42</v>
      </c>
      <c r="O737" s="2">
        <v>42566</v>
      </c>
    </row>
    <row r="738" spans="1:18" x14ac:dyDescent="0.35">
      <c r="A738" t="s">
        <v>2391</v>
      </c>
      <c r="B738" t="s">
        <v>2392</v>
      </c>
      <c r="D738" t="s">
        <v>6</v>
      </c>
      <c r="E738" t="s">
        <v>1016</v>
      </c>
      <c r="F738" t="s">
        <v>10</v>
      </c>
      <c r="G738" t="s">
        <v>62</v>
      </c>
      <c r="H738" t="s">
        <v>10</v>
      </c>
      <c r="I738" t="s">
        <v>1869</v>
      </c>
      <c r="M738" t="s">
        <v>792</v>
      </c>
      <c r="N738" t="s">
        <v>42</v>
      </c>
      <c r="O738" s="2">
        <v>42277</v>
      </c>
    </row>
    <row r="739" spans="1:18" x14ac:dyDescent="0.35">
      <c r="A739" t="s">
        <v>2393</v>
      </c>
      <c r="B739" t="s">
        <v>2394</v>
      </c>
      <c r="D739" t="s">
        <v>11</v>
      </c>
      <c r="E739" t="s">
        <v>1016</v>
      </c>
      <c r="F739" t="s">
        <v>10</v>
      </c>
      <c r="G739" t="s">
        <v>116</v>
      </c>
      <c r="H739" t="s">
        <v>10</v>
      </c>
      <c r="I739" t="s">
        <v>1730</v>
      </c>
      <c r="M739" t="s">
        <v>792</v>
      </c>
      <c r="N739" t="s">
        <v>42</v>
      </c>
      <c r="O739" s="2">
        <v>42566</v>
      </c>
    </row>
    <row r="740" spans="1:18" x14ac:dyDescent="0.35">
      <c r="A740" t="s">
        <v>2395</v>
      </c>
      <c r="B740" t="s">
        <v>2396</v>
      </c>
      <c r="D740" t="s">
        <v>11</v>
      </c>
      <c r="E740" t="s">
        <v>1016</v>
      </c>
      <c r="F740" t="s">
        <v>10</v>
      </c>
      <c r="G740" t="s">
        <v>62</v>
      </c>
      <c r="H740" t="s">
        <v>10</v>
      </c>
      <c r="I740" t="s">
        <v>2397</v>
      </c>
      <c r="M740" t="s">
        <v>792</v>
      </c>
      <c r="N740" t="s">
        <v>42</v>
      </c>
      <c r="O740" s="2">
        <v>42566</v>
      </c>
      <c r="R740" s="2">
        <v>46203</v>
      </c>
    </row>
    <row r="741" spans="1:18" x14ac:dyDescent="0.35">
      <c r="A741" t="s">
        <v>2398</v>
      </c>
      <c r="B741" t="s">
        <v>2399</v>
      </c>
      <c r="D741" t="s">
        <v>11</v>
      </c>
      <c r="E741" t="s">
        <v>1016</v>
      </c>
      <c r="F741" t="s">
        <v>10</v>
      </c>
      <c r="G741" t="s">
        <v>62</v>
      </c>
      <c r="H741" t="s">
        <v>10</v>
      </c>
      <c r="I741" t="s">
        <v>2400</v>
      </c>
      <c r="M741" t="s">
        <v>792</v>
      </c>
      <c r="N741" t="s">
        <v>42</v>
      </c>
      <c r="O741" s="2">
        <v>42566</v>
      </c>
      <c r="Q741" s="2">
        <v>46203</v>
      </c>
    </row>
    <row r="742" spans="1:18" x14ac:dyDescent="0.35">
      <c r="A742" t="s">
        <v>2401</v>
      </c>
      <c r="B742" t="s">
        <v>2402</v>
      </c>
      <c r="D742" t="s">
        <v>11</v>
      </c>
      <c r="E742" t="s">
        <v>1016</v>
      </c>
      <c r="F742" t="s">
        <v>10</v>
      </c>
      <c r="G742" t="s">
        <v>62</v>
      </c>
      <c r="H742" t="s">
        <v>10</v>
      </c>
      <c r="I742" t="s">
        <v>2403</v>
      </c>
      <c r="M742" t="s">
        <v>792</v>
      </c>
      <c r="N742" t="s">
        <v>42</v>
      </c>
      <c r="O742" s="2">
        <v>42566</v>
      </c>
      <c r="Q742" s="2">
        <v>42931</v>
      </c>
    </row>
    <row r="743" spans="1:18" x14ac:dyDescent="0.35">
      <c r="A743" t="s">
        <v>2404</v>
      </c>
      <c r="B743" t="s">
        <v>2405</v>
      </c>
      <c r="D743" t="s">
        <v>11</v>
      </c>
      <c r="E743" t="s">
        <v>1016</v>
      </c>
      <c r="F743" t="s">
        <v>10</v>
      </c>
      <c r="G743" t="s">
        <v>90</v>
      </c>
      <c r="H743" t="s">
        <v>10</v>
      </c>
      <c r="I743" t="s">
        <v>1811</v>
      </c>
      <c r="M743" t="s">
        <v>792</v>
      </c>
      <c r="N743" t="s">
        <v>42</v>
      </c>
      <c r="O743" s="2">
        <v>42566</v>
      </c>
    </row>
    <row r="744" spans="1:18" x14ac:dyDescent="0.35">
      <c r="A744" t="s">
        <v>2406</v>
      </c>
      <c r="B744" t="s">
        <v>2407</v>
      </c>
      <c r="D744" t="s">
        <v>11</v>
      </c>
      <c r="E744" t="s">
        <v>1016</v>
      </c>
      <c r="F744" t="s">
        <v>10</v>
      </c>
      <c r="G744" t="s">
        <v>90</v>
      </c>
      <c r="H744" t="s">
        <v>10</v>
      </c>
      <c r="I744" t="s">
        <v>1814</v>
      </c>
      <c r="M744" t="s">
        <v>792</v>
      </c>
      <c r="N744" t="s">
        <v>42</v>
      </c>
      <c r="O744" s="2">
        <v>42566</v>
      </c>
    </row>
    <row r="745" spans="1:18" x14ac:dyDescent="0.35">
      <c r="A745" t="s">
        <v>2408</v>
      </c>
      <c r="B745" t="s">
        <v>2409</v>
      </c>
      <c r="D745" t="s">
        <v>11</v>
      </c>
      <c r="E745" t="s">
        <v>1016</v>
      </c>
      <c r="F745" t="s">
        <v>10</v>
      </c>
      <c r="G745" t="s">
        <v>62</v>
      </c>
      <c r="H745" t="s">
        <v>10</v>
      </c>
      <c r="I745" t="s">
        <v>2410</v>
      </c>
      <c r="M745" t="s">
        <v>792</v>
      </c>
      <c r="N745" t="s">
        <v>42</v>
      </c>
      <c r="O745" s="2">
        <v>42566</v>
      </c>
    </row>
    <row r="746" spans="1:18" x14ac:dyDescent="0.35">
      <c r="A746" t="s">
        <v>2411</v>
      </c>
      <c r="B746" t="s">
        <v>2412</v>
      </c>
      <c r="D746" t="s">
        <v>6</v>
      </c>
      <c r="E746" t="s">
        <v>1016</v>
      </c>
      <c r="F746" t="s">
        <v>10</v>
      </c>
      <c r="G746" t="s">
        <v>62</v>
      </c>
      <c r="H746" t="s">
        <v>10</v>
      </c>
      <c r="I746" t="s">
        <v>1869</v>
      </c>
      <c r="M746" t="s">
        <v>792</v>
      </c>
      <c r="N746" t="s">
        <v>42</v>
      </c>
      <c r="O746" s="2">
        <v>42277</v>
      </c>
    </row>
    <row r="747" spans="1:18" x14ac:dyDescent="0.35">
      <c r="A747" t="s">
        <v>2413</v>
      </c>
      <c r="B747" t="s">
        <v>2414</v>
      </c>
      <c r="D747" t="s">
        <v>11</v>
      </c>
      <c r="E747" t="s">
        <v>1016</v>
      </c>
      <c r="F747" t="s">
        <v>10</v>
      </c>
      <c r="G747" t="s">
        <v>62</v>
      </c>
      <c r="H747" t="s">
        <v>10</v>
      </c>
      <c r="I747" t="s">
        <v>2415</v>
      </c>
      <c r="M747" t="s">
        <v>792</v>
      </c>
      <c r="N747" t="s">
        <v>42</v>
      </c>
      <c r="O747" s="2">
        <v>42566</v>
      </c>
    </row>
    <row r="748" spans="1:18" x14ac:dyDescent="0.35">
      <c r="A748" t="s">
        <v>2416</v>
      </c>
      <c r="B748" t="s">
        <v>2417</v>
      </c>
      <c r="D748" t="s">
        <v>11</v>
      </c>
      <c r="E748" t="s">
        <v>1016</v>
      </c>
      <c r="F748" t="s">
        <v>10</v>
      </c>
      <c r="G748" t="s">
        <v>62</v>
      </c>
      <c r="H748" t="s">
        <v>10</v>
      </c>
      <c r="I748" t="s">
        <v>2418</v>
      </c>
      <c r="M748" t="s">
        <v>792</v>
      </c>
      <c r="N748" t="s">
        <v>42</v>
      </c>
      <c r="O748" s="2">
        <v>42566</v>
      </c>
    </row>
    <row r="749" spans="1:18" x14ac:dyDescent="0.35">
      <c r="A749" t="s">
        <v>2419</v>
      </c>
      <c r="B749" t="s">
        <v>2420</v>
      </c>
      <c r="D749" t="s">
        <v>11</v>
      </c>
      <c r="E749" t="s">
        <v>1016</v>
      </c>
      <c r="F749" t="s">
        <v>10</v>
      </c>
      <c r="G749" t="s">
        <v>62</v>
      </c>
      <c r="H749" t="s">
        <v>10</v>
      </c>
      <c r="I749" t="s">
        <v>2418</v>
      </c>
      <c r="M749" t="s">
        <v>792</v>
      </c>
      <c r="N749" t="s">
        <v>42</v>
      </c>
      <c r="O749" s="2">
        <v>42566</v>
      </c>
    </row>
    <row r="750" spans="1:18" x14ac:dyDescent="0.35">
      <c r="A750" t="s">
        <v>2421</v>
      </c>
      <c r="B750" t="s">
        <v>2422</v>
      </c>
      <c r="D750" t="s">
        <v>11</v>
      </c>
      <c r="E750" t="s">
        <v>1016</v>
      </c>
      <c r="F750" t="s">
        <v>10</v>
      </c>
      <c r="G750" t="s">
        <v>62</v>
      </c>
      <c r="H750" t="s">
        <v>10</v>
      </c>
      <c r="I750" t="s">
        <v>2423</v>
      </c>
      <c r="M750" t="s">
        <v>792</v>
      </c>
      <c r="N750" t="s">
        <v>42</v>
      </c>
      <c r="O750" s="2">
        <v>42566</v>
      </c>
      <c r="Q750" s="2">
        <v>43296</v>
      </c>
      <c r="R750" s="2">
        <v>43661</v>
      </c>
    </row>
    <row r="751" spans="1:18" x14ac:dyDescent="0.35">
      <c r="A751" t="s">
        <v>2424</v>
      </c>
      <c r="B751" t="s">
        <v>2425</v>
      </c>
      <c r="D751" t="s">
        <v>11</v>
      </c>
      <c r="E751" t="s">
        <v>1016</v>
      </c>
      <c r="F751" t="s">
        <v>10</v>
      </c>
      <c r="G751" t="s">
        <v>62</v>
      </c>
      <c r="H751" t="s">
        <v>10</v>
      </c>
      <c r="I751" t="s">
        <v>2423</v>
      </c>
      <c r="M751" t="s">
        <v>792</v>
      </c>
      <c r="N751" t="s">
        <v>42</v>
      </c>
      <c r="O751" s="2">
        <v>42566</v>
      </c>
    </row>
    <row r="752" spans="1:18" x14ac:dyDescent="0.35">
      <c r="A752" t="s">
        <v>2426</v>
      </c>
      <c r="B752" t="s">
        <v>2427</v>
      </c>
      <c r="D752" t="s">
        <v>11</v>
      </c>
      <c r="E752" t="s">
        <v>1016</v>
      </c>
      <c r="F752" t="s">
        <v>10</v>
      </c>
      <c r="G752" t="s">
        <v>62</v>
      </c>
      <c r="H752" t="s">
        <v>10</v>
      </c>
      <c r="I752" t="s">
        <v>2423</v>
      </c>
      <c r="M752" t="s">
        <v>792</v>
      </c>
      <c r="N752" t="s">
        <v>42</v>
      </c>
      <c r="O752" s="2">
        <v>42566</v>
      </c>
    </row>
    <row r="753" spans="1:18" x14ac:dyDescent="0.35">
      <c r="A753" t="s">
        <v>2428</v>
      </c>
      <c r="B753" t="s">
        <v>2429</v>
      </c>
      <c r="D753" t="s">
        <v>11</v>
      </c>
      <c r="E753" t="s">
        <v>1016</v>
      </c>
      <c r="F753" t="s">
        <v>10</v>
      </c>
      <c r="G753" t="s">
        <v>62</v>
      </c>
      <c r="H753" t="s">
        <v>10</v>
      </c>
      <c r="I753" t="s">
        <v>2430</v>
      </c>
      <c r="M753" t="s">
        <v>792</v>
      </c>
      <c r="N753" t="s">
        <v>42</v>
      </c>
      <c r="O753" s="2">
        <v>42566</v>
      </c>
    </row>
    <row r="754" spans="1:18" x14ac:dyDescent="0.35">
      <c r="A754" t="s">
        <v>2431</v>
      </c>
      <c r="B754" t="s">
        <v>2432</v>
      </c>
      <c r="D754" t="s">
        <v>6</v>
      </c>
      <c r="E754" t="s">
        <v>1016</v>
      </c>
      <c r="F754" t="s">
        <v>10</v>
      </c>
      <c r="G754" t="s">
        <v>62</v>
      </c>
      <c r="H754" t="s">
        <v>10</v>
      </c>
      <c r="I754" t="s">
        <v>1876</v>
      </c>
      <c r="M754" t="s">
        <v>792</v>
      </c>
      <c r="N754" t="s">
        <v>42</v>
      </c>
      <c r="O754" s="2">
        <v>42277</v>
      </c>
    </row>
    <row r="755" spans="1:18" x14ac:dyDescent="0.35">
      <c r="A755" t="s">
        <v>2433</v>
      </c>
      <c r="B755" t="s">
        <v>2434</v>
      </c>
      <c r="D755" t="s">
        <v>11</v>
      </c>
      <c r="E755" t="s">
        <v>1016</v>
      </c>
      <c r="F755" t="s">
        <v>10</v>
      </c>
      <c r="G755" t="s">
        <v>62</v>
      </c>
      <c r="H755" t="s">
        <v>10</v>
      </c>
      <c r="I755" t="s">
        <v>2430</v>
      </c>
      <c r="M755" t="s">
        <v>792</v>
      </c>
      <c r="N755" t="s">
        <v>42</v>
      </c>
      <c r="O755" s="2">
        <v>42566</v>
      </c>
    </row>
    <row r="756" spans="1:18" x14ac:dyDescent="0.35">
      <c r="A756" t="s">
        <v>2435</v>
      </c>
      <c r="B756" t="s">
        <v>2436</v>
      </c>
      <c r="D756" t="s">
        <v>11</v>
      </c>
      <c r="E756" t="s">
        <v>1016</v>
      </c>
      <c r="F756" t="s">
        <v>10</v>
      </c>
      <c r="G756" t="s">
        <v>62</v>
      </c>
      <c r="H756" t="s">
        <v>10</v>
      </c>
      <c r="I756" t="s">
        <v>2437</v>
      </c>
      <c r="M756" t="s">
        <v>792</v>
      </c>
      <c r="N756" t="s">
        <v>42</v>
      </c>
      <c r="O756" s="2">
        <v>42566</v>
      </c>
    </row>
    <row r="757" spans="1:18" x14ac:dyDescent="0.35">
      <c r="A757" t="s">
        <v>2438</v>
      </c>
      <c r="B757" t="s">
        <v>2439</v>
      </c>
      <c r="D757" t="s">
        <v>11</v>
      </c>
      <c r="E757" t="s">
        <v>1016</v>
      </c>
      <c r="F757" t="s">
        <v>10</v>
      </c>
      <c r="G757" t="s">
        <v>84</v>
      </c>
      <c r="H757" t="s">
        <v>10</v>
      </c>
      <c r="I757" t="s">
        <v>1023</v>
      </c>
      <c r="J757" t="s">
        <v>10</v>
      </c>
      <c r="K757" t="s">
        <v>1116</v>
      </c>
      <c r="L757" t="b">
        <v>0</v>
      </c>
      <c r="M757" t="s">
        <v>792</v>
      </c>
      <c r="N757" t="s">
        <v>42</v>
      </c>
      <c r="O757" s="2">
        <v>42566</v>
      </c>
    </row>
    <row r="758" spans="1:18" x14ac:dyDescent="0.35">
      <c r="A758" t="s">
        <v>2440</v>
      </c>
      <c r="B758" t="s">
        <v>2441</v>
      </c>
      <c r="D758" t="s">
        <v>11</v>
      </c>
      <c r="E758" t="s">
        <v>1016</v>
      </c>
      <c r="F758" t="s">
        <v>10</v>
      </c>
      <c r="G758" t="s">
        <v>84</v>
      </c>
      <c r="H758" t="s">
        <v>10</v>
      </c>
      <c r="I758" t="s">
        <v>1023</v>
      </c>
      <c r="J758" t="s">
        <v>10</v>
      </c>
      <c r="K758" t="s">
        <v>1116</v>
      </c>
      <c r="L758" t="b">
        <v>0</v>
      </c>
      <c r="M758" t="s">
        <v>792</v>
      </c>
      <c r="N758" t="s">
        <v>42</v>
      </c>
      <c r="O758" s="2">
        <v>42566</v>
      </c>
    </row>
    <row r="759" spans="1:18" x14ac:dyDescent="0.35">
      <c r="A759" t="s">
        <v>2442</v>
      </c>
      <c r="B759" t="s">
        <v>2443</v>
      </c>
      <c r="D759" t="s">
        <v>11</v>
      </c>
      <c r="E759" t="s">
        <v>1016</v>
      </c>
      <c r="F759" t="s">
        <v>10</v>
      </c>
      <c r="G759" t="s">
        <v>62</v>
      </c>
      <c r="H759" t="s">
        <v>10</v>
      </c>
      <c r="I759" t="s">
        <v>2444</v>
      </c>
      <c r="M759" t="s">
        <v>792</v>
      </c>
      <c r="N759" t="s">
        <v>42</v>
      </c>
      <c r="O759" s="2">
        <v>42566</v>
      </c>
    </row>
    <row r="760" spans="1:18" x14ac:dyDescent="0.35">
      <c r="A760" t="s">
        <v>2445</v>
      </c>
      <c r="B760" t="s">
        <v>2446</v>
      </c>
      <c r="D760" t="s">
        <v>11</v>
      </c>
      <c r="E760" t="s">
        <v>1016</v>
      </c>
      <c r="F760" t="s">
        <v>10</v>
      </c>
      <c r="G760" t="s">
        <v>62</v>
      </c>
      <c r="H760" t="s">
        <v>10</v>
      </c>
      <c r="I760" t="s">
        <v>2447</v>
      </c>
      <c r="M760" t="s">
        <v>792</v>
      </c>
      <c r="N760" t="s">
        <v>42</v>
      </c>
      <c r="O760" s="2">
        <v>42566</v>
      </c>
      <c r="Q760" s="2">
        <v>46203</v>
      </c>
    </row>
    <row r="761" spans="1:18" x14ac:dyDescent="0.35">
      <c r="A761" t="s">
        <v>2448</v>
      </c>
      <c r="B761" t="s">
        <v>2449</v>
      </c>
      <c r="D761" t="s">
        <v>11</v>
      </c>
      <c r="E761" t="s">
        <v>1016</v>
      </c>
      <c r="F761" t="s">
        <v>10</v>
      </c>
      <c r="G761" t="s">
        <v>62</v>
      </c>
      <c r="H761" t="s">
        <v>10</v>
      </c>
      <c r="I761" t="s">
        <v>2450</v>
      </c>
      <c r="M761" t="s">
        <v>792</v>
      </c>
      <c r="N761" t="s">
        <v>42</v>
      </c>
      <c r="O761" s="2">
        <v>42566</v>
      </c>
    </row>
    <row r="762" spans="1:18" x14ac:dyDescent="0.35">
      <c r="A762" t="s">
        <v>2451</v>
      </c>
      <c r="B762" t="s">
        <v>2452</v>
      </c>
      <c r="D762" t="s">
        <v>11</v>
      </c>
      <c r="E762" t="s">
        <v>1016</v>
      </c>
      <c r="F762" t="s">
        <v>10</v>
      </c>
      <c r="G762" t="s">
        <v>62</v>
      </c>
      <c r="H762" t="s">
        <v>10</v>
      </c>
      <c r="I762" t="s">
        <v>2453</v>
      </c>
      <c r="M762" t="s">
        <v>792</v>
      </c>
      <c r="N762" t="s">
        <v>42</v>
      </c>
      <c r="O762" s="2">
        <v>42566</v>
      </c>
      <c r="R762" s="2">
        <v>42931</v>
      </c>
    </row>
    <row r="763" spans="1:18" x14ac:dyDescent="0.35">
      <c r="A763" t="s">
        <v>2454</v>
      </c>
      <c r="B763" t="s">
        <v>2455</v>
      </c>
      <c r="D763" t="s">
        <v>6</v>
      </c>
      <c r="E763" t="s">
        <v>1016</v>
      </c>
      <c r="F763" t="s">
        <v>10</v>
      </c>
      <c r="G763" t="s">
        <v>62</v>
      </c>
      <c r="H763" t="s">
        <v>10</v>
      </c>
      <c r="I763" t="s">
        <v>1881</v>
      </c>
      <c r="M763" t="s">
        <v>792</v>
      </c>
      <c r="N763" t="s">
        <v>42</v>
      </c>
      <c r="O763" s="2">
        <v>42277</v>
      </c>
    </row>
    <row r="764" spans="1:18" x14ac:dyDescent="0.35">
      <c r="A764" t="s">
        <v>2456</v>
      </c>
      <c r="B764" t="s">
        <v>2457</v>
      </c>
      <c r="D764" t="s">
        <v>11</v>
      </c>
      <c r="E764" t="s">
        <v>1016</v>
      </c>
      <c r="F764" t="s">
        <v>10</v>
      </c>
      <c r="G764" t="s">
        <v>62</v>
      </c>
      <c r="H764" t="s">
        <v>10</v>
      </c>
      <c r="I764" t="s">
        <v>2458</v>
      </c>
      <c r="M764" t="s">
        <v>792</v>
      </c>
      <c r="N764" t="s">
        <v>42</v>
      </c>
      <c r="O764" s="2">
        <v>42566</v>
      </c>
    </row>
    <row r="765" spans="1:18" x14ac:dyDescent="0.35">
      <c r="A765" t="s">
        <v>2459</v>
      </c>
      <c r="B765" t="s">
        <v>2460</v>
      </c>
      <c r="D765" t="s">
        <v>11</v>
      </c>
      <c r="E765" t="s">
        <v>1016</v>
      </c>
      <c r="F765" t="s">
        <v>10</v>
      </c>
      <c r="G765" t="s">
        <v>62</v>
      </c>
      <c r="H765" t="s">
        <v>10</v>
      </c>
      <c r="I765" t="s">
        <v>1738</v>
      </c>
      <c r="M765" t="s">
        <v>792</v>
      </c>
      <c r="N765" t="s">
        <v>42</v>
      </c>
      <c r="O765" s="2">
        <v>42566</v>
      </c>
      <c r="R765" s="2">
        <v>42931</v>
      </c>
    </row>
    <row r="766" spans="1:18" x14ac:dyDescent="0.35">
      <c r="A766" t="s">
        <v>2461</v>
      </c>
      <c r="B766" t="s">
        <v>2462</v>
      </c>
      <c r="D766" t="s">
        <v>11</v>
      </c>
      <c r="E766" t="s">
        <v>1016</v>
      </c>
      <c r="F766" t="s">
        <v>10</v>
      </c>
      <c r="G766" t="s">
        <v>62</v>
      </c>
      <c r="H766" t="s">
        <v>10</v>
      </c>
      <c r="I766" t="s">
        <v>2463</v>
      </c>
      <c r="M766" t="s">
        <v>792</v>
      </c>
      <c r="N766" t="s">
        <v>42</v>
      </c>
      <c r="O766" s="2">
        <v>42566</v>
      </c>
    </row>
    <row r="767" spans="1:18" x14ac:dyDescent="0.35">
      <c r="A767" t="s">
        <v>2464</v>
      </c>
      <c r="B767" t="s">
        <v>2465</v>
      </c>
      <c r="D767" t="s">
        <v>11</v>
      </c>
      <c r="E767" t="s">
        <v>1016</v>
      </c>
      <c r="F767" t="s">
        <v>10</v>
      </c>
      <c r="G767" t="s">
        <v>84</v>
      </c>
      <c r="H767" t="s">
        <v>10</v>
      </c>
      <c r="I767" t="s">
        <v>1023</v>
      </c>
      <c r="J767" t="s">
        <v>10</v>
      </c>
      <c r="K767" t="s">
        <v>1116</v>
      </c>
      <c r="L767" t="b">
        <v>0</v>
      </c>
      <c r="M767" t="s">
        <v>792</v>
      </c>
      <c r="N767" t="s">
        <v>42</v>
      </c>
      <c r="O767" s="2">
        <v>42566</v>
      </c>
    </row>
    <row r="768" spans="1:18" x14ac:dyDescent="0.35">
      <c r="A768" t="s">
        <v>2466</v>
      </c>
      <c r="B768" t="s">
        <v>2467</v>
      </c>
      <c r="D768" t="s">
        <v>11</v>
      </c>
      <c r="E768" t="s">
        <v>1016</v>
      </c>
      <c r="F768" t="s">
        <v>10</v>
      </c>
      <c r="G768" t="s">
        <v>84</v>
      </c>
      <c r="H768" t="s">
        <v>10</v>
      </c>
      <c r="I768" t="s">
        <v>1023</v>
      </c>
      <c r="J768" t="s">
        <v>10</v>
      </c>
      <c r="K768" t="s">
        <v>1116</v>
      </c>
      <c r="L768" t="b">
        <v>0</v>
      </c>
      <c r="M768" t="s">
        <v>792</v>
      </c>
      <c r="N768" t="s">
        <v>42</v>
      </c>
      <c r="O768" s="2">
        <v>42566</v>
      </c>
    </row>
    <row r="769" spans="1:17" x14ac:dyDescent="0.35">
      <c r="A769" t="s">
        <v>2468</v>
      </c>
      <c r="B769" t="s">
        <v>2469</v>
      </c>
      <c r="D769" t="s">
        <v>6</v>
      </c>
      <c r="E769" t="s">
        <v>1016</v>
      </c>
      <c r="F769" t="s">
        <v>10</v>
      </c>
      <c r="G769" t="s">
        <v>62</v>
      </c>
      <c r="H769" t="s">
        <v>10</v>
      </c>
      <c r="I769" t="s">
        <v>1884</v>
      </c>
      <c r="M769" t="s">
        <v>792</v>
      </c>
      <c r="N769" t="s">
        <v>42</v>
      </c>
      <c r="O769" s="2">
        <v>42277</v>
      </c>
    </row>
    <row r="770" spans="1:17" x14ac:dyDescent="0.35">
      <c r="A770" t="s">
        <v>2470</v>
      </c>
      <c r="B770" t="s">
        <v>2471</v>
      </c>
      <c r="D770" t="s">
        <v>6</v>
      </c>
      <c r="E770" t="s">
        <v>1016</v>
      </c>
      <c r="F770" t="s">
        <v>10</v>
      </c>
      <c r="G770" t="s">
        <v>62</v>
      </c>
      <c r="H770" t="s">
        <v>10</v>
      </c>
      <c r="I770" t="s">
        <v>1887</v>
      </c>
      <c r="M770" t="s">
        <v>792</v>
      </c>
      <c r="N770" t="s">
        <v>42</v>
      </c>
      <c r="O770" s="2">
        <v>42277</v>
      </c>
    </row>
    <row r="771" spans="1:17" x14ac:dyDescent="0.35">
      <c r="A771" t="s">
        <v>2472</v>
      </c>
      <c r="B771" t="s">
        <v>2473</v>
      </c>
      <c r="D771" t="s">
        <v>11</v>
      </c>
      <c r="E771" t="s">
        <v>1016</v>
      </c>
      <c r="F771" t="s">
        <v>10</v>
      </c>
      <c r="G771" t="s">
        <v>62</v>
      </c>
      <c r="H771" t="s">
        <v>10</v>
      </c>
      <c r="I771" t="s">
        <v>2474</v>
      </c>
      <c r="M771" t="s">
        <v>792</v>
      </c>
      <c r="N771" t="s">
        <v>42</v>
      </c>
      <c r="O771" s="2">
        <v>42931</v>
      </c>
    </row>
    <row r="772" spans="1:17" x14ac:dyDescent="0.35">
      <c r="A772" t="s">
        <v>2475</v>
      </c>
      <c r="B772" t="s">
        <v>2476</v>
      </c>
      <c r="D772" t="s">
        <v>11</v>
      </c>
      <c r="E772" t="s">
        <v>1016</v>
      </c>
      <c r="F772" t="s">
        <v>10</v>
      </c>
      <c r="G772" t="s">
        <v>62</v>
      </c>
      <c r="H772" t="s">
        <v>10</v>
      </c>
      <c r="I772" t="s">
        <v>2474</v>
      </c>
      <c r="M772" t="s">
        <v>792</v>
      </c>
      <c r="N772" t="s">
        <v>42</v>
      </c>
      <c r="O772" s="2">
        <v>42931</v>
      </c>
      <c r="Q772" s="2">
        <v>45122</v>
      </c>
    </row>
    <row r="773" spans="1:17" x14ac:dyDescent="0.35">
      <c r="A773" t="s">
        <v>2477</v>
      </c>
      <c r="B773" t="s">
        <v>2478</v>
      </c>
      <c r="D773" t="s">
        <v>11</v>
      </c>
      <c r="E773" t="s">
        <v>1016</v>
      </c>
      <c r="F773" t="s">
        <v>10</v>
      </c>
      <c r="G773" t="s">
        <v>62</v>
      </c>
      <c r="H773" t="s">
        <v>10</v>
      </c>
      <c r="I773" t="s">
        <v>2474</v>
      </c>
      <c r="M773" t="s">
        <v>792</v>
      </c>
      <c r="N773" t="s">
        <v>42</v>
      </c>
      <c r="O773" s="2">
        <v>42931</v>
      </c>
      <c r="Q773" s="2">
        <v>45122</v>
      </c>
    </row>
    <row r="774" spans="1:17" x14ac:dyDescent="0.35">
      <c r="A774" t="s">
        <v>2479</v>
      </c>
      <c r="B774" t="s">
        <v>2480</v>
      </c>
      <c r="D774" t="s">
        <v>11</v>
      </c>
      <c r="E774" t="s">
        <v>1016</v>
      </c>
      <c r="F774" t="s">
        <v>10</v>
      </c>
      <c r="G774" t="s">
        <v>62</v>
      </c>
      <c r="H774" t="s">
        <v>10</v>
      </c>
      <c r="I774" t="s">
        <v>2474</v>
      </c>
      <c r="M774" t="s">
        <v>792</v>
      </c>
      <c r="N774" t="s">
        <v>42</v>
      </c>
      <c r="O774" s="2">
        <v>42931</v>
      </c>
      <c r="Q774" s="2">
        <v>45122</v>
      </c>
    </row>
    <row r="775" spans="1:17" x14ac:dyDescent="0.35">
      <c r="A775" t="s">
        <v>2481</v>
      </c>
      <c r="B775" t="s">
        <v>2482</v>
      </c>
      <c r="D775" t="s">
        <v>11</v>
      </c>
      <c r="E775" t="s">
        <v>1016</v>
      </c>
      <c r="F775" t="s">
        <v>10</v>
      </c>
      <c r="G775" t="s">
        <v>62</v>
      </c>
      <c r="H775" t="s">
        <v>10</v>
      </c>
      <c r="I775" t="s">
        <v>2483</v>
      </c>
      <c r="M775" t="s">
        <v>792</v>
      </c>
      <c r="N775" t="s">
        <v>42</v>
      </c>
      <c r="O775" s="2">
        <v>42931</v>
      </c>
      <c r="Q775" s="2">
        <v>46203</v>
      </c>
    </row>
    <row r="776" spans="1:17" x14ac:dyDescent="0.35">
      <c r="A776" t="s">
        <v>2484</v>
      </c>
      <c r="B776" t="s">
        <v>2485</v>
      </c>
      <c r="D776" t="s">
        <v>6</v>
      </c>
      <c r="E776" t="s">
        <v>1016</v>
      </c>
      <c r="F776" t="s">
        <v>10</v>
      </c>
      <c r="G776" t="s">
        <v>62</v>
      </c>
      <c r="H776" t="s">
        <v>10</v>
      </c>
      <c r="I776" t="s">
        <v>1890</v>
      </c>
      <c r="M776" t="s">
        <v>792</v>
      </c>
      <c r="N776" t="s">
        <v>42</v>
      </c>
      <c r="O776" s="2">
        <v>42277</v>
      </c>
    </row>
    <row r="777" spans="1:17" x14ac:dyDescent="0.35">
      <c r="A777" t="s">
        <v>2486</v>
      </c>
      <c r="B777" t="s">
        <v>2487</v>
      </c>
      <c r="D777" t="s">
        <v>11</v>
      </c>
      <c r="E777" t="s">
        <v>1016</v>
      </c>
      <c r="F777" t="s">
        <v>10</v>
      </c>
      <c r="G777" t="s">
        <v>62</v>
      </c>
      <c r="H777" t="s">
        <v>10</v>
      </c>
      <c r="I777" t="s">
        <v>2488</v>
      </c>
      <c r="M777" t="s">
        <v>792</v>
      </c>
      <c r="N777" t="s">
        <v>42</v>
      </c>
      <c r="O777" s="2">
        <v>42931</v>
      </c>
      <c r="Q777" s="2">
        <v>46203</v>
      </c>
    </row>
    <row r="778" spans="1:17" x14ac:dyDescent="0.35">
      <c r="A778" t="s">
        <v>2489</v>
      </c>
      <c r="B778" t="s">
        <v>2490</v>
      </c>
      <c r="D778" t="s">
        <v>11</v>
      </c>
      <c r="E778" t="s">
        <v>1016</v>
      </c>
      <c r="F778" t="s">
        <v>10</v>
      </c>
      <c r="G778" t="s">
        <v>62</v>
      </c>
      <c r="H778" t="s">
        <v>10</v>
      </c>
      <c r="I778" t="s">
        <v>2483</v>
      </c>
      <c r="M778" t="s">
        <v>792</v>
      </c>
      <c r="N778" t="s">
        <v>42</v>
      </c>
      <c r="O778" s="2">
        <v>42931</v>
      </c>
      <c r="Q778" s="2">
        <v>46203</v>
      </c>
    </row>
    <row r="779" spans="1:17" x14ac:dyDescent="0.35">
      <c r="A779" t="s">
        <v>2491</v>
      </c>
      <c r="B779" t="s">
        <v>2492</v>
      </c>
      <c r="D779" t="s">
        <v>11</v>
      </c>
      <c r="E779" t="s">
        <v>1016</v>
      </c>
      <c r="F779" t="s">
        <v>10</v>
      </c>
      <c r="G779" t="s">
        <v>62</v>
      </c>
      <c r="H779" t="s">
        <v>10</v>
      </c>
      <c r="I779" t="s">
        <v>2488</v>
      </c>
      <c r="M779" t="s">
        <v>792</v>
      </c>
      <c r="N779" t="s">
        <v>42</v>
      </c>
      <c r="O779" s="2">
        <v>42931</v>
      </c>
      <c r="Q779" s="2">
        <v>46203</v>
      </c>
    </row>
    <row r="780" spans="1:17" x14ac:dyDescent="0.35">
      <c r="A780" t="s">
        <v>2493</v>
      </c>
      <c r="B780" t="s">
        <v>2494</v>
      </c>
      <c r="D780" t="s">
        <v>11</v>
      </c>
      <c r="E780" t="s">
        <v>1016</v>
      </c>
      <c r="F780" t="s">
        <v>10</v>
      </c>
      <c r="G780" t="s">
        <v>62</v>
      </c>
      <c r="H780" t="s">
        <v>10</v>
      </c>
      <c r="I780" t="s">
        <v>2483</v>
      </c>
      <c r="M780" t="s">
        <v>792</v>
      </c>
      <c r="N780" t="s">
        <v>42</v>
      </c>
      <c r="O780" s="2">
        <v>42931</v>
      </c>
      <c r="Q780" s="2">
        <v>46203</v>
      </c>
    </row>
    <row r="781" spans="1:17" x14ac:dyDescent="0.35">
      <c r="A781" t="s">
        <v>2495</v>
      </c>
      <c r="B781" t="s">
        <v>2496</v>
      </c>
      <c r="D781" t="s">
        <v>11</v>
      </c>
      <c r="E781" t="s">
        <v>1016</v>
      </c>
      <c r="F781" t="s">
        <v>10</v>
      </c>
      <c r="G781" t="s">
        <v>62</v>
      </c>
      <c r="H781" t="s">
        <v>10</v>
      </c>
      <c r="I781" t="s">
        <v>2488</v>
      </c>
      <c r="M781" t="s">
        <v>792</v>
      </c>
      <c r="N781" t="s">
        <v>42</v>
      </c>
      <c r="O781" s="2">
        <v>42931</v>
      </c>
      <c r="Q781" s="2">
        <v>46203</v>
      </c>
    </row>
    <row r="782" spans="1:17" x14ac:dyDescent="0.35">
      <c r="A782" t="s">
        <v>2497</v>
      </c>
      <c r="B782" t="s">
        <v>2498</v>
      </c>
      <c r="D782" t="s">
        <v>11</v>
      </c>
      <c r="E782" t="s">
        <v>1016</v>
      </c>
      <c r="F782" t="s">
        <v>10</v>
      </c>
      <c r="G782" t="s">
        <v>62</v>
      </c>
      <c r="H782" t="s">
        <v>10</v>
      </c>
      <c r="I782" t="s">
        <v>2483</v>
      </c>
      <c r="M782" t="s">
        <v>792</v>
      </c>
      <c r="N782" t="s">
        <v>42</v>
      </c>
      <c r="O782" s="2">
        <v>42931</v>
      </c>
      <c r="Q782" s="2">
        <v>46203</v>
      </c>
    </row>
    <row r="783" spans="1:17" x14ac:dyDescent="0.35">
      <c r="A783" t="s">
        <v>2499</v>
      </c>
      <c r="B783" t="s">
        <v>2500</v>
      </c>
      <c r="D783" t="s">
        <v>11</v>
      </c>
      <c r="E783" t="s">
        <v>1016</v>
      </c>
      <c r="F783" t="s">
        <v>10</v>
      </c>
      <c r="G783" t="s">
        <v>62</v>
      </c>
      <c r="H783" t="s">
        <v>10</v>
      </c>
      <c r="I783" t="s">
        <v>2488</v>
      </c>
      <c r="M783" t="s">
        <v>792</v>
      </c>
      <c r="N783" t="s">
        <v>42</v>
      </c>
      <c r="O783" s="2">
        <v>42931</v>
      </c>
      <c r="Q783" s="2">
        <v>46203</v>
      </c>
    </row>
    <row r="784" spans="1:17" x14ac:dyDescent="0.35">
      <c r="A784" t="s">
        <v>2501</v>
      </c>
      <c r="B784" t="s">
        <v>2502</v>
      </c>
      <c r="D784" t="s">
        <v>11</v>
      </c>
      <c r="E784" t="s">
        <v>1016</v>
      </c>
      <c r="F784" t="s">
        <v>10</v>
      </c>
      <c r="G784" t="s">
        <v>62</v>
      </c>
      <c r="H784" t="s">
        <v>10</v>
      </c>
      <c r="I784" t="s">
        <v>2483</v>
      </c>
      <c r="M784" t="s">
        <v>792</v>
      </c>
      <c r="N784" t="s">
        <v>42</v>
      </c>
      <c r="O784" s="2">
        <v>42931</v>
      </c>
      <c r="Q784" s="2">
        <v>46203</v>
      </c>
    </row>
    <row r="785" spans="1:18" x14ac:dyDescent="0.35">
      <c r="A785" t="s">
        <v>2503</v>
      </c>
      <c r="B785" t="s">
        <v>2504</v>
      </c>
      <c r="D785" t="s">
        <v>11</v>
      </c>
      <c r="E785" t="s">
        <v>1016</v>
      </c>
      <c r="F785" t="s">
        <v>10</v>
      </c>
      <c r="G785" t="s">
        <v>62</v>
      </c>
      <c r="H785" t="s">
        <v>10</v>
      </c>
      <c r="I785" t="s">
        <v>2488</v>
      </c>
      <c r="M785" t="s">
        <v>792</v>
      </c>
      <c r="N785" t="s">
        <v>42</v>
      </c>
      <c r="O785" s="2">
        <v>42931</v>
      </c>
      <c r="Q785" s="2">
        <v>46203</v>
      </c>
    </row>
    <row r="786" spans="1:18" x14ac:dyDescent="0.35">
      <c r="A786" t="s">
        <v>2505</v>
      </c>
      <c r="B786" t="s">
        <v>2506</v>
      </c>
      <c r="D786" t="s">
        <v>11</v>
      </c>
      <c r="E786" t="s">
        <v>1016</v>
      </c>
      <c r="F786" t="s">
        <v>10</v>
      </c>
      <c r="G786" t="s">
        <v>124</v>
      </c>
      <c r="H786" t="s">
        <v>10</v>
      </c>
      <c r="I786" t="s">
        <v>1198</v>
      </c>
      <c r="M786" t="s">
        <v>792</v>
      </c>
      <c r="N786" t="s">
        <v>42</v>
      </c>
      <c r="O786" s="2">
        <v>42931</v>
      </c>
    </row>
    <row r="787" spans="1:18" x14ac:dyDescent="0.35">
      <c r="A787" t="s">
        <v>2507</v>
      </c>
      <c r="B787" t="s">
        <v>2508</v>
      </c>
      <c r="D787" t="s">
        <v>6</v>
      </c>
      <c r="E787" t="s">
        <v>1016</v>
      </c>
      <c r="F787" t="s">
        <v>10</v>
      </c>
      <c r="G787" t="s">
        <v>144</v>
      </c>
      <c r="H787" t="s">
        <v>10</v>
      </c>
      <c r="I787" t="s">
        <v>1126</v>
      </c>
      <c r="J787" t="s">
        <v>10</v>
      </c>
      <c r="K787" t="s">
        <v>1116</v>
      </c>
      <c r="L787" t="b">
        <v>0</v>
      </c>
      <c r="M787" t="s">
        <v>792</v>
      </c>
      <c r="N787" t="s">
        <v>42</v>
      </c>
      <c r="O787" s="2">
        <v>41827</v>
      </c>
      <c r="Q787" s="2">
        <v>42277</v>
      </c>
    </row>
    <row r="788" spans="1:18" x14ac:dyDescent="0.35">
      <c r="A788" t="s">
        <v>2509</v>
      </c>
      <c r="B788" t="s">
        <v>2510</v>
      </c>
      <c r="D788" t="s">
        <v>6</v>
      </c>
      <c r="E788" t="s">
        <v>1016</v>
      </c>
      <c r="F788" t="s">
        <v>10</v>
      </c>
      <c r="G788" t="s">
        <v>62</v>
      </c>
      <c r="H788" t="s">
        <v>10</v>
      </c>
      <c r="I788" t="s">
        <v>1893</v>
      </c>
      <c r="M788" t="s">
        <v>792</v>
      </c>
      <c r="N788" t="s">
        <v>42</v>
      </c>
      <c r="O788" s="2">
        <v>42277</v>
      </c>
      <c r="R788" s="2">
        <v>45122</v>
      </c>
    </row>
    <row r="789" spans="1:18" x14ac:dyDescent="0.35">
      <c r="A789" t="s">
        <v>2511</v>
      </c>
      <c r="B789" t="s">
        <v>2512</v>
      </c>
      <c r="D789" t="s">
        <v>11</v>
      </c>
      <c r="E789" t="s">
        <v>1016</v>
      </c>
      <c r="F789" t="s">
        <v>10</v>
      </c>
      <c r="G789" t="s">
        <v>124</v>
      </c>
      <c r="H789" t="s">
        <v>10</v>
      </c>
      <c r="I789" t="s">
        <v>1201</v>
      </c>
      <c r="M789" t="s">
        <v>792</v>
      </c>
      <c r="N789" t="s">
        <v>42</v>
      </c>
      <c r="O789" s="2">
        <v>42931</v>
      </c>
    </row>
    <row r="790" spans="1:18" x14ac:dyDescent="0.35">
      <c r="A790" t="s">
        <v>2513</v>
      </c>
      <c r="B790" t="s">
        <v>2514</v>
      </c>
      <c r="D790" t="s">
        <v>11</v>
      </c>
      <c r="E790" t="s">
        <v>1016</v>
      </c>
      <c r="F790" t="s">
        <v>10</v>
      </c>
      <c r="G790" t="s">
        <v>124</v>
      </c>
      <c r="H790" t="s">
        <v>10</v>
      </c>
      <c r="I790" t="s">
        <v>1679</v>
      </c>
      <c r="M790" t="s">
        <v>792</v>
      </c>
      <c r="N790" t="s">
        <v>42</v>
      </c>
      <c r="O790" s="2">
        <v>42931</v>
      </c>
    </row>
    <row r="791" spans="1:18" x14ac:dyDescent="0.35">
      <c r="A791" t="s">
        <v>2515</v>
      </c>
      <c r="B791" t="s">
        <v>2516</v>
      </c>
      <c r="D791" t="s">
        <v>11</v>
      </c>
      <c r="E791" t="s">
        <v>1016</v>
      </c>
      <c r="F791" t="s">
        <v>10</v>
      </c>
      <c r="G791" t="s">
        <v>64</v>
      </c>
      <c r="H791" t="s">
        <v>10</v>
      </c>
      <c r="I791" t="s">
        <v>1198</v>
      </c>
      <c r="M791" t="s">
        <v>792</v>
      </c>
      <c r="N791" t="s">
        <v>42</v>
      </c>
      <c r="O791" s="2">
        <v>42931</v>
      </c>
    </row>
    <row r="792" spans="1:18" x14ac:dyDescent="0.35">
      <c r="A792" t="s">
        <v>2517</v>
      </c>
      <c r="B792" t="s">
        <v>2518</v>
      </c>
      <c r="D792" t="s">
        <v>11</v>
      </c>
      <c r="E792" t="s">
        <v>1016</v>
      </c>
      <c r="F792" t="s">
        <v>10</v>
      </c>
      <c r="G792" t="s">
        <v>124</v>
      </c>
      <c r="H792" t="s">
        <v>10</v>
      </c>
      <c r="I792" t="s">
        <v>1206</v>
      </c>
      <c r="M792" t="s">
        <v>792</v>
      </c>
      <c r="N792" t="s">
        <v>42</v>
      </c>
      <c r="O792" s="2">
        <v>42931</v>
      </c>
      <c r="Q792" s="2">
        <v>43661</v>
      </c>
    </row>
    <row r="793" spans="1:18" x14ac:dyDescent="0.35">
      <c r="A793" t="s">
        <v>2519</v>
      </c>
      <c r="B793" t="s">
        <v>2520</v>
      </c>
      <c r="D793" t="s">
        <v>11</v>
      </c>
      <c r="E793" t="s">
        <v>1016</v>
      </c>
      <c r="F793" t="s">
        <v>10</v>
      </c>
      <c r="G793" t="s">
        <v>62</v>
      </c>
      <c r="H793" t="s">
        <v>10</v>
      </c>
      <c r="I793" t="s">
        <v>2521</v>
      </c>
      <c r="M793" t="s">
        <v>792</v>
      </c>
      <c r="N793" t="s">
        <v>42</v>
      </c>
      <c r="O793" s="2">
        <v>42931</v>
      </c>
    </row>
    <row r="794" spans="1:18" x14ac:dyDescent="0.35">
      <c r="A794" t="s">
        <v>2522</v>
      </c>
      <c r="B794" t="s">
        <v>2523</v>
      </c>
      <c r="D794" t="s">
        <v>6</v>
      </c>
      <c r="E794" t="s">
        <v>1016</v>
      </c>
      <c r="F794" t="s">
        <v>10</v>
      </c>
      <c r="G794" t="s">
        <v>62</v>
      </c>
      <c r="H794" t="s">
        <v>10</v>
      </c>
      <c r="I794" t="s">
        <v>1896</v>
      </c>
      <c r="M794" t="s">
        <v>792</v>
      </c>
      <c r="N794" t="s">
        <v>42</v>
      </c>
      <c r="O794" s="2">
        <v>42277</v>
      </c>
      <c r="R794" s="2">
        <v>45122</v>
      </c>
    </row>
    <row r="795" spans="1:18" x14ac:dyDescent="0.35">
      <c r="A795" t="s">
        <v>2524</v>
      </c>
      <c r="B795" t="s">
        <v>2525</v>
      </c>
      <c r="D795" t="s">
        <v>11</v>
      </c>
      <c r="E795" t="s">
        <v>1016</v>
      </c>
      <c r="F795" t="s">
        <v>10</v>
      </c>
      <c r="G795" t="s">
        <v>62</v>
      </c>
      <c r="H795" t="s">
        <v>10</v>
      </c>
      <c r="I795" t="s">
        <v>2184</v>
      </c>
      <c r="M795" t="s">
        <v>792</v>
      </c>
      <c r="N795" t="s">
        <v>42</v>
      </c>
      <c r="O795" s="2">
        <v>42931</v>
      </c>
    </row>
    <row r="796" spans="1:18" x14ac:dyDescent="0.35">
      <c r="A796" t="s">
        <v>2526</v>
      </c>
      <c r="B796" t="s">
        <v>2527</v>
      </c>
      <c r="D796" t="s">
        <v>11</v>
      </c>
      <c r="E796" t="s">
        <v>1016</v>
      </c>
      <c r="F796" t="s">
        <v>10</v>
      </c>
      <c r="G796" t="s">
        <v>62</v>
      </c>
      <c r="H796" t="s">
        <v>10</v>
      </c>
      <c r="I796" t="s">
        <v>2528</v>
      </c>
      <c r="M796" t="s">
        <v>792</v>
      </c>
      <c r="N796" t="s">
        <v>42</v>
      </c>
      <c r="O796" s="2">
        <v>43296</v>
      </c>
    </row>
    <row r="797" spans="1:18" x14ac:dyDescent="0.35">
      <c r="A797" t="s">
        <v>2529</v>
      </c>
      <c r="B797" t="s">
        <v>2530</v>
      </c>
      <c r="D797" t="s">
        <v>11</v>
      </c>
      <c r="E797" t="s">
        <v>1016</v>
      </c>
      <c r="F797" t="s">
        <v>10</v>
      </c>
      <c r="G797" t="s">
        <v>124</v>
      </c>
      <c r="H797" t="s">
        <v>10</v>
      </c>
      <c r="I797" t="s">
        <v>1684</v>
      </c>
      <c r="M797" t="s">
        <v>792</v>
      </c>
      <c r="N797" t="s">
        <v>42</v>
      </c>
      <c r="O797" s="2">
        <v>43296</v>
      </c>
    </row>
    <row r="798" spans="1:18" x14ac:dyDescent="0.35">
      <c r="A798" t="s">
        <v>2531</v>
      </c>
      <c r="B798" t="s">
        <v>2532</v>
      </c>
      <c r="D798" t="s">
        <v>11</v>
      </c>
      <c r="E798" t="s">
        <v>1016</v>
      </c>
      <c r="F798" t="s">
        <v>10</v>
      </c>
      <c r="G798" t="s">
        <v>46</v>
      </c>
      <c r="H798" t="s">
        <v>10</v>
      </c>
      <c r="I798" t="s">
        <v>1679</v>
      </c>
      <c r="M798" t="s">
        <v>792</v>
      </c>
      <c r="N798" t="s">
        <v>42</v>
      </c>
      <c r="O798" s="2">
        <v>43661</v>
      </c>
    </row>
    <row r="799" spans="1:18" x14ac:dyDescent="0.35">
      <c r="A799" t="s">
        <v>2533</v>
      </c>
      <c r="B799" t="s">
        <v>2534</v>
      </c>
      <c r="D799" t="s">
        <v>6</v>
      </c>
      <c r="E799" t="s">
        <v>1016</v>
      </c>
      <c r="F799" t="s">
        <v>10</v>
      </c>
      <c r="G799" t="s">
        <v>62</v>
      </c>
      <c r="H799" t="s">
        <v>10</v>
      </c>
      <c r="I799" t="s">
        <v>1899</v>
      </c>
      <c r="M799" t="s">
        <v>792</v>
      </c>
      <c r="N799" t="s">
        <v>42</v>
      </c>
      <c r="O799" s="2">
        <v>42277</v>
      </c>
      <c r="Q799" s="2">
        <v>45122</v>
      </c>
    </row>
    <row r="800" spans="1:18" x14ac:dyDescent="0.35">
      <c r="A800" t="s">
        <v>2535</v>
      </c>
      <c r="B800" t="s">
        <v>2536</v>
      </c>
      <c r="D800" t="s">
        <v>11</v>
      </c>
      <c r="E800" t="s">
        <v>1016</v>
      </c>
      <c r="F800" t="s">
        <v>10</v>
      </c>
      <c r="G800" t="s">
        <v>116</v>
      </c>
      <c r="H800" t="s">
        <v>10</v>
      </c>
      <c r="I800" t="s">
        <v>1738</v>
      </c>
      <c r="M800" t="s">
        <v>792</v>
      </c>
      <c r="N800" t="s">
        <v>42</v>
      </c>
      <c r="O800" s="2">
        <v>43661</v>
      </c>
    </row>
    <row r="801" spans="1:18" x14ac:dyDescent="0.35">
      <c r="A801" t="s">
        <v>2537</v>
      </c>
      <c r="B801" t="s">
        <v>2538</v>
      </c>
      <c r="D801" t="s">
        <v>11</v>
      </c>
      <c r="E801" t="s">
        <v>1016</v>
      </c>
      <c r="F801" t="s">
        <v>10</v>
      </c>
      <c r="G801" t="s">
        <v>124</v>
      </c>
      <c r="H801" t="s">
        <v>10</v>
      </c>
      <c r="I801" t="s">
        <v>1694</v>
      </c>
      <c r="M801" t="s">
        <v>792</v>
      </c>
      <c r="N801" t="s">
        <v>42</v>
      </c>
      <c r="O801" s="2">
        <v>43661</v>
      </c>
      <c r="Q801" s="2">
        <v>45122</v>
      </c>
    </row>
    <row r="802" spans="1:18" x14ac:dyDescent="0.35">
      <c r="A802" t="s">
        <v>2539</v>
      </c>
      <c r="B802" t="s">
        <v>2540</v>
      </c>
      <c r="D802" t="s">
        <v>11</v>
      </c>
      <c r="E802" t="s">
        <v>1016</v>
      </c>
      <c r="F802" t="s">
        <v>10</v>
      </c>
      <c r="G802" t="s">
        <v>50</v>
      </c>
      <c r="H802" t="s">
        <v>10</v>
      </c>
      <c r="I802" t="s">
        <v>1126</v>
      </c>
      <c r="M802" t="s">
        <v>792</v>
      </c>
      <c r="N802" t="s">
        <v>42</v>
      </c>
      <c r="O802" s="2">
        <v>43661</v>
      </c>
    </row>
    <row r="803" spans="1:18" x14ac:dyDescent="0.35">
      <c r="A803" t="s">
        <v>2541</v>
      </c>
      <c r="B803" t="s">
        <v>2542</v>
      </c>
      <c r="D803" t="s">
        <v>11</v>
      </c>
      <c r="E803" t="s">
        <v>1016</v>
      </c>
      <c r="F803" t="s">
        <v>10</v>
      </c>
      <c r="G803" t="s">
        <v>124</v>
      </c>
      <c r="H803" t="s">
        <v>10</v>
      </c>
      <c r="I803" t="s">
        <v>1691</v>
      </c>
      <c r="M803" t="s">
        <v>792</v>
      </c>
      <c r="N803" t="s">
        <v>42</v>
      </c>
      <c r="O803" s="2">
        <v>43661</v>
      </c>
      <c r="Q803" s="2">
        <v>45122</v>
      </c>
    </row>
    <row r="804" spans="1:18" x14ac:dyDescent="0.35">
      <c r="A804" t="s">
        <v>2543</v>
      </c>
      <c r="B804" t="s">
        <v>2544</v>
      </c>
      <c r="D804" t="s">
        <v>11</v>
      </c>
      <c r="E804" t="s">
        <v>1016</v>
      </c>
      <c r="F804" t="s">
        <v>10</v>
      </c>
      <c r="G804" t="s">
        <v>46</v>
      </c>
      <c r="H804" t="s">
        <v>10</v>
      </c>
      <c r="I804" t="s">
        <v>1206</v>
      </c>
      <c r="M804" t="s">
        <v>792</v>
      </c>
      <c r="N804" t="s">
        <v>42</v>
      </c>
      <c r="O804" s="2">
        <v>43661</v>
      </c>
    </row>
    <row r="805" spans="1:18" x14ac:dyDescent="0.35">
      <c r="A805" t="s">
        <v>2545</v>
      </c>
      <c r="B805" t="s">
        <v>2546</v>
      </c>
      <c r="D805" t="s">
        <v>11</v>
      </c>
      <c r="E805" t="s">
        <v>1016</v>
      </c>
      <c r="F805" t="s">
        <v>10</v>
      </c>
      <c r="G805" t="s">
        <v>46</v>
      </c>
      <c r="H805" t="s">
        <v>10</v>
      </c>
      <c r="I805" t="s">
        <v>1684</v>
      </c>
      <c r="M805" t="s">
        <v>792</v>
      </c>
      <c r="N805" t="s">
        <v>42</v>
      </c>
      <c r="O805" s="2">
        <v>43661</v>
      </c>
      <c r="R805" s="2">
        <v>44027</v>
      </c>
    </row>
    <row r="806" spans="1:18" x14ac:dyDescent="0.35">
      <c r="A806" t="s">
        <v>2547</v>
      </c>
      <c r="B806" t="s">
        <v>2548</v>
      </c>
      <c r="D806" t="s">
        <v>6</v>
      </c>
      <c r="E806" t="s">
        <v>1016</v>
      </c>
      <c r="F806" t="s">
        <v>10</v>
      </c>
      <c r="G806" t="s">
        <v>62</v>
      </c>
      <c r="H806" t="s">
        <v>10</v>
      </c>
      <c r="I806" t="s">
        <v>1902</v>
      </c>
      <c r="M806" t="s">
        <v>792</v>
      </c>
      <c r="N806" t="s">
        <v>42</v>
      </c>
      <c r="O806" s="2">
        <v>42277</v>
      </c>
      <c r="Q806" s="2">
        <v>45122</v>
      </c>
    </row>
    <row r="807" spans="1:18" x14ac:dyDescent="0.35">
      <c r="A807" t="s">
        <v>2549</v>
      </c>
      <c r="B807" t="s">
        <v>2550</v>
      </c>
      <c r="D807" t="s">
        <v>11</v>
      </c>
      <c r="E807" t="s">
        <v>1016</v>
      </c>
      <c r="F807" t="s">
        <v>10</v>
      </c>
      <c r="G807" t="s">
        <v>46</v>
      </c>
      <c r="H807" t="s">
        <v>10</v>
      </c>
      <c r="I807" t="s">
        <v>1691</v>
      </c>
      <c r="M807" t="s">
        <v>792</v>
      </c>
      <c r="N807" t="s">
        <v>42</v>
      </c>
      <c r="O807" s="2">
        <v>43661</v>
      </c>
    </row>
    <row r="808" spans="1:18" x14ac:dyDescent="0.35">
      <c r="A808" t="s">
        <v>2551</v>
      </c>
      <c r="B808" t="s">
        <v>2552</v>
      </c>
      <c r="D808" t="s">
        <v>11</v>
      </c>
      <c r="E808" t="s">
        <v>1016</v>
      </c>
      <c r="F808" t="s">
        <v>10</v>
      </c>
      <c r="G808" t="s">
        <v>46</v>
      </c>
      <c r="H808" t="s">
        <v>10</v>
      </c>
      <c r="I808" t="s">
        <v>1694</v>
      </c>
      <c r="M808" t="s">
        <v>792</v>
      </c>
      <c r="N808" t="s">
        <v>42</v>
      </c>
      <c r="O808" s="2">
        <v>43661</v>
      </c>
      <c r="R808" s="2">
        <v>44027</v>
      </c>
    </row>
    <row r="809" spans="1:18" x14ac:dyDescent="0.35">
      <c r="A809" t="s">
        <v>2553</v>
      </c>
      <c r="B809" t="s">
        <v>2554</v>
      </c>
      <c r="D809" t="s">
        <v>11</v>
      </c>
      <c r="E809" t="s">
        <v>1016</v>
      </c>
      <c r="F809" t="s">
        <v>10</v>
      </c>
      <c r="G809" t="s">
        <v>124</v>
      </c>
      <c r="H809" t="s">
        <v>10</v>
      </c>
      <c r="I809" t="s">
        <v>1697</v>
      </c>
      <c r="M809" t="s">
        <v>792</v>
      </c>
      <c r="N809" t="s">
        <v>42</v>
      </c>
      <c r="O809" s="2">
        <v>43661</v>
      </c>
      <c r="Q809" s="2">
        <v>45122</v>
      </c>
    </row>
    <row r="810" spans="1:18" x14ac:dyDescent="0.35">
      <c r="A810" t="s">
        <v>2555</v>
      </c>
      <c r="B810" t="s">
        <v>2556</v>
      </c>
      <c r="D810" t="s">
        <v>11</v>
      </c>
      <c r="E810" t="s">
        <v>1016</v>
      </c>
      <c r="F810" t="s">
        <v>10</v>
      </c>
      <c r="G810" t="s">
        <v>46</v>
      </c>
      <c r="H810" t="s">
        <v>10</v>
      </c>
      <c r="I810" t="s">
        <v>1697</v>
      </c>
      <c r="M810" t="s">
        <v>792</v>
      </c>
      <c r="N810" t="s">
        <v>42</v>
      </c>
      <c r="O810" s="2">
        <v>43661</v>
      </c>
      <c r="R810" s="2">
        <v>44027</v>
      </c>
    </row>
    <row r="811" spans="1:18" x14ac:dyDescent="0.35">
      <c r="A811" t="s">
        <v>2557</v>
      </c>
      <c r="B811" t="s">
        <v>2558</v>
      </c>
      <c r="D811" t="s">
        <v>11</v>
      </c>
      <c r="E811" t="s">
        <v>1016</v>
      </c>
      <c r="F811" t="s">
        <v>10</v>
      </c>
      <c r="G811" t="s">
        <v>66</v>
      </c>
      <c r="H811" t="s">
        <v>10</v>
      </c>
      <c r="I811" t="s">
        <v>1131</v>
      </c>
      <c r="M811" t="s">
        <v>792</v>
      </c>
      <c r="N811" t="s">
        <v>42</v>
      </c>
      <c r="O811" s="2">
        <v>43661</v>
      </c>
    </row>
    <row r="812" spans="1:18" x14ac:dyDescent="0.35">
      <c r="A812" t="s">
        <v>2559</v>
      </c>
      <c r="B812" t="s">
        <v>2560</v>
      </c>
      <c r="D812" t="s">
        <v>6</v>
      </c>
      <c r="E812" t="s">
        <v>1016</v>
      </c>
      <c r="F812" t="s">
        <v>10</v>
      </c>
      <c r="G812" t="s">
        <v>62</v>
      </c>
      <c r="H812" t="s">
        <v>10</v>
      </c>
      <c r="I812" t="s">
        <v>1905</v>
      </c>
      <c r="M812" t="s">
        <v>792</v>
      </c>
      <c r="N812" t="s">
        <v>42</v>
      </c>
      <c r="O812" s="2">
        <v>42277</v>
      </c>
    </row>
    <row r="813" spans="1:18" x14ac:dyDescent="0.35">
      <c r="A813" t="s">
        <v>2561</v>
      </c>
      <c r="B813" t="s">
        <v>2562</v>
      </c>
      <c r="D813" t="s">
        <v>6</v>
      </c>
      <c r="E813" t="s">
        <v>1016</v>
      </c>
      <c r="F813" t="s">
        <v>10</v>
      </c>
      <c r="G813" t="s">
        <v>116</v>
      </c>
      <c r="H813" t="s">
        <v>10</v>
      </c>
      <c r="I813" t="s">
        <v>1229</v>
      </c>
      <c r="M813" t="s">
        <v>792</v>
      </c>
      <c r="N813" t="s">
        <v>42</v>
      </c>
      <c r="O813" s="2">
        <v>42277</v>
      </c>
      <c r="Q813" s="2">
        <v>42566</v>
      </c>
    </row>
    <row r="814" spans="1:18" x14ac:dyDescent="0.35">
      <c r="A814" t="s">
        <v>2563</v>
      </c>
      <c r="B814" t="s">
        <v>2564</v>
      </c>
      <c r="D814" t="s">
        <v>11</v>
      </c>
      <c r="E814" t="s">
        <v>1016</v>
      </c>
      <c r="F814" t="s">
        <v>10</v>
      </c>
      <c r="G814" t="s">
        <v>124</v>
      </c>
      <c r="H814" t="s">
        <v>10</v>
      </c>
      <c r="I814" t="s">
        <v>1700</v>
      </c>
      <c r="M814" t="s">
        <v>792</v>
      </c>
      <c r="N814" t="s">
        <v>42</v>
      </c>
      <c r="O814" s="2">
        <v>43661</v>
      </c>
      <c r="Q814" s="2">
        <v>45122</v>
      </c>
    </row>
    <row r="815" spans="1:18" x14ac:dyDescent="0.35">
      <c r="A815" t="s">
        <v>2565</v>
      </c>
      <c r="B815" t="s">
        <v>2566</v>
      </c>
      <c r="D815" t="s">
        <v>11</v>
      </c>
      <c r="E815" t="s">
        <v>1016</v>
      </c>
      <c r="F815" t="s">
        <v>10</v>
      </c>
      <c r="G815" t="s">
        <v>84</v>
      </c>
      <c r="H815" t="s">
        <v>10</v>
      </c>
      <c r="I815" t="s">
        <v>1724</v>
      </c>
      <c r="M815" t="s">
        <v>792</v>
      </c>
      <c r="N815" t="s">
        <v>42</v>
      </c>
      <c r="O815" s="2">
        <v>44392</v>
      </c>
    </row>
    <row r="816" spans="1:18" x14ac:dyDescent="0.35">
      <c r="A816" t="s">
        <v>2567</v>
      </c>
      <c r="B816" t="s">
        <v>2568</v>
      </c>
      <c r="D816" t="s">
        <v>11</v>
      </c>
      <c r="E816" t="s">
        <v>1016</v>
      </c>
      <c r="F816" t="s">
        <v>10</v>
      </c>
      <c r="G816" t="s">
        <v>90</v>
      </c>
      <c r="H816" t="s">
        <v>10</v>
      </c>
      <c r="I816" t="s">
        <v>1716</v>
      </c>
      <c r="M816" t="s">
        <v>792</v>
      </c>
      <c r="N816" t="s">
        <v>42</v>
      </c>
      <c r="O816" s="2">
        <v>45122</v>
      </c>
    </row>
    <row r="817" spans="1:18" x14ac:dyDescent="0.35">
      <c r="A817" t="s">
        <v>2569</v>
      </c>
      <c r="B817" t="s">
        <v>2570</v>
      </c>
      <c r="D817" t="s">
        <v>6</v>
      </c>
      <c r="E817" t="s">
        <v>1016</v>
      </c>
      <c r="F817" t="s">
        <v>10</v>
      </c>
      <c r="G817" t="s">
        <v>94</v>
      </c>
      <c r="H817" t="s">
        <v>10</v>
      </c>
      <c r="I817" t="s">
        <v>1694</v>
      </c>
      <c r="M817" t="s">
        <v>792</v>
      </c>
      <c r="N817" t="s">
        <v>42</v>
      </c>
      <c r="O817" s="2">
        <v>42277</v>
      </c>
      <c r="Q817" s="2">
        <v>42566</v>
      </c>
    </row>
    <row r="818" spans="1:18" x14ac:dyDescent="0.35">
      <c r="A818" t="s">
        <v>2571</v>
      </c>
      <c r="B818" t="s">
        <v>2572</v>
      </c>
      <c r="D818" t="s">
        <v>11</v>
      </c>
      <c r="E818" t="s">
        <v>1016</v>
      </c>
      <c r="F818" t="s">
        <v>10</v>
      </c>
      <c r="G818" t="s">
        <v>90</v>
      </c>
      <c r="H818" t="s">
        <v>10</v>
      </c>
      <c r="I818" t="s">
        <v>1876</v>
      </c>
      <c r="M818" t="s">
        <v>792</v>
      </c>
      <c r="N818" t="s">
        <v>42</v>
      </c>
      <c r="O818" s="2">
        <v>45122</v>
      </c>
      <c r="R818" s="2">
        <v>46203</v>
      </c>
    </row>
    <row r="819" spans="1:18" x14ac:dyDescent="0.35">
      <c r="A819" t="s">
        <v>2573</v>
      </c>
      <c r="B819" t="s">
        <v>2574</v>
      </c>
      <c r="D819" t="s">
        <v>11</v>
      </c>
      <c r="E819" t="s">
        <v>1016</v>
      </c>
      <c r="F819" t="s">
        <v>10</v>
      </c>
      <c r="G819" t="s">
        <v>90</v>
      </c>
      <c r="H819" t="s">
        <v>10</v>
      </c>
      <c r="I819" t="s">
        <v>1881</v>
      </c>
      <c r="M819" t="s">
        <v>792</v>
      </c>
      <c r="N819" t="s">
        <v>42</v>
      </c>
      <c r="O819" s="2">
        <v>45122</v>
      </c>
    </row>
    <row r="820" spans="1:18" x14ac:dyDescent="0.35">
      <c r="A820" t="s">
        <v>2575</v>
      </c>
      <c r="B820" t="s">
        <v>2576</v>
      </c>
      <c r="D820" t="s">
        <v>11</v>
      </c>
      <c r="E820" t="s">
        <v>1016</v>
      </c>
      <c r="F820" t="s">
        <v>10</v>
      </c>
      <c r="G820" t="s">
        <v>90</v>
      </c>
      <c r="H820" t="s">
        <v>10</v>
      </c>
      <c r="I820" t="s">
        <v>1884</v>
      </c>
      <c r="M820" t="s">
        <v>792</v>
      </c>
      <c r="N820" t="s">
        <v>42</v>
      </c>
      <c r="O820" s="2">
        <v>45122</v>
      </c>
    </row>
    <row r="821" spans="1:18" x14ac:dyDescent="0.35">
      <c r="A821" t="s">
        <v>2577</v>
      </c>
      <c r="B821" t="s">
        <v>2578</v>
      </c>
      <c r="D821" t="s">
        <v>11</v>
      </c>
      <c r="E821" t="s">
        <v>1016</v>
      </c>
      <c r="F821" t="s">
        <v>10</v>
      </c>
      <c r="G821" t="s">
        <v>132</v>
      </c>
      <c r="H821" t="s">
        <v>10</v>
      </c>
      <c r="I821" t="s">
        <v>1044</v>
      </c>
      <c r="M821" t="s">
        <v>792</v>
      </c>
      <c r="N821" t="s">
        <v>42</v>
      </c>
      <c r="O821" s="2">
        <v>45122</v>
      </c>
    </row>
    <row r="822" spans="1:18" x14ac:dyDescent="0.35">
      <c r="A822" t="s">
        <v>2579</v>
      </c>
      <c r="B822" t="s">
        <v>2580</v>
      </c>
      <c r="D822" t="s">
        <v>11</v>
      </c>
      <c r="E822" t="s">
        <v>1016</v>
      </c>
      <c r="F822" t="s">
        <v>10</v>
      </c>
      <c r="G822" t="s">
        <v>110</v>
      </c>
      <c r="H822" t="s">
        <v>10</v>
      </c>
      <c r="I822" t="s">
        <v>1044</v>
      </c>
      <c r="M822" t="s">
        <v>792</v>
      </c>
      <c r="N822" t="s">
        <v>42</v>
      </c>
      <c r="O822" s="2">
        <v>45122</v>
      </c>
    </row>
    <row r="823" spans="1:18" x14ac:dyDescent="0.35">
      <c r="A823" t="s">
        <v>2581</v>
      </c>
      <c r="B823" t="s">
        <v>2582</v>
      </c>
      <c r="D823" t="s">
        <v>11</v>
      </c>
      <c r="E823" t="s">
        <v>1016</v>
      </c>
      <c r="F823" t="s">
        <v>10</v>
      </c>
      <c r="G823" t="s">
        <v>62</v>
      </c>
      <c r="H823" t="s">
        <v>10</v>
      </c>
      <c r="I823" t="s">
        <v>1023</v>
      </c>
      <c r="M823" t="s">
        <v>792</v>
      </c>
      <c r="N823" t="s">
        <v>42</v>
      </c>
      <c r="O823" s="2">
        <v>45122</v>
      </c>
    </row>
    <row r="824" spans="1:18" x14ac:dyDescent="0.35">
      <c r="A824" t="s">
        <v>2583</v>
      </c>
      <c r="B824" t="s">
        <v>2584</v>
      </c>
      <c r="D824" t="s">
        <v>11</v>
      </c>
      <c r="E824" t="s">
        <v>1016</v>
      </c>
      <c r="F824" t="s">
        <v>10</v>
      </c>
      <c r="G824" t="s">
        <v>62</v>
      </c>
      <c r="H824" t="s">
        <v>10</v>
      </c>
      <c r="I824" t="s">
        <v>1023</v>
      </c>
      <c r="M824" t="s">
        <v>792</v>
      </c>
      <c r="N824" t="s">
        <v>42</v>
      </c>
      <c r="O824" s="2">
        <v>45122</v>
      </c>
    </row>
    <row r="825" spans="1:18" x14ac:dyDescent="0.35">
      <c r="A825" t="s">
        <v>2585</v>
      </c>
      <c r="B825" t="s">
        <v>2586</v>
      </c>
      <c r="D825" t="s">
        <v>11</v>
      </c>
      <c r="E825" t="s">
        <v>1016</v>
      </c>
      <c r="F825" t="s">
        <v>10</v>
      </c>
      <c r="G825" t="s">
        <v>62</v>
      </c>
      <c r="H825" t="s">
        <v>10</v>
      </c>
      <c r="I825" t="s">
        <v>1023</v>
      </c>
      <c r="M825" t="s">
        <v>792</v>
      </c>
      <c r="N825" t="s">
        <v>42</v>
      </c>
      <c r="O825" s="2">
        <v>45122</v>
      </c>
    </row>
    <row r="826" spans="1:18" x14ac:dyDescent="0.35">
      <c r="A826" t="s">
        <v>2587</v>
      </c>
      <c r="B826" t="s">
        <v>2588</v>
      </c>
      <c r="D826" t="s">
        <v>11</v>
      </c>
      <c r="E826" t="s">
        <v>1016</v>
      </c>
      <c r="F826" t="s">
        <v>10</v>
      </c>
      <c r="G826" t="s">
        <v>62</v>
      </c>
      <c r="H826" t="s">
        <v>10</v>
      </c>
      <c r="I826" t="s">
        <v>1023</v>
      </c>
      <c r="M826" t="s">
        <v>792</v>
      </c>
      <c r="N826" t="s">
        <v>42</v>
      </c>
      <c r="O826" s="2">
        <v>45122</v>
      </c>
    </row>
    <row r="827" spans="1:18" x14ac:dyDescent="0.35">
      <c r="A827" t="s">
        <v>2589</v>
      </c>
      <c r="B827" t="s">
        <v>2590</v>
      </c>
      <c r="D827" t="s">
        <v>6</v>
      </c>
      <c r="E827" t="s">
        <v>1016</v>
      </c>
      <c r="F827" t="s">
        <v>10</v>
      </c>
      <c r="G827" t="s">
        <v>94</v>
      </c>
      <c r="H827" t="s">
        <v>10</v>
      </c>
      <c r="I827" t="s">
        <v>1691</v>
      </c>
      <c r="M827" t="s">
        <v>792</v>
      </c>
      <c r="N827" t="s">
        <v>42</v>
      </c>
      <c r="O827" s="2">
        <v>42277</v>
      </c>
    </row>
    <row r="828" spans="1:18" x14ac:dyDescent="0.35">
      <c r="A828" t="s">
        <v>2591</v>
      </c>
      <c r="B828" t="s">
        <v>2592</v>
      </c>
      <c r="D828" t="s">
        <v>11</v>
      </c>
      <c r="E828" t="s">
        <v>1016</v>
      </c>
      <c r="F828" t="s">
        <v>10</v>
      </c>
      <c r="G828" t="s">
        <v>62</v>
      </c>
      <c r="H828" t="s">
        <v>10</v>
      </c>
      <c r="I828" t="s">
        <v>1023</v>
      </c>
      <c r="M828" t="s">
        <v>792</v>
      </c>
      <c r="N828" t="s">
        <v>42</v>
      </c>
      <c r="O828" s="2">
        <v>45122</v>
      </c>
    </row>
    <row r="829" spans="1:18" x14ac:dyDescent="0.35">
      <c r="A829" t="s">
        <v>2593</v>
      </c>
      <c r="B829" t="s">
        <v>2594</v>
      </c>
      <c r="D829" t="s">
        <v>11</v>
      </c>
      <c r="E829" t="s">
        <v>1016</v>
      </c>
      <c r="F829" t="s">
        <v>10</v>
      </c>
      <c r="G829" t="s">
        <v>62</v>
      </c>
      <c r="H829" t="s">
        <v>10</v>
      </c>
      <c r="I829" t="s">
        <v>1023</v>
      </c>
      <c r="M829" t="s">
        <v>792</v>
      </c>
      <c r="N829" t="s">
        <v>42</v>
      </c>
      <c r="O829" s="2">
        <v>45122</v>
      </c>
    </row>
    <row r="830" spans="1:18" x14ac:dyDescent="0.35">
      <c r="A830" t="s">
        <v>2595</v>
      </c>
      <c r="B830" t="s">
        <v>2596</v>
      </c>
      <c r="D830" t="s">
        <v>11</v>
      </c>
      <c r="E830" t="s">
        <v>1016</v>
      </c>
      <c r="F830" t="s">
        <v>10</v>
      </c>
      <c r="G830" t="s">
        <v>46</v>
      </c>
      <c r="H830" t="s">
        <v>10</v>
      </c>
      <c r="I830" t="s">
        <v>1727</v>
      </c>
      <c r="M830" t="s">
        <v>792</v>
      </c>
      <c r="N830" t="s">
        <v>42</v>
      </c>
      <c r="O830" s="2">
        <v>45122</v>
      </c>
    </row>
    <row r="831" spans="1:18" x14ac:dyDescent="0.35">
      <c r="A831" t="s">
        <v>2597</v>
      </c>
      <c r="B831" t="s">
        <v>2598</v>
      </c>
      <c r="D831" t="s">
        <v>11</v>
      </c>
      <c r="E831" t="s">
        <v>1016</v>
      </c>
      <c r="F831" t="s">
        <v>10</v>
      </c>
      <c r="G831" t="s">
        <v>46</v>
      </c>
      <c r="H831" t="s">
        <v>10</v>
      </c>
      <c r="I831" t="s">
        <v>1730</v>
      </c>
      <c r="M831" t="s">
        <v>792</v>
      </c>
      <c r="N831" t="s">
        <v>42</v>
      </c>
      <c r="O831" s="2">
        <v>45122</v>
      </c>
    </row>
    <row r="832" spans="1:18" x14ac:dyDescent="0.35">
      <c r="A832" t="s">
        <v>2599</v>
      </c>
      <c r="B832" t="s">
        <v>2600</v>
      </c>
      <c r="D832" t="s">
        <v>11</v>
      </c>
      <c r="E832" t="s">
        <v>1016</v>
      </c>
      <c r="F832" t="s">
        <v>10</v>
      </c>
      <c r="G832" t="s">
        <v>46</v>
      </c>
      <c r="H832" t="s">
        <v>10</v>
      </c>
      <c r="I832" t="s">
        <v>1781</v>
      </c>
      <c r="M832" t="s">
        <v>792</v>
      </c>
      <c r="N832" t="s">
        <v>42</v>
      </c>
      <c r="O832" s="2">
        <v>45122</v>
      </c>
    </row>
    <row r="833" spans="1:15" x14ac:dyDescent="0.35">
      <c r="A833" t="s">
        <v>2601</v>
      </c>
      <c r="B833" t="s">
        <v>2602</v>
      </c>
      <c r="D833" t="s">
        <v>11</v>
      </c>
      <c r="E833" t="s">
        <v>1016</v>
      </c>
      <c r="F833" t="s">
        <v>10</v>
      </c>
      <c r="G833" t="s">
        <v>46</v>
      </c>
      <c r="H833" t="s">
        <v>10</v>
      </c>
      <c r="I833" t="s">
        <v>1786</v>
      </c>
      <c r="M833" t="s">
        <v>792</v>
      </c>
      <c r="N833" t="s">
        <v>42</v>
      </c>
      <c r="O833" s="2">
        <v>45122</v>
      </c>
    </row>
    <row r="834" spans="1:15" x14ac:dyDescent="0.35">
      <c r="A834" t="s">
        <v>2603</v>
      </c>
      <c r="B834" t="s">
        <v>2604</v>
      </c>
      <c r="D834" t="s">
        <v>11</v>
      </c>
      <c r="E834" t="s">
        <v>1016</v>
      </c>
      <c r="F834" t="s">
        <v>10</v>
      </c>
      <c r="G834" t="s">
        <v>120</v>
      </c>
      <c r="H834" t="s">
        <v>10</v>
      </c>
      <c r="I834" t="s">
        <v>1730</v>
      </c>
      <c r="M834" t="s">
        <v>792</v>
      </c>
      <c r="N834" t="s">
        <v>42</v>
      </c>
      <c r="O834" s="2">
        <v>45122</v>
      </c>
    </row>
    <row r="835" spans="1:15" x14ac:dyDescent="0.35">
      <c r="A835" t="s">
        <v>2605</v>
      </c>
      <c r="B835" t="s">
        <v>2606</v>
      </c>
      <c r="D835" t="s">
        <v>11</v>
      </c>
      <c r="E835" t="s">
        <v>1016</v>
      </c>
      <c r="F835" t="s">
        <v>10</v>
      </c>
      <c r="G835" t="s">
        <v>120</v>
      </c>
      <c r="H835" t="s">
        <v>10</v>
      </c>
      <c r="I835" t="s">
        <v>1733</v>
      </c>
      <c r="M835" t="s">
        <v>792</v>
      </c>
      <c r="N835" t="s">
        <v>42</v>
      </c>
      <c r="O835" s="2">
        <v>45122</v>
      </c>
    </row>
    <row r="836" spans="1:15" x14ac:dyDescent="0.35">
      <c r="A836" t="s">
        <v>2607</v>
      </c>
      <c r="B836" t="s">
        <v>2608</v>
      </c>
      <c r="D836" t="s">
        <v>11</v>
      </c>
      <c r="E836" t="s">
        <v>1016</v>
      </c>
      <c r="F836" t="s">
        <v>10</v>
      </c>
      <c r="G836" t="s">
        <v>120</v>
      </c>
      <c r="H836" t="s">
        <v>10</v>
      </c>
      <c r="I836" t="s">
        <v>1778</v>
      </c>
      <c r="M836" t="s">
        <v>792</v>
      </c>
      <c r="N836" t="s">
        <v>42</v>
      </c>
      <c r="O836" s="2">
        <v>45122</v>
      </c>
    </row>
    <row r="837" spans="1:15" x14ac:dyDescent="0.35">
      <c r="A837" t="s">
        <v>2609</v>
      </c>
      <c r="B837" t="s">
        <v>2610</v>
      </c>
      <c r="D837" t="s">
        <v>6</v>
      </c>
      <c r="E837" t="s">
        <v>1016</v>
      </c>
      <c r="F837" t="s">
        <v>10</v>
      </c>
      <c r="G837" t="s">
        <v>66</v>
      </c>
      <c r="H837" t="s">
        <v>10</v>
      </c>
      <c r="I837" t="s">
        <v>1126</v>
      </c>
      <c r="M837" t="s">
        <v>792</v>
      </c>
      <c r="N837" t="s">
        <v>42</v>
      </c>
      <c r="O837" s="2">
        <v>42277</v>
      </c>
    </row>
    <row r="838" spans="1:15" x14ac:dyDescent="0.35">
      <c r="A838" t="s">
        <v>2611</v>
      </c>
      <c r="B838" t="s">
        <v>2612</v>
      </c>
      <c r="D838" t="s">
        <v>11</v>
      </c>
      <c r="E838" t="s">
        <v>1016</v>
      </c>
      <c r="F838" t="s">
        <v>10</v>
      </c>
      <c r="G838" t="s">
        <v>120</v>
      </c>
      <c r="H838" t="s">
        <v>10</v>
      </c>
      <c r="I838" t="s">
        <v>1781</v>
      </c>
      <c r="M838" t="s">
        <v>792</v>
      </c>
      <c r="N838" t="s">
        <v>42</v>
      </c>
      <c r="O838" s="2">
        <v>45122</v>
      </c>
    </row>
    <row r="839" spans="1:15" x14ac:dyDescent="0.35">
      <c r="A839" t="s">
        <v>2613</v>
      </c>
      <c r="B839" t="s">
        <v>2614</v>
      </c>
      <c r="D839" t="s">
        <v>11</v>
      </c>
      <c r="E839" t="s">
        <v>1016</v>
      </c>
      <c r="F839" t="s">
        <v>10</v>
      </c>
      <c r="G839" t="s">
        <v>120</v>
      </c>
      <c r="H839" t="s">
        <v>10</v>
      </c>
      <c r="I839" t="s">
        <v>1797</v>
      </c>
      <c r="M839" t="s">
        <v>792</v>
      </c>
      <c r="N839" t="s">
        <v>42</v>
      </c>
      <c r="O839" s="2">
        <v>45122</v>
      </c>
    </row>
    <row r="840" spans="1:15" x14ac:dyDescent="0.35">
      <c r="A840" t="s">
        <v>2615</v>
      </c>
      <c r="B840" t="s">
        <v>2616</v>
      </c>
      <c r="D840" t="s">
        <v>11</v>
      </c>
      <c r="E840" t="s">
        <v>1016</v>
      </c>
      <c r="F840" t="s">
        <v>10</v>
      </c>
      <c r="G840" t="s">
        <v>120</v>
      </c>
      <c r="H840" t="s">
        <v>10</v>
      </c>
      <c r="I840" t="s">
        <v>1758</v>
      </c>
      <c r="M840" t="s">
        <v>792</v>
      </c>
      <c r="N840" t="s">
        <v>42</v>
      </c>
      <c r="O840" s="2">
        <v>45122</v>
      </c>
    </row>
    <row r="841" spans="1:15" x14ac:dyDescent="0.35">
      <c r="A841" t="s">
        <v>2617</v>
      </c>
      <c r="B841" t="s">
        <v>2618</v>
      </c>
      <c r="D841" t="s">
        <v>11</v>
      </c>
      <c r="E841" t="s">
        <v>1016</v>
      </c>
      <c r="F841" t="s">
        <v>10</v>
      </c>
      <c r="G841" t="s">
        <v>46</v>
      </c>
      <c r="H841" t="s">
        <v>10</v>
      </c>
      <c r="I841" t="s">
        <v>1738</v>
      </c>
      <c r="M841" t="s">
        <v>792</v>
      </c>
      <c r="N841" t="s">
        <v>42</v>
      </c>
      <c r="O841" s="2">
        <v>45122</v>
      </c>
    </row>
    <row r="842" spans="1:15" x14ac:dyDescent="0.35">
      <c r="A842" t="s">
        <v>2619</v>
      </c>
      <c r="B842" t="s">
        <v>2620</v>
      </c>
      <c r="D842" t="s">
        <v>11</v>
      </c>
      <c r="E842" t="s">
        <v>1016</v>
      </c>
      <c r="F842" t="s">
        <v>10</v>
      </c>
      <c r="G842" t="s">
        <v>120</v>
      </c>
      <c r="H842" t="s">
        <v>10</v>
      </c>
      <c r="I842" t="s">
        <v>1741</v>
      </c>
      <c r="M842" t="s">
        <v>792</v>
      </c>
      <c r="N842" t="s">
        <v>42</v>
      </c>
      <c r="O842" s="2">
        <v>45122</v>
      </c>
    </row>
    <row r="843" spans="1:15" x14ac:dyDescent="0.35">
      <c r="A843" t="s">
        <v>2621</v>
      </c>
      <c r="B843" t="s">
        <v>2622</v>
      </c>
      <c r="D843" t="s">
        <v>11</v>
      </c>
      <c r="E843" t="s">
        <v>1016</v>
      </c>
      <c r="F843" t="s">
        <v>10</v>
      </c>
      <c r="G843" t="s">
        <v>120</v>
      </c>
      <c r="H843" t="s">
        <v>10</v>
      </c>
      <c r="I843" t="s">
        <v>1741</v>
      </c>
      <c r="M843" t="s">
        <v>792</v>
      </c>
      <c r="N843" t="s">
        <v>42</v>
      </c>
      <c r="O843" s="2">
        <v>45122</v>
      </c>
    </row>
    <row r="844" spans="1:15" x14ac:dyDescent="0.35">
      <c r="A844" t="s">
        <v>2623</v>
      </c>
      <c r="B844" t="s">
        <v>2624</v>
      </c>
      <c r="D844" t="s">
        <v>11</v>
      </c>
      <c r="E844" t="s">
        <v>1016</v>
      </c>
      <c r="F844" t="s">
        <v>10</v>
      </c>
      <c r="G844" t="s">
        <v>120</v>
      </c>
      <c r="H844" t="s">
        <v>10</v>
      </c>
      <c r="I844" t="s">
        <v>1741</v>
      </c>
      <c r="M844" t="s">
        <v>792</v>
      </c>
      <c r="N844" t="s">
        <v>42</v>
      </c>
      <c r="O844" s="2">
        <v>45122</v>
      </c>
    </row>
    <row r="845" spans="1:15" x14ac:dyDescent="0.35">
      <c r="A845" t="s">
        <v>2625</v>
      </c>
      <c r="B845" t="s">
        <v>2626</v>
      </c>
      <c r="D845" t="s">
        <v>11</v>
      </c>
      <c r="E845" t="s">
        <v>1016</v>
      </c>
      <c r="F845" t="s">
        <v>10</v>
      </c>
      <c r="G845" t="s">
        <v>120</v>
      </c>
      <c r="H845" t="s">
        <v>10</v>
      </c>
      <c r="I845" t="s">
        <v>1741</v>
      </c>
      <c r="M845" t="s">
        <v>792</v>
      </c>
      <c r="N845" t="s">
        <v>42</v>
      </c>
      <c r="O845" s="2">
        <v>45122</v>
      </c>
    </row>
    <row r="846" spans="1:15" x14ac:dyDescent="0.35">
      <c r="A846" t="s">
        <v>2627</v>
      </c>
      <c r="B846" t="s">
        <v>2628</v>
      </c>
      <c r="D846" t="s">
        <v>11</v>
      </c>
      <c r="E846" t="s">
        <v>1016</v>
      </c>
      <c r="F846" t="s">
        <v>10</v>
      </c>
      <c r="G846" t="s">
        <v>120</v>
      </c>
      <c r="H846" t="s">
        <v>10</v>
      </c>
      <c r="I846" t="s">
        <v>1741</v>
      </c>
      <c r="M846" t="s">
        <v>792</v>
      </c>
      <c r="N846" t="s">
        <v>42</v>
      </c>
      <c r="O846" s="2">
        <v>45122</v>
      </c>
    </row>
    <row r="847" spans="1:15" x14ac:dyDescent="0.35">
      <c r="A847" t="s">
        <v>2629</v>
      </c>
      <c r="B847" t="s">
        <v>2630</v>
      </c>
      <c r="D847" t="s">
        <v>11</v>
      </c>
      <c r="E847" t="s">
        <v>1016</v>
      </c>
      <c r="F847" t="s">
        <v>10</v>
      </c>
      <c r="G847" t="s">
        <v>120</v>
      </c>
      <c r="H847" t="s">
        <v>10</v>
      </c>
      <c r="I847" t="s">
        <v>1741</v>
      </c>
      <c r="M847" t="s">
        <v>792</v>
      </c>
      <c r="N847" t="s">
        <v>42</v>
      </c>
      <c r="O847" s="2">
        <v>45122</v>
      </c>
    </row>
    <row r="848" spans="1:15" x14ac:dyDescent="0.35">
      <c r="A848" t="s">
        <v>2631</v>
      </c>
      <c r="B848" t="s">
        <v>2632</v>
      </c>
      <c r="D848" t="s">
        <v>6</v>
      </c>
      <c r="E848" t="s">
        <v>1016</v>
      </c>
      <c r="F848" t="s">
        <v>10</v>
      </c>
      <c r="G848" t="s">
        <v>64</v>
      </c>
      <c r="H848" t="s">
        <v>10</v>
      </c>
      <c r="I848" t="s">
        <v>1289</v>
      </c>
      <c r="M848" t="s">
        <v>792</v>
      </c>
      <c r="N848" t="s">
        <v>42</v>
      </c>
      <c r="O848" s="2">
        <v>42277</v>
      </c>
    </row>
    <row r="849" spans="1:18" x14ac:dyDescent="0.35">
      <c r="A849" t="s">
        <v>2633</v>
      </c>
      <c r="B849" t="s">
        <v>2634</v>
      </c>
      <c r="D849" t="s">
        <v>11</v>
      </c>
      <c r="E849" t="s">
        <v>1016</v>
      </c>
      <c r="F849" t="s">
        <v>10</v>
      </c>
      <c r="G849" t="s">
        <v>120</v>
      </c>
      <c r="H849" t="s">
        <v>10</v>
      </c>
      <c r="I849" t="s">
        <v>1741</v>
      </c>
      <c r="M849" t="s">
        <v>792</v>
      </c>
      <c r="N849" t="s">
        <v>42</v>
      </c>
      <c r="O849" s="2">
        <v>45122</v>
      </c>
    </row>
    <row r="850" spans="1:18" x14ac:dyDescent="0.35">
      <c r="A850" t="s">
        <v>2635</v>
      </c>
      <c r="B850" t="s">
        <v>2636</v>
      </c>
      <c r="D850" t="s">
        <v>11</v>
      </c>
      <c r="E850" t="s">
        <v>1016</v>
      </c>
      <c r="F850" t="s">
        <v>10</v>
      </c>
      <c r="G850" t="s">
        <v>84</v>
      </c>
      <c r="H850" t="s">
        <v>10</v>
      </c>
      <c r="I850" t="s">
        <v>1730</v>
      </c>
      <c r="M850" t="s">
        <v>792</v>
      </c>
      <c r="N850" t="s">
        <v>42</v>
      </c>
      <c r="O850" s="2">
        <v>45122</v>
      </c>
    </row>
    <row r="851" spans="1:18" x14ac:dyDescent="0.35">
      <c r="A851" t="s">
        <v>2637</v>
      </c>
      <c r="B851" t="s">
        <v>2638</v>
      </c>
      <c r="D851" t="s">
        <v>11</v>
      </c>
      <c r="E851" t="s">
        <v>1016</v>
      </c>
      <c r="F851" t="s">
        <v>10</v>
      </c>
      <c r="G851" t="s">
        <v>120</v>
      </c>
      <c r="H851" t="s">
        <v>10</v>
      </c>
      <c r="I851" t="s">
        <v>1741</v>
      </c>
      <c r="M851" t="s">
        <v>792</v>
      </c>
      <c r="N851" t="s">
        <v>42</v>
      </c>
      <c r="O851" s="2">
        <v>45122</v>
      </c>
    </row>
    <row r="852" spans="1:18" x14ac:dyDescent="0.35">
      <c r="A852" t="s">
        <v>2639</v>
      </c>
      <c r="B852" t="s">
        <v>2640</v>
      </c>
      <c r="D852" t="s">
        <v>11</v>
      </c>
      <c r="E852" t="s">
        <v>1016</v>
      </c>
      <c r="F852" t="s">
        <v>10</v>
      </c>
      <c r="G852" t="s">
        <v>90</v>
      </c>
      <c r="H852" t="s">
        <v>10</v>
      </c>
      <c r="I852" t="s">
        <v>1844</v>
      </c>
      <c r="M852" t="s">
        <v>792</v>
      </c>
      <c r="N852" t="s">
        <v>42</v>
      </c>
      <c r="O852" s="2">
        <v>45122</v>
      </c>
    </row>
    <row r="853" spans="1:18" x14ac:dyDescent="0.35">
      <c r="A853" t="s">
        <v>2641</v>
      </c>
      <c r="B853" t="s">
        <v>2642</v>
      </c>
      <c r="D853" t="s">
        <v>11</v>
      </c>
      <c r="E853" t="s">
        <v>1016</v>
      </c>
      <c r="F853" t="s">
        <v>10</v>
      </c>
      <c r="G853" t="s">
        <v>46</v>
      </c>
      <c r="H853" t="s">
        <v>10</v>
      </c>
      <c r="I853" t="s">
        <v>1741</v>
      </c>
      <c r="M853" t="s">
        <v>792</v>
      </c>
      <c r="N853" t="s">
        <v>42</v>
      </c>
      <c r="O853" s="2">
        <v>45122</v>
      </c>
    </row>
    <row r="854" spans="1:18" x14ac:dyDescent="0.35">
      <c r="A854" t="s">
        <v>2643</v>
      </c>
      <c r="B854" t="s">
        <v>2644</v>
      </c>
      <c r="D854" t="s">
        <v>11</v>
      </c>
      <c r="E854" t="s">
        <v>1016</v>
      </c>
      <c r="F854" t="s">
        <v>10</v>
      </c>
      <c r="G854" t="s">
        <v>46</v>
      </c>
      <c r="H854" t="s">
        <v>10</v>
      </c>
      <c r="I854" t="s">
        <v>1753</v>
      </c>
      <c r="M854" t="s">
        <v>792</v>
      </c>
      <c r="N854" t="s">
        <v>42</v>
      </c>
      <c r="O854" s="2">
        <v>45122</v>
      </c>
    </row>
    <row r="855" spans="1:18" x14ac:dyDescent="0.35">
      <c r="A855" t="s">
        <v>2645</v>
      </c>
      <c r="B855" t="s">
        <v>2646</v>
      </c>
      <c r="D855" t="s">
        <v>11</v>
      </c>
      <c r="E855" t="s">
        <v>1016</v>
      </c>
      <c r="F855" t="s">
        <v>10</v>
      </c>
      <c r="G855" t="s">
        <v>46</v>
      </c>
      <c r="H855" t="s">
        <v>10</v>
      </c>
      <c r="I855" t="s">
        <v>1758</v>
      </c>
      <c r="M855" t="s">
        <v>792</v>
      </c>
      <c r="N855" t="s">
        <v>42</v>
      </c>
      <c r="O855" s="2">
        <v>45122</v>
      </c>
    </row>
    <row r="856" spans="1:18" x14ac:dyDescent="0.35">
      <c r="A856" t="s">
        <v>2647</v>
      </c>
      <c r="B856" t="s">
        <v>2648</v>
      </c>
      <c r="D856" t="s">
        <v>6</v>
      </c>
      <c r="E856" t="s">
        <v>1016</v>
      </c>
      <c r="F856" t="s">
        <v>10</v>
      </c>
      <c r="G856" t="s">
        <v>66</v>
      </c>
      <c r="H856" t="s">
        <v>10</v>
      </c>
      <c r="I856" t="s">
        <v>1023</v>
      </c>
      <c r="M856" t="s">
        <v>792</v>
      </c>
      <c r="N856" t="s">
        <v>42</v>
      </c>
      <c r="O856" s="2">
        <v>41827</v>
      </c>
    </row>
    <row r="857" spans="1:18" x14ac:dyDescent="0.35">
      <c r="A857" t="s">
        <v>2649</v>
      </c>
      <c r="B857" t="s">
        <v>2650</v>
      </c>
      <c r="D857" t="s">
        <v>6</v>
      </c>
      <c r="E857" t="s">
        <v>1016</v>
      </c>
      <c r="F857" t="s">
        <v>10</v>
      </c>
      <c r="G857" t="s">
        <v>64</v>
      </c>
      <c r="H857" t="s">
        <v>10</v>
      </c>
      <c r="I857" t="s">
        <v>1289</v>
      </c>
      <c r="M857" t="s">
        <v>792</v>
      </c>
      <c r="N857" t="s">
        <v>42</v>
      </c>
      <c r="O857" s="2">
        <v>42277</v>
      </c>
    </row>
    <row r="858" spans="1:18" x14ac:dyDescent="0.35">
      <c r="A858" t="s">
        <v>2651</v>
      </c>
      <c r="B858" t="s">
        <v>2652</v>
      </c>
      <c r="D858" t="s">
        <v>6</v>
      </c>
      <c r="E858" t="s">
        <v>1016</v>
      </c>
      <c r="F858" t="s">
        <v>10</v>
      </c>
      <c r="G858" t="s">
        <v>116</v>
      </c>
      <c r="H858" t="s">
        <v>10</v>
      </c>
      <c r="I858" t="s">
        <v>1195</v>
      </c>
      <c r="M858" t="s">
        <v>792</v>
      </c>
      <c r="N858" t="s">
        <v>42</v>
      </c>
      <c r="O858" s="2">
        <v>42277</v>
      </c>
    </row>
    <row r="859" spans="1:18" x14ac:dyDescent="0.35">
      <c r="A859" t="s">
        <v>2653</v>
      </c>
      <c r="B859" t="s">
        <v>2654</v>
      </c>
      <c r="D859" t="s">
        <v>6</v>
      </c>
      <c r="E859" t="s">
        <v>1016</v>
      </c>
      <c r="F859" t="s">
        <v>10</v>
      </c>
      <c r="G859" t="s">
        <v>92</v>
      </c>
      <c r="H859" t="s">
        <v>10</v>
      </c>
      <c r="I859" t="s">
        <v>1131</v>
      </c>
      <c r="M859" t="s">
        <v>792</v>
      </c>
      <c r="N859" t="s">
        <v>42</v>
      </c>
      <c r="O859" s="2">
        <v>42277</v>
      </c>
    </row>
    <row r="860" spans="1:18" x14ac:dyDescent="0.35">
      <c r="A860" t="s">
        <v>2655</v>
      </c>
      <c r="B860" t="s">
        <v>2656</v>
      </c>
      <c r="D860" t="s">
        <v>6</v>
      </c>
      <c r="E860" t="s">
        <v>1016</v>
      </c>
      <c r="F860" t="s">
        <v>10</v>
      </c>
      <c r="G860" t="s">
        <v>94</v>
      </c>
      <c r="H860" t="s">
        <v>10</v>
      </c>
      <c r="I860" t="s">
        <v>1697</v>
      </c>
      <c r="M860" t="s">
        <v>792</v>
      </c>
      <c r="N860" t="s">
        <v>42</v>
      </c>
      <c r="O860" s="2">
        <v>42277</v>
      </c>
    </row>
    <row r="861" spans="1:18" x14ac:dyDescent="0.35">
      <c r="A861" t="s">
        <v>2657</v>
      </c>
      <c r="B861" t="s">
        <v>2658</v>
      </c>
      <c r="D861" t="s">
        <v>6</v>
      </c>
      <c r="E861" t="s">
        <v>1016</v>
      </c>
      <c r="F861" t="s">
        <v>10</v>
      </c>
      <c r="G861" t="s">
        <v>94</v>
      </c>
      <c r="H861" t="s">
        <v>10</v>
      </c>
      <c r="I861" t="s">
        <v>1700</v>
      </c>
      <c r="M861" t="s">
        <v>792</v>
      </c>
      <c r="N861" t="s">
        <v>42</v>
      </c>
      <c r="O861" s="2">
        <v>42277</v>
      </c>
    </row>
    <row r="862" spans="1:18" x14ac:dyDescent="0.35">
      <c r="A862" t="s">
        <v>2659</v>
      </c>
      <c r="B862" t="s">
        <v>2660</v>
      </c>
      <c r="D862" t="s">
        <v>6</v>
      </c>
      <c r="E862" t="s">
        <v>1016</v>
      </c>
      <c r="F862" t="s">
        <v>10</v>
      </c>
      <c r="G862" t="s">
        <v>90</v>
      </c>
      <c r="H862" t="s">
        <v>10</v>
      </c>
      <c r="I862" t="s">
        <v>1691</v>
      </c>
      <c r="M862" t="s">
        <v>792</v>
      </c>
      <c r="N862" t="s">
        <v>42</v>
      </c>
      <c r="O862" s="2">
        <v>42277</v>
      </c>
      <c r="Q862" s="2">
        <v>42566</v>
      </c>
    </row>
    <row r="863" spans="1:18" x14ac:dyDescent="0.35">
      <c r="A863" t="s">
        <v>2661</v>
      </c>
      <c r="B863" t="s">
        <v>2662</v>
      </c>
      <c r="D863" t="s">
        <v>6</v>
      </c>
      <c r="E863" t="s">
        <v>1016</v>
      </c>
      <c r="F863" t="s">
        <v>10</v>
      </c>
      <c r="G863" t="s">
        <v>94</v>
      </c>
      <c r="H863" t="s">
        <v>10</v>
      </c>
      <c r="I863" t="s">
        <v>1744</v>
      </c>
      <c r="M863" t="s">
        <v>792</v>
      </c>
      <c r="N863" t="s">
        <v>42</v>
      </c>
      <c r="O863" s="2">
        <v>42277</v>
      </c>
    </row>
    <row r="864" spans="1:18" x14ac:dyDescent="0.35">
      <c r="A864" t="s">
        <v>2663</v>
      </c>
      <c r="B864" t="s">
        <v>2664</v>
      </c>
      <c r="D864" t="s">
        <v>6</v>
      </c>
      <c r="E864" t="s">
        <v>1016</v>
      </c>
      <c r="F864" t="s">
        <v>10</v>
      </c>
      <c r="G864" t="s">
        <v>116</v>
      </c>
      <c r="H864" t="s">
        <v>10</v>
      </c>
      <c r="I864" t="s">
        <v>1697</v>
      </c>
      <c r="M864" t="s">
        <v>792</v>
      </c>
      <c r="N864" t="s">
        <v>42</v>
      </c>
      <c r="O864" s="2">
        <v>42277</v>
      </c>
      <c r="Q864" s="2">
        <v>42566</v>
      </c>
      <c r="R864" s="2">
        <v>45580</v>
      </c>
    </row>
    <row r="865" spans="1:17" x14ac:dyDescent="0.35">
      <c r="A865" t="s">
        <v>2665</v>
      </c>
      <c r="B865" t="s">
        <v>2666</v>
      </c>
      <c r="D865" t="s">
        <v>6</v>
      </c>
      <c r="E865" t="s">
        <v>1016</v>
      </c>
      <c r="F865" t="s">
        <v>10</v>
      </c>
      <c r="G865" t="s">
        <v>94</v>
      </c>
      <c r="H865" t="s">
        <v>10</v>
      </c>
      <c r="I865" t="s">
        <v>1710</v>
      </c>
      <c r="M865" t="s">
        <v>792</v>
      </c>
      <c r="N865" t="s">
        <v>42</v>
      </c>
      <c r="O865" s="2">
        <v>42277</v>
      </c>
    </row>
    <row r="866" spans="1:17" x14ac:dyDescent="0.35">
      <c r="A866" t="s">
        <v>2667</v>
      </c>
      <c r="B866" t="s">
        <v>2668</v>
      </c>
      <c r="D866" t="s">
        <v>11</v>
      </c>
      <c r="E866" t="s">
        <v>1016</v>
      </c>
      <c r="F866" t="s">
        <v>10</v>
      </c>
      <c r="G866" t="s">
        <v>84</v>
      </c>
      <c r="H866" t="s">
        <v>10</v>
      </c>
      <c r="I866" t="s">
        <v>1229</v>
      </c>
      <c r="M866" t="s">
        <v>792</v>
      </c>
      <c r="N866" t="s">
        <v>42</v>
      </c>
      <c r="O866" s="2">
        <v>45122</v>
      </c>
    </row>
    <row r="867" spans="1:17" x14ac:dyDescent="0.35">
      <c r="A867" t="s">
        <v>2669</v>
      </c>
      <c r="B867" t="s">
        <v>2670</v>
      </c>
      <c r="D867" t="s">
        <v>11</v>
      </c>
      <c r="E867" t="s">
        <v>1016</v>
      </c>
      <c r="F867" t="s">
        <v>10</v>
      </c>
      <c r="G867" t="s">
        <v>66</v>
      </c>
      <c r="H867" t="s">
        <v>10</v>
      </c>
      <c r="I867" t="s">
        <v>1131</v>
      </c>
      <c r="M867" t="s">
        <v>792</v>
      </c>
      <c r="N867" t="s">
        <v>42</v>
      </c>
      <c r="O867" s="2">
        <v>45122</v>
      </c>
    </row>
    <row r="868" spans="1:17" x14ac:dyDescent="0.35">
      <c r="A868" t="s">
        <v>2671</v>
      </c>
      <c r="B868" t="s">
        <v>2672</v>
      </c>
      <c r="D868" t="s">
        <v>6</v>
      </c>
      <c r="E868" t="s">
        <v>1016</v>
      </c>
      <c r="F868" t="s">
        <v>10</v>
      </c>
      <c r="G868" t="s">
        <v>90</v>
      </c>
      <c r="H868" t="s">
        <v>10</v>
      </c>
      <c r="I868" t="s">
        <v>1694</v>
      </c>
      <c r="M868" t="s">
        <v>792</v>
      </c>
      <c r="N868" t="s">
        <v>42</v>
      </c>
      <c r="O868" s="2">
        <v>42277</v>
      </c>
      <c r="Q868" s="2">
        <v>42566</v>
      </c>
    </row>
    <row r="869" spans="1:17" x14ac:dyDescent="0.35">
      <c r="A869" t="s">
        <v>2673</v>
      </c>
      <c r="B869" t="s">
        <v>2674</v>
      </c>
      <c r="D869" t="s">
        <v>6</v>
      </c>
      <c r="E869" t="s">
        <v>1016</v>
      </c>
      <c r="F869" t="s">
        <v>10</v>
      </c>
      <c r="G869" t="s">
        <v>84</v>
      </c>
      <c r="H869" t="s">
        <v>10</v>
      </c>
      <c r="I869" t="s">
        <v>1023</v>
      </c>
      <c r="M869" t="s">
        <v>792</v>
      </c>
      <c r="N869" t="s">
        <v>42</v>
      </c>
      <c r="O869" s="2">
        <v>41827</v>
      </c>
    </row>
    <row r="870" spans="1:17" x14ac:dyDescent="0.35">
      <c r="A870" t="s">
        <v>2675</v>
      </c>
      <c r="B870" t="s">
        <v>2676</v>
      </c>
      <c r="D870" t="s">
        <v>6</v>
      </c>
      <c r="E870" t="s">
        <v>1016</v>
      </c>
      <c r="F870" t="s">
        <v>10</v>
      </c>
      <c r="G870" t="s">
        <v>90</v>
      </c>
      <c r="H870" t="s">
        <v>10</v>
      </c>
      <c r="I870" t="s">
        <v>1697</v>
      </c>
      <c r="M870" t="s">
        <v>792</v>
      </c>
      <c r="N870" t="s">
        <v>42</v>
      </c>
      <c r="O870" s="2">
        <v>42277</v>
      </c>
    </row>
    <row r="871" spans="1:17" x14ac:dyDescent="0.35">
      <c r="A871" t="s">
        <v>2677</v>
      </c>
      <c r="B871" t="s">
        <v>2678</v>
      </c>
      <c r="D871" t="s">
        <v>11</v>
      </c>
      <c r="E871" t="s">
        <v>1016</v>
      </c>
      <c r="F871" t="s">
        <v>10</v>
      </c>
      <c r="G871" t="s">
        <v>58</v>
      </c>
      <c r="H871" t="s">
        <v>10</v>
      </c>
      <c r="I871" t="s">
        <v>1366</v>
      </c>
      <c r="M871" t="s">
        <v>792</v>
      </c>
      <c r="N871" t="s">
        <v>42</v>
      </c>
      <c r="O871" s="2">
        <v>45122</v>
      </c>
    </row>
    <row r="872" spans="1:17" x14ac:dyDescent="0.35">
      <c r="A872" t="s">
        <v>2679</v>
      </c>
      <c r="B872" t="s">
        <v>2680</v>
      </c>
      <c r="D872" t="s">
        <v>11</v>
      </c>
      <c r="E872" t="s">
        <v>1016</v>
      </c>
      <c r="F872" t="s">
        <v>10</v>
      </c>
      <c r="G872" t="s">
        <v>58</v>
      </c>
      <c r="H872" t="s">
        <v>10</v>
      </c>
      <c r="I872" t="s">
        <v>1216</v>
      </c>
      <c r="M872" t="s">
        <v>792</v>
      </c>
      <c r="N872" t="s">
        <v>42</v>
      </c>
      <c r="O872" s="2">
        <v>45122</v>
      </c>
    </row>
    <row r="873" spans="1:17" x14ac:dyDescent="0.35">
      <c r="A873" t="s">
        <v>2681</v>
      </c>
      <c r="B873" t="s">
        <v>2682</v>
      </c>
      <c r="D873" t="s">
        <v>6</v>
      </c>
      <c r="E873" t="s">
        <v>1016</v>
      </c>
      <c r="F873" t="s">
        <v>10</v>
      </c>
      <c r="G873" t="s">
        <v>116</v>
      </c>
      <c r="H873" t="s">
        <v>10</v>
      </c>
      <c r="I873" t="s">
        <v>1191</v>
      </c>
      <c r="M873" t="s">
        <v>792</v>
      </c>
      <c r="N873" t="s">
        <v>42</v>
      </c>
      <c r="O873" s="2">
        <v>42277</v>
      </c>
      <c r="Q873" s="2">
        <v>41639</v>
      </c>
    </row>
    <row r="874" spans="1:17" x14ac:dyDescent="0.35">
      <c r="A874" t="s">
        <v>2683</v>
      </c>
      <c r="B874" t="s">
        <v>2684</v>
      </c>
      <c r="D874" t="s">
        <v>11</v>
      </c>
      <c r="E874" t="s">
        <v>1016</v>
      </c>
      <c r="F874" t="s">
        <v>10</v>
      </c>
      <c r="G874" t="s">
        <v>124</v>
      </c>
      <c r="H874" t="s">
        <v>10</v>
      </c>
      <c r="I874" t="s">
        <v>1761</v>
      </c>
      <c r="M874" t="s">
        <v>792</v>
      </c>
      <c r="N874" t="s">
        <v>42</v>
      </c>
      <c r="O874" s="2">
        <v>45122</v>
      </c>
    </row>
    <row r="875" spans="1:17" x14ac:dyDescent="0.35">
      <c r="A875" t="s">
        <v>2685</v>
      </c>
      <c r="B875" t="s">
        <v>2686</v>
      </c>
      <c r="D875" t="s">
        <v>11</v>
      </c>
      <c r="E875" t="s">
        <v>1016</v>
      </c>
      <c r="F875" t="s">
        <v>10</v>
      </c>
      <c r="G875" t="s">
        <v>110</v>
      </c>
      <c r="H875" t="s">
        <v>10</v>
      </c>
      <c r="I875" t="s">
        <v>1020</v>
      </c>
      <c r="M875" t="s">
        <v>792</v>
      </c>
      <c r="N875" t="s">
        <v>42</v>
      </c>
      <c r="O875" s="2">
        <v>45122</v>
      </c>
    </row>
    <row r="876" spans="1:17" x14ac:dyDescent="0.35">
      <c r="A876" t="s">
        <v>2687</v>
      </c>
      <c r="B876" t="s">
        <v>2688</v>
      </c>
      <c r="D876" t="s">
        <v>11</v>
      </c>
      <c r="E876" t="s">
        <v>1016</v>
      </c>
      <c r="F876" t="s">
        <v>10</v>
      </c>
      <c r="G876" t="s">
        <v>110</v>
      </c>
      <c r="H876" t="s">
        <v>10</v>
      </c>
      <c r="I876" t="s">
        <v>1136</v>
      </c>
      <c r="M876" t="s">
        <v>792</v>
      </c>
      <c r="N876" t="s">
        <v>42</v>
      </c>
      <c r="O876" s="2">
        <v>45122</v>
      </c>
    </row>
    <row r="877" spans="1:17" x14ac:dyDescent="0.35">
      <c r="A877" t="s">
        <v>2689</v>
      </c>
      <c r="B877" t="s">
        <v>2690</v>
      </c>
      <c r="D877" t="s">
        <v>11</v>
      </c>
      <c r="E877" t="s">
        <v>1016</v>
      </c>
      <c r="F877" t="s">
        <v>10</v>
      </c>
      <c r="G877" t="s">
        <v>144</v>
      </c>
      <c r="H877" t="s">
        <v>10</v>
      </c>
      <c r="I877" t="s">
        <v>1697</v>
      </c>
      <c r="M877" t="s">
        <v>792</v>
      </c>
      <c r="N877" t="s">
        <v>42</v>
      </c>
      <c r="O877" s="2">
        <v>45122</v>
      </c>
    </row>
    <row r="878" spans="1:17" x14ac:dyDescent="0.35">
      <c r="A878" t="s">
        <v>2691</v>
      </c>
      <c r="B878" t="s">
        <v>2692</v>
      </c>
      <c r="D878" t="s">
        <v>11</v>
      </c>
      <c r="E878" t="s">
        <v>1016</v>
      </c>
      <c r="F878" t="s">
        <v>10</v>
      </c>
      <c r="G878" t="s">
        <v>144</v>
      </c>
      <c r="H878" t="s">
        <v>10</v>
      </c>
      <c r="I878" t="s">
        <v>1697</v>
      </c>
      <c r="M878" t="s">
        <v>792</v>
      </c>
      <c r="N878" t="s">
        <v>42</v>
      </c>
      <c r="O878" s="2">
        <v>45122</v>
      </c>
    </row>
    <row r="879" spans="1:17" x14ac:dyDescent="0.35">
      <c r="A879" t="s">
        <v>2693</v>
      </c>
      <c r="B879" t="s">
        <v>2694</v>
      </c>
      <c r="D879" t="s">
        <v>11</v>
      </c>
      <c r="E879" t="s">
        <v>1016</v>
      </c>
      <c r="F879" t="s">
        <v>10</v>
      </c>
      <c r="G879" t="s">
        <v>94</v>
      </c>
      <c r="H879" t="s">
        <v>10</v>
      </c>
      <c r="I879" t="s">
        <v>1884</v>
      </c>
      <c r="M879" t="s">
        <v>792</v>
      </c>
      <c r="N879" t="s">
        <v>42</v>
      </c>
      <c r="O879" s="2">
        <v>45122</v>
      </c>
    </row>
    <row r="880" spans="1:17" x14ac:dyDescent="0.35">
      <c r="A880" t="s">
        <v>2695</v>
      </c>
      <c r="B880" t="s">
        <v>2696</v>
      </c>
      <c r="D880" t="s">
        <v>11</v>
      </c>
      <c r="E880" t="s">
        <v>1016</v>
      </c>
      <c r="F880" t="s">
        <v>10</v>
      </c>
      <c r="G880" t="s">
        <v>58</v>
      </c>
      <c r="H880" t="s">
        <v>10</v>
      </c>
      <c r="I880" t="s">
        <v>1352</v>
      </c>
      <c r="M880" t="s">
        <v>792</v>
      </c>
      <c r="N880" t="s">
        <v>42</v>
      </c>
      <c r="O880" s="2">
        <v>45122</v>
      </c>
    </row>
    <row r="881" spans="1:18" x14ac:dyDescent="0.35">
      <c r="A881" t="s">
        <v>2697</v>
      </c>
      <c r="B881" t="s">
        <v>2698</v>
      </c>
      <c r="D881" t="s">
        <v>11</v>
      </c>
      <c r="E881" t="s">
        <v>1016</v>
      </c>
      <c r="F881" t="s">
        <v>10</v>
      </c>
      <c r="G881" t="s">
        <v>58</v>
      </c>
      <c r="H881" t="s">
        <v>10</v>
      </c>
      <c r="I881" t="s">
        <v>1375</v>
      </c>
      <c r="M881" t="s">
        <v>792</v>
      </c>
      <c r="N881" t="s">
        <v>42</v>
      </c>
      <c r="O881" s="2">
        <v>45122</v>
      </c>
    </row>
    <row r="882" spans="1:18" x14ac:dyDescent="0.35">
      <c r="A882" t="s">
        <v>2699</v>
      </c>
      <c r="B882" t="s">
        <v>2700</v>
      </c>
      <c r="D882" t="s">
        <v>11</v>
      </c>
      <c r="E882" t="s">
        <v>1016</v>
      </c>
      <c r="F882" t="s">
        <v>10</v>
      </c>
      <c r="G882" t="s">
        <v>94</v>
      </c>
      <c r="H882" t="s">
        <v>10</v>
      </c>
      <c r="I882" t="s">
        <v>1887</v>
      </c>
      <c r="M882" t="s">
        <v>792</v>
      </c>
      <c r="N882" t="s">
        <v>42</v>
      </c>
      <c r="O882" s="2">
        <v>45122</v>
      </c>
    </row>
    <row r="883" spans="1:18" x14ac:dyDescent="0.35">
      <c r="A883" t="s">
        <v>2701</v>
      </c>
      <c r="B883" t="s">
        <v>2702</v>
      </c>
      <c r="D883" t="s">
        <v>6</v>
      </c>
      <c r="E883" t="s">
        <v>1016</v>
      </c>
      <c r="F883" t="s">
        <v>10</v>
      </c>
      <c r="G883" t="s">
        <v>58</v>
      </c>
      <c r="H883" t="s">
        <v>10</v>
      </c>
      <c r="I883" t="s">
        <v>1075</v>
      </c>
      <c r="M883" t="s">
        <v>792</v>
      </c>
      <c r="N883" t="s">
        <v>42</v>
      </c>
      <c r="O883" s="2">
        <v>42277</v>
      </c>
    </row>
    <row r="884" spans="1:18" x14ac:dyDescent="0.35">
      <c r="A884" t="s">
        <v>2703</v>
      </c>
      <c r="B884" t="s">
        <v>2704</v>
      </c>
      <c r="D884" t="s">
        <v>11</v>
      </c>
      <c r="E884" t="s">
        <v>1016</v>
      </c>
      <c r="F884" t="s">
        <v>10</v>
      </c>
      <c r="G884" t="s">
        <v>90</v>
      </c>
      <c r="H884" t="s">
        <v>10</v>
      </c>
      <c r="I884" t="s">
        <v>1896</v>
      </c>
      <c r="M884" t="s">
        <v>792</v>
      </c>
      <c r="N884" t="s">
        <v>42</v>
      </c>
      <c r="O884" s="2">
        <v>45122</v>
      </c>
    </row>
    <row r="885" spans="1:18" x14ac:dyDescent="0.35">
      <c r="A885" t="s">
        <v>2705</v>
      </c>
      <c r="B885" t="s">
        <v>2706</v>
      </c>
      <c r="D885" t="s">
        <v>11</v>
      </c>
      <c r="E885" t="s">
        <v>1016</v>
      </c>
      <c r="F885" t="s">
        <v>10</v>
      </c>
      <c r="G885" t="s">
        <v>94</v>
      </c>
      <c r="H885" t="s">
        <v>10</v>
      </c>
      <c r="I885" t="s">
        <v>1890</v>
      </c>
      <c r="M885" t="s">
        <v>792</v>
      </c>
      <c r="N885" t="s">
        <v>42</v>
      </c>
      <c r="O885" s="2">
        <v>45122</v>
      </c>
    </row>
    <row r="886" spans="1:18" x14ac:dyDescent="0.35">
      <c r="A886" t="s">
        <v>2707</v>
      </c>
      <c r="B886" t="s">
        <v>2708</v>
      </c>
      <c r="D886" t="s">
        <v>11</v>
      </c>
      <c r="E886" t="s">
        <v>1016</v>
      </c>
      <c r="F886" t="s">
        <v>10</v>
      </c>
      <c r="G886" t="s">
        <v>94</v>
      </c>
      <c r="H886" t="s">
        <v>10</v>
      </c>
      <c r="I886" t="s">
        <v>1893</v>
      </c>
      <c r="M886" t="s">
        <v>792</v>
      </c>
      <c r="N886" t="s">
        <v>42</v>
      </c>
      <c r="O886" s="2">
        <v>45122</v>
      </c>
    </row>
    <row r="887" spans="1:18" x14ac:dyDescent="0.35">
      <c r="A887" t="s">
        <v>2709</v>
      </c>
      <c r="B887" t="s">
        <v>2710</v>
      </c>
      <c r="D887" t="s">
        <v>11</v>
      </c>
      <c r="E887" t="s">
        <v>1016</v>
      </c>
      <c r="F887" t="s">
        <v>10</v>
      </c>
      <c r="G887" t="s">
        <v>94</v>
      </c>
      <c r="H887" t="s">
        <v>10</v>
      </c>
      <c r="I887" t="s">
        <v>1896</v>
      </c>
      <c r="M887" t="s">
        <v>792</v>
      </c>
      <c r="N887" t="s">
        <v>42</v>
      </c>
      <c r="O887" s="2">
        <v>45122</v>
      </c>
    </row>
    <row r="888" spans="1:18" x14ac:dyDescent="0.35">
      <c r="A888" t="s">
        <v>2711</v>
      </c>
      <c r="B888" t="s">
        <v>2712</v>
      </c>
      <c r="D888" t="s">
        <v>11</v>
      </c>
      <c r="E888" t="s">
        <v>1016</v>
      </c>
      <c r="F888" t="s">
        <v>10</v>
      </c>
      <c r="G888" t="s">
        <v>94</v>
      </c>
      <c r="H888" t="s">
        <v>10</v>
      </c>
      <c r="I888" t="s">
        <v>1899</v>
      </c>
      <c r="M888" t="s">
        <v>792</v>
      </c>
      <c r="N888" t="s">
        <v>42</v>
      </c>
      <c r="O888" s="2">
        <v>45122</v>
      </c>
      <c r="R888" s="2">
        <v>46203</v>
      </c>
    </row>
    <row r="889" spans="1:18" x14ac:dyDescent="0.35">
      <c r="A889" t="s">
        <v>2713</v>
      </c>
      <c r="B889" t="s">
        <v>2714</v>
      </c>
      <c r="D889" t="s">
        <v>11</v>
      </c>
      <c r="E889" t="s">
        <v>1016</v>
      </c>
      <c r="F889" t="s">
        <v>10</v>
      </c>
      <c r="G889" t="s">
        <v>46</v>
      </c>
      <c r="H889" t="s">
        <v>10</v>
      </c>
      <c r="I889" t="s">
        <v>1797</v>
      </c>
      <c r="M889" t="s">
        <v>792</v>
      </c>
      <c r="N889" t="s">
        <v>42</v>
      </c>
      <c r="O889" s="2">
        <v>45122</v>
      </c>
    </row>
    <row r="890" spans="1:18" x14ac:dyDescent="0.35">
      <c r="A890" t="s">
        <v>2715</v>
      </c>
      <c r="B890" t="s">
        <v>2716</v>
      </c>
      <c r="D890" t="s">
        <v>11</v>
      </c>
      <c r="E890" t="s">
        <v>1016</v>
      </c>
      <c r="F890" t="s">
        <v>10</v>
      </c>
      <c r="G890" t="s">
        <v>94</v>
      </c>
      <c r="H890" t="s">
        <v>10</v>
      </c>
      <c r="I890" t="s">
        <v>1905</v>
      </c>
      <c r="M890" t="s">
        <v>792</v>
      </c>
      <c r="N890" t="s">
        <v>42</v>
      </c>
      <c r="O890" s="2">
        <v>45122</v>
      </c>
      <c r="R890" s="2">
        <v>46203</v>
      </c>
    </row>
    <row r="891" spans="1:18" x14ac:dyDescent="0.35">
      <c r="A891" t="s">
        <v>2717</v>
      </c>
      <c r="B891" t="s">
        <v>2718</v>
      </c>
      <c r="D891" t="s">
        <v>11</v>
      </c>
      <c r="E891" t="s">
        <v>1016</v>
      </c>
      <c r="F891" t="s">
        <v>10</v>
      </c>
      <c r="G891" t="s">
        <v>84</v>
      </c>
      <c r="H891" t="s">
        <v>10</v>
      </c>
      <c r="I891" t="s">
        <v>1758</v>
      </c>
      <c r="M891" t="s">
        <v>792</v>
      </c>
      <c r="N891" t="s">
        <v>42</v>
      </c>
      <c r="O891" s="2">
        <v>45122</v>
      </c>
    </row>
    <row r="892" spans="1:18" x14ac:dyDescent="0.35">
      <c r="A892" t="s">
        <v>2719</v>
      </c>
      <c r="B892" t="s">
        <v>2720</v>
      </c>
      <c r="D892" t="s">
        <v>11</v>
      </c>
      <c r="E892" t="s">
        <v>1016</v>
      </c>
      <c r="F892" t="s">
        <v>10</v>
      </c>
      <c r="G892" t="s">
        <v>62</v>
      </c>
      <c r="H892" t="s">
        <v>10</v>
      </c>
      <c r="I892" t="s">
        <v>2721</v>
      </c>
      <c r="M892" t="s">
        <v>792</v>
      </c>
      <c r="N892" t="s">
        <v>42</v>
      </c>
      <c r="O892" s="2">
        <v>45122</v>
      </c>
    </row>
    <row r="893" spans="1:18" x14ac:dyDescent="0.35">
      <c r="A893" t="s">
        <v>2722</v>
      </c>
      <c r="B893" t="s">
        <v>2723</v>
      </c>
      <c r="D893" t="s">
        <v>11</v>
      </c>
      <c r="E893" t="s">
        <v>1016</v>
      </c>
      <c r="F893" t="s">
        <v>10</v>
      </c>
      <c r="G893" t="s">
        <v>46</v>
      </c>
      <c r="H893" t="s">
        <v>10</v>
      </c>
      <c r="I893" t="s">
        <v>1805</v>
      </c>
      <c r="M893" t="s">
        <v>792</v>
      </c>
      <c r="N893" t="s">
        <v>42</v>
      </c>
      <c r="O893" s="2">
        <v>45122</v>
      </c>
    </row>
    <row r="894" spans="1:18" x14ac:dyDescent="0.35">
      <c r="A894" t="s">
        <v>2724</v>
      </c>
      <c r="B894" t="s">
        <v>2725</v>
      </c>
      <c r="D894" t="s">
        <v>6</v>
      </c>
      <c r="E894" t="s">
        <v>1016</v>
      </c>
      <c r="F894" t="s">
        <v>10</v>
      </c>
      <c r="G894" t="s">
        <v>90</v>
      </c>
      <c r="H894" t="s">
        <v>10</v>
      </c>
      <c r="I894" t="s">
        <v>1700</v>
      </c>
      <c r="M894" t="s">
        <v>792</v>
      </c>
      <c r="N894" t="s">
        <v>42</v>
      </c>
      <c r="O894" s="2">
        <v>42277</v>
      </c>
      <c r="Q894" s="2">
        <v>42566</v>
      </c>
    </row>
    <row r="895" spans="1:18" x14ac:dyDescent="0.35">
      <c r="A895" t="s">
        <v>2726</v>
      </c>
      <c r="B895" t="s">
        <v>2727</v>
      </c>
      <c r="D895" t="s">
        <v>11</v>
      </c>
      <c r="E895" t="s">
        <v>1016</v>
      </c>
      <c r="F895" t="s">
        <v>10</v>
      </c>
      <c r="G895" t="s">
        <v>124</v>
      </c>
      <c r="H895" t="s">
        <v>10</v>
      </c>
      <c r="I895" t="s">
        <v>1721</v>
      </c>
      <c r="M895" t="s">
        <v>792</v>
      </c>
      <c r="N895" t="s">
        <v>42</v>
      </c>
      <c r="O895" s="2">
        <v>45122</v>
      </c>
    </row>
    <row r="896" spans="1:18" x14ac:dyDescent="0.35">
      <c r="A896" t="s">
        <v>2728</v>
      </c>
      <c r="B896" t="s">
        <v>2729</v>
      </c>
      <c r="D896" t="s">
        <v>11</v>
      </c>
      <c r="E896" t="s">
        <v>1016</v>
      </c>
      <c r="F896" t="s">
        <v>10</v>
      </c>
      <c r="G896" t="s">
        <v>124</v>
      </c>
      <c r="H896" t="s">
        <v>10</v>
      </c>
      <c r="I896" t="s">
        <v>1721</v>
      </c>
      <c r="M896" t="s">
        <v>792</v>
      </c>
      <c r="N896" t="s">
        <v>42</v>
      </c>
      <c r="O896" s="2">
        <v>45122</v>
      </c>
    </row>
    <row r="897" spans="1:18" x14ac:dyDescent="0.35">
      <c r="A897" t="s">
        <v>2730</v>
      </c>
      <c r="B897" t="s">
        <v>2731</v>
      </c>
      <c r="D897" t="s">
        <v>11</v>
      </c>
      <c r="E897" t="s">
        <v>1016</v>
      </c>
      <c r="F897" t="s">
        <v>10</v>
      </c>
      <c r="G897" t="s">
        <v>94</v>
      </c>
      <c r="H897" t="s">
        <v>10</v>
      </c>
      <c r="I897" t="s">
        <v>2732</v>
      </c>
      <c r="M897" t="s">
        <v>792</v>
      </c>
      <c r="N897" t="s">
        <v>42</v>
      </c>
      <c r="O897" s="2">
        <v>45122</v>
      </c>
    </row>
    <row r="898" spans="1:18" x14ac:dyDescent="0.35">
      <c r="A898" t="s">
        <v>2733</v>
      </c>
      <c r="B898" t="s">
        <v>2734</v>
      </c>
      <c r="D898" t="s">
        <v>11</v>
      </c>
      <c r="E898" t="s">
        <v>1016</v>
      </c>
      <c r="F898" t="s">
        <v>10</v>
      </c>
      <c r="G898" t="s">
        <v>94</v>
      </c>
      <c r="H898" t="s">
        <v>10</v>
      </c>
      <c r="I898" t="s">
        <v>2735</v>
      </c>
      <c r="M898" t="s">
        <v>792</v>
      </c>
      <c r="N898" t="s">
        <v>42</v>
      </c>
      <c r="O898" s="2">
        <v>45122</v>
      </c>
    </row>
    <row r="899" spans="1:18" x14ac:dyDescent="0.35">
      <c r="A899" t="s">
        <v>2736</v>
      </c>
      <c r="B899" t="s">
        <v>2737</v>
      </c>
      <c r="D899" t="s">
        <v>11</v>
      </c>
      <c r="E899" t="s">
        <v>1016</v>
      </c>
      <c r="F899" t="s">
        <v>10</v>
      </c>
      <c r="G899" t="s">
        <v>94</v>
      </c>
      <c r="H899" t="s">
        <v>10</v>
      </c>
      <c r="I899" t="s">
        <v>2738</v>
      </c>
      <c r="M899" t="s">
        <v>792</v>
      </c>
      <c r="N899" t="s">
        <v>42</v>
      </c>
      <c r="O899" s="2">
        <v>45122</v>
      </c>
    </row>
    <row r="900" spans="1:18" x14ac:dyDescent="0.35">
      <c r="A900" t="s">
        <v>2739</v>
      </c>
      <c r="B900" t="s">
        <v>2740</v>
      </c>
      <c r="D900" t="s">
        <v>11</v>
      </c>
      <c r="E900" t="s">
        <v>1016</v>
      </c>
      <c r="F900" t="s">
        <v>10</v>
      </c>
      <c r="G900" t="s">
        <v>94</v>
      </c>
      <c r="H900" t="s">
        <v>10</v>
      </c>
      <c r="I900" t="s">
        <v>2148</v>
      </c>
      <c r="M900" t="s">
        <v>792</v>
      </c>
      <c r="N900" t="s">
        <v>42</v>
      </c>
      <c r="O900" s="2">
        <v>45122</v>
      </c>
      <c r="R900" s="2">
        <v>45580</v>
      </c>
    </row>
    <row r="901" spans="1:18" x14ac:dyDescent="0.35">
      <c r="A901" t="s">
        <v>2741</v>
      </c>
      <c r="B901" t="s">
        <v>2742</v>
      </c>
      <c r="D901" t="s">
        <v>11</v>
      </c>
      <c r="E901" t="s">
        <v>1016</v>
      </c>
      <c r="F901" t="s">
        <v>10</v>
      </c>
      <c r="G901" t="s">
        <v>124</v>
      </c>
      <c r="H901" t="s">
        <v>10</v>
      </c>
      <c r="I901" t="s">
        <v>1724</v>
      </c>
      <c r="M901" t="s">
        <v>792</v>
      </c>
      <c r="N901" t="s">
        <v>42</v>
      </c>
      <c r="O901" s="2">
        <v>45122</v>
      </c>
    </row>
    <row r="902" spans="1:18" x14ac:dyDescent="0.35">
      <c r="A902" t="s">
        <v>2743</v>
      </c>
      <c r="B902" t="s">
        <v>2744</v>
      </c>
      <c r="D902" t="s">
        <v>11</v>
      </c>
      <c r="E902" t="s">
        <v>1016</v>
      </c>
      <c r="F902" t="s">
        <v>10</v>
      </c>
      <c r="G902" t="s">
        <v>94</v>
      </c>
      <c r="H902" t="s">
        <v>10</v>
      </c>
      <c r="I902" t="s">
        <v>2153</v>
      </c>
      <c r="M902" t="s">
        <v>792</v>
      </c>
      <c r="N902" t="s">
        <v>42</v>
      </c>
      <c r="O902" s="2">
        <v>45122</v>
      </c>
    </row>
    <row r="903" spans="1:18" x14ac:dyDescent="0.35">
      <c r="A903" t="s">
        <v>2745</v>
      </c>
      <c r="B903" t="s">
        <v>2746</v>
      </c>
      <c r="D903" t="s">
        <v>11</v>
      </c>
      <c r="E903" t="s">
        <v>1016</v>
      </c>
      <c r="F903" t="s">
        <v>10</v>
      </c>
      <c r="G903" t="s">
        <v>124</v>
      </c>
      <c r="H903" t="s">
        <v>10</v>
      </c>
      <c r="I903" t="s">
        <v>1721</v>
      </c>
      <c r="M903" t="s">
        <v>792</v>
      </c>
      <c r="N903" t="s">
        <v>42</v>
      </c>
      <c r="O903" s="2">
        <v>45122</v>
      </c>
    </row>
    <row r="904" spans="1:18" x14ac:dyDescent="0.35">
      <c r="A904" t="s">
        <v>2747</v>
      </c>
      <c r="B904" t="s">
        <v>2748</v>
      </c>
      <c r="D904" t="s">
        <v>11</v>
      </c>
      <c r="E904" t="s">
        <v>1016</v>
      </c>
      <c r="F904" t="s">
        <v>10</v>
      </c>
      <c r="G904" t="s">
        <v>124</v>
      </c>
      <c r="H904" t="s">
        <v>10</v>
      </c>
      <c r="I904" t="s">
        <v>1721</v>
      </c>
      <c r="M904" t="s">
        <v>792</v>
      </c>
      <c r="N904" t="s">
        <v>42</v>
      </c>
      <c r="O904" s="2">
        <v>45122</v>
      </c>
    </row>
    <row r="905" spans="1:18" x14ac:dyDescent="0.35">
      <c r="A905" t="s">
        <v>2749</v>
      </c>
      <c r="B905" t="s">
        <v>2750</v>
      </c>
      <c r="D905" t="s">
        <v>6</v>
      </c>
      <c r="E905" t="s">
        <v>1016</v>
      </c>
      <c r="F905" t="s">
        <v>10</v>
      </c>
      <c r="G905" t="s">
        <v>58</v>
      </c>
      <c r="H905" t="s">
        <v>10</v>
      </c>
      <c r="I905" t="s">
        <v>1020</v>
      </c>
      <c r="M905" t="s">
        <v>792</v>
      </c>
      <c r="N905" t="s">
        <v>42</v>
      </c>
      <c r="O905" s="2">
        <v>42277</v>
      </c>
    </row>
    <row r="906" spans="1:18" x14ac:dyDescent="0.35">
      <c r="A906" t="s">
        <v>2751</v>
      </c>
      <c r="B906" t="s">
        <v>2752</v>
      </c>
      <c r="D906" t="s">
        <v>11</v>
      </c>
      <c r="E906" t="s">
        <v>1016</v>
      </c>
      <c r="F906" t="s">
        <v>10</v>
      </c>
      <c r="G906" t="s">
        <v>56</v>
      </c>
      <c r="H906" t="s">
        <v>10</v>
      </c>
      <c r="I906" t="s">
        <v>1126</v>
      </c>
      <c r="M906" t="s">
        <v>792</v>
      </c>
      <c r="N906" t="s">
        <v>42</v>
      </c>
      <c r="O906" s="2">
        <v>45122</v>
      </c>
    </row>
    <row r="907" spans="1:18" x14ac:dyDescent="0.35">
      <c r="A907" t="s">
        <v>2753</v>
      </c>
      <c r="B907" t="s">
        <v>2754</v>
      </c>
      <c r="D907" t="s">
        <v>11</v>
      </c>
      <c r="E907" t="s">
        <v>1016</v>
      </c>
      <c r="F907" t="s">
        <v>10</v>
      </c>
      <c r="G907" t="s">
        <v>94</v>
      </c>
      <c r="H907" t="s">
        <v>10</v>
      </c>
      <c r="I907" t="s">
        <v>2162</v>
      </c>
      <c r="M907" t="s">
        <v>792</v>
      </c>
      <c r="N907" t="s">
        <v>42</v>
      </c>
      <c r="O907" s="2">
        <v>45122</v>
      </c>
    </row>
    <row r="908" spans="1:18" x14ac:dyDescent="0.35">
      <c r="A908" t="s">
        <v>2755</v>
      </c>
      <c r="B908" t="s">
        <v>2756</v>
      </c>
      <c r="D908" t="s">
        <v>11</v>
      </c>
      <c r="E908" t="s">
        <v>1016</v>
      </c>
      <c r="F908" t="s">
        <v>10</v>
      </c>
      <c r="G908" t="s">
        <v>46</v>
      </c>
      <c r="H908" t="s">
        <v>10</v>
      </c>
      <c r="I908" t="s">
        <v>1808</v>
      </c>
      <c r="M908" t="s">
        <v>792</v>
      </c>
      <c r="N908" t="s">
        <v>42</v>
      </c>
      <c r="O908" s="2">
        <v>45122</v>
      </c>
    </row>
    <row r="909" spans="1:18" x14ac:dyDescent="0.35">
      <c r="A909" t="s">
        <v>2757</v>
      </c>
      <c r="B909" t="s">
        <v>2758</v>
      </c>
      <c r="D909" t="s">
        <v>11</v>
      </c>
      <c r="E909" t="s">
        <v>1016</v>
      </c>
      <c r="F909" t="s">
        <v>10</v>
      </c>
      <c r="G909" t="s">
        <v>126</v>
      </c>
      <c r="H909" t="s">
        <v>10</v>
      </c>
      <c r="I909" t="s">
        <v>1394</v>
      </c>
      <c r="M909" t="s">
        <v>792</v>
      </c>
      <c r="N909" t="s">
        <v>42</v>
      </c>
      <c r="O909" s="2">
        <v>45122</v>
      </c>
    </row>
    <row r="910" spans="1:18" x14ac:dyDescent="0.35">
      <c r="A910" t="s">
        <v>2759</v>
      </c>
      <c r="B910" t="s">
        <v>2760</v>
      </c>
      <c r="D910" t="s">
        <v>11</v>
      </c>
      <c r="E910" t="s">
        <v>1016</v>
      </c>
      <c r="F910" t="s">
        <v>10</v>
      </c>
      <c r="G910" t="s">
        <v>62</v>
      </c>
      <c r="H910" t="s">
        <v>10</v>
      </c>
      <c r="I910" t="s">
        <v>2761</v>
      </c>
      <c r="M910" t="s">
        <v>792</v>
      </c>
      <c r="N910" t="s">
        <v>42</v>
      </c>
      <c r="O910" s="2">
        <v>45122</v>
      </c>
    </row>
    <row r="911" spans="1:18" x14ac:dyDescent="0.35">
      <c r="A911" t="s">
        <v>2762</v>
      </c>
      <c r="B911" t="s">
        <v>2763</v>
      </c>
      <c r="D911" t="s">
        <v>11</v>
      </c>
      <c r="E911" t="s">
        <v>1016</v>
      </c>
      <c r="F911" t="s">
        <v>10</v>
      </c>
      <c r="G911" t="s">
        <v>62</v>
      </c>
      <c r="H911" t="s">
        <v>10</v>
      </c>
      <c r="I911" t="s">
        <v>2764</v>
      </c>
      <c r="M911" t="s">
        <v>792</v>
      </c>
      <c r="N911" t="s">
        <v>42</v>
      </c>
      <c r="O911" s="2">
        <v>45122</v>
      </c>
    </row>
    <row r="912" spans="1:18" x14ac:dyDescent="0.35">
      <c r="A912" t="s">
        <v>2765</v>
      </c>
      <c r="B912" t="s">
        <v>2766</v>
      </c>
      <c r="D912" t="s">
        <v>11</v>
      </c>
      <c r="E912" t="s">
        <v>1016</v>
      </c>
      <c r="F912" t="s">
        <v>10</v>
      </c>
      <c r="G912" t="s">
        <v>62</v>
      </c>
      <c r="H912" t="s">
        <v>10</v>
      </c>
      <c r="I912" t="s">
        <v>2767</v>
      </c>
      <c r="M912" t="s">
        <v>792</v>
      </c>
      <c r="N912" t="s">
        <v>42</v>
      </c>
      <c r="O912" s="2">
        <v>45122</v>
      </c>
    </row>
    <row r="913" spans="1:15" x14ac:dyDescent="0.35">
      <c r="A913" t="s">
        <v>2768</v>
      </c>
      <c r="B913" t="s">
        <v>2769</v>
      </c>
      <c r="D913" t="s">
        <v>11</v>
      </c>
      <c r="E913" t="s">
        <v>1016</v>
      </c>
      <c r="F913" t="s">
        <v>10</v>
      </c>
      <c r="G913" t="s">
        <v>62</v>
      </c>
      <c r="H913" t="s">
        <v>10</v>
      </c>
      <c r="I913" t="s">
        <v>2767</v>
      </c>
      <c r="M913" t="s">
        <v>792</v>
      </c>
      <c r="N913" t="s">
        <v>42</v>
      </c>
      <c r="O913" s="2">
        <v>45122</v>
      </c>
    </row>
    <row r="914" spans="1:15" x14ac:dyDescent="0.35">
      <c r="A914" t="s">
        <v>2770</v>
      </c>
      <c r="B914" t="s">
        <v>2771</v>
      </c>
      <c r="D914" t="s">
        <v>11</v>
      </c>
      <c r="E914" t="s">
        <v>1016</v>
      </c>
      <c r="F914" t="s">
        <v>10</v>
      </c>
      <c r="G914" t="s">
        <v>62</v>
      </c>
      <c r="H914" t="s">
        <v>10</v>
      </c>
      <c r="I914" t="s">
        <v>2767</v>
      </c>
      <c r="M914" t="s">
        <v>792</v>
      </c>
      <c r="N914" t="s">
        <v>42</v>
      </c>
      <c r="O914" s="2">
        <v>45122</v>
      </c>
    </row>
    <row r="915" spans="1:15" x14ac:dyDescent="0.35">
      <c r="A915" t="s">
        <v>2772</v>
      </c>
      <c r="B915" t="s">
        <v>2773</v>
      </c>
      <c r="D915" t="s">
        <v>11</v>
      </c>
      <c r="E915" t="s">
        <v>1016</v>
      </c>
      <c r="F915" t="s">
        <v>10</v>
      </c>
      <c r="G915" t="s">
        <v>62</v>
      </c>
      <c r="H915" t="s">
        <v>10</v>
      </c>
      <c r="I915" t="s">
        <v>2774</v>
      </c>
      <c r="M915" t="s">
        <v>792</v>
      </c>
      <c r="N915" t="s">
        <v>42</v>
      </c>
      <c r="O915" s="2">
        <v>45122</v>
      </c>
    </row>
    <row r="916" spans="1:15" x14ac:dyDescent="0.35">
      <c r="A916" t="s">
        <v>2775</v>
      </c>
      <c r="B916" t="s">
        <v>2776</v>
      </c>
      <c r="D916" t="s">
        <v>6</v>
      </c>
      <c r="E916" t="s">
        <v>1016</v>
      </c>
      <c r="F916" t="s">
        <v>10</v>
      </c>
      <c r="G916" t="s">
        <v>58</v>
      </c>
      <c r="H916" t="s">
        <v>10</v>
      </c>
      <c r="I916" t="s">
        <v>1020</v>
      </c>
      <c r="M916" t="s">
        <v>792</v>
      </c>
      <c r="N916" t="s">
        <v>42</v>
      </c>
      <c r="O916" s="2">
        <v>42277</v>
      </c>
    </row>
    <row r="917" spans="1:15" x14ac:dyDescent="0.35">
      <c r="A917" t="s">
        <v>2777</v>
      </c>
      <c r="B917" t="s">
        <v>2778</v>
      </c>
      <c r="D917" t="s">
        <v>11</v>
      </c>
      <c r="E917" t="s">
        <v>1016</v>
      </c>
      <c r="F917" t="s">
        <v>10</v>
      </c>
      <c r="G917" t="s">
        <v>62</v>
      </c>
      <c r="H917" t="s">
        <v>10</v>
      </c>
      <c r="I917" t="s">
        <v>2774</v>
      </c>
      <c r="M917" t="s">
        <v>792</v>
      </c>
      <c r="N917" t="s">
        <v>42</v>
      </c>
      <c r="O917" s="2">
        <v>45122</v>
      </c>
    </row>
    <row r="918" spans="1:15" x14ac:dyDescent="0.35">
      <c r="A918" t="s">
        <v>2779</v>
      </c>
      <c r="B918" t="s">
        <v>2780</v>
      </c>
      <c r="D918" t="s">
        <v>11</v>
      </c>
      <c r="E918" t="s">
        <v>1016</v>
      </c>
      <c r="F918" t="s">
        <v>10</v>
      </c>
      <c r="G918" t="s">
        <v>94</v>
      </c>
      <c r="H918" t="s">
        <v>10</v>
      </c>
      <c r="I918" t="s">
        <v>1841</v>
      </c>
      <c r="M918" t="s">
        <v>792</v>
      </c>
      <c r="N918" t="s">
        <v>42</v>
      </c>
      <c r="O918" s="2">
        <v>45122</v>
      </c>
    </row>
    <row r="919" spans="1:15" x14ac:dyDescent="0.35">
      <c r="A919" t="s">
        <v>2781</v>
      </c>
      <c r="B919" t="s">
        <v>2782</v>
      </c>
      <c r="D919" t="s">
        <v>11</v>
      </c>
      <c r="E919" t="s">
        <v>1016</v>
      </c>
      <c r="F919" t="s">
        <v>10</v>
      </c>
      <c r="G919" t="s">
        <v>62</v>
      </c>
      <c r="H919" t="s">
        <v>10</v>
      </c>
      <c r="I919" t="s">
        <v>1744</v>
      </c>
      <c r="M919" t="s">
        <v>792</v>
      </c>
      <c r="N919" t="s">
        <v>42</v>
      </c>
      <c r="O919" s="2">
        <v>45122</v>
      </c>
    </row>
    <row r="920" spans="1:15" x14ac:dyDescent="0.35">
      <c r="A920" t="s">
        <v>2783</v>
      </c>
      <c r="B920" t="s">
        <v>2784</v>
      </c>
      <c r="D920" t="s">
        <v>11</v>
      </c>
      <c r="E920" t="s">
        <v>1016</v>
      </c>
      <c r="F920" t="s">
        <v>10</v>
      </c>
      <c r="G920" t="s">
        <v>62</v>
      </c>
      <c r="H920" t="s">
        <v>10</v>
      </c>
      <c r="I920" t="s">
        <v>1761</v>
      </c>
      <c r="M920" t="s">
        <v>792</v>
      </c>
      <c r="N920" t="s">
        <v>42</v>
      </c>
      <c r="O920" s="2">
        <v>45122</v>
      </c>
    </row>
    <row r="921" spans="1:15" x14ac:dyDescent="0.35">
      <c r="A921" t="s">
        <v>2785</v>
      </c>
      <c r="B921" t="s">
        <v>2786</v>
      </c>
      <c r="D921" t="s">
        <v>11</v>
      </c>
      <c r="E921" t="s">
        <v>1016</v>
      </c>
      <c r="F921" t="s">
        <v>10</v>
      </c>
      <c r="G921" t="s">
        <v>62</v>
      </c>
      <c r="H921" t="s">
        <v>10</v>
      </c>
      <c r="I921" t="s">
        <v>2243</v>
      </c>
      <c r="M921" t="s">
        <v>792</v>
      </c>
      <c r="N921" t="s">
        <v>42</v>
      </c>
      <c r="O921" s="2">
        <v>45122</v>
      </c>
    </row>
    <row r="922" spans="1:15" x14ac:dyDescent="0.35">
      <c r="A922" t="s">
        <v>2787</v>
      </c>
      <c r="B922" t="s">
        <v>2788</v>
      </c>
      <c r="D922" t="s">
        <v>11</v>
      </c>
      <c r="E922" t="s">
        <v>1016</v>
      </c>
      <c r="F922" t="s">
        <v>10</v>
      </c>
      <c r="G922" t="s">
        <v>62</v>
      </c>
      <c r="H922" t="s">
        <v>10</v>
      </c>
      <c r="I922" t="s">
        <v>1023</v>
      </c>
      <c r="M922" t="s">
        <v>792</v>
      </c>
      <c r="N922" t="s">
        <v>42</v>
      </c>
      <c r="O922" s="2">
        <v>45122</v>
      </c>
    </row>
    <row r="923" spans="1:15" x14ac:dyDescent="0.35">
      <c r="A923" t="s">
        <v>2789</v>
      </c>
      <c r="B923" t="s">
        <v>2790</v>
      </c>
      <c r="D923" t="s">
        <v>11</v>
      </c>
      <c r="E923" t="s">
        <v>1016</v>
      </c>
      <c r="F923" t="s">
        <v>10</v>
      </c>
      <c r="G923" t="s">
        <v>62</v>
      </c>
      <c r="H923" t="s">
        <v>10</v>
      </c>
      <c r="I923" t="s">
        <v>1391</v>
      </c>
      <c r="M923" t="s">
        <v>792</v>
      </c>
      <c r="N923" t="s">
        <v>42</v>
      </c>
      <c r="O923" s="2">
        <v>45122</v>
      </c>
    </row>
    <row r="924" spans="1:15" x14ac:dyDescent="0.35">
      <c r="A924" t="s">
        <v>2791</v>
      </c>
      <c r="B924" t="s">
        <v>2792</v>
      </c>
      <c r="D924" t="s">
        <v>11</v>
      </c>
      <c r="E924" t="s">
        <v>1016</v>
      </c>
      <c r="F924" t="s">
        <v>10</v>
      </c>
      <c r="G924" t="s">
        <v>62</v>
      </c>
      <c r="H924" t="s">
        <v>10</v>
      </c>
      <c r="I924" t="s">
        <v>2793</v>
      </c>
      <c r="M924" t="s">
        <v>792</v>
      </c>
      <c r="N924" t="s">
        <v>42</v>
      </c>
      <c r="O924" s="2">
        <v>45122</v>
      </c>
    </row>
    <row r="925" spans="1:15" x14ac:dyDescent="0.35">
      <c r="A925" t="s">
        <v>2794</v>
      </c>
      <c r="B925" t="s">
        <v>2795</v>
      </c>
      <c r="D925" t="s">
        <v>11</v>
      </c>
      <c r="E925" t="s">
        <v>1016</v>
      </c>
      <c r="F925" t="s">
        <v>10</v>
      </c>
      <c r="G925" t="s">
        <v>62</v>
      </c>
      <c r="H925" t="s">
        <v>10</v>
      </c>
      <c r="I925" t="s">
        <v>2796</v>
      </c>
      <c r="M925" t="s">
        <v>792</v>
      </c>
      <c r="N925" t="s">
        <v>42</v>
      </c>
      <c r="O925" s="2">
        <v>45122</v>
      </c>
    </row>
    <row r="926" spans="1:15" x14ac:dyDescent="0.35">
      <c r="A926" t="s">
        <v>2797</v>
      </c>
      <c r="B926" t="s">
        <v>2798</v>
      </c>
      <c r="D926" t="s">
        <v>11</v>
      </c>
      <c r="E926" t="s">
        <v>1016</v>
      </c>
      <c r="F926" t="s">
        <v>10</v>
      </c>
      <c r="G926" t="s">
        <v>62</v>
      </c>
      <c r="H926" t="s">
        <v>10</v>
      </c>
      <c r="I926" t="s">
        <v>2796</v>
      </c>
      <c r="M926" t="s">
        <v>792</v>
      </c>
      <c r="N926" t="s">
        <v>42</v>
      </c>
      <c r="O926" s="2">
        <v>45122</v>
      </c>
    </row>
    <row r="927" spans="1:15" x14ac:dyDescent="0.35">
      <c r="A927" t="s">
        <v>2799</v>
      </c>
      <c r="B927" t="s">
        <v>2800</v>
      </c>
      <c r="D927" t="s">
        <v>6</v>
      </c>
      <c r="E927" t="s">
        <v>1016</v>
      </c>
      <c r="F927" t="s">
        <v>10</v>
      </c>
      <c r="G927" t="s">
        <v>58</v>
      </c>
      <c r="H927" t="s">
        <v>10</v>
      </c>
      <c r="I927" t="s">
        <v>1020</v>
      </c>
      <c r="M927" t="s">
        <v>792</v>
      </c>
      <c r="N927" t="s">
        <v>42</v>
      </c>
      <c r="O927" s="2">
        <v>42277</v>
      </c>
    </row>
    <row r="928" spans="1:15" x14ac:dyDescent="0.35">
      <c r="A928" t="s">
        <v>2801</v>
      </c>
      <c r="B928" t="s">
        <v>2802</v>
      </c>
      <c r="D928" t="s">
        <v>11</v>
      </c>
      <c r="E928" t="s">
        <v>1016</v>
      </c>
      <c r="F928" t="s">
        <v>10</v>
      </c>
      <c r="G928" t="s">
        <v>62</v>
      </c>
      <c r="H928" t="s">
        <v>10</v>
      </c>
      <c r="I928" t="s">
        <v>2796</v>
      </c>
      <c r="M928" t="s">
        <v>792</v>
      </c>
      <c r="N928" t="s">
        <v>42</v>
      </c>
      <c r="O928" s="2">
        <v>45122</v>
      </c>
    </row>
    <row r="929" spans="1:15" x14ac:dyDescent="0.35">
      <c r="A929" t="s">
        <v>2803</v>
      </c>
      <c r="B929" t="s">
        <v>2804</v>
      </c>
      <c r="D929" t="s">
        <v>11</v>
      </c>
      <c r="E929" t="s">
        <v>1016</v>
      </c>
      <c r="F929" t="s">
        <v>10</v>
      </c>
      <c r="G929" t="s">
        <v>62</v>
      </c>
      <c r="H929" t="s">
        <v>10</v>
      </c>
      <c r="I929" t="s">
        <v>2796</v>
      </c>
      <c r="M929" t="s">
        <v>792</v>
      </c>
      <c r="N929" t="s">
        <v>42</v>
      </c>
      <c r="O929" s="2">
        <v>45122</v>
      </c>
    </row>
    <row r="930" spans="1:15" x14ac:dyDescent="0.35">
      <c r="A930" t="s">
        <v>2805</v>
      </c>
      <c r="B930" t="s">
        <v>2806</v>
      </c>
      <c r="D930" t="s">
        <v>11</v>
      </c>
      <c r="E930" t="s">
        <v>1016</v>
      </c>
      <c r="F930" t="s">
        <v>10</v>
      </c>
      <c r="G930" t="s">
        <v>62</v>
      </c>
      <c r="H930" t="s">
        <v>10</v>
      </c>
      <c r="I930" t="s">
        <v>2796</v>
      </c>
      <c r="M930" t="s">
        <v>792</v>
      </c>
      <c r="N930" t="s">
        <v>42</v>
      </c>
      <c r="O930" s="2">
        <v>45122</v>
      </c>
    </row>
    <row r="931" spans="1:15" x14ac:dyDescent="0.35">
      <c r="A931" t="s">
        <v>2807</v>
      </c>
      <c r="B931" t="s">
        <v>2808</v>
      </c>
      <c r="D931" t="s">
        <v>11</v>
      </c>
      <c r="E931" t="s">
        <v>1016</v>
      </c>
      <c r="F931" t="s">
        <v>10</v>
      </c>
      <c r="G931" t="s">
        <v>62</v>
      </c>
      <c r="H931" t="s">
        <v>10</v>
      </c>
      <c r="I931" t="s">
        <v>2796</v>
      </c>
      <c r="M931" t="s">
        <v>792</v>
      </c>
      <c r="N931" t="s">
        <v>42</v>
      </c>
      <c r="O931" s="2">
        <v>45122</v>
      </c>
    </row>
    <row r="932" spans="1:15" x14ac:dyDescent="0.35">
      <c r="A932" t="s">
        <v>2809</v>
      </c>
      <c r="B932" t="s">
        <v>2810</v>
      </c>
      <c r="D932" t="s">
        <v>11</v>
      </c>
      <c r="E932" t="s">
        <v>1016</v>
      </c>
      <c r="F932" t="s">
        <v>10</v>
      </c>
      <c r="G932" t="s">
        <v>62</v>
      </c>
      <c r="H932" t="s">
        <v>10</v>
      </c>
      <c r="I932" t="s">
        <v>2796</v>
      </c>
      <c r="M932" t="s">
        <v>792</v>
      </c>
      <c r="N932" t="s">
        <v>42</v>
      </c>
      <c r="O932" s="2">
        <v>45122</v>
      </c>
    </row>
    <row r="933" spans="1:15" x14ac:dyDescent="0.35">
      <c r="A933" t="s">
        <v>2811</v>
      </c>
      <c r="B933" t="s">
        <v>2812</v>
      </c>
      <c r="D933" t="s">
        <v>11</v>
      </c>
      <c r="E933" t="s">
        <v>1016</v>
      </c>
      <c r="F933" t="s">
        <v>10</v>
      </c>
      <c r="G933" t="s">
        <v>62</v>
      </c>
      <c r="H933" t="s">
        <v>10</v>
      </c>
      <c r="I933" t="s">
        <v>2796</v>
      </c>
      <c r="M933" t="s">
        <v>792</v>
      </c>
      <c r="N933" t="s">
        <v>42</v>
      </c>
      <c r="O933" s="2">
        <v>45122</v>
      </c>
    </row>
    <row r="934" spans="1:15" x14ac:dyDescent="0.35">
      <c r="A934" t="s">
        <v>2813</v>
      </c>
      <c r="B934" t="s">
        <v>2814</v>
      </c>
      <c r="D934" t="s">
        <v>11</v>
      </c>
      <c r="E934" t="s">
        <v>1016</v>
      </c>
      <c r="F934" t="s">
        <v>10</v>
      </c>
      <c r="G934" t="s">
        <v>62</v>
      </c>
      <c r="H934" t="s">
        <v>10</v>
      </c>
      <c r="I934" t="s">
        <v>2796</v>
      </c>
      <c r="M934" t="s">
        <v>792</v>
      </c>
      <c r="N934" t="s">
        <v>42</v>
      </c>
      <c r="O934" s="2">
        <v>45122</v>
      </c>
    </row>
    <row r="935" spans="1:15" x14ac:dyDescent="0.35">
      <c r="A935" t="s">
        <v>2815</v>
      </c>
      <c r="B935" t="s">
        <v>2816</v>
      </c>
      <c r="D935" t="s">
        <v>11</v>
      </c>
      <c r="E935" t="s">
        <v>1016</v>
      </c>
      <c r="F935" t="s">
        <v>10</v>
      </c>
      <c r="G935" t="s">
        <v>62</v>
      </c>
      <c r="H935" t="s">
        <v>10</v>
      </c>
      <c r="I935" t="s">
        <v>2796</v>
      </c>
      <c r="M935" t="s">
        <v>792</v>
      </c>
      <c r="N935" t="s">
        <v>42</v>
      </c>
      <c r="O935" s="2">
        <v>45122</v>
      </c>
    </row>
    <row r="936" spans="1:15" x14ac:dyDescent="0.35">
      <c r="A936" t="s">
        <v>2817</v>
      </c>
      <c r="B936" t="s">
        <v>2818</v>
      </c>
      <c r="D936" t="s">
        <v>11</v>
      </c>
      <c r="E936" t="s">
        <v>1016</v>
      </c>
      <c r="F936" t="s">
        <v>10</v>
      </c>
      <c r="G936" t="s">
        <v>62</v>
      </c>
      <c r="H936" t="s">
        <v>10</v>
      </c>
      <c r="I936" t="s">
        <v>2796</v>
      </c>
      <c r="M936" t="s">
        <v>792</v>
      </c>
      <c r="N936" t="s">
        <v>42</v>
      </c>
      <c r="O936" s="2">
        <v>45122</v>
      </c>
    </row>
    <row r="937" spans="1:15" x14ac:dyDescent="0.35">
      <c r="A937" t="s">
        <v>2819</v>
      </c>
      <c r="B937" t="s">
        <v>2820</v>
      </c>
      <c r="D937" t="s">
        <v>11</v>
      </c>
      <c r="E937" t="s">
        <v>1016</v>
      </c>
      <c r="F937" t="s">
        <v>10</v>
      </c>
      <c r="G937" t="s">
        <v>62</v>
      </c>
      <c r="H937" t="s">
        <v>10</v>
      </c>
      <c r="I937" t="s">
        <v>2796</v>
      </c>
      <c r="M937" t="s">
        <v>792</v>
      </c>
      <c r="N937" t="s">
        <v>42</v>
      </c>
      <c r="O937" s="2">
        <v>45122</v>
      </c>
    </row>
    <row r="938" spans="1:15" x14ac:dyDescent="0.35">
      <c r="A938" t="s">
        <v>2821</v>
      </c>
      <c r="B938" t="s">
        <v>2822</v>
      </c>
      <c r="D938" t="s">
        <v>6</v>
      </c>
      <c r="E938" t="s">
        <v>1016</v>
      </c>
      <c r="F938" t="s">
        <v>10</v>
      </c>
      <c r="G938" t="s">
        <v>58</v>
      </c>
      <c r="H938" t="s">
        <v>10</v>
      </c>
      <c r="I938" t="s">
        <v>1020</v>
      </c>
      <c r="M938" t="s">
        <v>792</v>
      </c>
      <c r="N938" t="s">
        <v>42</v>
      </c>
      <c r="O938" s="2">
        <v>42277</v>
      </c>
    </row>
    <row r="939" spans="1:15" x14ac:dyDescent="0.35">
      <c r="A939" t="s">
        <v>2823</v>
      </c>
      <c r="B939" t="s">
        <v>2824</v>
      </c>
      <c r="D939" t="s">
        <v>11</v>
      </c>
      <c r="E939" t="s">
        <v>1016</v>
      </c>
      <c r="F939" t="s">
        <v>10</v>
      </c>
      <c r="G939" t="s">
        <v>62</v>
      </c>
      <c r="H939" t="s">
        <v>10</v>
      </c>
      <c r="I939" t="s">
        <v>2796</v>
      </c>
      <c r="M939" t="s">
        <v>792</v>
      </c>
      <c r="N939" t="s">
        <v>42</v>
      </c>
      <c r="O939" s="2">
        <v>45122</v>
      </c>
    </row>
    <row r="940" spans="1:15" x14ac:dyDescent="0.35">
      <c r="A940" t="s">
        <v>2825</v>
      </c>
      <c r="B940" t="s">
        <v>2826</v>
      </c>
      <c r="D940" t="s">
        <v>11</v>
      </c>
      <c r="E940" t="s">
        <v>1016</v>
      </c>
      <c r="F940" t="s">
        <v>10</v>
      </c>
      <c r="G940" t="s">
        <v>62</v>
      </c>
      <c r="H940" t="s">
        <v>10</v>
      </c>
      <c r="I940" t="s">
        <v>2796</v>
      </c>
      <c r="M940" t="s">
        <v>792</v>
      </c>
      <c r="N940" t="s">
        <v>42</v>
      </c>
      <c r="O940" s="2">
        <v>45122</v>
      </c>
    </row>
    <row r="941" spans="1:15" x14ac:dyDescent="0.35">
      <c r="A941" t="s">
        <v>2827</v>
      </c>
      <c r="B941" t="s">
        <v>2828</v>
      </c>
      <c r="D941" t="s">
        <v>11</v>
      </c>
      <c r="E941" t="s">
        <v>1016</v>
      </c>
      <c r="F941" t="s">
        <v>10</v>
      </c>
      <c r="G941" t="s">
        <v>62</v>
      </c>
      <c r="H941" t="s">
        <v>10</v>
      </c>
      <c r="I941" t="s">
        <v>2764</v>
      </c>
      <c r="M941" t="s">
        <v>792</v>
      </c>
      <c r="N941" t="s">
        <v>42</v>
      </c>
      <c r="O941" s="2">
        <v>45122</v>
      </c>
    </row>
    <row r="942" spans="1:15" x14ac:dyDescent="0.35">
      <c r="A942" t="s">
        <v>2829</v>
      </c>
      <c r="B942" t="s">
        <v>2830</v>
      </c>
      <c r="D942" t="s">
        <v>11</v>
      </c>
      <c r="E942" t="s">
        <v>1016</v>
      </c>
      <c r="F942" t="s">
        <v>10</v>
      </c>
      <c r="G942" t="s">
        <v>62</v>
      </c>
      <c r="H942" t="s">
        <v>10</v>
      </c>
      <c r="I942" t="s">
        <v>2831</v>
      </c>
      <c r="M942" t="s">
        <v>792</v>
      </c>
      <c r="N942" t="s">
        <v>42</v>
      </c>
      <c r="O942" s="2">
        <v>45122</v>
      </c>
    </row>
    <row r="943" spans="1:15" x14ac:dyDescent="0.35">
      <c r="A943" t="s">
        <v>2832</v>
      </c>
      <c r="B943" t="s">
        <v>2833</v>
      </c>
      <c r="D943" t="s">
        <v>11</v>
      </c>
      <c r="E943" t="s">
        <v>1016</v>
      </c>
      <c r="F943" t="s">
        <v>10</v>
      </c>
      <c r="G943" t="s">
        <v>62</v>
      </c>
      <c r="H943" t="s">
        <v>10</v>
      </c>
      <c r="I943" t="s">
        <v>2834</v>
      </c>
      <c r="M943" t="s">
        <v>792</v>
      </c>
      <c r="N943" t="s">
        <v>42</v>
      </c>
      <c r="O943" s="2">
        <v>45122</v>
      </c>
    </row>
    <row r="944" spans="1:15" x14ac:dyDescent="0.35">
      <c r="A944" t="s">
        <v>2835</v>
      </c>
      <c r="B944" t="s">
        <v>2836</v>
      </c>
      <c r="D944" t="s">
        <v>11</v>
      </c>
      <c r="E944" t="s">
        <v>1016</v>
      </c>
      <c r="F944" t="s">
        <v>10</v>
      </c>
      <c r="G944" t="s">
        <v>62</v>
      </c>
      <c r="H944" t="s">
        <v>10</v>
      </c>
      <c r="I944" t="s">
        <v>2834</v>
      </c>
      <c r="M944" t="s">
        <v>792</v>
      </c>
      <c r="N944" t="s">
        <v>42</v>
      </c>
      <c r="O944" s="2">
        <v>45122</v>
      </c>
    </row>
    <row r="945" spans="1:17" x14ac:dyDescent="0.35">
      <c r="A945" t="s">
        <v>2837</v>
      </c>
      <c r="B945" t="s">
        <v>2838</v>
      </c>
      <c r="D945" t="s">
        <v>11</v>
      </c>
      <c r="E945" t="s">
        <v>1016</v>
      </c>
      <c r="F945" t="s">
        <v>10</v>
      </c>
      <c r="G945" t="s">
        <v>62</v>
      </c>
      <c r="H945" t="s">
        <v>10</v>
      </c>
      <c r="I945" t="s">
        <v>2839</v>
      </c>
      <c r="M945" t="s">
        <v>792</v>
      </c>
      <c r="N945" t="s">
        <v>42</v>
      </c>
      <c r="O945" s="2">
        <v>45122</v>
      </c>
    </row>
    <row r="946" spans="1:17" x14ac:dyDescent="0.35">
      <c r="A946" t="s">
        <v>2840</v>
      </c>
      <c r="B946" t="s">
        <v>2841</v>
      </c>
      <c r="D946" t="s">
        <v>11</v>
      </c>
      <c r="E946" t="s">
        <v>1016</v>
      </c>
      <c r="F946" t="s">
        <v>10</v>
      </c>
      <c r="G946" t="s">
        <v>62</v>
      </c>
      <c r="H946" t="s">
        <v>10</v>
      </c>
      <c r="I946" t="s">
        <v>1023</v>
      </c>
      <c r="M946" t="s">
        <v>792</v>
      </c>
      <c r="N946" t="s">
        <v>42</v>
      </c>
      <c r="O946" s="2">
        <v>45122</v>
      </c>
    </row>
    <row r="947" spans="1:17" x14ac:dyDescent="0.35">
      <c r="A947" t="s">
        <v>2842</v>
      </c>
      <c r="B947" t="s">
        <v>2843</v>
      </c>
      <c r="D947" t="s">
        <v>11</v>
      </c>
      <c r="E947" t="s">
        <v>1016</v>
      </c>
      <c r="F947" t="s">
        <v>10</v>
      </c>
      <c r="G947" t="s">
        <v>62</v>
      </c>
      <c r="H947" t="s">
        <v>10</v>
      </c>
      <c r="I947" t="s">
        <v>2844</v>
      </c>
      <c r="M947" t="s">
        <v>792</v>
      </c>
      <c r="N947" t="s">
        <v>42</v>
      </c>
      <c r="O947" s="2">
        <v>45122</v>
      </c>
    </row>
    <row r="948" spans="1:17" x14ac:dyDescent="0.35">
      <c r="A948" t="s">
        <v>2845</v>
      </c>
      <c r="B948" t="s">
        <v>2846</v>
      </c>
      <c r="D948" t="s">
        <v>11</v>
      </c>
      <c r="E948" t="s">
        <v>1016</v>
      </c>
      <c r="F948" t="s">
        <v>10</v>
      </c>
      <c r="G948" t="s">
        <v>62</v>
      </c>
      <c r="H948" t="s">
        <v>10</v>
      </c>
      <c r="I948" t="s">
        <v>2847</v>
      </c>
      <c r="M948" t="s">
        <v>792</v>
      </c>
      <c r="N948" t="s">
        <v>42</v>
      </c>
      <c r="O948" s="2">
        <v>45122</v>
      </c>
      <c r="Q948" s="2">
        <v>46203</v>
      </c>
    </row>
    <row r="949" spans="1:17" x14ac:dyDescent="0.35">
      <c r="A949" t="s">
        <v>2848</v>
      </c>
      <c r="B949" t="s">
        <v>2849</v>
      </c>
      <c r="D949" t="s">
        <v>6</v>
      </c>
      <c r="E949" t="s">
        <v>1016</v>
      </c>
      <c r="F949" t="s">
        <v>10</v>
      </c>
      <c r="G949" t="s">
        <v>58</v>
      </c>
      <c r="H949" t="s">
        <v>10</v>
      </c>
      <c r="I949" t="s">
        <v>1020</v>
      </c>
      <c r="M949" t="s">
        <v>792</v>
      </c>
      <c r="N949" t="s">
        <v>42</v>
      </c>
      <c r="O949" s="2">
        <v>42277</v>
      </c>
    </row>
    <row r="950" spans="1:17" x14ac:dyDescent="0.35">
      <c r="A950" t="s">
        <v>2850</v>
      </c>
      <c r="B950" t="s">
        <v>2851</v>
      </c>
      <c r="D950" t="s">
        <v>11</v>
      </c>
      <c r="E950" t="s">
        <v>1016</v>
      </c>
      <c r="F950" t="s">
        <v>10</v>
      </c>
      <c r="G950" t="s">
        <v>62</v>
      </c>
      <c r="H950" t="s">
        <v>10</v>
      </c>
      <c r="I950" t="s">
        <v>2852</v>
      </c>
      <c r="M950" t="s">
        <v>792</v>
      </c>
      <c r="N950" t="s">
        <v>42</v>
      </c>
      <c r="O950" s="2">
        <v>45122</v>
      </c>
    </row>
    <row r="951" spans="1:17" x14ac:dyDescent="0.35">
      <c r="A951" t="s">
        <v>2853</v>
      </c>
      <c r="B951" t="s">
        <v>2854</v>
      </c>
      <c r="D951" t="s">
        <v>11</v>
      </c>
      <c r="E951" t="s">
        <v>1016</v>
      </c>
      <c r="F951" t="s">
        <v>10</v>
      </c>
      <c r="G951" t="s">
        <v>90</v>
      </c>
      <c r="H951" t="s">
        <v>10</v>
      </c>
      <c r="I951" t="s">
        <v>1716</v>
      </c>
      <c r="M951" t="s">
        <v>792</v>
      </c>
      <c r="N951" t="s">
        <v>42</v>
      </c>
      <c r="O951" s="2">
        <v>45122</v>
      </c>
    </row>
    <row r="952" spans="1:17" x14ac:dyDescent="0.35">
      <c r="A952" t="s">
        <v>2855</v>
      </c>
      <c r="B952" t="s">
        <v>2856</v>
      </c>
      <c r="D952" t="s">
        <v>11</v>
      </c>
      <c r="E952" t="s">
        <v>1016</v>
      </c>
      <c r="F952" t="s">
        <v>10</v>
      </c>
      <c r="G952" t="s">
        <v>82</v>
      </c>
      <c r="H952" t="s">
        <v>10</v>
      </c>
      <c r="I952" t="s">
        <v>1075</v>
      </c>
      <c r="M952" t="s">
        <v>792</v>
      </c>
      <c r="N952" t="s">
        <v>42</v>
      </c>
      <c r="O952" s="2">
        <v>45122</v>
      </c>
    </row>
    <row r="953" spans="1:17" x14ac:dyDescent="0.35">
      <c r="A953" t="s">
        <v>2857</v>
      </c>
      <c r="B953" t="s">
        <v>2858</v>
      </c>
      <c r="D953" t="s">
        <v>11</v>
      </c>
      <c r="E953" t="s">
        <v>1016</v>
      </c>
      <c r="F953" t="s">
        <v>10</v>
      </c>
      <c r="G953" t="s">
        <v>62</v>
      </c>
      <c r="H953" t="s">
        <v>10</v>
      </c>
      <c r="I953" t="s">
        <v>1814</v>
      </c>
      <c r="M953" t="s">
        <v>792</v>
      </c>
      <c r="N953" t="s">
        <v>42</v>
      </c>
      <c r="O953" s="2">
        <v>45122</v>
      </c>
      <c r="Q953" s="2">
        <v>46203</v>
      </c>
    </row>
    <row r="954" spans="1:17" x14ac:dyDescent="0.35">
      <c r="A954" t="s">
        <v>2859</v>
      </c>
      <c r="B954" t="s">
        <v>2860</v>
      </c>
      <c r="D954" t="s">
        <v>11</v>
      </c>
      <c r="E954" t="s">
        <v>1016</v>
      </c>
      <c r="F954" t="s">
        <v>10</v>
      </c>
      <c r="G954" t="s">
        <v>62</v>
      </c>
      <c r="H954" t="s">
        <v>10</v>
      </c>
      <c r="I954" t="s">
        <v>1023</v>
      </c>
      <c r="M954" t="s">
        <v>792</v>
      </c>
      <c r="N954" t="s">
        <v>42</v>
      </c>
      <c r="O954" s="2">
        <v>45122</v>
      </c>
    </row>
    <row r="955" spans="1:17" x14ac:dyDescent="0.35">
      <c r="A955" t="s">
        <v>2861</v>
      </c>
      <c r="B955" t="s">
        <v>2862</v>
      </c>
      <c r="D955" t="s">
        <v>11</v>
      </c>
      <c r="E955" t="s">
        <v>1016</v>
      </c>
      <c r="F955" t="s">
        <v>10</v>
      </c>
      <c r="G955" t="s">
        <v>62</v>
      </c>
      <c r="H955" t="s">
        <v>10</v>
      </c>
      <c r="I955" t="s">
        <v>2847</v>
      </c>
      <c r="M955" t="s">
        <v>792</v>
      </c>
      <c r="N955" t="s">
        <v>42</v>
      </c>
      <c r="O955" s="2">
        <v>45122</v>
      </c>
    </row>
    <row r="956" spans="1:17" x14ac:dyDescent="0.35">
      <c r="A956" t="s">
        <v>2863</v>
      </c>
      <c r="B956" t="s">
        <v>2864</v>
      </c>
      <c r="D956" t="s">
        <v>11</v>
      </c>
      <c r="E956" t="s">
        <v>1016</v>
      </c>
      <c r="F956" t="s">
        <v>10</v>
      </c>
      <c r="G956" t="s">
        <v>62</v>
      </c>
      <c r="H956" t="s">
        <v>10</v>
      </c>
      <c r="I956" t="s">
        <v>2865</v>
      </c>
      <c r="M956" t="s">
        <v>792</v>
      </c>
      <c r="N956" t="s">
        <v>42</v>
      </c>
      <c r="O956" s="2">
        <v>45122</v>
      </c>
    </row>
    <row r="957" spans="1:17" x14ac:dyDescent="0.35">
      <c r="A957" t="s">
        <v>2866</v>
      </c>
      <c r="B957" t="s">
        <v>2867</v>
      </c>
      <c r="D957" t="s">
        <v>11</v>
      </c>
      <c r="E957" t="s">
        <v>1016</v>
      </c>
      <c r="F957" t="s">
        <v>10</v>
      </c>
      <c r="G957" t="s">
        <v>62</v>
      </c>
      <c r="H957" t="s">
        <v>10</v>
      </c>
      <c r="I957" t="s">
        <v>2865</v>
      </c>
      <c r="M957" t="s">
        <v>792</v>
      </c>
      <c r="N957" t="s">
        <v>42</v>
      </c>
      <c r="O957" s="2">
        <v>45122</v>
      </c>
    </row>
    <row r="958" spans="1:17" x14ac:dyDescent="0.35">
      <c r="A958" t="s">
        <v>2868</v>
      </c>
      <c r="B958" t="s">
        <v>2869</v>
      </c>
      <c r="D958" t="s">
        <v>11</v>
      </c>
      <c r="E958" t="s">
        <v>1016</v>
      </c>
      <c r="F958" t="s">
        <v>10</v>
      </c>
      <c r="G958" t="s">
        <v>62</v>
      </c>
      <c r="H958" t="s">
        <v>10</v>
      </c>
      <c r="I958" t="s">
        <v>2870</v>
      </c>
      <c r="M958" t="s">
        <v>792</v>
      </c>
      <c r="N958" t="s">
        <v>42</v>
      </c>
      <c r="O958" s="2">
        <v>45122</v>
      </c>
      <c r="Q958" s="2">
        <v>46203</v>
      </c>
    </row>
    <row r="959" spans="1:17" x14ac:dyDescent="0.35">
      <c r="A959" t="s">
        <v>2871</v>
      </c>
      <c r="B959" t="s">
        <v>2872</v>
      </c>
      <c r="D959" t="s">
        <v>11</v>
      </c>
      <c r="E959" t="s">
        <v>1016</v>
      </c>
      <c r="F959" t="s">
        <v>10</v>
      </c>
      <c r="G959" t="s">
        <v>62</v>
      </c>
      <c r="H959" t="s">
        <v>10</v>
      </c>
      <c r="I959" t="s">
        <v>2870</v>
      </c>
      <c r="M959" t="s">
        <v>792</v>
      </c>
      <c r="N959" t="s">
        <v>42</v>
      </c>
      <c r="O959" s="2">
        <v>45122</v>
      </c>
      <c r="Q959" s="2">
        <v>46203</v>
      </c>
    </row>
    <row r="960" spans="1:17" x14ac:dyDescent="0.35">
      <c r="A960" t="s">
        <v>2873</v>
      </c>
      <c r="B960" t="s">
        <v>2874</v>
      </c>
      <c r="D960" t="s">
        <v>6</v>
      </c>
      <c r="E960" t="s">
        <v>1016</v>
      </c>
      <c r="F960" t="s">
        <v>10</v>
      </c>
      <c r="G960" t="s">
        <v>90</v>
      </c>
      <c r="H960" t="s">
        <v>10</v>
      </c>
      <c r="I960" t="s">
        <v>1744</v>
      </c>
      <c r="M960" t="s">
        <v>792</v>
      </c>
      <c r="N960" t="s">
        <v>42</v>
      </c>
      <c r="O960" s="2">
        <v>42277</v>
      </c>
    </row>
    <row r="961" spans="1:17" x14ac:dyDescent="0.35">
      <c r="A961" t="s">
        <v>2875</v>
      </c>
      <c r="B961" t="s">
        <v>2876</v>
      </c>
      <c r="D961" t="s">
        <v>11</v>
      </c>
      <c r="E961" t="s">
        <v>1016</v>
      </c>
      <c r="F961" t="s">
        <v>10</v>
      </c>
      <c r="G961" t="s">
        <v>62</v>
      </c>
      <c r="H961" t="s">
        <v>10</v>
      </c>
      <c r="I961" t="s">
        <v>1741</v>
      </c>
      <c r="M961" t="s">
        <v>792</v>
      </c>
      <c r="N961" t="s">
        <v>42</v>
      </c>
      <c r="O961" s="2">
        <v>45122</v>
      </c>
    </row>
    <row r="962" spans="1:17" x14ac:dyDescent="0.35">
      <c r="A962" t="s">
        <v>2877</v>
      </c>
      <c r="B962" t="s">
        <v>2878</v>
      </c>
      <c r="D962" t="s">
        <v>11</v>
      </c>
      <c r="E962" t="s">
        <v>1016</v>
      </c>
      <c r="F962" t="s">
        <v>10</v>
      </c>
      <c r="G962" t="s">
        <v>62</v>
      </c>
      <c r="H962" t="s">
        <v>10</v>
      </c>
      <c r="I962" t="s">
        <v>1761</v>
      </c>
      <c r="M962" t="s">
        <v>792</v>
      </c>
      <c r="N962" t="s">
        <v>42</v>
      </c>
      <c r="O962" s="2">
        <v>45122</v>
      </c>
    </row>
    <row r="963" spans="1:17" x14ac:dyDescent="0.35">
      <c r="A963" t="s">
        <v>2879</v>
      </c>
      <c r="B963" t="s">
        <v>2880</v>
      </c>
      <c r="D963" t="s">
        <v>11</v>
      </c>
      <c r="E963" t="s">
        <v>1016</v>
      </c>
      <c r="F963" t="s">
        <v>10</v>
      </c>
      <c r="G963" t="s">
        <v>62</v>
      </c>
      <c r="H963" t="s">
        <v>10</v>
      </c>
      <c r="I963" t="s">
        <v>2767</v>
      </c>
      <c r="M963" t="s">
        <v>792</v>
      </c>
      <c r="N963" t="s">
        <v>42</v>
      </c>
      <c r="O963" s="2">
        <v>45122</v>
      </c>
    </row>
    <row r="964" spans="1:17" x14ac:dyDescent="0.35">
      <c r="A964" t="s">
        <v>2881</v>
      </c>
      <c r="B964" t="s">
        <v>2882</v>
      </c>
      <c r="D964" t="s">
        <v>11</v>
      </c>
      <c r="E964" t="s">
        <v>1016</v>
      </c>
      <c r="F964" t="s">
        <v>10</v>
      </c>
      <c r="G964" t="s">
        <v>62</v>
      </c>
      <c r="H964" t="s">
        <v>10</v>
      </c>
      <c r="I964" t="s">
        <v>2883</v>
      </c>
      <c r="M964" t="s">
        <v>792</v>
      </c>
      <c r="N964" t="s">
        <v>42</v>
      </c>
      <c r="O964" s="2">
        <v>45122</v>
      </c>
      <c r="Q964" s="2">
        <v>46203</v>
      </c>
    </row>
    <row r="965" spans="1:17" x14ac:dyDescent="0.35">
      <c r="A965" t="s">
        <v>2884</v>
      </c>
      <c r="B965" t="s">
        <v>2885</v>
      </c>
      <c r="D965" t="s">
        <v>11</v>
      </c>
      <c r="E965" t="s">
        <v>1016</v>
      </c>
      <c r="F965" t="s">
        <v>10</v>
      </c>
      <c r="G965" t="s">
        <v>62</v>
      </c>
      <c r="H965" t="s">
        <v>10</v>
      </c>
      <c r="I965" t="s">
        <v>2886</v>
      </c>
      <c r="M965" t="s">
        <v>792</v>
      </c>
      <c r="N965" t="s">
        <v>42</v>
      </c>
      <c r="O965" s="2">
        <v>45122</v>
      </c>
    </row>
    <row r="966" spans="1:17" x14ac:dyDescent="0.35">
      <c r="A966" t="s">
        <v>2887</v>
      </c>
      <c r="B966" t="s">
        <v>2888</v>
      </c>
      <c r="D966" t="s">
        <v>11</v>
      </c>
      <c r="E966" t="s">
        <v>1016</v>
      </c>
      <c r="F966" t="s">
        <v>10</v>
      </c>
      <c r="G966" t="s">
        <v>62</v>
      </c>
      <c r="H966" t="s">
        <v>10</v>
      </c>
      <c r="I966" t="s">
        <v>2889</v>
      </c>
      <c r="M966" t="s">
        <v>792</v>
      </c>
      <c r="N966" t="s">
        <v>42</v>
      </c>
      <c r="O966" s="2">
        <v>45122</v>
      </c>
    </row>
    <row r="967" spans="1:17" x14ac:dyDescent="0.35">
      <c r="A967" t="s">
        <v>2890</v>
      </c>
      <c r="B967" t="s">
        <v>2891</v>
      </c>
      <c r="D967" t="s">
        <v>11</v>
      </c>
      <c r="E967" t="s">
        <v>1016</v>
      </c>
      <c r="F967" t="s">
        <v>10</v>
      </c>
      <c r="G967" t="s">
        <v>62</v>
      </c>
      <c r="H967" t="s">
        <v>10</v>
      </c>
      <c r="I967" t="s">
        <v>2892</v>
      </c>
      <c r="M967" t="s">
        <v>792</v>
      </c>
      <c r="N967" t="s">
        <v>42</v>
      </c>
      <c r="O967" s="2">
        <v>45122</v>
      </c>
      <c r="Q967" s="2">
        <v>46203</v>
      </c>
    </row>
    <row r="968" spans="1:17" x14ac:dyDescent="0.35">
      <c r="A968" t="s">
        <v>2893</v>
      </c>
      <c r="B968" t="s">
        <v>2894</v>
      </c>
      <c r="D968" t="s">
        <v>11</v>
      </c>
      <c r="E968" t="s">
        <v>1016</v>
      </c>
      <c r="F968" t="s">
        <v>10</v>
      </c>
      <c r="G968" t="s">
        <v>62</v>
      </c>
      <c r="H968" t="s">
        <v>10</v>
      </c>
      <c r="I968" t="s">
        <v>2774</v>
      </c>
      <c r="M968" t="s">
        <v>792</v>
      </c>
      <c r="N968" t="s">
        <v>42</v>
      </c>
      <c r="O968" s="2">
        <v>45122</v>
      </c>
    </row>
    <row r="969" spans="1:17" x14ac:dyDescent="0.35">
      <c r="A969" t="s">
        <v>2895</v>
      </c>
      <c r="B969" t="s">
        <v>2896</v>
      </c>
      <c r="D969" t="s">
        <v>11</v>
      </c>
      <c r="E969" t="s">
        <v>1016</v>
      </c>
      <c r="F969" t="s">
        <v>10</v>
      </c>
      <c r="G969" t="s">
        <v>62</v>
      </c>
      <c r="H969" t="s">
        <v>10</v>
      </c>
      <c r="I969" t="s">
        <v>2897</v>
      </c>
      <c r="M969" t="s">
        <v>792</v>
      </c>
      <c r="N969" t="s">
        <v>42</v>
      </c>
      <c r="O969" s="2">
        <v>45122</v>
      </c>
      <c r="Q969" s="2">
        <v>46203</v>
      </c>
    </row>
    <row r="970" spans="1:17" x14ac:dyDescent="0.35">
      <c r="A970" t="s">
        <v>2898</v>
      </c>
      <c r="B970" t="s">
        <v>2899</v>
      </c>
      <c r="D970" t="s">
        <v>11</v>
      </c>
      <c r="E970" t="s">
        <v>1016</v>
      </c>
      <c r="F970" t="s">
        <v>10</v>
      </c>
      <c r="G970" t="s">
        <v>62</v>
      </c>
      <c r="H970" t="s">
        <v>10</v>
      </c>
      <c r="I970" t="s">
        <v>1023</v>
      </c>
      <c r="M970" t="s">
        <v>792</v>
      </c>
      <c r="N970" t="s">
        <v>42</v>
      </c>
      <c r="O970" s="2">
        <v>45122</v>
      </c>
    </row>
    <row r="971" spans="1:17" x14ac:dyDescent="0.35">
      <c r="A971" t="s">
        <v>2900</v>
      </c>
      <c r="B971" t="s">
        <v>2901</v>
      </c>
      <c r="D971" t="s">
        <v>6</v>
      </c>
      <c r="E971" t="s">
        <v>1016</v>
      </c>
      <c r="F971" t="s">
        <v>10</v>
      </c>
      <c r="G971" t="s">
        <v>84</v>
      </c>
      <c r="H971" t="s">
        <v>10</v>
      </c>
      <c r="I971" t="s">
        <v>1044</v>
      </c>
      <c r="J971" t="s">
        <v>10</v>
      </c>
      <c r="K971" t="s">
        <v>1116</v>
      </c>
      <c r="L971" t="b">
        <v>0</v>
      </c>
      <c r="M971" t="s">
        <v>792</v>
      </c>
      <c r="N971" t="s">
        <v>42</v>
      </c>
      <c r="O971" s="2">
        <v>41827</v>
      </c>
      <c r="Q971" s="2">
        <v>41639</v>
      </c>
    </row>
    <row r="972" spans="1:17" x14ac:dyDescent="0.35">
      <c r="A972" t="s">
        <v>2902</v>
      </c>
      <c r="B972" t="s">
        <v>2903</v>
      </c>
      <c r="D972" t="s">
        <v>6</v>
      </c>
      <c r="E972" t="s">
        <v>1016</v>
      </c>
      <c r="F972" t="s">
        <v>10</v>
      </c>
      <c r="G972" t="s">
        <v>90</v>
      </c>
      <c r="H972" t="s">
        <v>10</v>
      </c>
      <c r="I972" t="s">
        <v>1710</v>
      </c>
      <c r="M972" t="s">
        <v>792</v>
      </c>
      <c r="N972" t="s">
        <v>42</v>
      </c>
      <c r="O972" s="2">
        <v>42277</v>
      </c>
      <c r="Q972" s="2">
        <v>41639</v>
      </c>
    </row>
    <row r="973" spans="1:17" x14ac:dyDescent="0.35">
      <c r="A973" t="s">
        <v>2904</v>
      </c>
      <c r="B973" t="s">
        <v>2905</v>
      </c>
      <c r="D973" t="s">
        <v>11</v>
      </c>
      <c r="E973" t="s">
        <v>1016</v>
      </c>
      <c r="F973" t="s">
        <v>10</v>
      </c>
      <c r="G973" t="s">
        <v>62</v>
      </c>
      <c r="H973" t="s">
        <v>10</v>
      </c>
      <c r="I973" t="s">
        <v>1023</v>
      </c>
      <c r="M973" t="s">
        <v>792</v>
      </c>
      <c r="N973" t="s">
        <v>42</v>
      </c>
      <c r="O973" s="2">
        <v>45122</v>
      </c>
    </row>
    <row r="974" spans="1:17" x14ac:dyDescent="0.35">
      <c r="A974" t="s">
        <v>2906</v>
      </c>
      <c r="B974" t="s">
        <v>2907</v>
      </c>
      <c r="D974" t="s">
        <v>11</v>
      </c>
      <c r="E974" t="s">
        <v>1016</v>
      </c>
      <c r="F974" t="s">
        <v>10</v>
      </c>
      <c r="G974" t="s">
        <v>62</v>
      </c>
      <c r="H974" t="s">
        <v>10</v>
      </c>
      <c r="I974" t="s">
        <v>2908</v>
      </c>
      <c r="M974" t="s">
        <v>792</v>
      </c>
      <c r="N974" t="s">
        <v>42</v>
      </c>
      <c r="O974" s="2">
        <v>45122</v>
      </c>
      <c r="Q974" s="2">
        <v>46203</v>
      </c>
    </row>
    <row r="975" spans="1:17" x14ac:dyDescent="0.35">
      <c r="A975" t="s">
        <v>2909</v>
      </c>
      <c r="B975" t="s">
        <v>2910</v>
      </c>
      <c r="D975" t="s">
        <v>11</v>
      </c>
      <c r="E975" t="s">
        <v>1016</v>
      </c>
      <c r="F975" t="s">
        <v>10</v>
      </c>
      <c r="G975" t="s">
        <v>62</v>
      </c>
      <c r="H975" t="s">
        <v>10</v>
      </c>
      <c r="I975" t="s">
        <v>2911</v>
      </c>
      <c r="M975" t="s">
        <v>792</v>
      </c>
      <c r="N975" t="s">
        <v>42</v>
      </c>
      <c r="O975" s="2">
        <v>45122</v>
      </c>
    </row>
    <row r="976" spans="1:17" x14ac:dyDescent="0.35">
      <c r="A976" t="s">
        <v>2912</v>
      </c>
      <c r="B976" t="s">
        <v>2913</v>
      </c>
      <c r="D976" t="s">
        <v>11</v>
      </c>
      <c r="E976" t="s">
        <v>1016</v>
      </c>
      <c r="F976" t="s">
        <v>10</v>
      </c>
      <c r="G976" t="s">
        <v>62</v>
      </c>
      <c r="H976" t="s">
        <v>10</v>
      </c>
      <c r="I976" t="s">
        <v>2911</v>
      </c>
      <c r="M976" t="s">
        <v>792</v>
      </c>
      <c r="N976" t="s">
        <v>42</v>
      </c>
      <c r="O976" s="2">
        <v>45122</v>
      </c>
    </row>
    <row r="977" spans="1:17" x14ac:dyDescent="0.35">
      <c r="A977" t="s">
        <v>2914</v>
      </c>
      <c r="B977" t="s">
        <v>2915</v>
      </c>
      <c r="D977" t="s">
        <v>11</v>
      </c>
      <c r="E977" t="s">
        <v>1016</v>
      </c>
      <c r="F977" t="s">
        <v>10</v>
      </c>
      <c r="G977" t="s">
        <v>62</v>
      </c>
      <c r="H977" t="s">
        <v>10</v>
      </c>
      <c r="I977" t="s">
        <v>2911</v>
      </c>
      <c r="M977" t="s">
        <v>792</v>
      </c>
      <c r="N977" t="s">
        <v>42</v>
      </c>
      <c r="O977" s="2">
        <v>45122</v>
      </c>
    </row>
    <row r="978" spans="1:17" x14ac:dyDescent="0.35">
      <c r="A978" t="s">
        <v>2916</v>
      </c>
      <c r="B978" t="s">
        <v>2917</v>
      </c>
      <c r="D978" t="s">
        <v>11</v>
      </c>
      <c r="E978" t="s">
        <v>1016</v>
      </c>
      <c r="F978" t="s">
        <v>10</v>
      </c>
      <c r="G978" t="s">
        <v>62</v>
      </c>
      <c r="H978" t="s">
        <v>10</v>
      </c>
      <c r="I978" t="s">
        <v>2911</v>
      </c>
      <c r="M978" t="s">
        <v>792</v>
      </c>
      <c r="N978" t="s">
        <v>42</v>
      </c>
      <c r="O978" s="2">
        <v>45122</v>
      </c>
    </row>
    <row r="979" spans="1:17" x14ac:dyDescent="0.35">
      <c r="A979" t="s">
        <v>2918</v>
      </c>
      <c r="B979" t="s">
        <v>2919</v>
      </c>
      <c r="D979" t="s">
        <v>11</v>
      </c>
      <c r="E979" t="s">
        <v>1016</v>
      </c>
      <c r="F979" t="s">
        <v>10</v>
      </c>
      <c r="G979" t="s">
        <v>62</v>
      </c>
      <c r="H979" t="s">
        <v>10</v>
      </c>
      <c r="I979" t="s">
        <v>2911</v>
      </c>
      <c r="M979" t="s">
        <v>792</v>
      </c>
      <c r="N979" t="s">
        <v>42</v>
      </c>
      <c r="O979" s="2">
        <v>45122</v>
      </c>
    </row>
    <row r="980" spans="1:17" x14ac:dyDescent="0.35">
      <c r="A980" t="s">
        <v>2920</v>
      </c>
      <c r="B980" t="s">
        <v>2921</v>
      </c>
      <c r="D980" t="s">
        <v>11</v>
      </c>
      <c r="E980" t="s">
        <v>1016</v>
      </c>
      <c r="F980" t="s">
        <v>10</v>
      </c>
      <c r="G980" t="s">
        <v>62</v>
      </c>
      <c r="H980" t="s">
        <v>10</v>
      </c>
      <c r="I980" t="s">
        <v>2922</v>
      </c>
      <c r="M980" t="s">
        <v>792</v>
      </c>
      <c r="N980" t="s">
        <v>42</v>
      </c>
      <c r="O980" s="2">
        <v>45122</v>
      </c>
      <c r="Q980" s="2">
        <v>46203</v>
      </c>
    </row>
    <row r="981" spans="1:17" x14ac:dyDescent="0.35">
      <c r="A981" t="s">
        <v>2923</v>
      </c>
      <c r="B981" t="s">
        <v>2924</v>
      </c>
      <c r="D981" t="s">
        <v>11</v>
      </c>
      <c r="E981" t="s">
        <v>1016</v>
      </c>
      <c r="F981" t="s">
        <v>10</v>
      </c>
      <c r="G981" t="s">
        <v>62</v>
      </c>
      <c r="H981" t="s">
        <v>10</v>
      </c>
      <c r="I981" t="s">
        <v>2925</v>
      </c>
      <c r="M981" t="s">
        <v>792</v>
      </c>
      <c r="N981" t="s">
        <v>42</v>
      </c>
      <c r="O981" s="2">
        <v>45122</v>
      </c>
      <c r="Q981" s="2">
        <v>46203</v>
      </c>
    </row>
    <row r="982" spans="1:17" x14ac:dyDescent="0.35">
      <c r="A982" t="s">
        <v>2926</v>
      </c>
      <c r="B982" t="s">
        <v>2927</v>
      </c>
      <c r="D982" t="s">
        <v>11</v>
      </c>
      <c r="E982" t="s">
        <v>1016</v>
      </c>
      <c r="F982" t="s">
        <v>10</v>
      </c>
      <c r="G982" t="s">
        <v>62</v>
      </c>
      <c r="H982" t="s">
        <v>10</v>
      </c>
      <c r="I982" t="s">
        <v>2928</v>
      </c>
      <c r="M982" t="s">
        <v>792</v>
      </c>
      <c r="N982" t="s">
        <v>42</v>
      </c>
      <c r="O982" s="2">
        <v>45122</v>
      </c>
    </row>
    <row r="983" spans="1:17" x14ac:dyDescent="0.35">
      <c r="A983" t="s">
        <v>2929</v>
      </c>
      <c r="B983" t="s">
        <v>2930</v>
      </c>
      <c r="D983" t="s">
        <v>6</v>
      </c>
      <c r="E983" t="s">
        <v>1016</v>
      </c>
      <c r="F983" t="s">
        <v>10</v>
      </c>
      <c r="G983" t="s">
        <v>94</v>
      </c>
      <c r="H983" t="s">
        <v>10</v>
      </c>
      <c r="I983" t="s">
        <v>1761</v>
      </c>
      <c r="M983" t="s">
        <v>792</v>
      </c>
      <c r="N983" t="s">
        <v>42</v>
      </c>
      <c r="O983" s="2">
        <v>42277</v>
      </c>
    </row>
    <row r="984" spans="1:17" x14ac:dyDescent="0.35">
      <c r="A984" t="s">
        <v>2931</v>
      </c>
      <c r="B984" t="s">
        <v>2932</v>
      </c>
      <c r="D984" t="s">
        <v>11</v>
      </c>
      <c r="E984" t="s">
        <v>1016</v>
      </c>
      <c r="F984" t="s">
        <v>10</v>
      </c>
      <c r="G984" t="s">
        <v>90</v>
      </c>
      <c r="H984" t="s">
        <v>10</v>
      </c>
      <c r="I984" t="s">
        <v>1864</v>
      </c>
      <c r="M984" t="s">
        <v>792</v>
      </c>
      <c r="N984" t="s">
        <v>42</v>
      </c>
      <c r="O984" s="2">
        <v>45122</v>
      </c>
    </row>
    <row r="985" spans="1:17" x14ac:dyDescent="0.35">
      <c r="A985" t="s">
        <v>2933</v>
      </c>
      <c r="B985" t="s">
        <v>2934</v>
      </c>
      <c r="D985" t="s">
        <v>11</v>
      </c>
      <c r="E985" t="s">
        <v>1016</v>
      </c>
      <c r="F985" t="s">
        <v>10</v>
      </c>
      <c r="G985" t="s">
        <v>116</v>
      </c>
      <c r="H985" t="s">
        <v>10</v>
      </c>
      <c r="I985" t="s">
        <v>1753</v>
      </c>
      <c r="M985" t="s">
        <v>792</v>
      </c>
      <c r="N985" t="s">
        <v>42</v>
      </c>
      <c r="O985" s="2">
        <v>45122</v>
      </c>
    </row>
    <row r="986" spans="1:17" x14ac:dyDescent="0.35">
      <c r="A986" t="s">
        <v>2935</v>
      </c>
      <c r="B986" t="s">
        <v>2936</v>
      </c>
      <c r="D986" t="s">
        <v>11</v>
      </c>
      <c r="E986" t="s">
        <v>1016</v>
      </c>
      <c r="F986" t="s">
        <v>10</v>
      </c>
      <c r="G986" t="s">
        <v>124</v>
      </c>
      <c r="H986" t="s">
        <v>10</v>
      </c>
      <c r="I986" t="s">
        <v>1721</v>
      </c>
      <c r="M986" t="s">
        <v>792</v>
      </c>
      <c r="N986" t="s">
        <v>42</v>
      </c>
      <c r="O986" s="2">
        <v>45122</v>
      </c>
    </row>
    <row r="987" spans="1:17" x14ac:dyDescent="0.35">
      <c r="A987" t="s">
        <v>2937</v>
      </c>
      <c r="B987" t="s">
        <v>2938</v>
      </c>
      <c r="D987" t="s">
        <v>6</v>
      </c>
      <c r="E987" t="s">
        <v>1016</v>
      </c>
      <c r="F987" t="s">
        <v>10</v>
      </c>
      <c r="G987" t="s">
        <v>94</v>
      </c>
      <c r="H987" t="s">
        <v>10</v>
      </c>
      <c r="I987" t="s">
        <v>1716</v>
      </c>
      <c r="M987" t="s">
        <v>792</v>
      </c>
      <c r="N987" t="s">
        <v>42</v>
      </c>
      <c r="O987" s="2">
        <v>42277</v>
      </c>
    </row>
    <row r="988" spans="1:17" x14ac:dyDescent="0.35">
      <c r="A988" t="s">
        <v>2939</v>
      </c>
      <c r="B988" t="s">
        <v>2940</v>
      </c>
      <c r="D988" t="s">
        <v>6</v>
      </c>
      <c r="E988" t="s">
        <v>1016</v>
      </c>
      <c r="F988" t="s">
        <v>10</v>
      </c>
      <c r="G988" t="s">
        <v>126</v>
      </c>
      <c r="H988" t="s">
        <v>10</v>
      </c>
      <c r="I988" t="s">
        <v>1185</v>
      </c>
      <c r="M988" t="s">
        <v>792</v>
      </c>
      <c r="N988" t="s">
        <v>42</v>
      </c>
      <c r="O988" s="2">
        <v>42277</v>
      </c>
      <c r="Q988" s="2">
        <v>41639</v>
      </c>
    </row>
    <row r="989" spans="1:17" x14ac:dyDescent="0.35">
      <c r="A989" t="s">
        <v>617</v>
      </c>
      <c r="B989" t="s">
        <v>2941</v>
      </c>
      <c r="D989" t="s">
        <v>6</v>
      </c>
      <c r="E989" t="s">
        <v>1016</v>
      </c>
      <c r="F989" t="s">
        <v>10</v>
      </c>
      <c r="G989" t="s">
        <v>46</v>
      </c>
      <c r="H989" t="s">
        <v>10</v>
      </c>
      <c r="I989" t="s">
        <v>1216</v>
      </c>
      <c r="M989" t="s">
        <v>792</v>
      </c>
      <c r="N989" t="s">
        <v>42</v>
      </c>
      <c r="O989" s="2">
        <v>42277</v>
      </c>
    </row>
    <row r="990" spans="1:17" x14ac:dyDescent="0.35">
      <c r="A990" t="s">
        <v>2942</v>
      </c>
      <c r="B990" t="s">
        <v>2943</v>
      </c>
      <c r="D990" t="s">
        <v>6</v>
      </c>
      <c r="E990" t="s">
        <v>1016</v>
      </c>
      <c r="F990" t="s">
        <v>10</v>
      </c>
      <c r="G990" t="s">
        <v>124</v>
      </c>
      <c r="H990" t="s">
        <v>10</v>
      </c>
      <c r="I990" t="s">
        <v>1375</v>
      </c>
      <c r="M990" t="s">
        <v>792</v>
      </c>
      <c r="N990" t="s">
        <v>42</v>
      </c>
      <c r="O990" s="2">
        <v>42277</v>
      </c>
    </row>
    <row r="991" spans="1:17" x14ac:dyDescent="0.35">
      <c r="A991" t="s">
        <v>2944</v>
      </c>
      <c r="B991" t="s">
        <v>2945</v>
      </c>
      <c r="D991" t="s">
        <v>6</v>
      </c>
      <c r="E991" t="s">
        <v>1016</v>
      </c>
      <c r="F991" t="s">
        <v>10</v>
      </c>
      <c r="G991" t="s">
        <v>126</v>
      </c>
      <c r="H991" t="s">
        <v>10</v>
      </c>
      <c r="I991" t="s">
        <v>1289</v>
      </c>
      <c r="M991" t="s">
        <v>792</v>
      </c>
      <c r="N991" t="s">
        <v>42</v>
      </c>
      <c r="O991" s="2">
        <v>42277</v>
      </c>
    </row>
    <row r="992" spans="1:17" x14ac:dyDescent="0.35">
      <c r="A992" t="s">
        <v>2946</v>
      </c>
      <c r="B992" t="s">
        <v>2947</v>
      </c>
      <c r="D992" t="s">
        <v>6</v>
      </c>
      <c r="E992" t="s">
        <v>1016</v>
      </c>
      <c r="F992" t="s">
        <v>10</v>
      </c>
      <c r="G992" t="s">
        <v>124</v>
      </c>
      <c r="H992" t="s">
        <v>10</v>
      </c>
      <c r="I992" t="s">
        <v>1366</v>
      </c>
      <c r="M992" t="s">
        <v>792</v>
      </c>
      <c r="N992" t="s">
        <v>42</v>
      </c>
      <c r="O992" s="2">
        <v>42277</v>
      </c>
      <c r="Q992" s="2">
        <v>42931</v>
      </c>
    </row>
    <row r="993" spans="1:18" x14ac:dyDescent="0.35">
      <c r="A993" t="s">
        <v>2948</v>
      </c>
      <c r="B993" t="s">
        <v>2949</v>
      </c>
      <c r="D993" t="s">
        <v>6</v>
      </c>
      <c r="E993" t="s">
        <v>1016</v>
      </c>
      <c r="F993" t="s">
        <v>10</v>
      </c>
      <c r="G993" t="s">
        <v>64</v>
      </c>
      <c r="H993" t="s">
        <v>10</v>
      </c>
      <c r="I993" t="s">
        <v>1391</v>
      </c>
      <c r="M993" t="s">
        <v>792</v>
      </c>
      <c r="N993" t="s">
        <v>42</v>
      </c>
      <c r="O993" s="2">
        <v>42277</v>
      </c>
    </row>
    <row r="994" spans="1:18" x14ac:dyDescent="0.35">
      <c r="A994" t="s">
        <v>2950</v>
      </c>
      <c r="B994" t="s">
        <v>2951</v>
      </c>
      <c r="D994" t="s">
        <v>6</v>
      </c>
      <c r="E994" t="s">
        <v>1016</v>
      </c>
      <c r="F994" t="s">
        <v>10</v>
      </c>
      <c r="G994" t="s">
        <v>76</v>
      </c>
      <c r="H994" t="s">
        <v>10</v>
      </c>
      <c r="I994" t="s">
        <v>1352</v>
      </c>
      <c r="M994" t="s">
        <v>792</v>
      </c>
      <c r="N994" t="s">
        <v>42</v>
      </c>
      <c r="O994" s="2">
        <v>42277</v>
      </c>
    </row>
    <row r="995" spans="1:18" x14ac:dyDescent="0.35">
      <c r="A995" t="s">
        <v>2952</v>
      </c>
      <c r="B995" t="s">
        <v>2953</v>
      </c>
      <c r="D995" t="s">
        <v>6</v>
      </c>
      <c r="E995" t="s">
        <v>1016</v>
      </c>
      <c r="F995" t="s">
        <v>10</v>
      </c>
      <c r="G995" t="s">
        <v>116</v>
      </c>
      <c r="H995" t="s">
        <v>10</v>
      </c>
      <c r="I995" t="s">
        <v>1185</v>
      </c>
      <c r="J995" t="s">
        <v>10</v>
      </c>
      <c r="K995" t="s">
        <v>1116</v>
      </c>
      <c r="L995" t="b">
        <v>0</v>
      </c>
      <c r="M995" t="s">
        <v>792</v>
      </c>
      <c r="N995" t="s">
        <v>42</v>
      </c>
      <c r="O995" s="2">
        <v>41827</v>
      </c>
      <c r="Q995" s="2">
        <v>42277</v>
      </c>
      <c r="R995" s="2">
        <v>42277</v>
      </c>
    </row>
    <row r="996" spans="1:18" x14ac:dyDescent="0.35">
      <c r="A996" t="s">
        <v>2954</v>
      </c>
      <c r="B996" t="s">
        <v>2955</v>
      </c>
      <c r="D996" t="s">
        <v>6</v>
      </c>
      <c r="E996" t="s">
        <v>1016</v>
      </c>
      <c r="F996" t="s">
        <v>10</v>
      </c>
      <c r="G996" t="s">
        <v>50</v>
      </c>
      <c r="H996" t="s">
        <v>10</v>
      </c>
      <c r="I996" t="s">
        <v>1017</v>
      </c>
      <c r="M996" t="s">
        <v>792</v>
      </c>
      <c r="N996" t="s">
        <v>42</v>
      </c>
      <c r="O996" s="2">
        <v>42277</v>
      </c>
    </row>
    <row r="997" spans="1:18" x14ac:dyDescent="0.35">
      <c r="A997" t="s">
        <v>2956</v>
      </c>
      <c r="B997" t="s">
        <v>2957</v>
      </c>
      <c r="D997" t="s">
        <v>6</v>
      </c>
      <c r="E997" t="s">
        <v>1016</v>
      </c>
      <c r="F997" t="s">
        <v>10</v>
      </c>
      <c r="G997" t="s">
        <v>120</v>
      </c>
      <c r="H997" t="s">
        <v>10</v>
      </c>
      <c r="I997" t="s">
        <v>1352</v>
      </c>
      <c r="M997" t="s">
        <v>792</v>
      </c>
      <c r="N997" t="s">
        <v>42</v>
      </c>
      <c r="O997" s="2">
        <v>42277</v>
      </c>
    </row>
    <row r="998" spans="1:18" x14ac:dyDescent="0.35">
      <c r="A998" t="s">
        <v>2958</v>
      </c>
      <c r="B998" t="s">
        <v>2959</v>
      </c>
      <c r="D998" t="s">
        <v>6</v>
      </c>
      <c r="E998" t="s">
        <v>1016</v>
      </c>
      <c r="F998" t="s">
        <v>10</v>
      </c>
      <c r="G998" t="s">
        <v>120</v>
      </c>
      <c r="H998" t="s">
        <v>10</v>
      </c>
      <c r="I998" t="s">
        <v>1375</v>
      </c>
      <c r="M998" t="s">
        <v>792</v>
      </c>
      <c r="N998" t="s">
        <v>42</v>
      </c>
      <c r="O998" s="2">
        <v>42277</v>
      </c>
    </row>
    <row r="999" spans="1:18" x14ac:dyDescent="0.35">
      <c r="A999" t="s">
        <v>2960</v>
      </c>
      <c r="B999" t="s">
        <v>2961</v>
      </c>
      <c r="D999" t="s">
        <v>11</v>
      </c>
      <c r="E999" t="s">
        <v>1016</v>
      </c>
      <c r="F999" t="s">
        <v>10</v>
      </c>
      <c r="G999" t="s">
        <v>62</v>
      </c>
      <c r="H999" t="s">
        <v>10</v>
      </c>
      <c r="I999" t="s">
        <v>1713</v>
      </c>
      <c r="M999" t="s">
        <v>792</v>
      </c>
      <c r="N999" t="s">
        <v>42</v>
      </c>
      <c r="O999" s="2">
        <v>45122</v>
      </c>
      <c r="Q999" s="2">
        <v>46203</v>
      </c>
    </row>
    <row r="1000" spans="1:18" x14ac:dyDescent="0.35">
      <c r="A1000" t="s">
        <v>2962</v>
      </c>
      <c r="B1000" t="s">
        <v>2963</v>
      </c>
      <c r="D1000" t="s">
        <v>11</v>
      </c>
      <c r="E1000" t="s">
        <v>1016</v>
      </c>
      <c r="F1000" t="s">
        <v>10</v>
      </c>
      <c r="G1000" t="s">
        <v>62</v>
      </c>
      <c r="H1000" t="s">
        <v>10</v>
      </c>
      <c r="I1000" t="s">
        <v>1366</v>
      </c>
      <c r="M1000" t="s">
        <v>792</v>
      </c>
      <c r="N1000" t="s">
        <v>42</v>
      </c>
      <c r="O1000" s="2">
        <v>45122</v>
      </c>
    </row>
    <row r="1001" spans="1:18" x14ac:dyDescent="0.35">
      <c r="A1001" t="s">
        <v>2964</v>
      </c>
      <c r="B1001" t="s">
        <v>2965</v>
      </c>
      <c r="D1001" t="s">
        <v>11</v>
      </c>
      <c r="E1001" t="s">
        <v>1016</v>
      </c>
      <c r="F1001" t="s">
        <v>10</v>
      </c>
      <c r="G1001" t="s">
        <v>110</v>
      </c>
      <c r="H1001" t="s">
        <v>10</v>
      </c>
      <c r="I1001" t="s">
        <v>1075</v>
      </c>
      <c r="M1001" t="s">
        <v>792</v>
      </c>
      <c r="N1001" t="s">
        <v>42</v>
      </c>
      <c r="O1001" s="2">
        <v>45122</v>
      </c>
    </row>
    <row r="1002" spans="1:18" x14ac:dyDescent="0.35">
      <c r="A1002" t="s">
        <v>2966</v>
      </c>
      <c r="B1002" t="s">
        <v>2967</v>
      </c>
      <c r="D1002" t="s">
        <v>6</v>
      </c>
      <c r="E1002" t="s">
        <v>1016</v>
      </c>
      <c r="F1002" t="s">
        <v>10</v>
      </c>
      <c r="G1002" t="s">
        <v>116</v>
      </c>
      <c r="H1002" t="s">
        <v>10</v>
      </c>
      <c r="I1002" t="s">
        <v>1198</v>
      </c>
      <c r="M1002" t="s">
        <v>792</v>
      </c>
      <c r="N1002" t="s">
        <v>42</v>
      </c>
      <c r="O1002" s="2">
        <v>42277</v>
      </c>
      <c r="Q1002" s="2">
        <v>41639</v>
      </c>
    </row>
    <row r="1003" spans="1:18" x14ac:dyDescent="0.35">
      <c r="A1003" t="s">
        <v>2968</v>
      </c>
      <c r="B1003" t="s">
        <v>2969</v>
      </c>
      <c r="D1003" t="s">
        <v>11</v>
      </c>
      <c r="E1003" t="s">
        <v>1016</v>
      </c>
      <c r="F1003" t="s">
        <v>10</v>
      </c>
      <c r="G1003" t="s">
        <v>62</v>
      </c>
      <c r="H1003" t="s">
        <v>10</v>
      </c>
      <c r="I1003" t="s">
        <v>2970</v>
      </c>
      <c r="M1003" t="s">
        <v>792</v>
      </c>
      <c r="N1003" t="s">
        <v>42</v>
      </c>
      <c r="O1003" s="2">
        <v>45122</v>
      </c>
      <c r="Q1003" s="2">
        <v>46203</v>
      </c>
    </row>
    <row r="1004" spans="1:18" x14ac:dyDescent="0.35">
      <c r="A1004" t="s">
        <v>2971</v>
      </c>
      <c r="B1004" t="s">
        <v>2972</v>
      </c>
      <c r="D1004" t="s">
        <v>11</v>
      </c>
      <c r="E1004" t="s">
        <v>1016</v>
      </c>
      <c r="F1004" t="s">
        <v>10</v>
      </c>
      <c r="G1004" t="s">
        <v>62</v>
      </c>
      <c r="H1004" t="s">
        <v>10</v>
      </c>
      <c r="I1004" t="s">
        <v>2973</v>
      </c>
      <c r="M1004" t="s">
        <v>792</v>
      </c>
      <c r="N1004" t="s">
        <v>42</v>
      </c>
      <c r="O1004" s="2">
        <v>45122</v>
      </c>
      <c r="Q1004" s="2">
        <v>46203</v>
      </c>
    </row>
    <row r="1005" spans="1:18" x14ac:dyDescent="0.35">
      <c r="A1005" t="s">
        <v>2974</v>
      </c>
      <c r="B1005" t="s">
        <v>2975</v>
      </c>
      <c r="D1005" t="s">
        <v>11</v>
      </c>
      <c r="E1005" t="s">
        <v>1016</v>
      </c>
      <c r="F1005" t="s">
        <v>10</v>
      </c>
      <c r="G1005" t="s">
        <v>62</v>
      </c>
      <c r="H1005" t="s">
        <v>10</v>
      </c>
      <c r="I1005" t="s">
        <v>2976</v>
      </c>
      <c r="M1005" t="s">
        <v>792</v>
      </c>
      <c r="N1005" t="s">
        <v>42</v>
      </c>
      <c r="O1005" s="2">
        <v>45122</v>
      </c>
      <c r="Q1005" s="2">
        <v>46203</v>
      </c>
    </row>
    <row r="1006" spans="1:18" x14ac:dyDescent="0.35">
      <c r="A1006" t="s">
        <v>2977</v>
      </c>
      <c r="B1006" t="s">
        <v>2978</v>
      </c>
      <c r="D1006" t="s">
        <v>11</v>
      </c>
      <c r="E1006" t="s">
        <v>1016</v>
      </c>
      <c r="F1006" t="s">
        <v>10</v>
      </c>
      <c r="G1006" t="s">
        <v>62</v>
      </c>
      <c r="H1006" t="s">
        <v>10</v>
      </c>
      <c r="I1006" t="s">
        <v>2979</v>
      </c>
      <c r="M1006" t="s">
        <v>792</v>
      </c>
      <c r="N1006" t="s">
        <v>42</v>
      </c>
      <c r="O1006" s="2">
        <v>45122</v>
      </c>
      <c r="Q1006" s="2">
        <v>46203</v>
      </c>
    </row>
    <row r="1007" spans="1:18" x14ac:dyDescent="0.35">
      <c r="A1007" t="s">
        <v>2980</v>
      </c>
      <c r="B1007" t="s">
        <v>2981</v>
      </c>
      <c r="D1007" t="s">
        <v>11</v>
      </c>
      <c r="E1007" t="s">
        <v>1016</v>
      </c>
      <c r="F1007" t="s">
        <v>10</v>
      </c>
      <c r="G1007" t="s">
        <v>62</v>
      </c>
      <c r="H1007" t="s">
        <v>10</v>
      </c>
      <c r="I1007" t="s">
        <v>2982</v>
      </c>
      <c r="M1007" t="s">
        <v>792</v>
      </c>
      <c r="N1007" t="s">
        <v>42</v>
      </c>
      <c r="O1007" s="2">
        <v>45122</v>
      </c>
      <c r="Q1007" s="2">
        <v>46203</v>
      </c>
    </row>
    <row r="1008" spans="1:18" x14ac:dyDescent="0.35">
      <c r="A1008" t="s">
        <v>2983</v>
      </c>
      <c r="B1008" t="s">
        <v>2984</v>
      </c>
      <c r="D1008" t="s">
        <v>11</v>
      </c>
      <c r="E1008" t="s">
        <v>1016</v>
      </c>
      <c r="F1008" t="s">
        <v>10</v>
      </c>
      <c r="G1008" t="s">
        <v>62</v>
      </c>
      <c r="H1008" t="s">
        <v>10</v>
      </c>
      <c r="I1008" t="s">
        <v>2982</v>
      </c>
      <c r="M1008" t="s">
        <v>792</v>
      </c>
      <c r="N1008" t="s">
        <v>42</v>
      </c>
      <c r="O1008" s="2">
        <v>45122</v>
      </c>
      <c r="Q1008" s="2">
        <v>46203</v>
      </c>
    </row>
    <row r="1009" spans="1:17" x14ac:dyDescent="0.35">
      <c r="A1009" t="s">
        <v>2985</v>
      </c>
      <c r="B1009" t="s">
        <v>2986</v>
      </c>
      <c r="D1009" t="s">
        <v>11</v>
      </c>
      <c r="E1009" t="s">
        <v>1016</v>
      </c>
      <c r="F1009" t="s">
        <v>10</v>
      </c>
      <c r="G1009" t="s">
        <v>62</v>
      </c>
      <c r="H1009" t="s">
        <v>10</v>
      </c>
      <c r="I1009" t="s">
        <v>2982</v>
      </c>
      <c r="M1009" t="s">
        <v>792</v>
      </c>
      <c r="N1009" t="s">
        <v>42</v>
      </c>
      <c r="O1009" s="2">
        <v>45122</v>
      </c>
      <c r="Q1009" s="2">
        <v>46203</v>
      </c>
    </row>
    <row r="1010" spans="1:17" x14ac:dyDescent="0.35">
      <c r="A1010" t="s">
        <v>2987</v>
      </c>
      <c r="B1010" t="s">
        <v>2988</v>
      </c>
      <c r="D1010" t="s">
        <v>11</v>
      </c>
      <c r="E1010" t="s">
        <v>1016</v>
      </c>
      <c r="F1010" t="s">
        <v>10</v>
      </c>
      <c r="G1010" t="s">
        <v>62</v>
      </c>
      <c r="H1010" t="s">
        <v>10</v>
      </c>
      <c r="I1010" t="s">
        <v>2982</v>
      </c>
      <c r="M1010" t="s">
        <v>792</v>
      </c>
      <c r="N1010" t="s">
        <v>42</v>
      </c>
      <c r="O1010" s="2">
        <v>45122</v>
      </c>
      <c r="Q1010" s="2">
        <v>46203</v>
      </c>
    </row>
    <row r="1011" spans="1:17" x14ac:dyDescent="0.35">
      <c r="A1011" t="s">
        <v>2989</v>
      </c>
      <c r="B1011" t="s">
        <v>2990</v>
      </c>
      <c r="D1011" t="s">
        <v>11</v>
      </c>
      <c r="E1011" t="s">
        <v>1016</v>
      </c>
      <c r="F1011" t="s">
        <v>10</v>
      </c>
      <c r="G1011" t="s">
        <v>62</v>
      </c>
      <c r="H1011" t="s">
        <v>10</v>
      </c>
      <c r="I1011" t="s">
        <v>2982</v>
      </c>
      <c r="M1011" t="s">
        <v>792</v>
      </c>
      <c r="N1011" t="s">
        <v>42</v>
      </c>
      <c r="O1011" s="2">
        <v>45122</v>
      </c>
      <c r="Q1011" s="2">
        <v>46203</v>
      </c>
    </row>
    <row r="1012" spans="1:17" x14ac:dyDescent="0.35">
      <c r="A1012" t="s">
        <v>2991</v>
      </c>
      <c r="B1012" t="s">
        <v>2992</v>
      </c>
      <c r="D1012" t="s">
        <v>11</v>
      </c>
      <c r="E1012" t="s">
        <v>1016</v>
      </c>
      <c r="F1012" t="s">
        <v>10</v>
      </c>
      <c r="G1012" t="s">
        <v>62</v>
      </c>
      <c r="H1012" t="s">
        <v>10</v>
      </c>
      <c r="I1012" t="s">
        <v>2993</v>
      </c>
      <c r="M1012" t="s">
        <v>792</v>
      </c>
      <c r="N1012" t="s">
        <v>42</v>
      </c>
      <c r="O1012" s="2">
        <v>45122</v>
      </c>
      <c r="Q1012" s="2">
        <v>46203</v>
      </c>
    </row>
    <row r="1013" spans="1:17" x14ac:dyDescent="0.35">
      <c r="A1013" t="s">
        <v>2994</v>
      </c>
      <c r="B1013" t="s">
        <v>2995</v>
      </c>
      <c r="D1013" t="s">
        <v>6</v>
      </c>
      <c r="E1013" t="s">
        <v>1016</v>
      </c>
      <c r="F1013" t="s">
        <v>10</v>
      </c>
      <c r="G1013" t="s">
        <v>124</v>
      </c>
      <c r="H1013" t="s">
        <v>10</v>
      </c>
      <c r="I1013" t="s">
        <v>1391</v>
      </c>
      <c r="M1013" t="s">
        <v>792</v>
      </c>
      <c r="N1013" t="s">
        <v>42</v>
      </c>
      <c r="O1013" s="2">
        <v>42277</v>
      </c>
    </row>
    <row r="1014" spans="1:17" x14ac:dyDescent="0.35">
      <c r="A1014" t="s">
        <v>2996</v>
      </c>
      <c r="B1014" t="s">
        <v>2997</v>
      </c>
      <c r="D1014" t="s">
        <v>11</v>
      </c>
      <c r="E1014" t="s">
        <v>1016</v>
      </c>
      <c r="F1014" t="s">
        <v>10</v>
      </c>
      <c r="G1014" t="s">
        <v>62</v>
      </c>
      <c r="H1014" t="s">
        <v>10</v>
      </c>
      <c r="I1014" t="s">
        <v>2998</v>
      </c>
      <c r="M1014" t="s">
        <v>792</v>
      </c>
      <c r="N1014" t="s">
        <v>42</v>
      </c>
      <c r="O1014" s="2">
        <v>45122</v>
      </c>
      <c r="Q1014" s="2">
        <v>46203</v>
      </c>
    </row>
    <row r="1015" spans="1:17" x14ac:dyDescent="0.35">
      <c r="A1015" t="s">
        <v>2999</v>
      </c>
      <c r="B1015" t="s">
        <v>3000</v>
      </c>
      <c r="D1015" t="s">
        <v>11</v>
      </c>
      <c r="E1015" t="s">
        <v>1016</v>
      </c>
      <c r="F1015" t="s">
        <v>10</v>
      </c>
      <c r="G1015" t="s">
        <v>62</v>
      </c>
      <c r="H1015" t="s">
        <v>10</v>
      </c>
      <c r="I1015" t="s">
        <v>3001</v>
      </c>
      <c r="M1015" t="s">
        <v>792</v>
      </c>
      <c r="N1015" t="s">
        <v>42</v>
      </c>
      <c r="O1015" s="2">
        <v>45122</v>
      </c>
    </row>
    <row r="1016" spans="1:17" x14ac:dyDescent="0.35">
      <c r="A1016" t="s">
        <v>3002</v>
      </c>
      <c r="B1016" t="s">
        <v>3003</v>
      </c>
      <c r="D1016" t="s">
        <v>11</v>
      </c>
      <c r="E1016" t="s">
        <v>1016</v>
      </c>
      <c r="F1016" t="s">
        <v>10</v>
      </c>
      <c r="G1016" t="s">
        <v>62</v>
      </c>
      <c r="H1016" t="s">
        <v>10</v>
      </c>
      <c r="I1016" t="s">
        <v>3004</v>
      </c>
      <c r="M1016" t="s">
        <v>792</v>
      </c>
      <c r="N1016" t="s">
        <v>42</v>
      </c>
      <c r="O1016" s="2">
        <v>45122</v>
      </c>
      <c r="Q1016" s="2">
        <v>46203</v>
      </c>
    </row>
    <row r="1017" spans="1:17" x14ac:dyDescent="0.35">
      <c r="A1017" t="s">
        <v>3005</v>
      </c>
      <c r="B1017" t="s">
        <v>3006</v>
      </c>
      <c r="D1017" t="s">
        <v>11</v>
      </c>
      <c r="E1017" t="s">
        <v>1016</v>
      </c>
      <c r="F1017" t="s">
        <v>10</v>
      </c>
      <c r="G1017" t="s">
        <v>62</v>
      </c>
      <c r="H1017" t="s">
        <v>10</v>
      </c>
      <c r="I1017" t="s">
        <v>2970</v>
      </c>
      <c r="M1017" t="s">
        <v>792</v>
      </c>
      <c r="N1017" t="s">
        <v>42</v>
      </c>
      <c r="O1017" s="2">
        <v>45122</v>
      </c>
      <c r="Q1017" s="2">
        <v>46203</v>
      </c>
    </row>
    <row r="1018" spans="1:17" x14ac:dyDescent="0.35">
      <c r="A1018" t="s">
        <v>3007</v>
      </c>
      <c r="B1018" t="s">
        <v>3008</v>
      </c>
      <c r="D1018" t="s">
        <v>11</v>
      </c>
      <c r="E1018" t="s">
        <v>1016</v>
      </c>
      <c r="F1018" t="s">
        <v>10</v>
      </c>
      <c r="G1018" t="s">
        <v>62</v>
      </c>
      <c r="H1018" t="s">
        <v>10</v>
      </c>
      <c r="I1018" t="s">
        <v>2970</v>
      </c>
      <c r="M1018" t="s">
        <v>792</v>
      </c>
      <c r="N1018" t="s">
        <v>42</v>
      </c>
      <c r="O1018" s="2">
        <v>45122</v>
      </c>
      <c r="Q1018" s="2">
        <v>46203</v>
      </c>
    </row>
    <row r="1019" spans="1:17" x14ac:dyDescent="0.35">
      <c r="A1019" t="s">
        <v>3009</v>
      </c>
      <c r="B1019" t="s">
        <v>3010</v>
      </c>
      <c r="D1019" t="s">
        <v>11</v>
      </c>
      <c r="E1019" t="s">
        <v>1016</v>
      </c>
      <c r="F1019" t="s">
        <v>10</v>
      </c>
      <c r="G1019" t="s">
        <v>62</v>
      </c>
      <c r="H1019" t="s">
        <v>10</v>
      </c>
      <c r="I1019" t="s">
        <v>2970</v>
      </c>
      <c r="M1019" t="s">
        <v>792</v>
      </c>
      <c r="N1019" t="s">
        <v>42</v>
      </c>
      <c r="O1019" s="2">
        <v>45122</v>
      </c>
      <c r="Q1019" s="2">
        <v>46203</v>
      </c>
    </row>
    <row r="1020" spans="1:17" x14ac:dyDescent="0.35">
      <c r="A1020" t="s">
        <v>3011</v>
      </c>
      <c r="B1020" t="s">
        <v>3012</v>
      </c>
      <c r="D1020" t="s">
        <v>11</v>
      </c>
      <c r="E1020" t="s">
        <v>1016</v>
      </c>
      <c r="F1020" t="s">
        <v>10</v>
      </c>
      <c r="G1020" t="s">
        <v>62</v>
      </c>
      <c r="H1020" t="s">
        <v>10</v>
      </c>
      <c r="I1020" t="s">
        <v>2970</v>
      </c>
      <c r="M1020" t="s">
        <v>792</v>
      </c>
      <c r="N1020" t="s">
        <v>42</v>
      </c>
      <c r="O1020" s="2">
        <v>45122</v>
      </c>
      <c r="Q1020" s="2">
        <v>46203</v>
      </c>
    </row>
    <row r="1021" spans="1:17" x14ac:dyDescent="0.35">
      <c r="A1021" t="s">
        <v>3013</v>
      </c>
      <c r="B1021" t="s">
        <v>3014</v>
      </c>
      <c r="D1021" t="s">
        <v>11</v>
      </c>
      <c r="E1021" t="s">
        <v>1016</v>
      </c>
      <c r="F1021" t="s">
        <v>10</v>
      </c>
      <c r="G1021" t="s">
        <v>90</v>
      </c>
      <c r="H1021" t="s">
        <v>10</v>
      </c>
      <c r="I1021" t="s">
        <v>1905</v>
      </c>
      <c r="M1021" t="s">
        <v>792</v>
      </c>
      <c r="N1021" t="s">
        <v>42</v>
      </c>
      <c r="O1021" s="2">
        <v>45122</v>
      </c>
    </row>
    <row r="1022" spans="1:17" x14ac:dyDescent="0.35">
      <c r="A1022" t="s">
        <v>3015</v>
      </c>
      <c r="B1022" t="s">
        <v>3016</v>
      </c>
      <c r="D1022" t="s">
        <v>11</v>
      </c>
      <c r="E1022" t="s">
        <v>1016</v>
      </c>
      <c r="F1022" t="s">
        <v>10</v>
      </c>
      <c r="G1022" t="s">
        <v>62</v>
      </c>
      <c r="H1022" t="s">
        <v>10</v>
      </c>
      <c r="I1022" t="s">
        <v>1744</v>
      </c>
      <c r="M1022" t="s">
        <v>792</v>
      </c>
      <c r="N1022" t="s">
        <v>42</v>
      </c>
      <c r="O1022" s="2">
        <v>45122</v>
      </c>
      <c r="Q1022" s="2">
        <v>46203</v>
      </c>
    </row>
    <row r="1023" spans="1:17" x14ac:dyDescent="0.35">
      <c r="A1023" t="s">
        <v>3017</v>
      </c>
      <c r="B1023" t="s">
        <v>3018</v>
      </c>
      <c r="D1023" t="s">
        <v>6</v>
      </c>
      <c r="E1023" t="s">
        <v>1016</v>
      </c>
      <c r="F1023" t="s">
        <v>10</v>
      </c>
      <c r="G1023" t="s">
        <v>126</v>
      </c>
      <c r="H1023" t="s">
        <v>10</v>
      </c>
      <c r="I1023" t="s">
        <v>1216</v>
      </c>
      <c r="M1023" t="s">
        <v>792</v>
      </c>
      <c r="N1023" t="s">
        <v>42</v>
      </c>
      <c r="O1023" s="2">
        <v>42277</v>
      </c>
    </row>
    <row r="1024" spans="1:17" x14ac:dyDescent="0.35">
      <c r="A1024" t="s">
        <v>3019</v>
      </c>
      <c r="B1024" t="s">
        <v>3020</v>
      </c>
      <c r="D1024" t="s">
        <v>11</v>
      </c>
      <c r="E1024" t="s">
        <v>1016</v>
      </c>
      <c r="F1024" t="s">
        <v>10</v>
      </c>
      <c r="G1024" t="s">
        <v>62</v>
      </c>
      <c r="H1024" t="s">
        <v>10</v>
      </c>
      <c r="I1024" t="s">
        <v>1761</v>
      </c>
      <c r="M1024" t="s">
        <v>792</v>
      </c>
      <c r="N1024" t="s">
        <v>42</v>
      </c>
      <c r="O1024" s="2">
        <v>45122</v>
      </c>
      <c r="Q1024" s="2">
        <v>46203</v>
      </c>
    </row>
    <row r="1025" spans="1:15" x14ac:dyDescent="0.35">
      <c r="A1025" t="s">
        <v>3021</v>
      </c>
      <c r="B1025" t="s">
        <v>3022</v>
      </c>
      <c r="D1025" t="s">
        <v>6</v>
      </c>
      <c r="E1025" t="s">
        <v>1016</v>
      </c>
      <c r="F1025" t="s">
        <v>10</v>
      </c>
      <c r="G1025" t="s">
        <v>126</v>
      </c>
      <c r="H1025" t="s">
        <v>10</v>
      </c>
      <c r="I1025" t="s">
        <v>1352</v>
      </c>
      <c r="M1025" t="s">
        <v>792</v>
      </c>
      <c r="N1025" t="s">
        <v>42</v>
      </c>
      <c r="O1025" s="2">
        <v>42277</v>
      </c>
    </row>
    <row r="1026" spans="1:15" x14ac:dyDescent="0.35">
      <c r="A1026" t="s">
        <v>3023</v>
      </c>
      <c r="B1026" t="s">
        <v>3024</v>
      </c>
      <c r="D1026" t="s">
        <v>11</v>
      </c>
      <c r="E1026" t="s">
        <v>1016</v>
      </c>
      <c r="F1026" t="s">
        <v>10</v>
      </c>
      <c r="G1026" t="s">
        <v>62</v>
      </c>
      <c r="H1026" t="s">
        <v>10</v>
      </c>
      <c r="I1026" t="s">
        <v>3025</v>
      </c>
      <c r="M1026" t="s">
        <v>792</v>
      </c>
      <c r="N1026" t="s">
        <v>42</v>
      </c>
      <c r="O1026" s="2">
        <v>45122</v>
      </c>
    </row>
    <row r="1027" spans="1:15" x14ac:dyDescent="0.35">
      <c r="A1027" t="s">
        <v>3026</v>
      </c>
      <c r="B1027" t="s">
        <v>3027</v>
      </c>
      <c r="D1027" t="s">
        <v>11</v>
      </c>
      <c r="E1027" t="s">
        <v>1016</v>
      </c>
      <c r="F1027" t="s">
        <v>10</v>
      </c>
      <c r="G1027" t="s">
        <v>124</v>
      </c>
      <c r="H1027" t="s">
        <v>10</v>
      </c>
      <c r="I1027" t="s">
        <v>1716</v>
      </c>
      <c r="M1027" t="s">
        <v>792</v>
      </c>
      <c r="N1027" t="s">
        <v>42</v>
      </c>
      <c r="O1027" s="2">
        <v>45122</v>
      </c>
    </row>
    <row r="1028" spans="1:15" x14ac:dyDescent="0.35">
      <c r="A1028" t="s">
        <v>3028</v>
      </c>
      <c r="B1028" t="s">
        <v>3029</v>
      </c>
      <c r="D1028" t="s">
        <v>11</v>
      </c>
      <c r="E1028" t="s">
        <v>1016</v>
      </c>
      <c r="F1028" t="s">
        <v>10</v>
      </c>
      <c r="G1028" t="s">
        <v>66</v>
      </c>
      <c r="H1028" t="s">
        <v>10</v>
      </c>
      <c r="I1028" t="s">
        <v>1020</v>
      </c>
      <c r="M1028" t="s">
        <v>792</v>
      </c>
      <c r="N1028" t="s">
        <v>42</v>
      </c>
      <c r="O1028" s="2">
        <v>45122</v>
      </c>
    </row>
    <row r="1029" spans="1:15" x14ac:dyDescent="0.35">
      <c r="A1029" t="s">
        <v>3030</v>
      </c>
      <c r="B1029" t="s">
        <v>3031</v>
      </c>
      <c r="D1029" t="s">
        <v>11</v>
      </c>
      <c r="E1029" t="s">
        <v>1016</v>
      </c>
      <c r="F1029" t="s">
        <v>10</v>
      </c>
      <c r="G1029" t="s">
        <v>62</v>
      </c>
      <c r="H1029" t="s">
        <v>10</v>
      </c>
      <c r="I1029" t="s">
        <v>2372</v>
      </c>
      <c r="M1029" t="s">
        <v>792</v>
      </c>
      <c r="N1029" t="s">
        <v>42</v>
      </c>
      <c r="O1029" s="2">
        <v>45122</v>
      </c>
    </row>
    <row r="1030" spans="1:15" x14ac:dyDescent="0.35">
      <c r="A1030" t="s">
        <v>3032</v>
      </c>
      <c r="B1030" t="s">
        <v>3033</v>
      </c>
      <c r="D1030" t="s">
        <v>11</v>
      </c>
      <c r="E1030" t="s">
        <v>1016</v>
      </c>
      <c r="F1030" t="s">
        <v>10</v>
      </c>
      <c r="G1030" t="s">
        <v>124</v>
      </c>
      <c r="H1030" t="s">
        <v>10</v>
      </c>
      <c r="I1030" t="s">
        <v>1727</v>
      </c>
      <c r="M1030" t="s">
        <v>792</v>
      </c>
      <c r="N1030" t="s">
        <v>42</v>
      </c>
      <c r="O1030" s="2">
        <v>45122</v>
      </c>
    </row>
    <row r="1031" spans="1:15" x14ac:dyDescent="0.35">
      <c r="A1031" t="s">
        <v>3034</v>
      </c>
      <c r="B1031" t="s">
        <v>3035</v>
      </c>
      <c r="D1031" t="s">
        <v>11</v>
      </c>
      <c r="E1031" t="s">
        <v>1016</v>
      </c>
      <c r="F1031" t="s">
        <v>10</v>
      </c>
      <c r="G1031" t="s">
        <v>124</v>
      </c>
      <c r="H1031" t="s">
        <v>10</v>
      </c>
      <c r="I1031" t="s">
        <v>1730</v>
      </c>
      <c r="M1031" t="s">
        <v>792</v>
      </c>
      <c r="N1031" t="s">
        <v>42</v>
      </c>
      <c r="O1031" s="2">
        <v>45122</v>
      </c>
    </row>
    <row r="1032" spans="1:15" x14ac:dyDescent="0.35">
      <c r="A1032" t="s">
        <v>3036</v>
      </c>
      <c r="B1032" t="s">
        <v>3037</v>
      </c>
      <c r="D1032" t="s">
        <v>11</v>
      </c>
      <c r="E1032" t="s">
        <v>1016</v>
      </c>
      <c r="F1032" t="s">
        <v>10</v>
      </c>
      <c r="G1032" t="s">
        <v>124</v>
      </c>
      <c r="H1032" t="s">
        <v>10</v>
      </c>
      <c r="I1032" t="s">
        <v>1733</v>
      </c>
      <c r="M1032" t="s">
        <v>792</v>
      </c>
      <c r="N1032" t="s">
        <v>42</v>
      </c>
      <c r="O1032" s="2">
        <v>45122</v>
      </c>
    </row>
    <row r="1033" spans="1:15" x14ac:dyDescent="0.35">
      <c r="A1033" t="s">
        <v>3038</v>
      </c>
      <c r="B1033" t="s">
        <v>3039</v>
      </c>
      <c r="D1033" t="s">
        <v>11</v>
      </c>
      <c r="E1033" t="s">
        <v>1016</v>
      </c>
      <c r="F1033" t="s">
        <v>10</v>
      </c>
      <c r="G1033" t="s">
        <v>62</v>
      </c>
      <c r="H1033" t="s">
        <v>10</v>
      </c>
      <c r="I1033" t="s">
        <v>3040</v>
      </c>
      <c r="M1033" t="s">
        <v>792</v>
      </c>
      <c r="N1033" t="s">
        <v>42</v>
      </c>
      <c r="O1033" s="2">
        <v>45122</v>
      </c>
    </row>
    <row r="1034" spans="1:15" x14ac:dyDescent="0.35">
      <c r="A1034" t="s">
        <v>377</v>
      </c>
      <c r="B1034" t="s">
        <v>3041</v>
      </c>
      <c r="D1034" t="s">
        <v>6</v>
      </c>
      <c r="E1034" t="s">
        <v>1016</v>
      </c>
      <c r="F1034" t="s">
        <v>10</v>
      </c>
      <c r="G1034" t="s">
        <v>124</v>
      </c>
      <c r="H1034" t="s">
        <v>10</v>
      </c>
      <c r="I1034" t="s">
        <v>1394</v>
      </c>
      <c r="M1034" t="s">
        <v>792</v>
      </c>
      <c r="N1034" t="s">
        <v>42</v>
      </c>
      <c r="O1034" s="2">
        <v>42277</v>
      </c>
    </row>
    <row r="1035" spans="1:15" x14ac:dyDescent="0.35">
      <c r="A1035" t="s">
        <v>3042</v>
      </c>
      <c r="B1035" t="s">
        <v>3043</v>
      </c>
      <c r="D1035" t="s">
        <v>11</v>
      </c>
      <c r="E1035" t="s">
        <v>1016</v>
      </c>
      <c r="F1035" t="s">
        <v>10</v>
      </c>
      <c r="G1035" t="s">
        <v>62</v>
      </c>
      <c r="H1035" t="s">
        <v>10</v>
      </c>
      <c r="I1035" t="s">
        <v>3044</v>
      </c>
      <c r="M1035" t="s">
        <v>792</v>
      </c>
      <c r="N1035" t="s">
        <v>42</v>
      </c>
      <c r="O1035" s="2">
        <v>45580</v>
      </c>
    </row>
    <row r="1036" spans="1:15" x14ac:dyDescent="0.35">
      <c r="A1036" t="s">
        <v>3045</v>
      </c>
      <c r="B1036" t="s">
        <v>3046</v>
      </c>
      <c r="D1036" t="s">
        <v>11</v>
      </c>
      <c r="E1036" t="s">
        <v>1016</v>
      </c>
      <c r="F1036" t="s">
        <v>10</v>
      </c>
      <c r="G1036" t="s">
        <v>62</v>
      </c>
      <c r="H1036" t="s">
        <v>10</v>
      </c>
      <c r="I1036" t="s">
        <v>3047</v>
      </c>
      <c r="M1036" t="s">
        <v>792</v>
      </c>
      <c r="N1036" t="s">
        <v>42</v>
      </c>
      <c r="O1036" s="2">
        <v>45580</v>
      </c>
    </row>
    <row r="1037" spans="1:15" x14ac:dyDescent="0.35">
      <c r="A1037" t="s">
        <v>3048</v>
      </c>
      <c r="B1037" t="s">
        <v>3049</v>
      </c>
      <c r="D1037" t="s">
        <v>11</v>
      </c>
      <c r="E1037" t="s">
        <v>1016</v>
      </c>
      <c r="F1037" t="s">
        <v>10</v>
      </c>
      <c r="G1037" t="s">
        <v>62</v>
      </c>
      <c r="H1037" t="s">
        <v>10</v>
      </c>
      <c r="I1037" t="s">
        <v>3050</v>
      </c>
      <c r="M1037" t="s">
        <v>792</v>
      </c>
      <c r="N1037" t="s">
        <v>42</v>
      </c>
      <c r="O1037" s="2">
        <v>45580</v>
      </c>
    </row>
    <row r="1038" spans="1:15" x14ac:dyDescent="0.35">
      <c r="A1038" t="s">
        <v>3051</v>
      </c>
      <c r="B1038" t="s">
        <v>3052</v>
      </c>
      <c r="D1038" t="s">
        <v>11</v>
      </c>
      <c r="E1038" t="s">
        <v>1016</v>
      </c>
      <c r="F1038" t="s">
        <v>10</v>
      </c>
      <c r="G1038" t="s">
        <v>62</v>
      </c>
      <c r="H1038" t="s">
        <v>10</v>
      </c>
      <c r="I1038" t="s">
        <v>2834</v>
      </c>
      <c r="M1038" t="s">
        <v>792</v>
      </c>
      <c r="N1038" t="s">
        <v>42</v>
      </c>
      <c r="O1038" s="2">
        <v>45580</v>
      </c>
    </row>
    <row r="1039" spans="1:15" x14ac:dyDescent="0.35">
      <c r="A1039" t="s">
        <v>3053</v>
      </c>
      <c r="B1039" t="s">
        <v>3054</v>
      </c>
      <c r="D1039" t="s">
        <v>11</v>
      </c>
      <c r="E1039" t="s">
        <v>1016</v>
      </c>
      <c r="F1039" t="s">
        <v>10</v>
      </c>
      <c r="G1039" t="s">
        <v>103</v>
      </c>
      <c r="H1039" t="s">
        <v>10</v>
      </c>
      <c r="I1039" t="s">
        <v>1123</v>
      </c>
      <c r="M1039" t="s">
        <v>792</v>
      </c>
      <c r="N1039" t="s">
        <v>42</v>
      </c>
      <c r="O1039" s="2">
        <v>45838</v>
      </c>
    </row>
    <row r="1040" spans="1:15" x14ac:dyDescent="0.35">
      <c r="A1040" t="s">
        <v>3055</v>
      </c>
      <c r="B1040" t="s">
        <v>3056</v>
      </c>
      <c r="D1040" t="s">
        <v>11</v>
      </c>
      <c r="E1040" t="s">
        <v>1016</v>
      </c>
      <c r="F1040" t="s">
        <v>10</v>
      </c>
      <c r="G1040" t="s">
        <v>62</v>
      </c>
      <c r="H1040" t="s">
        <v>10</v>
      </c>
      <c r="I1040" t="s">
        <v>3057</v>
      </c>
      <c r="M1040" t="s">
        <v>792</v>
      </c>
      <c r="N1040" t="s">
        <v>42</v>
      </c>
      <c r="O1040" s="2">
        <v>46203</v>
      </c>
    </row>
    <row r="1041" spans="1:17" x14ac:dyDescent="0.35">
      <c r="A1041" t="s">
        <v>3058</v>
      </c>
      <c r="B1041" t="s">
        <v>3059</v>
      </c>
      <c r="D1041" t="s">
        <v>6</v>
      </c>
      <c r="E1041" t="s">
        <v>1016</v>
      </c>
      <c r="F1041" t="s">
        <v>10</v>
      </c>
      <c r="G1041" t="s">
        <v>90</v>
      </c>
      <c r="H1041" t="s">
        <v>10</v>
      </c>
      <c r="I1041" t="s">
        <v>1724</v>
      </c>
      <c r="M1041" t="s">
        <v>792</v>
      </c>
      <c r="N1041" t="s">
        <v>42</v>
      </c>
      <c r="O1041" s="2">
        <v>42277</v>
      </c>
      <c r="Q1041" s="2">
        <v>42566</v>
      </c>
    </row>
    <row r="1042" spans="1:17" x14ac:dyDescent="0.35">
      <c r="A1042" t="s">
        <v>3060</v>
      </c>
      <c r="B1042" t="s">
        <v>3061</v>
      </c>
      <c r="D1042" t="s">
        <v>11</v>
      </c>
      <c r="E1042" t="s">
        <v>1016</v>
      </c>
      <c r="F1042" t="s">
        <v>10</v>
      </c>
      <c r="G1042" t="s">
        <v>62</v>
      </c>
      <c r="H1042" t="s">
        <v>10</v>
      </c>
      <c r="I1042" t="s">
        <v>3062</v>
      </c>
      <c r="M1042" t="s">
        <v>792</v>
      </c>
      <c r="N1042" t="s">
        <v>42</v>
      </c>
      <c r="O1042" s="2">
        <v>46203</v>
      </c>
    </row>
    <row r="1043" spans="1:17" x14ac:dyDescent="0.35">
      <c r="A1043" t="s">
        <v>3063</v>
      </c>
      <c r="B1043" t="s">
        <v>3064</v>
      </c>
      <c r="D1043" t="s">
        <v>11</v>
      </c>
      <c r="E1043" t="s">
        <v>1016</v>
      </c>
      <c r="F1043" t="s">
        <v>10</v>
      </c>
      <c r="G1043" t="s">
        <v>62</v>
      </c>
      <c r="H1043" t="s">
        <v>10</v>
      </c>
      <c r="I1043" t="s">
        <v>3057</v>
      </c>
      <c r="M1043" t="s">
        <v>792</v>
      </c>
      <c r="N1043" t="s">
        <v>42</v>
      </c>
      <c r="O1043" s="2">
        <v>46203</v>
      </c>
    </row>
    <row r="1044" spans="1:17" x14ac:dyDescent="0.35">
      <c r="A1044" t="s">
        <v>3065</v>
      </c>
      <c r="B1044" t="s">
        <v>3066</v>
      </c>
      <c r="D1044" t="s">
        <v>11</v>
      </c>
      <c r="E1044" t="s">
        <v>1016</v>
      </c>
      <c r="F1044" t="s">
        <v>10</v>
      </c>
      <c r="G1044" t="s">
        <v>62</v>
      </c>
      <c r="H1044" t="s">
        <v>10</v>
      </c>
      <c r="I1044" t="s">
        <v>3067</v>
      </c>
      <c r="M1044" t="s">
        <v>792</v>
      </c>
      <c r="N1044" t="s">
        <v>42</v>
      </c>
      <c r="O1044" s="2">
        <v>46203</v>
      </c>
    </row>
    <row r="1045" spans="1:17" x14ac:dyDescent="0.35">
      <c r="A1045" t="s">
        <v>3068</v>
      </c>
      <c r="B1045" t="s">
        <v>3069</v>
      </c>
      <c r="D1045" t="s">
        <v>11</v>
      </c>
      <c r="E1045" t="s">
        <v>1016</v>
      </c>
      <c r="F1045" t="s">
        <v>10</v>
      </c>
      <c r="G1045" t="s">
        <v>62</v>
      </c>
      <c r="H1045" t="s">
        <v>10</v>
      </c>
      <c r="I1045" t="s">
        <v>3070</v>
      </c>
      <c r="M1045" t="s">
        <v>792</v>
      </c>
      <c r="N1045" t="s">
        <v>42</v>
      </c>
      <c r="O1045" s="2">
        <v>46203</v>
      </c>
    </row>
    <row r="1046" spans="1:17" x14ac:dyDescent="0.35">
      <c r="A1046" t="s">
        <v>3071</v>
      </c>
      <c r="B1046" t="s">
        <v>3072</v>
      </c>
      <c r="D1046" t="s">
        <v>11</v>
      </c>
      <c r="E1046" t="s">
        <v>1016</v>
      </c>
      <c r="F1046" t="s">
        <v>10</v>
      </c>
      <c r="G1046" t="s">
        <v>62</v>
      </c>
      <c r="H1046" t="s">
        <v>10</v>
      </c>
      <c r="I1046" t="s">
        <v>3073</v>
      </c>
      <c r="M1046" t="s">
        <v>792</v>
      </c>
      <c r="N1046" t="s">
        <v>42</v>
      </c>
      <c r="O1046" s="2">
        <v>46203</v>
      </c>
    </row>
    <row r="1047" spans="1:17" x14ac:dyDescent="0.35">
      <c r="A1047" t="s">
        <v>3074</v>
      </c>
      <c r="B1047" t="s">
        <v>3075</v>
      </c>
      <c r="D1047" t="s">
        <v>11</v>
      </c>
      <c r="E1047" t="s">
        <v>1016</v>
      </c>
      <c r="F1047" t="s">
        <v>10</v>
      </c>
      <c r="G1047" t="s">
        <v>62</v>
      </c>
      <c r="H1047" t="s">
        <v>10</v>
      </c>
      <c r="I1047" t="s">
        <v>3076</v>
      </c>
      <c r="M1047" t="s">
        <v>792</v>
      </c>
      <c r="N1047" t="s">
        <v>42</v>
      </c>
      <c r="O1047" s="2">
        <v>46203</v>
      </c>
    </row>
    <row r="1048" spans="1:17" x14ac:dyDescent="0.35">
      <c r="A1048" t="s">
        <v>3077</v>
      </c>
      <c r="B1048" t="s">
        <v>3078</v>
      </c>
      <c r="D1048" t="s">
        <v>11</v>
      </c>
      <c r="E1048" t="s">
        <v>1016</v>
      </c>
      <c r="F1048" t="s">
        <v>10</v>
      </c>
      <c r="G1048" t="s">
        <v>62</v>
      </c>
      <c r="H1048" t="s">
        <v>10</v>
      </c>
      <c r="I1048" t="s">
        <v>3079</v>
      </c>
      <c r="M1048" t="s">
        <v>792</v>
      </c>
      <c r="N1048" t="s">
        <v>42</v>
      </c>
      <c r="O1048" s="2">
        <v>46203</v>
      </c>
    </row>
    <row r="1049" spans="1:17" x14ac:dyDescent="0.35">
      <c r="A1049" t="s">
        <v>3080</v>
      </c>
      <c r="B1049" t="s">
        <v>3081</v>
      </c>
      <c r="D1049" t="s">
        <v>11</v>
      </c>
      <c r="E1049" t="s">
        <v>1016</v>
      </c>
      <c r="F1049" t="s">
        <v>10</v>
      </c>
      <c r="G1049" t="s">
        <v>62</v>
      </c>
      <c r="H1049" t="s">
        <v>10</v>
      </c>
      <c r="I1049" t="s">
        <v>3082</v>
      </c>
      <c r="M1049" t="s">
        <v>792</v>
      </c>
      <c r="N1049" t="s">
        <v>42</v>
      </c>
      <c r="O1049" s="2">
        <v>46203</v>
      </c>
    </row>
    <row r="1050" spans="1:17" x14ac:dyDescent="0.35">
      <c r="A1050" t="s">
        <v>3083</v>
      </c>
      <c r="B1050" t="s">
        <v>3084</v>
      </c>
      <c r="D1050" t="s">
        <v>11</v>
      </c>
      <c r="E1050" t="s">
        <v>1016</v>
      </c>
      <c r="F1050" t="s">
        <v>10</v>
      </c>
      <c r="G1050" t="s">
        <v>62</v>
      </c>
      <c r="H1050" t="s">
        <v>10</v>
      </c>
      <c r="I1050" t="s">
        <v>3085</v>
      </c>
      <c r="M1050" t="s">
        <v>792</v>
      </c>
      <c r="N1050" t="s">
        <v>42</v>
      </c>
      <c r="O1050" s="2">
        <v>46203</v>
      </c>
    </row>
    <row r="1051" spans="1:17" x14ac:dyDescent="0.35">
      <c r="A1051" t="s">
        <v>3086</v>
      </c>
      <c r="B1051" t="s">
        <v>3087</v>
      </c>
      <c r="D1051" t="s">
        <v>11</v>
      </c>
      <c r="E1051" t="s">
        <v>1016</v>
      </c>
      <c r="F1051" t="s">
        <v>10</v>
      </c>
      <c r="G1051" t="s">
        <v>62</v>
      </c>
      <c r="H1051" t="s">
        <v>10</v>
      </c>
      <c r="I1051" t="s">
        <v>3088</v>
      </c>
      <c r="M1051" t="s">
        <v>792</v>
      </c>
      <c r="N1051" t="s">
        <v>42</v>
      </c>
      <c r="O1051" s="2">
        <v>46203</v>
      </c>
    </row>
    <row r="1052" spans="1:17" x14ac:dyDescent="0.35">
      <c r="A1052" t="s">
        <v>3089</v>
      </c>
      <c r="B1052" t="s">
        <v>3090</v>
      </c>
      <c r="D1052" t="s">
        <v>6</v>
      </c>
      <c r="E1052" t="s">
        <v>1016</v>
      </c>
      <c r="F1052" t="s">
        <v>10</v>
      </c>
      <c r="G1052" t="s">
        <v>46</v>
      </c>
      <c r="H1052" t="s">
        <v>10</v>
      </c>
      <c r="I1052" t="s">
        <v>1352</v>
      </c>
      <c r="M1052" t="s">
        <v>792</v>
      </c>
      <c r="N1052" t="s">
        <v>42</v>
      </c>
      <c r="O1052" s="2">
        <v>42277</v>
      </c>
    </row>
    <row r="1053" spans="1:17" x14ac:dyDescent="0.35">
      <c r="A1053" t="s">
        <v>3091</v>
      </c>
      <c r="B1053" t="s">
        <v>3092</v>
      </c>
      <c r="D1053" t="s">
        <v>11</v>
      </c>
      <c r="E1053" t="s">
        <v>1016</v>
      </c>
      <c r="F1053" t="s">
        <v>10</v>
      </c>
      <c r="G1053" t="s">
        <v>62</v>
      </c>
      <c r="H1053" t="s">
        <v>10</v>
      </c>
      <c r="I1053" t="s">
        <v>3093</v>
      </c>
      <c r="M1053" t="s">
        <v>792</v>
      </c>
      <c r="N1053" t="s">
        <v>42</v>
      </c>
      <c r="O1053" s="2">
        <v>46203</v>
      </c>
    </row>
    <row r="1054" spans="1:17" x14ac:dyDescent="0.35">
      <c r="A1054" t="s">
        <v>3094</v>
      </c>
      <c r="B1054" t="s">
        <v>3095</v>
      </c>
      <c r="D1054" t="s">
        <v>11</v>
      </c>
      <c r="E1054" t="s">
        <v>1016</v>
      </c>
      <c r="F1054" t="s">
        <v>10</v>
      </c>
      <c r="G1054" t="s">
        <v>62</v>
      </c>
      <c r="H1054" t="s">
        <v>10</v>
      </c>
      <c r="I1054" t="s">
        <v>3096</v>
      </c>
      <c r="M1054" t="s">
        <v>792</v>
      </c>
      <c r="N1054" t="s">
        <v>42</v>
      </c>
      <c r="O1054" s="2">
        <v>46203</v>
      </c>
    </row>
    <row r="1055" spans="1:17" x14ac:dyDescent="0.35">
      <c r="A1055" t="s">
        <v>3097</v>
      </c>
      <c r="B1055" t="s">
        <v>3098</v>
      </c>
      <c r="D1055" t="s">
        <v>11</v>
      </c>
      <c r="E1055" t="s">
        <v>1016</v>
      </c>
      <c r="F1055" t="s">
        <v>10</v>
      </c>
      <c r="G1055" t="s">
        <v>62</v>
      </c>
      <c r="H1055" t="s">
        <v>10</v>
      </c>
      <c r="I1055" t="s">
        <v>3099</v>
      </c>
      <c r="M1055" t="s">
        <v>792</v>
      </c>
      <c r="N1055" t="s">
        <v>42</v>
      </c>
      <c r="O1055" s="2">
        <v>46203</v>
      </c>
    </row>
    <row r="1056" spans="1:17" x14ac:dyDescent="0.35">
      <c r="A1056" t="s">
        <v>3100</v>
      </c>
      <c r="B1056" t="s">
        <v>3101</v>
      </c>
      <c r="D1056" t="s">
        <v>11</v>
      </c>
      <c r="E1056" t="s">
        <v>1016</v>
      </c>
      <c r="F1056" t="s">
        <v>10</v>
      </c>
      <c r="G1056" t="s">
        <v>62</v>
      </c>
      <c r="H1056" t="s">
        <v>10</v>
      </c>
      <c r="I1056" t="s">
        <v>3102</v>
      </c>
      <c r="M1056" t="s">
        <v>792</v>
      </c>
      <c r="N1056" t="s">
        <v>42</v>
      </c>
      <c r="O1056" s="2">
        <v>46203</v>
      </c>
    </row>
    <row r="1057" spans="1:17" x14ac:dyDescent="0.35">
      <c r="A1057" t="s">
        <v>3103</v>
      </c>
      <c r="B1057" t="s">
        <v>3104</v>
      </c>
      <c r="D1057" t="s">
        <v>11</v>
      </c>
      <c r="E1057" t="s">
        <v>1016</v>
      </c>
      <c r="F1057" t="s">
        <v>10</v>
      </c>
      <c r="G1057" t="s">
        <v>62</v>
      </c>
      <c r="H1057" t="s">
        <v>10</v>
      </c>
      <c r="I1057" t="s">
        <v>3105</v>
      </c>
      <c r="M1057" t="s">
        <v>792</v>
      </c>
      <c r="N1057" t="s">
        <v>42</v>
      </c>
      <c r="O1057" s="2">
        <v>46203</v>
      </c>
    </row>
    <row r="1058" spans="1:17" x14ac:dyDescent="0.35">
      <c r="A1058" t="s">
        <v>3106</v>
      </c>
      <c r="B1058" t="s">
        <v>3107</v>
      </c>
      <c r="D1058" t="s">
        <v>11</v>
      </c>
      <c r="E1058" t="s">
        <v>1016</v>
      </c>
      <c r="F1058" t="s">
        <v>10</v>
      </c>
      <c r="G1058" t="s">
        <v>62</v>
      </c>
      <c r="H1058" t="s">
        <v>10</v>
      </c>
      <c r="I1058" t="s">
        <v>3108</v>
      </c>
      <c r="M1058" t="s">
        <v>792</v>
      </c>
      <c r="N1058" t="s">
        <v>42</v>
      </c>
      <c r="O1058" s="2">
        <v>46203</v>
      </c>
    </row>
    <row r="1059" spans="1:17" x14ac:dyDescent="0.35">
      <c r="A1059" t="s">
        <v>3109</v>
      </c>
      <c r="B1059" t="s">
        <v>3110</v>
      </c>
      <c r="D1059" t="s">
        <v>11</v>
      </c>
      <c r="E1059" t="s">
        <v>1016</v>
      </c>
      <c r="F1059" t="s">
        <v>10</v>
      </c>
      <c r="G1059" t="s">
        <v>62</v>
      </c>
      <c r="H1059" t="s">
        <v>10</v>
      </c>
      <c r="I1059" t="s">
        <v>3111</v>
      </c>
      <c r="M1059" t="s">
        <v>792</v>
      </c>
      <c r="N1059" t="s">
        <v>42</v>
      </c>
      <c r="O1059" s="2">
        <v>46203</v>
      </c>
    </row>
    <row r="1060" spans="1:17" x14ac:dyDescent="0.35">
      <c r="A1060" t="s">
        <v>3112</v>
      </c>
      <c r="B1060" t="s">
        <v>3113</v>
      </c>
      <c r="D1060" t="s">
        <v>11</v>
      </c>
      <c r="E1060" t="s">
        <v>1016</v>
      </c>
      <c r="F1060" t="s">
        <v>10</v>
      </c>
      <c r="G1060" t="s">
        <v>62</v>
      </c>
      <c r="H1060" t="s">
        <v>10</v>
      </c>
      <c r="I1060" t="s">
        <v>3114</v>
      </c>
      <c r="M1060" t="s">
        <v>792</v>
      </c>
      <c r="N1060" t="s">
        <v>42</v>
      </c>
      <c r="O1060" s="2">
        <v>46203</v>
      </c>
    </row>
    <row r="1061" spans="1:17" x14ac:dyDescent="0.35">
      <c r="A1061" t="s">
        <v>3115</v>
      </c>
      <c r="B1061" t="s">
        <v>3116</v>
      </c>
      <c r="D1061" t="s">
        <v>11</v>
      </c>
      <c r="E1061" t="s">
        <v>1016</v>
      </c>
      <c r="F1061" t="s">
        <v>10</v>
      </c>
      <c r="G1061" t="s">
        <v>46</v>
      </c>
      <c r="H1061" t="s">
        <v>10</v>
      </c>
      <c r="I1061" t="s">
        <v>1814</v>
      </c>
      <c r="M1061" t="s">
        <v>792</v>
      </c>
      <c r="N1061" t="s">
        <v>42</v>
      </c>
      <c r="O1061" s="2">
        <v>46203</v>
      </c>
    </row>
    <row r="1062" spans="1:17" x14ac:dyDescent="0.35">
      <c r="A1062" t="s">
        <v>3117</v>
      </c>
      <c r="B1062" t="s">
        <v>3118</v>
      </c>
      <c r="D1062" t="s">
        <v>11</v>
      </c>
      <c r="E1062" t="s">
        <v>1016</v>
      </c>
      <c r="F1062" t="s">
        <v>10</v>
      </c>
      <c r="G1062" t="s">
        <v>46</v>
      </c>
      <c r="H1062" t="s">
        <v>10</v>
      </c>
      <c r="I1062" t="s">
        <v>1817</v>
      </c>
      <c r="M1062" t="s">
        <v>792</v>
      </c>
      <c r="N1062" t="s">
        <v>42</v>
      </c>
      <c r="O1062" s="2">
        <v>46203</v>
      </c>
    </row>
    <row r="1063" spans="1:17" x14ac:dyDescent="0.35">
      <c r="A1063" t="s">
        <v>3119</v>
      </c>
      <c r="B1063" t="s">
        <v>3120</v>
      </c>
      <c r="D1063" t="s">
        <v>6</v>
      </c>
      <c r="E1063" t="s">
        <v>1016</v>
      </c>
      <c r="F1063" t="s">
        <v>10</v>
      </c>
      <c r="G1063" t="s">
        <v>116</v>
      </c>
      <c r="H1063" t="s">
        <v>10</v>
      </c>
      <c r="I1063" t="s">
        <v>1017</v>
      </c>
      <c r="J1063" t="s">
        <v>10</v>
      </c>
      <c r="K1063" t="s">
        <v>1116</v>
      </c>
      <c r="L1063" t="b">
        <v>0</v>
      </c>
      <c r="M1063" t="s">
        <v>792</v>
      </c>
      <c r="N1063" t="s">
        <v>42</v>
      </c>
      <c r="O1063" s="2">
        <v>41827</v>
      </c>
      <c r="Q1063" s="2">
        <v>42277</v>
      </c>
    </row>
    <row r="1064" spans="1:17" x14ac:dyDescent="0.35">
      <c r="A1064" t="s">
        <v>3121</v>
      </c>
      <c r="B1064" t="s">
        <v>3122</v>
      </c>
      <c r="D1064" t="s">
        <v>6</v>
      </c>
      <c r="E1064" t="s">
        <v>1016</v>
      </c>
      <c r="F1064" t="s">
        <v>10</v>
      </c>
      <c r="G1064" t="s">
        <v>94</v>
      </c>
      <c r="H1064" t="s">
        <v>10</v>
      </c>
      <c r="I1064" t="s">
        <v>1724</v>
      </c>
      <c r="M1064" t="s">
        <v>792</v>
      </c>
      <c r="N1064" t="s">
        <v>42</v>
      </c>
      <c r="O1064" s="2">
        <v>42277</v>
      </c>
    </row>
    <row r="1065" spans="1:17" x14ac:dyDescent="0.35">
      <c r="A1065" t="s">
        <v>3123</v>
      </c>
      <c r="B1065" t="s">
        <v>3124</v>
      </c>
      <c r="D1065" t="s">
        <v>11</v>
      </c>
      <c r="E1065" t="s">
        <v>1016</v>
      </c>
      <c r="F1065" t="s">
        <v>10</v>
      </c>
      <c r="G1065" t="s">
        <v>62</v>
      </c>
      <c r="H1065" t="s">
        <v>10</v>
      </c>
      <c r="I1065" t="s">
        <v>3125</v>
      </c>
      <c r="M1065" t="s">
        <v>792</v>
      </c>
      <c r="N1065" t="s">
        <v>42</v>
      </c>
      <c r="O1065" s="2">
        <v>46203</v>
      </c>
    </row>
    <row r="1066" spans="1:17" x14ac:dyDescent="0.35">
      <c r="A1066" t="s">
        <v>3126</v>
      </c>
      <c r="B1066" t="s">
        <v>3127</v>
      </c>
      <c r="D1066" t="s">
        <v>11</v>
      </c>
      <c r="E1066" t="s">
        <v>1016</v>
      </c>
      <c r="F1066" t="s">
        <v>10</v>
      </c>
      <c r="G1066" t="s">
        <v>124</v>
      </c>
      <c r="H1066" t="s">
        <v>10</v>
      </c>
      <c r="I1066" t="s">
        <v>1738</v>
      </c>
      <c r="M1066" t="s">
        <v>792</v>
      </c>
      <c r="N1066" t="s">
        <v>42</v>
      </c>
      <c r="O1066" s="2">
        <v>46203</v>
      </c>
    </row>
    <row r="1067" spans="1:17" x14ac:dyDescent="0.35">
      <c r="A1067" t="s">
        <v>3128</v>
      </c>
      <c r="B1067" t="s">
        <v>3129</v>
      </c>
      <c r="D1067" t="s">
        <v>11</v>
      </c>
      <c r="E1067" t="s">
        <v>1016</v>
      </c>
      <c r="F1067" t="s">
        <v>10</v>
      </c>
      <c r="G1067" t="s">
        <v>46</v>
      </c>
      <c r="H1067" t="s">
        <v>10</v>
      </c>
      <c r="I1067" t="s">
        <v>1844</v>
      </c>
      <c r="M1067" t="s">
        <v>792</v>
      </c>
      <c r="N1067" t="s">
        <v>42</v>
      </c>
      <c r="O1067" s="2">
        <v>46203</v>
      </c>
    </row>
    <row r="1068" spans="1:17" x14ac:dyDescent="0.35">
      <c r="A1068" t="s">
        <v>3130</v>
      </c>
      <c r="B1068" t="s">
        <v>3131</v>
      </c>
      <c r="D1068" t="s">
        <v>11</v>
      </c>
      <c r="E1068" t="s">
        <v>1016</v>
      </c>
      <c r="F1068" t="s">
        <v>10</v>
      </c>
      <c r="G1068" t="s">
        <v>62</v>
      </c>
      <c r="H1068" t="s">
        <v>10</v>
      </c>
      <c r="I1068" t="s">
        <v>3132</v>
      </c>
      <c r="M1068" t="s">
        <v>792</v>
      </c>
      <c r="N1068" t="s">
        <v>42</v>
      </c>
      <c r="O1068" s="2">
        <v>46203</v>
      </c>
    </row>
    <row r="1069" spans="1:17" x14ac:dyDescent="0.35">
      <c r="A1069" t="s">
        <v>3133</v>
      </c>
      <c r="B1069" t="s">
        <v>3134</v>
      </c>
      <c r="D1069" t="s">
        <v>11</v>
      </c>
      <c r="E1069" t="s">
        <v>1016</v>
      </c>
      <c r="F1069" t="s">
        <v>10</v>
      </c>
      <c r="G1069" t="s">
        <v>62</v>
      </c>
      <c r="H1069" t="s">
        <v>10</v>
      </c>
      <c r="I1069" t="s">
        <v>3132</v>
      </c>
      <c r="M1069" t="s">
        <v>792</v>
      </c>
      <c r="N1069" t="s">
        <v>42</v>
      </c>
      <c r="O1069" s="2">
        <v>46203</v>
      </c>
    </row>
    <row r="1070" spans="1:17" x14ac:dyDescent="0.35">
      <c r="A1070" t="s">
        <v>3135</v>
      </c>
      <c r="B1070" t="s">
        <v>3136</v>
      </c>
      <c r="D1070" t="s">
        <v>11</v>
      </c>
      <c r="E1070" t="s">
        <v>1016</v>
      </c>
      <c r="F1070" t="s">
        <v>10</v>
      </c>
      <c r="G1070" t="s">
        <v>62</v>
      </c>
      <c r="H1070" t="s">
        <v>10</v>
      </c>
      <c r="I1070" t="s">
        <v>3132</v>
      </c>
      <c r="M1070" t="s">
        <v>792</v>
      </c>
      <c r="N1070" t="s">
        <v>42</v>
      </c>
      <c r="O1070" s="2">
        <v>46203</v>
      </c>
    </row>
    <row r="1071" spans="1:17" x14ac:dyDescent="0.35">
      <c r="A1071" t="s">
        <v>3137</v>
      </c>
      <c r="B1071" t="s">
        <v>3138</v>
      </c>
      <c r="D1071" t="s">
        <v>11</v>
      </c>
      <c r="E1071" t="s">
        <v>1016</v>
      </c>
      <c r="F1071" t="s">
        <v>10</v>
      </c>
      <c r="G1071" t="s">
        <v>62</v>
      </c>
      <c r="H1071" t="s">
        <v>10</v>
      </c>
      <c r="I1071" t="s">
        <v>3132</v>
      </c>
      <c r="M1071" t="s">
        <v>792</v>
      </c>
      <c r="N1071" t="s">
        <v>42</v>
      </c>
      <c r="O1071" s="2">
        <v>46203</v>
      </c>
    </row>
    <row r="1072" spans="1:17" x14ac:dyDescent="0.35">
      <c r="A1072" t="s">
        <v>3139</v>
      </c>
      <c r="B1072" t="s">
        <v>3140</v>
      </c>
      <c r="D1072" t="s">
        <v>11</v>
      </c>
      <c r="E1072" t="s">
        <v>1016</v>
      </c>
      <c r="F1072" t="s">
        <v>10</v>
      </c>
      <c r="G1072" t="s">
        <v>62</v>
      </c>
      <c r="H1072" t="s">
        <v>10</v>
      </c>
      <c r="I1072" t="s">
        <v>3132</v>
      </c>
      <c r="M1072" t="s">
        <v>792</v>
      </c>
      <c r="N1072" t="s">
        <v>42</v>
      </c>
      <c r="O1072" s="2">
        <v>46203</v>
      </c>
    </row>
    <row r="1073" spans="1:15" x14ac:dyDescent="0.35">
      <c r="A1073" t="s">
        <v>3141</v>
      </c>
      <c r="B1073" t="s">
        <v>3142</v>
      </c>
      <c r="D1073" t="s">
        <v>11</v>
      </c>
      <c r="E1073" t="s">
        <v>1016</v>
      </c>
      <c r="F1073" t="s">
        <v>10</v>
      </c>
      <c r="G1073" t="s">
        <v>62</v>
      </c>
      <c r="H1073" t="s">
        <v>10</v>
      </c>
      <c r="I1073" t="s">
        <v>3143</v>
      </c>
      <c r="M1073" t="s">
        <v>792</v>
      </c>
      <c r="N1073" t="s">
        <v>42</v>
      </c>
      <c r="O1073" s="2">
        <v>46203</v>
      </c>
    </row>
    <row r="1074" spans="1:15" x14ac:dyDescent="0.35">
      <c r="A1074" t="s">
        <v>3144</v>
      </c>
      <c r="B1074" t="s">
        <v>3145</v>
      </c>
      <c r="D1074" t="s">
        <v>6</v>
      </c>
      <c r="E1074" t="s">
        <v>1016</v>
      </c>
      <c r="F1074" t="s">
        <v>10</v>
      </c>
      <c r="G1074" t="s">
        <v>94</v>
      </c>
      <c r="H1074" t="s">
        <v>10</v>
      </c>
      <c r="I1074" t="s">
        <v>1727</v>
      </c>
      <c r="M1074" t="s">
        <v>792</v>
      </c>
      <c r="N1074" t="s">
        <v>42</v>
      </c>
      <c r="O1074" s="2">
        <v>42277</v>
      </c>
    </row>
    <row r="1075" spans="1:15" x14ac:dyDescent="0.35">
      <c r="A1075" t="s">
        <v>3146</v>
      </c>
      <c r="B1075" t="s">
        <v>3147</v>
      </c>
      <c r="D1075" t="s">
        <v>11</v>
      </c>
      <c r="E1075" t="s">
        <v>1016</v>
      </c>
      <c r="F1075" t="s">
        <v>10</v>
      </c>
      <c r="G1075" t="s">
        <v>62</v>
      </c>
      <c r="H1075" t="s">
        <v>10</v>
      </c>
      <c r="I1075" t="s">
        <v>3148</v>
      </c>
      <c r="M1075" t="s">
        <v>792</v>
      </c>
      <c r="N1075" t="s">
        <v>42</v>
      </c>
      <c r="O1075" s="2">
        <v>46203</v>
      </c>
    </row>
    <row r="1076" spans="1:15" x14ac:dyDescent="0.35">
      <c r="A1076" t="s">
        <v>3149</v>
      </c>
      <c r="B1076" t="s">
        <v>3150</v>
      </c>
      <c r="D1076" t="s">
        <v>11</v>
      </c>
      <c r="E1076" t="s">
        <v>1016</v>
      </c>
      <c r="F1076" t="s">
        <v>10</v>
      </c>
      <c r="G1076" t="s">
        <v>62</v>
      </c>
      <c r="H1076" t="s">
        <v>10</v>
      </c>
      <c r="I1076" t="s">
        <v>3151</v>
      </c>
      <c r="M1076" t="s">
        <v>792</v>
      </c>
      <c r="N1076" t="s">
        <v>42</v>
      </c>
      <c r="O1076" s="2">
        <v>46203</v>
      </c>
    </row>
    <row r="1077" spans="1:15" x14ac:dyDescent="0.35">
      <c r="A1077" t="s">
        <v>3152</v>
      </c>
      <c r="B1077" t="s">
        <v>3153</v>
      </c>
      <c r="D1077" t="s">
        <v>11</v>
      </c>
      <c r="E1077" t="s">
        <v>1016</v>
      </c>
      <c r="F1077" t="s">
        <v>10</v>
      </c>
      <c r="G1077" t="s">
        <v>62</v>
      </c>
      <c r="H1077" t="s">
        <v>10</v>
      </c>
      <c r="I1077" t="s">
        <v>3154</v>
      </c>
      <c r="M1077" t="s">
        <v>792</v>
      </c>
      <c r="N1077" t="s">
        <v>42</v>
      </c>
      <c r="O1077" s="2">
        <v>46203</v>
      </c>
    </row>
    <row r="1078" spans="1:15" x14ac:dyDescent="0.35">
      <c r="A1078" t="s">
        <v>3155</v>
      </c>
      <c r="B1078" t="s">
        <v>3156</v>
      </c>
      <c r="D1078" t="s">
        <v>11</v>
      </c>
      <c r="E1078" t="s">
        <v>1016</v>
      </c>
      <c r="F1078" t="s">
        <v>10</v>
      </c>
      <c r="G1078" t="s">
        <v>62</v>
      </c>
      <c r="H1078" t="s">
        <v>10</v>
      </c>
      <c r="I1078" t="s">
        <v>3157</v>
      </c>
      <c r="M1078" t="s">
        <v>792</v>
      </c>
      <c r="N1078" t="s">
        <v>42</v>
      </c>
      <c r="O1078" s="2">
        <v>46203</v>
      </c>
    </row>
    <row r="1079" spans="1:15" x14ac:dyDescent="0.35">
      <c r="A1079" t="s">
        <v>3158</v>
      </c>
      <c r="B1079" t="s">
        <v>3159</v>
      </c>
      <c r="D1079" t="s">
        <v>11</v>
      </c>
      <c r="E1079" t="s">
        <v>1016</v>
      </c>
      <c r="F1079" t="s">
        <v>10</v>
      </c>
      <c r="G1079" t="s">
        <v>62</v>
      </c>
      <c r="H1079" t="s">
        <v>10</v>
      </c>
      <c r="I1079" t="s">
        <v>3160</v>
      </c>
      <c r="M1079" t="s">
        <v>792</v>
      </c>
      <c r="N1079" t="s">
        <v>42</v>
      </c>
      <c r="O1079" s="2">
        <v>46203</v>
      </c>
    </row>
    <row r="1080" spans="1:15" x14ac:dyDescent="0.35">
      <c r="A1080" t="s">
        <v>3161</v>
      </c>
      <c r="B1080" t="s">
        <v>3162</v>
      </c>
      <c r="D1080" t="s">
        <v>11</v>
      </c>
      <c r="E1080" t="s">
        <v>1016</v>
      </c>
      <c r="F1080" t="s">
        <v>10</v>
      </c>
      <c r="G1080" t="s">
        <v>62</v>
      </c>
      <c r="H1080" t="s">
        <v>10</v>
      </c>
      <c r="I1080" t="s">
        <v>3163</v>
      </c>
      <c r="M1080" t="s">
        <v>792</v>
      </c>
      <c r="N1080" t="s">
        <v>42</v>
      </c>
      <c r="O1080" s="2">
        <v>46203</v>
      </c>
    </row>
    <row r="1081" spans="1:15" x14ac:dyDescent="0.35">
      <c r="A1081" t="s">
        <v>3164</v>
      </c>
      <c r="B1081" t="s">
        <v>3165</v>
      </c>
      <c r="D1081" t="s">
        <v>11</v>
      </c>
      <c r="E1081" t="s">
        <v>1016</v>
      </c>
      <c r="F1081" t="s">
        <v>10</v>
      </c>
      <c r="G1081" t="s">
        <v>62</v>
      </c>
      <c r="H1081" t="s">
        <v>10</v>
      </c>
      <c r="I1081" t="s">
        <v>3163</v>
      </c>
      <c r="M1081" t="s">
        <v>792</v>
      </c>
      <c r="N1081" t="s">
        <v>42</v>
      </c>
      <c r="O1081" s="2">
        <v>46203</v>
      </c>
    </row>
    <row r="1082" spans="1:15" x14ac:dyDescent="0.35">
      <c r="A1082" t="s">
        <v>3166</v>
      </c>
      <c r="B1082" t="s">
        <v>3167</v>
      </c>
      <c r="D1082" t="s">
        <v>11</v>
      </c>
      <c r="E1082" t="s">
        <v>1016</v>
      </c>
      <c r="F1082" t="s">
        <v>10</v>
      </c>
      <c r="G1082" t="s">
        <v>62</v>
      </c>
      <c r="H1082" t="s">
        <v>10</v>
      </c>
      <c r="I1082" t="s">
        <v>3163</v>
      </c>
      <c r="M1082" t="s">
        <v>792</v>
      </c>
      <c r="N1082" t="s">
        <v>42</v>
      </c>
      <c r="O1082" s="2">
        <v>46203</v>
      </c>
    </row>
    <row r="1083" spans="1:15" x14ac:dyDescent="0.35">
      <c r="A1083" t="s">
        <v>3168</v>
      </c>
      <c r="B1083" t="s">
        <v>3169</v>
      </c>
      <c r="D1083" t="s">
        <v>11</v>
      </c>
      <c r="E1083" t="s">
        <v>1016</v>
      </c>
      <c r="F1083" t="s">
        <v>10</v>
      </c>
      <c r="G1083" t="s">
        <v>62</v>
      </c>
      <c r="H1083" t="s">
        <v>10</v>
      </c>
      <c r="I1083" t="s">
        <v>3170</v>
      </c>
      <c r="M1083" t="s">
        <v>792</v>
      </c>
      <c r="N1083" t="s">
        <v>42</v>
      </c>
      <c r="O1083" s="2">
        <v>46203</v>
      </c>
    </row>
    <row r="1084" spans="1:15" x14ac:dyDescent="0.35">
      <c r="A1084" t="s">
        <v>3171</v>
      </c>
      <c r="B1084" t="s">
        <v>3172</v>
      </c>
      <c r="D1084" t="s">
        <v>6</v>
      </c>
      <c r="E1084" t="s">
        <v>1016</v>
      </c>
      <c r="F1084" t="s">
        <v>10</v>
      </c>
      <c r="G1084" t="s">
        <v>94</v>
      </c>
      <c r="H1084" t="s">
        <v>10</v>
      </c>
      <c r="I1084" t="s">
        <v>1730</v>
      </c>
      <c r="M1084" t="s">
        <v>792</v>
      </c>
      <c r="N1084" t="s">
        <v>42</v>
      </c>
      <c r="O1084" s="2">
        <v>42277</v>
      </c>
    </row>
    <row r="1085" spans="1:15" x14ac:dyDescent="0.35">
      <c r="A1085" t="s">
        <v>3173</v>
      </c>
      <c r="B1085" t="s">
        <v>3174</v>
      </c>
      <c r="D1085" t="s">
        <v>11</v>
      </c>
      <c r="E1085" t="s">
        <v>1016</v>
      </c>
      <c r="F1085" t="s">
        <v>10</v>
      </c>
      <c r="G1085" t="s">
        <v>46</v>
      </c>
      <c r="H1085" t="s">
        <v>10</v>
      </c>
      <c r="I1085" t="s">
        <v>1394</v>
      </c>
      <c r="M1085" t="s">
        <v>792</v>
      </c>
      <c r="N1085" t="s">
        <v>42</v>
      </c>
      <c r="O1085" s="2">
        <v>46203</v>
      </c>
    </row>
    <row r="1086" spans="1:15" x14ac:dyDescent="0.35">
      <c r="A1086" t="s">
        <v>3175</v>
      </c>
      <c r="B1086" t="s">
        <v>3176</v>
      </c>
      <c r="D1086" t="s">
        <v>11</v>
      </c>
      <c r="E1086" t="s">
        <v>1016</v>
      </c>
      <c r="F1086" t="s">
        <v>10</v>
      </c>
      <c r="G1086" t="s">
        <v>46</v>
      </c>
      <c r="H1086" t="s">
        <v>10</v>
      </c>
      <c r="I1086" t="s">
        <v>1394</v>
      </c>
      <c r="M1086" t="s">
        <v>792</v>
      </c>
      <c r="N1086" t="s">
        <v>42</v>
      </c>
      <c r="O1086" s="2">
        <v>46203</v>
      </c>
    </row>
    <row r="1087" spans="1:15" x14ac:dyDescent="0.35">
      <c r="A1087" t="s">
        <v>3177</v>
      </c>
      <c r="B1087" t="s">
        <v>3178</v>
      </c>
      <c r="D1087" t="s">
        <v>6</v>
      </c>
      <c r="E1087" t="s">
        <v>1016</v>
      </c>
      <c r="F1087" t="s">
        <v>10</v>
      </c>
      <c r="G1087" t="s">
        <v>126</v>
      </c>
      <c r="H1087" t="s">
        <v>10</v>
      </c>
      <c r="I1087" t="s">
        <v>1375</v>
      </c>
      <c r="M1087" t="s">
        <v>792</v>
      </c>
      <c r="N1087" t="s">
        <v>42</v>
      </c>
      <c r="O1087" s="2">
        <v>42277</v>
      </c>
    </row>
    <row r="1088" spans="1:15" x14ac:dyDescent="0.35">
      <c r="A1088" t="s">
        <v>3179</v>
      </c>
      <c r="B1088" t="s">
        <v>3180</v>
      </c>
      <c r="D1088" t="s">
        <v>11</v>
      </c>
      <c r="E1088" t="s">
        <v>1016</v>
      </c>
      <c r="F1088" t="s">
        <v>10</v>
      </c>
      <c r="G1088" t="s">
        <v>46</v>
      </c>
      <c r="H1088" t="s">
        <v>10</v>
      </c>
      <c r="I1088" t="s">
        <v>1394</v>
      </c>
      <c r="M1088" t="s">
        <v>792</v>
      </c>
      <c r="N1088" t="s">
        <v>42</v>
      </c>
      <c r="O1088" s="2">
        <v>46203</v>
      </c>
    </row>
    <row r="1089" spans="1:18" x14ac:dyDescent="0.35">
      <c r="A1089" t="s">
        <v>3181</v>
      </c>
      <c r="B1089" t="s">
        <v>3182</v>
      </c>
      <c r="D1089" t="s">
        <v>11</v>
      </c>
      <c r="E1089" t="s">
        <v>1016</v>
      </c>
      <c r="F1089" t="s">
        <v>10</v>
      </c>
      <c r="G1089" t="s">
        <v>124</v>
      </c>
      <c r="H1089" t="s">
        <v>10</v>
      </c>
      <c r="I1089" t="s">
        <v>1741</v>
      </c>
      <c r="M1089" t="s">
        <v>792</v>
      </c>
      <c r="N1089" t="s">
        <v>42</v>
      </c>
      <c r="O1089" s="2">
        <v>46203</v>
      </c>
    </row>
    <row r="1090" spans="1:18" x14ac:dyDescent="0.35">
      <c r="A1090" t="s">
        <v>3183</v>
      </c>
      <c r="B1090" t="s">
        <v>3184</v>
      </c>
      <c r="D1090" t="s">
        <v>11</v>
      </c>
      <c r="E1090" t="s">
        <v>1016</v>
      </c>
      <c r="F1090" t="s">
        <v>10</v>
      </c>
      <c r="G1090" t="s">
        <v>124</v>
      </c>
      <c r="H1090" t="s">
        <v>10</v>
      </c>
      <c r="I1090" t="s">
        <v>1753</v>
      </c>
      <c r="M1090" t="s">
        <v>792</v>
      </c>
      <c r="N1090" t="s">
        <v>42</v>
      </c>
      <c r="O1090" s="2">
        <v>46203</v>
      </c>
    </row>
    <row r="1091" spans="1:18" x14ac:dyDescent="0.35">
      <c r="A1091" t="s">
        <v>3185</v>
      </c>
      <c r="B1091" t="s">
        <v>3186</v>
      </c>
      <c r="D1091" t="s">
        <v>11</v>
      </c>
      <c r="E1091" t="s">
        <v>1016</v>
      </c>
      <c r="F1091" t="s">
        <v>10</v>
      </c>
      <c r="G1091" t="s">
        <v>124</v>
      </c>
      <c r="H1091" t="s">
        <v>10</v>
      </c>
      <c r="I1091" t="s">
        <v>1758</v>
      </c>
      <c r="M1091" t="s">
        <v>792</v>
      </c>
      <c r="N1091" t="s">
        <v>42</v>
      </c>
      <c r="O1091" s="2">
        <v>46203</v>
      </c>
    </row>
    <row r="1092" spans="1:18" x14ac:dyDescent="0.35">
      <c r="A1092" t="s">
        <v>3187</v>
      </c>
      <c r="B1092" t="s">
        <v>3188</v>
      </c>
      <c r="D1092" t="s">
        <v>6</v>
      </c>
      <c r="E1092" t="s">
        <v>1016</v>
      </c>
      <c r="F1092" t="s">
        <v>10</v>
      </c>
      <c r="G1092" t="s">
        <v>82</v>
      </c>
      <c r="H1092" t="s">
        <v>10</v>
      </c>
      <c r="I1092" t="s">
        <v>1131</v>
      </c>
      <c r="M1092" t="s">
        <v>792</v>
      </c>
      <c r="N1092" t="s">
        <v>42</v>
      </c>
      <c r="O1092" s="2">
        <v>42277</v>
      </c>
    </row>
    <row r="1093" spans="1:18" x14ac:dyDescent="0.35">
      <c r="A1093" t="s">
        <v>3189</v>
      </c>
      <c r="B1093" t="s">
        <v>3190</v>
      </c>
      <c r="D1093" t="s">
        <v>11</v>
      </c>
      <c r="E1093" t="s">
        <v>1016</v>
      </c>
      <c r="F1093" t="s">
        <v>10</v>
      </c>
      <c r="G1093" t="s">
        <v>124</v>
      </c>
      <c r="H1093" t="s">
        <v>10</v>
      </c>
      <c r="I1093" t="s">
        <v>1778</v>
      </c>
      <c r="M1093" t="s">
        <v>792</v>
      </c>
      <c r="N1093" t="s">
        <v>42</v>
      </c>
      <c r="O1093" s="2">
        <v>46203</v>
      </c>
    </row>
    <row r="1094" spans="1:18" x14ac:dyDescent="0.35">
      <c r="A1094" t="s">
        <v>3191</v>
      </c>
      <c r="B1094" t="s">
        <v>3192</v>
      </c>
      <c r="D1094" t="s">
        <v>11</v>
      </c>
      <c r="E1094" t="s">
        <v>1016</v>
      </c>
      <c r="F1094" t="s">
        <v>10</v>
      </c>
      <c r="G1094" t="s">
        <v>124</v>
      </c>
      <c r="H1094" t="s">
        <v>10</v>
      </c>
      <c r="I1094" t="s">
        <v>1781</v>
      </c>
      <c r="M1094" t="s">
        <v>792</v>
      </c>
      <c r="N1094" t="s">
        <v>42</v>
      </c>
      <c r="O1094" s="2">
        <v>46203</v>
      </c>
    </row>
    <row r="1095" spans="1:18" x14ac:dyDescent="0.35">
      <c r="A1095" t="s">
        <v>3193</v>
      </c>
      <c r="B1095" t="s">
        <v>3194</v>
      </c>
      <c r="D1095" t="s">
        <v>11</v>
      </c>
      <c r="E1095" t="s">
        <v>1016</v>
      </c>
      <c r="F1095" t="s">
        <v>10</v>
      </c>
      <c r="G1095" t="s">
        <v>46</v>
      </c>
      <c r="H1095" t="s">
        <v>10</v>
      </c>
      <c r="I1095" t="s">
        <v>1394</v>
      </c>
      <c r="M1095" t="s">
        <v>792</v>
      </c>
      <c r="N1095" t="s">
        <v>42</v>
      </c>
      <c r="O1095" s="2">
        <v>46203</v>
      </c>
    </row>
    <row r="1096" spans="1:18" x14ac:dyDescent="0.35">
      <c r="A1096" t="s">
        <v>3195</v>
      </c>
      <c r="B1096" t="s">
        <v>3196</v>
      </c>
      <c r="D1096" t="s">
        <v>11</v>
      </c>
      <c r="E1096" t="s">
        <v>1016</v>
      </c>
      <c r="F1096" t="s">
        <v>10</v>
      </c>
      <c r="G1096" t="s">
        <v>46</v>
      </c>
      <c r="H1096" t="s">
        <v>10</v>
      </c>
      <c r="I1096" t="s">
        <v>1394</v>
      </c>
      <c r="M1096" t="s">
        <v>792</v>
      </c>
      <c r="N1096" t="s">
        <v>42</v>
      </c>
      <c r="O1096" s="2">
        <v>46203</v>
      </c>
    </row>
    <row r="1097" spans="1:18" x14ac:dyDescent="0.35">
      <c r="A1097" t="s">
        <v>3197</v>
      </c>
      <c r="B1097" t="s">
        <v>3198</v>
      </c>
      <c r="D1097" t="s">
        <v>11</v>
      </c>
      <c r="E1097" t="s">
        <v>1016</v>
      </c>
      <c r="F1097" t="s">
        <v>10</v>
      </c>
      <c r="G1097" t="s">
        <v>46</v>
      </c>
      <c r="H1097" t="s">
        <v>10</v>
      </c>
      <c r="I1097" t="s">
        <v>1394</v>
      </c>
      <c r="M1097" t="s">
        <v>792</v>
      </c>
      <c r="N1097" t="s">
        <v>42</v>
      </c>
      <c r="O1097" s="2">
        <v>46203</v>
      </c>
    </row>
    <row r="1098" spans="1:18" x14ac:dyDescent="0.35">
      <c r="A1098" t="s">
        <v>3199</v>
      </c>
      <c r="B1098" t="s">
        <v>3200</v>
      </c>
      <c r="D1098" t="s">
        <v>11</v>
      </c>
      <c r="E1098" t="s">
        <v>1016</v>
      </c>
      <c r="F1098" t="s">
        <v>10</v>
      </c>
      <c r="G1098" t="s">
        <v>46</v>
      </c>
      <c r="H1098" t="s">
        <v>10</v>
      </c>
      <c r="I1098" t="s">
        <v>1394</v>
      </c>
      <c r="M1098" t="s">
        <v>792</v>
      </c>
      <c r="N1098" t="s">
        <v>42</v>
      </c>
      <c r="O1098" s="2">
        <v>46203</v>
      </c>
    </row>
    <row r="1099" spans="1:18" x14ac:dyDescent="0.35">
      <c r="A1099" t="s">
        <v>3201</v>
      </c>
      <c r="B1099" t="s">
        <v>3202</v>
      </c>
      <c r="D1099" t="s">
        <v>11</v>
      </c>
      <c r="E1099" t="s">
        <v>1016</v>
      </c>
      <c r="F1099" t="s">
        <v>10</v>
      </c>
      <c r="G1099" t="s">
        <v>46</v>
      </c>
      <c r="H1099" t="s">
        <v>10</v>
      </c>
      <c r="I1099" t="s">
        <v>1394</v>
      </c>
      <c r="M1099" t="s">
        <v>792</v>
      </c>
      <c r="N1099" t="s">
        <v>42</v>
      </c>
      <c r="O1099" s="2">
        <v>46203</v>
      </c>
    </row>
    <row r="1100" spans="1:18" x14ac:dyDescent="0.35">
      <c r="A1100" t="s">
        <v>3203</v>
      </c>
      <c r="B1100" t="s">
        <v>3204</v>
      </c>
      <c r="D1100" t="s">
        <v>11</v>
      </c>
      <c r="E1100" t="s">
        <v>1016</v>
      </c>
      <c r="F1100" t="s">
        <v>10</v>
      </c>
      <c r="G1100" t="s">
        <v>46</v>
      </c>
      <c r="H1100" t="s">
        <v>10</v>
      </c>
      <c r="I1100" t="s">
        <v>1394</v>
      </c>
      <c r="M1100" t="s">
        <v>792</v>
      </c>
      <c r="N1100" t="s">
        <v>42</v>
      </c>
      <c r="O1100" s="2">
        <v>46203</v>
      </c>
    </row>
    <row r="1101" spans="1:18" x14ac:dyDescent="0.35">
      <c r="A1101" t="s">
        <v>3205</v>
      </c>
      <c r="B1101" t="s">
        <v>3206</v>
      </c>
      <c r="D1101" t="s">
        <v>11</v>
      </c>
      <c r="E1101" t="s">
        <v>1016</v>
      </c>
      <c r="F1101" t="s">
        <v>10</v>
      </c>
      <c r="G1101" t="s">
        <v>46</v>
      </c>
      <c r="H1101" t="s">
        <v>10</v>
      </c>
      <c r="I1101" t="s">
        <v>1394</v>
      </c>
      <c r="M1101" t="s">
        <v>792</v>
      </c>
      <c r="N1101" t="s">
        <v>42</v>
      </c>
      <c r="O1101" s="2">
        <v>46203</v>
      </c>
    </row>
    <row r="1102" spans="1:18" x14ac:dyDescent="0.35">
      <c r="A1102" t="s">
        <v>3207</v>
      </c>
      <c r="B1102" t="s">
        <v>3208</v>
      </c>
      <c r="D1102" t="s">
        <v>11</v>
      </c>
      <c r="E1102" t="s">
        <v>1016</v>
      </c>
      <c r="F1102" t="s">
        <v>10</v>
      </c>
      <c r="G1102" t="s">
        <v>46</v>
      </c>
      <c r="H1102" t="s">
        <v>10</v>
      </c>
      <c r="I1102" t="s">
        <v>1394</v>
      </c>
      <c r="M1102" t="s">
        <v>792</v>
      </c>
      <c r="N1102" t="s">
        <v>42</v>
      </c>
      <c r="O1102" s="2">
        <v>46203</v>
      </c>
    </row>
    <row r="1103" spans="1:18" x14ac:dyDescent="0.35">
      <c r="A1103" t="s">
        <v>3209</v>
      </c>
      <c r="B1103" t="s">
        <v>3210</v>
      </c>
      <c r="D1103" t="s">
        <v>6</v>
      </c>
      <c r="E1103" t="s">
        <v>1016</v>
      </c>
      <c r="F1103" t="s">
        <v>10</v>
      </c>
      <c r="G1103" t="s">
        <v>144</v>
      </c>
      <c r="H1103" t="s">
        <v>10</v>
      </c>
      <c r="I1103" t="s">
        <v>1201</v>
      </c>
      <c r="M1103" t="s">
        <v>792</v>
      </c>
      <c r="N1103" t="s">
        <v>42</v>
      </c>
      <c r="O1103" s="2">
        <v>42277</v>
      </c>
      <c r="Q1103" s="2">
        <v>41639</v>
      </c>
      <c r="R1103" s="2">
        <v>45580</v>
      </c>
    </row>
    <row r="1104" spans="1:18" x14ac:dyDescent="0.35">
      <c r="A1104" t="s">
        <v>3211</v>
      </c>
      <c r="B1104" t="s">
        <v>3212</v>
      </c>
      <c r="D1104" t="s">
        <v>11</v>
      </c>
      <c r="E1104" t="s">
        <v>1016</v>
      </c>
      <c r="F1104" t="s">
        <v>10</v>
      </c>
      <c r="G1104" t="s">
        <v>90</v>
      </c>
      <c r="H1104" t="s">
        <v>10</v>
      </c>
      <c r="I1104" t="s">
        <v>2738</v>
      </c>
      <c r="M1104" t="s">
        <v>792</v>
      </c>
      <c r="N1104" t="s">
        <v>42</v>
      </c>
      <c r="O1104" s="2">
        <v>46203</v>
      </c>
    </row>
    <row r="1105" spans="1:15" x14ac:dyDescent="0.35">
      <c r="A1105" t="s">
        <v>3213</v>
      </c>
      <c r="B1105" t="s">
        <v>3214</v>
      </c>
      <c r="D1105" t="s">
        <v>11</v>
      </c>
      <c r="E1105" t="s">
        <v>1016</v>
      </c>
      <c r="F1105" t="s">
        <v>10</v>
      </c>
      <c r="G1105" t="s">
        <v>62</v>
      </c>
      <c r="H1105" t="s">
        <v>10</v>
      </c>
      <c r="I1105" t="s">
        <v>3215</v>
      </c>
      <c r="M1105" t="s">
        <v>792</v>
      </c>
      <c r="N1105" t="s">
        <v>42</v>
      </c>
      <c r="O1105" s="2">
        <v>46203</v>
      </c>
    </row>
    <row r="1106" spans="1:15" x14ac:dyDescent="0.35">
      <c r="A1106" t="s">
        <v>3216</v>
      </c>
      <c r="B1106" t="s">
        <v>3217</v>
      </c>
      <c r="D1106" t="s">
        <v>11</v>
      </c>
      <c r="E1106" t="s">
        <v>1016</v>
      </c>
      <c r="F1106" t="s">
        <v>10</v>
      </c>
      <c r="G1106" t="s">
        <v>62</v>
      </c>
      <c r="H1106" t="s">
        <v>10</v>
      </c>
      <c r="I1106" t="s">
        <v>3218</v>
      </c>
      <c r="M1106" t="s">
        <v>792</v>
      </c>
      <c r="N1106" t="s">
        <v>42</v>
      </c>
      <c r="O1106" s="2">
        <v>46203</v>
      </c>
    </row>
    <row r="1107" spans="1:15" x14ac:dyDescent="0.35">
      <c r="A1107" t="s">
        <v>3219</v>
      </c>
      <c r="B1107" t="s">
        <v>3220</v>
      </c>
      <c r="D1107" t="s">
        <v>11</v>
      </c>
      <c r="E1107" t="s">
        <v>1016</v>
      </c>
      <c r="F1107" t="s">
        <v>10</v>
      </c>
      <c r="G1107" t="s">
        <v>62</v>
      </c>
      <c r="H1107" t="s">
        <v>10</v>
      </c>
      <c r="I1107" t="s">
        <v>3218</v>
      </c>
      <c r="M1107" t="s">
        <v>792</v>
      </c>
      <c r="N1107" t="s">
        <v>42</v>
      </c>
      <c r="O1107" s="2">
        <v>46203</v>
      </c>
    </row>
    <row r="1108" spans="1:15" x14ac:dyDescent="0.35">
      <c r="A1108" t="s">
        <v>3221</v>
      </c>
      <c r="B1108" t="s">
        <v>3222</v>
      </c>
      <c r="D1108" t="s">
        <v>11</v>
      </c>
      <c r="E1108" t="s">
        <v>1016</v>
      </c>
      <c r="F1108" t="s">
        <v>10</v>
      </c>
      <c r="G1108" t="s">
        <v>62</v>
      </c>
      <c r="H1108" t="s">
        <v>10</v>
      </c>
      <c r="I1108" t="s">
        <v>3218</v>
      </c>
      <c r="M1108" t="s">
        <v>792</v>
      </c>
      <c r="N1108" t="s">
        <v>42</v>
      </c>
      <c r="O1108" s="2">
        <v>46203</v>
      </c>
    </row>
    <row r="1109" spans="1:15" x14ac:dyDescent="0.35">
      <c r="A1109" t="s">
        <v>3223</v>
      </c>
      <c r="B1109" t="s">
        <v>3224</v>
      </c>
      <c r="D1109" t="s">
        <v>6</v>
      </c>
      <c r="E1109" t="s">
        <v>1016</v>
      </c>
      <c r="F1109" t="s">
        <v>10</v>
      </c>
      <c r="G1109" t="s">
        <v>92</v>
      </c>
      <c r="H1109" t="s">
        <v>10</v>
      </c>
      <c r="I1109" t="s">
        <v>1017</v>
      </c>
      <c r="M1109" t="s">
        <v>792</v>
      </c>
      <c r="N1109" t="s">
        <v>42</v>
      </c>
      <c r="O1109" s="2">
        <v>42277</v>
      </c>
    </row>
    <row r="1110" spans="1:15" x14ac:dyDescent="0.35">
      <c r="A1110" t="s">
        <v>3225</v>
      </c>
      <c r="B1110" t="s">
        <v>3226</v>
      </c>
      <c r="D1110" t="s">
        <v>11</v>
      </c>
      <c r="E1110" t="s">
        <v>1016</v>
      </c>
      <c r="F1110" t="s">
        <v>10</v>
      </c>
      <c r="G1110" t="s">
        <v>62</v>
      </c>
      <c r="H1110" t="s">
        <v>10</v>
      </c>
      <c r="I1110" t="s">
        <v>3218</v>
      </c>
      <c r="M1110" t="s">
        <v>792</v>
      </c>
      <c r="N1110" t="s">
        <v>42</v>
      </c>
      <c r="O1110" s="2">
        <v>46203</v>
      </c>
    </row>
    <row r="1111" spans="1:15" x14ac:dyDescent="0.35">
      <c r="A1111" t="s">
        <v>3227</v>
      </c>
      <c r="B1111" t="s">
        <v>3228</v>
      </c>
      <c r="D1111" t="s">
        <v>11</v>
      </c>
      <c r="E1111" t="s">
        <v>1016</v>
      </c>
      <c r="F1111" t="s">
        <v>10</v>
      </c>
      <c r="G1111" t="s">
        <v>62</v>
      </c>
      <c r="H1111" t="s">
        <v>10</v>
      </c>
      <c r="I1111" t="s">
        <v>3218</v>
      </c>
      <c r="M1111" t="s">
        <v>792</v>
      </c>
      <c r="N1111" t="s">
        <v>42</v>
      </c>
      <c r="O1111" s="2">
        <v>46203</v>
      </c>
    </row>
    <row r="1112" spans="1:15" x14ac:dyDescent="0.35">
      <c r="A1112" t="s">
        <v>3229</v>
      </c>
      <c r="B1112" t="s">
        <v>3230</v>
      </c>
      <c r="D1112" t="s">
        <v>11</v>
      </c>
      <c r="E1112" t="s">
        <v>1016</v>
      </c>
      <c r="F1112" t="s">
        <v>10</v>
      </c>
      <c r="G1112" t="s">
        <v>62</v>
      </c>
      <c r="H1112" t="s">
        <v>10</v>
      </c>
      <c r="I1112" t="s">
        <v>3231</v>
      </c>
      <c r="M1112" t="s">
        <v>792</v>
      </c>
      <c r="N1112" t="s">
        <v>42</v>
      </c>
      <c r="O1112" s="2">
        <v>46203</v>
      </c>
    </row>
    <row r="1113" spans="1:15" x14ac:dyDescent="0.35">
      <c r="A1113" t="s">
        <v>3232</v>
      </c>
      <c r="B1113" t="s">
        <v>3233</v>
      </c>
      <c r="D1113" t="s">
        <v>11</v>
      </c>
      <c r="E1113" t="s">
        <v>1016</v>
      </c>
      <c r="F1113" t="s">
        <v>10</v>
      </c>
      <c r="G1113" t="s">
        <v>62</v>
      </c>
      <c r="H1113" t="s">
        <v>10</v>
      </c>
      <c r="I1113" t="s">
        <v>3234</v>
      </c>
      <c r="M1113" t="s">
        <v>792</v>
      </c>
      <c r="N1113" t="s">
        <v>42</v>
      </c>
      <c r="O1113" s="2">
        <v>46203</v>
      </c>
    </row>
    <row r="1114" spans="1:15" x14ac:dyDescent="0.35">
      <c r="A1114" t="s">
        <v>3235</v>
      </c>
      <c r="B1114" t="s">
        <v>3236</v>
      </c>
      <c r="D1114" t="s">
        <v>11</v>
      </c>
      <c r="E1114" t="s">
        <v>1016</v>
      </c>
      <c r="F1114" t="s">
        <v>10</v>
      </c>
      <c r="G1114" t="s">
        <v>62</v>
      </c>
      <c r="H1114" t="s">
        <v>10</v>
      </c>
      <c r="I1114" t="s">
        <v>3237</v>
      </c>
      <c r="M1114" t="s">
        <v>792</v>
      </c>
      <c r="N1114" t="s">
        <v>42</v>
      </c>
      <c r="O1114" s="2">
        <v>46203</v>
      </c>
    </row>
    <row r="1115" spans="1:15" x14ac:dyDescent="0.35">
      <c r="A1115" t="s">
        <v>3238</v>
      </c>
      <c r="B1115" t="s">
        <v>3239</v>
      </c>
      <c r="D1115" t="s">
        <v>11</v>
      </c>
      <c r="E1115" t="s">
        <v>1016</v>
      </c>
      <c r="F1115" t="s">
        <v>10</v>
      </c>
      <c r="G1115" t="s">
        <v>62</v>
      </c>
      <c r="H1115" t="s">
        <v>10</v>
      </c>
      <c r="I1115" t="s">
        <v>3240</v>
      </c>
      <c r="M1115" t="s">
        <v>792</v>
      </c>
      <c r="N1115" t="s">
        <v>42</v>
      </c>
      <c r="O1115" s="2">
        <v>46203</v>
      </c>
    </row>
    <row r="1116" spans="1:15" x14ac:dyDescent="0.35">
      <c r="A1116" t="s">
        <v>3241</v>
      </c>
      <c r="B1116" t="s">
        <v>3242</v>
      </c>
      <c r="D1116" t="s">
        <v>11</v>
      </c>
      <c r="E1116" t="s">
        <v>1016</v>
      </c>
      <c r="F1116" t="s">
        <v>10</v>
      </c>
      <c r="G1116" t="s">
        <v>46</v>
      </c>
      <c r="H1116" t="s">
        <v>10</v>
      </c>
      <c r="I1116" t="s">
        <v>1838</v>
      </c>
      <c r="M1116" t="s">
        <v>792</v>
      </c>
      <c r="N1116" t="s">
        <v>42</v>
      </c>
      <c r="O1116" s="2">
        <v>46203</v>
      </c>
    </row>
    <row r="1117" spans="1:15" x14ac:dyDescent="0.35">
      <c r="A1117" t="s">
        <v>3243</v>
      </c>
      <c r="B1117" t="s">
        <v>3244</v>
      </c>
      <c r="D1117" t="s">
        <v>11</v>
      </c>
      <c r="E1117" t="s">
        <v>1016</v>
      </c>
      <c r="F1117" t="s">
        <v>10</v>
      </c>
      <c r="G1117" t="s">
        <v>46</v>
      </c>
      <c r="H1117" t="s">
        <v>10</v>
      </c>
      <c r="I1117" t="s">
        <v>1841</v>
      </c>
      <c r="M1117" t="s">
        <v>792</v>
      </c>
      <c r="N1117" t="s">
        <v>42</v>
      </c>
      <c r="O1117" s="2">
        <v>46203</v>
      </c>
    </row>
    <row r="1118" spans="1:15" x14ac:dyDescent="0.35">
      <c r="A1118" t="s">
        <v>3245</v>
      </c>
      <c r="B1118" t="s">
        <v>3246</v>
      </c>
      <c r="D1118" t="s">
        <v>6</v>
      </c>
      <c r="E1118" t="s">
        <v>1016</v>
      </c>
      <c r="F1118" t="s">
        <v>10</v>
      </c>
      <c r="G1118" t="s">
        <v>76</v>
      </c>
      <c r="H1118" t="s">
        <v>10</v>
      </c>
      <c r="I1118" t="s">
        <v>1375</v>
      </c>
      <c r="M1118" t="s">
        <v>792</v>
      </c>
      <c r="N1118" t="s">
        <v>42</v>
      </c>
      <c r="O1118" s="2">
        <v>42277</v>
      </c>
    </row>
    <row r="1119" spans="1:15" x14ac:dyDescent="0.35">
      <c r="A1119" t="s">
        <v>3247</v>
      </c>
      <c r="B1119" t="s">
        <v>3248</v>
      </c>
      <c r="D1119" t="s">
        <v>11</v>
      </c>
      <c r="E1119" t="s">
        <v>1016</v>
      </c>
      <c r="F1119" t="s">
        <v>10</v>
      </c>
      <c r="G1119" t="s">
        <v>62</v>
      </c>
      <c r="H1119" t="s">
        <v>10</v>
      </c>
      <c r="I1119" t="s">
        <v>3249</v>
      </c>
      <c r="M1119" t="s">
        <v>792</v>
      </c>
      <c r="N1119" t="s">
        <v>42</v>
      </c>
      <c r="O1119" s="2">
        <v>46203</v>
      </c>
    </row>
    <row r="1120" spans="1:15" x14ac:dyDescent="0.35">
      <c r="A1120" t="s">
        <v>3250</v>
      </c>
      <c r="B1120" t="s">
        <v>3251</v>
      </c>
      <c r="D1120" t="s">
        <v>11</v>
      </c>
      <c r="E1120" t="s">
        <v>1016</v>
      </c>
      <c r="F1120" t="s">
        <v>10</v>
      </c>
      <c r="G1120" t="s">
        <v>62</v>
      </c>
      <c r="H1120" t="s">
        <v>10</v>
      </c>
      <c r="I1120" t="s">
        <v>3252</v>
      </c>
      <c r="M1120" t="s">
        <v>792</v>
      </c>
      <c r="N1120" t="s">
        <v>42</v>
      </c>
      <c r="O1120" s="2">
        <v>46203</v>
      </c>
    </row>
    <row r="1121" spans="1:18" x14ac:dyDescent="0.35">
      <c r="A1121" t="s">
        <v>3253</v>
      </c>
      <c r="B1121" t="s">
        <v>3254</v>
      </c>
      <c r="D1121" t="s">
        <v>11</v>
      </c>
      <c r="E1121" t="s">
        <v>1016</v>
      </c>
      <c r="F1121" t="s">
        <v>10</v>
      </c>
      <c r="G1121" t="s">
        <v>62</v>
      </c>
      <c r="H1121" t="s">
        <v>10</v>
      </c>
      <c r="I1121" t="s">
        <v>3255</v>
      </c>
      <c r="M1121" t="s">
        <v>792</v>
      </c>
      <c r="N1121" t="s">
        <v>42</v>
      </c>
      <c r="O1121" s="2">
        <v>46203</v>
      </c>
    </row>
    <row r="1122" spans="1:18" x14ac:dyDescent="0.35">
      <c r="A1122" t="s">
        <v>3256</v>
      </c>
      <c r="B1122" t="s">
        <v>3257</v>
      </c>
      <c r="D1122" t="s">
        <v>11</v>
      </c>
      <c r="E1122" t="s">
        <v>1016</v>
      </c>
      <c r="F1122" t="s">
        <v>10</v>
      </c>
      <c r="G1122" t="s">
        <v>62</v>
      </c>
      <c r="H1122" t="s">
        <v>10</v>
      </c>
      <c r="I1122" t="s">
        <v>3258</v>
      </c>
      <c r="M1122" t="s">
        <v>792</v>
      </c>
      <c r="N1122" t="s">
        <v>42</v>
      </c>
      <c r="O1122" s="2">
        <v>46203</v>
      </c>
    </row>
    <row r="1123" spans="1:18" x14ac:dyDescent="0.35">
      <c r="A1123" t="s">
        <v>3259</v>
      </c>
      <c r="B1123" t="s">
        <v>3260</v>
      </c>
      <c r="D1123" t="s">
        <v>11</v>
      </c>
      <c r="E1123" t="s">
        <v>1016</v>
      </c>
      <c r="F1123" t="s">
        <v>10</v>
      </c>
      <c r="G1123" t="s">
        <v>62</v>
      </c>
      <c r="H1123" t="s">
        <v>10</v>
      </c>
      <c r="I1123" t="s">
        <v>3261</v>
      </c>
      <c r="M1123" t="s">
        <v>792</v>
      </c>
      <c r="N1123" t="s">
        <v>42</v>
      </c>
      <c r="O1123" s="2">
        <v>46203</v>
      </c>
    </row>
    <row r="1124" spans="1:18" x14ac:dyDescent="0.35">
      <c r="A1124" t="s">
        <v>3262</v>
      </c>
      <c r="B1124" t="s">
        <v>3263</v>
      </c>
      <c r="D1124" t="s">
        <v>11</v>
      </c>
      <c r="E1124" t="s">
        <v>1016</v>
      </c>
      <c r="F1124" t="s">
        <v>10</v>
      </c>
      <c r="G1124" t="s">
        <v>62</v>
      </c>
      <c r="H1124" t="s">
        <v>10</v>
      </c>
      <c r="I1124" t="s">
        <v>3264</v>
      </c>
      <c r="M1124" t="s">
        <v>792</v>
      </c>
      <c r="N1124" t="s">
        <v>42</v>
      </c>
      <c r="O1124" s="2">
        <v>46203</v>
      </c>
    </row>
    <row r="1125" spans="1:18" x14ac:dyDescent="0.35">
      <c r="A1125" t="s">
        <v>3265</v>
      </c>
      <c r="B1125" t="s">
        <v>3266</v>
      </c>
      <c r="D1125" t="s">
        <v>11</v>
      </c>
      <c r="E1125" t="s">
        <v>1016</v>
      </c>
      <c r="F1125" t="s">
        <v>10</v>
      </c>
      <c r="G1125" t="s">
        <v>62</v>
      </c>
      <c r="H1125" t="s">
        <v>10</v>
      </c>
      <c r="I1125" t="s">
        <v>3264</v>
      </c>
      <c r="M1125" t="s">
        <v>792</v>
      </c>
      <c r="N1125" t="s">
        <v>42</v>
      </c>
      <c r="O1125" s="2">
        <v>46203</v>
      </c>
    </row>
    <row r="1126" spans="1:18" x14ac:dyDescent="0.35">
      <c r="A1126" t="s">
        <v>3267</v>
      </c>
      <c r="B1126" t="s">
        <v>3268</v>
      </c>
      <c r="D1126" t="s">
        <v>11</v>
      </c>
      <c r="E1126" t="s">
        <v>1016</v>
      </c>
      <c r="F1126" t="s">
        <v>10</v>
      </c>
      <c r="G1126" t="s">
        <v>62</v>
      </c>
      <c r="H1126" t="s">
        <v>10</v>
      </c>
      <c r="I1126" t="s">
        <v>3264</v>
      </c>
      <c r="M1126" t="s">
        <v>792</v>
      </c>
      <c r="N1126" t="s">
        <v>42</v>
      </c>
      <c r="O1126" s="2">
        <v>46203</v>
      </c>
    </row>
    <row r="1127" spans="1:18" x14ac:dyDescent="0.35">
      <c r="A1127" t="s">
        <v>3269</v>
      </c>
      <c r="B1127" t="s">
        <v>3270</v>
      </c>
      <c r="D1127" t="s">
        <v>11</v>
      </c>
      <c r="E1127" t="s">
        <v>1016</v>
      </c>
      <c r="F1127" t="s">
        <v>10</v>
      </c>
      <c r="G1127" t="s">
        <v>62</v>
      </c>
      <c r="H1127" t="s">
        <v>10</v>
      </c>
      <c r="I1127" t="s">
        <v>3264</v>
      </c>
      <c r="M1127" t="s">
        <v>792</v>
      </c>
      <c r="N1127" t="s">
        <v>42</v>
      </c>
      <c r="O1127" s="2">
        <v>46203</v>
      </c>
    </row>
    <row r="1128" spans="1:18" x14ac:dyDescent="0.35">
      <c r="A1128" t="s">
        <v>3271</v>
      </c>
      <c r="B1128" t="s">
        <v>3272</v>
      </c>
      <c r="D1128" t="s">
        <v>11</v>
      </c>
      <c r="E1128" t="s">
        <v>1016</v>
      </c>
      <c r="F1128" t="s">
        <v>10</v>
      </c>
      <c r="G1128" t="s">
        <v>62</v>
      </c>
      <c r="H1128" t="s">
        <v>10</v>
      </c>
      <c r="I1128" t="s">
        <v>3264</v>
      </c>
      <c r="M1128" t="s">
        <v>792</v>
      </c>
      <c r="N1128" t="s">
        <v>42</v>
      </c>
      <c r="O1128" s="2">
        <v>46203</v>
      </c>
    </row>
    <row r="1129" spans="1:18" x14ac:dyDescent="0.35">
      <c r="A1129" t="s">
        <v>3273</v>
      </c>
      <c r="B1129" t="s">
        <v>3274</v>
      </c>
      <c r="D1129" t="s">
        <v>6</v>
      </c>
      <c r="E1129" t="s">
        <v>1016</v>
      </c>
      <c r="F1129" t="s">
        <v>10</v>
      </c>
      <c r="G1129" t="s">
        <v>46</v>
      </c>
      <c r="H1129" t="s">
        <v>10</v>
      </c>
      <c r="I1129" t="s">
        <v>1229</v>
      </c>
      <c r="M1129" t="s">
        <v>792</v>
      </c>
      <c r="N1129" t="s">
        <v>42</v>
      </c>
      <c r="O1129" s="2">
        <v>42277</v>
      </c>
      <c r="R1129" s="2">
        <v>46203</v>
      </c>
    </row>
    <row r="1130" spans="1:18" x14ac:dyDescent="0.35">
      <c r="A1130" t="s">
        <v>3275</v>
      </c>
      <c r="B1130" t="s">
        <v>3276</v>
      </c>
      <c r="D1130" t="s">
        <v>11</v>
      </c>
      <c r="E1130" t="s">
        <v>1016</v>
      </c>
      <c r="F1130" t="s">
        <v>10</v>
      </c>
      <c r="G1130" t="s">
        <v>62</v>
      </c>
      <c r="H1130" t="s">
        <v>10</v>
      </c>
      <c r="I1130" t="s">
        <v>3277</v>
      </c>
      <c r="M1130" t="s">
        <v>792</v>
      </c>
      <c r="N1130" t="s">
        <v>42</v>
      </c>
      <c r="O1130" s="2">
        <v>46203</v>
      </c>
    </row>
    <row r="1131" spans="1:18" x14ac:dyDescent="0.35">
      <c r="A1131" t="s">
        <v>3278</v>
      </c>
      <c r="B1131" t="s">
        <v>3279</v>
      </c>
      <c r="D1131" t="s">
        <v>11</v>
      </c>
      <c r="E1131" t="s">
        <v>1016</v>
      </c>
      <c r="F1131" t="s">
        <v>10</v>
      </c>
      <c r="G1131" t="s">
        <v>62</v>
      </c>
      <c r="H1131" t="s">
        <v>10</v>
      </c>
      <c r="I1131" t="s">
        <v>3280</v>
      </c>
      <c r="M1131" t="s">
        <v>792</v>
      </c>
      <c r="N1131" t="s">
        <v>42</v>
      </c>
      <c r="O1131" s="2">
        <v>46203</v>
      </c>
    </row>
    <row r="1132" spans="1:18" x14ac:dyDescent="0.35">
      <c r="A1132" t="s">
        <v>3281</v>
      </c>
      <c r="B1132" t="s">
        <v>3282</v>
      </c>
      <c r="D1132" t="s">
        <v>11</v>
      </c>
      <c r="E1132" t="s">
        <v>1016</v>
      </c>
      <c r="F1132" t="s">
        <v>10</v>
      </c>
      <c r="G1132" t="s">
        <v>82</v>
      </c>
      <c r="H1132" t="s">
        <v>10</v>
      </c>
      <c r="I1132" t="s">
        <v>1289</v>
      </c>
      <c r="M1132" t="s">
        <v>792</v>
      </c>
      <c r="N1132" t="s">
        <v>42</v>
      </c>
      <c r="O1132" s="2">
        <v>46203</v>
      </c>
    </row>
    <row r="1133" spans="1:18" x14ac:dyDescent="0.35">
      <c r="A1133" t="s">
        <v>3283</v>
      </c>
      <c r="B1133" t="s">
        <v>3284</v>
      </c>
      <c r="D1133" t="s">
        <v>11</v>
      </c>
      <c r="E1133" t="s">
        <v>1016</v>
      </c>
      <c r="F1133" t="s">
        <v>10</v>
      </c>
      <c r="G1133" t="s">
        <v>94</v>
      </c>
      <c r="H1133" t="s">
        <v>10</v>
      </c>
      <c r="I1133" t="s">
        <v>2192</v>
      </c>
      <c r="M1133" t="s">
        <v>792</v>
      </c>
      <c r="N1133" t="s">
        <v>42</v>
      </c>
      <c r="O1133" s="2">
        <v>46203</v>
      </c>
    </row>
    <row r="1134" spans="1:18" x14ac:dyDescent="0.35">
      <c r="A1134" t="s">
        <v>3285</v>
      </c>
      <c r="B1134" t="s">
        <v>3286</v>
      </c>
      <c r="D1134" t="s">
        <v>11</v>
      </c>
      <c r="E1134" t="s">
        <v>1016</v>
      </c>
      <c r="F1134" t="s">
        <v>10</v>
      </c>
      <c r="G1134" t="s">
        <v>46</v>
      </c>
      <c r="H1134" t="s">
        <v>10</v>
      </c>
      <c r="I1134" t="s">
        <v>1394</v>
      </c>
      <c r="M1134" t="s">
        <v>792</v>
      </c>
      <c r="N1134" t="s">
        <v>42</v>
      </c>
      <c r="O1134" s="2">
        <v>46203</v>
      </c>
    </row>
    <row r="1135" spans="1:18" x14ac:dyDescent="0.35">
      <c r="A1135" t="s">
        <v>3287</v>
      </c>
      <c r="B1135" t="s">
        <v>3288</v>
      </c>
      <c r="D1135" t="s">
        <v>11</v>
      </c>
      <c r="E1135" t="s">
        <v>1016</v>
      </c>
      <c r="F1135" t="s">
        <v>10</v>
      </c>
      <c r="G1135" t="s">
        <v>46</v>
      </c>
      <c r="H1135" t="s">
        <v>10</v>
      </c>
      <c r="I1135" t="s">
        <v>1394</v>
      </c>
      <c r="M1135" t="s">
        <v>792</v>
      </c>
      <c r="N1135" t="s">
        <v>42</v>
      </c>
      <c r="O1135" s="2">
        <v>46203</v>
      </c>
    </row>
    <row r="1136" spans="1:18" x14ac:dyDescent="0.35">
      <c r="A1136" t="s">
        <v>3289</v>
      </c>
      <c r="B1136" t="s">
        <v>3290</v>
      </c>
      <c r="D1136" t="s">
        <v>11</v>
      </c>
      <c r="E1136" t="s">
        <v>1016</v>
      </c>
      <c r="F1136" t="s">
        <v>10</v>
      </c>
      <c r="G1136" t="s">
        <v>46</v>
      </c>
      <c r="H1136" t="s">
        <v>10</v>
      </c>
      <c r="I1136" t="s">
        <v>1394</v>
      </c>
      <c r="M1136" t="s">
        <v>792</v>
      </c>
      <c r="N1136" t="s">
        <v>42</v>
      </c>
      <c r="O1136" s="2">
        <v>46203</v>
      </c>
    </row>
    <row r="1137" spans="1:17" x14ac:dyDescent="0.35">
      <c r="A1137" t="s">
        <v>3291</v>
      </c>
      <c r="B1137" t="s">
        <v>3292</v>
      </c>
      <c r="D1137" t="s">
        <v>6</v>
      </c>
      <c r="E1137" t="s">
        <v>1016</v>
      </c>
      <c r="F1137" t="s">
        <v>10</v>
      </c>
      <c r="G1137" t="s">
        <v>46</v>
      </c>
      <c r="H1137" t="s">
        <v>10</v>
      </c>
      <c r="I1137" t="s">
        <v>1375</v>
      </c>
      <c r="M1137" t="s">
        <v>792</v>
      </c>
      <c r="N1137" t="s">
        <v>42</v>
      </c>
      <c r="O1137" s="2">
        <v>42277</v>
      </c>
    </row>
    <row r="1138" spans="1:17" x14ac:dyDescent="0.35">
      <c r="A1138" t="s">
        <v>3293</v>
      </c>
      <c r="B1138" t="s">
        <v>3294</v>
      </c>
      <c r="D1138" t="s">
        <v>11</v>
      </c>
      <c r="E1138" t="s">
        <v>1016</v>
      </c>
      <c r="F1138" t="s">
        <v>10</v>
      </c>
      <c r="G1138" t="s">
        <v>46</v>
      </c>
      <c r="H1138" t="s">
        <v>10</v>
      </c>
      <c r="I1138" t="s">
        <v>1394</v>
      </c>
      <c r="M1138" t="s">
        <v>792</v>
      </c>
      <c r="N1138" t="s">
        <v>42</v>
      </c>
      <c r="O1138" s="2">
        <v>46203</v>
      </c>
    </row>
    <row r="1139" spans="1:17" x14ac:dyDescent="0.35">
      <c r="A1139" t="s">
        <v>3295</v>
      </c>
      <c r="B1139" t="s">
        <v>3296</v>
      </c>
      <c r="D1139" t="s">
        <v>11</v>
      </c>
      <c r="E1139" t="s">
        <v>1016</v>
      </c>
      <c r="F1139" t="s">
        <v>10</v>
      </c>
      <c r="G1139" t="s">
        <v>46</v>
      </c>
      <c r="H1139" t="s">
        <v>10</v>
      </c>
      <c r="I1139" t="s">
        <v>1394</v>
      </c>
      <c r="M1139" t="s">
        <v>792</v>
      </c>
      <c r="N1139" t="s">
        <v>42</v>
      </c>
      <c r="O1139" s="2">
        <v>46203</v>
      </c>
    </row>
    <row r="1140" spans="1:17" x14ac:dyDescent="0.35">
      <c r="A1140" t="s">
        <v>3297</v>
      </c>
      <c r="B1140" t="s">
        <v>3298</v>
      </c>
      <c r="D1140" t="s">
        <v>11</v>
      </c>
      <c r="E1140" t="s">
        <v>1016</v>
      </c>
      <c r="F1140" t="s">
        <v>10</v>
      </c>
      <c r="G1140" t="s">
        <v>62</v>
      </c>
      <c r="H1140" t="s">
        <v>10</v>
      </c>
      <c r="I1140" t="s">
        <v>3299</v>
      </c>
      <c r="M1140" t="s">
        <v>792</v>
      </c>
      <c r="N1140" t="s">
        <v>42</v>
      </c>
      <c r="O1140" s="2">
        <v>46203</v>
      </c>
    </row>
    <row r="1141" spans="1:17" x14ac:dyDescent="0.35">
      <c r="A1141" t="s">
        <v>3300</v>
      </c>
      <c r="B1141" t="s">
        <v>3301</v>
      </c>
      <c r="D1141" t="s">
        <v>11</v>
      </c>
      <c r="E1141" t="s">
        <v>1016</v>
      </c>
      <c r="F1141" t="s">
        <v>10</v>
      </c>
      <c r="G1141" t="s">
        <v>62</v>
      </c>
      <c r="H1141" t="s">
        <v>10</v>
      </c>
      <c r="I1141" t="s">
        <v>3163</v>
      </c>
      <c r="M1141" t="s">
        <v>792</v>
      </c>
      <c r="N1141" t="s">
        <v>42</v>
      </c>
      <c r="O1141" s="2">
        <v>46203</v>
      </c>
    </row>
    <row r="1142" spans="1:17" x14ac:dyDescent="0.35">
      <c r="A1142" t="s">
        <v>3302</v>
      </c>
      <c r="B1142" t="s">
        <v>3303</v>
      </c>
      <c r="D1142" t="s">
        <v>11</v>
      </c>
      <c r="E1142" t="s">
        <v>1016</v>
      </c>
      <c r="F1142" t="s">
        <v>10</v>
      </c>
      <c r="G1142" t="s">
        <v>62</v>
      </c>
      <c r="H1142" t="s">
        <v>10</v>
      </c>
      <c r="I1142" t="s">
        <v>3163</v>
      </c>
      <c r="M1142" t="s">
        <v>792</v>
      </c>
      <c r="N1142" t="s">
        <v>42</v>
      </c>
      <c r="O1142" s="2">
        <v>46203</v>
      </c>
    </row>
    <row r="1143" spans="1:17" x14ac:dyDescent="0.35">
      <c r="A1143" t="s">
        <v>3304</v>
      </c>
      <c r="B1143" t="s">
        <v>3305</v>
      </c>
      <c r="D1143" t="s">
        <v>11</v>
      </c>
      <c r="E1143" t="s">
        <v>1016</v>
      </c>
      <c r="F1143" t="s">
        <v>10</v>
      </c>
      <c r="G1143" t="s">
        <v>62</v>
      </c>
      <c r="H1143" t="s">
        <v>10</v>
      </c>
      <c r="I1143" t="s">
        <v>3306</v>
      </c>
      <c r="M1143" t="s">
        <v>792</v>
      </c>
      <c r="N1143" t="s">
        <v>42</v>
      </c>
      <c r="O1143" s="2">
        <v>46203</v>
      </c>
    </row>
    <row r="1144" spans="1:17" x14ac:dyDescent="0.35">
      <c r="A1144" t="s">
        <v>3307</v>
      </c>
      <c r="B1144" t="s">
        <v>3308</v>
      </c>
      <c r="D1144" t="s">
        <v>11</v>
      </c>
      <c r="E1144" t="s">
        <v>1016</v>
      </c>
      <c r="F1144" t="s">
        <v>10</v>
      </c>
      <c r="G1144" t="s">
        <v>62</v>
      </c>
      <c r="H1144" t="s">
        <v>10</v>
      </c>
      <c r="I1144" t="s">
        <v>3261</v>
      </c>
      <c r="M1144" t="s">
        <v>792</v>
      </c>
      <c r="N1144" t="s">
        <v>42</v>
      </c>
      <c r="O1144" s="2">
        <v>46203</v>
      </c>
    </row>
    <row r="1145" spans="1:17" x14ac:dyDescent="0.35">
      <c r="A1145" t="s">
        <v>3309</v>
      </c>
      <c r="B1145" t="s">
        <v>3310</v>
      </c>
      <c r="D1145" t="s">
        <v>11</v>
      </c>
      <c r="E1145" t="s">
        <v>1016</v>
      </c>
      <c r="F1145" t="s">
        <v>10</v>
      </c>
      <c r="G1145" t="s">
        <v>62</v>
      </c>
      <c r="H1145" t="s">
        <v>10</v>
      </c>
      <c r="I1145" t="s">
        <v>2283</v>
      </c>
      <c r="M1145" t="s">
        <v>792</v>
      </c>
      <c r="N1145" t="s">
        <v>42</v>
      </c>
      <c r="O1145" s="2">
        <v>46203</v>
      </c>
    </row>
    <row r="1146" spans="1:17" x14ac:dyDescent="0.35">
      <c r="A1146" t="s">
        <v>3311</v>
      </c>
      <c r="B1146" t="s">
        <v>3312</v>
      </c>
      <c r="D1146" t="s">
        <v>6</v>
      </c>
      <c r="E1146" t="s">
        <v>1016</v>
      </c>
      <c r="F1146" t="s">
        <v>10</v>
      </c>
      <c r="G1146" t="s">
        <v>94</v>
      </c>
      <c r="H1146" t="s">
        <v>10</v>
      </c>
      <c r="I1146" t="s">
        <v>1216</v>
      </c>
      <c r="J1146" t="s">
        <v>10</v>
      </c>
      <c r="K1146" t="s">
        <v>1217</v>
      </c>
      <c r="L1146" t="b">
        <v>0</v>
      </c>
      <c r="M1146" t="s">
        <v>792</v>
      </c>
      <c r="N1146" t="s">
        <v>42</v>
      </c>
      <c r="O1146" s="2">
        <v>41827</v>
      </c>
      <c r="Q1146" s="2">
        <v>41639</v>
      </c>
    </row>
    <row r="1147" spans="1:17" x14ac:dyDescent="0.35">
      <c r="A1147" t="s">
        <v>3313</v>
      </c>
      <c r="B1147" t="s">
        <v>3314</v>
      </c>
      <c r="D1147" t="s">
        <v>6</v>
      </c>
      <c r="E1147" t="s">
        <v>1016</v>
      </c>
      <c r="F1147" t="s">
        <v>10</v>
      </c>
      <c r="G1147" t="s">
        <v>66</v>
      </c>
      <c r="H1147" t="s">
        <v>10</v>
      </c>
      <c r="I1147" t="s">
        <v>1131</v>
      </c>
      <c r="M1147" t="s">
        <v>792</v>
      </c>
      <c r="N1147" t="s">
        <v>42</v>
      </c>
      <c r="O1147" s="2">
        <v>42277</v>
      </c>
    </row>
    <row r="1148" spans="1:17" x14ac:dyDescent="0.35">
      <c r="A1148" t="s">
        <v>3315</v>
      </c>
      <c r="B1148" t="s">
        <v>3316</v>
      </c>
      <c r="D1148" t="s">
        <v>11</v>
      </c>
      <c r="E1148" t="s">
        <v>1016</v>
      </c>
      <c r="F1148" t="s">
        <v>10</v>
      </c>
      <c r="G1148" t="s">
        <v>46</v>
      </c>
      <c r="H1148" t="s">
        <v>10</v>
      </c>
      <c r="I1148" t="s">
        <v>1394</v>
      </c>
      <c r="M1148" t="s">
        <v>792</v>
      </c>
      <c r="N1148" t="s">
        <v>42</v>
      </c>
      <c r="O1148" s="2">
        <v>46203</v>
      </c>
    </row>
    <row r="1149" spans="1:17" x14ac:dyDescent="0.35">
      <c r="A1149" t="s">
        <v>3317</v>
      </c>
      <c r="B1149" t="s">
        <v>3318</v>
      </c>
      <c r="D1149" t="s">
        <v>11</v>
      </c>
      <c r="E1149" t="s">
        <v>1016</v>
      </c>
      <c r="F1149" t="s">
        <v>10</v>
      </c>
      <c r="G1149" t="s">
        <v>46</v>
      </c>
      <c r="H1149" t="s">
        <v>10</v>
      </c>
      <c r="I1149" t="s">
        <v>1394</v>
      </c>
      <c r="M1149" t="s">
        <v>792</v>
      </c>
      <c r="N1149" t="s">
        <v>42</v>
      </c>
      <c r="O1149" s="2">
        <v>46203</v>
      </c>
    </row>
    <row r="1150" spans="1:17" x14ac:dyDescent="0.35">
      <c r="A1150" t="s">
        <v>3319</v>
      </c>
      <c r="B1150" t="s">
        <v>3320</v>
      </c>
      <c r="D1150" t="s">
        <v>11</v>
      </c>
      <c r="E1150" t="s">
        <v>1016</v>
      </c>
      <c r="F1150" t="s">
        <v>10</v>
      </c>
      <c r="G1150" t="s">
        <v>46</v>
      </c>
      <c r="H1150" t="s">
        <v>10</v>
      </c>
      <c r="I1150" t="s">
        <v>1394</v>
      </c>
      <c r="M1150" t="s">
        <v>792</v>
      </c>
      <c r="N1150" t="s">
        <v>42</v>
      </c>
      <c r="O1150" s="2">
        <v>46203</v>
      </c>
    </row>
    <row r="1151" spans="1:17" x14ac:dyDescent="0.35">
      <c r="A1151" t="s">
        <v>3321</v>
      </c>
      <c r="B1151" t="s">
        <v>3322</v>
      </c>
      <c r="D1151" t="s">
        <v>11</v>
      </c>
      <c r="E1151" t="s">
        <v>1016</v>
      </c>
      <c r="F1151" t="s">
        <v>10</v>
      </c>
      <c r="G1151" t="s">
        <v>46</v>
      </c>
      <c r="H1151" t="s">
        <v>10</v>
      </c>
      <c r="I1151" t="s">
        <v>1394</v>
      </c>
      <c r="M1151" t="s">
        <v>792</v>
      </c>
      <c r="N1151" t="s">
        <v>42</v>
      </c>
      <c r="O1151" s="2">
        <v>46203</v>
      </c>
    </row>
    <row r="1152" spans="1:17" x14ac:dyDescent="0.35">
      <c r="A1152" t="s">
        <v>3323</v>
      </c>
      <c r="B1152" t="s">
        <v>3324</v>
      </c>
      <c r="D1152" t="s">
        <v>11</v>
      </c>
      <c r="E1152" t="s">
        <v>1016</v>
      </c>
      <c r="F1152" t="s">
        <v>10</v>
      </c>
      <c r="G1152" t="s">
        <v>46</v>
      </c>
      <c r="H1152" t="s">
        <v>10</v>
      </c>
      <c r="I1152" t="s">
        <v>1394</v>
      </c>
      <c r="M1152" t="s">
        <v>792</v>
      </c>
      <c r="N1152" t="s">
        <v>42</v>
      </c>
      <c r="O1152" s="2">
        <v>46203</v>
      </c>
    </row>
    <row r="1153" spans="1:15" x14ac:dyDescent="0.35">
      <c r="A1153" t="s">
        <v>3325</v>
      </c>
      <c r="B1153" t="s">
        <v>3326</v>
      </c>
      <c r="D1153" t="s">
        <v>11</v>
      </c>
      <c r="E1153" t="s">
        <v>1016</v>
      </c>
      <c r="F1153" t="s">
        <v>10</v>
      </c>
      <c r="G1153" t="s">
        <v>46</v>
      </c>
      <c r="H1153" t="s">
        <v>10</v>
      </c>
      <c r="I1153" t="s">
        <v>1394</v>
      </c>
      <c r="M1153" t="s">
        <v>792</v>
      </c>
      <c r="N1153" t="s">
        <v>42</v>
      </c>
      <c r="O1153" s="2">
        <v>46203</v>
      </c>
    </row>
    <row r="1154" spans="1:15" x14ac:dyDescent="0.35">
      <c r="A1154" t="s">
        <v>3327</v>
      </c>
      <c r="B1154" t="s">
        <v>3328</v>
      </c>
      <c r="D1154" t="s">
        <v>11</v>
      </c>
      <c r="E1154" t="s">
        <v>1016</v>
      </c>
      <c r="F1154" t="s">
        <v>10</v>
      </c>
      <c r="G1154" t="s">
        <v>62</v>
      </c>
      <c r="H1154" t="s">
        <v>10</v>
      </c>
      <c r="I1154" t="s">
        <v>3329</v>
      </c>
      <c r="M1154" t="s">
        <v>792</v>
      </c>
      <c r="N1154" t="s">
        <v>42</v>
      </c>
      <c r="O1154" s="2">
        <v>46203</v>
      </c>
    </row>
    <row r="1155" spans="1:15" x14ac:dyDescent="0.35">
      <c r="A1155" t="s">
        <v>3330</v>
      </c>
      <c r="B1155" t="s">
        <v>3331</v>
      </c>
      <c r="D1155" t="s">
        <v>11</v>
      </c>
      <c r="E1155" t="s">
        <v>1016</v>
      </c>
      <c r="F1155" t="s">
        <v>10</v>
      </c>
      <c r="G1155" t="s">
        <v>46</v>
      </c>
      <c r="H1155" t="s">
        <v>10</v>
      </c>
      <c r="I1155" t="s">
        <v>1394</v>
      </c>
      <c r="M1155" t="s">
        <v>792</v>
      </c>
      <c r="N1155" t="s">
        <v>42</v>
      </c>
      <c r="O1155" s="2">
        <v>46203</v>
      </c>
    </row>
    <row r="1156" spans="1:15" x14ac:dyDescent="0.35">
      <c r="A1156" t="s">
        <v>3332</v>
      </c>
      <c r="B1156" t="s">
        <v>3333</v>
      </c>
      <c r="D1156" t="s">
        <v>6</v>
      </c>
      <c r="E1156" t="s">
        <v>1016</v>
      </c>
      <c r="F1156" t="s">
        <v>10</v>
      </c>
      <c r="G1156" t="s">
        <v>66</v>
      </c>
      <c r="H1156" t="s">
        <v>10</v>
      </c>
      <c r="I1156" t="s">
        <v>1131</v>
      </c>
      <c r="M1156" t="s">
        <v>792</v>
      </c>
      <c r="N1156" t="s">
        <v>42</v>
      </c>
      <c r="O1156" s="2">
        <v>42277</v>
      </c>
    </row>
    <row r="1157" spans="1:15" x14ac:dyDescent="0.35">
      <c r="A1157" t="s">
        <v>3334</v>
      </c>
      <c r="B1157" t="s">
        <v>3335</v>
      </c>
      <c r="D1157" t="s">
        <v>11</v>
      </c>
      <c r="E1157" t="s">
        <v>1016</v>
      </c>
      <c r="F1157" t="s">
        <v>10</v>
      </c>
      <c r="G1157" t="s">
        <v>46</v>
      </c>
      <c r="H1157" t="s">
        <v>10</v>
      </c>
      <c r="I1157" t="s">
        <v>1394</v>
      </c>
      <c r="M1157" t="s">
        <v>792</v>
      </c>
      <c r="N1157" t="s">
        <v>42</v>
      </c>
      <c r="O1157" s="2">
        <v>46203</v>
      </c>
    </row>
    <row r="1158" spans="1:15" x14ac:dyDescent="0.35">
      <c r="A1158" t="s">
        <v>3336</v>
      </c>
      <c r="B1158" t="s">
        <v>3337</v>
      </c>
      <c r="D1158" t="s">
        <v>11</v>
      </c>
      <c r="E1158" t="s">
        <v>1016</v>
      </c>
      <c r="F1158" t="s">
        <v>10</v>
      </c>
      <c r="G1158" t="s">
        <v>46</v>
      </c>
      <c r="H1158" t="s">
        <v>10</v>
      </c>
      <c r="I1158" t="s">
        <v>1394</v>
      </c>
      <c r="M1158" t="s">
        <v>792</v>
      </c>
      <c r="N1158" t="s">
        <v>42</v>
      </c>
      <c r="O1158" s="2">
        <v>46203</v>
      </c>
    </row>
    <row r="1159" spans="1:15" x14ac:dyDescent="0.35">
      <c r="A1159" t="s">
        <v>3338</v>
      </c>
      <c r="B1159" t="s">
        <v>3339</v>
      </c>
      <c r="D1159" t="s">
        <v>11</v>
      </c>
      <c r="E1159" t="s">
        <v>1016</v>
      </c>
      <c r="F1159" t="s">
        <v>10</v>
      </c>
      <c r="G1159" t="s">
        <v>46</v>
      </c>
      <c r="H1159" t="s">
        <v>10</v>
      </c>
      <c r="I1159" t="s">
        <v>1394</v>
      </c>
      <c r="M1159" t="s">
        <v>792</v>
      </c>
      <c r="N1159" t="s">
        <v>42</v>
      </c>
      <c r="O1159" s="2">
        <v>46203</v>
      </c>
    </row>
    <row r="1160" spans="1:15" x14ac:dyDescent="0.35">
      <c r="A1160" t="s">
        <v>3340</v>
      </c>
      <c r="B1160" t="s">
        <v>3341</v>
      </c>
      <c r="D1160" t="s">
        <v>11</v>
      </c>
      <c r="E1160" t="s">
        <v>1016</v>
      </c>
      <c r="F1160" t="s">
        <v>10</v>
      </c>
      <c r="G1160" t="s">
        <v>62</v>
      </c>
      <c r="H1160" t="s">
        <v>10</v>
      </c>
      <c r="I1160" t="s">
        <v>3170</v>
      </c>
      <c r="M1160" t="s">
        <v>792</v>
      </c>
      <c r="N1160" t="s">
        <v>42</v>
      </c>
      <c r="O1160" s="2">
        <v>46203</v>
      </c>
    </row>
    <row r="1161" spans="1:15" x14ac:dyDescent="0.35">
      <c r="A1161" t="s">
        <v>3342</v>
      </c>
      <c r="B1161" t="s">
        <v>3343</v>
      </c>
      <c r="D1161" t="s">
        <v>11</v>
      </c>
      <c r="E1161" t="s">
        <v>1016</v>
      </c>
      <c r="F1161" t="s">
        <v>10</v>
      </c>
      <c r="G1161" t="s">
        <v>62</v>
      </c>
      <c r="H1161" t="s">
        <v>10</v>
      </c>
      <c r="I1161" t="s">
        <v>3170</v>
      </c>
      <c r="M1161" t="s">
        <v>792</v>
      </c>
      <c r="N1161" t="s">
        <v>42</v>
      </c>
      <c r="O1161" s="2">
        <v>46203</v>
      </c>
    </row>
    <row r="1162" spans="1:15" x14ac:dyDescent="0.35">
      <c r="A1162" t="s">
        <v>3344</v>
      </c>
      <c r="B1162" t="s">
        <v>3345</v>
      </c>
      <c r="D1162" t="s">
        <v>11</v>
      </c>
      <c r="E1162" t="s">
        <v>1016</v>
      </c>
      <c r="F1162" t="s">
        <v>10</v>
      </c>
      <c r="G1162" t="s">
        <v>62</v>
      </c>
      <c r="H1162" t="s">
        <v>10</v>
      </c>
      <c r="I1162" t="s">
        <v>3170</v>
      </c>
      <c r="M1162" t="s">
        <v>792</v>
      </c>
      <c r="N1162" t="s">
        <v>42</v>
      </c>
      <c r="O1162" s="2">
        <v>46203</v>
      </c>
    </row>
    <row r="1163" spans="1:15" x14ac:dyDescent="0.35">
      <c r="A1163" t="s">
        <v>3346</v>
      </c>
      <c r="B1163" t="s">
        <v>3347</v>
      </c>
      <c r="D1163" t="s">
        <v>11</v>
      </c>
      <c r="E1163" t="s">
        <v>1016</v>
      </c>
      <c r="F1163" t="s">
        <v>10</v>
      </c>
      <c r="G1163" t="s">
        <v>62</v>
      </c>
      <c r="H1163" t="s">
        <v>10</v>
      </c>
      <c r="I1163" t="s">
        <v>3170</v>
      </c>
      <c r="M1163" t="s">
        <v>792</v>
      </c>
      <c r="N1163" t="s">
        <v>42</v>
      </c>
      <c r="O1163" s="2">
        <v>46203</v>
      </c>
    </row>
    <row r="1164" spans="1:15" x14ac:dyDescent="0.35">
      <c r="A1164" t="s">
        <v>3348</v>
      </c>
      <c r="B1164" t="s">
        <v>3349</v>
      </c>
      <c r="D1164" t="s">
        <v>6</v>
      </c>
      <c r="E1164" t="s">
        <v>1016</v>
      </c>
      <c r="F1164" t="s">
        <v>10</v>
      </c>
      <c r="G1164" t="s">
        <v>66</v>
      </c>
      <c r="H1164" t="s">
        <v>10</v>
      </c>
      <c r="I1164" t="s">
        <v>1131</v>
      </c>
      <c r="M1164" t="s">
        <v>792</v>
      </c>
      <c r="N1164" t="s">
        <v>42</v>
      </c>
      <c r="O1164" s="2">
        <v>42277</v>
      </c>
    </row>
    <row r="1165" spans="1:15" x14ac:dyDescent="0.35">
      <c r="A1165" t="s">
        <v>3350</v>
      </c>
      <c r="B1165" t="s">
        <v>3351</v>
      </c>
      <c r="D1165" t="s">
        <v>11</v>
      </c>
      <c r="E1165" t="s">
        <v>1016</v>
      </c>
      <c r="F1165" t="s">
        <v>10</v>
      </c>
      <c r="G1165" t="s">
        <v>62</v>
      </c>
      <c r="H1165" t="s">
        <v>10</v>
      </c>
      <c r="I1165" t="s">
        <v>3170</v>
      </c>
      <c r="M1165" t="s">
        <v>792</v>
      </c>
      <c r="N1165" t="s">
        <v>42</v>
      </c>
      <c r="O1165" s="2">
        <v>46203</v>
      </c>
    </row>
    <row r="1166" spans="1:15" x14ac:dyDescent="0.35">
      <c r="A1166" t="s">
        <v>3352</v>
      </c>
      <c r="B1166" t="s">
        <v>3353</v>
      </c>
      <c r="D1166" t="s">
        <v>6</v>
      </c>
      <c r="E1166" t="s">
        <v>1016</v>
      </c>
      <c r="F1166" t="s">
        <v>10</v>
      </c>
      <c r="G1166" t="s">
        <v>116</v>
      </c>
      <c r="H1166" t="s">
        <v>10</v>
      </c>
      <c r="I1166" t="s">
        <v>1679</v>
      </c>
      <c r="M1166" t="s">
        <v>792</v>
      </c>
      <c r="N1166" t="s">
        <v>42</v>
      </c>
      <c r="O1166" s="2">
        <v>42277</v>
      </c>
    </row>
    <row r="1167" spans="1:15" x14ac:dyDescent="0.35">
      <c r="A1167" t="s">
        <v>3354</v>
      </c>
      <c r="B1167" t="s">
        <v>3355</v>
      </c>
      <c r="D1167" t="s">
        <v>6</v>
      </c>
      <c r="E1167" t="s">
        <v>1016</v>
      </c>
      <c r="F1167" t="s">
        <v>10</v>
      </c>
      <c r="G1167" t="s">
        <v>84</v>
      </c>
      <c r="H1167" t="s">
        <v>10</v>
      </c>
      <c r="I1167" t="s">
        <v>1131</v>
      </c>
      <c r="M1167" t="s">
        <v>792</v>
      </c>
      <c r="N1167" t="s">
        <v>42</v>
      </c>
      <c r="O1167" s="2">
        <v>42277</v>
      </c>
    </row>
    <row r="1168" spans="1:15" x14ac:dyDescent="0.35">
      <c r="A1168" t="s">
        <v>154</v>
      </c>
      <c r="B1168" t="s">
        <v>3356</v>
      </c>
      <c r="D1168" t="s">
        <v>6</v>
      </c>
      <c r="E1168" t="s">
        <v>1016</v>
      </c>
      <c r="F1168" t="s">
        <v>10</v>
      </c>
      <c r="G1168" t="s">
        <v>126</v>
      </c>
      <c r="H1168" t="s">
        <v>10</v>
      </c>
      <c r="I1168" t="s">
        <v>1020</v>
      </c>
      <c r="M1168" t="s">
        <v>792</v>
      </c>
      <c r="N1168" t="s">
        <v>42</v>
      </c>
      <c r="O1168" s="2">
        <v>42277</v>
      </c>
    </row>
    <row r="1169" spans="1:18" x14ac:dyDescent="0.35">
      <c r="A1169" t="s">
        <v>3357</v>
      </c>
      <c r="B1169" t="s">
        <v>3358</v>
      </c>
      <c r="D1169" t="s">
        <v>6</v>
      </c>
      <c r="E1169" t="s">
        <v>1016</v>
      </c>
      <c r="F1169" t="s">
        <v>10</v>
      </c>
      <c r="G1169" t="s">
        <v>40</v>
      </c>
      <c r="H1169" t="s">
        <v>10</v>
      </c>
      <c r="I1169" t="s">
        <v>1375</v>
      </c>
      <c r="M1169" t="s">
        <v>792</v>
      </c>
      <c r="N1169" t="s">
        <v>42</v>
      </c>
      <c r="O1169" s="2">
        <v>42277</v>
      </c>
      <c r="Q1169" s="2">
        <v>41639</v>
      </c>
    </row>
    <row r="1170" spans="1:18" x14ac:dyDescent="0.35">
      <c r="A1170" t="s">
        <v>3359</v>
      </c>
      <c r="B1170" t="s">
        <v>3360</v>
      </c>
      <c r="D1170" t="s">
        <v>6</v>
      </c>
      <c r="E1170" t="s">
        <v>1016</v>
      </c>
      <c r="F1170" t="s">
        <v>10</v>
      </c>
      <c r="G1170" t="s">
        <v>64</v>
      </c>
      <c r="H1170" t="s">
        <v>10</v>
      </c>
      <c r="I1170" t="s">
        <v>1289</v>
      </c>
      <c r="M1170" t="s">
        <v>792</v>
      </c>
      <c r="N1170" t="s">
        <v>42</v>
      </c>
      <c r="O1170" s="2">
        <v>42277</v>
      </c>
      <c r="R1170" s="2">
        <v>42931</v>
      </c>
    </row>
    <row r="1171" spans="1:18" x14ac:dyDescent="0.35">
      <c r="A1171" t="s">
        <v>3361</v>
      </c>
      <c r="B1171" t="s">
        <v>3362</v>
      </c>
      <c r="D1171" t="s">
        <v>6</v>
      </c>
      <c r="E1171" t="s">
        <v>1016</v>
      </c>
      <c r="F1171" t="s">
        <v>10</v>
      </c>
      <c r="G1171" t="s">
        <v>62</v>
      </c>
      <c r="H1171" t="s">
        <v>10</v>
      </c>
      <c r="I1171" t="s">
        <v>1366</v>
      </c>
      <c r="M1171" t="s">
        <v>792</v>
      </c>
      <c r="N1171" t="s">
        <v>42</v>
      </c>
      <c r="O1171" s="2">
        <v>42277</v>
      </c>
    </row>
    <row r="1172" spans="1:18" x14ac:dyDescent="0.35">
      <c r="A1172" t="s">
        <v>3363</v>
      </c>
      <c r="B1172" t="s">
        <v>3364</v>
      </c>
      <c r="D1172" t="s">
        <v>6</v>
      </c>
      <c r="E1172" t="s">
        <v>1016</v>
      </c>
      <c r="F1172" t="s">
        <v>10</v>
      </c>
      <c r="G1172" t="s">
        <v>84</v>
      </c>
      <c r="H1172" t="s">
        <v>10</v>
      </c>
      <c r="I1172" t="s">
        <v>1229</v>
      </c>
      <c r="M1172" t="s">
        <v>792</v>
      </c>
      <c r="N1172" t="s">
        <v>42</v>
      </c>
      <c r="O1172" s="2">
        <v>42277</v>
      </c>
      <c r="Q1172" s="2">
        <v>42566</v>
      </c>
    </row>
    <row r="1173" spans="1:18" x14ac:dyDescent="0.35">
      <c r="A1173" t="s">
        <v>3365</v>
      </c>
      <c r="B1173" t="s">
        <v>3366</v>
      </c>
      <c r="D1173" t="s">
        <v>6</v>
      </c>
      <c r="E1173" t="s">
        <v>1016</v>
      </c>
      <c r="F1173" t="s">
        <v>10</v>
      </c>
      <c r="G1173" t="s">
        <v>84</v>
      </c>
      <c r="H1173" t="s">
        <v>10</v>
      </c>
      <c r="I1173" t="s">
        <v>1126</v>
      </c>
      <c r="M1173" t="s">
        <v>792</v>
      </c>
      <c r="N1173" t="s">
        <v>42</v>
      </c>
      <c r="O1173" s="2">
        <v>41827</v>
      </c>
    </row>
    <row r="1174" spans="1:18" x14ac:dyDescent="0.35">
      <c r="A1174" t="s">
        <v>3367</v>
      </c>
      <c r="B1174" t="s">
        <v>3368</v>
      </c>
      <c r="D1174" t="s">
        <v>6</v>
      </c>
      <c r="E1174" t="s">
        <v>1016</v>
      </c>
      <c r="F1174" t="s">
        <v>10</v>
      </c>
      <c r="G1174" t="s">
        <v>84</v>
      </c>
      <c r="H1174" t="s">
        <v>10</v>
      </c>
      <c r="I1174" t="s">
        <v>1229</v>
      </c>
      <c r="M1174" t="s">
        <v>792</v>
      </c>
      <c r="N1174" t="s">
        <v>42</v>
      </c>
      <c r="O1174" s="2">
        <v>42277</v>
      </c>
      <c r="Q1174" s="2">
        <v>42566</v>
      </c>
    </row>
    <row r="1175" spans="1:18" x14ac:dyDescent="0.35">
      <c r="A1175" t="s">
        <v>3369</v>
      </c>
      <c r="B1175" t="s">
        <v>3370</v>
      </c>
      <c r="D1175" t="s">
        <v>6</v>
      </c>
      <c r="E1175" t="s">
        <v>1016</v>
      </c>
      <c r="F1175" t="s">
        <v>10</v>
      </c>
      <c r="G1175" t="s">
        <v>124</v>
      </c>
      <c r="H1175" t="s">
        <v>10</v>
      </c>
      <c r="I1175" t="s">
        <v>1352</v>
      </c>
      <c r="M1175" t="s">
        <v>792</v>
      </c>
      <c r="N1175" t="s">
        <v>42</v>
      </c>
      <c r="O1175" s="2">
        <v>42277</v>
      </c>
      <c r="Q1175" s="2">
        <v>42931</v>
      </c>
    </row>
    <row r="1176" spans="1:18" x14ac:dyDescent="0.35">
      <c r="A1176" t="s">
        <v>176</v>
      </c>
      <c r="B1176" t="s">
        <v>3371</v>
      </c>
      <c r="D1176" t="s">
        <v>6</v>
      </c>
      <c r="E1176" t="s">
        <v>1016</v>
      </c>
      <c r="F1176" t="s">
        <v>10</v>
      </c>
      <c r="G1176" t="s">
        <v>44</v>
      </c>
      <c r="H1176" t="s">
        <v>10</v>
      </c>
      <c r="I1176" t="s">
        <v>1123</v>
      </c>
      <c r="M1176" t="s">
        <v>792</v>
      </c>
      <c r="N1176" t="s">
        <v>42</v>
      </c>
      <c r="O1176" s="2">
        <v>42277</v>
      </c>
    </row>
    <row r="1177" spans="1:18" x14ac:dyDescent="0.35">
      <c r="A1177" t="s">
        <v>3372</v>
      </c>
      <c r="B1177" t="s">
        <v>3373</v>
      </c>
      <c r="D1177" t="s">
        <v>6</v>
      </c>
      <c r="E1177" t="s">
        <v>1016</v>
      </c>
      <c r="F1177" t="s">
        <v>10</v>
      </c>
      <c r="G1177" t="s">
        <v>116</v>
      </c>
      <c r="H1177" t="s">
        <v>10</v>
      </c>
      <c r="I1177" t="s">
        <v>1206</v>
      </c>
      <c r="M1177" t="s">
        <v>792</v>
      </c>
      <c r="N1177" t="s">
        <v>42</v>
      </c>
      <c r="O1177" s="2">
        <v>42277</v>
      </c>
    </row>
    <row r="1178" spans="1:18" x14ac:dyDescent="0.35">
      <c r="A1178" t="s">
        <v>3374</v>
      </c>
      <c r="B1178" t="s">
        <v>3375</v>
      </c>
      <c r="D1178" t="s">
        <v>6</v>
      </c>
      <c r="E1178" t="s">
        <v>1016</v>
      </c>
      <c r="F1178" t="s">
        <v>10</v>
      </c>
      <c r="G1178" t="s">
        <v>116</v>
      </c>
      <c r="H1178" t="s">
        <v>10</v>
      </c>
      <c r="I1178" t="s">
        <v>1684</v>
      </c>
      <c r="M1178" t="s">
        <v>792</v>
      </c>
      <c r="N1178" t="s">
        <v>42</v>
      </c>
      <c r="O1178" s="2">
        <v>42277</v>
      </c>
    </row>
    <row r="1179" spans="1:18" x14ac:dyDescent="0.35">
      <c r="A1179" t="s">
        <v>3376</v>
      </c>
      <c r="B1179" t="s">
        <v>3377</v>
      </c>
      <c r="D1179" t="s">
        <v>6</v>
      </c>
      <c r="E1179" t="s">
        <v>1016</v>
      </c>
      <c r="F1179" t="s">
        <v>10</v>
      </c>
      <c r="G1179" t="s">
        <v>124</v>
      </c>
      <c r="H1179" t="s">
        <v>10</v>
      </c>
      <c r="I1179" t="s">
        <v>1229</v>
      </c>
      <c r="M1179" t="s">
        <v>792</v>
      </c>
      <c r="N1179" t="s">
        <v>42</v>
      </c>
      <c r="O1179" s="2">
        <v>42277</v>
      </c>
    </row>
    <row r="1180" spans="1:18" x14ac:dyDescent="0.35">
      <c r="A1180" t="s">
        <v>3378</v>
      </c>
      <c r="B1180" t="s">
        <v>3379</v>
      </c>
      <c r="D1180" t="s">
        <v>6</v>
      </c>
      <c r="E1180" t="s">
        <v>1016</v>
      </c>
      <c r="F1180" t="s">
        <v>10</v>
      </c>
      <c r="G1180" t="s">
        <v>84</v>
      </c>
      <c r="H1180" t="s">
        <v>10</v>
      </c>
      <c r="I1180" t="s">
        <v>1229</v>
      </c>
      <c r="M1180" t="s">
        <v>792</v>
      </c>
      <c r="N1180" t="s">
        <v>42</v>
      </c>
      <c r="O1180" s="2">
        <v>42277</v>
      </c>
    </row>
    <row r="1181" spans="1:18" x14ac:dyDescent="0.35">
      <c r="A1181" t="s">
        <v>3380</v>
      </c>
      <c r="B1181" t="s">
        <v>3381</v>
      </c>
      <c r="D1181" t="s">
        <v>6</v>
      </c>
      <c r="E1181" t="s">
        <v>1016</v>
      </c>
      <c r="F1181" t="s">
        <v>10</v>
      </c>
      <c r="G1181" t="s">
        <v>94</v>
      </c>
      <c r="H1181" t="s">
        <v>10</v>
      </c>
      <c r="I1181" t="s">
        <v>1738</v>
      </c>
      <c r="M1181" t="s">
        <v>792</v>
      </c>
      <c r="N1181" t="s">
        <v>42</v>
      </c>
      <c r="O1181" s="2">
        <v>42277</v>
      </c>
      <c r="Q1181" s="2">
        <v>41639</v>
      </c>
    </row>
    <row r="1182" spans="1:18" x14ac:dyDescent="0.35">
      <c r="A1182" t="s">
        <v>3382</v>
      </c>
      <c r="B1182" t="s">
        <v>3383</v>
      </c>
      <c r="D1182" t="s">
        <v>6</v>
      </c>
      <c r="E1182" t="s">
        <v>1016</v>
      </c>
      <c r="F1182" t="s">
        <v>10</v>
      </c>
      <c r="G1182" t="s">
        <v>62</v>
      </c>
      <c r="H1182" t="s">
        <v>10</v>
      </c>
      <c r="I1182" t="s">
        <v>1679</v>
      </c>
      <c r="M1182" t="s">
        <v>792</v>
      </c>
      <c r="N1182" t="s">
        <v>42</v>
      </c>
      <c r="O1182" s="2">
        <v>42277</v>
      </c>
      <c r="Q1182" s="2">
        <v>42566</v>
      </c>
    </row>
    <row r="1183" spans="1:18" x14ac:dyDescent="0.35">
      <c r="A1183" t="s">
        <v>231</v>
      </c>
      <c r="B1183" t="s">
        <v>3384</v>
      </c>
      <c r="D1183" t="s">
        <v>6</v>
      </c>
      <c r="E1183" t="s">
        <v>1016</v>
      </c>
      <c r="F1183" t="s">
        <v>10</v>
      </c>
      <c r="G1183" t="s">
        <v>84</v>
      </c>
      <c r="H1183" t="s">
        <v>10</v>
      </c>
      <c r="I1183" t="s">
        <v>1126</v>
      </c>
      <c r="J1183" t="s">
        <v>10</v>
      </c>
      <c r="K1183" t="s">
        <v>1116</v>
      </c>
      <c r="L1183" t="b">
        <v>0</v>
      </c>
      <c r="M1183" t="s">
        <v>792</v>
      </c>
      <c r="N1183" t="s">
        <v>42</v>
      </c>
      <c r="O1183" s="2">
        <v>41827</v>
      </c>
    </row>
    <row r="1184" spans="1:18" x14ac:dyDescent="0.35">
      <c r="A1184" t="s">
        <v>3385</v>
      </c>
      <c r="B1184" t="s">
        <v>3386</v>
      </c>
      <c r="D1184" t="s">
        <v>6</v>
      </c>
      <c r="E1184" t="s">
        <v>1016</v>
      </c>
      <c r="F1184" t="s">
        <v>10</v>
      </c>
      <c r="G1184" t="s">
        <v>62</v>
      </c>
      <c r="H1184" t="s">
        <v>10</v>
      </c>
      <c r="I1184" t="s">
        <v>2142</v>
      </c>
      <c r="M1184" t="s">
        <v>792</v>
      </c>
      <c r="N1184" t="s">
        <v>42</v>
      </c>
      <c r="O1184" s="2">
        <v>42277</v>
      </c>
      <c r="R1184" s="2">
        <v>42277</v>
      </c>
    </row>
    <row r="1185" spans="1:18" x14ac:dyDescent="0.35">
      <c r="A1185" t="s">
        <v>3387</v>
      </c>
      <c r="B1185" t="s">
        <v>3388</v>
      </c>
      <c r="D1185" t="s">
        <v>6</v>
      </c>
      <c r="E1185" t="s">
        <v>1016</v>
      </c>
      <c r="F1185" t="s">
        <v>10</v>
      </c>
      <c r="G1185" t="s">
        <v>62</v>
      </c>
      <c r="H1185" t="s">
        <v>10</v>
      </c>
      <c r="I1185" t="s">
        <v>2145</v>
      </c>
      <c r="M1185" t="s">
        <v>792</v>
      </c>
      <c r="N1185" t="s">
        <v>42</v>
      </c>
      <c r="O1185" s="2">
        <v>42277</v>
      </c>
      <c r="R1185" s="2">
        <v>42277</v>
      </c>
    </row>
    <row r="1186" spans="1:18" x14ac:dyDescent="0.35">
      <c r="A1186" t="s">
        <v>3389</v>
      </c>
      <c r="B1186" t="s">
        <v>3390</v>
      </c>
      <c r="D1186" t="s">
        <v>6</v>
      </c>
      <c r="E1186" t="s">
        <v>1016</v>
      </c>
      <c r="F1186" t="s">
        <v>10</v>
      </c>
      <c r="G1186" t="s">
        <v>62</v>
      </c>
      <c r="H1186" t="s">
        <v>10</v>
      </c>
      <c r="I1186" t="s">
        <v>2148</v>
      </c>
      <c r="M1186" t="s">
        <v>792</v>
      </c>
      <c r="N1186" t="s">
        <v>42</v>
      </c>
      <c r="O1186" s="2">
        <v>42277</v>
      </c>
      <c r="Q1186" s="2">
        <v>41639</v>
      </c>
    </row>
    <row r="1187" spans="1:18" x14ac:dyDescent="0.35">
      <c r="A1187" t="s">
        <v>3391</v>
      </c>
      <c r="B1187" t="s">
        <v>3392</v>
      </c>
      <c r="D1187" t="s">
        <v>6</v>
      </c>
      <c r="E1187" t="s">
        <v>1016</v>
      </c>
      <c r="F1187" t="s">
        <v>10</v>
      </c>
      <c r="G1187" t="s">
        <v>62</v>
      </c>
      <c r="H1187" t="s">
        <v>10</v>
      </c>
      <c r="I1187" t="s">
        <v>2153</v>
      </c>
      <c r="M1187" t="s">
        <v>792</v>
      </c>
      <c r="N1187" t="s">
        <v>42</v>
      </c>
      <c r="O1187" s="2">
        <v>42277</v>
      </c>
      <c r="Q1187" s="2">
        <v>41639</v>
      </c>
    </row>
    <row r="1188" spans="1:18" x14ac:dyDescent="0.35">
      <c r="A1188" t="s">
        <v>3393</v>
      </c>
      <c r="B1188" t="s">
        <v>3394</v>
      </c>
      <c r="D1188" t="s">
        <v>6</v>
      </c>
      <c r="E1188" t="s">
        <v>1016</v>
      </c>
      <c r="F1188" t="s">
        <v>10</v>
      </c>
      <c r="G1188" t="s">
        <v>62</v>
      </c>
      <c r="H1188" t="s">
        <v>10</v>
      </c>
      <c r="I1188" t="s">
        <v>1366</v>
      </c>
      <c r="M1188" t="s">
        <v>792</v>
      </c>
      <c r="N1188" t="s">
        <v>42</v>
      </c>
      <c r="O1188" s="2">
        <v>42277</v>
      </c>
    </row>
    <row r="1189" spans="1:18" x14ac:dyDescent="0.35">
      <c r="A1189" t="s">
        <v>3395</v>
      </c>
      <c r="B1189" t="s">
        <v>3396</v>
      </c>
      <c r="D1189" t="s">
        <v>6</v>
      </c>
      <c r="E1189" t="s">
        <v>1016</v>
      </c>
      <c r="F1189" t="s">
        <v>10</v>
      </c>
      <c r="G1189" t="s">
        <v>62</v>
      </c>
      <c r="H1189" t="s">
        <v>10</v>
      </c>
      <c r="I1189" t="s">
        <v>1366</v>
      </c>
      <c r="M1189" t="s">
        <v>792</v>
      </c>
      <c r="N1189" t="s">
        <v>42</v>
      </c>
      <c r="O1189" s="2">
        <v>42277</v>
      </c>
    </row>
    <row r="1190" spans="1:18" x14ac:dyDescent="0.35">
      <c r="A1190" t="s">
        <v>3397</v>
      </c>
      <c r="B1190" t="s">
        <v>3398</v>
      </c>
      <c r="D1190" t="s">
        <v>6</v>
      </c>
      <c r="E1190" t="s">
        <v>1016</v>
      </c>
      <c r="F1190" t="s">
        <v>10</v>
      </c>
      <c r="G1190" t="s">
        <v>62</v>
      </c>
      <c r="H1190" t="s">
        <v>10</v>
      </c>
      <c r="I1190" t="s">
        <v>1366</v>
      </c>
      <c r="M1190" t="s">
        <v>792</v>
      </c>
      <c r="N1190" t="s">
        <v>42</v>
      </c>
      <c r="O1190" s="2">
        <v>42277</v>
      </c>
    </row>
    <row r="1191" spans="1:18" x14ac:dyDescent="0.35">
      <c r="A1191" t="s">
        <v>3399</v>
      </c>
      <c r="B1191" t="s">
        <v>3400</v>
      </c>
      <c r="D1191" t="s">
        <v>6</v>
      </c>
      <c r="E1191" t="s">
        <v>1016</v>
      </c>
      <c r="F1191" t="s">
        <v>10</v>
      </c>
      <c r="G1191" t="s">
        <v>62</v>
      </c>
      <c r="H1191" t="s">
        <v>10</v>
      </c>
      <c r="I1191" t="s">
        <v>2162</v>
      </c>
      <c r="M1191" t="s">
        <v>792</v>
      </c>
      <c r="N1191" t="s">
        <v>42</v>
      </c>
      <c r="O1191" s="2">
        <v>42277</v>
      </c>
    </row>
    <row r="1192" spans="1:18" x14ac:dyDescent="0.35">
      <c r="A1192" t="s">
        <v>3401</v>
      </c>
      <c r="B1192" t="s">
        <v>3402</v>
      </c>
      <c r="D1192" t="s">
        <v>6</v>
      </c>
      <c r="E1192" t="s">
        <v>1016</v>
      </c>
      <c r="F1192" t="s">
        <v>10</v>
      </c>
      <c r="G1192" t="s">
        <v>62</v>
      </c>
      <c r="H1192" t="s">
        <v>10</v>
      </c>
      <c r="I1192" t="s">
        <v>1366</v>
      </c>
      <c r="M1192" t="s">
        <v>792</v>
      </c>
      <c r="N1192" t="s">
        <v>42</v>
      </c>
      <c r="O1192" s="2">
        <v>42277</v>
      </c>
      <c r="Q1192" s="2">
        <v>42931</v>
      </c>
    </row>
    <row r="1193" spans="1:18" x14ac:dyDescent="0.35">
      <c r="A1193" t="s">
        <v>3403</v>
      </c>
      <c r="B1193" t="s">
        <v>3404</v>
      </c>
      <c r="D1193" t="s">
        <v>6</v>
      </c>
      <c r="E1193" t="s">
        <v>1016</v>
      </c>
      <c r="F1193" t="s">
        <v>10</v>
      </c>
      <c r="G1193" t="s">
        <v>62</v>
      </c>
      <c r="H1193" t="s">
        <v>10</v>
      </c>
      <c r="I1193" t="s">
        <v>1023</v>
      </c>
      <c r="M1193" t="s">
        <v>792</v>
      </c>
      <c r="N1193" t="s">
        <v>42</v>
      </c>
      <c r="O1193" s="2">
        <v>42277</v>
      </c>
    </row>
    <row r="1194" spans="1:18" x14ac:dyDescent="0.35">
      <c r="A1194" t="s">
        <v>3405</v>
      </c>
      <c r="B1194" t="s">
        <v>3406</v>
      </c>
      <c r="D1194" t="s">
        <v>6</v>
      </c>
      <c r="E1194" t="s">
        <v>1016</v>
      </c>
      <c r="F1194" t="s">
        <v>10</v>
      </c>
      <c r="G1194" t="s">
        <v>62</v>
      </c>
      <c r="H1194" t="s">
        <v>10</v>
      </c>
      <c r="I1194" t="s">
        <v>1023</v>
      </c>
      <c r="M1194" t="s">
        <v>792</v>
      </c>
      <c r="N1194" t="s">
        <v>42</v>
      </c>
      <c r="O1194" s="2">
        <v>42277</v>
      </c>
    </row>
    <row r="1195" spans="1:18" x14ac:dyDescent="0.35">
      <c r="A1195" t="s">
        <v>3407</v>
      </c>
      <c r="B1195" t="s">
        <v>3408</v>
      </c>
      <c r="D1195" t="s">
        <v>6</v>
      </c>
      <c r="E1195" t="s">
        <v>1016</v>
      </c>
      <c r="F1195" t="s">
        <v>10</v>
      </c>
      <c r="G1195" t="s">
        <v>46</v>
      </c>
      <c r="H1195" t="s">
        <v>10</v>
      </c>
      <c r="I1195" t="s">
        <v>1366</v>
      </c>
      <c r="M1195" t="s">
        <v>792</v>
      </c>
      <c r="N1195" t="s">
        <v>42</v>
      </c>
      <c r="O1195" s="2">
        <v>42277</v>
      </c>
    </row>
    <row r="1196" spans="1:18" x14ac:dyDescent="0.35">
      <c r="A1196" t="s">
        <v>3409</v>
      </c>
      <c r="B1196" t="s">
        <v>3410</v>
      </c>
      <c r="D1196" t="s">
        <v>6</v>
      </c>
      <c r="E1196" t="s">
        <v>1016</v>
      </c>
      <c r="F1196" t="s">
        <v>10</v>
      </c>
      <c r="G1196" t="s">
        <v>46</v>
      </c>
      <c r="H1196" t="s">
        <v>10</v>
      </c>
      <c r="I1196" t="s">
        <v>1391</v>
      </c>
      <c r="M1196" t="s">
        <v>792</v>
      </c>
      <c r="N1196" t="s">
        <v>42</v>
      </c>
      <c r="O1196" s="2">
        <v>42277</v>
      </c>
    </row>
    <row r="1197" spans="1:18" x14ac:dyDescent="0.35">
      <c r="A1197" t="s">
        <v>3411</v>
      </c>
      <c r="B1197" t="s">
        <v>3412</v>
      </c>
      <c r="D1197" t="s">
        <v>6</v>
      </c>
      <c r="E1197" t="s">
        <v>1016</v>
      </c>
      <c r="F1197" t="s">
        <v>10</v>
      </c>
      <c r="G1197" t="s">
        <v>103</v>
      </c>
      <c r="H1197" t="s">
        <v>10</v>
      </c>
      <c r="I1197" t="s">
        <v>1023</v>
      </c>
      <c r="M1197" t="s">
        <v>792</v>
      </c>
      <c r="N1197" t="s">
        <v>42</v>
      </c>
      <c r="O1197" s="2">
        <v>42277</v>
      </c>
      <c r="Q1197" s="2">
        <v>41639</v>
      </c>
    </row>
    <row r="1198" spans="1:18" x14ac:dyDescent="0.35">
      <c r="A1198" t="s">
        <v>3413</v>
      </c>
      <c r="B1198" t="s">
        <v>3414</v>
      </c>
      <c r="D1198" t="s">
        <v>6</v>
      </c>
      <c r="E1198" t="s">
        <v>1016</v>
      </c>
      <c r="F1198" t="s">
        <v>10</v>
      </c>
      <c r="G1198" t="s">
        <v>62</v>
      </c>
      <c r="H1198" t="s">
        <v>10</v>
      </c>
      <c r="I1198" t="s">
        <v>2184</v>
      </c>
      <c r="M1198" t="s">
        <v>792</v>
      </c>
      <c r="N1198" t="s">
        <v>42</v>
      </c>
      <c r="O1198" s="2">
        <v>42277</v>
      </c>
      <c r="R1198" s="2">
        <v>42277</v>
      </c>
    </row>
    <row r="1199" spans="1:18" x14ac:dyDescent="0.35">
      <c r="A1199" t="s">
        <v>3415</v>
      </c>
      <c r="B1199" t="s">
        <v>3416</v>
      </c>
      <c r="D1199" t="s">
        <v>6</v>
      </c>
      <c r="E1199" t="s">
        <v>1016</v>
      </c>
      <c r="F1199" t="s">
        <v>10</v>
      </c>
      <c r="G1199" t="s">
        <v>62</v>
      </c>
      <c r="H1199" t="s">
        <v>10</v>
      </c>
      <c r="I1199" t="s">
        <v>2184</v>
      </c>
      <c r="M1199" t="s">
        <v>792</v>
      </c>
      <c r="N1199" t="s">
        <v>42</v>
      </c>
      <c r="O1199" s="2">
        <v>42277</v>
      </c>
      <c r="Q1199" s="2">
        <v>45122</v>
      </c>
      <c r="R1199" s="2">
        <v>42277</v>
      </c>
    </row>
    <row r="1200" spans="1:18" x14ac:dyDescent="0.35">
      <c r="A1200" t="s">
        <v>3417</v>
      </c>
      <c r="B1200" t="s">
        <v>3418</v>
      </c>
      <c r="D1200" t="s">
        <v>6</v>
      </c>
      <c r="E1200" t="s">
        <v>1016</v>
      </c>
      <c r="F1200" t="s">
        <v>10</v>
      </c>
      <c r="G1200" t="s">
        <v>62</v>
      </c>
      <c r="H1200" t="s">
        <v>10</v>
      </c>
      <c r="I1200" t="s">
        <v>2189</v>
      </c>
      <c r="M1200" t="s">
        <v>792</v>
      </c>
      <c r="N1200" t="s">
        <v>42</v>
      </c>
      <c r="O1200" s="2">
        <v>42277</v>
      </c>
    </row>
    <row r="1201" spans="1:18" x14ac:dyDescent="0.35">
      <c r="A1201" t="s">
        <v>3419</v>
      </c>
      <c r="B1201" t="s">
        <v>3420</v>
      </c>
      <c r="D1201" t="s">
        <v>6</v>
      </c>
      <c r="E1201" t="s">
        <v>1016</v>
      </c>
      <c r="F1201" t="s">
        <v>10</v>
      </c>
      <c r="G1201" t="s">
        <v>62</v>
      </c>
      <c r="H1201" t="s">
        <v>10</v>
      </c>
      <c r="I1201" t="s">
        <v>2192</v>
      </c>
      <c r="M1201" t="s">
        <v>792</v>
      </c>
      <c r="N1201" t="s">
        <v>42</v>
      </c>
      <c r="O1201" s="2">
        <v>42277</v>
      </c>
    </row>
    <row r="1202" spans="1:18" x14ac:dyDescent="0.35">
      <c r="A1202" t="s">
        <v>3421</v>
      </c>
      <c r="B1202" t="s">
        <v>3422</v>
      </c>
      <c r="D1202" t="s">
        <v>6</v>
      </c>
      <c r="E1202" t="s">
        <v>1016</v>
      </c>
      <c r="F1202" t="s">
        <v>10</v>
      </c>
      <c r="G1202" t="s">
        <v>62</v>
      </c>
      <c r="H1202" t="s">
        <v>10</v>
      </c>
      <c r="I1202" t="s">
        <v>2195</v>
      </c>
      <c r="M1202" t="s">
        <v>792</v>
      </c>
      <c r="N1202" t="s">
        <v>42</v>
      </c>
      <c r="O1202" s="2">
        <v>42277</v>
      </c>
    </row>
    <row r="1203" spans="1:18" x14ac:dyDescent="0.35">
      <c r="A1203" t="s">
        <v>3423</v>
      </c>
      <c r="B1203" t="s">
        <v>3424</v>
      </c>
      <c r="D1203" t="s">
        <v>6</v>
      </c>
      <c r="E1203" t="s">
        <v>1016</v>
      </c>
      <c r="F1203" t="s">
        <v>10</v>
      </c>
      <c r="G1203" t="s">
        <v>62</v>
      </c>
      <c r="H1203" t="s">
        <v>10</v>
      </c>
      <c r="I1203" t="s">
        <v>1023</v>
      </c>
      <c r="M1203" t="s">
        <v>792</v>
      </c>
      <c r="N1203" t="s">
        <v>42</v>
      </c>
      <c r="O1203" s="2">
        <v>41827</v>
      </c>
      <c r="Q1203" s="2">
        <v>41639</v>
      </c>
    </row>
    <row r="1204" spans="1:18" x14ac:dyDescent="0.35">
      <c r="A1204" t="s">
        <v>3425</v>
      </c>
      <c r="B1204" t="s">
        <v>3426</v>
      </c>
      <c r="D1204" t="s">
        <v>6</v>
      </c>
      <c r="E1204" t="s">
        <v>1016</v>
      </c>
      <c r="F1204" t="s">
        <v>10</v>
      </c>
      <c r="G1204" t="s">
        <v>62</v>
      </c>
      <c r="H1204" t="s">
        <v>10</v>
      </c>
      <c r="I1204" t="s">
        <v>2195</v>
      </c>
      <c r="M1204" t="s">
        <v>792</v>
      </c>
      <c r="N1204" t="s">
        <v>42</v>
      </c>
      <c r="O1204" s="2">
        <v>42277</v>
      </c>
    </row>
    <row r="1205" spans="1:18" x14ac:dyDescent="0.35">
      <c r="A1205" t="s">
        <v>3427</v>
      </c>
      <c r="B1205" t="s">
        <v>3428</v>
      </c>
      <c r="D1205" t="s">
        <v>6</v>
      </c>
      <c r="E1205" t="s">
        <v>1016</v>
      </c>
      <c r="F1205" t="s">
        <v>10</v>
      </c>
      <c r="G1205" t="s">
        <v>144</v>
      </c>
      <c r="H1205" t="s">
        <v>10</v>
      </c>
      <c r="I1205" t="s">
        <v>1679</v>
      </c>
      <c r="M1205" t="s">
        <v>792</v>
      </c>
      <c r="N1205" t="s">
        <v>42</v>
      </c>
      <c r="O1205" s="2">
        <v>42277</v>
      </c>
    </row>
    <row r="1206" spans="1:18" x14ac:dyDescent="0.35">
      <c r="A1206" t="s">
        <v>3429</v>
      </c>
      <c r="B1206" t="s">
        <v>3430</v>
      </c>
      <c r="D1206" t="s">
        <v>6</v>
      </c>
      <c r="E1206" t="s">
        <v>1016</v>
      </c>
      <c r="F1206" t="s">
        <v>10</v>
      </c>
      <c r="G1206" t="s">
        <v>94</v>
      </c>
      <c r="H1206" t="s">
        <v>10</v>
      </c>
      <c r="I1206" t="s">
        <v>1805</v>
      </c>
      <c r="M1206" t="s">
        <v>792</v>
      </c>
      <c r="N1206" t="s">
        <v>42</v>
      </c>
      <c r="O1206" s="2">
        <v>42277</v>
      </c>
      <c r="R1206" s="2">
        <v>42277</v>
      </c>
    </row>
    <row r="1207" spans="1:18" x14ac:dyDescent="0.35">
      <c r="A1207" t="s">
        <v>3431</v>
      </c>
      <c r="B1207" t="s">
        <v>3432</v>
      </c>
      <c r="D1207" t="s">
        <v>6</v>
      </c>
      <c r="E1207" t="s">
        <v>1016</v>
      </c>
      <c r="F1207" t="s">
        <v>10</v>
      </c>
      <c r="G1207" t="s">
        <v>116</v>
      </c>
      <c r="H1207" t="s">
        <v>10</v>
      </c>
      <c r="I1207" t="s">
        <v>1691</v>
      </c>
      <c r="M1207" t="s">
        <v>792</v>
      </c>
      <c r="N1207" t="s">
        <v>42</v>
      </c>
      <c r="O1207" s="2">
        <v>42277</v>
      </c>
      <c r="Q1207" s="2">
        <v>43661</v>
      </c>
    </row>
    <row r="1208" spans="1:18" x14ac:dyDescent="0.35">
      <c r="A1208" t="s">
        <v>3433</v>
      </c>
      <c r="B1208" t="s">
        <v>3434</v>
      </c>
      <c r="D1208" t="s">
        <v>6</v>
      </c>
      <c r="E1208" t="s">
        <v>1016</v>
      </c>
      <c r="F1208" t="s">
        <v>10</v>
      </c>
      <c r="G1208" t="s">
        <v>116</v>
      </c>
      <c r="H1208" t="s">
        <v>10</v>
      </c>
      <c r="I1208" t="s">
        <v>1694</v>
      </c>
      <c r="M1208" t="s">
        <v>792</v>
      </c>
      <c r="N1208" t="s">
        <v>42</v>
      </c>
      <c r="O1208" s="2">
        <v>42277</v>
      </c>
    </row>
    <row r="1209" spans="1:18" x14ac:dyDescent="0.35">
      <c r="A1209" t="s">
        <v>3435</v>
      </c>
      <c r="B1209" t="s">
        <v>3436</v>
      </c>
      <c r="D1209" t="s">
        <v>6</v>
      </c>
      <c r="E1209" t="s">
        <v>1016</v>
      </c>
      <c r="F1209" t="s">
        <v>10</v>
      </c>
      <c r="G1209" t="s">
        <v>126</v>
      </c>
      <c r="H1209" t="s">
        <v>10</v>
      </c>
      <c r="I1209" t="s">
        <v>1391</v>
      </c>
      <c r="M1209" t="s">
        <v>792</v>
      </c>
      <c r="N1209" t="s">
        <v>42</v>
      </c>
      <c r="O1209" s="2">
        <v>42277</v>
      </c>
      <c r="Q1209" s="2">
        <v>41639</v>
      </c>
    </row>
    <row r="1210" spans="1:18" x14ac:dyDescent="0.35">
      <c r="A1210" t="s">
        <v>3437</v>
      </c>
      <c r="B1210" t="s">
        <v>3438</v>
      </c>
      <c r="D1210" t="s">
        <v>6</v>
      </c>
      <c r="E1210" t="s">
        <v>1016</v>
      </c>
      <c r="F1210" t="s">
        <v>10</v>
      </c>
      <c r="G1210" t="s">
        <v>84</v>
      </c>
      <c r="H1210" t="s">
        <v>10</v>
      </c>
      <c r="I1210" t="s">
        <v>1131</v>
      </c>
      <c r="M1210" t="s">
        <v>792</v>
      </c>
      <c r="N1210" t="s">
        <v>42</v>
      </c>
      <c r="O1210" s="2">
        <v>42277</v>
      </c>
      <c r="Q1210" s="2">
        <v>42566</v>
      </c>
    </row>
    <row r="1211" spans="1:18" x14ac:dyDescent="0.35">
      <c r="A1211" t="s">
        <v>3439</v>
      </c>
      <c r="B1211" t="s">
        <v>3440</v>
      </c>
      <c r="D1211" t="s">
        <v>6</v>
      </c>
      <c r="E1211" t="s">
        <v>1016</v>
      </c>
      <c r="F1211" t="s">
        <v>10</v>
      </c>
      <c r="G1211" t="s">
        <v>62</v>
      </c>
      <c r="H1211" t="s">
        <v>10</v>
      </c>
      <c r="I1211" t="s">
        <v>2226</v>
      </c>
      <c r="M1211" t="s">
        <v>792</v>
      </c>
      <c r="N1211" t="s">
        <v>42</v>
      </c>
      <c r="O1211" s="2">
        <v>42277</v>
      </c>
      <c r="Q1211" s="2">
        <v>42566</v>
      </c>
    </row>
    <row r="1212" spans="1:18" x14ac:dyDescent="0.35">
      <c r="A1212" t="s">
        <v>3441</v>
      </c>
      <c r="B1212" t="s">
        <v>3442</v>
      </c>
      <c r="D1212" t="s">
        <v>6</v>
      </c>
      <c r="E1212" t="s">
        <v>1016</v>
      </c>
      <c r="F1212" t="s">
        <v>10</v>
      </c>
      <c r="G1212" t="s">
        <v>62</v>
      </c>
      <c r="H1212" t="s">
        <v>10</v>
      </c>
      <c r="I1212" t="s">
        <v>1663</v>
      </c>
      <c r="M1212" t="s">
        <v>792</v>
      </c>
      <c r="N1212" t="s">
        <v>42</v>
      </c>
      <c r="O1212" s="2">
        <v>42277</v>
      </c>
      <c r="Q1212" s="2">
        <v>42566</v>
      </c>
    </row>
    <row r="1213" spans="1:18" x14ac:dyDescent="0.35">
      <c r="A1213" t="s">
        <v>3443</v>
      </c>
      <c r="B1213" t="s">
        <v>3444</v>
      </c>
      <c r="D1213" t="s">
        <v>6</v>
      </c>
      <c r="E1213" t="s">
        <v>1016</v>
      </c>
      <c r="F1213" t="s">
        <v>10</v>
      </c>
      <c r="G1213" t="s">
        <v>62</v>
      </c>
      <c r="H1213" t="s">
        <v>10</v>
      </c>
      <c r="I1213" t="s">
        <v>2233</v>
      </c>
      <c r="M1213" t="s">
        <v>792</v>
      </c>
      <c r="N1213" t="s">
        <v>42</v>
      </c>
      <c r="O1213" s="2">
        <v>42277</v>
      </c>
      <c r="R1213" s="2">
        <v>42277</v>
      </c>
    </row>
    <row r="1214" spans="1:18" x14ac:dyDescent="0.35">
      <c r="A1214" t="s">
        <v>3445</v>
      </c>
      <c r="B1214" t="s">
        <v>3446</v>
      </c>
      <c r="D1214" t="s">
        <v>6</v>
      </c>
      <c r="E1214" t="s">
        <v>1016</v>
      </c>
      <c r="F1214" t="s">
        <v>10</v>
      </c>
      <c r="G1214" t="s">
        <v>62</v>
      </c>
      <c r="H1214" t="s">
        <v>10</v>
      </c>
      <c r="I1214" t="s">
        <v>1123</v>
      </c>
      <c r="M1214" t="s">
        <v>792</v>
      </c>
      <c r="N1214" t="s">
        <v>42</v>
      </c>
      <c r="O1214" s="2">
        <v>41827</v>
      </c>
      <c r="Q1214" s="2">
        <v>41639</v>
      </c>
    </row>
    <row r="1215" spans="1:18" x14ac:dyDescent="0.35">
      <c r="A1215" t="s">
        <v>3447</v>
      </c>
      <c r="B1215" t="s">
        <v>3448</v>
      </c>
      <c r="D1215" t="s">
        <v>6</v>
      </c>
      <c r="E1215" t="s">
        <v>1016</v>
      </c>
      <c r="F1215" t="s">
        <v>10</v>
      </c>
      <c r="G1215" t="s">
        <v>62</v>
      </c>
      <c r="H1215" t="s">
        <v>10</v>
      </c>
      <c r="I1215" t="s">
        <v>2236</v>
      </c>
      <c r="M1215" t="s">
        <v>792</v>
      </c>
      <c r="N1215" t="s">
        <v>42</v>
      </c>
      <c r="O1215" s="2">
        <v>42277</v>
      </c>
      <c r="R1215" s="2">
        <v>42277</v>
      </c>
    </row>
    <row r="1216" spans="1:18" x14ac:dyDescent="0.35">
      <c r="A1216" t="s">
        <v>3449</v>
      </c>
      <c r="B1216" t="s">
        <v>3450</v>
      </c>
      <c r="D1216" t="s">
        <v>6</v>
      </c>
      <c r="E1216" t="s">
        <v>1016</v>
      </c>
      <c r="F1216" t="s">
        <v>10</v>
      </c>
      <c r="G1216" t="s">
        <v>58</v>
      </c>
      <c r="H1216" t="s">
        <v>10</v>
      </c>
      <c r="I1216" t="s">
        <v>1289</v>
      </c>
      <c r="M1216" t="s">
        <v>792</v>
      </c>
      <c r="N1216" t="s">
        <v>42</v>
      </c>
      <c r="O1216" s="2">
        <v>42277</v>
      </c>
    </row>
    <row r="1217" spans="1:18" x14ac:dyDescent="0.35">
      <c r="A1217" t="s">
        <v>3451</v>
      </c>
      <c r="B1217" t="s">
        <v>3452</v>
      </c>
      <c r="D1217" t="s">
        <v>6</v>
      </c>
      <c r="E1217" t="s">
        <v>1016</v>
      </c>
      <c r="F1217" t="s">
        <v>10</v>
      </c>
      <c r="G1217" t="s">
        <v>144</v>
      </c>
      <c r="H1217" t="s">
        <v>10</v>
      </c>
      <c r="I1217" t="s">
        <v>1206</v>
      </c>
      <c r="M1217" t="s">
        <v>792</v>
      </c>
      <c r="N1217" t="s">
        <v>42</v>
      </c>
      <c r="O1217" s="2">
        <v>42277</v>
      </c>
    </row>
    <row r="1218" spans="1:18" x14ac:dyDescent="0.35">
      <c r="A1218" t="s">
        <v>3453</v>
      </c>
      <c r="B1218" t="s">
        <v>3454</v>
      </c>
      <c r="D1218" t="s">
        <v>6</v>
      </c>
      <c r="E1218" t="s">
        <v>1016</v>
      </c>
      <c r="F1218" t="s">
        <v>10</v>
      </c>
      <c r="G1218" t="s">
        <v>62</v>
      </c>
      <c r="H1218" t="s">
        <v>10</v>
      </c>
      <c r="I1218" t="s">
        <v>2243</v>
      </c>
      <c r="M1218" t="s">
        <v>792</v>
      </c>
      <c r="N1218" t="s">
        <v>42</v>
      </c>
      <c r="O1218" s="2">
        <v>42277</v>
      </c>
      <c r="Q1218" s="2">
        <v>46203</v>
      </c>
    </row>
    <row r="1219" spans="1:18" x14ac:dyDescent="0.35">
      <c r="A1219" t="s">
        <v>3455</v>
      </c>
      <c r="B1219" t="s">
        <v>3456</v>
      </c>
      <c r="D1219" t="s">
        <v>6</v>
      </c>
      <c r="E1219" t="s">
        <v>1016</v>
      </c>
      <c r="F1219" t="s">
        <v>10</v>
      </c>
      <c r="G1219" t="s">
        <v>62</v>
      </c>
      <c r="H1219" t="s">
        <v>10</v>
      </c>
      <c r="I1219" t="s">
        <v>2246</v>
      </c>
      <c r="M1219" t="s">
        <v>792</v>
      </c>
      <c r="N1219" t="s">
        <v>42</v>
      </c>
      <c r="O1219" s="2">
        <v>42277</v>
      </c>
      <c r="Q1219" s="2">
        <v>42566</v>
      </c>
    </row>
    <row r="1220" spans="1:18" x14ac:dyDescent="0.35">
      <c r="A1220" t="s">
        <v>3457</v>
      </c>
      <c r="B1220" t="s">
        <v>3458</v>
      </c>
      <c r="D1220" t="s">
        <v>6</v>
      </c>
      <c r="E1220" t="s">
        <v>1016</v>
      </c>
      <c r="F1220" t="s">
        <v>10</v>
      </c>
      <c r="G1220" t="s">
        <v>62</v>
      </c>
      <c r="H1220" t="s">
        <v>10</v>
      </c>
      <c r="I1220" t="s">
        <v>2249</v>
      </c>
      <c r="M1220" t="s">
        <v>792</v>
      </c>
      <c r="N1220" t="s">
        <v>42</v>
      </c>
      <c r="O1220" s="2">
        <v>42277</v>
      </c>
      <c r="R1220" s="2">
        <v>42931</v>
      </c>
    </row>
    <row r="1221" spans="1:18" x14ac:dyDescent="0.35">
      <c r="A1221" t="s">
        <v>3459</v>
      </c>
      <c r="B1221" t="s">
        <v>3460</v>
      </c>
      <c r="D1221" t="s">
        <v>6</v>
      </c>
      <c r="E1221" t="s">
        <v>1016</v>
      </c>
      <c r="F1221" t="s">
        <v>10</v>
      </c>
      <c r="G1221" t="s">
        <v>62</v>
      </c>
      <c r="H1221" t="s">
        <v>10</v>
      </c>
      <c r="I1221" t="s">
        <v>2252</v>
      </c>
      <c r="M1221" t="s">
        <v>792</v>
      </c>
      <c r="N1221" t="s">
        <v>42</v>
      </c>
      <c r="O1221" s="2">
        <v>42277</v>
      </c>
      <c r="R1221" s="2">
        <v>42566</v>
      </c>
    </row>
    <row r="1222" spans="1:18" x14ac:dyDescent="0.35">
      <c r="A1222" t="s">
        <v>3461</v>
      </c>
      <c r="B1222" t="s">
        <v>3462</v>
      </c>
      <c r="D1222" t="s">
        <v>6</v>
      </c>
      <c r="E1222" t="s">
        <v>1016</v>
      </c>
      <c r="F1222" t="s">
        <v>10</v>
      </c>
      <c r="G1222" t="s">
        <v>62</v>
      </c>
      <c r="H1222" t="s">
        <v>10</v>
      </c>
      <c r="I1222" t="s">
        <v>2243</v>
      </c>
      <c r="M1222" t="s">
        <v>792</v>
      </c>
      <c r="N1222" t="s">
        <v>42</v>
      </c>
      <c r="O1222" s="2">
        <v>42277</v>
      </c>
    </row>
    <row r="1223" spans="1:18" x14ac:dyDescent="0.35">
      <c r="A1223" t="s">
        <v>3463</v>
      </c>
      <c r="B1223" t="s">
        <v>3464</v>
      </c>
      <c r="D1223" t="s">
        <v>6</v>
      </c>
      <c r="E1223" t="s">
        <v>1016</v>
      </c>
      <c r="F1223" t="s">
        <v>10</v>
      </c>
      <c r="G1223" t="s">
        <v>62</v>
      </c>
      <c r="H1223" t="s">
        <v>10</v>
      </c>
      <c r="I1223" t="s">
        <v>2261</v>
      </c>
      <c r="M1223" t="s">
        <v>792</v>
      </c>
      <c r="N1223" t="s">
        <v>42</v>
      </c>
      <c r="O1223" s="2">
        <v>42277</v>
      </c>
      <c r="Q1223" s="2">
        <v>42566</v>
      </c>
      <c r="R1223" s="2">
        <v>43661</v>
      </c>
    </row>
    <row r="1224" spans="1:18" x14ac:dyDescent="0.35">
      <c r="A1224" t="s">
        <v>3465</v>
      </c>
      <c r="B1224" t="s">
        <v>3466</v>
      </c>
      <c r="D1224" t="s">
        <v>6</v>
      </c>
      <c r="E1224" t="s">
        <v>1016</v>
      </c>
      <c r="F1224" t="s">
        <v>10</v>
      </c>
      <c r="G1224" t="s">
        <v>62</v>
      </c>
      <c r="H1224" t="s">
        <v>10</v>
      </c>
      <c r="I1224" t="s">
        <v>2261</v>
      </c>
      <c r="M1224" t="s">
        <v>792</v>
      </c>
      <c r="N1224" t="s">
        <v>42</v>
      </c>
      <c r="O1224" s="2">
        <v>42277</v>
      </c>
      <c r="Q1224" s="2">
        <v>42566</v>
      </c>
    </row>
    <row r="1225" spans="1:18" x14ac:dyDescent="0.35">
      <c r="A1225" t="s">
        <v>3467</v>
      </c>
      <c r="B1225" t="s">
        <v>3468</v>
      </c>
      <c r="D1225" t="s">
        <v>6</v>
      </c>
      <c r="E1225" t="s">
        <v>1016</v>
      </c>
      <c r="F1225" t="s">
        <v>10</v>
      </c>
      <c r="G1225" t="s">
        <v>62</v>
      </c>
      <c r="H1225" t="s">
        <v>10</v>
      </c>
      <c r="I1225" t="s">
        <v>1017</v>
      </c>
      <c r="M1225" t="s">
        <v>792</v>
      </c>
      <c r="N1225" t="s">
        <v>42</v>
      </c>
      <c r="O1225" s="2">
        <v>41827</v>
      </c>
      <c r="Q1225" s="2">
        <v>41639</v>
      </c>
    </row>
    <row r="1226" spans="1:18" x14ac:dyDescent="0.35">
      <c r="A1226" t="s">
        <v>3469</v>
      </c>
      <c r="B1226" t="s">
        <v>3470</v>
      </c>
      <c r="D1226" t="s">
        <v>6</v>
      </c>
      <c r="E1226" t="s">
        <v>1016</v>
      </c>
      <c r="F1226" t="s">
        <v>10</v>
      </c>
      <c r="G1226" t="s">
        <v>62</v>
      </c>
      <c r="H1226" t="s">
        <v>10</v>
      </c>
      <c r="I1226" t="s">
        <v>2261</v>
      </c>
      <c r="M1226" t="s">
        <v>792</v>
      </c>
      <c r="N1226" t="s">
        <v>42</v>
      </c>
      <c r="O1226" s="2">
        <v>42277</v>
      </c>
      <c r="Q1226" s="2">
        <v>42566</v>
      </c>
      <c r="R1226" s="2">
        <v>43661</v>
      </c>
    </row>
    <row r="1227" spans="1:18" x14ac:dyDescent="0.35">
      <c r="A1227" t="s">
        <v>3471</v>
      </c>
      <c r="B1227" t="s">
        <v>3472</v>
      </c>
      <c r="D1227" t="s">
        <v>6</v>
      </c>
      <c r="E1227" t="s">
        <v>1016</v>
      </c>
      <c r="F1227" t="s">
        <v>10</v>
      </c>
      <c r="G1227" t="s">
        <v>62</v>
      </c>
      <c r="H1227" t="s">
        <v>10</v>
      </c>
      <c r="I1227" t="s">
        <v>1366</v>
      </c>
      <c r="M1227" t="s">
        <v>792</v>
      </c>
      <c r="N1227" t="s">
        <v>42</v>
      </c>
      <c r="O1227" s="2">
        <v>42277</v>
      </c>
    </row>
    <row r="1228" spans="1:18" x14ac:dyDescent="0.35">
      <c r="A1228" t="s">
        <v>3473</v>
      </c>
      <c r="B1228" t="s">
        <v>3474</v>
      </c>
      <c r="D1228" t="s">
        <v>6</v>
      </c>
      <c r="E1228" t="s">
        <v>1016</v>
      </c>
      <c r="F1228" t="s">
        <v>10</v>
      </c>
      <c r="G1228" t="s">
        <v>62</v>
      </c>
      <c r="H1228" t="s">
        <v>10</v>
      </c>
      <c r="I1228" t="s">
        <v>1366</v>
      </c>
      <c r="M1228" t="s">
        <v>792</v>
      </c>
      <c r="N1228" t="s">
        <v>42</v>
      </c>
      <c r="O1228" s="2">
        <v>42277</v>
      </c>
    </row>
    <row r="1229" spans="1:18" x14ac:dyDescent="0.35">
      <c r="A1229" t="s">
        <v>3475</v>
      </c>
      <c r="B1229" t="s">
        <v>3476</v>
      </c>
      <c r="D1229" t="s">
        <v>6</v>
      </c>
      <c r="E1229" t="s">
        <v>1016</v>
      </c>
      <c r="F1229" t="s">
        <v>10</v>
      </c>
      <c r="G1229" t="s">
        <v>62</v>
      </c>
      <c r="H1229" t="s">
        <v>10</v>
      </c>
      <c r="I1229" t="s">
        <v>2280</v>
      </c>
      <c r="M1229" t="s">
        <v>792</v>
      </c>
      <c r="N1229" t="s">
        <v>42</v>
      </c>
      <c r="O1229" s="2">
        <v>42277</v>
      </c>
    </row>
    <row r="1230" spans="1:18" x14ac:dyDescent="0.35">
      <c r="A1230" t="s">
        <v>3477</v>
      </c>
      <c r="B1230" t="s">
        <v>3478</v>
      </c>
      <c r="D1230" t="s">
        <v>6</v>
      </c>
      <c r="E1230" t="s">
        <v>1016</v>
      </c>
      <c r="F1230" t="s">
        <v>10</v>
      </c>
      <c r="G1230" t="s">
        <v>62</v>
      </c>
      <c r="H1230" t="s">
        <v>10</v>
      </c>
      <c r="I1230" t="s">
        <v>2283</v>
      </c>
      <c r="M1230" t="s">
        <v>792</v>
      </c>
      <c r="N1230" t="s">
        <v>42</v>
      </c>
      <c r="O1230" s="2">
        <v>42277</v>
      </c>
    </row>
    <row r="1231" spans="1:18" x14ac:dyDescent="0.35">
      <c r="A1231" t="s">
        <v>3479</v>
      </c>
      <c r="B1231" t="s">
        <v>3480</v>
      </c>
      <c r="D1231" t="s">
        <v>6</v>
      </c>
      <c r="E1231" t="s">
        <v>1016</v>
      </c>
      <c r="F1231" t="s">
        <v>10</v>
      </c>
      <c r="G1231" t="s">
        <v>84</v>
      </c>
      <c r="H1231" t="s">
        <v>10</v>
      </c>
      <c r="I1231" t="s">
        <v>1691</v>
      </c>
      <c r="M1231" t="s">
        <v>792</v>
      </c>
      <c r="N1231" t="s">
        <v>42</v>
      </c>
      <c r="O1231" s="2">
        <v>42277</v>
      </c>
      <c r="Q1231" s="2">
        <v>44392</v>
      </c>
    </row>
    <row r="1232" spans="1:18" x14ac:dyDescent="0.35">
      <c r="A1232" t="s">
        <v>3481</v>
      </c>
      <c r="B1232" t="s">
        <v>3482</v>
      </c>
      <c r="D1232" t="s">
        <v>6</v>
      </c>
      <c r="E1232" t="s">
        <v>1016</v>
      </c>
      <c r="F1232" t="s">
        <v>10</v>
      </c>
      <c r="G1232" t="s">
        <v>84</v>
      </c>
      <c r="H1232" t="s">
        <v>10</v>
      </c>
      <c r="I1232" t="s">
        <v>1229</v>
      </c>
      <c r="M1232" t="s">
        <v>792</v>
      </c>
      <c r="N1232" t="s">
        <v>42</v>
      </c>
      <c r="O1232" s="2">
        <v>42277</v>
      </c>
    </row>
    <row r="1233" spans="1:17" x14ac:dyDescent="0.35">
      <c r="A1233" t="s">
        <v>3483</v>
      </c>
      <c r="B1233" t="s">
        <v>3484</v>
      </c>
      <c r="D1233" t="s">
        <v>6</v>
      </c>
      <c r="E1233" t="s">
        <v>1016</v>
      </c>
      <c r="F1233" t="s">
        <v>10</v>
      </c>
      <c r="G1233" t="s">
        <v>64</v>
      </c>
      <c r="H1233" t="s">
        <v>10</v>
      </c>
      <c r="I1233" t="s">
        <v>1191</v>
      </c>
      <c r="M1233" t="s">
        <v>792</v>
      </c>
      <c r="N1233" t="s">
        <v>42</v>
      </c>
      <c r="O1233" s="2">
        <v>42277</v>
      </c>
    </row>
    <row r="1234" spans="1:17" x14ac:dyDescent="0.35">
      <c r="A1234" t="s">
        <v>3485</v>
      </c>
      <c r="B1234" t="s">
        <v>3486</v>
      </c>
      <c r="D1234" t="s">
        <v>6</v>
      </c>
      <c r="E1234" t="s">
        <v>1016</v>
      </c>
      <c r="F1234" t="s">
        <v>10</v>
      </c>
      <c r="G1234" t="s">
        <v>62</v>
      </c>
      <c r="H1234" t="s">
        <v>10</v>
      </c>
      <c r="I1234" t="s">
        <v>1366</v>
      </c>
      <c r="M1234" t="s">
        <v>792</v>
      </c>
      <c r="N1234" t="s">
        <v>42</v>
      </c>
      <c r="O1234" s="2">
        <v>42277</v>
      </c>
    </row>
    <row r="1235" spans="1:17" x14ac:dyDescent="0.35">
      <c r="A1235" t="s">
        <v>3487</v>
      </c>
      <c r="B1235" t="s">
        <v>3488</v>
      </c>
      <c r="D1235" t="s">
        <v>6</v>
      </c>
      <c r="E1235" t="s">
        <v>1016</v>
      </c>
      <c r="F1235" t="s">
        <v>10</v>
      </c>
      <c r="G1235" t="s">
        <v>62</v>
      </c>
      <c r="H1235" t="s">
        <v>10</v>
      </c>
      <c r="I1235" t="s">
        <v>1366</v>
      </c>
      <c r="M1235" t="s">
        <v>792</v>
      </c>
      <c r="N1235" t="s">
        <v>42</v>
      </c>
      <c r="O1235" s="2">
        <v>42277</v>
      </c>
    </row>
    <row r="1236" spans="1:17" x14ac:dyDescent="0.35">
      <c r="A1236" t="s">
        <v>3489</v>
      </c>
      <c r="B1236" t="s">
        <v>3490</v>
      </c>
      <c r="D1236" t="s">
        <v>6</v>
      </c>
      <c r="E1236" t="s">
        <v>1016</v>
      </c>
      <c r="F1236" t="s">
        <v>10</v>
      </c>
      <c r="G1236" t="s">
        <v>62</v>
      </c>
      <c r="H1236" t="s">
        <v>10</v>
      </c>
      <c r="I1236" t="s">
        <v>1126</v>
      </c>
      <c r="M1236" t="s">
        <v>792</v>
      </c>
      <c r="N1236" t="s">
        <v>42</v>
      </c>
      <c r="O1236" s="2">
        <v>41827</v>
      </c>
      <c r="Q1236" s="2">
        <v>41639</v>
      </c>
    </row>
    <row r="1237" spans="1:17" x14ac:dyDescent="0.35">
      <c r="A1237" t="s">
        <v>3491</v>
      </c>
      <c r="B1237" t="s">
        <v>3492</v>
      </c>
      <c r="D1237" t="s">
        <v>6</v>
      </c>
      <c r="E1237" t="s">
        <v>1016</v>
      </c>
      <c r="F1237" t="s">
        <v>10</v>
      </c>
      <c r="G1237" t="s">
        <v>62</v>
      </c>
      <c r="H1237" t="s">
        <v>10</v>
      </c>
      <c r="I1237" t="s">
        <v>1023</v>
      </c>
      <c r="M1237" t="s">
        <v>792</v>
      </c>
      <c r="N1237" t="s">
        <v>42</v>
      </c>
      <c r="O1237" s="2">
        <v>42277</v>
      </c>
    </row>
    <row r="1238" spans="1:17" x14ac:dyDescent="0.35">
      <c r="A1238" t="s">
        <v>3493</v>
      </c>
      <c r="B1238" t="s">
        <v>3494</v>
      </c>
      <c r="D1238" t="s">
        <v>6</v>
      </c>
      <c r="E1238" t="s">
        <v>1016</v>
      </c>
      <c r="F1238" t="s">
        <v>10</v>
      </c>
      <c r="G1238" t="s">
        <v>46</v>
      </c>
      <c r="H1238" t="s">
        <v>10</v>
      </c>
      <c r="I1238" t="s">
        <v>1394</v>
      </c>
      <c r="M1238" t="s">
        <v>792</v>
      </c>
      <c r="N1238" t="s">
        <v>42</v>
      </c>
      <c r="O1238" s="2">
        <v>42277</v>
      </c>
      <c r="Q1238" s="2">
        <v>43661</v>
      </c>
    </row>
    <row r="1239" spans="1:17" x14ac:dyDescent="0.35">
      <c r="A1239" t="s">
        <v>3495</v>
      </c>
      <c r="B1239" t="s">
        <v>3496</v>
      </c>
      <c r="D1239" t="s">
        <v>6</v>
      </c>
      <c r="E1239" t="s">
        <v>1016</v>
      </c>
      <c r="F1239" t="s">
        <v>10</v>
      </c>
      <c r="G1239" t="s">
        <v>46</v>
      </c>
      <c r="H1239" t="s">
        <v>10</v>
      </c>
      <c r="I1239" t="s">
        <v>1394</v>
      </c>
      <c r="M1239" t="s">
        <v>792</v>
      </c>
      <c r="N1239" t="s">
        <v>42</v>
      </c>
      <c r="O1239" s="2">
        <v>42277</v>
      </c>
    </row>
    <row r="1240" spans="1:17" x14ac:dyDescent="0.35">
      <c r="A1240" t="s">
        <v>3497</v>
      </c>
      <c r="B1240" t="s">
        <v>3498</v>
      </c>
      <c r="D1240" t="s">
        <v>6</v>
      </c>
      <c r="E1240" t="s">
        <v>1016</v>
      </c>
      <c r="F1240" t="s">
        <v>10</v>
      </c>
      <c r="G1240" t="s">
        <v>46</v>
      </c>
      <c r="H1240" t="s">
        <v>10</v>
      </c>
      <c r="I1240" t="s">
        <v>1394</v>
      </c>
      <c r="M1240" t="s">
        <v>792</v>
      </c>
      <c r="N1240" t="s">
        <v>42</v>
      </c>
      <c r="O1240" s="2">
        <v>42277</v>
      </c>
    </row>
    <row r="1241" spans="1:17" x14ac:dyDescent="0.35">
      <c r="A1241" t="s">
        <v>3499</v>
      </c>
      <c r="B1241" t="s">
        <v>3500</v>
      </c>
      <c r="D1241" t="s">
        <v>6</v>
      </c>
      <c r="E1241" t="s">
        <v>1016</v>
      </c>
      <c r="F1241" t="s">
        <v>10</v>
      </c>
      <c r="G1241" t="s">
        <v>46</v>
      </c>
      <c r="H1241" t="s">
        <v>10</v>
      </c>
      <c r="I1241" t="s">
        <v>1394</v>
      </c>
      <c r="M1241" t="s">
        <v>792</v>
      </c>
      <c r="N1241" t="s">
        <v>42</v>
      </c>
      <c r="O1241" s="2">
        <v>42277</v>
      </c>
    </row>
    <row r="1242" spans="1:17" x14ac:dyDescent="0.35">
      <c r="A1242" t="s">
        <v>3501</v>
      </c>
      <c r="B1242" t="s">
        <v>3502</v>
      </c>
      <c r="D1242" t="s">
        <v>6</v>
      </c>
      <c r="E1242" t="s">
        <v>1016</v>
      </c>
      <c r="F1242" t="s">
        <v>10</v>
      </c>
      <c r="G1242" t="s">
        <v>46</v>
      </c>
      <c r="H1242" t="s">
        <v>10</v>
      </c>
      <c r="I1242" t="s">
        <v>1394</v>
      </c>
      <c r="M1242" t="s">
        <v>792</v>
      </c>
      <c r="N1242" t="s">
        <v>42</v>
      </c>
      <c r="O1242" s="2">
        <v>42277</v>
      </c>
      <c r="Q1242" s="2">
        <v>43661</v>
      </c>
    </row>
    <row r="1243" spans="1:17" x14ac:dyDescent="0.35">
      <c r="A1243" t="s">
        <v>3503</v>
      </c>
      <c r="B1243" t="s">
        <v>3504</v>
      </c>
      <c r="D1243" t="s">
        <v>6</v>
      </c>
      <c r="E1243" t="s">
        <v>1016</v>
      </c>
      <c r="F1243" t="s">
        <v>10</v>
      </c>
      <c r="G1243" t="s">
        <v>46</v>
      </c>
      <c r="H1243" t="s">
        <v>10</v>
      </c>
      <c r="I1243" t="s">
        <v>1394</v>
      </c>
      <c r="M1243" t="s">
        <v>792</v>
      </c>
      <c r="N1243" t="s">
        <v>42</v>
      </c>
      <c r="O1243" s="2">
        <v>42277</v>
      </c>
    </row>
    <row r="1244" spans="1:17" x14ac:dyDescent="0.35">
      <c r="A1244" t="s">
        <v>3505</v>
      </c>
      <c r="B1244" t="s">
        <v>3506</v>
      </c>
      <c r="D1244" t="s">
        <v>6</v>
      </c>
      <c r="E1244" t="s">
        <v>1016</v>
      </c>
      <c r="F1244" t="s">
        <v>10</v>
      </c>
      <c r="G1244" t="s">
        <v>46</v>
      </c>
      <c r="H1244" t="s">
        <v>10</v>
      </c>
      <c r="I1244" t="s">
        <v>1394</v>
      </c>
      <c r="M1244" t="s">
        <v>792</v>
      </c>
      <c r="N1244" t="s">
        <v>42</v>
      </c>
      <c r="O1244" s="2">
        <v>42277</v>
      </c>
    </row>
    <row r="1245" spans="1:17" x14ac:dyDescent="0.35">
      <c r="A1245" t="s">
        <v>3507</v>
      </c>
      <c r="B1245" t="s">
        <v>3508</v>
      </c>
      <c r="D1245" t="s">
        <v>6</v>
      </c>
      <c r="E1245" t="s">
        <v>1016</v>
      </c>
      <c r="F1245" t="s">
        <v>10</v>
      </c>
      <c r="G1245" t="s">
        <v>46</v>
      </c>
      <c r="H1245" t="s">
        <v>10</v>
      </c>
      <c r="I1245" t="s">
        <v>1394</v>
      </c>
      <c r="M1245" t="s">
        <v>792</v>
      </c>
      <c r="N1245" t="s">
        <v>42</v>
      </c>
      <c r="O1245" s="2">
        <v>42277</v>
      </c>
    </row>
    <row r="1246" spans="1:17" x14ac:dyDescent="0.35">
      <c r="A1246" t="s">
        <v>3509</v>
      </c>
      <c r="B1246" t="s">
        <v>3510</v>
      </c>
      <c r="D1246" t="s">
        <v>6</v>
      </c>
      <c r="E1246" t="s">
        <v>1016</v>
      </c>
      <c r="F1246" t="s">
        <v>10</v>
      </c>
      <c r="G1246" t="s">
        <v>46</v>
      </c>
      <c r="H1246" t="s">
        <v>10</v>
      </c>
      <c r="I1246" t="s">
        <v>1394</v>
      </c>
      <c r="M1246" t="s">
        <v>792</v>
      </c>
      <c r="N1246" t="s">
        <v>42</v>
      </c>
      <c r="O1246" s="2">
        <v>42277</v>
      </c>
      <c r="Q1246" s="2">
        <v>43661</v>
      </c>
    </row>
    <row r="1247" spans="1:17" x14ac:dyDescent="0.35">
      <c r="A1247" t="s">
        <v>3511</v>
      </c>
      <c r="B1247" t="s">
        <v>3512</v>
      </c>
      <c r="D1247" t="s">
        <v>6</v>
      </c>
      <c r="E1247" t="s">
        <v>1016</v>
      </c>
      <c r="F1247" t="s">
        <v>10</v>
      </c>
      <c r="G1247" t="s">
        <v>62</v>
      </c>
      <c r="H1247" t="s">
        <v>10</v>
      </c>
      <c r="I1247" t="s">
        <v>1131</v>
      </c>
      <c r="M1247" t="s">
        <v>792</v>
      </c>
      <c r="N1247" t="s">
        <v>42</v>
      </c>
      <c r="O1247" s="2">
        <v>41827</v>
      </c>
      <c r="Q1247" s="2">
        <v>41639</v>
      </c>
    </row>
    <row r="1248" spans="1:17" x14ac:dyDescent="0.35">
      <c r="A1248" t="s">
        <v>3513</v>
      </c>
      <c r="B1248" t="s">
        <v>3514</v>
      </c>
      <c r="D1248" t="s">
        <v>6</v>
      </c>
      <c r="E1248" t="s">
        <v>1016</v>
      </c>
      <c r="F1248" t="s">
        <v>10</v>
      </c>
      <c r="G1248" t="s">
        <v>46</v>
      </c>
      <c r="H1248" t="s">
        <v>10</v>
      </c>
      <c r="I1248" t="s">
        <v>1394</v>
      </c>
      <c r="M1248" t="s">
        <v>792</v>
      </c>
      <c r="N1248" t="s">
        <v>42</v>
      </c>
      <c r="O1248" s="2">
        <v>42277</v>
      </c>
    </row>
    <row r="1249" spans="1:18" x14ac:dyDescent="0.35">
      <c r="A1249" t="s">
        <v>3515</v>
      </c>
      <c r="B1249" t="s">
        <v>3516</v>
      </c>
      <c r="D1249" t="s">
        <v>6</v>
      </c>
      <c r="E1249" t="s">
        <v>1016</v>
      </c>
      <c r="F1249" t="s">
        <v>10</v>
      </c>
      <c r="G1249" t="s">
        <v>46</v>
      </c>
      <c r="H1249" t="s">
        <v>10</v>
      </c>
      <c r="I1249" t="s">
        <v>1394</v>
      </c>
      <c r="M1249" t="s">
        <v>792</v>
      </c>
      <c r="N1249" t="s">
        <v>42</v>
      </c>
      <c r="O1249" s="2">
        <v>42277</v>
      </c>
    </row>
    <row r="1250" spans="1:18" x14ac:dyDescent="0.35">
      <c r="A1250" t="s">
        <v>3517</v>
      </c>
      <c r="B1250" t="s">
        <v>3518</v>
      </c>
      <c r="D1250" t="s">
        <v>6</v>
      </c>
      <c r="E1250" t="s">
        <v>1016</v>
      </c>
      <c r="F1250" t="s">
        <v>10</v>
      </c>
      <c r="G1250" t="s">
        <v>46</v>
      </c>
      <c r="H1250" t="s">
        <v>10</v>
      </c>
      <c r="I1250" t="s">
        <v>1394</v>
      </c>
      <c r="M1250" t="s">
        <v>792</v>
      </c>
      <c r="N1250" t="s">
        <v>42</v>
      </c>
      <c r="O1250" s="2">
        <v>42277</v>
      </c>
    </row>
    <row r="1251" spans="1:18" x14ac:dyDescent="0.35">
      <c r="A1251" t="s">
        <v>3519</v>
      </c>
      <c r="B1251" t="s">
        <v>3520</v>
      </c>
      <c r="D1251" t="s">
        <v>6</v>
      </c>
      <c r="E1251" t="s">
        <v>1016</v>
      </c>
      <c r="F1251" t="s">
        <v>10</v>
      </c>
      <c r="G1251" t="s">
        <v>46</v>
      </c>
      <c r="H1251" t="s">
        <v>10</v>
      </c>
      <c r="I1251" t="s">
        <v>1394</v>
      </c>
      <c r="M1251" t="s">
        <v>792</v>
      </c>
      <c r="N1251" t="s">
        <v>42</v>
      </c>
      <c r="O1251" s="2">
        <v>42277</v>
      </c>
    </row>
    <row r="1252" spans="1:18" x14ac:dyDescent="0.35">
      <c r="A1252" t="s">
        <v>3521</v>
      </c>
      <c r="B1252" t="s">
        <v>3522</v>
      </c>
      <c r="D1252" t="s">
        <v>6</v>
      </c>
      <c r="E1252" t="s">
        <v>1016</v>
      </c>
      <c r="F1252" t="s">
        <v>10</v>
      </c>
      <c r="G1252" t="s">
        <v>46</v>
      </c>
      <c r="H1252" t="s">
        <v>10</v>
      </c>
      <c r="I1252" t="s">
        <v>1394</v>
      </c>
      <c r="M1252" t="s">
        <v>792</v>
      </c>
      <c r="N1252" t="s">
        <v>42</v>
      </c>
      <c r="O1252" s="2">
        <v>42277</v>
      </c>
    </row>
    <row r="1253" spans="1:18" x14ac:dyDescent="0.35">
      <c r="A1253" t="s">
        <v>3523</v>
      </c>
      <c r="B1253" t="s">
        <v>3524</v>
      </c>
      <c r="D1253" t="s">
        <v>6</v>
      </c>
      <c r="E1253" t="s">
        <v>1016</v>
      </c>
      <c r="F1253" t="s">
        <v>10</v>
      </c>
      <c r="G1253" t="s">
        <v>46</v>
      </c>
      <c r="H1253" t="s">
        <v>10</v>
      </c>
      <c r="I1253" t="s">
        <v>1394</v>
      </c>
      <c r="M1253" t="s">
        <v>792</v>
      </c>
      <c r="N1253" t="s">
        <v>42</v>
      </c>
      <c r="O1253" s="2">
        <v>42277</v>
      </c>
    </row>
    <row r="1254" spans="1:18" x14ac:dyDescent="0.35">
      <c r="A1254" t="s">
        <v>3525</v>
      </c>
      <c r="B1254" t="s">
        <v>3526</v>
      </c>
      <c r="D1254" t="s">
        <v>6</v>
      </c>
      <c r="E1254" t="s">
        <v>1016</v>
      </c>
      <c r="F1254" t="s">
        <v>10</v>
      </c>
      <c r="G1254" t="s">
        <v>46</v>
      </c>
      <c r="H1254" t="s">
        <v>10</v>
      </c>
      <c r="I1254" t="s">
        <v>1394</v>
      </c>
      <c r="M1254" t="s">
        <v>792</v>
      </c>
      <c r="N1254" t="s">
        <v>42</v>
      </c>
      <c r="O1254" s="2">
        <v>42277</v>
      </c>
      <c r="Q1254" s="2">
        <v>43661</v>
      </c>
    </row>
    <row r="1255" spans="1:18" x14ac:dyDescent="0.35">
      <c r="A1255" t="s">
        <v>3527</v>
      </c>
      <c r="B1255" t="s">
        <v>3528</v>
      </c>
      <c r="D1255" t="s">
        <v>6</v>
      </c>
      <c r="E1255" t="s">
        <v>1016</v>
      </c>
      <c r="F1255" t="s">
        <v>10</v>
      </c>
      <c r="G1255" t="s">
        <v>46</v>
      </c>
      <c r="H1255" t="s">
        <v>10</v>
      </c>
      <c r="I1255" t="s">
        <v>1394</v>
      </c>
      <c r="M1255" t="s">
        <v>792</v>
      </c>
      <c r="N1255" t="s">
        <v>42</v>
      </c>
      <c r="O1255" s="2">
        <v>42277</v>
      </c>
    </row>
    <row r="1256" spans="1:18" x14ac:dyDescent="0.35">
      <c r="A1256" t="s">
        <v>3529</v>
      </c>
      <c r="B1256" t="s">
        <v>3530</v>
      </c>
      <c r="D1256" t="s">
        <v>6</v>
      </c>
      <c r="E1256" t="s">
        <v>1016</v>
      </c>
      <c r="F1256" t="s">
        <v>10</v>
      </c>
      <c r="G1256" t="s">
        <v>46</v>
      </c>
      <c r="H1256" t="s">
        <v>10</v>
      </c>
      <c r="I1256" t="s">
        <v>1394</v>
      </c>
      <c r="M1256" t="s">
        <v>792</v>
      </c>
      <c r="N1256" t="s">
        <v>42</v>
      </c>
      <c r="O1256" s="2">
        <v>42277</v>
      </c>
    </row>
    <row r="1257" spans="1:18" x14ac:dyDescent="0.35">
      <c r="A1257" t="s">
        <v>3531</v>
      </c>
      <c r="B1257" t="s">
        <v>3532</v>
      </c>
      <c r="D1257" t="s">
        <v>6</v>
      </c>
      <c r="E1257" t="s">
        <v>1016</v>
      </c>
      <c r="F1257" t="s">
        <v>10</v>
      </c>
      <c r="G1257" t="s">
        <v>62</v>
      </c>
      <c r="H1257" t="s">
        <v>10</v>
      </c>
      <c r="I1257" t="s">
        <v>2349</v>
      </c>
      <c r="M1257" t="s">
        <v>792</v>
      </c>
      <c r="N1257" t="s">
        <v>42</v>
      </c>
      <c r="O1257" s="2">
        <v>42277</v>
      </c>
    </row>
    <row r="1258" spans="1:18" x14ac:dyDescent="0.35">
      <c r="A1258" t="s">
        <v>3533</v>
      </c>
      <c r="B1258" t="s">
        <v>3534</v>
      </c>
      <c r="D1258" t="s">
        <v>6</v>
      </c>
      <c r="E1258" t="s">
        <v>1016</v>
      </c>
      <c r="F1258" t="s">
        <v>10</v>
      </c>
      <c r="G1258" t="s">
        <v>62</v>
      </c>
      <c r="H1258" t="s">
        <v>10</v>
      </c>
      <c r="I1258" t="s">
        <v>1044</v>
      </c>
      <c r="M1258" t="s">
        <v>792</v>
      </c>
      <c r="N1258" t="s">
        <v>42</v>
      </c>
      <c r="O1258" s="2">
        <v>41827</v>
      </c>
      <c r="Q1258" s="2">
        <v>41639</v>
      </c>
    </row>
    <row r="1259" spans="1:18" x14ac:dyDescent="0.35">
      <c r="A1259" t="s">
        <v>3535</v>
      </c>
      <c r="B1259" t="s">
        <v>3536</v>
      </c>
      <c r="D1259" t="s">
        <v>6</v>
      </c>
      <c r="E1259" t="s">
        <v>1016</v>
      </c>
      <c r="F1259" t="s">
        <v>10</v>
      </c>
      <c r="G1259" t="s">
        <v>62</v>
      </c>
      <c r="H1259" t="s">
        <v>10</v>
      </c>
      <c r="I1259" t="s">
        <v>2352</v>
      </c>
      <c r="M1259" t="s">
        <v>792</v>
      </c>
      <c r="N1259" t="s">
        <v>42</v>
      </c>
      <c r="O1259" s="2">
        <v>42277</v>
      </c>
      <c r="Q1259" s="2">
        <v>42566</v>
      </c>
    </row>
    <row r="1260" spans="1:18" x14ac:dyDescent="0.35">
      <c r="A1260" t="s">
        <v>3537</v>
      </c>
      <c r="B1260" t="s">
        <v>3538</v>
      </c>
      <c r="D1260" t="s">
        <v>6</v>
      </c>
      <c r="E1260" t="s">
        <v>1016</v>
      </c>
      <c r="F1260" t="s">
        <v>10</v>
      </c>
      <c r="G1260" t="s">
        <v>62</v>
      </c>
      <c r="H1260" t="s">
        <v>10</v>
      </c>
      <c r="I1260" t="s">
        <v>2355</v>
      </c>
      <c r="M1260" t="s">
        <v>792</v>
      </c>
      <c r="N1260" t="s">
        <v>42</v>
      </c>
      <c r="O1260" s="2">
        <v>42277</v>
      </c>
      <c r="Q1260" s="2">
        <v>42566</v>
      </c>
    </row>
    <row r="1261" spans="1:18" x14ac:dyDescent="0.35">
      <c r="A1261" t="s">
        <v>3539</v>
      </c>
      <c r="B1261" t="s">
        <v>3540</v>
      </c>
      <c r="D1261" t="s">
        <v>6</v>
      </c>
      <c r="E1261" t="s">
        <v>1016</v>
      </c>
      <c r="F1261" t="s">
        <v>10</v>
      </c>
      <c r="G1261" t="s">
        <v>62</v>
      </c>
      <c r="H1261" t="s">
        <v>10</v>
      </c>
      <c r="I1261" t="s">
        <v>2358</v>
      </c>
      <c r="M1261" t="s">
        <v>792</v>
      </c>
      <c r="N1261" t="s">
        <v>42</v>
      </c>
      <c r="O1261" s="2">
        <v>42277</v>
      </c>
    </row>
    <row r="1262" spans="1:18" x14ac:dyDescent="0.35">
      <c r="A1262" t="s">
        <v>3541</v>
      </c>
      <c r="B1262" t="s">
        <v>3542</v>
      </c>
      <c r="D1262" t="s">
        <v>6</v>
      </c>
      <c r="E1262" t="s">
        <v>1016</v>
      </c>
      <c r="F1262" t="s">
        <v>10</v>
      </c>
      <c r="G1262" t="s">
        <v>62</v>
      </c>
      <c r="H1262" t="s">
        <v>10</v>
      </c>
      <c r="I1262" t="s">
        <v>2358</v>
      </c>
      <c r="M1262" t="s">
        <v>792</v>
      </c>
      <c r="N1262" t="s">
        <v>42</v>
      </c>
      <c r="O1262" s="2">
        <v>42277</v>
      </c>
    </row>
    <row r="1263" spans="1:18" x14ac:dyDescent="0.35">
      <c r="A1263" t="s">
        <v>3543</v>
      </c>
      <c r="B1263" t="s">
        <v>3544</v>
      </c>
      <c r="D1263" t="s">
        <v>6</v>
      </c>
      <c r="E1263" t="s">
        <v>1016</v>
      </c>
      <c r="F1263" t="s">
        <v>10</v>
      </c>
      <c r="G1263" t="s">
        <v>62</v>
      </c>
      <c r="H1263" t="s">
        <v>10</v>
      </c>
      <c r="I1263" t="s">
        <v>2363</v>
      </c>
      <c r="M1263" t="s">
        <v>792</v>
      </c>
      <c r="N1263" t="s">
        <v>42</v>
      </c>
      <c r="O1263" s="2">
        <v>42277</v>
      </c>
      <c r="R1263" s="2">
        <v>42931</v>
      </c>
    </row>
    <row r="1264" spans="1:18" x14ac:dyDescent="0.35">
      <c r="A1264" t="s">
        <v>3545</v>
      </c>
      <c r="B1264" t="s">
        <v>3546</v>
      </c>
      <c r="D1264" t="s">
        <v>6</v>
      </c>
      <c r="E1264" t="s">
        <v>1016</v>
      </c>
      <c r="F1264" t="s">
        <v>10</v>
      </c>
      <c r="G1264" t="s">
        <v>62</v>
      </c>
      <c r="H1264" t="s">
        <v>10</v>
      </c>
      <c r="I1264" t="s">
        <v>2366</v>
      </c>
      <c r="M1264" t="s">
        <v>792</v>
      </c>
      <c r="N1264" t="s">
        <v>42</v>
      </c>
      <c r="O1264" s="2">
        <v>42277</v>
      </c>
      <c r="R1264" s="2">
        <v>42566</v>
      </c>
    </row>
    <row r="1265" spans="1:17" x14ac:dyDescent="0.35">
      <c r="A1265" t="s">
        <v>3547</v>
      </c>
      <c r="B1265" t="s">
        <v>3548</v>
      </c>
      <c r="D1265" t="s">
        <v>6</v>
      </c>
      <c r="E1265" t="s">
        <v>1016</v>
      </c>
      <c r="F1265" t="s">
        <v>10</v>
      </c>
      <c r="G1265" t="s">
        <v>62</v>
      </c>
      <c r="H1265" t="s">
        <v>10</v>
      </c>
      <c r="I1265" t="s">
        <v>2369</v>
      </c>
      <c r="M1265" t="s">
        <v>792</v>
      </c>
      <c r="N1265" t="s">
        <v>42</v>
      </c>
      <c r="O1265" s="2">
        <v>42277</v>
      </c>
    </row>
    <row r="1266" spans="1:17" x14ac:dyDescent="0.35">
      <c r="A1266" t="s">
        <v>3549</v>
      </c>
      <c r="B1266" t="s">
        <v>3550</v>
      </c>
      <c r="D1266" t="s">
        <v>6</v>
      </c>
      <c r="E1266" t="s">
        <v>1016</v>
      </c>
      <c r="F1266" t="s">
        <v>10</v>
      </c>
      <c r="G1266" t="s">
        <v>62</v>
      </c>
      <c r="H1266" t="s">
        <v>10</v>
      </c>
      <c r="I1266" t="s">
        <v>2372</v>
      </c>
      <c r="M1266" t="s">
        <v>792</v>
      </c>
      <c r="N1266" t="s">
        <v>42</v>
      </c>
      <c r="O1266" s="2">
        <v>42277</v>
      </c>
    </row>
    <row r="1267" spans="1:17" x14ac:dyDescent="0.35">
      <c r="A1267" t="s">
        <v>3551</v>
      </c>
      <c r="B1267" t="s">
        <v>3552</v>
      </c>
      <c r="D1267" t="s">
        <v>6</v>
      </c>
      <c r="E1267" t="s">
        <v>1016</v>
      </c>
      <c r="F1267" t="s">
        <v>10</v>
      </c>
      <c r="G1267" t="s">
        <v>62</v>
      </c>
      <c r="H1267" t="s">
        <v>10</v>
      </c>
      <c r="I1267" t="s">
        <v>2375</v>
      </c>
      <c r="M1267" t="s">
        <v>792</v>
      </c>
      <c r="N1267" t="s">
        <v>42</v>
      </c>
      <c r="O1267" s="2">
        <v>42277</v>
      </c>
      <c r="Q1267" s="2">
        <v>42566</v>
      </c>
    </row>
    <row r="1268" spans="1:17" x14ac:dyDescent="0.35">
      <c r="A1268" t="s">
        <v>3553</v>
      </c>
      <c r="B1268" t="s">
        <v>3554</v>
      </c>
      <c r="D1268" t="s">
        <v>6</v>
      </c>
      <c r="E1268" t="s">
        <v>1016</v>
      </c>
      <c r="F1268" t="s">
        <v>10</v>
      </c>
      <c r="G1268" t="s">
        <v>62</v>
      </c>
      <c r="H1268" t="s">
        <v>10</v>
      </c>
      <c r="I1268" t="s">
        <v>2380</v>
      </c>
      <c r="M1268" t="s">
        <v>792</v>
      </c>
      <c r="N1268" t="s">
        <v>42</v>
      </c>
      <c r="O1268" s="2">
        <v>42277</v>
      </c>
    </row>
    <row r="1269" spans="1:17" x14ac:dyDescent="0.35">
      <c r="A1269" t="s">
        <v>3555</v>
      </c>
      <c r="B1269" t="s">
        <v>3556</v>
      </c>
      <c r="D1269" t="s">
        <v>6</v>
      </c>
      <c r="E1269" t="s">
        <v>1016</v>
      </c>
      <c r="F1269" t="s">
        <v>10</v>
      </c>
      <c r="G1269" t="s">
        <v>62</v>
      </c>
      <c r="H1269" t="s">
        <v>10</v>
      </c>
      <c r="I1269" t="s">
        <v>1020</v>
      </c>
      <c r="M1269" t="s">
        <v>792</v>
      </c>
      <c r="N1269" t="s">
        <v>42</v>
      </c>
      <c r="O1269" s="2">
        <v>41827</v>
      </c>
      <c r="Q1269" s="2">
        <v>41639</v>
      </c>
    </row>
    <row r="1270" spans="1:17" x14ac:dyDescent="0.35">
      <c r="A1270" t="s">
        <v>3557</v>
      </c>
      <c r="B1270" t="s">
        <v>3558</v>
      </c>
      <c r="D1270" t="s">
        <v>6</v>
      </c>
      <c r="E1270" t="s">
        <v>1016</v>
      </c>
      <c r="F1270" t="s">
        <v>10</v>
      </c>
      <c r="G1270" t="s">
        <v>62</v>
      </c>
      <c r="H1270" t="s">
        <v>10</v>
      </c>
      <c r="I1270" t="s">
        <v>2375</v>
      </c>
      <c r="M1270" t="s">
        <v>792</v>
      </c>
      <c r="N1270" t="s">
        <v>42</v>
      </c>
      <c r="O1270" s="2">
        <v>42277</v>
      </c>
      <c r="Q1270" s="2">
        <v>42566</v>
      </c>
    </row>
    <row r="1271" spans="1:17" x14ac:dyDescent="0.35">
      <c r="A1271" t="s">
        <v>3559</v>
      </c>
      <c r="B1271" t="s">
        <v>3560</v>
      </c>
      <c r="D1271" t="s">
        <v>6</v>
      </c>
      <c r="E1271" t="s">
        <v>1016</v>
      </c>
      <c r="F1271" t="s">
        <v>10</v>
      </c>
      <c r="G1271" t="s">
        <v>94</v>
      </c>
      <c r="H1271" t="s">
        <v>10</v>
      </c>
      <c r="I1271" t="s">
        <v>1811</v>
      </c>
      <c r="M1271" t="s">
        <v>792</v>
      </c>
      <c r="N1271" t="s">
        <v>42</v>
      </c>
      <c r="O1271" s="2">
        <v>42566</v>
      </c>
    </row>
    <row r="1272" spans="1:17" x14ac:dyDescent="0.35">
      <c r="A1272" t="s">
        <v>3561</v>
      </c>
      <c r="B1272" t="s">
        <v>3562</v>
      </c>
      <c r="D1272" t="s">
        <v>6</v>
      </c>
      <c r="E1272" t="s">
        <v>1016</v>
      </c>
      <c r="F1272" t="s">
        <v>10</v>
      </c>
      <c r="G1272" t="s">
        <v>90</v>
      </c>
      <c r="H1272" t="s">
        <v>10</v>
      </c>
      <c r="I1272" t="s">
        <v>1805</v>
      </c>
      <c r="M1272" t="s">
        <v>792</v>
      </c>
      <c r="N1272" t="s">
        <v>42</v>
      </c>
      <c r="O1272" s="2">
        <v>42566</v>
      </c>
    </row>
    <row r="1273" spans="1:17" x14ac:dyDescent="0.35">
      <c r="A1273" t="s">
        <v>3563</v>
      </c>
      <c r="B1273" t="s">
        <v>3564</v>
      </c>
      <c r="D1273" t="s">
        <v>6</v>
      </c>
      <c r="E1273" t="s">
        <v>1016</v>
      </c>
      <c r="F1273" t="s">
        <v>10</v>
      </c>
      <c r="G1273" t="s">
        <v>116</v>
      </c>
      <c r="H1273" t="s">
        <v>10</v>
      </c>
      <c r="I1273" t="s">
        <v>1716</v>
      </c>
      <c r="M1273" t="s">
        <v>792</v>
      </c>
      <c r="N1273" t="s">
        <v>42</v>
      </c>
      <c r="O1273" s="2">
        <v>42566</v>
      </c>
    </row>
    <row r="1274" spans="1:17" x14ac:dyDescent="0.35">
      <c r="A1274" t="s">
        <v>3565</v>
      </c>
      <c r="B1274" t="s">
        <v>3566</v>
      </c>
      <c r="D1274" t="s">
        <v>6</v>
      </c>
      <c r="E1274" t="s">
        <v>1016</v>
      </c>
      <c r="F1274" t="s">
        <v>10</v>
      </c>
      <c r="G1274" t="s">
        <v>116</v>
      </c>
      <c r="H1274" t="s">
        <v>10</v>
      </c>
      <c r="I1274" t="s">
        <v>1721</v>
      </c>
      <c r="M1274" t="s">
        <v>792</v>
      </c>
      <c r="N1274" t="s">
        <v>42</v>
      </c>
      <c r="O1274" s="2">
        <v>42566</v>
      </c>
    </row>
    <row r="1275" spans="1:17" x14ac:dyDescent="0.35">
      <c r="A1275" t="s">
        <v>3567</v>
      </c>
      <c r="B1275" t="s">
        <v>3568</v>
      </c>
      <c r="D1275" t="s">
        <v>6</v>
      </c>
      <c r="E1275" t="s">
        <v>1016</v>
      </c>
      <c r="F1275" t="s">
        <v>10</v>
      </c>
      <c r="G1275" t="s">
        <v>116</v>
      </c>
      <c r="H1275" t="s">
        <v>10</v>
      </c>
      <c r="I1275" t="s">
        <v>1730</v>
      </c>
      <c r="M1275" t="s">
        <v>792</v>
      </c>
      <c r="N1275" t="s">
        <v>42</v>
      </c>
      <c r="O1275" s="2">
        <v>42566</v>
      </c>
    </row>
    <row r="1276" spans="1:17" x14ac:dyDescent="0.35">
      <c r="A1276" t="s">
        <v>3569</v>
      </c>
      <c r="B1276" t="s">
        <v>3570</v>
      </c>
      <c r="D1276" t="s">
        <v>6</v>
      </c>
      <c r="E1276" t="s">
        <v>1016</v>
      </c>
      <c r="F1276" t="s">
        <v>10</v>
      </c>
      <c r="G1276" t="s">
        <v>62</v>
      </c>
      <c r="H1276" t="s">
        <v>10</v>
      </c>
      <c r="I1276" t="s">
        <v>2397</v>
      </c>
      <c r="M1276" t="s">
        <v>792</v>
      </c>
      <c r="N1276" t="s">
        <v>42</v>
      </c>
      <c r="O1276" s="2">
        <v>42566</v>
      </c>
    </row>
    <row r="1277" spans="1:17" x14ac:dyDescent="0.35">
      <c r="A1277" t="s">
        <v>3571</v>
      </c>
      <c r="B1277" t="s">
        <v>3572</v>
      </c>
      <c r="D1277" t="s">
        <v>6</v>
      </c>
      <c r="E1277" t="s">
        <v>1016</v>
      </c>
      <c r="F1277" t="s">
        <v>10</v>
      </c>
      <c r="G1277" t="s">
        <v>62</v>
      </c>
      <c r="H1277" t="s">
        <v>10</v>
      </c>
      <c r="I1277" t="s">
        <v>2400</v>
      </c>
      <c r="M1277" t="s">
        <v>792</v>
      </c>
      <c r="N1277" t="s">
        <v>42</v>
      </c>
      <c r="O1277" s="2">
        <v>42566</v>
      </c>
      <c r="Q1277" s="2">
        <v>46203</v>
      </c>
    </row>
    <row r="1278" spans="1:17" x14ac:dyDescent="0.35">
      <c r="A1278" t="s">
        <v>3573</v>
      </c>
      <c r="B1278" t="s">
        <v>3574</v>
      </c>
      <c r="D1278" t="s">
        <v>6</v>
      </c>
      <c r="E1278" t="s">
        <v>1016</v>
      </c>
      <c r="F1278" t="s">
        <v>10</v>
      </c>
      <c r="G1278" t="s">
        <v>62</v>
      </c>
      <c r="H1278" t="s">
        <v>10</v>
      </c>
      <c r="I1278" t="s">
        <v>2403</v>
      </c>
      <c r="M1278" t="s">
        <v>792</v>
      </c>
      <c r="N1278" t="s">
        <v>42</v>
      </c>
      <c r="O1278" s="2">
        <v>42566</v>
      </c>
      <c r="Q1278" s="2">
        <v>42931</v>
      </c>
    </row>
    <row r="1279" spans="1:17" x14ac:dyDescent="0.35">
      <c r="A1279" t="s">
        <v>3575</v>
      </c>
      <c r="B1279" t="s">
        <v>3576</v>
      </c>
      <c r="D1279" t="s">
        <v>6</v>
      </c>
      <c r="E1279" t="s">
        <v>1016</v>
      </c>
      <c r="F1279" t="s">
        <v>10</v>
      </c>
      <c r="G1279" t="s">
        <v>90</v>
      </c>
      <c r="H1279" t="s">
        <v>10</v>
      </c>
      <c r="I1279" t="s">
        <v>1811</v>
      </c>
      <c r="M1279" t="s">
        <v>792</v>
      </c>
      <c r="N1279" t="s">
        <v>42</v>
      </c>
      <c r="O1279" s="2">
        <v>42566</v>
      </c>
    </row>
    <row r="1280" spans="1:17" x14ac:dyDescent="0.35">
      <c r="A1280" t="s">
        <v>3577</v>
      </c>
      <c r="B1280" t="s">
        <v>3578</v>
      </c>
      <c r="D1280" t="s">
        <v>6</v>
      </c>
      <c r="E1280" t="s">
        <v>1016</v>
      </c>
      <c r="F1280" t="s">
        <v>10</v>
      </c>
      <c r="G1280" t="s">
        <v>62</v>
      </c>
      <c r="H1280" t="s">
        <v>10</v>
      </c>
      <c r="I1280" t="s">
        <v>1136</v>
      </c>
      <c r="M1280" t="s">
        <v>792</v>
      </c>
      <c r="N1280" t="s">
        <v>42</v>
      </c>
      <c r="O1280" s="2">
        <v>41827</v>
      </c>
      <c r="Q1280" s="2">
        <v>41639</v>
      </c>
    </row>
    <row r="1281" spans="1:18" x14ac:dyDescent="0.35">
      <c r="A1281" t="s">
        <v>3579</v>
      </c>
      <c r="B1281" t="s">
        <v>3580</v>
      </c>
      <c r="D1281" t="s">
        <v>6</v>
      </c>
      <c r="E1281" t="s">
        <v>1016</v>
      </c>
      <c r="F1281" t="s">
        <v>10</v>
      </c>
      <c r="G1281" t="s">
        <v>90</v>
      </c>
      <c r="H1281" t="s">
        <v>10</v>
      </c>
      <c r="I1281" t="s">
        <v>1814</v>
      </c>
      <c r="M1281" t="s">
        <v>792</v>
      </c>
      <c r="N1281" t="s">
        <v>42</v>
      </c>
      <c r="O1281" s="2">
        <v>42566</v>
      </c>
    </row>
    <row r="1282" spans="1:18" x14ac:dyDescent="0.35">
      <c r="A1282" t="s">
        <v>3581</v>
      </c>
      <c r="B1282" t="s">
        <v>3582</v>
      </c>
      <c r="D1282" t="s">
        <v>6</v>
      </c>
      <c r="E1282" t="s">
        <v>1016</v>
      </c>
      <c r="F1282" t="s">
        <v>10</v>
      </c>
      <c r="G1282" t="s">
        <v>62</v>
      </c>
      <c r="H1282" t="s">
        <v>10</v>
      </c>
      <c r="I1282" t="s">
        <v>2410</v>
      </c>
      <c r="M1282" t="s">
        <v>792</v>
      </c>
      <c r="N1282" t="s">
        <v>42</v>
      </c>
      <c r="O1282" s="2">
        <v>42566</v>
      </c>
    </row>
    <row r="1283" spans="1:18" x14ac:dyDescent="0.35">
      <c r="A1283" t="s">
        <v>3583</v>
      </c>
      <c r="B1283" t="s">
        <v>3584</v>
      </c>
      <c r="D1283" t="s">
        <v>6</v>
      </c>
      <c r="E1283" t="s">
        <v>1016</v>
      </c>
      <c r="F1283" t="s">
        <v>10</v>
      </c>
      <c r="G1283" t="s">
        <v>62</v>
      </c>
      <c r="H1283" t="s">
        <v>10</v>
      </c>
      <c r="I1283" t="s">
        <v>2415</v>
      </c>
      <c r="M1283" t="s">
        <v>792</v>
      </c>
      <c r="N1283" t="s">
        <v>42</v>
      </c>
      <c r="O1283" s="2">
        <v>42566</v>
      </c>
    </row>
    <row r="1284" spans="1:18" x14ac:dyDescent="0.35">
      <c r="A1284" t="s">
        <v>3585</v>
      </c>
      <c r="B1284" t="s">
        <v>3586</v>
      </c>
      <c r="D1284" t="s">
        <v>6</v>
      </c>
      <c r="E1284" t="s">
        <v>1016</v>
      </c>
      <c r="F1284" t="s">
        <v>10</v>
      </c>
      <c r="G1284" t="s">
        <v>62</v>
      </c>
      <c r="H1284" t="s">
        <v>10</v>
      </c>
      <c r="I1284" t="s">
        <v>2418</v>
      </c>
      <c r="M1284" t="s">
        <v>792</v>
      </c>
      <c r="N1284" t="s">
        <v>42</v>
      </c>
      <c r="O1284" s="2">
        <v>42566</v>
      </c>
    </row>
    <row r="1285" spans="1:18" x14ac:dyDescent="0.35">
      <c r="A1285" t="s">
        <v>3587</v>
      </c>
      <c r="B1285" t="s">
        <v>3588</v>
      </c>
      <c r="D1285" t="s">
        <v>6</v>
      </c>
      <c r="E1285" t="s">
        <v>1016</v>
      </c>
      <c r="F1285" t="s">
        <v>10</v>
      </c>
      <c r="G1285" t="s">
        <v>62</v>
      </c>
      <c r="H1285" t="s">
        <v>10</v>
      </c>
      <c r="I1285" t="s">
        <v>2418</v>
      </c>
      <c r="M1285" t="s">
        <v>792</v>
      </c>
      <c r="N1285" t="s">
        <v>42</v>
      </c>
      <c r="O1285" s="2">
        <v>42566</v>
      </c>
    </row>
    <row r="1286" spans="1:18" x14ac:dyDescent="0.35">
      <c r="A1286" t="s">
        <v>3589</v>
      </c>
      <c r="B1286" t="s">
        <v>3590</v>
      </c>
      <c r="D1286" t="s">
        <v>6</v>
      </c>
      <c r="E1286" t="s">
        <v>1016</v>
      </c>
      <c r="F1286" t="s">
        <v>10</v>
      </c>
      <c r="G1286" t="s">
        <v>62</v>
      </c>
      <c r="H1286" t="s">
        <v>10</v>
      </c>
      <c r="I1286" t="s">
        <v>2423</v>
      </c>
      <c r="M1286" t="s">
        <v>792</v>
      </c>
      <c r="N1286" t="s">
        <v>42</v>
      </c>
      <c r="O1286" s="2">
        <v>42566</v>
      </c>
      <c r="Q1286" s="2">
        <v>43296</v>
      </c>
      <c r="R1286" s="2">
        <v>43661</v>
      </c>
    </row>
    <row r="1287" spans="1:18" x14ac:dyDescent="0.35">
      <c r="A1287" t="s">
        <v>3591</v>
      </c>
      <c r="B1287" t="s">
        <v>3592</v>
      </c>
      <c r="D1287" t="s">
        <v>6</v>
      </c>
      <c r="E1287" t="s">
        <v>1016</v>
      </c>
      <c r="F1287" t="s">
        <v>10</v>
      </c>
      <c r="G1287" t="s">
        <v>62</v>
      </c>
      <c r="H1287" t="s">
        <v>10</v>
      </c>
      <c r="I1287" t="s">
        <v>2423</v>
      </c>
      <c r="M1287" t="s">
        <v>792</v>
      </c>
      <c r="N1287" t="s">
        <v>42</v>
      </c>
      <c r="O1287" s="2">
        <v>42566</v>
      </c>
    </row>
    <row r="1288" spans="1:18" x14ac:dyDescent="0.35">
      <c r="A1288" t="s">
        <v>3593</v>
      </c>
      <c r="B1288" t="s">
        <v>3594</v>
      </c>
      <c r="D1288" t="s">
        <v>6</v>
      </c>
      <c r="E1288" t="s">
        <v>1016</v>
      </c>
      <c r="F1288" t="s">
        <v>10</v>
      </c>
      <c r="G1288" t="s">
        <v>62</v>
      </c>
      <c r="H1288" t="s">
        <v>10</v>
      </c>
      <c r="I1288" t="s">
        <v>2423</v>
      </c>
      <c r="M1288" t="s">
        <v>792</v>
      </c>
      <c r="N1288" t="s">
        <v>42</v>
      </c>
      <c r="O1288" s="2">
        <v>42566</v>
      </c>
    </row>
    <row r="1289" spans="1:18" x14ac:dyDescent="0.35">
      <c r="A1289" t="s">
        <v>3595</v>
      </c>
      <c r="B1289" t="s">
        <v>3596</v>
      </c>
      <c r="D1289" t="s">
        <v>6</v>
      </c>
      <c r="E1289" t="s">
        <v>1016</v>
      </c>
      <c r="F1289" t="s">
        <v>10</v>
      </c>
      <c r="G1289" t="s">
        <v>62</v>
      </c>
      <c r="H1289" t="s">
        <v>10</v>
      </c>
      <c r="I1289" t="s">
        <v>2430</v>
      </c>
      <c r="M1289" t="s">
        <v>792</v>
      </c>
      <c r="N1289" t="s">
        <v>42</v>
      </c>
      <c r="O1289" s="2">
        <v>42566</v>
      </c>
    </row>
    <row r="1290" spans="1:18" x14ac:dyDescent="0.35">
      <c r="A1290" t="s">
        <v>3597</v>
      </c>
      <c r="B1290" t="s">
        <v>3598</v>
      </c>
      <c r="D1290" t="s">
        <v>6</v>
      </c>
      <c r="E1290" t="s">
        <v>1016</v>
      </c>
      <c r="F1290" t="s">
        <v>10</v>
      </c>
      <c r="G1290" t="s">
        <v>62</v>
      </c>
      <c r="H1290" t="s">
        <v>10</v>
      </c>
      <c r="I1290" t="s">
        <v>2430</v>
      </c>
      <c r="M1290" t="s">
        <v>792</v>
      </c>
      <c r="N1290" t="s">
        <v>42</v>
      </c>
      <c r="O1290" s="2">
        <v>42566</v>
      </c>
    </row>
    <row r="1291" spans="1:18" x14ac:dyDescent="0.35">
      <c r="A1291" t="s">
        <v>3599</v>
      </c>
      <c r="B1291" t="s">
        <v>3600</v>
      </c>
      <c r="D1291" t="s">
        <v>6</v>
      </c>
      <c r="E1291" t="s">
        <v>1016</v>
      </c>
      <c r="F1291" t="s">
        <v>10</v>
      </c>
      <c r="G1291" t="s">
        <v>62</v>
      </c>
      <c r="H1291" t="s">
        <v>10</v>
      </c>
      <c r="I1291" t="s">
        <v>1075</v>
      </c>
      <c r="M1291" t="s">
        <v>792</v>
      </c>
      <c r="N1291" t="s">
        <v>42</v>
      </c>
      <c r="O1291" s="2">
        <v>41827</v>
      </c>
      <c r="Q1291" s="2">
        <v>41639</v>
      </c>
    </row>
    <row r="1292" spans="1:18" x14ac:dyDescent="0.35">
      <c r="A1292" t="s">
        <v>3601</v>
      </c>
      <c r="B1292" t="s">
        <v>3602</v>
      </c>
      <c r="D1292" t="s">
        <v>6</v>
      </c>
      <c r="E1292" t="s">
        <v>1016</v>
      </c>
      <c r="F1292" t="s">
        <v>10</v>
      </c>
      <c r="G1292" t="s">
        <v>62</v>
      </c>
      <c r="H1292" t="s">
        <v>10</v>
      </c>
      <c r="I1292" t="s">
        <v>2437</v>
      </c>
      <c r="M1292" t="s">
        <v>792</v>
      </c>
      <c r="N1292" t="s">
        <v>42</v>
      </c>
      <c r="O1292" s="2">
        <v>42566</v>
      </c>
    </row>
    <row r="1293" spans="1:18" x14ac:dyDescent="0.35">
      <c r="A1293" t="s">
        <v>3603</v>
      </c>
      <c r="B1293" t="s">
        <v>3604</v>
      </c>
      <c r="D1293" t="s">
        <v>6</v>
      </c>
      <c r="E1293" t="s">
        <v>1016</v>
      </c>
      <c r="F1293" t="s">
        <v>10</v>
      </c>
      <c r="G1293" t="s">
        <v>84</v>
      </c>
      <c r="H1293" t="s">
        <v>10</v>
      </c>
      <c r="I1293" t="s">
        <v>1023</v>
      </c>
      <c r="J1293" t="s">
        <v>10</v>
      </c>
      <c r="K1293" t="s">
        <v>1116</v>
      </c>
      <c r="L1293" t="b">
        <v>0</v>
      </c>
      <c r="M1293" t="s">
        <v>792</v>
      </c>
      <c r="N1293" t="s">
        <v>42</v>
      </c>
      <c r="O1293" s="2">
        <v>42566</v>
      </c>
    </row>
    <row r="1294" spans="1:18" x14ac:dyDescent="0.35">
      <c r="A1294" t="s">
        <v>3605</v>
      </c>
      <c r="B1294" t="s">
        <v>3606</v>
      </c>
      <c r="D1294" t="s">
        <v>6</v>
      </c>
      <c r="E1294" t="s">
        <v>1016</v>
      </c>
      <c r="F1294" t="s">
        <v>10</v>
      </c>
      <c r="G1294" t="s">
        <v>84</v>
      </c>
      <c r="H1294" t="s">
        <v>10</v>
      </c>
      <c r="I1294" t="s">
        <v>1023</v>
      </c>
      <c r="J1294" t="s">
        <v>10</v>
      </c>
      <c r="K1294" t="s">
        <v>1116</v>
      </c>
      <c r="L1294" t="b">
        <v>0</v>
      </c>
      <c r="M1294" t="s">
        <v>792</v>
      </c>
      <c r="N1294" t="s">
        <v>42</v>
      </c>
      <c r="O1294" s="2">
        <v>42566</v>
      </c>
    </row>
    <row r="1295" spans="1:18" x14ac:dyDescent="0.35">
      <c r="A1295" t="s">
        <v>3607</v>
      </c>
      <c r="B1295" t="s">
        <v>3608</v>
      </c>
      <c r="D1295" t="s">
        <v>6</v>
      </c>
      <c r="E1295" t="s">
        <v>1016</v>
      </c>
      <c r="F1295" t="s">
        <v>10</v>
      </c>
      <c r="G1295" t="s">
        <v>62</v>
      </c>
      <c r="H1295" t="s">
        <v>10</v>
      </c>
      <c r="I1295" t="s">
        <v>2444</v>
      </c>
      <c r="M1295" t="s">
        <v>792</v>
      </c>
      <c r="N1295" t="s">
        <v>42</v>
      </c>
      <c r="O1295" s="2">
        <v>42566</v>
      </c>
    </row>
    <row r="1296" spans="1:18" x14ac:dyDescent="0.35">
      <c r="A1296" t="s">
        <v>3609</v>
      </c>
      <c r="B1296" t="s">
        <v>3610</v>
      </c>
      <c r="D1296" t="s">
        <v>6</v>
      </c>
      <c r="E1296" t="s">
        <v>1016</v>
      </c>
      <c r="F1296" t="s">
        <v>10</v>
      </c>
      <c r="G1296" t="s">
        <v>62</v>
      </c>
      <c r="H1296" t="s">
        <v>10</v>
      </c>
      <c r="I1296" t="s">
        <v>2447</v>
      </c>
      <c r="M1296" t="s">
        <v>792</v>
      </c>
      <c r="N1296" t="s">
        <v>42</v>
      </c>
      <c r="O1296" s="2">
        <v>42566</v>
      </c>
      <c r="Q1296" s="2">
        <v>46203</v>
      </c>
    </row>
    <row r="1297" spans="1:18" x14ac:dyDescent="0.35">
      <c r="A1297" t="s">
        <v>3611</v>
      </c>
      <c r="B1297" t="s">
        <v>3612</v>
      </c>
      <c r="D1297" t="s">
        <v>6</v>
      </c>
      <c r="E1297" t="s">
        <v>1016</v>
      </c>
      <c r="F1297" t="s">
        <v>10</v>
      </c>
      <c r="G1297" t="s">
        <v>62</v>
      </c>
      <c r="H1297" t="s">
        <v>10</v>
      </c>
      <c r="I1297" t="s">
        <v>2450</v>
      </c>
      <c r="M1297" t="s">
        <v>792</v>
      </c>
      <c r="N1297" t="s">
        <v>42</v>
      </c>
      <c r="O1297" s="2">
        <v>42566</v>
      </c>
    </row>
    <row r="1298" spans="1:18" x14ac:dyDescent="0.35">
      <c r="A1298" t="s">
        <v>3613</v>
      </c>
      <c r="B1298" t="s">
        <v>3614</v>
      </c>
      <c r="D1298" t="s">
        <v>6</v>
      </c>
      <c r="E1298" t="s">
        <v>1016</v>
      </c>
      <c r="F1298" t="s">
        <v>10</v>
      </c>
      <c r="G1298" t="s">
        <v>62</v>
      </c>
      <c r="H1298" t="s">
        <v>10</v>
      </c>
      <c r="I1298" t="s">
        <v>2453</v>
      </c>
      <c r="M1298" t="s">
        <v>792</v>
      </c>
      <c r="N1298" t="s">
        <v>42</v>
      </c>
      <c r="O1298" s="2">
        <v>42566</v>
      </c>
      <c r="R1298" s="2">
        <v>42931</v>
      </c>
    </row>
    <row r="1299" spans="1:18" x14ac:dyDescent="0.35">
      <c r="A1299" t="s">
        <v>3615</v>
      </c>
      <c r="B1299" t="s">
        <v>3616</v>
      </c>
      <c r="D1299" t="s">
        <v>6</v>
      </c>
      <c r="E1299" t="s">
        <v>1016</v>
      </c>
      <c r="F1299" t="s">
        <v>10</v>
      </c>
      <c r="G1299" t="s">
        <v>62</v>
      </c>
      <c r="H1299" t="s">
        <v>10</v>
      </c>
      <c r="I1299" t="s">
        <v>2458</v>
      </c>
      <c r="M1299" t="s">
        <v>792</v>
      </c>
      <c r="N1299" t="s">
        <v>42</v>
      </c>
      <c r="O1299" s="2">
        <v>42566</v>
      </c>
    </row>
    <row r="1300" spans="1:18" x14ac:dyDescent="0.35">
      <c r="A1300" t="s">
        <v>3617</v>
      </c>
      <c r="B1300" t="s">
        <v>3618</v>
      </c>
      <c r="D1300" t="s">
        <v>6</v>
      </c>
      <c r="E1300" t="s">
        <v>1016</v>
      </c>
      <c r="F1300" t="s">
        <v>10</v>
      </c>
      <c r="G1300" t="s">
        <v>62</v>
      </c>
      <c r="H1300" t="s">
        <v>10</v>
      </c>
      <c r="I1300" t="s">
        <v>1738</v>
      </c>
      <c r="M1300" t="s">
        <v>792</v>
      </c>
      <c r="N1300" t="s">
        <v>42</v>
      </c>
      <c r="O1300" s="2">
        <v>42566</v>
      </c>
      <c r="R1300" s="2">
        <v>42931</v>
      </c>
    </row>
    <row r="1301" spans="1:18" x14ac:dyDescent="0.35">
      <c r="A1301" t="s">
        <v>3619</v>
      </c>
      <c r="B1301" t="s">
        <v>3620</v>
      </c>
      <c r="D1301" t="s">
        <v>6</v>
      </c>
      <c r="E1301" t="s">
        <v>1016</v>
      </c>
      <c r="F1301" t="s">
        <v>10</v>
      </c>
      <c r="G1301" t="s">
        <v>62</v>
      </c>
      <c r="H1301" t="s">
        <v>10</v>
      </c>
      <c r="I1301" t="s">
        <v>2463</v>
      </c>
      <c r="M1301" t="s">
        <v>792</v>
      </c>
      <c r="N1301" t="s">
        <v>42</v>
      </c>
      <c r="O1301" s="2">
        <v>42566</v>
      </c>
    </row>
    <row r="1302" spans="1:18" x14ac:dyDescent="0.35">
      <c r="A1302" t="s">
        <v>3621</v>
      </c>
      <c r="B1302" t="s">
        <v>3622</v>
      </c>
      <c r="D1302" t="s">
        <v>6</v>
      </c>
      <c r="E1302" t="s">
        <v>1016</v>
      </c>
      <c r="F1302" t="s">
        <v>10</v>
      </c>
      <c r="G1302" t="s">
        <v>62</v>
      </c>
      <c r="H1302" t="s">
        <v>10</v>
      </c>
      <c r="I1302" t="s">
        <v>1185</v>
      </c>
      <c r="M1302" t="s">
        <v>792</v>
      </c>
      <c r="N1302" t="s">
        <v>42</v>
      </c>
      <c r="O1302" s="2">
        <v>41827</v>
      </c>
      <c r="Q1302" s="2">
        <v>41639</v>
      </c>
    </row>
    <row r="1303" spans="1:18" x14ac:dyDescent="0.35">
      <c r="A1303" t="s">
        <v>3623</v>
      </c>
      <c r="B1303" t="s">
        <v>3624</v>
      </c>
      <c r="D1303" t="s">
        <v>6</v>
      </c>
      <c r="E1303" t="s">
        <v>1016</v>
      </c>
      <c r="F1303" t="s">
        <v>10</v>
      </c>
      <c r="G1303" t="s">
        <v>84</v>
      </c>
      <c r="H1303" t="s">
        <v>10</v>
      </c>
      <c r="I1303" t="s">
        <v>1023</v>
      </c>
      <c r="J1303" t="s">
        <v>10</v>
      </c>
      <c r="K1303" t="s">
        <v>1116</v>
      </c>
      <c r="L1303" t="b">
        <v>0</v>
      </c>
      <c r="M1303" t="s">
        <v>792</v>
      </c>
      <c r="N1303" t="s">
        <v>42</v>
      </c>
      <c r="O1303" s="2">
        <v>42566</v>
      </c>
    </row>
    <row r="1304" spans="1:18" x14ac:dyDescent="0.35">
      <c r="A1304" t="s">
        <v>3625</v>
      </c>
      <c r="B1304" t="s">
        <v>3626</v>
      </c>
      <c r="D1304" t="s">
        <v>6</v>
      </c>
      <c r="E1304" t="s">
        <v>1016</v>
      </c>
      <c r="F1304" t="s">
        <v>10</v>
      </c>
      <c r="G1304" t="s">
        <v>84</v>
      </c>
      <c r="H1304" t="s">
        <v>10</v>
      </c>
      <c r="I1304" t="s">
        <v>1023</v>
      </c>
      <c r="J1304" t="s">
        <v>10</v>
      </c>
      <c r="K1304" t="s">
        <v>1116</v>
      </c>
      <c r="L1304" t="b">
        <v>0</v>
      </c>
      <c r="M1304" t="s">
        <v>792</v>
      </c>
      <c r="N1304" t="s">
        <v>42</v>
      </c>
      <c r="O1304" s="2">
        <v>42566</v>
      </c>
    </row>
    <row r="1305" spans="1:18" x14ac:dyDescent="0.35">
      <c r="A1305" t="s">
        <v>3627</v>
      </c>
      <c r="B1305" t="s">
        <v>3628</v>
      </c>
      <c r="D1305" t="s">
        <v>6</v>
      </c>
      <c r="E1305" t="s">
        <v>1016</v>
      </c>
      <c r="F1305" t="s">
        <v>10</v>
      </c>
      <c r="G1305" t="s">
        <v>62</v>
      </c>
      <c r="H1305" t="s">
        <v>10</v>
      </c>
      <c r="I1305" t="s">
        <v>2474</v>
      </c>
      <c r="M1305" t="s">
        <v>792</v>
      </c>
      <c r="N1305" t="s">
        <v>42</v>
      </c>
      <c r="O1305" s="2">
        <v>42931</v>
      </c>
    </row>
    <row r="1306" spans="1:18" x14ac:dyDescent="0.35">
      <c r="A1306" t="s">
        <v>3629</v>
      </c>
      <c r="B1306" t="s">
        <v>3630</v>
      </c>
      <c r="D1306" t="s">
        <v>6</v>
      </c>
      <c r="E1306" t="s">
        <v>1016</v>
      </c>
      <c r="F1306" t="s">
        <v>10</v>
      </c>
      <c r="G1306" t="s">
        <v>62</v>
      </c>
      <c r="H1306" t="s">
        <v>10</v>
      </c>
      <c r="I1306" t="s">
        <v>2474</v>
      </c>
      <c r="M1306" t="s">
        <v>792</v>
      </c>
      <c r="N1306" t="s">
        <v>42</v>
      </c>
      <c r="O1306" s="2">
        <v>42931</v>
      </c>
      <c r="Q1306" s="2">
        <v>45122</v>
      </c>
    </row>
    <row r="1307" spans="1:18" x14ac:dyDescent="0.35">
      <c r="A1307" t="s">
        <v>3631</v>
      </c>
      <c r="B1307" t="s">
        <v>3632</v>
      </c>
      <c r="D1307" t="s">
        <v>6</v>
      </c>
      <c r="E1307" t="s">
        <v>1016</v>
      </c>
      <c r="F1307" t="s">
        <v>10</v>
      </c>
      <c r="G1307" t="s">
        <v>62</v>
      </c>
      <c r="H1307" t="s">
        <v>10</v>
      </c>
      <c r="I1307" t="s">
        <v>2474</v>
      </c>
      <c r="M1307" t="s">
        <v>792</v>
      </c>
      <c r="N1307" t="s">
        <v>42</v>
      </c>
      <c r="O1307" s="2">
        <v>42931</v>
      </c>
      <c r="Q1307" s="2">
        <v>45122</v>
      </c>
    </row>
    <row r="1308" spans="1:18" x14ac:dyDescent="0.35">
      <c r="A1308" t="s">
        <v>3633</v>
      </c>
      <c r="B1308" t="s">
        <v>3634</v>
      </c>
      <c r="D1308" t="s">
        <v>6</v>
      </c>
      <c r="E1308" t="s">
        <v>1016</v>
      </c>
      <c r="F1308" t="s">
        <v>10</v>
      </c>
      <c r="G1308" t="s">
        <v>62</v>
      </c>
      <c r="H1308" t="s">
        <v>10</v>
      </c>
      <c r="I1308" t="s">
        <v>2474</v>
      </c>
      <c r="M1308" t="s">
        <v>792</v>
      </c>
      <c r="N1308" t="s">
        <v>42</v>
      </c>
      <c r="O1308" s="2">
        <v>42931</v>
      </c>
      <c r="Q1308" s="2">
        <v>45122</v>
      </c>
    </row>
    <row r="1309" spans="1:18" x14ac:dyDescent="0.35">
      <c r="A1309" t="s">
        <v>3635</v>
      </c>
      <c r="B1309" t="s">
        <v>3636</v>
      </c>
      <c r="D1309" t="s">
        <v>6</v>
      </c>
      <c r="E1309" t="s">
        <v>1016</v>
      </c>
      <c r="F1309" t="s">
        <v>10</v>
      </c>
      <c r="G1309" t="s">
        <v>62</v>
      </c>
      <c r="H1309" t="s">
        <v>10</v>
      </c>
      <c r="I1309" t="s">
        <v>2483</v>
      </c>
      <c r="M1309" t="s">
        <v>792</v>
      </c>
      <c r="N1309" t="s">
        <v>42</v>
      </c>
      <c r="O1309" s="2">
        <v>42931</v>
      </c>
      <c r="Q1309" s="2">
        <v>46203</v>
      </c>
    </row>
    <row r="1310" spans="1:18" x14ac:dyDescent="0.35">
      <c r="A1310" t="s">
        <v>3637</v>
      </c>
      <c r="B1310" t="s">
        <v>3638</v>
      </c>
      <c r="D1310" t="s">
        <v>6</v>
      </c>
      <c r="E1310" t="s">
        <v>1016</v>
      </c>
      <c r="F1310" t="s">
        <v>10</v>
      </c>
      <c r="G1310" t="s">
        <v>62</v>
      </c>
      <c r="H1310" t="s">
        <v>10</v>
      </c>
      <c r="I1310" t="s">
        <v>2488</v>
      </c>
      <c r="M1310" t="s">
        <v>792</v>
      </c>
      <c r="N1310" t="s">
        <v>42</v>
      </c>
      <c r="O1310" s="2">
        <v>42931</v>
      </c>
      <c r="Q1310" s="2">
        <v>46203</v>
      </c>
    </row>
    <row r="1311" spans="1:18" x14ac:dyDescent="0.35">
      <c r="A1311" t="s">
        <v>3639</v>
      </c>
      <c r="B1311" t="s">
        <v>3640</v>
      </c>
      <c r="D1311" t="s">
        <v>6</v>
      </c>
      <c r="E1311" t="s">
        <v>1016</v>
      </c>
      <c r="F1311" t="s">
        <v>10</v>
      </c>
      <c r="G1311" t="s">
        <v>62</v>
      </c>
      <c r="H1311" t="s">
        <v>10</v>
      </c>
      <c r="I1311" t="s">
        <v>2483</v>
      </c>
      <c r="M1311" t="s">
        <v>792</v>
      </c>
      <c r="N1311" t="s">
        <v>42</v>
      </c>
      <c r="O1311" s="2">
        <v>42931</v>
      </c>
      <c r="Q1311" s="2">
        <v>46203</v>
      </c>
    </row>
    <row r="1312" spans="1:18" x14ac:dyDescent="0.35">
      <c r="A1312" t="s">
        <v>3641</v>
      </c>
      <c r="B1312" t="s">
        <v>3642</v>
      </c>
      <c r="D1312" t="s">
        <v>6</v>
      </c>
      <c r="E1312" t="s">
        <v>1016</v>
      </c>
      <c r="F1312" t="s">
        <v>10</v>
      </c>
      <c r="G1312" t="s">
        <v>62</v>
      </c>
      <c r="H1312" t="s">
        <v>10</v>
      </c>
      <c r="I1312" t="s">
        <v>2488</v>
      </c>
      <c r="M1312" t="s">
        <v>792</v>
      </c>
      <c r="N1312" t="s">
        <v>42</v>
      </c>
      <c r="O1312" s="2">
        <v>42931</v>
      </c>
      <c r="Q1312" s="2">
        <v>46203</v>
      </c>
    </row>
    <row r="1313" spans="1:17" x14ac:dyDescent="0.35">
      <c r="A1313" t="s">
        <v>3643</v>
      </c>
      <c r="B1313" t="s">
        <v>3644</v>
      </c>
      <c r="D1313" t="s">
        <v>6</v>
      </c>
      <c r="E1313" t="s">
        <v>1016</v>
      </c>
      <c r="F1313" t="s">
        <v>10</v>
      </c>
      <c r="G1313" t="s">
        <v>62</v>
      </c>
      <c r="H1313" t="s">
        <v>10</v>
      </c>
      <c r="I1313" t="s">
        <v>1289</v>
      </c>
      <c r="M1313" t="s">
        <v>792</v>
      </c>
      <c r="N1313" t="s">
        <v>42</v>
      </c>
      <c r="O1313" s="2">
        <v>41827</v>
      </c>
      <c r="Q1313" s="2">
        <v>41639</v>
      </c>
    </row>
    <row r="1314" spans="1:17" x14ac:dyDescent="0.35">
      <c r="A1314" t="s">
        <v>3645</v>
      </c>
      <c r="B1314" t="s">
        <v>3646</v>
      </c>
      <c r="D1314" t="s">
        <v>6</v>
      </c>
      <c r="E1314" t="s">
        <v>1016</v>
      </c>
      <c r="F1314" t="s">
        <v>10</v>
      </c>
      <c r="G1314" t="s">
        <v>62</v>
      </c>
      <c r="H1314" t="s">
        <v>10</v>
      </c>
      <c r="I1314" t="s">
        <v>2483</v>
      </c>
      <c r="M1314" t="s">
        <v>792</v>
      </c>
      <c r="N1314" t="s">
        <v>42</v>
      </c>
      <c r="O1314" s="2">
        <v>42931</v>
      </c>
      <c r="Q1314" s="2">
        <v>46203</v>
      </c>
    </row>
    <row r="1315" spans="1:17" x14ac:dyDescent="0.35">
      <c r="A1315" t="s">
        <v>3647</v>
      </c>
      <c r="B1315" t="s">
        <v>3648</v>
      </c>
      <c r="D1315" t="s">
        <v>6</v>
      </c>
      <c r="E1315" t="s">
        <v>1016</v>
      </c>
      <c r="F1315" t="s">
        <v>10</v>
      </c>
      <c r="G1315" t="s">
        <v>62</v>
      </c>
      <c r="H1315" t="s">
        <v>10</v>
      </c>
      <c r="I1315" t="s">
        <v>2488</v>
      </c>
      <c r="M1315" t="s">
        <v>792</v>
      </c>
      <c r="N1315" t="s">
        <v>42</v>
      </c>
      <c r="O1315" s="2">
        <v>42931</v>
      </c>
      <c r="Q1315" s="2">
        <v>46203</v>
      </c>
    </row>
    <row r="1316" spans="1:17" x14ac:dyDescent="0.35">
      <c r="A1316" t="s">
        <v>3649</v>
      </c>
      <c r="B1316" t="s">
        <v>3650</v>
      </c>
      <c r="D1316" t="s">
        <v>6</v>
      </c>
      <c r="E1316" t="s">
        <v>1016</v>
      </c>
      <c r="F1316" t="s">
        <v>10</v>
      </c>
      <c r="G1316" t="s">
        <v>62</v>
      </c>
      <c r="H1316" t="s">
        <v>10</v>
      </c>
      <c r="I1316" t="s">
        <v>2483</v>
      </c>
      <c r="M1316" t="s">
        <v>792</v>
      </c>
      <c r="N1316" t="s">
        <v>42</v>
      </c>
      <c r="O1316" s="2">
        <v>42931</v>
      </c>
      <c r="Q1316" s="2">
        <v>46203</v>
      </c>
    </row>
    <row r="1317" spans="1:17" x14ac:dyDescent="0.35">
      <c r="A1317" t="s">
        <v>3651</v>
      </c>
      <c r="B1317" t="s">
        <v>3652</v>
      </c>
      <c r="D1317" t="s">
        <v>6</v>
      </c>
      <c r="E1317" t="s">
        <v>1016</v>
      </c>
      <c r="F1317" t="s">
        <v>10</v>
      </c>
      <c r="G1317" t="s">
        <v>62</v>
      </c>
      <c r="H1317" t="s">
        <v>10</v>
      </c>
      <c r="I1317" t="s">
        <v>2488</v>
      </c>
      <c r="M1317" t="s">
        <v>792</v>
      </c>
      <c r="N1317" t="s">
        <v>42</v>
      </c>
      <c r="O1317" s="2">
        <v>42931</v>
      </c>
      <c r="Q1317" s="2">
        <v>46203</v>
      </c>
    </row>
    <row r="1318" spans="1:17" x14ac:dyDescent="0.35">
      <c r="A1318" t="s">
        <v>3653</v>
      </c>
      <c r="B1318" t="s">
        <v>3654</v>
      </c>
      <c r="D1318" t="s">
        <v>6</v>
      </c>
      <c r="E1318" t="s">
        <v>1016</v>
      </c>
      <c r="F1318" t="s">
        <v>10</v>
      </c>
      <c r="G1318" t="s">
        <v>62</v>
      </c>
      <c r="H1318" t="s">
        <v>10</v>
      </c>
      <c r="I1318" t="s">
        <v>2483</v>
      </c>
      <c r="M1318" t="s">
        <v>792</v>
      </c>
      <c r="N1318" t="s">
        <v>42</v>
      </c>
      <c r="O1318" s="2">
        <v>42931</v>
      </c>
      <c r="Q1318" s="2">
        <v>46203</v>
      </c>
    </row>
    <row r="1319" spans="1:17" x14ac:dyDescent="0.35">
      <c r="A1319" t="s">
        <v>3655</v>
      </c>
      <c r="B1319" t="s">
        <v>3656</v>
      </c>
      <c r="D1319" t="s">
        <v>6</v>
      </c>
      <c r="E1319" t="s">
        <v>1016</v>
      </c>
      <c r="F1319" t="s">
        <v>10</v>
      </c>
      <c r="G1319" t="s">
        <v>62</v>
      </c>
      <c r="H1319" t="s">
        <v>10</v>
      </c>
      <c r="I1319" t="s">
        <v>2488</v>
      </c>
      <c r="M1319" t="s">
        <v>792</v>
      </c>
      <c r="N1319" t="s">
        <v>42</v>
      </c>
      <c r="O1319" s="2">
        <v>42931</v>
      </c>
      <c r="Q1319" s="2">
        <v>46203</v>
      </c>
    </row>
    <row r="1320" spans="1:17" x14ac:dyDescent="0.35">
      <c r="A1320" t="s">
        <v>3657</v>
      </c>
      <c r="B1320" t="s">
        <v>3658</v>
      </c>
      <c r="D1320" t="s">
        <v>6</v>
      </c>
      <c r="E1320" t="s">
        <v>1016</v>
      </c>
      <c r="F1320" t="s">
        <v>10</v>
      </c>
      <c r="G1320" t="s">
        <v>124</v>
      </c>
      <c r="H1320" t="s">
        <v>10</v>
      </c>
      <c r="I1320" t="s">
        <v>1198</v>
      </c>
      <c r="M1320" t="s">
        <v>792</v>
      </c>
      <c r="N1320" t="s">
        <v>42</v>
      </c>
      <c r="O1320" s="2">
        <v>42931</v>
      </c>
    </row>
    <row r="1321" spans="1:17" x14ac:dyDescent="0.35">
      <c r="A1321" t="s">
        <v>3659</v>
      </c>
      <c r="B1321" t="s">
        <v>3660</v>
      </c>
      <c r="D1321" t="s">
        <v>6</v>
      </c>
      <c r="E1321" t="s">
        <v>1016</v>
      </c>
      <c r="F1321" t="s">
        <v>10</v>
      </c>
      <c r="G1321" t="s">
        <v>124</v>
      </c>
      <c r="H1321" t="s">
        <v>10</v>
      </c>
      <c r="I1321" t="s">
        <v>1201</v>
      </c>
      <c r="M1321" t="s">
        <v>792</v>
      </c>
      <c r="N1321" t="s">
        <v>42</v>
      </c>
      <c r="O1321" s="2">
        <v>42931</v>
      </c>
    </row>
    <row r="1322" spans="1:17" x14ac:dyDescent="0.35">
      <c r="A1322" t="s">
        <v>3661</v>
      </c>
      <c r="B1322" t="s">
        <v>3662</v>
      </c>
      <c r="D1322" t="s">
        <v>6</v>
      </c>
      <c r="E1322" t="s">
        <v>1016</v>
      </c>
      <c r="F1322" t="s">
        <v>10</v>
      </c>
      <c r="G1322" t="s">
        <v>124</v>
      </c>
      <c r="H1322" t="s">
        <v>10</v>
      </c>
      <c r="I1322" t="s">
        <v>1679</v>
      </c>
      <c r="M1322" t="s">
        <v>792</v>
      </c>
      <c r="N1322" t="s">
        <v>42</v>
      </c>
      <c r="O1322" s="2">
        <v>42931</v>
      </c>
    </row>
    <row r="1323" spans="1:17" x14ac:dyDescent="0.35">
      <c r="A1323" t="s">
        <v>3663</v>
      </c>
      <c r="B1323" t="s">
        <v>3664</v>
      </c>
      <c r="D1323" t="s">
        <v>6</v>
      </c>
      <c r="E1323" t="s">
        <v>1016</v>
      </c>
      <c r="F1323" t="s">
        <v>10</v>
      </c>
      <c r="G1323" t="s">
        <v>64</v>
      </c>
      <c r="H1323" t="s">
        <v>10</v>
      </c>
      <c r="I1323" t="s">
        <v>1198</v>
      </c>
      <c r="M1323" t="s">
        <v>792</v>
      </c>
      <c r="N1323" t="s">
        <v>42</v>
      </c>
      <c r="O1323" s="2">
        <v>42931</v>
      </c>
    </row>
    <row r="1324" spans="1:17" x14ac:dyDescent="0.35">
      <c r="A1324" t="s">
        <v>3665</v>
      </c>
      <c r="B1324" t="s">
        <v>3666</v>
      </c>
      <c r="D1324" t="s">
        <v>6</v>
      </c>
      <c r="E1324" t="s">
        <v>1016</v>
      </c>
      <c r="F1324" t="s">
        <v>10</v>
      </c>
      <c r="G1324" t="s">
        <v>62</v>
      </c>
      <c r="H1324" t="s">
        <v>10</v>
      </c>
      <c r="I1324" t="s">
        <v>1216</v>
      </c>
      <c r="M1324" t="s">
        <v>792</v>
      </c>
      <c r="N1324" t="s">
        <v>42</v>
      </c>
      <c r="O1324" s="2">
        <v>41827</v>
      </c>
      <c r="Q1324" s="2">
        <v>41639</v>
      </c>
    </row>
    <row r="1325" spans="1:17" x14ac:dyDescent="0.35">
      <c r="A1325" t="s">
        <v>3667</v>
      </c>
      <c r="B1325" t="s">
        <v>3668</v>
      </c>
      <c r="D1325" t="s">
        <v>6</v>
      </c>
      <c r="E1325" t="s">
        <v>1016</v>
      </c>
      <c r="F1325" t="s">
        <v>10</v>
      </c>
      <c r="G1325" t="s">
        <v>124</v>
      </c>
      <c r="H1325" t="s">
        <v>10</v>
      </c>
      <c r="I1325" t="s">
        <v>1206</v>
      </c>
      <c r="M1325" t="s">
        <v>792</v>
      </c>
      <c r="N1325" t="s">
        <v>42</v>
      </c>
      <c r="O1325" s="2">
        <v>42931</v>
      </c>
      <c r="Q1325" s="2">
        <v>43661</v>
      </c>
    </row>
    <row r="1326" spans="1:17" x14ac:dyDescent="0.35">
      <c r="A1326" t="s">
        <v>3669</v>
      </c>
      <c r="B1326" t="s">
        <v>3670</v>
      </c>
      <c r="D1326" t="s">
        <v>6</v>
      </c>
      <c r="E1326" t="s">
        <v>1016</v>
      </c>
      <c r="F1326" t="s">
        <v>10</v>
      </c>
      <c r="G1326" t="s">
        <v>62</v>
      </c>
      <c r="H1326" t="s">
        <v>10</v>
      </c>
      <c r="I1326" t="s">
        <v>2521</v>
      </c>
      <c r="M1326" t="s">
        <v>792</v>
      </c>
      <c r="N1326" t="s">
        <v>42</v>
      </c>
      <c r="O1326" s="2">
        <v>42931</v>
      </c>
    </row>
    <row r="1327" spans="1:17" x14ac:dyDescent="0.35">
      <c r="A1327" t="s">
        <v>3671</v>
      </c>
      <c r="B1327" t="s">
        <v>3672</v>
      </c>
      <c r="D1327" t="s">
        <v>6</v>
      </c>
      <c r="E1327" t="s">
        <v>1016</v>
      </c>
      <c r="F1327" t="s">
        <v>10</v>
      </c>
      <c r="G1327" t="s">
        <v>62</v>
      </c>
      <c r="H1327" t="s">
        <v>10</v>
      </c>
      <c r="I1327" t="s">
        <v>2184</v>
      </c>
      <c r="M1327" t="s">
        <v>792</v>
      </c>
      <c r="N1327" t="s">
        <v>42</v>
      </c>
      <c r="O1327" s="2">
        <v>42931</v>
      </c>
    </row>
    <row r="1328" spans="1:17" x14ac:dyDescent="0.35">
      <c r="A1328" t="s">
        <v>3673</v>
      </c>
      <c r="B1328" t="s">
        <v>3674</v>
      </c>
      <c r="D1328" t="s">
        <v>6</v>
      </c>
      <c r="E1328" t="s">
        <v>1016</v>
      </c>
      <c r="F1328" t="s">
        <v>10</v>
      </c>
      <c r="G1328" t="s">
        <v>62</v>
      </c>
      <c r="H1328" t="s">
        <v>10</v>
      </c>
      <c r="I1328" t="s">
        <v>2528</v>
      </c>
      <c r="M1328" t="s">
        <v>792</v>
      </c>
      <c r="N1328" t="s">
        <v>42</v>
      </c>
      <c r="O1328" s="2">
        <v>43296</v>
      </c>
    </row>
    <row r="1329" spans="1:18" x14ac:dyDescent="0.35">
      <c r="A1329" t="s">
        <v>3675</v>
      </c>
      <c r="B1329" t="s">
        <v>3676</v>
      </c>
      <c r="D1329" t="s">
        <v>6</v>
      </c>
      <c r="E1329" t="s">
        <v>1016</v>
      </c>
      <c r="F1329" t="s">
        <v>10</v>
      </c>
      <c r="G1329" t="s">
        <v>124</v>
      </c>
      <c r="H1329" t="s">
        <v>10</v>
      </c>
      <c r="I1329" t="s">
        <v>1684</v>
      </c>
      <c r="M1329" t="s">
        <v>792</v>
      </c>
      <c r="N1329" t="s">
        <v>42</v>
      </c>
      <c r="O1329" s="2">
        <v>43296</v>
      </c>
    </row>
    <row r="1330" spans="1:18" x14ac:dyDescent="0.35">
      <c r="A1330" t="s">
        <v>3677</v>
      </c>
      <c r="B1330" t="s">
        <v>3678</v>
      </c>
      <c r="D1330" t="s">
        <v>6</v>
      </c>
      <c r="E1330" t="s">
        <v>1016</v>
      </c>
      <c r="F1330" t="s">
        <v>10</v>
      </c>
      <c r="G1330" t="s">
        <v>46</v>
      </c>
      <c r="H1330" t="s">
        <v>10</v>
      </c>
      <c r="I1330" t="s">
        <v>1679</v>
      </c>
      <c r="M1330" t="s">
        <v>792</v>
      </c>
      <c r="N1330" t="s">
        <v>42</v>
      </c>
      <c r="O1330" s="2">
        <v>43661</v>
      </c>
    </row>
    <row r="1331" spans="1:18" x14ac:dyDescent="0.35">
      <c r="A1331" t="s">
        <v>3679</v>
      </c>
      <c r="B1331" t="s">
        <v>3680</v>
      </c>
      <c r="D1331" t="s">
        <v>6</v>
      </c>
      <c r="E1331" t="s">
        <v>1016</v>
      </c>
      <c r="F1331" t="s">
        <v>10</v>
      </c>
      <c r="G1331" t="s">
        <v>116</v>
      </c>
      <c r="H1331" t="s">
        <v>10</v>
      </c>
      <c r="I1331" t="s">
        <v>1738</v>
      </c>
      <c r="M1331" t="s">
        <v>792</v>
      </c>
      <c r="N1331" t="s">
        <v>42</v>
      </c>
      <c r="O1331" s="2">
        <v>43661</v>
      </c>
    </row>
    <row r="1332" spans="1:18" x14ac:dyDescent="0.35">
      <c r="A1332" t="s">
        <v>3681</v>
      </c>
      <c r="B1332" t="s">
        <v>3682</v>
      </c>
      <c r="D1332" t="s">
        <v>6</v>
      </c>
      <c r="E1332" t="s">
        <v>1016</v>
      </c>
      <c r="F1332" t="s">
        <v>10</v>
      </c>
      <c r="G1332" t="s">
        <v>124</v>
      </c>
      <c r="H1332" t="s">
        <v>10</v>
      </c>
      <c r="I1332" t="s">
        <v>1694</v>
      </c>
      <c r="M1332" t="s">
        <v>792</v>
      </c>
      <c r="N1332" t="s">
        <v>42</v>
      </c>
      <c r="O1332" s="2">
        <v>43661</v>
      </c>
      <c r="Q1332" s="2">
        <v>45122</v>
      </c>
    </row>
    <row r="1333" spans="1:18" x14ac:dyDescent="0.35">
      <c r="A1333" t="s">
        <v>3683</v>
      </c>
      <c r="B1333" t="s">
        <v>3684</v>
      </c>
      <c r="D1333" t="s">
        <v>6</v>
      </c>
      <c r="E1333" t="s">
        <v>1016</v>
      </c>
      <c r="F1333" t="s">
        <v>10</v>
      </c>
      <c r="G1333" t="s">
        <v>50</v>
      </c>
      <c r="H1333" t="s">
        <v>10</v>
      </c>
      <c r="I1333" t="s">
        <v>1126</v>
      </c>
      <c r="M1333" t="s">
        <v>792</v>
      </c>
      <c r="N1333" t="s">
        <v>42</v>
      </c>
      <c r="O1333" s="2">
        <v>43661</v>
      </c>
    </row>
    <row r="1334" spans="1:18" x14ac:dyDescent="0.35">
      <c r="A1334" t="s">
        <v>3685</v>
      </c>
      <c r="B1334" t="s">
        <v>3686</v>
      </c>
      <c r="D1334" t="s">
        <v>6</v>
      </c>
      <c r="E1334" t="s">
        <v>1016</v>
      </c>
      <c r="F1334" t="s">
        <v>10</v>
      </c>
      <c r="G1334" t="s">
        <v>124</v>
      </c>
      <c r="H1334" t="s">
        <v>10</v>
      </c>
      <c r="I1334" t="s">
        <v>1691</v>
      </c>
      <c r="M1334" t="s">
        <v>792</v>
      </c>
      <c r="N1334" t="s">
        <v>42</v>
      </c>
      <c r="O1334" s="2">
        <v>43661</v>
      </c>
      <c r="Q1334" s="2">
        <v>45122</v>
      </c>
    </row>
    <row r="1335" spans="1:18" x14ac:dyDescent="0.35">
      <c r="A1335" t="s">
        <v>3687</v>
      </c>
      <c r="B1335" t="s">
        <v>3688</v>
      </c>
      <c r="D1335" t="s">
        <v>6</v>
      </c>
      <c r="E1335" t="s">
        <v>1016</v>
      </c>
      <c r="F1335" t="s">
        <v>10</v>
      </c>
      <c r="G1335" t="s">
        <v>62</v>
      </c>
      <c r="H1335" t="s">
        <v>10</v>
      </c>
      <c r="I1335" t="s">
        <v>1352</v>
      </c>
      <c r="M1335" t="s">
        <v>792</v>
      </c>
      <c r="N1335" t="s">
        <v>42</v>
      </c>
      <c r="O1335" s="2">
        <v>41827</v>
      </c>
      <c r="Q1335" s="2">
        <v>41639</v>
      </c>
    </row>
    <row r="1336" spans="1:18" x14ac:dyDescent="0.35">
      <c r="A1336" t="s">
        <v>3689</v>
      </c>
      <c r="B1336" t="s">
        <v>3690</v>
      </c>
      <c r="D1336" t="s">
        <v>6</v>
      </c>
      <c r="E1336" t="s">
        <v>1016</v>
      </c>
      <c r="F1336" t="s">
        <v>10</v>
      </c>
      <c r="G1336" t="s">
        <v>46</v>
      </c>
      <c r="H1336" t="s">
        <v>10</v>
      </c>
      <c r="I1336" t="s">
        <v>1206</v>
      </c>
      <c r="M1336" t="s">
        <v>792</v>
      </c>
      <c r="N1336" t="s">
        <v>42</v>
      </c>
      <c r="O1336" s="2">
        <v>43661</v>
      </c>
    </row>
    <row r="1337" spans="1:18" x14ac:dyDescent="0.35">
      <c r="A1337" t="s">
        <v>3691</v>
      </c>
      <c r="B1337" t="s">
        <v>3692</v>
      </c>
      <c r="D1337" t="s">
        <v>6</v>
      </c>
      <c r="E1337" t="s">
        <v>1016</v>
      </c>
      <c r="F1337" t="s">
        <v>10</v>
      </c>
      <c r="G1337" t="s">
        <v>46</v>
      </c>
      <c r="H1337" t="s">
        <v>10</v>
      </c>
      <c r="I1337" t="s">
        <v>1684</v>
      </c>
      <c r="M1337" t="s">
        <v>792</v>
      </c>
      <c r="N1337" t="s">
        <v>42</v>
      </c>
      <c r="O1337" s="2">
        <v>43661</v>
      </c>
      <c r="R1337" s="2">
        <v>44027</v>
      </c>
    </row>
    <row r="1338" spans="1:18" x14ac:dyDescent="0.35">
      <c r="A1338" t="s">
        <v>3693</v>
      </c>
      <c r="B1338" t="s">
        <v>3694</v>
      </c>
      <c r="D1338" t="s">
        <v>6</v>
      </c>
      <c r="E1338" t="s">
        <v>1016</v>
      </c>
      <c r="F1338" t="s">
        <v>10</v>
      </c>
      <c r="G1338" t="s">
        <v>46</v>
      </c>
      <c r="H1338" t="s">
        <v>10</v>
      </c>
      <c r="I1338" t="s">
        <v>1691</v>
      </c>
      <c r="M1338" t="s">
        <v>792</v>
      </c>
      <c r="N1338" t="s">
        <v>42</v>
      </c>
      <c r="O1338" s="2">
        <v>43661</v>
      </c>
    </row>
    <row r="1339" spans="1:18" x14ac:dyDescent="0.35">
      <c r="A1339" t="s">
        <v>3695</v>
      </c>
      <c r="B1339" t="s">
        <v>3696</v>
      </c>
      <c r="D1339" t="s">
        <v>6</v>
      </c>
      <c r="E1339" t="s">
        <v>1016</v>
      </c>
      <c r="F1339" t="s">
        <v>10</v>
      </c>
      <c r="G1339" t="s">
        <v>46</v>
      </c>
      <c r="H1339" t="s">
        <v>10</v>
      </c>
      <c r="I1339" t="s">
        <v>1694</v>
      </c>
      <c r="M1339" t="s">
        <v>792</v>
      </c>
      <c r="N1339" t="s">
        <v>42</v>
      </c>
      <c r="O1339" s="2">
        <v>43661</v>
      </c>
      <c r="R1339" s="2">
        <v>44027</v>
      </c>
    </row>
    <row r="1340" spans="1:18" x14ac:dyDescent="0.35">
      <c r="A1340" t="s">
        <v>3697</v>
      </c>
      <c r="B1340" t="s">
        <v>3698</v>
      </c>
      <c r="D1340" t="s">
        <v>6</v>
      </c>
      <c r="E1340" t="s">
        <v>1016</v>
      </c>
      <c r="F1340" t="s">
        <v>10</v>
      </c>
      <c r="G1340" t="s">
        <v>124</v>
      </c>
      <c r="H1340" t="s">
        <v>10</v>
      </c>
      <c r="I1340" t="s">
        <v>1697</v>
      </c>
      <c r="M1340" t="s">
        <v>792</v>
      </c>
      <c r="N1340" t="s">
        <v>42</v>
      </c>
      <c r="O1340" s="2">
        <v>43661</v>
      </c>
      <c r="Q1340" s="2">
        <v>45122</v>
      </c>
    </row>
    <row r="1341" spans="1:18" x14ac:dyDescent="0.35">
      <c r="A1341" t="s">
        <v>3699</v>
      </c>
      <c r="B1341" t="s">
        <v>3700</v>
      </c>
      <c r="D1341" t="s">
        <v>6</v>
      </c>
      <c r="E1341" t="s">
        <v>1016</v>
      </c>
      <c r="F1341" t="s">
        <v>10</v>
      </c>
      <c r="G1341" t="s">
        <v>46</v>
      </c>
      <c r="H1341" t="s">
        <v>10</v>
      </c>
      <c r="I1341" t="s">
        <v>1697</v>
      </c>
      <c r="M1341" t="s">
        <v>792</v>
      </c>
      <c r="N1341" t="s">
        <v>42</v>
      </c>
      <c r="O1341" s="2">
        <v>43661</v>
      </c>
      <c r="R1341" s="2">
        <v>44027</v>
      </c>
    </row>
    <row r="1342" spans="1:18" x14ac:dyDescent="0.35">
      <c r="A1342" t="s">
        <v>3701</v>
      </c>
      <c r="B1342" t="s">
        <v>3702</v>
      </c>
      <c r="D1342" t="s">
        <v>6</v>
      </c>
      <c r="E1342" t="s">
        <v>1016</v>
      </c>
      <c r="F1342" t="s">
        <v>10</v>
      </c>
      <c r="G1342" t="s">
        <v>66</v>
      </c>
      <c r="H1342" t="s">
        <v>10</v>
      </c>
      <c r="I1342" t="s">
        <v>1131</v>
      </c>
      <c r="M1342" t="s">
        <v>792</v>
      </c>
      <c r="N1342" t="s">
        <v>42</v>
      </c>
      <c r="O1342" s="2">
        <v>43661</v>
      </c>
    </row>
    <row r="1343" spans="1:18" x14ac:dyDescent="0.35">
      <c r="A1343" t="s">
        <v>3703</v>
      </c>
      <c r="B1343" t="s">
        <v>3704</v>
      </c>
      <c r="D1343" t="s">
        <v>6</v>
      </c>
      <c r="E1343" t="s">
        <v>1016</v>
      </c>
      <c r="F1343" t="s">
        <v>10</v>
      </c>
      <c r="G1343" t="s">
        <v>124</v>
      </c>
      <c r="H1343" t="s">
        <v>10</v>
      </c>
      <c r="I1343" t="s">
        <v>1700</v>
      </c>
      <c r="M1343" t="s">
        <v>792</v>
      </c>
      <c r="N1343" t="s">
        <v>42</v>
      </c>
      <c r="O1343" s="2">
        <v>43661</v>
      </c>
      <c r="Q1343" s="2">
        <v>45122</v>
      </c>
    </row>
    <row r="1344" spans="1:18" x14ac:dyDescent="0.35">
      <c r="A1344" t="s">
        <v>3705</v>
      </c>
      <c r="B1344" t="s">
        <v>3706</v>
      </c>
      <c r="D1344" t="s">
        <v>6</v>
      </c>
      <c r="E1344" t="s">
        <v>1016</v>
      </c>
      <c r="F1344" t="s">
        <v>10</v>
      </c>
      <c r="G1344" t="s">
        <v>84</v>
      </c>
      <c r="H1344" t="s">
        <v>10</v>
      </c>
      <c r="I1344" t="s">
        <v>1724</v>
      </c>
      <c r="M1344" t="s">
        <v>792</v>
      </c>
      <c r="N1344" t="s">
        <v>42</v>
      </c>
      <c r="O1344" s="2">
        <v>44392</v>
      </c>
    </row>
    <row r="1345" spans="1:18" x14ac:dyDescent="0.35">
      <c r="A1345" t="s">
        <v>3707</v>
      </c>
      <c r="B1345" t="s">
        <v>3708</v>
      </c>
      <c r="D1345" t="s">
        <v>6</v>
      </c>
      <c r="E1345" t="s">
        <v>1016</v>
      </c>
      <c r="F1345" t="s">
        <v>10</v>
      </c>
      <c r="G1345" t="s">
        <v>84</v>
      </c>
      <c r="H1345" t="s">
        <v>10</v>
      </c>
      <c r="I1345" t="s">
        <v>1730</v>
      </c>
      <c r="M1345" t="s">
        <v>792</v>
      </c>
      <c r="N1345" t="s">
        <v>42</v>
      </c>
      <c r="O1345" s="2">
        <v>45122</v>
      </c>
    </row>
    <row r="1346" spans="1:18" x14ac:dyDescent="0.35">
      <c r="A1346" t="s">
        <v>3709</v>
      </c>
      <c r="B1346" t="s">
        <v>3710</v>
      </c>
      <c r="D1346" t="s">
        <v>6</v>
      </c>
      <c r="E1346" t="s">
        <v>1016</v>
      </c>
      <c r="F1346" t="s">
        <v>10</v>
      </c>
      <c r="G1346" t="s">
        <v>124</v>
      </c>
      <c r="H1346" t="s">
        <v>10</v>
      </c>
      <c r="I1346" t="s">
        <v>1721</v>
      </c>
      <c r="M1346" t="s">
        <v>792</v>
      </c>
      <c r="N1346" t="s">
        <v>42</v>
      </c>
      <c r="O1346" s="2">
        <v>45122</v>
      </c>
    </row>
    <row r="1347" spans="1:18" x14ac:dyDescent="0.35">
      <c r="A1347" t="s">
        <v>3711</v>
      </c>
      <c r="B1347" t="s">
        <v>3712</v>
      </c>
      <c r="D1347" t="s">
        <v>6</v>
      </c>
      <c r="E1347" t="s">
        <v>1016</v>
      </c>
      <c r="F1347" t="s">
        <v>10</v>
      </c>
      <c r="G1347" t="s">
        <v>90</v>
      </c>
      <c r="H1347" t="s">
        <v>10</v>
      </c>
      <c r="I1347" t="s">
        <v>1716</v>
      </c>
      <c r="M1347" t="s">
        <v>792</v>
      </c>
      <c r="N1347" t="s">
        <v>42</v>
      </c>
      <c r="O1347" s="2">
        <v>45122</v>
      </c>
    </row>
    <row r="1348" spans="1:18" x14ac:dyDescent="0.35">
      <c r="A1348" t="s">
        <v>3713</v>
      </c>
      <c r="B1348" t="s">
        <v>3714</v>
      </c>
      <c r="D1348" t="s">
        <v>6</v>
      </c>
      <c r="E1348" t="s">
        <v>1016</v>
      </c>
      <c r="F1348" t="s">
        <v>10</v>
      </c>
      <c r="G1348" t="s">
        <v>116</v>
      </c>
      <c r="H1348" t="s">
        <v>10</v>
      </c>
      <c r="I1348" t="s">
        <v>1753</v>
      </c>
      <c r="M1348" t="s">
        <v>792</v>
      </c>
      <c r="N1348" t="s">
        <v>42</v>
      </c>
      <c r="O1348" s="2">
        <v>45122</v>
      </c>
    </row>
    <row r="1349" spans="1:18" x14ac:dyDescent="0.35">
      <c r="A1349" t="s">
        <v>3715</v>
      </c>
      <c r="B1349" t="s">
        <v>3716</v>
      </c>
      <c r="D1349" t="s">
        <v>6</v>
      </c>
      <c r="E1349" t="s">
        <v>1016</v>
      </c>
      <c r="F1349" t="s">
        <v>10</v>
      </c>
      <c r="G1349" t="s">
        <v>90</v>
      </c>
      <c r="H1349" t="s">
        <v>10</v>
      </c>
      <c r="I1349" t="s">
        <v>1876</v>
      </c>
      <c r="M1349" t="s">
        <v>792</v>
      </c>
      <c r="N1349" t="s">
        <v>42</v>
      </c>
      <c r="O1349" s="2">
        <v>45122</v>
      </c>
      <c r="R1349" s="2">
        <v>46203</v>
      </c>
    </row>
    <row r="1350" spans="1:18" x14ac:dyDescent="0.35">
      <c r="A1350" t="s">
        <v>3717</v>
      </c>
      <c r="B1350" t="s">
        <v>3718</v>
      </c>
      <c r="D1350" t="s">
        <v>6</v>
      </c>
      <c r="E1350" t="s">
        <v>1016</v>
      </c>
      <c r="F1350" t="s">
        <v>10</v>
      </c>
      <c r="G1350" t="s">
        <v>90</v>
      </c>
      <c r="H1350" t="s">
        <v>10</v>
      </c>
      <c r="I1350" t="s">
        <v>1881</v>
      </c>
      <c r="M1350" t="s">
        <v>792</v>
      </c>
      <c r="N1350" t="s">
        <v>42</v>
      </c>
      <c r="O1350" s="2">
        <v>45122</v>
      </c>
    </row>
    <row r="1351" spans="1:18" x14ac:dyDescent="0.35">
      <c r="A1351" t="s">
        <v>3719</v>
      </c>
      <c r="B1351" t="s">
        <v>3720</v>
      </c>
      <c r="D1351" t="s">
        <v>6</v>
      </c>
      <c r="E1351" t="s">
        <v>1016</v>
      </c>
      <c r="F1351" t="s">
        <v>10</v>
      </c>
      <c r="G1351" t="s">
        <v>90</v>
      </c>
      <c r="H1351" t="s">
        <v>10</v>
      </c>
      <c r="I1351" t="s">
        <v>1884</v>
      </c>
      <c r="M1351" t="s">
        <v>792</v>
      </c>
      <c r="N1351" t="s">
        <v>42</v>
      </c>
      <c r="O1351" s="2">
        <v>45122</v>
      </c>
    </row>
    <row r="1352" spans="1:18" x14ac:dyDescent="0.35">
      <c r="A1352" t="s">
        <v>3721</v>
      </c>
      <c r="B1352" t="s">
        <v>3722</v>
      </c>
      <c r="D1352" t="s">
        <v>6</v>
      </c>
      <c r="E1352" t="s">
        <v>1016</v>
      </c>
      <c r="F1352" t="s">
        <v>10</v>
      </c>
      <c r="G1352" t="s">
        <v>116</v>
      </c>
      <c r="H1352" t="s">
        <v>10</v>
      </c>
      <c r="I1352" t="s">
        <v>1216</v>
      </c>
      <c r="J1352" t="s">
        <v>10</v>
      </c>
      <c r="K1352" t="s">
        <v>1116</v>
      </c>
      <c r="L1352" t="b">
        <v>0</v>
      </c>
      <c r="M1352" t="s">
        <v>792</v>
      </c>
      <c r="N1352" t="s">
        <v>42</v>
      </c>
      <c r="O1352" s="2">
        <v>41827</v>
      </c>
      <c r="Q1352" s="2">
        <v>42277</v>
      </c>
      <c r="R1352" s="2">
        <v>42277</v>
      </c>
    </row>
    <row r="1353" spans="1:18" x14ac:dyDescent="0.35">
      <c r="A1353" t="s">
        <v>3723</v>
      </c>
      <c r="B1353" t="s">
        <v>3724</v>
      </c>
      <c r="D1353" t="s">
        <v>6</v>
      </c>
      <c r="E1353" t="s">
        <v>1016</v>
      </c>
      <c r="F1353" t="s">
        <v>10</v>
      </c>
      <c r="G1353" t="s">
        <v>132</v>
      </c>
      <c r="H1353" t="s">
        <v>10</v>
      </c>
      <c r="I1353" t="s">
        <v>1044</v>
      </c>
      <c r="M1353" t="s">
        <v>792</v>
      </c>
      <c r="N1353" t="s">
        <v>42</v>
      </c>
      <c r="O1353" s="2">
        <v>45122</v>
      </c>
    </row>
    <row r="1354" spans="1:18" x14ac:dyDescent="0.35">
      <c r="A1354" t="s">
        <v>3725</v>
      </c>
      <c r="B1354" t="s">
        <v>3726</v>
      </c>
      <c r="D1354" t="s">
        <v>6</v>
      </c>
      <c r="E1354" t="s">
        <v>1016</v>
      </c>
      <c r="F1354" t="s">
        <v>10</v>
      </c>
      <c r="G1354" t="s">
        <v>110</v>
      </c>
      <c r="H1354" t="s">
        <v>10</v>
      </c>
      <c r="I1354" t="s">
        <v>1044</v>
      </c>
      <c r="M1354" t="s">
        <v>792</v>
      </c>
      <c r="N1354" t="s">
        <v>42</v>
      </c>
      <c r="O1354" s="2">
        <v>45122</v>
      </c>
    </row>
    <row r="1355" spans="1:18" x14ac:dyDescent="0.35">
      <c r="A1355" t="s">
        <v>3727</v>
      </c>
      <c r="B1355" t="s">
        <v>3728</v>
      </c>
      <c r="D1355" t="s">
        <v>6</v>
      </c>
      <c r="E1355" t="s">
        <v>1016</v>
      </c>
      <c r="F1355" t="s">
        <v>10</v>
      </c>
      <c r="G1355" t="s">
        <v>62</v>
      </c>
      <c r="H1355" t="s">
        <v>10</v>
      </c>
      <c r="I1355" t="s">
        <v>1023</v>
      </c>
      <c r="M1355" t="s">
        <v>792</v>
      </c>
      <c r="N1355" t="s">
        <v>42</v>
      </c>
      <c r="O1355" s="2">
        <v>45122</v>
      </c>
    </row>
    <row r="1356" spans="1:18" x14ac:dyDescent="0.35">
      <c r="A1356" t="s">
        <v>3729</v>
      </c>
      <c r="B1356" t="s">
        <v>3730</v>
      </c>
      <c r="D1356" t="s">
        <v>6</v>
      </c>
      <c r="E1356" t="s">
        <v>1016</v>
      </c>
      <c r="F1356" t="s">
        <v>10</v>
      </c>
      <c r="G1356" t="s">
        <v>62</v>
      </c>
      <c r="H1356" t="s">
        <v>10</v>
      </c>
      <c r="I1356" t="s">
        <v>1023</v>
      </c>
      <c r="M1356" t="s">
        <v>792</v>
      </c>
      <c r="N1356" t="s">
        <v>42</v>
      </c>
      <c r="O1356" s="2">
        <v>45122</v>
      </c>
    </row>
    <row r="1357" spans="1:18" x14ac:dyDescent="0.35">
      <c r="A1357" t="s">
        <v>3731</v>
      </c>
      <c r="B1357" t="s">
        <v>3732</v>
      </c>
      <c r="D1357" t="s">
        <v>6</v>
      </c>
      <c r="E1357" t="s">
        <v>1016</v>
      </c>
      <c r="F1357" t="s">
        <v>10</v>
      </c>
      <c r="G1357" t="s">
        <v>62</v>
      </c>
      <c r="H1357" t="s">
        <v>10</v>
      </c>
      <c r="I1357" t="s">
        <v>1023</v>
      </c>
      <c r="M1357" t="s">
        <v>792</v>
      </c>
      <c r="N1357" t="s">
        <v>42</v>
      </c>
      <c r="O1357" s="2">
        <v>45122</v>
      </c>
    </row>
    <row r="1358" spans="1:18" x14ac:dyDescent="0.35">
      <c r="A1358" t="s">
        <v>3733</v>
      </c>
      <c r="B1358" t="s">
        <v>3734</v>
      </c>
      <c r="D1358" t="s">
        <v>6</v>
      </c>
      <c r="E1358" t="s">
        <v>1016</v>
      </c>
      <c r="F1358" t="s">
        <v>10</v>
      </c>
      <c r="G1358" t="s">
        <v>62</v>
      </c>
      <c r="H1358" t="s">
        <v>10</v>
      </c>
      <c r="I1358" t="s">
        <v>1023</v>
      </c>
      <c r="M1358" t="s">
        <v>792</v>
      </c>
      <c r="N1358" t="s">
        <v>42</v>
      </c>
      <c r="O1358" s="2">
        <v>45122</v>
      </c>
    </row>
    <row r="1359" spans="1:18" x14ac:dyDescent="0.35">
      <c r="A1359" t="s">
        <v>3735</v>
      </c>
      <c r="B1359" t="s">
        <v>3736</v>
      </c>
      <c r="D1359" t="s">
        <v>6</v>
      </c>
      <c r="E1359" t="s">
        <v>1016</v>
      </c>
      <c r="F1359" t="s">
        <v>10</v>
      </c>
      <c r="G1359" t="s">
        <v>64</v>
      </c>
      <c r="H1359" t="s">
        <v>10</v>
      </c>
      <c r="I1359" t="s">
        <v>1131</v>
      </c>
      <c r="J1359" t="s">
        <v>10</v>
      </c>
      <c r="K1359" t="s">
        <v>1139</v>
      </c>
      <c r="L1359" t="b">
        <v>0</v>
      </c>
      <c r="M1359" t="s">
        <v>792</v>
      </c>
      <c r="N1359" t="s">
        <v>42</v>
      </c>
      <c r="O1359" s="2">
        <v>41827</v>
      </c>
      <c r="Q1359" s="2">
        <v>42277</v>
      </c>
    </row>
    <row r="1360" spans="1:18" x14ac:dyDescent="0.35">
      <c r="A1360" t="s">
        <v>3737</v>
      </c>
      <c r="B1360" t="s">
        <v>3738</v>
      </c>
      <c r="D1360" t="s">
        <v>6</v>
      </c>
      <c r="E1360" t="s">
        <v>1016</v>
      </c>
      <c r="F1360" t="s">
        <v>10</v>
      </c>
      <c r="G1360" t="s">
        <v>62</v>
      </c>
      <c r="H1360" t="s">
        <v>10</v>
      </c>
      <c r="I1360" t="s">
        <v>1023</v>
      </c>
      <c r="M1360" t="s">
        <v>792</v>
      </c>
      <c r="N1360" t="s">
        <v>42</v>
      </c>
      <c r="O1360" s="2">
        <v>45122</v>
      </c>
    </row>
    <row r="1361" spans="1:17" x14ac:dyDescent="0.35">
      <c r="A1361" t="s">
        <v>3739</v>
      </c>
      <c r="B1361" t="s">
        <v>3740</v>
      </c>
      <c r="D1361" t="s">
        <v>11</v>
      </c>
      <c r="E1361" t="s">
        <v>1016</v>
      </c>
      <c r="F1361" t="s">
        <v>10</v>
      </c>
      <c r="G1361" t="s">
        <v>62</v>
      </c>
      <c r="H1361" t="s">
        <v>10</v>
      </c>
      <c r="I1361" t="s">
        <v>1023</v>
      </c>
      <c r="M1361" t="s">
        <v>792</v>
      </c>
      <c r="N1361" t="s">
        <v>42</v>
      </c>
      <c r="O1361" s="2">
        <v>43405</v>
      </c>
    </row>
    <row r="1362" spans="1:17" x14ac:dyDescent="0.35">
      <c r="A1362" t="s">
        <v>3741</v>
      </c>
      <c r="B1362" t="s">
        <v>3742</v>
      </c>
      <c r="D1362" t="s">
        <v>11</v>
      </c>
      <c r="E1362" t="s">
        <v>1016</v>
      </c>
      <c r="F1362" t="s">
        <v>10</v>
      </c>
      <c r="G1362" t="s">
        <v>94</v>
      </c>
      <c r="H1362" t="s">
        <v>10</v>
      </c>
      <c r="I1362" t="s">
        <v>1052</v>
      </c>
      <c r="M1362" t="s">
        <v>792</v>
      </c>
      <c r="N1362" t="s">
        <v>42</v>
      </c>
      <c r="O1362" s="2">
        <v>43405</v>
      </c>
    </row>
    <row r="1363" spans="1:17" x14ac:dyDescent="0.35">
      <c r="A1363" t="s">
        <v>3743</v>
      </c>
      <c r="B1363" t="s">
        <v>3744</v>
      </c>
      <c r="D1363" t="s">
        <v>11</v>
      </c>
      <c r="E1363" t="s">
        <v>1016</v>
      </c>
      <c r="F1363" t="s">
        <v>10</v>
      </c>
      <c r="G1363" t="s">
        <v>90</v>
      </c>
      <c r="H1363" t="s">
        <v>10</v>
      </c>
      <c r="I1363" t="s">
        <v>1066</v>
      </c>
      <c r="M1363" t="s">
        <v>792</v>
      </c>
      <c r="N1363" t="s">
        <v>42</v>
      </c>
      <c r="O1363" s="2">
        <v>43405</v>
      </c>
    </row>
    <row r="1364" spans="1:17" x14ac:dyDescent="0.35">
      <c r="A1364" t="s">
        <v>3745</v>
      </c>
      <c r="B1364" t="s">
        <v>3746</v>
      </c>
      <c r="D1364" t="s">
        <v>11</v>
      </c>
      <c r="E1364" t="s">
        <v>1016</v>
      </c>
      <c r="F1364" t="s">
        <v>10</v>
      </c>
      <c r="G1364" t="s">
        <v>62</v>
      </c>
      <c r="H1364" t="s">
        <v>10</v>
      </c>
      <c r="I1364" t="s">
        <v>1023</v>
      </c>
      <c r="M1364" t="s">
        <v>792</v>
      </c>
      <c r="N1364" t="s">
        <v>42</v>
      </c>
      <c r="O1364" s="2">
        <v>43405</v>
      </c>
    </row>
    <row r="1365" spans="1:17" x14ac:dyDescent="0.35">
      <c r="A1365" t="s">
        <v>3747</v>
      </c>
      <c r="B1365" t="s">
        <v>3748</v>
      </c>
      <c r="D1365" t="s">
        <v>11</v>
      </c>
      <c r="E1365" t="s">
        <v>1016</v>
      </c>
      <c r="F1365" t="s">
        <v>10</v>
      </c>
      <c r="G1365" t="s">
        <v>62</v>
      </c>
      <c r="H1365" t="s">
        <v>10</v>
      </c>
      <c r="I1365" t="s">
        <v>1031</v>
      </c>
      <c r="M1365" t="s">
        <v>792</v>
      </c>
      <c r="N1365" t="s">
        <v>42</v>
      </c>
      <c r="O1365" s="2">
        <v>43405</v>
      </c>
      <c r="Q1365" s="2">
        <v>45122</v>
      </c>
    </row>
    <row r="1366" spans="1:17" x14ac:dyDescent="0.35">
      <c r="A1366" t="s">
        <v>3749</v>
      </c>
      <c r="B1366" t="s">
        <v>3750</v>
      </c>
      <c r="D1366" t="s">
        <v>11</v>
      </c>
      <c r="E1366" t="s">
        <v>1016</v>
      </c>
      <c r="F1366" t="s">
        <v>10</v>
      </c>
      <c r="G1366" t="s">
        <v>62</v>
      </c>
      <c r="H1366" t="s">
        <v>10</v>
      </c>
      <c r="I1366" t="s">
        <v>1023</v>
      </c>
      <c r="M1366" t="s">
        <v>792</v>
      </c>
      <c r="N1366" t="s">
        <v>42</v>
      </c>
      <c r="O1366" s="2">
        <v>43405</v>
      </c>
    </row>
    <row r="1367" spans="1:17" x14ac:dyDescent="0.35">
      <c r="A1367" t="s">
        <v>3751</v>
      </c>
      <c r="B1367" t="s">
        <v>3752</v>
      </c>
      <c r="D1367" t="s">
        <v>11</v>
      </c>
      <c r="E1367" t="s">
        <v>1016</v>
      </c>
      <c r="F1367" t="s">
        <v>10</v>
      </c>
      <c r="G1367" t="s">
        <v>62</v>
      </c>
      <c r="H1367" t="s">
        <v>10</v>
      </c>
      <c r="I1367" t="s">
        <v>1026</v>
      </c>
      <c r="M1367" t="s">
        <v>792</v>
      </c>
      <c r="N1367" t="s">
        <v>42</v>
      </c>
      <c r="O1367" s="2">
        <v>43405</v>
      </c>
    </row>
    <row r="1368" spans="1:17" x14ac:dyDescent="0.35">
      <c r="A1368" t="s">
        <v>3753</v>
      </c>
      <c r="B1368" t="s">
        <v>3754</v>
      </c>
      <c r="D1368" t="s">
        <v>11</v>
      </c>
      <c r="E1368" t="s">
        <v>1016</v>
      </c>
      <c r="F1368" t="s">
        <v>10</v>
      </c>
      <c r="G1368" t="s">
        <v>90</v>
      </c>
      <c r="H1368" t="s">
        <v>10</v>
      </c>
      <c r="I1368" t="s">
        <v>1031</v>
      </c>
      <c r="M1368" t="s">
        <v>792</v>
      </c>
      <c r="N1368" t="s">
        <v>42</v>
      </c>
      <c r="O1368" s="2">
        <v>43405</v>
      </c>
    </row>
    <row r="1369" spans="1:17" x14ac:dyDescent="0.35">
      <c r="A1369" t="s">
        <v>3755</v>
      </c>
      <c r="B1369" t="s">
        <v>3756</v>
      </c>
      <c r="D1369" t="s">
        <v>6</v>
      </c>
      <c r="E1369" t="s">
        <v>1016</v>
      </c>
      <c r="F1369" t="s">
        <v>10</v>
      </c>
      <c r="G1369" t="s">
        <v>62</v>
      </c>
      <c r="H1369" t="s">
        <v>10</v>
      </c>
      <c r="I1369" t="s">
        <v>1023</v>
      </c>
      <c r="M1369" t="s">
        <v>792</v>
      </c>
      <c r="N1369" t="s">
        <v>42</v>
      </c>
      <c r="O1369" s="2">
        <v>45122</v>
      </c>
    </row>
    <row r="1370" spans="1:17" x14ac:dyDescent="0.35">
      <c r="A1370" t="s">
        <v>3757</v>
      </c>
      <c r="B1370" t="s">
        <v>3758</v>
      </c>
      <c r="D1370" t="s">
        <v>11</v>
      </c>
      <c r="E1370" t="s">
        <v>1016</v>
      </c>
      <c r="F1370" t="s">
        <v>10</v>
      </c>
      <c r="G1370" t="s">
        <v>90</v>
      </c>
      <c r="H1370" t="s">
        <v>10</v>
      </c>
      <c r="I1370" t="s">
        <v>1052</v>
      </c>
      <c r="M1370" t="s">
        <v>792</v>
      </c>
      <c r="N1370" t="s">
        <v>42</v>
      </c>
      <c r="O1370" s="2">
        <v>43405</v>
      </c>
    </row>
    <row r="1371" spans="1:17" x14ac:dyDescent="0.35">
      <c r="A1371" t="s">
        <v>3759</v>
      </c>
      <c r="B1371" t="s">
        <v>3760</v>
      </c>
      <c r="D1371" t="s">
        <v>11</v>
      </c>
      <c r="E1371" t="s">
        <v>1016</v>
      </c>
      <c r="F1371" t="s">
        <v>10</v>
      </c>
      <c r="G1371" t="s">
        <v>90</v>
      </c>
      <c r="H1371" t="s">
        <v>10</v>
      </c>
      <c r="I1371" t="s">
        <v>1072</v>
      </c>
      <c r="M1371" t="s">
        <v>792</v>
      </c>
      <c r="N1371" t="s">
        <v>42</v>
      </c>
      <c r="O1371" s="2">
        <v>43405</v>
      </c>
    </row>
    <row r="1372" spans="1:17" x14ac:dyDescent="0.35">
      <c r="A1372" t="s">
        <v>3761</v>
      </c>
      <c r="B1372" t="s">
        <v>3762</v>
      </c>
      <c r="D1372" t="s">
        <v>11</v>
      </c>
      <c r="E1372" t="s">
        <v>1016</v>
      </c>
      <c r="F1372" t="s">
        <v>10</v>
      </c>
      <c r="G1372" t="s">
        <v>62</v>
      </c>
      <c r="H1372" t="s">
        <v>10</v>
      </c>
      <c r="I1372" t="s">
        <v>1023</v>
      </c>
      <c r="M1372" t="s">
        <v>792</v>
      </c>
      <c r="N1372" t="s">
        <v>42</v>
      </c>
      <c r="O1372" s="2">
        <v>43405</v>
      </c>
    </row>
    <row r="1373" spans="1:17" x14ac:dyDescent="0.35">
      <c r="A1373" t="s">
        <v>3763</v>
      </c>
      <c r="B1373" t="s">
        <v>3764</v>
      </c>
      <c r="D1373" t="s">
        <v>11</v>
      </c>
      <c r="E1373" t="s">
        <v>1016</v>
      </c>
      <c r="F1373" t="s">
        <v>10</v>
      </c>
      <c r="G1373" t="s">
        <v>90</v>
      </c>
      <c r="H1373" t="s">
        <v>10</v>
      </c>
      <c r="I1373" t="s">
        <v>1069</v>
      </c>
      <c r="M1373" t="s">
        <v>792</v>
      </c>
      <c r="N1373" t="s">
        <v>42</v>
      </c>
      <c r="O1373" s="2">
        <v>43405</v>
      </c>
    </row>
    <row r="1374" spans="1:17" x14ac:dyDescent="0.35">
      <c r="A1374" t="s">
        <v>3765</v>
      </c>
      <c r="B1374" t="s">
        <v>3766</v>
      </c>
      <c r="D1374" t="s">
        <v>6</v>
      </c>
      <c r="E1374" t="s">
        <v>1016</v>
      </c>
      <c r="F1374" t="s">
        <v>10</v>
      </c>
      <c r="G1374" t="s">
        <v>46</v>
      </c>
      <c r="H1374" t="s">
        <v>10</v>
      </c>
      <c r="I1374" t="s">
        <v>1727</v>
      </c>
      <c r="M1374" t="s">
        <v>792</v>
      </c>
      <c r="N1374" t="s">
        <v>42</v>
      </c>
      <c r="O1374" s="2">
        <v>45122</v>
      </c>
    </row>
    <row r="1375" spans="1:17" x14ac:dyDescent="0.35">
      <c r="A1375" t="s">
        <v>3767</v>
      </c>
      <c r="B1375" t="s">
        <v>3768</v>
      </c>
      <c r="D1375" t="s">
        <v>11</v>
      </c>
      <c r="E1375" t="s">
        <v>1016</v>
      </c>
      <c r="F1375" t="s">
        <v>10</v>
      </c>
      <c r="G1375" t="s">
        <v>90</v>
      </c>
      <c r="H1375" t="s">
        <v>10</v>
      </c>
      <c r="I1375" t="s">
        <v>1026</v>
      </c>
      <c r="M1375" t="s">
        <v>792</v>
      </c>
      <c r="N1375" t="s">
        <v>42</v>
      </c>
      <c r="O1375" s="2">
        <v>43405</v>
      </c>
    </row>
    <row r="1376" spans="1:17" x14ac:dyDescent="0.35">
      <c r="A1376" t="s">
        <v>3769</v>
      </c>
      <c r="B1376" t="s">
        <v>3770</v>
      </c>
      <c r="D1376" t="s">
        <v>6</v>
      </c>
      <c r="E1376" t="s">
        <v>1016</v>
      </c>
      <c r="F1376" t="s">
        <v>10</v>
      </c>
      <c r="G1376" t="s">
        <v>46</v>
      </c>
      <c r="H1376" t="s">
        <v>10</v>
      </c>
      <c r="I1376" t="s">
        <v>1730</v>
      </c>
      <c r="M1376" t="s">
        <v>792</v>
      </c>
      <c r="N1376" t="s">
        <v>42</v>
      </c>
      <c r="O1376" s="2">
        <v>45122</v>
      </c>
    </row>
    <row r="1377" spans="1:18" x14ac:dyDescent="0.35">
      <c r="A1377" t="s">
        <v>3771</v>
      </c>
      <c r="B1377" t="s">
        <v>3772</v>
      </c>
      <c r="D1377" t="s">
        <v>11</v>
      </c>
      <c r="E1377" t="s">
        <v>1016</v>
      </c>
      <c r="F1377" t="s">
        <v>10</v>
      </c>
      <c r="G1377" t="s">
        <v>62</v>
      </c>
      <c r="H1377" t="s">
        <v>10</v>
      </c>
      <c r="I1377" t="s">
        <v>1023</v>
      </c>
      <c r="M1377" t="s">
        <v>792</v>
      </c>
      <c r="N1377" t="s">
        <v>42</v>
      </c>
      <c r="O1377" s="2">
        <v>43405</v>
      </c>
    </row>
    <row r="1378" spans="1:18" x14ac:dyDescent="0.35">
      <c r="A1378" t="s">
        <v>3773</v>
      </c>
      <c r="B1378" t="s">
        <v>3774</v>
      </c>
      <c r="D1378" t="s">
        <v>11</v>
      </c>
      <c r="E1378" t="s">
        <v>1016</v>
      </c>
      <c r="F1378" t="s">
        <v>10</v>
      </c>
      <c r="G1378" t="s">
        <v>62</v>
      </c>
      <c r="H1378" t="s">
        <v>10</v>
      </c>
      <c r="I1378" t="s">
        <v>1023</v>
      </c>
      <c r="M1378" t="s">
        <v>792</v>
      </c>
      <c r="N1378" t="s">
        <v>42</v>
      </c>
      <c r="O1378" s="2">
        <v>43405</v>
      </c>
    </row>
    <row r="1379" spans="1:18" x14ac:dyDescent="0.35">
      <c r="A1379" t="s">
        <v>3775</v>
      </c>
      <c r="B1379" t="s">
        <v>3776</v>
      </c>
      <c r="D1379" t="s">
        <v>6</v>
      </c>
      <c r="E1379" t="s">
        <v>1016</v>
      </c>
      <c r="F1379" t="s">
        <v>10</v>
      </c>
      <c r="G1379" t="s">
        <v>46</v>
      </c>
      <c r="H1379" t="s">
        <v>10</v>
      </c>
      <c r="I1379" t="s">
        <v>1781</v>
      </c>
      <c r="M1379" t="s">
        <v>792</v>
      </c>
      <c r="N1379" t="s">
        <v>42</v>
      </c>
      <c r="O1379" s="2">
        <v>45122</v>
      </c>
    </row>
    <row r="1380" spans="1:18" x14ac:dyDescent="0.35">
      <c r="A1380" t="s">
        <v>3777</v>
      </c>
      <c r="B1380" t="s">
        <v>3778</v>
      </c>
      <c r="D1380" t="s">
        <v>6</v>
      </c>
      <c r="E1380" t="s">
        <v>1016</v>
      </c>
      <c r="F1380" t="s">
        <v>10</v>
      </c>
      <c r="G1380" t="s">
        <v>46</v>
      </c>
      <c r="H1380" t="s">
        <v>10</v>
      </c>
      <c r="I1380" t="s">
        <v>1786</v>
      </c>
      <c r="M1380" t="s">
        <v>792</v>
      </c>
      <c r="N1380" t="s">
        <v>42</v>
      </c>
      <c r="O1380" s="2">
        <v>45122</v>
      </c>
    </row>
    <row r="1381" spans="1:18" x14ac:dyDescent="0.35">
      <c r="A1381" t="s">
        <v>3779</v>
      </c>
      <c r="B1381" t="s">
        <v>3780</v>
      </c>
      <c r="D1381" t="s">
        <v>6</v>
      </c>
      <c r="E1381" t="s">
        <v>1016</v>
      </c>
      <c r="F1381" t="s">
        <v>10</v>
      </c>
      <c r="G1381" t="s">
        <v>120</v>
      </c>
      <c r="H1381" t="s">
        <v>10</v>
      </c>
      <c r="I1381" t="s">
        <v>1730</v>
      </c>
      <c r="M1381" t="s">
        <v>792</v>
      </c>
      <c r="N1381" t="s">
        <v>42</v>
      </c>
      <c r="O1381" s="2">
        <v>45122</v>
      </c>
    </row>
    <row r="1382" spans="1:18" x14ac:dyDescent="0.35">
      <c r="A1382" t="s">
        <v>3781</v>
      </c>
      <c r="B1382" t="s">
        <v>3782</v>
      </c>
      <c r="D1382" t="s">
        <v>6</v>
      </c>
      <c r="E1382" t="s">
        <v>1016</v>
      </c>
      <c r="F1382" t="s">
        <v>10</v>
      </c>
      <c r="G1382" t="s">
        <v>120</v>
      </c>
      <c r="H1382" t="s">
        <v>10</v>
      </c>
      <c r="I1382" t="s">
        <v>1733</v>
      </c>
      <c r="M1382" t="s">
        <v>792</v>
      </c>
      <c r="N1382" t="s">
        <v>42</v>
      </c>
      <c r="O1382" s="2">
        <v>45122</v>
      </c>
    </row>
    <row r="1383" spans="1:18" x14ac:dyDescent="0.35">
      <c r="A1383" t="s">
        <v>3783</v>
      </c>
      <c r="B1383" t="s">
        <v>3784</v>
      </c>
      <c r="D1383" t="s">
        <v>6</v>
      </c>
      <c r="E1383" t="s">
        <v>1016</v>
      </c>
      <c r="F1383" t="s">
        <v>10</v>
      </c>
      <c r="G1383" t="s">
        <v>120</v>
      </c>
      <c r="H1383" t="s">
        <v>10</v>
      </c>
      <c r="I1383" t="s">
        <v>1778</v>
      </c>
      <c r="M1383" t="s">
        <v>792</v>
      </c>
      <c r="N1383" t="s">
        <v>42</v>
      </c>
      <c r="O1383" s="2">
        <v>45122</v>
      </c>
    </row>
    <row r="1384" spans="1:18" x14ac:dyDescent="0.35">
      <c r="A1384" t="s">
        <v>3785</v>
      </c>
      <c r="B1384" t="s">
        <v>3786</v>
      </c>
      <c r="D1384" t="s">
        <v>11</v>
      </c>
      <c r="E1384" t="s">
        <v>1016</v>
      </c>
      <c r="F1384" t="s">
        <v>10</v>
      </c>
      <c r="G1384" t="s">
        <v>90</v>
      </c>
      <c r="H1384" t="s">
        <v>10</v>
      </c>
      <c r="I1384" t="s">
        <v>1063</v>
      </c>
      <c r="M1384" t="s">
        <v>792</v>
      </c>
      <c r="N1384" t="s">
        <v>42</v>
      </c>
      <c r="O1384" s="2">
        <v>43405</v>
      </c>
    </row>
    <row r="1385" spans="1:18" x14ac:dyDescent="0.35">
      <c r="A1385" t="s">
        <v>3787</v>
      </c>
      <c r="B1385" t="s">
        <v>3788</v>
      </c>
      <c r="D1385" t="s">
        <v>11</v>
      </c>
      <c r="E1385" t="s">
        <v>1016</v>
      </c>
      <c r="F1385" t="s">
        <v>10</v>
      </c>
      <c r="G1385" t="s">
        <v>90</v>
      </c>
      <c r="H1385" t="s">
        <v>10</v>
      </c>
      <c r="I1385" t="s">
        <v>1078</v>
      </c>
      <c r="M1385" t="s">
        <v>792</v>
      </c>
      <c r="N1385" t="s">
        <v>42</v>
      </c>
      <c r="O1385" s="2">
        <v>43405</v>
      </c>
    </row>
    <row r="1386" spans="1:18" x14ac:dyDescent="0.35">
      <c r="A1386" t="s">
        <v>3789</v>
      </c>
      <c r="B1386" t="s">
        <v>3790</v>
      </c>
      <c r="D1386" t="s">
        <v>11</v>
      </c>
      <c r="E1386" t="s">
        <v>1016</v>
      </c>
      <c r="F1386" t="s">
        <v>10</v>
      </c>
      <c r="G1386" t="s">
        <v>90</v>
      </c>
      <c r="H1386" t="s">
        <v>10</v>
      </c>
      <c r="I1386" t="s">
        <v>1041</v>
      </c>
      <c r="M1386" t="s">
        <v>792</v>
      </c>
      <c r="N1386" t="s">
        <v>42</v>
      </c>
      <c r="O1386" s="2">
        <v>43405</v>
      </c>
    </row>
    <row r="1387" spans="1:18" x14ac:dyDescent="0.35">
      <c r="A1387" t="s">
        <v>3791</v>
      </c>
      <c r="B1387" t="s">
        <v>3792</v>
      </c>
      <c r="D1387" t="s">
        <v>11</v>
      </c>
      <c r="E1387" t="s">
        <v>1016</v>
      </c>
      <c r="F1387" t="s">
        <v>10</v>
      </c>
      <c r="G1387" t="s">
        <v>90</v>
      </c>
      <c r="H1387" t="s">
        <v>10</v>
      </c>
      <c r="I1387" t="s">
        <v>1047</v>
      </c>
      <c r="M1387" t="s">
        <v>792</v>
      </c>
      <c r="N1387" t="s">
        <v>42</v>
      </c>
      <c r="O1387" s="2">
        <v>43405</v>
      </c>
    </row>
    <row r="1388" spans="1:18" x14ac:dyDescent="0.35">
      <c r="A1388" t="s">
        <v>3793</v>
      </c>
      <c r="B1388" t="s">
        <v>3794</v>
      </c>
      <c r="D1388" t="s">
        <v>11</v>
      </c>
      <c r="E1388" t="s">
        <v>1016</v>
      </c>
      <c r="F1388" t="s">
        <v>10</v>
      </c>
      <c r="G1388" t="s">
        <v>90</v>
      </c>
      <c r="H1388" t="s">
        <v>10</v>
      </c>
      <c r="I1388" t="s">
        <v>1089</v>
      </c>
      <c r="M1388" t="s">
        <v>792</v>
      </c>
      <c r="N1388" t="s">
        <v>42</v>
      </c>
      <c r="O1388" s="2">
        <v>43405</v>
      </c>
    </row>
    <row r="1389" spans="1:18" x14ac:dyDescent="0.35">
      <c r="A1389" t="s">
        <v>3795</v>
      </c>
      <c r="B1389" t="s">
        <v>3796</v>
      </c>
      <c r="D1389" t="s">
        <v>11</v>
      </c>
      <c r="E1389" t="s">
        <v>1016</v>
      </c>
      <c r="F1389" t="s">
        <v>10</v>
      </c>
      <c r="G1389" t="s">
        <v>90</v>
      </c>
      <c r="H1389" t="s">
        <v>10</v>
      </c>
      <c r="I1389" t="s">
        <v>1081</v>
      </c>
      <c r="M1389" t="s">
        <v>792</v>
      </c>
      <c r="N1389" t="s">
        <v>42</v>
      </c>
      <c r="O1389" s="2">
        <v>43405</v>
      </c>
    </row>
    <row r="1390" spans="1:18" x14ac:dyDescent="0.35">
      <c r="A1390" t="s">
        <v>3797</v>
      </c>
      <c r="B1390" t="s">
        <v>3798</v>
      </c>
      <c r="D1390" t="s">
        <v>6</v>
      </c>
      <c r="E1390" t="s">
        <v>1016</v>
      </c>
      <c r="F1390" t="s">
        <v>10</v>
      </c>
      <c r="G1390" t="s">
        <v>120</v>
      </c>
      <c r="H1390" t="s">
        <v>10</v>
      </c>
      <c r="I1390" t="s">
        <v>1185</v>
      </c>
      <c r="J1390" t="s">
        <v>10</v>
      </c>
      <c r="K1390" t="s">
        <v>1116</v>
      </c>
      <c r="L1390" t="b">
        <v>0</v>
      </c>
      <c r="M1390" t="s">
        <v>792</v>
      </c>
      <c r="N1390" t="s">
        <v>42</v>
      </c>
      <c r="O1390" s="2">
        <v>41827</v>
      </c>
      <c r="R1390" s="2">
        <v>42277</v>
      </c>
    </row>
    <row r="1391" spans="1:18" x14ac:dyDescent="0.35">
      <c r="A1391" t="s">
        <v>3799</v>
      </c>
      <c r="B1391" t="s">
        <v>3800</v>
      </c>
      <c r="D1391" t="s">
        <v>6</v>
      </c>
      <c r="E1391" t="s">
        <v>1016</v>
      </c>
      <c r="F1391" t="s">
        <v>10</v>
      </c>
      <c r="G1391" t="s">
        <v>120</v>
      </c>
      <c r="H1391" t="s">
        <v>10</v>
      </c>
      <c r="I1391" t="s">
        <v>1781</v>
      </c>
      <c r="M1391" t="s">
        <v>792</v>
      </c>
      <c r="N1391" t="s">
        <v>42</v>
      </c>
      <c r="O1391" s="2">
        <v>45122</v>
      </c>
    </row>
    <row r="1392" spans="1:18" x14ac:dyDescent="0.35">
      <c r="A1392" t="s">
        <v>3801</v>
      </c>
      <c r="B1392" t="s">
        <v>3802</v>
      </c>
      <c r="D1392" t="s">
        <v>11</v>
      </c>
      <c r="E1392" t="s">
        <v>1016</v>
      </c>
      <c r="F1392" t="s">
        <v>10</v>
      </c>
      <c r="G1392" t="s">
        <v>90</v>
      </c>
      <c r="H1392" t="s">
        <v>10</v>
      </c>
      <c r="I1392" t="s">
        <v>1084</v>
      </c>
      <c r="M1392" t="s">
        <v>792</v>
      </c>
      <c r="N1392" t="s">
        <v>42</v>
      </c>
      <c r="O1392" s="2">
        <v>43405</v>
      </c>
    </row>
    <row r="1393" spans="1:17" x14ac:dyDescent="0.35">
      <c r="A1393" t="s">
        <v>3803</v>
      </c>
      <c r="B1393" t="s">
        <v>3804</v>
      </c>
      <c r="D1393" t="s">
        <v>11</v>
      </c>
      <c r="E1393" t="s">
        <v>1016</v>
      </c>
      <c r="F1393" t="s">
        <v>10</v>
      </c>
      <c r="G1393" t="s">
        <v>90</v>
      </c>
      <c r="H1393" t="s">
        <v>10</v>
      </c>
      <c r="I1393" t="s">
        <v>1058</v>
      </c>
      <c r="M1393" t="s">
        <v>792</v>
      </c>
      <c r="N1393" t="s">
        <v>42</v>
      </c>
      <c r="O1393" s="2">
        <v>43405</v>
      </c>
    </row>
    <row r="1394" spans="1:17" x14ac:dyDescent="0.35">
      <c r="A1394" t="s">
        <v>3805</v>
      </c>
      <c r="B1394" t="s">
        <v>3806</v>
      </c>
      <c r="D1394" t="s">
        <v>11</v>
      </c>
      <c r="E1394" t="s">
        <v>1016</v>
      </c>
      <c r="F1394" t="s">
        <v>10</v>
      </c>
      <c r="G1394" t="s">
        <v>90</v>
      </c>
      <c r="H1394" t="s">
        <v>10</v>
      </c>
      <c r="I1394" t="s">
        <v>1055</v>
      </c>
      <c r="M1394" t="s">
        <v>792</v>
      </c>
      <c r="N1394" t="s">
        <v>42</v>
      </c>
      <c r="O1394" s="2">
        <v>43405</v>
      </c>
    </row>
    <row r="1395" spans="1:17" x14ac:dyDescent="0.35">
      <c r="A1395" t="s">
        <v>3807</v>
      </c>
      <c r="B1395" t="s">
        <v>3808</v>
      </c>
      <c r="D1395" t="s">
        <v>11</v>
      </c>
      <c r="E1395" t="s">
        <v>1016</v>
      </c>
      <c r="F1395" t="s">
        <v>10</v>
      </c>
      <c r="G1395" t="s">
        <v>62</v>
      </c>
      <c r="H1395" t="s">
        <v>10</v>
      </c>
      <c r="I1395" t="s">
        <v>1041</v>
      </c>
      <c r="M1395" t="s">
        <v>792</v>
      </c>
      <c r="N1395" t="s">
        <v>42</v>
      </c>
      <c r="O1395" s="2">
        <v>43405</v>
      </c>
    </row>
    <row r="1396" spans="1:17" x14ac:dyDescent="0.35">
      <c r="A1396" t="s">
        <v>3809</v>
      </c>
      <c r="B1396" t="s">
        <v>3810</v>
      </c>
      <c r="D1396" t="s">
        <v>11</v>
      </c>
      <c r="E1396" t="s">
        <v>1016</v>
      </c>
      <c r="F1396" t="s">
        <v>10</v>
      </c>
      <c r="G1396" t="s">
        <v>62</v>
      </c>
      <c r="H1396" t="s">
        <v>10</v>
      </c>
      <c r="I1396" t="s">
        <v>1047</v>
      </c>
      <c r="M1396" t="s">
        <v>792</v>
      </c>
      <c r="N1396" t="s">
        <v>42</v>
      </c>
      <c r="O1396" s="2">
        <v>43405</v>
      </c>
    </row>
    <row r="1397" spans="1:17" x14ac:dyDescent="0.35">
      <c r="A1397" t="s">
        <v>3811</v>
      </c>
      <c r="B1397" t="s">
        <v>3812</v>
      </c>
      <c r="D1397" t="s">
        <v>6</v>
      </c>
      <c r="E1397" t="s">
        <v>1016</v>
      </c>
      <c r="F1397" t="s">
        <v>10</v>
      </c>
      <c r="G1397" t="s">
        <v>120</v>
      </c>
      <c r="H1397" t="s">
        <v>10</v>
      </c>
      <c r="I1397" t="s">
        <v>1797</v>
      </c>
      <c r="M1397" t="s">
        <v>792</v>
      </c>
      <c r="N1397" t="s">
        <v>42</v>
      </c>
      <c r="O1397" s="2">
        <v>45122</v>
      </c>
    </row>
    <row r="1398" spans="1:17" x14ac:dyDescent="0.35">
      <c r="A1398" t="s">
        <v>3813</v>
      </c>
      <c r="B1398" t="s">
        <v>3814</v>
      </c>
      <c r="D1398" t="s">
        <v>11</v>
      </c>
      <c r="E1398" t="s">
        <v>1016</v>
      </c>
      <c r="F1398" t="s">
        <v>10</v>
      </c>
      <c r="G1398" t="s">
        <v>62</v>
      </c>
      <c r="H1398" t="s">
        <v>10</v>
      </c>
      <c r="I1398" t="s">
        <v>1041</v>
      </c>
      <c r="M1398" t="s">
        <v>792</v>
      </c>
      <c r="N1398" t="s">
        <v>42</v>
      </c>
      <c r="O1398" s="2">
        <v>43405</v>
      </c>
    </row>
    <row r="1399" spans="1:17" x14ac:dyDescent="0.35">
      <c r="A1399" t="s">
        <v>3815</v>
      </c>
      <c r="B1399" t="s">
        <v>3816</v>
      </c>
      <c r="D1399" t="s">
        <v>11</v>
      </c>
      <c r="E1399" t="s">
        <v>1016</v>
      </c>
      <c r="F1399" t="s">
        <v>10</v>
      </c>
      <c r="G1399" t="s">
        <v>62</v>
      </c>
      <c r="H1399" t="s">
        <v>10</v>
      </c>
      <c r="I1399" t="s">
        <v>1052</v>
      </c>
      <c r="M1399" t="s">
        <v>792</v>
      </c>
      <c r="N1399" t="s">
        <v>42</v>
      </c>
      <c r="O1399" s="2">
        <v>43405</v>
      </c>
      <c r="Q1399" s="2">
        <v>45122</v>
      </c>
    </row>
    <row r="1400" spans="1:17" x14ac:dyDescent="0.35">
      <c r="A1400" t="s">
        <v>3817</v>
      </c>
      <c r="B1400" t="s">
        <v>3818</v>
      </c>
      <c r="D1400" t="s">
        <v>11</v>
      </c>
      <c r="E1400" t="s">
        <v>1016</v>
      </c>
      <c r="F1400" t="s">
        <v>10</v>
      </c>
      <c r="G1400" t="s">
        <v>62</v>
      </c>
      <c r="H1400" t="s">
        <v>10</v>
      </c>
      <c r="I1400" t="s">
        <v>1058</v>
      </c>
      <c r="M1400" t="s">
        <v>792</v>
      </c>
      <c r="N1400" t="s">
        <v>42</v>
      </c>
      <c r="O1400" s="2">
        <v>43405</v>
      </c>
      <c r="Q1400" s="2">
        <v>45122</v>
      </c>
    </row>
    <row r="1401" spans="1:17" x14ac:dyDescent="0.35">
      <c r="A1401" t="s">
        <v>3819</v>
      </c>
      <c r="B1401" t="s">
        <v>3820</v>
      </c>
      <c r="D1401" t="s">
        <v>11</v>
      </c>
      <c r="E1401" t="s">
        <v>1016</v>
      </c>
      <c r="F1401" t="s">
        <v>10</v>
      </c>
      <c r="G1401" t="s">
        <v>62</v>
      </c>
      <c r="H1401" t="s">
        <v>10</v>
      </c>
      <c r="I1401" t="s">
        <v>1055</v>
      </c>
      <c r="M1401" t="s">
        <v>792</v>
      </c>
      <c r="N1401" t="s">
        <v>42</v>
      </c>
      <c r="O1401" s="2">
        <v>43405</v>
      </c>
      <c r="Q1401" s="2">
        <v>45122</v>
      </c>
    </row>
    <row r="1402" spans="1:17" x14ac:dyDescent="0.35">
      <c r="A1402" t="s">
        <v>3821</v>
      </c>
      <c r="B1402" t="s">
        <v>3822</v>
      </c>
      <c r="D1402" t="s">
        <v>11</v>
      </c>
      <c r="E1402" t="s">
        <v>1016</v>
      </c>
      <c r="F1402" t="s">
        <v>10</v>
      </c>
      <c r="G1402" t="s">
        <v>62</v>
      </c>
      <c r="H1402" t="s">
        <v>10</v>
      </c>
      <c r="I1402" t="s">
        <v>1041</v>
      </c>
      <c r="M1402" t="s">
        <v>792</v>
      </c>
      <c r="N1402" t="s">
        <v>42</v>
      </c>
      <c r="O1402" s="2">
        <v>43405</v>
      </c>
    </row>
    <row r="1403" spans="1:17" x14ac:dyDescent="0.35">
      <c r="A1403" t="s">
        <v>3823</v>
      </c>
      <c r="B1403" t="s">
        <v>3824</v>
      </c>
      <c r="D1403" t="s">
        <v>11</v>
      </c>
      <c r="E1403" t="s">
        <v>1016</v>
      </c>
      <c r="F1403" t="s">
        <v>10</v>
      </c>
      <c r="G1403" t="s">
        <v>62</v>
      </c>
      <c r="H1403" t="s">
        <v>10</v>
      </c>
      <c r="I1403" t="s">
        <v>1041</v>
      </c>
      <c r="M1403" t="s">
        <v>792</v>
      </c>
      <c r="N1403" t="s">
        <v>42</v>
      </c>
      <c r="O1403" s="2">
        <v>43405</v>
      </c>
      <c r="Q1403" s="2">
        <v>45122</v>
      </c>
    </row>
    <row r="1404" spans="1:17" x14ac:dyDescent="0.35">
      <c r="A1404" t="s">
        <v>3825</v>
      </c>
      <c r="B1404" t="s">
        <v>3826</v>
      </c>
      <c r="D1404" t="s">
        <v>11</v>
      </c>
      <c r="E1404" t="s">
        <v>1016</v>
      </c>
      <c r="F1404" t="s">
        <v>10</v>
      </c>
      <c r="G1404" t="s">
        <v>62</v>
      </c>
      <c r="H1404" t="s">
        <v>10</v>
      </c>
      <c r="I1404" t="s">
        <v>1041</v>
      </c>
      <c r="M1404" t="s">
        <v>792</v>
      </c>
      <c r="N1404" t="s">
        <v>42</v>
      </c>
      <c r="O1404" s="2">
        <v>43405</v>
      </c>
    </row>
    <row r="1405" spans="1:17" x14ac:dyDescent="0.35">
      <c r="A1405" t="s">
        <v>3827</v>
      </c>
      <c r="B1405" t="s">
        <v>3828</v>
      </c>
      <c r="D1405" t="s">
        <v>11</v>
      </c>
      <c r="E1405" t="s">
        <v>1016</v>
      </c>
      <c r="F1405" t="s">
        <v>10</v>
      </c>
      <c r="G1405" t="s">
        <v>62</v>
      </c>
      <c r="H1405" t="s">
        <v>10</v>
      </c>
      <c r="I1405" t="s">
        <v>1041</v>
      </c>
      <c r="M1405" t="s">
        <v>792</v>
      </c>
      <c r="N1405" t="s">
        <v>42</v>
      </c>
      <c r="O1405" s="2">
        <v>43405</v>
      </c>
    </row>
    <row r="1406" spans="1:17" x14ac:dyDescent="0.35">
      <c r="A1406" t="s">
        <v>3829</v>
      </c>
      <c r="B1406" t="s">
        <v>3830</v>
      </c>
      <c r="D1406" t="s">
        <v>11</v>
      </c>
      <c r="E1406" t="s">
        <v>1016</v>
      </c>
      <c r="F1406" t="s">
        <v>10</v>
      </c>
      <c r="G1406" t="s">
        <v>144</v>
      </c>
      <c r="H1406" t="s">
        <v>10</v>
      </c>
      <c r="I1406" t="s">
        <v>1047</v>
      </c>
      <c r="M1406" t="s">
        <v>792</v>
      </c>
      <c r="N1406" t="s">
        <v>42</v>
      </c>
      <c r="O1406" s="2">
        <v>43405</v>
      </c>
    </row>
    <row r="1407" spans="1:17" x14ac:dyDescent="0.35">
      <c r="A1407" t="s">
        <v>3831</v>
      </c>
      <c r="B1407" t="s">
        <v>3832</v>
      </c>
      <c r="D1407" t="s">
        <v>6</v>
      </c>
      <c r="E1407" t="s">
        <v>1016</v>
      </c>
      <c r="F1407" t="s">
        <v>10</v>
      </c>
      <c r="G1407" t="s">
        <v>120</v>
      </c>
      <c r="H1407" t="s">
        <v>10</v>
      </c>
      <c r="I1407" t="s">
        <v>1758</v>
      </c>
      <c r="M1407" t="s">
        <v>792</v>
      </c>
      <c r="N1407" t="s">
        <v>42</v>
      </c>
      <c r="O1407" s="2">
        <v>45122</v>
      </c>
    </row>
    <row r="1408" spans="1:17" x14ac:dyDescent="0.35">
      <c r="A1408" t="s">
        <v>3833</v>
      </c>
      <c r="B1408" t="s">
        <v>3834</v>
      </c>
      <c r="D1408" t="s">
        <v>6</v>
      </c>
      <c r="E1408" t="s">
        <v>1016</v>
      </c>
      <c r="F1408" t="s">
        <v>10</v>
      </c>
      <c r="G1408" t="s">
        <v>46</v>
      </c>
      <c r="H1408" t="s">
        <v>10</v>
      </c>
      <c r="I1408" t="s">
        <v>1738</v>
      </c>
      <c r="M1408" t="s">
        <v>792</v>
      </c>
      <c r="N1408" t="s">
        <v>42</v>
      </c>
      <c r="O1408" s="2">
        <v>45122</v>
      </c>
    </row>
    <row r="1409" spans="1:15" x14ac:dyDescent="0.35">
      <c r="A1409" t="s">
        <v>3835</v>
      </c>
      <c r="B1409" t="s">
        <v>3836</v>
      </c>
      <c r="D1409" t="s">
        <v>6</v>
      </c>
      <c r="E1409" t="s">
        <v>1016</v>
      </c>
      <c r="F1409" t="s">
        <v>10</v>
      </c>
      <c r="G1409" t="s">
        <v>46</v>
      </c>
      <c r="H1409" t="s">
        <v>10</v>
      </c>
      <c r="I1409" t="s">
        <v>1741</v>
      </c>
      <c r="M1409" t="s">
        <v>792</v>
      </c>
      <c r="N1409" t="s">
        <v>42</v>
      </c>
      <c r="O1409" s="2">
        <v>45122</v>
      </c>
    </row>
    <row r="1410" spans="1:15" x14ac:dyDescent="0.35">
      <c r="A1410" t="s">
        <v>3837</v>
      </c>
      <c r="B1410" t="s">
        <v>3838</v>
      </c>
      <c r="D1410" t="s">
        <v>6</v>
      </c>
      <c r="E1410" t="s">
        <v>1016</v>
      </c>
      <c r="F1410" t="s">
        <v>10</v>
      </c>
      <c r="G1410" t="s">
        <v>46</v>
      </c>
      <c r="H1410" t="s">
        <v>10</v>
      </c>
      <c r="I1410" t="s">
        <v>1753</v>
      </c>
      <c r="M1410" t="s">
        <v>792</v>
      </c>
      <c r="N1410" t="s">
        <v>42</v>
      </c>
      <c r="O1410" s="2">
        <v>45122</v>
      </c>
    </row>
    <row r="1411" spans="1:15" x14ac:dyDescent="0.35">
      <c r="A1411" t="s">
        <v>3839</v>
      </c>
      <c r="B1411" t="s">
        <v>3840</v>
      </c>
      <c r="D1411" t="s">
        <v>6</v>
      </c>
      <c r="E1411" t="s">
        <v>1016</v>
      </c>
      <c r="F1411" t="s">
        <v>10</v>
      </c>
      <c r="G1411" t="s">
        <v>46</v>
      </c>
      <c r="H1411" t="s">
        <v>10</v>
      </c>
      <c r="I1411" t="s">
        <v>1758</v>
      </c>
      <c r="M1411" t="s">
        <v>792</v>
      </c>
      <c r="N1411" t="s">
        <v>42</v>
      </c>
      <c r="O1411" s="2">
        <v>45122</v>
      </c>
    </row>
    <row r="1412" spans="1:15" x14ac:dyDescent="0.35">
      <c r="A1412" t="s">
        <v>3841</v>
      </c>
      <c r="B1412" t="s">
        <v>3842</v>
      </c>
      <c r="D1412" t="s">
        <v>6</v>
      </c>
      <c r="E1412" t="s">
        <v>1016</v>
      </c>
      <c r="F1412" t="s">
        <v>10</v>
      </c>
      <c r="G1412" t="s">
        <v>90</v>
      </c>
      <c r="H1412" t="s">
        <v>10</v>
      </c>
      <c r="I1412" t="s">
        <v>1126</v>
      </c>
      <c r="J1412" t="s">
        <v>10</v>
      </c>
      <c r="K1412" t="s">
        <v>1116</v>
      </c>
      <c r="L1412" t="b">
        <v>0</v>
      </c>
      <c r="M1412" t="s">
        <v>792</v>
      </c>
      <c r="N1412" t="s">
        <v>42</v>
      </c>
      <c r="O1412" s="2">
        <v>41827</v>
      </c>
    </row>
    <row r="1413" spans="1:15" x14ac:dyDescent="0.35">
      <c r="A1413" t="s">
        <v>3843</v>
      </c>
      <c r="B1413" t="s">
        <v>3844</v>
      </c>
      <c r="D1413" t="s">
        <v>6</v>
      </c>
      <c r="E1413" t="s">
        <v>1016</v>
      </c>
      <c r="F1413" t="s">
        <v>10</v>
      </c>
      <c r="G1413" t="s">
        <v>120</v>
      </c>
      <c r="H1413" t="s">
        <v>10</v>
      </c>
      <c r="I1413" t="s">
        <v>1741</v>
      </c>
      <c r="M1413" t="s">
        <v>792</v>
      </c>
      <c r="N1413" t="s">
        <v>42</v>
      </c>
      <c r="O1413" s="2">
        <v>45122</v>
      </c>
    </row>
    <row r="1414" spans="1:15" x14ac:dyDescent="0.35">
      <c r="A1414" t="s">
        <v>3845</v>
      </c>
      <c r="B1414" t="s">
        <v>3846</v>
      </c>
      <c r="D1414" t="s">
        <v>6</v>
      </c>
      <c r="E1414" t="s">
        <v>1016</v>
      </c>
      <c r="F1414" t="s">
        <v>10</v>
      </c>
      <c r="G1414" t="s">
        <v>120</v>
      </c>
      <c r="H1414" t="s">
        <v>10</v>
      </c>
      <c r="I1414" t="s">
        <v>1741</v>
      </c>
      <c r="M1414" t="s">
        <v>792</v>
      </c>
      <c r="N1414" t="s">
        <v>42</v>
      </c>
      <c r="O1414" s="2">
        <v>45122</v>
      </c>
    </row>
    <row r="1415" spans="1:15" x14ac:dyDescent="0.35">
      <c r="A1415" t="s">
        <v>3847</v>
      </c>
      <c r="B1415" t="s">
        <v>3848</v>
      </c>
      <c r="D1415" t="s">
        <v>6</v>
      </c>
      <c r="E1415" t="s">
        <v>1016</v>
      </c>
      <c r="F1415" t="s">
        <v>10</v>
      </c>
      <c r="G1415" t="s">
        <v>120</v>
      </c>
      <c r="H1415" t="s">
        <v>10</v>
      </c>
      <c r="I1415" t="s">
        <v>1741</v>
      </c>
      <c r="M1415" t="s">
        <v>792</v>
      </c>
      <c r="N1415" t="s">
        <v>42</v>
      </c>
      <c r="O1415" s="2">
        <v>45122</v>
      </c>
    </row>
    <row r="1416" spans="1:15" x14ac:dyDescent="0.35">
      <c r="A1416" t="s">
        <v>3849</v>
      </c>
      <c r="B1416" t="s">
        <v>3850</v>
      </c>
      <c r="D1416" t="s">
        <v>6</v>
      </c>
      <c r="E1416" t="s">
        <v>1016</v>
      </c>
      <c r="F1416" t="s">
        <v>10</v>
      </c>
      <c r="G1416" t="s">
        <v>120</v>
      </c>
      <c r="H1416" t="s">
        <v>10</v>
      </c>
      <c r="I1416" t="s">
        <v>1741</v>
      </c>
      <c r="M1416" t="s">
        <v>792</v>
      </c>
      <c r="N1416" t="s">
        <v>42</v>
      </c>
      <c r="O1416" s="2">
        <v>45122</v>
      </c>
    </row>
    <row r="1417" spans="1:15" x14ac:dyDescent="0.35">
      <c r="A1417" t="s">
        <v>3851</v>
      </c>
      <c r="B1417" t="s">
        <v>3852</v>
      </c>
      <c r="D1417" t="s">
        <v>6</v>
      </c>
      <c r="E1417" t="s">
        <v>1016</v>
      </c>
      <c r="F1417" t="s">
        <v>10</v>
      </c>
      <c r="G1417" t="s">
        <v>120</v>
      </c>
      <c r="H1417" t="s">
        <v>10</v>
      </c>
      <c r="I1417" t="s">
        <v>1741</v>
      </c>
      <c r="M1417" t="s">
        <v>792</v>
      </c>
      <c r="N1417" t="s">
        <v>42</v>
      </c>
      <c r="O1417" s="2">
        <v>45122</v>
      </c>
    </row>
    <row r="1418" spans="1:15" x14ac:dyDescent="0.35">
      <c r="A1418" t="s">
        <v>3853</v>
      </c>
      <c r="B1418" t="s">
        <v>3854</v>
      </c>
      <c r="D1418" t="s">
        <v>6</v>
      </c>
      <c r="E1418" t="s">
        <v>1016</v>
      </c>
      <c r="F1418" t="s">
        <v>10</v>
      </c>
      <c r="G1418" t="s">
        <v>120</v>
      </c>
      <c r="H1418" t="s">
        <v>10</v>
      </c>
      <c r="I1418" t="s">
        <v>1741</v>
      </c>
      <c r="M1418" t="s">
        <v>792</v>
      </c>
      <c r="N1418" t="s">
        <v>42</v>
      </c>
      <c r="O1418" s="2">
        <v>45122</v>
      </c>
    </row>
    <row r="1419" spans="1:15" x14ac:dyDescent="0.35">
      <c r="A1419" t="s">
        <v>3855</v>
      </c>
      <c r="B1419" t="s">
        <v>3856</v>
      </c>
      <c r="D1419" t="s">
        <v>6</v>
      </c>
      <c r="E1419" t="s">
        <v>1016</v>
      </c>
      <c r="F1419" t="s">
        <v>10</v>
      </c>
      <c r="G1419" t="s">
        <v>120</v>
      </c>
      <c r="H1419" t="s">
        <v>10</v>
      </c>
      <c r="I1419" t="s">
        <v>1741</v>
      </c>
      <c r="M1419" t="s">
        <v>792</v>
      </c>
      <c r="N1419" t="s">
        <v>42</v>
      </c>
      <c r="O1419" s="2">
        <v>45122</v>
      </c>
    </row>
    <row r="1420" spans="1:15" x14ac:dyDescent="0.35">
      <c r="A1420" t="s">
        <v>3857</v>
      </c>
      <c r="B1420" t="s">
        <v>3858</v>
      </c>
      <c r="D1420" t="s">
        <v>6</v>
      </c>
      <c r="E1420" t="s">
        <v>1016</v>
      </c>
      <c r="F1420" t="s">
        <v>10</v>
      </c>
      <c r="G1420" t="s">
        <v>120</v>
      </c>
      <c r="H1420" t="s">
        <v>10</v>
      </c>
      <c r="I1420" t="s">
        <v>1741</v>
      </c>
      <c r="M1420" t="s">
        <v>792</v>
      </c>
      <c r="N1420" t="s">
        <v>42</v>
      </c>
      <c r="O1420" s="2">
        <v>45122</v>
      </c>
    </row>
    <row r="1421" spans="1:15" x14ac:dyDescent="0.35">
      <c r="A1421" t="s">
        <v>3859</v>
      </c>
      <c r="B1421" t="s">
        <v>3860</v>
      </c>
      <c r="D1421" t="s">
        <v>6</v>
      </c>
      <c r="E1421" t="s">
        <v>1016</v>
      </c>
      <c r="F1421" t="s">
        <v>10</v>
      </c>
      <c r="G1421" t="s">
        <v>84</v>
      </c>
      <c r="H1421" t="s">
        <v>10</v>
      </c>
      <c r="I1421" t="s">
        <v>1229</v>
      </c>
      <c r="M1421" t="s">
        <v>792</v>
      </c>
      <c r="N1421" t="s">
        <v>42</v>
      </c>
      <c r="O1421" s="2">
        <v>45122</v>
      </c>
    </row>
    <row r="1422" spans="1:15" x14ac:dyDescent="0.35">
      <c r="A1422" t="s">
        <v>3861</v>
      </c>
      <c r="B1422" t="s">
        <v>3862</v>
      </c>
      <c r="D1422" t="s">
        <v>6</v>
      </c>
      <c r="E1422" t="s">
        <v>1016</v>
      </c>
      <c r="F1422" t="s">
        <v>10</v>
      </c>
      <c r="G1422" t="s">
        <v>66</v>
      </c>
      <c r="H1422" t="s">
        <v>10</v>
      </c>
      <c r="I1422" t="s">
        <v>1023</v>
      </c>
      <c r="J1422" t="s">
        <v>10</v>
      </c>
      <c r="K1422" t="s">
        <v>1116</v>
      </c>
      <c r="L1422" t="b">
        <v>0</v>
      </c>
      <c r="M1422" t="s">
        <v>792</v>
      </c>
      <c r="N1422" t="s">
        <v>42</v>
      </c>
      <c r="O1422" s="2">
        <v>41827</v>
      </c>
    </row>
    <row r="1423" spans="1:15" x14ac:dyDescent="0.35">
      <c r="A1423" t="s">
        <v>3863</v>
      </c>
      <c r="B1423" t="s">
        <v>3864</v>
      </c>
      <c r="D1423" t="s">
        <v>6</v>
      </c>
      <c r="E1423" t="s">
        <v>1016</v>
      </c>
      <c r="F1423" t="s">
        <v>10</v>
      </c>
      <c r="G1423" t="s">
        <v>66</v>
      </c>
      <c r="H1423" t="s">
        <v>10</v>
      </c>
      <c r="I1423" t="s">
        <v>1131</v>
      </c>
      <c r="M1423" t="s">
        <v>792</v>
      </c>
      <c r="N1423" t="s">
        <v>42</v>
      </c>
      <c r="O1423" s="2">
        <v>45122</v>
      </c>
    </row>
    <row r="1424" spans="1:15" x14ac:dyDescent="0.35">
      <c r="A1424" t="s">
        <v>3865</v>
      </c>
      <c r="B1424" t="s">
        <v>3866</v>
      </c>
      <c r="D1424" t="s">
        <v>6</v>
      </c>
      <c r="E1424" t="s">
        <v>1016</v>
      </c>
      <c r="F1424" t="s">
        <v>10</v>
      </c>
      <c r="G1424" t="s">
        <v>124</v>
      </c>
      <c r="H1424" t="s">
        <v>10</v>
      </c>
      <c r="I1424" t="s">
        <v>1761</v>
      </c>
      <c r="M1424" t="s">
        <v>792</v>
      </c>
      <c r="N1424" t="s">
        <v>42</v>
      </c>
      <c r="O1424" s="2">
        <v>45122</v>
      </c>
    </row>
    <row r="1425" spans="1:18" x14ac:dyDescent="0.35">
      <c r="A1425" t="s">
        <v>3867</v>
      </c>
      <c r="B1425" t="s">
        <v>3868</v>
      </c>
      <c r="D1425" t="s">
        <v>6</v>
      </c>
      <c r="E1425" t="s">
        <v>1016</v>
      </c>
      <c r="F1425" t="s">
        <v>10</v>
      </c>
      <c r="G1425" t="s">
        <v>66</v>
      </c>
      <c r="H1425" t="s">
        <v>10</v>
      </c>
      <c r="I1425" t="s">
        <v>1023</v>
      </c>
      <c r="M1425" t="s">
        <v>792</v>
      </c>
      <c r="N1425" t="s">
        <v>42</v>
      </c>
      <c r="O1425" s="2">
        <v>41827</v>
      </c>
    </row>
    <row r="1426" spans="1:18" x14ac:dyDescent="0.35">
      <c r="A1426" t="s">
        <v>3869</v>
      </c>
      <c r="B1426" t="s">
        <v>3870</v>
      </c>
      <c r="D1426" t="s">
        <v>6</v>
      </c>
      <c r="E1426" t="s">
        <v>1016</v>
      </c>
      <c r="F1426" t="s">
        <v>10</v>
      </c>
      <c r="G1426" t="s">
        <v>110</v>
      </c>
      <c r="H1426" t="s">
        <v>10</v>
      </c>
      <c r="I1426" t="s">
        <v>1020</v>
      </c>
      <c r="M1426" t="s">
        <v>792</v>
      </c>
      <c r="N1426" t="s">
        <v>42</v>
      </c>
      <c r="O1426" s="2">
        <v>45122</v>
      </c>
    </row>
    <row r="1427" spans="1:18" x14ac:dyDescent="0.35">
      <c r="A1427" t="s">
        <v>3871</v>
      </c>
      <c r="B1427" t="s">
        <v>3872</v>
      </c>
      <c r="D1427" t="s">
        <v>6</v>
      </c>
      <c r="E1427" t="s">
        <v>1016</v>
      </c>
      <c r="F1427" t="s">
        <v>10</v>
      </c>
      <c r="G1427" t="s">
        <v>110</v>
      </c>
      <c r="H1427" t="s">
        <v>10</v>
      </c>
      <c r="I1427" t="s">
        <v>1136</v>
      </c>
      <c r="M1427" t="s">
        <v>792</v>
      </c>
      <c r="N1427" t="s">
        <v>42</v>
      </c>
      <c r="O1427" s="2">
        <v>45122</v>
      </c>
    </row>
    <row r="1428" spans="1:18" x14ac:dyDescent="0.35">
      <c r="A1428" t="s">
        <v>3873</v>
      </c>
      <c r="B1428" t="s">
        <v>3874</v>
      </c>
      <c r="D1428" t="s">
        <v>6</v>
      </c>
      <c r="E1428" t="s">
        <v>1016</v>
      </c>
      <c r="F1428" t="s">
        <v>10</v>
      </c>
      <c r="G1428" t="s">
        <v>144</v>
      </c>
      <c r="H1428" t="s">
        <v>10</v>
      </c>
      <c r="I1428" t="s">
        <v>1697</v>
      </c>
      <c r="M1428" t="s">
        <v>792</v>
      </c>
      <c r="N1428" t="s">
        <v>42</v>
      </c>
      <c r="O1428" s="2">
        <v>45122</v>
      </c>
    </row>
    <row r="1429" spans="1:18" x14ac:dyDescent="0.35">
      <c r="A1429" t="s">
        <v>3875</v>
      </c>
      <c r="B1429" t="s">
        <v>3876</v>
      </c>
      <c r="D1429" t="s">
        <v>6</v>
      </c>
      <c r="E1429" t="s">
        <v>1016</v>
      </c>
      <c r="F1429" t="s">
        <v>10</v>
      </c>
      <c r="G1429" t="s">
        <v>144</v>
      </c>
      <c r="H1429" t="s">
        <v>10</v>
      </c>
      <c r="I1429" t="s">
        <v>1697</v>
      </c>
      <c r="M1429" t="s">
        <v>792</v>
      </c>
      <c r="N1429" t="s">
        <v>42</v>
      </c>
      <c r="O1429" s="2">
        <v>45122</v>
      </c>
    </row>
    <row r="1430" spans="1:18" x14ac:dyDescent="0.35">
      <c r="A1430" t="s">
        <v>3877</v>
      </c>
      <c r="B1430" t="s">
        <v>3878</v>
      </c>
      <c r="D1430" t="s">
        <v>6</v>
      </c>
      <c r="E1430" t="s">
        <v>1016</v>
      </c>
      <c r="F1430" t="s">
        <v>10</v>
      </c>
      <c r="G1430" t="s">
        <v>58</v>
      </c>
      <c r="H1430" t="s">
        <v>10</v>
      </c>
      <c r="I1430" t="s">
        <v>1216</v>
      </c>
      <c r="M1430" t="s">
        <v>792</v>
      </c>
      <c r="N1430" t="s">
        <v>42</v>
      </c>
      <c r="O1430" s="2">
        <v>45122</v>
      </c>
    </row>
    <row r="1431" spans="1:18" x14ac:dyDescent="0.35">
      <c r="A1431" t="s">
        <v>3879</v>
      </c>
      <c r="B1431" t="s">
        <v>3880</v>
      </c>
      <c r="D1431" t="s">
        <v>6</v>
      </c>
      <c r="E1431" t="s">
        <v>1016</v>
      </c>
      <c r="F1431" t="s">
        <v>10</v>
      </c>
      <c r="G1431" t="s">
        <v>58</v>
      </c>
      <c r="H1431" t="s">
        <v>10</v>
      </c>
      <c r="I1431" t="s">
        <v>1352</v>
      </c>
      <c r="M1431" t="s">
        <v>792</v>
      </c>
      <c r="N1431" t="s">
        <v>42</v>
      </c>
      <c r="O1431" s="2">
        <v>45122</v>
      </c>
    </row>
    <row r="1432" spans="1:18" x14ac:dyDescent="0.35">
      <c r="A1432" t="s">
        <v>3881</v>
      </c>
      <c r="B1432" t="s">
        <v>3882</v>
      </c>
      <c r="D1432" t="s">
        <v>6</v>
      </c>
      <c r="E1432" t="s">
        <v>1016</v>
      </c>
      <c r="F1432" t="s">
        <v>10</v>
      </c>
      <c r="G1432" t="s">
        <v>58</v>
      </c>
      <c r="H1432" t="s">
        <v>10</v>
      </c>
      <c r="I1432" t="s">
        <v>1375</v>
      </c>
      <c r="M1432" t="s">
        <v>792</v>
      </c>
      <c r="N1432" t="s">
        <v>42</v>
      </c>
      <c r="O1432" s="2">
        <v>45122</v>
      </c>
    </row>
    <row r="1433" spans="1:18" x14ac:dyDescent="0.35">
      <c r="A1433" t="s">
        <v>3883</v>
      </c>
      <c r="B1433" t="s">
        <v>3884</v>
      </c>
      <c r="D1433" t="s">
        <v>6</v>
      </c>
      <c r="E1433" t="s">
        <v>1016</v>
      </c>
      <c r="F1433" t="s">
        <v>10</v>
      </c>
      <c r="G1433" t="s">
        <v>94</v>
      </c>
      <c r="H1433" t="s">
        <v>10</v>
      </c>
      <c r="I1433" t="s">
        <v>1887</v>
      </c>
      <c r="M1433" t="s">
        <v>792</v>
      </c>
      <c r="N1433" t="s">
        <v>42</v>
      </c>
      <c r="O1433" s="2">
        <v>45122</v>
      </c>
    </row>
    <row r="1434" spans="1:18" x14ac:dyDescent="0.35">
      <c r="A1434" t="s">
        <v>3885</v>
      </c>
      <c r="B1434" t="s">
        <v>3886</v>
      </c>
      <c r="D1434" t="s">
        <v>6</v>
      </c>
      <c r="E1434" t="s">
        <v>1016</v>
      </c>
      <c r="F1434" t="s">
        <v>10</v>
      </c>
      <c r="G1434" t="s">
        <v>90</v>
      </c>
      <c r="H1434" t="s">
        <v>10</v>
      </c>
      <c r="I1434" t="s">
        <v>1896</v>
      </c>
      <c r="M1434" t="s">
        <v>792</v>
      </c>
      <c r="N1434" t="s">
        <v>42</v>
      </c>
      <c r="O1434" s="2">
        <v>45122</v>
      </c>
    </row>
    <row r="1435" spans="1:18" x14ac:dyDescent="0.35">
      <c r="A1435" t="s">
        <v>3887</v>
      </c>
      <c r="B1435" t="s">
        <v>3888</v>
      </c>
      <c r="D1435" t="s">
        <v>6</v>
      </c>
      <c r="E1435" t="s">
        <v>1016</v>
      </c>
      <c r="F1435" t="s">
        <v>10</v>
      </c>
      <c r="G1435" t="s">
        <v>92</v>
      </c>
      <c r="H1435" t="s">
        <v>10</v>
      </c>
      <c r="I1435" t="s">
        <v>1123</v>
      </c>
      <c r="M1435" t="s">
        <v>792</v>
      </c>
      <c r="N1435" t="s">
        <v>42</v>
      </c>
      <c r="O1435" s="2">
        <v>41827</v>
      </c>
      <c r="Q1435" s="2">
        <v>42277</v>
      </c>
    </row>
    <row r="1436" spans="1:18" x14ac:dyDescent="0.35">
      <c r="A1436" t="s">
        <v>3889</v>
      </c>
      <c r="B1436" t="s">
        <v>3890</v>
      </c>
      <c r="D1436" t="s">
        <v>6</v>
      </c>
      <c r="E1436" t="s">
        <v>1016</v>
      </c>
      <c r="F1436" t="s">
        <v>10</v>
      </c>
      <c r="G1436" t="s">
        <v>94</v>
      </c>
      <c r="H1436" t="s">
        <v>10</v>
      </c>
      <c r="I1436" t="s">
        <v>1890</v>
      </c>
      <c r="M1436" t="s">
        <v>792</v>
      </c>
      <c r="N1436" t="s">
        <v>42</v>
      </c>
      <c r="O1436" s="2">
        <v>45122</v>
      </c>
    </row>
    <row r="1437" spans="1:18" x14ac:dyDescent="0.35">
      <c r="A1437" t="s">
        <v>3891</v>
      </c>
      <c r="B1437" t="s">
        <v>3892</v>
      </c>
      <c r="D1437" t="s">
        <v>6</v>
      </c>
      <c r="E1437" t="s">
        <v>1016</v>
      </c>
      <c r="F1437" t="s">
        <v>10</v>
      </c>
      <c r="G1437" t="s">
        <v>94</v>
      </c>
      <c r="H1437" t="s">
        <v>10</v>
      </c>
      <c r="I1437" t="s">
        <v>1893</v>
      </c>
      <c r="M1437" t="s">
        <v>792</v>
      </c>
      <c r="N1437" t="s">
        <v>42</v>
      </c>
      <c r="O1437" s="2">
        <v>45122</v>
      </c>
    </row>
    <row r="1438" spans="1:18" x14ac:dyDescent="0.35">
      <c r="A1438" t="s">
        <v>3893</v>
      </c>
      <c r="B1438" t="s">
        <v>3894</v>
      </c>
      <c r="D1438" t="s">
        <v>6</v>
      </c>
      <c r="E1438" t="s">
        <v>1016</v>
      </c>
      <c r="F1438" t="s">
        <v>10</v>
      </c>
      <c r="G1438" t="s">
        <v>94</v>
      </c>
      <c r="H1438" t="s">
        <v>10</v>
      </c>
      <c r="I1438" t="s">
        <v>1896</v>
      </c>
      <c r="M1438" t="s">
        <v>792</v>
      </c>
      <c r="N1438" t="s">
        <v>42</v>
      </c>
      <c r="O1438" s="2">
        <v>45122</v>
      </c>
    </row>
    <row r="1439" spans="1:18" x14ac:dyDescent="0.35">
      <c r="A1439" t="s">
        <v>3895</v>
      </c>
      <c r="B1439" t="s">
        <v>3896</v>
      </c>
      <c r="D1439" t="s">
        <v>6</v>
      </c>
      <c r="E1439" t="s">
        <v>1016</v>
      </c>
      <c r="F1439" t="s">
        <v>10</v>
      </c>
      <c r="G1439" t="s">
        <v>94</v>
      </c>
      <c r="H1439" t="s">
        <v>10</v>
      </c>
      <c r="I1439" t="s">
        <v>1899</v>
      </c>
      <c r="M1439" t="s">
        <v>792</v>
      </c>
      <c r="N1439" t="s">
        <v>42</v>
      </c>
      <c r="O1439" s="2">
        <v>45122</v>
      </c>
      <c r="R1439" s="2">
        <v>46203</v>
      </c>
    </row>
    <row r="1440" spans="1:18" x14ac:dyDescent="0.35">
      <c r="A1440" t="s">
        <v>3897</v>
      </c>
      <c r="B1440" t="s">
        <v>3898</v>
      </c>
      <c r="D1440" t="s">
        <v>6</v>
      </c>
      <c r="E1440" t="s">
        <v>1016</v>
      </c>
      <c r="F1440" t="s">
        <v>10</v>
      </c>
      <c r="G1440" t="s">
        <v>46</v>
      </c>
      <c r="H1440" t="s">
        <v>10</v>
      </c>
      <c r="I1440" t="s">
        <v>1797</v>
      </c>
      <c r="M1440" t="s">
        <v>792</v>
      </c>
      <c r="N1440" t="s">
        <v>42</v>
      </c>
      <c r="O1440" s="2">
        <v>45122</v>
      </c>
    </row>
    <row r="1441" spans="1:18" x14ac:dyDescent="0.35">
      <c r="A1441" t="s">
        <v>3899</v>
      </c>
      <c r="B1441" t="s">
        <v>3900</v>
      </c>
      <c r="D1441" t="s">
        <v>6</v>
      </c>
      <c r="E1441" t="s">
        <v>1016</v>
      </c>
      <c r="F1441" t="s">
        <v>10</v>
      </c>
      <c r="G1441" t="s">
        <v>94</v>
      </c>
      <c r="H1441" t="s">
        <v>10</v>
      </c>
      <c r="I1441" t="s">
        <v>1905</v>
      </c>
      <c r="M1441" t="s">
        <v>792</v>
      </c>
      <c r="N1441" t="s">
        <v>42</v>
      </c>
      <c r="O1441" s="2">
        <v>45122</v>
      </c>
      <c r="R1441" s="2">
        <v>46203</v>
      </c>
    </row>
    <row r="1442" spans="1:18" x14ac:dyDescent="0.35">
      <c r="A1442" t="s">
        <v>3901</v>
      </c>
      <c r="B1442" t="s">
        <v>3902</v>
      </c>
      <c r="D1442" t="s">
        <v>6</v>
      </c>
      <c r="E1442" t="s">
        <v>1016</v>
      </c>
      <c r="F1442" t="s">
        <v>10</v>
      </c>
      <c r="G1442" t="s">
        <v>84</v>
      </c>
      <c r="H1442" t="s">
        <v>10</v>
      </c>
      <c r="I1442" t="s">
        <v>1758</v>
      </c>
      <c r="M1442" t="s">
        <v>792</v>
      </c>
      <c r="N1442" t="s">
        <v>42</v>
      </c>
      <c r="O1442" s="2">
        <v>45122</v>
      </c>
    </row>
    <row r="1443" spans="1:18" x14ac:dyDescent="0.35">
      <c r="A1443" t="s">
        <v>3903</v>
      </c>
      <c r="B1443" t="s">
        <v>3904</v>
      </c>
      <c r="D1443" t="s">
        <v>6</v>
      </c>
      <c r="E1443" t="s">
        <v>1016</v>
      </c>
      <c r="F1443" t="s">
        <v>10</v>
      </c>
      <c r="G1443" t="s">
        <v>58</v>
      </c>
      <c r="H1443" t="s">
        <v>10</v>
      </c>
      <c r="I1443" t="s">
        <v>1366</v>
      </c>
      <c r="M1443" t="s">
        <v>792</v>
      </c>
      <c r="N1443" t="s">
        <v>42</v>
      </c>
      <c r="O1443" s="2">
        <v>45122</v>
      </c>
    </row>
    <row r="1444" spans="1:18" x14ac:dyDescent="0.35">
      <c r="A1444" t="s">
        <v>3905</v>
      </c>
      <c r="B1444" t="s">
        <v>3906</v>
      </c>
      <c r="D1444" t="s">
        <v>6</v>
      </c>
      <c r="E1444" t="s">
        <v>1016</v>
      </c>
      <c r="F1444" t="s">
        <v>10</v>
      </c>
      <c r="G1444" t="s">
        <v>46</v>
      </c>
      <c r="H1444" t="s">
        <v>10</v>
      </c>
      <c r="I1444" t="s">
        <v>1805</v>
      </c>
      <c r="M1444" t="s">
        <v>792</v>
      </c>
      <c r="N1444" t="s">
        <v>42</v>
      </c>
      <c r="O1444" s="2">
        <v>45122</v>
      </c>
    </row>
    <row r="1445" spans="1:18" x14ac:dyDescent="0.35">
      <c r="A1445" t="s">
        <v>3907</v>
      </c>
      <c r="B1445" t="s">
        <v>3908</v>
      </c>
      <c r="D1445" t="s">
        <v>6</v>
      </c>
      <c r="E1445" t="s">
        <v>1016</v>
      </c>
      <c r="F1445" t="s">
        <v>10</v>
      </c>
      <c r="G1445" t="s">
        <v>62</v>
      </c>
      <c r="H1445" t="s">
        <v>10</v>
      </c>
      <c r="I1445" t="s">
        <v>2721</v>
      </c>
      <c r="M1445" t="s">
        <v>792</v>
      </c>
      <c r="N1445" t="s">
        <v>42</v>
      </c>
      <c r="O1445" s="2">
        <v>45122</v>
      </c>
    </row>
    <row r="1446" spans="1:18" x14ac:dyDescent="0.35">
      <c r="A1446" t="s">
        <v>3909</v>
      </c>
      <c r="B1446" t="s">
        <v>3910</v>
      </c>
      <c r="D1446" t="s">
        <v>6</v>
      </c>
      <c r="E1446" t="s">
        <v>1016</v>
      </c>
      <c r="F1446" t="s">
        <v>10</v>
      </c>
      <c r="G1446" t="s">
        <v>64</v>
      </c>
      <c r="H1446" t="s">
        <v>10</v>
      </c>
      <c r="I1446" t="s">
        <v>1185</v>
      </c>
      <c r="J1446" t="s">
        <v>10</v>
      </c>
      <c r="K1446" t="s">
        <v>1139</v>
      </c>
      <c r="L1446" t="b">
        <v>0</v>
      </c>
      <c r="M1446" t="s">
        <v>792</v>
      </c>
      <c r="N1446" t="s">
        <v>42</v>
      </c>
      <c r="O1446" s="2">
        <v>41827</v>
      </c>
      <c r="R1446" s="2">
        <v>42277</v>
      </c>
    </row>
    <row r="1447" spans="1:18" x14ac:dyDescent="0.35">
      <c r="A1447" t="s">
        <v>3911</v>
      </c>
      <c r="B1447" t="s">
        <v>3912</v>
      </c>
      <c r="D1447" t="s">
        <v>6</v>
      </c>
      <c r="E1447" t="s">
        <v>1016</v>
      </c>
      <c r="F1447" t="s">
        <v>10</v>
      </c>
      <c r="G1447" t="s">
        <v>62</v>
      </c>
      <c r="H1447" t="s">
        <v>10</v>
      </c>
      <c r="I1447" t="s">
        <v>2761</v>
      </c>
      <c r="M1447" t="s">
        <v>792</v>
      </c>
      <c r="N1447" t="s">
        <v>42</v>
      </c>
      <c r="O1447" s="2">
        <v>45122</v>
      </c>
    </row>
    <row r="1448" spans="1:18" x14ac:dyDescent="0.35">
      <c r="A1448" t="s">
        <v>3913</v>
      </c>
      <c r="B1448" t="s">
        <v>3914</v>
      </c>
      <c r="D1448" t="s">
        <v>6</v>
      </c>
      <c r="E1448" t="s">
        <v>1016</v>
      </c>
      <c r="F1448" t="s">
        <v>10</v>
      </c>
      <c r="G1448" t="s">
        <v>124</v>
      </c>
      <c r="H1448" t="s">
        <v>10</v>
      </c>
      <c r="I1448" t="s">
        <v>1721</v>
      </c>
      <c r="M1448" t="s">
        <v>792</v>
      </c>
      <c r="N1448" t="s">
        <v>42</v>
      </c>
      <c r="O1448" s="2">
        <v>45122</v>
      </c>
    </row>
    <row r="1449" spans="1:18" x14ac:dyDescent="0.35">
      <c r="A1449" t="s">
        <v>3915</v>
      </c>
      <c r="B1449" t="s">
        <v>3916</v>
      </c>
      <c r="D1449" t="s">
        <v>6</v>
      </c>
      <c r="E1449" t="s">
        <v>1016</v>
      </c>
      <c r="F1449" t="s">
        <v>10</v>
      </c>
      <c r="G1449" t="s">
        <v>124</v>
      </c>
      <c r="H1449" t="s">
        <v>10</v>
      </c>
      <c r="I1449" t="s">
        <v>1721</v>
      </c>
      <c r="M1449" t="s">
        <v>792</v>
      </c>
      <c r="N1449" t="s">
        <v>42</v>
      </c>
      <c r="O1449" s="2">
        <v>45122</v>
      </c>
    </row>
    <row r="1450" spans="1:18" x14ac:dyDescent="0.35">
      <c r="A1450" t="s">
        <v>3917</v>
      </c>
      <c r="B1450" t="s">
        <v>3918</v>
      </c>
      <c r="D1450" t="s">
        <v>6</v>
      </c>
      <c r="E1450" t="s">
        <v>1016</v>
      </c>
      <c r="F1450" t="s">
        <v>10</v>
      </c>
      <c r="G1450" t="s">
        <v>94</v>
      </c>
      <c r="H1450" t="s">
        <v>10</v>
      </c>
      <c r="I1450" t="s">
        <v>2732</v>
      </c>
      <c r="M1450" t="s">
        <v>792</v>
      </c>
      <c r="N1450" t="s">
        <v>42</v>
      </c>
      <c r="O1450" s="2">
        <v>45122</v>
      </c>
    </row>
    <row r="1451" spans="1:18" x14ac:dyDescent="0.35">
      <c r="A1451" t="s">
        <v>3919</v>
      </c>
      <c r="B1451" t="s">
        <v>3920</v>
      </c>
      <c r="D1451" t="s">
        <v>6</v>
      </c>
      <c r="E1451" t="s">
        <v>1016</v>
      </c>
      <c r="F1451" t="s">
        <v>10</v>
      </c>
      <c r="G1451" t="s">
        <v>94</v>
      </c>
      <c r="H1451" t="s">
        <v>10</v>
      </c>
      <c r="I1451" t="s">
        <v>2735</v>
      </c>
      <c r="M1451" t="s">
        <v>792</v>
      </c>
      <c r="N1451" t="s">
        <v>42</v>
      </c>
      <c r="O1451" s="2">
        <v>45122</v>
      </c>
    </row>
    <row r="1452" spans="1:18" x14ac:dyDescent="0.35">
      <c r="A1452" t="s">
        <v>3921</v>
      </c>
      <c r="B1452" t="s">
        <v>3922</v>
      </c>
      <c r="D1452" t="s">
        <v>6</v>
      </c>
      <c r="E1452" t="s">
        <v>1016</v>
      </c>
      <c r="F1452" t="s">
        <v>10</v>
      </c>
      <c r="G1452" t="s">
        <v>94</v>
      </c>
      <c r="H1452" t="s">
        <v>10</v>
      </c>
      <c r="I1452" t="s">
        <v>2738</v>
      </c>
      <c r="M1452" t="s">
        <v>792</v>
      </c>
      <c r="N1452" t="s">
        <v>42</v>
      </c>
      <c r="O1452" s="2">
        <v>45122</v>
      </c>
    </row>
    <row r="1453" spans="1:18" x14ac:dyDescent="0.35">
      <c r="A1453" t="s">
        <v>3923</v>
      </c>
      <c r="B1453" t="s">
        <v>3924</v>
      </c>
      <c r="D1453" t="s">
        <v>6</v>
      </c>
      <c r="E1453" t="s">
        <v>1016</v>
      </c>
      <c r="F1453" t="s">
        <v>10</v>
      </c>
      <c r="G1453" t="s">
        <v>94</v>
      </c>
      <c r="H1453" t="s">
        <v>10</v>
      </c>
      <c r="I1453" t="s">
        <v>2148</v>
      </c>
      <c r="M1453" t="s">
        <v>792</v>
      </c>
      <c r="N1453" t="s">
        <v>42</v>
      </c>
      <c r="O1453" s="2">
        <v>45122</v>
      </c>
      <c r="R1453" s="2">
        <v>45580</v>
      </c>
    </row>
    <row r="1454" spans="1:18" x14ac:dyDescent="0.35">
      <c r="A1454" t="s">
        <v>3925</v>
      </c>
      <c r="B1454" t="s">
        <v>3926</v>
      </c>
      <c r="D1454" t="s">
        <v>6</v>
      </c>
      <c r="E1454" t="s">
        <v>1016</v>
      </c>
      <c r="F1454" t="s">
        <v>10</v>
      </c>
      <c r="G1454" t="s">
        <v>124</v>
      </c>
      <c r="H1454" t="s">
        <v>10</v>
      </c>
      <c r="I1454" t="s">
        <v>1724</v>
      </c>
      <c r="M1454" t="s">
        <v>792</v>
      </c>
      <c r="N1454" t="s">
        <v>42</v>
      </c>
      <c r="O1454" s="2">
        <v>45122</v>
      </c>
    </row>
    <row r="1455" spans="1:18" x14ac:dyDescent="0.35">
      <c r="A1455" t="s">
        <v>3927</v>
      </c>
      <c r="B1455" t="s">
        <v>3928</v>
      </c>
      <c r="D1455" t="s">
        <v>6</v>
      </c>
      <c r="E1455" t="s">
        <v>1016</v>
      </c>
      <c r="F1455" t="s">
        <v>10</v>
      </c>
      <c r="G1455" t="s">
        <v>94</v>
      </c>
      <c r="H1455" t="s">
        <v>10</v>
      </c>
      <c r="I1455" t="s">
        <v>2153</v>
      </c>
      <c r="M1455" t="s">
        <v>792</v>
      </c>
      <c r="N1455" t="s">
        <v>42</v>
      </c>
      <c r="O1455" s="2">
        <v>45122</v>
      </c>
    </row>
    <row r="1456" spans="1:18" x14ac:dyDescent="0.35">
      <c r="A1456" t="s">
        <v>3929</v>
      </c>
      <c r="B1456" t="s">
        <v>3930</v>
      </c>
      <c r="D1456" t="s">
        <v>6</v>
      </c>
      <c r="E1456" t="s">
        <v>1016</v>
      </c>
      <c r="F1456" t="s">
        <v>10</v>
      </c>
      <c r="G1456" t="s">
        <v>124</v>
      </c>
      <c r="H1456" t="s">
        <v>10</v>
      </c>
      <c r="I1456" t="s">
        <v>1721</v>
      </c>
      <c r="M1456" t="s">
        <v>792</v>
      </c>
      <c r="N1456" t="s">
        <v>42</v>
      </c>
      <c r="O1456" s="2">
        <v>45122</v>
      </c>
    </row>
    <row r="1457" spans="1:18" x14ac:dyDescent="0.35">
      <c r="A1457" t="s">
        <v>3931</v>
      </c>
      <c r="B1457" t="s">
        <v>3932</v>
      </c>
      <c r="D1457" t="s">
        <v>6</v>
      </c>
      <c r="E1457" t="s">
        <v>1016</v>
      </c>
      <c r="F1457" t="s">
        <v>10</v>
      </c>
      <c r="G1457" t="s">
        <v>64</v>
      </c>
      <c r="H1457" t="s">
        <v>10</v>
      </c>
      <c r="I1457" t="s">
        <v>1044</v>
      </c>
      <c r="J1457" t="s">
        <v>10</v>
      </c>
      <c r="K1457" t="s">
        <v>1139</v>
      </c>
      <c r="L1457" t="b">
        <v>0</v>
      </c>
      <c r="M1457" t="s">
        <v>792</v>
      </c>
      <c r="N1457" t="s">
        <v>42</v>
      </c>
      <c r="O1457" s="2">
        <v>41827</v>
      </c>
      <c r="Q1457" s="2">
        <v>42277</v>
      </c>
    </row>
    <row r="1458" spans="1:18" x14ac:dyDescent="0.35">
      <c r="A1458" t="s">
        <v>3933</v>
      </c>
      <c r="B1458" t="s">
        <v>3934</v>
      </c>
      <c r="D1458" t="s">
        <v>6</v>
      </c>
      <c r="E1458" t="s">
        <v>1016</v>
      </c>
      <c r="F1458" t="s">
        <v>10</v>
      </c>
      <c r="G1458" t="s">
        <v>124</v>
      </c>
      <c r="H1458" t="s">
        <v>10</v>
      </c>
      <c r="I1458" t="s">
        <v>1721</v>
      </c>
      <c r="M1458" t="s">
        <v>792</v>
      </c>
      <c r="N1458" t="s">
        <v>42</v>
      </c>
      <c r="O1458" s="2">
        <v>45122</v>
      </c>
    </row>
    <row r="1459" spans="1:18" x14ac:dyDescent="0.35">
      <c r="A1459" t="s">
        <v>3935</v>
      </c>
      <c r="B1459" t="s">
        <v>3936</v>
      </c>
      <c r="D1459" t="s">
        <v>6</v>
      </c>
      <c r="E1459" t="s">
        <v>1016</v>
      </c>
      <c r="F1459" t="s">
        <v>10</v>
      </c>
      <c r="G1459" t="s">
        <v>56</v>
      </c>
      <c r="H1459" t="s">
        <v>10</v>
      </c>
      <c r="I1459" t="s">
        <v>1126</v>
      </c>
      <c r="M1459" t="s">
        <v>792</v>
      </c>
      <c r="N1459" t="s">
        <v>42</v>
      </c>
      <c r="O1459" s="2">
        <v>45122</v>
      </c>
    </row>
    <row r="1460" spans="1:18" x14ac:dyDescent="0.35">
      <c r="A1460" t="s">
        <v>3937</v>
      </c>
      <c r="B1460" t="s">
        <v>3938</v>
      </c>
      <c r="D1460" t="s">
        <v>6</v>
      </c>
      <c r="E1460" t="s">
        <v>1016</v>
      </c>
      <c r="F1460" t="s">
        <v>10</v>
      </c>
      <c r="G1460" t="s">
        <v>94</v>
      </c>
      <c r="H1460" t="s">
        <v>10</v>
      </c>
      <c r="I1460" t="s">
        <v>2162</v>
      </c>
      <c r="M1460" t="s">
        <v>792</v>
      </c>
      <c r="N1460" t="s">
        <v>42</v>
      </c>
      <c r="O1460" s="2">
        <v>45122</v>
      </c>
    </row>
    <row r="1461" spans="1:18" x14ac:dyDescent="0.35">
      <c r="A1461" t="s">
        <v>3939</v>
      </c>
      <c r="B1461" t="s">
        <v>3940</v>
      </c>
      <c r="D1461" t="s">
        <v>6</v>
      </c>
      <c r="E1461" t="s">
        <v>1016</v>
      </c>
      <c r="F1461" t="s">
        <v>10</v>
      </c>
      <c r="G1461" t="s">
        <v>46</v>
      </c>
      <c r="H1461" t="s">
        <v>10</v>
      </c>
      <c r="I1461" t="s">
        <v>1808</v>
      </c>
      <c r="M1461" t="s">
        <v>792</v>
      </c>
      <c r="N1461" t="s">
        <v>42</v>
      </c>
      <c r="O1461" s="2">
        <v>45122</v>
      </c>
    </row>
    <row r="1462" spans="1:18" x14ac:dyDescent="0.35">
      <c r="A1462" t="s">
        <v>3941</v>
      </c>
      <c r="B1462" t="s">
        <v>3942</v>
      </c>
      <c r="D1462" t="s">
        <v>6</v>
      </c>
      <c r="E1462" t="s">
        <v>1016</v>
      </c>
      <c r="F1462" t="s">
        <v>10</v>
      </c>
      <c r="G1462" t="s">
        <v>126</v>
      </c>
      <c r="H1462" t="s">
        <v>10</v>
      </c>
      <c r="I1462" t="s">
        <v>1394</v>
      </c>
      <c r="M1462" t="s">
        <v>792</v>
      </c>
      <c r="N1462" t="s">
        <v>42</v>
      </c>
      <c r="O1462" s="2">
        <v>45122</v>
      </c>
    </row>
    <row r="1463" spans="1:18" x14ac:dyDescent="0.35">
      <c r="A1463" t="s">
        <v>3943</v>
      </c>
      <c r="B1463" t="s">
        <v>3944</v>
      </c>
      <c r="D1463" t="s">
        <v>6</v>
      </c>
      <c r="E1463" t="s">
        <v>1016</v>
      </c>
      <c r="F1463" t="s">
        <v>10</v>
      </c>
      <c r="G1463" t="s">
        <v>62</v>
      </c>
      <c r="H1463" t="s">
        <v>10</v>
      </c>
      <c r="I1463" t="s">
        <v>2767</v>
      </c>
      <c r="M1463" t="s">
        <v>792</v>
      </c>
      <c r="N1463" t="s">
        <v>42</v>
      </c>
      <c r="O1463" s="2">
        <v>45122</v>
      </c>
    </row>
    <row r="1464" spans="1:18" x14ac:dyDescent="0.35">
      <c r="A1464" t="s">
        <v>3945</v>
      </c>
      <c r="B1464" t="s">
        <v>3946</v>
      </c>
      <c r="D1464" t="s">
        <v>6</v>
      </c>
      <c r="E1464" t="s">
        <v>1016</v>
      </c>
      <c r="F1464" t="s">
        <v>10</v>
      </c>
      <c r="G1464" t="s">
        <v>62</v>
      </c>
      <c r="H1464" t="s">
        <v>10</v>
      </c>
      <c r="I1464" t="s">
        <v>2767</v>
      </c>
      <c r="M1464" t="s">
        <v>792</v>
      </c>
      <c r="N1464" t="s">
        <v>42</v>
      </c>
      <c r="O1464" s="2">
        <v>45122</v>
      </c>
    </row>
    <row r="1465" spans="1:18" x14ac:dyDescent="0.35">
      <c r="A1465" t="s">
        <v>3947</v>
      </c>
      <c r="B1465" t="s">
        <v>3948</v>
      </c>
      <c r="D1465" t="s">
        <v>6</v>
      </c>
      <c r="E1465" t="s">
        <v>1016</v>
      </c>
      <c r="F1465" t="s">
        <v>10</v>
      </c>
      <c r="G1465" t="s">
        <v>62</v>
      </c>
      <c r="H1465" t="s">
        <v>10</v>
      </c>
      <c r="I1465" t="s">
        <v>2774</v>
      </c>
      <c r="M1465" t="s">
        <v>792</v>
      </c>
      <c r="N1465" t="s">
        <v>42</v>
      </c>
      <c r="O1465" s="2">
        <v>45122</v>
      </c>
    </row>
    <row r="1466" spans="1:18" x14ac:dyDescent="0.35">
      <c r="A1466" t="s">
        <v>3949</v>
      </c>
      <c r="B1466" t="s">
        <v>3950</v>
      </c>
      <c r="D1466" t="s">
        <v>6</v>
      </c>
      <c r="E1466" t="s">
        <v>1016</v>
      </c>
      <c r="F1466" t="s">
        <v>10</v>
      </c>
      <c r="G1466" t="s">
        <v>62</v>
      </c>
      <c r="H1466" t="s">
        <v>10</v>
      </c>
      <c r="I1466" t="s">
        <v>2774</v>
      </c>
      <c r="M1466" t="s">
        <v>792</v>
      </c>
      <c r="N1466" t="s">
        <v>42</v>
      </c>
      <c r="O1466" s="2">
        <v>45122</v>
      </c>
    </row>
    <row r="1467" spans="1:18" x14ac:dyDescent="0.35">
      <c r="A1467" t="s">
        <v>3951</v>
      </c>
      <c r="B1467" t="s">
        <v>3952</v>
      </c>
      <c r="D1467" t="s">
        <v>6</v>
      </c>
      <c r="E1467" t="s">
        <v>1016</v>
      </c>
      <c r="F1467" t="s">
        <v>10</v>
      </c>
      <c r="G1467" t="s">
        <v>94</v>
      </c>
      <c r="H1467" t="s">
        <v>10</v>
      </c>
      <c r="I1467" t="s">
        <v>1841</v>
      </c>
      <c r="M1467" t="s">
        <v>792</v>
      </c>
      <c r="N1467" t="s">
        <v>42</v>
      </c>
      <c r="O1467" s="2">
        <v>45122</v>
      </c>
    </row>
    <row r="1468" spans="1:18" x14ac:dyDescent="0.35">
      <c r="A1468" t="s">
        <v>3953</v>
      </c>
      <c r="B1468" t="s">
        <v>3954</v>
      </c>
      <c r="D1468" t="s">
        <v>6</v>
      </c>
      <c r="E1468" t="s">
        <v>1016</v>
      </c>
      <c r="F1468" t="s">
        <v>10</v>
      </c>
      <c r="G1468" t="s">
        <v>116</v>
      </c>
      <c r="H1468" t="s">
        <v>10</v>
      </c>
      <c r="I1468" t="s">
        <v>1020</v>
      </c>
      <c r="J1468" t="s">
        <v>10</v>
      </c>
      <c r="K1468" t="s">
        <v>1116</v>
      </c>
      <c r="L1468" t="b">
        <v>0</v>
      </c>
      <c r="M1468" t="s">
        <v>792</v>
      </c>
      <c r="N1468" t="s">
        <v>42</v>
      </c>
      <c r="O1468" s="2">
        <v>41827</v>
      </c>
      <c r="Q1468" s="2">
        <v>42277</v>
      </c>
      <c r="R1468" s="2">
        <v>42277</v>
      </c>
    </row>
    <row r="1469" spans="1:18" x14ac:dyDescent="0.35">
      <c r="A1469" t="s">
        <v>3955</v>
      </c>
      <c r="B1469" t="s">
        <v>3956</v>
      </c>
      <c r="D1469" t="s">
        <v>6</v>
      </c>
      <c r="E1469" t="s">
        <v>1016</v>
      </c>
      <c r="F1469" t="s">
        <v>10</v>
      </c>
      <c r="G1469" t="s">
        <v>62</v>
      </c>
      <c r="H1469" t="s">
        <v>10</v>
      </c>
      <c r="I1469" t="s">
        <v>1744</v>
      </c>
      <c r="M1469" t="s">
        <v>792</v>
      </c>
      <c r="N1469" t="s">
        <v>42</v>
      </c>
      <c r="O1469" s="2">
        <v>45122</v>
      </c>
    </row>
    <row r="1470" spans="1:18" x14ac:dyDescent="0.35">
      <c r="A1470" t="s">
        <v>3957</v>
      </c>
      <c r="B1470" t="s">
        <v>3958</v>
      </c>
      <c r="D1470" t="s">
        <v>6</v>
      </c>
      <c r="E1470" t="s">
        <v>1016</v>
      </c>
      <c r="F1470" t="s">
        <v>10</v>
      </c>
      <c r="G1470" t="s">
        <v>62</v>
      </c>
      <c r="H1470" t="s">
        <v>10</v>
      </c>
      <c r="I1470" t="s">
        <v>1761</v>
      </c>
      <c r="M1470" t="s">
        <v>792</v>
      </c>
      <c r="N1470" t="s">
        <v>42</v>
      </c>
      <c r="O1470" s="2">
        <v>45122</v>
      </c>
    </row>
    <row r="1471" spans="1:18" x14ac:dyDescent="0.35">
      <c r="A1471" t="s">
        <v>3959</v>
      </c>
      <c r="B1471" t="s">
        <v>3960</v>
      </c>
      <c r="D1471" t="s">
        <v>6</v>
      </c>
      <c r="E1471" t="s">
        <v>1016</v>
      </c>
      <c r="F1471" t="s">
        <v>10</v>
      </c>
      <c r="G1471" t="s">
        <v>62</v>
      </c>
      <c r="H1471" t="s">
        <v>10</v>
      </c>
      <c r="I1471" t="s">
        <v>2764</v>
      </c>
      <c r="M1471" t="s">
        <v>792</v>
      </c>
      <c r="N1471" t="s">
        <v>42</v>
      </c>
      <c r="O1471" s="2">
        <v>45122</v>
      </c>
    </row>
    <row r="1472" spans="1:18" x14ac:dyDescent="0.35">
      <c r="A1472" t="s">
        <v>3961</v>
      </c>
      <c r="B1472" t="s">
        <v>3962</v>
      </c>
      <c r="D1472" t="s">
        <v>6</v>
      </c>
      <c r="E1472" t="s">
        <v>1016</v>
      </c>
      <c r="F1472" t="s">
        <v>10</v>
      </c>
      <c r="G1472" t="s">
        <v>62</v>
      </c>
      <c r="H1472" t="s">
        <v>10</v>
      </c>
      <c r="I1472" t="s">
        <v>2243</v>
      </c>
      <c r="M1472" t="s">
        <v>792</v>
      </c>
      <c r="N1472" t="s">
        <v>42</v>
      </c>
      <c r="O1472" s="2">
        <v>45122</v>
      </c>
    </row>
    <row r="1473" spans="1:18" x14ac:dyDescent="0.35">
      <c r="A1473" t="s">
        <v>3963</v>
      </c>
      <c r="B1473" t="s">
        <v>3964</v>
      </c>
      <c r="D1473" t="s">
        <v>6</v>
      </c>
      <c r="E1473" t="s">
        <v>1016</v>
      </c>
      <c r="F1473" t="s">
        <v>10</v>
      </c>
      <c r="G1473" t="s">
        <v>62</v>
      </c>
      <c r="H1473" t="s">
        <v>10</v>
      </c>
      <c r="I1473" t="s">
        <v>1023</v>
      </c>
      <c r="M1473" t="s">
        <v>792</v>
      </c>
      <c r="N1473" t="s">
        <v>42</v>
      </c>
      <c r="O1473" s="2">
        <v>45122</v>
      </c>
    </row>
    <row r="1474" spans="1:18" x14ac:dyDescent="0.35">
      <c r="A1474" t="s">
        <v>3965</v>
      </c>
      <c r="B1474" t="s">
        <v>3966</v>
      </c>
      <c r="D1474" t="s">
        <v>6</v>
      </c>
      <c r="E1474" t="s">
        <v>1016</v>
      </c>
      <c r="F1474" t="s">
        <v>10</v>
      </c>
      <c r="G1474" t="s">
        <v>62</v>
      </c>
      <c r="H1474" t="s">
        <v>10</v>
      </c>
      <c r="I1474" t="s">
        <v>1391</v>
      </c>
      <c r="M1474" t="s">
        <v>792</v>
      </c>
      <c r="N1474" t="s">
        <v>42</v>
      </c>
      <c r="O1474" s="2">
        <v>45122</v>
      </c>
    </row>
    <row r="1475" spans="1:18" x14ac:dyDescent="0.35">
      <c r="A1475" t="s">
        <v>3967</v>
      </c>
      <c r="B1475" t="s">
        <v>3968</v>
      </c>
      <c r="D1475" t="s">
        <v>6</v>
      </c>
      <c r="E1475" t="s">
        <v>1016</v>
      </c>
      <c r="F1475" t="s">
        <v>10</v>
      </c>
      <c r="G1475" t="s">
        <v>62</v>
      </c>
      <c r="H1475" t="s">
        <v>10</v>
      </c>
      <c r="I1475" t="s">
        <v>2793</v>
      </c>
      <c r="M1475" t="s">
        <v>792</v>
      </c>
      <c r="N1475" t="s">
        <v>42</v>
      </c>
      <c r="O1475" s="2">
        <v>45122</v>
      </c>
    </row>
    <row r="1476" spans="1:18" x14ac:dyDescent="0.35">
      <c r="A1476" t="s">
        <v>3969</v>
      </c>
      <c r="B1476" t="s">
        <v>3970</v>
      </c>
      <c r="D1476" t="s">
        <v>6</v>
      </c>
      <c r="E1476" t="s">
        <v>1016</v>
      </c>
      <c r="F1476" t="s">
        <v>10</v>
      </c>
      <c r="G1476" t="s">
        <v>62</v>
      </c>
      <c r="H1476" t="s">
        <v>10</v>
      </c>
      <c r="I1476" t="s">
        <v>2796</v>
      </c>
      <c r="M1476" t="s">
        <v>792</v>
      </c>
      <c r="N1476" t="s">
        <v>42</v>
      </c>
      <c r="O1476" s="2">
        <v>45122</v>
      </c>
    </row>
    <row r="1477" spans="1:18" x14ac:dyDescent="0.35">
      <c r="A1477" t="s">
        <v>3971</v>
      </c>
      <c r="B1477" t="s">
        <v>3972</v>
      </c>
      <c r="D1477" t="s">
        <v>6</v>
      </c>
      <c r="E1477" t="s">
        <v>1016</v>
      </c>
      <c r="F1477" t="s">
        <v>10</v>
      </c>
      <c r="G1477" t="s">
        <v>62</v>
      </c>
      <c r="H1477" t="s">
        <v>10</v>
      </c>
      <c r="I1477" t="s">
        <v>2796</v>
      </c>
      <c r="M1477" t="s">
        <v>792</v>
      </c>
      <c r="N1477" t="s">
        <v>42</v>
      </c>
      <c r="O1477" s="2">
        <v>45122</v>
      </c>
    </row>
    <row r="1478" spans="1:18" x14ac:dyDescent="0.35">
      <c r="A1478" t="s">
        <v>3973</v>
      </c>
      <c r="B1478" t="s">
        <v>3974</v>
      </c>
      <c r="D1478" t="s">
        <v>6</v>
      </c>
      <c r="E1478" t="s">
        <v>1016</v>
      </c>
      <c r="F1478" t="s">
        <v>10</v>
      </c>
      <c r="G1478" t="s">
        <v>62</v>
      </c>
      <c r="H1478" t="s">
        <v>10</v>
      </c>
      <c r="I1478" t="s">
        <v>2796</v>
      </c>
      <c r="M1478" t="s">
        <v>792</v>
      </c>
      <c r="N1478" t="s">
        <v>42</v>
      </c>
      <c r="O1478" s="2">
        <v>45122</v>
      </c>
    </row>
    <row r="1479" spans="1:18" x14ac:dyDescent="0.35">
      <c r="A1479" t="s">
        <v>3975</v>
      </c>
      <c r="B1479" t="s">
        <v>3976</v>
      </c>
      <c r="D1479" t="s">
        <v>6</v>
      </c>
      <c r="E1479" t="s">
        <v>1016</v>
      </c>
      <c r="F1479" t="s">
        <v>10</v>
      </c>
      <c r="G1479" t="s">
        <v>116</v>
      </c>
      <c r="H1479" t="s">
        <v>10</v>
      </c>
      <c r="I1479" t="s">
        <v>1075</v>
      </c>
      <c r="J1479" t="s">
        <v>10</v>
      </c>
      <c r="K1479" t="s">
        <v>1116</v>
      </c>
      <c r="L1479" t="b">
        <v>0</v>
      </c>
      <c r="M1479" t="s">
        <v>792</v>
      </c>
      <c r="N1479" t="s">
        <v>42</v>
      </c>
      <c r="O1479" s="2">
        <v>41827</v>
      </c>
      <c r="Q1479" s="2">
        <v>42277</v>
      </c>
    </row>
    <row r="1480" spans="1:18" x14ac:dyDescent="0.35">
      <c r="A1480" t="s">
        <v>3977</v>
      </c>
      <c r="B1480" t="s">
        <v>3978</v>
      </c>
      <c r="D1480" t="s">
        <v>6</v>
      </c>
      <c r="E1480" t="s">
        <v>1016</v>
      </c>
      <c r="F1480" t="s">
        <v>10</v>
      </c>
      <c r="G1480" t="s">
        <v>62</v>
      </c>
      <c r="H1480" t="s">
        <v>10</v>
      </c>
      <c r="I1480" t="s">
        <v>2796</v>
      </c>
      <c r="M1480" t="s">
        <v>792</v>
      </c>
      <c r="N1480" t="s">
        <v>42</v>
      </c>
      <c r="O1480" s="2">
        <v>45122</v>
      </c>
    </row>
    <row r="1481" spans="1:18" x14ac:dyDescent="0.35">
      <c r="A1481" t="s">
        <v>3979</v>
      </c>
      <c r="B1481" t="s">
        <v>3980</v>
      </c>
      <c r="D1481" t="s">
        <v>11</v>
      </c>
      <c r="E1481" t="s">
        <v>1016</v>
      </c>
      <c r="F1481" t="s">
        <v>10</v>
      </c>
      <c r="G1481" t="s">
        <v>124</v>
      </c>
      <c r="H1481" t="s">
        <v>10</v>
      </c>
      <c r="I1481" t="s">
        <v>1235</v>
      </c>
      <c r="M1481" t="s">
        <v>792</v>
      </c>
      <c r="N1481" t="s">
        <v>42</v>
      </c>
      <c r="O1481" s="2">
        <v>43405</v>
      </c>
    </row>
    <row r="1482" spans="1:18" x14ac:dyDescent="0.35">
      <c r="A1482" t="s">
        <v>3981</v>
      </c>
      <c r="B1482" t="s">
        <v>3982</v>
      </c>
      <c r="D1482" t="s">
        <v>11</v>
      </c>
      <c r="E1482" t="s">
        <v>1016</v>
      </c>
      <c r="F1482" t="s">
        <v>10</v>
      </c>
      <c r="G1482" t="s">
        <v>62</v>
      </c>
      <c r="H1482" t="s">
        <v>10</v>
      </c>
      <c r="I1482" t="s">
        <v>1238</v>
      </c>
      <c r="M1482" t="s">
        <v>792</v>
      </c>
      <c r="N1482" t="s">
        <v>42</v>
      </c>
      <c r="O1482" s="2">
        <v>43405</v>
      </c>
    </row>
    <row r="1483" spans="1:18" x14ac:dyDescent="0.35">
      <c r="A1483" t="s">
        <v>3983</v>
      </c>
      <c r="B1483" t="s">
        <v>3984</v>
      </c>
      <c r="D1483" t="s">
        <v>11</v>
      </c>
      <c r="E1483" t="s">
        <v>1016</v>
      </c>
      <c r="F1483" t="s">
        <v>10</v>
      </c>
      <c r="G1483" t="s">
        <v>62</v>
      </c>
      <c r="H1483" t="s">
        <v>10</v>
      </c>
      <c r="I1483" t="s">
        <v>1023</v>
      </c>
      <c r="M1483" t="s">
        <v>792</v>
      </c>
      <c r="N1483" t="s">
        <v>42</v>
      </c>
      <c r="O1483" s="2">
        <v>43405</v>
      </c>
    </row>
    <row r="1484" spans="1:18" x14ac:dyDescent="0.35">
      <c r="A1484" t="s">
        <v>3985</v>
      </c>
      <c r="B1484" t="s">
        <v>3986</v>
      </c>
      <c r="D1484" t="s">
        <v>11</v>
      </c>
      <c r="E1484" t="s">
        <v>1016</v>
      </c>
      <c r="F1484" t="s">
        <v>10</v>
      </c>
      <c r="G1484" t="s">
        <v>62</v>
      </c>
      <c r="H1484" t="s">
        <v>10</v>
      </c>
      <c r="I1484" t="s">
        <v>1243</v>
      </c>
      <c r="M1484" t="s">
        <v>792</v>
      </c>
      <c r="N1484" t="s">
        <v>42</v>
      </c>
      <c r="O1484" s="2">
        <v>43405</v>
      </c>
    </row>
    <row r="1485" spans="1:18" x14ac:dyDescent="0.35">
      <c r="A1485" t="s">
        <v>3987</v>
      </c>
      <c r="B1485" t="s">
        <v>3988</v>
      </c>
      <c r="D1485" t="s">
        <v>11</v>
      </c>
      <c r="E1485" t="s">
        <v>1016</v>
      </c>
      <c r="F1485" t="s">
        <v>10</v>
      </c>
      <c r="G1485" t="s">
        <v>62</v>
      </c>
      <c r="H1485" t="s">
        <v>10</v>
      </c>
      <c r="I1485" t="s">
        <v>1246</v>
      </c>
      <c r="M1485" t="s">
        <v>792</v>
      </c>
      <c r="N1485" t="s">
        <v>42</v>
      </c>
      <c r="O1485" s="2">
        <v>43405</v>
      </c>
    </row>
    <row r="1486" spans="1:18" x14ac:dyDescent="0.35">
      <c r="A1486" t="s">
        <v>3989</v>
      </c>
      <c r="B1486" t="s">
        <v>3990</v>
      </c>
      <c r="D1486" t="s">
        <v>11</v>
      </c>
      <c r="E1486" t="s">
        <v>1016</v>
      </c>
      <c r="F1486" t="s">
        <v>10</v>
      </c>
      <c r="G1486" t="s">
        <v>62</v>
      </c>
      <c r="H1486" t="s">
        <v>10</v>
      </c>
      <c r="I1486" t="s">
        <v>1249</v>
      </c>
      <c r="M1486" t="s">
        <v>792</v>
      </c>
      <c r="N1486" t="s">
        <v>42</v>
      </c>
      <c r="O1486" s="2">
        <v>43405</v>
      </c>
    </row>
    <row r="1487" spans="1:18" x14ac:dyDescent="0.35">
      <c r="A1487" t="s">
        <v>3991</v>
      </c>
      <c r="B1487" t="s">
        <v>3992</v>
      </c>
      <c r="D1487" t="s">
        <v>6</v>
      </c>
      <c r="E1487" t="s">
        <v>1016</v>
      </c>
      <c r="F1487" t="s">
        <v>10</v>
      </c>
      <c r="G1487" t="s">
        <v>62</v>
      </c>
      <c r="H1487" t="s">
        <v>10</v>
      </c>
      <c r="I1487" t="s">
        <v>2796</v>
      </c>
      <c r="M1487" t="s">
        <v>792</v>
      </c>
      <c r="N1487" t="s">
        <v>42</v>
      </c>
      <c r="O1487" s="2">
        <v>45122</v>
      </c>
    </row>
    <row r="1488" spans="1:18" x14ac:dyDescent="0.35">
      <c r="A1488" t="s">
        <v>3993</v>
      </c>
      <c r="B1488" t="s">
        <v>3994</v>
      </c>
      <c r="D1488" t="s">
        <v>11</v>
      </c>
      <c r="E1488" t="s">
        <v>1016</v>
      </c>
      <c r="F1488" t="s">
        <v>10</v>
      </c>
      <c r="G1488" t="s">
        <v>62</v>
      </c>
      <c r="H1488" t="s">
        <v>10</v>
      </c>
      <c r="I1488" t="s">
        <v>1252</v>
      </c>
      <c r="M1488" t="s">
        <v>792</v>
      </c>
      <c r="N1488" t="s">
        <v>42</v>
      </c>
      <c r="O1488" s="2">
        <v>43405</v>
      </c>
      <c r="R1488" s="2">
        <v>44027</v>
      </c>
    </row>
    <row r="1489" spans="1:17" x14ac:dyDescent="0.35">
      <c r="A1489" t="s">
        <v>3995</v>
      </c>
      <c r="B1489" t="s">
        <v>3996</v>
      </c>
      <c r="D1489" t="s">
        <v>6</v>
      </c>
      <c r="E1489" t="s">
        <v>1016</v>
      </c>
      <c r="F1489" t="s">
        <v>10</v>
      </c>
      <c r="G1489" t="s">
        <v>62</v>
      </c>
      <c r="H1489" t="s">
        <v>10</v>
      </c>
      <c r="I1489" t="s">
        <v>2796</v>
      </c>
      <c r="M1489" t="s">
        <v>792</v>
      </c>
      <c r="N1489" t="s">
        <v>42</v>
      </c>
      <c r="O1489" s="2">
        <v>45122</v>
      </c>
    </row>
    <row r="1490" spans="1:17" x14ac:dyDescent="0.35">
      <c r="A1490" t="s">
        <v>3997</v>
      </c>
      <c r="B1490" t="s">
        <v>3998</v>
      </c>
      <c r="D1490" t="s">
        <v>11</v>
      </c>
      <c r="E1490" t="s">
        <v>1016</v>
      </c>
      <c r="F1490" t="s">
        <v>10</v>
      </c>
      <c r="G1490" t="s">
        <v>62</v>
      </c>
      <c r="H1490" t="s">
        <v>10</v>
      </c>
      <c r="I1490" t="s">
        <v>1235</v>
      </c>
      <c r="M1490" t="s">
        <v>792</v>
      </c>
      <c r="N1490" t="s">
        <v>42</v>
      </c>
      <c r="O1490" s="2">
        <v>43405</v>
      </c>
    </row>
    <row r="1491" spans="1:17" x14ac:dyDescent="0.35">
      <c r="A1491" t="s">
        <v>3999</v>
      </c>
      <c r="B1491" t="s">
        <v>4000</v>
      </c>
      <c r="D1491" t="s">
        <v>11</v>
      </c>
      <c r="E1491" t="s">
        <v>1016</v>
      </c>
      <c r="F1491" t="s">
        <v>10</v>
      </c>
      <c r="G1491" t="s">
        <v>62</v>
      </c>
      <c r="H1491" t="s">
        <v>10</v>
      </c>
      <c r="I1491" t="s">
        <v>1243</v>
      </c>
      <c r="M1491" t="s">
        <v>792</v>
      </c>
      <c r="N1491" t="s">
        <v>42</v>
      </c>
      <c r="O1491" s="2">
        <v>43405</v>
      </c>
    </row>
    <row r="1492" spans="1:17" x14ac:dyDescent="0.35">
      <c r="A1492" t="s">
        <v>4001</v>
      </c>
      <c r="B1492" t="s">
        <v>4002</v>
      </c>
      <c r="D1492" t="s">
        <v>11</v>
      </c>
      <c r="E1492" t="s">
        <v>1016</v>
      </c>
      <c r="F1492" t="s">
        <v>10</v>
      </c>
      <c r="G1492" t="s">
        <v>62</v>
      </c>
      <c r="H1492" t="s">
        <v>10</v>
      </c>
      <c r="I1492" t="s">
        <v>1243</v>
      </c>
      <c r="M1492" t="s">
        <v>792</v>
      </c>
      <c r="N1492" t="s">
        <v>42</v>
      </c>
      <c r="O1492" s="2">
        <v>43405</v>
      </c>
    </row>
    <row r="1493" spans="1:17" x14ac:dyDescent="0.35">
      <c r="A1493" t="s">
        <v>4003</v>
      </c>
      <c r="B1493" t="s">
        <v>4004</v>
      </c>
      <c r="D1493" t="s">
        <v>11</v>
      </c>
      <c r="E1493" t="s">
        <v>1016</v>
      </c>
      <c r="F1493" t="s">
        <v>10</v>
      </c>
      <c r="G1493" t="s">
        <v>62</v>
      </c>
      <c r="H1493" t="s">
        <v>10</v>
      </c>
      <c r="I1493" t="s">
        <v>1023</v>
      </c>
      <c r="M1493" t="s">
        <v>792</v>
      </c>
      <c r="N1493" t="s">
        <v>42</v>
      </c>
      <c r="O1493" s="2">
        <v>43405</v>
      </c>
    </row>
    <row r="1494" spans="1:17" x14ac:dyDescent="0.35">
      <c r="A1494" t="s">
        <v>4005</v>
      </c>
      <c r="B1494" t="s">
        <v>4006</v>
      </c>
      <c r="D1494" t="s">
        <v>6</v>
      </c>
      <c r="E1494" t="s">
        <v>1016</v>
      </c>
      <c r="F1494" t="s">
        <v>10</v>
      </c>
      <c r="G1494" t="s">
        <v>62</v>
      </c>
      <c r="H1494" t="s">
        <v>10</v>
      </c>
      <c r="I1494" t="s">
        <v>2796</v>
      </c>
      <c r="M1494" t="s">
        <v>792</v>
      </c>
      <c r="N1494" t="s">
        <v>42</v>
      </c>
      <c r="O1494" s="2">
        <v>45122</v>
      </c>
    </row>
    <row r="1495" spans="1:17" x14ac:dyDescent="0.35">
      <c r="A1495" t="s">
        <v>4007</v>
      </c>
      <c r="B1495" t="s">
        <v>4008</v>
      </c>
      <c r="D1495" t="s">
        <v>11</v>
      </c>
      <c r="E1495" t="s">
        <v>1016</v>
      </c>
      <c r="F1495" t="s">
        <v>10</v>
      </c>
      <c r="G1495" t="s">
        <v>62</v>
      </c>
      <c r="H1495" t="s">
        <v>10</v>
      </c>
      <c r="I1495" t="s">
        <v>1263</v>
      </c>
      <c r="M1495" t="s">
        <v>792</v>
      </c>
      <c r="N1495" t="s">
        <v>42</v>
      </c>
      <c r="O1495" s="2">
        <v>43405</v>
      </c>
    </row>
    <row r="1496" spans="1:17" x14ac:dyDescent="0.35">
      <c r="A1496" t="s">
        <v>4009</v>
      </c>
      <c r="B1496" t="s">
        <v>4010</v>
      </c>
      <c r="D1496" t="s">
        <v>11</v>
      </c>
      <c r="E1496" t="s">
        <v>1016</v>
      </c>
      <c r="F1496" t="s">
        <v>10</v>
      </c>
      <c r="G1496" t="s">
        <v>62</v>
      </c>
      <c r="H1496" t="s">
        <v>10</v>
      </c>
      <c r="I1496" t="s">
        <v>1266</v>
      </c>
      <c r="M1496" t="s">
        <v>792</v>
      </c>
      <c r="N1496" t="s">
        <v>42</v>
      </c>
      <c r="O1496" s="2">
        <v>43405</v>
      </c>
    </row>
    <row r="1497" spans="1:17" x14ac:dyDescent="0.35">
      <c r="A1497" t="s">
        <v>4011</v>
      </c>
      <c r="B1497" t="s">
        <v>4012</v>
      </c>
      <c r="D1497" t="s">
        <v>11</v>
      </c>
      <c r="E1497" t="s">
        <v>1016</v>
      </c>
      <c r="F1497" t="s">
        <v>10</v>
      </c>
      <c r="G1497" t="s">
        <v>66</v>
      </c>
      <c r="H1497" t="s">
        <v>10</v>
      </c>
      <c r="I1497" t="s">
        <v>1044</v>
      </c>
      <c r="J1497" t="s">
        <v>10</v>
      </c>
      <c r="K1497" t="s">
        <v>1116</v>
      </c>
      <c r="L1497" t="b">
        <v>0</v>
      </c>
      <c r="M1497" t="s">
        <v>792</v>
      </c>
      <c r="N1497" t="s">
        <v>42</v>
      </c>
      <c r="O1497" s="2">
        <v>44027</v>
      </c>
    </row>
    <row r="1498" spans="1:17" x14ac:dyDescent="0.35">
      <c r="A1498" t="s">
        <v>4013</v>
      </c>
      <c r="B1498" t="s">
        <v>4014</v>
      </c>
      <c r="D1498" t="s">
        <v>11</v>
      </c>
      <c r="E1498" t="s">
        <v>1016</v>
      </c>
      <c r="F1498" t="s">
        <v>10</v>
      </c>
      <c r="G1498" t="s">
        <v>84</v>
      </c>
      <c r="H1498" t="s">
        <v>10</v>
      </c>
      <c r="I1498" t="s">
        <v>1243</v>
      </c>
      <c r="M1498" t="s">
        <v>792</v>
      </c>
      <c r="N1498" t="s">
        <v>42</v>
      </c>
      <c r="O1498" s="2">
        <v>44027</v>
      </c>
    </row>
    <row r="1499" spans="1:17" x14ac:dyDescent="0.35">
      <c r="A1499" t="s">
        <v>4015</v>
      </c>
      <c r="B1499" t="s">
        <v>4016</v>
      </c>
      <c r="D1499" t="s">
        <v>11</v>
      </c>
      <c r="E1499" t="s">
        <v>1016</v>
      </c>
      <c r="F1499" t="s">
        <v>10</v>
      </c>
      <c r="G1499" t="s">
        <v>62</v>
      </c>
      <c r="H1499" t="s">
        <v>10</v>
      </c>
      <c r="I1499" t="s">
        <v>1063</v>
      </c>
      <c r="M1499" t="s">
        <v>792</v>
      </c>
      <c r="N1499" t="s">
        <v>42</v>
      </c>
      <c r="O1499" s="2">
        <v>44027</v>
      </c>
    </row>
    <row r="1500" spans="1:17" x14ac:dyDescent="0.35">
      <c r="A1500" t="s">
        <v>4017</v>
      </c>
      <c r="B1500" t="s">
        <v>4018</v>
      </c>
      <c r="D1500" t="s">
        <v>11</v>
      </c>
      <c r="E1500" t="s">
        <v>1016</v>
      </c>
      <c r="F1500" t="s">
        <v>10</v>
      </c>
      <c r="G1500" t="s">
        <v>62</v>
      </c>
      <c r="H1500" t="s">
        <v>10</v>
      </c>
      <c r="I1500" t="s">
        <v>1066</v>
      </c>
      <c r="M1500" t="s">
        <v>792</v>
      </c>
      <c r="N1500" t="s">
        <v>42</v>
      </c>
      <c r="O1500" s="2">
        <v>44392</v>
      </c>
      <c r="Q1500" s="2">
        <v>45122</v>
      </c>
    </row>
    <row r="1501" spans="1:17" x14ac:dyDescent="0.35">
      <c r="A1501" t="s">
        <v>4019</v>
      </c>
      <c r="B1501" t="s">
        <v>4020</v>
      </c>
      <c r="D1501" t="s">
        <v>6</v>
      </c>
      <c r="E1501" t="s">
        <v>1016</v>
      </c>
      <c r="F1501" t="s">
        <v>10</v>
      </c>
      <c r="G1501" t="s">
        <v>62</v>
      </c>
      <c r="H1501" t="s">
        <v>10</v>
      </c>
      <c r="I1501" t="s">
        <v>2796</v>
      </c>
      <c r="M1501" t="s">
        <v>792</v>
      </c>
      <c r="N1501" t="s">
        <v>42</v>
      </c>
      <c r="O1501" s="2">
        <v>45122</v>
      </c>
    </row>
    <row r="1502" spans="1:17" x14ac:dyDescent="0.35">
      <c r="A1502" t="s">
        <v>4021</v>
      </c>
      <c r="B1502" t="s">
        <v>4022</v>
      </c>
      <c r="D1502" t="s">
        <v>6</v>
      </c>
      <c r="E1502" t="s">
        <v>1016</v>
      </c>
      <c r="F1502" t="s">
        <v>10</v>
      </c>
      <c r="G1502" t="s">
        <v>62</v>
      </c>
      <c r="H1502" t="s">
        <v>10</v>
      </c>
      <c r="I1502" t="s">
        <v>2796</v>
      </c>
      <c r="M1502" t="s">
        <v>792</v>
      </c>
      <c r="N1502" t="s">
        <v>42</v>
      </c>
      <c r="O1502" s="2">
        <v>45122</v>
      </c>
    </row>
    <row r="1503" spans="1:17" x14ac:dyDescent="0.35">
      <c r="A1503" t="s">
        <v>4023</v>
      </c>
      <c r="B1503" t="s">
        <v>4024</v>
      </c>
      <c r="D1503" t="s">
        <v>6</v>
      </c>
      <c r="E1503" t="s">
        <v>1016</v>
      </c>
      <c r="F1503" t="s">
        <v>10</v>
      </c>
      <c r="G1503" t="s">
        <v>62</v>
      </c>
      <c r="H1503" t="s">
        <v>10</v>
      </c>
      <c r="I1503" t="s">
        <v>2796</v>
      </c>
      <c r="M1503" t="s">
        <v>792</v>
      </c>
      <c r="N1503" t="s">
        <v>42</v>
      </c>
      <c r="O1503" s="2">
        <v>45122</v>
      </c>
    </row>
    <row r="1504" spans="1:17" x14ac:dyDescent="0.35">
      <c r="A1504" t="s">
        <v>4025</v>
      </c>
      <c r="B1504" t="s">
        <v>4026</v>
      </c>
      <c r="D1504" t="s">
        <v>6</v>
      </c>
      <c r="E1504" t="s">
        <v>1016</v>
      </c>
      <c r="F1504" t="s">
        <v>10</v>
      </c>
      <c r="G1504" t="s">
        <v>62</v>
      </c>
      <c r="H1504" t="s">
        <v>10</v>
      </c>
      <c r="I1504" t="s">
        <v>2796</v>
      </c>
      <c r="M1504" t="s">
        <v>792</v>
      </c>
      <c r="N1504" t="s">
        <v>42</v>
      </c>
      <c r="O1504" s="2">
        <v>45122</v>
      </c>
    </row>
    <row r="1505" spans="1:18" x14ac:dyDescent="0.35">
      <c r="A1505" t="s">
        <v>4027</v>
      </c>
      <c r="B1505" t="s">
        <v>4028</v>
      </c>
      <c r="D1505" t="s">
        <v>6</v>
      </c>
      <c r="E1505" t="s">
        <v>1016</v>
      </c>
      <c r="F1505" t="s">
        <v>10</v>
      </c>
      <c r="G1505" t="s">
        <v>62</v>
      </c>
      <c r="H1505" t="s">
        <v>10</v>
      </c>
      <c r="I1505" t="s">
        <v>2796</v>
      </c>
      <c r="M1505" t="s">
        <v>792</v>
      </c>
      <c r="N1505" t="s">
        <v>42</v>
      </c>
      <c r="O1505" s="2">
        <v>45122</v>
      </c>
    </row>
    <row r="1506" spans="1:18" x14ac:dyDescent="0.35">
      <c r="A1506" t="s">
        <v>4029</v>
      </c>
      <c r="B1506" t="s">
        <v>4030</v>
      </c>
      <c r="D1506" t="s">
        <v>6</v>
      </c>
      <c r="E1506" t="s">
        <v>1016</v>
      </c>
      <c r="F1506" t="s">
        <v>10</v>
      </c>
      <c r="G1506" t="s">
        <v>62</v>
      </c>
      <c r="H1506" t="s">
        <v>10</v>
      </c>
      <c r="I1506" t="s">
        <v>2796</v>
      </c>
      <c r="M1506" t="s">
        <v>792</v>
      </c>
      <c r="N1506" t="s">
        <v>42</v>
      </c>
      <c r="O1506" s="2">
        <v>45122</v>
      </c>
    </row>
    <row r="1507" spans="1:18" x14ac:dyDescent="0.35">
      <c r="A1507" t="s">
        <v>4031</v>
      </c>
      <c r="B1507" t="s">
        <v>4032</v>
      </c>
      <c r="D1507" t="s">
        <v>6</v>
      </c>
      <c r="E1507" t="s">
        <v>1016</v>
      </c>
      <c r="F1507" t="s">
        <v>10</v>
      </c>
      <c r="G1507" t="s">
        <v>64</v>
      </c>
      <c r="H1507" t="s">
        <v>10</v>
      </c>
      <c r="I1507" t="s">
        <v>1123</v>
      </c>
      <c r="M1507" t="s">
        <v>792</v>
      </c>
      <c r="N1507" t="s">
        <v>42</v>
      </c>
      <c r="O1507" s="2">
        <v>41827</v>
      </c>
      <c r="Q1507" s="2">
        <v>41639</v>
      </c>
    </row>
    <row r="1508" spans="1:18" x14ac:dyDescent="0.35">
      <c r="A1508" t="s">
        <v>4033</v>
      </c>
      <c r="B1508" t="s">
        <v>4034</v>
      </c>
      <c r="D1508" t="s">
        <v>6</v>
      </c>
      <c r="E1508" t="s">
        <v>1016</v>
      </c>
      <c r="F1508" t="s">
        <v>10</v>
      </c>
      <c r="G1508" t="s">
        <v>62</v>
      </c>
      <c r="H1508" t="s">
        <v>10</v>
      </c>
      <c r="I1508" t="s">
        <v>2796</v>
      </c>
      <c r="M1508" t="s">
        <v>792</v>
      </c>
      <c r="N1508" t="s">
        <v>42</v>
      </c>
      <c r="O1508" s="2">
        <v>45122</v>
      </c>
    </row>
    <row r="1509" spans="1:18" x14ac:dyDescent="0.35">
      <c r="A1509" t="s">
        <v>4035</v>
      </c>
      <c r="B1509" t="s">
        <v>4036</v>
      </c>
      <c r="D1509" t="s">
        <v>6</v>
      </c>
      <c r="E1509" t="s">
        <v>1016</v>
      </c>
      <c r="F1509" t="s">
        <v>10</v>
      </c>
      <c r="G1509" t="s">
        <v>62</v>
      </c>
      <c r="H1509" t="s">
        <v>10</v>
      </c>
      <c r="I1509" t="s">
        <v>2764</v>
      </c>
      <c r="M1509" t="s">
        <v>792</v>
      </c>
      <c r="N1509" t="s">
        <v>42</v>
      </c>
      <c r="O1509" s="2">
        <v>45122</v>
      </c>
    </row>
    <row r="1510" spans="1:18" x14ac:dyDescent="0.35">
      <c r="A1510" t="s">
        <v>4037</v>
      </c>
      <c r="B1510" t="s">
        <v>4038</v>
      </c>
      <c r="D1510" t="s">
        <v>6</v>
      </c>
      <c r="E1510" t="s">
        <v>1016</v>
      </c>
      <c r="F1510" t="s">
        <v>10</v>
      </c>
      <c r="G1510" t="s">
        <v>62</v>
      </c>
      <c r="H1510" t="s">
        <v>10</v>
      </c>
      <c r="I1510" t="s">
        <v>2831</v>
      </c>
      <c r="M1510" t="s">
        <v>792</v>
      </c>
      <c r="N1510" t="s">
        <v>42</v>
      </c>
      <c r="O1510" s="2">
        <v>45122</v>
      </c>
    </row>
    <row r="1511" spans="1:18" x14ac:dyDescent="0.35">
      <c r="A1511" t="s">
        <v>4039</v>
      </c>
      <c r="B1511" t="s">
        <v>4040</v>
      </c>
      <c r="D1511" t="s">
        <v>6</v>
      </c>
      <c r="E1511" t="s">
        <v>1016</v>
      </c>
      <c r="F1511" t="s">
        <v>10</v>
      </c>
      <c r="G1511" t="s">
        <v>62</v>
      </c>
      <c r="H1511" t="s">
        <v>10</v>
      </c>
      <c r="I1511" t="s">
        <v>2834</v>
      </c>
      <c r="M1511" t="s">
        <v>792</v>
      </c>
      <c r="N1511" t="s">
        <v>42</v>
      </c>
      <c r="O1511" s="2">
        <v>45122</v>
      </c>
    </row>
    <row r="1512" spans="1:18" x14ac:dyDescent="0.35">
      <c r="A1512" t="s">
        <v>4041</v>
      </c>
      <c r="B1512" t="s">
        <v>4042</v>
      </c>
      <c r="D1512" t="s">
        <v>6</v>
      </c>
      <c r="E1512" t="s">
        <v>1016</v>
      </c>
      <c r="F1512" t="s">
        <v>10</v>
      </c>
      <c r="G1512" t="s">
        <v>62</v>
      </c>
      <c r="H1512" t="s">
        <v>10</v>
      </c>
      <c r="I1512" t="s">
        <v>2834</v>
      </c>
      <c r="M1512" t="s">
        <v>792</v>
      </c>
      <c r="N1512" t="s">
        <v>42</v>
      </c>
      <c r="O1512" s="2">
        <v>45122</v>
      </c>
    </row>
    <row r="1513" spans="1:18" x14ac:dyDescent="0.35">
      <c r="A1513" t="s">
        <v>4043</v>
      </c>
      <c r="B1513" t="s">
        <v>4044</v>
      </c>
      <c r="D1513" t="s">
        <v>6</v>
      </c>
      <c r="E1513" t="s">
        <v>1016</v>
      </c>
      <c r="F1513" t="s">
        <v>10</v>
      </c>
      <c r="G1513" t="s">
        <v>62</v>
      </c>
      <c r="H1513" t="s">
        <v>10</v>
      </c>
      <c r="I1513" t="s">
        <v>2839</v>
      </c>
      <c r="M1513" t="s">
        <v>792</v>
      </c>
      <c r="N1513" t="s">
        <v>42</v>
      </c>
      <c r="O1513" s="2">
        <v>45122</v>
      </c>
    </row>
    <row r="1514" spans="1:18" x14ac:dyDescent="0.35">
      <c r="A1514" t="s">
        <v>4045</v>
      </c>
      <c r="B1514" t="s">
        <v>4046</v>
      </c>
      <c r="D1514" t="s">
        <v>6</v>
      </c>
      <c r="E1514" t="s">
        <v>1016</v>
      </c>
      <c r="F1514" t="s">
        <v>10</v>
      </c>
      <c r="G1514" t="s">
        <v>62</v>
      </c>
      <c r="H1514" t="s">
        <v>10</v>
      </c>
      <c r="I1514" t="s">
        <v>1023</v>
      </c>
      <c r="M1514" t="s">
        <v>792</v>
      </c>
      <c r="N1514" t="s">
        <v>42</v>
      </c>
      <c r="O1514" s="2">
        <v>45122</v>
      </c>
    </row>
    <row r="1515" spans="1:18" x14ac:dyDescent="0.35">
      <c r="A1515" t="s">
        <v>4047</v>
      </c>
      <c r="B1515" t="s">
        <v>4048</v>
      </c>
      <c r="D1515" t="s">
        <v>6</v>
      </c>
      <c r="E1515" t="s">
        <v>1016</v>
      </c>
      <c r="F1515" t="s">
        <v>10</v>
      </c>
      <c r="G1515" t="s">
        <v>62</v>
      </c>
      <c r="H1515" t="s">
        <v>10</v>
      </c>
      <c r="I1515" t="s">
        <v>2844</v>
      </c>
      <c r="M1515" t="s">
        <v>792</v>
      </c>
      <c r="N1515" t="s">
        <v>42</v>
      </c>
      <c r="O1515" s="2">
        <v>45122</v>
      </c>
    </row>
    <row r="1516" spans="1:18" x14ac:dyDescent="0.35">
      <c r="A1516" t="s">
        <v>4049</v>
      </c>
      <c r="B1516" t="s">
        <v>4050</v>
      </c>
      <c r="D1516" t="s">
        <v>6</v>
      </c>
      <c r="E1516" t="s">
        <v>1016</v>
      </c>
      <c r="F1516" t="s">
        <v>10</v>
      </c>
      <c r="G1516" t="s">
        <v>62</v>
      </c>
      <c r="H1516" t="s">
        <v>10</v>
      </c>
      <c r="I1516" t="s">
        <v>2847</v>
      </c>
      <c r="M1516" t="s">
        <v>792</v>
      </c>
      <c r="N1516" t="s">
        <v>42</v>
      </c>
      <c r="O1516" s="2">
        <v>45122</v>
      </c>
      <c r="Q1516" s="2">
        <v>46203</v>
      </c>
    </row>
    <row r="1517" spans="1:18" x14ac:dyDescent="0.35">
      <c r="A1517" t="s">
        <v>4051</v>
      </c>
      <c r="B1517" t="s">
        <v>4052</v>
      </c>
      <c r="D1517" t="s">
        <v>6</v>
      </c>
      <c r="E1517" t="s">
        <v>1016</v>
      </c>
      <c r="F1517" t="s">
        <v>10</v>
      </c>
      <c r="G1517" t="s">
        <v>62</v>
      </c>
      <c r="H1517" t="s">
        <v>10</v>
      </c>
      <c r="I1517" t="s">
        <v>2852</v>
      </c>
      <c r="M1517" t="s">
        <v>792</v>
      </c>
      <c r="N1517" t="s">
        <v>42</v>
      </c>
      <c r="O1517" s="2">
        <v>45122</v>
      </c>
    </row>
    <row r="1518" spans="1:18" x14ac:dyDescent="0.35">
      <c r="A1518" t="s">
        <v>4053</v>
      </c>
      <c r="B1518" t="s">
        <v>4054</v>
      </c>
      <c r="D1518" t="s">
        <v>6</v>
      </c>
      <c r="E1518" t="s">
        <v>1016</v>
      </c>
      <c r="F1518" t="s">
        <v>10</v>
      </c>
      <c r="G1518" t="s">
        <v>76</v>
      </c>
      <c r="H1518" t="s">
        <v>10</v>
      </c>
      <c r="I1518" t="s">
        <v>1020</v>
      </c>
      <c r="J1518" t="s">
        <v>10</v>
      </c>
      <c r="K1518" t="s">
        <v>1116</v>
      </c>
      <c r="L1518" t="b">
        <v>0</v>
      </c>
      <c r="M1518" t="s">
        <v>792</v>
      </c>
      <c r="N1518" t="s">
        <v>42</v>
      </c>
      <c r="O1518" s="2">
        <v>41827</v>
      </c>
      <c r="R1518" s="2">
        <v>42277</v>
      </c>
    </row>
    <row r="1519" spans="1:18" x14ac:dyDescent="0.35">
      <c r="A1519" t="s">
        <v>4055</v>
      </c>
      <c r="B1519" t="s">
        <v>4056</v>
      </c>
      <c r="D1519" t="s">
        <v>6</v>
      </c>
      <c r="E1519" t="s">
        <v>1016</v>
      </c>
      <c r="F1519" t="s">
        <v>10</v>
      </c>
      <c r="G1519" t="s">
        <v>90</v>
      </c>
      <c r="H1519" t="s">
        <v>10</v>
      </c>
      <c r="I1519" t="s">
        <v>1716</v>
      </c>
      <c r="M1519" t="s">
        <v>792</v>
      </c>
      <c r="N1519" t="s">
        <v>42</v>
      </c>
      <c r="O1519" s="2">
        <v>45122</v>
      </c>
    </row>
    <row r="1520" spans="1:18" x14ac:dyDescent="0.35">
      <c r="A1520" t="s">
        <v>4057</v>
      </c>
      <c r="B1520" t="s">
        <v>4058</v>
      </c>
      <c r="D1520" t="s">
        <v>6</v>
      </c>
      <c r="E1520" t="s">
        <v>1016</v>
      </c>
      <c r="F1520" t="s">
        <v>10</v>
      </c>
      <c r="G1520" t="s">
        <v>82</v>
      </c>
      <c r="H1520" t="s">
        <v>10</v>
      </c>
      <c r="I1520" t="s">
        <v>1075</v>
      </c>
      <c r="M1520" t="s">
        <v>792</v>
      </c>
      <c r="N1520" t="s">
        <v>42</v>
      </c>
      <c r="O1520" s="2">
        <v>45122</v>
      </c>
    </row>
    <row r="1521" spans="1:17" x14ac:dyDescent="0.35">
      <c r="A1521" t="s">
        <v>4059</v>
      </c>
      <c r="B1521" t="s">
        <v>4060</v>
      </c>
      <c r="D1521" t="s">
        <v>6</v>
      </c>
      <c r="E1521" t="s">
        <v>1016</v>
      </c>
      <c r="F1521" t="s">
        <v>10</v>
      </c>
      <c r="G1521" t="s">
        <v>62</v>
      </c>
      <c r="H1521" t="s">
        <v>10</v>
      </c>
      <c r="I1521" t="s">
        <v>1814</v>
      </c>
      <c r="M1521" t="s">
        <v>792</v>
      </c>
      <c r="N1521" t="s">
        <v>42</v>
      </c>
      <c r="O1521" s="2">
        <v>45122</v>
      </c>
      <c r="Q1521" s="2">
        <v>46203</v>
      </c>
    </row>
    <row r="1522" spans="1:17" x14ac:dyDescent="0.35">
      <c r="A1522" t="s">
        <v>4061</v>
      </c>
      <c r="B1522" t="s">
        <v>4062</v>
      </c>
      <c r="D1522" t="s">
        <v>6</v>
      </c>
      <c r="E1522" t="s">
        <v>1016</v>
      </c>
      <c r="F1522" t="s">
        <v>10</v>
      </c>
      <c r="G1522" t="s">
        <v>62</v>
      </c>
      <c r="H1522" t="s">
        <v>10</v>
      </c>
      <c r="I1522" t="s">
        <v>1023</v>
      </c>
      <c r="M1522" t="s">
        <v>792</v>
      </c>
      <c r="N1522" t="s">
        <v>42</v>
      </c>
      <c r="O1522" s="2">
        <v>45122</v>
      </c>
    </row>
    <row r="1523" spans="1:17" x14ac:dyDescent="0.35">
      <c r="A1523" t="s">
        <v>4063</v>
      </c>
      <c r="B1523" t="s">
        <v>4064</v>
      </c>
      <c r="D1523" t="s">
        <v>6</v>
      </c>
      <c r="E1523" t="s">
        <v>1016</v>
      </c>
      <c r="F1523" t="s">
        <v>10</v>
      </c>
      <c r="G1523" t="s">
        <v>62</v>
      </c>
      <c r="H1523" t="s">
        <v>10</v>
      </c>
      <c r="I1523" t="s">
        <v>2847</v>
      </c>
      <c r="M1523" t="s">
        <v>792</v>
      </c>
      <c r="N1523" t="s">
        <v>42</v>
      </c>
      <c r="O1523" s="2">
        <v>45122</v>
      </c>
    </row>
    <row r="1524" spans="1:17" x14ac:dyDescent="0.35">
      <c r="A1524" t="s">
        <v>4065</v>
      </c>
      <c r="B1524" t="s">
        <v>4066</v>
      </c>
      <c r="D1524" t="s">
        <v>6</v>
      </c>
      <c r="E1524" t="s">
        <v>1016</v>
      </c>
      <c r="F1524" t="s">
        <v>10</v>
      </c>
      <c r="G1524" t="s">
        <v>62</v>
      </c>
      <c r="H1524" t="s">
        <v>10</v>
      </c>
      <c r="I1524" t="s">
        <v>2865</v>
      </c>
      <c r="M1524" t="s">
        <v>792</v>
      </c>
      <c r="N1524" t="s">
        <v>42</v>
      </c>
      <c r="O1524" s="2">
        <v>45122</v>
      </c>
    </row>
    <row r="1525" spans="1:17" x14ac:dyDescent="0.35">
      <c r="A1525" t="s">
        <v>4067</v>
      </c>
      <c r="B1525" t="s">
        <v>4068</v>
      </c>
      <c r="D1525" t="s">
        <v>6</v>
      </c>
      <c r="E1525" t="s">
        <v>1016</v>
      </c>
      <c r="F1525" t="s">
        <v>10</v>
      </c>
      <c r="G1525" t="s">
        <v>62</v>
      </c>
      <c r="H1525" t="s">
        <v>10</v>
      </c>
      <c r="I1525" t="s">
        <v>2865</v>
      </c>
      <c r="M1525" t="s">
        <v>792</v>
      </c>
      <c r="N1525" t="s">
        <v>42</v>
      </c>
      <c r="O1525" s="2">
        <v>45122</v>
      </c>
    </row>
    <row r="1526" spans="1:17" x14ac:dyDescent="0.35">
      <c r="A1526" t="s">
        <v>4069</v>
      </c>
      <c r="B1526" t="s">
        <v>4070</v>
      </c>
      <c r="D1526" t="s">
        <v>6</v>
      </c>
      <c r="E1526" t="s">
        <v>1016</v>
      </c>
      <c r="F1526" t="s">
        <v>10</v>
      </c>
      <c r="G1526" t="s">
        <v>62</v>
      </c>
      <c r="H1526" t="s">
        <v>10</v>
      </c>
      <c r="I1526" t="s">
        <v>2870</v>
      </c>
      <c r="M1526" t="s">
        <v>792</v>
      </c>
      <c r="N1526" t="s">
        <v>42</v>
      </c>
      <c r="O1526" s="2">
        <v>45122</v>
      </c>
      <c r="Q1526" s="2">
        <v>46203</v>
      </c>
    </row>
    <row r="1527" spans="1:17" x14ac:dyDescent="0.35">
      <c r="A1527" t="s">
        <v>4071</v>
      </c>
      <c r="B1527" t="s">
        <v>4072</v>
      </c>
      <c r="D1527" t="s">
        <v>6</v>
      </c>
      <c r="E1527" t="s">
        <v>1016</v>
      </c>
      <c r="F1527" t="s">
        <v>10</v>
      </c>
      <c r="G1527" t="s">
        <v>62</v>
      </c>
      <c r="H1527" t="s">
        <v>10</v>
      </c>
      <c r="I1527" t="s">
        <v>2870</v>
      </c>
      <c r="M1527" t="s">
        <v>792</v>
      </c>
      <c r="N1527" t="s">
        <v>42</v>
      </c>
      <c r="O1527" s="2">
        <v>45122</v>
      </c>
      <c r="Q1527" s="2">
        <v>46203</v>
      </c>
    </row>
    <row r="1528" spans="1:17" x14ac:dyDescent="0.35">
      <c r="A1528" t="s">
        <v>4073</v>
      </c>
      <c r="B1528" t="s">
        <v>4074</v>
      </c>
      <c r="D1528" t="s">
        <v>6</v>
      </c>
      <c r="E1528" t="s">
        <v>1016</v>
      </c>
      <c r="F1528" t="s">
        <v>10</v>
      </c>
      <c r="G1528" t="s">
        <v>62</v>
      </c>
      <c r="H1528" t="s">
        <v>10</v>
      </c>
      <c r="I1528" t="s">
        <v>2767</v>
      </c>
      <c r="M1528" t="s">
        <v>792</v>
      </c>
      <c r="N1528" t="s">
        <v>42</v>
      </c>
      <c r="O1528" s="2">
        <v>45122</v>
      </c>
    </row>
    <row r="1529" spans="1:17" x14ac:dyDescent="0.35">
      <c r="A1529" t="s">
        <v>4075</v>
      </c>
      <c r="B1529" t="s">
        <v>4076</v>
      </c>
      <c r="D1529" t="s">
        <v>6</v>
      </c>
      <c r="E1529" t="s">
        <v>1016</v>
      </c>
      <c r="F1529" t="s">
        <v>10</v>
      </c>
      <c r="G1529" t="s">
        <v>66</v>
      </c>
      <c r="H1529" t="s">
        <v>10</v>
      </c>
      <c r="I1529" t="s">
        <v>1123</v>
      </c>
      <c r="M1529" t="s">
        <v>792</v>
      </c>
      <c r="N1529" t="s">
        <v>42</v>
      </c>
      <c r="O1529" s="2">
        <v>41827</v>
      </c>
      <c r="Q1529" s="2">
        <v>41639</v>
      </c>
    </row>
    <row r="1530" spans="1:17" x14ac:dyDescent="0.35">
      <c r="A1530" t="s">
        <v>4077</v>
      </c>
      <c r="B1530" t="s">
        <v>4078</v>
      </c>
      <c r="D1530" t="s">
        <v>6</v>
      </c>
      <c r="E1530" t="s">
        <v>1016</v>
      </c>
      <c r="F1530" t="s">
        <v>10</v>
      </c>
      <c r="G1530" t="s">
        <v>62</v>
      </c>
      <c r="H1530" t="s">
        <v>10</v>
      </c>
      <c r="I1530" t="s">
        <v>1741</v>
      </c>
      <c r="M1530" t="s">
        <v>792</v>
      </c>
      <c r="N1530" t="s">
        <v>42</v>
      </c>
      <c r="O1530" s="2">
        <v>45122</v>
      </c>
    </row>
    <row r="1531" spans="1:17" x14ac:dyDescent="0.35">
      <c r="A1531" t="s">
        <v>4079</v>
      </c>
      <c r="B1531" t="s">
        <v>4080</v>
      </c>
      <c r="D1531" t="s">
        <v>6</v>
      </c>
      <c r="E1531" t="s">
        <v>1016</v>
      </c>
      <c r="F1531" t="s">
        <v>10</v>
      </c>
      <c r="G1531" t="s">
        <v>62</v>
      </c>
      <c r="H1531" t="s">
        <v>10</v>
      </c>
      <c r="I1531" t="s">
        <v>1761</v>
      </c>
      <c r="M1531" t="s">
        <v>792</v>
      </c>
      <c r="N1531" t="s">
        <v>42</v>
      </c>
      <c r="O1531" s="2">
        <v>45122</v>
      </c>
    </row>
    <row r="1532" spans="1:17" x14ac:dyDescent="0.35">
      <c r="A1532" t="s">
        <v>4081</v>
      </c>
      <c r="B1532" t="s">
        <v>4082</v>
      </c>
      <c r="D1532" t="s">
        <v>6</v>
      </c>
      <c r="E1532" t="s">
        <v>1016</v>
      </c>
      <c r="F1532" t="s">
        <v>10</v>
      </c>
      <c r="G1532" t="s">
        <v>62</v>
      </c>
      <c r="H1532" t="s">
        <v>10</v>
      </c>
      <c r="I1532" t="s">
        <v>2767</v>
      </c>
      <c r="M1532" t="s">
        <v>792</v>
      </c>
      <c r="N1532" t="s">
        <v>42</v>
      </c>
      <c r="O1532" s="2">
        <v>45122</v>
      </c>
    </row>
    <row r="1533" spans="1:17" x14ac:dyDescent="0.35">
      <c r="A1533" t="s">
        <v>4083</v>
      </c>
      <c r="B1533" t="s">
        <v>4084</v>
      </c>
      <c r="D1533" t="s">
        <v>6</v>
      </c>
      <c r="E1533" t="s">
        <v>1016</v>
      </c>
      <c r="F1533" t="s">
        <v>10</v>
      </c>
      <c r="G1533" t="s">
        <v>62</v>
      </c>
      <c r="H1533" t="s">
        <v>10</v>
      </c>
      <c r="I1533" t="s">
        <v>2883</v>
      </c>
      <c r="M1533" t="s">
        <v>792</v>
      </c>
      <c r="N1533" t="s">
        <v>42</v>
      </c>
      <c r="O1533" s="2">
        <v>45122</v>
      </c>
      <c r="Q1533" s="2">
        <v>46203</v>
      </c>
    </row>
    <row r="1534" spans="1:17" x14ac:dyDescent="0.35">
      <c r="A1534" t="s">
        <v>4085</v>
      </c>
      <c r="B1534" t="s">
        <v>4086</v>
      </c>
      <c r="D1534" t="s">
        <v>6</v>
      </c>
      <c r="E1534" t="s">
        <v>1016</v>
      </c>
      <c r="F1534" t="s">
        <v>10</v>
      </c>
      <c r="G1534" t="s">
        <v>62</v>
      </c>
      <c r="H1534" t="s">
        <v>10</v>
      </c>
      <c r="I1534" t="s">
        <v>2886</v>
      </c>
      <c r="M1534" t="s">
        <v>792</v>
      </c>
      <c r="N1534" t="s">
        <v>42</v>
      </c>
      <c r="O1534" s="2">
        <v>45122</v>
      </c>
    </row>
    <row r="1535" spans="1:17" x14ac:dyDescent="0.35">
      <c r="A1535" t="s">
        <v>4087</v>
      </c>
      <c r="B1535" t="s">
        <v>4088</v>
      </c>
      <c r="D1535" t="s">
        <v>6</v>
      </c>
      <c r="E1535" t="s">
        <v>1016</v>
      </c>
      <c r="F1535" t="s">
        <v>10</v>
      </c>
      <c r="G1535" t="s">
        <v>62</v>
      </c>
      <c r="H1535" t="s">
        <v>10</v>
      </c>
      <c r="I1535" t="s">
        <v>2889</v>
      </c>
      <c r="M1535" t="s">
        <v>792</v>
      </c>
      <c r="N1535" t="s">
        <v>42</v>
      </c>
      <c r="O1535" s="2">
        <v>45122</v>
      </c>
    </row>
    <row r="1536" spans="1:17" x14ac:dyDescent="0.35">
      <c r="A1536" t="s">
        <v>4089</v>
      </c>
      <c r="B1536" t="s">
        <v>4090</v>
      </c>
      <c r="D1536" t="s">
        <v>6</v>
      </c>
      <c r="E1536" t="s">
        <v>1016</v>
      </c>
      <c r="F1536" t="s">
        <v>10</v>
      </c>
      <c r="G1536" t="s">
        <v>62</v>
      </c>
      <c r="H1536" t="s">
        <v>10</v>
      </c>
      <c r="I1536" t="s">
        <v>2892</v>
      </c>
      <c r="M1536" t="s">
        <v>792</v>
      </c>
      <c r="N1536" t="s">
        <v>42</v>
      </c>
      <c r="O1536" s="2">
        <v>45122</v>
      </c>
      <c r="Q1536" s="2">
        <v>46203</v>
      </c>
    </row>
    <row r="1537" spans="1:18" x14ac:dyDescent="0.35">
      <c r="A1537" t="s">
        <v>4091</v>
      </c>
      <c r="B1537" t="s">
        <v>4092</v>
      </c>
      <c r="D1537" t="s">
        <v>6</v>
      </c>
      <c r="E1537" t="s">
        <v>1016</v>
      </c>
      <c r="F1537" t="s">
        <v>10</v>
      </c>
      <c r="G1537" t="s">
        <v>62</v>
      </c>
      <c r="H1537" t="s">
        <v>10</v>
      </c>
      <c r="I1537" t="s">
        <v>2774</v>
      </c>
      <c r="M1537" t="s">
        <v>792</v>
      </c>
      <c r="N1537" t="s">
        <v>42</v>
      </c>
      <c r="O1537" s="2">
        <v>45122</v>
      </c>
    </row>
    <row r="1538" spans="1:18" x14ac:dyDescent="0.35">
      <c r="A1538" t="s">
        <v>4093</v>
      </c>
      <c r="B1538" t="s">
        <v>4094</v>
      </c>
      <c r="D1538" t="s">
        <v>6</v>
      </c>
      <c r="E1538" t="s">
        <v>1016</v>
      </c>
      <c r="F1538" t="s">
        <v>10</v>
      </c>
      <c r="G1538" t="s">
        <v>62</v>
      </c>
      <c r="H1538" t="s">
        <v>10</v>
      </c>
      <c r="I1538" t="s">
        <v>2897</v>
      </c>
      <c r="M1538" t="s">
        <v>792</v>
      </c>
      <c r="N1538" t="s">
        <v>42</v>
      </c>
      <c r="O1538" s="2">
        <v>45122</v>
      </c>
      <c r="Q1538" s="2">
        <v>46203</v>
      </c>
    </row>
    <row r="1539" spans="1:18" x14ac:dyDescent="0.35">
      <c r="A1539" t="s">
        <v>4095</v>
      </c>
      <c r="B1539" t="s">
        <v>4096</v>
      </c>
      <c r="D1539" t="s">
        <v>6</v>
      </c>
      <c r="E1539" t="s">
        <v>1016</v>
      </c>
      <c r="F1539" t="s">
        <v>10</v>
      </c>
      <c r="G1539" t="s">
        <v>62</v>
      </c>
      <c r="H1539" t="s">
        <v>10</v>
      </c>
      <c r="I1539" t="s">
        <v>1023</v>
      </c>
      <c r="M1539" t="s">
        <v>792</v>
      </c>
      <c r="N1539" t="s">
        <v>42</v>
      </c>
      <c r="O1539" s="2">
        <v>45122</v>
      </c>
    </row>
    <row r="1540" spans="1:18" x14ac:dyDescent="0.35">
      <c r="A1540" t="s">
        <v>4097</v>
      </c>
      <c r="B1540" t="s">
        <v>4098</v>
      </c>
      <c r="D1540" t="s">
        <v>6</v>
      </c>
      <c r="E1540" t="s">
        <v>1016</v>
      </c>
      <c r="F1540" t="s">
        <v>10</v>
      </c>
      <c r="G1540" t="s">
        <v>90</v>
      </c>
      <c r="H1540" t="s">
        <v>10</v>
      </c>
      <c r="I1540" t="s">
        <v>1206</v>
      </c>
      <c r="J1540" t="s">
        <v>10</v>
      </c>
      <c r="K1540" t="s">
        <v>1116</v>
      </c>
      <c r="L1540" t="b">
        <v>0</v>
      </c>
      <c r="M1540" t="s">
        <v>792</v>
      </c>
      <c r="N1540" t="s">
        <v>42</v>
      </c>
      <c r="O1540" s="2">
        <v>41827</v>
      </c>
      <c r="Q1540" s="2">
        <v>41639</v>
      </c>
      <c r="R1540" s="2">
        <v>42277</v>
      </c>
    </row>
    <row r="1541" spans="1:18" x14ac:dyDescent="0.35">
      <c r="A1541" t="s">
        <v>4099</v>
      </c>
      <c r="B1541" t="s">
        <v>4100</v>
      </c>
      <c r="D1541" t="s">
        <v>6</v>
      </c>
      <c r="E1541" t="s">
        <v>1016</v>
      </c>
      <c r="F1541" t="s">
        <v>10</v>
      </c>
      <c r="G1541" t="s">
        <v>62</v>
      </c>
      <c r="H1541" t="s">
        <v>10</v>
      </c>
      <c r="I1541" t="s">
        <v>1023</v>
      </c>
      <c r="M1541" t="s">
        <v>792</v>
      </c>
      <c r="N1541" t="s">
        <v>42</v>
      </c>
      <c r="O1541" s="2">
        <v>45122</v>
      </c>
    </row>
    <row r="1542" spans="1:18" x14ac:dyDescent="0.35">
      <c r="A1542" t="s">
        <v>4101</v>
      </c>
      <c r="B1542" t="s">
        <v>4102</v>
      </c>
      <c r="D1542" t="s">
        <v>6</v>
      </c>
      <c r="E1542" t="s">
        <v>1016</v>
      </c>
      <c r="F1542" t="s">
        <v>10</v>
      </c>
      <c r="G1542" t="s">
        <v>62</v>
      </c>
      <c r="H1542" t="s">
        <v>10</v>
      </c>
      <c r="I1542" t="s">
        <v>2908</v>
      </c>
      <c r="M1542" t="s">
        <v>792</v>
      </c>
      <c r="N1542" t="s">
        <v>42</v>
      </c>
      <c r="O1542" s="2">
        <v>45122</v>
      </c>
      <c r="Q1542" s="2">
        <v>46203</v>
      </c>
    </row>
    <row r="1543" spans="1:18" x14ac:dyDescent="0.35">
      <c r="A1543" t="s">
        <v>4103</v>
      </c>
      <c r="B1543" t="s">
        <v>4104</v>
      </c>
      <c r="D1543" t="s">
        <v>6</v>
      </c>
      <c r="E1543" t="s">
        <v>1016</v>
      </c>
      <c r="F1543" t="s">
        <v>10</v>
      </c>
      <c r="G1543" t="s">
        <v>62</v>
      </c>
      <c r="H1543" t="s">
        <v>10</v>
      </c>
      <c r="I1543" t="s">
        <v>2911</v>
      </c>
      <c r="M1543" t="s">
        <v>792</v>
      </c>
      <c r="N1543" t="s">
        <v>42</v>
      </c>
      <c r="O1543" s="2">
        <v>45122</v>
      </c>
    </row>
    <row r="1544" spans="1:18" x14ac:dyDescent="0.35">
      <c r="A1544" t="s">
        <v>4105</v>
      </c>
      <c r="B1544" t="s">
        <v>4106</v>
      </c>
      <c r="D1544" t="s">
        <v>6</v>
      </c>
      <c r="E1544" t="s">
        <v>1016</v>
      </c>
      <c r="F1544" t="s">
        <v>10</v>
      </c>
      <c r="G1544" t="s">
        <v>62</v>
      </c>
      <c r="H1544" t="s">
        <v>10</v>
      </c>
      <c r="I1544" t="s">
        <v>2911</v>
      </c>
      <c r="M1544" t="s">
        <v>792</v>
      </c>
      <c r="N1544" t="s">
        <v>42</v>
      </c>
      <c r="O1544" s="2">
        <v>45122</v>
      </c>
    </row>
    <row r="1545" spans="1:18" x14ac:dyDescent="0.35">
      <c r="A1545" t="s">
        <v>4107</v>
      </c>
      <c r="B1545" t="s">
        <v>4108</v>
      </c>
      <c r="D1545" t="s">
        <v>6</v>
      </c>
      <c r="E1545" t="s">
        <v>1016</v>
      </c>
      <c r="F1545" t="s">
        <v>10</v>
      </c>
      <c r="G1545" t="s">
        <v>62</v>
      </c>
      <c r="H1545" t="s">
        <v>10</v>
      </c>
      <c r="I1545" t="s">
        <v>2911</v>
      </c>
      <c r="M1545" t="s">
        <v>792</v>
      </c>
      <c r="N1545" t="s">
        <v>42</v>
      </c>
      <c r="O1545" s="2">
        <v>45122</v>
      </c>
    </row>
    <row r="1546" spans="1:18" x14ac:dyDescent="0.35">
      <c r="A1546" t="s">
        <v>4109</v>
      </c>
      <c r="B1546" t="s">
        <v>4110</v>
      </c>
      <c r="D1546" t="s">
        <v>6</v>
      </c>
      <c r="E1546" t="s">
        <v>1016</v>
      </c>
      <c r="F1546" t="s">
        <v>10</v>
      </c>
      <c r="G1546" t="s">
        <v>62</v>
      </c>
      <c r="H1546" t="s">
        <v>10</v>
      </c>
      <c r="I1546" t="s">
        <v>2911</v>
      </c>
      <c r="M1546" t="s">
        <v>792</v>
      </c>
      <c r="N1546" t="s">
        <v>42</v>
      </c>
      <c r="O1546" s="2">
        <v>45122</v>
      </c>
    </row>
    <row r="1547" spans="1:18" x14ac:dyDescent="0.35">
      <c r="A1547" t="s">
        <v>4111</v>
      </c>
      <c r="B1547" t="s">
        <v>4112</v>
      </c>
      <c r="D1547" t="s">
        <v>6</v>
      </c>
      <c r="E1547" t="s">
        <v>1016</v>
      </c>
      <c r="F1547" t="s">
        <v>10</v>
      </c>
      <c r="G1547" t="s">
        <v>62</v>
      </c>
      <c r="H1547" t="s">
        <v>10</v>
      </c>
      <c r="I1547" t="s">
        <v>2911</v>
      </c>
      <c r="M1547" t="s">
        <v>792</v>
      </c>
      <c r="N1547" t="s">
        <v>42</v>
      </c>
      <c r="O1547" s="2">
        <v>45122</v>
      </c>
    </row>
    <row r="1548" spans="1:18" x14ac:dyDescent="0.35">
      <c r="A1548" t="s">
        <v>4113</v>
      </c>
      <c r="B1548" t="s">
        <v>4114</v>
      </c>
      <c r="D1548" t="s">
        <v>6</v>
      </c>
      <c r="E1548" t="s">
        <v>1016</v>
      </c>
      <c r="F1548" t="s">
        <v>10</v>
      </c>
      <c r="G1548" t="s">
        <v>62</v>
      </c>
      <c r="H1548" t="s">
        <v>10</v>
      </c>
      <c r="I1548" t="s">
        <v>2922</v>
      </c>
      <c r="M1548" t="s">
        <v>792</v>
      </c>
      <c r="N1548" t="s">
        <v>42</v>
      </c>
      <c r="O1548" s="2">
        <v>45122</v>
      </c>
      <c r="Q1548" s="2">
        <v>46203</v>
      </c>
    </row>
    <row r="1549" spans="1:18" x14ac:dyDescent="0.35">
      <c r="A1549" t="s">
        <v>4115</v>
      </c>
      <c r="B1549" t="s">
        <v>4116</v>
      </c>
      <c r="D1549" t="s">
        <v>6</v>
      </c>
      <c r="E1549" t="s">
        <v>1016</v>
      </c>
      <c r="F1549" t="s">
        <v>10</v>
      </c>
      <c r="G1549" t="s">
        <v>62</v>
      </c>
      <c r="H1549" t="s">
        <v>10</v>
      </c>
      <c r="I1549" t="s">
        <v>2925</v>
      </c>
      <c r="M1549" t="s">
        <v>792</v>
      </c>
      <c r="N1549" t="s">
        <v>42</v>
      </c>
      <c r="O1549" s="2">
        <v>45122</v>
      </c>
      <c r="Q1549" s="2">
        <v>46203</v>
      </c>
    </row>
    <row r="1550" spans="1:18" x14ac:dyDescent="0.35">
      <c r="A1550" t="s">
        <v>4117</v>
      </c>
      <c r="B1550" t="s">
        <v>4118</v>
      </c>
      <c r="D1550" t="s">
        <v>6</v>
      </c>
      <c r="E1550" t="s">
        <v>1016</v>
      </c>
      <c r="F1550" t="s">
        <v>10</v>
      </c>
      <c r="G1550" t="s">
        <v>90</v>
      </c>
      <c r="H1550" t="s">
        <v>10</v>
      </c>
      <c r="I1550" t="s">
        <v>1844</v>
      </c>
      <c r="M1550" t="s">
        <v>792</v>
      </c>
      <c r="N1550" t="s">
        <v>42</v>
      </c>
      <c r="O1550" s="2">
        <v>45122</v>
      </c>
    </row>
    <row r="1551" spans="1:18" x14ac:dyDescent="0.35">
      <c r="A1551" t="s">
        <v>4119</v>
      </c>
      <c r="B1551" t="s">
        <v>4120</v>
      </c>
      <c r="D1551" t="s">
        <v>6</v>
      </c>
      <c r="E1551" t="s">
        <v>1016</v>
      </c>
      <c r="F1551" t="s">
        <v>10</v>
      </c>
      <c r="G1551" t="s">
        <v>94</v>
      </c>
      <c r="H1551" t="s">
        <v>10</v>
      </c>
      <c r="I1551" t="s">
        <v>1131</v>
      </c>
      <c r="M1551" t="s">
        <v>792</v>
      </c>
      <c r="N1551" t="s">
        <v>42</v>
      </c>
      <c r="O1551" s="2">
        <v>41827</v>
      </c>
      <c r="Q1551" s="2">
        <v>41639</v>
      </c>
    </row>
    <row r="1552" spans="1:18" x14ac:dyDescent="0.35">
      <c r="A1552" t="s">
        <v>4121</v>
      </c>
      <c r="B1552" t="s">
        <v>4122</v>
      </c>
      <c r="D1552" t="s">
        <v>6</v>
      </c>
      <c r="E1552" t="s">
        <v>1016</v>
      </c>
      <c r="F1552" t="s">
        <v>10</v>
      </c>
      <c r="G1552" t="s">
        <v>94</v>
      </c>
      <c r="H1552" t="s">
        <v>10</v>
      </c>
      <c r="I1552" t="s">
        <v>1884</v>
      </c>
      <c r="M1552" t="s">
        <v>792</v>
      </c>
      <c r="N1552" t="s">
        <v>42</v>
      </c>
      <c r="O1552" s="2">
        <v>45122</v>
      </c>
    </row>
    <row r="1553" spans="1:17" x14ac:dyDescent="0.35">
      <c r="A1553" t="s">
        <v>4123</v>
      </c>
      <c r="B1553" t="s">
        <v>4124</v>
      </c>
      <c r="D1553" t="s">
        <v>6</v>
      </c>
      <c r="E1553" t="s">
        <v>1016</v>
      </c>
      <c r="F1553" t="s">
        <v>10</v>
      </c>
      <c r="G1553" t="s">
        <v>62</v>
      </c>
      <c r="H1553" t="s">
        <v>10</v>
      </c>
      <c r="I1553" t="s">
        <v>2928</v>
      </c>
      <c r="M1553" t="s">
        <v>792</v>
      </c>
      <c r="N1553" t="s">
        <v>42</v>
      </c>
      <c r="O1553" s="2">
        <v>45122</v>
      </c>
    </row>
    <row r="1554" spans="1:17" x14ac:dyDescent="0.35">
      <c r="A1554" t="s">
        <v>4125</v>
      </c>
      <c r="B1554" t="s">
        <v>4126</v>
      </c>
      <c r="D1554" t="s">
        <v>6</v>
      </c>
      <c r="E1554" t="s">
        <v>1016</v>
      </c>
      <c r="F1554" t="s">
        <v>10</v>
      </c>
      <c r="G1554" t="s">
        <v>90</v>
      </c>
      <c r="H1554" t="s">
        <v>10</v>
      </c>
      <c r="I1554" t="s">
        <v>1864</v>
      </c>
      <c r="M1554" t="s">
        <v>792</v>
      </c>
      <c r="N1554" t="s">
        <v>42</v>
      </c>
      <c r="O1554" s="2">
        <v>45122</v>
      </c>
    </row>
    <row r="1555" spans="1:17" x14ac:dyDescent="0.35">
      <c r="A1555" t="s">
        <v>4127</v>
      </c>
      <c r="B1555" t="s">
        <v>4128</v>
      </c>
      <c r="D1555" t="s">
        <v>6</v>
      </c>
      <c r="E1555" t="s">
        <v>1016</v>
      </c>
      <c r="F1555" t="s">
        <v>10</v>
      </c>
      <c r="G1555" t="s">
        <v>62</v>
      </c>
      <c r="H1555" t="s">
        <v>10</v>
      </c>
      <c r="I1555" t="s">
        <v>1713</v>
      </c>
      <c r="M1555" t="s">
        <v>792</v>
      </c>
      <c r="N1555" t="s">
        <v>42</v>
      </c>
      <c r="O1555" s="2">
        <v>45122</v>
      </c>
      <c r="Q1555" s="2">
        <v>46203</v>
      </c>
    </row>
    <row r="1556" spans="1:17" x14ac:dyDescent="0.35">
      <c r="A1556" t="s">
        <v>4129</v>
      </c>
      <c r="B1556" t="s">
        <v>4130</v>
      </c>
      <c r="D1556" t="s">
        <v>6</v>
      </c>
      <c r="E1556" t="s">
        <v>1016</v>
      </c>
      <c r="F1556" t="s">
        <v>10</v>
      </c>
      <c r="G1556" t="s">
        <v>62</v>
      </c>
      <c r="H1556" t="s">
        <v>10</v>
      </c>
      <c r="I1556" t="s">
        <v>1366</v>
      </c>
      <c r="M1556" t="s">
        <v>792</v>
      </c>
      <c r="N1556" t="s">
        <v>42</v>
      </c>
      <c r="O1556" s="2">
        <v>45122</v>
      </c>
    </row>
    <row r="1557" spans="1:17" x14ac:dyDescent="0.35">
      <c r="A1557" t="s">
        <v>4131</v>
      </c>
      <c r="B1557" t="s">
        <v>4132</v>
      </c>
      <c r="D1557" t="s">
        <v>6</v>
      </c>
      <c r="E1557" t="s">
        <v>1016</v>
      </c>
      <c r="F1557" t="s">
        <v>10</v>
      </c>
      <c r="G1557" t="s">
        <v>110</v>
      </c>
      <c r="H1557" t="s">
        <v>10</v>
      </c>
      <c r="I1557" t="s">
        <v>1075</v>
      </c>
      <c r="M1557" t="s">
        <v>792</v>
      </c>
      <c r="N1557" t="s">
        <v>42</v>
      </c>
      <c r="O1557" s="2">
        <v>45122</v>
      </c>
    </row>
    <row r="1558" spans="1:17" x14ac:dyDescent="0.35">
      <c r="A1558" t="s">
        <v>4133</v>
      </c>
      <c r="B1558" t="s">
        <v>4134</v>
      </c>
      <c r="D1558" t="s">
        <v>6</v>
      </c>
      <c r="E1558" t="s">
        <v>1016</v>
      </c>
      <c r="F1558" t="s">
        <v>10</v>
      </c>
      <c r="G1558" t="s">
        <v>62</v>
      </c>
      <c r="H1558" t="s">
        <v>10</v>
      </c>
      <c r="I1558" t="s">
        <v>2982</v>
      </c>
      <c r="M1558" t="s">
        <v>792</v>
      </c>
      <c r="N1558" t="s">
        <v>42</v>
      </c>
      <c r="O1558" s="2">
        <v>45122</v>
      </c>
      <c r="Q1558" s="2">
        <v>46203</v>
      </c>
    </row>
    <row r="1559" spans="1:17" x14ac:dyDescent="0.35">
      <c r="A1559" t="s">
        <v>4135</v>
      </c>
      <c r="B1559" t="s">
        <v>4136</v>
      </c>
      <c r="D1559" t="s">
        <v>6</v>
      </c>
      <c r="E1559" t="s">
        <v>1016</v>
      </c>
      <c r="F1559" t="s">
        <v>10</v>
      </c>
      <c r="G1559" t="s">
        <v>62</v>
      </c>
      <c r="H1559" t="s">
        <v>10</v>
      </c>
      <c r="I1559" t="s">
        <v>2982</v>
      </c>
      <c r="M1559" t="s">
        <v>792</v>
      </c>
      <c r="N1559" t="s">
        <v>42</v>
      </c>
      <c r="O1559" s="2">
        <v>45122</v>
      </c>
      <c r="Q1559" s="2">
        <v>46203</v>
      </c>
    </row>
    <row r="1560" spans="1:17" x14ac:dyDescent="0.35">
      <c r="A1560" t="s">
        <v>4137</v>
      </c>
      <c r="B1560" t="s">
        <v>4138</v>
      </c>
      <c r="D1560" t="s">
        <v>6</v>
      </c>
      <c r="E1560" t="s">
        <v>1016</v>
      </c>
      <c r="F1560" t="s">
        <v>10</v>
      </c>
      <c r="G1560" t="s">
        <v>62</v>
      </c>
      <c r="H1560" t="s">
        <v>10</v>
      </c>
      <c r="I1560" t="s">
        <v>2982</v>
      </c>
      <c r="M1560" t="s">
        <v>792</v>
      </c>
      <c r="N1560" t="s">
        <v>42</v>
      </c>
      <c r="O1560" s="2">
        <v>45122</v>
      </c>
      <c r="Q1560" s="2">
        <v>46203</v>
      </c>
    </row>
    <row r="1561" spans="1:17" x14ac:dyDescent="0.35">
      <c r="A1561" t="s">
        <v>4139</v>
      </c>
      <c r="B1561" t="s">
        <v>4140</v>
      </c>
      <c r="D1561" t="s">
        <v>6</v>
      </c>
      <c r="E1561" t="s">
        <v>1016</v>
      </c>
      <c r="F1561" t="s">
        <v>10</v>
      </c>
      <c r="G1561" t="s">
        <v>62</v>
      </c>
      <c r="H1561" t="s">
        <v>10</v>
      </c>
      <c r="I1561" t="s">
        <v>2982</v>
      </c>
      <c r="M1561" t="s">
        <v>792</v>
      </c>
      <c r="N1561" t="s">
        <v>42</v>
      </c>
      <c r="O1561" s="2">
        <v>45122</v>
      </c>
      <c r="Q1561" s="2">
        <v>46203</v>
      </c>
    </row>
    <row r="1562" spans="1:17" x14ac:dyDescent="0.35">
      <c r="A1562" t="s">
        <v>4141</v>
      </c>
      <c r="B1562" t="s">
        <v>4142</v>
      </c>
      <c r="D1562" t="s">
        <v>6</v>
      </c>
      <c r="E1562" t="s">
        <v>1016</v>
      </c>
      <c r="F1562" t="s">
        <v>10</v>
      </c>
      <c r="G1562" t="s">
        <v>66</v>
      </c>
      <c r="H1562" t="s">
        <v>10</v>
      </c>
      <c r="I1562" t="s">
        <v>1023</v>
      </c>
      <c r="M1562" t="s">
        <v>792</v>
      </c>
      <c r="N1562" t="s">
        <v>42</v>
      </c>
      <c r="O1562" s="2">
        <v>41827</v>
      </c>
      <c r="Q1562" s="2">
        <v>41639</v>
      </c>
    </row>
    <row r="1563" spans="1:17" x14ac:dyDescent="0.35">
      <c r="A1563" t="s">
        <v>4143</v>
      </c>
      <c r="B1563" t="s">
        <v>4144</v>
      </c>
      <c r="D1563" t="s">
        <v>6</v>
      </c>
      <c r="E1563" t="s">
        <v>1016</v>
      </c>
      <c r="F1563" t="s">
        <v>10</v>
      </c>
      <c r="G1563" t="s">
        <v>62</v>
      </c>
      <c r="H1563" t="s">
        <v>10</v>
      </c>
      <c r="I1563" t="s">
        <v>2982</v>
      </c>
      <c r="M1563" t="s">
        <v>792</v>
      </c>
      <c r="N1563" t="s">
        <v>42</v>
      </c>
      <c r="O1563" s="2">
        <v>45122</v>
      </c>
      <c r="Q1563" s="2">
        <v>46203</v>
      </c>
    </row>
    <row r="1564" spans="1:17" x14ac:dyDescent="0.35">
      <c r="A1564" t="s">
        <v>4145</v>
      </c>
      <c r="B1564" t="s">
        <v>4146</v>
      </c>
      <c r="D1564" t="s">
        <v>6</v>
      </c>
      <c r="E1564" t="s">
        <v>1016</v>
      </c>
      <c r="F1564" t="s">
        <v>10</v>
      </c>
      <c r="G1564" t="s">
        <v>62</v>
      </c>
      <c r="H1564" t="s">
        <v>10</v>
      </c>
      <c r="I1564" t="s">
        <v>2993</v>
      </c>
      <c r="M1564" t="s">
        <v>792</v>
      </c>
      <c r="N1564" t="s">
        <v>42</v>
      </c>
      <c r="O1564" s="2">
        <v>45122</v>
      </c>
      <c r="Q1564" s="2">
        <v>46203</v>
      </c>
    </row>
    <row r="1565" spans="1:17" x14ac:dyDescent="0.35">
      <c r="A1565" t="s">
        <v>4147</v>
      </c>
      <c r="B1565" t="s">
        <v>4148</v>
      </c>
      <c r="D1565" t="s">
        <v>6</v>
      </c>
      <c r="E1565" t="s">
        <v>1016</v>
      </c>
      <c r="F1565" t="s">
        <v>10</v>
      </c>
      <c r="G1565" t="s">
        <v>62</v>
      </c>
      <c r="H1565" t="s">
        <v>10</v>
      </c>
      <c r="I1565" t="s">
        <v>2998</v>
      </c>
      <c r="M1565" t="s">
        <v>792</v>
      </c>
      <c r="N1565" t="s">
        <v>42</v>
      </c>
      <c r="O1565" s="2">
        <v>45122</v>
      </c>
      <c r="Q1565" s="2">
        <v>46203</v>
      </c>
    </row>
    <row r="1566" spans="1:17" x14ac:dyDescent="0.35">
      <c r="A1566" t="s">
        <v>4149</v>
      </c>
      <c r="B1566" t="s">
        <v>4150</v>
      </c>
      <c r="D1566" t="s">
        <v>6</v>
      </c>
      <c r="E1566" t="s">
        <v>1016</v>
      </c>
      <c r="F1566" t="s">
        <v>10</v>
      </c>
      <c r="G1566" t="s">
        <v>62</v>
      </c>
      <c r="H1566" t="s">
        <v>10</v>
      </c>
      <c r="I1566" t="s">
        <v>3001</v>
      </c>
      <c r="M1566" t="s">
        <v>792</v>
      </c>
      <c r="N1566" t="s">
        <v>42</v>
      </c>
      <c r="O1566" s="2">
        <v>45122</v>
      </c>
    </row>
    <row r="1567" spans="1:17" x14ac:dyDescent="0.35">
      <c r="A1567" t="s">
        <v>4151</v>
      </c>
      <c r="B1567" t="s">
        <v>4152</v>
      </c>
      <c r="D1567" t="s">
        <v>6</v>
      </c>
      <c r="E1567" t="s">
        <v>1016</v>
      </c>
      <c r="F1567" t="s">
        <v>10</v>
      </c>
      <c r="G1567" t="s">
        <v>62</v>
      </c>
      <c r="H1567" t="s">
        <v>10</v>
      </c>
      <c r="I1567" t="s">
        <v>3004</v>
      </c>
      <c r="M1567" t="s">
        <v>792</v>
      </c>
      <c r="N1567" t="s">
        <v>42</v>
      </c>
      <c r="O1567" s="2">
        <v>45122</v>
      </c>
      <c r="Q1567" s="2">
        <v>46203</v>
      </c>
    </row>
    <row r="1568" spans="1:17" x14ac:dyDescent="0.35">
      <c r="A1568" t="s">
        <v>4153</v>
      </c>
      <c r="B1568" t="s">
        <v>4154</v>
      </c>
      <c r="D1568" t="s">
        <v>6</v>
      </c>
      <c r="E1568" t="s">
        <v>1016</v>
      </c>
      <c r="F1568" t="s">
        <v>10</v>
      </c>
      <c r="G1568" t="s">
        <v>62</v>
      </c>
      <c r="H1568" t="s">
        <v>10</v>
      </c>
      <c r="I1568" t="s">
        <v>2970</v>
      </c>
      <c r="M1568" t="s">
        <v>792</v>
      </c>
      <c r="N1568" t="s">
        <v>42</v>
      </c>
      <c r="O1568" s="2">
        <v>45122</v>
      </c>
      <c r="Q1568" s="2">
        <v>46203</v>
      </c>
    </row>
    <row r="1569" spans="1:17" x14ac:dyDescent="0.35">
      <c r="A1569" t="s">
        <v>4155</v>
      </c>
      <c r="B1569" t="s">
        <v>4156</v>
      </c>
      <c r="D1569" t="s">
        <v>6</v>
      </c>
      <c r="E1569" t="s">
        <v>1016</v>
      </c>
      <c r="F1569" t="s">
        <v>10</v>
      </c>
      <c r="G1569" t="s">
        <v>62</v>
      </c>
      <c r="H1569" t="s">
        <v>10</v>
      </c>
      <c r="I1569" t="s">
        <v>2970</v>
      </c>
      <c r="M1569" t="s">
        <v>792</v>
      </c>
      <c r="N1569" t="s">
        <v>42</v>
      </c>
      <c r="O1569" s="2">
        <v>45122</v>
      </c>
      <c r="Q1569" s="2">
        <v>46203</v>
      </c>
    </row>
    <row r="1570" spans="1:17" x14ac:dyDescent="0.35">
      <c r="A1570" t="s">
        <v>4157</v>
      </c>
      <c r="B1570" t="s">
        <v>4158</v>
      </c>
      <c r="D1570" t="s">
        <v>6</v>
      </c>
      <c r="E1570" t="s">
        <v>1016</v>
      </c>
      <c r="F1570" t="s">
        <v>10</v>
      </c>
      <c r="G1570" t="s">
        <v>62</v>
      </c>
      <c r="H1570" t="s">
        <v>10</v>
      </c>
      <c r="I1570" t="s">
        <v>2970</v>
      </c>
      <c r="M1570" t="s">
        <v>792</v>
      </c>
      <c r="N1570" t="s">
        <v>42</v>
      </c>
      <c r="O1570" s="2">
        <v>45122</v>
      </c>
      <c r="Q1570" s="2">
        <v>46203</v>
      </c>
    </row>
    <row r="1571" spans="1:17" x14ac:dyDescent="0.35">
      <c r="A1571" t="s">
        <v>4159</v>
      </c>
      <c r="B1571" t="s">
        <v>4160</v>
      </c>
      <c r="D1571" t="s">
        <v>6</v>
      </c>
      <c r="E1571" t="s">
        <v>1016</v>
      </c>
      <c r="F1571" t="s">
        <v>10</v>
      </c>
      <c r="G1571" t="s">
        <v>62</v>
      </c>
      <c r="H1571" t="s">
        <v>10</v>
      </c>
      <c r="I1571" t="s">
        <v>2970</v>
      </c>
      <c r="M1571" t="s">
        <v>792</v>
      </c>
      <c r="N1571" t="s">
        <v>42</v>
      </c>
      <c r="O1571" s="2">
        <v>45122</v>
      </c>
      <c r="Q1571" s="2">
        <v>46203</v>
      </c>
    </row>
    <row r="1572" spans="1:17" x14ac:dyDescent="0.35">
      <c r="A1572" t="s">
        <v>4161</v>
      </c>
      <c r="B1572" t="s">
        <v>4162</v>
      </c>
      <c r="D1572" t="s">
        <v>6</v>
      </c>
      <c r="E1572" t="s">
        <v>1016</v>
      </c>
      <c r="F1572" t="s">
        <v>10</v>
      </c>
      <c r="G1572" t="s">
        <v>62</v>
      </c>
      <c r="H1572" t="s">
        <v>10</v>
      </c>
      <c r="I1572" t="s">
        <v>2970</v>
      </c>
      <c r="M1572" t="s">
        <v>792</v>
      </c>
      <c r="N1572" t="s">
        <v>42</v>
      </c>
      <c r="O1572" s="2">
        <v>45122</v>
      </c>
      <c r="Q1572" s="2">
        <v>46203</v>
      </c>
    </row>
    <row r="1573" spans="1:17" x14ac:dyDescent="0.35">
      <c r="A1573" t="s">
        <v>4163</v>
      </c>
      <c r="B1573" t="s">
        <v>4164</v>
      </c>
      <c r="D1573" t="s">
        <v>6</v>
      </c>
      <c r="E1573" t="s">
        <v>1016</v>
      </c>
      <c r="F1573" t="s">
        <v>10</v>
      </c>
      <c r="G1573" t="s">
        <v>126</v>
      </c>
      <c r="H1573" t="s">
        <v>10</v>
      </c>
      <c r="I1573" t="s">
        <v>1126</v>
      </c>
      <c r="J1573" t="s">
        <v>10</v>
      </c>
      <c r="K1573" t="s">
        <v>1116</v>
      </c>
      <c r="L1573" t="b">
        <v>0</v>
      </c>
      <c r="M1573" t="s">
        <v>792</v>
      </c>
      <c r="N1573" t="s">
        <v>42</v>
      </c>
      <c r="O1573" s="2">
        <v>41827</v>
      </c>
    </row>
    <row r="1574" spans="1:17" x14ac:dyDescent="0.35">
      <c r="A1574" t="s">
        <v>4165</v>
      </c>
      <c r="B1574" t="s">
        <v>4166</v>
      </c>
      <c r="D1574" t="s">
        <v>6</v>
      </c>
      <c r="E1574" t="s">
        <v>1016</v>
      </c>
      <c r="F1574" t="s">
        <v>10</v>
      </c>
      <c r="G1574" t="s">
        <v>62</v>
      </c>
      <c r="H1574" t="s">
        <v>10</v>
      </c>
      <c r="I1574" t="s">
        <v>2973</v>
      </c>
      <c r="M1574" t="s">
        <v>792</v>
      </c>
      <c r="N1574" t="s">
        <v>42</v>
      </c>
      <c r="O1574" s="2">
        <v>45122</v>
      </c>
      <c r="Q1574" s="2">
        <v>46203</v>
      </c>
    </row>
    <row r="1575" spans="1:17" x14ac:dyDescent="0.35">
      <c r="A1575" t="s">
        <v>4167</v>
      </c>
      <c r="B1575" t="s">
        <v>4168</v>
      </c>
      <c r="D1575" t="s">
        <v>6</v>
      </c>
      <c r="E1575" t="s">
        <v>1016</v>
      </c>
      <c r="F1575" t="s">
        <v>10</v>
      </c>
      <c r="G1575" t="s">
        <v>62</v>
      </c>
      <c r="H1575" t="s">
        <v>10</v>
      </c>
      <c r="I1575" t="s">
        <v>2976</v>
      </c>
      <c r="M1575" t="s">
        <v>792</v>
      </c>
      <c r="N1575" t="s">
        <v>42</v>
      </c>
      <c r="O1575" s="2">
        <v>45122</v>
      </c>
      <c r="Q1575" s="2">
        <v>46203</v>
      </c>
    </row>
    <row r="1576" spans="1:17" x14ac:dyDescent="0.35">
      <c r="A1576" t="s">
        <v>4169</v>
      </c>
      <c r="B1576" t="s">
        <v>4170</v>
      </c>
      <c r="D1576" t="s">
        <v>6</v>
      </c>
      <c r="E1576" t="s">
        <v>1016</v>
      </c>
      <c r="F1576" t="s">
        <v>10</v>
      </c>
      <c r="G1576" t="s">
        <v>62</v>
      </c>
      <c r="H1576" t="s">
        <v>10</v>
      </c>
      <c r="I1576" t="s">
        <v>2979</v>
      </c>
      <c r="M1576" t="s">
        <v>792</v>
      </c>
      <c r="N1576" t="s">
        <v>42</v>
      </c>
      <c r="O1576" s="2">
        <v>45122</v>
      </c>
      <c r="Q1576" s="2">
        <v>46203</v>
      </c>
    </row>
    <row r="1577" spans="1:17" x14ac:dyDescent="0.35">
      <c r="A1577" t="s">
        <v>4171</v>
      </c>
      <c r="B1577" t="s">
        <v>4172</v>
      </c>
      <c r="D1577" t="s">
        <v>6</v>
      </c>
      <c r="E1577" t="s">
        <v>1016</v>
      </c>
      <c r="F1577" t="s">
        <v>10</v>
      </c>
      <c r="G1577" t="s">
        <v>90</v>
      </c>
      <c r="H1577" t="s">
        <v>10</v>
      </c>
      <c r="I1577" t="s">
        <v>1905</v>
      </c>
      <c r="M1577" t="s">
        <v>792</v>
      </c>
      <c r="N1577" t="s">
        <v>42</v>
      </c>
      <c r="O1577" s="2">
        <v>45122</v>
      </c>
    </row>
    <row r="1578" spans="1:17" x14ac:dyDescent="0.35">
      <c r="A1578" t="s">
        <v>4173</v>
      </c>
      <c r="B1578" t="s">
        <v>4174</v>
      </c>
      <c r="D1578" t="s">
        <v>6</v>
      </c>
      <c r="E1578" t="s">
        <v>1016</v>
      </c>
      <c r="F1578" t="s">
        <v>10</v>
      </c>
      <c r="G1578" t="s">
        <v>62</v>
      </c>
      <c r="H1578" t="s">
        <v>10</v>
      </c>
      <c r="I1578" t="s">
        <v>1761</v>
      </c>
      <c r="M1578" t="s">
        <v>792</v>
      </c>
      <c r="N1578" t="s">
        <v>42</v>
      </c>
      <c r="O1578" s="2">
        <v>45122</v>
      </c>
      <c r="Q1578" s="2">
        <v>46203</v>
      </c>
    </row>
    <row r="1579" spans="1:17" x14ac:dyDescent="0.35">
      <c r="A1579" t="s">
        <v>4175</v>
      </c>
      <c r="B1579" t="s">
        <v>4176</v>
      </c>
      <c r="D1579" t="s">
        <v>6</v>
      </c>
      <c r="E1579" t="s">
        <v>1016</v>
      </c>
      <c r="F1579" t="s">
        <v>10</v>
      </c>
      <c r="G1579" t="s">
        <v>62</v>
      </c>
      <c r="H1579" t="s">
        <v>10</v>
      </c>
      <c r="I1579" t="s">
        <v>1744</v>
      </c>
      <c r="M1579" t="s">
        <v>792</v>
      </c>
      <c r="N1579" t="s">
        <v>42</v>
      </c>
      <c r="O1579" s="2">
        <v>45122</v>
      </c>
      <c r="Q1579" s="2">
        <v>46203</v>
      </c>
    </row>
    <row r="1580" spans="1:17" x14ac:dyDescent="0.35">
      <c r="A1580" t="s">
        <v>4177</v>
      </c>
      <c r="B1580" t="s">
        <v>4178</v>
      </c>
      <c r="D1580" t="s">
        <v>6</v>
      </c>
      <c r="E1580" t="s">
        <v>1016</v>
      </c>
      <c r="F1580" t="s">
        <v>10</v>
      </c>
      <c r="G1580" t="s">
        <v>62</v>
      </c>
      <c r="H1580" t="s">
        <v>10</v>
      </c>
      <c r="I1580" t="s">
        <v>3025</v>
      </c>
      <c r="M1580" t="s">
        <v>792</v>
      </c>
      <c r="N1580" t="s">
        <v>42</v>
      </c>
      <c r="O1580" s="2">
        <v>45122</v>
      </c>
    </row>
    <row r="1581" spans="1:17" x14ac:dyDescent="0.35">
      <c r="A1581" t="s">
        <v>4179</v>
      </c>
      <c r="B1581" t="s">
        <v>4180</v>
      </c>
      <c r="D1581" t="s">
        <v>6</v>
      </c>
      <c r="E1581" t="s">
        <v>1016</v>
      </c>
      <c r="F1581" t="s">
        <v>10</v>
      </c>
      <c r="G1581" t="s">
        <v>124</v>
      </c>
      <c r="H1581" t="s">
        <v>10</v>
      </c>
      <c r="I1581" t="s">
        <v>1716</v>
      </c>
      <c r="M1581" t="s">
        <v>792</v>
      </c>
      <c r="N1581" t="s">
        <v>42</v>
      </c>
      <c r="O1581" s="2">
        <v>45122</v>
      </c>
    </row>
    <row r="1582" spans="1:17" x14ac:dyDescent="0.35">
      <c r="A1582" t="s">
        <v>4181</v>
      </c>
      <c r="B1582" t="s">
        <v>4182</v>
      </c>
      <c r="D1582" t="s">
        <v>6</v>
      </c>
      <c r="E1582" t="s">
        <v>1016</v>
      </c>
      <c r="F1582" t="s">
        <v>10</v>
      </c>
      <c r="G1582" t="s">
        <v>66</v>
      </c>
      <c r="H1582" t="s">
        <v>10</v>
      </c>
      <c r="I1582" t="s">
        <v>1020</v>
      </c>
      <c r="M1582" t="s">
        <v>792</v>
      </c>
      <c r="N1582" t="s">
        <v>42</v>
      </c>
      <c r="O1582" s="2">
        <v>45122</v>
      </c>
    </row>
    <row r="1583" spans="1:17" x14ac:dyDescent="0.35">
      <c r="A1583" t="s">
        <v>4183</v>
      </c>
      <c r="B1583" t="s">
        <v>4184</v>
      </c>
      <c r="D1583" t="s">
        <v>6</v>
      </c>
      <c r="E1583" t="s">
        <v>1016</v>
      </c>
      <c r="F1583" t="s">
        <v>10</v>
      </c>
      <c r="G1583" t="s">
        <v>62</v>
      </c>
      <c r="H1583" t="s">
        <v>10</v>
      </c>
      <c r="I1583" t="s">
        <v>2372</v>
      </c>
      <c r="M1583" t="s">
        <v>792</v>
      </c>
      <c r="N1583" t="s">
        <v>42</v>
      </c>
      <c r="O1583" s="2">
        <v>45122</v>
      </c>
    </row>
    <row r="1584" spans="1:17" x14ac:dyDescent="0.35">
      <c r="A1584" t="s">
        <v>4185</v>
      </c>
      <c r="B1584" t="s">
        <v>4186</v>
      </c>
      <c r="D1584" t="s">
        <v>6</v>
      </c>
      <c r="E1584" t="s">
        <v>1016</v>
      </c>
      <c r="F1584" t="s">
        <v>10</v>
      </c>
      <c r="G1584" t="s">
        <v>40</v>
      </c>
      <c r="H1584" t="s">
        <v>10</v>
      </c>
      <c r="I1584" t="s">
        <v>1023</v>
      </c>
      <c r="M1584" t="s">
        <v>792</v>
      </c>
      <c r="N1584" t="s">
        <v>42</v>
      </c>
      <c r="O1584" s="2">
        <v>41827</v>
      </c>
      <c r="Q1584" s="2">
        <v>41639</v>
      </c>
    </row>
    <row r="1585" spans="1:17" x14ac:dyDescent="0.35">
      <c r="A1585" t="s">
        <v>4187</v>
      </c>
      <c r="B1585" t="s">
        <v>4188</v>
      </c>
      <c r="D1585" t="s">
        <v>6</v>
      </c>
      <c r="E1585" t="s">
        <v>1016</v>
      </c>
      <c r="F1585" t="s">
        <v>10</v>
      </c>
      <c r="G1585" t="s">
        <v>124</v>
      </c>
      <c r="H1585" t="s">
        <v>10</v>
      </c>
      <c r="I1585" t="s">
        <v>1727</v>
      </c>
      <c r="M1585" t="s">
        <v>792</v>
      </c>
      <c r="N1585" t="s">
        <v>42</v>
      </c>
      <c r="O1585" s="2">
        <v>45122</v>
      </c>
    </row>
    <row r="1586" spans="1:17" x14ac:dyDescent="0.35">
      <c r="A1586" t="s">
        <v>4189</v>
      </c>
      <c r="B1586" t="s">
        <v>4190</v>
      </c>
      <c r="D1586" t="s">
        <v>6</v>
      </c>
      <c r="E1586" t="s">
        <v>1016</v>
      </c>
      <c r="F1586" t="s">
        <v>10</v>
      </c>
      <c r="G1586" t="s">
        <v>124</v>
      </c>
      <c r="H1586" t="s">
        <v>10</v>
      </c>
      <c r="I1586" t="s">
        <v>1730</v>
      </c>
      <c r="M1586" t="s">
        <v>792</v>
      </c>
      <c r="N1586" t="s">
        <v>42</v>
      </c>
      <c r="O1586" s="2">
        <v>45122</v>
      </c>
    </row>
    <row r="1587" spans="1:17" x14ac:dyDescent="0.35">
      <c r="A1587" t="s">
        <v>4191</v>
      </c>
      <c r="B1587" t="s">
        <v>4192</v>
      </c>
      <c r="D1587" t="s">
        <v>6</v>
      </c>
      <c r="E1587" t="s">
        <v>1016</v>
      </c>
      <c r="F1587" t="s">
        <v>10</v>
      </c>
      <c r="G1587" t="s">
        <v>124</v>
      </c>
      <c r="H1587" t="s">
        <v>10</v>
      </c>
      <c r="I1587" t="s">
        <v>1733</v>
      </c>
      <c r="M1587" t="s">
        <v>792</v>
      </c>
      <c r="N1587" t="s">
        <v>42</v>
      </c>
      <c r="O1587" s="2">
        <v>45122</v>
      </c>
    </row>
    <row r="1588" spans="1:17" x14ac:dyDescent="0.35">
      <c r="A1588" t="s">
        <v>4193</v>
      </c>
      <c r="B1588" t="s">
        <v>4194</v>
      </c>
      <c r="D1588" t="s">
        <v>6</v>
      </c>
      <c r="E1588" t="s">
        <v>1016</v>
      </c>
      <c r="F1588" t="s">
        <v>10</v>
      </c>
      <c r="G1588" t="s">
        <v>62</v>
      </c>
      <c r="H1588" t="s">
        <v>10</v>
      </c>
      <c r="I1588" t="s">
        <v>3040</v>
      </c>
      <c r="M1588" t="s">
        <v>792</v>
      </c>
      <c r="N1588" t="s">
        <v>42</v>
      </c>
      <c r="O1588" s="2">
        <v>45122</v>
      </c>
    </row>
    <row r="1589" spans="1:17" x14ac:dyDescent="0.35">
      <c r="A1589" t="s">
        <v>4195</v>
      </c>
      <c r="B1589" t="s">
        <v>4196</v>
      </c>
      <c r="D1589" t="s">
        <v>6</v>
      </c>
      <c r="E1589" t="s">
        <v>1016</v>
      </c>
      <c r="F1589" t="s">
        <v>10</v>
      </c>
      <c r="G1589" t="s">
        <v>62</v>
      </c>
      <c r="H1589" t="s">
        <v>10</v>
      </c>
      <c r="I1589" t="s">
        <v>3044</v>
      </c>
      <c r="M1589" t="s">
        <v>792</v>
      </c>
      <c r="N1589" t="s">
        <v>42</v>
      </c>
      <c r="O1589" s="2">
        <v>45580</v>
      </c>
    </row>
    <row r="1590" spans="1:17" x14ac:dyDescent="0.35">
      <c r="A1590" t="s">
        <v>4197</v>
      </c>
      <c r="B1590" t="s">
        <v>4198</v>
      </c>
      <c r="D1590" t="s">
        <v>6</v>
      </c>
      <c r="E1590" t="s">
        <v>1016</v>
      </c>
      <c r="F1590" t="s">
        <v>10</v>
      </c>
      <c r="G1590" t="s">
        <v>62</v>
      </c>
      <c r="H1590" t="s">
        <v>10</v>
      </c>
      <c r="I1590" t="s">
        <v>3047</v>
      </c>
      <c r="M1590" t="s">
        <v>792</v>
      </c>
      <c r="N1590" t="s">
        <v>42</v>
      </c>
      <c r="O1590" s="2">
        <v>45580</v>
      </c>
    </row>
    <row r="1591" spans="1:17" x14ac:dyDescent="0.35">
      <c r="A1591" t="s">
        <v>4199</v>
      </c>
      <c r="B1591" t="s">
        <v>4200</v>
      </c>
      <c r="D1591" t="s">
        <v>6</v>
      </c>
      <c r="E1591" t="s">
        <v>1016</v>
      </c>
      <c r="F1591" t="s">
        <v>10</v>
      </c>
      <c r="G1591" t="s">
        <v>62</v>
      </c>
      <c r="H1591" t="s">
        <v>10</v>
      </c>
      <c r="I1591" t="s">
        <v>3050</v>
      </c>
      <c r="M1591" t="s">
        <v>792</v>
      </c>
      <c r="N1591" t="s">
        <v>42</v>
      </c>
      <c r="O1591" s="2">
        <v>45580</v>
      </c>
    </row>
    <row r="1592" spans="1:17" x14ac:dyDescent="0.35">
      <c r="A1592" t="s">
        <v>4201</v>
      </c>
      <c r="B1592" t="s">
        <v>4202</v>
      </c>
      <c r="D1592" t="s">
        <v>6</v>
      </c>
      <c r="E1592" t="s">
        <v>1016</v>
      </c>
      <c r="F1592" t="s">
        <v>10</v>
      </c>
      <c r="G1592" t="s">
        <v>62</v>
      </c>
      <c r="H1592" t="s">
        <v>10</v>
      </c>
      <c r="I1592" t="s">
        <v>2834</v>
      </c>
      <c r="M1592" t="s">
        <v>792</v>
      </c>
      <c r="N1592" t="s">
        <v>42</v>
      </c>
      <c r="O1592" s="2">
        <v>45580</v>
      </c>
    </row>
    <row r="1593" spans="1:17" x14ac:dyDescent="0.35">
      <c r="A1593" t="s">
        <v>4203</v>
      </c>
      <c r="B1593" t="s">
        <v>4204</v>
      </c>
      <c r="D1593" t="s">
        <v>6</v>
      </c>
      <c r="E1593" t="s">
        <v>1016</v>
      </c>
      <c r="F1593" t="s">
        <v>10</v>
      </c>
      <c r="G1593" t="s">
        <v>103</v>
      </c>
      <c r="H1593" t="s">
        <v>10</v>
      </c>
      <c r="I1593" t="s">
        <v>1123</v>
      </c>
      <c r="M1593" t="s">
        <v>792</v>
      </c>
      <c r="N1593" t="s">
        <v>42</v>
      </c>
      <c r="O1593" s="2">
        <v>45838</v>
      </c>
    </row>
    <row r="1594" spans="1:17" x14ac:dyDescent="0.35">
      <c r="A1594" t="s">
        <v>4205</v>
      </c>
      <c r="B1594" t="s">
        <v>4206</v>
      </c>
      <c r="D1594" t="s">
        <v>6</v>
      </c>
      <c r="E1594" t="s">
        <v>1016</v>
      </c>
      <c r="F1594" t="s">
        <v>10</v>
      </c>
      <c r="G1594" t="s">
        <v>62</v>
      </c>
      <c r="H1594" t="s">
        <v>10</v>
      </c>
      <c r="I1594" t="s">
        <v>3057</v>
      </c>
      <c r="M1594" t="s">
        <v>792</v>
      </c>
      <c r="N1594" t="s">
        <v>42</v>
      </c>
      <c r="O1594" s="2">
        <v>46203</v>
      </c>
    </row>
    <row r="1595" spans="1:17" x14ac:dyDescent="0.35">
      <c r="A1595" t="s">
        <v>4207</v>
      </c>
      <c r="B1595" t="s">
        <v>4208</v>
      </c>
      <c r="D1595" t="s">
        <v>6</v>
      </c>
      <c r="E1595" t="s">
        <v>1016</v>
      </c>
      <c r="F1595" t="s">
        <v>10</v>
      </c>
      <c r="G1595" t="s">
        <v>126</v>
      </c>
      <c r="H1595" t="s">
        <v>10</v>
      </c>
      <c r="I1595" t="s">
        <v>1131</v>
      </c>
      <c r="M1595" t="s">
        <v>792</v>
      </c>
      <c r="N1595" t="s">
        <v>42</v>
      </c>
      <c r="O1595" s="2">
        <v>41827</v>
      </c>
      <c r="Q1595" s="2">
        <v>41639</v>
      </c>
    </row>
    <row r="1596" spans="1:17" x14ac:dyDescent="0.35">
      <c r="A1596" t="s">
        <v>4209</v>
      </c>
      <c r="B1596" t="s">
        <v>4210</v>
      </c>
      <c r="D1596" t="s">
        <v>6</v>
      </c>
      <c r="E1596" t="s">
        <v>1016</v>
      </c>
      <c r="F1596" t="s">
        <v>10</v>
      </c>
      <c r="G1596" t="s">
        <v>62</v>
      </c>
      <c r="H1596" t="s">
        <v>10</v>
      </c>
      <c r="I1596" t="s">
        <v>3062</v>
      </c>
      <c r="M1596" t="s">
        <v>792</v>
      </c>
      <c r="N1596" t="s">
        <v>42</v>
      </c>
      <c r="O1596" s="2">
        <v>46203</v>
      </c>
    </row>
    <row r="1597" spans="1:17" x14ac:dyDescent="0.35">
      <c r="A1597" t="s">
        <v>4211</v>
      </c>
      <c r="B1597" t="s">
        <v>4212</v>
      </c>
      <c r="D1597" t="s">
        <v>6</v>
      </c>
      <c r="E1597" t="s">
        <v>1016</v>
      </c>
      <c r="F1597" t="s">
        <v>10</v>
      </c>
      <c r="G1597" t="s">
        <v>62</v>
      </c>
      <c r="H1597" t="s">
        <v>10</v>
      </c>
      <c r="I1597" t="s">
        <v>3057</v>
      </c>
      <c r="M1597" t="s">
        <v>792</v>
      </c>
      <c r="N1597" t="s">
        <v>42</v>
      </c>
      <c r="O1597" s="2">
        <v>46203</v>
      </c>
    </row>
    <row r="1598" spans="1:17" x14ac:dyDescent="0.35">
      <c r="A1598" t="s">
        <v>4213</v>
      </c>
      <c r="B1598" t="s">
        <v>4214</v>
      </c>
      <c r="D1598" t="s">
        <v>6</v>
      </c>
      <c r="E1598" t="s">
        <v>1016</v>
      </c>
      <c r="F1598" t="s">
        <v>10</v>
      </c>
      <c r="G1598" t="s">
        <v>62</v>
      </c>
      <c r="H1598" t="s">
        <v>10</v>
      </c>
      <c r="I1598" t="s">
        <v>3067</v>
      </c>
      <c r="M1598" t="s">
        <v>792</v>
      </c>
      <c r="N1598" t="s">
        <v>42</v>
      </c>
      <c r="O1598" s="2">
        <v>46203</v>
      </c>
    </row>
    <row r="1599" spans="1:17" x14ac:dyDescent="0.35">
      <c r="A1599" t="s">
        <v>4215</v>
      </c>
      <c r="B1599" t="s">
        <v>4216</v>
      </c>
      <c r="D1599" t="s">
        <v>6</v>
      </c>
      <c r="E1599" t="s">
        <v>1016</v>
      </c>
      <c r="F1599" t="s">
        <v>10</v>
      </c>
      <c r="G1599" t="s">
        <v>62</v>
      </c>
      <c r="H1599" t="s">
        <v>10</v>
      </c>
      <c r="I1599" t="s">
        <v>3070</v>
      </c>
      <c r="M1599" t="s">
        <v>792</v>
      </c>
      <c r="N1599" t="s">
        <v>42</v>
      </c>
      <c r="O1599" s="2">
        <v>46203</v>
      </c>
    </row>
    <row r="1600" spans="1:17" x14ac:dyDescent="0.35">
      <c r="A1600" t="s">
        <v>4217</v>
      </c>
      <c r="B1600" t="s">
        <v>4218</v>
      </c>
      <c r="D1600" t="s">
        <v>6</v>
      </c>
      <c r="E1600" t="s">
        <v>1016</v>
      </c>
      <c r="F1600" t="s">
        <v>10</v>
      </c>
      <c r="G1600" t="s">
        <v>62</v>
      </c>
      <c r="H1600" t="s">
        <v>10</v>
      </c>
      <c r="I1600" t="s">
        <v>3073</v>
      </c>
      <c r="M1600" t="s">
        <v>792</v>
      </c>
      <c r="N1600" t="s">
        <v>42</v>
      </c>
      <c r="O1600" s="2">
        <v>46203</v>
      </c>
    </row>
    <row r="1601" spans="1:17" x14ac:dyDescent="0.35">
      <c r="A1601" t="s">
        <v>4219</v>
      </c>
      <c r="B1601" t="s">
        <v>4220</v>
      </c>
      <c r="D1601" t="s">
        <v>6</v>
      </c>
      <c r="E1601" t="s">
        <v>1016</v>
      </c>
      <c r="F1601" t="s">
        <v>10</v>
      </c>
      <c r="G1601" t="s">
        <v>62</v>
      </c>
      <c r="H1601" t="s">
        <v>10</v>
      </c>
      <c r="I1601" t="s">
        <v>3076</v>
      </c>
      <c r="M1601" t="s">
        <v>792</v>
      </c>
      <c r="N1601" t="s">
        <v>42</v>
      </c>
      <c r="O1601" s="2">
        <v>46203</v>
      </c>
    </row>
    <row r="1602" spans="1:17" x14ac:dyDescent="0.35">
      <c r="A1602" t="s">
        <v>4221</v>
      </c>
      <c r="B1602" t="s">
        <v>4222</v>
      </c>
      <c r="D1602" t="s">
        <v>6</v>
      </c>
      <c r="E1602" t="s">
        <v>1016</v>
      </c>
      <c r="F1602" t="s">
        <v>10</v>
      </c>
      <c r="G1602" t="s">
        <v>62</v>
      </c>
      <c r="H1602" t="s">
        <v>10</v>
      </c>
      <c r="I1602" t="s">
        <v>3079</v>
      </c>
      <c r="M1602" t="s">
        <v>792</v>
      </c>
      <c r="N1602" t="s">
        <v>42</v>
      </c>
      <c r="O1602" s="2">
        <v>46203</v>
      </c>
    </row>
    <row r="1603" spans="1:17" x14ac:dyDescent="0.35">
      <c r="A1603" t="s">
        <v>4223</v>
      </c>
      <c r="B1603" t="s">
        <v>4224</v>
      </c>
      <c r="D1603" t="s">
        <v>6</v>
      </c>
      <c r="E1603" t="s">
        <v>1016</v>
      </c>
      <c r="F1603" t="s">
        <v>10</v>
      </c>
      <c r="G1603" t="s">
        <v>62</v>
      </c>
      <c r="H1603" t="s">
        <v>10</v>
      </c>
      <c r="I1603" t="s">
        <v>3082</v>
      </c>
      <c r="M1603" t="s">
        <v>792</v>
      </c>
      <c r="N1603" t="s">
        <v>42</v>
      </c>
      <c r="O1603" s="2">
        <v>46203</v>
      </c>
    </row>
    <row r="1604" spans="1:17" x14ac:dyDescent="0.35">
      <c r="A1604" t="s">
        <v>4225</v>
      </c>
      <c r="B1604" t="s">
        <v>4226</v>
      </c>
      <c r="D1604" t="s">
        <v>6</v>
      </c>
      <c r="E1604" t="s">
        <v>1016</v>
      </c>
      <c r="F1604" t="s">
        <v>10</v>
      </c>
      <c r="G1604" t="s">
        <v>62</v>
      </c>
      <c r="H1604" t="s">
        <v>10</v>
      </c>
      <c r="I1604" t="s">
        <v>3085</v>
      </c>
      <c r="M1604" t="s">
        <v>792</v>
      </c>
      <c r="N1604" t="s">
        <v>42</v>
      </c>
      <c r="O1604" s="2">
        <v>46203</v>
      </c>
    </row>
    <row r="1605" spans="1:17" x14ac:dyDescent="0.35">
      <c r="A1605" t="s">
        <v>4227</v>
      </c>
      <c r="B1605" t="s">
        <v>4228</v>
      </c>
      <c r="D1605" t="s">
        <v>6</v>
      </c>
      <c r="E1605" t="s">
        <v>1016</v>
      </c>
      <c r="F1605" t="s">
        <v>10</v>
      </c>
      <c r="G1605" t="s">
        <v>62</v>
      </c>
      <c r="H1605" t="s">
        <v>10</v>
      </c>
      <c r="I1605" t="s">
        <v>3088</v>
      </c>
      <c r="M1605" t="s">
        <v>792</v>
      </c>
      <c r="N1605" t="s">
        <v>42</v>
      </c>
      <c r="O1605" s="2">
        <v>46203</v>
      </c>
    </row>
    <row r="1606" spans="1:17" x14ac:dyDescent="0.35">
      <c r="A1606" t="s">
        <v>4229</v>
      </c>
      <c r="B1606" t="s">
        <v>4230</v>
      </c>
      <c r="D1606" t="s">
        <v>6</v>
      </c>
      <c r="E1606" t="s">
        <v>1016</v>
      </c>
      <c r="F1606" t="s">
        <v>10</v>
      </c>
      <c r="G1606" t="s">
        <v>84</v>
      </c>
      <c r="H1606" t="s">
        <v>10</v>
      </c>
      <c r="I1606" t="s">
        <v>1023</v>
      </c>
      <c r="J1606" t="s">
        <v>10</v>
      </c>
      <c r="K1606" t="s">
        <v>1116</v>
      </c>
      <c r="L1606" t="b">
        <v>0</v>
      </c>
      <c r="M1606" t="s">
        <v>792</v>
      </c>
      <c r="N1606" t="s">
        <v>42</v>
      </c>
      <c r="O1606" s="2">
        <v>41827</v>
      </c>
      <c r="Q1606" s="2">
        <v>41639</v>
      </c>
    </row>
    <row r="1607" spans="1:17" x14ac:dyDescent="0.35">
      <c r="A1607" t="s">
        <v>4231</v>
      </c>
      <c r="B1607" t="s">
        <v>4232</v>
      </c>
      <c r="D1607" t="s">
        <v>6</v>
      </c>
      <c r="E1607" t="s">
        <v>1016</v>
      </c>
      <c r="F1607" t="s">
        <v>10</v>
      </c>
      <c r="G1607" t="s">
        <v>62</v>
      </c>
      <c r="H1607" t="s">
        <v>10</v>
      </c>
      <c r="I1607" t="s">
        <v>3093</v>
      </c>
      <c r="M1607" t="s">
        <v>792</v>
      </c>
      <c r="N1607" t="s">
        <v>42</v>
      </c>
      <c r="O1607" s="2">
        <v>46203</v>
      </c>
    </row>
    <row r="1608" spans="1:17" x14ac:dyDescent="0.35">
      <c r="A1608" t="s">
        <v>4233</v>
      </c>
      <c r="B1608" t="s">
        <v>4234</v>
      </c>
      <c r="D1608" t="s">
        <v>6</v>
      </c>
      <c r="E1608" t="s">
        <v>1016</v>
      </c>
      <c r="F1608" t="s">
        <v>10</v>
      </c>
      <c r="G1608" t="s">
        <v>90</v>
      </c>
      <c r="H1608" t="s">
        <v>10</v>
      </c>
      <c r="I1608" t="s">
        <v>4235</v>
      </c>
      <c r="M1608" t="s">
        <v>792</v>
      </c>
      <c r="N1608" t="s">
        <v>42</v>
      </c>
      <c r="O1608" s="2">
        <v>44392</v>
      </c>
    </row>
    <row r="1609" spans="1:17" x14ac:dyDescent="0.35">
      <c r="A1609" t="s">
        <v>4236</v>
      </c>
      <c r="B1609" t="s">
        <v>4237</v>
      </c>
      <c r="D1609" t="s">
        <v>6</v>
      </c>
      <c r="E1609" t="s">
        <v>1016</v>
      </c>
      <c r="F1609" t="s">
        <v>10</v>
      </c>
      <c r="G1609" t="s">
        <v>120</v>
      </c>
      <c r="H1609" t="s">
        <v>10</v>
      </c>
      <c r="I1609" t="s">
        <v>4238</v>
      </c>
      <c r="M1609" t="s">
        <v>792</v>
      </c>
      <c r="N1609" t="s">
        <v>42</v>
      </c>
      <c r="O1609" s="2">
        <v>44392</v>
      </c>
    </row>
    <row r="1610" spans="1:17" x14ac:dyDescent="0.35">
      <c r="A1610" t="s">
        <v>4239</v>
      </c>
      <c r="B1610" t="s">
        <v>4240</v>
      </c>
      <c r="D1610" t="s">
        <v>6</v>
      </c>
      <c r="E1610" t="s">
        <v>1016</v>
      </c>
      <c r="F1610" t="s">
        <v>10</v>
      </c>
      <c r="G1610" t="s">
        <v>58</v>
      </c>
      <c r="H1610" t="s">
        <v>10</v>
      </c>
      <c r="I1610" t="s">
        <v>4235</v>
      </c>
      <c r="M1610" t="s">
        <v>792</v>
      </c>
      <c r="N1610" t="s">
        <v>42</v>
      </c>
      <c r="O1610" s="2">
        <v>44392</v>
      </c>
    </row>
    <row r="1611" spans="1:17" x14ac:dyDescent="0.35">
      <c r="A1611" t="s">
        <v>4241</v>
      </c>
      <c r="B1611" t="s">
        <v>4242</v>
      </c>
      <c r="D1611" t="s">
        <v>6</v>
      </c>
      <c r="E1611" t="s">
        <v>1016</v>
      </c>
      <c r="F1611" t="s">
        <v>10</v>
      </c>
      <c r="G1611" t="s">
        <v>88</v>
      </c>
      <c r="H1611" t="s">
        <v>10</v>
      </c>
      <c r="I1611" t="s">
        <v>1023</v>
      </c>
      <c r="M1611" t="s">
        <v>792</v>
      </c>
      <c r="N1611" t="s">
        <v>42</v>
      </c>
      <c r="O1611" s="2">
        <v>44392</v>
      </c>
    </row>
    <row r="1612" spans="1:17" x14ac:dyDescent="0.35">
      <c r="A1612" t="s">
        <v>4243</v>
      </c>
      <c r="B1612" t="s">
        <v>4244</v>
      </c>
      <c r="D1612" t="s">
        <v>6</v>
      </c>
      <c r="E1612" t="s">
        <v>1016</v>
      </c>
      <c r="F1612" t="s">
        <v>10</v>
      </c>
      <c r="G1612" t="s">
        <v>84</v>
      </c>
      <c r="H1612" t="s">
        <v>10</v>
      </c>
      <c r="I1612" t="s">
        <v>1761</v>
      </c>
      <c r="M1612" t="s">
        <v>792</v>
      </c>
      <c r="N1612" t="s">
        <v>42</v>
      </c>
      <c r="O1612" s="2">
        <v>44392</v>
      </c>
    </row>
    <row r="1613" spans="1:17" x14ac:dyDescent="0.35">
      <c r="A1613" t="s">
        <v>4245</v>
      </c>
      <c r="B1613" t="s">
        <v>4246</v>
      </c>
      <c r="D1613" t="s">
        <v>6</v>
      </c>
      <c r="E1613" t="s">
        <v>1016</v>
      </c>
      <c r="F1613" t="s">
        <v>10</v>
      </c>
      <c r="G1613" t="s">
        <v>62</v>
      </c>
      <c r="H1613" t="s">
        <v>10</v>
      </c>
      <c r="I1613" t="s">
        <v>1366</v>
      </c>
      <c r="M1613" t="s">
        <v>792</v>
      </c>
      <c r="N1613" t="s">
        <v>42</v>
      </c>
      <c r="O1613" s="2">
        <v>44392</v>
      </c>
    </row>
    <row r="1614" spans="1:17" x14ac:dyDescent="0.35">
      <c r="A1614" t="s">
        <v>4247</v>
      </c>
      <c r="B1614" t="s">
        <v>4248</v>
      </c>
      <c r="D1614" t="s">
        <v>6</v>
      </c>
      <c r="E1614" t="s">
        <v>1016</v>
      </c>
      <c r="F1614" t="s">
        <v>10</v>
      </c>
      <c r="G1614" t="s">
        <v>62</v>
      </c>
      <c r="H1614" t="s">
        <v>10</v>
      </c>
      <c r="I1614" t="s">
        <v>1366</v>
      </c>
      <c r="M1614" t="s">
        <v>792</v>
      </c>
      <c r="N1614" t="s">
        <v>42</v>
      </c>
      <c r="O1614" s="2">
        <v>44757</v>
      </c>
    </row>
    <row r="1615" spans="1:17" x14ac:dyDescent="0.35">
      <c r="A1615" t="s">
        <v>4249</v>
      </c>
      <c r="B1615" t="s">
        <v>4250</v>
      </c>
      <c r="D1615" t="s">
        <v>6</v>
      </c>
      <c r="E1615" t="s">
        <v>1016</v>
      </c>
      <c r="F1615" t="s">
        <v>10</v>
      </c>
      <c r="G1615" t="s">
        <v>62</v>
      </c>
      <c r="H1615" t="s">
        <v>10</v>
      </c>
      <c r="I1615" t="s">
        <v>4251</v>
      </c>
      <c r="M1615" t="s">
        <v>792</v>
      </c>
      <c r="N1615" t="s">
        <v>42</v>
      </c>
      <c r="O1615" s="2">
        <v>44757</v>
      </c>
    </row>
    <row r="1616" spans="1:17" x14ac:dyDescent="0.35">
      <c r="A1616" t="s">
        <v>4252</v>
      </c>
      <c r="B1616" t="s">
        <v>4253</v>
      </c>
      <c r="D1616" t="s">
        <v>6</v>
      </c>
      <c r="E1616" t="s">
        <v>1016</v>
      </c>
      <c r="F1616" t="s">
        <v>10</v>
      </c>
      <c r="G1616" t="s">
        <v>62</v>
      </c>
      <c r="H1616" t="s">
        <v>10</v>
      </c>
      <c r="I1616" t="s">
        <v>4235</v>
      </c>
      <c r="M1616" t="s">
        <v>792</v>
      </c>
      <c r="N1616" t="s">
        <v>42</v>
      </c>
      <c r="O1616" s="2">
        <v>44757</v>
      </c>
    </row>
    <row r="1617" spans="1:15" x14ac:dyDescent="0.35">
      <c r="A1617" t="s">
        <v>4254</v>
      </c>
      <c r="B1617" t="s">
        <v>4255</v>
      </c>
      <c r="D1617" t="s">
        <v>6</v>
      </c>
      <c r="E1617" t="s">
        <v>1016</v>
      </c>
      <c r="F1617" t="s">
        <v>10</v>
      </c>
      <c r="G1617" t="s">
        <v>124</v>
      </c>
      <c r="H1617" t="s">
        <v>10</v>
      </c>
      <c r="I1617" t="s">
        <v>4235</v>
      </c>
      <c r="M1617" t="s">
        <v>792</v>
      </c>
      <c r="N1617" t="s">
        <v>42</v>
      </c>
      <c r="O1617" s="2">
        <v>44757</v>
      </c>
    </row>
    <row r="1618" spans="1:15" x14ac:dyDescent="0.35">
      <c r="A1618" t="s">
        <v>4256</v>
      </c>
      <c r="B1618" t="s">
        <v>4257</v>
      </c>
      <c r="D1618" t="s">
        <v>6</v>
      </c>
      <c r="E1618" t="s">
        <v>1016</v>
      </c>
      <c r="F1618" t="s">
        <v>10</v>
      </c>
      <c r="G1618" t="s">
        <v>62</v>
      </c>
      <c r="H1618" t="s">
        <v>10</v>
      </c>
      <c r="I1618" t="s">
        <v>3096</v>
      </c>
      <c r="M1618" t="s">
        <v>792</v>
      </c>
      <c r="N1618" t="s">
        <v>42</v>
      </c>
      <c r="O1618" s="2">
        <v>46203</v>
      </c>
    </row>
    <row r="1619" spans="1:15" x14ac:dyDescent="0.35">
      <c r="A1619" t="s">
        <v>4258</v>
      </c>
      <c r="B1619" t="s">
        <v>4259</v>
      </c>
      <c r="D1619" t="s">
        <v>6</v>
      </c>
      <c r="E1619" t="s">
        <v>1016</v>
      </c>
      <c r="F1619" t="s">
        <v>10</v>
      </c>
      <c r="G1619" t="s">
        <v>62</v>
      </c>
      <c r="H1619" t="s">
        <v>10</v>
      </c>
      <c r="I1619" t="s">
        <v>4260</v>
      </c>
      <c r="M1619" t="s">
        <v>792</v>
      </c>
      <c r="N1619" t="s">
        <v>42</v>
      </c>
      <c r="O1619" s="2">
        <v>44757</v>
      </c>
    </row>
    <row r="1620" spans="1:15" x14ac:dyDescent="0.35">
      <c r="A1620" t="s">
        <v>4261</v>
      </c>
      <c r="B1620" t="s">
        <v>4262</v>
      </c>
      <c r="D1620" t="s">
        <v>6</v>
      </c>
      <c r="E1620" t="s">
        <v>1016</v>
      </c>
      <c r="F1620" t="s">
        <v>10</v>
      </c>
      <c r="G1620" t="s">
        <v>46</v>
      </c>
      <c r="H1620" t="s">
        <v>10</v>
      </c>
      <c r="I1620" t="s">
        <v>1724</v>
      </c>
      <c r="M1620" t="s">
        <v>792</v>
      </c>
      <c r="N1620" t="s">
        <v>42</v>
      </c>
      <c r="O1620" s="2">
        <v>44757</v>
      </c>
    </row>
    <row r="1621" spans="1:15" x14ac:dyDescent="0.35">
      <c r="A1621" t="s">
        <v>4263</v>
      </c>
      <c r="B1621" t="s">
        <v>4264</v>
      </c>
      <c r="D1621" t="s">
        <v>6</v>
      </c>
      <c r="E1621" t="s">
        <v>1016</v>
      </c>
      <c r="F1621" t="s">
        <v>10</v>
      </c>
      <c r="G1621" t="s">
        <v>62</v>
      </c>
      <c r="H1621" t="s">
        <v>10</v>
      </c>
      <c r="I1621" t="s">
        <v>4238</v>
      </c>
      <c r="M1621" t="s">
        <v>792</v>
      </c>
      <c r="N1621" t="s">
        <v>42</v>
      </c>
      <c r="O1621" s="2">
        <v>44757</v>
      </c>
    </row>
    <row r="1622" spans="1:15" x14ac:dyDescent="0.35">
      <c r="A1622" t="s">
        <v>4265</v>
      </c>
      <c r="B1622" t="s">
        <v>4266</v>
      </c>
      <c r="D1622" t="s">
        <v>6</v>
      </c>
      <c r="E1622" t="s">
        <v>1016</v>
      </c>
      <c r="F1622" t="s">
        <v>10</v>
      </c>
      <c r="G1622" t="s">
        <v>62</v>
      </c>
      <c r="H1622" t="s">
        <v>10</v>
      </c>
      <c r="I1622" t="s">
        <v>4267</v>
      </c>
      <c r="M1622" t="s">
        <v>792</v>
      </c>
      <c r="N1622" t="s">
        <v>42</v>
      </c>
      <c r="O1622" s="2">
        <v>44757</v>
      </c>
    </row>
    <row r="1623" spans="1:15" x14ac:dyDescent="0.35">
      <c r="A1623" t="s">
        <v>4268</v>
      </c>
      <c r="B1623" t="s">
        <v>4269</v>
      </c>
      <c r="D1623" t="s">
        <v>6</v>
      </c>
      <c r="E1623" t="s">
        <v>1016</v>
      </c>
      <c r="F1623" t="s">
        <v>10</v>
      </c>
      <c r="G1623" t="s">
        <v>62</v>
      </c>
      <c r="H1623" t="s">
        <v>10</v>
      </c>
      <c r="I1623" t="s">
        <v>3099</v>
      </c>
      <c r="M1623" t="s">
        <v>792</v>
      </c>
      <c r="N1623" t="s">
        <v>42</v>
      </c>
      <c r="O1623" s="2">
        <v>46203</v>
      </c>
    </row>
    <row r="1624" spans="1:15" x14ac:dyDescent="0.35">
      <c r="A1624" t="s">
        <v>4270</v>
      </c>
      <c r="B1624" t="s">
        <v>4271</v>
      </c>
      <c r="D1624" t="s">
        <v>11</v>
      </c>
      <c r="E1624" t="s">
        <v>1016</v>
      </c>
      <c r="F1624" t="s">
        <v>10</v>
      </c>
      <c r="G1624" t="s">
        <v>120</v>
      </c>
      <c r="H1624" t="s">
        <v>10</v>
      </c>
      <c r="I1624" t="s">
        <v>4238</v>
      </c>
      <c r="M1624" t="s">
        <v>792</v>
      </c>
      <c r="N1624" t="s">
        <v>42</v>
      </c>
      <c r="O1624" s="2">
        <v>44392</v>
      </c>
    </row>
    <row r="1625" spans="1:15" x14ac:dyDescent="0.35">
      <c r="A1625" t="s">
        <v>4272</v>
      </c>
      <c r="B1625" t="s">
        <v>4273</v>
      </c>
      <c r="D1625" t="s">
        <v>6</v>
      </c>
      <c r="E1625" t="s">
        <v>1016</v>
      </c>
      <c r="F1625" t="s">
        <v>10</v>
      </c>
      <c r="G1625" t="s">
        <v>62</v>
      </c>
      <c r="H1625" t="s">
        <v>10</v>
      </c>
      <c r="I1625" t="s">
        <v>3102</v>
      </c>
      <c r="M1625" t="s">
        <v>792</v>
      </c>
      <c r="N1625" t="s">
        <v>42</v>
      </c>
      <c r="O1625" s="2">
        <v>46203</v>
      </c>
    </row>
    <row r="1626" spans="1:15" x14ac:dyDescent="0.35">
      <c r="A1626" t="s">
        <v>4274</v>
      </c>
      <c r="B1626" t="s">
        <v>4275</v>
      </c>
      <c r="D1626" t="s">
        <v>6</v>
      </c>
      <c r="E1626" t="s">
        <v>1016</v>
      </c>
      <c r="F1626" t="s">
        <v>10</v>
      </c>
      <c r="G1626" t="s">
        <v>62</v>
      </c>
      <c r="H1626" t="s">
        <v>10</v>
      </c>
      <c r="I1626" t="s">
        <v>3105</v>
      </c>
      <c r="M1626" t="s">
        <v>792</v>
      </c>
      <c r="N1626" t="s">
        <v>42</v>
      </c>
      <c r="O1626" s="2">
        <v>46203</v>
      </c>
    </row>
    <row r="1627" spans="1:15" x14ac:dyDescent="0.35">
      <c r="A1627" t="s">
        <v>4276</v>
      </c>
      <c r="B1627" t="s">
        <v>4277</v>
      </c>
      <c r="D1627" t="s">
        <v>11</v>
      </c>
      <c r="E1627" t="s">
        <v>1016</v>
      </c>
      <c r="F1627" t="s">
        <v>10</v>
      </c>
      <c r="G1627" t="s">
        <v>88</v>
      </c>
      <c r="H1627" t="s">
        <v>10</v>
      </c>
      <c r="I1627" t="s">
        <v>1023</v>
      </c>
      <c r="M1627" t="s">
        <v>792</v>
      </c>
      <c r="N1627" t="s">
        <v>42</v>
      </c>
      <c r="O1627" s="2">
        <v>44392</v>
      </c>
    </row>
    <row r="1628" spans="1:15" x14ac:dyDescent="0.35">
      <c r="A1628" t="s">
        <v>4278</v>
      </c>
      <c r="B1628" t="s">
        <v>4279</v>
      </c>
      <c r="D1628" t="s">
        <v>11</v>
      </c>
      <c r="E1628" t="s">
        <v>1016</v>
      </c>
      <c r="F1628" t="s">
        <v>10</v>
      </c>
      <c r="G1628" t="s">
        <v>84</v>
      </c>
      <c r="H1628" t="s">
        <v>10</v>
      </c>
      <c r="I1628" t="s">
        <v>1761</v>
      </c>
      <c r="M1628" t="s">
        <v>792</v>
      </c>
      <c r="N1628" t="s">
        <v>42</v>
      </c>
      <c r="O1628" s="2">
        <v>44392</v>
      </c>
    </row>
    <row r="1629" spans="1:15" x14ac:dyDescent="0.35">
      <c r="A1629" t="s">
        <v>4280</v>
      </c>
      <c r="B1629" t="s">
        <v>4281</v>
      </c>
      <c r="D1629" t="s">
        <v>6</v>
      </c>
      <c r="E1629" t="s">
        <v>1016</v>
      </c>
      <c r="F1629" t="s">
        <v>10</v>
      </c>
      <c r="G1629" t="s">
        <v>62</v>
      </c>
      <c r="H1629" t="s">
        <v>10</v>
      </c>
      <c r="I1629" t="s">
        <v>3108</v>
      </c>
      <c r="M1629" t="s">
        <v>792</v>
      </c>
      <c r="N1629" t="s">
        <v>42</v>
      </c>
      <c r="O1629" s="2">
        <v>46203</v>
      </c>
    </row>
    <row r="1630" spans="1:15" x14ac:dyDescent="0.35">
      <c r="A1630" t="s">
        <v>4282</v>
      </c>
      <c r="B1630" t="s">
        <v>4283</v>
      </c>
      <c r="D1630" t="s">
        <v>6</v>
      </c>
      <c r="E1630" t="s">
        <v>1016</v>
      </c>
      <c r="F1630" t="s">
        <v>10</v>
      </c>
      <c r="G1630" t="s">
        <v>62</v>
      </c>
      <c r="H1630" t="s">
        <v>10</v>
      </c>
      <c r="I1630" t="s">
        <v>3111</v>
      </c>
      <c r="M1630" t="s">
        <v>792</v>
      </c>
      <c r="N1630" t="s">
        <v>42</v>
      </c>
      <c r="O1630" s="2">
        <v>46203</v>
      </c>
    </row>
    <row r="1631" spans="1:15" x14ac:dyDescent="0.35">
      <c r="A1631" t="s">
        <v>4284</v>
      </c>
      <c r="B1631" t="s">
        <v>4285</v>
      </c>
      <c r="D1631" t="s">
        <v>11</v>
      </c>
      <c r="E1631" t="s">
        <v>1016</v>
      </c>
      <c r="F1631" t="s">
        <v>10</v>
      </c>
      <c r="G1631" t="s">
        <v>62</v>
      </c>
      <c r="H1631" t="s">
        <v>10</v>
      </c>
      <c r="I1631" t="s">
        <v>1366</v>
      </c>
      <c r="M1631" t="s">
        <v>792</v>
      </c>
      <c r="N1631" t="s">
        <v>42</v>
      </c>
      <c r="O1631" s="2">
        <v>44392</v>
      </c>
    </row>
    <row r="1632" spans="1:15" x14ac:dyDescent="0.35">
      <c r="A1632" t="s">
        <v>4286</v>
      </c>
      <c r="B1632" t="s">
        <v>4287</v>
      </c>
      <c r="D1632" t="s">
        <v>11</v>
      </c>
      <c r="E1632" t="s">
        <v>1016</v>
      </c>
      <c r="F1632" t="s">
        <v>10</v>
      </c>
      <c r="G1632" t="s">
        <v>90</v>
      </c>
      <c r="H1632" t="s">
        <v>10</v>
      </c>
      <c r="I1632" t="s">
        <v>4235</v>
      </c>
      <c r="M1632" t="s">
        <v>792</v>
      </c>
      <c r="N1632" t="s">
        <v>42</v>
      </c>
      <c r="O1632" s="2">
        <v>44392</v>
      </c>
    </row>
    <row r="1633" spans="1:17" x14ac:dyDescent="0.35">
      <c r="A1633" t="s">
        <v>4288</v>
      </c>
      <c r="B1633" t="s">
        <v>4289</v>
      </c>
      <c r="D1633" t="s">
        <v>6</v>
      </c>
      <c r="E1633" t="s">
        <v>1016</v>
      </c>
      <c r="F1633" t="s">
        <v>10</v>
      </c>
      <c r="G1633" t="s">
        <v>62</v>
      </c>
      <c r="H1633" t="s">
        <v>10</v>
      </c>
      <c r="I1633" t="s">
        <v>3114</v>
      </c>
      <c r="M1633" t="s">
        <v>792</v>
      </c>
      <c r="N1633" t="s">
        <v>42</v>
      </c>
      <c r="O1633" s="2">
        <v>46203</v>
      </c>
    </row>
    <row r="1634" spans="1:17" x14ac:dyDescent="0.35">
      <c r="A1634" t="s">
        <v>4290</v>
      </c>
      <c r="B1634" t="s">
        <v>4291</v>
      </c>
      <c r="D1634" t="s">
        <v>11</v>
      </c>
      <c r="E1634" t="s">
        <v>1016</v>
      </c>
      <c r="F1634" t="s">
        <v>10</v>
      </c>
      <c r="G1634" t="s">
        <v>58</v>
      </c>
      <c r="H1634" t="s">
        <v>10</v>
      </c>
      <c r="I1634" t="s">
        <v>4235</v>
      </c>
      <c r="M1634" t="s">
        <v>792</v>
      </c>
      <c r="N1634" t="s">
        <v>42</v>
      </c>
      <c r="O1634" s="2">
        <v>44392</v>
      </c>
    </row>
    <row r="1635" spans="1:17" x14ac:dyDescent="0.35">
      <c r="A1635" t="s">
        <v>4292</v>
      </c>
      <c r="B1635" t="s">
        <v>4293</v>
      </c>
      <c r="D1635" t="s">
        <v>6</v>
      </c>
      <c r="E1635" t="s">
        <v>1016</v>
      </c>
      <c r="F1635" t="s">
        <v>10</v>
      </c>
      <c r="G1635" t="s">
        <v>46</v>
      </c>
      <c r="H1635" t="s">
        <v>10</v>
      </c>
      <c r="I1635" t="s">
        <v>1814</v>
      </c>
      <c r="M1635" t="s">
        <v>792</v>
      </c>
      <c r="N1635" t="s">
        <v>42</v>
      </c>
      <c r="O1635" s="2">
        <v>46203</v>
      </c>
    </row>
    <row r="1636" spans="1:17" x14ac:dyDescent="0.35">
      <c r="A1636" t="s">
        <v>4294</v>
      </c>
      <c r="B1636" t="s">
        <v>4295</v>
      </c>
      <c r="D1636" t="s">
        <v>11</v>
      </c>
      <c r="E1636" t="s">
        <v>1016</v>
      </c>
      <c r="F1636" t="s">
        <v>10</v>
      </c>
      <c r="G1636" t="s">
        <v>62</v>
      </c>
      <c r="H1636" t="s">
        <v>10</v>
      </c>
      <c r="I1636" t="s">
        <v>1366</v>
      </c>
      <c r="M1636" t="s">
        <v>792</v>
      </c>
      <c r="N1636" t="s">
        <v>42</v>
      </c>
      <c r="O1636" s="2">
        <v>44757</v>
      </c>
    </row>
    <row r="1637" spans="1:17" x14ac:dyDescent="0.35">
      <c r="A1637" t="s">
        <v>4296</v>
      </c>
      <c r="B1637" t="s">
        <v>4297</v>
      </c>
      <c r="D1637" t="s">
        <v>11</v>
      </c>
      <c r="E1637" t="s">
        <v>1016</v>
      </c>
      <c r="F1637" t="s">
        <v>10</v>
      </c>
      <c r="G1637" t="s">
        <v>62</v>
      </c>
      <c r="H1637" t="s">
        <v>10</v>
      </c>
      <c r="I1637" t="s">
        <v>4251</v>
      </c>
      <c r="M1637" t="s">
        <v>792</v>
      </c>
      <c r="N1637" t="s">
        <v>42</v>
      </c>
      <c r="O1637" s="2">
        <v>44757</v>
      </c>
    </row>
    <row r="1638" spans="1:17" x14ac:dyDescent="0.35">
      <c r="A1638" t="s">
        <v>4298</v>
      </c>
      <c r="B1638" t="s">
        <v>4299</v>
      </c>
      <c r="D1638" t="s">
        <v>11</v>
      </c>
      <c r="E1638" t="s">
        <v>1016</v>
      </c>
      <c r="F1638" t="s">
        <v>10</v>
      </c>
      <c r="G1638" t="s">
        <v>62</v>
      </c>
      <c r="H1638" t="s">
        <v>10</v>
      </c>
      <c r="I1638" t="s">
        <v>4260</v>
      </c>
      <c r="M1638" t="s">
        <v>792</v>
      </c>
      <c r="N1638" t="s">
        <v>42</v>
      </c>
      <c r="O1638" s="2">
        <v>44757</v>
      </c>
    </row>
    <row r="1639" spans="1:17" x14ac:dyDescent="0.35">
      <c r="A1639" t="s">
        <v>4300</v>
      </c>
      <c r="B1639" t="s">
        <v>4301</v>
      </c>
      <c r="D1639" t="s">
        <v>11</v>
      </c>
      <c r="E1639" t="s">
        <v>1016</v>
      </c>
      <c r="F1639" t="s">
        <v>10</v>
      </c>
      <c r="G1639" t="s">
        <v>62</v>
      </c>
      <c r="H1639" t="s">
        <v>10</v>
      </c>
      <c r="I1639" t="s">
        <v>4235</v>
      </c>
      <c r="M1639" t="s">
        <v>792</v>
      </c>
      <c r="N1639" t="s">
        <v>42</v>
      </c>
      <c r="O1639" s="2">
        <v>44757</v>
      </c>
    </row>
    <row r="1640" spans="1:17" x14ac:dyDescent="0.35">
      <c r="A1640" t="s">
        <v>4302</v>
      </c>
      <c r="B1640" t="s">
        <v>4303</v>
      </c>
      <c r="D1640" t="s">
        <v>6</v>
      </c>
      <c r="E1640" t="s">
        <v>1016</v>
      </c>
      <c r="F1640" t="s">
        <v>10</v>
      </c>
      <c r="G1640" t="s">
        <v>46</v>
      </c>
      <c r="H1640" t="s">
        <v>10</v>
      </c>
      <c r="I1640" t="s">
        <v>1817</v>
      </c>
      <c r="M1640" t="s">
        <v>792</v>
      </c>
      <c r="N1640" t="s">
        <v>42</v>
      </c>
      <c r="O1640" s="2">
        <v>46203</v>
      </c>
    </row>
    <row r="1641" spans="1:17" x14ac:dyDescent="0.35">
      <c r="A1641" t="s">
        <v>4304</v>
      </c>
      <c r="B1641" t="s">
        <v>4305</v>
      </c>
      <c r="D1641" t="s">
        <v>11</v>
      </c>
      <c r="E1641" t="s">
        <v>1016</v>
      </c>
      <c r="F1641" t="s">
        <v>10</v>
      </c>
      <c r="G1641" t="s">
        <v>124</v>
      </c>
      <c r="H1641" t="s">
        <v>10</v>
      </c>
      <c r="I1641" t="s">
        <v>4235</v>
      </c>
      <c r="M1641" t="s">
        <v>792</v>
      </c>
      <c r="N1641" t="s">
        <v>42</v>
      </c>
      <c r="O1641" s="2">
        <v>44757</v>
      </c>
    </row>
    <row r="1642" spans="1:17" x14ac:dyDescent="0.35">
      <c r="A1642" t="s">
        <v>4306</v>
      </c>
      <c r="B1642" t="s">
        <v>4307</v>
      </c>
      <c r="D1642" t="s">
        <v>6</v>
      </c>
      <c r="E1642" t="s">
        <v>1016</v>
      </c>
      <c r="F1642" t="s">
        <v>10</v>
      </c>
      <c r="G1642" t="s">
        <v>94</v>
      </c>
      <c r="H1642" t="s">
        <v>10</v>
      </c>
      <c r="I1642" t="s">
        <v>1017</v>
      </c>
      <c r="J1642" t="s">
        <v>10</v>
      </c>
      <c r="K1642" t="s">
        <v>1168</v>
      </c>
      <c r="L1642" t="b">
        <v>0</v>
      </c>
      <c r="M1642" t="s">
        <v>792</v>
      </c>
      <c r="N1642" t="s">
        <v>42</v>
      </c>
      <c r="O1642" s="2">
        <v>41827</v>
      </c>
      <c r="Q1642" s="2">
        <v>41639</v>
      </c>
    </row>
    <row r="1643" spans="1:17" x14ac:dyDescent="0.35">
      <c r="A1643" t="s">
        <v>4308</v>
      </c>
      <c r="B1643" t="s">
        <v>4309</v>
      </c>
      <c r="D1643" t="s">
        <v>6</v>
      </c>
      <c r="E1643" t="s">
        <v>1016</v>
      </c>
      <c r="F1643" t="s">
        <v>10</v>
      </c>
      <c r="G1643" t="s">
        <v>62</v>
      </c>
      <c r="H1643" t="s">
        <v>10</v>
      </c>
      <c r="I1643" t="s">
        <v>3125</v>
      </c>
      <c r="M1643" t="s">
        <v>792</v>
      </c>
      <c r="N1643" t="s">
        <v>42</v>
      </c>
      <c r="O1643" s="2">
        <v>46203</v>
      </c>
    </row>
    <row r="1644" spans="1:17" x14ac:dyDescent="0.35">
      <c r="A1644" t="s">
        <v>4310</v>
      </c>
      <c r="B1644" t="s">
        <v>4311</v>
      </c>
      <c r="D1644" t="s">
        <v>6</v>
      </c>
      <c r="E1644" t="s">
        <v>1016</v>
      </c>
      <c r="F1644" t="s">
        <v>10</v>
      </c>
      <c r="G1644" t="s">
        <v>124</v>
      </c>
      <c r="H1644" t="s">
        <v>10</v>
      </c>
      <c r="I1644" t="s">
        <v>1738</v>
      </c>
      <c r="M1644" t="s">
        <v>792</v>
      </c>
      <c r="N1644" t="s">
        <v>42</v>
      </c>
      <c r="O1644" s="2">
        <v>46203</v>
      </c>
    </row>
    <row r="1645" spans="1:17" x14ac:dyDescent="0.35">
      <c r="A1645" t="s">
        <v>4312</v>
      </c>
      <c r="B1645" t="s">
        <v>4313</v>
      </c>
      <c r="D1645" t="s">
        <v>11</v>
      </c>
      <c r="E1645" t="s">
        <v>1016</v>
      </c>
      <c r="F1645" t="s">
        <v>10</v>
      </c>
      <c r="G1645" t="s">
        <v>46</v>
      </c>
      <c r="H1645" t="s">
        <v>10</v>
      </c>
      <c r="I1645" t="s">
        <v>1724</v>
      </c>
      <c r="M1645" t="s">
        <v>792</v>
      </c>
      <c r="N1645" t="s">
        <v>42</v>
      </c>
      <c r="O1645" s="2">
        <v>44757</v>
      </c>
    </row>
    <row r="1646" spans="1:17" x14ac:dyDescent="0.35">
      <c r="A1646" t="s">
        <v>4314</v>
      </c>
      <c r="B1646" t="s">
        <v>4315</v>
      </c>
      <c r="D1646" t="s">
        <v>11</v>
      </c>
      <c r="E1646" t="s">
        <v>1016</v>
      </c>
      <c r="F1646" t="s">
        <v>10</v>
      </c>
      <c r="G1646" t="s">
        <v>62</v>
      </c>
      <c r="H1646" t="s">
        <v>10</v>
      </c>
      <c r="I1646" t="s">
        <v>4238</v>
      </c>
      <c r="M1646" t="s">
        <v>792</v>
      </c>
      <c r="N1646" t="s">
        <v>42</v>
      </c>
      <c r="O1646" s="2">
        <v>44757</v>
      </c>
    </row>
    <row r="1647" spans="1:17" x14ac:dyDescent="0.35">
      <c r="A1647" t="s">
        <v>4316</v>
      </c>
      <c r="B1647" t="s">
        <v>4317</v>
      </c>
      <c r="D1647" t="s">
        <v>11</v>
      </c>
      <c r="E1647" t="s">
        <v>1016</v>
      </c>
      <c r="F1647" t="s">
        <v>10</v>
      </c>
      <c r="G1647" t="s">
        <v>62</v>
      </c>
      <c r="H1647" t="s">
        <v>10</v>
      </c>
      <c r="I1647" t="s">
        <v>4267</v>
      </c>
      <c r="M1647" t="s">
        <v>792</v>
      </c>
      <c r="N1647" t="s">
        <v>42</v>
      </c>
      <c r="O1647" s="2">
        <v>44757</v>
      </c>
    </row>
    <row r="1648" spans="1:17" x14ac:dyDescent="0.35">
      <c r="A1648" t="s">
        <v>4318</v>
      </c>
      <c r="B1648" t="s">
        <v>4319</v>
      </c>
      <c r="D1648" t="s">
        <v>6</v>
      </c>
      <c r="E1648" t="s">
        <v>1016</v>
      </c>
      <c r="F1648" t="s">
        <v>10</v>
      </c>
      <c r="G1648" t="s">
        <v>62</v>
      </c>
      <c r="H1648" t="s">
        <v>10</v>
      </c>
      <c r="I1648" t="s">
        <v>3280</v>
      </c>
      <c r="M1648" t="s">
        <v>792</v>
      </c>
      <c r="N1648" t="s">
        <v>42</v>
      </c>
      <c r="O1648" s="2">
        <v>46203</v>
      </c>
    </row>
    <row r="1649" spans="1:17" x14ac:dyDescent="0.35">
      <c r="A1649" t="s">
        <v>4320</v>
      </c>
      <c r="B1649" t="s">
        <v>4321</v>
      </c>
      <c r="D1649" t="s">
        <v>6</v>
      </c>
      <c r="E1649" t="s">
        <v>1016</v>
      </c>
      <c r="F1649" t="s">
        <v>10</v>
      </c>
      <c r="G1649" t="s">
        <v>62</v>
      </c>
      <c r="H1649" t="s">
        <v>10</v>
      </c>
      <c r="I1649" t="s">
        <v>3299</v>
      </c>
      <c r="M1649" t="s">
        <v>792</v>
      </c>
      <c r="N1649" t="s">
        <v>42</v>
      </c>
      <c r="O1649" s="2">
        <v>46203</v>
      </c>
    </row>
    <row r="1650" spans="1:17" x14ac:dyDescent="0.35">
      <c r="A1650" t="s">
        <v>4322</v>
      </c>
      <c r="B1650" t="s">
        <v>4323</v>
      </c>
      <c r="D1650" t="s">
        <v>6</v>
      </c>
      <c r="E1650" t="s">
        <v>1016</v>
      </c>
      <c r="F1650" t="s">
        <v>10</v>
      </c>
      <c r="G1650" t="s">
        <v>62</v>
      </c>
      <c r="H1650" t="s">
        <v>10</v>
      </c>
      <c r="I1650" t="s">
        <v>3132</v>
      </c>
      <c r="M1650" t="s">
        <v>792</v>
      </c>
      <c r="N1650" t="s">
        <v>42</v>
      </c>
      <c r="O1650" s="2">
        <v>46203</v>
      </c>
    </row>
    <row r="1651" spans="1:17" x14ac:dyDescent="0.35">
      <c r="A1651" t="s">
        <v>4324</v>
      </c>
      <c r="B1651" t="s">
        <v>4325</v>
      </c>
      <c r="D1651" t="s">
        <v>6</v>
      </c>
      <c r="E1651" t="s">
        <v>1016</v>
      </c>
      <c r="F1651" t="s">
        <v>10</v>
      </c>
      <c r="G1651" t="s">
        <v>62</v>
      </c>
      <c r="H1651" t="s">
        <v>10</v>
      </c>
      <c r="I1651" t="s">
        <v>3132</v>
      </c>
      <c r="M1651" t="s">
        <v>792</v>
      </c>
      <c r="N1651" t="s">
        <v>42</v>
      </c>
      <c r="O1651" s="2">
        <v>46203</v>
      </c>
    </row>
    <row r="1652" spans="1:17" x14ac:dyDescent="0.35">
      <c r="A1652" t="s">
        <v>4326</v>
      </c>
      <c r="B1652" t="s">
        <v>4327</v>
      </c>
      <c r="D1652" t="s">
        <v>6</v>
      </c>
      <c r="E1652" t="s">
        <v>1016</v>
      </c>
      <c r="F1652" t="s">
        <v>10</v>
      </c>
      <c r="G1652" t="s">
        <v>124</v>
      </c>
      <c r="H1652" t="s">
        <v>10</v>
      </c>
      <c r="I1652" t="s">
        <v>1741</v>
      </c>
      <c r="M1652" t="s">
        <v>792</v>
      </c>
      <c r="N1652" t="s">
        <v>42</v>
      </c>
      <c r="O1652" s="2">
        <v>46203</v>
      </c>
    </row>
    <row r="1653" spans="1:17" x14ac:dyDescent="0.35">
      <c r="A1653" t="s">
        <v>4328</v>
      </c>
      <c r="B1653" t="s">
        <v>4329</v>
      </c>
      <c r="D1653" t="s">
        <v>6</v>
      </c>
      <c r="E1653" t="s">
        <v>1016</v>
      </c>
      <c r="F1653" t="s">
        <v>10</v>
      </c>
      <c r="G1653" t="s">
        <v>124</v>
      </c>
      <c r="H1653" t="s">
        <v>10</v>
      </c>
      <c r="I1653" t="s">
        <v>1753</v>
      </c>
      <c r="M1653" t="s">
        <v>792</v>
      </c>
      <c r="N1653" t="s">
        <v>42</v>
      </c>
      <c r="O1653" s="2">
        <v>46203</v>
      </c>
    </row>
    <row r="1654" spans="1:17" x14ac:dyDescent="0.35">
      <c r="A1654" t="s">
        <v>4330</v>
      </c>
      <c r="B1654" t="s">
        <v>4331</v>
      </c>
      <c r="D1654" t="s">
        <v>6</v>
      </c>
      <c r="E1654" t="s">
        <v>1016</v>
      </c>
      <c r="F1654" t="s">
        <v>10</v>
      </c>
      <c r="G1654" t="s">
        <v>124</v>
      </c>
      <c r="H1654" t="s">
        <v>10</v>
      </c>
      <c r="I1654" t="s">
        <v>1758</v>
      </c>
      <c r="M1654" t="s">
        <v>792</v>
      </c>
      <c r="N1654" t="s">
        <v>42</v>
      </c>
      <c r="O1654" s="2">
        <v>46203</v>
      </c>
    </row>
    <row r="1655" spans="1:17" x14ac:dyDescent="0.35">
      <c r="A1655" t="s">
        <v>4332</v>
      </c>
      <c r="B1655" t="s">
        <v>4333</v>
      </c>
      <c r="D1655" t="s">
        <v>6</v>
      </c>
      <c r="E1655" t="s">
        <v>1016</v>
      </c>
      <c r="F1655" t="s">
        <v>10</v>
      </c>
      <c r="G1655" t="s">
        <v>124</v>
      </c>
      <c r="H1655" t="s">
        <v>10</v>
      </c>
      <c r="I1655" t="s">
        <v>1778</v>
      </c>
      <c r="M1655" t="s">
        <v>792</v>
      </c>
      <c r="N1655" t="s">
        <v>42</v>
      </c>
      <c r="O1655" s="2">
        <v>46203</v>
      </c>
    </row>
    <row r="1656" spans="1:17" x14ac:dyDescent="0.35">
      <c r="A1656" t="s">
        <v>4334</v>
      </c>
      <c r="B1656" t="s">
        <v>4335</v>
      </c>
      <c r="D1656" t="s">
        <v>6</v>
      </c>
      <c r="E1656" t="s">
        <v>1016</v>
      </c>
      <c r="F1656" t="s">
        <v>10</v>
      </c>
      <c r="G1656" t="s">
        <v>94</v>
      </c>
      <c r="H1656" t="s">
        <v>10</v>
      </c>
      <c r="I1656" t="s">
        <v>1017</v>
      </c>
      <c r="J1656" t="s">
        <v>10</v>
      </c>
      <c r="K1656" t="s">
        <v>1171</v>
      </c>
      <c r="L1656" t="b">
        <v>0</v>
      </c>
      <c r="M1656" t="s">
        <v>792</v>
      </c>
      <c r="N1656" t="s">
        <v>42</v>
      </c>
      <c r="O1656" s="2">
        <v>41827</v>
      </c>
      <c r="Q1656" s="2">
        <v>41639</v>
      </c>
    </row>
    <row r="1657" spans="1:17" x14ac:dyDescent="0.35">
      <c r="A1657" t="s">
        <v>4336</v>
      </c>
      <c r="B1657" t="s">
        <v>4337</v>
      </c>
      <c r="D1657" t="s">
        <v>6</v>
      </c>
      <c r="E1657" t="s">
        <v>1016</v>
      </c>
      <c r="F1657" t="s">
        <v>10</v>
      </c>
      <c r="G1657" t="s">
        <v>124</v>
      </c>
      <c r="H1657" t="s">
        <v>10</v>
      </c>
      <c r="I1657" t="s">
        <v>1781</v>
      </c>
      <c r="M1657" t="s">
        <v>792</v>
      </c>
      <c r="N1657" t="s">
        <v>42</v>
      </c>
      <c r="O1657" s="2">
        <v>46203</v>
      </c>
    </row>
    <row r="1658" spans="1:17" x14ac:dyDescent="0.35">
      <c r="A1658" t="s">
        <v>4338</v>
      </c>
      <c r="B1658" t="s">
        <v>4339</v>
      </c>
      <c r="D1658" t="s">
        <v>6</v>
      </c>
      <c r="E1658" t="s">
        <v>1016</v>
      </c>
      <c r="F1658" t="s">
        <v>10</v>
      </c>
      <c r="G1658" t="s">
        <v>62</v>
      </c>
      <c r="H1658" t="s">
        <v>10</v>
      </c>
      <c r="I1658" t="s">
        <v>3132</v>
      </c>
      <c r="M1658" t="s">
        <v>792</v>
      </c>
      <c r="N1658" t="s">
        <v>42</v>
      </c>
      <c r="O1658" s="2">
        <v>46203</v>
      </c>
    </row>
    <row r="1659" spans="1:17" x14ac:dyDescent="0.35">
      <c r="A1659" t="s">
        <v>4340</v>
      </c>
      <c r="B1659" t="s">
        <v>4341</v>
      </c>
      <c r="D1659" t="s">
        <v>6</v>
      </c>
      <c r="E1659" t="s">
        <v>1016</v>
      </c>
      <c r="F1659" t="s">
        <v>10</v>
      </c>
      <c r="G1659" t="s">
        <v>46</v>
      </c>
      <c r="H1659" t="s">
        <v>10</v>
      </c>
      <c r="I1659" t="s">
        <v>1838</v>
      </c>
      <c r="M1659" t="s">
        <v>792</v>
      </c>
      <c r="N1659" t="s">
        <v>42</v>
      </c>
      <c r="O1659" s="2">
        <v>46203</v>
      </c>
    </row>
    <row r="1660" spans="1:17" x14ac:dyDescent="0.35">
      <c r="A1660" t="s">
        <v>4342</v>
      </c>
      <c r="B1660" t="s">
        <v>4343</v>
      </c>
      <c r="D1660" t="s">
        <v>6</v>
      </c>
      <c r="E1660" t="s">
        <v>1016</v>
      </c>
      <c r="F1660" t="s">
        <v>10</v>
      </c>
      <c r="G1660" t="s">
        <v>46</v>
      </c>
      <c r="H1660" t="s">
        <v>10</v>
      </c>
      <c r="I1660" t="s">
        <v>1841</v>
      </c>
      <c r="M1660" t="s">
        <v>792</v>
      </c>
      <c r="N1660" t="s">
        <v>42</v>
      </c>
      <c r="O1660" s="2">
        <v>46203</v>
      </c>
    </row>
    <row r="1661" spans="1:17" x14ac:dyDescent="0.35">
      <c r="A1661" t="s">
        <v>4344</v>
      </c>
      <c r="B1661" t="s">
        <v>4345</v>
      </c>
      <c r="D1661" t="s">
        <v>6</v>
      </c>
      <c r="E1661" t="s">
        <v>1016</v>
      </c>
      <c r="F1661" t="s">
        <v>10</v>
      </c>
      <c r="G1661" t="s">
        <v>90</v>
      </c>
      <c r="H1661" t="s">
        <v>10</v>
      </c>
      <c r="I1661" t="s">
        <v>2738</v>
      </c>
      <c r="M1661" t="s">
        <v>792</v>
      </c>
      <c r="N1661" t="s">
        <v>42</v>
      </c>
      <c r="O1661" s="2">
        <v>46203</v>
      </c>
    </row>
    <row r="1662" spans="1:17" x14ac:dyDescent="0.35">
      <c r="A1662" t="s">
        <v>4346</v>
      </c>
      <c r="B1662" t="s">
        <v>4347</v>
      </c>
      <c r="D1662" t="s">
        <v>6</v>
      </c>
      <c r="E1662" t="s">
        <v>1016</v>
      </c>
      <c r="F1662" t="s">
        <v>10</v>
      </c>
      <c r="G1662" t="s">
        <v>62</v>
      </c>
      <c r="H1662" t="s">
        <v>10</v>
      </c>
      <c r="I1662" t="s">
        <v>3215</v>
      </c>
      <c r="M1662" t="s">
        <v>792</v>
      </c>
      <c r="N1662" t="s">
        <v>42</v>
      </c>
      <c r="O1662" s="2">
        <v>46203</v>
      </c>
    </row>
    <row r="1663" spans="1:17" x14ac:dyDescent="0.35">
      <c r="A1663" t="s">
        <v>4348</v>
      </c>
      <c r="B1663" t="s">
        <v>4349</v>
      </c>
      <c r="D1663" t="s">
        <v>6</v>
      </c>
      <c r="E1663" t="s">
        <v>1016</v>
      </c>
      <c r="F1663" t="s">
        <v>10</v>
      </c>
      <c r="G1663" t="s">
        <v>62</v>
      </c>
      <c r="H1663" t="s">
        <v>10</v>
      </c>
      <c r="I1663" t="s">
        <v>3218</v>
      </c>
      <c r="M1663" t="s">
        <v>792</v>
      </c>
      <c r="N1663" t="s">
        <v>42</v>
      </c>
      <c r="O1663" s="2">
        <v>46203</v>
      </c>
    </row>
    <row r="1664" spans="1:17" x14ac:dyDescent="0.35">
      <c r="A1664" t="s">
        <v>4350</v>
      </c>
      <c r="B1664" t="s">
        <v>4351</v>
      </c>
      <c r="D1664" t="s">
        <v>6</v>
      </c>
      <c r="E1664" t="s">
        <v>1016</v>
      </c>
      <c r="F1664" t="s">
        <v>10</v>
      </c>
      <c r="G1664" t="s">
        <v>62</v>
      </c>
      <c r="H1664" t="s">
        <v>10</v>
      </c>
      <c r="I1664" t="s">
        <v>3218</v>
      </c>
      <c r="M1664" t="s">
        <v>792</v>
      </c>
      <c r="N1664" t="s">
        <v>42</v>
      </c>
      <c r="O1664" s="2">
        <v>46203</v>
      </c>
    </row>
    <row r="1665" spans="1:17" x14ac:dyDescent="0.35">
      <c r="A1665" t="s">
        <v>4352</v>
      </c>
      <c r="B1665" t="s">
        <v>4353</v>
      </c>
      <c r="D1665" t="s">
        <v>6</v>
      </c>
      <c r="E1665" t="s">
        <v>1016</v>
      </c>
      <c r="F1665" t="s">
        <v>10</v>
      </c>
      <c r="G1665" t="s">
        <v>62</v>
      </c>
      <c r="H1665" t="s">
        <v>10</v>
      </c>
      <c r="I1665" t="s">
        <v>3218</v>
      </c>
      <c r="M1665" t="s">
        <v>792</v>
      </c>
      <c r="N1665" t="s">
        <v>42</v>
      </c>
      <c r="O1665" s="2">
        <v>46203</v>
      </c>
    </row>
    <row r="1666" spans="1:17" x14ac:dyDescent="0.35">
      <c r="A1666" t="s">
        <v>4354</v>
      </c>
      <c r="B1666" t="s">
        <v>4355</v>
      </c>
      <c r="D1666" t="s">
        <v>6</v>
      </c>
      <c r="E1666" t="s">
        <v>1016</v>
      </c>
      <c r="F1666" t="s">
        <v>10</v>
      </c>
      <c r="G1666" t="s">
        <v>62</v>
      </c>
      <c r="H1666" t="s">
        <v>10</v>
      </c>
      <c r="I1666" t="s">
        <v>3218</v>
      </c>
      <c r="M1666" t="s">
        <v>792</v>
      </c>
      <c r="N1666" t="s">
        <v>42</v>
      </c>
      <c r="O1666" s="2">
        <v>46203</v>
      </c>
    </row>
    <row r="1667" spans="1:17" x14ac:dyDescent="0.35">
      <c r="A1667" t="s">
        <v>4356</v>
      </c>
      <c r="B1667" t="s">
        <v>4357</v>
      </c>
      <c r="D1667" t="s">
        <v>6</v>
      </c>
      <c r="E1667" t="s">
        <v>1016</v>
      </c>
      <c r="F1667" t="s">
        <v>10</v>
      </c>
      <c r="G1667" t="s">
        <v>94</v>
      </c>
      <c r="H1667" t="s">
        <v>10</v>
      </c>
      <c r="I1667" t="s">
        <v>1017</v>
      </c>
      <c r="J1667" t="s">
        <v>10</v>
      </c>
      <c r="K1667" t="s">
        <v>1165</v>
      </c>
      <c r="L1667" t="b">
        <v>0</v>
      </c>
      <c r="M1667" t="s">
        <v>792</v>
      </c>
      <c r="N1667" t="s">
        <v>42</v>
      </c>
      <c r="O1667" s="2">
        <v>41827</v>
      </c>
      <c r="Q1667" s="2">
        <v>41639</v>
      </c>
    </row>
    <row r="1668" spans="1:17" x14ac:dyDescent="0.35">
      <c r="A1668" t="s">
        <v>4358</v>
      </c>
      <c r="B1668" t="s">
        <v>4359</v>
      </c>
      <c r="D1668" t="s">
        <v>6</v>
      </c>
      <c r="E1668" t="s">
        <v>1016</v>
      </c>
      <c r="F1668" t="s">
        <v>10</v>
      </c>
      <c r="G1668" t="s">
        <v>62</v>
      </c>
      <c r="H1668" t="s">
        <v>10</v>
      </c>
      <c r="I1668" t="s">
        <v>3218</v>
      </c>
      <c r="M1668" t="s">
        <v>792</v>
      </c>
      <c r="N1668" t="s">
        <v>42</v>
      </c>
      <c r="O1668" s="2">
        <v>46203</v>
      </c>
    </row>
    <row r="1669" spans="1:17" x14ac:dyDescent="0.35">
      <c r="A1669" t="s">
        <v>4360</v>
      </c>
      <c r="B1669" t="s">
        <v>4361</v>
      </c>
      <c r="D1669" t="s">
        <v>6</v>
      </c>
      <c r="E1669" t="s">
        <v>1016</v>
      </c>
      <c r="F1669" t="s">
        <v>10</v>
      </c>
      <c r="G1669" t="s">
        <v>62</v>
      </c>
      <c r="H1669" t="s">
        <v>10</v>
      </c>
      <c r="I1669" t="s">
        <v>3231</v>
      </c>
      <c r="M1669" t="s">
        <v>792</v>
      </c>
      <c r="N1669" t="s">
        <v>42</v>
      </c>
      <c r="O1669" s="2">
        <v>46203</v>
      </c>
    </row>
    <row r="1670" spans="1:17" x14ac:dyDescent="0.35">
      <c r="A1670" t="s">
        <v>4362</v>
      </c>
      <c r="B1670" t="s">
        <v>4363</v>
      </c>
      <c r="D1670" t="s">
        <v>6</v>
      </c>
      <c r="E1670" t="s">
        <v>1016</v>
      </c>
      <c r="F1670" t="s">
        <v>10</v>
      </c>
      <c r="G1670" t="s">
        <v>62</v>
      </c>
      <c r="H1670" t="s">
        <v>10</v>
      </c>
      <c r="I1670" t="s">
        <v>3234</v>
      </c>
      <c r="M1670" t="s">
        <v>792</v>
      </c>
      <c r="N1670" t="s">
        <v>42</v>
      </c>
      <c r="O1670" s="2">
        <v>46203</v>
      </c>
    </row>
    <row r="1671" spans="1:17" x14ac:dyDescent="0.35">
      <c r="A1671" t="s">
        <v>4364</v>
      </c>
      <c r="B1671" t="s">
        <v>4365</v>
      </c>
      <c r="D1671" t="s">
        <v>6</v>
      </c>
      <c r="E1671" t="s">
        <v>1016</v>
      </c>
      <c r="F1671" t="s">
        <v>10</v>
      </c>
      <c r="G1671" t="s">
        <v>62</v>
      </c>
      <c r="H1671" t="s">
        <v>10</v>
      </c>
      <c r="I1671" t="s">
        <v>3237</v>
      </c>
      <c r="M1671" t="s">
        <v>792</v>
      </c>
      <c r="N1671" t="s">
        <v>42</v>
      </c>
      <c r="O1671" s="2">
        <v>46203</v>
      </c>
    </row>
    <row r="1672" spans="1:17" x14ac:dyDescent="0.35">
      <c r="A1672" t="s">
        <v>4366</v>
      </c>
      <c r="B1672" t="s">
        <v>4367</v>
      </c>
      <c r="D1672" t="s">
        <v>6</v>
      </c>
      <c r="E1672" t="s">
        <v>1016</v>
      </c>
      <c r="F1672" t="s">
        <v>10</v>
      </c>
      <c r="G1672" t="s">
        <v>62</v>
      </c>
      <c r="H1672" t="s">
        <v>10</v>
      </c>
      <c r="I1672" t="s">
        <v>3249</v>
      </c>
      <c r="M1672" t="s">
        <v>792</v>
      </c>
      <c r="N1672" t="s">
        <v>42</v>
      </c>
      <c r="O1672" s="2">
        <v>46203</v>
      </c>
    </row>
    <row r="1673" spans="1:17" x14ac:dyDescent="0.35">
      <c r="A1673" t="s">
        <v>4368</v>
      </c>
      <c r="B1673" t="s">
        <v>4369</v>
      </c>
      <c r="D1673" t="s">
        <v>6</v>
      </c>
      <c r="E1673" t="s">
        <v>1016</v>
      </c>
      <c r="F1673" t="s">
        <v>10</v>
      </c>
      <c r="G1673" t="s">
        <v>62</v>
      </c>
      <c r="H1673" t="s">
        <v>10</v>
      </c>
      <c r="I1673" t="s">
        <v>3252</v>
      </c>
      <c r="M1673" t="s">
        <v>792</v>
      </c>
      <c r="N1673" t="s">
        <v>42</v>
      </c>
      <c r="O1673" s="2">
        <v>46203</v>
      </c>
    </row>
    <row r="1674" spans="1:17" x14ac:dyDescent="0.35">
      <c r="A1674" t="s">
        <v>4370</v>
      </c>
      <c r="B1674" t="s">
        <v>4371</v>
      </c>
      <c r="D1674" t="s">
        <v>6</v>
      </c>
      <c r="E1674" t="s">
        <v>1016</v>
      </c>
      <c r="F1674" t="s">
        <v>10</v>
      </c>
      <c r="G1674" t="s">
        <v>62</v>
      </c>
      <c r="H1674" t="s">
        <v>10</v>
      </c>
      <c r="I1674" t="s">
        <v>3255</v>
      </c>
      <c r="M1674" t="s">
        <v>792</v>
      </c>
      <c r="N1674" t="s">
        <v>42</v>
      </c>
      <c r="O1674" s="2">
        <v>46203</v>
      </c>
    </row>
    <row r="1675" spans="1:17" x14ac:dyDescent="0.35">
      <c r="A1675" t="s">
        <v>4372</v>
      </c>
      <c r="B1675" t="s">
        <v>4373</v>
      </c>
      <c r="D1675" t="s">
        <v>6</v>
      </c>
      <c r="E1675" t="s">
        <v>1016</v>
      </c>
      <c r="F1675" t="s">
        <v>10</v>
      </c>
      <c r="G1675" t="s">
        <v>62</v>
      </c>
      <c r="H1675" t="s">
        <v>10</v>
      </c>
      <c r="I1675" t="s">
        <v>3258</v>
      </c>
      <c r="M1675" t="s">
        <v>792</v>
      </c>
      <c r="N1675" t="s">
        <v>42</v>
      </c>
      <c r="O1675" s="2">
        <v>46203</v>
      </c>
    </row>
    <row r="1676" spans="1:17" x14ac:dyDescent="0.35">
      <c r="A1676" t="s">
        <v>4374</v>
      </c>
      <c r="B1676" t="s">
        <v>4375</v>
      </c>
      <c r="D1676" t="s">
        <v>6</v>
      </c>
      <c r="E1676" t="s">
        <v>1016</v>
      </c>
      <c r="F1676" t="s">
        <v>10</v>
      </c>
      <c r="G1676" t="s">
        <v>62</v>
      </c>
      <c r="H1676" t="s">
        <v>10</v>
      </c>
      <c r="I1676" t="s">
        <v>3261</v>
      </c>
      <c r="M1676" t="s">
        <v>792</v>
      </c>
      <c r="N1676" t="s">
        <v>42</v>
      </c>
      <c r="O1676" s="2">
        <v>46203</v>
      </c>
    </row>
    <row r="1677" spans="1:17" x14ac:dyDescent="0.35">
      <c r="A1677" t="s">
        <v>4376</v>
      </c>
      <c r="B1677" t="s">
        <v>4377</v>
      </c>
      <c r="D1677" t="s">
        <v>6</v>
      </c>
      <c r="E1677" t="s">
        <v>1016</v>
      </c>
      <c r="F1677" t="s">
        <v>10</v>
      </c>
      <c r="G1677" t="s">
        <v>62</v>
      </c>
      <c r="H1677" t="s">
        <v>10</v>
      </c>
      <c r="I1677" t="s">
        <v>3264</v>
      </c>
      <c r="M1677" t="s">
        <v>792</v>
      </c>
      <c r="N1677" t="s">
        <v>42</v>
      </c>
      <c r="O1677" s="2">
        <v>46203</v>
      </c>
    </row>
    <row r="1678" spans="1:17" x14ac:dyDescent="0.35">
      <c r="A1678" t="s">
        <v>4378</v>
      </c>
      <c r="B1678" t="s">
        <v>4379</v>
      </c>
      <c r="D1678" t="s">
        <v>6</v>
      </c>
      <c r="E1678" t="s">
        <v>1016</v>
      </c>
      <c r="F1678" t="s">
        <v>10</v>
      </c>
      <c r="G1678" t="s">
        <v>92</v>
      </c>
      <c r="H1678" t="s">
        <v>10</v>
      </c>
      <c r="I1678" t="s">
        <v>1023</v>
      </c>
      <c r="M1678" t="s">
        <v>792</v>
      </c>
      <c r="N1678" t="s">
        <v>42</v>
      </c>
      <c r="O1678" s="2">
        <v>41827</v>
      </c>
      <c r="Q1678" s="2">
        <v>41639</v>
      </c>
    </row>
    <row r="1679" spans="1:17" x14ac:dyDescent="0.35">
      <c r="A1679" t="s">
        <v>4380</v>
      </c>
      <c r="B1679" t="s">
        <v>4381</v>
      </c>
      <c r="D1679" t="s">
        <v>6</v>
      </c>
      <c r="E1679" t="s">
        <v>1016</v>
      </c>
      <c r="F1679" t="s">
        <v>10</v>
      </c>
      <c r="G1679" t="s">
        <v>62</v>
      </c>
      <c r="H1679" t="s">
        <v>10</v>
      </c>
      <c r="I1679" t="s">
        <v>3264</v>
      </c>
      <c r="M1679" t="s">
        <v>792</v>
      </c>
      <c r="N1679" t="s">
        <v>42</v>
      </c>
      <c r="O1679" s="2">
        <v>46203</v>
      </c>
    </row>
    <row r="1680" spans="1:17" x14ac:dyDescent="0.35">
      <c r="A1680" t="s">
        <v>4382</v>
      </c>
      <c r="B1680" t="s">
        <v>4383</v>
      </c>
      <c r="D1680" t="s">
        <v>6</v>
      </c>
      <c r="E1680" t="s">
        <v>1016</v>
      </c>
      <c r="F1680" t="s">
        <v>10</v>
      </c>
      <c r="G1680" t="s">
        <v>62</v>
      </c>
      <c r="H1680" t="s">
        <v>10</v>
      </c>
      <c r="I1680" t="s">
        <v>3264</v>
      </c>
      <c r="M1680" t="s">
        <v>792</v>
      </c>
      <c r="N1680" t="s">
        <v>42</v>
      </c>
      <c r="O1680" s="2">
        <v>46203</v>
      </c>
    </row>
    <row r="1681" spans="1:17" x14ac:dyDescent="0.35">
      <c r="A1681" t="s">
        <v>4384</v>
      </c>
      <c r="B1681" t="s">
        <v>4385</v>
      </c>
      <c r="D1681" t="s">
        <v>6</v>
      </c>
      <c r="E1681" t="s">
        <v>1016</v>
      </c>
      <c r="F1681" t="s">
        <v>10</v>
      </c>
      <c r="G1681" t="s">
        <v>62</v>
      </c>
      <c r="H1681" t="s">
        <v>10</v>
      </c>
      <c r="I1681" t="s">
        <v>3264</v>
      </c>
      <c r="M1681" t="s">
        <v>792</v>
      </c>
      <c r="N1681" t="s">
        <v>42</v>
      </c>
      <c r="O1681" s="2">
        <v>46203</v>
      </c>
    </row>
    <row r="1682" spans="1:17" x14ac:dyDescent="0.35">
      <c r="A1682" t="s">
        <v>4386</v>
      </c>
      <c r="B1682" t="s">
        <v>4387</v>
      </c>
      <c r="D1682" t="s">
        <v>6</v>
      </c>
      <c r="E1682" t="s">
        <v>1016</v>
      </c>
      <c r="F1682" t="s">
        <v>10</v>
      </c>
      <c r="G1682" t="s">
        <v>62</v>
      </c>
      <c r="H1682" t="s">
        <v>10</v>
      </c>
      <c r="I1682" t="s">
        <v>3264</v>
      </c>
      <c r="M1682" t="s">
        <v>792</v>
      </c>
      <c r="N1682" t="s">
        <v>42</v>
      </c>
      <c r="O1682" s="2">
        <v>46203</v>
      </c>
    </row>
    <row r="1683" spans="1:17" x14ac:dyDescent="0.35">
      <c r="A1683" t="s">
        <v>4388</v>
      </c>
      <c r="B1683" t="s">
        <v>4389</v>
      </c>
      <c r="D1683" t="s">
        <v>6</v>
      </c>
      <c r="E1683" t="s">
        <v>1016</v>
      </c>
      <c r="F1683" t="s">
        <v>10</v>
      </c>
      <c r="G1683" t="s">
        <v>62</v>
      </c>
      <c r="H1683" t="s">
        <v>10</v>
      </c>
      <c r="I1683" t="s">
        <v>3277</v>
      </c>
      <c r="M1683" t="s">
        <v>792</v>
      </c>
      <c r="N1683" t="s">
        <v>42</v>
      </c>
      <c r="O1683" s="2">
        <v>46203</v>
      </c>
    </row>
    <row r="1684" spans="1:17" x14ac:dyDescent="0.35">
      <c r="A1684" t="s">
        <v>4390</v>
      </c>
      <c r="B1684" t="s">
        <v>4391</v>
      </c>
      <c r="D1684" t="s">
        <v>6</v>
      </c>
      <c r="E1684" t="s">
        <v>1016</v>
      </c>
      <c r="F1684" t="s">
        <v>10</v>
      </c>
      <c r="G1684" t="s">
        <v>62</v>
      </c>
      <c r="H1684" t="s">
        <v>10</v>
      </c>
      <c r="I1684" t="s">
        <v>3240</v>
      </c>
      <c r="M1684" t="s">
        <v>792</v>
      </c>
      <c r="N1684" t="s">
        <v>42</v>
      </c>
      <c r="O1684" s="2">
        <v>46203</v>
      </c>
    </row>
    <row r="1685" spans="1:17" x14ac:dyDescent="0.35">
      <c r="A1685" t="s">
        <v>4392</v>
      </c>
      <c r="B1685" t="s">
        <v>4393</v>
      </c>
      <c r="D1685" t="s">
        <v>6</v>
      </c>
      <c r="E1685" t="s">
        <v>1016</v>
      </c>
      <c r="F1685" t="s">
        <v>10</v>
      </c>
      <c r="G1685" t="s">
        <v>82</v>
      </c>
      <c r="H1685" t="s">
        <v>10</v>
      </c>
      <c r="I1685" t="s">
        <v>1289</v>
      </c>
      <c r="M1685" t="s">
        <v>792</v>
      </c>
      <c r="N1685" t="s">
        <v>42</v>
      </c>
      <c r="O1685" s="2">
        <v>46203</v>
      </c>
    </row>
    <row r="1686" spans="1:17" x14ac:dyDescent="0.35">
      <c r="A1686" t="s">
        <v>4394</v>
      </c>
      <c r="B1686" t="s">
        <v>4395</v>
      </c>
      <c r="D1686" t="s">
        <v>6</v>
      </c>
      <c r="E1686" t="s">
        <v>1016</v>
      </c>
      <c r="F1686" t="s">
        <v>10</v>
      </c>
      <c r="G1686" t="s">
        <v>94</v>
      </c>
      <c r="H1686" t="s">
        <v>10</v>
      </c>
      <c r="I1686" t="s">
        <v>2192</v>
      </c>
      <c r="M1686" t="s">
        <v>792</v>
      </c>
      <c r="N1686" t="s">
        <v>42</v>
      </c>
      <c r="O1686" s="2">
        <v>46203</v>
      </c>
    </row>
    <row r="1687" spans="1:17" x14ac:dyDescent="0.35">
      <c r="A1687" t="s">
        <v>4396</v>
      </c>
      <c r="B1687" t="s">
        <v>4397</v>
      </c>
      <c r="D1687" t="s">
        <v>6</v>
      </c>
      <c r="E1687" t="s">
        <v>1016</v>
      </c>
      <c r="F1687" t="s">
        <v>10</v>
      </c>
      <c r="G1687" t="s">
        <v>46</v>
      </c>
      <c r="H1687" t="s">
        <v>10</v>
      </c>
      <c r="I1687" t="s">
        <v>1394</v>
      </c>
      <c r="M1687" t="s">
        <v>792</v>
      </c>
      <c r="N1687" t="s">
        <v>42</v>
      </c>
      <c r="O1687" s="2">
        <v>46203</v>
      </c>
    </row>
    <row r="1688" spans="1:17" x14ac:dyDescent="0.35">
      <c r="A1688" t="s">
        <v>4398</v>
      </c>
      <c r="B1688" t="s">
        <v>4399</v>
      </c>
      <c r="D1688" t="s">
        <v>6</v>
      </c>
      <c r="E1688" t="s">
        <v>1016</v>
      </c>
      <c r="F1688" t="s">
        <v>10</v>
      </c>
      <c r="G1688" t="s">
        <v>46</v>
      </c>
      <c r="H1688" t="s">
        <v>10</v>
      </c>
      <c r="I1688" t="s">
        <v>1394</v>
      </c>
      <c r="M1688" t="s">
        <v>792</v>
      </c>
      <c r="N1688" t="s">
        <v>42</v>
      </c>
      <c r="O1688" s="2">
        <v>46203</v>
      </c>
    </row>
    <row r="1689" spans="1:17" x14ac:dyDescent="0.35">
      <c r="A1689" t="s">
        <v>4400</v>
      </c>
      <c r="B1689" t="s">
        <v>4401</v>
      </c>
      <c r="D1689" t="s">
        <v>6</v>
      </c>
      <c r="E1689" t="s">
        <v>1016</v>
      </c>
      <c r="F1689" t="s">
        <v>10</v>
      </c>
      <c r="G1689" t="s">
        <v>66</v>
      </c>
      <c r="H1689" t="s">
        <v>10</v>
      </c>
      <c r="I1689" t="s">
        <v>1123</v>
      </c>
      <c r="J1689" t="s">
        <v>10</v>
      </c>
      <c r="K1689" t="s">
        <v>1116</v>
      </c>
      <c r="L1689" t="b">
        <v>0</v>
      </c>
      <c r="M1689" t="s">
        <v>792</v>
      </c>
      <c r="N1689" t="s">
        <v>42</v>
      </c>
      <c r="O1689" s="2">
        <v>41827</v>
      </c>
      <c r="Q1689" s="2">
        <v>41639</v>
      </c>
    </row>
    <row r="1690" spans="1:17" x14ac:dyDescent="0.35">
      <c r="A1690" t="s">
        <v>4402</v>
      </c>
      <c r="B1690" t="s">
        <v>4403</v>
      </c>
      <c r="D1690" t="s">
        <v>6</v>
      </c>
      <c r="E1690" t="s">
        <v>1016</v>
      </c>
      <c r="F1690" t="s">
        <v>10</v>
      </c>
      <c r="G1690" t="s">
        <v>46</v>
      </c>
      <c r="H1690" t="s">
        <v>10</v>
      </c>
      <c r="I1690" t="s">
        <v>1394</v>
      </c>
      <c r="M1690" t="s">
        <v>792</v>
      </c>
      <c r="N1690" t="s">
        <v>42</v>
      </c>
      <c r="O1690" s="2">
        <v>46203</v>
      </c>
    </row>
    <row r="1691" spans="1:17" x14ac:dyDescent="0.35">
      <c r="A1691" t="s">
        <v>4404</v>
      </c>
      <c r="B1691" t="s">
        <v>4405</v>
      </c>
      <c r="D1691" t="s">
        <v>6</v>
      </c>
      <c r="E1691" t="s">
        <v>1016</v>
      </c>
      <c r="F1691" t="s">
        <v>10</v>
      </c>
      <c r="G1691" t="s">
        <v>46</v>
      </c>
      <c r="H1691" t="s">
        <v>10</v>
      </c>
      <c r="I1691" t="s">
        <v>1394</v>
      </c>
      <c r="M1691" t="s">
        <v>792</v>
      </c>
      <c r="N1691" t="s">
        <v>42</v>
      </c>
      <c r="O1691" s="2">
        <v>46203</v>
      </c>
    </row>
    <row r="1692" spans="1:17" x14ac:dyDescent="0.35">
      <c r="A1692" t="s">
        <v>4406</v>
      </c>
      <c r="B1692" t="s">
        <v>4407</v>
      </c>
      <c r="D1692" t="s">
        <v>6</v>
      </c>
      <c r="E1692" t="s">
        <v>1016</v>
      </c>
      <c r="F1692" t="s">
        <v>10</v>
      </c>
      <c r="G1692" t="s">
        <v>46</v>
      </c>
      <c r="H1692" t="s">
        <v>10</v>
      </c>
      <c r="I1692" t="s">
        <v>1394</v>
      </c>
      <c r="M1692" t="s">
        <v>792</v>
      </c>
      <c r="N1692" t="s">
        <v>42</v>
      </c>
      <c r="O1692" s="2">
        <v>46203</v>
      </c>
    </row>
    <row r="1693" spans="1:17" x14ac:dyDescent="0.35">
      <c r="A1693" t="s">
        <v>4408</v>
      </c>
      <c r="B1693" t="s">
        <v>4409</v>
      </c>
      <c r="D1693" t="s">
        <v>6</v>
      </c>
      <c r="E1693" t="s">
        <v>1016</v>
      </c>
      <c r="F1693" t="s">
        <v>10</v>
      </c>
      <c r="G1693" t="s">
        <v>46</v>
      </c>
      <c r="H1693" t="s">
        <v>10</v>
      </c>
      <c r="I1693" t="s">
        <v>1394</v>
      </c>
      <c r="M1693" t="s">
        <v>792</v>
      </c>
      <c r="N1693" t="s">
        <v>42</v>
      </c>
      <c r="O1693" s="2">
        <v>46203</v>
      </c>
    </row>
    <row r="1694" spans="1:17" x14ac:dyDescent="0.35">
      <c r="A1694" t="s">
        <v>4410</v>
      </c>
      <c r="B1694" t="s">
        <v>4411</v>
      </c>
      <c r="D1694" t="s">
        <v>6</v>
      </c>
      <c r="E1694" t="s">
        <v>1016</v>
      </c>
      <c r="F1694" t="s">
        <v>10</v>
      </c>
      <c r="G1694" t="s">
        <v>46</v>
      </c>
      <c r="H1694" t="s">
        <v>10</v>
      </c>
      <c r="I1694" t="s">
        <v>1394</v>
      </c>
      <c r="M1694" t="s">
        <v>792</v>
      </c>
      <c r="N1694" t="s">
        <v>42</v>
      </c>
      <c r="O1694" s="2">
        <v>46203</v>
      </c>
    </row>
    <row r="1695" spans="1:17" x14ac:dyDescent="0.35">
      <c r="A1695" t="s">
        <v>4412</v>
      </c>
      <c r="B1695" t="s">
        <v>4413</v>
      </c>
      <c r="D1695" t="s">
        <v>6</v>
      </c>
      <c r="E1695" t="s">
        <v>1016</v>
      </c>
      <c r="F1695" t="s">
        <v>10</v>
      </c>
      <c r="G1695" t="s">
        <v>46</v>
      </c>
      <c r="H1695" t="s">
        <v>10</v>
      </c>
      <c r="I1695" t="s">
        <v>1394</v>
      </c>
      <c r="M1695" t="s">
        <v>792</v>
      </c>
      <c r="N1695" t="s">
        <v>42</v>
      </c>
      <c r="O1695" s="2">
        <v>46203</v>
      </c>
    </row>
    <row r="1696" spans="1:17" x14ac:dyDescent="0.35">
      <c r="A1696" t="s">
        <v>4414</v>
      </c>
      <c r="B1696" t="s">
        <v>4415</v>
      </c>
      <c r="D1696" t="s">
        <v>6</v>
      </c>
      <c r="E1696" t="s">
        <v>1016</v>
      </c>
      <c r="F1696" t="s">
        <v>10</v>
      </c>
      <c r="G1696" t="s">
        <v>46</v>
      </c>
      <c r="H1696" t="s">
        <v>10</v>
      </c>
      <c r="I1696" t="s">
        <v>1394</v>
      </c>
      <c r="M1696" t="s">
        <v>792</v>
      </c>
      <c r="N1696" t="s">
        <v>42</v>
      </c>
      <c r="O1696" s="2">
        <v>46203</v>
      </c>
    </row>
    <row r="1697" spans="1:18" x14ac:dyDescent="0.35">
      <c r="A1697" t="s">
        <v>4416</v>
      </c>
      <c r="B1697" t="s">
        <v>4417</v>
      </c>
      <c r="D1697" t="s">
        <v>6</v>
      </c>
      <c r="E1697" t="s">
        <v>1016</v>
      </c>
      <c r="F1697" t="s">
        <v>10</v>
      </c>
      <c r="G1697" t="s">
        <v>46</v>
      </c>
      <c r="H1697" t="s">
        <v>10</v>
      </c>
      <c r="I1697" t="s">
        <v>1394</v>
      </c>
      <c r="M1697" t="s">
        <v>792</v>
      </c>
      <c r="N1697" t="s">
        <v>42</v>
      </c>
      <c r="O1697" s="2">
        <v>46203</v>
      </c>
    </row>
    <row r="1698" spans="1:18" x14ac:dyDescent="0.35">
      <c r="A1698" t="s">
        <v>4418</v>
      </c>
      <c r="B1698" t="s">
        <v>4419</v>
      </c>
      <c r="D1698" t="s">
        <v>6</v>
      </c>
      <c r="E1698" t="s">
        <v>1016</v>
      </c>
      <c r="F1698" t="s">
        <v>10</v>
      </c>
      <c r="G1698" t="s">
        <v>46</v>
      </c>
      <c r="H1698" t="s">
        <v>10</v>
      </c>
      <c r="I1698" t="s">
        <v>1394</v>
      </c>
      <c r="M1698" t="s">
        <v>792</v>
      </c>
      <c r="N1698" t="s">
        <v>42</v>
      </c>
      <c r="O1698" s="2">
        <v>46203</v>
      </c>
    </row>
    <row r="1699" spans="1:18" x14ac:dyDescent="0.35">
      <c r="A1699" t="s">
        <v>4420</v>
      </c>
      <c r="B1699" t="s">
        <v>4421</v>
      </c>
      <c r="D1699" t="s">
        <v>6</v>
      </c>
      <c r="E1699" t="s">
        <v>1016</v>
      </c>
      <c r="F1699" t="s">
        <v>10</v>
      </c>
      <c r="G1699" t="s">
        <v>46</v>
      </c>
      <c r="H1699" t="s">
        <v>10</v>
      </c>
      <c r="I1699" t="s">
        <v>1394</v>
      </c>
      <c r="M1699" t="s">
        <v>792</v>
      </c>
      <c r="N1699" t="s">
        <v>42</v>
      </c>
      <c r="O1699" s="2">
        <v>46203</v>
      </c>
    </row>
    <row r="1700" spans="1:18" x14ac:dyDescent="0.35">
      <c r="A1700" t="s">
        <v>4422</v>
      </c>
      <c r="B1700" t="s">
        <v>4423</v>
      </c>
      <c r="D1700" t="s">
        <v>6</v>
      </c>
      <c r="E1700" t="s">
        <v>1016</v>
      </c>
      <c r="F1700" t="s">
        <v>10</v>
      </c>
      <c r="G1700" t="s">
        <v>126</v>
      </c>
      <c r="H1700" t="s">
        <v>10</v>
      </c>
      <c r="I1700" t="s">
        <v>1044</v>
      </c>
      <c r="M1700" t="s">
        <v>792</v>
      </c>
      <c r="N1700" t="s">
        <v>42</v>
      </c>
      <c r="O1700" s="2">
        <v>41827</v>
      </c>
      <c r="Q1700" s="2">
        <v>41639</v>
      </c>
      <c r="R1700" s="2">
        <v>42277</v>
      </c>
    </row>
    <row r="1701" spans="1:18" x14ac:dyDescent="0.35">
      <c r="A1701" t="s">
        <v>4424</v>
      </c>
      <c r="B1701" t="s">
        <v>4425</v>
      </c>
      <c r="D1701" t="s">
        <v>6</v>
      </c>
      <c r="E1701" t="s">
        <v>1016</v>
      </c>
      <c r="F1701" t="s">
        <v>10</v>
      </c>
      <c r="G1701" t="s">
        <v>46</v>
      </c>
      <c r="H1701" t="s">
        <v>10</v>
      </c>
      <c r="I1701" t="s">
        <v>1394</v>
      </c>
      <c r="M1701" t="s">
        <v>792</v>
      </c>
      <c r="N1701" t="s">
        <v>42</v>
      </c>
      <c r="O1701" s="2">
        <v>46203</v>
      </c>
    </row>
    <row r="1702" spans="1:18" x14ac:dyDescent="0.35">
      <c r="A1702" t="s">
        <v>4426</v>
      </c>
      <c r="B1702" t="s">
        <v>4427</v>
      </c>
      <c r="D1702" t="s">
        <v>6</v>
      </c>
      <c r="E1702" t="s">
        <v>1016</v>
      </c>
      <c r="F1702" t="s">
        <v>10</v>
      </c>
      <c r="G1702" t="s">
        <v>46</v>
      </c>
      <c r="H1702" t="s">
        <v>10</v>
      </c>
      <c r="I1702" t="s">
        <v>1394</v>
      </c>
      <c r="M1702" t="s">
        <v>792</v>
      </c>
      <c r="N1702" t="s">
        <v>42</v>
      </c>
      <c r="O1702" s="2">
        <v>46203</v>
      </c>
    </row>
    <row r="1703" spans="1:18" x14ac:dyDescent="0.35">
      <c r="A1703" t="s">
        <v>4428</v>
      </c>
      <c r="B1703" t="s">
        <v>4429</v>
      </c>
      <c r="D1703" t="s">
        <v>6</v>
      </c>
      <c r="E1703" t="s">
        <v>1016</v>
      </c>
      <c r="F1703" t="s">
        <v>10</v>
      </c>
      <c r="G1703" t="s">
        <v>46</v>
      </c>
      <c r="H1703" t="s">
        <v>10</v>
      </c>
      <c r="I1703" t="s">
        <v>1394</v>
      </c>
      <c r="M1703" t="s">
        <v>792</v>
      </c>
      <c r="N1703" t="s">
        <v>42</v>
      </c>
      <c r="O1703" s="2">
        <v>46203</v>
      </c>
    </row>
    <row r="1704" spans="1:18" x14ac:dyDescent="0.35">
      <c r="A1704" t="s">
        <v>4430</v>
      </c>
      <c r="B1704" t="s">
        <v>4431</v>
      </c>
      <c r="D1704" t="s">
        <v>6</v>
      </c>
      <c r="E1704" t="s">
        <v>1016</v>
      </c>
      <c r="F1704" t="s">
        <v>10</v>
      </c>
      <c r="G1704" t="s">
        <v>46</v>
      </c>
      <c r="H1704" t="s">
        <v>10</v>
      </c>
      <c r="I1704" t="s">
        <v>1394</v>
      </c>
      <c r="M1704" t="s">
        <v>792</v>
      </c>
      <c r="N1704" t="s">
        <v>42</v>
      </c>
      <c r="O1704" s="2">
        <v>46203</v>
      </c>
    </row>
    <row r="1705" spans="1:18" x14ac:dyDescent="0.35">
      <c r="A1705" t="s">
        <v>4432</v>
      </c>
      <c r="B1705" t="s">
        <v>4433</v>
      </c>
      <c r="D1705" t="s">
        <v>6</v>
      </c>
      <c r="E1705" t="s">
        <v>1016</v>
      </c>
      <c r="F1705" t="s">
        <v>10</v>
      </c>
      <c r="G1705" t="s">
        <v>46</v>
      </c>
      <c r="H1705" t="s">
        <v>10</v>
      </c>
      <c r="I1705" t="s">
        <v>1394</v>
      </c>
      <c r="M1705" t="s">
        <v>792</v>
      </c>
      <c r="N1705" t="s">
        <v>42</v>
      </c>
      <c r="O1705" s="2">
        <v>46203</v>
      </c>
    </row>
    <row r="1706" spans="1:18" x14ac:dyDescent="0.35">
      <c r="A1706" t="s">
        <v>4434</v>
      </c>
      <c r="B1706" t="s">
        <v>4435</v>
      </c>
      <c r="D1706" t="s">
        <v>6</v>
      </c>
      <c r="E1706" t="s">
        <v>1016</v>
      </c>
      <c r="F1706" t="s">
        <v>10</v>
      </c>
      <c r="G1706" t="s">
        <v>46</v>
      </c>
      <c r="H1706" t="s">
        <v>10</v>
      </c>
      <c r="I1706" t="s">
        <v>1394</v>
      </c>
      <c r="M1706" t="s">
        <v>792</v>
      </c>
      <c r="N1706" t="s">
        <v>42</v>
      </c>
      <c r="O1706" s="2">
        <v>46203</v>
      </c>
    </row>
    <row r="1707" spans="1:18" x14ac:dyDescent="0.35">
      <c r="A1707" t="s">
        <v>4436</v>
      </c>
      <c r="B1707" t="s">
        <v>4437</v>
      </c>
      <c r="D1707" t="s">
        <v>6</v>
      </c>
      <c r="E1707" t="s">
        <v>1016</v>
      </c>
      <c r="F1707" t="s">
        <v>10</v>
      </c>
      <c r="G1707" t="s">
        <v>46</v>
      </c>
      <c r="H1707" t="s">
        <v>10</v>
      </c>
      <c r="I1707" t="s">
        <v>1394</v>
      </c>
      <c r="M1707" t="s">
        <v>792</v>
      </c>
      <c r="N1707" t="s">
        <v>42</v>
      </c>
      <c r="O1707" s="2">
        <v>46203</v>
      </c>
    </row>
    <row r="1708" spans="1:18" x14ac:dyDescent="0.35">
      <c r="A1708" t="s">
        <v>4438</v>
      </c>
      <c r="B1708" t="s">
        <v>4439</v>
      </c>
      <c r="D1708" t="s">
        <v>6</v>
      </c>
      <c r="E1708" t="s">
        <v>1016</v>
      </c>
      <c r="F1708" t="s">
        <v>10</v>
      </c>
      <c r="G1708" t="s">
        <v>46</v>
      </c>
      <c r="H1708" t="s">
        <v>10</v>
      </c>
      <c r="I1708" t="s">
        <v>1394</v>
      </c>
      <c r="M1708" t="s">
        <v>792</v>
      </c>
      <c r="N1708" t="s">
        <v>42</v>
      </c>
      <c r="O1708" s="2">
        <v>46203</v>
      </c>
    </row>
    <row r="1709" spans="1:18" x14ac:dyDescent="0.35">
      <c r="A1709" t="s">
        <v>4440</v>
      </c>
      <c r="B1709" t="s">
        <v>4441</v>
      </c>
      <c r="D1709" t="s">
        <v>6</v>
      </c>
      <c r="E1709" t="s">
        <v>1016</v>
      </c>
      <c r="F1709" t="s">
        <v>10</v>
      </c>
      <c r="G1709" t="s">
        <v>46</v>
      </c>
      <c r="H1709" t="s">
        <v>10</v>
      </c>
      <c r="I1709" t="s">
        <v>1394</v>
      </c>
      <c r="M1709" t="s">
        <v>792</v>
      </c>
      <c r="N1709" t="s">
        <v>42</v>
      </c>
      <c r="O1709" s="2">
        <v>46203</v>
      </c>
    </row>
    <row r="1710" spans="1:18" x14ac:dyDescent="0.35">
      <c r="A1710" t="s">
        <v>4442</v>
      </c>
      <c r="B1710" t="s">
        <v>4443</v>
      </c>
      <c r="D1710" t="s">
        <v>6</v>
      </c>
      <c r="E1710" t="s">
        <v>1016</v>
      </c>
      <c r="F1710" t="s">
        <v>10</v>
      </c>
      <c r="G1710" t="s">
        <v>46</v>
      </c>
      <c r="H1710" t="s">
        <v>10</v>
      </c>
      <c r="I1710" t="s">
        <v>1394</v>
      </c>
      <c r="M1710" t="s">
        <v>792</v>
      </c>
      <c r="N1710" t="s">
        <v>42</v>
      </c>
      <c r="O1710" s="2">
        <v>46203</v>
      </c>
    </row>
    <row r="1711" spans="1:18" x14ac:dyDescent="0.35">
      <c r="A1711" t="s">
        <v>4444</v>
      </c>
      <c r="B1711" t="s">
        <v>4445</v>
      </c>
      <c r="D1711" t="s">
        <v>6</v>
      </c>
      <c r="E1711" t="s">
        <v>1016</v>
      </c>
      <c r="F1711" t="s">
        <v>10</v>
      </c>
      <c r="G1711" t="s">
        <v>126</v>
      </c>
      <c r="H1711" t="s">
        <v>10</v>
      </c>
      <c r="I1711" t="s">
        <v>1136</v>
      </c>
      <c r="M1711" t="s">
        <v>792</v>
      </c>
      <c r="N1711" t="s">
        <v>42</v>
      </c>
      <c r="O1711" s="2">
        <v>41827</v>
      </c>
    </row>
    <row r="1712" spans="1:18" x14ac:dyDescent="0.35">
      <c r="A1712" t="s">
        <v>4446</v>
      </c>
      <c r="B1712" t="s">
        <v>4447</v>
      </c>
      <c r="D1712" t="s">
        <v>6</v>
      </c>
      <c r="E1712" t="s">
        <v>1016</v>
      </c>
      <c r="F1712" t="s">
        <v>10</v>
      </c>
      <c r="G1712" t="s">
        <v>46</v>
      </c>
      <c r="H1712" t="s">
        <v>10</v>
      </c>
      <c r="I1712" t="s">
        <v>1394</v>
      </c>
      <c r="M1712" t="s">
        <v>792</v>
      </c>
      <c r="N1712" t="s">
        <v>42</v>
      </c>
      <c r="O1712" s="2">
        <v>46203</v>
      </c>
    </row>
    <row r="1713" spans="1:17" x14ac:dyDescent="0.35">
      <c r="A1713" t="s">
        <v>4448</v>
      </c>
      <c r="B1713" t="s">
        <v>4449</v>
      </c>
      <c r="D1713" t="s">
        <v>6</v>
      </c>
      <c r="E1713" t="s">
        <v>1016</v>
      </c>
      <c r="F1713" t="s">
        <v>10</v>
      </c>
      <c r="G1713" t="s">
        <v>46</v>
      </c>
      <c r="H1713" t="s">
        <v>10</v>
      </c>
      <c r="I1713" t="s">
        <v>1394</v>
      </c>
      <c r="M1713" t="s">
        <v>792</v>
      </c>
      <c r="N1713" t="s">
        <v>42</v>
      </c>
      <c r="O1713" s="2">
        <v>46203</v>
      </c>
    </row>
    <row r="1714" spans="1:17" x14ac:dyDescent="0.35">
      <c r="A1714" t="s">
        <v>4450</v>
      </c>
      <c r="B1714" t="s">
        <v>4451</v>
      </c>
      <c r="D1714" t="s">
        <v>6</v>
      </c>
      <c r="E1714" t="s">
        <v>1016</v>
      </c>
      <c r="F1714" t="s">
        <v>10</v>
      </c>
      <c r="G1714" t="s">
        <v>46</v>
      </c>
      <c r="H1714" t="s">
        <v>10</v>
      </c>
      <c r="I1714" t="s">
        <v>1394</v>
      </c>
      <c r="M1714" t="s">
        <v>792</v>
      </c>
      <c r="N1714" t="s">
        <v>42</v>
      </c>
      <c r="O1714" s="2">
        <v>46203</v>
      </c>
    </row>
    <row r="1715" spans="1:17" x14ac:dyDescent="0.35">
      <c r="A1715" t="s">
        <v>4452</v>
      </c>
      <c r="B1715" t="s">
        <v>4453</v>
      </c>
      <c r="D1715" t="s">
        <v>6</v>
      </c>
      <c r="E1715" t="s">
        <v>1016</v>
      </c>
      <c r="F1715" t="s">
        <v>10</v>
      </c>
      <c r="G1715" t="s">
        <v>46</v>
      </c>
      <c r="H1715" t="s">
        <v>10</v>
      </c>
      <c r="I1715" t="s">
        <v>1394</v>
      </c>
      <c r="M1715" t="s">
        <v>792</v>
      </c>
      <c r="N1715" t="s">
        <v>42</v>
      </c>
      <c r="O1715" s="2">
        <v>46203</v>
      </c>
    </row>
    <row r="1716" spans="1:17" x14ac:dyDescent="0.35">
      <c r="A1716" t="s">
        <v>4454</v>
      </c>
      <c r="B1716" t="s">
        <v>4455</v>
      </c>
      <c r="D1716" t="s">
        <v>6</v>
      </c>
      <c r="E1716" t="s">
        <v>1016</v>
      </c>
      <c r="F1716" t="s">
        <v>10</v>
      </c>
      <c r="G1716" t="s">
        <v>62</v>
      </c>
      <c r="H1716" t="s">
        <v>10</v>
      </c>
      <c r="I1716" t="s">
        <v>3329</v>
      </c>
      <c r="M1716" t="s">
        <v>792</v>
      </c>
      <c r="N1716" t="s">
        <v>42</v>
      </c>
      <c r="O1716" s="2">
        <v>46203</v>
      </c>
    </row>
    <row r="1717" spans="1:17" x14ac:dyDescent="0.35">
      <c r="A1717" t="s">
        <v>4456</v>
      </c>
      <c r="B1717" t="s">
        <v>4457</v>
      </c>
      <c r="D1717" t="s">
        <v>6</v>
      </c>
      <c r="E1717" t="s">
        <v>1016</v>
      </c>
      <c r="F1717" t="s">
        <v>10</v>
      </c>
      <c r="G1717" t="s">
        <v>62</v>
      </c>
      <c r="H1717" t="s">
        <v>10</v>
      </c>
      <c r="I1717" t="s">
        <v>2283</v>
      </c>
      <c r="M1717" t="s">
        <v>792</v>
      </c>
      <c r="N1717" t="s">
        <v>42</v>
      </c>
      <c r="O1717" s="2">
        <v>46203</v>
      </c>
    </row>
    <row r="1718" spans="1:17" x14ac:dyDescent="0.35">
      <c r="A1718" t="s">
        <v>4458</v>
      </c>
      <c r="B1718" t="s">
        <v>4459</v>
      </c>
      <c r="D1718" t="s">
        <v>6</v>
      </c>
      <c r="E1718" t="s">
        <v>1016</v>
      </c>
      <c r="F1718" t="s">
        <v>10</v>
      </c>
      <c r="G1718" t="s">
        <v>62</v>
      </c>
      <c r="H1718" t="s">
        <v>10</v>
      </c>
      <c r="I1718" t="s">
        <v>3261</v>
      </c>
      <c r="M1718" t="s">
        <v>792</v>
      </c>
      <c r="N1718" t="s">
        <v>42</v>
      </c>
      <c r="O1718" s="2">
        <v>46203</v>
      </c>
    </row>
    <row r="1719" spans="1:17" x14ac:dyDescent="0.35">
      <c r="A1719" t="s">
        <v>4460</v>
      </c>
      <c r="B1719" t="s">
        <v>4461</v>
      </c>
      <c r="D1719" t="s">
        <v>6</v>
      </c>
      <c r="E1719" t="s">
        <v>1016</v>
      </c>
      <c r="F1719" t="s">
        <v>10</v>
      </c>
      <c r="G1719" t="s">
        <v>62</v>
      </c>
      <c r="H1719" t="s">
        <v>10</v>
      </c>
      <c r="I1719" t="s">
        <v>3306</v>
      </c>
      <c r="M1719" t="s">
        <v>792</v>
      </c>
      <c r="N1719" t="s">
        <v>42</v>
      </c>
      <c r="O1719" s="2">
        <v>46203</v>
      </c>
    </row>
    <row r="1720" spans="1:17" x14ac:dyDescent="0.35">
      <c r="A1720" t="s">
        <v>4462</v>
      </c>
      <c r="B1720" t="s">
        <v>4463</v>
      </c>
      <c r="D1720" t="s">
        <v>6</v>
      </c>
      <c r="E1720" t="s">
        <v>1016</v>
      </c>
      <c r="F1720" t="s">
        <v>10</v>
      </c>
      <c r="G1720" t="s">
        <v>62</v>
      </c>
      <c r="H1720" t="s">
        <v>10</v>
      </c>
      <c r="I1720" t="s">
        <v>3163</v>
      </c>
      <c r="M1720" t="s">
        <v>792</v>
      </c>
      <c r="N1720" t="s">
        <v>42</v>
      </c>
      <c r="O1720" s="2">
        <v>46203</v>
      </c>
    </row>
    <row r="1721" spans="1:17" x14ac:dyDescent="0.35">
      <c r="A1721" t="s">
        <v>4464</v>
      </c>
      <c r="B1721" t="s">
        <v>4465</v>
      </c>
      <c r="D1721" t="s">
        <v>6</v>
      </c>
      <c r="E1721" t="s">
        <v>1016</v>
      </c>
      <c r="F1721" t="s">
        <v>10</v>
      </c>
      <c r="G1721" t="s">
        <v>62</v>
      </c>
      <c r="H1721" t="s">
        <v>10</v>
      </c>
      <c r="I1721" t="s">
        <v>3163</v>
      </c>
      <c r="M1721" t="s">
        <v>792</v>
      </c>
      <c r="N1721" t="s">
        <v>42</v>
      </c>
      <c r="O1721" s="2">
        <v>46203</v>
      </c>
    </row>
    <row r="1722" spans="1:17" x14ac:dyDescent="0.35">
      <c r="A1722" t="s">
        <v>345</v>
      </c>
      <c r="B1722" t="s">
        <v>4466</v>
      </c>
      <c r="D1722" t="s">
        <v>6</v>
      </c>
      <c r="E1722" t="s">
        <v>1016</v>
      </c>
      <c r="F1722" t="s">
        <v>10</v>
      </c>
      <c r="G1722" t="s">
        <v>124</v>
      </c>
      <c r="H1722" t="s">
        <v>10</v>
      </c>
      <c r="I1722" t="s">
        <v>1044</v>
      </c>
      <c r="J1722" t="s">
        <v>10</v>
      </c>
      <c r="K1722" t="s">
        <v>1116</v>
      </c>
      <c r="L1722" t="b">
        <v>0</v>
      </c>
      <c r="M1722" t="s">
        <v>792</v>
      </c>
      <c r="N1722" t="s">
        <v>42</v>
      </c>
      <c r="O1722" s="2">
        <v>41827</v>
      </c>
      <c r="Q1722" s="2">
        <v>41639</v>
      </c>
    </row>
    <row r="1723" spans="1:17" x14ac:dyDescent="0.35">
      <c r="A1723" t="s">
        <v>4467</v>
      </c>
      <c r="B1723" t="s">
        <v>4468</v>
      </c>
      <c r="D1723" t="s">
        <v>6</v>
      </c>
      <c r="E1723" t="s">
        <v>1016</v>
      </c>
      <c r="F1723" t="s">
        <v>10</v>
      </c>
      <c r="G1723" t="s">
        <v>62</v>
      </c>
      <c r="H1723" t="s">
        <v>10</v>
      </c>
      <c r="I1723" t="s">
        <v>3163</v>
      </c>
      <c r="M1723" t="s">
        <v>792</v>
      </c>
      <c r="N1723" t="s">
        <v>42</v>
      </c>
      <c r="O1723" s="2">
        <v>46203</v>
      </c>
    </row>
    <row r="1724" spans="1:17" x14ac:dyDescent="0.35">
      <c r="A1724" t="s">
        <v>4469</v>
      </c>
      <c r="B1724" t="s">
        <v>4470</v>
      </c>
      <c r="D1724" t="s">
        <v>6</v>
      </c>
      <c r="E1724" t="s">
        <v>1016</v>
      </c>
      <c r="F1724" t="s">
        <v>10</v>
      </c>
      <c r="G1724" t="s">
        <v>62</v>
      </c>
      <c r="H1724" t="s">
        <v>10</v>
      </c>
      <c r="I1724" t="s">
        <v>3163</v>
      </c>
      <c r="M1724" t="s">
        <v>792</v>
      </c>
      <c r="N1724" t="s">
        <v>42</v>
      </c>
      <c r="O1724" s="2">
        <v>46203</v>
      </c>
    </row>
    <row r="1725" spans="1:17" x14ac:dyDescent="0.35">
      <c r="A1725" t="s">
        <v>4471</v>
      </c>
      <c r="B1725" t="s">
        <v>4472</v>
      </c>
      <c r="D1725" t="s">
        <v>6</v>
      </c>
      <c r="E1725" t="s">
        <v>1016</v>
      </c>
      <c r="F1725" t="s">
        <v>10</v>
      </c>
      <c r="G1725" t="s">
        <v>62</v>
      </c>
      <c r="H1725" t="s">
        <v>10</v>
      </c>
      <c r="I1725" t="s">
        <v>3163</v>
      </c>
      <c r="M1725" t="s">
        <v>792</v>
      </c>
      <c r="N1725" t="s">
        <v>42</v>
      </c>
      <c r="O1725" s="2">
        <v>46203</v>
      </c>
    </row>
    <row r="1726" spans="1:17" x14ac:dyDescent="0.35">
      <c r="A1726" t="s">
        <v>4473</v>
      </c>
      <c r="B1726" t="s">
        <v>4474</v>
      </c>
      <c r="D1726" t="s">
        <v>6</v>
      </c>
      <c r="E1726" t="s">
        <v>1016</v>
      </c>
      <c r="F1726" t="s">
        <v>10</v>
      </c>
      <c r="G1726" t="s">
        <v>62</v>
      </c>
      <c r="H1726" t="s">
        <v>10</v>
      </c>
      <c r="I1726" t="s">
        <v>3160</v>
      </c>
      <c r="M1726" t="s">
        <v>792</v>
      </c>
      <c r="N1726" t="s">
        <v>42</v>
      </c>
      <c r="O1726" s="2">
        <v>46203</v>
      </c>
    </row>
    <row r="1727" spans="1:17" x14ac:dyDescent="0.35">
      <c r="A1727" t="s">
        <v>4475</v>
      </c>
      <c r="B1727" t="s">
        <v>4476</v>
      </c>
      <c r="D1727" t="s">
        <v>6</v>
      </c>
      <c r="E1727" t="s">
        <v>1016</v>
      </c>
      <c r="F1727" t="s">
        <v>10</v>
      </c>
      <c r="G1727" t="s">
        <v>62</v>
      </c>
      <c r="H1727" t="s">
        <v>10</v>
      </c>
      <c r="I1727" t="s">
        <v>3157</v>
      </c>
      <c r="M1727" t="s">
        <v>792</v>
      </c>
      <c r="N1727" t="s">
        <v>42</v>
      </c>
      <c r="O1727" s="2">
        <v>46203</v>
      </c>
    </row>
    <row r="1728" spans="1:17" x14ac:dyDescent="0.35">
      <c r="A1728" t="s">
        <v>4477</v>
      </c>
      <c r="B1728" t="s">
        <v>4478</v>
      </c>
      <c r="D1728" t="s">
        <v>6</v>
      </c>
      <c r="E1728" t="s">
        <v>1016</v>
      </c>
      <c r="F1728" t="s">
        <v>10</v>
      </c>
      <c r="G1728" t="s">
        <v>62</v>
      </c>
      <c r="H1728" t="s">
        <v>10</v>
      </c>
      <c r="I1728" t="s">
        <v>3154</v>
      </c>
      <c r="M1728" t="s">
        <v>792</v>
      </c>
      <c r="N1728" t="s">
        <v>42</v>
      </c>
      <c r="O1728" s="2">
        <v>46203</v>
      </c>
    </row>
    <row r="1729" spans="1:18" x14ac:dyDescent="0.35">
      <c r="A1729" t="s">
        <v>4479</v>
      </c>
      <c r="B1729" t="s">
        <v>4480</v>
      </c>
      <c r="D1729" t="s">
        <v>6</v>
      </c>
      <c r="E1729" t="s">
        <v>1016</v>
      </c>
      <c r="F1729" t="s">
        <v>10</v>
      </c>
      <c r="G1729" t="s">
        <v>62</v>
      </c>
      <c r="H1729" t="s">
        <v>10</v>
      </c>
      <c r="I1729" t="s">
        <v>3151</v>
      </c>
      <c r="M1729" t="s">
        <v>792</v>
      </c>
      <c r="N1729" t="s">
        <v>42</v>
      </c>
      <c r="O1729" s="2">
        <v>46203</v>
      </c>
    </row>
    <row r="1730" spans="1:18" x14ac:dyDescent="0.35">
      <c r="A1730" t="s">
        <v>4481</v>
      </c>
      <c r="B1730" t="s">
        <v>4482</v>
      </c>
      <c r="D1730" t="s">
        <v>6</v>
      </c>
      <c r="E1730" t="s">
        <v>1016</v>
      </c>
      <c r="F1730" t="s">
        <v>10</v>
      </c>
      <c r="G1730" t="s">
        <v>62</v>
      </c>
      <c r="H1730" t="s">
        <v>10</v>
      </c>
      <c r="I1730" t="s">
        <v>3148</v>
      </c>
      <c r="M1730" t="s">
        <v>792</v>
      </c>
      <c r="N1730" t="s">
        <v>42</v>
      </c>
      <c r="O1730" s="2">
        <v>46203</v>
      </c>
    </row>
    <row r="1731" spans="1:18" x14ac:dyDescent="0.35">
      <c r="A1731" t="s">
        <v>4483</v>
      </c>
      <c r="B1731" t="s">
        <v>4484</v>
      </c>
      <c r="D1731" t="s">
        <v>6</v>
      </c>
      <c r="E1731" t="s">
        <v>1016</v>
      </c>
      <c r="F1731" t="s">
        <v>10</v>
      </c>
      <c r="G1731" t="s">
        <v>62</v>
      </c>
      <c r="H1731" t="s">
        <v>10</v>
      </c>
      <c r="I1731" t="s">
        <v>3143</v>
      </c>
      <c r="M1731" t="s">
        <v>792</v>
      </c>
      <c r="N1731" t="s">
        <v>42</v>
      </c>
      <c r="O1731" s="2">
        <v>46203</v>
      </c>
    </row>
    <row r="1732" spans="1:18" x14ac:dyDescent="0.35">
      <c r="A1732" t="s">
        <v>4485</v>
      </c>
      <c r="B1732" t="s">
        <v>4486</v>
      </c>
      <c r="D1732" t="s">
        <v>6</v>
      </c>
      <c r="E1732" t="s">
        <v>1016</v>
      </c>
      <c r="F1732" t="s">
        <v>10</v>
      </c>
      <c r="G1732" t="s">
        <v>62</v>
      </c>
      <c r="H1732" t="s">
        <v>10</v>
      </c>
      <c r="I1732" t="s">
        <v>3132</v>
      </c>
      <c r="M1732" t="s">
        <v>792</v>
      </c>
      <c r="N1732" t="s">
        <v>42</v>
      </c>
      <c r="O1732" s="2">
        <v>46203</v>
      </c>
    </row>
    <row r="1733" spans="1:18" x14ac:dyDescent="0.35">
      <c r="A1733" t="s">
        <v>464</v>
      </c>
      <c r="B1733" t="s">
        <v>4487</v>
      </c>
      <c r="D1733" t="s">
        <v>6</v>
      </c>
      <c r="E1733" t="s">
        <v>1016</v>
      </c>
      <c r="F1733" t="s">
        <v>10</v>
      </c>
      <c r="G1733" t="s">
        <v>58</v>
      </c>
      <c r="H1733" t="s">
        <v>10</v>
      </c>
      <c r="I1733" t="s">
        <v>1131</v>
      </c>
      <c r="M1733" t="s">
        <v>792</v>
      </c>
      <c r="N1733" t="s">
        <v>42</v>
      </c>
      <c r="O1733" s="2">
        <v>41827</v>
      </c>
    </row>
    <row r="1734" spans="1:18" x14ac:dyDescent="0.35">
      <c r="A1734" t="s">
        <v>4488</v>
      </c>
      <c r="B1734" t="s">
        <v>4489</v>
      </c>
      <c r="D1734" t="s">
        <v>6</v>
      </c>
      <c r="E1734" t="s">
        <v>1016</v>
      </c>
      <c r="F1734" t="s">
        <v>10</v>
      </c>
      <c r="G1734" t="s">
        <v>62</v>
      </c>
      <c r="H1734" t="s">
        <v>10</v>
      </c>
      <c r="I1734" t="s">
        <v>3132</v>
      </c>
      <c r="M1734" t="s">
        <v>792</v>
      </c>
      <c r="N1734" t="s">
        <v>42</v>
      </c>
      <c r="O1734" s="2">
        <v>46203</v>
      </c>
    </row>
    <row r="1735" spans="1:18" x14ac:dyDescent="0.35">
      <c r="A1735" t="s">
        <v>4490</v>
      </c>
      <c r="B1735" t="s">
        <v>4491</v>
      </c>
      <c r="D1735" t="s">
        <v>6</v>
      </c>
      <c r="E1735" t="s">
        <v>1016</v>
      </c>
      <c r="F1735" t="s">
        <v>10</v>
      </c>
      <c r="G1735" t="s">
        <v>62</v>
      </c>
      <c r="H1735" t="s">
        <v>10</v>
      </c>
      <c r="I1735" t="s">
        <v>3170</v>
      </c>
      <c r="M1735" t="s">
        <v>792</v>
      </c>
      <c r="N1735" t="s">
        <v>42</v>
      </c>
      <c r="O1735" s="2">
        <v>46203</v>
      </c>
    </row>
    <row r="1736" spans="1:18" x14ac:dyDescent="0.35">
      <c r="A1736" t="s">
        <v>4492</v>
      </c>
      <c r="B1736" t="s">
        <v>4493</v>
      </c>
      <c r="D1736" t="s">
        <v>6</v>
      </c>
      <c r="E1736" t="s">
        <v>1016</v>
      </c>
      <c r="F1736" t="s">
        <v>10</v>
      </c>
      <c r="G1736" t="s">
        <v>62</v>
      </c>
      <c r="H1736" t="s">
        <v>10</v>
      </c>
      <c r="I1736" t="s">
        <v>3170</v>
      </c>
      <c r="M1736" t="s">
        <v>792</v>
      </c>
      <c r="N1736" t="s">
        <v>42</v>
      </c>
      <c r="O1736" s="2">
        <v>46203</v>
      </c>
    </row>
    <row r="1737" spans="1:18" x14ac:dyDescent="0.35">
      <c r="A1737" t="s">
        <v>4494</v>
      </c>
      <c r="B1737" t="s">
        <v>4495</v>
      </c>
      <c r="D1737" t="s">
        <v>6</v>
      </c>
      <c r="E1737" t="s">
        <v>1016</v>
      </c>
      <c r="F1737" t="s">
        <v>10</v>
      </c>
      <c r="G1737" t="s">
        <v>62</v>
      </c>
      <c r="H1737" t="s">
        <v>10</v>
      </c>
      <c r="I1737" t="s">
        <v>3170</v>
      </c>
      <c r="M1737" t="s">
        <v>792</v>
      </c>
      <c r="N1737" t="s">
        <v>42</v>
      </c>
      <c r="O1737" s="2">
        <v>46203</v>
      </c>
    </row>
    <row r="1738" spans="1:18" x14ac:dyDescent="0.35">
      <c r="A1738" t="s">
        <v>4496</v>
      </c>
      <c r="B1738" t="s">
        <v>4497</v>
      </c>
      <c r="D1738" t="s">
        <v>6</v>
      </c>
      <c r="E1738" t="s">
        <v>1016</v>
      </c>
      <c r="F1738" t="s">
        <v>10</v>
      </c>
      <c r="G1738" t="s">
        <v>62</v>
      </c>
      <c r="H1738" t="s">
        <v>10</v>
      </c>
      <c r="I1738" t="s">
        <v>3170</v>
      </c>
      <c r="M1738" t="s">
        <v>792</v>
      </c>
      <c r="N1738" t="s">
        <v>42</v>
      </c>
      <c r="O1738" s="2">
        <v>46203</v>
      </c>
    </row>
    <row r="1739" spans="1:18" x14ac:dyDescent="0.35">
      <c r="A1739" t="s">
        <v>4498</v>
      </c>
      <c r="B1739" t="s">
        <v>4499</v>
      </c>
      <c r="D1739" t="s">
        <v>6</v>
      </c>
      <c r="E1739" t="s">
        <v>1016</v>
      </c>
      <c r="F1739" t="s">
        <v>10</v>
      </c>
      <c r="G1739" t="s">
        <v>62</v>
      </c>
      <c r="H1739" t="s">
        <v>10</v>
      </c>
      <c r="I1739" t="s">
        <v>3170</v>
      </c>
      <c r="M1739" t="s">
        <v>792</v>
      </c>
      <c r="N1739" t="s">
        <v>42</v>
      </c>
      <c r="O1739" s="2">
        <v>46203</v>
      </c>
    </row>
    <row r="1740" spans="1:18" x14ac:dyDescent="0.35">
      <c r="A1740" t="s">
        <v>4500</v>
      </c>
      <c r="B1740" t="s">
        <v>4501</v>
      </c>
      <c r="D1740" t="s">
        <v>6</v>
      </c>
      <c r="E1740" t="s">
        <v>1016</v>
      </c>
      <c r="F1740" t="s">
        <v>10</v>
      </c>
      <c r="G1740" t="s">
        <v>62</v>
      </c>
      <c r="H1740" t="s">
        <v>10</v>
      </c>
      <c r="I1740" t="s">
        <v>3170</v>
      </c>
      <c r="M1740" t="s">
        <v>792</v>
      </c>
      <c r="N1740" t="s">
        <v>42</v>
      </c>
      <c r="O1740" s="2">
        <v>46203</v>
      </c>
    </row>
    <row r="1741" spans="1:18" x14ac:dyDescent="0.35">
      <c r="A1741" t="s">
        <v>596</v>
      </c>
      <c r="B1741" t="s">
        <v>4502</v>
      </c>
      <c r="D1741" t="s">
        <v>6</v>
      </c>
      <c r="E1741" t="s">
        <v>1016</v>
      </c>
      <c r="F1741" t="s">
        <v>10</v>
      </c>
      <c r="G1741" t="s">
        <v>40</v>
      </c>
      <c r="H1741" t="s">
        <v>10</v>
      </c>
      <c r="I1741" t="s">
        <v>1044</v>
      </c>
      <c r="M1741" t="s">
        <v>792</v>
      </c>
      <c r="N1741" t="s">
        <v>42</v>
      </c>
      <c r="O1741" s="2">
        <v>41827</v>
      </c>
    </row>
    <row r="1742" spans="1:18" x14ac:dyDescent="0.35">
      <c r="A1742" t="s">
        <v>629</v>
      </c>
      <c r="B1742" t="s">
        <v>4503</v>
      </c>
      <c r="D1742" t="s">
        <v>6</v>
      </c>
      <c r="E1742" t="s">
        <v>1016</v>
      </c>
      <c r="F1742" t="s">
        <v>10</v>
      </c>
      <c r="G1742" t="s">
        <v>110</v>
      </c>
      <c r="H1742" t="s">
        <v>10</v>
      </c>
      <c r="I1742" t="s">
        <v>1123</v>
      </c>
      <c r="M1742" t="s">
        <v>792</v>
      </c>
      <c r="N1742" t="s">
        <v>42</v>
      </c>
      <c r="O1742" s="2">
        <v>41827</v>
      </c>
    </row>
    <row r="1743" spans="1:18" x14ac:dyDescent="0.35">
      <c r="A1743" t="s">
        <v>394</v>
      </c>
      <c r="B1743" t="s">
        <v>4504</v>
      </c>
      <c r="D1743" t="s">
        <v>6</v>
      </c>
      <c r="E1743" t="s">
        <v>1016</v>
      </c>
      <c r="F1743" t="s">
        <v>10</v>
      </c>
      <c r="G1743" t="s">
        <v>110</v>
      </c>
      <c r="H1743" t="s">
        <v>10</v>
      </c>
      <c r="I1743" t="s">
        <v>1023</v>
      </c>
      <c r="M1743" t="s">
        <v>792</v>
      </c>
      <c r="N1743" t="s">
        <v>42</v>
      </c>
      <c r="O1743" s="2">
        <v>41827</v>
      </c>
    </row>
    <row r="1744" spans="1:18" x14ac:dyDescent="0.35">
      <c r="A1744" t="s">
        <v>4505</v>
      </c>
      <c r="B1744" t="s">
        <v>4506</v>
      </c>
      <c r="D1744" t="s">
        <v>6</v>
      </c>
      <c r="E1744" t="s">
        <v>1016</v>
      </c>
      <c r="F1744" t="s">
        <v>10</v>
      </c>
      <c r="G1744" t="s">
        <v>94</v>
      </c>
      <c r="H1744" t="s">
        <v>10</v>
      </c>
      <c r="I1744" t="s">
        <v>1131</v>
      </c>
      <c r="J1744" t="s">
        <v>10</v>
      </c>
      <c r="K1744" t="s">
        <v>1211</v>
      </c>
      <c r="L1744" t="b">
        <v>0</v>
      </c>
      <c r="M1744" t="s">
        <v>792</v>
      </c>
      <c r="N1744" t="s">
        <v>42</v>
      </c>
      <c r="O1744" s="2">
        <v>41827</v>
      </c>
      <c r="Q1744" s="2">
        <v>41639</v>
      </c>
      <c r="R1744" s="2">
        <v>42277</v>
      </c>
    </row>
    <row r="1745" spans="1:18" x14ac:dyDescent="0.35">
      <c r="A1745" t="s">
        <v>740</v>
      </c>
      <c r="B1745" t="s">
        <v>4507</v>
      </c>
      <c r="D1745" t="s">
        <v>6</v>
      </c>
      <c r="E1745" t="s">
        <v>1016</v>
      </c>
      <c r="F1745" t="s">
        <v>10</v>
      </c>
      <c r="G1745" t="s">
        <v>110</v>
      </c>
      <c r="H1745" t="s">
        <v>10</v>
      </c>
      <c r="I1745" t="s">
        <v>1017</v>
      </c>
      <c r="M1745" t="s">
        <v>792</v>
      </c>
      <c r="N1745" t="s">
        <v>42</v>
      </c>
      <c r="O1745" s="2">
        <v>41827</v>
      </c>
    </row>
    <row r="1746" spans="1:18" x14ac:dyDescent="0.35">
      <c r="A1746" t="s">
        <v>4508</v>
      </c>
      <c r="B1746" t="s">
        <v>4509</v>
      </c>
      <c r="D1746" t="s">
        <v>6</v>
      </c>
      <c r="E1746" t="s">
        <v>1016</v>
      </c>
      <c r="F1746" t="s">
        <v>10</v>
      </c>
      <c r="G1746" t="s">
        <v>90</v>
      </c>
      <c r="H1746" t="s">
        <v>10</v>
      </c>
      <c r="I1746" t="s">
        <v>1201</v>
      </c>
      <c r="J1746" t="s">
        <v>10</v>
      </c>
      <c r="K1746" t="s">
        <v>1116</v>
      </c>
      <c r="L1746" t="b">
        <v>0</v>
      </c>
      <c r="M1746" t="s">
        <v>792</v>
      </c>
      <c r="N1746" t="s">
        <v>42</v>
      </c>
      <c r="O1746" s="2">
        <v>41827</v>
      </c>
    </row>
    <row r="1747" spans="1:18" x14ac:dyDescent="0.35">
      <c r="A1747" t="s">
        <v>4510</v>
      </c>
      <c r="B1747" t="s">
        <v>4511</v>
      </c>
      <c r="D1747" t="s">
        <v>6</v>
      </c>
      <c r="E1747" t="s">
        <v>1016</v>
      </c>
      <c r="F1747" t="s">
        <v>10</v>
      </c>
      <c r="G1747" t="s">
        <v>46</v>
      </c>
      <c r="H1747" t="s">
        <v>10</v>
      </c>
      <c r="I1747" t="s">
        <v>1844</v>
      </c>
      <c r="M1747" t="s">
        <v>792</v>
      </c>
      <c r="N1747" t="s">
        <v>42</v>
      </c>
      <c r="O1747" s="2">
        <v>46203</v>
      </c>
    </row>
    <row r="1748" spans="1:18" x14ac:dyDescent="0.35">
      <c r="A1748" t="s">
        <v>4512</v>
      </c>
      <c r="B1748" t="s">
        <v>4513</v>
      </c>
      <c r="D1748" t="s">
        <v>6</v>
      </c>
      <c r="E1748" t="s">
        <v>1016</v>
      </c>
      <c r="F1748" t="s">
        <v>10</v>
      </c>
      <c r="G1748" t="s">
        <v>90</v>
      </c>
      <c r="H1748" t="s">
        <v>10</v>
      </c>
      <c r="I1748" t="s">
        <v>1198</v>
      </c>
      <c r="J1748" t="s">
        <v>10</v>
      </c>
      <c r="K1748" t="s">
        <v>1116</v>
      </c>
      <c r="L1748" t="b">
        <v>0</v>
      </c>
      <c r="M1748" t="s">
        <v>792</v>
      </c>
      <c r="N1748" t="s">
        <v>42</v>
      </c>
      <c r="O1748" s="2">
        <v>41827</v>
      </c>
      <c r="Q1748" s="2">
        <v>41639</v>
      </c>
      <c r="R1748" s="2">
        <v>42277</v>
      </c>
    </row>
    <row r="1749" spans="1:18" x14ac:dyDescent="0.35">
      <c r="A1749" t="s">
        <v>209</v>
      </c>
      <c r="B1749" t="s">
        <v>4514</v>
      </c>
      <c r="D1749" t="s">
        <v>6</v>
      </c>
      <c r="E1749" t="s">
        <v>1016</v>
      </c>
      <c r="F1749" t="s">
        <v>10</v>
      </c>
      <c r="G1749" t="s">
        <v>84</v>
      </c>
      <c r="H1749" t="s">
        <v>10</v>
      </c>
      <c r="I1749" t="s">
        <v>1023</v>
      </c>
      <c r="J1749" t="s">
        <v>10</v>
      </c>
      <c r="K1749" t="s">
        <v>1116</v>
      </c>
      <c r="L1749" t="b">
        <v>0</v>
      </c>
      <c r="M1749" t="s">
        <v>792</v>
      </c>
      <c r="N1749" t="s">
        <v>42</v>
      </c>
      <c r="O1749" s="2">
        <v>41827</v>
      </c>
    </row>
    <row r="1750" spans="1:18" x14ac:dyDescent="0.35">
      <c r="A1750" t="s">
        <v>4515</v>
      </c>
      <c r="B1750" t="s">
        <v>4516</v>
      </c>
      <c r="D1750" t="s">
        <v>6</v>
      </c>
      <c r="E1750" t="s">
        <v>1016</v>
      </c>
      <c r="F1750" t="s">
        <v>10</v>
      </c>
      <c r="G1750" t="s">
        <v>90</v>
      </c>
      <c r="H1750" t="s">
        <v>10</v>
      </c>
      <c r="I1750" t="s">
        <v>1191</v>
      </c>
      <c r="J1750" t="s">
        <v>10</v>
      </c>
      <c r="K1750" t="s">
        <v>1192</v>
      </c>
      <c r="L1750" t="b">
        <v>0</v>
      </c>
      <c r="M1750" t="s">
        <v>792</v>
      </c>
      <c r="N1750" t="s">
        <v>42</v>
      </c>
      <c r="O1750" s="2">
        <v>41827</v>
      </c>
      <c r="Q1750" s="2">
        <v>41639</v>
      </c>
    </row>
    <row r="1751" spans="1:18" x14ac:dyDescent="0.35">
      <c r="A1751" t="s">
        <v>4517</v>
      </c>
      <c r="B1751" t="s">
        <v>4518</v>
      </c>
      <c r="D1751" t="s">
        <v>6</v>
      </c>
      <c r="E1751" t="s">
        <v>1016</v>
      </c>
      <c r="F1751" t="s">
        <v>10</v>
      </c>
      <c r="G1751" t="s">
        <v>90</v>
      </c>
      <c r="H1751" t="s">
        <v>10</v>
      </c>
      <c r="I1751" t="s">
        <v>1195</v>
      </c>
      <c r="J1751" t="s">
        <v>10</v>
      </c>
      <c r="K1751" t="s">
        <v>1116</v>
      </c>
      <c r="L1751" t="b">
        <v>0</v>
      </c>
      <c r="M1751" t="s">
        <v>792</v>
      </c>
      <c r="N1751" t="s">
        <v>42</v>
      </c>
      <c r="O1751" s="2">
        <v>41827</v>
      </c>
      <c r="R1751" s="2">
        <v>44757</v>
      </c>
    </row>
    <row r="1752" spans="1:18" x14ac:dyDescent="0.35">
      <c r="A1752" t="s">
        <v>321</v>
      </c>
      <c r="B1752" t="s">
        <v>4519</v>
      </c>
      <c r="D1752" t="s">
        <v>6</v>
      </c>
      <c r="E1752" t="s">
        <v>1016</v>
      </c>
      <c r="F1752" t="s">
        <v>10</v>
      </c>
      <c r="G1752" t="s">
        <v>126</v>
      </c>
      <c r="H1752" t="s">
        <v>10</v>
      </c>
      <c r="I1752" t="s">
        <v>1123</v>
      </c>
      <c r="M1752" t="s">
        <v>792</v>
      </c>
      <c r="N1752" t="s">
        <v>42</v>
      </c>
      <c r="O1752" s="2">
        <v>41827</v>
      </c>
    </row>
    <row r="1753" spans="1:18" x14ac:dyDescent="0.35">
      <c r="A1753" t="s">
        <v>4520</v>
      </c>
      <c r="B1753" t="s">
        <v>4521</v>
      </c>
      <c r="D1753" t="s">
        <v>6</v>
      </c>
      <c r="E1753" t="s">
        <v>1016</v>
      </c>
      <c r="F1753" t="s">
        <v>10</v>
      </c>
      <c r="G1753" t="s">
        <v>64</v>
      </c>
      <c r="H1753" t="s">
        <v>10</v>
      </c>
      <c r="I1753" t="s">
        <v>1126</v>
      </c>
      <c r="M1753" t="s">
        <v>792</v>
      </c>
      <c r="N1753" t="s">
        <v>42</v>
      </c>
      <c r="O1753" s="2">
        <v>41827</v>
      </c>
    </row>
    <row r="1754" spans="1:18" x14ac:dyDescent="0.35">
      <c r="A1754" t="s">
        <v>4522</v>
      </c>
      <c r="B1754" t="s">
        <v>4523</v>
      </c>
      <c r="D1754" t="s">
        <v>6</v>
      </c>
      <c r="E1754" t="s">
        <v>1016</v>
      </c>
      <c r="F1754" t="s">
        <v>10</v>
      </c>
      <c r="G1754" t="s">
        <v>126</v>
      </c>
      <c r="H1754" t="s">
        <v>10</v>
      </c>
      <c r="I1754" t="s">
        <v>1131</v>
      </c>
      <c r="J1754" t="s">
        <v>10</v>
      </c>
      <c r="K1754" t="s">
        <v>1116</v>
      </c>
      <c r="L1754" t="b">
        <v>0</v>
      </c>
      <c r="M1754" t="s">
        <v>792</v>
      </c>
      <c r="N1754" t="s">
        <v>42</v>
      </c>
      <c r="O1754" s="2">
        <v>41827</v>
      </c>
      <c r="Q1754" s="2">
        <v>41639</v>
      </c>
      <c r="R1754" s="2">
        <v>42277</v>
      </c>
    </row>
    <row r="1755" spans="1:18" x14ac:dyDescent="0.35">
      <c r="A1755" t="s">
        <v>4524</v>
      </c>
      <c r="B1755" t="s">
        <v>4525</v>
      </c>
      <c r="D1755" t="s">
        <v>6</v>
      </c>
      <c r="E1755" t="s">
        <v>1016</v>
      </c>
      <c r="F1755" t="s">
        <v>10</v>
      </c>
      <c r="G1755" t="s">
        <v>126</v>
      </c>
      <c r="H1755" t="s">
        <v>10</v>
      </c>
      <c r="I1755" t="s">
        <v>1017</v>
      </c>
      <c r="M1755" t="s">
        <v>792</v>
      </c>
      <c r="N1755" t="s">
        <v>42</v>
      </c>
      <c r="O1755" s="2">
        <v>41827</v>
      </c>
    </row>
    <row r="1756" spans="1:18" x14ac:dyDescent="0.35">
      <c r="A1756" t="s">
        <v>627</v>
      </c>
      <c r="B1756" t="s">
        <v>4526</v>
      </c>
      <c r="D1756" t="s">
        <v>6</v>
      </c>
      <c r="E1756" t="s">
        <v>1016</v>
      </c>
      <c r="F1756" t="s">
        <v>10</v>
      </c>
      <c r="G1756" t="s">
        <v>66</v>
      </c>
      <c r="H1756" t="s">
        <v>10</v>
      </c>
      <c r="I1756" t="s">
        <v>1023</v>
      </c>
      <c r="J1756" t="s">
        <v>10</v>
      </c>
      <c r="K1756" t="s">
        <v>1116</v>
      </c>
      <c r="L1756" t="b">
        <v>0</v>
      </c>
      <c r="M1756" t="s">
        <v>792</v>
      </c>
      <c r="N1756" t="s">
        <v>42</v>
      </c>
      <c r="O1756" s="2">
        <v>41827</v>
      </c>
    </row>
    <row r="1757" spans="1:18" x14ac:dyDescent="0.35">
      <c r="A1757" t="s">
        <v>4527</v>
      </c>
      <c r="B1757" t="s">
        <v>4528</v>
      </c>
      <c r="D1757" t="s">
        <v>6</v>
      </c>
      <c r="E1757" t="s">
        <v>1016</v>
      </c>
      <c r="F1757" t="s">
        <v>10</v>
      </c>
      <c r="G1757" t="s">
        <v>90</v>
      </c>
      <c r="H1757" t="s">
        <v>10</v>
      </c>
      <c r="I1757" t="s">
        <v>1044</v>
      </c>
      <c r="M1757" t="s">
        <v>792</v>
      </c>
      <c r="N1757" t="s">
        <v>42</v>
      </c>
      <c r="O1757" s="2">
        <v>41827</v>
      </c>
      <c r="Q1757" s="2">
        <v>41639</v>
      </c>
      <c r="R1757" s="2">
        <v>42277</v>
      </c>
    </row>
    <row r="1758" spans="1:18" x14ac:dyDescent="0.35">
      <c r="A1758" t="s">
        <v>4529</v>
      </c>
      <c r="B1758" t="s">
        <v>4530</v>
      </c>
      <c r="D1758" t="s">
        <v>6</v>
      </c>
      <c r="E1758" t="s">
        <v>1016</v>
      </c>
      <c r="F1758" t="s">
        <v>10</v>
      </c>
      <c r="G1758" t="s">
        <v>40</v>
      </c>
      <c r="H1758" t="s">
        <v>10</v>
      </c>
      <c r="I1758" t="s">
        <v>1020</v>
      </c>
      <c r="M1758" t="s">
        <v>792</v>
      </c>
      <c r="N1758" t="s">
        <v>42</v>
      </c>
      <c r="O1758" s="2">
        <v>41827</v>
      </c>
    </row>
    <row r="1759" spans="1:18" x14ac:dyDescent="0.35">
      <c r="A1759" t="s">
        <v>4531</v>
      </c>
      <c r="B1759" t="s">
        <v>4532</v>
      </c>
      <c r="D1759" t="s">
        <v>6</v>
      </c>
      <c r="E1759" t="s">
        <v>1016</v>
      </c>
      <c r="F1759" t="s">
        <v>10</v>
      </c>
      <c r="G1759" t="s">
        <v>116</v>
      </c>
      <c r="H1759" t="s">
        <v>10</v>
      </c>
      <c r="I1759" t="s">
        <v>1289</v>
      </c>
      <c r="M1759" t="s">
        <v>792</v>
      </c>
      <c r="N1759" t="s">
        <v>42</v>
      </c>
      <c r="O1759" s="2">
        <v>41827</v>
      </c>
      <c r="Q1759" s="2">
        <v>41639</v>
      </c>
    </row>
    <row r="1760" spans="1:18" x14ac:dyDescent="0.35">
      <c r="A1760" t="s">
        <v>4533</v>
      </c>
      <c r="B1760" t="s">
        <v>4534</v>
      </c>
      <c r="D1760" t="s">
        <v>6</v>
      </c>
      <c r="E1760" t="s">
        <v>1016</v>
      </c>
      <c r="F1760" t="s">
        <v>10</v>
      </c>
      <c r="G1760" t="s">
        <v>58</v>
      </c>
      <c r="H1760" t="s">
        <v>10</v>
      </c>
      <c r="I1760" t="s">
        <v>1126</v>
      </c>
      <c r="M1760" t="s">
        <v>792</v>
      </c>
      <c r="N1760" t="s">
        <v>42</v>
      </c>
      <c r="O1760" s="2">
        <v>41827</v>
      </c>
      <c r="Q1760" s="2">
        <v>41639</v>
      </c>
    </row>
    <row r="1761" spans="1:18" x14ac:dyDescent="0.35">
      <c r="A1761" t="s">
        <v>4535</v>
      </c>
      <c r="B1761" t="s">
        <v>4536</v>
      </c>
      <c r="D1761" t="s">
        <v>6</v>
      </c>
      <c r="E1761" t="s">
        <v>1016</v>
      </c>
      <c r="F1761" t="s">
        <v>10</v>
      </c>
      <c r="G1761" t="s">
        <v>92</v>
      </c>
      <c r="H1761" t="s">
        <v>10</v>
      </c>
      <c r="I1761" t="s">
        <v>1126</v>
      </c>
      <c r="M1761" t="s">
        <v>792</v>
      </c>
      <c r="N1761" t="s">
        <v>42</v>
      </c>
      <c r="O1761" s="2">
        <v>41827</v>
      </c>
    </row>
    <row r="1762" spans="1:18" x14ac:dyDescent="0.35">
      <c r="A1762" t="s">
        <v>4537</v>
      </c>
      <c r="B1762" t="s">
        <v>4538</v>
      </c>
      <c r="D1762" t="s">
        <v>6</v>
      </c>
      <c r="E1762" t="s">
        <v>1016</v>
      </c>
      <c r="F1762" t="s">
        <v>10</v>
      </c>
      <c r="G1762" t="s">
        <v>126</v>
      </c>
      <c r="H1762" t="s">
        <v>10</v>
      </c>
      <c r="I1762" t="s">
        <v>1075</v>
      </c>
      <c r="M1762" t="s">
        <v>792</v>
      </c>
      <c r="N1762" t="s">
        <v>42</v>
      </c>
      <c r="O1762" s="2">
        <v>41827</v>
      </c>
    </row>
    <row r="1763" spans="1:18" x14ac:dyDescent="0.35">
      <c r="A1763" t="s">
        <v>4539</v>
      </c>
      <c r="B1763" t="s">
        <v>4540</v>
      </c>
      <c r="D1763" t="s">
        <v>6</v>
      </c>
      <c r="E1763" t="s">
        <v>1016</v>
      </c>
      <c r="F1763" t="s">
        <v>10</v>
      </c>
      <c r="G1763" t="s">
        <v>40</v>
      </c>
      <c r="H1763" t="s">
        <v>10</v>
      </c>
      <c r="I1763" t="s">
        <v>1075</v>
      </c>
      <c r="M1763" t="s">
        <v>792</v>
      </c>
      <c r="N1763" t="s">
        <v>42</v>
      </c>
      <c r="O1763" s="2">
        <v>41827</v>
      </c>
      <c r="Q1763" s="2">
        <v>41639</v>
      </c>
    </row>
    <row r="1764" spans="1:18" x14ac:dyDescent="0.35">
      <c r="A1764" t="s">
        <v>4541</v>
      </c>
      <c r="B1764" t="s">
        <v>4542</v>
      </c>
      <c r="D1764" t="s">
        <v>11</v>
      </c>
      <c r="E1764" t="s">
        <v>108</v>
      </c>
      <c r="M1764" t="s">
        <v>792</v>
      </c>
      <c r="N1764" t="s">
        <v>42</v>
      </c>
      <c r="O1764" s="2">
        <v>41827</v>
      </c>
    </row>
    <row r="1765" spans="1:18" x14ac:dyDescent="0.35">
      <c r="A1765" t="s">
        <v>4543</v>
      </c>
      <c r="B1765" t="s">
        <v>4544</v>
      </c>
      <c r="D1765" t="s">
        <v>11</v>
      </c>
      <c r="E1765" t="s">
        <v>108</v>
      </c>
      <c r="M1765" t="s">
        <v>792</v>
      </c>
      <c r="N1765" t="s">
        <v>42</v>
      </c>
      <c r="O1765" s="2">
        <v>41827</v>
      </c>
    </row>
    <row r="1766" spans="1:18" x14ac:dyDescent="0.35">
      <c r="A1766" t="s">
        <v>4545</v>
      </c>
      <c r="B1766" t="s">
        <v>4546</v>
      </c>
      <c r="D1766" t="s">
        <v>11</v>
      </c>
      <c r="E1766" t="s">
        <v>108</v>
      </c>
      <c r="M1766" t="s">
        <v>792</v>
      </c>
      <c r="N1766" t="s">
        <v>42</v>
      </c>
      <c r="O1766" s="2">
        <v>41827</v>
      </c>
    </row>
    <row r="1767" spans="1:18" x14ac:dyDescent="0.35">
      <c r="A1767" t="s">
        <v>4547</v>
      </c>
      <c r="B1767" t="s">
        <v>4548</v>
      </c>
      <c r="D1767" t="s">
        <v>11</v>
      </c>
      <c r="E1767" t="s">
        <v>108</v>
      </c>
      <c r="M1767" t="s">
        <v>792</v>
      </c>
      <c r="N1767" t="s">
        <v>42</v>
      </c>
      <c r="O1767" s="2">
        <v>41827</v>
      </c>
    </row>
    <row r="1768" spans="1:18" x14ac:dyDescent="0.35">
      <c r="A1768" t="s">
        <v>4549</v>
      </c>
      <c r="B1768" t="s">
        <v>4550</v>
      </c>
      <c r="D1768" t="s">
        <v>11</v>
      </c>
      <c r="E1768" t="s">
        <v>108</v>
      </c>
      <c r="M1768" t="s">
        <v>792</v>
      </c>
      <c r="N1768" t="s">
        <v>42</v>
      </c>
      <c r="O1768" s="2">
        <v>41827</v>
      </c>
    </row>
    <row r="1769" spans="1:18" x14ac:dyDescent="0.35">
      <c r="A1769" t="s">
        <v>4551</v>
      </c>
      <c r="B1769" t="s">
        <v>4552</v>
      </c>
      <c r="D1769" t="s">
        <v>11</v>
      </c>
      <c r="E1769" t="s">
        <v>108</v>
      </c>
      <c r="M1769" t="s">
        <v>792</v>
      </c>
      <c r="N1769" t="s">
        <v>42</v>
      </c>
      <c r="O1769" s="2">
        <v>42277</v>
      </c>
      <c r="Q1769" s="2">
        <v>42931</v>
      </c>
    </row>
    <row r="1770" spans="1:18" x14ac:dyDescent="0.35">
      <c r="A1770" t="s">
        <v>4553</v>
      </c>
      <c r="B1770" t="s">
        <v>4554</v>
      </c>
      <c r="D1770" t="s">
        <v>11</v>
      </c>
      <c r="E1770" t="s">
        <v>108</v>
      </c>
      <c r="M1770" t="s">
        <v>792</v>
      </c>
      <c r="N1770" t="s">
        <v>42</v>
      </c>
      <c r="O1770" s="2">
        <v>42277</v>
      </c>
    </row>
    <row r="1771" spans="1:18" x14ac:dyDescent="0.35">
      <c r="A1771" t="s">
        <v>4555</v>
      </c>
      <c r="B1771" t="s">
        <v>4556</v>
      </c>
      <c r="D1771" t="s">
        <v>11</v>
      </c>
      <c r="E1771" t="s">
        <v>108</v>
      </c>
      <c r="M1771" t="s">
        <v>792</v>
      </c>
      <c r="N1771" t="s">
        <v>42</v>
      </c>
      <c r="O1771" s="2">
        <v>41827</v>
      </c>
      <c r="R1771" s="2">
        <v>42277</v>
      </c>
    </row>
    <row r="1772" spans="1:18" x14ac:dyDescent="0.35">
      <c r="A1772" t="s">
        <v>4557</v>
      </c>
      <c r="B1772" t="s">
        <v>4558</v>
      </c>
      <c r="D1772" t="s">
        <v>11</v>
      </c>
      <c r="E1772" t="s">
        <v>108</v>
      </c>
      <c r="M1772" t="s">
        <v>792</v>
      </c>
      <c r="N1772" t="s">
        <v>42</v>
      </c>
      <c r="O1772" s="2">
        <v>41827</v>
      </c>
      <c r="Q1772" s="2">
        <v>41639</v>
      </c>
    </row>
    <row r="1773" spans="1:18" x14ac:dyDescent="0.35">
      <c r="A1773" t="s">
        <v>4559</v>
      </c>
      <c r="B1773" t="s">
        <v>4560</v>
      </c>
      <c r="D1773" t="s">
        <v>11</v>
      </c>
      <c r="E1773" t="s">
        <v>108</v>
      </c>
      <c r="M1773" t="s">
        <v>792</v>
      </c>
      <c r="N1773" t="s">
        <v>42</v>
      </c>
      <c r="O1773" s="2">
        <v>41827</v>
      </c>
      <c r="Q1773" s="2">
        <v>41639</v>
      </c>
    </row>
    <row r="1774" spans="1:18" x14ac:dyDescent="0.35">
      <c r="A1774" t="s">
        <v>4561</v>
      </c>
      <c r="B1774" t="s">
        <v>4562</v>
      </c>
      <c r="D1774" t="s">
        <v>11</v>
      </c>
      <c r="E1774" t="s">
        <v>108</v>
      </c>
      <c r="M1774" t="s">
        <v>792</v>
      </c>
      <c r="N1774" t="s">
        <v>42</v>
      </c>
      <c r="O1774" s="2">
        <v>42277</v>
      </c>
    </row>
    <row r="1775" spans="1:18" x14ac:dyDescent="0.35">
      <c r="A1775" t="s">
        <v>4563</v>
      </c>
      <c r="B1775" t="s">
        <v>4564</v>
      </c>
      <c r="D1775" t="s">
        <v>11</v>
      </c>
      <c r="E1775" t="s">
        <v>108</v>
      </c>
      <c r="M1775" t="s">
        <v>792</v>
      </c>
      <c r="N1775" t="s">
        <v>42</v>
      </c>
      <c r="O1775" s="2">
        <v>41827</v>
      </c>
      <c r="Q1775" s="2">
        <v>41639</v>
      </c>
    </row>
    <row r="1776" spans="1:18" x14ac:dyDescent="0.35">
      <c r="A1776" t="s">
        <v>4565</v>
      </c>
      <c r="B1776" t="s">
        <v>4566</v>
      </c>
      <c r="D1776" t="s">
        <v>11</v>
      </c>
      <c r="E1776" t="s">
        <v>108</v>
      </c>
      <c r="M1776" t="s">
        <v>792</v>
      </c>
      <c r="N1776" t="s">
        <v>42</v>
      </c>
      <c r="O1776" s="2">
        <v>42277</v>
      </c>
    </row>
    <row r="1777" spans="1:18" x14ac:dyDescent="0.35">
      <c r="A1777" t="s">
        <v>4567</v>
      </c>
      <c r="B1777" t="s">
        <v>4568</v>
      </c>
      <c r="D1777" t="s">
        <v>11</v>
      </c>
      <c r="E1777" t="s">
        <v>108</v>
      </c>
      <c r="M1777" t="s">
        <v>792</v>
      </c>
      <c r="N1777" t="s">
        <v>42</v>
      </c>
      <c r="O1777" s="2">
        <v>41827</v>
      </c>
      <c r="Q1777" s="2">
        <v>41639</v>
      </c>
    </row>
    <row r="1778" spans="1:18" x14ac:dyDescent="0.35">
      <c r="A1778" t="s">
        <v>4569</v>
      </c>
      <c r="B1778" t="s">
        <v>4570</v>
      </c>
      <c r="D1778" t="s">
        <v>11</v>
      </c>
      <c r="E1778" t="s">
        <v>108</v>
      </c>
      <c r="M1778" t="s">
        <v>792</v>
      </c>
      <c r="N1778" t="s">
        <v>42</v>
      </c>
      <c r="O1778" s="2">
        <v>41827</v>
      </c>
      <c r="Q1778" s="2">
        <v>41639</v>
      </c>
      <c r="R1778" s="2">
        <v>45122</v>
      </c>
    </row>
    <row r="1779" spans="1:18" x14ac:dyDescent="0.35">
      <c r="A1779" t="s">
        <v>4571</v>
      </c>
      <c r="B1779" t="s">
        <v>4572</v>
      </c>
      <c r="D1779" t="s">
        <v>11</v>
      </c>
      <c r="E1779" t="s">
        <v>108</v>
      </c>
      <c r="M1779" t="s">
        <v>792</v>
      </c>
      <c r="N1779" t="s">
        <v>42</v>
      </c>
      <c r="O1779" s="2">
        <v>42566</v>
      </c>
    </row>
    <row r="1780" spans="1:18" x14ac:dyDescent="0.35">
      <c r="A1780" t="s">
        <v>4573</v>
      </c>
      <c r="B1780" t="s">
        <v>4574</v>
      </c>
      <c r="D1780" t="s">
        <v>11</v>
      </c>
      <c r="E1780" t="s">
        <v>108</v>
      </c>
      <c r="M1780" t="s">
        <v>792</v>
      </c>
      <c r="N1780" t="s">
        <v>42</v>
      </c>
      <c r="O1780" s="2">
        <v>41827</v>
      </c>
      <c r="Q1780" s="2">
        <v>41639</v>
      </c>
      <c r="R1780" s="2">
        <v>45122</v>
      </c>
    </row>
    <row r="1781" spans="1:18" x14ac:dyDescent="0.35">
      <c r="A1781" t="s">
        <v>4575</v>
      </c>
      <c r="B1781" t="s">
        <v>4576</v>
      </c>
      <c r="D1781" t="s">
        <v>11</v>
      </c>
      <c r="E1781" t="s">
        <v>108</v>
      </c>
      <c r="M1781" t="s">
        <v>792</v>
      </c>
      <c r="N1781" t="s">
        <v>42</v>
      </c>
      <c r="O1781" s="2">
        <v>42931</v>
      </c>
    </row>
    <row r="1782" spans="1:18" x14ac:dyDescent="0.35">
      <c r="A1782" t="s">
        <v>4577</v>
      </c>
      <c r="B1782" t="s">
        <v>4578</v>
      </c>
      <c r="D1782" t="s">
        <v>11</v>
      </c>
      <c r="E1782" t="s">
        <v>108</v>
      </c>
      <c r="M1782" t="s">
        <v>792</v>
      </c>
      <c r="N1782" t="s">
        <v>42</v>
      </c>
      <c r="O1782" s="2">
        <v>43661</v>
      </c>
    </row>
    <row r="1783" spans="1:18" x14ac:dyDescent="0.35">
      <c r="A1783" t="s">
        <v>4579</v>
      </c>
      <c r="B1783" t="s">
        <v>4580</v>
      </c>
      <c r="D1783" t="s">
        <v>11</v>
      </c>
      <c r="E1783" t="s">
        <v>108</v>
      </c>
      <c r="M1783" t="s">
        <v>792</v>
      </c>
      <c r="N1783" t="s">
        <v>42</v>
      </c>
      <c r="O1783" s="2">
        <v>41827</v>
      </c>
      <c r="Q1783" s="2">
        <v>41639</v>
      </c>
      <c r="R1783" s="2">
        <v>45122</v>
      </c>
    </row>
    <row r="1784" spans="1:18" x14ac:dyDescent="0.35">
      <c r="A1784" t="s">
        <v>4581</v>
      </c>
      <c r="B1784" t="s">
        <v>4582</v>
      </c>
      <c r="D1784" t="s">
        <v>11</v>
      </c>
      <c r="E1784" t="s">
        <v>108</v>
      </c>
      <c r="M1784" t="s">
        <v>792</v>
      </c>
      <c r="N1784" t="s">
        <v>42</v>
      </c>
      <c r="O1784" s="2">
        <v>45122</v>
      </c>
    </row>
    <row r="1785" spans="1:18" x14ac:dyDescent="0.35">
      <c r="A1785" t="s">
        <v>4583</v>
      </c>
      <c r="B1785" t="s">
        <v>4584</v>
      </c>
      <c r="D1785" t="s">
        <v>11</v>
      </c>
      <c r="E1785" t="s">
        <v>108</v>
      </c>
      <c r="M1785" t="s">
        <v>792</v>
      </c>
      <c r="N1785" t="s">
        <v>42</v>
      </c>
      <c r="O1785" s="2">
        <v>45122</v>
      </c>
    </row>
    <row r="1786" spans="1:18" x14ac:dyDescent="0.35">
      <c r="A1786" t="s">
        <v>4585</v>
      </c>
      <c r="B1786" t="s">
        <v>4586</v>
      </c>
      <c r="D1786" t="s">
        <v>11</v>
      </c>
      <c r="E1786" t="s">
        <v>108</v>
      </c>
      <c r="M1786" t="s">
        <v>792</v>
      </c>
      <c r="N1786" t="s">
        <v>42</v>
      </c>
      <c r="O1786" s="2">
        <v>45122</v>
      </c>
    </row>
    <row r="1787" spans="1:18" x14ac:dyDescent="0.35">
      <c r="A1787" t="s">
        <v>4587</v>
      </c>
      <c r="B1787" t="s">
        <v>4588</v>
      </c>
      <c r="D1787" t="s">
        <v>11</v>
      </c>
      <c r="E1787" t="s">
        <v>108</v>
      </c>
      <c r="M1787" t="s">
        <v>792</v>
      </c>
      <c r="N1787" t="s">
        <v>42</v>
      </c>
      <c r="O1787" s="2">
        <v>45122</v>
      </c>
    </row>
    <row r="1788" spans="1:18" x14ac:dyDescent="0.35">
      <c r="A1788" t="s">
        <v>4589</v>
      </c>
      <c r="B1788" t="s">
        <v>4590</v>
      </c>
      <c r="D1788" t="s">
        <v>11</v>
      </c>
      <c r="E1788" t="s">
        <v>108</v>
      </c>
      <c r="M1788" t="s">
        <v>792</v>
      </c>
      <c r="N1788" t="s">
        <v>42</v>
      </c>
      <c r="O1788" s="2">
        <v>45122</v>
      </c>
    </row>
    <row r="1789" spans="1:18" x14ac:dyDescent="0.35">
      <c r="A1789" t="s">
        <v>4591</v>
      </c>
      <c r="B1789" t="s">
        <v>4592</v>
      </c>
      <c r="D1789" t="s">
        <v>11</v>
      </c>
      <c r="E1789" t="s">
        <v>108</v>
      </c>
      <c r="M1789" t="s">
        <v>792</v>
      </c>
      <c r="N1789" t="s">
        <v>42</v>
      </c>
      <c r="O1789" s="2">
        <v>45122</v>
      </c>
    </row>
    <row r="1790" spans="1:18" x14ac:dyDescent="0.35">
      <c r="A1790" t="s">
        <v>4593</v>
      </c>
      <c r="B1790" t="s">
        <v>4594</v>
      </c>
      <c r="D1790" t="s">
        <v>11</v>
      </c>
      <c r="E1790" t="s">
        <v>108</v>
      </c>
      <c r="M1790" t="s">
        <v>792</v>
      </c>
      <c r="N1790" t="s">
        <v>42</v>
      </c>
      <c r="O1790" s="2">
        <v>45122</v>
      </c>
    </row>
    <row r="1791" spans="1:18" x14ac:dyDescent="0.35">
      <c r="A1791" t="s">
        <v>4595</v>
      </c>
      <c r="B1791" t="s">
        <v>4596</v>
      </c>
      <c r="D1791" t="s">
        <v>11</v>
      </c>
      <c r="E1791" t="s">
        <v>108</v>
      </c>
      <c r="M1791" t="s">
        <v>792</v>
      </c>
      <c r="N1791" t="s">
        <v>42</v>
      </c>
      <c r="O1791" s="2">
        <v>41827</v>
      </c>
      <c r="Q1791" s="2">
        <v>41639</v>
      </c>
      <c r="R1791" s="2">
        <v>45122</v>
      </c>
    </row>
    <row r="1792" spans="1:18" x14ac:dyDescent="0.35">
      <c r="A1792" t="s">
        <v>4597</v>
      </c>
      <c r="B1792" t="s">
        <v>4598</v>
      </c>
      <c r="D1792" t="s">
        <v>11</v>
      </c>
      <c r="E1792" t="s">
        <v>108</v>
      </c>
      <c r="M1792" t="s">
        <v>792</v>
      </c>
      <c r="N1792" t="s">
        <v>42</v>
      </c>
      <c r="O1792" s="2">
        <v>41827</v>
      </c>
      <c r="Q1792" s="2">
        <v>41639</v>
      </c>
    </row>
    <row r="1793" spans="1:18" x14ac:dyDescent="0.35">
      <c r="A1793" t="s">
        <v>4599</v>
      </c>
      <c r="B1793" t="s">
        <v>4600</v>
      </c>
      <c r="D1793" t="s">
        <v>11</v>
      </c>
      <c r="E1793" t="s">
        <v>108</v>
      </c>
      <c r="M1793" t="s">
        <v>792</v>
      </c>
      <c r="N1793" t="s">
        <v>42</v>
      </c>
      <c r="O1793" s="2">
        <v>45122</v>
      </c>
    </row>
    <row r="1794" spans="1:18" x14ac:dyDescent="0.35">
      <c r="A1794" t="s">
        <v>4601</v>
      </c>
      <c r="B1794" t="s">
        <v>4602</v>
      </c>
      <c r="D1794" t="s">
        <v>11</v>
      </c>
      <c r="E1794" t="s">
        <v>108</v>
      </c>
      <c r="M1794" t="s">
        <v>792</v>
      </c>
      <c r="N1794" t="s">
        <v>42</v>
      </c>
      <c r="O1794" s="2">
        <v>45122</v>
      </c>
    </row>
    <row r="1795" spans="1:18" x14ac:dyDescent="0.35">
      <c r="A1795" t="s">
        <v>4603</v>
      </c>
      <c r="B1795" t="s">
        <v>4604</v>
      </c>
      <c r="D1795" t="s">
        <v>11</v>
      </c>
      <c r="E1795" t="s">
        <v>108</v>
      </c>
      <c r="M1795" t="s">
        <v>792</v>
      </c>
      <c r="N1795" t="s">
        <v>42</v>
      </c>
      <c r="O1795" s="2">
        <v>45122</v>
      </c>
    </row>
    <row r="1796" spans="1:18" x14ac:dyDescent="0.35">
      <c r="A1796" t="s">
        <v>4605</v>
      </c>
      <c r="B1796" t="s">
        <v>4606</v>
      </c>
      <c r="D1796" t="s">
        <v>11</v>
      </c>
      <c r="E1796" t="s">
        <v>108</v>
      </c>
      <c r="M1796" t="s">
        <v>792</v>
      </c>
      <c r="N1796" t="s">
        <v>42</v>
      </c>
      <c r="O1796" s="2">
        <v>41827</v>
      </c>
      <c r="Q1796" s="2">
        <v>41639</v>
      </c>
    </row>
    <row r="1797" spans="1:18" x14ac:dyDescent="0.35">
      <c r="A1797" t="s">
        <v>4607</v>
      </c>
      <c r="B1797" t="s">
        <v>4608</v>
      </c>
      <c r="D1797" t="s">
        <v>11</v>
      </c>
      <c r="E1797" t="s">
        <v>108</v>
      </c>
      <c r="M1797" t="s">
        <v>792</v>
      </c>
      <c r="N1797" t="s">
        <v>42</v>
      </c>
      <c r="O1797" s="2">
        <v>45580</v>
      </c>
    </row>
    <row r="1798" spans="1:18" x14ac:dyDescent="0.35">
      <c r="A1798" t="s">
        <v>4609</v>
      </c>
      <c r="B1798" t="s">
        <v>4610</v>
      </c>
      <c r="D1798" t="s">
        <v>11</v>
      </c>
      <c r="E1798" t="s">
        <v>108</v>
      </c>
      <c r="M1798" t="s">
        <v>792</v>
      </c>
      <c r="N1798" t="s">
        <v>42</v>
      </c>
      <c r="O1798" s="2">
        <v>45580</v>
      </c>
    </row>
    <row r="1799" spans="1:18" x14ac:dyDescent="0.35">
      <c r="A1799" t="s">
        <v>4611</v>
      </c>
      <c r="B1799" t="s">
        <v>4612</v>
      </c>
      <c r="D1799" t="s">
        <v>11</v>
      </c>
      <c r="E1799" t="s">
        <v>108</v>
      </c>
      <c r="M1799" t="s">
        <v>792</v>
      </c>
      <c r="N1799" t="s">
        <v>42</v>
      </c>
      <c r="O1799" s="2">
        <v>41827</v>
      </c>
      <c r="Q1799" s="2">
        <v>41639</v>
      </c>
    </row>
    <row r="1800" spans="1:18" x14ac:dyDescent="0.35">
      <c r="A1800" t="s">
        <v>4613</v>
      </c>
      <c r="B1800" t="s">
        <v>4614</v>
      </c>
      <c r="D1800" t="s">
        <v>11</v>
      </c>
      <c r="E1800" t="s">
        <v>108</v>
      </c>
      <c r="M1800" t="s">
        <v>792</v>
      </c>
      <c r="N1800" t="s">
        <v>42</v>
      </c>
      <c r="O1800" s="2">
        <v>46203</v>
      </c>
    </row>
    <row r="1801" spans="1:18" x14ac:dyDescent="0.35">
      <c r="A1801" t="s">
        <v>4615</v>
      </c>
      <c r="B1801" t="s">
        <v>4616</v>
      </c>
      <c r="D1801" t="s">
        <v>11</v>
      </c>
      <c r="E1801" t="s">
        <v>108</v>
      </c>
      <c r="M1801" t="s">
        <v>792</v>
      </c>
      <c r="N1801" t="s">
        <v>42</v>
      </c>
      <c r="O1801" s="2">
        <v>41827</v>
      </c>
    </row>
    <row r="1802" spans="1:18" x14ac:dyDescent="0.35">
      <c r="A1802" t="s">
        <v>4617</v>
      </c>
      <c r="B1802" t="s">
        <v>4618</v>
      </c>
      <c r="D1802" t="s">
        <v>11</v>
      </c>
      <c r="E1802" t="s">
        <v>108</v>
      </c>
      <c r="M1802" t="s">
        <v>792</v>
      </c>
      <c r="N1802" t="s">
        <v>42</v>
      </c>
      <c r="O1802" s="2">
        <v>46203</v>
      </c>
    </row>
    <row r="1803" spans="1:18" x14ac:dyDescent="0.35">
      <c r="A1803" t="s">
        <v>4619</v>
      </c>
      <c r="B1803" t="s">
        <v>4620</v>
      </c>
      <c r="D1803" t="s">
        <v>11</v>
      </c>
      <c r="E1803" t="s">
        <v>108</v>
      </c>
      <c r="M1803" t="s">
        <v>792</v>
      </c>
      <c r="N1803" t="s">
        <v>42</v>
      </c>
      <c r="O1803" s="2">
        <v>41827</v>
      </c>
    </row>
    <row r="1804" spans="1:18" x14ac:dyDescent="0.35">
      <c r="A1804" t="s">
        <v>4621</v>
      </c>
      <c r="B1804" t="s">
        <v>4622</v>
      </c>
      <c r="D1804" t="s">
        <v>11</v>
      </c>
      <c r="E1804" t="s">
        <v>108</v>
      </c>
      <c r="M1804" t="s">
        <v>792</v>
      </c>
      <c r="N1804" t="s">
        <v>42</v>
      </c>
      <c r="O1804" s="2">
        <v>46203</v>
      </c>
    </row>
    <row r="1805" spans="1:18" x14ac:dyDescent="0.35">
      <c r="A1805" t="s">
        <v>4623</v>
      </c>
      <c r="B1805" t="s">
        <v>4624</v>
      </c>
      <c r="D1805" t="s">
        <v>11</v>
      </c>
      <c r="E1805" t="s">
        <v>108</v>
      </c>
      <c r="M1805" t="s">
        <v>792</v>
      </c>
      <c r="N1805" t="s">
        <v>42</v>
      </c>
      <c r="O1805" s="2">
        <v>46203</v>
      </c>
    </row>
    <row r="1806" spans="1:18" x14ac:dyDescent="0.35">
      <c r="A1806" t="s">
        <v>4625</v>
      </c>
      <c r="B1806" t="s">
        <v>4626</v>
      </c>
      <c r="D1806" t="s">
        <v>11</v>
      </c>
      <c r="E1806" t="s">
        <v>108</v>
      </c>
      <c r="M1806" t="s">
        <v>792</v>
      </c>
      <c r="N1806" t="s">
        <v>42</v>
      </c>
      <c r="O1806" s="2">
        <v>41827</v>
      </c>
    </row>
    <row r="1807" spans="1:18" x14ac:dyDescent="0.35">
      <c r="A1807" t="s">
        <v>4627</v>
      </c>
      <c r="B1807" t="s">
        <v>4628</v>
      </c>
      <c r="D1807" t="s">
        <v>11</v>
      </c>
      <c r="E1807" t="s">
        <v>108</v>
      </c>
      <c r="M1807" t="s">
        <v>792</v>
      </c>
      <c r="N1807" t="s">
        <v>42</v>
      </c>
      <c r="O1807" s="2">
        <v>41827</v>
      </c>
      <c r="R1807" s="2">
        <v>42277</v>
      </c>
    </row>
    <row r="1808" spans="1:18" x14ac:dyDescent="0.35">
      <c r="A1808" t="s">
        <v>4629</v>
      </c>
      <c r="B1808" t="s">
        <v>4630</v>
      </c>
      <c r="D1808" t="s">
        <v>11</v>
      </c>
      <c r="E1808" t="s">
        <v>108</v>
      </c>
      <c r="M1808" t="s">
        <v>792</v>
      </c>
      <c r="N1808" t="s">
        <v>42</v>
      </c>
      <c r="O1808" s="2">
        <v>41827</v>
      </c>
    </row>
    <row r="1809" spans="1:15" x14ac:dyDescent="0.35">
      <c r="A1809" t="s">
        <v>4631</v>
      </c>
      <c r="B1809" t="s">
        <v>4632</v>
      </c>
      <c r="D1809" t="s">
        <v>11</v>
      </c>
      <c r="E1809" t="s">
        <v>108</v>
      </c>
      <c r="M1809" t="s">
        <v>792</v>
      </c>
      <c r="N1809" t="s">
        <v>42</v>
      </c>
      <c r="O1809" s="2">
        <v>41827</v>
      </c>
    </row>
    <row r="1810" spans="1:15" x14ac:dyDescent="0.35">
      <c r="A1810" t="s">
        <v>4633</v>
      </c>
      <c r="B1810" t="s">
        <v>4634</v>
      </c>
      <c r="D1810" t="s">
        <v>11</v>
      </c>
      <c r="E1810" t="s">
        <v>108</v>
      </c>
      <c r="M1810" t="s">
        <v>792</v>
      </c>
      <c r="N1810" t="s">
        <v>42</v>
      </c>
      <c r="O1810" s="2">
        <v>41827</v>
      </c>
    </row>
    <row r="1811" spans="1:15" x14ac:dyDescent="0.35">
      <c r="A1811" t="s">
        <v>4635</v>
      </c>
      <c r="B1811" t="s">
        <v>4636</v>
      </c>
      <c r="D1811" t="s">
        <v>11</v>
      </c>
      <c r="E1811" t="s">
        <v>108</v>
      </c>
      <c r="M1811" t="s">
        <v>792</v>
      </c>
      <c r="N1811" t="s">
        <v>42</v>
      </c>
      <c r="O1811" s="2">
        <v>41827</v>
      </c>
    </row>
    <row r="1812" spans="1:15" x14ac:dyDescent="0.35">
      <c r="A1812" t="s">
        <v>4637</v>
      </c>
      <c r="B1812" t="s">
        <v>4638</v>
      </c>
      <c r="D1812" t="s">
        <v>11</v>
      </c>
      <c r="E1812" t="s">
        <v>108</v>
      </c>
      <c r="M1812" t="s">
        <v>792</v>
      </c>
      <c r="N1812" t="s">
        <v>42</v>
      </c>
      <c r="O1812" s="2">
        <v>41827</v>
      </c>
    </row>
    <row r="1813" spans="1:15" x14ac:dyDescent="0.35">
      <c r="A1813" t="s">
        <v>4639</v>
      </c>
      <c r="B1813" t="s">
        <v>4640</v>
      </c>
      <c r="D1813" t="s">
        <v>6</v>
      </c>
      <c r="E1813" t="s">
        <v>108</v>
      </c>
      <c r="M1813" t="s">
        <v>792</v>
      </c>
      <c r="N1813" t="s">
        <v>42</v>
      </c>
      <c r="O1813" s="2">
        <v>41827</v>
      </c>
    </row>
    <row r="1814" spans="1:15" x14ac:dyDescent="0.35">
      <c r="A1814" t="s">
        <v>4641</v>
      </c>
      <c r="B1814" t="s">
        <v>4642</v>
      </c>
      <c r="D1814" t="s">
        <v>11</v>
      </c>
      <c r="E1814" t="s">
        <v>108</v>
      </c>
      <c r="M1814" t="s">
        <v>792</v>
      </c>
      <c r="N1814" t="s">
        <v>42</v>
      </c>
      <c r="O1814" s="2">
        <v>41827</v>
      </c>
    </row>
    <row r="1815" spans="1:15" x14ac:dyDescent="0.35">
      <c r="A1815" t="s">
        <v>4643</v>
      </c>
      <c r="B1815" t="s">
        <v>4644</v>
      </c>
      <c r="D1815" t="s">
        <v>11</v>
      </c>
      <c r="E1815" t="s">
        <v>108</v>
      </c>
      <c r="M1815" t="s">
        <v>792</v>
      </c>
      <c r="N1815" t="s">
        <v>42</v>
      </c>
      <c r="O1815" s="2">
        <v>41827</v>
      </c>
    </row>
    <row r="1816" spans="1:15" x14ac:dyDescent="0.35">
      <c r="A1816" t="s">
        <v>4645</v>
      </c>
      <c r="B1816" t="s">
        <v>4646</v>
      </c>
      <c r="D1816" t="s">
        <v>11</v>
      </c>
      <c r="E1816" t="s">
        <v>108</v>
      </c>
      <c r="M1816" t="s">
        <v>792</v>
      </c>
      <c r="N1816" t="s">
        <v>42</v>
      </c>
      <c r="O1816" s="2">
        <v>41827</v>
      </c>
    </row>
    <row r="1817" spans="1:15" x14ac:dyDescent="0.35">
      <c r="A1817" t="s">
        <v>4647</v>
      </c>
      <c r="B1817" t="s">
        <v>4648</v>
      </c>
      <c r="D1817" t="s">
        <v>11</v>
      </c>
      <c r="E1817" t="s">
        <v>108</v>
      </c>
      <c r="M1817" t="s">
        <v>792</v>
      </c>
      <c r="N1817" t="s">
        <v>42</v>
      </c>
      <c r="O1817" s="2">
        <v>43405</v>
      </c>
    </row>
    <row r="1818" spans="1:15" x14ac:dyDescent="0.35">
      <c r="A1818" t="s">
        <v>4649</v>
      </c>
      <c r="B1818" t="s">
        <v>4650</v>
      </c>
      <c r="D1818" t="s">
        <v>11</v>
      </c>
      <c r="E1818" t="s">
        <v>108</v>
      </c>
      <c r="M1818" t="s">
        <v>792</v>
      </c>
      <c r="N1818" t="s">
        <v>42</v>
      </c>
      <c r="O1818" s="2">
        <v>43405</v>
      </c>
    </row>
    <row r="1819" spans="1:15" x14ac:dyDescent="0.35">
      <c r="A1819" t="s">
        <v>4651</v>
      </c>
      <c r="B1819" t="s">
        <v>4652</v>
      </c>
      <c r="D1819" t="s">
        <v>11</v>
      </c>
      <c r="E1819" t="s">
        <v>108</v>
      </c>
      <c r="M1819" t="s">
        <v>792</v>
      </c>
      <c r="N1819" t="s">
        <v>42</v>
      </c>
      <c r="O1819" s="2">
        <v>43405</v>
      </c>
    </row>
    <row r="1820" spans="1:15" x14ac:dyDescent="0.35">
      <c r="A1820" t="s">
        <v>4653</v>
      </c>
      <c r="B1820" t="s">
        <v>4654</v>
      </c>
      <c r="D1820" t="s">
        <v>11</v>
      </c>
      <c r="E1820" t="s">
        <v>108</v>
      </c>
      <c r="M1820" t="s">
        <v>792</v>
      </c>
      <c r="N1820" t="s">
        <v>42</v>
      </c>
      <c r="O1820" s="2">
        <v>43405</v>
      </c>
    </row>
    <row r="1821" spans="1:15" x14ac:dyDescent="0.35">
      <c r="A1821" t="s">
        <v>4655</v>
      </c>
      <c r="B1821" t="s">
        <v>4656</v>
      </c>
      <c r="D1821" t="s">
        <v>11</v>
      </c>
      <c r="E1821" t="s">
        <v>108</v>
      </c>
      <c r="M1821" t="s">
        <v>792</v>
      </c>
      <c r="N1821" t="s">
        <v>42</v>
      </c>
      <c r="O1821" s="2">
        <v>43405</v>
      </c>
    </row>
    <row r="1822" spans="1:15" x14ac:dyDescent="0.35">
      <c r="A1822" t="s">
        <v>4657</v>
      </c>
      <c r="B1822" t="s">
        <v>4658</v>
      </c>
      <c r="D1822" t="s">
        <v>11</v>
      </c>
      <c r="E1822" t="s">
        <v>108</v>
      </c>
      <c r="M1822" t="s">
        <v>792</v>
      </c>
      <c r="N1822" t="s">
        <v>42</v>
      </c>
      <c r="O1822" s="2">
        <v>43405</v>
      </c>
    </row>
    <row r="1823" spans="1:15" x14ac:dyDescent="0.35">
      <c r="A1823" t="s">
        <v>4659</v>
      </c>
      <c r="B1823" t="s">
        <v>4660</v>
      </c>
      <c r="D1823" t="s">
        <v>11</v>
      </c>
      <c r="E1823" t="s">
        <v>108</v>
      </c>
      <c r="M1823" t="s">
        <v>792</v>
      </c>
      <c r="N1823" t="s">
        <v>42</v>
      </c>
      <c r="O1823" s="2">
        <v>43405</v>
      </c>
    </row>
    <row r="1824" spans="1:15" x14ac:dyDescent="0.35">
      <c r="A1824" t="s">
        <v>4661</v>
      </c>
      <c r="B1824" t="s">
        <v>4662</v>
      </c>
      <c r="D1824" t="s">
        <v>11</v>
      </c>
      <c r="E1824" t="s">
        <v>108</v>
      </c>
      <c r="M1824" t="s">
        <v>792</v>
      </c>
      <c r="N1824" t="s">
        <v>42</v>
      </c>
      <c r="O1824" s="2">
        <v>43405</v>
      </c>
    </row>
    <row r="1825" spans="1:15" x14ac:dyDescent="0.35">
      <c r="A1825" t="s">
        <v>4663</v>
      </c>
      <c r="B1825" t="s">
        <v>4664</v>
      </c>
      <c r="D1825" t="s">
        <v>11</v>
      </c>
      <c r="E1825" t="s">
        <v>108</v>
      </c>
      <c r="M1825" t="s">
        <v>792</v>
      </c>
      <c r="N1825" t="s">
        <v>42</v>
      </c>
      <c r="O1825" s="2">
        <v>43405</v>
      </c>
    </row>
    <row r="1826" spans="1:15" x14ac:dyDescent="0.35">
      <c r="A1826" t="s">
        <v>4665</v>
      </c>
      <c r="B1826" t="s">
        <v>4666</v>
      </c>
      <c r="D1826" t="s">
        <v>11</v>
      </c>
      <c r="E1826" t="s">
        <v>108</v>
      </c>
      <c r="M1826" t="s">
        <v>792</v>
      </c>
      <c r="N1826" t="s">
        <v>42</v>
      </c>
      <c r="O1826" s="2">
        <v>43405</v>
      </c>
    </row>
    <row r="1827" spans="1:15" x14ac:dyDescent="0.35">
      <c r="A1827" t="s">
        <v>4667</v>
      </c>
      <c r="B1827" t="s">
        <v>4668</v>
      </c>
      <c r="D1827" t="s">
        <v>11</v>
      </c>
      <c r="E1827" t="s">
        <v>108</v>
      </c>
      <c r="M1827" t="s">
        <v>792</v>
      </c>
      <c r="N1827" t="s">
        <v>42</v>
      </c>
      <c r="O1827" s="2">
        <v>43405</v>
      </c>
    </row>
    <row r="1828" spans="1:15" x14ac:dyDescent="0.35">
      <c r="A1828" t="s">
        <v>4669</v>
      </c>
      <c r="B1828" t="s">
        <v>4670</v>
      </c>
      <c r="D1828" t="s">
        <v>11</v>
      </c>
      <c r="E1828" t="s">
        <v>108</v>
      </c>
      <c r="M1828" t="s">
        <v>792</v>
      </c>
      <c r="N1828" t="s">
        <v>42</v>
      </c>
      <c r="O1828" s="2">
        <v>43405</v>
      </c>
    </row>
    <row r="1829" spans="1:15" x14ac:dyDescent="0.35">
      <c r="A1829" t="s">
        <v>4671</v>
      </c>
      <c r="B1829" t="s">
        <v>4672</v>
      </c>
      <c r="D1829" t="s">
        <v>11</v>
      </c>
      <c r="E1829" t="s">
        <v>108</v>
      </c>
      <c r="M1829" t="s">
        <v>792</v>
      </c>
      <c r="N1829" t="s">
        <v>42</v>
      </c>
      <c r="O1829" s="2">
        <v>43405</v>
      </c>
    </row>
    <row r="1830" spans="1:15" x14ac:dyDescent="0.35">
      <c r="A1830" t="s">
        <v>4673</v>
      </c>
      <c r="B1830" t="s">
        <v>4674</v>
      </c>
      <c r="D1830" t="s">
        <v>11</v>
      </c>
      <c r="E1830" t="s">
        <v>108</v>
      </c>
      <c r="M1830" t="s">
        <v>792</v>
      </c>
      <c r="N1830" t="s">
        <v>42</v>
      </c>
      <c r="O1830" s="2">
        <v>43405</v>
      </c>
    </row>
    <row r="1831" spans="1:15" x14ac:dyDescent="0.35">
      <c r="A1831" t="s">
        <v>4675</v>
      </c>
      <c r="B1831" t="s">
        <v>4676</v>
      </c>
      <c r="D1831" t="s">
        <v>11</v>
      </c>
      <c r="E1831" t="s">
        <v>108</v>
      </c>
      <c r="M1831" t="s">
        <v>792</v>
      </c>
      <c r="N1831" t="s">
        <v>42</v>
      </c>
      <c r="O1831" s="2">
        <v>43405</v>
      </c>
    </row>
    <row r="1832" spans="1:15" x14ac:dyDescent="0.35">
      <c r="A1832" t="s">
        <v>4677</v>
      </c>
      <c r="B1832" t="s">
        <v>4678</v>
      </c>
      <c r="D1832" t="s">
        <v>11</v>
      </c>
      <c r="E1832" t="s">
        <v>108</v>
      </c>
      <c r="M1832" t="s">
        <v>792</v>
      </c>
      <c r="N1832" t="s">
        <v>42</v>
      </c>
      <c r="O1832" s="2">
        <v>43405</v>
      </c>
    </row>
    <row r="1833" spans="1:15" x14ac:dyDescent="0.35">
      <c r="A1833" t="s">
        <v>4679</v>
      </c>
      <c r="B1833" t="s">
        <v>4680</v>
      </c>
      <c r="D1833" t="s">
        <v>11</v>
      </c>
      <c r="E1833" t="s">
        <v>108</v>
      </c>
      <c r="M1833" t="s">
        <v>792</v>
      </c>
      <c r="N1833" t="s">
        <v>42</v>
      </c>
      <c r="O1833" s="2">
        <v>43405</v>
      </c>
    </row>
    <row r="1834" spans="1:15" x14ac:dyDescent="0.35">
      <c r="A1834" t="s">
        <v>4681</v>
      </c>
      <c r="B1834" t="s">
        <v>4682</v>
      </c>
      <c r="D1834" t="s">
        <v>11</v>
      </c>
      <c r="E1834" t="s">
        <v>108</v>
      </c>
      <c r="M1834" t="s">
        <v>792</v>
      </c>
      <c r="N1834" t="s">
        <v>42</v>
      </c>
      <c r="O1834" s="2">
        <v>43405</v>
      </c>
    </row>
    <row r="1835" spans="1:15" x14ac:dyDescent="0.35">
      <c r="A1835" t="s">
        <v>4683</v>
      </c>
      <c r="B1835" t="s">
        <v>4684</v>
      </c>
      <c r="D1835" t="s">
        <v>11</v>
      </c>
      <c r="E1835" t="s">
        <v>108</v>
      </c>
      <c r="M1835" t="s">
        <v>792</v>
      </c>
      <c r="N1835" t="s">
        <v>42</v>
      </c>
      <c r="O1835" s="2">
        <v>43405</v>
      </c>
    </row>
    <row r="1836" spans="1:15" x14ac:dyDescent="0.35">
      <c r="A1836" t="s">
        <v>4685</v>
      </c>
      <c r="B1836" t="s">
        <v>4686</v>
      </c>
      <c r="D1836" t="s">
        <v>11</v>
      </c>
      <c r="E1836" t="s">
        <v>108</v>
      </c>
      <c r="M1836" t="s">
        <v>792</v>
      </c>
      <c r="N1836" t="s">
        <v>42</v>
      </c>
      <c r="O1836" s="2">
        <v>43405</v>
      </c>
    </row>
    <row r="1837" spans="1:15" x14ac:dyDescent="0.35">
      <c r="A1837" t="s">
        <v>4687</v>
      </c>
      <c r="B1837" t="s">
        <v>4688</v>
      </c>
      <c r="D1837" t="s">
        <v>11</v>
      </c>
      <c r="E1837" t="s">
        <v>108</v>
      </c>
      <c r="M1837" t="s">
        <v>792</v>
      </c>
      <c r="N1837" t="s">
        <v>42</v>
      </c>
      <c r="O1837" s="2">
        <v>43405</v>
      </c>
    </row>
    <row r="1838" spans="1:15" x14ac:dyDescent="0.35">
      <c r="A1838" t="s">
        <v>4689</v>
      </c>
      <c r="B1838" t="s">
        <v>4690</v>
      </c>
      <c r="D1838" t="s">
        <v>11</v>
      </c>
      <c r="E1838" t="s">
        <v>108</v>
      </c>
      <c r="M1838" t="s">
        <v>792</v>
      </c>
      <c r="N1838" t="s">
        <v>42</v>
      </c>
      <c r="O1838" s="2">
        <v>43405</v>
      </c>
    </row>
    <row r="1839" spans="1:15" x14ac:dyDescent="0.35">
      <c r="A1839" t="s">
        <v>4691</v>
      </c>
      <c r="B1839" t="s">
        <v>4692</v>
      </c>
      <c r="D1839" t="s">
        <v>11</v>
      </c>
      <c r="E1839" t="s">
        <v>108</v>
      </c>
      <c r="M1839" t="s">
        <v>792</v>
      </c>
      <c r="N1839" t="s">
        <v>42</v>
      </c>
      <c r="O1839" s="2">
        <v>43405</v>
      </c>
    </row>
    <row r="1840" spans="1:15" x14ac:dyDescent="0.35">
      <c r="A1840" t="s">
        <v>4693</v>
      </c>
      <c r="B1840" t="s">
        <v>4694</v>
      </c>
      <c r="D1840" t="s">
        <v>11</v>
      </c>
      <c r="E1840" t="s">
        <v>108</v>
      </c>
      <c r="M1840" t="s">
        <v>792</v>
      </c>
      <c r="N1840" t="s">
        <v>42</v>
      </c>
      <c r="O1840" s="2">
        <v>43405</v>
      </c>
    </row>
    <row r="1841" spans="1:18" x14ac:dyDescent="0.35">
      <c r="A1841" t="s">
        <v>4695</v>
      </c>
      <c r="B1841" t="s">
        <v>4696</v>
      </c>
      <c r="D1841" t="s">
        <v>11</v>
      </c>
      <c r="E1841" t="s">
        <v>108</v>
      </c>
      <c r="M1841" t="s">
        <v>792</v>
      </c>
      <c r="N1841" t="s">
        <v>42</v>
      </c>
      <c r="O1841" s="2">
        <v>41827</v>
      </c>
    </row>
    <row r="1842" spans="1:18" x14ac:dyDescent="0.35">
      <c r="A1842" t="s">
        <v>4697</v>
      </c>
      <c r="B1842" t="s">
        <v>4698</v>
      </c>
      <c r="D1842" t="s">
        <v>11</v>
      </c>
      <c r="E1842" t="s">
        <v>108</v>
      </c>
      <c r="M1842" t="s">
        <v>792</v>
      </c>
      <c r="N1842" t="s">
        <v>42</v>
      </c>
      <c r="O1842" s="2">
        <v>41827</v>
      </c>
    </row>
    <row r="1843" spans="1:18" x14ac:dyDescent="0.35">
      <c r="A1843" t="s">
        <v>4699</v>
      </c>
      <c r="B1843" t="s">
        <v>4700</v>
      </c>
      <c r="D1843" t="s">
        <v>11</v>
      </c>
      <c r="E1843" t="s">
        <v>108</v>
      </c>
      <c r="M1843" t="s">
        <v>792</v>
      </c>
      <c r="N1843" t="s">
        <v>42</v>
      </c>
      <c r="O1843" s="2">
        <v>41827</v>
      </c>
      <c r="R1843" s="2">
        <v>45122</v>
      </c>
    </row>
    <row r="1844" spans="1:18" x14ac:dyDescent="0.35">
      <c r="A1844" t="s">
        <v>4701</v>
      </c>
      <c r="B1844" t="s">
        <v>4702</v>
      </c>
      <c r="D1844" t="s">
        <v>11</v>
      </c>
      <c r="E1844" t="s">
        <v>108</v>
      </c>
      <c r="M1844" t="s">
        <v>792</v>
      </c>
      <c r="N1844" t="s">
        <v>42</v>
      </c>
      <c r="O1844" s="2">
        <v>41827</v>
      </c>
      <c r="R1844" s="2">
        <v>45122</v>
      </c>
    </row>
    <row r="1845" spans="1:18" x14ac:dyDescent="0.35">
      <c r="A1845" t="s">
        <v>4703</v>
      </c>
      <c r="B1845" t="s">
        <v>4704</v>
      </c>
      <c r="D1845" t="s">
        <v>11</v>
      </c>
      <c r="E1845" t="s">
        <v>108</v>
      </c>
      <c r="M1845" t="s">
        <v>792</v>
      </c>
      <c r="N1845" t="s">
        <v>42</v>
      </c>
      <c r="O1845" s="2">
        <v>41827</v>
      </c>
      <c r="Q1845" s="2">
        <v>42277</v>
      </c>
    </row>
    <row r="1846" spans="1:18" x14ac:dyDescent="0.35">
      <c r="A1846" t="s">
        <v>4705</v>
      </c>
      <c r="B1846" t="s">
        <v>4706</v>
      </c>
      <c r="D1846" t="s">
        <v>11</v>
      </c>
      <c r="E1846" t="s">
        <v>108</v>
      </c>
      <c r="M1846" t="s">
        <v>792</v>
      </c>
      <c r="N1846" t="s">
        <v>42</v>
      </c>
      <c r="O1846" s="2">
        <v>44757</v>
      </c>
    </row>
    <row r="1847" spans="1:18" x14ac:dyDescent="0.35">
      <c r="A1847" t="s">
        <v>4707</v>
      </c>
      <c r="B1847" t="s">
        <v>4708</v>
      </c>
      <c r="D1847" t="s">
        <v>11</v>
      </c>
      <c r="E1847" t="s">
        <v>108</v>
      </c>
      <c r="M1847" t="s">
        <v>792</v>
      </c>
      <c r="N1847" t="s">
        <v>42</v>
      </c>
      <c r="O1847" s="2">
        <v>44757</v>
      </c>
    </row>
    <row r="1848" spans="1:18" x14ac:dyDescent="0.35">
      <c r="A1848" t="s">
        <v>4709</v>
      </c>
      <c r="B1848" t="s">
        <v>4710</v>
      </c>
      <c r="D1848" t="s">
        <v>11</v>
      </c>
      <c r="E1848" t="s">
        <v>108</v>
      </c>
      <c r="M1848" t="s">
        <v>792</v>
      </c>
      <c r="N1848" t="s">
        <v>42</v>
      </c>
      <c r="O1848" s="2">
        <v>44757</v>
      </c>
    </row>
    <row r="1849" spans="1:18" x14ac:dyDescent="0.35">
      <c r="A1849" t="s">
        <v>4711</v>
      </c>
      <c r="B1849" t="s">
        <v>4712</v>
      </c>
      <c r="D1849" t="s">
        <v>11</v>
      </c>
      <c r="E1849" t="s">
        <v>108</v>
      </c>
      <c r="M1849" t="s">
        <v>792</v>
      </c>
      <c r="N1849" t="s">
        <v>42</v>
      </c>
      <c r="O1849" s="2">
        <v>44757</v>
      </c>
    </row>
    <row r="1850" spans="1:18" x14ac:dyDescent="0.35">
      <c r="A1850" t="s">
        <v>4713</v>
      </c>
      <c r="B1850" t="s">
        <v>4714</v>
      </c>
      <c r="D1850" t="s">
        <v>11</v>
      </c>
      <c r="E1850" t="s">
        <v>108</v>
      </c>
      <c r="M1850" t="s">
        <v>792</v>
      </c>
      <c r="N1850" t="s">
        <v>42</v>
      </c>
      <c r="O1850" s="2">
        <v>44757</v>
      </c>
    </row>
    <row r="1851" spans="1:18" x14ac:dyDescent="0.35">
      <c r="A1851" t="s">
        <v>4715</v>
      </c>
      <c r="B1851" t="s">
        <v>4716</v>
      </c>
      <c r="D1851" t="s">
        <v>11</v>
      </c>
      <c r="E1851" t="s">
        <v>108</v>
      </c>
      <c r="M1851" t="s">
        <v>792</v>
      </c>
      <c r="N1851" t="s">
        <v>42</v>
      </c>
      <c r="O1851" s="2">
        <v>44757</v>
      </c>
    </row>
    <row r="1852" spans="1:18" x14ac:dyDescent="0.35">
      <c r="A1852" t="s">
        <v>4717</v>
      </c>
      <c r="B1852" t="s">
        <v>4718</v>
      </c>
      <c r="D1852" t="s">
        <v>11</v>
      </c>
      <c r="E1852" t="s">
        <v>108</v>
      </c>
      <c r="M1852" t="s">
        <v>792</v>
      </c>
      <c r="N1852" t="s">
        <v>42</v>
      </c>
      <c r="O1852" s="2">
        <v>44757</v>
      </c>
    </row>
    <row r="1853" spans="1:18" x14ac:dyDescent="0.35">
      <c r="A1853" t="s">
        <v>4719</v>
      </c>
      <c r="B1853" t="s">
        <v>4720</v>
      </c>
      <c r="D1853" t="s">
        <v>6</v>
      </c>
      <c r="E1853" t="s">
        <v>4721</v>
      </c>
      <c r="M1853" t="s">
        <v>792</v>
      </c>
      <c r="N1853" t="s">
        <v>42</v>
      </c>
      <c r="O1853" s="2">
        <v>41827</v>
      </c>
    </row>
    <row r="1854" spans="1:18" x14ac:dyDescent="0.35">
      <c r="A1854" t="s">
        <v>4722</v>
      </c>
      <c r="B1854" t="s">
        <v>4723</v>
      </c>
      <c r="D1854" t="s">
        <v>11</v>
      </c>
      <c r="E1854" t="s">
        <v>4721</v>
      </c>
      <c r="M1854" t="s">
        <v>792</v>
      </c>
      <c r="N1854" t="s">
        <v>42</v>
      </c>
      <c r="O1854" s="2">
        <v>41827</v>
      </c>
      <c r="Q1854" s="2">
        <v>41639</v>
      </c>
    </row>
    <row r="1855" spans="1:18" x14ac:dyDescent="0.35">
      <c r="A1855" t="s">
        <v>4724</v>
      </c>
      <c r="B1855" t="s">
        <v>4725</v>
      </c>
      <c r="D1855" t="s">
        <v>11</v>
      </c>
      <c r="E1855" t="s">
        <v>4721</v>
      </c>
      <c r="M1855" t="s">
        <v>792</v>
      </c>
      <c r="N1855" t="s">
        <v>42</v>
      </c>
      <c r="O1855" s="2">
        <v>41827</v>
      </c>
      <c r="Q1855" s="2">
        <v>41639</v>
      </c>
    </row>
    <row r="1856" spans="1:18" x14ac:dyDescent="0.35">
      <c r="A1856" t="s">
        <v>4726</v>
      </c>
      <c r="B1856" t="s">
        <v>4727</v>
      </c>
      <c r="D1856" t="s">
        <v>11</v>
      </c>
      <c r="E1856" t="s">
        <v>4721</v>
      </c>
      <c r="M1856" t="s">
        <v>792</v>
      </c>
      <c r="N1856" t="s">
        <v>42</v>
      </c>
      <c r="O1856" s="2">
        <v>41827</v>
      </c>
      <c r="Q1856" s="2">
        <v>41639</v>
      </c>
    </row>
    <row r="1857" spans="1:18" x14ac:dyDescent="0.35">
      <c r="A1857" t="s">
        <v>4728</v>
      </c>
      <c r="B1857" t="s">
        <v>4729</v>
      </c>
      <c r="D1857" t="s">
        <v>11</v>
      </c>
      <c r="E1857" t="s">
        <v>4721</v>
      </c>
      <c r="M1857" t="s">
        <v>792</v>
      </c>
      <c r="N1857" t="s">
        <v>42</v>
      </c>
      <c r="O1857" s="2">
        <v>41827</v>
      </c>
      <c r="Q1857" s="2">
        <v>41639</v>
      </c>
    </row>
    <row r="1858" spans="1:18" x14ac:dyDescent="0.35">
      <c r="A1858" t="s">
        <v>4730</v>
      </c>
      <c r="B1858" t="s">
        <v>4731</v>
      </c>
      <c r="D1858" t="s">
        <v>11</v>
      </c>
      <c r="E1858" t="s">
        <v>4721</v>
      </c>
      <c r="M1858" t="s">
        <v>792</v>
      </c>
      <c r="N1858" t="s">
        <v>42</v>
      </c>
      <c r="O1858" s="2">
        <v>41827</v>
      </c>
      <c r="Q1858" s="2">
        <v>41639</v>
      </c>
    </row>
    <row r="1859" spans="1:18" x14ac:dyDescent="0.35">
      <c r="A1859" t="s">
        <v>4732</v>
      </c>
      <c r="B1859" t="s">
        <v>4733</v>
      </c>
      <c r="D1859" t="s">
        <v>11</v>
      </c>
      <c r="E1859" t="s">
        <v>4721</v>
      </c>
      <c r="M1859" t="s">
        <v>792</v>
      </c>
      <c r="N1859" t="s">
        <v>42</v>
      </c>
      <c r="O1859" s="2">
        <v>41827</v>
      </c>
      <c r="Q1859" s="2">
        <v>41639</v>
      </c>
    </row>
    <row r="1860" spans="1:18" x14ac:dyDescent="0.35">
      <c r="A1860" t="s">
        <v>4734</v>
      </c>
      <c r="B1860" t="s">
        <v>4735</v>
      </c>
      <c r="D1860" t="s">
        <v>11</v>
      </c>
      <c r="E1860" t="s">
        <v>4721</v>
      </c>
      <c r="M1860" t="s">
        <v>792</v>
      </c>
      <c r="N1860" t="s">
        <v>42</v>
      </c>
      <c r="O1860" s="2">
        <v>41827</v>
      </c>
      <c r="Q1860" s="2">
        <v>41639</v>
      </c>
    </row>
    <row r="1861" spans="1:18" x14ac:dyDescent="0.35">
      <c r="A1861" t="s">
        <v>4736</v>
      </c>
      <c r="B1861" t="s">
        <v>4737</v>
      </c>
      <c r="D1861" t="s">
        <v>11</v>
      </c>
      <c r="E1861" t="s">
        <v>4721</v>
      </c>
      <c r="M1861" t="s">
        <v>792</v>
      </c>
      <c r="N1861" t="s">
        <v>42</v>
      </c>
      <c r="O1861" s="2">
        <v>41827</v>
      </c>
    </row>
    <row r="1862" spans="1:18" x14ac:dyDescent="0.35">
      <c r="A1862" t="s">
        <v>4738</v>
      </c>
      <c r="B1862" t="s">
        <v>4739</v>
      </c>
      <c r="D1862" t="s">
        <v>11</v>
      </c>
      <c r="E1862" t="s">
        <v>4721</v>
      </c>
      <c r="M1862" t="s">
        <v>792</v>
      </c>
      <c r="N1862" t="s">
        <v>42</v>
      </c>
      <c r="O1862" s="2">
        <v>41827</v>
      </c>
      <c r="Q1862" s="2">
        <v>42277</v>
      </c>
    </row>
    <row r="1863" spans="1:18" x14ac:dyDescent="0.35">
      <c r="A1863" t="s">
        <v>4740</v>
      </c>
      <c r="B1863" t="s">
        <v>4741</v>
      </c>
      <c r="D1863" t="s">
        <v>11</v>
      </c>
      <c r="E1863" t="s">
        <v>4721</v>
      </c>
      <c r="M1863" t="s">
        <v>792</v>
      </c>
      <c r="N1863" t="s">
        <v>42</v>
      </c>
      <c r="O1863" s="2">
        <v>41827</v>
      </c>
      <c r="R1863" s="2">
        <v>42277</v>
      </c>
    </row>
    <row r="1864" spans="1:18" x14ac:dyDescent="0.35">
      <c r="A1864" t="s">
        <v>4742</v>
      </c>
      <c r="B1864" t="s">
        <v>4743</v>
      </c>
      <c r="D1864" t="s">
        <v>11</v>
      </c>
      <c r="E1864" t="s">
        <v>4721</v>
      </c>
      <c r="M1864" t="s">
        <v>792</v>
      </c>
      <c r="N1864" t="s">
        <v>42</v>
      </c>
      <c r="O1864" s="2">
        <v>41827</v>
      </c>
      <c r="R1864" s="2">
        <v>42277</v>
      </c>
    </row>
    <row r="1865" spans="1:18" x14ac:dyDescent="0.35">
      <c r="A1865" t="s">
        <v>4744</v>
      </c>
      <c r="B1865" t="s">
        <v>4745</v>
      </c>
      <c r="D1865" t="s">
        <v>11</v>
      </c>
      <c r="E1865" t="s">
        <v>4721</v>
      </c>
      <c r="M1865" t="s">
        <v>792</v>
      </c>
      <c r="N1865" t="s">
        <v>42</v>
      </c>
      <c r="O1865" s="2">
        <v>41827</v>
      </c>
      <c r="R1865" s="2">
        <v>42277</v>
      </c>
    </row>
    <row r="1866" spans="1:18" x14ac:dyDescent="0.35">
      <c r="A1866" t="s">
        <v>4746</v>
      </c>
      <c r="B1866" t="s">
        <v>4747</v>
      </c>
      <c r="D1866" t="s">
        <v>11</v>
      </c>
      <c r="E1866" t="s">
        <v>4721</v>
      </c>
      <c r="M1866" t="s">
        <v>792</v>
      </c>
      <c r="N1866" t="s">
        <v>42</v>
      </c>
      <c r="O1866" s="2">
        <v>41827</v>
      </c>
      <c r="Q1866" s="2">
        <v>42277</v>
      </c>
      <c r="R1866" s="2">
        <v>42277</v>
      </c>
    </row>
    <row r="1867" spans="1:18" x14ac:dyDescent="0.35">
      <c r="A1867" t="s">
        <v>4748</v>
      </c>
      <c r="B1867" t="s">
        <v>4749</v>
      </c>
      <c r="D1867" t="s">
        <v>11</v>
      </c>
      <c r="E1867" t="s">
        <v>4721</v>
      </c>
      <c r="M1867" t="s">
        <v>792</v>
      </c>
      <c r="N1867" t="s">
        <v>42</v>
      </c>
      <c r="O1867" s="2">
        <v>41827</v>
      </c>
      <c r="R1867" s="2">
        <v>42277</v>
      </c>
    </row>
    <row r="1868" spans="1:18" x14ac:dyDescent="0.35">
      <c r="A1868" t="s">
        <v>4750</v>
      </c>
      <c r="B1868" t="s">
        <v>4751</v>
      </c>
      <c r="D1868" t="s">
        <v>11</v>
      </c>
      <c r="E1868" t="s">
        <v>4721</v>
      </c>
      <c r="M1868" t="s">
        <v>792</v>
      </c>
      <c r="N1868" t="s">
        <v>42</v>
      </c>
      <c r="O1868" s="2">
        <v>41827</v>
      </c>
      <c r="Q1868" s="2">
        <v>41639</v>
      </c>
    </row>
    <row r="1869" spans="1:18" x14ac:dyDescent="0.35">
      <c r="A1869" t="s">
        <v>4752</v>
      </c>
      <c r="B1869" t="s">
        <v>4753</v>
      </c>
      <c r="D1869" t="s">
        <v>11</v>
      </c>
      <c r="E1869" t="s">
        <v>4721</v>
      </c>
      <c r="M1869" t="s">
        <v>792</v>
      </c>
      <c r="N1869" t="s">
        <v>42</v>
      </c>
      <c r="O1869" s="2">
        <v>41827</v>
      </c>
      <c r="R1869" s="2">
        <v>42277</v>
      </c>
    </row>
    <row r="1870" spans="1:18" x14ac:dyDescent="0.35">
      <c r="A1870" t="s">
        <v>4754</v>
      </c>
      <c r="B1870" t="s">
        <v>4755</v>
      </c>
      <c r="D1870" t="s">
        <v>11</v>
      </c>
      <c r="E1870" t="s">
        <v>4721</v>
      </c>
      <c r="M1870" t="s">
        <v>792</v>
      </c>
      <c r="N1870" t="s">
        <v>42</v>
      </c>
      <c r="O1870" s="2">
        <v>41827</v>
      </c>
      <c r="R1870" s="2">
        <v>42277</v>
      </c>
    </row>
    <row r="1871" spans="1:18" x14ac:dyDescent="0.35">
      <c r="A1871" t="s">
        <v>4756</v>
      </c>
      <c r="B1871" t="s">
        <v>4757</v>
      </c>
      <c r="D1871" t="s">
        <v>11</v>
      </c>
      <c r="E1871" t="s">
        <v>4721</v>
      </c>
      <c r="M1871" t="s">
        <v>792</v>
      </c>
      <c r="N1871" t="s">
        <v>42</v>
      </c>
      <c r="O1871" s="2">
        <v>41827</v>
      </c>
    </row>
    <row r="1872" spans="1:18" x14ac:dyDescent="0.35">
      <c r="A1872" t="s">
        <v>4758</v>
      </c>
      <c r="B1872" t="s">
        <v>4759</v>
      </c>
      <c r="D1872" t="s">
        <v>11</v>
      </c>
      <c r="E1872" t="s">
        <v>4721</v>
      </c>
      <c r="M1872" t="s">
        <v>792</v>
      </c>
      <c r="N1872" t="s">
        <v>42</v>
      </c>
      <c r="O1872" s="2">
        <v>41827</v>
      </c>
      <c r="R1872" s="2">
        <v>42566</v>
      </c>
    </row>
    <row r="1873" spans="1:18" x14ac:dyDescent="0.35">
      <c r="A1873" t="s">
        <v>4760</v>
      </c>
      <c r="B1873" t="s">
        <v>4761</v>
      </c>
      <c r="D1873" t="s">
        <v>11</v>
      </c>
      <c r="E1873" t="s">
        <v>4721</v>
      </c>
      <c r="M1873" t="s">
        <v>792</v>
      </c>
      <c r="N1873" t="s">
        <v>42</v>
      </c>
      <c r="O1873" s="2">
        <v>41827</v>
      </c>
      <c r="R1873" s="2">
        <v>42566</v>
      </c>
    </row>
    <row r="1874" spans="1:18" x14ac:dyDescent="0.35">
      <c r="A1874" t="s">
        <v>4762</v>
      </c>
      <c r="B1874" t="s">
        <v>4763</v>
      </c>
      <c r="D1874" t="s">
        <v>11</v>
      </c>
      <c r="E1874" t="s">
        <v>4721</v>
      </c>
      <c r="M1874" t="s">
        <v>792</v>
      </c>
      <c r="N1874" t="s">
        <v>42</v>
      </c>
      <c r="O1874" s="2">
        <v>41827</v>
      </c>
      <c r="Q1874" s="2">
        <v>41639</v>
      </c>
      <c r="R1874" s="2">
        <v>42277</v>
      </c>
    </row>
    <row r="1875" spans="1:18" x14ac:dyDescent="0.35">
      <c r="A1875" t="s">
        <v>4764</v>
      </c>
      <c r="B1875" t="s">
        <v>4765</v>
      </c>
      <c r="D1875" t="s">
        <v>11</v>
      </c>
      <c r="E1875" t="s">
        <v>4721</v>
      </c>
      <c r="M1875" t="s">
        <v>792</v>
      </c>
      <c r="N1875" t="s">
        <v>42</v>
      </c>
      <c r="O1875" s="2">
        <v>41827</v>
      </c>
      <c r="R1875" s="2">
        <v>42277</v>
      </c>
    </row>
    <row r="1876" spans="1:18" x14ac:dyDescent="0.35">
      <c r="A1876" t="s">
        <v>4766</v>
      </c>
      <c r="B1876" t="s">
        <v>4767</v>
      </c>
      <c r="D1876" t="s">
        <v>11</v>
      </c>
      <c r="E1876" t="s">
        <v>4721</v>
      </c>
      <c r="M1876" t="s">
        <v>792</v>
      </c>
      <c r="N1876" t="s">
        <v>42</v>
      </c>
      <c r="O1876" s="2">
        <v>41827</v>
      </c>
      <c r="R1876" s="2">
        <v>42277</v>
      </c>
    </row>
    <row r="1877" spans="1:18" x14ac:dyDescent="0.35">
      <c r="A1877" t="s">
        <v>4768</v>
      </c>
      <c r="B1877" t="s">
        <v>4769</v>
      </c>
      <c r="D1877" t="s">
        <v>11</v>
      </c>
      <c r="E1877" t="s">
        <v>4721</v>
      </c>
      <c r="M1877" t="s">
        <v>792</v>
      </c>
      <c r="N1877" t="s">
        <v>42</v>
      </c>
      <c r="O1877" s="2">
        <v>41827</v>
      </c>
      <c r="R1877" s="2">
        <v>42277</v>
      </c>
    </row>
    <row r="1878" spans="1:18" x14ac:dyDescent="0.35">
      <c r="A1878" t="s">
        <v>4770</v>
      </c>
      <c r="B1878" t="s">
        <v>4771</v>
      </c>
      <c r="D1878" t="s">
        <v>11</v>
      </c>
      <c r="E1878" t="s">
        <v>4721</v>
      </c>
      <c r="M1878" t="s">
        <v>792</v>
      </c>
      <c r="N1878" t="s">
        <v>42</v>
      </c>
      <c r="O1878" s="2">
        <v>41827</v>
      </c>
      <c r="R1878" s="2">
        <v>42277</v>
      </c>
    </row>
    <row r="1879" spans="1:18" x14ac:dyDescent="0.35">
      <c r="A1879" t="s">
        <v>4772</v>
      </c>
      <c r="B1879" t="s">
        <v>4773</v>
      </c>
      <c r="D1879" t="s">
        <v>11</v>
      </c>
      <c r="E1879" t="s">
        <v>4721</v>
      </c>
      <c r="M1879" t="s">
        <v>792</v>
      </c>
      <c r="N1879" t="s">
        <v>42</v>
      </c>
      <c r="O1879" s="2">
        <v>41827</v>
      </c>
      <c r="Q1879" s="2">
        <v>41639</v>
      </c>
    </row>
    <row r="1880" spans="1:18" x14ac:dyDescent="0.35">
      <c r="A1880" t="s">
        <v>4774</v>
      </c>
      <c r="B1880" t="s">
        <v>4775</v>
      </c>
      <c r="D1880" t="s">
        <v>11</v>
      </c>
      <c r="E1880" t="s">
        <v>4721</v>
      </c>
      <c r="M1880" t="s">
        <v>792</v>
      </c>
      <c r="N1880" t="s">
        <v>42</v>
      </c>
      <c r="O1880" s="2">
        <v>41827</v>
      </c>
      <c r="Q1880" s="2">
        <v>41639</v>
      </c>
    </row>
    <row r="1881" spans="1:18" x14ac:dyDescent="0.35">
      <c r="A1881" t="s">
        <v>4776</v>
      </c>
      <c r="B1881" t="s">
        <v>4777</v>
      </c>
      <c r="D1881" t="s">
        <v>11</v>
      </c>
      <c r="E1881" t="s">
        <v>4721</v>
      </c>
      <c r="M1881" t="s">
        <v>792</v>
      </c>
      <c r="N1881" t="s">
        <v>42</v>
      </c>
      <c r="O1881" s="2">
        <v>41827</v>
      </c>
      <c r="R1881" s="2">
        <v>42277</v>
      </c>
    </row>
    <row r="1882" spans="1:18" x14ac:dyDescent="0.35">
      <c r="A1882" t="s">
        <v>4778</v>
      </c>
      <c r="B1882" t="s">
        <v>4779</v>
      </c>
      <c r="D1882" t="s">
        <v>11</v>
      </c>
      <c r="E1882" t="s">
        <v>4721</v>
      </c>
      <c r="M1882" t="s">
        <v>792</v>
      </c>
      <c r="N1882" t="s">
        <v>42</v>
      </c>
      <c r="O1882" s="2">
        <v>41827</v>
      </c>
    </row>
    <row r="1883" spans="1:18" x14ac:dyDescent="0.35">
      <c r="A1883" t="s">
        <v>4780</v>
      </c>
      <c r="B1883" t="s">
        <v>4781</v>
      </c>
      <c r="D1883" t="s">
        <v>11</v>
      </c>
      <c r="E1883" t="s">
        <v>4721</v>
      </c>
      <c r="M1883" t="s">
        <v>792</v>
      </c>
      <c r="N1883" t="s">
        <v>42</v>
      </c>
      <c r="O1883" s="2">
        <v>41827</v>
      </c>
    </row>
    <row r="1884" spans="1:18" x14ac:dyDescent="0.35">
      <c r="A1884" t="s">
        <v>4782</v>
      </c>
      <c r="B1884" t="s">
        <v>4783</v>
      </c>
      <c r="D1884" t="s">
        <v>11</v>
      </c>
      <c r="E1884" t="s">
        <v>4721</v>
      </c>
      <c r="M1884" t="s">
        <v>792</v>
      </c>
      <c r="N1884" t="s">
        <v>42</v>
      </c>
      <c r="O1884" s="2">
        <v>41827</v>
      </c>
      <c r="R1884" s="2">
        <v>42277</v>
      </c>
    </row>
    <row r="1885" spans="1:18" x14ac:dyDescent="0.35">
      <c r="A1885" t="s">
        <v>4784</v>
      </c>
      <c r="B1885" t="s">
        <v>4785</v>
      </c>
      <c r="D1885" t="s">
        <v>11</v>
      </c>
      <c r="E1885" t="s">
        <v>4721</v>
      </c>
      <c r="M1885" t="s">
        <v>792</v>
      </c>
      <c r="N1885" t="s">
        <v>42</v>
      </c>
      <c r="O1885" s="2">
        <v>41827</v>
      </c>
      <c r="Q1885" s="2">
        <v>41639</v>
      </c>
      <c r="R1885" s="2">
        <v>42277</v>
      </c>
    </row>
    <row r="1886" spans="1:18" x14ac:dyDescent="0.35">
      <c r="A1886" t="s">
        <v>4786</v>
      </c>
      <c r="B1886" t="s">
        <v>4787</v>
      </c>
      <c r="D1886" t="s">
        <v>11</v>
      </c>
      <c r="E1886" t="s">
        <v>4721</v>
      </c>
      <c r="M1886" t="s">
        <v>792</v>
      </c>
      <c r="N1886" t="s">
        <v>42</v>
      </c>
      <c r="O1886" s="2">
        <v>41827</v>
      </c>
      <c r="R1886" s="2">
        <v>42277</v>
      </c>
    </row>
    <row r="1887" spans="1:18" x14ac:dyDescent="0.35">
      <c r="A1887" t="s">
        <v>4788</v>
      </c>
      <c r="B1887" t="s">
        <v>4789</v>
      </c>
      <c r="D1887" t="s">
        <v>11</v>
      </c>
      <c r="E1887" t="s">
        <v>4721</v>
      </c>
      <c r="M1887" t="s">
        <v>792</v>
      </c>
      <c r="N1887" t="s">
        <v>42</v>
      </c>
      <c r="O1887" s="2">
        <v>41827</v>
      </c>
      <c r="R1887" s="2">
        <v>42277</v>
      </c>
    </row>
    <row r="1888" spans="1:18" x14ac:dyDescent="0.35">
      <c r="A1888" t="s">
        <v>4790</v>
      </c>
      <c r="B1888" t="s">
        <v>4791</v>
      </c>
      <c r="D1888" t="s">
        <v>11</v>
      </c>
      <c r="E1888" t="s">
        <v>4721</v>
      </c>
      <c r="M1888" t="s">
        <v>792</v>
      </c>
      <c r="N1888" t="s">
        <v>42</v>
      </c>
      <c r="O1888" s="2">
        <v>41827</v>
      </c>
      <c r="R1888" s="2">
        <v>42277</v>
      </c>
    </row>
    <row r="1889" spans="1:18" x14ac:dyDescent="0.35">
      <c r="A1889" t="s">
        <v>4792</v>
      </c>
      <c r="B1889" t="s">
        <v>4793</v>
      </c>
      <c r="D1889" t="s">
        <v>11</v>
      </c>
      <c r="E1889" t="s">
        <v>4721</v>
      </c>
      <c r="M1889" t="s">
        <v>792</v>
      </c>
      <c r="N1889" t="s">
        <v>42</v>
      </c>
      <c r="O1889" s="2">
        <v>41827</v>
      </c>
      <c r="R1889" s="2">
        <v>42277</v>
      </c>
    </row>
    <row r="1890" spans="1:18" x14ac:dyDescent="0.35">
      <c r="A1890" t="s">
        <v>4794</v>
      </c>
      <c r="B1890" t="s">
        <v>4795</v>
      </c>
      <c r="D1890" t="s">
        <v>11</v>
      </c>
      <c r="E1890" t="s">
        <v>4721</v>
      </c>
      <c r="M1890" t="s">
        <v>792</v>
      </c>
      <c r="N1890" t="s">
        <v>42</v>
      </c>
      <c r="O1890" s="2">
        <v>41827</v>
      </c>
      <c r="Q1890" s="2">
        <v>41639</v>
      </c>
    </row>
    <row r="1891" spans="1:18" x14ac:dyDescent="0.35">
      <c r="A1891" t="s">
        <v>4796</v>
      </c>
      <c r="B1891" t="s">
        <v>4797</v>
      </c>
      <c r="D1891" t="s">
        <v>11</v>
      </c>
      <c r="E1891" t="s">
        <v>4721</v>
      </c>
      <c r="M1891" t="s">
        <v>792</v>
      </c>
      <c r="N1891" t="s">
        <v>42</v>
      </c>
      <c r="O1891" s="2">
        <v>41827</v>
      </c>
      <c r="R1891" s="2">
        <v>42277</v>
      </c>
    </row>
    <row r="1892" spans="1:18" x14ac:dyDescent="0.35">
      <c r="A1892" t="s">
        <v>4798</v>
      </c>
      <c r="B1892" t="s">
        <v>4799</v>
      </c>
      <c r="D1892" t="s">
        <v>11</v>
      </c>
      <c r="E1892" t="s">
        <v>4721</v>
      </c>
      <c r="M1892" t="s">
        <v>792</v>
      </c>
      <c r="N1892" t="s">
        <v>42</v>
      </c>
      <c r="O1892" s="2">
        <v>41827</v>
      </c>
      <c r="R1892" s="2">
        <v>42277</v>
      </c>
    </row>
    <row r="1893" spans="1:18" x14ac:dyDescent="0.35">
      <c r="A1893" t="s">
        <v>4800</v>
      </c>
      <c r="B1893" t="s">
        <v>4801</v>
      </c>
      <c r="D1893" t="s">
        <v>11</v>
      </c>
      <c r="E1893" t="s">
        <v>4721</v>
      </c>
      <c r="M1893" t="s">
        <v>792</v>
      </c>
      <c r="N1893" t="s">
        <v>42</v>
      </c>
      <c r="O1893" s="2">
        <v>41827</v>
      </c>
      <c r="R1893" s="2">
        <v>42277</v>
      </c>
    </row>
    <row r="1894" spans="1:18" x14ac:dyDescent="0.35">
      <c r="A1894" t="s">
        <v>4802</v>
      </c>
      <c r="B1894" t="s">
        <v>4803</v>
      </c>
      <c r="D1894" t="s">
        <v>11</v>
      </c>
      <c r="E1894" t="s">
        <v>4721</v>
      </c>
      <c r="M1894" t="s">
        <v>792</v>
      </c>
      <c r="N1894" t="s">
        <v>42</v>
      </c>
      <c r="O1894" s="2">
        <v>41827</v>
      </c>
      <c r="R1894" s="2">
        <v>42277</v>
      </c>
    </row>
    <row r="1895" spans="1:18" x14ac:dyDescent="0.35">
      <c r="A1895" t="s">
        <v>4804</v>
      </c>
      <c r="B1895" t="s">
        <v>4805</v>
      </c>
      <c r="D1895" t="s">
        <v>11</v>
      </c>
      <c r="E1895" t="s">
        <v>4721</v>
      </c>
      <c r="M1895" t="s">
        <v>792</v>
      </c>
      <c r="N1895" t="s">
        <v>42</v>
      </c>
      <c r="O1895" s="2">
        <v>41827</v>
      </c>
      <c r="Q1895" s="2">
        <v>41639</v>
      </c>
    </row>
    <row r="1896" spans="1:18" x14ac:dyDescent="0.35">
      <c r="A1896" t="s">
        <v>4806</v>
      </c>
      <c r="B1896" t="s">
        <v>4807</v>
      </c>
      <c r="D1896" t="s">
        <v>11</v>
      </c>
      <c r="E1896" t="s">
        <v>4721</v>
      </c>
      <c r="M1896" t="s">
        <v>792</v>
      </c>
      <c r="N1896" t="s">
        <v>42</v>
      </c>
      <c r="O1896" s="2">
        <v>41827</v>
      </c>
      <c r="R1896" s="2">
        <v>42277</v>
      </c>
    </row>
    <row r="1897" spans="1:18" x14ac:dyDescent="0.35">
      <c r="A1897" t="s">
        <v>4808</v>
      </c>
      <c r="B1897" t="s">
        <v>4809</v>
      </c>
      <c r="D1897" t="s">
        <v>11</v>
      </c>
      <c r="E1897" t="s">
        <v>4721</v>
      </c>
      <c r="M1897" t="s">
        <v>792</v>
      </c>
      <c r="N1897" t="s">
        <v>42</v>
      </c>
      <c r="O1897" s="2">
        <v>41827</v>
      </c>
      <c r="Q1897" s="2">
        <v>46203</v>
      </c>
      <c r="R1897" s="2">
        <v>42566</v>
      </c>
    </row>
    <row r="1898" spans="1:18" x14ac:dyDescent="0.35">
      <c r="A1898" t="s">
        <v>4810</v>
      </c>
      <c r="B1898" t="s">
        <v>4811</v>
      </c>
      <c r="D1898" t="s">
        <v>11</v>
      </c>
      <c r="E1898" t="s">
        <v>4721</v>
      </c>
      <c r="M1898" t="s">
        <v>792</v>
      </c>
      <c r="N1898" t="s">
        <v>42</v>
      </c>
      <c r="O1898" s="2">
        <v>41827</v>
      </c>
      <c r="Q1898" s="2">
        <v>42277</v>
      </c>
    </row>
    <row r="1899" spans="1:18" x14ac:dyDescent="0.35">
      <c r="A1899" t="s">
        <v>4812</v>
      </c>
      <c r="B1899" t="s">
        <v>4813</v>
      </c>
      <c r="D1899" t="s">
        <v>11</v>
      </c>
      <c r="E1899" t="s">
        <v>4721</v>
      </c>
      <c r="M1899" t="s">
        <v>792</v>
      </c>
      <c r="N1899" t="s">
        <v>42</v>
      </c>
      <c r="O1899" s="2">
        <v>41827</v>
      </c>
    </row>
    <row r="1900" spans="1:18" x14ac:dyDescent="0.35">
      <c r="A1900" t="s">
        <v>4814</v>
      </c>
      <c r="B1900" t="s">
        <v>4815</v>
      </c>
      <c r="D1900" t="s">
        <v>11</v>
      </c>
      <c r="E1900" t="s">
        <v>4721</v>
      </c>
      <c r="M1900" t="s">
        <v>792</v>
      </c>
      <c r="N1900" t="s">
        <v>42</v>
      </c>
      <c r="O1900" s="2">
        <v>41827</v>
      </c>
    </row>
    <row r="1901" spans="1:18" x14ac:dyDescent="0.35">
      <c r="A1901" t="s">
        <v>4816</v>
      </c>
      <c r="B1901" t="s">
        <v>4817</v>
      </c>
      <c r="D1901" t="s">
        <v>11</v>
      </c>
      <c r="E1901" t="s">
        <v>4721</v>
      </c>
      <c r="M1901" t="s">
        <v>792</v>
      </c>
      <c r="N1901" t="s">
        <v>42</v>
      </c>
      <c r="O1901" s="2">
        <v>41827</v>
      </c>
      <c r="Q1901" s="2">
        <v>41639</v>
      </c>
    </row>
    <row r="1902" spans="1:18" x14ac:dyDescent="0.35">
      <c r="A1902" t="s">
        <v>4818</v>
      </c>
      <c r="B1902" t="s">
        <v>4819</v>
      </c>
      <c r="D1902" t="s">
        <v>11</v>
      </c>
      <c r="E1902" t="s">
        <v>4721</v>
      </c>
      <c r="M1902" t="s">
        <v>792</v>
      </c>
      <c r="N1902" t="s">
        <v>42</v>
      </c>
      <c r="O1902" s="2">
        <v>41827</v>
      </c>
    </row>
    <row r="1903" spans="1:18" x14ac:dyDescent="0.35">
      <c r="A1903" t="s">
        <v>4820</v>
      </c>
      <c r="B1903" t="s">
        <v>4821</v>
      </c>
      <c r="D1903" t="s">
        <v>11</v>
      </c>
      <c r="E1903" t="s">
        <v>4721</v>
      </c>
      <c r="M1903" t="s">
        <v>792</v>
      </c>
      <c r="N1903" t="s">
        <v>42</v>
      </c>
      <c r="O1903" s="2">
        <v>41827</v>
      </c>
      <c r="Q1903" s="2">
        <v>41639</v>
      </c>
    </row>
    <row r="1904" spans="1:18" x14ac:dyDescent="0.35">
      <c r="A1904" t="s">
        <v>4822</v>
      </c>
      <c r="B1904" t="s">
        <v>4823</v>
      </c>
      <c r="D1904" t="s">
        <v>11</v>
      </c>
      <c r="E1904" t="s">
        <v>4721</v>
      </c>
      <c r="M1904" t="s">
        <v>792</v>
      </c>
      <c r="N1904" t="s">
        <v>42</v>
      </c>
      <c r="O1904" s="2">
        <v>41827</v>
      </c>
      <c r="R1904" s="2">
        <v>42277</v>
      </c>
    </row>
    <row r="1905" spans="1:18" x14ac:dyDescent="0.35">
      <c r="A1905" t="s">
        <v>4824</v>
      </c>
      <c r="B1905" t="s">
        <v>4825</v>
      </c>
      <c r="D1905" t="s">
        <v>11</v>
      </c>
      <c r="E1905" t="s">
        <v>4721</v>
      </c>
      <c r="M1905" t="s">
        <v>792</v>
      </c>
      <c r="N1905" t="s">
        <v>42</v>
      </c>
      <c r="O1905" s="2">
        <v>41827</v>
      </c>
      <c r="Q1905" s="2">
        <v>41639</v>
      </c>
    </row>
    <row r="1906" spans="1:18" x14ac:dyDescent="0.35">
      <c r="A1906" t="s">
        <v>4826</v>
      </c>
      <c r="B1906" t="s">
        <v>4827</v>
      </c>
      <c r="D1906" t="s">
        <v>11</v>
      </c>
      <c r="E1906" t="s">
        <v>4721</v>
      </c>
      <c r="M1906" t="s">
        <v>792</v>
      </c>
      <c r="N1906" t="s">
        <v>42</v>
      </c>
      <c r="O1906" s="2">
        <v>41827</v>
      </c>
      <c r="R1906" s="2">
        <v>42277</v>
      </c>
    </row>
    <row r="1907" spans="1:18" x14ac:dyDescent="0.35">
      <c r="A1907" t="s">
        <v>4828</v>
      </c>
      <c r="B1907" t="s">
        <v>4829</v>
      </c>
      <c r="D1907" t="s">
        <v>11</v>
      </c>
      <c r="E1907" t="s">
        <v>4721</v>
      </c>
      <c r="M1907" t="s">
        <v>792</v>
      </c>
      <c r="N1907" t="s">
        <v>42</v>
      </c>
      <c r="O1907" s="2">
        <v>41827</v>
      </c>
    </row>
    <row r="1908" spans="1:18" x14ac:dyDescent="0.35">
      <c r="A1908" t="s">
        <v>4830</v>
      </c>
      <c r="B1908" t="s">
        <v>4831</v>
      </c>
      <c r="D1908" t="s">
        <v>11</v>
      </c>
      <c r="E1908" t="s">
        <v>4721</v>
      </c>
      <c r="M1908" t="s">
        <v>792</v>
      </c>
      <c r="N1908" t="s">
        <v>42</v>
      </c>
      <c r="O1908" s="2">
        <v>41827</v>
      </c>
    </row>
    <row r="1909" spans="1:18" x14ac:dyDescent="0.35">
      <c r="A1909" t="s">
        <v>4832</v>
      </c>
      <c r="B1909" t="s">
        <v>4833</v>
      </c>
      <c r="D1909" t="s">
        <v>11</v>
      </c>
      <c r="E1909" t="s">
        <v>4721</v>
      </c>
      <c r="M1909" t="s">
        <v>792</v>
      </c>
      <c r="N1909" t="s">
        <v>42</v>
      </c>
      <c r="O1909" s="2">
        <v>41827</v>
      </c>
    </row>
    <row r="1910" spans="1:18" x14ac:dyDescent="0.35">
      <c r="A1910" t="s">
        <v>4834</v>
      </c>
      <c r="B1910" t="s">
        <v>4835</v>
      </c>
      <c r="D1910" t="s">
        <v>11</v>
      </c>
      <c r="E1910" t="s">
        <v>4721</v>
      </c>
      <c r="M1910" t="s">
        <v>792</v>
      </c>
      <c r="N1910" t="s">
        <v>42</v>
      </c>
      <c r="O1910" s="2">
        <v>41827</v>
      </c>
    </row>
    <row r="1911" spans="1:18" x14ac:dyDescent="0.35">
      <c r="A1911" t="s">
        <v>4836</v>
      </c>
      <c r="B1911" t="s">
        <v>4837</v>
      </c>
      <c r="D1911" t="s">
        <v>11</v>
      </c>
      <c r="E1911" t="s">
        <v>4721</v>
      </c>
      <c r="M1911" t="s">
        <v>792</v>
      </c>
      <c r="N1911" t="s">
        <v>42</v>
      </c>
      <c r="O1911" s="2">
        <v>41827</v>
      </c>
    </row>
    <row r="1912" spans="1:18" x14ac:dyDescent="0.35">
      <c r="A1912" t="s">
        <v>4838</v>
      </c>
      <c r="B1912" t="s">
        <v>4839</v>
      </c>
      <c r="D1912" t="s">
        <v>11</v>
      </c>
      <c r="E1912" t="s">
        <v>4721</v>
      </c>
      <c r="M1912" t="s">
        <v>792</v>
      </c>
      <c r="N1912" t="s">
        <v>42</v>
      </c>
      <c r="O1912" s="2">
        <v>41827</v>
      </c>
      <c r="Q1912" s="2">
        <v>41639</v>
      </c>
    </row>
    <row r="1913" spans="1:18" x14ac:dyDescent="0.35">
      <c r="A1913" t="s">
        <v>4840</v>
      </c>
      <c r="B1913" t="s">
        <v>4841</v>
      </c>
      <c r="D1913" t="s">
        <v>11</v>
      </c>
      <c r="E1913" t="s">
        <v>4721</v>
      </c>
      <c r="M1913" t="s">
        <v>792</v>
      </c>
      <c r="N1913" t="s">
        <v>42</v>
      </c>
      <c r="O1913" s="2">
        <v>41827</v>
      </c>
    </row>
    <row r="1914" spans="1:18" x14ac:dyDescent="0.35">
      <c r="A1914" t="s">
        <v>4842</v>
      </c>
      <c r="B1914" t="s">
        <v>4843</v>
      </c>
      <c r="D1914" t="s">
        <v>11</v>
      </c>
      <c r="E1914" t="s">
        <v>4721</v>
      </c>
      <c r="M1914" t="s">
        <v>792</v>
      </c>
      <c r="N1914" t="s">
        <v>42</v>
      </c>
      <c r="O1914" s="2">
        <v>41827</v>
      </c>
    </row>
    <row r="1915" spans="1:18" x14ac:dyDescent="0.35">
      <c r="A1915" t="s">
        <v>4844</v>
      </c>
      <c r="B1915" t="s">
        <v>4845</v>
      </c>
      <c r="D1915" t="s">
        <v>11</v>
      </c>
      <c r="E1915" t="s">
        <v>4721</v>
      </c>
      <c r="M1915" t="s">
        <v>792</v>
      </c>
      <c r="N1915" t="s">
        <v>42</v>
      </c>
      <c r="O1915" s="2">
        <v>41827</v>
      </c>
    </row>
    <row r="1916" spans="1:18" x14ac:dyDescent="0.35">
      <c r="A1916" t="s">
        <v>4846</v>
      </c>
      <c r="B1916" t="s">
        <v>4847</v>
      </c>
      <c r="D1916" t="s">
        <v>11</v>
      </c>
      <c r="E1916" t="s">
        <v>4721</v>
      </c>
      <c r="M1916" t="s">
        <v>792</v>
      </c>
      <c r="N1916" t="s">
        <v>42</v>
      </c>
      <c r="O1916" s="2">
        <v>41827</v>
      </c>
      <c r="R1916" s="2">
        <v>42277</v>
      </c>
    </row>
    <row r="1917" spans="1:18" x14ac:dyDescent="0.35">
      <c r="A1917" t="s">
        <v>4848</v>
      </c>
      <c r="B1917" t="s">
        <v>4849</v>
      </c>
      <c r="D1917" t="s">
        <v>11</v>
      </c>
      <c r="E1917" t="s">
        <v>4721</v>
      </c>
      <c r="M1917" t="s">
        <v>792</v>
      </c>
      <c r="N1917" t="s">
        <v>42</v>
      </c>
      <c r="O1917" s="2">
        <v>41827</v>
      </c>
    </row>
    <row r="1918" spans="1:18" x14ac:dyDescent="0.35">
      <c r="A1918" t="s">
        <v>4850</v>
      </c>
      <c r="B1918" t="s">
        <v>4851</v>
      </c>
      <c r="D1918" t="s">
        <v>11</v>
      </c>
      <c r="E1918" t="s">
        <v>4721</v>
      </c>
      <c r="M1918" t="s">
        <v>792</v>
      </c>
      <c r="N1918" t="s">
        <v>42</v>
      </c>
      <c r="O1918" s="2">
        <v>41827</v>
      </c>
      <c r="Q1918" s="2">
        <v>41639</v>
      </c>
    </row>
    <row r="1919" spans="1:18" x14ac:dyDescent="0.35">
      <c r="A1919" t="s">
        <v>4852</v>
      </c>
      <c r="B1919" t="s">
        <v>4853</v>
      </c>
      <c r="D1919" t="s">
        <v>11</v>
      </c>
      <c r="E1919" t="s">
        <v>4721</v>
      </c>
      <c r="M1919" t="s">
        <v>792</v>
      </c>
      <c r="N1919" t="s">
        <v>42</v>
      </c>
      <c r="O1919" s="2">
        <v>41827</v>
      </c>
      <c r="Q1919" s="2">
        <v>41639</v>
      </c>
      <c r="R1919" s="2">
        <v>42277</v>
      </c>
    </row>
    <row r="1920" spans="1:18" x14ac:dyDescent="0.35">
      <c r="A1920" t="s">
        <v>4854</v>
      </c>
      <c r="B1920" t="s">
        <v>4855</v>
      </c>
      <c r="D1920" t="s">
        <v>11</v>
      </c>
      <c r="E1920" t="s">
        <v>4721</v>
      </c>
      <c r="M1920" t="s">
        <v>792</v>
      </c>
      <c r="N1920" t="s">
        <v>42</v>
      </c>
      <c r="O1920" s="2">
        <v>41827</v>
      </c>
      <c r="Q1920" s="2">
        <v>46203</v>
      </c>
      <c r="R1920" s="2">
        <v>42277</v>
      </c>
    </row>
    <row r="1921" spans="1:18" x14ac:dyDescent="0.35">
      <c r="A1921" t="s">
        <v>4856</v>
      </c>
      <c r="B1921" t="s">
        <v>4857</v>
      </c>
      <c r="D1921" t="s">
        <v>11</v>
      </c>
      <c r="E1921" t="s">
        <v>4721</v>
      </c>
      <c r="M1921" t="s">
        <v>792</v>
      </c>
      <c r="N1921" t="s">
        <v>42</v>
      </c>
      <c r="O1921" s="2">
        <v>41827</v>
      </c>
      <c r="Q1921" s="2">
        <v>41639</v>
      </c>
    </row>
    <row r="1922" spans="1:18" x14ac:dyDescent="0.35">
      <c r="A1922" t="s">
        <v>4858</v>
      </c>
      <c r="B1922" t="s">
        <v>4859</v>
      </c>
      <c r="D1922" t="s">
        <v>11</v>
      </c>
      <c r="E1922" t="s">
        <v>4721</v>
      </c>
      <c r="M1922" t="s">
        <v>792</v>
      </c>
      <c r="N1922" t="s">
        <v>42</v>
      </c>
      <c r="O1922" s="2">
        <v>41827</v>
      </c>
      <c r="Q1922" s="2">
        <v>41639</v>
      </c>
      <c r="R1922" s="2">
        <v>42277</v>
      </c>
    </row>
    <row r="1923" spans="1:18" x14ac:dyDescent="0.35">
      <c r="A1923" t="s">
        <v>4860</v>
      </c>
      <c r="B1923" t="s">
        <v>4861</v>
      </c>
      <c r="D1923" t="s">
        <v>11</v>
      </c>
      <c r="E1923" t="s">
        <v>4721</v>
      </c>
      <c r="M1923" t="s">
        <v>792</v>
      </c>
      <c r="N1923" t="s">
        <v>42</v>
      </c>
      <c r="O1923" s="2">
        <v>41827</v>
      </c>
    </row>
    <row r="1924" spans="1:18" x14ac:dyDescent="0.35">
      <c r="A1924" t="s">
        <v>4862</v>
      </c>
      <c r="B1924" t="s">
        <v>4863</v>
      </c>
      <c r="D1924" t="s">
        <v>11</v>
      </c>
      <c r="E1924" t="s">
        <v>4721</v>
      </c>
      <c r="M1924" t="s">
        <v>792</v>
      </c>
      <c r="N1924" t="s">
        <v>42</v>
      </c>
      <c r="O1924" s="2">
        <v>41827</v>
      </c>
    </row>
    <row r="1925" spans="1:18" x14ac:dyDescent="0.35">
      <c r="A1925" t="s">
        <v>4864</v>
      </c>
      <c r="B1925" t="s">
        <v>4865</v>
      </c>
      <c r="D1925" t="s">
        <v>11</v>
      </c>
      <c r="E1925" t="s">
        <v>4721</v>
      </c>
      <c r="M1925" t="s">
        <v>792</v>
      </c>
      <c r="N1925" t="s">
        <v>42</v>
      </c>
      <c r="O1925" s="2">
        <v>41827</v>
      </c>
    </row>
    <row r="1926" spans="1:18" x14ac:dyDescent="0.35">
      <c r="A1926" t="s">
        <v>4866</v>
      </c>
      <c r="B1926" t="s">
        <v>4867</v>
      </c>
      <c r="D1926" t="s">
        <v>11</v>
      </c>
      <c r="E1926" t="s">
        <v>4721</v>
      </c>
      <c r="M1926" t="s">
        <v>792</v>
      </c>
      <c r="N1926" t="s">
        <v>42</v>
      </c>
      <c r="O1926" s="2">
        <v>41827</v>
      </c>
      <c r="R1926" s="2">
        <v>42566</v>
      </c>
    </row>
    <row r="1927" spans="1:18" x14ac:dyDescent="0.35">
      <c r="A1927" t="s">
        <v>4868</v>
      </c>
      <c r="B1927" t="s">
        <v>4869</v>
      </c>
      <c r="D1927" t="s">
        <v>11</v>
      </c>
      <c r="E1927" t="s">
        <v>4721</v>
      </c>
      <c r="M1927" t="s">
        <v>792</v>
      </c>
      <c r="N1927" t="s">
        <v>42</v>
      </c>
      <c r="O1927" s="2">
        <v>41827</v>
      </c>
    </row>
    <row r="1928" spans="1:18" x14ac:dyDescent="0.35">
      <c r="A1928" t="s">
        <v>4870</v>
      </c>
      <c r="B1928" t="s">
        <v>4871</v>
      </c>
      <c r="D1928" t="s">
        <v>11</v>
      </c>
      <c r="E1928" t="s">
        <v>4721</v>
      </c>
      <c r="M1928" t="s">
        <v>792</v>
      </c>
      <c r="N1928" t="s">
        <v>42</v>
      </c>
      <c r="O1928" s="2">
        <v>41827</v>
      </c>
      <c r="R1928" s="2">
        <v>42566</v>
      </c>
    </row>
    <row r="1929" spans="1:18" x14ac:dyDescent="0.35">
      <c r="A1929" t="s">
        <v>4872</v>
      </c>
      <c r="B1929" t="s">
        <v>4873</v>
      </c>
      <c r="D1929" t="s">
        <v>11</v>
      </c>
      <c r="E1929" t="s">
        <v>4721</v>
      </c>
      <c r="M1929" t="s">
        <v>792</v>
      </c>
      <c r="N1929" t="s">
        <v>42</v>
      </c>
      <c r="O1929" s="2">
        <v>41827</v>
      </c>
      <c r="R1929" s="2">
        <v>42566</v>
      </c>
    </row>
    <row r="1930" spans="1:18" x14ac:dyDescent="0.35">
      <c r="A1930" t="s">
        <v>4874</v>
      </c>
      <c r="B1930" t="s">
        <v>4875</v>
      </c>
      <c r="D1930" t="s">
        <v>11</v>
      </c>
      <c r="E1930" t="s">
        <v>4721</v>
      </c>
      <c r="M1930" t="s">
        <v>792</v>
      </c>
      <c r="N1930" t="s">
        <v>42</v>
      </c>
      <c r="O1930" s="2">
        <v>41827</v>
      </c>
      <c r="R1930" s="2">
        <v>42277</v>
      </c>
    </row>
    <row r="1931" spans="1:18" x14ac:dyDescent="0.35">
      <c r="A1931" t="s">
        <v>4876</v>
      </c>
      <c r="B1931" t="s">
        <v>4877</v>
      </c>
      <c r="D1931" t="s">
        <v>11</v>
      </c>
      <c r="E1931" t="s">
        <v>4721</v>
      </c>
      <c r="M1931" t="s">
        <v>792</v>
      </c>
      <c r="N1931" t="s">
        <v>42</v>
      </c>
      <c r="O1931" s="2">
        <v>41827</v>
      </c>
      <c r="R1931" s="2">
        <v>42277</v>
      </c>
    </row>
    <row r="1932" spans="1:18" x14ac:dyDescent="0.35">
      <c r="A1932" t="s">
        <v>4878</v>
      </c>
      <c r="B1932" t="s">
        <v>4879</v>
      </c>
      <c r="D1932" t="s">
        <v>11</v>
      </c>
      <c r="E1932" t="s">
        <v>4721</v>
      </c>
      <c r="M1932" t="s">
        <v>792</v>
      </c>
      <c r="N1932" t="s">
        <v>42</v>
      </c>
      <c r="O1932" s="2">
        <v>41827</v>
      </c>
      <c r="Q1932" s="2">
        <v>41639</v>
      </c>
    </row>
    <row r="1933" spans="1:18" x14ac:dyDescent="0.35">
      <c r="A1933" t="s">
        <v>4880</v>
      </c>
      <c r="B1933" t="s">
        <v>4881</v>
      </c>
      <c r="D1933" t="s">
        <v>11</v>
      </c>
      <c r="E1933" t="s">
        <v>4721</v>
      </c>
      <c r="M1933" t="s">
        <v>792</v>
      </c>
      <c r="N1933" t="s">
        <v>42</v>
      </c>
      <c r="O1933" s="2">
        <v>41827</v>
      </c>
      <c r="R1933" s="2">
        <v>42277</v>
      </c>
    </row>
    <row r="1934" spans="1:18" x14ac:dyDescent="0.35">
      <c r="A1934" t="s">
        <v>4882</v>
      </c>
      <c r="B1934" t="s">
        <v>4883</v>
      </c>
      <c r="D1934" t="s">
        <v>11</v>
      </c>
      <c r="E1934" t="s">
        <v>4721</v>
      </c>
      <c r="M1934" t="s">
        <v>792</v>
      </c>
      <c r="N1934" t="s">
        <v>42</v>
      </c>
      <c r="O1934" s="2">
        <v>41827</v>
      </c>
      <c r="R1934" s="2">
        <v>42277</v>
      </c>
    </row>
    <row r="1935" spans="1:18" x14ac:dyDescent="0.35">
      <c r="A1935" t="s">
        <v>4884</v>
      </c>
      <c r="B1935" t="s">
        <v>4885</v>
      </c>
      <c r="D1935" t="s">
        <v>11</v>
      </c>
      <c r="E1935" t="s">
        <v>4721</v>
      </c>
      <c r="M1935" t="s">
        <v>792</v>
      </c>
      <c r="N1935" t="s">
        <v>42</v>
      </c>
      <c r="O1935" s="2">
        <v>41827</v>
      </c>
      <c r="R1935" s="2">
        <v>42277</v>
      </c>
    </row>
    <row r="1936" spans="1:18" x14ac:dyDescent="0.35">
      <c r="A1936" t="s">
        <v>4886</v>
      </c>
      <c r="B1936" t="s">
        <v>4887</v>
      </c>
      <c r="D1936" t="s">
        <v>11</v>
      </c>
      <c r="E1936" t="s">
        <v>4721</v>
      </c>
      <c r="M1936" t="s">
        <v>792</v>
      </c>
      <c r="N1936" t="s">
        <v>42</v>
      </c>
      <c r="O1936" s="2">
        <v>41827</v>
      </c>
      <c r="R1936" s="2">
        <v>42277</v>
      </c>
    </row>
    <row r="1937" spans="1:18" x14ac:dyDescent="0.35">
      <c r="A1937" t="s">
        <v>4888</v>
      </c>
      <c r="B1937" t="s">
        <v>4889</v>
      </c>
      <c r="D1937" t="s">
        <v>11</v>
      </c>
      <c r="E1937" t="s">
        <v>4721</v>
      </c>
      <c r="M1937" t="s">
        <v>792</v>
      </c>
      <c r="N1937" t="s">
        <v>42</v>
      </c>
      <c r="O1937" s="2">
        <v>41827</v>
      </c>
      <c r="Q1937" s="2">
        <v>41639</v>
      </c>
    </row>
    <row r="1938" spans="1:18" x14ac:dyDescent="0.35">
      <c r="A1938" t="s">
        <v>4890</v>
      </c>
      <c r="B1938" t="s">
        <v>4891</v>
      </c>
      <c r="D1938" t="s">
        <v>11</v>
      </c>
      <c r="E1938" t="s">
        <v>4721</v>
      </c>
      <c r="M1938" t="s">
        <v>792</v>
      </c>
      <c r="N1938" t="s">
        <v>42</v>
      </c>
      <c r="O1938" s="2">
        <v>41827</v>
      </c>
    </row>
    <row r="1939" spans="1:18" x14ac:dyDescent="0.35">
      <c r="A1939" t="s">
        <v>4892</v>
      </c>
      <c r="B1939" t="s">
        <v>4893</v>
      </c>
      <c r="D1939" t="s">
        <v>11</v>
      </c>
      <c r="E1939" t="s">
        <v>4721</v>
      </c>
      <c r="M1939" t="s">
        <v>792</v>
      </c>
      <c r="N1939" t="s">
        <v>42</v>
      </c>
      <c r="O1939" s="2">
        <v>41827</v>
      </c>
      <c r="R1939" s="2">
        <v>42277</v>
      </c>
    </row>
    <row r="1940" spans="1:18" x14ac:dyDescent="0.35">
      <c r="A1940" t="s">
        <v>4894</v>
      </c>
      <c r="B1940" t="s">
        <v>4895</v>
      </c>
      <c r="D1940" t="s">
        <v>11</v>
      </c>
      <c r="E1940" t="s">
        <v>4721</v>
      </c>
      <c r="M1940" t="s">
        <v>792</v>
      </c>
      <c r="N1940" t="s">
        <v>42</v>
      </c>
      <c r="O1940" s="2">
        <v>41827</v>
      </c>
    </row>
    <row r="1941" spans="1:18" x14ac:dyDescent="0.35">
      <c r="A1941" t="s">
        <v>4896</v>
      </c>
      <c r="B1941" t="s">
        <v>4897</v>
      </c>
      <c r="D1941" t="s">
        <v>11</v>
      </c>
      <c r="E1941" t="s">
        <v>4721</v>
      </c>
      <c r="M1941" t="s">
        <v>792</v>
      </c>
      <c r="N1941" t="s">
        <v>42</v>
      </c>
      <c r="O1941" s="2">
        <v>41827</v>
      </c>
      <c r="Q1941" s="2">
        <v>42566</v>
      </c>
    </row>
    <row r="1942" spans="1:18" x14ac:dyDescent="0.35">
      <c r="A1942" t="s">
        <v>4898</v>
      </c>
      <c r="B1942" t="s">
        <v>4899</v>
      </c>
      <c r="D1942" t="s">
        <v>11</v>
      </c>
      <c r="E1942" t="s">
        <v>4721</v>
      </c>
      <c r="M1942" t="s">
        <v>792</v>
      </c>
      <c r="N1942" t="s">
        <v>42</v>
      </c>
      <c r="O1942" s="2">
        <v>41827</v>
      </c>
    </row>
    <row r="1943" spans="1:18" x14ac:dyDescent="0.35">
      <c r="A1943" t="s">
        <v>4900</v>
      </c>
      <c r="B1943" t="s">
        <v>4901</v>
      </c>
      <c r="D1943" t="s">
        <v>11</v>
      </c>
      <c r="E1943" t="s">
        <v>4721</v>
      </c>
      <c r="M1943" t="s">
        <v>792</v>
      </c>
      <c r="N1943" t="s">
        <v>42</v>
      </c>
      <c r="O1943" s="2">
        <v>41827</v>
      </c>
      <c r="Q1943" s="2">
        <v>41639</v>
      </c>
    </row>
    <row r="1944" spans="1:18" x14ac:dyDescent="0.35">
      <c r="A1944" t="s">
        <v>4902</v>
      </c>
      <c r="B1944" t="s">
        <v>4903</v>
      </c>
      <c r="D1944" t="s">
        <v>11</v>
      </c>
      <c r="E1944" t="s">
        <v>4721</v>
      </c>
      <c r="M1944" t="s">
        <v>792</v>
      </c>
      <c r="N1944" t="s">
        <v>42</v>
      </c>
      <c r="O1944" s="2">
        <v>41827</v>
      </c>
    </row>
    <row r="1945" spans="1:18" x14ac:dyDescent="0.35">
      <c r="A1945" t="s">
        <v>4904</v>
      </c>
      <c r="B1945" t="s">
        <v>4905</v>
      </c>
      <c r="D1945" t="s">
        <v>11</v>
      </c>
      <c r="E1945" t="s">
        <v>4721</v>
      </c>
      <c r="M1945" t="s">
        <v>792</v>
      </c>
      <c r="N1945" t="s">
        <v>42</v>
      </c>
      <c r="O1945" s="2">
        <v>41827</v>
      </c>
    </row>
    <row r="1946" spans="1:18" x14ac:dyDescent="0.35">
      <c r="A1946" t="s">
        <v>4906</v>
      </c>
      <c r="B1946" t="s">
        <v>4907</v>
      </c>
      <c r="D1946" t="s">
        <v>11</v>
      </c>
      <c r="E1946" t="s">
        <v>4721</v>
      </c>
      <c r="M1946" t="s">
        <v>792</v>
      </c>
      <c r="N1946" t="s">
        <v>42</v>
      </c>
      <c r="O1946" s="2">
        <v>41827</v>
      </c>
    </row>
    <row r="1947" spans="1:18" x14ac:dyDescent="0.35">
      <c r="A1947" t="s">
        <v>4908</v>
      </c>
      <c r="B1947" t="s">
        <v>4909</v>
      </c>
      <c r="D1947" t="s">
        <v>11</v>
      </c>
      <c r="E1947" t="s">
        <v>4721</v>
      </c>
      <c r="M1947" t="s">
        <v>792</v>
      </c>
      <c r="N1947" t="s">
        <v>42</v>
      </c>
      <c r="O1947" s="2">
        <v>41827</v>
      </c>
    </row>
    <row r="1948" spans="1:18" x14ac:dyDescent="0.35">
      <c r="A1948" t="s">
        <v>4910</v>
      </c>
      <c r="B1948" t="s">
        <v>4911</v>
      </c>
      <c r="D1948" t="s">
        <v>11</v>
      </c>
      <c r="E1948" t="s">
        <v>4721</v>
      </c>
      <c r="M1948" t="s">
        <v>792</v>
      </c>
      <c r="N1948" t="s">
        <v>42</v>
      </c>
      <c r="O1948" s="2">
        <v>41827</v>
      </c>
    </row>
    <row r="1949" spans="1:18" x14ac:dyDescent="0.35">
      <c r="A1949" t="s">
        <v>4912</v>
      </c>
      <c r="B1949" t="s">
        <v>4913</v>
      </c>
      <c r="D1949" t="s">
        <v>11</v>
      </c>
      <c r="E1949" t="s">
        <v>4721</v>
      </c>
      <c r="M1949" t="s">
        <v>792</v>
      </c>
      <c r="N1949" t="s">
        <v>42</v>
      </c>
      <c r="O1949" s="2">
        <v>41827</v>
      </c>
      <c r="R1949" s="2">
        <v>42566</v>
      </c>
    </row>
    <row r="1950" spans="1:18" x14ac:dyDescent="0.35">
      <c r="A1950" t="s">
        <v>4914</v>
      </c>
      <c r="B1950" t="s">
        <v>4915</v>
      </c>
      <c r="D1950" t="s">
        <v>11</v>
      </c>
      <c r="E1950" t="s">
        <v>4721</v>
      </c>
      <c r="M1950" t="s">
        <v>792</v>
      </c>
      <c r="N1950" t="s">
        <v>42</v>
      </c>
      <c r="O1950" s="2">
        <v>41827</v>
      </c>
      <c r="R1950" s="2">
        <v>42277</v>
      </c>
    </row>
    <row r="1951" spans="1:18" x14ac:dyDescent="0.35">
      <c r="A1951" t="s">
        <v>4916</v>
      </c>
      <c r="B1951" t="s">
        <v>4917</v>
      </c>
      <c r="D1951" t="s">
        <v>11</v>
      </c>
      <c r="E1951" t="s">
        <v>4721</v>
      </c>
      <c r="M1951" t="s">
        <v>792</v>
      </c>
      <c r="N1951" t="s">
        <v>42</v>
      </c>
      <c r="O1951" s="2">
        <v>41827</v>
      </c>
      <c r="Q1951" s="2">
        <v>41639</v>
      </c>
    </row>
    <row r="1952" spans="1:18" x14ac:dyDescent="0.35">
      <c r="A1952" t="s">
        <v>4918</v>
      </c>
      <c r="B1952" t="s">
        <v>4919</v>
      </c>
      <c r="D1952" t="s">
        <v>11</v>
      </c>
      <c r="E1952" t="s">
        <v>4721</v>
      </c>
      <c r="M1952" t="s">
        <v>792</v>
      </c>
      <c r="N1952" t="s">
        <v>42</v>
      </c>
      <c r="O1952" s="2">
        <v>41827</v>
      </c>
      <c r="Q1952" s="2">
        <v>41639</v>
      </c>
    </row>
    <row r="1953" spans="1:17" x14ac:dyDescent="0.35">
      <c r="A1953" t="s">
        <v>4920</v>
      </c>
      <c r="B1953" t="s">
        <v>4921</v>
      </c>
      <c r="D1953" t="s">
        <v>11</v>
      </c>
      <c r="E1953" t="s">
        <v>4721</v>
      </c>
      <c r="M1953" t="s">
        <v>792</v>
      </c>
      <c r="N1953" t="s">
        <v>42</v>
      </c>
      <c r="O1953" s="2">
        <v>41827</v>
      </c>
      <c r="Q1953" s="2">
        <v>41639</v>
      </c>
    </row>
    <row r="1954" spans="1:17" x14ac:dyDescent="0.35">
      <c r="A1954" t="s">
        <v>4922</v>
      </c>
      <c r="B1954" t="s">
        <v>4923</v>
      </c>
      <c r="D1954" t="s">
        <v>11</v>
      </c>
      <c r="E1954" t="s">
        <v>4721</v>
      </c>
      <c r="M1954" t="s">
        <v>792</v>
      </c>
      <c r="N1954" t="s">
        <v>42</v>
      </c>
      <c r="O1954" s="2">
        <v>41827</v>
      </c>
      <c r="Q1954" s="2">
        <v>41639</v>
      </c>
    </row>
    <row r="1955" spans="1:17" x14ac:dyDescent="0.35">
      <c r="A1955" t="s">
        <v>4924</v>
      </c>
      <c r="B1955" t="s">
        <v>4925</v>
      </c>
      <c r="D1955" t="s">
        <v>11</v>
      </c>
      <c r="E1955" t="s">
        <v>4721</v>
      </c>
      <c r="M1955" t="s">
        <v>792</v>
      </c>
      <c r="N1955" t="s">
        <v>42</v>
      </c>
      <c r="O1955" s="2">
        <v>41827</v>
      </c>
    </row>
    <row r="1956" spans="1:17" x14ac:dyDescent="0.35">
      <c r="A1956" t="s">
        <v>4926</v>
      </c>
      <c r="B1956" t="s">
        <v>4927</v>
      </c>
      <c r="D1956" t="s">
        <v>11</v>
      </c>
      <c r="E1956" t="s">
        <v>4721</v>
      </c>
      <c r="M1956" t="s">
        <v>792</v>
      </c>
      <c r="N1956" t="s">
        <v>42</v>
      </c>
      <c r="O1956" s="2">
        <v>41827</v>
      </c>
    </row>
    <row r="1957" spans="1:17" x14ac:dyDescent="0.35">
      <c r="A1957" t="s">
        <v>4928</v>
      </c>
      <c r="B1957" t="s">
        <v>4929</v>
      </c>
      <c r="D1957" t="s">
        <v>11</v>
      </c>
      <c r="E1957" t="s">
        <v>4721</v>
      </c>
      <c r="M1957" t="s">
        <v>792</v>
      </c>
      <c r="N1957" t="s">
        <v>42</v>
      </c>
      <c r="O1957" s="2">
        <v>41827</v>
      </c>
    </row>
    <row r="1958" spans="1:17" x14ac:dyDescent="0.35">
      <c r="A1958" t="s">
        <v>4930</v>
      </c>
      <c r="B1958" t="s">
        <v>4931</v>
      </c>
      <c r="D1958" t="s">
        <v>11</v>
      </c>
      <c r="E1958" t="s">
        <v>4721</v>
      </c>
      <c r="M1958" t="s">
        <v>792</v>
      </c>
      <c r="N1958" t="s">
        <v>42</v>
      </c>
      <c r="O1958" s="2">
        <v>41827</v>
      </c>
      <c r="Q1958" s="2">
        <v>41639</v>
      </c>
    </row>
    <row r="1959" spans="1:17" x14ac:dyDescent="0.35">
      <c r="A1959" t="s">
        <v>4932</v>
      </c>
      <c r="B1959" t="s">
        <v>4933</v>
      </c>
      <c r="D1959" t="s">
        <v>11</v>
      </c>
      <c r="E1959" t="s">
        <v>4721</v>
      </c>
      <c r="M1959" t="s">
        <v>792</v>
      </c>
      <c r="N1959" t="s">
        <v>42</v>
      </c>
      <c r="O1959" s="2">
        <v>41827</v>
      </c>
      <c r="Q1959" s="2">
        <v>41639</v>
      </c>
    </row>
    <row r="1960" spans="1:17" x14ac:dyDescent="0.35">
      <c r="A1960" t="s">
        <v>4934</v>
      </c>
      <c r="B1960" t="s">
        <v>4935</v>
      </c>
      <c r="D1960" t="s">
        <v>11</v>
      </c>
      <c r="E1960" t="s">
        <v>4721</v>
      </c>
      <c r="M1960" t="s">
        <v>792</v>
      </c>
      <c r="N1960" t="s">
        <v>42</v>
      </c>
      <c r="O1960" s="2">
        <v>41827</v>
      </c>
      <c r="Q1960" s="2">
        <v>41639</v>
      </c>
    </row>
    <row r="1961" spans="1:17" x14ac:dyDescent="0.35">
      <c r="A1961" t="s">
        <v>4936</v>
      </c>
      <c r="B1961" t="s">
        <v>4937</v>
      </c>
      <c r="D1961" t="s">
        <v>11</v>
      </c>
      <c r="E1961" t="s">
        <v>4721</v>
      </c>
      <c r="M1961" t="s">
        <v>792</v>
      </c>
      <c r="N1961" t="s">
        <v>42</v>
      </c>
      <c r="O1961" s="2">
        <v>41827</v>
      </c>
      <c r="Q1961" s="2">
        <v>41639</v>
      </c>
    </row>
    <row r="1962" spans="1:17" x14ac:dyDescent="0.35">
      <c r="A1962" t="s">
        <v>4938</v>
      </c>
      <c r="B1962" t="s">
        <v>4939</v>
      </c>
      <c r="D1962" t="s">
        <v>11</v>
      </c>
      <c r="E1962" t="s">
        <v>4721</v>
      </c>
      <c r="M1962" t="s">
        <v>792</v>
      </c>
      <c r="N1962" t="s">
        <v>42</v>
      </c>
      <c r="O1962" s="2">
        <v>41827</v>
      </c>
      <c r="Q1962" s="2">
        <v>41639</v>
      </c>
    </row>
    <row r="1963" spans="1:17" x14ac:dyDescent="0.35">
      <c r="A1963" t="s">
        <v>4940</v>
      </c>
      <c r="B1963" t="s">
        <v>4941</v>
      </c>
      <c r="D1963" t="s">
        <v>11</v>
      </c>
      <c r="E1963" t="s">
        <v>4721</v>
      </c>
      <c r="M1963" t="s">
        <v>792</v>
      </c>
      <c r="N1963" t="s">
        <v>42</v>
      </c>
      <c r="O1963" s="2">
        <v>41827</v>
      </c>
      <c r="Q1963" s="2">
        <v>41639</v>
      </c>
    </row>
    <row r="1964" spans="1:17" x14ac:dyDescent="0.35">
      <c r="A1964" t="s">
        <v>4942</v>
      </c>
      <c r="B1964" t="s">
        <v>4943</v>
      </c>
      <c r="D1964" t="s">
        <v>11</v>
      </c>
      <c r="E1964" t="s">
        <v>4721</v>
      </c>
      <c r="M1964" t="s">
        <v>792</v>
      </c>
      <c r="N1964" t="s">
        <v>42</v>
      </c>
      <c r="O1964" s="2">
        <v>41827</v>
      </c>
      <c r="Q1964" s="2">
        <v>41639</v>
      </c>
    </row>
    <row r="1965" spans="1:17" x14ac:dyDescent="0.35">
      <c r="A1965" t="s">
        <v>4944</v>
      </c>
      <c r="B1965" t="s">
        <v>4945</v>
      </c>
      <c r="D1965" t="s">
        <v>11</v>
      </c>
      <c r="E1965" t="s">
        <v>4721</v>
      </c>
      <c r="M1965" t="s">
        <v>792</v>
      </c>
      <c r="N1965" t="s">
        <v>42</v>
      </c>
      <c r="O1965" s="2">
        <v>41827</v>
      </c>
      <c r="Q1965" s="2">
        <v>41639</v>
      </c>
    </row>
    <row r="1966" spans="1:17" x14ac:dyDescent="0.35">
      <c r="A1966" t="s">
        <v>4946</v>
      </c>
      <c r="B1966" t="s">
        <v>4947</v>
      </c>
      <c r="D1966" t="s">
        <v>11</v>
      </c>
      <c r="E1966" t="s">
        <v>4721</v>
      </c>
      <c r="M1966" t="s">
        <v>792</v>
      </c>
      <c r="N1966" t="s">
        <v>42</v>
      </c>
      <c r="O1966" s="2">
        <v>41827</v>
      </c>
      <c r="Q1966" s="2">
        <v>41639</v>
      </c>
    </row>
    <row r="1967" spans="1:17" x14ac:dyDescent="0.35">
      <c r="A1967" t="s">
        <v>4948</v>
      </c>
      <c r="B1967" t="s">
        <v>4949</v>
      </c>
      <c r="D1967" t="s">
        <v>11</v>
      </c>
      <c r="E1967" t="s">
        <v>4721</v>
      </c>
      <c r="M1967" t="s">
        <v>792</v>
      </c>
      <c r="N1967" t="s">
        <v>42</v>
      </c>
      <c r="O1967" s="2">
        <v>41827</v>
      </c>
      <c r="Q1967" s="2">
        <v>41639</v>
      </c>
    </row>
    <row r="1968" spans="1:17" x14ac:dyDescent="0.35">
      <c r="A1968" t="s">
        <v>4950</v>
      </c>
      <c r="B1968" t="s">
        <v>4951</v>
      </c>
      <c r="D1968" t="s">
        <v>11</v>
      </c>
      <c r="E1968" t="s">
        <v>4721</v>
      </c>
      <c r="M1968" t="s">
        <v>792</v>
      </c>
      <c r="N1968" t="s">
        <v>42</v>
      </c>
      <c r="O1968" s="2">
        <v>41827</v>
      </c>
      <c r="Q1968" s="2">
        <v>41639</v>
      </c>
    </row>
    <row r="1969" spans="1:18" x14ac:dyDescent="0.35">
      <c r="A1969" t="s">
        <v>4952</v>
      </c>
      <c r="B1969" t="s">
        <v>4953</v>
      </c>
      <c r="D1969" t="s">
        <v>11</v>
      </c>
      <c r="E1969" t="s">
        <v>4721</v>
      </c>
      <c r="M1969" t="s">
        <v>792</v>
      </c>
      <c r="N1969" t="s">
        <v>42</v>
      </c>
      <c r="O1969" s="2">
        <v>41827</v>
      </c>
      <c r="Q1969" s="2">
        <v>41639</v>
      </c>
    </row>
    <row r="1970" spans="1:18" x14ac:dyDescent="0.35">
      <c r="A1970" t="s">
        <v>4954</v>
      </c>
      <c r="B1970" t="s">
        <v>4955</v>
      </c>
      <c r="D1970" t="s">
        <v>11</v>
      </c>
      <c r="E1970" t="s">
        <v>4721</v>
      </c>
      <c r="M1970" t="s">
        <v>792</v>
      </c>
      <c r="N1970" t="s">
        <v>42</v>
      </c>
      <c r="O1970" s="2">
        <v>41827</v>
      </c>
      <c r="Q1970" s="2">
        <v>41639</v>
      </c>
    </row>
    <row r="1971" spans="1:18" x14ac:dyDescent="0.35">
      <c r="A1971" t="s">
        <v>4956</v>
      </c>
      <c r="B1971" t="s">
        <v>4957</v>
      </c>
      <c r="D1971" t="s">
        <v>11</v>
      </c>
      <c r="E1971" t="s">
        <v>4721</v>
      </c>
      <c r="M1971" t="s">
        <v>792</v>
      </c>
      <c r="N1971" t="s">
        <v>42</v>
      </c>
      <c r="O1971" s="2">
        <v>41827</v>
      </c>
      <c r="Q1971" s="2">
        <v>41639</v>
      </c>
    </row>
    <row r="1972" spans="1:18" x14ac:dyDescent="0.35">
      <c r="A1972" t="s">
        <v>4958</v>
      </c>
      <c r="B1972" t="s">
        <v>4959</v>
      </c>
      <c r="D1972" t="s">
        <v>11</v>
      </c>
      <c r="E1972" t="s">
        <v>4721</v>
      </c>
      <c r="M1972" t="s">
        <v>792</v>
      </c>
      <c r="N1972" t="s">
        <v>42</v>
      </c>
      <c r="O1972" s="2">
        <v>41827</v>
      </c>
      <c r="R1972" s="2">
        <v>45122</v>
      </c>
    </row>
    <row r="1973" spans="1:18" x14ac:dyDescent="0.35">
      <c r="A1973" t="s">
        <v>4960</v>
      </c>
      <c r="B1973" t="s">
        <v>4961</v>
      </c>
      <c r="D1973" t="s">
        <v>11</v>
      </c>
      <c r="E1973" t="s">
        <v>4721</v>
      </c>
      <c r="M1973" t="s">
        <v>792</v>
      </c>
      <c r="N1973" t="s">
        <v>42</v>
      </c>
      <c r="O1973" s="2">
        <v>41827</v>
      </c>
      <c r="Q1973" s="2">
        <v>42277</v>
      </c>
    </row>
    <row r="1974" spans="1:18" x14ac:dyDescent="0.35">
      <c r="A1974" t="s">
        <v>4962</v>
      </c>
      <c r="B1974" t="s">
        <v>4963</v>
      </c>
      <c r="D1974" t="s">
        <v>11</v>
      </c>
      <c r="E1974" t="s">
        <v>4721</v>
      </c>
      <c r="M1974" t="s">
        <v>792</v>
      </c>
      <c r="N1974" t="s">
        <v>42</v>
      </c>
      <c r="O1974" s="2">
        <v>41827</v>
      </c>
      <c r="Q1974" s="2">
        <v>41639</v>
      </c>
      <c r="R1974" s="2">
        <v>42277</v>
      </c>
    </row>
    <row r="1975" spans="1:18" x14ac:dyDescent="0.35">
      <c r="A1975" t="s">
        <v>4964</v>
      </c>
      <c r="B1975" t="s">
        <v>4965</v>
      </c>
      <c r="D1975" t="s">
        <v>11</v>
      </c>
      <c r="E1975" t="s">
        <v>4721</v>
      </c>
      <c r="M1975" t="s">
        <v>792</v>
      </c>
      <c r="N1975" t="s">
        <v>42</v>
      </c>
      <c r="O1975" s="2">
        <v>41827</v>
      </c>
      <c r="Q1975" s="2">
        <v>41639</v>
      </c>
      <c r="R1975" s="2">
        <v>42277</v>
      </c>
    </row>
    <row r="1976" spans="1:18" x14ac:dyDescent="0.35">
      <c r="A1976" t="s">
        <v>4966</v>
      </c>
      <c r="B1976" t="s">
        <v>4967</v>
      </c>
      <c r="D1976" t="s">
        <v>11</v>
      </c>
      <c r="E1976" t="s">
        <v>4721</v>
      </c>
      <c r="M1976" t="s">
        <v>792</v>
      </c>
      <c r="N1976" t="s">
        <v>42</v>
      </c>
      <c r="O1976" s="2">
        <v>41827</v>
      </c>
      <c r="Q1976" s="2">
        <v>41639</v>
      </c>
      <c r="R1976" s="2">
        <v>42277</v>
      </c>
    </row>
    <row r="1977" spans="1:18" x14ac:dyDescent="0.35">
      <c r="A1977" t="s">
        <v>4968</v>
      </c>
      <c r="B1977" t="s">
        <v>4969</v>
      </c>
      <c r="D1977" t="s">
        <v>11</v>
      </c>
      <c r="E1977" t="s">
        <v>4721</v>
      </c>
      <c r="M1977" t="s">
        <v>792</v>
      </c>
      <c r="N1977" t="s">
        <v>42</v>
      </c>
      <c r="O1977" s="2">
        <v>41827</v>
      </c>
      <c r="Q1977" s="2">
        <v>41639</v>
      </c>
      <c r="R1977" s="2">
        <v>44027</v>
      </c>
    </row>
    <row r="1978" spans="1:18" x14ac:dyDescent="0.35">
      <c r="A1978" t="s">
        <v>4970</v>
      </c>
      <c r="B1978" t="s">
        <v>4971</v>
      </c>
      <c r="D1978" t="s">
        <v>11</v>
      </c>
      <c r="E1978" t="s">
        <v>4721</v>
      </c>
      <c r="M1978" t="s">
        <v>792</v>
      </c>
      <c r="N1978" t="s">
        <v>42</v>
      </c>
      <c r="O1978" s="2">
        <v>41827</v>
      </c>
      <c r="Q1978" s="2">
        <v>41639</v>
      </c>
      <c r="R1978" s="2">
        <v>44027</v>
      </c>
    </row>
    <row r="1979" spans="1:18" x14ac:dyDescent="0.35">
      <c r="A1979" t="s">
        <v>4972</v>
      </c>
      <c r="B1979" t="s">
        <v>4973</v>
      </c>
      <c r="D1979" t="s">
        <v>11</v>
      </c>
      <c r="E1979" t="s">
        <v>4721</v>
      </c>
      <c r="M1979" t="s">
        <v>792</v>
      </c>
      <c r="N1979" t="s">
        <v>42</v>
      </c>
      <c r="O1979" s="2">
        <v>41827</v>
      </c>
      <c r="Q1979" s="2">
        <v>41639</v>
      </c>
      <c r="R1979" s="2">
        <v>44027</v>
      </c>
    </row>
    <row r="1980" spans="1:18" x14ac:dyDescent="0.35">
      <c r="A1980" t="s">
        <v>4974</v>
      </c>
      <c r="B1980" t="s">
        <v>4975</v>
      </c>
      <c r="D1980" t="s">
        <v>11</v>
      </c>
      <c r="E1980" t="s">
        <v>4721</v>
      </c>
      <c r="M1980" t="s">
        <v>792</v>
      </c>
      <c r="N1980" t="s">
        <v>42</v>
      </c>
      <c r="O1980" s="2">
        <v>41827</v>
      </c>
      <c r="Q1980" s="2">
        <v>41639</v>
      </c>
      <c r="R1980" s="2">
        <v>44027</v>
      </c>
    </row>
    <row r="1981" spans="1:18" x14ac:dyDescent="0.35">
      <c r="A1981" t="s">
        <v>4976</v>
      </c>
      <c r="B1981" t="s">
        <v>4977</v>
      </c>
      <c r="D1981" t="s">
        <v>11</v>
      </c>
      <c r="E1981" t="s">
        <v>4721</v>
      </c>
      <c r="M1981" t="s">
        <v>792</v>
      </c>
      <c r="N1981" t="s">
        <v>42</v>
      </c>
      <c r="O1981" s="2">
        <v>41827</v>
      </c>
      <c r="Q1981" s="2">
        <v>41639</v>
      </c>
      <c r="R1981" s="2">
        <v>43296</v>
      </c>
    </row>
    <row r="1982" spans="1:18" x14ac:dyDescent="0.35">
      <c r="A1982" t="s">
        <v>4978</v>
      </c>
      <c r="B1982" t="s">
        <v>4979</v>
      </c>
      <c r="D1982" t="s">
        <v>11</v>
      </c>
      <c r="E1982" t="s">
        <v>4721</v>
      </c>
      <c r="M1982" t="s">
        <v>792</v>
      </c>
      <c r="N1982" t="s">
        <v>42</v>
      </c>
      <c r="O1982" s="2">
        <v>41827</v>
      </c>
      <c r="Q1982" s="2">
        <v>41639</v>
      </c>
      <c r="R1982" s="2">
        <v>42277</v>
      </c>
    </row>
    <row r="1983" spans="1:18" x14ac:dyDescent="0.35">
      <c r="A1983" t="s">
        <v>4980</v>
      </c>
      <c r="B1983" t="s">
        <v>4981</v>
      </c>
      <c r="D1983" t="s">
        <v>11</v>
      </c>
      <c r="E1983" t="s">
        <v>4721</v>
      </c>
      <c r="M1983" t="s">
        <v>792</v>
      </c>
      <c r="N1983" t="s">
        <v>42</v>
      </c>
      <c r="O1983" s="2">
        <v>41827</v>
      </c>
      <c r="Q1983" s="2">
        <v>41639</v>
      </c>
      <c r="R1983" s="2">
        <v>42277</v>
      </c>
    </row>
    <row r="1984" spans="1:18" x14ac:dyDescent="0.35">
      <c r="A1984" t="s">
        <v>4982</v>
      </c>
      <c r="B1984" t="s">
        <v>4983</v>
      </c>
      <c r="D1984" t="s">
        <v>11</v>
      </c>
      <c r="E1984" t="s">
        <v>4721</v>
      </c>
      <c r="M1984" t="s">
        <v>792</v>
      </c>
      <c r="N1984" t="s">
        <v>42</v>
      </c>
      <c r="O1984" s="2">
        <v>41827</v>
      </c>
      <c r="Q1984" s="2">
        <v>41639</v>
      </c>
      <c r="R1984" s="2">
        <v>42277</v>
      </c>
    </row>
    <row r="1985" spans="1:18" x14ac:dyDescent="0.35">
      <c r="A1985" t="s">
        <v>4984</v>
      </c>
      <c r="B1985" t="s">
        <v>4985</v>
      </c>
      <c r="D1985" t="s">
        <v>11</v>
      </c>
      <c r="E1985" t="s">
        <v>4721</v>
      </c>
      <c r="M1985" t="s">
        <v>792</v>
      </c>
      <c r="N1985" t="s">
        <v>42</v>
      </c>
      <c r="O1985" s="2">
        <v>41827</v>
      </c>
      <c r="Q1985" s="2">
        <v>41639</v>
      </c>
      <c r="R1985" s="2">
        <v>42277</v>
      </c>
    </row>
    <row r="1986" spans="1:18" x14ac:dyDescent="0.35">
      <c r="A1986" t="s">
        <v>4986</v>
      </c>
      <c r="B1986" t="s">
        <v>4987</v>
      </c>
      <c r="D1986" t="s">
        <v>11</v>
      </c>
      <c r="E1986" t="s">
        <v>4721</v>
      </c>
      <c r="M1986" t="s">
        <v>792</v>
      </c>
      <c r="N1986" t="s">
        <v>42</v>
      </c>
      <c r="O1986" s="2">
        <v>41827</v>
      </c>
      <c r="R1986" s="2">
        <v>42566</v>
      </c>
    </row>
    <row r="1987" spans="1:18" x14ac:dyDescent="0.35">
      <c r="A1987" t="s">
        <v>4988</v>
      </c>
      <c r="B1987" t="s">
        <v>4989</v>
      </c>
      <c r="D1987" t="s">
        <v>11</v>
      </c>
      <c r="E1987" t="s">
        <v>4721</v>
      </c>
      <c r="M1987" t="s">
        <v>792</v>
      </c>
      <c r="N1987" t="s">
        <v>42</v>
      </c>
      <c r="O1987" s="2">
        <v>41827</v>
      </c>
      <c r="R1987" s="2">
        <v>42566</v>
      </c>
    </row>
    <row r="1988" spans="1:18" x14ac:dyDescent="0.35">
      <c r="A1988" t="s">
        <v>4990</v>
      </c>
      <c r="B1988" t="s">
        <v>4991</v>
      </c>
      <c r="D1988" t="s">
        <v>11</v>
      </c>
      <c r="E1988" t="s">
        <v>4721</v>
      </c>
      <c r="M1988" t="s">
        <v>792</v>
      </c>
      <c r="N1988" t="s">
        <v>42</v>
      </c>
      <c r="O1988" s="2">
        <v>41827</v>
      </c>
      <c r="R1988" s="2">
        <v>42566</v>
      </c>
    </row>
    <row r="1989" spans="1:18" x14ac:dyDescent="0.35">
      <c r="A1989" t="s">
        <v>4992</v>
      </c>
      <c r="B1989" t="s">
        <v>4993</v>
      </c>
      <c r="D1989" t="s">
        <v>11</v>
      </c>
      <c r="E1989" t="s">
        <v>4721</v>
      </c>
      <c r="M1989" t="s">
        <v>792</v>
      </c>
      <c r="N1989" t="s">
        <v>42</v>
      </c>
      <c r="O1989" s="2">
        <v>41827</v>
      </c>
      <c r="Q1989" s="2">
        <v>41639</v>
      </c>
    </row>
    <row r="1990" spans="1:18" x14ac:dyDescent="0.35">
      <c r="A1990" t="s">
        <v>4994</v>
      </c>
      <c r="B1990" t="s">
        <v>4995</v>
      </c>
      <c r="D1990" t="s">
        <v>11</v>
      </c>
      <c r="E1990" t="s">
        <v>4721</v>
      </c>
      <c r="M1990" t="s">
        <v>792</v>
      </c>
      <c r="N1990" t="s">
        <v>42</v>
      </c>
      <c r="O1990" s="2">
        <v>41827</v>
      </c>
      <c r="Q1990" s="2">
        <v>41639</v>
      </c>
      <c r="R1990" s="2">
        <v>42277</v>
      </c>
    </row>
    <row r="1991" spans="1:18" x14ac:dyDescent="0.35">
      <c r="A1991" t="s">
        <v>4996</v>
      </c>
      <c r="B1991" t="s">
        <v>4997</v>
      </c>
      <c r="D1991" t="s">
        <v>11</v>
      </c>
      <c r="E1991" t="s">
        <v>4721</v>
      </c>
      <c r="M1991" t="s">
        <v>792</v>
      </c>
      <c r="N1991" t="s">
        <v>42</v>
      </c>
      <c r="O1991" s="2">
        <v>41827</v>
      </c>
      <c r="Q1991" s="2">
        <v>41639</v>
      </c>
    </row>
    <row r="1992" spans="1:18" x14ac:dyDescent="0.35">
      <c r="A1992" t="s">
        <v>4998</v>
      </c>
      <c r="B1992" t="s">
        <v>4999</v>
      </c>
      <c r="D1992" t="s">
        <v>11</v>
      </c>
      <c r="E1992" t="s">
        <v>4721</v>
      </c>
      <c r="M1992" t="s">
        <v>792</v>
      </c>
      <c r="N1992" t="s">
        <v>42</v>
      </c>
      <c r="O1992" s="2">
        <v>41827</v>
      </c>
      <c r="Q1992" s="2">
        <v>41639</v>
      </c>
    </row>
    <row r="1993" spans="1:18" x14ac:dyDescent="0.35">
      <c r="A1993" t="s">
        <v>5000</v>
      </c>
      <c r="B1993" t="s">
        <v>5001</v>
      </c>
      <c r="D1993" t="s">
        <v>11</v>
      </c>
      <c r="E1993" t="s">
        <v>4721</v>
      </c>
      <c r="M1993" t="s">
        <v>792</v>
      </c>
      <c r="N1993" t="s">
        <v>42</v>
      </c>
      <c r="O1993" s="2">
        <v>41827</v>
      </c>
      <c r="R1993" s="2">
        <v>42566</v>
      </c>
    </row>
    <row r="1994" spans="1:18" x14ac:dyDescent="0.35">
      <c r="A1994" t="s">
        <v>5002</v>
      </c>
      <c r="B1994" t="s">
        <v>5003</v>
      </c>
      <c r="D1994" t="s">
        <v>11</v>
      </c>
      <c r="E1994" t="s">
        <v>4721</v>
      </c>
      <c r="M1994" t="s">
        <v>792</v>
      </c>
      <c r="N1994" t="s">
        <v>42</v>
      </c>
      <c r="O1994" s="2">
        <v>41827</v>
      </c>
      <c r="Q1994" s="2">
        <v>41639</v>
      </c>
    </row>
    <row r="1995" spans="1:18" x14ac:dyDescent="0.35">
      <c r="A1995" t="s">
        <v>5004</v>
      </c>
      <c r="B1995" t="s">
        <v>5005</v>
      </c>
      <c r="D1995" t="s">
        <v>11</v>
      </c>
      <c r="E1995" t="s">
        <v>4721</v>
      </c>
      <c r="M1995" t="s">
        <v>792</v>
      </c>
      <c r="N1995" t="s">
        <v>42</v>
      </c>
      <c r="O1995" s="2">
        <v>41827</v>
      </c>
      <c r="Q1995" s="2">
        <v>41639</v>
      </c>
    </row>
    <row r="1996" spans="1:18" x14ac:dyDescent="0.35">
      <c r="A1996" t="s">
        <v>5006</v>
      </c>
      <c r="B1996" t="s">
        <v>5007</v>
      </c>
      <c r="D1996" t="s">
        <v>11</v>
      </c>
      <c r="E1996" t="s">
        <v>4721</v>
      </c>
      <c r="M1996" t="s">
        <v>792</v>
      </c>
      <c r="N1996" t="s">
        <v>42</v>
      </c>
      <c r="O1996" s="2">
        <v>41827</v>
      </c>
      <c r="Q1996" s="2">
        <v>41639</v>
      </c>
    </row>
    <row r="1997" spans="1:18" x14ac:dyDescent="0.35">
      <c r="A1997" t="s">
        <v>5008</v>
      </c>
      <c r="B1997" t="s">
        <v>5009</v>
      </c>
      <c r="D1997" t="s">
        <v>11</v>
      </c>
      <c r="E1997" t="s">
        <v>4721</v>
      </c>
      <c r="M1997" t="s">
        <v>792</v>
      </c>
      <c r="N1997" t="s">
        <v>42</v>
      </c>
      <c r="O1997" s="2">
        <v>41827</v>
      </c>
      <c r="Q1997" s="2">
        <v>41639</v>
      </c>
    </row>
    <row r="1998" spans="1:18" x14ac:dyDescent="0.35">
      <c r="A1998" t="s">
        <v>5010</v>
      </c>
      <c r="B1998" t="s">
        <v>5011</v>
      </c>
      <c r="D1998" t="s">
        <v>11</v>
      </c>
      <c r="E1998" t="s">
        <v>4721</v>
      </c>
      <c r="M1998" t="s">
        <v>792</v>
      </c>
      <c r="N1998" t="s">
        <v>42</v>
      </c>
      <c r="O1998" s="2">
        <v>41827</v>
      </c>
      <c r="R1998" s="2">
        <v>42277</v>
      </c>
    </row>
    <row r="1999" spans="1:18" x14ac:dyDescent="0.35">
      <c r="A1999" t="s">
        <v>5012</v>
      </c>
      <c r="B1999" t="s">
        <v>5013</v>
      </c>
      <c r="D1999" t="s">
        <v>11</v>
      </c>
      <c r="E1999" t="s">
        <v>4721</v>
      </c>
      <c r="M1999" t="s">
        <v>792</v>
      </c>
      <c r="N1999" t="s">
        <v>42</v>
      </c>
      <c r="O1999" s="2">
        <v>41827</v>
      </c>
      <c r="R1999" s="2">
        <v>42277</v>
      </c>
    </row>
    <row r="2000" spans="1:18" x14ac:dyDescent="0.35">
      <c r="A2000" t="s">
        <v>5014</v>
      </c>
      <c r="B2000" t="s">
        <v>5015</v>
      </c>
      <c r="D2000" t="s">
        <v>11</v>
      </c>
      <c r="E2000" t="s">
        <v>4721</v>
      </c>
      <c r="M2000" t="s">
        <v>792</v>
      </c>
      <c r="N2000" t="s">
        <v>42</v>
      </c>
      <c r="O2000" s="2">
        <v>41827</v>
      </c>
      <c r="R2000" s="2">
        <v>42566</v>
      </c>
    </row>
    <row r="2001" spans="1:18" x14ac:dyDescent="0.35">
      <c r="A2001" t="s">
        <v>5016</v>
      </c>
      <c r="B2001" t="s">
        <v>5017</v>
      </c>
      <c r="D2001" t="s">
        <v>11</v>
      </c>
      <c r="E2001" t="s">
        <v>4721</v>
      </c>
      <c r="M2001" t="s">
        <v>792</v>
      </c>
      <c r="N2001" t="s">
        <v>42</v>
      </c>
      <c r="O2001" s="2">
        <v>41827</v>
      </c>
      <c r="Q2001" s="2">
        <v>41639</v>
      </c>
    </row>
    <row r="2002" spans="1:18" x14ac:dyDescent="0.35">
      <c r="A2002" t="s">
        <v>5018</v>
      </c>
      <c r="B2002" t="s">
        <v>5019</v>
      </c>
      <c r="D2002" t="s">
        <v>11</v>
      </c>
      <c r="E2002" t="s">
        <v>4721</v>
      </c>
      <c r="M2002" t="s">
        <v>792</v>
      </c>
      <c r="N2002" t="s">
        <v>42</v>
      </c>
      <c r="O2002" s="2">
        <v>41827</v>
      </c>
      <c r="R2002" s="2">
        <v>42566</v>
      </c>
    </row>
    <row r="2003" spans="1:18" x14ac:dyDescent="0.35">
      <c r="A2003" t="s">
        <v>5020</v>
      </c>
      <c r="B2003" t="s">
        <v>5021</v>
      </c>
      <c r="D2003" t="s">
        <v>11</v>
      </c>
      <c r="E2003" t="s">
        <v>4721</v>
      </c>
      <c r="M2003" t="s">
        <v>792</v>
      </c>
      <c r="N2003" t="s">
        <v>42</v>
      </c>
      <c r="O2003" s="2">
        <v>41827</v>
      </c>
      <c r="R2003" s="2">
        <v>42566</v>
      </c>
    </row>
    <row r="2004" spans="1:18" x14ac:dyDescent="0.35">
      <c r="A2004" t="s">
        <v>5022</v>
      </c>
      <c r="B2004" t="s">
        <v>5023</v>
      </c>
      <c r="D2004" t="s">
        <v>11</v>
      </c>
      <c r="E2004" t="s">
        <v>4721</v>
      </c>
      <c r="M2004" t="s">
        <v>792</v>
      </c>
      <c r="N2004" t="s">
        <v>42</v>
      </c>
      <c r="O2004" s="2">
        <v>41827</v>
      </c>
      <c r="R2004" s="2">
        <v>42566</v>
      </c>
    </row>
    <row r="2005" spans="1:18" x14ac:dyDescent="0.35">
      <c r="A2005" t="s">
        <v>5024</v>
      </c>
      <c r="B2005" t="s">
        <v>5025</v>
      </c>
      <c r="D2005" t="s">
        <v>11</v>
      </c>
      <c r="E2005" t="s">
        <v>4721</v>
      </c>
      <c r="M2005" t="s">
        <v>792</v>
      </c>
      <c r="N2005" t="s">
        <v>42</v>
      </c>
      <c r="O2005" s="2">
        <v>41827</v>
      </c>
      <c r="R2005" s="2">
        <v>42566</v>
      </c>
    </row>
    <row r="2006" spans="1:18" x14ac:dyDescent="0.35">
      <c r="A2006" t="s">
        <v>5026</v>
      </c>
      <c r="B2006" t="s">
        <v>5027</v>
      </c>
      <c r="D2006" t="s">
        <v>11</v>
      </c>
      <c r="E2006" t="s">
        <v>4721</v>
      </c>
      <c r="M2006" t="s">
        <v>792</v>
      </c>
      <c r="N2006" t="s">
        <v>42</v>
      </c>
      <c r="O2006" s="2">
        <v>41827</v>
      </c>
      <c r="Q2006" s="2">
        <v>42277</v>
      </c>
      <c r="R2006" s="2">
        <v>42277</v>
      </c>
    </row>
    <row r="2007" spans="1:18" x14ac:dyDescent="0.35">
      <c r="A2007" t="s">
        <v>5028</v>
      </c>
      <c r="B2007" t="s">
        <v>5029</v>
      </c>
      <c r="D2007" t="s">
        <v>11</v>
      </c>
      <c r="E2007" t="s">
        <v>4721</v>
      </c>
      <c r="M2007" t="s">
        <v>792</v>
      </c>
      <c r="N2007" t="s">
        <v>42</v>
      </c>
      <c r="O2007" s="2">
        <v>41827</v>
      </c>
      <c r="R2007" s="2">
        <v>42566</v>
      </c>
    </row>
    <row r="2008" spans="1:18" x14ac:dyDescent="0.35">
      <c r="A2008" t="s">
        <v>5030</v>
      </c>
      <c r="B2008" t="s">
        <v>5031</v>
      </c>
      <c r="D2008" t="s">
        <v>11</v>
      </c>
      <c r="E2008" t="s">
        <v>4721</v>
      </c>
      <c r="M2008" t="s">
        <v>792</v>
      </c>
      <c r="N2008" t="s">
        <v>42</v>
      </c>
      <c r="O2008" s="2">
        <v>41827</v>
      </c>
      <c r="R2008" s="2">
        <v>42566</v>
      </c>
    </row>
    <row r="2009" spans="1:18" x14ac:dyDescent="0.35">
      <c r="A2009" t="s">
        <v>5032</v>
      </c>
      <c r="B2009" t="s">
        <v>5033</v>
      </c>
      <c r="D2009" t="s">
        <v>11</v>
      </c>
      <c r="E2009" t="s">
        <v>4721</v>
      </c>
      <c r="M2009" t="s">
        <v>792</v>
      </c>
      <c r="N2009" t="s">
        <v>42</v>
      </c>
      <c r="O2009" s="2">
        <v>41827</v>
      </c>
      <c r="R2009" s="2">
        <v>42566</v>
      </c>
    </row>
    <row r="2010" spans="1:18" x14ac:dyDescent="0.35">
      <c r="A2010" t="s">
        <v>5034</v>
      </c>
      <c r="B2010" t="s">
        <v>5035</v>
      </c>
      <c r="D2010" t="s">
        <v>11</v>
      </c>
      <c r="E2010" t="s">
        <v>4721</v>
      </c>
      <c r="M2010" t="s">
        <v>792</v>
      </c>
      <c r="N2010" t="s">
        <v>42</v>
      </c>
      <c r="O2010" s="2">
        <v>41827</v>
      </c>
      <c r="R2010" s="2">
        <v>42566</v>
      </c>
    </row>
    <row r="2011" spans="1:18" x14ac:dyDescent="0.35">
      <c r="A2011" t="s">
        <v>5036</v>
      </c>
      <c r="B2011" t="s">
        <v>5037</v>
      </c>
      <c r="D2011" t="s">
        <v>11</v>
      </c>
      <c r="E2011" t="s">
        <v>4721</v>
      </c>
      <c r="M2011" t="s">
        <v>792</v>
      </c>
      <c r="N2011" t="s">
        <v>42</v>
      </c>
      <c r="O2011" s="2">
        <v>41827</v>
      </c>
      <c r="Q2011" s="2">
        <v>41639</v>
      </c>
      <c r="R2011" s="2">
        <v>42277</v>
      </c>
    </row>
    <row r="2012" spans="1:18" x14ac:dyDescent="0.35">
      <c r="A2012" t="s">
        <v>5038</v>
      </c>
      <c r="B2012" t="s">
        <v>5039</v>
      </c>
      <c r="D2012" t="s">
        <v>11</v>
      </c>
      <c r="E2012" t="s">
        <v>4721</v>
      </c>
      <c r="M2012" t="s">
        <v>792</v>
      </c>
      <c r="N2012" t="s">
        <v>42</v>
      </c>
      <c r="O2012" s="2">
        <v>41827</v>
      </c>
      <c r="Q2012" s="2">
        <v>41639</v>
      </c>
    </row>
    <row r="2013" spans="1:18" x14ac:dyDescent="0.35">
      <c r="A2013" t="s">
        <v>5040</v>
      </c>
      <c r="B2013" t="s">
        <v>5041</v>
      </c>
      <c r="D2013" t="s">
        <v>11</v>
      </c>
      <c r="E2013" t="s">
        <v>4721</v>
      </c>
      <c r="M2013" t="s">
        <v>792</v>
      </c>
      <c r="N2013" t="s">
        <v>42</v>
      </c>
      <c r="O2013" s="2">
        <v>41827</v>
      </c>
      <c r="R2013" s="2">
        <v>42277</v>
      </c>
    </row>
    <row r="2014" spans="1:18" x14ac:dyDescent="0.35">
      <c r="A2014" t="s">
        <v>5042</v>
      </c>
      <c r="B2014" t="s">
        <v>5043</v>
      </c>
      <c r="D2014" t="s">
        <v>11</v>
      </c>
      <c r="E2014" t="s">
        <v>4721</v>
      </c>
      <c r="M2014" t="s">
        <v>792</v>
      </c>
      <c r="N2014" t="s">
        <v>42</v>
      </c>
      <c r="O2014" s="2">
        <v>41827</v>
      </c>
      <c r="R2014" s="2">
        <v>42277</v>
      </c>
    </row>
    <row r="2015" spans="1:18" x14ac:dyDescent="0.35">
      <c r="A2015" t="s">
        <v>5044</v>
      </c>
      <c r="B2015" t="s">
        <v>5045</v>
      </c>
      <c r="D2015" t="s">
        <v>11</v>
      </c>
      <c r="E2015" t="s">
        <v>4721</v>
      </c>
      <c r="M2015" t="s">
        <v>792</v>
      </c>
      <c r="N2015" t="s">
        <v>42</v>
      </c>
      <c r="O2015" s="2">
        <v>41827</v>
      </c>
      <c r="Q2015" s="2">
        <v>41639</v>
      </c>
      <c r="R2015" s="2">
        <v>42277</v>
      </c>
    </row>
    <row r="2016" spans="1:18" x14ac:dyDescent="0.35">
      <c r="A2016" t="s">
        <v>5046</v>
      </c>
      <c r="B2016" t="s">
        <v>5047</v>
      </c>
      <c r="D2016" t="s">
        <v>11</v>
      </c>
      <c r="E2016" t="s">
        <v>4721</v>
      </c>
      <c r="M2016" t="s">
        <v>792</v>
      </c>
      <c r="N2016" t="s">
        <v>42</v>
      </c>
      <c r="O2016" s="2">
        <v>41827</v>
      </c>
      <c r="Q2016" s="2">
        <v>41639</v>
      </c>
      <c r="R2016" s="2">
        <v>42277</v>
      </c>
    </row>
    <row r="2017" spans="1:18" x14ac:dyDescent="0.35">
      <c r="A2017" t="s">
        <v>5048</v>
      </c>
      <c r="B2017" t="s">
        <v>5049</v>
      </c>
      <c r="D2017" t="s">
        <v>11</v>
      </c>
      <c r="E2017" t="s">
        <v>4721</v>
      </c>
      <c r="M2017" t="s">
        <v>792</v>
      </c>
      <c r="N2017" t="s">
        <v>42</v>
      </c>
      <c r="O2017" s="2">
        <v>41827</v>
      </c>
      <c r="Q2017" s="2">
        <v>41639</v>
      </c>
      <c r="R2017" s="2">
        <v>42277</v>
      </c>
    </row>
    <row r="2018" spans="1:18" x14ac:dyDescent="0.35">
      <c r="A2018" t="s">
        <v>5050</v>
      </c>
      <c r="B2018" t="s">
        <v>5051</v>
      </c>
      <c r="D2018" t="s">
        <v>11</v>
      </c>
      <c r="E2018" t="s">
        <v>4721</v>
      </c>
      <c r="M2018" t="s">
        <v>792</v>
      </c>
      <c r="N2018" t="s">
        <v>42</v>
      </c>
      <c r="O2018" s="2">
        <v>41827</v>
      </c>
      <c r="Q2018" s="2">
        <v>41639</v>
      </c>
      <c r="R2018" s="2">
        <v>42277</v>
      </c>
    </row>
    <row r="2019" spans="1:18" x14ac:dyDescent="0.35">
      <c r="A2019" t="s">
        <v>5052</v>
      </c>
      <c r="B2019" t="s">
        <v>5053</v>
      </c>
      <c r="D2019" t="s">
        <v>11</v>
      </c>
      <c r="E2019" t="s">
        <v>4721</v>
      </c>
      <c r="M2019" t="s">
        <v>792</v>
      </c>
      <c r="N2019" t="s">
        <v>42</v>
      </c>
      <c r="O2019" s="2">
        <v>41827</v>
      </c>
      <c r="Q2019" s="2">
        <v>41639</v>
      </c>
      <c r="R2019" s="2">
        <v>42277</v>
      </c>
    </row>
    <row r="2020" spans="1:18" x14ac:dyDescent="0.35">
      <c r="A2020" t="s">
        <v>5054</v>
      </c>
      <c r="B2020" t="s">
        <v>5055</v>
      </c>
      <c r="D2020" t="s">
        <v>11</v>
      </c>
      <c r="E2020" t="s">
        <v>4721</v>
      </c>
      <c r="M2020" t="s">
        <v>792</v>
      </c>
      <c r="N2020" t="s">
        <v>42</v>
      </c>
      <c r="O2020" s="2">
        <v>41827</v>
      </c>
      <c r="Q2020" s="2">
        <v>41639</v>
      </c>
      <c r="R2020" s="2">
        <v>42277</v>
      </c>
    </row>
    <row r="2021" spans="1:18" x14ac:dyDescent="0.35">
      <c r="A2021" t="s">
        <v>5056</v>
      </c>
      <c r="B2021" t="s">
        <v>5057</v>
      </c>
      <c r="D2021" t="s">
        <v>11</v>
      </c>
      <c r="E2021" t="s">
        <v>4721</v>
      </c>
      <c r="M2021" t="s">
        <v>792</v>
      </c>
      <c r="N2021" t="s">
        <v>42</v>
      </c>
      <c r="O2021" s="2">
        <v>41827</v>
      </c>
      <c r="Q2021" s="2">
        <v>41639</v>
      </c>
    </row>
    <row r="2022" spans="1:18" x14ac:dyDescent="0.35">
      <c r="A2022" t="s">
        <v>5058</v>
      </c>
      <c r="B2022" t="s">
        <v>5059</v>
      </c>
      <c r="D2022" t="s">
        <v>11</v>
      </c>
      <c r="E2022" t="s">
        <v>4721</v>
      </c>
      <c r="M2022" t="s">
        <v>792</v>
      </c>
      <c r="N2022" t="s">
        <v>42</v>
      </c>
      <c r="O2022" s="2">
        <v>41827</v>
      </c>
      <c r="Q2022" s="2">
        <v>41639</v>
      </c>
      <c r="R2022" s="2">
        <v>42277</v>
      </c>
    </row>
    <row r="2023" spans="1:18" x14ac:dyDescent="0.35">
      <c r="A2023" t="s">
        <v>5060</v>
      </c>
      <c r="B2023" t="s">
        <v>5061</v>
      </c>
      <c r="D2023" t="s">
        <v>11</v>
      </c>
      <c r="E2023" t="s">
        <v>4721</v>
      </c>
      <c r="M2023" t="s">
        <v>792</v>
      </c>
      <c r="N2023" t="s">
        <v>42</v>
      </c>
      <c r="O2023" s="2">
        <v>41827</v>
      </c>
    </row>
    <row r="2024" spans="1:18" x14ac:dyDescent="0.35">
      <c r="A2024" t="s">
        <v>5062</v>
      </c>
      <c r="B2024" t="s">
        <v>5063</v>
      </c>
      <c r="D2024" t="s">
        <v>11</v>
      </c>
      <c r="E2024" t="s">
        <v>4721</v>
      </c>
      <c r="M2024" t="s">
        <v>792</v>
      </c>
      <c r="N2024" t="s">
        <v>42</v>
      </c>
      <c r="O2024" s="2">
        <v>41827</v>
      </c>
    </row>
    <row r="2025" spans="1:18" x14ac:dyDescent="0.35">
      <c r="A2025" t="s">
        <v>5064</v>
      </c>
      <c r="B2025" t="s">
        <v>5065</v>
      </c>
      <c r="D2025" t="s">
        <v>11</v>
      </c>
      <c r="E2025" t="s">
        <v>4721</v>
      </c>
      <c r="M2025" t="s">
        <v>792</v>
      </c>
      <c r="N2025" t="s">
        <v>42</v>
      </c>
      <c r="O2025" s="2">
        <v>41827</v>
      </c>
    </row>
    <row r="2026" spans="1:18" x14ac:dyDescent="0.35">
      <c r="A2026" t="s">
        <v>5066</v>
      </c>
      <c r="B2026" t="s">
        <v>5067</v>
      </c>
      <c r="D2026" t="s">
        <v>11</v>
      </c>
      <c r="E2026" t="s">
        <v>4721</v>
      </c>
      <c r="M2026" t="s">
        <v>792</v>
      </c>
      <c r="N2026" t="s">
        <v>42</v>
      </c>
      <c r="O2026" s="2">
        <v>41827</v>
      </c>
    </row>
    <row r="2027" spans="1:18" x14ac:dyDescent="0.35">
      <c r="A2027" t="s">
        <v>5068</v>
      </c>
      <c r="B2027" t="s">
        <v>5069</v>
      </c>
      <c r="D2027" t="s">
        <v>11</v>
      </c>
      <c r="E2027" t="s">
        <v>4721</v>
      </c>
      <c r="M2027" t="s">
        <v>792</v>
      </c>
      <c r="N2027" t="s">
        <v>42</v>
      </c>
      <c r="O2027" s="2">
        <v>41827</v>
      </c>
    </row>
    <row r="2028" spans="1:18" x14ac:dyDescent="0.35">
      <c r="A2028" t="s">
        <v>5070</v>
      </c>
      <c r="B2028" t="s">
        <v>5071</v>
      </c>
      <c r="D2028" t="s">
        <v>11</v>
      </c>
      <c r="E2028" t="s">
        <v>4721</v>
      </c>
      <c r="M2028" t="s">
        <v>792</v>
      </c>
      <c r="N2028" t="s">
        <v>42</v>
      </c>
      <c r="O2028" s="2">
        <v>41827</v>
      </c>
      <c r="Q2028" s="2">
        <v>42277</v>
      </c>
    </row>
    <row r="2029" spans="1:18" x14ac:dyDescent="0.35">
      <c r="A2029" t="s">
        <v>5072</v>
      </c>
      <c r="B2029" t="s">
        <v>5073</v>
      </c>
      <c r="D2029" t="s">
        <v>11</v>
      </c>
      <c r="E2029" t="s">
        <v>4721</v>
      </c>
      <c r="M2029" t="s">
        <v>792</v>
      </c>
      <c r="N2029" t="s">
        <v>42</v>
      </c>
      <c r="O2029" s="2">
        <v>41827</v>
      </c>
      <c r="Q2029" s="2">
        <v>41639</v>
      </c>
      <c r="R2029" s="2">
        <v>42277</v>
      </c>
    </row>
    <row r="2030" spans="1:18" x14ac:dyDescent="0.35">
      <c r="A2030" t="s">
        <v>5074</v>
      </c>
      <c r="B2030" t="s">
        <v>5075</v>
      </c>
      <c r="D2030" t="s">
        <v>11</v>
      </c>
      <c r="E2030" t="s">
        <v>4721</v>
      </c>
      <c r="M2030" t="s">
        <v>792</v>
      </c>
      <c r="N2030" t="s">
        <v>42</v>
      </c>
      <c r="O2030" s="2">
        <v>41827</v>
      </c>
      <c r="Q2030" s="2">
        <v>41639</v>
      </c>
      <c r="R2030" s="2">
        <v>42277</v>
      </c>
    </row>
    <row r="2031" spans="1:18" x14ac:dyDescent="0.35">
      <c r="A2031" t="s">
        <v>5076</v>
      </c>
      <c r="B2031" t="s">
        <v>5077</v>
      </c>
      <c r="D2031" t="s">
        <v>11</v>
      </c>
      <c r="E2031" t="s">
        <v>4721</v>
      </c>
      <c r="M2031" t="s">
        <v>792</v>
      </c>
      <c r="N2031" t="s">
        <v>42</v>
      </c>
      <c r="O2031" s="2">
        <v>41827</v>
      </c>
      <c r="Q2031" s="2">
        <v>46203</v>
      </c>
      <c r="R2031" s="2">
        <v>42566</v>
      </c>
    </row>
    <row r="2032" spans="1:18" x14ac:dyDescent="0.35">
      <c r="A2032" t="s">
        <v>5078</v>
      </c>
      <c r="B2032" t="s">
        <v>5079</v>
      </c>
      <c r="D2032" t="s">
        <v>11</v>
      </c>
      <c r="E2032" t="s">
        <v>4721</v>
      </c>
      <c r="M2032" t="s">
        <v>792</v>
      </c>
      <c r="N2032" t="s">
        <v>42</v>
      </c>
      <c r="O2032" s="2">
        <v>41827</v>
      </c>
      <c r="R2032" s="2">
        <v>42566</v>
      </c>
    </row>
    <row r="2033" spans="1:18" x14ac:dyDescent="0.35">
      <c r="A2033" t="s">
        <v>5080</v>
      </c>
      <c r="B2033" t="s">
        <v>5081</v>
      </c>
      <c r="D2033" t="s">
        <v>11</v>
      </c>
      <c r="E2033" t="s">
        <v>4721</v>
      </c>
      <c r="M2033" t="s">
        <v>792</v>
      </c>
      <c r="N2033" t="s">
        <v>42</v>
      </c>
      <c r="O2033" s="2">
        <v>41827</v>
      </c>
      <c r="R2033" s="2">
        <v>42566</v>
      </c>
    </row>
    <row r="2034" spans="1:18" x14ac:dyDescent="0.35">
      <c r="A2034" t="s">
        <v>5082</v>
      </c>
      <c r="B2034" t="s">
        <v>5083</v>
      </c>
      <c r="D2034" t="s">
        <v>11</v>
      </c>
      <c r="E2034" t="s">
        <v>4721</v>
      </c>
      <c r="M2034" t="s">
        <v>792</v>
      </c>
      <c r="N2034" t="s">
        <v>42</v>
      </c>
      <c r="O2034" s="2">
        <v>41827</v>
      </c>
      <c r="R2034" s="2">
        <v>42566</v>
      </c>
    </row>
    <row r="2035" spans="1:18" x14ac:dyDescent="0.35">
      <c r="A2035" t="s">
        <v>5084</v>
      </c>
      <c r="B2035" t="s">
        <v>5085</v>
      </c>
      <c r="D2035" t="s">
        <v>11</v>
      </c>
      <c r="E2035" t="s">
        <v>4721</v>
      </c>
      <c r="M2035" t="s">
        <v>792</v>
      </c>
      <c r="N2035" t="s">
        <v>42</v>
      </c>
      <c r="O2035" s="2">
        <v>41827</v>
      </c>
      <c r="R2035" s="2">
        <v>42566</v>
      </c>
    </row>
    <row r="2036" spans="1:18" x14ac:dyDescent="0.35">
      <c r="A2036" t="s">
        <v>5086</v>
      </c>
      <c r="B2036" t="s">
        <v>5087</v>
      </c>
      <c r="D2036" t="s">
        <v>11</v>
      </c>
      <c r="E2036" t="s">
        <v>4721</v>
      </c>
      <c r="M2036" t="s">
        <v>792</v>
      </c>
      <c r="N2036" t="s">
        <v>42</v>
      </c>
      <c r="O2036" s="2">
        <v>41827</v>
      </c>
      <c r="R2036" s="2">
        <v>42566</v>
      </c>
    </row>
    <row r="2037" spans="1:18" x14ac:dyDescent="0.35">
      <c r="A2037" t="s">
        <v>5088</v>
      </c>
      <c r="B2037" t="s">
        <v>5089</v>
      </c>
      <c r="D2037" t="s">
        <v>11</v>
      </c>
      <c r="E2037" t="s">
        <v>4721</v>
      </c>
      <c r="M2037" t="s">
        <v>792</v>
      </c>
      <c r="N2037" t="s">
        <v>42</v>
      </c>
      <c r="O2037" s="2">
        <v>41827</v>
      </c>
      <c r="R2037" s="2">
        <v>42566</v>
      </c>
    </row>
    <row r="2038" spans="1:18" x14ac:dyDescent="0.35">
      <c r="A2038" t="s">
        <v>5090</v>
      </c>
      <c r="B2038" t="s">
        <v>5091</v>
      </c>
      <c r="D2038" t="s">
        <v>11</v>
      </c>
      <c r="E2038" t="s">
        <v>4721</v>
      </c>
      <c r="M2038" t="s">
        <v>792</v>
      </c>
      <c r="N2038" t="s">
        <v>42</v>
      </c>
      <c r="O2038" s="2">
        <v>41827</v>
      </c>
      <c r="Q2038" s="2">
        <v>41639</v>
      </c>
    </row>
    <row r="2039" spans="1:18" x14ac:dyDescent="0.35">
      <c r="A2039" t="s">
        <v>5092</v>
      </c>
      <c r="B2039" t="s">
        <v>5093</v>
      </c>
      <c r="D2039" t="s">
        <v>11</v>
      </c>
      <c r="E2039" t="s">
        <v>4721</v>
      </c>
      <c r="M2039" t="s">
        <v>792</v>
      </c>
      <c r="N2039" t="s">
        <v>42</v>
      </c>
      <c r="O2039" s="2">
        <v>41827</v>
      </c>
      <c r="Q2039" s="2">
        <v>41639</v>
      </c>
    </row>
    <row r="2040" spans="1:18" x14ac:dyDescent="0.35">
      <c r="A2040" t="s">
        <v>5094</v>
      </c>
      <c r="B2040" t="s">
        <v>5095</v>
      </c>
      <c r="D2040" t="s">
        <v>11</v>
      </c>
      <c r="E2040" t="s">
        <v>4721</v>
      </c>
      <c r="M2040" t="s">
        <v>792</v>
      </c>
      <c r="N2040" t="s">
        <v>42</v>
      </c>
      <c r="O2040" s="2">
        <v>41827</v>
      </c>
      <c r="Q2040" s="2">
        <v>41639</v>
      </c>
    </row>
    <row r="2041" spans="1:18" x14ac:dyDescent="0.35">
      <c r="A2041" t="s">
        <v>5096</v>
      </c>
      <c r="B2041" t="s">
        <v>5097</v>
      </c>
      <c r="D2041" t="s">
        <v>11</v>
      </c>
      <c r="E2041" t="s">
        <v>4721</v>
      </c>
      <c r="M2041" t="s">
        <v>792</v>
      </c>
      <c r="N2041" t="s">
        <v>42</v>
      </c>
      <c r="O2041" s="2">
        <v>41827</v>
      </c>
      <c r="Q2041" s="2">
        <v>41639</v>
      </c>
    </row>
    <row r="2042" spans="1:18" x14ac:dyDescent="0.35">
      <c r="A2042" t="s">
        <v>5098</v>
      </c>
      <c r="B2042" t="s">
        <v>5099</v>
      </c>
      <c r="D2042" t="s">
        <v>11</v>
      </c>
      <c r="E2042" t="s">
        <v>4721</v>
      </c>
      <c r="M2042" t="s">
        <v>792</v>
      </c>
      <c r="N2042" t="s">
        <v>42</v>
      </c>
      <c r="O2042" s="2">
        <v>41827</v>
      </c>
      <c r="Q2042" s="2">
        <v>41639</v>
      </c>
    </row>
    <row r="2043" spans="1:18" x14ac:dyDescent="0.35">
      <c r="A2043" t="s">
        <v>5100</v>
      </c>
      <c r="B2043" t="s">
        <v>5101</v>
      </c>
      <c r="D2043" t="s">
        <v>11</v>
      </c>
      <c r="E2043" t="s">
        <v>4721</v>
      </c>
      <c r="M2043" t="s">
        <v>792</v>
      </c>
      <c r="N2043" t="s">
        <v>42</v>
      </c>
      <c r="O2043" s="2">
        <v>41827</v>
      </c>
      <c r="Q2043" s="2">
        <v>41639</v>
      </c>
    </row>
    <row r="2044" spans="1:18" x14ac:dyDescent="0.35">
      <c r="A2044" t="s">
        <v>5102</v>
      </c>
      <c r="B2044" t="s">
        <v>5103</v>
      </c>
      <c r="D2044" t="s">
        <v>11</v>
      </c>
      <c r="E2044" t="s">
        <v>4721</v>
      </c>
      <c r="M2044" t="s">
        <v>792</v>
      </c>
      <c r="N2044" t="s">
        <v>42</v>
      </c>
      <c r="O2044" s="2">
        <v>41827</v>
      </c>
      <c r="Q2044" s="2">
        <v>41639</v>
      </c>
    </row>
    <row r="2045" spans="1:18" x14ac:dyDescent="0.35">
      <c r="A2045" t="s">
        <v>5104</v>
      </c>
      <c r="B2045" t="s">
        <v>5105</v>
      </c>
      <c r="D2045" t="s">
        <v>11</v>
      </c>
      <c r="E2045" t="s">
        <v>4721</v>
      </c>
      <c r="M2045" t="s">
        <v>792</v>
      </c>
      <c r="N2045" t="s">
        <v>42</v>
      </c>
      <c r="O2045" s="2">
        <v>41827</v>
      </c>
      <c r="Q2045" s="2">
        <v>42277</v>
      </c>
    </row>
    <row r="2046" spans="1:18" x14ac:dyDescent="0.35">
      <c r="A2046" t="s">
        <v>5106</v>
      </c>
      <c r="B2046" t="s">
        <v>5107</v>
      </c>
      <c r="D2046" t="s">
        <v>11</v>
      </c>
      <c r="E2046" t="s">
        <v>4721</v>
      </c>
      <c r="M2046" t="s">
        <v>792</v>
      </c>
      <c r="N2046" t="s">
        <v>42</v>
      </c>
      <c r="O2046" s="2">
        <v>41827</v>
      </c>
      <c r="Q2046" s="2">
        <v>41639</v>
      </c>
    </row>
    <row r="2047" spans="1:18" x14ac:dyDescent="0.35">
      <c r="A2047" t="s">
        <v>5108</v>
      </c>
      <c r="B2047" t="s">
        <v>5109</v>
      </c>
      <c r="D2047" t="s">
        <v>11</v>
      </c>
      <c r="E2047" t="s">
        <v>4721</v>
      </c>
      <c r="M2047" t="s">
        <v>792</v>
      </c>
      <c r="N2047" t="s">
        <v>42</v>
      </c>
      <c r="O2047" s="2">
        <v>41827</v>
      </c>
      <c r="Q2047" s="2">
        <v>41639</v>
      </c>
    </row>
    <row r="2048" spans="1:18" x14ac:dyDescent="0.35">
      <c r="A2048" t="s">
        <v>5110</v>
      </c>
      <c r="B2048" t="s">
        <v>5111</v>
      </c>
      <c r="D2048" t="s">
        <v>11</v>
      </c>
      <c r="E2048" t="s">
        <v>4721</v>
      </c>
      <c r="M2048" t="s">
        <v>792</v>
      </c>
      <c r="N2048" t="s">
        <v>42</v>
      </c>
      <c r="O2048" s="2">
        <v>41827</v>
      </c>
      <c r="Q2048" s="2">
        <v>41639</v>
      </c>
    </row>
    <row r="2049" spans="1:17" x14ac:dyDescent="0.35">
      <c r="A2049" t="s">
        <v>5112</v>
      </c>
      <c r="B2049" t="s">
        <v>5113</v>
      </c>
      <c r="D2049" t="s">
        <v>11</v>
      </c>
      <c r="E2049" t="s">
        <v>4721</v>
      </c>
      <c r="M2049" t="s">
        <v>792</v>
      </c>
      <c r="N2049" t="s">
        <v>42</v>
      </c>
      <c r="O2049" s="2">
        <v>41827</v>
      </c>
      <c r="Q2049" s="2">
        <v>41639</v>
      </c>
    </row>
    <row r="2050" spans="1:17" x14ac:dyDescent="0.35">
      <c r="A2050" t="s">
        <v>5114</v>
      </c>
      <c r="B2050" t="s">
        <v>5115</v>
      </c>
      <c r="D2050" t="s">
        <v>11</v>
      </c>
      <c r="E2050" t="s">
        <v>4721</v>
      </c>
      <c r="M2050" t="s">
        <v>792</v>
      </c>
      <c r="N2050" t="s">
        <v>42</v>
      </c>
      <c r="O2050" s="2">
        <v>41827</v>
      </c>
      <c r="Q2050" s="2">
        <v>41639</v>
      </c>
    </row>
    <row r="2051" spans="1:17" x14ac:dyDescent="0.35">
      <c r="A2051" t="s">
        <v>5116</v>
      </c>
      <c r="B2051" t="s">
        <v>5117</v>
      </c>
      <c r="D2051" t="s">
        <v>11</v>
      </c>
      <c r="E2051" t="s">
        <v>4721</v>
      </c>
      <c r="M2051" t="s">
        <v>792</v>
      </c>
      <c r="N2051" t="s">
        <v>42</v>
      </c>
      <c r="O2051" s="2">
        <v>41827</v>
      </c>
      <c r="Q2051" s="2">
        <v>41639</v>
      </c>
    </row>
    <row r="2052" spans="1:17" x14ac:dyDescent="0.35">
      <c r="A2052" t="s">
        <v>5118</v>
      </c>
      <c r="B2052" t="s">
        <v>5119</v>
      </c>
      <c r="D2052" t="s">
        <v>11</v>
      </c>
      <c r="E2052" t="s">
        <v>4721</v>
      </c>
      <c r="M2052" t="s">
        <v>792</v>
      </c>
      <c r="N2052" t="s">
        <v>42</v>
      </c>
      <c r="O2052" s="2">
        <v>41827</v>
      </c>
      <c r="Q2052" s="2">
        <v>41639</v>
      </c>
    </row>
    <row r="2053" spans="1:17" x14ac:dyDescent="0.35">
      <c r="A2053" t="s">
        <v>5120</v>
      </c>
      <c r="B2053" t="s">
        <v>5121</v>
      </c>
      <c r="D2053" t="s">
        <v>11</v>
      </c>
      <c r="E2053" t="s">
        <v>4721</v>
      </c>
      <c r="M2053" t="s">
        <v>792</v>
      </c>
      <c r="N2053" t="s">
        <v>42</v>
      </c>
      <c r="O2053" s="2">
        <v>41827</v>
      </c>
      <c r="Q2053" s="2">
        <v>41639</v>
      </c>
    </row>
    <row r="2054" spans="1:17" x14ac:dyDescent="0.35">
      <c r="A2054" t="s">
        <v>5122</v>
      </c>
      <c r="B2054" t="s">
        <v>5123</v>
      </c>
      <c r="D2054" t="s">
        <v>11</v>
      </c>
      <c r="E2054" t="s">
        <v>4721</v>
      </c>
      <c r="M2054" t="s">
        <v>792</v>
      </c>
      <c r="N2054" t="s">
        <v>42</v>
      </c>
      <c r="O2054" s="2">
        <v>41827</v>
      </c>
      <c r="Q2054" s="2">
        <v>41639</v>
      </c>
    </row>
    <row r="2055" spans="1:17" x14ac:dyDescent="0.35">
      <c r="A2055" t="s">
        <v>5124</v>
      </c>
      <c r="B2055" t="s">
        <v>5125</v>
      </c>
      <c r="D2055" t="s">
        <v>11</v>
      </c>
      <c r="E2055" t="s">
        <v>4721</v>
      </c>
      <c r="M2055" t="s">
        <v>792</v>
      </c>
      <c r="N2055" t="s">
        <v>42</v>
      </c>
      <c r="O2055" s="2">
        <v>41827</v>
      </c>
      <c r="Q2055" s="2">
        <v>41639</v>
      </c>
    </row>
    <row r="2056" spans="1:17" x14ac:dyDescent="0.35">
      <c r="A2056" t="s">
        <v>5126</v>
      </c>
      <c r="B2056" t="s">
        <v>5127</v>
      </c>
      <c r="D2056" t="s">
        <v>11</v>
      </c>
      <c r="E2056" t="s">
        <v>4721</v>
      </c>
      <c r="M2056" t="s">
        <v>792</v>
      </c>
      <c r="N2056" t="s">
        <v>42</v>
      </c>
      <c r="O2056" s="2">
        <v>41827</v>
      </c>
      <c r="Q2056" s="2">
        <v>41639</v>
      </c>
    </row>
    <row r="2057" spans="1:17" x14ac:dyDescent="0.35">
      <c r="A2057" t="s">
        <v>5128</v>
      </c>
      <c r="B2057" t="s">
        <v>5129</v>
      </c>
      <c r="D2057" t="s">
        <v>11</v>
      </c>
      <c r="E2057" t="s">
        <v>4721</v>
      </c>
      <c r="M2057" t="s">
        <v>792</v>
      </c>
      <c r="N2057" t="s">
        <v>42</v>
      </c>
      <c r="O2057" s="2">
        <v>41827</v>
      </c>
      <c r="Q2057" s="2">
        <v>41639</v>
      </c>
    </row>
    <row r="2058" spans="1:17" x14ac:dyDescent="0.35">
      <c r="A2058" t="s">
        <v>5130</v>
      </c>
      <c r="B2058" t="s">
        <v>5131</v>
      </c>
      <c r="D2058" t="s">
        <v>11</v>
      </c>
      <c r="E2058" t="s">
        <v>4721</v>
      </c>
      <c r="M2058" t="s">
        <v>792</v>
      </c>
      <c r="N2058" t="s">
        <v>42</v>
      </c>
      <c r="O2058" s="2">
        <v>41827</v>
      </c>
      <c r="Q2058" s="2">
        <v>41639</v>
      </c>
    </row>
    <row r="2059" spans="1:17" x14ac:dyDescent="0.35">
      <c r="A2059" t="s">
        <v>5132</v>
      </c>
      <c r="B2059" t="s">
        <v>5133</v>
      </c>
      <c r="D2059" t="s">
        <v>11</v>
      </c>
      <c r="E2059" t="s">
        <v>4721</v>
      </c>
      <c r="M2059" t="s">
        <v>792</v>
      </c>
      <c r="N2059" t="s">
        <v>42</v>
      </c>
      <c r="O2059" s="2">
        <v>41827</v>
      </c>
      <c r="Q2059" s="2">
        <v>41639</v>
      </c>
    </row>
    <row r="2060" spans="1:17" x14ac:dyDescent="0.35">
      <c r="A2060" t="s">
        <v>5134</v>
      </c>
      <c r="B2060" t="s">
        <v>5135</v>
      </c>
      <c r="D2060" t="s">
        <v>11</v>
      </c>
      <c r="E2060" t="s">
        <v>4721</v>
      </c>
      <c r="M2060" t="s">
        <v>792</v>
      </c>
      <c r="N2060" t="s">
        <v>42</v>
      </c>
      <c r="O2060" s="2">
        <v>41827</v>
      </c>
      <c r="Q2060" s="2">
        <v>41639</v>
      </c>
    </row>
    <row r="2061" spans="1:17" x14ac:dyDescent="0.35">
      <c r="A2061" t="s">
        <v>5136</v>
      </c>
      <c r="B2061" t="s">
        <v>5137</v>
      </c>
      <c r="D2061" t="s">
        <v>11</v>
      </c>
      <c r="E2061" t="s">
        <v>4721</v>
      </c>
      <c r="M2061" t="s">
        <v>792</v>
      </c>
      <c r="N2061" t="s">
        <v>42</v>
      </c>
      <c r="O2061" s="2">
        <v>41827</v>
      </c>
      <c r="Q2061" s="2">
        <v>41639</v>
      </c>
    </row>
    <row r="2062" spans="1:17" x14ac:dyDescent="0.35">
      <c r="A2062" t="s">
        <v>5138</v>
      </c>
      <c r="B2062" t="s">
        <v>5139</v>
      </c>
      <c r="D2062" t="s">
        <v>11</v>
      </c>
      <c r="E2062" t="s">
        <v>4721</v>
      </c>
      <c r="M2062" t="s">
        <v>792</v>
      </c>
      <c r="N2062" t="s">
        <v>42</v>
      </c>
      <c r="O2062" s="2">
        <v>41827</v>
      </c>
      <c r="Q2062" s="2">
        <v>41639</v>
      </c>
    </row>
    <row r="2063" spans="1:17" x14ac:dyDescent="0.35">
      <c r="A2063" t="s">
        <v>5140</v>
      </c>
      <c r="B2063" t="s">
        <v>5141</v>
      </c>
      <c r="D2063" t="s">
        <v>11</v>
      </c>
      <c r="E2063" t="s">
        <v>4721</v>
      </c>
      <c r="M2063" t="s">
        <v>792</v>
      </c>
      <c r="N2063" t="s">
        <v>42</v>
      </c>
      <c r="O2063" s="2">
        <v>41827</v>
      </c>
      <c r="Q2063" s="2">
        <v>41639</v>
      </c>
    </row>
    <row r="2064" spans="1:17" x14ac:dyDescent="0.35">
      <c r="A2064" t="s">
        <v>5142</v>
      </c>
      <c r="B2064" t="s">
        <v>5143</v>
      </c>
      <c r="D2064" t="s">
        <v>11</v>
      </c>
      <c r="E2064" t="s">
        <v>4721</v>
      </c>
      <c r="M2064" t="s">
        <v>792</v>
      </c>
      <c r="N2064" t="s">
        <v>42</v>
      </c>
      <c r="O2064" s="2">
        <v>41827</v>
      </c>
      <c r="Q2064" s="2">
        <v>41639</v>
      </c>
    </row>
    <row r="2065" spans="1:17" x14ac:dyDescent="0.35">
      <c r="A2065" t="s">
        <v>5144</v>
      </c>
      <c r="B2065" t="s">
        <v>5145</v>
      </c>
      <c r="D2065" t="s">
        <v>11</v>
      </c>
      <c r="E2065" t="s">
        <v>4721</v>
      </c>
      <c r="M2065" t="s">
        <v>792</v>
      </c>
      <c r="N2065" t="s">
        <v>42</v>
      </c>
      <c r="O2065" s="2">
        <v>41827</v>
      </c>
      <c r="Q2065" s="2">
        <v>41639</v>
      </c>
    </row>
    <row r="2066" spans="1:17" x14ac:dyDescent="0.35">
      <c r="A2066" t="s">
        <v>5146</v>
      </c>
      <c r="B2066" t="s">
        <v>5147</v>
      </c>
      <c r="D2066" t="s">
        <v>11</v>
      </c>
      <c r="E2066" t="s">
        <v>4721</v>
      </c>
      <c r="M2066" t="s">
        <v>792</v>
      </c>
      <c r="N2066" t="s">
        <v>42</v>
      </c>
      <c r="O2066" s="2">
        <v>41827</v>
      </c>
      <c r="Q2066" s="2">
        <v>41639</v>
      </c>
    </row>
    <row r="2067" spans="1:17" x14ac:dyDescent="0.35">
      <c r="A2067" t="s">
        <v>5148</v>
      </c>
      <c r="B2067" t="s">
        <v>5149</v>
      </c>
      <c r="D2067" t="s">
        <v>11</v>
      </c>
      <c r="E2067" t="s">
        <v>4721</v>
      </c>
      <c r="M2067" t="s">
        <v>792</v>
      </c>
      <c r="N2067" t="s">
        <v>42</v>
      </c>
      <c r="O2067" s="2">
        <v>41827</v>
      </c>
      <c r="Q2067" s="2">
        <v>41639</v>
      </c>
    </row>
    <row r="2068" spans="1:17" x14ac:dyDescent="0.35">
      <c r="A2068" t="s">
        <v>5150</v>
      </c>
      <c r="B2068" t="s">
        <v>5151</v>
      </c>
      <c r="D2068" t="s">
        <v>11</v>
      </c>
      <c r="E2068" t="s">
        <v>4721</v>
      </c>
      <c r="M2068" t="s">
        <v>792</v>
      </c>
      <c r="N2068" t="s">
        <v>42</v>
      </c>
      <c r="O2068" s="2">
        <v>41827</v>
      </c>
      <c r="Q2068" s="2">
        <v>41639</v>
      </c>
    </row>
    <row r="2069" spans="1:17" x14ac:dyDescent="0.35">
      <c r="A2069" t="s">
        <v>5152</v>
      </c>
      <c r="B2069" t="s">
        <v>5153</v>
      </c>
      <c r="D2069" t="s">
        <v>11</v>
      </c>
      <c r="E2069" t="s">
        <v>4721</v>
      </c>
      <c r="M2069" t="s">
        <v>792</v>
      </c>
      <c r="N2069" t="s">
        <v>42</v>
      </c>
      <c r="O2069" s="2">
        <v>41827</v>
      </c>
      <c r="Q2069" s="2">
        <v>41639</v>
      </c>
    </row>
    <row r="2070" spans="1:17" x14ac:dyDescent="0.35">
      <c r="A2070" t="s">
        <v>5154</v>
      </c>
      <c r="B2070" t="s">
        <v>5155</v>
      </c>
      <c r="D2070" t="s">
        <v>11</v>
      </c>
      <c r="E2070" t="s">
        <v>4721</v>
      </c>
      <c r="M2070" t="s">
        <v>792</v>
      </c>
      <c r="N2070" t="s">
        <v>42</v>
      </c>
      <c r="O2070" s="2">
        <v>41827</v>
      </c>
      <c r="Q2070" s="2">
        <v>41639</v>
      </c>
    </row>
    <row r="2071" spans="1:17" x14ac:dyDescent="0.35">
      <c r="A2071" t="s">
        <v>5156</v>
      </c>
      <c r="B2071" t="s">
        <v>5157</v>
      </c>
      <c r="D2071" t="s">
        <v>11</v>
      </c>
      <c r="E2071" t="s">
        <v>4721</v>
      </c>
      <c r="M2071" t="s">
        <v>792</v>
      </c>
      <c r="N2071" t="s">
        <v>42</v>
      </c>
      <c r="O2071" s="2">
        <v>41827</v>
      </c>
      <c r="Q2071" s="2">
        <v>41639</v>
      </c>
    </row>
    <row r="2072" spans="1:17" x14ac:dyDescent="0.35">
      <c r="A2072" t="s">
        <v>5158</v>
      </c>
      <c r="B2072" t="s">
        <v>5159</v>
      </c>
      <c r="D2072" t="s">
        <v>11</v>
      </c>
      <c r="E2072" t="s">
        <v>4721</v>
      </c>
      <c r="M2072" t="s">
        <v>792</v>
      </c>
      <c r="N2072" t="s">
        <v>42</v>
      </c>
      <c r="O2072" s="2">
        <v>41827</v>
      </c>
      <c r="Q2072" s="2">
        <v>41639</v>
      </c>
    </row>
    <row r="2073" spans="1:17" x14ac:dyDescent="0.35">
      <c r="A2073" t="s">
        <v>5160</v>
      </c>
      <c r="B2073" t="s">
        <v>5161</v>
      </c>
      <c r="D2073" t="s">
        <v>11</v>
      </c>
      <c r="E2073" t="s">
        <v>4721</v>
      </c>
      <c r="M2073" t="s">
        <v>792</v>
      </c>
      <c r="N2073" t="s">
        <v>42</v>
      </c>
      <c r="O2073" s="2">
        <v>41827</v>
      </c>
      <c r="Q2073" s="2">
        <v>41639</v>
      </c>
    </row>
    <row r="2074" spans="1:17" x14ac:dyDescent="0.35">
      <c r="A2074" t="s">
        <v>5162</v>
      </c>
      <c r="B2074" t="s">
        <v>5163</v>
      </c>
      <c r="D2074" t="s">
        <v>11</v>
      </c>
      <c r="E2074" t="s">
        <v>4721</v>
      </c>
      <c r="M2074" t="s">
        <v>792</v>
      </c>
      <c r="N2074" t="s">
        <v>42</v>
      </c>
      <c r="O2074" s="2">
        <v>41827</v>
      </c>
      <c r="Q2074" s="2">
        <v>41639</v>
      </c>
    </row>
    <row r="2075" spans="1:17" x14ac:dyDescent="0.35">
      <c r="A2075" t="s">
        <v>5164</v>
      </c>
      <c r="B2075" t="s">
        <v>5165</v>
      </c>
      <c r="D2075" t="s">
        <v>11</v>
      </c>
      <c r="E2075" t="s">
        <v>4721</v>
      </c>
      <c r="M2075" t="s">
        <v>792</v>
      </c>
      <c r="N2075" t="s">
        <v>42</v>
      </c>
      <c r="O2075" s="2">
        <v>41827</v>
      </c>
      <c r="Q2075" s="2">
        <v>41639</v>
      </c>
    </row>
    <row r="2076" spans="1:17" x14ac:dyDescent="0.35">
      <c r="A2076" t="s">
        <v>5166</v>
      </c>
      <c r="B2076" t="s">
        <v>5167</v>
      </c>
      <c r="D2076" t="s">
        <v>11</v>
      </c>
      <c r="E2076" t="s">
        <v>4721</v>
      </c>
      <c r="M2076" t="s">
        <v>792</v>
      </c>
      <c r="N2076" t="s">
        <v>42</v>
      </c>
      <c r="O2076" s="2">
        <v>41827</v>
      </c>
      <c r="Q2076" s="2">
        <v>41639</v>
      </c>
    </row>
    <row r="2077" spans="1:17" x14ac:dyDescent="0.35">
      <c r="A2077" t="s">
        <v>5168</v>
      </c>
      <c r="B2077" t="s">
        <v>5169</v>
      </c>
      <c r="D2077" t="s">
        <v>11</v>
      </c>
      <c r="E2077" t="s">
        <v>4721</v>
      </c>
      <c r="M2077" t="s">
        <v>792</v>
      </c>
      <c r="N2077" t="s">
        <v>42</v>
      </c>
      <c r="O2077" s="2">
        <v>41827</v>
      </c>
      <c r="Q2077" s="2">
        <v>41639</v>
      </c>
    </row>
    <row r="2078" spans="1:17" x14ac:dyDescent="0.35">
      <c r="A2078" t="s">
        <v>5170</v>
      </c>
      <c r="B2078" t="s">
        <v>5171</v>
      </c>
      <c r="D2078" t="s">
        <v>11</v>
      </c>
      <c r="E2078" t="s">
        <v>4721</v>
      </c>
      <c r="M2078" t="s">
        <v>792</v>
      </c>
      <c r="N2078" t="s">
        <v>42</v>
      </c>
      <c r="O2078" s="2">
        <v>41827</v>
      </c>
      <c r="Q2078" s="2">
        <v>41639</v>
      </c>
    </row>
    <row r="2079" spans="1:17" x14ac:dyDescent="0.35">
      <c r="A2079" t="s">
        <v>5172</v>
      </c>
      <c r="B2079" t="s">
        <v>5173</v>
      </c>
      <c r="D2079" t="s">
        <v>11</v>
      </c>
      <c r="E2079" t="s">
        <v>4721</v>
      </c>
      <c r="M2079" t="s">
        <v>792</v>
      </c>
      <c r="N2079" t="s">
        <v>42</v>
      </c>
      <c r="O2079" s="2">
        <v>41827</v>
      </c>
      <c r="Q2079" s="2">
        <v>41639</v>
      </c>
    </row>
    <row r="2080" spans="1:17" x14ac:dyDescent="0.35">
      <c r="A2080" t="s">
        <v>5174</v>
      </c>
      <c r="B2080" t="s">
        <v>5175</v>
      </c>
      <c r="D2080" t="s">
        <v>11</v>
      </c>
      <c r="E2080" t="s">
        <v>4721</v>
      </c>
      <c r="M2080" t="s">
        <v>792</v>
      </c>
      <c r="N2080" t="s">
        <v>42</v>
      </c>
      <c r="O2080" s="2">
        <v>41827</v>
      </c>
      <c r="Q2080" s="2">
        <v>41639</v>
      </c>
    </row>
    <row r="2081" spans="1:17" x14ac:dyDescent="0.35">
      <c r="A2081" t="s">
        <v>5176</v>
      </c>
      <c r="B2081" t="s">
        <v>5177</v>
      </c>
      <c r="D2081" t="s">
        <v>11</v>
      </c>
      <c r="E2081" t="s">
        <v>4721</v>
      </c>
      <c r="M2081" t="s">
        <v>792</v>
      </c>
      <c r="N2081" t="s">
        <v>42</v>
      </c>
      <c r="O2081" s="2">
        <v>41827</v>
      </c>
      <c r="Q2081" s="2">
        <v>41639</v>
      </c>
    </row>
    <row r="2082" spans="1:17" x14ac:dyDescent="0.35">
      <c r="A2082" t="s">
        <v>5178</v>
      </c>
      <c r="B2082" t="s">
        <v>5179</v>
      </c>
      <c r="D2082" t="s">
        <v>11</v>
      </c>
      <c r="E2082" t="s">
        <v>4721</v>
      </c>
      <c r="M2082" t="s">
        <v>792</v>
      </c>
      <c r="N2082" t="s">
        <v>42</v>
      </c>
      <c r="O2082" s="2">
        <v>41827</v>
      </c>
      <c r="Q2082" s="2">
        <v>41639</v>
      </c>
    </row>
    <row r="2083" spans="1:17" x14ac:dyDescent="0.35">
      <c r="A2083" t="s">
        <v>5180</v>
      </c>
      <c r="B2083" t="s">
        <v>5181</v>
      </c>
      <c r="D2083" t="s">
        <v>11</v>
      </c>
      <c r="E2083" t="s">
        <v>4721</v>
      </c>
      <c r="M2083" t="s">
        <v>792</v>
      </c>
      <c r="N2083" t="s">
        <v>42</v>
      </c>
      <c r="O2083" s="2">
        <v>41827</v>
      </c>
      <c r="Q2083" s="2">
        <v>41639</v>
      </c>
    </row>
    <row r="2084" spans="1:17" x14ac:dyDescent="0.35">
      <c r="A2084" t="s">
        <v>5182</v>
      </c>
      <c r="B2084" t="s">
        <v>5183</v>
      </c>
      <c r="D2084" t="s">
        <v>11</v>
      </c>
      <c r="E2084" t="s">
        <v>4721</v>
      </c>
      <c r="M2084" t="s">
        <v>792</v>
      </c>
      <c r="N2084" t="s">
        <v>42</v>
      </c>
      <c r="O2084" s="2">
        <v>41827</v>
      </c>
      <c r="Q2084" s="2">
        <v>41639</v>
      </c>
    </row>
    <row r="2085" spans="1:17" x14ac:dyDescent="0.35">
      <c r="A2085" t="s">
        <v>5184</v>
      </c>
      <c r="B2085" t="s">
        <v>5185</v>
      </c>
      <c r="D2085" t="s">
        <v>11</v>
      </c>
      <c r="E2085" t="s">
        <v>4721</v>
      </c>
      <c r="M2085" t="s">
        <v>792</v>
      </c>
      <c r="N2085" t="s">
        <v>42</v>
      </c>
      <c r="O2085" s="2">
        <v>41827</v>
      </c>
      <c r="Q2085" s="2">
        <v>41639</v>
      </c>
    </row>
    <row r="2086" spans="1:17" x14ac:dyDescent="0.35">
      <c r="A2086" t="s">
        <v>5186</v>
      </c>
      <c r="B2086" t="s">
        <v>5187</v>
      </c>
      <c r="D2086" t="s">
        <v>11</v>
      </c>
      <c r="E2086" t="s">
        <v>4721</v>
      </c>
      <c r="M2086" t="s">
        <v>792</v>
      </c>
      <c r="N2086" t="s">
        <v>42</v>
      </c>
      <c r="O2086" s="2">
        <v>41827</v>
      </c>
      <c r="Q2086" s="2">
        <v>41639</v>
      </c>
    </row>
    <row r="2087" spans="1:17" x14ac:dyDescent="0.35">
      <c r="A2087" t="s">
        <v>5188</v>
      </c>
      <c r="B2087" t="s">
        <v>5189</v>
      </c>
      <c r="D2087" t="s">
        <v>11</v>
      </c>
      <c r="E2087" t="s">
        <v>4721</v>
      </c>
      <c r="M2087" t="s">
        <v>792</v>
      </c>
      <c r="N2087" t="s">
        <v>42</v>
      </c>
      <c r="O2087" s="2">
        <v>41827</v>
      </c>
      <c r="Q2087" s="2">
        <v>41639</v>
      </c>
    </row>
    <row r="2088" spans="1:17" x14ac:dyDescent="0.35">
      <c r="A2088" t="s">
        <v>5190</v>
      </c>
      <c r="B2088" t="s">
        <v>5191</v>
      </c>
      <c r="D2088" t="s">
        <v>11</v>
      </c>
      <c r="E2088" t="s">
        <v>4721</v>
      </c>
      <c r="M2088" t="s">
        <v>792</v>
      </c>
      <c r="N2088" t="s">
        <v>42</v>
      </c>
      <c r="O2088" s="2">
        <v>41827</v>
      </c>
      <c r="Q2088" s="2">
        <v>41639</v>
      </c>
    </row>
    <row r="2089" spans="1:17" x14ac:dyDescent="0.35">
      <c r="A2089" t="s">
        <v>5192</v>
      </c>
      <c r="B2089" t="s">
        <v>5193</v>
      </c>
      <c r="D2089" t="s">
        <v>11</v>
      </c>
      <c r="E2089" t="s">
        <v>4721</v>
      </c>
      <c r="M2089" t="s">
        <v>792</v>
      </c>
      <c r="N2089" t="s">
        <v>42</v>
      </c>
      <c r="O2089" s="2">
        <v>41827</v>
      </c>
      <c r="Q2089" s="2">
        <v>41639</v>
      </c>
    </row>
    <row r="2090" spans="1:17" x14ac:dyDescent="0.35">
      <c r="A2090" t="s">
        <v>5194</v>
      </c>
      <c r="B2090" t="s">
        <v>5195</v>
      </c>
      <c r="D2090" t="s">
        <v>11</v>
      </c>
      <c r="E2090" t="s">
        <v>4721</v>
      </c>
      <c r="M2090" t="s">
        <v>792</v>
      </c>
      <c r="N2090" t="s">
        <v>42</v>
      </c>
      <c r="O2090" s="2">
        <v>41827</v>
      </c>
      <c r="Q2090" s="2">
        <v>41639</v>
      </c>
    </row>
    <row r="2091" spans="1:17" x14ac:dyDescent="0.35">
      <c r="A2091" t="s">
        <v>5196</v>
      </c>
      <c r="B2091" t="s">
        <v>5197</v>
      </c>
      <c r="D2091" t="s">
        <v>11</v>
      </c>
      <c r="E2091" t="s">
        <v>4721</v>
      </c>
      <c r="M2091" t="s">
        <v>792</v>
      </c>
      <c r="N2091" t="s">
        <v>42</v>
      </c>
      <c r="O2091" s="2">
        <v>41827</v>
      </c>
      <c r="Q2091" s="2">
        <v>41639</v>
      </c>
    </row>
    <row r="2092" spans="1:17" x14ac:dyDescent="0.35">
      <c r="A2092" t="s">
        <v>5198</v>
      </c>
      <c r="B2092" t="s">
        <v>5199</v>
      </c>
      <c r="D2092" t="s">
        <v>11</v>
      </c>
      <c r="E2092" t="s">
        <v>4721</v>
      </c>
      <c r="M2092" t="s">
        <v>792</v>
      </c>
      <c r="N2092" t="s">
        <v>42</v>
      </c>
      <c r="O2092" s="2">
        <v>41827</v>
      </c>
      <c r="Q2092" s="2">
        <v>41639</v>
      </c>
    </row>
    <row r="2093" spans="1:17" x14ac:dyDescent="0.35">
      <c r="A2093" t="s">
        <v>5200</v>
      </c>
      <c r="B2093" t="s">
        <v>5201</v>
      </c>
      <c r="D2093" t="s">
        <v>11</v>
      </c>
      <c r="E2093" t="s">
        <v>4721</v>
      </c>
      <c r="M2093" t="s">
        <v>792</v>
      </c>
      <c r="N2093" t="s">
        <v>42</v>
      </c>
      <c r="O2093" s="2">
        <v>41827</v>
      </c>
      <c r="Q2093" s="2">
        <v>41639</v>
      </c>
    </row>
    <row r="2094" spans="1:17" x14ac:dyDescent="0.35">
      <c r="A2094" t="s">
        <v>5202</v>
      </c>
      <c r="B2094" t="s">
        <v>5203</v>
      </c>
      <c r="D2094" t="s">
        <v>11</v>
      </c>
      <c r="E2094" t="s">
        <v>4721</v>
      </c>
      <c r="M2094" t="s">
        <v>792</v>
      </c>
      <c r="N2094" t="s">
        <v>42</v>
      </c>
      <c r="O2094" s="2">
        <v>41827</v>
      </c>
      <c r="Q2094" s="2">
        <v>42277</v>
      </c>
    </row>
    <row r="2095" spans="1:17" x14ac:dyDescent="0.35">
      <c r="A2095" t="s">
        <v>5204</v>
      </c>
      <c r="B2095" t="s">
        <v>5205</v>
      </c>
      <c r="D2095" t="s">
        <v>11</v>
      </c>
      <c r="E2095" t="s">
        <v>4721</v>
      </c>
      <c r="M2095" t="s">
        <v>792</v>
      </c>
      <c r="N2095" t="s">
        <v>42</v>
      </c>
      <c r="O2095" s="2">
        <v>41827</v>
      </c>
      <c r="Q2095" s="2">
        <v>42277</v>
      </c>
    </row>
    <row r="2096" spans="1:17" x14ac:dyDescent="0.35">
      <c r="A2096" t="s">
        <v>5206</v>
      </c>
      <c r="B2096" t="s">
        <v>5207</v>
      </c>
      <c r="D2096" t="s">
        <v>11</v>
      </c>
      <c r="E2096" t="s">
        <v>4721</v>
      </c>
      <c r="M2096" t="s">
        <v>792</v>
      </c>
      <c r="N2096" t="s">
        <v>42</v>
      </c>
      <c r="O2096" s="2">
        <v>41827</v>
      </c>
      <c r="Q2096" s="2">
        <v>42277</v>
      </c>
    </row>
    <row r="2097" spans="1:17" x14ac:dyDescent="0.35">
      <c r="A2097" t="s">
        <v>5208</v>
      </c>
      <c r="B2097" t="s">
        <v>5209</v>
      </c>
      <c r="D2097" t="s">
        <v>11</v>
      </c>
      <c r="E2097" t="s">
        <v>4721</v>
      </c>
      <c r="M2097" t="s">
        <v>792</v>
      </c>
      <c r="N2097" t="s">
        <v>42</v>
      </c>
      <c r="O2097" s="2">
        <v>41827</v>
      </c>
      <c r="Q2097" s="2">
        <v>42277</v>
      </c>
    </row>
    <row r="2098" spans="1:17" x14ac:dyDescent="0.35">
      <c r="A2098" t="s">
        <v>5210</v>
      </c>
      <c r="B2098" t="s">
        <v>5211</v>
      </c>
      <c r="D2098" t="s">
        <v>11</v>
      </c>
      <c r="E2098" t="s">
        <v>4721</v>
      </c>
      <c r="M2098" t="s">
        <v>792</v>
      </c>
      <c r="N2098" t="s">
        <v>42</v>
      </c>
      <c r="O2098" s="2">
        <v>41827</v>
      </c>
      <c r="Q2098" s="2">
        <v>42277</v>
      </c>
    </row>
    <row r="2099" spans="1:17" x14ac:dyDescent="0.35">
      <c r="A2099" t="s">
        <v>5212</v>
      </c>
      <c r="B2099" t="s">
        <v>5213</v>
      </c>
      <c r="D2099" t="s">
        <v>11</v>
      </c>
      <c r="E2099" t="s">
        <v>4721</v>
      </c>
      <c r="M2099" t="s">
        <v>792</v>
      </c>
      <c r="N2099" t="s">
        <v>42</v>
      </c>
      <c r="O2099" s="2">
        <v>41827</v>
      </c>
      <c r="Q2099" s="2">
        <v>42277</v>
      </c>
    </row>
    <row r="2100" spans="1:17" x14ac:dyDescent="0.35">
      <c r="A2100" t="s">
        <v>5214</v>
      </c>
      <c r="B2100" t="s">
        <v>5215</v>
      </c>
      <c r="D2100" t="s">
        <v>11</v>
      </c>
      <c r="E2100" t="s">
        <v>4721</v>
      </c>
      <c r="M2100" t="s">
        <v>792</v>
      </c>
      <c r="N2100" t="s">
        <v>42</v>
      </c>
      <c r="O2100" s="2">
        <v>41827</v>
      </c>
      <c r="Q2100" s="2">
        <v>42277</v>
      </c>
    </row>
    <row r="2101" spans="1:17" x14ac:dyDescent="0.35">
      <c r="A2101" t="s">
        <v>5216</v>
      </c>
      <c r="B2101" t="s">
        <v>5217</v>
      </c>
      <c r="D2101" t="s">
        <v>11</v>
      </c>
      <c r="E2101" t="s">
        <v>4721</v>
      </c>
      <c r="M2101" t="s">
        <v>792</v>
      </c>
      <c r="N2101" t="s">
        <v>42</v>
      </c>
      <c r="O2101" s="2">
        <v>41827</v>
      </c>
      <c r="Q2101" s="2">
        <v>42277</v>
      </c>
    </row>
    <row r="2102" spans="1:17" x14ac:dyDescent="0.35">
      <c r="A2102" t="s">
        <v>5218</v>
      </c>
      <c r="B2102" t="s">
        <v>5219</v>
      </c>
      <c r="D2102" t="s">
        <v>11</v>
      </c>
      <c r="E2102" t="s">
        <v>4721</v>
      </c>
      <c r="M2102" t="s">
        <v>792</v>
      </c>
      <c r="N2102" t="s">
        <v>42</v>
      </c>
      <c r="O2102" s="2">
        <v>41827</v>
      </c>
      <c r="Q2102" s="2">
        <v>42277</v>
      </c>
    </row>
    <row r="2103" spans="1:17" x14ac:dyDescent="0.35">
      <c r="A2103" t="s">
        <v>5220</v>
      </c>
      <c r="B2103" t="s">
        <v>5221</v>
      </c>
      <c r="D2103" t="s">
        <v>11</v>
      </c>
      <c r="E2103" t="s">
        <v>4721</v>
      </c>
      <c r="M2103" t="s">
        <v>792</v>
      </c>
      <c r="N2103" t="s">
        <v>42</v>
      </c>
      <c r="O2103" s="2">
        <v>41827</v>
      </c>
      <c r="Q2103" s="2">
        <v>42277</v>
      </c>
    </row>
    <row r="2104" spans="1:17" x14ac:dyDescent="0.35">
      <c r="A2104" t="s">
        <v>5222</v>
      </c>
      <c r="B2104" t="s">
        <v>5223</v>
      </c>
      <c r="D2104" t="s">
        <v>11</v>
      </c>
      <c r="E2104" t="s">
        <v>4721</v>
      </c>
      <c r="M2104" t="s">
        <v>792</v>
      </c>
      <c r="N2104" t="s">
        <v>42</v>
      </c>
      <c r="O2104" s="2">
        <v>41827</v>
      </c>
      <c r="Q2104" s="2">
        <v>41639</v>
      </c>
    </row>
    <row r="2105" spans="1:17" x14ac:dyDescent="0.35">
      <c r="A2105" t="s">
        <v>5224</v>
      </c>
      <c r="B2105" t="s">
        <v>5225</v>
      </c>
      <c r="D2105" t="s">
        <v>11</v>
      </c>
      <c r="E2105" t="s">
        <v>4721</v>
      </c>
      <c r="M2105" t="s">
        <v>792</v>
      </c>
      <c r="N2105" t="s">
        <v>42</v>
      </c>
      <c r="O2105" s="2">
        <v>41827</v>
      </c>
      <c r="Q2105" s="2">
        <v>42277</v>
      </c>
    </row>
    <row r="2106" spans="1:17" x14ac:dyDescent="0.35">
      <c r="A2106" t="s">
        <v>5226</v>
      </c>
      <c r="B2106" t="s">
        <v>5227</v>
      </c>
      <c r="D2106" t="s">
        <v>11</v>
      </c>
      <c r="E2106" t="s">
        <v>4721</v>
      </c>
      <c r="M2106" t="s">
        <v>792</v>
      </c>
      <c r="N2106" t="s">
        <v>42</v>
      </c>
      <c r="O2106" s="2">
        <v>41827</v>
      </c>
      <c r="Q2106" s="2">
        <v>42277</v>
      </c>
    </row>
    <row r="2107" spans="1:17" x14ac:dyDescent="0.35">
      <c r="A2107" t="s">
        <v>5228</v>
      </c>
      <c r="B2107" t="s">
        <v>5229</v>
      </c>
      <c r="D2107" t="s">
        <v>11</v>
      </c>
      <c r="E2107" t="s">
        <v>4721</v>
      </c>
      <c r="M2107" t="s">
        <v>792</v>
      </c>
      <c r="N2107" t="s">
        <v>42</v>
      </c>
      <c r="O2107" s="2">
        <v>41827</v>
      </c>
      <c r="Q2107" s="2">
        <v>42277</v>
      </c>
    </row>
    <row r="2108" spans="1:17" x14ac:dyDescent="0.35">
      <c r="A2108" t="s">
        <v>5230</v>
      </c>
      <c r="B2108" t="s">
        <v>5231</v>
      </c>
      <c r="D2108" t="s">
        <v>11</v>
      </c>
      <c r="E2108" t="s">
        <v>4721</v>
      </c>
      <c r="M2108" t="s">
        <v>792</v>
      </c>
      <c r="N2108" t="s">
        <v>42</v>
      </c>
      <c r="O2108" s="2">
        <v>41827</v>
      </c>
      <c r="Q2108" s="2">
        <v>42277</v>
      </c>
    </row>
    <row r="2109" spans="1:17" x14ac:dyDescent="0.35">
      <c r="A2109" t="s">
        <v>5232</v>
      </c>
      <c r="B2109" t="s">
        <v>5233</v>
      </c>
      <c r="D2109" t="s">
        <v>11</v>
      </c>
      <c r="E2109" t="s">
        <v>4721</v>
      </c>
      <c r="M2109" t="s">
        <v>792</v>
      </c>
      <c r="N2109" t="s">
        <v>42</v>
      </c>
      <c r="O2109" s="2">
        <v>41827</v>
      </c>
      <c r="Q2109" s="2">
        <v>42277</v>
      </c>
    </row>
    <row r="2110" spans="1:17" x14ac:dyDescent="0.35">
      <c r="A2110" t="s">
        <v>5234</v>
      </c>
      <c r="B2110" t="s">
        <v>5235</v>
      </c>
      <c r="D2110" t="s">
        <v>11</v>
      </c>
      <c r="E2110" t="s">
        <v>4721</v>
      </c>
      <c r="M2110" t="s">
        <v>792</v>
      </c>
      <c r="N2110" t="s">
        <v>42</v>
      </c>
      <c r="O2110" s="2">
        <v>41827</v>
      </c>
      <c r="Q2110" s="2">
        <v>42277</v>
      </c>
    </row>
    <row r="2111" spans="1:17" x14ac:dyDescent="0.35">
      <c r="A2111" t="s">
        <v>5236</v>
      </c>
      <c r="B2111" t="s">
        <v>5237</v>
      </c>
      <c r="D2111" t="s">
        <v>11</v>
      </c>
      <c r="E2111" t="s">
        <v>4721</v>
      </c>
      <c r="M2111" t="s">
        <v>792</v>
      </c>
      <c r="N2111" t="s">
        <v>42</v>
      </c>
      <c r="O2111" s="2">
        <v>41827</v>
      </c>
      <c r="Q2111" s="2">
        <v>42277</v>
      </c>
    </row>
    <row r="2112" spans="1:17" x14ac:dyDescent="0.35">
      <c r="A2112" t="s">
        <v>5238</v>
      </c>
      <c r="B2112" t="s">
        <v>5239</v>
      </c>
      <c r="D2112" t="s">
        <v>11</v>
      </c>
      <c r="E2112" t="s">
        <v>4721</v>
      </c>
      <c r="M2112" t="s">
        <v>792</v>
      </c>
      <c r="N2112" t="s">
        <v>42</v>
      </c>
      <c r="O2112" s="2">
        <v>41827</v>
      </c>
      <c r="Q2112" s="2">
        <v>42277</v>
      </c>
    </row>
    <row r="2113" spans="1:17" x14ac:dyDescent="0.35">
      <c r="A2113" t="s">
        <v>5240</v>
      </c>
      <c r="B2113" t="s">
        <v>5241</v>
      </c>
      <c r="D2113" t="s">
        <v>11</v>
      </c>
      <c r="E2113" t="s">
        <v>4721</v>
      </c>
      <c r="M2113" t="s">
        <v>792</v>
      </c>
      <c r="N2113" t="s">
        <v>42</v>
      </c>
      <c r="O2113" s="2">
        <v>41827</v>
      </c>
      <c r="Q2113" s="2">
        <v>41639</v>
      </c>
    </row>
    <row r="2114" spans="1:17" x14ac:dyDescent="0.35">
      <c r="A2114" t="s">
        <v>5242</v>
      </c>
      <c r="B2114" t="s">
        <v>5243</v>
      </c>
      <c r="D2114" t="s">
        <v>11</v>
      </c>
      <c r="E2114" t="s">
        <v>4721</v>
      </c>
      <c r="M2114" t="s">
        <v>792</v>
      </c>
      <c r="N2114" t="s">
        <v>42</v>
      </c>
      <c r="O2114" s="2">
        <v>41827</v>
      </c>
      <c r="Q2114" s="2">
        <v>42277</v>
      </c>
    </row>
    <row r="2115" spans="1:17" x14ac:dyDescent="0.35">
      <c r="A2115" t="s">
        <v>5244</v>
      </c>
      <c r="B2115" t="s">
        <v>5245</v>
      </c>
      <c r="D2115" t="s">
        <v>11</v>
      </c>
      <c r="E2115" t="s">
        <v>4721</v>
      </c>
      <c r="M2115" t="s">
        <v>792</v>
      </c>
      <c r="N2115" t="s">
        <v>42</v>
      </c>
      <c r="O2115" s="2">
        <v>41827</v>
      </c>
      <c r="Q2115" s="2">
        <v>42277</v>
      </c>
    </row>
    <row r="2116" spans="1:17" x14ac:dyDescent="0.35">
      <c r="A2116" t="s">
        <v>5246</v>
      </c>
      <c r="B2116" t="s">
        <v>5247</v>
      </c>
      <c r="D2116" t="s">
        <v>11</v>
      </c>
      <c r="E2116" t="s">
        <v>4721</v>
      </c>
      <c r="M2116" t="s">
        <v>792</v>
      </c>
      <c r="N2116" t="s">
        <v>42</v>
      </c>
      <c r="O2116" s="2">
        <v>41827</v>
      </c>
      <c r="Q2116" s="2">
        <v>41639</v>
      </c>
    </row>
    <row r="2117" spans="1:17" x14ac:dyDescent="0.35">
      <c r="A2117" t="s">
        <v>5248</v>
      </c>
      <c r="B2117" t="s">
        <v>5249</v>
      </c>
      <c r="D2117" t="s">
        <v>11</v>
      </c>
      <c r="E2117" t="s">
        <v>4721</v>
      </c>
      <c r="M2117" t="s">
        <v>792</v>
      </c>
      <c r="N2117" t="s">
        <v>42</v>
      </c>
      <c r="O2117" s="2">
        <v>41827</v>
      </c>
      <c r="Q2117" s="2">
        <v>41639</v>
      </c>
    </row>
    <row r="2118" spans="1:17" x14ac:dyDescent="0.35">
      <c r="A2118" t="s">
        <v>5250</v>
      </c>
      <c r="B2118" t="s">
        <v>5251</v>
      </c>
      <c r="D2118" t="s">
        <v>11</v>
      </c>
      <c r="E2118" t="s">
        <v>4721</v>
      </c>
      <c r="M2118" t="s">
        <v>792</v>
      </c>
      <c r="N2118" t="s">
        <v>42</v>
      </c>
      <c r="O2118" s="2">
        <v>41827</v>
      </c>
    </row>
    <row r="2119" spans="1:17" x14ac:dyDescent="0.35">
      <c r="A2119" t="s">
        <v>5252</v>
      </c>
      <c r="B2119" t="s">
        <v>5253</v>
      </c>
      <c r="D2119" t="s">
        <v>11</v>
      </c>
      <c r="E2119" t="s">
        <v>4721</v>
      </c>
      <c r="M2119" t="s">
        <v>792</v>
      </c>
      <c r="N2119" t="s">
        <v>42</v>
      </c>
      <c r="O2119" s="2">
        <v>41827</v>
      </c>
      <c r="Q2119" s="2">
        <v>42277</v>
      </c>
    </row>
    <row r="2120" spans="1:17" x14ac:dyDescent="0.35">
      <c r="A2120" t="s">
        <v>5254</v>
      </c>
      <c r="B2120" t="s">
        <v>5255</v>
      </c>
      <c r="D2120" t="s">
        <v>11</v>
      </c>
      <c r="E2120" t="s">
        <v>4721</v>
      </c>
      <c r="M2120" t="s">
        <v>792</v>
      </c>
      <c r="N2120" t="s">
        <v>42</v>
      </c>
      <c r="O2120" s="2">
        <v>41827</v>
      </c>
    </row>
    <row r="2121" spans="1:17" x14ac:dyDescent="0.35">
      <c r="A2121" t="s">
        <v>5256</v>
      </c>
      <c r="B2121" t="s">
        <v>5257</v>
      </c>
      <c r="D2121" t="s">
        <v>11</v>
      </c>
      <c r="E2121" t="s">
        <v>4721</v>
      </c>
      <c r="M2121" t="s">
        <v>792</v>
      </c>
      <c r="N2121" t="s">
        <v>42</v>
      </c>
      <c r="O2121" s="2">
        <v>41827</v>
      </c>
      <c r="Q2121" s="2">
        <v>42277</v>
      </c>
    </row>
    <row r="2122" spans="1:17" x14ac:dyDescent="0.35">
      <c r="A2122" t="s">
        <v>5258</v>
      </c>
      <c r="B2122" t="s">
        <v>5259</v>
      </c>
      <c r="D2122" t="s">
        <v>11</v>
      </c>
      <c r="E2122" t="s">
        <v>4721</v>
      </c>
      <c r="M2122" t="s">
        <v>792</v>
      </c>
      <c r="N2122" t="s">
        <v>42</v>
      </c>
      <c r="O2122" s="2">
        <v>41827</v>
      </c>
      <c r="Q2122" s="2">
        <v>42277</v>
      </c>
    </row>
    <row r="2123" spans="1:17" x14ac:dyDescent="0.35">
      <c r="A2123" t="s">
        <v>5260</v>
      </c>
      <c r="B2123" t="s">
        <v>5261</v>
      </c>
      <c r="D2123" t="s">
        <v>11</v>
      </c>
      <c r="E2123" t="s">
        <v>4721</v>
      </c>
      <c r="M2123" t="s">
        <v>792</v>
      </c>
      <c r="N2123" t="s">
        <v>42</v>
      </c>
      <c r="O2123" s="2">
        <v>41827</v>
      </c>
      <c r="Q2123" s="2">
        <v>41639</v>
      </c>
    </row>
    <row r="2124" spans="1:17" x14ac:dyDescent="0.35">
      <c r="A2124" t="s">
        <v>5262</v>
      </c>
      <c r="B2124" t="s">
        <v>5263</v>
      </c>
      <c r="D2124" t="s">
        <v>11</v>
      </c>
      <c r="E2124" t="s">
        <v>4721</v>
      </c>
      <c r="M2124" t="s">
        <v>792</v>
      </c>
      <c r="N2124" t="s">
        <v>42</v>
      </c>
      <c r="O2124" s="2">
        <v>41827</v>
      </c>
      <c r="Q2124" s="2">
        <v>42277</v>
      </c>
    </row>
    <row r="2125" spans="1:17" x14ac:dyDescent="0.35">
      <c r="A2125" t="s">
        <v>5264</v>
      </c>
      <c r="B2125" t="s">
        <v>5265</v>
      </c>
      <c r="D2125" t="s">
        <v>11</v>
      </c>
      <c r="E2125" t="s">
        <v>4721</v>
      </c>
      <c r="M2125" t="s">
        <v>792</v>
      </c>
      <c r="N2125" t="s">
        <v>42</v>
      </c>
      <c r="O2125" s="2">
        <v>41827</v>
      </c>
    </row>
    <row r="2126" spans="1:17" x14ac:dyDescent="0.35">
      <c r="A2126" t="s">
        <v>5266</v>
      </c>
      <c r="B2126" t="s">
        <v>5267</v>
      </c>
      <c r="D2126" t="s">
        <v>11</v>
      </c>
      <c r="E2126" t="s">
        <v>4721</v>
      </c>
      <c r="M2126" t="s">
        <v>792</v>
      </c>
      <c r="N2126" t="s">
        <v>42</v>
      </c>
      <c r="O2126" s="2">
        <v>41827</v>
      </c>
    </row>
    <row r="2127" spans="1:17" x14ac:dyDescent="0.35">
      <c r="A2127" t="s">
        <v>5268</v>
      </c>
      <c r="B2127" t="s">
        <v>5269</v>
      </c>
      <c r="D2127" t="s">
        <v>11</v>
      </c>
      <c r="E2127" t="s">
        <v>4721</v>
      </c>
      <c r="M2127" t="s">
        <v>792</v>
      </c>
      <c r="N2127" t="s">
        <v>42</v>
      </c>
      <c r="O2127" s="2">
        <v>41827</v>
      </c>
      <c r="Q2127" s="2">
        <v>41639</v>
      </c>
    </row>
    <row r="2128" spans="1:17" x14ac:dyDescent="0.35">
      <c r="A2128" t="s">
        <v>5270</v>
      </c>
      <c r="B2128" t="s">
        <v>5271</v>
      </c>
      <c r="D2128" t="s">
        <v>11</v>
      </c>
      <c r="E2128" t="s">
        <v>4721</v>
      </c>
      <c r="M2128" t="s">
        <v>792</v>
      </c>
      <c r="N2128" t="s">
        <v>42</v>
      </c>
      <c r="O2128" s="2">
        <v>41827</v>
      </c>
      <c r="Q2128" s="2">
        <v>41639</v>
      </c>
    </row>
    <row r="2129" spans="1:18" x14ac:dyDescent="0.35">
      <c r="A2129" t="s">
        <v>5272</v>
      </c>
      <c r="B2129" t="s">
        <v>5273</v>
      </c>
      <c r="D2129" t="s">
        <v>11</v>
      </c>
      <c r="E2129" t="s">
        <v>4721</v>
      </c>
      <c r="M2129" t="s">
        <v>792</v>
      </c>
      <c r="N2129" t="s">
        <v>42</v>
      </c>
      <c r="O2129" s="2">
        <v>41827</v>
      </c>
    </row>
    <row r="2130" spans="1:18" x14ac:dyDescent="0.35">
      <c r="A2130" t="s">
        <v>5274</v>
      </c>
      <c r="B2130" t="s">
        <v>5275</v>
      </c>
      <c r="D2130" t="s">
        <v>11</v>
      </c>
      <c r="E2130" t="s">
        <v>4721</v>
      </c>
      <c r="M2130" t="s">
        <v>792</v>
      </c>
      <c r="N2130" t="s">
        <v>42</v>
      </c>
      <c r="O2130" s="2">
        <v>41827</v>
      </c>
      <c r="Q2130" s="2">
        <v>41639</v>
      </c>
    </row>
    <row r="2131" spans="1:18" x14ac:dyDescent="0.35">
      <c r="A2131" t="s">
        <v>5276</v>
      </c>
      <c r="B2131" t="s">
        <v>5277</v>
      </c>
      <c r="D2131" t="s">
        <v>11</v>
      </c>
      <c r="E2131" t="s">
        <v>4721</v>
      </c>
      <c r="M2131" t="s">
        <v>792</v>
      </c>
      <c r="N2131" t="s">
        <v>42</v>
      </c>
      <c r="O2131" s="2">
        <v>41827</v>
      </c>
      <c r="Q2131" s="2">
        <v>41639</v>
      </c>
    </row>
    <row r="2132" spans="1:18" x14ac:dyDescent="0.35">
      <c r="A2132" t="s">
        <v>5278</v>
      </c>
      <c r="B2132" t="s">
        <v>5279</v>
      </c>
      <c r="D2132" t="s">
        <v>11</v>
      </c>
      <c r="E2132" t="s">
        <v>4721</v>
      </c>
      <c r="M2132" t="s">
        <v>792</v>
      </c>
      <c r="N2132" t="s">
        <v>42</v>
      </c>
      <c r="O2132" s="2">
        <v>41827</v>
      </c>
      <c r="Q2132" s="2">
        <v>41639</v>
      </c>
    </row>
    <row r="2133" spans="1:18" x14ac:dyDescent="0.35">
      <c r="A2133" t="s">
        <v>5280</v>
      </c>
      <c r="B2133" t="s">
        <v>5281</v>
      </c>
      <c r="D2133" t="s">
        <v>11</v>
      </c>
      <c r="E2133" t="s">
        <v>4721</v>
      </c>
      <c r="M2133" t="s">
        <v>792</v>
      </c>
      <c r="N2133" t="s">
        <v>42</v>
      </c>
      <c r="O2133" s="2">
        <v>41827</v>
      </c>
      <c r="Q2133" s="2">
        <v>41639</v>
      </c>
    </row>
    <row r="2134" spans="1:18" x14ac:dyDescent="0.35">
      <c r="A2134" t="s">
        <v>5282</v>
      </c>
      <c r="B2134" t="s">
        <v>5283</v>
      </c>
      <c r="D2134" t="s">
        <v>11</v>
      </c>
      <c r="E2134" t="s">
        <v>4721</v>
      </c>
      <c r="M2134" t="s">
        <v>792</v>
      </c>
      <c r="N2134" t="s">
        <v>42</v>
      </c>
      <c r="O2134" s="2">
        <v>41827</v>
      </c>
      <c r="Q2134" s="2">
        <v>41639</v>
      </c>
    </row>
    <row r="2135" spans="1:18" x14ac:dyDescent="0.35">
      <c r="A2135" t="s">
        <v>5284</v>
      </c>
      <c r="B2135" t="s">
        <v>5285</v>
      </c>
      <c r="D2135" t="s">
        <v>11</v>
      </c>
      <c r="E2135" t="s">
        <v>4721</v>
      </c>
      <c r="M2135" t="s">
        <v>792</v>
      </c>
      <c r="N2135" t="s">
        <v>42</v>
      </c>
      <c r="O2135" s="2">
        <v>41827</v>
      </c>
      <c r="Q2135" s="2">
        <v>41639</v>
      </c>
    </row>
    <row r="2136" spans="1:18" x14ac:dyDescent="0.35">
      <c r="A2136" t="s">
        <v>5286</v>
      </c>
      <c r="B2136" t="s">
        <v>5287</v>
      </c>
      <c r="D2136" t="s">
        <v>11</v>
      </c>
      <c r="E2136" t="s">
        <v>4721</v>
      </c>
      <c r="M2136" t="s">
        <v>792</v>
      </c>
      <c r="N2136" t="s">
        <v>42</v>
      </c>
      <c r="O2136" s="2">
        <v>41827</v>
      </c>
      <c r="Q2136" s="2">
        <v>41639</v>
      </c>
    </row>
    <row r="2137" spans="1:18" x14ac:dyDescent="0.35">
      <c r="A2137" t="s">
        <v>5288</v>
      </c>
      <c r="B2137" t="s">
        <v>5289</v>
      </c>
      <c r="D2137" t="s">
        <v>11</v>
      </c>
      <c r="E2137" t="s">
        <v>4721</v>
      </c>
      <c r="M2137" t="s">
        <v>792</v>
      </c>
      <c r="N2137" t="s">
        <v>42</v>
      </c>
      <c r="O2137" s="2">
        <v>41827</v>
      </c>
      <c r="Q2137" s="2">
        <v>41639</v>
      </c>
    </row>
    <row r="2138" spans="1:18" x14ac:dyDescent="0.35">
      <c r="A2138" t="s">
        <v>5290</v>
      </c>
      <c r="B2138" t="s">
        <v>5291</v>
      </c>
      <c r="D2138" t="s">
        <v>11</v>
      </c>
      <c r="E2138" t="s">
        <v>4721</v>
      </c>
      <c r="M2138" t="s">
        <v>792</v>
      </c>
      <c r="N2138" t="s">
        <v>42</v>
      </c>
      <c r="O2138" s="2">
        <v>41827</v>
      </c>
    </row>
    <row r="2139" spans="1:18" x14ac:dyDescent="0.35">
      <c r="A2139" t="s">
        <v>5292</v>
      </c>
      <c r="B2139" t="s">
        <v>5293</v>
      </c>
      <c r="D2139" t="s">
        <v>11</v>
      </c>
      <c r="E2139" t="s">
        <v>4721</v>
      </c>
      <c r="M2139" t="s">
        <v>792</v>
      </c>
      <c r="N2139" t="s">
        <v>42</v>
      </c>
      <c r="O2139" s="2">
        <v>41827</v>
      </c>
      <c r="Q2139" s="2">
        <v>41639</v>
      </c>
    </row>
    <row r="2140" spans="1:18" x14ac:dyDescent="0.35">
      <c r="A2140" t="s">
        <v>5294</v>
      </c>
      <c r="B2140" t="s">
        <v>5295</v>
      </c>
      <c r="D2140" t="s">
        <v>11</v>
      </c>
      <c r="E2140" t="s">
        <v>4721</v>
      </c>
      <c r="M2140" t="s">
        <v>792</v>
      </c>
      <c r="N2140" t="s">
        <v>42</v>
      </c>
      <c r="O2140" s="2">
        <v>41827</v>
      </c>
    </row>
    <row r="2141" spans="1:18" x14ac:dyDescent="0.35">
      <c r="A2141" t="s">
        <v>5296</v>
      </c>
      <c r="B2141" t="s">
        <v>5297</v>
      </c>
      <c r="D2141" t="s">
        <v>11</v>
      </c>
      <c r="E2141" t="s">
        <v>4721</v>
      </c>
      <c r="M2141" t="s">
        <v>792</v>
      </c>
      <c r="N2141" t="s">
        <v>42</v>
      </c>
      <c r="O2141" s="2">
        <v>41827</v>
      </c>
    </row>
    <row r="2142" spans="1:18" x14ac:dyDescent="0.35">
      <c r="A2142" t="s">
        <v>5298</v>
      </c>
      <c r="B2142" t="s">
        <v>5299</v>
      </c>
      <c r="D2142" t="s">
        <v>11</v>
      </c>
      <c r="E2142" t="s">
        <v>4721</v>
      </c>
      <c r="M2142" t="s">
        <v>792</v>
      </c>
      <c r="N2142" t="s">
        <v>42</v>
      </c>
      <c r="O2142" s="2">
        <v>41827</v>
      </c>
      <c r="R2142" s="2">
        <v>42277</v>
      </c>
    </row>
    <row r="2143" spans="1:18" x14ac:dyDescent="0.35">
      <c r="A2143" t="s">
        <v>5300</v>
      </c>
      <c r="B2143" t="s">
        <v>5301</v>
      </c>
      <c r="D2143" t="s">
        <v>11</v>
      </c>
      <c r="E2143" t="s">
        <v>4721</v>
      </c>
      <c r="M2143" t="s">
        <v>792</v>
      </c>
      <c r="N2143" t="s">
        <v>42</v>
      </c>
      <c r="O2143" s="2">
        <v>41827</v>
      </c>
    </row>
    <row r="2144" spans="1:18" x14ac:dyDescent="0.35">
      <c r="A2144" t="s">
        <v>5302</v>
      </c>
      <c r="B2144" t="s">
        <v>5303</v>
      </c>
      <c r="D2144" t="s">
        <v>11</v>
      </c>
      <c r="E2144" t="s">
        <v>4721</v>
      </c>
      <c r="M2144" t="s">
        <v>792</v>
      </c>
      <c r="N2144" t="s">
        <v>42</v>
      </c>
      <c r="O2144" s="2">
        <v>41827</v>
      </c>
      <c r="Q2144" s="2">
        <v>41639</v>
      </c>
      <c r="R2144" s="2">
        <v>42277</v>
      </c>
    </row>
    <row r="2145" spans="1:18" x14ac:dyDescent="0.35">
      <c r="A2145" t="s">
        <v>5304</v>
      </c>
      <c r="B2145" t="s">
        <v>5305</v>
      </c>
      <c r="D2145" t="s">
        <v>11</v>
      </c>
      <c r="E2145" t="s">
        <v>4721</v>
      </c>
      <c r="M2145" t="s">
        <v>792</v>
      </c>
      <c r="N2145" t="s">
        <v>42</v>
      </c>
      <c r="O2145" s="2">
        <v>41827</v>
      </c>
      <c r="Q2145" s="2">
        <v>41639</v>
      </c>
      <c r="R2145" s="2">
        <v>42277</v>
      </c>
    </row>
    <row r="2146" spans="1:18" x14ac:dyDescent="0.35">
      <c r="A2146" t="s">
        <v>5306</v>
      </c>
      <c r="B2146" t="s">
        <v>5307</v>
      </c>
      <c r="D2146" t="s">
        <v>11</v>
      </c>
      <c r="E2146" t="s">
        <v>4721</v>
      </c>
      <c r="M2146" t="s">
        <v>792</v>
      </c>
      <c r="N2146" t="s">
        <v>42</v>
      </c>
      <c r="O2146" s="2">
        <v>41827</v>
      </c>
      <c r="Q2146" s="2">
        <v>41639</v>
      </c>
      <c r="R2146" s="2">
        <v>42277</v>
      </c>
    </row>
    <row r="2147" spans="1:18" x14ac:dyDescent="0.35">
      <c r="A2147" t="s">
        <v>5308</v>
      </c>
      <c r="B2147" t="s">
        <v>5309</v>
      </c>
      <c r="D2147" t="s">
        <v>11</v>
      </c>
      <c r="E2147" t="s">
        <v>4721</v>
      </c>
      <c r="M2147" t="s">
        <v>792</v>
      </c>
      <c r="N2147" t="s">
        <v>42</v>
      </c>
      <c r="O2147" s="2">
        <v>41827</v>
      </c>
      <c r="Q2147" s="2">
        <v>41639</v>
      </c>
    </row>
    <row r="2148" spans="1:18" x14ac:dyDescent="0.35">
      <c r="A2148" t="s">
        <v>5310</v>
      </c>
      <c r="B2148" t="s">
        <v>5311</v>
      </c>
      <c r="D2148" t="s">
        <v>11</v>
      </c>
      <c r="E2148" t="s">
        <v>4721</v>
      </c>
      <c r="M2148" t="s">
        <v>792</v>
      </c>
      <c r="N2148" t="s">
        <v>42</v>
      </c>
      <c r="O2148" s="2">
        <v>41827</v>
      </c>
    </row>
    <row r="2149" spans="1:18" x14ac:dyDescent="0.35">
      <c r="A2149" t="s">
        <v>5312</v>
      </c>
      <c r="B2149" t="s">
        <v>5313</v>
      </c>
      <c r="D2149" t="s">
        <v>11</v>
      </c>
      <c r="E2149" t="s">
        <v>4721</v>
      </c>
      <c r="M2149" t="s">
        <v>792</v>
      </c>
      <c r="N2149" t="s">
        <v>42</v>
      </c>
      <c r="O2149" s="2">
        <v>41827</v>
      </c>
    </row>
    <row r="2150" spans="1:18" x14ac:dyDescent="0.35">
      <c r="A2150" t="s">
        <v>5314</v>
      </c>
      <c r="B2150" t="s">
        <v>5315</v>
      </c>
      <c r="D2150" t="s">
        <v>11</v>
      </c>
      <c r="E2150" t="s">
        <v>4721</v>
      </c>
      <c r="M2150" t="s">
        <v>792</v>
      </c>
      <c r="N2150" t="s">
        <v>42</v>
      </c>
      <c r="O2150" s="2">
        <v>41827</v>
      </c>
    </row>
    <row r="2151" spans="1:18" x14ac:dyDescent="0.35">
      <c r="A2151" t="s">
        <v>5316</v>
      </c>
      <c r="B2151" t="s">
        <v>5317</v>
      </c>
      <c r="D2151" t="s">
        <v>11</v>
      </c>
      <c r="E2151" t="s">
        <v>4721</v>
      </c>
      <c r="M2151" t="s">
        <v>792</v>
      </c>
      <c r="N2151" t="s">
        <v>42</v>
      </c>
      <c r="O2151" s="2">
        <v>41827</v>
      </c>
      <c r="Q2151" s="2">
        <v>41639</v>
      </c>
    </row>
    <row r="2152" spans="1:18" x14ac:dyDescent="0.35">
      <c r="A2152" t="s">
        <v>5318</v>
      </c>
      <c r="B2152" t="s">
        <v>5319</v>
      </c>
      <c r="D2152" t="s">
        <v>11</v>
      </c>
      <c r="E2152" t="s">
        <v>4721</v>
      </c>
      <c r="M2152" t="s">
        <v>792</v>
      </c>
      <c r="N2152" t="s">
        <v>42</v>
      </c>
      <c r="O2152" s="2">
        <v>41827</v>
      </c>
      <c r="Q2152" s="2">
        <v>41639</v>
      </c>
    </row>
    <row r="2153" spans="1:18" x14ac:dyDescent="0.35">
      <c r="A2153" t="s">
        <v>5320</v>
      </c>
      <c r="B2153" t="s">
        <v>5321</v>
      </c>
      <c r="D2153" t="s">
        <v>11</v>
      </c>
      <c r="E2153" t="s">
        <v>4721</v>
      </c>
      <c r="M2153" t="s">
        <v>792</v>
      </c>
      <c r="N2153" t="s">
        <v>42</v>
      </c>
      <c r="O2153" s="2">
        <v>41827</v>
      </c>
      <c r="Q2153" s="2">
        <v>41639</v>
      </c>
    </row>
    <row r="2154" spans="1:18" x14ac:dyDescent="0.35">
      <c r="A2154" t="s">
        <v>5322</v>
      </c>
      <c r="B2154" t="s">
        <v>5323</v>
      </c>
      <c r="D2154" t="s">
        <v>11</v>
      </c>
      <c r="E2154" t="s">
        <v>4721</v>
      </c>
      <c r="M2154" t="s">
        <v>792</v>
      </c>
      <c r="N2154" t="s">
        <v>42</v>
      </c>
      <c r="O2154" s="2">
        <v>41827</v>
      </c>
    </row>
    <row r="2155" spans="1:18" x14ac:dyDescent="0.35">
      <c r="A2155" t="s">
        <v>5324</v>
      </c>
      <c r="B2155" t="s">
        <v>5325</v>
      </c>
      <c r="D2155" t="s">
        <v>11</v>
      </c>
      <c r="E2155" t="s">
        <v>4721</v>
      </c>
      <c r="M2155" t="s">
        <v>792</v>
      </c>
      <c r="N2155" t="s">
        <v>42</v>
      </c>
      <c r="O2155" s="2">
        <v>41827</v>
      </c>
      <c r="Q2155" s="2">
        <v>41639</v>
      </c>
    </row>
    <row r="2156" spans="1:18" x14ac:dyDescent="0.35">
      <c r="A2156" t="s">
        <v>5326</v>
      </c>
      <c r="B2156" t="s">
        <v>5327</v>
      </c>
      <c r="D2156" t="s">
        <v>11</v>
      </c>
      <c r="E2156" t="s">
        <v>4721</v>
      </c>
      <c r="M2156" t="s">
        <v>792</v>
      </c>
      <c r="N2156" t="s">
        <v>42</v>
      </c>
      <c r="O2156" s="2">
        <v>41827</v>
      </c>
    </row>
    <row r="2157" spans="1:18" x14ac:dyDescent="0.35">
      <c r="A2157" t="s">
        <v>5328</v>
      </c>
      <c r="B2157" t="s">
        <v>5329</v>
      </c>
      <c r="D2157" t="s">
        <v>11</v>
      </c>
      <c r="E2157" t="s">
        <v>4721</v>
      </c>
      <c r="M2157" t="s">
        <v>792</v>
      </c>
      <c r="N2157" t="s">
        <v>42</v>
      </c>
      <c r="O2157" s="2">
        <v>41827</v>
      </c>
      <c r="R2157" s="2">
        <v>42277</v>
      </c>
    </row>
    <row r="2158" spans="1:18" x14ac:dyDescent="0.35">
      <c r="A2158" t="s">
        <v>5330</v>
      </c>
      <c r="B2158" t="s">
        <v>5331</v>
      </c>
      <c r="D2158" t="s">
        <v>11</v>
      </c>
      <c r="E2158" t="s">
        <v>4721</v>
      </c>
      <c r="M2158" t="s">
        <v>792</v>
      </c>
      <c r="N2158" t="s">
        <v>42</v>
      </c>
      <c r="O2158" s="2">
        <v>41827</v>
      </c>
      <c r="R2158" s="2">
        <v>42277</v>
      </c>
    </row>
    <row r="2159" spans="1:18" x14ac:dyDescent="0.35">
      <c r="A2159" t="s">
        <v>5332</v>
      </c>
      <c r="B2159" t="s">
        <v>5333</v>
      </c>
      <c r="D2159" t="s">
        <v>11</v>
      </c>
      <c r="E2159" t="s">
        <v>4721</v>
      </c>
      <c r="M2159" t="s">
        <v>792</v>
      </c>
      <c r="N2159" t="s">
        <v>42</v>
      </c>
      <c r="O2159" s="2">
        <v>41827</v>
      </c>
      <c r="R2159" s="2">
        <v>42277</v>
      </c>
    </row>
    <row r="2160" spans="1:18" x14ac:dyDescent="0.35">
      <c r="A2160" t="s">
        <v>5334</v>
      </c>
      <c r="B2160" t="s">
        <v>5335</v>
      </c>
      <c r="D2160" t="s">
        <v>11</v>
      </c>
      <c r="E2160" t="s">
        <v>4721</v>
      </c>
      <c r="M2160" t="s">
        <v>792</v>
      </c>
      <c r="N2160" t="s">
        <v>42</v>
      </c>
      <c r="O2160" s="2">
        <v>41827</v>
      </c>
      <c r="Q2160" s="2">
        <v>42277</v>
      </c>
      <c r="R2160" s="2">
        <v>42277</v>
      </c>
    </row>
    <row r="2161" spans="1:18" x14ac:dyDescent="0.35">
      <c r="A2161" t="s">
        <v>5336</v>
      </c>
      <c r="B2161" t="s">
        <v>5337</v>
      </c>
      <c r="D2161" t="s">
        <v>11</v>
      </c>
      <c r="E2161" t="s">
        <v>4721</v>
      </c>
      <c r="M2161" t="s">
        <v>792</v>
      </c>
      <c r="N2161" t="s">
        <v>42</v>
      </c>
      <c r="O2161" s="2">
        <v>41827</v>
      </c>
      <c r="R2161" s="2">
        <v>42277</v>
      </c>
    </row>
    <row r="2162" spans="1:18" x14ac:dyDescent="0.35">
      <c r="A2162" t="s">
        <v>5338</v>
      </c>
      <c r="B2162" t="s">
        <v>5339</v>
      </c>
      <c r="D2162" t="s">
        <v>11</v>
      </c>
      <c r="E2162" t="s">
        <v>4721</v>
      </c>
      <c r="M2162" t="s">
        <v>792</v>
      </c>
      <c r="N2162" t="s">
        <v>42</v>
      </c>
      <c r="O2162" s="2">
        <v>41827</v>
      </c>
      <c r="R2162" s="2">
        <v>42277</v>
      </c>
    </row>
    <row r="2163" spans="1:18" x14ac:dyDescent="0.35">
      <c r="A2163" t="s">
        <v>5340</v>
      </c>
      <c r="B2163" t="s">
        <v>5341</v>
      </c>
      <c r="D2163" t="s">
        <v>11</v>
      </c>
      <c r="E2163" t="s">
        <v>4721</v>
      </c>
      <c r="M2163" t="s">
        <v>792</v>
      </c>
      <c r="N2163" t="s">
        <v>42</v>
      </c>
      <c r="O2163" s="2">
        <v>41827</v>
      </c>
      <c r="R2163" s="2">
        <v>42277</v>
      </c>
    </row>
    <row r="2164" spans="1:18" x14ac:dyDescent="0.35">
      <c r="A2164" t="s">
        <v>5342</v>
      </c>
      <c r="B2164" t="s">
        <v>5343</v>
      </c>
      <c r="D2164" t="s">
        <v>11</v>
      </c>
      <c r="E2164" t="s">
        <v>4721</v>
      </c>
      <c r="M2164" t="s">
        <v>792</v>
      </c>
      <c r="N2164" t="s">
        <v>42</v>
      </c>
      <c r="O2164" s="2">
        <v>41827</v>
      </c>
      <c r="Q2164" s="2">
        <v>41639</v>
      </c>
    </row>
    <row r="2165" spans="1:18" x14ac:dyDescent="0.35">
      <c r="A2165" t="s">
        <v>5344</v>
      </c>
      <c r="B2165" t="s">
        <v>5345</v>
      </c>
      <c r="D2165" t="s">
        <v>11</v>
      </c>
      <c r="E2165" t="s">
        <v>4721</v>
      </c>
      <c r="M2165" t="s">
        <v>792</v>
      </c>
      <c r="N2165" t="s">
        <v>42</v>
      </c>
      <c r="O2165" s="2">
        <v>41827</v>
      </c>
      <c r="Q2165" s="2">
        <v>41639</v>
      </c>
    </row>
    <row r="2166" spans="1:18" x14ac:dyDescent="0.35">
      <c r="A2166" t="s">
        <v>5346</v>
      </c>
      <c r="B2166" t="s">
        <v>5347</v>
      </c>
      <c r="D2166" t="s">
        <v>11</v>
      </c>
      <c r="E2166" t="s">
        <v>4721</v>
      </c>
      <c r="M2166" t="s">
        <v>792</v>
      </c>
      <c r="N2166" t="s">
        <v>42</v>
      </c>
      <c r="O2166" s="2">
        <v>42277</v>
      </c>
      <c r="Q2166" s="2">
        <v>41639</v>
      </c>
      <c r="R2166" s="2">
        <v>42277</v>
      </c>
    </row>
    <row r="2167" spans="1:18" x14ac:dyDescent="0.35">
      <c r="A2167" t="s">
        <v>5348</v>
      </c>
      <c r="B2167" t="s">
        <v>5349</v>
      </c>
      <c r="D2167" t="s">
        <v>11</v>
      </c>
      <c r="E2167" t="s">
        <v>4721</v>
      </c>
      <c r="M2167" t="s">
        <v>792</v>
      </c>
      <c r="N2167" t="s">
        <v>42</v>
      </c>
      <c r="O2167" s="2">
        <v>41827</v>
      </c>
      <c r="Q2167" s="2">
        <v>41639</v>
      </c>
    </row>
    <row r="2168" spans="1:18" x14ac:dyDescent="0.35">
      <c r="A2168" t="s">
        <v>5350</v>
      </c>
      <c r="B2168" t="s">
        <v>5351</v>
      </c>
      <c r="D2168" t="s">
        <v>11</v>
      </c>
      <c r="E2168" t="s">
        <v>4721</v>
      </c>
      <c r="M2168" t="s">
        <v>792</v>
      </c>
      <c r="N2168" t="s">
        <v>42</v>
      </c>
      <c r="O2168" s="2">
        <v>41827</v>
      </c>
      <c r="Q2168" s="2">
        <v>41639</v>
      </c>
    </row>
    <row r="2169" spans="1:18" x14ac:dyDescent="0.35">
      <c r="A2169" t="s">
        <v>5352</v>
      </c>
      <c r="B2169" t="s">
        <v>5353</v>
      </c>
      <c r="D2169" t="s">
        <v>11</v>
      </c>
      <c r="E2169" t="s">
        <v>4721</v>
      </c>
      <c r="M2169" t="s">
        <v>792</v>
      </c>
      <c r="N2169" t="s">
        <v>42</v>
      </c>
      <c r="O2169" s="2">
        <v>41827</v>
      </c>
      <c r="Q2169" s="2">
        <v>41639</v>
      </c>
    </row>
    <row r="2170" spans="1:18" x14ac:dyDescent="0.35">
      <c r="A2170" t="s">
        <v>5354</v>
      </c>
      <c r="B2170" t="s">
        <v>5355</v>
      </c>
      <c r="D2170" t="s">
        <v>11</v>
      </c>
      <c r="E2170" t="s">
        <v>4721</v>
      </c>
      <c r="M2170" t="s">
        <v>792</v>
      </c>
      <c r="N2170" t="s">
        <v>42</v>
      </c>
      <c r="O2170" s="2">
        <v>41827</v>
      </c>
      <c r="Q2170" s="2">
        <v>41639</v>
      </c>
    </row>
    <row r="2171" spans="1:18" x14ac:dyDescent="0.35">
      <c r="A2171" t="s">
        <v>5356</v>
      </c>
      <c r="B2171" t="s">
        <v>5357</v>
      </c>
      <c r="D2171" t="s">
        <v>11</v>
      </c>
      <c r="E2171" t="s">
        <v>4721</v>
      </c>
      <c r="M2171" t="s">
        <v>792</v>
      </c>
      <c r="N2171" t="s">
        <v>42</v>
      </c>
      <c r="O2171" s="2">
        <v>41827</v>
      </c>
      <c r="Q2171" s="2">
        <v>41639</v>
      </c>
    </row>
    <row r="2172" spans="1:18" x14ac:dyDescent="0.35">
      <c r="A2172" t="s">
        <v>5358</v>
      </c>
      <c r="B2172" t="s">
        <v>5359</v>
      </c>
      <c r="D2172" t="s">
        <v>11</v>
      </c>
      <c r="E2172" t="s">
        <v>4721</v>
      </c>
      <c r="M2172" t="s">
        <v>792</v>
      </c>
      <c r="N2172" t="s">
        <v>42</v>
      </c>
      <c r="O2172" s="2">
        <v>41827</v>
      </c>
      <c r="Q2172" s="2">
        <v>41639</v>
      </c>
    </row>
    <row r="2173" spans="1:18" x14ac:dyDescent="0.35">
      <c r="A2173" t="s">
        <v>5360</v>
      </c>
      <c r="B2173" t="s">
        <v>5361</v>
      </c>
      <c r="D2173" t="s">
        <v>11</v>
      </c>
      <c r="E2173" t="s">
        <v>4721</v>
      </c>
      <c r="M2173" t="s">
        <v>792</v>
      </c>
      <c r="N2173" t="s">
        <v>42</v>
      </c>
      <c r="O2173" s="2">
        <v>41827</v>
      </c>
      <c r="Q2173" s="2">
        <v>41639</v>
      </c>
    </row>
    <row r="2174" spans="1:18" x14ac:dyDescent="0.35">
      <c r="A2174" t="s">
        <v>5362</v>
      </c>
      <c r="B2174" t="s">
        <v>5363</v>
      </c>
      <c r="D2174" t="s">
        <v>11</v>
      </c>
      <c r="E2174" t="s">
        <v>4721</v>
      </c>
      <c r="M2174" t="s">
        <v>792</v>
      </c>
      <c r="N2174" t="s">
        <v>42</v>
      </c>
      <c r="O2174" s="2">
        <v>41827</v>
      </c>
      <c r="Q2174" s="2">
        <v>41639</v>
      </c>
    </row>
    <row r="2175" spans="1:18" x14ac:dyDescent="0.35">
      <c r="A2175" t="s">
        <v>5364</v>
      </c>
      <c r="B2175" t="s">
        <v>5365</v>
      </c>
      <c r="D2175" t="s">
        <v>11</v>
      </c>
      <c r="E2175" t="s">
        <v>4721</v>
      </c>
      <c r="M2175" t="s">
        <v>792</v>
      </c>
      <c r="N2175" t="s">
        <v>42</v>
      </c>
      <c r="O2175" s="2">
        <v>41827</v>
      </c>
      <c r="Q2175" s="2">
        <v>41639</v>
      </c>
    </row>
    <row r="2176" spans="1:18" x14ac:dyDescent="0.35">
      <c r="A2176" t="s">
        <v>5366</v>
      </c>
      <c r="B2176" t="s">
        <v>5367</v>
      </c>
      <c r="D2176" t="s">
        <v>11</v>
      </c>
      <c r="E2176" t="s">
        <v>4721</v>
      </c>
      <c r="M2176" t="s">
        <v>792</v>
      </c>
      <c r="N2176" t="s">
        <v>42</v>
      </c>
      <c r="O2176" s="2">
        <v>42277</v>
      </c>
    </row>
    <row r="2177" spans="1:17" x14ac:dyDescent="0.35">
      <c r="A2177" t="s">
        <v>5368</v>
      </c>
      <c r="B2177" t="s">
        <v>5369</v>
      </c>
      <c r="D2177" t="s">
        <v>11</v>
      </c>
      <c r="E2177" t="s">
        <v>4721</v>
      </c>
      <c r="M2177" t="s">
        <v>792</v>
      </c>
      <c r="N2177" t="s">
        <v>42</v>
      </c>
      <c r="O2177" s="2">
        <v>42277</v>
      </c>
    </row>
    <row r="2178" spans="1:17" x14ac:dyDescent="0.35">
      <c r="A2178" t="s">
        <v>5370</v>
      </c>
      <c r="B2178" t="s">
        <v>5371</v>
      </c>
      <c r="D2178" t="s">
        <v>11</v>
      </c>
      <c r="E2178" t="s">
        <v>4721</v>
      </c>
      <c r="M2178" t="s">
        <v>792</v>
      </c>
      <c r="N2178" t="s">
        <v>42</v>
      </c>
      <c r="O2178" s="2">
        <v>42277</v>
      </c>
    </row>
    <row r="2179" spans="1:17" x14ac:dyDescent="0.35">
      <c r="A2179" t="s">
        <v>5372</v>
      </c>
      <c r="B2179" t="s">
        <v>5373</v>
      </c>
      <c r="D2179" t="s">
        <v>11</v>
      </c>
      <c r="E2179" t="s">
        <v>4721</v>
      </c>
      <c r="M2179" t="s">
        <v>792</v>
      </c>
      <c r="N2179" t="s">
        <v>42</v>
      </c>
      <c r="O2179" s="2">
        <v>42277</v>
      </c>
      <c r="Q2179" s="2">
        <v>41639</v>
      </c>
    </row>
    <row r="2180" spans="1:17" x14ac:dyDescent="0.35">
      <c r="A2180" t="s">
        <v>5374</v>
      </c>
      <c r="B2180" t="s">
        <v>5375</v>
      </c>
      <c r="D2180" t="s">
        <v>11</v>
      </c>
      <c r="E2180" t="s">
        <v>4721</v>
      </c>
      <c r="M2180" t="s">
        <v>792</v>
      </c>
      <c r="N2180" t="s">
        <v>42</v>
      </c>
      <c r="O2180" s="2">
        <v>42277</v>
      </c>
      <c r="Q2180" s="2">
        <v>41639</v>
      </c>
    </row>
    <row r="2181" spans="1:17" x14ac:dyDescent="0.35">
      <c r="A2181" t="s">
        <v>5376</v>
      </c>
      <c r="B2181" t="s">
        <v>5377</v>
      </c>
      <c r="D2181" t="s">
        <v>11</v>
      </c>
      <c r="E2181" t="s">
        <v>4721</v>
      </c>
      <c r="M2181" t="s">
        <v>792</v>
      </c>
      <c r="N2181" t="s">
        <v>42</v>
      </c>
      <c r="O2181" s="2">
        <v>41827</v>
      </c>
      <c r="Q2181" s="2">
        <v>41639</v>
      </c>
    </row>
    <row r="2182" spans="1:17" x14ac:dyDescent="0.35">
      <c r="A2182" t="s">
        <v>5378</v>
      </c>
      <c r="B2182" t="s">
        <v>5379</v>
      </c>
      <c r="D2182" t="s">
        <v>11</v>
      </c>
      <c r="E2182" t="s">
        <v>4721</v>
      </c>
      <c r="M2182" t="s">
        <v>792</v>
      </c>
      <c r="N2182" t="s">
        <v>42</v>
      </c>
      <c r="O2182" s="2">
        <v>42277</v>
      </c>
      <c r="Q2182" s="2">
        <v>41639</v>
      </c>
    </row>
    <row r="2183" spans="1:17" x14ac:dyDescent="0.35">
      <c r="A2183" t="s">
        <v>5380</v>
      </c>
      <c r="B2183" t="s">
        <v>5381</v>
      </c>
      <c r="D2183" t="s">
        <v>11</v>
      </c>
      <c r="E2183" t="s">
        <v>4721</v>
      </c>
      <c r="M2183" t="s">
        <v>792</v>
      </c>
      <c r="N2183" t="s">
        <v>42</v>
      </c>
      <c r="O2183" s="2">
        <v>42277</v>
      </c>
      <c r="Q2183" s="2">
        <v>41639</v>
      </c>
    </row>
    <row r="2184" spans="1:17" x14ac:dyDescent="0.35">
      <c r="A2184" t="s">
        <v>5382</v>
      </c>
      <c r="B2184" t="s">
        <v>5383</v>
      </c>
      <c r="D2184" t="s">
        <v>11</v>
      </c>
      <c r="E2184" t="s">
        <v>4721</v>
      </c>
      <c r="M2184" t="s">
        <v>792</v>
      </c>
      <c r="N2184" t="s">
        <v>42</v>
      </c>
      <c r="O2184" s="2">
        <v>42277</v>
      </c>
      <c r="Q2184" s="2">
        <v>41639</v>
      </c>
    </row>
    <row r="2185" spans="1:17" x14ac:dyDescent="0.35">
      <c r="A2185" t="s">
        <v>5384</v>
      </c>
      <c r="B2185" t="s">
        <v>5385</v>
      </c>
      <c r="D2185" t="s">
        <v>11</v>
      </c>
      <c r="E2185" t="s">
        <v>4721</v>
      </c>
      <c r="M2185" t="s">
        <v>792</v>
      </c>
      <c r="N2185" t="s">
        <v>42</v>
      </c>
      <c r="O2185" s="2">
        <v>42277</v>
      </c>
      <c r="Q2185" s="2">
        <v>41639</v>
      </c>
    </row>
    <row r="2186" spans="1:17" x14ac:dyDescent="0.35">
      <c r="A2186" t="s">
        <v>5386</v>
      </c>
      <c r="B2186" t="s">
        <v>5387</v>
      </c>
      <c r="D2186" t="s">
        <v>11</v>
      </c>
      <c r="E2186" t="s">
        <v>4721</v>
      </c>
      <c r="M2186" t="s">
        <v>792</v>
      </c>
      <c r="N2186" t="s">
        <v>42</v>
      </c>
      <c r="O2186" s="2">
        <v>41827</v>
      </c>
      <c r="Q2186" s="2">
        <v>41639</v>
      </c>
    </row>
    <row r="2187" spans="1:17" x14ac:dyDescent="0.35">
      <c r="A2187" t="s">
        <v>5388</v>
      </c>
      <c r="B2187" t="s">
        <v>5389</v>
      </c>
      <c r="D2187" t="s">
        <v>11</v>
      </c>
      <c r="E2187" t="s">
        <v>4721</v>
      </c>
      <c r="M2187" t="s">
        <v>792</v>
      </c>
      <c r="N2187" t="s">
        <v>42</v>
      </c>
      <c r="O2187" s="2">
        <v>42277</v>
      </c>
    </row>
    <row r="2188" spans="1:17" x14ac:dyDescent="0.35">
      <c r="A2188" t="s">
        <v>5390</v>
      </c>
      <c r="B2188" t="s">
        <v>5391</v>
      </c>
      <c r="D2188" t="s">
        <v>11</v>
      </c>
      <c r="E2188" t="s">
        <v>4721</v>
      </c>
      <c r="M2188" t="s">
        <v>792</v>
      </c>
      <c r="N2188" t="s">
        <v>42</v>
      </c>
      <c r="O2188" s="2">
        <v>42277</v>
      </c>
    </row>
    <row r="2189" spans="1:17" x14ac:dyDescent="0.35">
      <c r="A2189" t="s">
        <v>5392</v>
      </c>
      <c r="B2189" t="s">
        <v>5393</v>
      </c>
      <c r="D2189" t="s">
        <v>11</v>
      </c>
      <c r="E2189" t="s">
        <v>4721</v>
      </c>
      <c r="M2189" t="s">
        <v>792</v>
      </c>
      <c r="N2189" t="s">
        <v>42</v>
      </c>
      <c r="O2189" s="2">
        <v>41827</v>
      </c>
      <c r="Q2189" s="2">
        <v>41639</v>
      </c>
    </row>
    <row r="2190" spans="1:17" x14ac:dyDescent="0.35">
      <c r="A2190" t="s">
        <v>5394</v>
      </c>
      <c r="B2190" t="s">
        <v>5395</v>
      </c>
      <c r="D2190" t="s">
        <v>11</v>
      </c>
      <c r="E2190" t="s">
        <v>4721</v>
      </c>
      <c r="M2190" t="s">
        <v>792</v>
      </c>
      <c r="N2190" t="s">
        <v>42</v>
      </c>
      <c r="O2190" s="2">
        <v>42277</v>
      </c>
      <c r="Q2190" s="2">
        <v>41639</v>
      </c>
    </row>
    <row r="2191" spans="1:17" x14ac:dyDescent="0.35">
      <c r="A2191" t="s">
        <v>5396</v>
      </c>
      <c r="B2191" t="s">
        <v>5397</v>
      </c>
      <c r="D2191" t="s">
        <v>11</v>
      </c>
      <c r="E2191" t="s">
        <v>4721</v>
      </c>
      <c r="M2191" t="s">
        <v>792</v>
      </c>
      <c r="N2191" t="s">
        <v>42</v>
      </c>
      <c r="O2191" s="2">
        <v>42277</v>
      </c>
    </row>
    <row r="2192" spans="1:17" x14ac:dyDescent="0.35">
      <c r="A2192" t="s">
        <v>5398</v>
      </c>
      <c r="B2192" t="s">
        <v>5399</v>
      </c>
      <c r="D2192" t="s">
        <v>11</v>
      </c>
      <c r="E2192" t="s">
        <v>4721</v>
      </c>
      <c r="M2192" t="s">
        <v>792</v>
      </c>
      <c r="N2192" t="s">
        <v>42</v>
      </c>
      <c r="O2192" s="2">
        <v>42277</v>
      </c>
    </row>
    <row r="2193" spans="1:18" x14ac:dyDescent="0.35">
      <c r="A2193" t="s">
        <v>5400</v>
      </c>
      <c r="B2193" t="s">
        <v>5401</v>
      </c>
      <c r="D2193" t="s">
        <v>11</v>
      </c>
      <c r="E2193" t="s">
        <v>4721</v>
      </c>
      <c r="M2193" t="s">
        <v>792</v>
      </c>
      <c r="N2193" t="s">
        <v>42</v>
      </c>
      <c r="O2193" s="2">
        <v>42277</v>
      </c>
      <c r="Q2193" s="2">
        <v>41639</v>
      </c>
    </row>
    <row r="2194" spans="1:18" x14ac:dyDescent="0.35">
      <c r="A2194" t="s">
        <v>5402</v>
      </c>
      <c r="B2194" t="s">
        <v>5403</v>
      </c>
      <c r="D2194" t="s">
        <v>11</v>
      </c>
      <c r="E2194" t="s">
        <v>4721</v>
      </c>
      <c r="M2194" t="s">
        <v>792</v>
      </c>
      <c r="N2194" t="s">
        <v>42</v>
      </c>
      <c r="O2194" s="2">
        <v>42277</v>
      </c>
      <c r="Q2194" s="2">
        <v>41639</v>
      </c>
    </row>
    <row r="2195" spans="1:18" x14ac:dyDescent="0.35">
      <c r="A2195" t="s">
        <v>5404</v>
      </c>
      <c r="B2195" t="s">
        <v>5405</v>
      </c>
      <c r="D2195" t="s">
        <v>11</v>
      </c>
      <c r="E2195" t="s">
        <v>4721</v>
      </c>
      <c r="M2195" t="s">
        <v>792</v>
      </c>
      <c r="N2195" t="s">
        <v>42</v>
      </c>
      <c r="O2195" s="2">
        <v>41827</v>
      </c>
      <c r="Q2195" s="2">
        <v>41639</v>
      </c>
    </row>
    <row r="2196" spans="1:18" x14ac:dyDescent="0.35">
      <c r="A2196" t="s">
        <v>5406</v>
      </c>
      <c r="B2196" t="s">
        <v>5407</v>
      </c>
      <c r="D2196" t="s">
        <v>11</v>
      </c>
      <c r="E2196" t="s">
        <v>4721</v>
      </c>
      <c r="M2196" t="s">
        <v>792</v>
      </c>
      <c r="N2196" t="s">
        <v>42</v>
      </c>
      <c r="O2196" s="2">
        <v>42277</v>
      </c>
    </row>
    <row r="2197" spans="1:18" x14ac:dyDescent="0.35">
      <c r="A2197" t="s">
        <v>5408</v>
      </c>
      <c r="B2197" t="s">
        <v>5409</v>
      </c>
      <c r="D2197" t="s">
        <v>11</v>
      </c>
      <c r="E2197" t="s">
        <v>4721</v>
      </c>
      <c r="M2197" t="s">
        <v>792</v>
      </c>
      <c r="N2197" t="s">
        <v>42</v>
      </c>
      <c r="O2197" s="2">
        <v>42277</v>
      </c>
    </row>
    <row r="2198" spans="1:18" x14ac:dyDescent="0.35">
      <c r="A2198" t="s">
        <v>5410</v>
      </c>
      <c r="B2198" t="s">
        <v>5411</v>
      </c>
      <c r="D2198" t="s">
        <v>11</v>
      </c>
      <c r="E2198" t="s">
        <v>4721</v>
      </c>
      <c r="M2198" t="s">
        <v>792</v>
      </c>
      <c r="N2198" t="s">
        <v>42</v>
      </c>
      <c r="O2198" s="2">
        <v>42277</v>
      </c>
    </row>
    <row r="2199" spans="1:18" x14ac:dyDescent="0.35">
      <c r="A2199" t="s">
        <v>5412</v>
      </c>
      <c r="B2199" t="s">
        <v>5413</v>
      </c>
      <c r="D2199" t="s">
        <v>11</v>
      </c>
      <c r="E2199" t="s">
        <v>4721</v>
      </c>
      <c r="M2199" t="s">
        <v>792</v>
      </c>
      <c r="N2199" t="s">
        <v>42</v>
      </c>
      <c r="O2199" s="2">
        <v>42277</v>
      </c>
    </row>
    <row r="2200" spans="1:18" x14ac:dyDescent="0.35">
      <c r="A2200" t="s">
        <v>5414</v>
      </c>
      <c r="B2200" t="s">
        <v>5415</v>
      </c>
      <c r="D2200" t="s">
        <v>11</v>
      </c>
      <c r="E2200" t="s">
        <v>4721</v>
      </c>
      <c r="M2200" t="s">
        <v>792</v>
      </c>
      <c r="N2200" t="s">
        <v>42</v>
      </c>
      <c r="O2200" s="2">
        <v>42277</v>
      </c>
    </row>
    <row r="2201" spans="1:18" x14ac:dyDescent="0.35">
      <c r="A2201" t="s">
        <v>5416</v>
      </c>
      <c r="B2201" t="s">
        <v>5417</v>
      </c>
      <c r="D2201" t="s">
        <v>11</v>
      </c>
      <c r="E2201" t="s">
        <v>4721</v>
      </c>
      <c r="M2201" t="s">
        <v>792</v>
      </c>
      <c r="N2201" t="s">
        <v>42</v>
      </c>
      <c r="O2201" s="2">
        <v>42277</v>
      </c>
    </row>
    <row r="2202" spans="1:18" x14ac:dyDescent="0.35">
      <c r="A2202" t="s">
        <v>5418</v>
      </c>
      <c r="B2202" t="s">
        <v>5419</v>
      </c>
      <c r="D2202" t="s">
        <v>11</v>
      </c>
      <c r="E2202" t="s">
        <v>4721</v>
      </c>
      <c r="M2202" t="s">
        <v>792</v>
      </c>
      <c r="N2202" t="s">
        <v>42</v>
      </c>
      <c r="O2202" s="2">
        <v>42277</v>
      </c>
      <c r="R2202" s="2">
        <v>42931</v>
      </c>
    </row>
    <row r="2203" spans="1:18" x14ac:dyDescent="0.35">
      <c r="A2203" t="s">
        <v>5420</v>
      </c>
      <c r="B2203" t="s">
        <v>5421</v>
      </c>
      <c r="D2203" t="s">
        <v>11</v>
      </c>
      <c r="E2203" t="s">
        <v>4721</v>
      </c>
      <c r="M2203" t="s">
        <v>792</v>
      </c>
      <c r="N2203" t="s">
        <v>42</v>
      </c>
      <c r="O2203" s="2">
        <v>41827</v>
      </c>
      <c r="Q2203" s="2">
        <v>41639</v>
      </c>
    </row>
    <row r="2204" spans="1:18" x14ac:dyDescent="0.35">
      <c r="A2204" t="s">
        <v>5422</v>
      </c>
      <c r="B2204" t="s">
        <v>5423</v>
      </c>
      <c r="D2204" t="s">
        <v>11</v>
      </c>
      <c r="E2204" t="s">
        <v>4721</v>
      </c>
      <c r="M2204" t="s">
        <v>792</v>
      </c>
      <c r="N2204" t="s">
        <v>42</v>
      </c>
      <c r="O2204" s="2">
        <v>42277</v>
      </c>
    </row>
    <row r="2205" spans="1:18" x14ac:dyDescent="0.35">
      <c r="A2205" t="s">
        <v>5424</v>
      </c>
      <c r="B2205" t="s">
        <v>5425</v>
      </c>
      <c r="D2205" t="s">
        <v>11</v>
      </c>
      <c r="E2205" t="s">
        <v>4721</v>
      </c>
      <c r="M2205" t="s">
        <v>792</v>
      </c>
      <c r="N2205" t="s">
        <v>42</v>
      </c>
      <c r="O2205" s="2">
        <v>42277</v>
      </c>
      <c r="R2205" s="2">
        <v>42931</v>
      </c>
    </row>
    <row r="2206" spans="1:18" x14ac:dyDescent="0.35">
      <c r="A2206" t="s">
        <v>5426</v>
      </c>
      <c r="B2206" t="s">
        <v>5427</v>
      </c>
      <c r="D2206" t="s">
        <v>11</v>
      </c>
      <c r="E2206" t="s">
        <v>4721</v>
      </c>
      <c r="M2206" t="s">
        <v>792</v>
      </c>
      <c r="N2206" t="s">
        <v>42</v>
      </c>
      <c r="O2206" s="2">
        <v>42277</v>
      </c>
    </row>
    <row r="2207" spans="1:18" x14ac:dyDescent="0.35">
      <c r="A2207" t="s">
        <v>5428</v>
      </c>
      <c r="B2207" t="s">
        <v>5429</v>
      </c>
      <c r="D2207" t="s">
        <v>11</v>
      </c>
      <c r="E2207" t="s">
        <v>4721</v>
      </c>
      <c r="M2207" t="s">
        <v>792</v>
      </c>
      <c r="N2207" t="s">
        <v>42</v>
      </c>
      <c r="O2207" s="2">
        <v>42277</v>
      </c>
      <c r="R2207" s="2">
        <v>42931</v>
      </c>
    </row>
    <row r="2208" spans="1:18" x14ac:dyDescent="0.35">
      <c r="A2208" t="s">
        <v>5430</v>
      </c>
      <c r="B2208" t="s">
        <v>5431</v>
      </c>
      <c r="D2208" t="s">
        <v>11</v>
      </c>
      <c r="E2208" t="s">
        <v>4721</v>
      </c>
      <c r="M2208" t="s">
        <v>792</v>
      </c>
      <c r="N2208" t="s">
        <v>42</v>
      </c>
      <c r="O2208" s="2">
        <v>41827</v>
      </c>
      <c r="Q2208" s="2">
        <v>41639</v>
      </c>
    </row>
    <row r="2209" spans="1:18" x14ac:dyDescent="0.35">
      <c r="A2209" t="s">
        <v>5432</v>
      </c>
      <c r="B2209" t="s">
        <v>5433</v>
      </c>
      <c r="D2209" t="s">
        <v>11</v>
      </c>
      <c r="E2209" t="s">
        <v>4721</v>
      </c>
      <c r="M2209" t="s">
        <v>792</v>
      </c>
      <c r="N2209" t="s">
        <v>42</v>
      </c>
      <c r="O2209" s="2">
        <v>42277</v>
      </c>
      <c r="Q2209" s="2">
        <v>41639</v>
      </c>
      <c r="R2209" s="2">
        <v>42277</v>
      </c>
    </row>
    <row r="2210" spans="1:18" x14ac:dyDescent="0.35">
      <c r="A2210" t="s">
        <v>5434</v>
      </c>
      <c r="B2210" t="s">
        <v>5435</v>
      </c>
      <c r="D2210" t="s">
        <v>11</v>
      </c>
      <c r="E2210" t="s">
        <v>4721</v>
      </c>
      <c r="M2210" t="s">
        <v>792</v>
      </c>
      <c r="N2210" t="s">
        <v>42</v>
      </c>
      <c r="O2210" s="2">
        <v>41827</v>
      </c>
      <c r="Q2210" s="2">
        <v>41639</v>
      </c>
    </row>
    <row r="2211" spans="1:18" x14ac:dyDescent="0.35">
      <c r="A2211" t="s">
        <v>5436</v>
      </c>
      <c r="B2211" t="s">
        <v>5437</v>
      </c>
      <c r="D2211" t="s">
        <v>11</v>
      </c>
      <c r="E2211" t="s">
        <v>4721</v>
      </c>
      <c r="M2211" t="s">
        <v>792</v>
      </c>
      <c r="N2211" t="s">
        <v>42</v>
      </c>
      <c r="O2211" s="2">
        <v>42277</v>
      </c>
    </row>
    <row r="2212" spans="1:18" x14ac:dyDescent="0.35">
      <c r="A2212" t="s">
        <v>5438</v>
      </c>
      <c r="B2212" t="s">
        <v>5439</v>
      </c>
      <c r="D2212" t="s">
        <v>11</v>
      </c>
      <c r="E2212" t="s">
        <v>4721</v>
      </c>
      <c r="M2212" t="s">
        <v>792</v>
      </c>
      <c r="N2212" t="s">
        <v>42</v>
      </c>
      <c r="O2212" s="2">
        <v>42277</v>
      </c>
    </row>
    <row r="2213" spans="1:18" x14ac:dyDescent="0.35">
      <c r="A2213" t="s">
        <v>5440</v>
      </c>
      <c r="B2213" t="s">
        <v>5441</v>
      </c>
      <c r="D2213" t="s">
        <v>11</v>
      </c>
      <c r="E2213" t="s">
        <v>4721</v>
      </c>
      <c r="M2213" t="s">
        <v>792</v>
      </c>
      <c r="N2213" t="s">
        <v>42</v>
      </c>
      <c r="O2213" s="2">
        <v>41827</v>
      </c>
      <c r="Q2213" s="2">
        <v>41639</v>
      </c>
    </row>
    <row r="2214" spans="1:18" x14ac:dyDescent="0.35">
      <c r="A2214" t="s">
        <v>5442</v>
      </c>
      <c r="B2214" t="s">
        <v>5443</v>
      </c>
      <c r="D2214" t="s">
        <v>11</v>
      </c>
      <c r="E2214" t="s">
        <v>4721</v>
      </c>
      <c r="M2214" t="s">
        <v>792</v>
      </c>
      <c r="N2214" t="s">
        <v>42</v>
      </c>
      <c r="O2214" s="2">
        <v>41827</v>
      </c>
      <c r="Q2214" s="2">
        <v>41639</v>
      </c>
    </row>
    <row r="2215" spans="1:18" x14ac:dyDescent="0.35">
      <c r="A2215" t="s">
        <v>5444</v>
      </c>
      <c r="B2215" t="s">
        <v>5445</v>
      </c>
      <c r="D2215" t="s">
        <v>11</v>
      </c>
      <c r="E2215" t="s">
        <v>4721</v>
      </c>
      <c r="M2215" t="s">
        <v>792</v>
      </c>
      <c r="N2215" t="s">
        <v>42</v>
      </c>
      <c r="O2215" s="2">
        <v>41827</v>
      </c>
      <c r="Q2215" s="2">
        <v>41639</v>
      </c>
    </row>
    <row r="2216" spans="1:18" x14ac:dyDescent="0.35">
      <c r="A2216" t="s">
        <v>5446</v>
      </c>
      <c r="B2216" t="s">
        <v>5447</v>
      </c>
      <c r="D2216" t="s">
        <v>11</v>
      </c>
      <c r="E2216" t="s">
        <v>4721</v>
      </c>
      <c r="M2216" t="s">
        <v>792</v>
      </c>
      <c r="N2216" t="s">
        <v>42</v>
      </c>
      <c r="O2216" s="2">
        <v>41827</v>
      </c>
      <c r="Q2216" s="2">
        <v>41639</v>
      </c>
    </row>
    <row r="2217" spans="1:18" x14ac:dyDescent="0.35">
      <c r="A2217" t="s">
        <v>5448</v>
      </c>
      <c r="B2217" t="s">
        <v>5449</v>
      </c>
      <c r="D2217" t="s">
        <v>11</v>
      </c>
      <c r="E2217" t="s">
        <v>4721</v>
      </c>
      <c r="M2217" t="s">
        <v>792</v>
      </c>
      <c r="N2217" t="s">
        <v>42</v>
      </c>
      <c r="O2217" s="2">
        <v>41827</v>
      </c>
      <c r="Q2217" s="2">
        <v>41639</v>
      </c>
    </row>
    <row r="2218" spans="1:18" x14ac:dyDescent="0.35">
      <c r="A2218" t="s">
        <v>5450</v>
      </c>
      <c r="B2218" t="s">
        <v>5451</v>
      </c>
      <c r="D2218" t="s">
        <v>11</v>
      </c>
      <c r="E2218" t="s">
        <v>4721</v>
      </c>
      <c r="M2218" t="s">
        <v>792</v>
      </c>
      <c r="N2218" t="s">
        <v>42</v>
      </c>
      <c r="O2218" s="2">
        <v>42277</v>
      </c>
      <c r="Q2218" s="2">
        <v>41639</v>
      </c>
    </row>
    <row r="2219" spans="1:18" x14ac:dyDescent="0.35">
      <c r="A2219" t="s">
        <v>5452</v>
      </c>
      <c r="B2219" t="s">
        <v>5453</v>
      </c>
      <c r="D2219" t="s">
        <v>11</v>
      </c>
      <c r="E2219" t="s">
        <v>4721</v>
      </c>
      <c r="M2219" t="s">
        <v>792</v>
      </c>
      <c r="N2219" t="s">
        <v>42</v>
      </c>
      <c r="O2219" s="2">
        <v>42277</v>
      </c>
      <c r="Q2219" s="2">
        <v>41639</v>
      </c>
    </row>
    <row r="2220" spans="1:18" x14ac:dyDescent="0.35">
      <c r="A2220" t="s">
        <v>5454</v>
      </c>
      <c r="B2220" t="s">
        <v>5455</v>
      </c>
      <c r="D2220" t="s">
        <v>11</v>
      </c>
      <c r="E2220" t="s">
        <v>4721</v>
      </c>
      <c r="M2220" t="s">
        <v>792</v>
      </c>
      <c r="N2220" t="s">
        <v>42</v>
      </c>
      <c r="O2220" s="2">
        <v>42277</v>
      </c>
      <c r="Q2220" s="2">
        <v>41639</v>
      </c>
    </row>
    <row r="2221" spans="1:18" x14ac:dyDescent="0.35">
      <c r="A2221" t="s">
        <v>5456</v>
      </c>
      <c r="B2221" t="s">
        <v>5457</v>
      </c>
      <c r="D2221" t="s">
        <v>11</v>
      </c>
      <c r="E2221" t="s">
        <v>4721</v>
      </c>
      <c r="M2221" t="s">
        <v>792</v>
      </c>
      <c r="N2221" t="s">
        <v>42</v>
      </c>
      <c r="O2221" s="2">
        <v>42277</v>
      </c>
      <c r="Q2221" s="2">
        <v>41639</v>
      </c>
    </row>
    <row r="2222" spans="1:18" x14ac:dyDescent="0.35">
      <c r="A2222" t="s">
        <v>5458</v>
      </c>
      <c r="B2222" t="s">
        <v>5459</v>
      </c>
      <c r="D2222" t="s">
        <v>11</v>
      </c>
      <c r="E2222" t="s">
        <v>4721</v>
      </c>
      <c r="M2222" t="s">
        <v>792</v>
      </c>
      <c r="N2222" t="s">
        <v>42</v>
      </c>
      <c r="O2222" s="2">
        <v>42277</v>
      </c>
      <c r="Q2222" s="2">
        <v>41639</v>
      </c>
    </row>
    <row r="2223" spans="1:18" x14ac:dyDescent="0.35">
      <c r="A2223" t="s">
        <v>5460</v>
      </c>
      <c r="B2223" t="s">
        <v>5461</v>
      </c>
      <c r="D2223" t="s">
        <v>11</v>
      </c>
      <c r="E2223" t="s">
        <v>4721</v>
      </c>
      <c r="M2223" t="s">
        <v>792</v>
      </c>
      <c r="N2223" t="s">
        <v>42</v>
      </c>
      <c r="O2223" s="2">
        <v>42277</v>
      </c>
      <c r="Q2223" s="2">
        <v>41639</v>
      </c>
    </row>
    <row r="2224" spans="1:18" x14ac:dyDescent="0.35">
      <c r="A2224" t="s">
        <v>5462</v>
      </c>
      <c r="B2224" t="s">
        <v>5463</v>
      </c>
      <c r="D2224" t="s">
        <v>11</v>
      </c>
      <c r="E2224" t="s">
        <v>4721</v>
      </c>
      <c r="M2224" t="s">
        <v>792</v>
      </c>
      <c r="N2224" t="s">
        <v>42</v>
      </c>
      <c r="O2224" s="2">
        <v>42277</v>
      </c>
      <c r="Q2224" s="2">
        <v>41639</v>
      </c>
    </row>
    <row r="2225" spans="1:18" x14ac:dyDescent="0.35">
      <c r="A2225" t="s">
        <v>5464</v>
      </c>
      <c r="B2225" t="s">
        <v>5465</v>
      </c>
      <c r="D2225" t="s">
        <v>11</v>
      </c>
      <c r="E2225" t="s">
        <v>4721</v>
      </c>
      <c r="M2225" t="s">
        <v>792</v>
      </c>
      <c r="N2225" t="s">
        <v>42</v>
      </c>
      <c r="O2225" s="2">
        <v>42277</v>
      </c>
      <c r="Q2225" s="2">
        <v>41639</v>
      </c>
    </row>
    <row r="2226" spans="1:18" x14ac:dyDescent="0.35">
      <c r="A2226" t="s">
        <v>5466</v>
      </c>
      <c r="B2226" t="s">
        <v>5467</v>
      </c>
      <c r="D2226" t="s">
        <v>11</v>
      </c>
      <c r="E2226" t="s">
        <v>4721</v>
      </c>
      <c r="M2226" t="s">
        <v>792</v>
      </c>
      <c r="N2226" t="s">
        <v>42</v>
      </c>
      <c r="O2226" s="2">
        <v>41827</v>
      </c>
      <c r="Q2226" s="2">
        <v>41639</v>
      </c>
    </row>
    <row r="2227" spans="1:18" x14ac:dyDescent="0.35">
      <c r="A2227" t="s">
        <v>5468</v>
      </c>
      <c r="B2227" t="s">
        <v>5469</v>
      </c>
      <c r="D2227" t="s">
        <v>11</v>
      </c>
      <c r="E2227" t="s">
        <v>4721</v>
      </c>
      <c r="M2227" t="s">
        <v>792</v>
      </c>
      <c r="N2227" t="s">
        <v>42</v>
      </c>
      <c r="O2227" s="2">
        <v>42277</v>
      </c>
    </row>
    <row r="2228" spans="1:18" x14ac:dyDescent="0.35">
      <c r="A2228" t="s">
        <v>5470</v>
      </c>
      <c r="B2228" t="s">
        <v>5471</v>
      </c>
      <c r="D2228" t="s">
        <v>11</v>
      </c>
      <c r="E2228" t="s">
        <v>4721</v>
      </c>
      <c r="M2228" t="s">
        <v>792</v>
      </c>
      <c r="N2228" t="s">
        <v>42</v>
      </c>
      <c r="O2228" s="2">
        <v>42277</v>
      </c>
    </row>
    <row r="2229" spans="1:18" x14ac:dyDescent="0.35">
      <c r="A2229" t="s">
        <v>5472</v>
      </c>
      <c r="B2229" t="s">
        <v>5473</v>
      </c>
      <c r="D2229" t="s">
        <v>11</v>
      </c>
      <c r="E2229" t="s">
        <v>4721</v>
      </c>
      <c r="M2229" t="s">
        <v>792</v>
      </c>
      <c r="N2229" t="s">
        <v>42</v>
      </c>
      <c r="O2229" s="2">
        <v>42277</v>
      </c>
      <c r="R2229" s="2">
        <v>42566</v>
      </c>
    </row>
    <row r="2230" spans="1:18" x14ac:dyDescent="0.35">
      <c r="A2230" t="s">
        <v>5474</v>
      </c>
      <c r="B2230" t="s">
        <v>5475</v>
      </c>
      <c r="D2230" t="s">
        <v>11</v>
      </c>
      <c r="E2230" t="s">
        <v>4721</v>
      </c>
      <c r="M2230" t="s">
        <v>792</v>
      </c>
      <c r="N2230" t="s">
        <v>42</v>
      </c>
      <c r="O2230" s="2">
        <v>42277</v>
      </c>
    </row>
    <row r="2231" spans="1:18" x14ac:dyDescent="0.35">
      <c r="A2231" t="s">
        <v>5476</v>
      </c>
      <c r="B2231" t="s">
        <v>5477</v>
      </c>
      <c r="D2231" t="s">
        <v>11</v>
      </c>
      <c r="E2231" t="s">
        <v>4721</v>
      </c>
      <c r="M2231" t="s">
        <v>792</v>
      </c>
      <c r="N2231" t="s">
        <v>42</v>
      </c>
      <c r="O2231" s="2">
        <v>42277</v>
      </c>
      <c r="Q2231" s="2">
        <v>42566</v>
      </c>
    </row>
    <row r="2232" spans="1:18" x14ac:dyDescent="0.35">
      <c r="A2232" t="s">
        <v>5478</v>
      </c>
      <c r="B2232" t="s">
        <v>5479</v>
      </c>
      <c r="D2232" t="s">
        <v>11</v>
      </c>
      <c r="E2232" t="s">
        <v>4721</v>
      </c>
      <c r="M2232" t="s">
        <v>792</v>
      </c>
      <c r="N2232" t="s">
        <v>42</v>
      </c>
      <c r="O2232" s="2">
        <v>42277</v>
      </c>
      <c r="Q2232" s="2">
        <v>42566</v>
      </c>
    </row>
    <row r="2233" spans="1:18" x14ac:dyDescent="0.35">
      <c r="A2233" t="s">
        <v>5480</v>
      </c>
      <c r="B2233" t="s">
        <v>5481</v>
      </c>
      <c r="D2233" t="s">
        <v>11</v>
      </c>
      <c r="E2233" t="s">
        <v>4721</v>
      </c>
      <c r="M2233" t="s">
        <v>792</v>
      </c>
      <c r="N2233" t="s">
        <v>42</v>
      </c>
      <c r="O2233" s="2">
        <v>42277</v>
      </c>
    </row>
    <row r="2234" spans="1:18" x14ac:dyDescent="0.35">
      <c r="A2234" t="s">
        <v>5482</v>
      </c>
      <c r="B2234" t="s">
        <v>5483</v>
      </c>
      <c r="D2234" t="s">
        <v>11</v>
      </c>
      <c r="E2234" t="s">
        <v>4721</v>
      </c>
      <c r="M2234" t="s">
        <v>792</v>
      </c>
      <c r="N2234" t="s">
        <v>42</v>
      </c>
      <c r="O2234" s="2">
        <v>42277</v>
      </c>
    </row>
    <row r="2235" spans="1:18" x14ac:dyDescent="0.35">
      <c r="A2235" t="s">
        <v>5484</v>
      </c>
      <c r="B2235" t="s">
        <v>5485</v>
      </c>
      <c r="D2235" t="s">
        <v>11</v>
      </c>
      <c r="E2235" t="s">
        <v>4721</v>
      </c>
      <c r="M2235" t="s">
        <v>792</v>
      </c>
      <c r="N2235" t="s">
        <v>42</v>
      </c>
      <c r="O2235" s="2">
        <v>42277</v>
      </c>
    </row>
    <row r="2236" spans="1:18" x14ac:dyDescent="0.35">
      <c r="A2236" t="s">
        <v>5486</v>
      </c>
      <c r="B2236" t="s">
        <v>5487</v>
      </c>
      <c r="D2236" t="s">
        <v>11</v>
      </c>
      <c r="E2236" t="s">
        <v>4721</v>
      </c>
      <c r="M2236" t="s">
        <v>792</v>
      </c>
      <c r="N2236" t="s">
        <v>42</v>
      </c>
      <c r="O2236" s="2">
        <v>41827</v>
      </c>
      <c r="Q2236" s="2">
        <v>41639</v>
      </c>
    </row>
    <row r="2237" spans="1:18" x14ac:dyDescent="0.35">
      <c r="A2237" t="s">
        <v>5488</v>
      </c>
      <c r="B2237" t="s">
        <v>5489</v>
      </c>
      <c r="D2237" t="s">
        <v>11</v>
      </c>
      <c r="E2237" t="s">
        <v>4721</v>
      </c>
      <c r="M2237" t="s">
        <v>792</v>
      </c>
      <c r="N2237" t="s">
        <v>42</v>
      </c>
      <c r="O2237" s="2">
        <v>42277</v>
      </c>
      <c r="Q2237" s="2">
        <v>41639</v>
      </c>
    </row>
    <row r="2238" spans="1:18" x14ac:dyDescent="0.35">
      <c r="A2238" t="s">
        <v>5490</v>
      </c>
      <c r="B2238" t="s">
        <v>5491</v>
      </c>
      <c r="D2238" t="s">
        <v>11</v>
      </c>
      <c r="E2238" t="s">
        <v>4721</v>
      </c>
      <c r="M2238" t="s">
        <v>792</v>
      </c>
      <c r="N2238" t="s">
        <v>42</v>
      </c>
      <c r="O2238" s="2">
        <v>42277</v>
      </c>
      <c r="Q2238" s="2">
        <v>41639</v>
      </c>
    </row>
    <row r="2239" spans="1:18" x14ac:dyDescent="0.35">
      <c r="A2239" t="s">
        <v>5492</v>
      </c>
      <c r="B2239" t="s">
        <v>5493</v>
      </c>
      <c r="D2239" t="s">
        <v>11</v>
      </c>
      <c r="E2239" t="s">
        <v>4721</v>
      </c>
      <c r="M2239" t="s">
        <v>792</v>
      </c>
      <c r="N2239" t="s">
        <v>42</v>
      </c>
      <c r="O2239" s="2">
        <v>42277</v>
      </c>
      <c r="Q2239" s="2">
        <v>42566</v>
      </c>
    </row>
    <row r="2240" spans="1:18" x14ac:dyDescent="0.35">
      <c r="A2240" t="s">
        <v>5494</v>
      </c>
      <c r="B2240" t="s">
        <v>5495</v>
      </c>
      <c r="D2240" t="s">
        <v>11</v>
      </c>
      <c r="E2240" t="s">
        <v>4721</v>
      </c>
      <c r="M2240" t="s">
        <v>792</v>
      </c>
      <c r="N2240" t="s">
        <v>42</v>
      </c>
      <c r="O2240" s="2">
        <v>42277</v>
      </c>
      <c r="Q2240" s="2">
        <v>42566</v>
      </c>
    </row>
    <row r="2241" spans="1:18" x14ac:dyDescent="0.35">
      <c r="A2241" t="s">
        <v>5496</v>
      </c>
      <c r="B2241" t="s">
        <v>5497</v>
      </c>
      <c r="D2241" t="s">
        <v>11</v>
      </c>
      <c r="E2241" t="s">
        <v>4721</v>
      </c>
      <c r="M2241" t="s">
        <v>792</v>
      </c>
      <c r="N2241" t="s">
        <v>42</v>
      </c>
      <c r="O2241" s="2">
        <v>42277</v>
      </c>
      <c r="Q2241" s="2">
        <v>42566</v>
      </c>
    </row>
    <row r="2242" spans="1:18" x14ac:dyDescent="0.35">
      <c r="A2242" t="s">
        <v>5498</v>
      </c>
      <c r="B2242" t="s">
        <v>5499</v>
      </c>
      <c r="D2242" t="s">
        <v>11</v>
      </c>
      <c r="E2242" t="s">
        <v>4721</v>
      </c>
      <c r="M2242" t="s">
        <v>792</v>
      </c>
      <c r="N2242" t="s">
        <v>42</v>
      </c>
      <c r="O2242" s="2">
        <v>42277</v>
      </c>
    </row>
    <row r="2243" spans="1:18" x14ac:dyDescent="0.35">
      <c r="A2243" t="s">
        <v>5500</v>
      </c>
      <c r="B2243" t="s">
        <v>5501</v>
      </c>
      <c r="D2243" t="s">
        <v>11</v>
      </c>
      <c r="E2243" t="s">
        <v>4721</v>
      </c>
      <c r="M2243" t="s">
        <v>792</v>
      </c>
      <c r="N2243" t="s">
        <v>42</v>
      </c>
      <c r="O2243" s="2">
        <v>42277</v>
      </c>
    </row>
    <row r="2244" spans="1:18" x14ac:dyDescent="0.35">
      <c r="A2244" t="s">
        <v>5502</v>
      </c>
      <c r="B2244" t="s">
        <v>5503</v>
      </c>
      <c r="D2244" t="s">
        <v>11</v>
      </c>
      <c r="E2244" t="s">
        <v>4721</v>
      </c>
      <c r="M2244" t="s">
        <v>792</v>
      </c>
      <c r="N2244" t="s">
        <v>42</v>
      </c>
      <c r="O2244" s="2">
        <v>42277</v>
      </c>
      <c r="Q2244" s="2">
        <v>41639</v>
      </c>
    </row>
    <row r="2245" spans="1:18" x14ac:dyDescent="0.35">
      <c r="A2245" t="s">
        <v>5504</v>
      </c>
      <c r="B2245" t="s">
        <v>5505</v>
      </c>
      <c r="D2245" t="s">
        <v>11</v>
      </c>
      <c r="E2245" t="s">
        <v>4721</v>
      </c>
      <c r="M2245" t="s">
        <v>792</v>
      </c>
      <c r="N2245" t="s">
        <v>42</v>
      </c>
      <c r="O2245" s="2">
        <v>42277</v>
      </c>
    </row>
    <row r="2246" spans="1:18" x14ac:dyDescent="0.35">
      <c r="A2246" t="s">
        <v>5506</v>
      </c>
      <c r="B2246" t="s">
        <v>5507</v>
      </c>
      <c r="D2246" t="s">
        <v>11</v>
      </c>
      <c r="E2246" t="s">
        <v>4721</v>
      </c>
      <c r="M2246" t="s">
        <v>792</v>
      </c>
      <c r="N2246" t="s">
        <v>42</v>
      </c>
      <c r="O2246" s="2">
        <v>42277</v>
      </c>
      <c r="Q2246" s="2">
        <v>41639</v>
      </c>
    </row>
    <row r="2247" spans="1:18" x14ac:dyDescent="0.35">
      <c r="A2247" t="s">
        <v>5508</v>
      </c>
      <c r="B2247" t="s">
        <v>5509</v>
      </c>
      <c r="D2247" t="s">
        <v>11</v>
      </c>
      <c r="E2247" t="s">
        <v>4721</v>
      </c>
      <c r="M2247" t="s">
        <v>792</v>
      </c>
      <c r="N2247" t="s">
        <v>42</v>
      </c>
      <c r="O2247" s="2">
        <v>42277</v>
      </c>
      <c r="Q2247" s="2">
        <v>42566</v>
      </c>
    </row>
    <row r="2248" spans="1:18" x14ac:dyDescent="0.35">
      <c r="A2248" t="s">
        <v>5510</v>
      </c>
      <c r="B2248" t="s">
        <v>5511</v>
      </c>
      <c r="D2248" t="s">
        <v>11</v>
      </c>
      <c r="E2248" t="s">
        <v>4721</v>
      </c>
      <c r="M2248" t="s">
        <v>792</v>
      </c>
      <c r="N2248" t="s">
        <v>42</v>
      </c>
      <c r="O2248" s="2">
        <v>42277</v>
      </c>
      <c r="Q2248" s="2">
        <v>42566</v>
      </c>
    </row>
    <row r="2249" spans="1:18" x14ac:dyDescent="0.35">
      <c r="A2249" t="s">
        <v>5512</v>
      </c>
      <c r="B2249" t="s">
        <v>5513</v>
      </c>
      <c r="D2249" t="s">
        <v>11</v>
      </c>
      <c r="E2249" t="s">
        <v>4721</v>
      </c>
      <c r="M2249" t="s">
        <v>792</v>
      </c>
      <c r="N2249" t="s">
        <v>42</v>
      </c>
      <c r="O2249" s="2">
        <v>42277</v>
      </c>
      <c r="Q2249" s="2">
        <v>42566</v>
      </c>
    </row>
    <row r="2250" spans="1:18" x14ac:dyDescent="0.35">
      <c r="A2250" t="s">
        <v>5514</v>
      </c>
      <c r="B2250" t="s">
        <v>5515</v>
      </c>
      <c r="D2250" t="s">
        <v>11</v>
      </c>
      <c r="E2250" t="s">
        <v>4721</v>
      </c>
      <c r="M2250" t="s">
        <v>792</v>
      </c>
      <c r="N2250" t="s">
        <v>42</v>
      </c>
      <c r="O2250" s="2">
        <v>42277</v>
      </c>
    </row>
    <row r="2251" spans="1:18" x14ac:dyDescent="0.35">
      <c r="A2251" t="s">
        <v>5516</v>
      </c>
      <c r="B2251" t="s">
        <v>5517</v>
      </c>
      <c r="D2251" t="s">
        <v>11</v>
      </c>
      <c r="E2251" t="s">
        <v>4721</v>
      </c>
      <c r="M2251" t="s">
        <v>792</v>
      </c>
      <c r="N2251" t="s">
        <v>42</v>
      </c>
      <c r="O2251" s="2">
        <v>42277</v>
      </c>
      <c r="Q2251" s="2">
        <v>41639</v>
      </c>
    </row>
    <row r="2252" spans="1:18" x14ac:dyDescent="0.35">
      <c r="A2252" t="s">
        <v>5518</v>
      </c>
      <c r="B2252" t="s">
        <v>5519</v>
      </c>
      <c r="D2252" t="s">
        <v>11</v>
      </c>
      <c r="E2252" t="s">
        <v>4721</v>
      </c>
      <c r="M2252" t="s">
        <v>792</v>
      </c>
      <c r="N2252" t="s">
        <v>42</v>
      </c>
      <c r="O2252" s="2">
        <v>42277</v>
      </c>
    </row>
    <row r="2253" spans="1:18" x14ac:dyDescent="0.35">
      <c r="A2253" t="s">
        <v>5520</v>
      </c>
      <c r="B2253" t="s">
        <v>5521</v>
      </c>
      <c r="D2253" t="s">
        <v>11</v>
      </c>
      <c r="E2253" t="s">
        <v>4721</v>
      </c>
      <c r="M2253" t="s">
        <v>792</v>
      </c>
      <c r="N2253" t="s">
        <v>42</v>
      </c>
      <c r="O2253" s="2">
        <v>42277</v>
      </c>
      <c r="Q2253" s="2">
        <v>42566</v>
      </c>
      <c r="R2253" s="2">
        <v>42277</v>
      </c>
    </row>
    <row r="2254" spans="1:18" x14ac:dyDescent="0.35">
      <c r="A2254" t="s">
        <v>5522</v>
      </c>
      <c r="B2254" t="s">
        <v>5523</v>
      </c>
      <c r="D2254" t="s">
        <v>11</v>
      </c>
      <c r="E2254" t="s">
        <v>4721</v>
      </c>
      <c r="M2254" t="s">
        <v>792</v>
      </c>
      <c r="N2254" t="s">
        <v>42</v>
      </c>
      <c r="O2254" s="2">
        <v>41827</v>
      </c>
      <c r="Q2254" s="2">
        <v>41639</v>
      </c>
    </row>
    <row r="2255" spans="1:18" x14ac:dyDescent="0.35">
      <c r="A2255" t="s">
        <v>5524</v>
      </c>
      <c r="B2255" t="s">
        <v>5525</v>
      </c>
      <c r="D2255" t="s">
        <v>11</v>
      </c>
      <c r="E2255" t="s">
        <v>4721</v>
      </c>
      <c r="M2255" t="s">
        <v>792</v>
      </c>
      <c r="N2255" t="s">
        <v>42</v>
      </c>
      <c r="O2255" s="2">
        <v>42277</v>
      </c>
      <c r="Q2255" s="2">
        <v>42566</v>
      </c>
    </row>
    <row r="2256" spans="1:18" x14ac:dyDescent="0.35">
      <c r="A2256" t="s">
        <v>5526</v>
      </c>
      <c r="B2256" t="s">
        <v>5527</v>
      </c>
      <c r="D2256" t="s">
        <v>11</v>
      </c>
      <c r="E2256" t="s">
        <v>4721</v>
      </c>
      <c r="M2256" t="s">
        <v>792</v>
      </c>
      <c r="N2256" t="s">
        <v>42</v>
      </c>
      <c r="O2256" s="2">
        <v>42277</v>
      </c>
      <c r="Q2256" s="2">
        <v>42566</v>
      </c>
    </row>
    <row r="2257" spans="1:18" x14ac:dyDescent="0.35">
      <c r="A2257" t="s">
        <v>5528</v>
      </c>
      <c r="B2257" t="s">
        <v>5529</v>
      </c>
      <c r="D2257" t="s">
        <v>11</v>
      </c>
      <c r="E2257" t="s">
        <v>4721</v>
      </c>
      <c r="M2257" t="s">
        <v>792</v>
      </c>
      <c r="N2257" t="s">
        <v>42</v>
      </c>
      <c r="O2257" s="2">
        <v>42277</v>
      </c>
      <c r="R2257" s="2">
        <v>42277</v>
      </c>
    </row>
    <row r="2258" spans="1:18" x14ac:dyDescent="0.35">
      <c r="A2258" t="s">
        <v>5530</v>
      </c>
      <c r="B2258" t="s">
        <v>5531</v>
      </c>
      <c r="D2258" t="s">
        <v>11</v>
      </c>
      <c r="E2258" t="s">
        <v>4721</v>
      </c>
      <c r="M2258" t="s">
        <v>792</v>
      </c>
      <c r="N2258" t="s">
        <v>42</v>
      </c>
      <c r="O2258" s="2">
        <v>42277</v>
      </c>
    </row>
    <row r="2259" spans="1:18" x14ac:dyDescent="0.35">
      <c r="A2259" t="s">
        <v>5532</v>
      </c>
      <c r="B2259" t="s">
        <v>5533</v>
      </c>
      <c r="D2259" t="s">
        <v>11</v>
      </c>
      <c r="E2259" t="s">
        <v>4721</v>
      </c>
      <c r="M2259" t="s">
        <v>792</v>
      </c>
      <c r="N2259" t="s">
        <v>42</v>
      </c>
      <c r="O2259" s="2">
        <v>42277</v>
      </c>
      <c r="R2259" s="2">
        <v>42566</v>
      </c>
    </row>
    <row r="2260" spans="1:18" x14ac:dyDescent="0.35">
      <c r="A2260" t="s">
        <v>5534</v>
      </c>
      <c r="B2260" t="s">
        <v>5535</v>
      </c>
      <c r="D2260" t="s">
        <v>11</v>
      </c>
      <c r="E2260" t="s">
        <v>4721</v>
      </c>
      <c r="M2260" t="s">
        <v>792</v>
      </c>
      <c r="N2260" t="s">
        <v>42</v>
      </c>
      <c r="O2260" s="2">
        <v>42277</v>
      </c>
      <c r="R2260" s="2">
        <v>42566</v>
      </c>
    </row>
    <row r="2261" spans="1:18" x14ac:dyDescent="0.35">
      <c r="A2261" t="s">
        <v>5536</v>
      </c>
      <c r="B2261" t="s">
        <v>5537</v>
      </c>
      <c r="D2261" t="s">
        <v>11</v>
      </c>
      <c r="E2261" t="s">
        <v>4721</v>
      </c>
      <c r="M2261" t="s">
        <v>792</v>
      </c>
      <c r="N2261" t="s">
        <v>42</v>
      </c>
      <c r="O2261" s="2">
        <v>42277</v>
      </c>
    </row>
    <row r="2262" spans="1:18" x14ac:dyDescent="0.35">
      <c r="A2262" t="s">
        <v>5538</v>
      </c>
      <c r="B2262" t="s">
        <v>5539</v>
      </c>
      <c r="D2262" t="s">
        <v>11</v>
      </c>
      <c r="E2262" t="s">
        <v>4721</v>
      </c>
      <c r="M2262" t="s">
        <v>792</v>
      </c>
      <c r="N2262" t="s">
        <v>42</v>
      </c>
      <c r="O2262" s="2">
        <v>42277</v>
      </c>
    </row>
    <row r="2263" spans="1:18" x14ac:dyDescent="0.35">
      <c r="A2263" t="s">
        <v>5540</v>
      </c>
      <c r="B2263" t="s">
        <v>5541</v>
      </c>
      <c r="D2263" t="s">
        <v>11</v>
      </c>
      <c r="E2263" t="s">
        <v>4721</v>
      </c>
      <c r="M2263" t="s">
        <v>792</v>
      </c>
      <c r="N2263" t="s">
        <v>42</v>
      </c>
      <c r="O2263" s="2">
        <v>41827</v>
      </c>
      <c r="Q2263" s="2">
        <v>41639</v>
      </c>
    </row>
    <row r="2264" spans="1:18" x14ac:dyDescent="0.35">
      <c r="A2264" t="s">
        <v>5542</v>
      </c>
      <c r="B2264" t="s">
        <v>5543</v>
      </c>
      <c r="D2264" t="s">
        <v>11</v>
      </c>
      <c r="E2264" t="s">
        <v>4721</v>
      </c>
      <c r="M2264" t="s">
        <v>792</v>
      </c>
      <c r="N2264" t="s">
        <v>42</v>
      </c>
      <c r="O2264" s="2">
        <v>42277</v>
      </c>
    </row>
    <row r="2265" spans="1:18" x14ac:dyDescent="0.35">
      <c r="A2265" t="s">
        <v>5544</v>
      </c>
      <c r="B2265" t="s">
        <v>5545</v>
      </c>
      <c r="D2265" t="s">
        <v>11</v>
      </c>
      <c r="E2265" t="s">
        <v>4721</v>
      </c>
      <c r="M2265" t="s">
        <v>792</v>
      </c>
      <c r="N2265" t="s">
        <v>42</v>
      </c>
      <c r="O2265" s="2">
        <v>42277</v>
      </c>
    </row>
    <row r="2266" spans="1:18" x14ac:dyDescent="0.35">
      <c r="A2266" t="s">
        <v>5546</v>
      </c>
      <c r="B2266" t="s">
        <v>5547</v>
      </c>
      <c r="D2266" t="s">
        <v>11</v>
      </c>
      <c r="E2266" t="s">
        <v>4721</v>
      </c>
      <c r="M2266" t="s">
        <v>792</v>
      </c>
      <c r="N2266" t="s">
        <v>42</v>
      </c>
      <c r="O2266" s="2">
        <v>42277</v>
      </c>
    </row>
    <row r="2267" spans="1:18" x14ac:dyDescent="0.35">
      <c r="A2267" t="s">
        <v>5548</v>
      </c>
      <c r="B2267" t="s">
        <v>5549</v>
      </c>
      <c r="D2267" t="s">
        <v>11</v>
      </c>
      <c r="E2267" t="s">
        <v>4721</v>
      </c>
      <c r="M2267" t="s">
        <v>792</v>
      </c>
      <c r="N2267" t="s">
        <v>42</v>
      </c>
      <c r="O2267" s="2">
        <v>42277</v>
      </c>
      <c r="R2267" s="2">
        <v>42277</v>
      </c>
    </row>
    <row r="2268" spans="1:18" x14ac:dyDescent="0.35">
      <c r="A2268" t="s">
        <v>5550</v>
      </c>
      <c r="B2268" t="s">
        <v>5551</v>
      </c>
      <c r="D2268" t="s">
        <v>11</v>
      </c>
      <c r="E2268" t="s">
        <v>4721</v>
      </c>
      <c r="M2268" t="s">
        <v>792</v>
      </c>
      <c r="N2268" t="s">
        <v>42</v>
      </c>
      <c r="O2268" s="2">
        <v>42277</v>
      </c>
    </row>
    <row r="2269" spans="1:18" x14ac:dyDescent="0.35">
      <c r="A2269" t="s">
        <v>5552</v>
      </c>
      <c r="B2269" t="s">
        <v>5553</v>
      </c>
      <c r="D2269" t="s">
        <v>11</v>
      </c>
      <c r="E2269" t="s">
        <v>4721</v>
      </c>
      <c r="M2269" t="s">
        <v>792</v>
      </c>
      <c r="N2269" t="s">
        <v>42</v>
      </c>
      <c r="O2269" s="2">
        <v>42277</v>
      </c>
    </row>
    <row r="2270" spans="1:18" x14ac:dyDescent="0.35">
      <c r="A2270" t="s">
        <v>5554</v>
      </c>
      <c r="B2270" t="s">
        <v>5555</v>
      </c>
      <c r="D2270" t="s">
        <v>11</v>
      </c>
      <c r="E2270" t="s">
        <v>4721</v>
      </c>
      <c r="M2270" t="s">
        <v>792</v>
      </c>
      <c r="N2270" t="s">
        <v>42</v>
      </c>
      <c r="O2270" s="2">
        <v>42277</v>
      </c>
    </row>
    <row r="2271" spans="1:18" x14ac:dyDescent="0.35">
      <c r="A2271" t="s">
        <v>5556</v>
      </c>
      <c r="B2271" t="s">
        <v>5557</v>
      </c>
      <c r="D2271" t="s">
        <v>11</v>
      </c>
      <c r="E2271" t="s">
        <v>4721</v>
      </c>
      <c r="M2271" t="s">
        <v>792</v>
      </c>
      <c r="N2271" t="s">
        <v>42</v>
      </c>
      <c r="O2271" s="2">
        <v>42277</v>
      </c>
    </row>
    <row r="2272" spans="1:18" x14ac:dyDescent="0.35">
      <c r="A2272" t="s">
        <v>5558</v>
      </c>
      <c r="B2272" t="s">
        <v>5559</v>
      </c>
      <c r="D2272" t="s">
        <v>11</v>
      </c>
      <c r="E2272" t="s">
        <v>4721</v>
      </c>
      <c r="M2272" t="s">
        <v>792</v>
      </c>
      <c r="N2272" t="s">
        <v>42</v>
      </c>
      <c r="O2272" s="2">
        <v>42277</v>
      </c>
    </row>
    <row r="2273" spans="1:18" x14ac:dyDescent="0.35">
      <c r="A2273" t="s">
        <v>5560</v>
      </c>
      <c r="B2273" t="s">
        <v>5561</v>
      </c>
      <c r="D2273" t="s">
        <v>11</v>
      </c>
      <c r="E2273" t="s">
        <v>4721</v>
      </c>
      <c r="M2273" t="s">
        <v>792</v>
      </c>
      <c r="N2273" t="s">
        <v>42</v>
      </c>
      <c r="O2273" s="2">
        <v>42277</v>
      </c>
    </row>
    <row r="2274" spans="1:18" x14ac:dyDescent="0.35">
      <c r="A2274" t="s">
        <v>5562</v>
      </c>
      <c r="B2274" t="s">
        <v>5563</v>
      </c>
      <c r="D2274" t="s">
        <v>11</v>
      </c>
      <c r="E2274" t="s">
        <v>4721</v>
      </c>
      <c r="M2274" t="s">
        <v>792</v>
      </c>
      <c r="N2274" t="s">
        <v>42</v>
      </c>
      <c r="O2274" s="2">
        <v>42277</v>
      </c>
    </row>
    <row r="2275" spans="1:18" x14ac:dyDescent="0.35">
      <c r="A2275" t="s">
        <v>5564</v>
      </c>
      <c r="B2275" t="s">
        <v>5565</v>
      </c>
      <c r="D2275" t="s">
        <v>11</v>
      </c>
      <c r="E2275" t="s">
        <v>4721</v>
      </c>
      <c r="M2275" t="s">
        <v>792</v>
      </c>
      <c r="N2275" t="s">
        <v>42</v>
      </c>
      <c r="O2275" s="2">
        <v>42277</v>
      </c>
    </row>
    <row r="2276" spans="1:18" x14ac:dyDescent="0.35">
      <c r="A2276" t="s">
        <v>5566</v>
      </c>
      <c r="B2276" t="s">
        <v>5567</v>
      </c>
      <c r="D2276" t="s">
        <v>11</v>
      </c>
      <c r="E2276" t="s">
        <v>4721</v>
      </c>
      <c r="M2276" t="s">
        <v>792</v>
      </c>
      <c r="N2276" t="s">
        <v>42</v>
      </c>
      <c r="O2276" s="2">
        <v>42277</v>
      </c>
    </row>
    <row r="2277" spans="1:18" x14ac:dyDescent="0.35">
      <c r="A2277" t="s">
        <v>5568</v>
      </c>
      <c r="B2277" t="s">
        <v>5569</v>
      </c>
      <c r="D2277" t="s">
        <v>11</v>
      </c>
      <c r="E2277" t="s">
        <v>4721</v>
      </c>
      <c r="M2277" t="s">
        <v>792</v>
      </c>
      <c r="N2277" t="s">
        <v>42</v>
      </c>
      <c r="O2277" s="2">
        <v>42277</v>
      </c>
    </row>
    <row r="2278" spans="1:18" x14ac:dyDescent="0.35">
      <c r="A2278" t="s">
        <v>5570</v>
      </c>
      <c r="B2278" t="s">
        <v>5571</v>
      </c>
      <c r="D2278" t="s">
        <v>11</v>
      </c>
      <c r="E2278" t="s">
        <v>4721</v>
      </c>
      <c r="M2278" t="s">
        <v>792</v>
      </c>
      <c r="N2278" t="s">
        <v>42</v>
      </c>
      <c r="O2278" s="2">
        <v>42277</v>
      </c>
    </row>
    <row r="2279" spans="1:18" x14ac:dyDescent="0.35">
      <c r="A2279" t="s">
        <v>5572</v>
      </c>
      <c r="B2279" t="s">
        <v>5573</v>
      </c>
      <c r="D2279" t="s">
        <v>11</v>
      </c>
      <c r="E2279" t="s">
        <v>4721</v>
      </c>
      <c r="M2279" t="s">
        <v>792</v>
      </c>
      <c r="N2279" t="s">
        <v>42</v>
      </c>
      <c r="O2279" s="2">
        <v>41827</v>
      </c>
      <c r="Q2279" s="2">
        <v>41639</v>
      </c>
    </row>
    <row r="2280" spans="1:18" x14ac:dyDescent="0.35">
      <c r="A2280" t="s">
        <v>5574</v>
      </c>
      <c r="B2280" t="s">
        <v>5575</v>
      </c>
      <c r="D2280" t="s">
        <v>11</v>
      </c>
      <c r="E2280" t="s">
        <v>4721</v>
      </c>
      <c r="M2280" t="s">
        <v>792</v>
      </c>
      <c r="N2280" t="s">
        <v>42</v>
      </c>
      <c r="O2280" s="2">
        <v>42277</v>
      </c>
    </row>
    <row r="2281" spans="1:18" x14ac:dyDescent="0.35">
      <c r="A2281" t="s">
        <v>5576</v>
      </c>
      <c r="B2281" t="s">
        <v>5577</v>
      </c>
      <c r="D2281" t="s">
        <v>11</v>
      </c>
      <c r="E2281" t="s">
        <v>4721</v>
      </c>
      <c r="M2281" t="s">
        <v>792</v>
      </c>
      <c r="N2281" t="s">
        <v>42</v>
      </c>
      <c r="O2281" s="2">
        <v>42277</v>
      </c>
    </row>
    <row r="2282" spans="1:18" x14ac:dyDescent="0.35">
      <c r="A2282" t="s">
        <v>5578</v>
      </c>
      <c r="B2282" t="s">
        <v>5579</v>
      </c>
      <c r="D2282" t="s">
        <v>11</v>
      </c>
      <c r="E2282" t="s">
        <v>4721</v>
      </c>
      <c r="M2282" t="s">
        <v>792</v>
      </c>
      <c r="N2282" t="s">
        <v>42</v>
      </c>
      <c r="O2282" s="2">
        <v>42277</v>
      </c>
    </row>
    <row r="2283" spans="1:18" x14ac:dyDescent="0.35">
      <c r="A2283" t="s">
        <v>5580</v>
      </c>
      <c r="B2283" t="s">
        <v>5581</v>
      </c>
      <c r="D2283" t="s">
        <v>11</v>
      </c>
      <c r="E2283" t="s">
        <v>4721</v>
      </c>
      <c r="M2283" t="s">
        <v>792</v>
      </c>
      <c r="N2283" t="s">
        <v>42</v>
      </c>
      <c r="O2283" s="2">
        <v>42277</v>
      </c>
    </row>
    <row r="2284" spans="1:18" x14ac:dyDescent="0.35">
      <c r="A2284" t="s">
        <v>5582</v>
      </c>
      <c r="B2284" t="s">
        <v>5583</v>
      </c>
      <c r="D2284" t="s">
        <v>11</v>
      </c>
      <c r="E2284" t="s">
        <v>4721</v>
      </c>
      <c r="M2284" t="s">
        <v>792</v>
      </c>
      <c r="N2284" t="s">
        <v>42</v>
      </c>
      <c r="O2284" s="2">
        <v>42277</v>
      </c>
    </row>
    <row r="2285" spans="1:18" x14ac:dyDescent="0.35">
      <c r="A2285" t="s">
        <v>5584</v>
      </c>
      <c r="B2285" t="s">
        <v>5585</v>
      </c>
      <c r="D2285" t="s">
        <v>11</v>
      </c>
      <c r="E2285" t="s">
        <v>4721</v>
      </c>
      <c r="M2285" t="s">
        <v>792</v>
      </c>
      <c r="N2285" t="s">
        <v>42</v>
      </c>
      <c r="O2285" s="2">
        <v>42277</v>
      </c>
    </row>
    <row r="2286" spans="1:18" x14ac:dyDescent="0.35">
      <c r="A2286" t="s">
        <v>5586</v>
      </c>
      <c r="B2286" t="s">
        <v>5587</v>
      </c>
      <c r="D2286" t="s">
        <v>11</v>
      </c>
      <c r="E2286" t="s">
        <v>4721</v>
      </c>
      <c r="M2286" t="s">
        <v>792</v>
      </c>
      <c r="N2286" t="s">
        <v>42</v>
      </c>
      <c r="O2286" s="2">
        <v>42277</v>
      </c>
    </row>
    <row r="2287" spans="1:18" x14ac:dyDescent="0.35">
      <c r="A2287" t="s">
        <v>5588</v>
      </c>
      <c r="B2287" t="s">
        <v>5589</v>
      </c>
      <c r="D2287" t="s">
        <v>11</v>
      </c>
      <c r="E2287" t="s">
        <v>4721</v>
      </c>
      <c r="M2287" t="s">
        <v>792</v>
      </c>
      <c r="N2287" t="s">
        <v>42</v>
      </c>
      <c r="O2287" s="2">
        <v>42277</v>
      </c>
      <c r="R2287" s="2">
        <v>42566</v>
      </c>
    </row>
    <row r="2288" spans="1:18" x14ac:dyDescent="0.35">
      <c r="A2288" t="s">
        <v>5590</v>
      </c>
      <c r="B2288" t="s">
        <v>5591</v>
      </c>
      <c r="D2288" t="s">
        <v>11</v>
      </c>
      <c r="E2288" t="s">
        <v>4721</v>
      </c>
      <c r="M2288" t="s">
        <v>792</v>
      </c>
      <c r="N2288" t="s">
        <v>42</v>
      </c>
      <c r="O2288" s="2">
        <v>42277</v>
      </c>
      <c r="Q2288" s="2">
        <v>42566</v>
      </c>
    </row>
    <row r="2289" spans="1:18" x14ac:dyDescent="0.35">
      <c r="A2289" t="s">
        <v>5592</v>
      </c>
      <c r="B2289" t="s">
        <v>5593</v>
      </c>
      <c r="D2289" t="s">
        <v>11</v>
      </c>
      <c r="E2289" t="s">
        <v>4721</v>
      </c>
      <c r="M2289" t="s">
        <v>792</v>
      </c>
      <c r="N2289" t="s">
        <v>42</v>
      </c>
      <c r="O2289" s="2">
        <v>42277</v>
      </c>
      <c r="Q2289" s="2">
        <v>42566</v>
      </c>
    </row>
    <row r="2290" spans="1:18" x14ac:dyDescent="0.35">
      <c r="A2290" t="s">
        <v>5594</v>
      </c>
      <c r="B2290" t="s">
        <v>5595</v>
      </c>
      <c r="D2290" t="s">
        <v>11</v>
      </c>
      <c r="E2290" t="s">
        <v>4721</v>
      </c>
      <c r="M2290" t="s">
        <v>792</v>
      </c>
      <c r="N2290" t="s">
        <v>42</v>
      </c>
      <c r="O2290" s="2">
        <v>41827</v>
      </c>
      <c r="Q2290" s="2">
        <v>42277</v>
      </c>
      <c r="R2290" s="2">
        <v>42277</v>
      </c>
    </row>
    <row r="2291" spans="1:18" x14ac:dyDescent="0.35">
      <c r="A2291" t="s">
        <v>5596</v>
      </c>
      <c r="B2291" t="s">
        <v>5597</v>
      </c>
      <c r="D2291" t="s">
        <v>11</v>
      </c>
      <c r="E2291" t="s">
        <v>4721</v>
      </c>
      <c r="M2291" t="s">
        <v>792</v>
      </c>
      <c r="N2291" t="s">
        <v>42</v>
      </c>
      <c r="O2291" s="2">
        <v>42277</v>
      </c>
    </row>
    <row r="2292" spans="1:18" x14ac:dyDescent="0.35">
      <c r="A2292" t="s">
        <v>5598</v>
      </c>
      <c r="B2292" t="s">
        <v>5599</v>
      </c>
      <c r="D2292" t="s">
        <v>11</v>
      </c>
      <c r="E2292" t="s">
        <v>4721</v>
      </c>
      <c r="M2292" t="s">
        <v>792</v>
      </c>
      <c r="N2292" t="s">
        <v>42</v>
      </c>
      <c r="O2292" s="2">
        <v>42277</v>
      </c>
    </row>
    <row r="2293" spans="1:18" x14ac:dyDescent="0.35">
      <c r="A2293" t="s">
        <v>5600</v>
      </c>
      <c r="B2293" t="s">
        <v>5601</v>
      </c>
      <c r="D2293" t="s">
        <v>11</v>
      </c>
      <c r="E2293" t="s">
        <v>4721</v>
      </c>
      <c r="M2293" t="s">
        <v>792</v>
      </c>
      <c r="N2293" t="s">
        <v>42</v>
      </c>
      <c r="O2293" s="2">
        <v>42277</v>
      </c>
    </row>
    <row r="2294" spans="1:18" x14ac:dyDescent="0.35">
      <c r="A2294" t="s">
        <v>5602</v>
      </c>
      <c r="B2294" t="s">
        <v>5603</v>
      </c>
      <c r="D2294" t="s">
        <v>11</v>
      </c>
      <c r="E2294" t="s">
        <v>4721</v>
      </c>
      <c r="M2294" t="s">
        <v>792</v>
      </c>
      <c r="N2294" t="s">
        <v>42</v>
      </c>
      <c r="O2294" s="2">
        <v>42277</v>
      </c>
    </row>
    <row r="2295" spans="1:18" x14ac:dyDescent="0.35">
      <c r="A2295" t="s">
        <v>5604</v>
      </c>
      <c r="B2295" t="s">
        <v>5605</v>
      </c>
      <c r="D2295" t="s">
        <v>11</v>
      </c>
      <c r="E2295" t="s">
        <v>4721</v>
      </c>
      <c r="M2295" t="s">
        <v>792</v>
      </c>
      <c r="N2295" t="s">
        <v>42</v>
      </c>
      <c r="O2295" s="2">
        <v>42277</v>
      </c>
      <c r="R2295" s="2">
        <v>42277</v>
      </c>
    </row>
    <row r="2296" spans="1:18" x14ac:dyDescent="0.35">
      <c r="A2296" t="s">
        <v>5606</v>
      </c>
      <c r="B2296" t="s">
        <v>5607</v>
      </c>
      <c r="D2296" t="s">
        <v>11</v>
      </c>
      <c r="E2296" t="s">
        <v>4721</v>
      </c>
      <c r="M2296" t="s">
        <v>792</v>
      </c>
      <c r="N2296" t="s">
        <v>42</v>
      </c>
      <c r="O2296" s="2">
        <v>42277</v>
      </c>
      <c r="R2296" s="2">
        <v>42277</v>
      </c>
    </row>
    <row r="2297" spans="1:18" x14ac:dyDescent="0.35">
      <c r="A2297" t="s">
        <v>5608</v>
      </c>
      <c r="B2297" t="s">
        <v>5609</v>
      </c>
      <c r="D2297" t="s">
        <v>11</v>
      </c>
      <c r="E2297" t="s">
        <v>4721</v>
      </c>
      <c r="M2297" t="s">
        <v>792</v>
      </c>
      <c r="N2297" t="s">
        <v>42</v>
      </c>
      <c r="O2297" s="2">
        <v>42277</v>
      </c>
      <c r="R2297" s="2">
        <v>42277</v>
      </c>
    </row>
    <row r="2298" spans="1:18" x14ac:dyDescent="0.35">
      <c r="A2298" t="s">
        <v>5610</v>
      </c>
      <c r="B2298" t="s">
        <v>5611</v>
      </c>
      <c r="D2298" t="s">
        <v>11</v>
      </c>
      <c r="E2298" t="s">
        <v>4721</v>
      </c>
      <c r="M2298" t="s">
        <v>792</v>
      </c>
      <c r="N2298" t="s">
        <v>42</v>
      </c>
      <c r="O2298" s="2">
        <v>42277</v>
      </c>
    </row>
    <row r="2299" spans="1:18" x14ac:dyDescent="0.35">
      <c r="A2299" t="s">
        <v>5612</v>
      </c>
      <c r="B2299" t="s">
        <v>5613</v>
      </c>
      <c r="D2299" t="s">
        <v>11</v>
      </c>
      <c r="E2299" t="s">
        <v>4721</v>
      </c>
      <c r="M2299" t="s">
        <v>792</v>
      </c>
      <c r="N2299" t="s">
        <v>42</v>
      </c>
      <c r="O2299" s="2">
        <v>42277</v>
      </c>
      <c r="Q2299" s="2">
        <v>41639</v>
      </c>
      <c r="R2299" s="2">
        <v>42277</v>
      </c>
    </row>
    <row r="2300" spans="1:18" x14ac:dyDescent="0.35">
      <c r="A2300" t="s">
        <v>5614</v>
      </c>
      <c r="B2300" t="s">
        <v>5615</v>
      </c>
      <c r="D2300" t="s">
        <v>11</v>
      </c>
      <c r="E2300" t="s">
        <v>4721</v>
      </c>
      <c r="M2300" t="s">
        <v>792</v>
      </c>
      <c r="N2300" t="s">
        <v>42</v>
      </c>
      <c r="O2300" s="2">
        <v>41827</v>
      </c>
    </row>
    <row r="2301" spans="1:18" x14ac:dyDescent="0.35">
      <c r="A2301" t="s">
        <v>5616</v>
      </c>
      <c r="B2301" t="s">
        <v>5617</v>
      </c>
      <c r="D2301" t="s">
        <v>11</v>
      </c>
      <c r="E2301" t="s">
        <v>4721</v>
      </c>
      <c r="M2301" t="s">
        <v>792</v>
      </c>
      <c r="N2301" t="s">
        <v>42</v>
      </c>
      <c r="O2301" s="2">
        <v>42277</v>
      </c>
    </row>
    <row r="2302" spans="1:18" x14ac:dyDescent="0.35">
      <c r="A2302" t="s">
        <v>5618</v>
      </c>
      <c r="B2302" t="s">
        <v>5619</v>
      </c>
      <c r="D2302" t="s">
        <v>11</v>
      </c>
      <c r="E2302" t="s">
        <v>4721</v>
      </c>
      <c r="M2302" t="s">
        <v>792</v>
      </c>
      <c r="N2302" t="s">
        <v>42</v>
      </c>
      <c r="O2302" s="2">
        <v>42277</v>
      </c>
    </row>
    <row r="2303" spans="1:18" x14ac:dyDescent="0.35">
      <c r="A2303" t="s">
        <v>5620</v>
      </c>
      <c r="B2303" t="s">
        <v>5621</v>
      </c>
      <c r="D2303" t="s">
        <v>11</v>
      </c>
      <c r="E2303" t="s">
        <v>4721</v>
      </c>
      <c r="M2303" t="s">
        <v>792</v>
      </c>
      <c r="N2303" t="s">
        <v>42</v>
      </c>
      <c r="O2303" s="2">
        <v>42277</v>
      </c>
      <c r="Q2303" s="2">
        <v>41639</v>
      </c>
      <c r="R2303" s="2">
        <v>42277</v>
      </c>
    </row>
    <row r="2304" spans="1:18" x14ac:dyDescent="0.35">
      <c r="A2304" t="s">
        <v>5622</v>
      </c>
      <c r="B2304" t="s">
        <v>5623</v>
      </c>
      <c r="D2304" t="s">
        <v>11</v>
      </c>
      <c r="E2304" t="s">
        <v>4721</v>
      </c>
      <c r="M2304" t="s">
        <v>792</v>
      </c>
      <c r="N2304" t="s">
        <v>42</v>
      </c>
      <c r="O2304" s="2">
        <v>42277</v>
      </c>
    </row>
    <row r="2305" spans="1:18" x14ac:dyDescent="0.35">
      <c r="A2305" t="s">
        <v>5624</v>
      </c>
      <c r="B2305" t="s">
        <v>5625</v>
      </c>
      <c r="D2305" t="s">
        <v>11</v>
      </c>
      <c r="E2305" t="s">
        <v>4721</v>
      </c>
      <c r="M2305" t="s">
        <v>792</v>
      </c>
      <c r="N2305" t="s">
        <v>42</v>
      </c>
      <c r="O2305" s="2">
        <v>42277</v>
      </c>
    </row>
    <row r="2306" spans="1:18" x14ac:dyDescent="0.35">
      <c r="A2306" t="s">
        <v>5626</v>
      </c>
      <c r="B2306" t="s">
        <v>5627</v>
      </c>
      <c r="D2306" t="s">
        <v>11</v>
      </c>
      <c r="E2306" t="s">
        <v>4721</v>
      </c>
      <c r="M2306" t="s">
        <v>792</v>
      </c>
      <c r="N2306" t="s">
        <v>42</v>
      </c>
      <c r="O2306" s="2">
        <v>42277</v>
      </c>
      <c r="R2306" s="2">
        <v>42277</v>
      </c>
    </row>
    <row r="2307" spans="1:18" x14ac:dyDescent="0.35">
      <c r="A2307" t="s">
        <v>5628</v>
      </c>
      <c r="B2307" t="s">
        <v>5629</v>
      </c>
      <c r="D2307" t="s">
        <v>11</v>
      </c>
      <c r="E2307" t="s">
        <v>4721</v>
      </c>
      <c r="M2307" t="s">
        <v>792</v>
      </c>
      <c r="N2307" t="s">
        <v>42</v>
      </c>
      <c r="O2307" s="2">
        <v>42277</v>
      </c>
      <c r="Q2307" s="2">
        <v>46203</v>
      </c>
      <c r="R2307" s="2">
        <v>42566</v>
      </c>
    </row>
    <row r="2308" spans="1:18" x14ac:dyDescent="0.35">
      <c r="A2308" t="s">
        <v>5630</v>
      </c>
      <c r="B2308" t="s">
        <v>5631</v>
      </c>
      <c r="D2308" t="s">
        <v>11</v>
      </c>
      <c r="E2308" t="s">
        <v>4721</v>
      </c>
      <c r="M2308" t="s">
        <v>792</v>
      </c>
      <c r="N2308" t="s">
        <v>42</v>
      </c>
      <c r="O2308" s="2">
        <v>42277</v>
      </c>
      <c r="Q2308" s="2">
        <v>46203</v>
      </c>
      <c r="R2308" s="2">
        <v>42566</v>
      </c>
    </row>
    <row r="2309" spans="1:18" x14ac:dyDescent="0.35">
      <c r="A2309" t="s">
        <v>5632</v>
      </c>
      <c r="B2309" t="s">
        <v>5633</v>
      </c>
      <c r="D2309" t="s">
        <v>11</v>
      </c>
      <c r="E2309" t="s">
        <v>4721</v>
      </c>
      <c r="M2309" t="s">
        <v>792</v>
      </c>
      <c r="N2309" t="s">
        <v>42</v>
      </c>
      <c r="O2309" s="2">
        <v>42277</v>
      </c>
      <c r="Q2309" s="2">
        <v>46203</v>
      </c>
    </row>
    <row r="2310" spans="1:18" x14ac:dyDescent="0.35">
      <c r="A2310" t="s">
        <v>5634</v>
      </c>
      <c r="B2310" t="s">
        <v>5635</v>
      </c>
      <c r="D2310" t="s">
        <v>11</v>
      </c>
      <c r="E2310" t="s">
        <v>4721</v>
      </c>
      <c r="M2310" t="s">
        <v>792</v>
      </c>
      <c r="N2310" t="s">
        <v>42</v>
      </c>
      <c r="O2310" s="2">
        <v>41827</v>
      </c>
    </row>
    <row r="2311" spans="1:18" x14ac:dyDescent="0.35">
      <c r="A2311" t="s">
        <v>5636</v>
      </c>
      <c r="B2311" t="s">
        <v>5637</v>
      </c>
      <c r="D2311" t="s">
        <v>11</v>
      </c>
      <c r="E2311" t="s">
        <v>4721</v>
      </c>
      <c r="M2311" t="s">
        <v>792</v>
      </c>
      <c r="N2311" t="s">
        <v>42</v>
      </c>
      <c r="O2311" s="2">
        <v>42277</v>
      </c>
      <c r="Q2311" s="2">
        <v>41639</v>
      </c>
    </row>
    <row r="2312" spans="1:18" x14ac:dyDescent="0.35">
      <c r="A2312" t="s">
        <v>5638</v>
      </c>
      <c r="B2312" t="s">
        <v>5639</v>
      </c>
      <c r="D2312" t="s">
        <v>11</v>
      </c>
      <c r="E2312" t="s">
        <v>4721</v>
      </c>
      <c r="M2312" t="s">
        <v>792</v>
      </c>
      <c r="N2312" t="s">
        <v>42</v>
      </c>
      <c r="O2312" s="2">
        <v>42277</v>
      </c>
    </row>
    <row r="2313" spans="1:18" x14ac:dyDescent="0.35">
      <c r="A2313" t="s">
        <v>5640</v>
      </c>
      <c r="B2313" t="s">
        <v>5641</v>
      </c>
      <c r="D2313" t="s">
        <v>11</v>
      </c>
      <c r="E2313" t="s">
        <v>4721</v>
      </c>
      <c r="M2313" t="s">
        <v>792</v>
      </c>
      <c r="N2313" t="s">
        <v>42</v>
      </c>
      <c r="O2313" s="2">
        <v>42277</v>
      </c>
    </row>
    <row r="2314" spans="1:18" x14ac:dyDescent="0.35">
      <c r="A2314" t="s">
        <v>5642</v>
      </c>
      <c r="B2314" t="s">
        <v>5643</v>
      </c>
      <c r="D2314" t="s">
        <v>11</v>
      </c>
      <c r="E2314" t="s">
        <v>4721</v>
      </c>
      <c r="M2314" t="s">
        <v>792</v>
      </c>
      <c r="N2314" t="s">
        <v>42</v>
      </c>
      <c r="O2314" s="2">
        <v>42277</v>
      </c>
    </row>
    <row r="2315" spans="1:18" x14ac:dyDescent="0.35">
      <c r="A2315" t="s">
        <v>5644</v>
      </c>
      <c r="B2315" t="s">
        <v>5645</v>
      </c>
      <c r="D2315" t="s">
        <v>11</v>
      </c>
      <c r="E2315" t="s">
        <v>4721</v>
      </c>
      <c r="M2315" t="s">
        <v>792</v>
      </c>
      <c r="N2315" t="s">
        <v>42</v>
      </c>
      <c r="O2315" s="2">
        <v>42277</v>
      </c>
      <c r="R2315" s="2">
        <v>42931</v>
      </c>
    </row>
    <row r="2316" spans="1:18" x14ac:dyDescent="0.35">
      <c r="A2316" t="s">
        <v>5646</v>
      </c>
      <c r="B2316" t="s">
        <v>5647</v>
      </c>
      <c r="D2316" t="s">
        <v>11</v>
      </c>
      <c r="E2316" t="s">
        <v>4721</v>
      </c>
      <c r="M2316" t="s">
        <v>792</v>
      </c>
      <c r="N2316" t="s">
        <v>42</v>
      </c>
      <c r="O2316" s="2">
        <v>42277</v>
      </c>
      <c r="R2316" s="2">
        <v>42931</v>
      </c>
    </row>
    <row r="2317" spans="1:18" x14ac:dyDescent="0.35">
      <c r="A2317" t="s">
        <v>5648</v>
      </c>
      <c r="B2317" t="s">
        <v>5649</v>
      </c>
      <c r="D2317" t="s">
        <v>11</v>
      </c>
      <c r="E2317" t="s">
        <v>4721</v>
      </c>
      <c r="M2317" t="s">
        <v>792</v>
      </c>
      <c r="N2317" t="s">
        <v>42</v>
      </c>
      <c r="O2317" s="2">
        <v>42277</v>
      </c>
    </row>
    <row r="2318" spans="1:18" x14ac:dyDescent="0.35">
      <c r="A2318" t="s">
        <v>5650</v>
      </c>
      <c r="B2318" t="s">
        <v>5651</v>
      </c>
      <c r="D2318" t="s">
        <v>11</v>
      </c>
      <c r="E2318" t="s">
        <v>4721</v>
      </c>
      <c r="M2318" t="s">
        <v>792</v>
      </c>
      <c r="N2318" t="s">
        <v>42</v>
      </c>
      <c r="O2318" s="2">
        <v>42277</v>
      </c>
      <c r="R2318" s="2">
        <v>42931</v>
      </c>
    </row>
    <row r="2319" spans="1:18" x14ac:dyDescent="0.35">
      <c r="A2319" t="s">
        <v>5652</v>
      </c>
      <c r="B2319" t="s">
        <v>5653</v>
      </c>
      <c r="D2319" t="s">
        <v>11</v>
      </c>
      <c r="E2319" t="s">
        <v>4721</v>
      </c>
      <c r="M2319" t="s">
        <v>792</v>
      </c>
      <c r="N2319" t="s">
        <v>42</v>
      </c>
      <c r="O2319" s="2">
        <v>41827</v>
      </c>
      <c r="R2319" s="2">
        <v>42277</v>
      </c>
    </row>
    <row r="2320" spans="1:18" x14ac:dyDescent="0.35">
      <c r="A2320" t="s">
        <v>5654</v>
      </c>
      <c r="B2320" t="s">
        <v>5655</v>
      </c>
      <c r="D2320" t="s">
        <v>11</v>
      </c>
      <c r="E2320" t="s">
        <v>4721</v>
      </c>
      <c r="M2320" t="s">
        <v>792</v>
      </c>
      <c r="N2320" t="s">
        <v>42</v>
      </c>
      <c r="O2320" s="2">
        <v>42277</v>
      </c>
      <c r="R2320" s="2">
        <v>42931</v>
      </c>
    </row>
    <row r="2321" spans="1:18" x14ac:dyDescent="0.35">
      <c r="A2321" t="s">
        <v>5656</v>
      </c>
      <c r="B2321" t="s">
        <v>5657</v>
      </c>
      <c r="D2321" t="s">
        <v>11</v>
      </c>
      <c r="E2321" t="s">
        <v>4721</v>
      </c>
      <c r="M2321" t="s">
        <v>792</v>
      </c>
      <c r="N2321" t="s">
        <v>42</v>
      </c>
      <c r="O2321" s="2">
        <v>42277</v>
      </c>
      <c r="R2321" s="2">
        <v>42931</v>
      </c>
    </row>
    <row r="2322" spans="1:18" x14ac:dyDescent="0.35">
      <c r="A2322" t="s">
        <v>5658</v>
      </c>
      <c r="B2322" t="s">
        <v>5659</v>
      </c>
      <c r="D2322" t="s">
        <v>11</v>
      </c>
      <c r="E2322" t="s">
        <v>4721</v>
      </c>
      <c r="M2322" t="s">
        <v>792</v>
      </c>
      <c r="N2322" t="s">
        <v>42</v>
      </c>
      <c r="O2322" s="2">
        <v>42277</v>
      </c>
      <c r="R2322" s="2">
        <v>42931</v>
      </c>
    </row>
    <row r="2323" spans="1:18" x14ac:dyDescent="0.35">
      <c r="A2323" t="s">
        <v>5660</v>
      </c>
      <c r="B2323" t="s">
        <v>5661</v>
      </c>
      <c r="D2323" t="s">
        <v>11</v>
      </c>
      <c r="E2323" t="s">
        <v>4721</v>
      </c>
      <c r="M2323" t="s">
        <v>792</v>
      </c>
      <c r="N2323" t="s">
        <v>42</v>
      </c>
      <c r="O2323" s="2">
        <v>42277</v>
      </c>
    </row>
    <row r="2324" spans="1:18" x14ac:dyDescent="0.35">
      <c r="A2324" t="s">
        <v>5662</v>
      </c>
      <c r="B2324" t="s">
        <v>5663</v>
      </c>
      <c r="D2324" t="s">
        <v>11</v>
      </c>
      <c r="E2324" t="s">
        <v>4721</v>
      </c>
      <c r="M2324" t="s">
        <v>792</v>
      </c>
      <c r="N2324" t="s">
        <v>42</v>
      </c>
      <c r="O2324" s="2">
        <v>42277</v>
      </c>
      <c r="Q2324" s="2">
        <v>41639</v>
      </c>
      <c r="R2324" s="2">
        <v>42277</v>
      </c>
    </row>
    <row r="2325" spans="1:18" x14ac:dyDescent="0.35">
      <c r="A2325" t="s">
        <v>5664</v>
      </c>
      <c r="B2325" t="s">
        <v>5665</v>
      </c>
      <c r="D2325" t="s">
        <v>11</v>
      </c>
      <c r="E2325" t="s">
        <v>4721</v>
      </c>
      <c r="M2325" t="s">
        <v>792</v>
      </c>
      <c r="N2325" t="s">
        <v>42</v>
      </c>
      <c r="O2325" s="2">
        <v>42277</v>
      </c>
      <c r="Q2325" s="2">
        <v>41639</v>
      </c>
      <c r="R2325" s="2">
        <v>44027</v>
      </c>
    </row>
    <row r="2326" spans="1:18" x14ac:dyDescent="0.35">
      <c r="A2326" t="s">
        <v>5666</v>
      </c>
      <c r="B2326" t="s">
        <v>5667</v>
      </c>
      <c r="D2326" t="s">
        <v>11</v>
      </c>
      <c r="E2326" t="s">
        <v>4721</v>
      </c>
      <c r="M2326" t="s">
        <v>792</v>
      </c>
      <c r="N2326" t="s">
        <v>42</v>
      </c>
      <c r="O2326" s="2">
        <v>42277</v>
      </c>
      <c r="Q2326" s="2">
        <v>41639</v>
      </c>
      <c r="R2326" s="2">
        <v>44027</v>
      </c>
    </row>
    <row r="2327" spans="1:18" x14ac:dyDescent="0.35">
      <c r="A2327" t="s">
        <v>5668</v>
      </c>
      <c r="B2327" t="s">
        <v>5669</v>
      </c>
      <c r="D2327" t="s">
        <v>11</v>
      </c>
      <c r="E2327" t="s">
        <v>4721</v>
      </c>
      <c r="M2327" t="s">
        <v>792</v>
      </c>
      <c r="N2327" t="s">
        <v>42</v>
      </c>
      <c r="O2327" s="2">
        <v>42277</v>
      </c>
      <c r="Q2327" s="2">
        <v>41639</v>
      </c>
      <c r="R2327" s="2">
        <v>42277</v>
      </c>
    </row>
    <row r="2328" spans="1:18" x14ac:dyDescent="0.35">
      <c r="A2328" t="s">
        <v>5670</v>
      </c>
      <c r="B2328" t="s">
        <v>5671</v>
      </c>
      <c r="D2328" t="s">
        <v>11</v>
      </c>
      <c r="E2328" t="s">
        <v>4721</v>
      </c>
      <c r="M2328" t="s">
        <v>792</v>
      </c>
      <c r="N2328" t="s">
        <v>42</v>
      </c>
      <c r="O2328" s="2">
        <v>42277</v>
      </c>
      <c r="Q2328" s="2">
        <v>41639</v>
      </c>
    </row>
    <row r="2329" spans="1:18" x14ac:dyDescent="0.35">
      <c r="A2329" t="s">
        <v>5672</v>
      </c>
      <c r="B2329" t="s">
        <v>5673</v>
      </c>
      <c r="D2329" t="s">
        <v>11</v>
      </c>
      <c r="E2329" t="s">
        <v>4721</v>
      </c>
      <c r="M2329" t="s">
        <v>792</v>
      </c>
      <c r="N2329" t="s">
        <v>42</v>
      </c>
      <c r="O2329" s="2">
        <v>42277</v>
      </c>
      <c r="Q2329" s="2">
        <v>41639</v>
      </c>
    </row>
    <row r="2330" spans="1:18" x14ac:dyDescent="0.35">
      <c r="A2330" t="s">
        <v>5674</v>
      </c>
      <c r="B2330" t="s">
        <v>5675</v>
      </c>
      <c r="D2330" t="s">
        <v>11</v>
      </c>
      <c r="E2330" t="s">
        <v>4721</v>
      </c>
      <c r="M2330" t="s">
        <v>792</v>
      </c>
      <c r="N2330" t="s">
        <v>42</v>
      </c>
      <c r="O2330" s="2">
        <v>41827</v>
      </c>
      <c r="R2330" s="2">
        <v>42277</v>
      </c>
    </row>
    <row r="2331" spans="1:18" x14ac:dyDescent="0.35">
      <c r="A2331" t="s">
        <v>5676</v>
      </c>
      <c r="B2331" t="s">
        <v>5677</v>
      </c>
      <c r="D2331" t="s">
        <v>11</v>
      </c>
      <c r="E2331" t="s">
        <v>4721</v>
      </c>
      <c r="M2331" t="s">
        <v>792</v>
      </c>
      <c r="N2331" t="s">
        <v>42</v>
      </c>
      <c r="O2331" s="2">
        <v>42277</v>
      </c>
      <c r="Q2331" s="2">
        <v>41639</v>
      </c>
    </row>
    <row r="2332" spans="1:18" x14ac:dyDescent="0.35">
      <c r="A2332" t="s">
        <v>5678</v>
      </c>
      <c r="B2332" t="s">
        <v>5679</v>
      </c>
      <c r="D2332" t="s">
        <v>11</v>
      </c>
      <c r="E2332" t="s">
        <v>4721</v>
      </c>
      <c r="M2332" t="s">
        <v>792</v>
      </c>
      <c r="N2332" t="s">
        <v>42</v>
      </c>
      <c r="O2332" s="2">
        <v>42277</v>
      </c>
      <c r="Q2332" s="2">
        <v>41639</v>
      </c>
    </row>
    <row r="2333" spans="1:18" x14ac:dyDescent="0.35">
      <c r="A2333" t="s">
        <v>5680</v>
      </c>
      <c r="B2333" t="s">
        <v>5681</v>
      </c>
      <c r="D2333" t="s">
        <v>11</v>
      </c>
      <c r="E2333" t="s">
        <v>4721</v>
      </c>
      <c r="M2333" t="s">
        <v>792</v>
      </c>
      <c r="N2333" t="s">
        <v>42</v>
      </c>
      <c r="O2333" s="2">
        <v>42277</v>
      </c>
      <c r="Q2333" s="2">
        <v>41639</v>
      </c>
    </row>
    <row r="2334" spans="1:18" x14ac:dyDescent="0.35">
      <c r="A2334" t="s">
        <v>5682</v>
      </c>
      <c r="B2334" t="s">
        <v>5683</v>
      </c>
      <c r="D2334" t="s">
        <v>11</v>
      </c>
      <c r="E2334" t="s">
        <v>4721</v>
      </c>
      <c r="M2334" t="s">
        <v>792</v>
      </c>
      <c r="N2334" t="s">
        <v>42</v>
      </c>
      <c r="O2334" s="2">
        <v>42277</v>
      </c>
      <c r="Q2334" s="2">
        <v>41639</v>
      </c>
    </row>
    <row r="2335" spans="1:18" x14ac:dyDescent="0.35">
      <c r="A2335" t="s">
        <v>5684</v>
      </c>
      <c r="B2335" t="s">
        <v>5685</v>
      </c>
      <c r="D2335" t="s">
        <v>11</v>
      </c>
      <c r="E2335" t="s">
        <v>4721</v>
      </c>
      <c r="M2335" t="s">
        <v>792</v>
      </c>
      <c r="N2335" t="s">
        <v>42</v>
      </c>
      <c r="O2335" s="2">
        <v>42277</v>
      </c>
      <c r="Q2335" s="2">
        <v>41639</v>
      </c>
    </row>
    <row r="2336" spans="1:18" x14ac:dyDescent="0.35">
      <c r="A2336" t="s">
        <v>5686</v>
      </c>
      <c r="B2336" t="s">
        <v>5687</v>
      </c>
      <c r="D2336" t="s">
        <v>11</v>
      </c>
      <c r="E2336" t="s">
        <v>4721</v>
      </c>
      <c r="M2336" t="s">
        <v>792</v>
      </c>
      <c r="N2336" t="s">
        <v>42</v>
      </c>
      <c r="O2336" s="2">
        <v>42277</v>
      </c>
      <c r="Q2336" s="2">
        <v>41639</v>
      </c>
    </row>
    <row r="2337" spans="1:18" x14ac:dyDescent="0.35">
      <c r="A2337" t="s">
        <v>5688</v>
      </c>
      <c r="B2337" t="s">
        <v>5689</v>
      </c>
      <c r="D2337" t="s">
        <v>11</v>
      </c>
      <c r="E2337" t="s">
        <v>4721</v>
      </c>
      <c r="M2337" t="s">
        <v>792</v>
      </c>
      <c r="N2337" t="s">
        <v>42</v>
      </c>
      <c r="O2337" s="2">
        <v>42277</v>
      </c>
      <c r="Q2337" s="2">
        <v>41639</v>
      </c>
      <c r="R2337" s="2">
        <v>42277</v>
      </c>
    </row>
    <row r="2338" spans="1:18" x14ac:dyDescent="0.35">
      <c r="A2338" t="s">
        <v>5690</v>
      </c>
      <c r="B2338" t="s">
        <v>5691</v>
      </c>
      <c r="D2338" t="s">
        <v>11</v>
      </c>
      <c r="E2338" t="s">
        <v>4721</v>
      </c>
      <c r="M2338" t="s">
        <v>792</v>
      </c>
      <c r="N2338" t="s">
        <v>42</v>
      </c>
      <c r="O2338" s="2">
        <v>42277</v>
      </c>
      <c r="Q2338" s="2">
        <v>41639</v>
      </c>
      <c r="R2338" s="2">
        <v>44027</v>
      </c>
    </row>
    <row r="2339" spans="1:18" x14ac:dyDescent="0.35">
      <c r="A2339" t="s">
        <v>5692</v>
      </c>
      <c r="B2339" t="s">
        <v>5693</v>
      </c>
      <c r="D2339" t="s">
        <v>11</v>
      </c>
      <c r="E2339" t="s">
        <v>4721</v>
      </c>
      <c r="M2339" t="s">
        <v>792</v>
      </c>
      <c r="N2339" t="s">
        <v>42</v>
      </c>
      <c r="O2339" s="2">
        <v>42277</v>
      </c>
      <c r="Q2339" s="2">
        <v>41639</v>
      </c>
      <c r="R2339" s="2">
        <v>44027</v>
      </c>
    </row>
    <row r="2340" spans="1:18" x14ac:dyDescent="0.35">
      <c r="A2340" t="s">
        <v>5694</v>
      </c>
      <c r="B2340" t="s">
        <v>5695</v>
      </c>
      <c r="D2340" t="s">
        <v>11</v>
      </c>
      <c r="E2340" t="s">
        <v>4721</v>
      </c>
      <c r="M2340" t="s">
        <v>792</v>
      </c>
      <c r="N2340" t="s">
        <v>42</v>
      </c>
      <c r="O2340" s="2">
        <v>42277</v>
      </c>
      <c r="Q2340" s="2">
        <v>41639</v>
      </c>
      <c r="R2340" s="2">
        <v>42277</v>
      </c>
    </row>
    <row r="2341" spans="1:18" x14ac:dyDescent="0.35">
      <c r="A2341" t="s">
        <v>5696</v>
      </c>
      <c r="B2341" t="s">
        <v>5697</v>
      </c>
      <c r="D2341" t="s">
        <v>11</v>
      </c>
      <c r="E2341" t="s">
        <v>4721</v>
      </c>
      <c r="M2341" t="s">
        <v>792</v>
      </c>
      <c r="N2341" t="s">
        <v>42</v>
      </c>
      <c r="O2341" s="2">
        <v>41827</v>
      </c>
      <c r="R2341" s="2">
        <v>42277</v>
      </c>
    </row>
    <row r="2342" spans="1:18" x14ac:dyDescent="0.35">
      <c r="A2342" t="s">
        <v>5698</v>
      </c>
      <c r="B2342" t="s">
        <v>5699</v>
      </c>
      <c r="D2342" t="s">
        <v>11</v>
      </c>
      <c r="E2342" t="s">
        <v>4721</v>
      </c>
      <c r="M2342" t="s">
        <v>792</v>
      </c>
      <c r="N2342" t="s">
        <v>42</v>
      </c>
      <c r="O2342" s="2">
        <v>42277</v>
      </c>
      <c r="Q2342" s="2">
        <v>41639</v>
      </c>
    </row>
    <row r="2343" spans="1:18" x14ac:dyDescent="0.35">
      <c r="A2343" t="s">
        <v>5700</v>
      </c>
      <c r="B2343" t="s">
        <v>5701</v>
      </c>
      <c r="D2343" t="s">
        <v>11</v>
      </c>
      <c r="E2343" t="s">
        <v>4721</v>
      </c>
      <c r="M2343" t="s">
        <v>792</v>
      </c>
      <c r="N2343" t="s">
        <v>42</v>
      </c>
      <c r="O2343" s="2">
        <v>42277</v>
      </c>
      <c r="Q2343" s="2">
        <v>41639</v>
      </c>
    </row>
    <row r="2344" spans="1:18" x14ac:dyDescent="0.35">
      <c r="A2344" t="s">
        <v>5702</v>
      </c>
      <c r="B2344" t="s">
        <v>5703</v>
      </c>
      <c r="D2344" t="s">
        <v>11</v>
      </c>
      <c r="E2344" t="s">
        <v>4721</v>
      </c>
      <c r="M2344" t="s">
        <v>792</v>
      </c>
      <c r="N2344" t="s">
        <v>42</v>
      </c>
      <c r="O2344" s="2">
        <v>42277</v>
      </c>
      <c r="Q2344" s="2">
        <v>41639</v>
      </c>
    </row>
    <row r="2345" spans="1:18" x14ac:dyDescent="0.35">
      <c r="A2345" t="s">
        <v>5704</v>
      </c>
      <c r="B2345" t="s">
        <v>5705</v>
      </c>
      <c r="D2345" t="s">
        <v>11</v>
      </c>
      <c r="E2345" t="s">
        <v>4721</v>
      </c>
      <c r="M2345" t="s">
        <v>792</v>
      </c>
      <c r="N2345" t="s">
        <v>42</v>
      </c>
      <c r="O2345" s="2">
        <v>42277</v>
      </c>
      <c r="Q2345" s="2">
        <v>41639</v>
      </c>
    </row>
    <row r="2346" spans="1:18" x14ac:dyDescent="0.35">
      <c r="A2346" t="s">
        <v>5706</v>
      </c>
      <c r="B2346" t="s">
        <v>5707</v>
      </c>
      <c r="D2346" t="s">
        <v>11</v>
      </c>
      <c r="E2346" t="s">
        <v>4721</v>
      </c>
      <c r="M2346" t="s">
        <v>792</v>
      </c>
      <c r="N2346" t="s">
        <v>42</v>
      </c>
      <c r="O2346" s="2">
        <v>42277</v>
      </c>
    </row>
    <row r="2347" spans="1:18" x14ac:dyDescent="0.35">
      <c r="A2347" t="s">
        <v>5708</v>
      </c>
      <c r="B2347" t="s">
        <v>5709</v>
      </c>
      <c r="D2347" t="s">
        <v>11</v>
      </c>
      <c r="E2347" t="s">
        <v>4721</v>
      </c>
      <c r="M2347" t="s">
        <v>792</v>
      </c>
      <c r="N2347" t="s">
        <v>42</v>
      </c>
      <c r="O2347" s="2">
        <v>42277</v>
      </c>
    </row>
    <row r="2348" spans="1:18" x14ac:dyDescent="0.35">
      <c r="A2348" t="s">
        <v>5710</v>
      </c>
      <c r="B2348" t="s">
        <v>5711</v>
      </c>
      <c r="D2348" t="s">
        <v>11</v>
      </c>
      <c r="E2348" t="s">
        <v>4721</v>
      </c>
      <c r="M2348" t="s">
        <v>792</v>
      </c>
      <c r="N2348" t="s">
        <v>42</v>
      </c>
      <c r="O2348" s="2">
        <v>42277</v>
      </c>
    </row>
    <row r="2349" spans="1:18" x14ac:dyDescent="0.35">
      <c r="A2349" t="s">
        <v>5712</v>
      </c>
      <c r="B2349" t="s">
        <v>5713</v>
      </c>
      <c r="D2349" t="s">
        <v>11</v>
      </c>
      <c r="E2349" t="s">
        <v>4721</v>
      </c>
      <c r="M2349" t="s">
        <v>792</v>
      </c>
      <c r="N2349" t="s">
        <v>42</v>
      </c>
      <c r="O2349" s="2">
        <v>42277</v>
      </c>
    </row>
    <row r="2350" spans="1:18" x14ac:dyDescent="0.35">
      <c r="A2350" t="s">
        <v>5714</v>
      </c>
      <c r="B2350" t="s">
        <v>5715</v>
      </c>
      <c r="D2350" t="s">
        <v>11</v>
      </c>
      <c r="E2350" t="s">
        <v>4721</v>
      </c>
      <c r="M2350" t="s">
        <v>792</v>
      </c>
      <c r="N2350" t="s">
        <v>42</v>
      </c>
      <c r="O2350" s="2">
        <v>42277</v>
      </c>
    </row>
    <row r="2351" spans="1:18" x14ac:dyDescent="0.35">
      <c r="A2351" t="s">
        <v>5716</v>
      </c>
      <c r="B2351" t="s">
        <v>5717</v>
      </c>
      <c r="D2351" t="s">
        <v>11</v>
      </c>
      <c r="E2351" t="s">
        <v>4721</v>
      </c>
      <c r="M2351" t="s">
        <v>792</v>
      </c>
      <c r="N2351" t="s">
        <v>42</v>
      </c>
      <c r="O2351" s="2">
        <v>42277</v>
      </c>
      <c r="Q2351" s="2">
        <v>41639</v>
      </c>
    </row>
    <row r="2352" spans="1:18" x14ac:dyDescent="0.35">
      <c r="A2352" t="s">
        <v>5718</v>
      </c>
      <c r="B2352" t="s">
        <v>5719</v>
      </c>
      <c r="D2352" t="s">
        <v>11</v>
      </c>
      <c r="E2352" t="s">
        <v>4721</v>
      </c>
      <c r="M2352" t="s">
        <v>792</v>
      </c>
      <c r="N2352" t="s">
        <v>42</v>
      </c>
      <c r="O2352" s="2">
        <v>41827</v>
      </c>
      <c r="R2352" s="2">
        <v>42277</v>
      </c>
    </row>
    <row r="2353" spans="1:18" x14ac:dyDescent="0.35">
      <c r="A2353" t="s">
        <v>5720</v>
      </c>
      <c r="B2353" t="s">
        <v>5721</v>
      </c>
      <c r="D2353" t="s">
        <v>11</v>
      </c>
      <c r="E2353" t="s">
        <v>4721</v>
      </c>
      <c r="M2353" t="s">
        <v>792</v>
      </c>
      <c r="N2353" t="s">
        <v>42</v>
      </c>
      <c r="O2353" s="2">
        <v>42277</v>
      </c>
      <c r="Q2353" s="2">
        <v>41639</v>
      </c>
    </row>
    <row r="2354" spans="1:18" x14ac:dyDescent="0.35">
      <c r="A2354" t="s">
        <v>5722</v>
      </c>
      <c r="B2354" t="s">
        <v>5723</v>
      </c>
      <c r="D2354" t="s">
        <v>11</v>
      </c>
      <c r="E2354" t="s">
        <v>4721</v>
      </c>
      <c r="M2354" t="s">
        <v>792</v>
      </c>
      <c r="N2354" t="s">
        <v>42</v>
      </c>
      <c r="O2354" s="2">
        <v>42277</v>
      </c>
    </row>
    <row r="2355" spans="1:18" x14ac:dyDescent="0.35">
      <c r="A2355" t="s">
        <v>5724</v>
      </c>
      <c r="B2355" t="s">
        <v>5725</v>
      </c>
      <c r="D2355" t="s">
        <v>11</v>
      </c>
      <c r="E2355" t="s">
        <v>4721</v>
      </c>
      <c r="M2355" t="s">
        <v>792</v>
      </c>
      <c r="N2355" t="s">
        <v>42</v>
      </c>
      <c r="O2355" s="2">
        <v>42277</v>
      </c>
    </row>
    <row r="2356" spans="1:18" x14ac:dyDescent="0.35">
      <c r="A2356" t="s">
        <v>5726</v>
      </c>
      <c r="B2356" t="s">
        <v>5727</v>
      </c>
      <c r="D2356" t="s">
        <v>11</v>
      </c>
      <c r="E2356" t="s">
        <v>4721</v>
      </c>
      <c r="M2356" t="s">
        <v>792</v>
      </c>
      <c r="N2356" t="s">
        <v>42</v>
      </c>
      <c r="O2356" s="2">
        <v>42277</v>
      </c>
    </row>
    <row r="2357" spans="1:18" x14ac:dyDescent="0.35">
      <c r="A2357" t="s">
        <v>5728</v>
      </c>
      <c r="B2357" t="s">
        <v>5729</v>
      </c>
      <c r="D2357" t="s">
        <v>11</v>
      </c>
      <c r="E2357" t="s">
        <v>4721</v>
      </c>
      <c r="M2357" t="s">
        <v>792</v>
      </c>
      <c r="N2357" t="s">
        <v>42</v>
      </c>
      <c r="O2357" s="2">
        <v>41827</v>
      </c>
      <c r="Q2357" s="2">
        <v>41639</v>
      </c>
      <c r="R2357" s="2">
        <v>42277</v>
      </c>
    </row>
    <row r="2358" spans="1:18" x14ac:dyDescent="0.35">
      <c r="A2358" t="s">
        <v>5730</v>
      </c>
      <c r="B2358" t="s">
        <v>5731</v>
      </c>
      <c r="D2358" t="s">
        <v>11</v>
      </c>
      <c r="E2358" t="s">
        <v>4721</v>
      </c>
      <c r="M2358" t="s">
        <v>792</v>
      </c>
      <c r="N2358" t="s">
        <v>42</v>
      </c>
      <c r="O2358" s="2">
        <v>42277</v>
      </c>
    </row>
    <row r="2359" spans="1:18" x14ac:dyDescent="0.35">
      <c r="A2359" t="s">
        <v>5732</v>
      </c>
      <c r="B2359" t="s">
        <v>5733</v>
      </c>
      <c r="D2359" t="s">
        <v>11</v>
      </c>
      <c r="E2359" t="s">
        <v>4721</v>
      </c>
      <c r="M2359" t="s">
        <v>792</v>
      </c>
      <c r="N2359" t="s">
        <v>42</v>
      </c>
      <c r="O2359" s="2">
        <v>42277</v>
      </c>
      <c r="Q2359" s="2">
        <v>41639</v>
      </c>
    </row>
    <row r="2360" spans="1:18" x14ac:dyDescent="0.35">
      <c r="A2360" t="s">
        <v>5734</v>
      </c>
      <c r="B2360" t="s">
        <v>5735</v>
      </c>
      <c r="D2360" t="s">
        <v>11</v>
      </c>
      <c r="E2360" t="s">
        <v>4721</v>
      </c>
      <c r="M2360" t="s">
        <v>792</v>
      </c>
      <c r="N2360" t="s">
        <v>42</v>
      </c>
      <c r="O2360" s="2">
        <v>42277</v>
      </c>
    </row>
    <row r="2361" spans="1:18" x14ac:dyDescent="0.35">
      <c r="A2361" t="s">
        <v>5736</v>
      </c>
      <c r="B2361" t="s">
        <v>5737</v>
      </c>
      <c r="D2361" t="s">
        <v>11</v>
      </c>
      <c r="E2361" t="s">
        <v>4721</v>
      </c>
      <c r="M2361" t="s">
        <v>792</v>
      </c>
      <c r="N2361" t="s">
        <v>42</v>
      </c>
      <c r="O2361" s="2">
        <v>42277</v>
      </c>
      <c r="Q2361" s="2">
        <v>41639</v>
      </c>
    </row>
    <row r="2362" spans="1:18" x14ac:dyDescent="0.35">
      <c r="A2362" t="s">
        <v>5738</v>
      </c>
      <c r="B2362" t="s">
        <v>5739</v>
      </c>
      <c r="D2362" t="s">
        <v>11</v>
      </c>
      <c r="E2362" t="s">
        <v>4721</v>
      </c>
      <c r="M2362" t="s">
        <v>792</v>
      </c>
      <c r="N2362" t="s">
        <v>42</v>
      </c>
      <c r="O2362" s="2">
        <v>41827</v>
      </c>
      <c r="Q2362" s="2">
        <v>41639</v>
      </c>
      <c r="R2362" s="2">
        <v>42277</v>
      </c>
    </row>
    <row r="2363" spans="1:18" x14ac:dyDescent="0.35">
      <c r="A2363" t="s">
        <v>5740</v>
      </c>
      <c r="B2363" t="s">
        <v>5741</v>
      </c>
      <c r="D2363" t="s">
        <v>11</v>
      </c>
      <c r="E2363" t="s">
        <v>4721</v>
      </c>
      <c r="M2363" t="s">
        <v>792</v>
      </c>
      <c r="N2363" t="s">
        <v>42</v>
      </c>
      <c r="O2363" s="2">
        <v>42277</v>
      </c>
    </row>
    <row r="2364" spans="1:18" x14ac:dyDescent="0.35">
      <c r="A2364" t="s">
        <v>5742</v>
      </c>
      <c r="B2364" t="s">
        <v>5743</v>
      </c>
      <c r="D2364" t="s">
        <v>11</v>
      </c>
      <c r="E2364" t="s">
        <v>4721</v>
      </c>
      <c r="M2364" t="s">
        <v>792</v>
      </c>
      <c r="N2364" t="s">
        <v>42</v>
      </c>
      <c r="O2364" s="2">
        <v>42277</v>
      </c>
      <c r="R2364" s="2">
        <v>42566</v>
      </c>
    </row>
    <row r="2365" spans="1:18" x14ac:dyDescent="0.35">
      <c r="A2365" t="s">
        <v>5744</v>
      </c>
      <c r="B2365" t="s">
        <v>5745</v>
      </c>
      <c r="D2365" t="s">
        <v>11</v>
      </c>
      <c r="E2365" t="s">
        <v>4721</v>
      </c>
      <c r="M2365" t="s">
        <v>792</v>
      </c>
      <c r="N2365" t="s">
        <v>42</v>
      </c>
      <c r="O2365" s="2">
        <v>42277</v>
      </c>
      <c r="R2365" s="2">
        <v>42566</v>
      </c>
    </row>
    <row r="2366" spans="1:18" x14ac:dyDescent="0.35">
      <c r="A2366" t="s">
        <v>5746</v>
      </c>
      <c r="B2366" t="s">
        <v>5747</v>
      </c>
      <c r="D2366" t="s">
        <v>11</v>
      </c>
      <c r="E2366" t="s">
        <v>4721</v>
      </c>
      <c r="M2366" t="s">
        <v>792</v>
      </c>
      <c r="N2366" t="s">
        <v>42</v>
      </c>
      <c r="O2366" s="2">
        <v>42277</v>
      </c>
    </row>
    <row r="2367" spans="1:18" x14ac:dyDescent="0.35">
      <c r="A2367" t="s">
        <v>5748</v>
      </c>
      <c r="B2367" t="s">
        <v>5749</v>
      </c>
      <c r="D2367" t="s">
        <v>11</v>
      </c>
      <c r="E2367" t="s">
        <v>4721</v>
      </c>
      <c r="M2367" t="s">
        <v>792</v>
      </c>
      <c r="N2367" t="s">
        <v>42</v>
      </c>
      <c r="O2367" s="2">
        <v>42277</v>
      </c>
      <c r="R2367" s="2">
        <v>42277</v>
      </c>
    </row>
    <row r="2368" spans="1:18" x14ac:dyDescent="0.35">
      <c r="A2368" t="s">
        <v>5750</v>
      </c>
      <c r="B2368" t="s">
        <v>5751</v>
      </c>
      <c r="D2368" t="s">
        <v>11</v>
      </c>
      <c r="E2368" t="s">
        <v>4721</v>
      </c>
      <c r="M2368" t="s">
        <v>792</v>
      </c>
      <c r="N2368" t="s">
        <v>42</v>
      </c>
      <c r="O2368" s="2">
        <v>41827</v>
      </c>
      <c r="Q2368" s="2">
        <v>41639</v>
      </c>
      <c r="R2368" s="2">
        <v>42277</v>
      </c>
    </row>
    <row r="2369" spans="1:18" x14ac:dyDescent="0.35">
      <c r="A2369" t="s">
        <v>5752</v>
      </c>
      <c r="B2369" t="s">
        <v>5753</v>
      </c>
      <c r="D2369" t="s">
        <v>11</v>
      </c>
      <c r="E2369" t="s">
        <v>4721</v>
      </c>
      <c r="M2369" t="s">
        <v>792</v>
      </c>
      <c r="N2369" t="s">
        <v>42</v>
      </c>
      <c r="O2369" s="2">
        <v>42277</v>
      </c>
      <c r="R2369" s="2">
        <v>42277</v>
      </c>
    </row>
    <row r="2370" spans="1:18" x14ac:dyDescent="0.35">
      <c r="A2370" t="s">
        <v>5754</v>
      </c>
      <c r="B2370" t="s">
        <v>5755</v>
      </c>
      <c r="D2370" t="s">
        <v>11</v>
      </c>
      <c r="E2370" t="s">
        <v>4721</v>
      </c>
      <c r="M2370" t="s">
        <v>792</v>
      </c>
      <c r="N2370" t="s">
        <v>42</v>
      </c>
      <c r="O2370" s="2">
        <v>42277</v>
      </c>
      <c r="R2370" s="2">
        <v>42566</v>
      </c>
    </row>
    <row r="2371" spans="1:18" x14ac:dyDescent="0.35">
      <c r="A2371" t="s">
        <v>5756</v>
      </c>
      <c r="B2371" t="s">
        <v>5757</v>
      </c>
      <c r="D2371" t="s">
        <v>11</v>
      </c>
      <c r="E2371" t="s">
        <v>4721</v>
      </c>
      <c r="M2371" t="s">
        <v>792</v>
      </c>
      <c r="N2371" t="s">
        <v>42</v>
      </c>
      <c r="O2371" s="2">
        <v>42277</v>
      </c>
    </row>
    <row r="2372" spans="1:18" x14ac:dyDescent="0.35">
      <c r="A2372" t="s">
        <v>5758</v>
      </c>
      <c r="B2372" t="s">
        <v>5759</v>
      </c>
      <c r="D2372" t="s">
        <v>11</v>
      </c>
      <c r="E2372" t="s">
        <v>4721</v>
      </c>
      <c r="M2372" t="s">
        <v>792</v>
      </c>
      <c r="N2372" t="s">
        <v>42</v>
      </c>
      <c r="O2372" s="2">
        <v>42277</v>
      </c>
    </row>
    <row r="2373" spans="1:18" x14ac:dyDescent="0.35">
      <c r="A2373" t="s">
        <v>5760</v>
      </c>
      <c r="B2373" t="s">
        <v>5761</v>
      </c>
      <c r="D2373" t="s">
        <v>11</v>
      </c>
      <c r="E2373" t="s">
        <v>4721</v>
      </c>
      <c r="M2373" t="s">
        <v>792</v>
      </c>
      <c r="N2373" t="s">
        <v>42</v>
      </c>
      <c r="O2373" s="2">
        <v>42277</v>
      </c>
      <c r="R2373" s="2">
        <v>42566</v>
      </c>
    </row>
    <row r="2374" spans="1:18" x14ac:dyDescent="0.35">
      <c r="A2374" t="s">
        <v>5762</v>
      </c>
      <c r="B2374" t="s">
        <v>5763</v>
      </c>
      <c r="D2374" t="s">
        <v>11</v>
      </c>
      <c r="E2374" t="s">
        <v>4721</v>
      </c>
      <c r="M2374" t="s">
        <v>792</v>
      </c>
      <c r="N2374" t="s">
        <v>42</v>
      </c>
      <c r="O2374" s="2">
        <v>42277</v>
      </c>
      <c r="Q2374" s="2">
        <v>42566</v>
      </c>
    </row>
    <row r="2375" spans="1:18" x14ac:dyDescent="0.35">
      <c r="A2375" t="s">
        <v>5764</v>
      </c>
      <c r="B2375" t="s">
        <v>5765</v>
      </c>
      <c r="D2375" t="s">
        <v>11</v>
      </c>
      <c r="E2375" t="s">
        <v>4721</v>
      </c>
      <c r="M2375" t="s">
        <v>792</v>
      </c>
      <c r="N2375" t="s">
        <v>42</v>
      </c>
      <c r="O2375" s="2">
        <v>42277</v>
      </c>
      <c r="R2375" s="2">
        <v>42566</v>
      </c>
    </row>
    <row r="2376" spans="1:18" x14ac:dyDescent="0.35">
      <c r="A2376" t="s">
        <v>5766</v>
      </c>
      <c r="B2376" t="s">
        <v>5767</v>
      </c>
      <c r="D2376" t="s">
        <v>11</v>
      </c>
      <c r="E2376" t="s">
        <v>4721</v>
      </c>
      <c r="M2376" t="s">
        <v>792</v>
      </c>
      <c r="N2376" t="s">
        <v>42</v>
      </c>
      <c r="O2376" s="2">
        <v>41827</v>
      </c>
      <c r="Q2376" s="2">
        <v>42277</v>
      </c>
    </row>
    <row r="2377" spans="1:18" x14ac:dyDescent="0.35">
      <c r="A2377" t="s">
        <v>5768</v>
      </c>
      <c r="B2377" t="s">
        <v>5769</v>
      </c>
      <c r="D2377" t="s">
        <v>11</v>
      </c>
      <c r="E2377" t="s">
        <v>4721</v>
      </c>
      <c r="M2377" t="s">
        <v>792</v>
      </c>
      <c r="N2377" t="s">
        <v>42</v>
      </c>
      <c r="O2377" s="2">
        <v>42277</v>
      </c>
      <c r="Q2377" s="2">
        <v>41639</v>
      </c>
    </row>
    <row r="2378" spans="1:18" x14ac:dyDescent="0.35">
      <c r="A2378" t="s">
        <v>5770</v>
      </c>
      <c r="B2378" t="s">
        <v>5771</v>
      </c>
      <c r="D2378" t="s">
        <v>11</v>
      </c>
      <c r="E2378" t="s">
        <v>4721</v>
      </c>
      <c r="M2378" t="s">
        <v>792</v>
      </c>
      <c r="N2378" t="s">
        <v>42</v>
      </c>
      <c r="O2378" s="2">
        <v>42277</v>
      </c>
      <c r="R2378" s="2">
        <v>42566</v>
      </c>
    </row>
    <row r="2379" spans="1:18" x14ac:dyDescent="0.35">
      <c r="A2379" t="s">
        <v>5772</v>
      </c>
      <c r="B2379" t="s">
        <v>5773</v>
      </c>
      <c r="D2379" t="s">
        <v>11</v>
      </c>
      <c r="E2379" t="s">
        <v>4721</v>
      </c>
      <c r="M2379" t="s">
        <v>792</v>
      </c>
      <c r="N2379" t="s">
        <v>42</v>
      </c>
      <c r="O2379" s="2">
        <v>42277</v>
      </c>
      <c r="Q2379" s="2">
        <v>41639</v>
      </c>
    </row>
    <row r="2380" spans="1:18" x14ac:dyDescent="0.35">
      <c r="A2380" t="s">
        <v>5774</v>
      </c>
      <c r="B2380" t="s">
        <v>5775</v>
      </c>
      <c r="D2380" t="s">
        <v>11</v>
      </c>
      <c r="E2380" t="s">
        <v>4721</v>
      </c>
      <c r="M2380" t="s">
        <v>792</v>
      </c>
      <c r="N2380" t="s">
        <v>42</v>
      </c>
      <c r="O2380" s="2">
        <v>42277</v>
      </c>
      <c r="R2380" s="2">
        <v>42277</v>
      </c>
    </row>
    <row r="2381" spans="1:18" x14ac:dyDescent="0.35">
      <c r="A2381" t="s">
        <v>5776</v>
      </c>
      <c r="B2381" t="s">
        <v>5777</v>
      </c>
      <c r="D2381" t="s">
        <v>11</v>
      </c>
      <c r="E2381" t="s">
        <v>4721</v>
      </c>
      <c r="M2381" t="s">
        <v>792</v>
      </c>
      <c r="N2381" t="s">
        <v>42</v>
      </c>
      <c r="O2381" s="2">
        <v>42277</v>
      </c>
    </row>
    <row r="2382" spans="1:18" x14ac:dyDescent="0.35">
      <c r="A2382" t="s">
        <v>5778</v>
      </c>
      <c r="B2382" t="s">
        <v>5779</v>
      </c>
      <c r="D2382" t="s">
        <v>11</v>
      </c>
      <c r="E2382" t="s">
        <v>4721</v>
      </c>
      <c r="M2382" t="s">
        <v>792</v>
      </c>
      <c r="N2382" t="s">
        <v>42</v>
      </c>
      <c r="O2382" s="2">
        <v>42277</v>
      </c>
      <c r="R2382" s="2">
        <v>42277</v>
      </c>
    </row>
    <row r="2383" spans="1:18" x14ac:dyDescent="0.35">
      <c r="A2383" t="s">
        <v>5780</v>
      </c>
      <c r="B2383" t="s">
        <v>5781</v>
      </c>
      <c r="D2383" t="s">
        <v>11</v>
      </c>
      <c r="E2383" t="s">
        <v>4721</v>
      </c>
      <c r="M2383" t="s">
        <v>792</v>
      </c>
      <c r="N2383" t="s">
        <v>42</v>
      </c>
      <c r="O2383" s="2">
        <v>41827</v>
      </c>
      <c r="Q2383" s="2">
        <v>41639</v>
      </c>
      <c r="R2383" s="2">
        <v>42277</v>
      </c>
    </row>
    <row r="2384" spans="1:18" x14ac:dyDescent="0.35">
      <c r="A2384" t="s">
        <v>5782</v>
      </c>
      <c r="B2384" t="s">
        <v>5783</v>
      </c>
      <c r="D2384" t="s">
        <v>11</v>
      </c>
      <c r="E2384" t="s">
        <v>4721</v>
      </c>
      <c r="M2384" t="s">
        <v>792</v>
      </c>
      <c r="N2384" t="s">
        <v>42</v>
      </c>
      <c r="O2384" s="2">
        <v>42277</v>
      </c>
      <c r="R2384" s="2">
        <v>42277</v>
      </c>
    </row>
    <row r="2385" spans="1:18" x14ac:dyDescent="0.35">
      <c r="A2385" t="s">
        <v>5784</v>
      </c>
      <c r="B2385" t="s">
        <v>5785</v>
      </c>
      <c r="D2385" t="s">
        <v>11</v>
      </c>
      <c r="E2385" t="s">
        <v>4721</v>
      </c>
      <c r="M2385" t="s">
        <v>792</v>
      </c>
      <c r="N2385" t="s">
        <v>42</v>
      </c>
      <c r="O2385" s="2">
        <v>42277</v>
      </c>
      <c r="R2385" s="2">
        <v>42277</v>
      </c>
    </row>
    <row r="2386" spans="1:18" x14ac:dyDescent="0.35">
      <c r="A2386" t="s">
        <v>5786</v>
      </c>
      <c r="B2386" t="s">
        <v>5787</v>
      </c>
      <c r="D2386" t="s">
        <v>11</v>
      </c>
      <c r="E2386" t="s">
        <v>4721</v>
      </c>
      <c r="M2386" t="s">
        <v>792</v>
      </c>
      <c r="N2386" t="s">
        <v>42</v>
      </c>
      <c r="O2386" s="2">
        <v>42277</v>
      </c>
      <c r="R2386" s="2">
        <v>42277</v>
      </c>
    </row>
    <row r="2387" spans="1:18" x14ac:dyDescent="0.35">
      <c r="A2387" t="s">
        <v>5788</v>
      </c>
      <c r="B2387" t="s">
        <v>5789</v>
      </c>
      <c r="D2387" t="s">
        <v>11</v>
      </c>
      <c r="E2387" t="s">
        <v>4721</v>
      </c>
      <c r="M2387" t="s">
        <v>792</v>
      </c>
      <c r="N2387" t="s">
        <v>42</v>
      </c>
      <c r="O2387" s="2">
        <v>42277</v>
      </c>
    </row>
    <row r="2388" spans="1:18" x14ac:dyDescent="0.35">
      <c r="A2388" t="s">
        <v>5790</v>
      </c>
      <c r="B2388" t="s">
        <v>5791</v>
      </c>
      <c r="D2388" t="s">
        <v>11</v>
      </c>
      <c r="E2388" t="s">
        <v>4721</v>
      </c>
      <c r="M2388" t="s">
        <v>792</v>
      </c>
      <c r="N2388" t="s">
        <v>42</v>
      </c>
      <c r="O2388" s="2">
        <v>42277</v>
      </c>
      <c r="Q2388" s="2">
        <v>43296</v>
      </c>
    </row>
    <row r="2389" spans="1:18" x14ac:dyDescent="0.35">
      <c r="A2389" t="s">
        <v>5792</v>
      </c>
      <c r="B2389" t="s">
        <v>5793</v>
      </c>
      <c r="D2389" t="s">
        <v>11</v>
      </c>
      <c r="E2389" t="s">
        <v>4721</v>
      </c>
      <c r="M2389" t="s">
        <v>792</v>
      </c>
      <c r="N2389" t="s">
        <v>42</v>
      </c>
      <c r="O2389" s="2">
        <v>42277</v>
      </c>
      <c r="Q2389" s="2">
        <v>43296</v>
      </c>
    </row>
    <row r="2390" spans="1:18" x14ac:dyDescent="0.35">
      <c r="A2390" t="s">
        <v>5794</v>
      </c>
      <c r="B2390" t="s">
        <v>5795</v>
      </c>
      <c r="D2390" t="s">
        <v>11</v>
      </c>
      <c r="E2390" t="s">
        <v>4721</v>
      </c>
      <c r="M2390" t="s">
        <v>792</v>
      </c>
      <c r="N2390" t="s">
        <v>42</v>
      </c>
      <c r="O2390" s="2">
        <v>42277</v>
      </c>
      <c r="Q2390" s="2">
        <v>43296</v>
      </c>
    </row>
    <row r="2391" spans="1:18" x14ac:dyDescent="0.35">
      <c r="A2391" t="s">
        <v>5796</v>
      </c>
      <c r="B2391" t="s">
        <v>5797</v>
      </c>
      <c r="D2391" t="s">
        <v>11</v>
      </c>
      <c r="E2391" t="s">
        <v>4721</v>
      </c>
      <c r="M2391" t="s">
        <v>792</v>
      </c>
      <c r="N2391" t="s">
        <v>42</v>
      </c>
      <c r="O2391" s="2">
        <v>42277</v>
      </c>
    </row>
    <row r="2392" spans="1:18" x14ac:dyDescent="0.35">
      <c r="A2392" t="s">
        <v>5798</v>
      </c>
      <c r="B2392" t="s">
        <v>5799</v>
      </c>
      <c r="D2392" t="s">
        <v>11</v>
      </c>
      <c r="E2392" t="s">
        <v>4721</v>
      </c>
      <c r="M2392" t="s">
        <v>792</v>
      </c>
      <c r="N2392" t="s">
        <v>42</v>
      </c>
      <c r="O2392" s="2">
        <v>41827</v>
      </c>
      <c r="R2392" s="2">
        <v>42277</v>
      </c>
    </row>
    <row r="2393" spans="1:18" x14ac:dyDescent="0.35">
      <c r="A2393" t="s">
        <v>5800</v>
      </c>
      <c r="B2393" t="s">
        <v>5801</v>
      </c>
      <c r="D2393" t="s">
        <v>11</v>
      </c>
      <c r="E2393" t="s">
        <v>4721</v>
      </c>
      <c r="M2393" t="s">
        <v>792</v>
      </c>
      <c r="N2393" t="s">
        <v>42</v>
      </c>
      <c r="O2393" s="2">
        <v>42277</v>
      </c>
    </row>
    <row r="2394" spans="1:18" x14ac:dyDescent="0.35">
      <c r="A2394" t="s">
        <v>5802</v>
      </c>
      <c r="B2394" t="s">
        <v>5803</v>
      </c>
      <c r="D2394" t="s">
        <v>11</v>
      </c>
      <c r="E2394" t="s">
        <v>4721</v>
      </c>
      <c r="M2394" t="s">
        <v>792</v>
      </c>
      <c r="N2394" t="s">
        <v>42</v>
      </c>
      <c r="O2394" s="2">
        <v>42277</v>
      </c>
    </row>
    <row r="2395" spans="1:18" x14ac:dyDescent="0.35">
      <c r="A2395" t="s">
        <v>5804</v>
      </c>
      <c r="B2395" t="s">
        <v>5805</v>
      </c>
      <c r="D2395" t="s">
        <v>11</v>
      </c>
      <c r="E2395" t="s">
        <v>4721</v>
      </c>
      <c r="M2395" t="s">
        <v>792</v>
      </c>
      <c r="N2395" t="s">
        <v>42</v>
      </c>
      <c r="O2395" s="2">
        <v>42277</v>
      </c>
    </row>
    <row r="2396" spans="1:18" x14ac:dyDescent="0.35">
      <c r="A2396" t="s">
        <v>5806</v>
      </c>
      <c r="B2396" t="s">
        <v>5807</v>
      </c>
      <c r="D2396" t="s">
        <v>11</v>
      </c>
      <c r="E2396" t="s">
        <v>4721</v>
      </c>
      <c r="M2396" t="s">
        <v>792</v>
      </c>
      <c r="N2396" t="s">
        <v>42</v>
      </c>
      <c r="O2396" s="2">
        <v>42277</v>
      </c>
    </row>
    <row r="2397" spans="1:18" x14ac:dyDescent="0.35">
      <c r="A2397" t="s">
        <v>5808</v>
      </c>
      <c r="B2397" t="s">
        <v>5809</v>
      </c>
      <c r="D2397" t="s">
        <v>11</v>
      </c>
      <c r="E2397" t="s">
        <v>4721</v>
      </c>
      <c r="M2397" t="s">
        <v>792</v>
      </c>
      <c r="N2397" t="s">
        <v>42</v>
      </c>
      <c r="O2397" s="2">
        <v>42277</v>
      </c>
    </row>
    <row r="2398" spans="1:18" x14ac:dyDescent="0.35">
      <c r="A2398" t="s">
        <v>5810</v>
      </c>
      <c r="B2398" t="s">
        <v>5811</v>
      </c>
      <c r="D2398" t="s">
        <v>11</v>
      </c>
      <c r="E2398" t="s">
        <v>4721</v>
      </c>
      <c r="M2398" t="s">
        <v>792</v>
      </c>
      <c r="N2398" t="s">
        <v>42</v>
      </c>
      <c r="O2398" s="2">
        <v>42277</v>
      </c>
      <c r="R2398" s="2">
        <v>42277</v>
      </c>
    </row>
    <row r="2399" spans="1:18" x14ac:dyDescent="0.35">
      <c r="A2399" t="s">
        <v>5812</v>
      </c>
      <c r="B2399" t="s">
        <v>5813</v>
      </c>
      <c r="D2399" t="s">
        <v>11</v>
      </c>
      <c r="E2399" t="s">
        <v>4721</v>
      </c>
      <c r="M2399" t="s">
        <v>792</v>
      </c>
      <c r="N2399" t="s">
        <v>42</v>
      </c>
      <c r="O2399" s="2">
        <v>42277</v>
      </c>
      <c r="R2399" s="2">
        <v>42277</v>
      </c>
    </row>
    <row r="2400" spans="1:18" x14ac:dyDescent="0.35">
      <c r="A2400" t="s">
        <v>5814</v>
      </c>
      <c r="B2400" t="s">
        <v>5815</v>
      </c>
      <c r="D2400" t="s">
        <v>11</v>
      </c>
      <c r="E2400" t="s">
        <v>4721</v>
      </c>
      <c r="M2400" t="s">
        <v>792</v>
      </c>
      <c r="N2400" t="s">
        <v>42</v>
      </c>
      <c r="O2400" s="2">
        <v>42277</v>
      </c>
      <c r="R2400" s="2">
        <v>42277</v>
      </c>
    </row>
    <row r="2401" spans="1:18" x14ac:dyDescent="0.35">
      <c r="A2401" t="s">
        <v>5816</v>
      </c>
      <c r="B2401" t="s">
        <v>5817</v>
      </c>
      <c r="D2401" t="s">
        <v>11</v>
      </c>
      <c r="E2401" t="s">
        <v>4721</v>
      </c>
      <c r="M2401" t="s">
        <v>792</v>
      </c>
      <c r="N2401" t="s">
        <v>42</v>
      </c>
      <c r="O2401" s="2">
        <v>42277</v>
      </c>
      <c r="R2401" s="2">
        <v>42277</v>
      </c>
    </row>
    <row r="2402" spans="1:18" x14ac:dyDescent="0.35">
      <c r="A2402" t="s">
        <v>5818</v>
      </c>
      <c r="B2402" t="s">
        <v>5819</v>
      </c>
      <c r="D2402" t="s">
        <v>11</v>
      </c>
      <c r="E2402" t="s">
        <v>4721</v>
      </c>
      <c r="M2402" t="s">
        <v>792</v>
      </c>
      <c r="N2402" t="s">
        <v>42</v>
      </c>
      <c r="O2402" s="2">
        <v>42277</v>
      </c>
      <c r="R2402" s="2">
        <v>42277</v>
      </c>
    </row>
    <row r="2403" spans="1:18" x14ac:dyDescent="0.35">
      <c r="A2403" t="s">
        <v>5820</v>
      </c>
      <c r="B2403" t="s">
        <v>5821</v>
      </c>
      <c r="D2403" t="s">
        <v>11</v>
      </c>
      <c r="E2403" t="s">
        <v>4721</v>
      </c>
      <c r="M2403" t="s">
        <v>792</v>
      </c>
      <c r="N2403" t="s">
        <v>42</v>
      </c>
      <c r="O2403" s="2">
        <v>41827</v>
      </c>
      <c r="R2403" s="2">
        <v>42277</v>
      </c>
    </row>
    <row r="2404" spans="1:18" x14ac:dyDescent="0.35">
      <c r="A2404" t="s">
        <v>5822</v>
      </c>
      <c r="B2404" t="s">
        <v>5823</v>
      </c>
      <c r="D2404" t="s">
        <v>11</v>
      </c>
      <c r="E2404" t="s">
        <v>4721</v>
      </c>
      <c r="M2404" t="s">
        <v>792</v>
      </c>
      <c r="N2404" t="s">
        <v>42</v>
      </c>
      <c r="O2404" s="2">
        <v>42277</v>
      </c>
      <c r="R2404" s="2">
        <v>42277</v>
      </c>
    </row>
    <row r="2405" spans="1:18" x14ac:dyDescent="0.35">
      <c r="A2405" t="s">
        <v>5824</v>
      </c>
      <c r="B2405" t="s">
        <v>5825</v>
      </c>
      <c r="D2405" t="s">
        <v>11</v>
      </c>
      <c r="E2405" t="s">
        <v>4721</v>
      </c>
      <c r="M2405" t="s">
        <v>792</v>
      </c>
      <c r="N2405" t="s">
        <v>42</v>
      </c>
      <c r="O2405" s="2">
        <v>42277</v>
      </c>
      <c r="R2405" s="2">
        <v>42277</v>
      </c>
    </row>
    <row r="2406" spans="1:18" x14ac:dyDescent="0.35">
      <c r="A2406" t="s">
        <v>5826</v>
      </c>
      <c r="B2406" t="s">
        <v>5827</v>
      </c>
      <c r="D2406" t="s">
        <v>11</v>
      </c>
      <c r="E2406" t="s">
        <v>4721</v>
      </c>
      <c r="M2406" t="s">
        <v>792</v>
      </c>
      <c r="N2406" t="s">
        <v>42</v>
      </c>
      <c r="O2406" s="2">
        <v>42277</v>
      </c>
      <c r="R2406" s="2">
        <v>42277</v>
      </c>
    </row>
    <row r="2407" spans="1:18" x14ac:dyDescent="0.35">
      <c r="A2407" t="s">
        <v>5828</v>
      </c>
      <c r="B2407" t="s">
        <v>5829</v>
      </c>
      <c r="D2407" t="s">
        <v>11</v>
      </c>
      <c r="E2407" t="s">
        <v>4721</v>
      </c>
      <c r="M2407" t="s">
        <v>792</v>
      </c>
      <c r="N2407" t="s">
        <v>42</v>
      </c>
      <c r="O2407" s="2">
        <v>42277</v>
      </c>
      <c r="R2407" s="2">
        <v>42277</v>
      </c>
    </row>
    <row r="2408" spans="1:18" x14ac:dyDescent="0.35">
      <c r="A2408" t="s">
        <v>5830</v>
      </c>
      <c r="B2408" t="s">
        <v>5831</v>
      </c>
      <c r="D2408" t="s">
        <v>11</v>
      </c>
      <c r="E2408" t="s">
        <v>4721</v>
      </c>
      <c r="M2408" t="s">
        <v>792</v>
      </c>
      <c r="N2408" t="s">
        <v>42</v>
      </c>
      <c r="O2408" s="2">
        <v>42277</v>
      </c>
      <c r="R2408" s="2">
        <v>42277</v>
      </c>
    </row>
    <row r="2409" spans="1:18" x14ac:dyDescent="0.35">
      <c r="A2409" t="s">
        <v>5832</v>
      </c>
      <c r="B2409" t="s">
        <v>5833</v>
      </c>
      <c r="D2409" t="s">
        <v>11</v>
      </c>
      <c r="E2409" t="s">
        <v>4721</v>
      </c>
      <c r="M2409" t="s">
        <v>792</v>
      </c>
      <c r="N2409" t="s">
        <v>42</v>
      </c>
      <c r="O2409" s="2">
        <v>42277</v>
      </c>
    </row>
    <row r="2410" spans="1:18" x14ac:dyDescent="0.35">
      <c r="A2410" t="s">
        <v>5834</v>
      </c>
      <c r="B2410" t="s">
        <v>5835</v>
      </c>
      <c r="D2410" t="s">
        <v>11</v>
      </c>
      <c r="E2410" t="s">
        <v>4721</v>
      </c>
      <c r="M2410" t="s">
        <v>792</v>
      </c>
      <c r="N2410" t="s">
        <v>42</v>
      </c>
      <c r="O2410" s="2">
        <v>42277</v>
      </c>
      <c r="Q2410" s="2">
        <v>42566</v>
      </c>
    </row>
    <row r="2411" spans="1:18" x14ac:dyDescent="0.35">
      <c r="A2411" t="s">
        <v>5836</v>
      </c>
      <c r="B2411" t="s">
        <v>5837</v>
      </c>
      <c r="D2411" t="s">
        <v>11</v>
      </c>
      <c r="E2411" t="s">
        <v>4721</v>
      </c>
      <c r="M2411" t="s">
        <v>792</v>
      </c>
      <c r="N2411" t="s">
        <v>42</v>
      </c>
      <c r="O2411" s="2">
        <v>42277</v>
      </c>
    </row>
    <row r="2412" spans="1:18" x14ac:dyDescent="0.35">
      <c r="A2412" t="s">
        <v>5838</v>
      </c>
      <c r="B2412" t="s">
        <v>5839</v>
      </c>
      <c r="D2412" t="s">
        <v>11</v>
      </c>
      <c r="E2412" t="s">
        <v>4721</v>
      </c>
      <c r="M2412" t="s">
        <v>792</v>
      </c>
      <c r="N2412" t="s">
        <v>42</v>
      </c>
      <c r="O2412" s="2">
        <v>41827</v>
      </c>
    </row>
    <row r="2413" spans="1:18" x14ac:dyDescent="0.35">
      <c r="A2413" t="s">
        <v>5840</v>
      </c>
      <c r="B2413" t="s">
        <v>5841</v>
      </c>
      <c r="D2413" t="s">
        <v>11</v>
      </c>
      <c r="E2413" t="s">
        <v>4721</v>
      </c>
      <c r="M2413" t="s">
        <v>792</v>
      </c>
      <c r="N2413" t="s">
        <v>42</v>
      </c>
      <c r="O2413" s="2">
        <v>41827</v>
      </c>
      <c r="Q2413" s="2">
        <v>42277</v>
      </c>
      <c r="R2413" s="2">
        <v>42277</v>
      </c>
    </row>
    <row r="2414" spans="1:18" x14ac:dyDescent="0.35">
      <c r="A2414" t="s">
        <v>5842</v>
      </c>
      <c r="B2414" t="s">
        <v>5843</v>
      </c>
      <c r="D2414" t="s">
        <v>11</v>
      </c>
      <c r="E2414" t="s">
        <v>4721</v>
      </c>
      <c r="M2414" t="s">
        <v>792</v>
      </c>
      <c r="N2414" t="s">
        <v>42</v>
      </c>
      <c r="O2414" s="2">
        <v>42277</v>
      </c>
    </row>
    <row r="2415" spans="1:18" x14ac:dyDescent="0.35">
      <c r="A2415" t="s">
        <v>5844</v>
      </c>
      <c r="B2415" t="s">
        <v>5845</v>
      </c>
      <c r="D2415" t="s">
        <v>11</v>
      </c>
      <c r="E2415" t="s">
        <v>4721</v>
      </c>
      <c r="M2415" t="s">
        <v>792</v>
      </c>
      <c r="N2415" t="s">
        <v>42</v>
      </c>
      <c r="O2415" s="2">
        <v>42277</v>
      </c>
    </row>
    <row r="2416" spans="1:18" x14ac:dyDescent="0.35">
      <c r="A2416" t="s">
        <v>5846</v>
      </c>
      <c r="B2416" t="s">
        <v>5847</v>
      </c>
      <c r="D2416" t="s">
        <v>11</v>
      </c>
      <c r="E2416" t="s">
        <v>4721</v>
      </c>
      <c r="M2416" t="s">
        <v>792</v>
      </c>
      <c r="N2416" t="s">
        <v>42</v>
      </c>
      <c r="O2416" s="2">
        <v>42277</v>
      </c>
      <c r="Q2416" s="2">
        <v>41639</v>
      </c>
    </row>
    <row r="2417" spans="1:18" x14ac:dyDescent="0.35">
      <c r="A2417" t="s">
        <v>5848</v>
      </c>
      <c r="B2417" t="s">
        <v>5849</v>
      </c>
      <c r="D2417" t="s">
        <v>11</v>
      </c>
      <c r="E2417" t="s">
        <v>4721</v>
      </c>
      <c r="M2417" t="s">
        <v>792</v>
      </c>
      <c r="N2417" t="s">
        <v>42</v>
      </c>
      <c r="O2417" s="2">
        <v>42277</v>
      </c>
      <c r="Q2417" s="2">
        <v>41639</v>
      </c>
    </row>
    <row r="2418" spans="1:18" x14ac:dyDescent="0.35">
      <c r="A2418" t="s">
        <v>5850</v>
      </c>
      <c r="B2418" t="s">
        <v>5851</v>
      </c>
      <c r="D2418" t="s">
        <v>11</v>
      </c>
      <c r="E2418" t="s">
        <v>4721</v>
      </c>
      <c r="M2418" t="s">
        <v>792</v>
      </c>
      <c r="N2418" t="s">
        <v>42</v>
      </c>
      <c r="O2418" s="2">
        <v>42277</v>
      </c>
      <c r="Q2418" s="2">
        <v>41639</v>
      </c>
    </row>
    <row r="2419" spans="1:18" x14ac:dyDescent="0.35">
      <c r="A2419" t="s">
        <v>5852</v>
      </c>
      <c r="B2419" t="s">
        <v>5853</v>
      </c>
      <c r="D2419" t="s">
        <v>11</v>
      </c>
      <c r="E2419" t="s">
        <v>4721</v>
      </c>
      <c r="M2419" t="s">
        <v>792</v>
      </c>
      <c r="N2419" t="s">
        <v>42</v>
      </c>
      <c r="O2419" s="2">
        <v>42277</v>
      </c>
      <c r="Q2419" s="2">
        <v>43661</v>
      </c>
    </row>
    <row r="2420" spans="1:18" x14ac:dyDescent="0.35">
      <c r="A2420" t="s">
        <v>5854</v>
      </c>
      <c r="B2420" t="s">
        <v>5855</v>
      </c>
      <c r="D2420" t="s">
        <v>11</v>
      </c>
      <c r="E2420" t="s">
        <v>4721</v>
      </c>
      <c r="M2420" t="s">
        <v>792</v>
      </c>
      <c r="N2420" t="s">
        <v>42</v>
      </c>
      <c r="O2420" s="2">
        <v>41827</v>
      </c>
      <c r="Q2420" s="2">
        <v>42277</v>
      </c>
      <c r="R2420" s="2">
        <v>42277</v>
      </c>
    </row>
    <row r="2421" spans="1:18" x14ac:dyDescent="0.35">
      <c r="A2421" t="s">
        <v>5856</v>
      </c>
      <c r="B2421" t="s">
        <v>5857</v>
      </c>
      <c r="D2421" t="s">
        <v>11</v>
      </c>
      <c r="E2421" t="s">
        <v>4721</v>
      </c>
      <c r="M2421" t="s">
        <v>792</v>
      </c>
      <c r="N2421" t="s">
        <v>42</v>
      </c>
      <c r="O2421" s="2">
        <v>42277</v>
      </c>
      <c r="Q2421" s="2">
        <v>43661</v>
      </c>
    </row>
    <row r="2422" spans="1:18" x14ac:dyDescent="0.35">
      <c r="A2422" t="s">
        <v>5858</v>
      </c>
      <c r="B2422" t="s">
        <v>5859</v>
      </c>
      <c r="D2422" t="s">
        <v>11</v>
      </c>
      <c r="E2422" t="s">
        <v>4721</v>
      </c>
      <c r="M2422" t="s">
        <v>792</v>
      </c>
      <c r="N2422" t="s">
        <v>42</v>
      </c>
      <c r="O2422" s="2">
        <v>42277</v>
      </c>
      <c r="Q2422" s="2">
        <v>43661</v>
      </c>
    </row>
    <row r="2423" spans="1:18" x14ac:dyDescent="0.35">
      <c r="A2423" t="s">
        <v>5860</v>
      </c>
      <c r="B2423" t="s">
        <v>5861</v>
      </c>
      <c r="D2423" t="s">
        <v>11</v>
      </c>
      <c r="E2423" t="s">
        <v>4721</v>
      </c>
      <c r="M2423" t="s">
        <v>792</v>
      </c>
      <c r="N2423" t="s">
        <v>42</v>
      </c>
      <c r="O2423" s="2">
        <v>42277</v>
      </c>
      <c r="Q2423" s="2">
        <v>41639</v>
      </c>
    </row>
    <row r="2424" spans="1:18" x14ac:dyDescent="0.35">
      <c r="A2424" t="s">
        <v>5862</v>
      </c>
      <c r="B2424" t="s">
        <v>5863</v>
      </c>
      <c r="D2424" t="s">
        <v>11</v>
      </c>
      <c r="E2424" t="s">
        <v>4721</v>
      </c>
      <c r="M2424" t="s">
        <v>792</v>
      </c>
      <c r="N2424" t="s">
        <v>42</v>
      </c>
      <c r="O2424" s="2">
        <v>42277</v>
      </c>
      <c r="Q2424" s="2">
        <v>41639</v>
      </c>
    </row>
    <row r="2425" spans="1:18" x14ac:dyDescent="0.35">
      <c r="A2425" t="s">
        <v>5864</v>
      </c>
      <c r="B2425" t="s">
        <v>5865</v>
      </c>
      <c r="D2425" t="s">
        <v>11</v>
      </c>
      <c r="E2425" t="s">
        <v>4721</v>
      </c>
      <c r="M2425" t="s">
        <v>792</v>
      </c>
      <c r="N2425" t="s">
        <v>42</v>
      </c>
      <c r="O2425" s="2">
        <v>42277</v>
      </c>
      <c r="Q2425" s="2">
        <v>41639</v>
      </c>
    </row>
    <row r="2426" spans="1:18" x14ac:dyDescent="0.35">
      <c r="A2426" t="s">
        <v>5866</v>
      </c>
      <c r="B2426" t="s">
        <v>5867</v>
      </c>
      <c r="D2426" t="s">
        <v>11</v>
      </c>
      <c r="E2426" t="s">
        <v>4721</v>
      </c>
      <c r="M2426" t="s">
        <v>792</v>
      </c>
      <c r="N2426" t="s">
        <v>42</v>
      </c>
      <c r="O2426" s="2">
        <v>42277</v>
      </c>
    </row>
    <row r="2427" spans="1:18" x14ac:dyDescent="0.35">
      <c r="A2427" t="s">
        <v>5868</v>
      </c>
      <c r="B2427" t="s">
        <v>5869</v>
      </c>
      <c r="D2427" t="s">
        <v>11</v>
      </c>
      <c r="E2427" t="s">
        <v>4721</v>
      </c>
      <c r="M2427" t="s">
        <v>792</v>
      </c>
      <c r="N2427" t="s">
        <v>42</v>
      </c>
      <c r="O2427" s="2">
        <v>41827</v>
      </c>
      <c r="Q2427" s="2">
        <v>42277</v>
      </c>
      <c r="R2427" s="2">
        <v>42277</v>
      </c>
    </row>
    <row r="2428" spans="1:18" x14ac:dyDescent="0.35">
      <c r="A2428" t="s">
        <v>5870</v>
      </c>
      <c r="B2428" t="s">
        <v>5871</v>
      </c>
      <c r="D2428" t="s">
        <v>11</v>
      </c>
      <c r="E2428" t="s">
        <v>4721</v>
      </c>
      <c r="M2428" t="s">
        <v>792</v>
      </c>
      <c r="N2428" t="s">
        <v>42</v>
      </c>
      <c r="O2428" s="2">
        <v>42277</v>
      </c>
    </row>
    <row r="2429" spans="1:18" x14ac:dyDescent="0.35">
      <c r="A2429" t="s">
        <v>5872</v>
      </c>
      <c r="B2429" t="s">
        <v>5873</v>
      </c>
      <c r="D2429" t="s">
        <v>11</v>
      </c>
      <c r="E2429" t="s">
        <v>4721</v>
      </c>
      <c r="M2429" t="s">
        <v>792</v>
      </c>
      <c r="N2429" t="s">
        <v>42</v>
      </c>
      <c r="O2429" s="2">
        <v>42277</v>
      </c>
    </row>
    <row r="2430" spans="1:18" x14ac:dyDescent="0.35">
      <c r="A2430" t="s">
        <v>5874</v>
      </c>
      <c r="B2430" t="s">
        <v>5875</v>
      </c>
      <c r="D2430" t="s">
        <v>11</v>
      </c>
      <c r="E2430" t="s">
        <v>4721</v>
      </c>
      <c r="M2430" t="s">
        <v>792</v>
      </c>
      <c r="N2430" t="s">
        <v>42</v>
      </c>
      <c r="O2430" s="2">
        <v>42277</v>
      </c>
    </row>
    <row r="2431" spans="1:18" x14ac:dyDescent="0.35">
      <c r="A2431" t="s">
        <v>5876</v>
      </c>
      <c r="B2431" t="s">
        <v>5877</v>
      </c>
      <c r="D2431" t="s">
        <v>11</v>
      </c>
      <c r="E2431" t="s">
        <v>4721</v>
      </c>
      <c r="M2431" t="s">
        <v>792</v>
      </c>
      <c r="N2431" t="s">
        <v>42</v>
      </c>
      <c r="O2431" s="2">
        <v>42277</v>
      </c>
    </row>
    <row r="2432" spans="1:18" x14ac:dyDescent="0.35">
      <c r="A2432" t="s">
        <v>5878</v>
      </c>
      <c r="B2432" t="s">
        <v>5879</v>
      </c>
      <c r="D2432" t="s">
        <v>11</v>
      </c>
      <c r="E2432" t="s">
        <v>4721</v>
      </c>
      <c r="M2432" t="s">
        <v>792</v>
      </c>
      <c r="N2432" t="s">
        <v>42</v>
      </c>
      <c r="O2432" s="2">
        <v>42277</v>
      </c>
    </row>
    <row r="2433" spans="1:18" x14ac:dyDescent="0.35">
      <c r="A2433" t="s">
        <v>5880</v>
      </c>
      <c r="B2433" t="s">
        <v>5881</v>
      </c>
      <c r="D2433" t="s">
        <v>11</v>
      </c>
      <c r="E2433" t="s">
        <v>4721</v>
      </c>
      <c r="M2433" t="s">
        <v>792</v>
      </c>
      <c r="N2433" t="s">
        <v>42</v>
      </c>
      <c r="O2433" s="2">
        <v>41827</v>
      </c>
      <c r="Q2433" s="2">
        <v>42277</v>
      </c>
      <c r="R2433" s="2">
        <v>42277</v>
      </c>
    </row>
    <row r="2434" spans="1:18" x14ac:dyDescent="0.35">
      <c r="A2434" t="s">
        <v>5882</v>
      </c>
      <c r="B2434" t="s">
        <v>5883</v>
      </c>
      <c r="D2434" t="s">
        <v>11</v>
      </c>
      <c r="E2434" t="s">
        <v>4721</v>
      </c>
      <c r="M2434" t="s">
        <v>792</v>
      </c>
      <c r="N2434" t="s">
        <v>42</v>
      </c>
      <c r="O2434" s="2">
        <v>41827</v>
      </c>
      <c r="Q2434" s="2">
        <v>42277</v>
      </c>
      <c r="R2434" s="2">
        <v>42277</v>
      </c>
    </row>
    <row r="2435" spans="1:18" x14ac:dyDescent="0.35">
      <c r="A2435" t="s">
        <v>5884</v>
      </c>
      <c r="B2435" t="s">
        <v>5885</v>
      </c>
      <c r="D2435" t="s">
        <v>11</v>
      </c>
      <c r="E2435" t="s">
        <v>4721</v>
      </c>
      <c r="M2435" t="s">
        <v>792</v>
      </c>
      <c r="N2435" t="s">
        <v>42</v>
      </c>
      <c r="O2435" s="2">
        <v>42277</v>
      </c>
    </row>
    <row r="2436" spans="1:18" x14ac:dyDescent="0.35">
      <c r="A2436" t="s">
        <v>5886</v>
      </c>
      <c r="B2436" t="s">
        <v>5887</v>
      </c>
      <c r="D2436" t="s">
        <v>11</v>
      </c>
      <c r="E2436" t="s">
        <v>4721</v>
      </c>
      <c r="M2436" t="s">
        <v>792</v>
      </c>
      <c r="N2436" t="s">
        <v>42</v>
      </c>
      <c r="O2436" s="2">
        <v>42277</v>
      </c>
    </row>
    <row r="2437" spans="1:18" x14ac:dyDescent="0.35">
      <c r="A2437" t="s">
        <v>5888</v>
      </c>
      <c r="B2437" t="s">
        <v>5889</v>
      </c>
      <c r="D2437" t="s">
        <v>11</v>
      </c>
      <c r="E2437" t="s">
        <v>4721</v>
      </c>
      <c r="M2437" t="s">
        <v>792</v>
      </c>
      <c r="N2437" t="s">
        <v>42</v>
      </c>
      <c r="O2437" s="2">
        <v>42277</v>
      </c>
    </row>
    <row r="2438" spans="1:18" x14ac:dyDescent="0.35">
      <c r="A2438" t="s">
        <v>5890</v>
      </c>
      <c r="B2438" t="s">
        <v>5891</v>
      </c>
      <c r="D2438" t="s">
        <v>11</v>
      </c>
      <c r="E2438" t="s">
        <v>4721</v>
      </c>
      <c r="M2438" t="s">
        <v>792</v>
      </c>
      <c r="N2438" t="s">
        <v>42</v>
      </c>
      <c r="O2438" s="2">
        <v>42277</v>
      </c>
    </row>
    <row r="2439" spans="1:18" x14ac:dyDescent="0.35">
      <c r="A2439" t="s">
        <v>5892</v>
      </c>
      <c r="B2439" t="s">
        <v>5893</v>
      </c>
      <c r="D2439" t="s">
        <v>11</v>
      </c>
      <c r="E2439" t="s">
        <v>4721</v>
      </c>
      <c r="M2439" t="s">
        <v>792</v>
      </c>
      <c r="N2439" t="s">
        <v>42</v>
      </c>
      <c r="O2439" s="2">
        <v>42277</v>
      </c>
    </row>
    <row r="2440" spans="1:18" x14ac:dyDescent="0.35">
      <c r="A2440" t="s">
        <v>5894</v>
      </c>
      <c r="B2440" t="s">
        <v>5895</v>
      </c>
      <c r="D2440" t="s">
        <v>11</v>
      </c>
      <c r="E2440" t="s">
        <v>4721</v>
      </c>
      <c r="M2440" t="s">
        <v>792</v>
      </c>
      <c r="N2440" t="s">
        <v>42</v>
      </c>
      <c r="O2440" s="2">
        <v>42277</v>
      </c>
    </row>
    <row r="2441" spans="1:18" x14ac:dyDescent="0.35">
      <c r="A2441" t="s">
        <v>5896</v>
      </c>
      <c r="B2441" t="s">
        <v>5897</v>
      </c>
      <c r="D2441" t="s">
        <v>11</v>
      </c>
      <c r="E2441" t="s">
        <v>4721</v>
      </c>
      <c r="M2441" t="s">
        <v>792</v>
      </c>
      <c r="N2441" t="s">
        <v>42</v>
      </c>
      <c r="O2441" s="2">
        <v>42277</v>
      </c>
    </row>
    <row r="2442" spans="1:18" x14ac:dyDescent="0.35">
      <c r="A2442" t="s">
        <v>5898</v>
      </c>
      <c r="B2442" t="s">
        <v>5899</v>
      </c>
      <c r="D2442" t="s">
        <v>11</v>
      </c>
      <c r="E2442" t="s">
        <v>4721</v>
      </c>
      <c r="M2442" t="s">
        <v>792</v>
      </c>
      <c r="N2442" t="s">
        <v>42</v>
      </c>
      <c r="O2442" s="2">
        <v>42277</v>
      </c>
    </row>
    <row r="2443" spans="1:18" x14ac:dyDescent="0.35">
      <c r="A2443" t="s">
        <v>5900</v>
      </c>
      <c r="B2443" t="s">
        <v>5901</v>
      </c>
      <c r="D2443" t="s">
        <v>11</v>
      </c>
      <c r="E2443" t="s">
        <v>4721</v>
      </c>
      <c r="M2443" t="s">
        <v>792</v>
      </c>
      <c r="N2443" t="s">
        <v>42</v>
      </c>
      <c r="O2443" s="2">
        <v>41827</v>
      </c>
      <c r="Q2443" s="2">
        <v>42277</v>
      </c>
      <c r="R2443" s="2">
        <v>42277</v>
      </c>
    </row>
    <row r="2444" spans="1:18" x14ac:dyDescent="0.35">
      <c r="A2444" t="s">
        <v>5902</v>
      </c>
      <c r="B2444" t="s">
        <v>5903</v>
      </c>
      <c r="D2444" t="s">
        <v>11</v>
      </c>
      <c r="E2444" t="s">
        <v>4721</v>
      </c>
      <c r="M2444" t="s">
        <v>792</v>
      </c>
      <c r="N2444" t="s">
        <v>42</v>
      </c>
      <c r="O2444" s="2">
        <v>42277</v>
      </c>
    </row>
    <row r="2445" spans="1:18" x14ac:dyDescent="0.35">
      <c r="A2445" t="s">
        <v>5904</v>
      </c>
      <c r="B2445" t="s">
        <v>5905</v>
      </c>
      <c r="D2445" t="s">
        <v>11</v>
      </c>
      <c r="E2445" t="s">
        <v>4721</v>
      </c>
      <c r="M2445" t="s">
        <v>792</v>
      </c>
      <c r="N2445" t="s">
        <v>42</v>
      </c>
      <c r="O2445" s="2">
        <v>42277</v>
      </c>
      <c r="Q2445" s="2">
        <v>41639</v>
      </c>
    </row>
    <row r="2446" spans="1:18" x14ac:dyDescent="0.35">
      <c r="A2446" t="s">
        <v>5906</v>
      </c>
      <c r="B2446" t="s">
        <v>5907</v>
      </c>
      <c r="D2446" t="s">
        <v>11</v>
      </c>
      <c r="E2446" t="s">
        <v>4721</v>
      </c>
      <c r="M2446" t="s">
        <v>792</v>
      </c>
      <c r="N2446" t="s">
        <v>42</v>
      </c>
      <c r="O2446" s="2">
        <v>42277</v>
      </c>
    </row>
    <row r="2447" spans="1:18" x14ac:dyDescent="0.35">
      <c r="A2447" t="s">
        <v>5908</v>
      </c>
      <c r="B2447" t="s">
        <v>5909</v>
      </c>
      <c r="D2447" t="s">
        <v>11</v>
      </c>
      <c r="E2447" t="s">
        <v>4721</v>
      </c>
      <c r="M2447" t="s">
        <v>792</v>
      </c>
      <c r="N2447" t="s">
        <v>42</v>
      </c>
      <c r="O2447" s="2">
        <v>42277</v>
      </c>
    </row>
    <row r="2448" spans="1:18" x14ac:dyDescent="0.35">
      <c r="A2448" t="s">
        <v>5910</v>
      </c>
      <c r="B2448" t="s">
        <v>5911</v>
      </c>
      <c r="D2448" t="s">
        <v>11</v>
      </c>
      <c r="E2448" t="s">
        <v>4721</v>
      </c>
      <c r="M2448" t="s">
        <v>792</v>
      </c>
      <c r="N2448" t="s">
        <v>42</v>
      </c>
      <c r="O2448" s="2">
        <v>42277</v>
      </c>
    </row>
    <row r="2449" spans="1:18" x14ac:dyDescent="0.35">
      <c r="A2449" t="s">
        <v>5912</v>
      </c>
      <c r="B2449" t="s">
        <v>5913</v>
      </c>
      <c r="D2449" t="s">
        <v>11</v>
      </c>
      <c r="E2449" t="s">
        <v>4721</v>
      </c>
      <c r="M2449" t="s">
        <v>792</v>
      </c>
      <c r="N2449" t="s">
        <v>42</v>
      </c>
      <c r="O2449" s="2">
        <v>42277</v>
      </c>
    </row>
    <row r="2450" spans="1:18" x14ac:dyDescent="0.35">
      <c r="A2450" t="s">
        <v>5914</v>
      </c>
      <c r="B2450" t="s">
        <v>5915</v>
      </c>
      <c r="D2450" t="s">
        <v>11</v>
      </c>
      <c r="E2450" t="s">
        <v>4721</v>
      </c>
      <c r="M2450" t="s">
        <v>792</v>
      </c>
      <c r="N2450" t="s">
        <v>42</v>
      </c>
      <c r="O2450" s="2">
        <v>42277</v>
      </c>
    </row>
    <row r="2451" spans="1:18" x14ac:dyDescent="0.35">
      <c r="A2451" t="s">
        <v>5916</v>
      </c>
      <c r="B2451" t="s">
        <v>5917</v>
      </c>
      <c r="D2451" t="s">
        <v>11</v>
      </c>
      <c r="E2451" t="s">
        <v>4721</v>
      </c>
      <c r="M2451" t="s">
        <v>792</v>
      </c>
      <c r="N2451" t="s">
        <v>42</v>
      </c>
      <c r="O2451" s="2">
        <v>42277</v>
      </c>
    </row>
    <row r="2452" spans="1:18" x14ac:dyDescent="0.35">
      <c r="A2452" t="s">
        <v>5918</v>
      </c>
      <c r="B2452" t="s">
        <v>5919</v>
      </c>
      <c r="D2452" t="s">
        <v>11</v>
      </c>
      <c r="E2452" t="s">
        <v>4721</v>
      </c>
      <c r="M2452" t="s">
        <v>792</v>
      </c>
      <c r="N2452" t="s">
        <v>42</v>
      </c>
      <c r="O2452" s="2">
        <v>42277</v>
      </c>
      <c r="R2452" s="2">
        <v>42931</v>
      </c>
    </row>
    <row r="2453" spans="1:18" x14ac:dyDescent="0.35">
      <c r="A2453" t="s">
        <v>5920</v>
      </c>
      <c r="B2453" t="s">
        <v>5921</v>
      </c>
      <c r="D2453" t="s">
        <v>11</v>
      </c>
      <c r="E2453" t="s">
        <v>4721</v>
      </c>
      <c r="M2453" t="s">
        <v>792</v>
      </c>
      <c r="N2453" t="s">
        <v>42</v>
      </c>
      <c r="O2453" s="2">
        <v>42277</v>
      </c>
    </row>
    <row r="2454" spans="1:18" x14ac:dyDescent="0.35">
      <c r="A2454" t="s">
        <v>5922</v>
      </c>
      <c r="B2454" t="s">
        <v>5923</v>
      </c>
      <c r="D2454" t="s">
        <v>11</v>
      </c>
      <c r="E2454" t="s">
        <v>4721</v>
      </c>
      <c r="M2454" t="s">
        <v>792</v>
      </c>
      <c r="N2454" t="s">
        <v>42</v>
      </c>
      <c r="O2454" s="2">
        <v>41827</v>
      </c>
      <c r="R2454" s="2">
        <v>42277</v>
      </c>
    </row>
    <row r="2455" spans="1:18" x14ac:dyDescent="0.35">
      <c r="A2455" t="s">
        <v>5924</v>
      </c>
      <c r="B2455" t="s">
        <v>5925</v>
      </c>
      <c r="D2455" t="s">
        <v>11</v>
      </c>
      <c r="E2455" t="s">
        <v>4721</v>
      </c>
      <c r="M2455" t="s">
        <v>792</v>
      </c>
      <c r="N2455" t="s">
        <v>42</v>
      </c>
      <c r="O2455" s="2">
        <v>42277</v>
      </c>
    </row>
    <row r="2456" spans="1:18" x14ac:dyDescent="0.35">
      <c r="A2456" t="s">
        <v>5926</v>
      </c>
      <c r="B2456" t="s">
        <v>5927</v>
      </c>
      <c r="D2456" t="s">
        <v>11</v>
      </c>
      <c r="E2456" t="s">
        <v>4721</v>
      </c>
      <c r="M2456" t="s">
        <v>792</v>
      </c>
      <c r="N2456" t="s">
        <v>42</v>
      </c>
      <c r="O2456" s="2">
        <v>42277</v>
      </c>
    </row>
    <row r="2457" spans="1:18" x14ac:dyDescent="0.35">
      <c r="A2457" t="s">
        <v>5928</v>
      </c>
      <c r="B2457" t="s">
        <v>5929</v>
      </c>
      <c r="D2457" t="s">
        <v>11</v>
      </c>
      <c r="E2457" t="s">
        <v>4721</v>
      </c>
      <c r="M2457" t="s">
        <v>792</v>
      </c>
      <c r="N2457" t="s">
        <v>42</v>
      </c>
      <c r="O2457" s="2">
        <v>42277</v>
      </c>
    </row>
    <row r="2458" spans="1:18" x14ac:dyDescent="0.35">
      <c r="A2458" t="s">
        <v>5930</v>
      </c>
      <c r="B2458" t="s">
        <v>5931</v>
      </c>
      <c r="D2458" t="s">
        <v>11</v>
      </c>
      <c r="E2458" t="s">
        <v>4721</v>
      </c>
      <c r="M2458" t="s">
        <v>792</v>
      </c>
      <c r="N2458" t="s">
        <v>42</v>
      </c>
      <c r="O2458" s="2">
        <v>42277</v>
      </c>
    </row>
    <row r="2459" spans="1:18" x14ac:dyDescent="0.35">
      <c r="A2459" t="s">
        <v>5932</v>
      </c>
      <c r="B2459" t="s">
        <v>5933</v>
      </c>
      <c r="D2459" t="s">
        <v>11</v>
      </c>
      <c r="E2459" t="s">
        <v>4721</v>
      </c>
      <c r="M2459" t="s">
        <v>792</v>
      </c>
      <c r="N2459" t="s">
        <v>42</v>
      </c>
      <c r="O2459" s="2">
        <v>41827</v>
      </c>
      <c r="R2459" s="2">
        <v>42277</v>
      </c>
    </row>
    <row r="2460" spans="1:18" x14ac:dyDescent="0.35">
      <c r="A2460" t="s">
        <v>5934</v>
      </c>
      <c r="B2460" t="s">
        <v>5935</v>
      </c>
      <c r="D2460" t="s">
        <v>11</v>
      </c>
      <c r="E2460" t="s">
        <v>4721</v>
      </c>
      <c r="M2460" t="s">
        <v>792</v>
      </c>
      <c r="N2460" t="s">
        <v>42</v>
      </c>
      <c r="O2460" s="2">
        <v>42277</v>
      </c>
    </row>
    <row r="2461" spans="1:18" x14ac:dyDescent="0.35">
      <c r="A2461" t="s">
        <v>5936</v>
      </c>
      <c r="B2461" t="s">
        <v>5937</v>
      </c>
      <c r="D2461" t="s">
        <v>11</v>
      </c>
      <c r="E2461" t="s">
        <v>4721</v>
      </c>
      <c r="M2461" t="s">
        <v>792</v>
      </c>
      <c r="N2461" t="s">
        <v>42</v>
      </c>
      <c r="O2461" s="2">
        <v>42277</v>
      </c>
      <c r="Q2461" s="2">
        <v>41639</v>
      </c>
    </row>
    <row r="2462" spans="1:18" x14ac:dyDescent="0.35">
      <c r="A2462" t="s">
        <v>5938</v>
      </c>
      <c r="B2462" t="s">
        <v>5939</v>
      </c>
      <c r="D2462" t="s">
        <v>11</v>
      </c>
      <c r="E2462" t="s">
        <v>4721</v>
      </c>
      <c r="M2462" t="s">
        <v>792</v>
      </c>
      <c r="N2462" t="s">
        <v>42</v>
      </c>
      <c r="O2462" s="2">
        <v>41827</v>
      </c>
      <c r="R2462" s="2">
        <v>42277</v>
      </c>
    </row>
    <row r="2463" spans="1:18" x14ac:dyDescent="0.35">
      <c r="A2463" t="s">
        <v>5940</v>
      </c>
      <c r="B2463" t="s">
        <v>5941</v>
      </c>
      <c r="D2463" t="s">
        <v>11</v>
      </c>
      <c r="E2463" t="s">
        <v>4721</v>
      </c>
      <c r="M2463" t="s">
        <v>792</v>
      </c>
      <c r="N2463" t="s">
        <v>42</v>
      </c>
      <c r="O2463" s="2">
        <v>42277</v>
      </c>
      <c r="R2463" s="2">
        <v>42931</v>
      </c>
    </row>
    <row r="2464" spans="1:18" x14ac:dyDescent="0.35">
      <c r="A2464" t="s">
        <v>5942</v>
      </c>
      <c r="B2464" t="s">
        <v>5943</v>
      </c>
      <c r="D2464" t="s">
        <v>11</v>
      </c>
      <c r="E2464" t="s">
        <v>4721</v>
      </c>
      <c r="M2464" t="s">
        <v>792</v>
      </c>
      <c r="N2464" t="s">
        <v>42</v>
      </c>
      <c r="O2464" s="2">
        <v>42277</v>
      </c>
    </row>
    <row r="2465" spans="1:18" x14ac:dyDescent="0.35">
      <c r="A2465" t="s">
        <v>5944</v>
      </c>
      <c r="B2465" t="s">
        <v>5945</v>
      </c>
      <c r="D2465" t="s">
        <v>11</v>
      </c>
      <c r="E2465" t="s">
        <v>4721</v>
      </c>
      <c r="M2465" t="s">
        <v>792</v>
      </c>
      <c r="N2465" t="s">
        <v>42</v>
      </c>
      <c r="O2465" s="2">
        <v>42277</v>
      </c>
    </row>
    <row r="2466" spans="1:18" x14ac:dyDescent="0.35">
      <c r="A2466" t="s">
        <v>5946</v>
      </c>
      <c r="B2466" t="s">
        <v>5947</v>
      </c>
      <c r="D2466" t="s">
        <v>11</v>
      </c>
      <c r="E2466" t="s">
        <v>4721</v>
      </c>
      <c r="M2466" t="s">
        <v>792</v>
      </c>
      <c r="N2466" t="s">
        <v>42</v>
      </c>
      <c r="O2466" s="2">
        <v>42277</v>
      </c>
      <c r="R2466" s="2">
        <v>42277</v>
      </c>
    </row>
    <row r="2467" spans="1:18" x14ac:dyDescent="0.35">
      <c r="A2467" t="s">
        <v>5948</v>
      </c>
      <c r="B2467" t="s">
        <v>5949</v>
      </c>
      <c r="D2467" t="s">
        <v>11</v>
      </c>
      <c r="E2467" t="s">
        <v>4721</v>
      </c>
      <c r="M2467" t="s">
        <v>792</v>
      </c>
      <c r="N2467" t="s">
        <v>42</v>
      </c>
      <c r="O2467" s="2">
        <v>41827</v>
      </c>
      <c r="R2467" s="2">
        <v>42277</v>
      </c>
    </row>
    <row r="2468" spans="1:18" x14ac:dyDescent="0.35">
      <c r="A2468" t="s">
        <v>5950</v>
      </c>
      <c r="B2468" t="s">
        <v>5951</v>
      </c>
      <c r="D2468" t="s">
        <v>11</v>
      </c>
      <c r="E2468" t="s">
        <v>4721</v>
      </c>
      <c r="M2468" t="s">
        <v>792</v>
      </c>
      <c r="N2468" t="s">
        <v>42</v>
      </c>
      <c r="O2468" s="2">
        <v>42277</v>
      </c>
      <c r="R2468" s="2">
        <v>42277</v>
      </c>
    </row>
    <row r="2469" spans="1:18" x14ac:dyDescent="0.35">
      <c r="A2469" t="s">
        <v>5952</v>
      </c>
      <c r="B2469" t="s">
        <v>5953</v>
      </c>
      <c r="D2469" t="s">
        <v>11</v>
      </c>
      <c r="E2469" t="s">
        <v>4721</v>
      </c>
      <c r="M2469" t="s">
        <v>792</v>
      </c>
      <c r="N2469" t="s">
        <v>42</v>
      </c>
      <c r="O2469" s="2">
        <v>42277</v>
      </c>
      <c r="R2469" s="2">
        <v>42277</v>
      </c>
    </row>
    <row r="2470" spans="1:18" x14ac:dyDescent="0.35">
      <c r="A2470" t="s">
        <v>5954</v>
      </c>
      <c r="B2470" t="s">
        <v>5955</v>
      </c>
      <c r="D2470" t="s">
        <v>11</v>
      </c>
      <c r="E2470" t="s">
        <v>4721</v>
      </c>
      <c r="M2470" t="s">
        <v>792</v>
      </c>
      <c r="N2470" t="s">
        <v>42</v>
      </c>
      <c r="O2470" s="2">
        <v>42277</v>
      </c>
      <c r="Q2470" s="2">
        <v>41639</v>
      </c>
    </row>
    <row r="2471" spans="1:18" x14ac:dyDescent="0.35">
      <c r="A2471" t="s">
        <v>5956</v>
      </c>
      <c r="B2471" t="s">
        <v>5957</v>
      </c>
      <c r="D2471" t="s">
        <v>11</v>
      </c>
      <c r="E2471" t="s">
        <v>4721</v>
      </c>
      <c r="M2471" t="s">
        <v>792</v>
      </c>
      <c r="N2471" t="s">
        <v>42</v>
      </c>
      <c r="O2471" s="2">
        <v>42277</v>
      </c>
      <c r="Q2471" s="2">
        <v>41639</v>
      </c>
    </row>
    <row r="2472" spans="1:18" x14ac:dyDescent="0.35">
      <c r="A2472" t="s">
        <v>5958</v>
      </c>
      <c r="B2472" t="s">
        <v>5959</v>
      </c>
      <c r="D2472" t="s">
        <v>11</v>
      </c>
      <c r="E2472" t="s">
        <v>4721</v>
      </c>
      <c r="M2472" t="s">
        <v>792</v>
      </c>
      <c r="N2472" t="s">
        <v>42</v>
      </c>
      <c r="O2472" s="2">
        <v>42277</v>
      </c>
      <c r="R2472" s="2">
        <v>42277</v>
      </c>
    </row>
    <row r="2473" spans="1:18" x14ac:dyDescent="0.35">
      <c r="A2473" t="s">
        <v>5960</v>
      </c>
      <c r="B2473" t="s">
        <v>5961</v>
      </c>
      <c r="D2473" t="s">
        <v>11</v>
      </c>
      <c r="E2473" t="s">
        <v>4721</v>
      </c>
      <c r="M2473" t="s">
        <v>792</v>
      </c>
      <c r="N2473" t="s">
        <v>42</v>
      </c>
      <c r="O2473" s="2">
        <v>42277</v>
      </c>
      <c r="R2473" s="2">
        <v>43661</v>
      </c>
    </row>
    <row r="2474" spans="1:18" x14ac:dyDescent="0.35">
      <c r="A2474" t="s">
        <v>5962</v>
      </c>
      <c r="B2474" t="s">
        <v>5963</v>
      </c>
      <c r="D2474" t="s">
        <v>11</v>
      </c>
      <c r="E2474" t="s">
        <v>4721</v>
      </c>
      <c r="M2474" t="s">
        <v>792</v>
      </c>
      <c r="N2474" t="s">
        <v>42</v>
      </c>
      <c r="O2474" s="2">
        <v>42277</v>
      </c>
    </row>
    <row r="2475" spans="1:18" x14ac:dyDescent="0.35">
      <c r="A2475" t="s">
        <v>5964</v>
      </c>
      <c r="B2475" t="s">
        <v>5965</v>
      </c>
      <c r="D2475" t="s">
        <v>11</v>
      </c>
      <c r="E2475" t="s">
        <v>4721</v>
      </c>
      <c r="M2475" t="s">
        <v>792</v>
      </c>
      <c r="N2475" t="s">
        <v>42</v>
      </c>
      <c r="O2475" s="2">
        <v>42277</v>
      </c>
    </row>
    <row r="2476" spans="1:18" x14ac:dyDescent="0.35">
      <c r="A2476" t="s">
        <v>5966</v>
      </c>
      <c r="B2476" t="s">
        <v>5967</v>
      </c>
      <c r="D2476" t="s">
        <v>11</v>
      </c>
      <c r="E2476" t="s">
        <v>4721</v>
      </c>
      <c r="M2476" t="s">
        <v>792</v>
      </c>
      <c r="N2476" t="s">
        <v>42</v>
      </c>
      <c r="O2476" s="2">
        <v>42277</v>
      </c>
    </row>
    <row r="2477" spans="1:18" x14ac:dyDescent="0.35">
      <c r="A2477" t="s">
        <v>5968</v>
      </c>
      <c r="B2477" t="s">
        <v>5969</v>
      </c>
      <c r="D2477" t="s">
        <v>11</v>
      </c>
      <c r="E2477" t="s">
        <v>4721</v>
      </c>
      <c r="M2477" t="s">
        <v>792</v>
      </c>
      <c r="N2477" t="s">
        <v>42</v>
      </c>
      <c r="O2477" s="2">
        <v>41827</v>
      </c>
      <c r="R2477" s="2">
        <v>42277</v>
      </c>
    </row>
    <row r="2478" spans="1:18" x14ac:dyDescent="0.35">
      <c r="A2478" t="s">
        <v>5970</v>
      </c>
      <c r="B2478" t="s">
        <v>5971</v>
      </c>
      <c r="D2478" t="s">
        <v>11</v>
      </c>
      <c r="E2478" t="s">
        <v>4721</v>
      </c>
      <c r="M2478" t="s">
        <v>792</v>
      </c>
      <c r="N2478" t="s">
        <v>42</v>
      </c>
      <c r="O2478" s="2">
        <v>42277</v>
      </c>
    </row>
    <row r="2479" spans="1:18" x14ac:dyDescent="0.35">
      <c r="A2479" t="s">
        <v>5972</v>
      </c>
      <c r="B2479" t="s">
        <v>5973</v>
      </c>
      <c r="D2479" t="s">
        <v>11</v>
      </c>
      <c r="E2479" t="s">
        <v>4721</v>
      </c>
      <c r="M2479" t="s">
        <v>792</v>
      </c>
      <c r="N2479" t="s">
        <v>42</v>
      </c>
      <c r="O2479" s="2">
        <v>42277</v>
      </c>
    </row>
    <row r="2480" spans="1:18" x14ac:dyDescent="0.35">
      <c r="A2480" t="s">
        <v>5974</v>
      </c>
      <c r="B2480" t="s">
        <v>5975</v>
      </c>
      <c r="D2480" t="s">
        <v>11</v>
      </c>
      <c r="E2480" t="s">
        <v>4721</v>
      </c>
      <c r="M2480" t="s">
        <v>792</v>
      </c>
      <c r="N2480" t="s">
        <v>42</v>
      </c>
      <c r="O2480" s="2">
        <v>42277</v>
      </c>
    </row>
    <row r="2481" spans="1:18" x14ac:dyDescent="0.35">
      <c r="A2481" t="s">
        <v>5976</v>
      </c>
      <c r="B2481" t="s">
        <v>5977</v>
      </c>
      <c r="D2481" t="s">
        <v>11</v>
      </c>
      <c r="E2481" t="s">
        <v>4721</v>
      </c>
      <c r="M2481" t="s">
        <v>792</v>
      </c>
      <c r="N2481" t="s">
        <v>42</v>
      </c>
      <c r="O2481" s="2">
        <v>41827</v>
      </c>
      <c r="R2481" s="2">
        <v>42277</v>
      </c>
    </row>
    <row r="2482" spans="1:18" x14ac:dyDescent="0.35">
      <c r="A2482" t="s">
        <v>5978</v>
      </c>
      <c r="B2482" t="s">
        <v>5979</v>
      </c>
      <c r="D2482" t="s">
        <v>11</v>
      </c>
      <c r="E2482" t="s">
        <v>4721</v>
      </c>
      <c r="M2482" t="s">
        <v>792</v>
      </c>
      <c r="N2482" t="s">
        <v>42</v>
      </c>
      <c r="O2482" s="2">
        <v>42277</v>
      </c>
      <c r="R2482" s="2">
        <v>45580</v>
      </c>
    </row>
    <row r="2483" spans="1:18" x14ac:dyDescent="0.35">
      <c r="A2483" t="s">
        <v>5980</v>
      </c>
      <c r="B2483" t="s">
        <v>5981</v>
      </c>
      <c r="D2483" t="s">
        <v>11</v>
      </c>
      <c r="E2483" t="s">
        <v>4721</v>
      </c>
      <c r="M2483" t="s">
        <v>792</v>
      </c>
      <c r="N2483" t="s">
        <v>42</v>
      </c>
      <c r="O2483" s="2">
        <v>42277</v>
      </c>
    </row>
    <row r="2484" spans="1:18" x14ac:dyDescent="0.35">
      <c r="A2484" t="s">
        <v>5982</v>
      </c>
      <c r="B2484" t="s">
        <v>5983</v>
      </c>
      <c r="D2484" t="s">
        <v>11</v>
      </c>
      <c r="E2484" t="s">
        <v>4721</v>
      </c>
      <c r="M2484" t="s">
        <v>792</v>
      </c>
      <c r="N2484" t="s">
        <v>42</v>
      </c>
      <c r="O2484" s="2">
        <v>42277</v>
      </c>
    </row>
    <row r="2485" spans="1:18" x14ac:dyDescent="0.35">
      <c r="A2485" t="s">
        <v>5984</v>
      </c>
      <c r="B2485" t="s">
        <v>5985</v>
      </c>
      <c r="D2485" t="s">
        <v>11</v>
      </c>
      <c r="E2485" t="s">
        <v>4721</v>
      </c>
      <c r="M2485" t="s">
        <v>792</v>
      </c>
      <c r="N2485" t="s">
        <v>42</v>
      </c>
      <c r="O2485" s="2">
        <v>42277</v>
      </c>
      <c r="Q2485" s="2">
        <v>43661</v>
      </c>
    </row>
    <row r="2486" spans="1:18" x14ac:dyDescent="0.35">
      <c r="A2486" t="s">
        <v>5986</v>
      </c>
      <c r="B2486" t="s">
        <v>5987</v>
      </c>
      <c r="D2486" t="s">
        <v>11</v>
      </c>
      <c r="E2486" t="s">
        <v>4721</v>
      </c>
      <c r="M2486" t="s">
        <v>792</v>
      </c>
      <c r="N2486" t="s">
        <v>42</v>
      </c>
      <c r="O2486" s="2">
        <v>42277</v>
      </c>
      <c r="Q2486" s="2">
        <v>43661</v>
      </c>
    </row>
    <row r="2487" spans="1:18" x14ac:dyDescent="0.35">
      <c r="A2487" t="s">
        <v>5988</v>
      </c>
      <c r="B2487" t="s">
        <v>5989</v>
      </c>
      <c r="D2487" t="s">
        <v>11</v>
      </c>
      <c r="E2487" t="s">
        <v>4721</v>
      </c>
      <c r="M2487" t="s">
        <v>792</v>
      </c>
      <c r="N2487" t="s">
        <v>42</v>
      </c>
      <c r="O2487" s="2">
        <v>42277</v>
      </c>
      <c r="Q2487" s="2">
        <v>43661</v>
      </c>
    </row>
    <row r="2488" spans="1:18" x14ac:dyDescent="0.35">
      <c r="A2488" t="s">
        <v>5990</v>
      </c>
      <c r="B2488" t="s">
        <v>5991</v>
      </c>
      <c r="D2488" t="s">
        <v>11</v>
      </c>
      <c r="E2488" t="s">
        <v>4721</v>
      </c>
      <c r="M2488" t="s">
        <v>792</v>
      </c>
      <c r="N2488" t="s">
        <v>42</v>
      </c>
      <c r="O2488" s="2">
        <v>42277</v>
      </c>
    </row>
    <row r="2489" spans="1:18" x14ac:dyDescent="0.35">
      <c r="A2489" t="s">
        <v>5992</v>
      </c>
      <c r="B2489" t="s">
        <v>5993</v>
      </c>
      <c r="D2489" t="s">
        <v>11</v>
      </c>
      <c r="E2489" t="s">
        <v>4721</v>
      </c>
      <c r="M2489" t="s">
        <v>792</v>
      </c>
      <c r="N2489" t="s">
        <v>42</v>
      </c>
      <c r="O2489" s="2">
        <v>41827</v>
      </c>
      <c r="R2489" s="2">
        <v>42277</v>
      </c>
    </row>
    <row r="2490" spans="1:18" x14ac:dyDescent="0.35">
      <c r="A2490" t="s">
        <v>5994</v>
      </c>
      <c r="B2490" t="s">
        <v>5995</v>
      </c>
      <c r="D2490" t="s">
        <v>11</v>
      </c>
      <c r="E2490" t="s">
        <v>4721</v>
      </c>
      <c r="M2490" t="s">
        <v>792</v>
      </c>
      <c r="N2490" t="s">
        <v>42</v>
      </c>
      <c r="O2490" s="2">
        <v>42277</v>
      </c>
      <c r="R2490" s="2">
        <v>42277</v>
      </c>
    </row>
    <row r="2491" spans="1:18" x14ac:dyDescent="0.35">
      <c r="A2491" t="s">
        <v>5996</v>
      </c>
      <c r="B2491" t="s">
        <v>5997</v>
      </c>
      <c r="D2491" t="s">
        <v>11</v>
      </c>
      <c r="E2491" t="s">
        <v>4721</v>
      </c>
      <c r="M2491" t="s">
        <v>792</v>
      </c>
      <c r="N2491" t="s">
        <v>42</v>
      </c>
      <c r="O2491" s="2">
        <v>42277</v>
      </c>
      <c r="R2491" s="2">
        <v>42277</v>
      </c>
    </row>
    <row r="2492" spans="1:18" x14ac:dyDescent="0.35">
      <c r="A2492" t="s">
        <v>5998</v>
      </c>
      <c r="B2492" t="s">
        <v>5999</v>
      </c>
      <c r="D2492" t="s">
        <v>11</v>
      </c>
      <c r="E2492" t="s">
        <v>4721</v>
      </c>
      <c r="M2492" t="s">
        <v>792</v>
      </c>
      <c r="N2492" t="s">
        <v>42</v>
      </c>
      <c r="O2492" s="2">
        <v>42277</v>
      </c>
      <c r="R2492" s="2">
        <v>42277</v>
      </c>
    </row>
    <row r="2493" spans="1:18" x14ac:dyDescent="0.35">
      <c r="A2493" t="s">
        <v>6000</v>
      </c>
      <c r="B2493" t="s">
        <v>6001</v>
      </c>
      <c r="D2493" t="s">
        <v>11</v>
      </c>
      <c r="E2493" t="s">
        <v>4721</v>
      </c>
      <c r="M2493" t="s">
        <v>792</v>
      </c>
      <c r="N2493" t="s">
        <v>42</v>
      </c>
      <c r="O2493" s="2">
        <v>42277</v>
      </c>
      <c r="R2493" s="2">
        <v>42277</v>
      </c>
    </row>
    <row r="2494" spans="1:18" x14ac:dyDescent="0.35">
      <c r="A2494" t="s">
        <v>6002</v>
      </c>
      <c r="B2494" t="s">
        <v>6003</v>
      </c>
      <c r="D2494" t="s">
        <v>11</v>
      </c>
      <c r="E2494" t="s">
        <v>4721</v>
      </c>
      <c r="M2494" t="s">
        <v>792</v>
      </c>
      <c r="N2494" t="s">
        <v>42</v>
      </c>
      <c r="O2494" s="2">
        <v>42277</v>
      </c>
      <c r="Q2494" s="2">
        <v>41639</v>
      </c>
    </row>
    <row r="2495" spans="1:18" x14ac:dyDescent="0.35">
      <c r="A2495" t="s">
        <v>6004</v>
      </c>
      <c r="B2495" t="s">
        <v>6005</v>
      </c>
      <c r="D2495" t="s">
        <v>11</v>
      </c>
      <c r="E2495" t="s">
        <v>4721</v>
      </c>
      <c r="M2495" t="s">
        <v>792</v>
      </c>
      <c r="N2495" t="s">
        <v>42</v>
      </c>
      <c r="O2495" s="2">
        <v>41827</v>
      </c>
      <c r="R2495" s="2">
        <v>42277</v>
      </c>
    </row>
    <row r="2496" spans="1:18" x14ac:dyDescent="0.35">
      <c r="A2496" t="s">
        <v>6006</v>
      </c>
      <c r="B2496" t="s">
        <v>6007</v>
      </c>
      <c r="D2496" t="s">
        <v>11</v>
      </c>
      <c r="E2496" t="s">
        <v>4721</v>
      </c>
      <c r="M2496" t="s">
        <v>792</v>
      </c>
      <c r="N2496" t="s">
        <v>42</v>
      </c>
      <c r="O2496" s="2">
        <v>42277</v>
      </c>
    </row>
    <row r="2497" spans="1:18" x14ac:dyDescent="0.35">
      <c r="A2497" t="s">
        <v>6008</v>
      </c>
      <c r="B2497" t="s">
        <v>6009</v>
      </c>
      <c r="D2497" t="s">
        <v>11</v>
      </c>
      <c r="E2497" t="s">
        <v>4721</v>
      </c>
      <c r="M2497" t="s">
        <v>792</v>
      </c>
      <c r="N2497" t="s">
        <v>42</v>
      </c>
      <c r="O2497" s="2">
        <v>42277</v>
      </c>
    </row>
    <row r="2498" spans="1:18" x14ac:dyDescent="0.35">
      <c r="A2498" t="s">
        <v>6010</v>
      </c>
      <c r="B2498" t="s">
        <v>6011</v>
      </c>
      <c r="D2498" t="s">
        <v>11</v>
      </c>
      <c r="E2498" t="s">
        <v>4721</v>
      </c>
      <c r="M2498" t="s">
        <v>792</v>
      </c>
      <c r="N2498" t="s">
        <v>42</v>
      </c>
      <c r="O2498" s="2">
        <v>42277</v>
      </c>
    </row>
    <row r="2499" spans="1:18" x14ac:dyDescent="0.35">
      <c r="A2499" t="s">
        <v>6012</v>
      </c>
      <c r="B2499" t="s">
        <v>6013</v>
      </c>
      <c r="D2499" t="s">
        <v>11</v>
      </c>
      <c r="E2499" t="s">
        <v>4721</v>
      </c>
      <c r="M2499" t="s">
        <v>792</v>
      </c>
      <c r="N2499" t="s">
        <v>42</v>
      </c>
      <c r="O2499" s="2">
        <v>42277</v>
      </c>
    </row>
    <row r="2500" spans="1:18" x14ac:dyDescent="0.35">
      <c r="A2500" t="s">
        <v>6014</v>
      </c>
      <c r="B2500" t="s">
        <v>6015</v>
      </c>
      <c r="D2500" t="s">
        <v>11</v>
      </c>
      <c r="E2500" t="s">
        <v>4721</v>
      </c>
      <c r="M2500" t="s">
        <v>792</v>
      </c>
      <c r="N2500" t="s">
        <v>42</v>
      </c>
      <c r="O2500" s="2">
        <v>42277</v>
      </c>
    </row>
    <row r="2501" spans="1:18" x14ac:dyDescent="0.35">
      <c r="A2501" t="s">
        <v>6016</v>
      </c>
      <c r="B2501" t="s">
        <v>6017</v>
      </c>
      <c r="D2501" t="s">
        <v>11</v>
      </c>
      <c r="E2501" t="s">
        <v>4721</v>
      </c>
      <c r="M2501" t="s">
        <v>792</v>
      </c>
      <c r="N2501" t="s">
        <v>42</v>
      </c>
      <c r="O2501" s="2">
        <v>42277</v>
      </c>
    </row>
    <row r="2502" spans="1:18" x14ac:dyDescent="0.35">
      <c r="A2502" t="s">
        <v>6018</v>
      </c>
      <c r="B2502" t="s">
        <v>6019</v>
      </c>
      <c r="D2502" t="s">
        <v>11</v>
      </c>
      <c r="E2502" t="s">
        <v>4721</v>
      </c>
      <c r="M2502" t="s">
        <v>792</v>
      </c>
      <c r="N2502" t="s">
        <v>42</v>
      </c>
      <c r="O2502" s="2">
        <v>42277</v>
      </c>
    </row>
    <row r="2503" spans="1:18" x14ac:dyDescent="0.35">
      <c r="A2503" t="s">
        <v>6020</v>
      </c>
      <c r="B2503" t="s">
        <v>6021</v>
      </c>
      <c r="D2503" t="s">
        <v>11</v>
      </c>
      <c r="E2503" t="s">
        <v>4721</v>
      </c>
      <c r="M2503" t="s">
        <v>792</v>
      </c>
      <c r="N2503" t="s">
        <v>42</v>
      </c>
      <c r="O2503" s="2">
        <v>41827</v>
      </c>
      <c r="R2503" s="2">
        <v>42277</v>
      </c>
    </row>
    <row r="2504" spans="1:18" x14ac:dyDescent="0.35">
      <c r="A2504" t="s">
        <v>6022</v>
      </c>
      <c r="B2504" t="s">
        <v>6023</v>
      </c>
      <c r="D2504" t="s">
        <v>11</v>
      </c>
      <c r="E2504" t="s">
        <v>4721</v>
      </c>
      <c r="M2504" t="s">
        <v>792</v>
      </c>
      <c r="N2504" t="s">
        <v>42</v>
      </c>
      <c r="O2504" s="2">
        <v>42277</v>
      </c>
    </row>
    <row r="2505" spans="1:18" x14ac:dyDescent="0.35">
      <c r="A2505" t="s">
        <v>6024</v>
      </c>
      <c r="B2505" t="s">
        <v>6025</v>
      </c>
      <c r="D2505" t="s">
        <v>11</v>
      </c>
      <c r="E2505" t="s">
        <v>4721</v>
      </c>
      <c r="M2505" t="s">
        <v>792</v>
      </c>
      <c r="N2505" t="s">
        <v>42</v>
      </c>
      <c r="O2505" s="2">
        <v>42277</v>
      </c>
    </row>
    <row r="2506" spans="1:18" x14ac:dyDescent="0.35">
      <c r="A2506" t="s">
        <v>6026</v>
      </c>
      <c r="B2506" t="s">
        <v>6027</v>
      </c>
      <c r="D2506" t="s">
        <v>11</v>
      </c>
      <c r="E2506" t="s">
        <v>4721</v>
      </c>
      <c r="M2506" t="s">
        <v>792</v>
      </c>
      <c r="N2506" t="s">
        <v>42</v>
      </c>
      <c r="O2506" s="2">
        <v>42277</v>
      </c>
    </row>
    <row r="2507" spans="1:18" x14ac:dyDescent="0.35">
      <c r="A2507" t="s">
        <v>6028</v>
      </c>
      <c r="B2507" t="s">
        <v>6029</v>
      </c>
      <c r="D2507" t="s">
        <v>11</v>
      </c>
      <c r="E2507" t="s">
        <v>4721</v>
      </c>
      <c r="M2507" t="s">
        <v>792</v>
      </c>
      <c r="N2507" t="s">
        <v>42</v>
      </c>
      <c r="O2507" s="2">
        <v>42277</v>
      </c>
    </row>
    <row r="2508" spans="1:18" x14ac:dyDescent="0.35">
      <c r="A2508" t="s">
        <v>6030</v>
      </c>
      <c r="B2508" t="s">
        <v>6031</v>
      </c>
      <c r="D2508" t="s">
        <v>11</v>
      </c>
      <c r="E2508" t="s">
        <v>4721</v>
      </c>
      <c r="M2508" t="s">
        <v>792</v>
      </c>
      <c r="N2508" t="s">
        <v>42</v>
      </c>
      <c r="O2508" s="2">
        <v>42277</v>
      </c>
    </row>
    <row r="2509" spans="1:18" x14ac:dyDescent="0.35">
      <c r="A2509" t="s">
        <v>6032</v>
      </c>
      <c r="B2509" t="s">
        <v>6033</v>
      </c>
      <c r="D2509" t="s">
        <v>11</v>
      </c>
      <c r="E2509" t="s">
        <v>4721</v>
      </c>
      <c r="M2509" t="s">
        <v>792</v>
      </c>
      <c r="N2509" t="s">
        <v>42</v>
      </c>
      <c r="O2509" s="2">
        <v>42277</v>
      </c>
    </row>
    <row r="2510" spans="1:18" x14ac:dyDescent="0.35">
      <c r="A2510" t="s">
        <v>6034</v>
      </c>
      <c r="B2510" t="s">
        <v>6035</v>
      </c>
      <c r="D2510" t="s">
        <v>11</v>
      </c>
      <c r="E2510" t="s">
        <v>4721</v>
      </c>
      <c r="M2510" t="s">
        <v>792</v>
      </c>
      <c r="N2510" t="s">
        <v>42</v>
      </c>
      <c r="O2510" s="2">
        <v>42277</v>
      </c>
    </row>
    <row r="2511" spans="1:18" x14ac:dyDescent="0.35">
      <c r="A2511" t="s">
        <v>6036</v>
      </c>
      <c r="B2511" t="s">
        <v>6037</v>
      </c>
      <c r="D2511" t="s">
        <v>11</v>
      </c>
      <c r="E2511" t="s">
        <v>4721</v>
      </c>
      <c r="M2511" t="s">
        <v>792</v>
      </c>
      <c r="N2511" t="s">
        <v>42</v>
      </c>
      <c r="O2511" s="2">
        <v>42277</v>
      </c>
    </row>
    <row r="2512" spans="1:18" x14ac:dyDescent="0.35">
      <c r="A2512" t="s">
        <v>6038</v>
      </c>
      <c r="B2512" t="s">
        <v>6039</v>
      </c>
      <c r="D2512" t="s">
        <v>11</v>
      </c>
      <c r="E2512" t="s">
        <v>4721</v>
      </c>
      <c r="M2512" t="s">
        <v>792</v>
      </c>
      <c r="N2512" t="s">
        <v>42</v>
      </c>
      <c r="O2512" s="2">
        <v>42277</v>
      </c>
    </row>
    <row r="2513" spans="1:18" x14ac:dyDescent="0.35">
      <c r="A2513" t="s">
        <v>6040</v>
      </c>
      <c r="B2513" t="s">
        <v>6041</v>
      </c>
      <c r="D2513" t="s">
        <v>11</v>
      </c>
      <c r="E2513" t="s">
        <v>4721</v>
      </c>
      <c r="M2513" t="s">
        <v>792</v>
      </c>
      <c r="N2513" t="s">
        <v>42</v>
      </c>
      <c r="O2513" s="2">
        <v>41827</v>
      </c>
      <c r="Q2513" s="2">
        <v>41639</v>
      </c>
    </row>
    <row r="2514" spans="1:18" x14ac:dyDescent="0.35">
      <c r="A2514" t="s">
        <v>6042</v>
      </c>
      <c r="B2514" t="s">
        <v>6043</v>
      </c>
      <c r="D2514" t="s">
        <v>11</v>
      </c>
      <c r="E2514" t="s">
        <v>4721</v>
      </c>
      <c r="M2514" t="s">
        <v>792</v>
      </c>
      <c r="N2514" t="s">
        <v>42</v>
      </c>
      <c r="O2514" s="2">
        <v>42277</v>
      </c>
    </row>
    <row r="2515" spans="1:18" x14ac:dyDescent="0.35">
      <c r="A2515" t="s">
        <v>6044</v>
      </c>
      <c r="B2515" t="s">
        <v>6045</v>
      </c>
      <c r="D2515" t="s">
        <v>11</v>
      </c>
      <c r="E2515" t="s">
        <v>4721</v>
      </c>
      <c r="M2515" t="s">
        <v>792</v>
      </c>
      <c r="N2515" t="s">
        <v>42</v>
      </c>
      <c r="O2515" s="2">
        <v>41827</v>
      </c>
      <c r="Q2515" s="2">
        <v>41639</v>
      </c>
    </row>
    <row r="2516" spans="1:18" x14ac:dyDescent="0.35">
      <c r="A2516" t="s">
        <v>6046</v>
      </c>
      <c r="B2516" t="s">
        <v>6047</v>
      </c>
      <c r="D2516" t="s">
        <v>11</v>
      </c>
      <c r="E2516" t="s">
        <v>4721</v>
      </c>
      <c r="M2516" t="s">
        <v>792</v>
      </c>
      <c r="N2516" t="s">
        <v>42</v>
      </c>
      <c r="O2516" s="2">
        <v>42277</v>
      </c>
      <c r="R2516" s="2">
        <v>42277</v>
      </c>
    </row>
    <row r="2517" spans="1:18" x14ac:dyDescent="0.35">
      <c r="A2517" t="s">
        <v>6048</v>
      </c>
      <c r="B2517" t="s">
        <v>6049</v>
      </c>
      <c r="D2517" t="s">
        <v>11</v>
      </c>
      <c r="E2517" t="s">
        <v>4721</v>
      </c>
      <c r="M2517" t="s">
        <v>792</v>
      </c>
      <c r="N2517" t="s">
        <v>42</v>
      </c>
      <c r="O2517" s="2">
        <v>42277</v>
      </c>
    </row>
    <row r="2518" spans="1:18" x14ac:dyDescent="0.35">
      <c r="A2518" t="s">
        <v>6050</v>
      </c>
      <c r="B2518" t="s">
        <v>6051</v>
      </c>
      <c r="D2518" t="s">
        <v>11</v>
      </c>
      <c r="E2518" t="s">
        <v>4721</v>
      </c>
      <c r="M2518" t="s">
        <v>792</v>
      </c>
      <c r="N2518" t="s">
        <v>42</v>
      </c>
      <c r="O2518" s="2">
        <v>42277</v>
      </c>
    </row>
    <row r="2519" spans="1:18" x14ac:dyDescent="0.35">
      <c r="A2519" t="s">
        <v>6052</v>
      </c>
      <c r="B2519" t="s">
        <v>6053</v>
      </c>
      <c r="D2519" t="s">
        <v>11</v>
      </c>
      <c r="E2519" t="s">
        <v>4721</v>
      </c>
      <c r="M2519" t="s">
        <v>792</v>
      </c>
      <c r="N2519" t="s">
        <v>42</v>
      </c>
      <c r="O2519" s="2">
        <v>42277</v>
      </c>
      <c r="R2519" s="2">
        <v>44027</v>
      </c>
    </row>
    <row r="2520" spans="1:18" x14ac:dyDescent="0.35">
      <c r="A2520" t="s">
        <v>6054</v>
      </c>
      <c r="B2520" t="s">
        <v>6055</v>
      </c>
      <c r="D2520" t="s">
        <v>11</v>
      </c>
      <c r="E2520" t="s">
        <v>4721</v>
      </c>
      <c r="M2520" t="s">
        <v>792</v>
      </c>
      <c r="N2520" t="s">
        <v>42</v>
      </c>
      <c r="O2520" s="2">
        <v>42277</v>
      </c>
      <c r="R2520" s="2">
        <v>44027</v>
      </c>
    </row>
    <row r="2521" spans="1:18" x14ac:dyDescent="0.35">
      <c r="A2521" t="s">
        <v>6056</v>
      </c>
      <c r="B2521" t="s">
        <v>6057</v>
      </c>
      <c r="D2521" t="s">
        <v>11</v>
      </c>
      <c r="E2521" t="s">
        <v>4721</v>
      </c>
      <c r="M2521" t="s">
        <v>792</v>
      </c>
      <c r="N2521" t="s">
        <v>42</v>
      </c>
      <c r="O2521" s="2">
        <v>42277</v>
      </c>
    </row>
    <row r="2522" spans="1:18" x14ac:dyDescent="0.35">
      <c r="A2522" t="s">
        <v>6058</v>
      </c>
      <c r="B2522" t="s">
        <v>6059</v>
      </c>
      <c r="D2522" t="s">
        <v>11</v>
      </c>
      <c r="E2522" t="s">
        <v>4721</v>
      </c>
      <c r="M2522" t="s">
        <v>792</v>
      </c>
      <c r="N2522" t="s">
        <v>42</v>
      </c>
      <c r="O2522" s="2">
        <v>41827</v>
      </c>
      <c r="Q2522" s="2">
        <v>41639</v>
      </c>
    </row>
    <row r="2523" spans="1:18" x14ac:dyDescent="0.35">
      <c r="A2523" t="s">
        <v>6060</v>
      </c>
      <c r="B2523" t="s">
        <v>6061</v>
      </c>
      <c r="D2523" t="s">
        <v>11</v>
      </c>
      <c r="E2523" t="s">
        <v>4721</v>
      </c>
      <c r="M2523" t="s">
        <v>792</v>
      </c>
      <c r="N2523" t="s">
        <v>42</v>
      </c>
      <c r="O2523" s="2">
        <v>42277</v>
      </c>
    </row>
    <row r="2524" spans="1:18" x14ac:dyDescent="0.35">
      <c r="A2524" t="s">
        <v>6062</v>
      </c>
      <c r="B2524" t="s">
        <v>6063</v>
      </c>
      <c r="D2524" t="s">
        <v>11</v>
      </c>
      <c r="E2524" t="s">
        <v>4721</v>
      </c>
      <c r="M2524" t="s">
        <v>792</v>
      </c>
      <c r="N2524" t="s">
        <v>42</v>
      </c>
      <c r="O2524" s="2">
        <v>42277</v>
      </c>
      <c r="R2524" s="2">
        <v>44027</v>
      </c>
    </row>
    <row r="2525" spans="1:18" x14ac:dyDescent="0.35">
      <c r="A2525" t="s">
        <v>6064</v>
      </c>
      <c r="B2525" t="s">
        <v>6065</v>
      </c>
      <c r="D2525" t="s">
        <v>11</v>
      </c>
      <c r="E2525" t="s">
        <v>4721</v>
      </c>
      <c r="M2525" t="s">
        <v>792</v>
      </c>
      <c r="N2525" t="s">
        <v>42</v>
      </c>
      <c r="O2525" s="2">
        <v>42277</v>
      </c>
      <c r="R2525" s="2">
        <v>44027</v>
      </c>
    </row>
    <row r="2526" spans="1:18" x14ac:dyDescent="0.35">
      <c r="A2526" t="s">
        <v>6066</v>
      </c>
      <c r="B2526" t="s">
        <v>6067</v>
      </c>
      <c r="D2526" t="s">
        <v>11</v>
      </c>
      <c r="E2526" t="s">
        <v>4721</v>
      </c>
      <c r="M2526" t="s">
        <v>792</v>
      </c>
      <c r="N2526" t="s">
        <v>42</v>
      </c>
      <c r="O2526" s="2">
        <v>42277</v>
      </c>
    </row>
    <row r="2527" spans="1:18" x14ac:dyDescent="0.35">
      <c r="A2527" t="s">
        <v>6068</v>
      </c>
      <c r="B2527" t="s">
        <v>6069</v>
      </c>
      <c r="D2527" t="s">
        <v>11</v>
      </c>
      <c r="E2527" t="s">
        <v>4721</v>
      </c>
      <c r="M2527" t="s">
        <v>792</v>
      </c>
      <c r="N2527" t="s">
        <v>42</v>
      </c>
      <c r="O2527" s="2">
        <v>42277</v>
      </c>
    </row>
    <row r="2528" spans="1:18" x14ac:dyDescent="0.35">
      <c r="A2528" t="s">
        <v>6070</v>
      </c>
      <c r="B2528" t="s">
        <v>6071</v>
      </c>
      <c r="D2528" t="s">
        <v>11</v>
      </c>
      <c r="E2528" t="s">
        <v>4721</v>
      </c>
      <c r="M2528" t="s">
        <v>792</v>
      </c>
      <c r="N2528" t="s">
        <v>42</v>
      </c>
      <c r="O2528" s="2">
        <v>42277</v>
      </c>
    </row>
    <row r="2529" spans="1:18" x14ac:dyDescent="0.35">
      <c r="A2529" t="s">
        <v>6072</v>
      </c>
      <c r="B2529" t="s">
        <v>6073</v>
      </c>
      <c r="D2529" t="s">
        <v>11</v>
      </c>
      <c r="E2529" t="s">
        <v>4721</v>
      </c>
      <c r="M2529" t="s">
        <v>792</v>
      </c>
      <c r="N2529" t="s">
        <v>42</v>
      </c>
      <c r="O2529" s="2">
        <v>42277</v>
      </c>
    </row>
    <row r="2530" spans="1:18" x14ac:dyDescent="0.35">
      <c r="A2530" t="s">
        <v>6074</v>
      </c>
      <c r="B2530" t="s">
        <v>6075</v>
      </c>
      <c r="D2530" t="s">
        <v>11</v>
      </c>
      <c r="E2530" t="s">
        <v>4721</v>
      </c>
      <c r="M2530" t="s">
        <v>792</v>
      </c>
      <c r="N2530" t="s">
        <v>42</v>
      </c>
      <c r="O2530" s="2">
        <v>42277</v>
      </c>
    </row>
    <row r="2531" spans="1:18" x14ac:dyDescent="0.35">
      <c r="A2531" t="s">
        <v>6076</v>
      </c>
      <c r="B2531" t="s">
        <v>6077</v>
      </c>
      <c r="D2531" t="s">
        <v>11</v>
      </c>
      <c r="E2531" t="s">
        <v>4721</v>
      </c>
      <c r="M2531" t="s">
        <v>792</v>
      </c>
      <c r="N2531" t="s">
        <v>42</v>
      </c>
      <c r="O2531" s="2">
        <v>42277</v>
      </c>
      <c r="R2531" s="2">
        <v>42566</v>
      </c>
    </row>
    <row r="2532" spans="1:18" x14ac:dyDescent="0.35">
      <c r="A2532" t="s">
        <v>6078</v>
      </c>
      <c r="B2532" t="s">
        <v>6079</v>
      </c>
      <c r="D2532" t="s">
        <v>11</v>
      </c>
      <c r="E2532" t="s">
        <v>4721</v>
      </c>
      <c r="M2532" t="s">
        <v>792</v>
      </c>
      <c r="N2532" t="s">
        <v>42</v>
      </c>
      <c r="O2532" s="2">
        <v>42277</v>
      </c>
      <c r="R2532" s="2">
        <v>42566</v>
      </c>
    </row>
    <row r="2533" spans="1:18" x14ac:dyDescent="0.35">
      <c r="A2533" t="s">
        <v>6080</v>
      </c>
      <c r="B2533" t="s">
        <v>6081</v>
      </c>
      <c r="D2533" t="s">
        <v>11</v>
      </c>
      <c r="E2533" t="s">
        <v>4721</v>
      </c>
      <c r="M2533" t="s">
        <v>792</v>
      </c>
      <c r="N2533" t="s">
        <v>42</v>
      </c>
      <c r="O2533" s="2">
        <v>41827</v>
      </c>
      <c r="Q2533" s="2">
        <v>41639</v>
      </c>
    </row>
    <row r="2534" spans="1:18" x14ac:dyDescent="0.35">
      <c r="A2534" t="s">
        <v>6082</v>
      </c>
      <c r="B2534" t="s">
        <v>6083</v>
      </c>
      <c r="D2534" t="s">
        <v>11</v>
      </c>
      <c r="E2534" t="s">
        <v>4721</v>
      </c>
      <c r="M2534" t="s">
        <v>792</v>
      </c>
      <c r="N2534" t="s">
        <v>42</v>
      </c>
      <c r="O2534" s="2">
        <v>42277</v>
      </c>
      <c r="R2534" s="2">
        <v>42566</v>
      </c>
    </row>
    <row r="2535" spans="1:18" x14ac:dyDescent="0.35">
      <c r="A2535" t="s">
        <v>6084</v>
      </c>
      <c r="B2535" t="s">
        <v>6085</v>
      </c>
      <c r="D2535" t="s">
        <v>11</v>
      </c>
      <c r="E2535" t="s">
        <v>4721</v>
      </c>
      <c r="M2535" t="s">
        <v>792</v>
      </c>
      <c r="N2535" t="s">
        <v>42</v>
      </c>
      <c r="O2535" s="2">
        <v>42277</v>
      </c>
    </row>
    <row r="2536" spans="1:18" x14ac:dyDescent="0.35">
      <c r="A2536" t="s">
        <v>6086</v>
      </c>
      <c r="B2536" t="s">
        <v>6087</v>
      </c>
      <c r="D2536" t="s">
        <v>11</v>
      </c>
      <c r="E2536" t="s">
        <v>4721</v>
      </c>
      <c r="M2536" t="s">
        <v>792</v>
      </c>
      <c r="N2536" t="s">
        <v>42</v>
      </c>
      <c r="O2536" s="2">
        <v>42277</v>
      </c>
      <c r="R2536" s="2">
        <v>42566</v>
      </c>
    </row>
    <row r="2537" spans="1:18" x14ac:dyDescent="0.35">
      <c r="A2537" t="s">
        <v>6088</v>
      </c>
      <c r="B2537" t="s">
        <v>6089</v>
      </c>
      <c r="D2537" t="s">
        <v>11</v>
      </c>
      <c r="E2537" t="s">
        <v>4721</v>
      </c>
      <c r="M2537" t="s">
        <v>792</v>
      </c>
      <c r="N2537" t="s">
        <v>42</v>
      </c>
      <c r="O2537" s="2">
        <v>42277</v>
      </c>
      <c r="R2537" s="2">
        <v>42566</v>
      </c>
    </row>
    <row r="2538" spans="1:18" x14ac:dyDescent="0.35">
      <c r="A2538" t="s">
        <v>6090</v>
      </c>
      <c r="B2538" t="s">
        <v>6091</v>
      </c>
      <c r="D2538" t="s">
        <v>11</v>
      </c>
      <c r="E2538" t="s">
        <v>4721</v>
      </c>
      <c r="M2538" t="s">
        <v>792</v>
      </c>
      <c r="N2538" t="s">
        <v>42</v>
      </c>
      <c r="O2538" s="2">
        <v>42277</v>
      </c>
      <c r="R2538" s="2">
        <v>42566</v>
      </c>
    </row>
    <row r="2539" spans="1:18" x14ac:dyDescent="0.35">
      <c r="A2539" t="s">
        <v>6092</v>
      </c>
      <c r="B2539" t="s">
        <v>6093</v>
      </c>
      <c r="D2539" t="s">
        <v>11</v>
      </c>
      <c r="E2539" t="s">
        <v>4721</v>
      </c>
      <c r="M2539" t="s">
        <v>792</v>
      </c>
      <c r="N2539" t="s">
        <v>42</v>
      </c>
      <c r="O2539" s="2">
        <v>42277</v>
      </c>
    </row>
    <row r="2540" spans="1:18" x14ac:dyDescent="0.35">
      <c r="A2540" t="s">
        <v>6094</v>
      </c>
      <c r="B2540" t="s">
        <v>6095</v>
      </c>
      <c r="D2540" t="s">
        <v>11</v>
      </c>
      <c r="E2540" t="s">
        <v>4721</v>
      </c>
      <c r="M2540" t="s">
        <v>792</v>
      </c>
      <c r="N2540" t="s">
        <v>42</v>
      </c>
      <c r="O2540" s="2">
        <v>42277</v>
      </c>
      <c r="R2540" s="2">
        <v>42566</v>
      </c>
    </row>
    <row r="2541" spans="1:18" x14ac:dyDescent="0.35">
      <c r="A2541" t="s">
        <v>6096</v>
      </c>
      <c r="B2541" t="s">
        <v>6097</v>
      </c>
      <c r="D2541" t="s">
        <v>11</v>
      </c>
      <c r="E2541" t="s">
        <v>4721</v>
      </c>
      <c r="M2541" t="s">
        <v>792</v>
      </c>
      <c r="N2541" t="s">
        <v>42</v>
      </c>
      <c r="O2541" s="2">
        <v>42277</v>
      </c>
      <c r="R2541" s="2">
        <v>42566</v>
      </c>
    </row>
    <row r="2542" spans="1:18" x14ac:dyDescent="0.35">
      <c r="A2542" t="s">
        <v>6098</v>
      </c>
      <c r="B2542" t="s">
        <v>6099</v>
      </c>
      <c r="D2542" t="s">
        <v>11</v>
      </c>
      <c r="E2542" t="s">
        <v>4721</v>
      </c>
      <c r="M2542" t="s">
        <v>792</v>
      </c>
      <c r="N2542" t="s">
        <v>42</v>
      </c>
      <c r="O2542" s="2">
        <v>42277</v>
      </c>
      <c r="R2542" s="2">
        <v>42566</v>
      </c>
    </row>
    <row r="2543" spans="1:18" x14ac:dyDescent="0.35">
      <c r="A2543" t="s">
        <v>6100</v>
      </c>
      <c r="B2543" t="s">
        <v>6101</v>
      </c>
      <c r="D2543" t="s">
        <v>11</v>
      </c>
      <c r="E2543" t="s">
        <v>4721</v>
      </c>
      <c r="M2543" t="s">
        <v>792</v>
      </c>
      <c r="N2543" t="s">
        <v>42</v>
      </c>
      <c r="O2543" s="2">
        <v>42277</v>
      </c>
      <c r="R2543" s="2">
        <v>42566</v>
      </c>
    </row>
    <row r="2544" spans="1:18" x14ac:dyDescent="0.35">
      <c r="A2544" t="s">
        <v>6102</v>
      </c>
      <c r="B2544" t="s">
        <v>6103</v>
      </c>
      <c r="D2544" t="s">
        <v>11</v>
      </c>
      <c r="E2544" t="s">
        <v>4721</v>
      </c>
      <c r="M2544" t="s">
        <v>792</v>
      </c>
      <c r="N2544" t="s">
        <v>42</v>
      </c>
      <c r="O2544" s="2">
        <v>41827</v>
      </c>
      <c r="Q2544" s="2">
        <v>41639</v>
      </c>
    </row>
    <row r="2545" spans="1:18" x14ac:dyDescent="0.35">
      <c r="A2545" t="s">
        <v>6104</v>
      </c>
      <c r="B2545" t="s">
        <v>6105</v>
      </c>
      <c r="D2545" t="s">
        <v>11</v>
      </c>
      <c r="E2545" t="s">
        <v>4721</v>
      </c>
      <c r="M2545" t="s">
        <v>792</v>
      </c>
      <c r="N2545" t="s">
        <v>42</v>
      </c>
      <c r="O2545" s="2">
        <v>42277</v>
      </c>
      <c r="R2545" s="2">
        <v>42566</v>
      </c>
    </row>
    <row r="2546" spans="1:18" x14ac:dyDescent="0.35">
      <c r="A2546" t="s">
        <v>6106</v>
      </c>
      <c r="B2546" t="s">
        <v>6107</v>
      </c>
      <c r="D2546" t="s">
        <v>11</v>
      </c>
      <c r="E2546" t="s">
        <v>4721</v>
      </c>
      <c r="M2546" t="s">
        <v>792</v>
      </c>
      <c r="N2546" t="s">
        <v>42</v>
      </c>
      <c r="O2546" s="2">
        <v>42277</v>
      </c>
      <c r="R2546" s="2">
        <v>42566</v>
      </c>
    </row>
    <row r="2547" spans="1:18" x14ac:dyDescent="0.35">
      <c r="A2547" t="s">
        <v>6108</v>
      </c>
      <c r="B2547" t="s">
        <v>6109</v>
      </c>
      <c r="D2547" t="s">
        <v>11</v>
      </c>
      <c r="E2547" t="s">
        <v>4721</v>
      </c>
      <c r="M2547" t="s">
        <v>792</v>
      </c>
      <c r="N2547" t="s">
        <v>42</v>
      </c>
      <c r="O2547" s="2">
        <v>42277</v>
      </c>
      <c r="R2547" s="2">
        <v>42566</v>
      </c>
    </row>
    <row r="2548" spans="1:18" x14ac:dyDescent="0.35">
      <c r="A2548" t="s">
        <v>6110</v>
      </c>
      <c r="B2548" t="s">
        <v>6111</v>
      </c>
      <c r="D2548" t="s">
        <v>11</v>
      </c>
      <c r="E2548" t="s">
        <v>4721</v>
      </c>
      <c r="M2548" t="s">
        <v>792</v>
      </c>
      <c r="N2548" t="s">
        <v>42</v>
      </c>
      <c r="O2548" s="2">
        <v>42277</v>
      </c>
      <c r="R2548" s="2">
        <v>42566</v>
      </c>
    </row>
    <row r="2549" spans="1:18" x14ac:dyDescent="0.35">
      <c r="A2549" t="s">
        <v>6112</v>
      </c>
      <c r="B2549" t="s">
        <v>6113</v>
      </c>
      <c r="D2549" t="s">
        <v>11</v>
      </c>
      <c r="E2549" t="s">
        <v>4721</v>
      </c>
      <c r="M2549" t="s">
        <v>792</v>
      </c>
      <c r="N2549" t="s">
        <v>42</v>
      </c>
      <c r="O2549" s="2">
        <v>42277</v>
      </c>
      <c r="R2549" s="2">
        <v>42566</v>
      </c>
    </row>
    <row r="2550" spans="1:18" x14ac:dyDescent="0.35">
      <c r="A2550" t="s">
        <v>6114</v>
      </c>
      <c r="B2550" t="s">
        <v>6115</v>
      </c>
      <c r="D2550" t="s">
        <v>11</v>
      </c>
      <c r="E2550" t="s">
        <v>4721</v>
      </c>
      <c r="M2550" t="s">
        <v>792</v>
      </c>
      <c r="N2550" t="s">
        <v>42</v>
      </c>
      <c r="O2550" s="2">
        <v>42277</v>
      </c>
    </row>
    <row r="2551" spans="1:18" x14ac:dyDescent="0.35">
      <c r="A2551" t="s">
        <v>6116</v>
      </c>
      <c r="B2551" t="s">
        <v>6117</v>
      </c>
      <c r="D2551" t="s">
        <v>11</v>
      </c>
      <c r="E2551" t="s">
        <v>4721</v>
      </c>
      <c r="M2551" t="s">
        <v>792</v>
      </c>
      <c r="N2551" t="s">
        <v>42</v>
      </c>
      <c r="O2551" s="2">
        <v>42277</v>
      </c>
      <c r="Q2551" s="2">
        <v>41639</v>
      </c>
    </row>
    <row r="2552" spans="1:18" x14ac:dyDescent="0.35">
      <c r="A2552" t="s">
        <v>6118</v>
      </c>
      <c r="B2552" t="s">
        <v>6119</v>
      </c>
      <c r="D2552" t="s">
        <v>11</v>
      </c>
      <c r="E2552" t="s">
        <v>4721</v>
      </c>
      <c r="M2552" t="s">
        <v>792</v>
      </c>
      <c r="N2552" t="s">
        <v>42</v>
      </c>
      <c r="O2552" s="2">
        <v>42277</v>
      </c>
    </row>
    <row r="2553" spans="1:18" x14ac:dyDescent="0.35">
      <c r="A2553" t="s">
        <v>6120</v>
      </c>
      <c r="B2553" t="s">
        <v>6121</v>
      </c>
      <c r="D2553" t="s">
        <v>11</v>
      </c>
      <c r="E2553" t="s">
        <v>4721</v>
      </c>
      <c r="M2553" t="s">
        <v>792</v>
      </c>
      <c r="N2553" t="s">
        <v>42</v>
      </c>
      <c r="O2553" s="2">
        <v>42277</v>
      </c>
      <c r="R2553" s="2">
        <v>42566</v>
      </c>
    </row>
    <row r="2554" spans="1:18" x14ac:dyDescent="0.35">
      <c r="A2554" t="s">
        <v>6122</v>
      </c>
      <c r="B2554" t="s">
        <v>6123</v>
      </c>
      <c r="D2554" t="s">
        <v>11</v>
      </c>
      <c r="E2554" t="s">
        <v>4721</v>
      </c>
      <c r="M2554" t="s">
        <v>792</v>
      </c>
      <c r="N2554" t="s">
        <v>42</v>
      </c>
      <c r="O2554" s="2">
        <v>42277</v>
      </c>
      <c r="R2554" s="2">
        <v>42566</v>
      </c>
    </row>
    <row r="2555" spans="1:18" x14ac:dyDescent="0.35">
      <c r="A2555" t="s">
        <v>6124</v>
      </c>
      <c r="B2555" t="s">
        <v>6125</v>
      </c>
      <c r="D2555" t="s">
        <v>11</v>
      </c>
      <c r="E2555" t="s">
        <v>4721</v>
      </c>
      <c r="M2555" t="s">
        <v>792</v>
      </c>
      <c r="N2555" t="s">
        <v>42</v>
      </c>
      <c r="O2555" s="2">
        <v>41827</v>
      </c>
      <c r="Q2555" s="2">
        <v>41639</v>
      </c>
    </row>
    <row r="2556" spans="1:18" x14ac:dyDescent="0.35">
      <c r="A2556" t="s">
        <v>6126</v>
      </c>
      <c r="B2556" t="s">
        <v>6127</v>
      </c>
      <c r="D2556" t="s">
        <v>11</v>
      </c>
      <c r="E2556" t="s">
        <v>4721</v>
      </c>
      <c r="M2556" t="s">
        <v>792</v>
      </c>
      <c r="N2556" t="s">
        <v>42</v>
      </c>
      <c r="O2556" s="2">
        <v>42277</v>
      </c>
    </row>
    <row r="2557" spans="1:18" x14ac:dyDescent="0.35">
      <c r="A2557" t="s">
        <v>6128</v>
      </c>
      <c r="B2557" t="s">
        <v>6129</v>
      </c>
      <c r="D2557" t="s">
        <v>11</v>
      </c>
      <c r="E2557" t="s">
        <v>4721</v>
      </c>
      <c r="M2557" t="s">
        <v>792</v>
      </c>
      <c r="N2557" t="s">
        <v>42</v>
      </c>
      <c r="O2557" s="2">
        <v>42277</v>
      </c>
      <c r="R2557" s="2">
        <v>42566</v>
      </c>
    </row>
    <row r="2558" spans="1:18" x14ac:dyDescent="0.35">
      <c r="A2558" t="s">
        <v>6130</v>
      </c>
      <c r="B2558" t="s">
        <v>6131</v>
      </c>
      <c r="D2558" t="s">
        <v>11</v>
      </c>
      <c r="E2558" t="s">
        <v>4721</v>
      </c>
      <c r="M2558" t="s">
        <v>792</v>
      </c>
      <c r="N2558" t="s">
        <v>42</v>
      </c>
      <c r="O2558" s="2">
        <v>42277</v>
      </c>
    </row>
    <row r="2559" spans="1:18" x14ac:dyDescent="0.35">
      <c r="A2559" t="s">
        <v>6132</v>
      </c>
      <c r="B2559" t="s">
        <v>6133</v>
      </c>
      <c r="D2559" t="s">
        <v>11</v>
      </c>
      <c r="E2559" t="s">
        <v>4721</v>
      </c>
      <c r="M2559" t="s">
        <v>792</v>
      </c>
      <c r="N2559" t="s">
        <v>42</v>
      </c>
      <c r="O2559" s="2">
        <v>41827</v>
      </c>
      <c r="Q2559" s="2">
        <v>41639</v>
      </c>
    </row>
    <row r="2560" spans="1:18" x14ac:dyDescent="0.35">
      <c r="A2560" t="s">
        <v>6134</v>
      </c>
      <c r="B2560" t="s">
        <v>6135</v>
      </c>
      <c r="D2560" t="s">
        <v>11</v>
      </c>
      <c r="E2560" t="s">
        <v>4721</v>
      </c>
      <c r="M2560" t="s">
        <v>792</v>
      </c>
      <c r="N2560" t="s">
        <v>42</v>
      </c>
      <c r="O2560" s="2">
        <v>42277</v>
      </c>
      <c r="R2560" s="2">
        <v>42566</v>
      </c>
    </row>
    <row r="2561" spans="1:18" x14ac:dyDescent="0.35">
      <c r="A2561" t="s">
        <v>6136</v>
      </c>
      <c r="B2561" t="s">
        <v>6137</v>
      </c>
      <c r="D2561" t="s">
        <v>11</v>
      </c>
      <c r="E2561" t="s">
        <v>4721</v>
      </c>
      <c r="M2561" t="s">
        <v>792</v>
      </c>
      <c r="N2561" t="s">
        <v>42</v>
      </c>
      <c r="O2561" s="2">
        <v>42277</v>
      </c>
      <c r="R2561" s="2">
        <v>42277</v>
      </c>
    </row>
    <row r="2562" spans="1:18" x14ac:dyDescent="0.35">
      <c r="A2562" t="s">
        <v>6138</v>
      </c>
      <c r="B2562" t="s">
        <v>6139</v>
      </c>
      <c r="D2562" t="s">
        <v>11</v>
      </c>
      <c r="E2562" t="s">
        <v>4721</v>
      </c>
      <c r="M2562" t="s">
        <v>792</v>
      </c>
      <c r="N2562" t="s">
        <v>42</v>
      </c>
      <c r="O2562" s="2">
        <v>42277</v>
      </c>
      <c r="R2562" s="2">
        <v>42277</v>
      </c>
    </row>
    <row r="2563" spans="1:18" x14ac:dyDescent="0.35">
      <c r="A2563" t="s">
        <v>6140</v>
      </c>
      <c r="B2563" t="s">
        <v>6141</v>
      </c>
      <c r="D2563" t="s">
        <v>11</v>
      </c>
      <c r="E2563" t="s">
        <v>4721</v>
      </c>
      <c r="M2563" t="s">
        <v>792</v>
      </c>
      <c r="N2563" t="s">
        <v>42</v>
      </c>
      <c r="O2563" s="2">
        <v>42277</v>
      </c>
      <c r="R2563" s="2">
        <v>42277</v>
      </c>
    </row>
    <row r="2564" spans="1:18" x14ac:dyDescent="0.35">
      <c r="A2564" t="s">
        <v>6142</v>
      </c>
      <c r="B2564" t="s">
        <v>6143</v>
      </c>
      <c r="D2564" t="s">
        <v>11</v>
      </c>
      <c r="E2564" t="s">
        <v>4721</v>
      </c>
      <c r="M2564" t="s">
        <v>792</v>
      </c>
      <c r="N2564" t="s">
        <v>42</v>
      </c>
      <c r="O2564" s="2">
        <v>42277</v>
      </c>
      <c r="R2564" s="2">
        <v>42277</v>
      </c>
    </row>
    <row r="2565" spans="1:18" x14ac:dyDescent="0.35">
      <c r="A2565" t="s">
        <v>6144</v>
      </c>
      <c r="B2565" t="s">
        <v>6145</v>
      </c>
      <c r="D2565" t="s">
        <v>11</v>
      </c>
      <c r="E2565" t="s">
        <v>4721</v>
      </c>
      <c r="M2565" t="s">
        <v>792</v>
      </c>
      <c r="N2565" t="s">
        <v>42</v>
      </c>
      <c r="O2565" s="2">
        <v>42277</v>
      </c>
      <c r="R2565" s="2">
        <v>42277</v>
      </c>
    </row>
    <row r="2566" spans="1:18" x14ac:dyDescent="0.35">
      <c r="A2566" t="s">
        <v>6146</v>
      </c>
      <c r="B2566" t="s">
        <v>6147</v>
      </c>
      <c r="D2566" t="s">
        <v>11</v>
      </c>
      <c r="E2566" t="s">
        <v>4721</v>
      </c>
      <c r="M2566" t="s">
        <v>792</v>
      </c>
      <c r="N2566" t="s">
        <v>42</v>
      </c>
      <c r="O2566" s="2">
        <v>42277</v>
      </c>
      <c r="R2566" s="2">
        <v>42277</v>
      </c>
    </row>
    <row r="2567" spans="1:18" x14ac:dyDescent="0.35">
      <c r="A2567" t="s">
        <v>6148</v>
      </c>
      <c r="B2567" t="s">
        <v>6149</v>
      </c>
      <c r="D2567" t="s">
        <v>11</v>
      </c>
      <c r="E2567" t="s">
        <v>4721</v>
      </c>
      <c r="M2567" t="s">
        <v>792</v>
      </c>
      <c r="N2567" t="s">
        <v>42</v>
      </c>
      <c r="O2567" s="2">
        <v>41827</v>
      </c>
      <c r="Q2567" s="2">
        <v>41639</v>
      </c>
    </row>
    <row r="2568" spans="1:18" x14ac:dyDescent="0.35">
      <c r="A2568" t="s">
        <v>6150</v>
      </c>
      <c r="B2568" t="s">
        <v>6151</v>
      </c>
      <c r="D2568" t="s">
        <v>11</v>
      </c>
      <c r="E2568" t="s">
        <v>4721</v>
      </c>
      <c r="M2568" t="s">
        <v>792</v>
      </c>
      <c r="N2568" t="s">
        <v>42</v>
      </c>
      <c r="O2568" s="2">
        <v>42277</v>
      </c>
      <c r="R2568" s="2">
        <v>42277</v>
      </c>
    </row>
    <row r="2569" spans="1:18" x14ac:dyDescent="0.35">
      <c r="A2569" t="s">
        <v>6152</v>
      </c>
      <c r="B2569" t="s">
        <v>6153</v>
      </c>
      <c r="D2569" t="s">
        <v>11</v>
      </c>
      <c r="E2569" t="s">
        <v>4721</v>
      </c>
      <c r="M2569" t="s">
        <v>792</v>
      </c>
      <c r="N2569" t="s">
        <v>42</v>
      </c>
      <c r="O2569" s="2">
        <v>42277</v>
      </c>
      <c r="R2569" s="2">
        <v>42277</v>
      </c>
    </row>
    <row r="2570" spans="1:18" x14ac:dyDescent="0.35">
      <c r="A2570" t="s">
        <v>6154</v>
      </c>
      <c r="B2570" t="s">
        <v>6155</v>
      </c>
      <c r="D2570" t="s">
        <v>11</v>
      </c>
      <c r="E2570" t="s">
        <v>4721</v>
      </c>
      <c r="M2570" t="s">
        <v>792</v>
      </c>
      <c r="N2570" t="s">
        <v>42</v>
      </c>
      <c r="O2570" s="2">
        <v>42277</v>
      </c>
      <c r="R2570" s="2">
        <v>42277</v>
      </c>
    </row>
    <row r="2571" spans="1:18" x14ac:dyDescent="0.35">
      <c r="A2571" t="s">
        <v>6156</v>
      </c>
      <c r="B2571" t="s">
        <v>6157</v>
      </c>
      <c r="D2571" t="s">
        <v>11</v>
      </c>
      <c r="E2571" t="s">
        <v>4721</v>
      </c>
      <c r="M2571" t="s">
        <v>792</v>
      </c>
      <c r="N2571" t="s">
        <v>42</v>
      </c>
      <c r="O2571" s="2">
        <v>42277</v>
      </c>
      <c r="R2571" s="2">
        <v>42277</v>
      </c>
    </row>
    <row r="2572" spans="1:18" x14ac:dyDescent="0.35">
      <c r="A2572" t="s">
        <v>6158</v>
      </c>
      <c r="B2572" t="s">
        <v>6159</v>
      </c>
      <c r="D2572" t="s">
        <v>11</v>
      </c>
      <c r="E2572" t="s">
        <v>4721</v>
      </c>
      <c r="M2572" t="s">
        <v>792</v>
      </c>
      <c r="N2572" t="s">
        <v>42</v>
      </c>
      <c r="O2572" s="2">
        <v>42277</v>
      </c>
      <c r="R2572" s="2">
        <v>42277</v>
      </c>
    </row>
    <row r="2573" spans="1:18" x14ac:dyDescent="0.35">
      <c r="A2573" t="s">
        <v>6160</v>
      </c>
      <c r="B2573" t="s">
        <v>6161</v>
      </c>
      <c r="D2573" t="s">
        <v>11</v>
      </c>
      <c r="E2573" t="s">
        <v>4721</v>
      </c>
      <c r="M2573" t="s">
        <v>792</v>
      </c>
      <c r="N2573" t="s">
        <v>42</v>
      </c>
      <c r="O2573" s="2">
        <v>42277</v>
      </c>
    </row>
    <row r="2574" spans="1:18" x14ac:dyDescent="0.35">
      <c r="A2574" t="s">
        <v>6162</v>
      </c>
      <c r="B2574" t="s">
        <v>6163</v>
      </c>
      <c r="D2574" t="s">
        <v>11</v>
      </c>
      <c r="E2574" t="s">
        <v>4721</v>
      </c>
      <c r="M2574" t="s">
        <v>792</v>
      </c>
      <c r="N2574" t="s">
        <v>42</v>
      </c>
      <c r="O2574" s="2">
        <v>42277</v>
      </c>
    </row>
    <row r="2575" spans="1:18" x14ac:dyDescent="0.35">
      <c r="A2575" t="s">
        <v>6164</v>
      </c>
      <c r="B2575" t="s">
        <v>6165</v>
      </c>
      <c r="D2575" t="s">
        <v>11</v>
      </c>
      <c r="E2575" t="s">
        <v>4721</v>
      </c>
      <c r="M2575" t="s">
        <v>792</v>
      </c>
      <c r="N2575" t="s">
        <v>42</v>
      </c>
      <c r="O2575" s="2">
        <v>42277</v>
      </c>
    </row>
    <row r="2576" spans="1:18" x14ac:dyDescent="0.35">
      <c r="A2576" t="s">
        <v>6166</v>
      </c>
      <c r="B2576" t="s">
        <v>6167</v>
      </c>
      <c r="D2576" t="s">
        <v>11</v>
      </c>
      <c r="E2576" t="s">
        <v>4721</v>
      </c>
      <c r="M2576" t="s">
        <v>792</v>
      </c>
      <c r="N2576" t="s">
        <v>42</v>
      </c>
      <c r="O2576" s="2">
        <v>42277</v>
      </c>
    </row>
    <row r="2577" spans="1:18" x14ac:dyDescent="0.35">
      <c r="A2577" t="s">
        <v>6168</v>
      </c>
      <c r="B2577" t="s">
        <v>6169</v>
      </c>
      <c r="D2577" t="s">
        <v>11</v>
      </c>
      <c r="E2577" t="s">
        <v>4721</v>
      </c>
      <c r="M2577" t="s">
        <v>792</v>
      </c>
      <c r="N2577" t="s">
        <v>42</v>
      </c>
      <c r="O2577" s="2">
        <v>42277</v>
      </c>
      <c r="Q2577" s="2">
        <v>41639</v>
      </c>
    </row>
    <row r="2578" spans="1:18" x14ac:dyDescent="0.35">
      <c r="A2578" t="s">
        <v>6170</v>
      </c>
      <c r="B2578" t="s">
        <v>6171</v>
      </c>
      <c r="D2578" t="s">
        <v>11</v>
      </c>
      <c r="E2578" t="s">
        <v>4721</v>
      </c>
      <c r="M2578" t="s">
        <v>792</v>
      </c>
      <c r="N2578" t="s">
        <v>42</v>
      </c>
      <c r="O2578" s="2">
        <v>41827</v>
      </c>
      <c r="Q2578" s="2">
        <v>41639</v>
      </c>
    </row>
    <row r="2579" spans="1:18" x14ac:dyDescent="0.35">
      <c r="A2579" t="s">
        <v>6172</v>
      </c>
      <c r="B2579" t="s">
        <v>6173</v>
      </c>
      <c r="D2579" t="s">
        <v>11</v>
      </c>
      <c r="E2579" t="s">
        <v>4721</v>
      </c>
      <c r="M2579" t="s">
        <v>792</v>
      </c>
      <c r="N2579" t="s">
        <v>42</v>
      </c>
      <c r="O2579" s="2">
        <v>42277</v>
      </c>
      <c r="R2579" s="2">
        <v>42277</v>
      </c>
    </row>
    <row r="2580" spans="1:18" x14ac:dyDescent="0.35">
      <c r="A2580" t="s">
        <v>6174</v>
      </c>
      <c r="B2580" t="s">
        <v>6175</v>
      </c>
      <c r="D2580" t="s">
        <v>11</v>
      </c>
      <c r="E2580" t="s">
        <v>4721</v>
      </c>
      <c r="M2580" t="s">
        <v>792</v>
      </c>
      <c r="N2580" t="s">
        <v>42</v>
      </c>
      <c r="O2580" s="2">
        <v>42277</v>
      </c>
    </row>
    <row r="2581" spans="1:18" x14ac:dyDescent="0.35">
      <c r="A2581" t="s">
        <v>6176</v>
      </c>
      <c r="B2581" t="s">
        <v>6177</v>
      </c>
      <c r="D2581" t="s">
        <v>11</v>
      </c>
      <c r="E2581" t="s">
        <v>4721</v>
      </c>
      <c r="M2581" t="s">
        <v>792</v>
      </c>
      <c r="N2581" t="s">
        <v>42</v>
      </c>
      <c r="O2581" s="2">
        <v>42277</v>
      </c>
      <c r="Q2581" s="2">
        <v>41639</v>
      </c>
    </row>
    <row r="2582" spans="1:18" x14ac:dyDescent="0.35">
      <c r="A2582" t="s">
        <v>6178</v>
      </c>
      <c r="B2582" t="s">
        <v>6179</v>
      </c>
      <c r="D2582" t="s">
        <v>11</v>
      </c>
      <c r="E2582" t="s">
        <v>4721</v>
      </c>
      <c r="M2582" t="s">
        <v>792</v>
      </c>
      <c r="N2582" t="s">
        <v>42</v>
      </c>
      <c r="O2582" s="2">
        <v>42277</v>
      </c>
    </row>
    <row r="2583" spans="1:18" x14ac:dyDescent="0.35">
      <c r="A2583" t="s">
        <v>6180</v>
      </c>
      <c r="B2583" t="s">
        <v>6181</v>
      </c>
      <c r="D2583" t="s">
        <v>11</v>
      </c>
      <c r="E2583" t="s">
        <v>4721</v>
      </c>
      <c r="M2583" t="s">
        <v>792</v>
      </c>
      <c r="N2583" t="s">
        <v>42</v>
      </c>
      <c r="O2583" s="2">
        <v>42277</v>
      </c>
    </row>
    <row r="2584" spans="1:18" x14ac:dyDescent="0.35">
      <c r="A2584" t="s">
        <v>6182</v>
      </c>
      <c r="B2584" t="s">
        <v>6183</v>
      </c>
      <c r="D2584" t="s">
        <v>11</v>
      </c>
      <c r="E2584" t="s">
        <v>4721</v>
      </c>
      <c r="M2584" t="s">
        <v>792</v>
      </c>
      <c r="N2584" t="s">
        <v>42</v>
      </c>
      <c r="O2584" s="2">
        <v>42277</v>
      </c>
    </row>
    <row r="2585" spans="1:18" x14ac:dyDescent="0.35">
      <c r="A2585" t="s">
        <v>6184</v>
      </c>
      <c r="B2585" t="s">
        <v>6185</v>
      </c>
      <c r="D2585" t="s">
        <v>11</v>
      </c>
      <c r="E2585" t="s">
        <v>4721</v>
      </c>
      <c r="M2585" t="s">
        <v>792</v>
      </c>
      <c r="N2585" t="s">
        <v>42</v>
      </c>
      <c r="O2585" s="2">
        <v>42277</v>
      </c>
    </row>
    <row r="2586" spans="1:18" x14ac:dyDescent="0.35">
      <c r="A2586" t="s">
        <v>6186</v>
      </c>
      <c r="B2586" t="s">
        <v>6187</v>
      </c>
      <c r="D2586" t="s">
        <v>11</v>
      </c>
      <c r="E2586" t="s">
        <v>4721</v>
      </c>
      <c r="M2586" t="s">
        <v>792</v>
      </c>
      <c r="N2586" t="s">
        <v>42</v>
      </c>
      <c r="O2586" s="2">
        <v>42277</v>
      </c>
    </row>
    <row r="2587" spans="1:18" x14ac:dyDescent="0.35">
      <c r="A2587" t="s">
        <v>6188</v>
      </c>
      <c r="B2587" t="s">
        <v>6189</v>
      </c>
      <c r="D2587" t="s">
        <v>11</v>
      </c>
      <c r="E2587" t="s">
        <v>4721</v>
      </c>
      <c r="M2587" t="s">
        <v>792</v>
      </c>
      <c r="N2587" t="s">
        <v>42</v>
      </c>
      <c r="O2587" s="2">
        <v>42277</v>
      </c>
    </row>
    <row r="2588" spans="1:18" x14ac:dyDescent="0.35">
      <c r="A2588" t="s">
        <v>6190</v>
      </c>
      <c r="B2588" t="s">
        <v>6191</v>
      </c>
      <c r="D2588" t="s">
        <v>11</v>
      </c>
      <c r="E2588" t="s">
        <v>4721</v>
      </c>
      <c r="M2588" t="s">
        <v>792</v>
      </c>
      <c r="N2588" t="s">
        <v>42</v>
      </c>
      <c r="O2588" s="2">
        <v>42277</v>
      </c>
    </row>
    <row r="2589" spans="1:18" x14ac:dyDescent="0.35">
      <c r="A2589" t="s">
        <v>6192</v>
      </c>
      <c r="B2589" t="s">
        <v>6193</v>
      </c>
      <c r="D2589" t="s">
        <v>11</v>
      </c>
      <c r="E2589" t="s">
        <v>4721</v>
      </c>
      <c r="M2589" t="s">
        <v>792</v>
      </c>
      <c r="N2589" t="s">
        <v>42</v>
      </c>
      <c r="O2589" s="2">
        <v>41827</v>
      </c>
      <c r="R2589" s="2">
        <v>42277</v>
      </c>
    </row>
    <row r="2590" spans="1:18" x14ac:dyDescent="0.35">
      <c r="A2590" t="s">
        <v>6194</v>
      </c>
      <c r="B2590" t="s">
        <v>6195</v>
      </c>
      <c r="D2590" t="s">
        <v>11</v>
      </c>
      <c r="E2590" t="s">
        <v>4721</v>
      </c>
      <c r="M2590" t="s">
        <v>792</v>
      </c>
      <c r="N2590" t="s">
        <v>42</v>
      </c>
      <c r="O2590" s="2">
        <v>42277</v>
      </c>
    </row>
    <row r="2591" spans="1:18" x14ac:dyDescent="0.35">
      <c r="A2591" t="s">
        <v>6196</v>
      </c>
      <c r="B2591" t="s">
        <v>6197</v>
      </c>
      <c r="D2591" t="s">
        <v>11</v>
      </c>
      <c r="E2591" t="s">
        <v>4721</v>
      </c>
      <c r="M2591" t="s">
        <v>792</v>
      </c>
      <c r="N2591" t="s">
        <v>42</v>
      </c>
      <c r="O2591" s="2">
        <v>42277</v>
      </c>
    </row>
    <row r="2592" spans="1:18" x14ac:dyDescent="0.35">
      <c r="A2592" t="s">
        <v>6198</v>
      </c>
      <c r="B2592" t="s">
        <v>6199</v>
      </c>
      <c r="D2592" t="s">
        <v>11</v>
      </c>
      <c r="E2592" t="s">
        <v>4721</v>
      </c>
      <c r="M2592" t="s">
        <v>792</v>
      </c>
      <c r="N2592" t="s">
        <v>42</v>
      </c>
      <c r="O2592" s="2">
        <v>42277</v>
      </c>
      <c r="Q2592" s="2">
        <v>42566</v>
      </c>
    </row>
    <row r="2593" spans="1:18" x14ac:dyDescent="0.35">
      <c r="A2593" t="s">
        <v>6200</v>
      </c>
      <c r="B2593" t="s">
        <v>6201</v>
      </c>
      <c r="D2593" t="s">
        <v>11</v>
      </c>
      <c r="E2593" t="s">
        <v>4721</v>
      </c>
      <c r="M2593" t="s">
        <v>792</v>
      </c>
      <c r="N2593" t="s">
        <v>42</v>
      </c>
      <c r="O2593" s="2">
        <v>42277</v>
      </c>
      <c r="Q2593" s="2">
        <v>42931</v>
      </c>
      <c r="R2593" s="2">
        <v>42277</v>
      </c>
    </row>
    <row r="2594" spans="1:18" x14ac:dyDescent="0.35">
      <c r="A2594" t="s">
        <v>6202</v>
      </c>
      <c r="B2594" t="s">
        <v>6203</v>
      </c>
      <c r="D2594" t="s">
        <v>11</v>
      </c>
      <c r="E2594" t="s">
        <v>4721</v>
      </c>
      <c r="M2594" t="s">
        <v>792</v>
      </c>
      <c r="N2594" t="s">
        <v>42</v>
      </c>
      <c r="O2594" s="2">
        <v>42277</v>
      </c>
    </row>
    <row r="2595" spans="1:18" x14ac:dyDescent="0.35">
      <c r="A2595" t="s">
        <v>6204</v>
      </c>
      <c r="B2595" t="s">
        <v>6205</v>
      </c>
      <c r="D2595" t="s">
        <v>11</v>
      </c>
      <c r="E2595" t="s">
        <v>4721</v>
      </c>
      <c r="M2595" t="s">
        <v>792</v>
      </c>
      <c r="N2595" t="s">
        <v>42</v>
      </c>
      <c r="O2595" s="2">
        <v>42277</v>
      </c>
    </row>
    <row r="2596" spans="1:18" x14ac:dyDescent="0.35">
      <c r="A2596" t="s">
        <v>6206</v>
      </c>
      <c r="B2596" t="s">
        <v>6207</v>
      </c>
      <c r="D2596" t="s">
        <v>11</v>
      </c>
      <c r="E2596" t="s">
        <v>4721</v>
      </c>
      <c r="M2596" t="s">
        <v>792</v>
      </c>
      <c r="N2596" t="s">
        <v>42</v>
      </c>
      <c r="O2596" s="2">
        <v>42277</v>
      </c>
    </row>
    <row r="2597" spans="1:18" x14ac:dyDescent="0.35">
      <c r="A2597" t="s">
        <v>6208</v>
      </c>
      <c r="B2597" t="s">
        <v>6209</v>
      </c>
      <c r="D2597" t="s">
        <v>11</v>
      </c>
      <c r="E2597" t="s">
        <v>4721</v>
      </c>
      <c r="M2597" t="s">
        <v>792</v>
      </c>
      <c r="N2597" t="s">
        <v>42</v>
      </c>
      <c r="O2597" s="2">
        <v>42277</v>
      </c>
    </row>
    <row r="2598" spans="1:18" x14ac:dyDescent="0.35">
      <c r="A2598" t="s">
        <v>6210</v>
      </c>
      <c r="B2598" t="s">
        <v>6211</v>
      </c>
      <c r="D2598" t="s">
        <v>11</v>
      </c>
      <c r="E2598" t="s">
        <v>4721</v>
      </c>
      <c r="M2598" t="s">
        <v>792</v>
      </c>
      <c r="N2598" t="s">
        <v>42</v>
      </c>
      <c r="O2598" s="2">
        <v>42277</v>
      </c>
      <c r="R2598" s="2">
        <v>42566</v>
      </c>
    </row>
    <row r="2599" spans="1:18" x14ac:dyDescent="0.35">
      <c r="A2599" t="s">
        <v>6212</v>
      </c>
      <c r="B2599" t="s">
        <v>6213</v>
      </c>
      <c r="D2599" t="s">
        <v>11</v>
      </c>
      <c r="E2599" t="s">
        <v>4721</v>
      </c>
      <c r="M2599" t="s">
        <v>792</v>
      </c>
      <c r="N2599" t="s">
        <v>42</v>
      </c>
      <c r="O2599" s="2">
        <v>42277</v>
      </c>
    </row>
    <row r="2600" spans="1:18" x14ac:dyDescent="0.35">
      <c r="A2600" t="s">
        <v>6214</v>
      </c>
      <c r="B2600" t="s">
        <v>6215</v>
      </c>
      <c r="D2600" t="s">
        <v>11</v>
      </c>
      <c r="E2600" t="s">
        <v>4721</v>
      </c>
      <c r="M2600" t="s">
        <v>792</v>
      </c>
      <c r="N2600" t="s">
        <v>42</v>
      </c>
      <c r="O2600" s="2">
        <v>41827</v>
      </c>
      <c r="R2600" s="2">
        <v>42277</v>
      </c>
    </row>
    <row r="2601" spans="1:18" x14ac:dyDescent="0.35">
      <c r="A2601" t="s">
        <v>6216</v>
      </c>
      <c r="B2601" t="s">
        <v>6217</v>
      </c>
      <c r="D2601" t="s">
        <v>11</v>
      </c>
      <c r="E2601" t="s">
        <v>4721</v>
      </c>
      <c r="M2601" t="s">
        <v>792</v>
      </c>
      <c r="N2601" t="s">
        <v>42</v>
      </c>
      <c r="O2601" s="2">
        <v>41827</v>
      </c>
      <c r="Q2601" s="2">
        <v>41639</v>
      </c>
    </row>
    <row r="2602" spans="1:18" x14ac:dyDescent="0.35">
      <c r="A2602" t="s">
        <v>6218</v>
      </c>
      <c r="B2602" t="s">
        <v>6219</v>
      </c>
      <c r="D2602" t="s">
        <v>11</v>
      </c>
      <c r="E2602" t="s">
        <v>4721</v>
      </c>
      <c r="M2602" t="s">
        <v>792</v>
      </c>
      <c r="N2602" t="s">
        <v>42</v>
      </c>
      <c r="O2602" s="2">
        <v>42277</v>
      </c>
    </row>
    <row r="2603" spans="1:18" x14ac:dyDescent="0.35">
      <c r="A2603" t="s">
        <v>6220</v>
      </c>
      <c r="B2603" t="s">
        <v>6221</v>
      </c>
      <c r="D2603" t="s">
        <v>11</v>
      </c>
      <c r="E2603" t="s">
        <v>4721</v>
      </c>
      <c r="M2603" t="s">
        <v>792</v>
      </c>
      <c r="N2603" t="s">
        <v>42</v>
      </c>
      <c r="O2603" s="2">
        <v>41827</v>
      </c>
      <c r="Q2603" s="2">
        <v>41639</v>
      </c>
    </row>
    <row r="2604" spans="1:18" x14ac:dyDescent="0.35">
      <c r="A2604" t="s">
        <v>6222</v>
      </c>
      <c r="B2604" t="s">
        <v>6223</v>
      </c>
      <c r="D2604" t="s">
        <v>11</v>
      </c>
      <c r="E2604" t="s">
        <v>4721</v>
      </c>
      <c r="M2604" t="s">
        <v>792</v>
      </c>
      <c r="N2604" t="s">
        <v>42</v>
      </c>
      <c r="O2604" s="2">
        <v>41827</v>
      </c>
      <c r="Q2604" s="2">
        <v>41639</v>
      </c>
    </row>
    <row r="2605" spans="1:18" x14ac:dyDescent="0.35">
      <c r="A2605" t="s">
        <v>6224</v>
      </c>
      <c r="B2605" t="s">
        <v>6225</v>
      </c>
      <c r="D2605" t="s">
        <v>11</v>
      </c>
      <c r="E2605" t="s">
        <v>4721</v>
      </c>
      <c r="M2605" t="s">
        <v>792</v>
      </c>
      <c r="N2605" t="s">
        <v>42</v>
      </c>
      <c r="O2605" s="2">
        <v>42566</v>
      </c>
    </row>
    <row r="2606" spans="1:18" x14ac:dyDescent="0.35">
      <c r="A2606" t="s">
        <v>6226</v>
      </c>
      <c r="B2606" t="s">
        <v>6227</v>
      </c>
      <c r="D2606" t="s">
        <v>11</v>
      </c>
      <c r="E2606" t="s">
        <v>4721</v>
      </c>
      <c r="M2606" t="s">
        <v>792</v>
      </c>
      <c r="N2606" t="s">
        <v>42</v>
      </c>
      <c r="O2606" s="2">
        <v>42566</v>
      </c>
    </row>
    <row r="2607" spans="1:18" x14ac:dyDescent="0.35">
      <c r="A2607" t="s">
        <v>6228</v>
      </c>
      <c r="B2607" t="s">
        <v>6229</v>
      </c>
      <c r="D2607" t="s">
        <v>11</v>
      </c>
      <c r="E2607" t="s">
        <v>4721</v>
      </c>
      <c r="M2607" t="s">
        <v>792</v>
      </c>
      <c r="N2607" t="s">
        <v>42</v>
      </c>
      <c r="O2607" s="2">
        <v>42566</v>
      </c>
    </row>
    <row r="2608" spans="1:18" x14ac:dyDescent="0.35">
      <c r="A2608" t="s">
        <v>6230</v>
      </c>
      <c r="B2608" t="s">
        <v>6231</v>
      </c>
      <c r="D2608" t="s">
        <v>11</v>
      </c>
      <c r="E2608" t="s">
        <v>4721</v>
      </c>
      <c r="M2608" t="s">
        <v>792</v>
      </c>
      <c r="N2608" t="s">
        <v>42</v>
      </c>
      <c r="O2608" s="2">
        <v>41827</v>
      </c>
      <c r="R2608" s="2">
        <v>42277</v>
      </c>
    </row>
    <row r="2609" spans="1:18" x14ac:dyDescent="0.35">
      <c r="A2609" t="s">
        <v>6232</v>
      </c>
      <c r="B2609" t="s">
        <v>6233</v>
      </c>
      <c r="D2609" t="s">
        <v>11</v>
      </c>
      <c r="E2609" t="s">
        <v>4721</v>
      </c>
      <c r="M2609" t="s">
        <v>792</v>
      </c>
      <c r="N2609" t="s">
        <v>42</v>
      </c>
      <c r="O2609" s="2">
        <v>42566</v>
      </c>
    </row>
    <row r="2610" spans="1:18" x14ac:dyDescent="0.35">
      <c r="A2610" t="s">
        <v>6234</v>
      </c>
      <c r="B2610" t="s">
        <v>6235</v>
      </c>
      <c r="D2610" t="s">
        <v>11</v>
      </c>
      <c r="E2610" t="s">
        <v>4721</v>
      </c>
      <c r="M2610" t="s">
        <v>792</v>
      </c>
      <c r="N2610" t="s">
        <v>42</v>
      </c>
      <c r="O2610" s="2">
        <v>42566</v>
      </c>
    </row>
    <row r="2611" spans="1:18" x14ac:dyDescent="0.35">
      <c r="A2611" t="s">
        <v>6236</v>
      </c>
      <c r="B2611" t="s">
        <v>6237</v>
      </c>
      <c r="D2611" t="s">
        <v>11</v>
      </c>
      <c r="E2611" t="s">
        <v>4721</v>
      </c>
      <c r="M2611" t="s">
        <v>792</v>
      </c>
      <c r="N2611" t="s">
        <v>42</v>
      </c>
      <c r="O2611" s="2">
        <v>42566</v>
      </c>
    </row>
    <row r="2612" spans="1:18" x14ac:dyDescent="0.35">
      <c r="A2612" t="s">
        <v>6238</v>
      </c>
      <c r="B2612" t="s">
        <v>6239</v>
      </c>
      <c r="D2612" t="s">
        <v>11</v>
      </c>
      <c r="E2612" t="s">
        <v>4721</v>
      </c>
      <c r="M2612" t="s">
        <v>792</v>
      </c>
      <c r="N2612" t="s">
        <v>42</v>
      </c>
      <c r="O2612" s="2">
        <v>41827</v>
      </c>
      <c r="Q2612" s="2">
        <v>41639</v>
      </c>
    </row>
    <row r="2613" spans="1:18" x14ac:dyDescent="0.35">
      <c r="A2613" t="s">
        <v>6240</v>
      </c>
      <c r="B2613" t="s">
        <v>6241</v>
      </c>
      <c r="D2613" t="s">
        <v>11</v>
      </c>
      <c r="E2613" t="s">
        <v>4721</v>
      </c>
      <c r="M2613" t="s">
        <v>792</v>
      </c>
      <c r="N2613" t="s">
        <v>42</v>
      </c>
      <c r="O2613" s="2">
        <v>41827</v>
      </c>
      <c r="Q2613" s="2">
        <v>41639</v>
      </c>
    </row>
    <row r="2614" spans="1:18" x14ac:dyDescent="0.35">
      <c r="A2614" t="s">
        <v>6242</v>
      </c>
      <c r="B2614" t="s">
        <v>6243</v>
      </c>
      <c r="D2614" t="s">
        <v>11</v>
      </c>
      <c r="E2614" t="s">
        <v>4721</v>
      </c>
      <c r="M2614" t="s">
        <v>792</v>
      </c>
      <c r="N2614" t="s">
        <v>42</v>
      </c>
      <c r="O2614" s="2">
        <v>42566</v>
      </c>
    </row>
    <row r="2615" spans="1:18" x14ac:dyDescent="0.35">
      <c r="A2615" t="s">
        <v>6244</v>
      </c>
      <c r="B2615" t="s">
        <v>6245</v>
      </c>
      <c r="D2615" t="s">
        <v>11</v>
      </c>
      <c r="E2615" t="s">
        <v>4721</v>
      </c>
      <c r="M2615" t="s">
        <v>792</v>
      </c>
      <c r="N2615" t="s">
        <v>42</v>
      </c>
      <c r="O2615" s="2">
        <v>41827</v>
      </c>
      <c r="Q2615" s="2">
        <v>41639</v>
      </c>
    </row>
    <row r="2616" spans="1:18" x14ac:dyDescent="0.35">
      <c r="A2616" t="s">
        <v>6246</v>
      </c>
      <c r="B2616" t="s">
        <v>6247</v>
      </c>
      <c r="D2616" t="s">
        <v>11</v>
      </c>
      <c r="E2616" t="s">
        <v>4721</v>
      </c>
      <c r="M2616" t="s">
        <v>792</v>
      </c>
      <c r="N2616" t="s">
        <v>42</v>
      </c>
      <c r="O2616" s="2">
        <v>41827</v>
      </c>
      <c r="Q2616" s="2">
        <v>41639</v>
      </c>
    </row>
    <row r="2617" spans="1:18" x14ac:dyDescent="0.35">
      <c r="A2617" t="s">
        <v>6248</v>
      </c>
      <c r="B2617" t="s">
        <v>6249</v>
      </c>
      <c r="D2617" t="s">
        <v>11</v>
      </c>
      <c r="E2617" t="s">
        <v>4721</v>
      </c>
      <c r="M2617" t="s">
        <v>792</v>
      </c>
      <c r="N2617" t="s">
        <v>42</v>
      </c>
      <c r="O2617" s="2">
        <v>42931</v>
      </c>
    </row>
    <row r="2618" spans="1:18" x14ac:dyDescent="0.35">
      <c r="A2618" t="s">
        <v>6250</v>
      </c>
      <c r="B2618" t="s">
        <v>6251</v>
      </c>
      <c r="D2618" t="s">
        <v>11</v>
      </c>
      <c r="E2618" t="s">
        <v>4721</v>
      </c>
      <c r="M2618" t="s">
        <v>792</v>
      </c>
      <c r="N2618" t="s">
        <v>42</v>
      </c>
      <c r="O2618" s="2">
        <v>41827</v>
      </c>
      <c r="Q2618" s="2">
        <v>41639</v>
      </c>
    </row>
    <row r="2619" spans="1:18" x14ac:dyDescent="0.35">
      <c r="A2619" t="s">
        <v>6252</v>
      </c>
      <c r="B2619" t="s">
        <v>6253</v>
      </c>
      <c r="D2619" t="s">
        <v>11</v>
      </c>
      <c r="E2619" t="s">
        <v>4721</v>
      </c>
      <c r="M2619" t="s">
        <v>792</v>
      </c>
      <c r="N2619" t="s">
        <v>42</v>
      </c>
      <c r="O2619" s="2">
        <v>42931</v>
      </c>
    </row>
    <row r="2620" spans="1:18" x14ac:dyDescent="0.35">
      <c r="A2620" t="s">
        <v>6254</v>
      </c>
      <c r="B2620" t="s">
        <v>6255</v>
      </c>
      <c r="D2620" t="s">
        <v>11</v>
      </c>
      <c r="E2620" t="s">
        <v>4721</v>
      </c>
      <c r="M2620" t="s">
        <v>792</v>
      </c>
      <c r="N2620" t="s">
        <v>42</v>
      </c>
      <c r="O2620" s="2">
        <v>42931</v>
      </c>
    </row>
    <row r="2621" spans="1:18" x14ac:dyDescent="0.35">
      <c r="A2621" t="s">
        <v>6256</v>
      </c>
      <c r="B2621" t="s">
        <v>6257</v>
      </c>
      <c r="D2621" t="s">
        <v>11</v>
      </c>
      <c r="E2621" t="s">
        <v>4721</v>
      </c>
      <c r="M2621" t="s">
        <v>792</v>
      </c>
      <c r="N2621" t="s">
        <v>42</v>
      </c>
      <c r="O2621" s="2">
        <v>42931</v>
      </c>
    </row>
    <row r="2622" spans="1:18" x14ac:dyDescent="0.35">
      <c r="A2622" t="s">
        <v>6258</v>
      </c>
      <c r="B2622" t="s">
        <v>6259</v>
      </c>
      <c r="D2622" t="s">
        <v>11</v>
      </c>
      <c r="E2622" t="s">
        <v>4721</v>
      </c>
      <c r="M2622" t="s">
        <v>792</v>
      </c>
      <c r="N2622" t="s">
        <v>42</v>
      </c>
      <c r="O2622" s="2">
        <v>41827</v>
      </c>
      <c r="Q2622" s="2">
        <v>42277</v>
      </c>
      <c r="R2622" s="2">
        <v>42277</v>
      </c>
    </row>
    <row r="2623" spans="1:18" x14ac:dyDescent="0.35">
      <c r="A2623" t="s">
        <v>6260</v>
      </c>
      <c r="B2623" t="s">
        <v>6261</v>
      </c>
      <c r="D2623" t="s">
        <v>11</v>
      </c>
      <c r="E2623" t="s">
        <v>4721</v>
      </c>
      <c r="M2623" t="s">
        <v>792</v>
      </c>
      <c r="N2623" t="s">
        <v>42</v>
      </c>
      <c r="O2623" s="2">
        <v>41827</v>
      </c>
      <c r="R2623" s="2">
        <v>42277</v>
      </c>
    </row>
    <row r="2624" spans="1:18" x14ac:dyDescent="0.35">
      <c r="A2624" t="s">
        <v>6262</v>
      </c>
      <c r="B2624" t="s">
        <v>6263</v>
      </c>
      <c r="D2624" t="s">
        <v>11</v>
      </c>
      <c r="E2624" t="s">
        <v>4721</v>
      </c>
      <c r="M2624" t="s">
        <v>792</v>
      </c>
      <c r="N2624" t="s">
        <v>42</v>
      </c>
      <c r="O2624" s="2">
        <v>42931</v>
      </c>
    </row>
    <row r="2625" spans="1:18" x14ac:dyDescent="0.35">
      <c r="A2625" t="s">
        <v>6264</v>
      </c>
      <c r="B2625" t="s">
        <v>6265</v>
      </c>
      <c r="D2625" t="s">
        <v>11</v>
      </c>
      <c r="E2625" t="s">
        <v>4721</v>
      </c>
      <c r="M2625" t="s">
        <v>792</v>
      </c>
      <c r="N2625" t="s">
        <v>42</v>
      </c>
      <c r="O2625" s="2">
        <v>41827</v>
      </c>
      <c r="R2625" s="2">
        <v>42277</v>
      </c>
    </row>
    <row r="2626" spans="1:18" x14ac:dyDescent="0.35">
      <c r="A2626" t="s">
        <v>6266</v>
      </c>
      <c r="B2626" t="s">
        <v>6267</v>
      </c>
      <c r="D2626" t="s">
        <v>11</v>
      </c>
      <c r="E2626" t="s">
        <v>4721</v>
      </c>
      <c r="M2626" t="s">
        <v>792</v>
      </c>
      <c r="N2626" t="s">
        <v>42</v>
      </c>
      <c r="O2626" s="2">
        <v>43296</v>
      </c>
    </row>
    <row r="2627" spans="1:18" x14ac:dyDescent="0.35">
      <c r="A2627" t="s">
        <v>6268</v>
      </c>
      <c r="B2627" t="s">
        <v>6269</v>
      </c>
      <c r="D2627" t="s">
        <v>11</v>
      </c>
      <c r="E2627" t="s">
        <v>4721</v>
      </c>
      <c r="M2627" t="s">
        <v>792</v>
      </c>
      <c r="N2627" t="s">
        <v>42</v>
      </c>
      <c r="O2627" s="2">
        <v>41827</v>
      </c>
      <c r="R2627" s="2">
        <v>42277</v>
      </c>
    </row>
    <row r="2628" spans="1:18" x14ac:dyDescent="0.35">
      <c r="A2628" t="s">
        <v>6270</v>
      </c>
      <c r="B2628" t="s">
        <v>6271</v>
      </c>
      <c r="D2628" t="s">
        <v>11</v>
      </c>
      <c r="E2628" t="s">
        <v>4721</v>
      </c>
      <c r="M2628" t="s">
        <v>792</v>
      </c>
      <c r="N2628" t="s">
        <v>42</v>
      </c>
      <c r="O2628" s="2">
        <v>41827</v>
      </c>
      <c r="Q2628" s="2">
        <v>42277</v>
      </c>
      <c r="R2628" s="2">
        <v>42277</v>
      </c>
    </row>
    <row r="2629" spans="1:18" x14ac:dyDescent="0.35">
      <c r="A2629" t="s">
        <v>6272</v>
      </c>
      <c r="B2629" t="s">
        <v>6273</v>
      </c>
      <c r="D2629" t="s">
        <v>11</v>
      </c>
      <c r="E2629" t="s">
        <v>4721</v>
      </c>
      <c r="M2629" t="s">
        <v>792</v>
      </c>
      <c r="N2629" t="s">
        <v>42</v>
      </c>
      <c r="O2629" s="2">
        <v>43661</v>
      </c>
    </row>
    <row r="2630" spans="1:18" x14ac:dyDescent="0.35">
      <c r="A2630" t="s">
        <v>6274</v>
      </c>
      <c r="B2630" t="s">
        <v>6275</v>
      </c>
      <c r="D2630" t="s">
        <v>11</v>
      </c>
      <c r="E2630" t="s">
        <v>4721</v>
      </c>
      <c r="M2630" t="s">
        <v>792</v>
      </c>
      <c r="N2630" t="s">
        <v>42</v>
      </c>
      <c r="O2630" s="2">
        <v>41827</v>
      </c>
      <c r="Q2630" s="2">
        <v>42277</v>
      </c>
      <c r="R2630" s="2">
        <v>42277</v>
      </c>
    </row>
    <row r="2631" spans="1:18" x14ac:dyDescent="0.35">
      <c r="A2631" t="s">
        <v>6276</v>
      </c>
      <c r="B2631" t="s">
        <v>6277</v>
      </c>
      <c r="D2631" t="s">
        <v>11</v>
      </c>
      <c r="E2631" t="s">
        <v>4721</v>
      </c>
      <c r="M2631" t="s">
        <v>792</v>
      </c>
      <c r="N2631" t="s">
        <v>42</v>
      </c>
      <c r="O2631" s="2">
        <v>43661</v>
      </c>
    </row>
    <row r="2632" spans="1:18" x14ac:dyDescent="0.35">
      <c r="A2632" t="s">
        <v>6278</v>
      </c>
      <c r="B2632" t="s">
        <v>6279</v>
      </c>
      <c r="D2632" t="s">
        <v>11</v>
      </c>
      <c r="E2632" t="s">
        <v>4721</v>
      </c>
      <c r="M2632" t="s">
        <v>792</v>
      </c>
      <c r="N2632" t="s">
        <v>42</v>
      </c>
      <c r="O2632" s="2">
        <v>43661</v>
      </c>
    </row>
    <row r="2633" spans="1:18" x14ac:dyDescent="0.35">
      <c r="A2633" t="s">
        <v>6280</v>
      </c>
      <c r="B2633" t="s">
        <v>6281</v>
      </c>
      <c r="D2633" t="s">
        <v>11</v>
      </c>
      <c r="E2633" t="s">
        <v>4721</v>
      </c>
      <c r="M2633" t="s">
        <v>792</v>
      </c>
      <c r="N2633" t="s">
        <v>42</v>
      </c>
      <c r="O2633" s="2">
        <v>43661</v>
      </c>
    </row>
    <row r="2634" spans="1:18" x14ac:dyDescent="0.35">
      <c r="A2634" t="s">
        <v>6282</v>
      </c>
      <c r="B2634" t="s">
        <v>6283</v>
      </c>
      <c r="D2634" t="s">
        <v>11</v>
      </c>
      <c r="E2634" t="s">
        <v>4721</v>
      </c>
      <c r="M2634" t="s">
        <v>792</v>
      </c>
      <c r="N2634" t="s">
        <v>42</v>
      </c>
      <c r="O2634" s="2">
        <v>43661</v>
      </c>
    </row>
    <row r="2635" spans="1:18" x14ac:dyDescent="0.35">
      <c r="A2635" t="s">
        <v>6284</v>
      </c>
      <c r="B2635" t="s">
        <v>6285</v>
      </c>
      <c r="D2635" t="s">
        <v>11</v>
      </c>
      <c r="E2635" t="s">
        <v>4721</v>
      </c>
      <c r="M2635" t="s">
        <v>792</v>
      </c>
      <c r="N2635" t="s">
        <v>42</v>
      </c>
      <c r="O2635" s="2">
        <v>43661</v>
      </c>
    </row>
    <row r="2636" spans="1:18" x14ac:dyDescent="0.35">
      <c r="A2636" t="s">
        <v>6286</v>
      </c>
      <c r="B2636" t="s">
        <v>6287</v>
      </c>
      <c r="D2636" t="s">
        <v>11</v>
      </c>
      <c r="E2636" t="s">
        <v>4721</v>
      </c>
      <c r="M2636" t="s">
        <v>792</v>
      </c>
      <c r="N2636" t="s">
        <v>42</v>
      </c>
      <c r="O2636" s="2">
        <v>43661</v>
      </c>
    </row>
    <row r="2637" spans="1:18" x14ac:dyDescent="0.35">
      <c r="A2637" t="s">
        <v>6288</v>
      </c>
      <c r="B2637" t="s">
        <v>6289</v>
      </c>
      <c r="D2637" t="s">
        <v>11</v>
      </c>
      <c r="E2637" t="s">
        <v>4721</v>
      </c>
      <c r="M2637" t="s">
        <v>792</v>
      </c>
      <c r="N2637" t="s">
        <v>42</v>
      </c>
      <c r="O2637" s="2">
        <v>43661</v>
      </c>
    </row>
    <row r="2638" spans="1:18" x14ac:dyDescent="0.35">
      <c r="A2638" t="s">
        <v>6290</v>
      </c>
      <c r="B2638" t="s">
        <v>6291</v>
      </c>
      <c r="D2638" t="s">
        <v>11</v>
      </c>
      <c r="E2638" t="s">
        <v>4721</v>
      </c>
      <c r="M2638" t="s">
        <v>792</v>
      </c>
      <c r="N2638" t="s">
        <v>42</v>
      </c>
      <c r="O2638" s="2">
        <v>43661</v>
      </c>
    </row>
    <row r="2639" spans="1:18" x14ac:dyDescent="0.35">
      <c r="A2639" t="s">
        <v>6292</v>
      </c>
      <c r="B2639" t="s">
        <v>6293</v>
      </c>
      <c r="D2639" t="s">
        <v>11</v>
      </c>
      <c r="E2639" t="s">
        <v>4721</v>
      </c>
      <c r="M2639" t="s">
        <v>792</v>
      </c>
      <c r="N2639" t="s">
        <v>42</v>
      </c>
      <c r="O2639" s="2">
        <v>41827</v>
      </c>
      <c r="Q2639" s="2">
        <v>42277</v>
      </c>
    </row>
    <row r="2640" spans="1:18" x14ac:dyDescent="0.35">
      <c r="A2640" t="s">
        <v>6294</v>
      </c>
      <c r="B2640" t="s">
        <v>6295</v>
      </c>
      <c r="D2640" t="s">
        <v>11</v>
      </c>
      <c r="E2640" t="s">
        <v>4721</v>
      </c>
      <c r="M2640" t="s">
        <v>792</v>
      </c>
      <c r="N2640" t="s">
        <v>42</v>
      </c>
      <c r="O2640" s="2">
        <v>43661</v>
      </c>
    </row>
    <row r="2641" spans="1:18" x14ac:dyDescent="0.35">
      <c r="A2641" t="s">
        <v>6296</v>
      </c>
      <c r="B2641" t="s">
        <v>6297</v>
      </c>
      <c r="D2641" t="s">
        <v>11</v>
      </c>
      <c r="E2641" t="s">
        <v>4721</v>
      </c>
      <c r="M2641" t="s">
        <v>792</v>
      </c>
      <c r="N2641" t="s">
        <v>42</v>
      </c>
      <c r="O2641" s="2">
        <v>43661</v>
      </c>
    </row>
    <row r="2642" spans="1:18" x14ac:dyDescent="0.35">
      <c r="A2642" t="s">
        <v>6298</v>
      </c>
      <c r="B2642" t="s">
        <v>6299</v>
      </c>
      <c r="D2642" t="s">
        <v>11</v>
      </c>
      <c r="E2642" t="s">
        <v>4721</v>
      </c>
      <c r="M2642" t="s">
        <v>792</v>
      </c>
      <c r="N2642" t="s">
        <v>42</v>
      </c>
      <c r="O2642" s="2">
        <v>45122</v>
      </c>
    </row>
    <row r="2643" spans="1:18" x14ac:dyDescent="0.35">
      <c r="A2643" t="s">
        <v>6300</v>
      </c>
      <c r="B2643" t="s">
        <v>6301</v>
      </c>
      <c r="D2643" t="s">
        <v>11</v>
      </c>
      <c r="E2643" t="s">
        <v>4721</v>
      </c>
      <c r="M2643" t="s">
        <v>792</v>
      </c>
      <c r="N2643" t="s">
        <v>42</v>
      </c>
      <c r="O2643" s="2">
        <v>41827</v>
      </c>
      <c r="R2643" s="2">
        <v>42277</v>
      </c>
    </row>
    <row r="2644" spans="1:18" x14ac:dyDescent="0.35">
      <c r="A2644" t="s">
        <v>6302</v>
      </c>
      <c r="B2644" t="s">
        <v>6303</v>
      </c>
      <c r="D2644" t="s">
        <v>11</v>
      </c>
      <c r="E2644" t="s">
        <v>4721</v>
      </c>
      <c r="M2644" t="s">
        <v>792</v>
      </c>
      <c r="N2644" t="s">
        <v>42</v>
      </c>
      <c r="O2644" s="2">
        <v>41827</v>
      </c>
      <c r="Q2644" s="2">
        <v>42277</v>
      </c>
      <c r="R2644" s="2">
        <v>42277</v>
      </c>
    </row>
    <row r="2645" spans="1:18" x14ac:dyDescent="0.35">
      <c r="A2645" t="s">
        <v>6304</v>
      </c>
      <c r="B2645" t="s">
        <v>6305</v>
      </c>
      <c r="D2645" t="s">
        <v>11</v>
      </c>
      <c r="E2645" t="s">
        <v>4721</v>
      </c>
      <c r="M2645" t="s">
        <v>792</v>
      </c>
      <c r="N2645" t="s">
        <v>42</v>
      </c>
      <c r="O2645" s="2">
        <v>41827</v>
      </c>
      <c r="Q2645" s="2">
        <v>42277</v>
      </c>
      <c r="R2645" s="2">
        <v>42277</v>
      </c>
    </row>
    <row r="2646" spans="1:18" x14ac:dyDescent="0.35">
      <c r="A2646" t="s">
        <v>6306</v>
      </c>
      <c r="B2646" t="s">
        <v>6307</v>
      </c>
      <c r="D2646" t="s">
        <v>11</v>
      </c>
      <c r="E2646" t="s">
        <v>4721</v>
      </c>
      <c r="M2646" t="s">
        <v>792</v>
      </c>
      <c r="N2646" t="s">
        <v>42</v>
      </c>
      <c r="O2646" s="2">
        <v>41827</v>
      </c>
      <c r="Q2646" s="2">
        <v>42277</v>
      </c>
      <c r="R2646" s="2">
        <v>42277</v>
      </c>
    </row>
    <row r="2647" spans="1:18" x14ac:dyDescent="0.35">
      <c r="A2647" t="s">
        <v>6308</v>
      </c>
      <c r="B2647" t="s">
        <v>6309</v>
      </c>
      <c r="D2647" t="s">
        <v>11</v>
      </c>
      <c r="E2647" t="s">
        <v>4721</v>
      </c>
      <c r="M2647" t="s">
        <v>792</v>
      </c>
      <c r="N2647" t="s">
        <v>42</v>
      </c>
      <c r="O2647" s="2">
        <v>41827</v>
      </c>
      <c r="Q2647" s="2">
        <v>42277</v>
      </c>
      <c r="R2647" s="2">
        <v>42277</v>
      </c>
    </row>
    <row r="2648" spans="1:18" x14ac:dyDescent="0.35">
      <c r="A2648" t="s">
        <v>6310</v>
      </c>
      <c r="B2648" t="s">
        <v>6311</v>
      </c>
      <c r="D2648" t="s">
        <v>11</v>
      </c>
      <c r="E2648" t="s">
        <v>4721</v>
      </c>
      <c r="M2648" t="s">
        <v>792</v>
      </c>
      <c r="N2648" t="s">
        <v>42</v>
      </c>
      <c r="O2648" s="2">
        <v>41827</v>
      </c>
      <c r="Q2648" s="2">
        <v>42277</v>
      </c>
      <c r="R2648" s="2">
        <v>42277</v>
      </c>
    </row>
    <row r="2649" spans="1:18" x14ac:dyDescent="0.35">
      <c r="A2649" t="s">
        <v>6312</v>
      </c>
      <c r="B2649" t="s">
        <v>6313</v>
      </c>
      <c r="D2649" t="s">
        <v>11</v>
      </c>
      <c r="E2649" t="s">
        <v>4721</v>
      </c>
      <c r="M2649" t="s">
        <v>792</v>
      </c>
      <c r="N2649" t="s">
        <v>42</v>
      </c>
      <c r="O2649" s="2">
        <v>45122</v>
      </c>
    </row>
    <row r="2650" spans="1:18" x14ac:dyDescent="0.35">
      <c r="A2650" t="s">
        <v>6314</v>
      </c>
      <c r="B2650" t="s">
        <v>6315</v>
      </c>
      <c r="D2650" t="s">
        <v>11</v>
      </c>
      <c r="E2650" t="s">
        <v>4721</v>
      </c>
      <c r="M2650" t="s">
        <v>792</v>
      </c>
      <c r="N2650" t="s">
        <v>42</v>
      </c>
      <c r="O2650" s="2">
        <v>45122</v>
      </c>
    </row>
    <row r="2651" spans="1:18" x14ac:dyDescent="0.35">
      <c r="A2651" t="s">
        <v>6316</v>
      </c>
      <c r="B2651" t="s">
        <v>6317</v>
      </c>
      <c r="D2651" t="s">
        <v>11</v>
      </c>
      <c r="E2651" t="s">
        <v>4721</v>
      </c>
      <c r="M2651" t="s">
        <v>792</v>
      </c>
      <c r="N2651" t="s">
        <v>42</v>
      </c>
      <c r="O2651" s="2">
        <v>45122</v>
      </c>
    </row>
    <row r="2652" spans="1:18" x14ac:dyDescent="0.35">
      <c r="A2652" t="s">
        <v>6318</v>
      </c>
      <c r="B2652" t="s">
        <v>6319</v>
      </c>
      <c r="D2652" t="s">
        <v>11</v>
      </c>
      <c r="E2652" t="s">
        <v>4721</v>
      </c>
      <c r="M2652" t="s">
        <v>792</v>
      </c>
      <c r="N2652" t="s">
        <v>42</v>
      </c>
      <c r="O2652" s="2">
        <v>45122</v>
      </c>
    </row>
    <row r="2653" spans="1:18" x14ac:dyDescent="0.35">
      <c r="A2653" t="s">
        <v>6320</v>
      </c>
      <c r="B2653" t="s">
        <v>6321</v>
      </c>
      <c r="D2653" t="s">
        <v>11</v>
      </c>
      <c r="E2653" t="s">
        <v>4721</v>
      </c>
      <c r="M2653" t="s">
        <v>792</v>
      </c>
      <c r="N2653" t="s">
        <v>42</v>
      </c>
      <c r="O2653" s="2">
        <v>45122</v>
      </c>
    </row>
    <row r="2654" spans="1:18" x14ac:dyDescent="0.35">
      <c r="A2654" t="s">
        <v>6322</v>
      </c>
      <c r="B2654" t="s">
        <v>6323</v>
      </c>
      <c r="D2654" t="s">
        <v>11</v>
      </c>
      <c r="E2654" t="s">
        <v>4721</v>
      </c>
      <c r="M2654" t="s">
        <v>792</v>
      </c>
      <c r="N2654" t="s">
        <v>42</v>
      </c>
      <c r="O2654" s="2">
        <v>45122</v>
      </c>
    </row>
    <row r="2655" spans="1:18" x14ac:dyDescent="0.35">
      <c r="A2655" t="s">
        <v>6324</v>
      </c>
      <c r="B2655" t="s">
        <v>6325</v>
      </c>
      <c r="D2655" t="s">
        <v>11</v>
      </c>
      <c r="E2655" t="s">
        <v>4721</v>
      </c>
      <c r="M2655" t="s">
        <v>792</v>
      </c>
      <c r="N2655" t="s">
        <v>42</v>
      </c>
      <c r="O2655" s="2">
        <v>45122</v>
      </c>
    </row>
    <row r="2656" spans="1:18" x14ac:dyDescent="0.35">
      <c r="A2656" t="s">
        <v>6326</v>
      </c>
      <c r="B2656" t="s">
        <v>6327</v>
      </c>
      <c r="D2656" t="s">
        <v>11</v>
      </c>
      <c r="E2656" t="s">
        <v>4721</v>
      </c>
      <c r="M2656" t="s">
        <v>792</v>
      </c>
      <c r="N2656" t="s">
        <v>42</v>
      </c>
      <c r="O2656" s="2">
        <v>45122</v>
      </c>
    </row>
    <row r="2657" spans="1:18" x14ac:dyDescent="0.35">
      <c r="A2657" t="s">
        <v>6328</v>
      </c>
      <c r="B2657" t="s">
        <v>6329</v>
      </c>
      <c r="D2657" t="s">
        <v>11</v>
      </c>
      <c r="E2657" t="s">
        <v>4721</v>
      </c>
      <c r="M2657" t="s">
        <v>792</v>
      </c>
      <c r="N2657" t="s">
        <v>42</v>
      </c>
      <c r="O2657" s="2">
        <v>45122</v>
      </c>
    </row>
    <row r="2658" spans="1:18" x14ac:dyDescent="0.35">
      <c r="A2658" t="s">
        <v>6330</v>
      </c>
      <c r="B2658" t="s">
        <v>6331</v>
      </c>
      <c r="D2658" t="s">
        <v>11</v>
      </c>
      <c r="E2658" t="s">
        <v>4721</v>
      </c>
      <c r="M2658" t="s">
        <v>792</v>
      </c>
      <c r="N2658" t="s">
        <v>42</v>
      </c>
      <c r="O2658" s="2">
        <v>45122</v>
      </c>
    </row>
    <row r="2659" spans="1:18" x14ac:dyDescent="0.35">
      <c r="A2659" t="s">
        <v>6332</v>
      </c>
      <c r="B2659" t="s">
        <v>6333</v>
      </c>
      <c r="D2659" t="s">
        <v>11</v>
      </c>
      <c r="E2659" t="s">
        <v>4721</v>
      </c>
      <c r="M2659" t="s">
        <v>792</v>
      </c>
      <c r="N2659" t="s">
        <v>42</v>
      </c>
      <c r="O2659" s="2">
        <v>41827</v>
      </c>
      <c r="Q2659" s="2">
        <v>42277</v>
      </c>
      <c r="R2659" s="2">
        <v>42277</v>
      </c>
    </row>
    <row r="2660" spans="1:18" x14ac:dyDescent="0.35">
      <c r="A2660" t="s">
        <v>6334</v>
      </c>
      <c r="B2660" t="s">
        <v>6335</v>
      </c>
      <c r="D2660" t="s">
        <v>11</v>
      </c>
      <c r="E2660" t="s">
        <v>4721</v>
      </c>
      <c r="M2660" t="s">
        <v>792</v>
      </c>
      <c r="N2660" t="s">
        <v>42</v>
      </c>
      <c r="O2660" s="2">
        <v>45122</v>
      </c>
    </row>
    <row r="2661" spans="1:18" x14ac:dyDescent="0.35">
      <c r="A2661" t="s">
        <v>6336</v>
      </c>
      <c r="B2661" t="s">
        <v>6337</v>
      </c>
      <c r="D2661" t="s">
        <v>11</v>
      </c>
      <c r="E2661" t="s">
        <v>4721</v>
      </c>
      <c r="M2661" t="s">
        <v>792</v>
      </c>
      <c r="N2661" t="s">
        <v>42</v>
      </c>
      <c r="O2661" s="2">
        <v>45122</v>
      </c>
    </row>
    <row r="2662" spans="1:18" x14ac:dyDescent="0.35">
      <c r="A2662" t="s">
        <v>6338</v>
      </c>
      <c r="B2662" t="s">
        <v>6339</v>
      </c>
      <c r="D2662" t="s">
        <v>11</v>
      </c>
      <c r="E2662" t="s">
        <v>4721</v>
      </c>
      <c r="M2662" t="s">
        <v>792</v>
      </c>
      <c r="N2662" t="s">
        <v>42</v>
      </c>
      <c r="O2662" s="2">
        <v>45122</v>
      </c>
    </row>
    <row r="2663" spans="1:18" x14ac:dyDescent="0.35">
      <c r="A2663" t="s">
        <v>6340</v>
      </c>
      <c r="B2663" t="s">
        <v>6341</v>
      </c>
      <c r="D2663" t="s">
        <v>11</v>
      </c>
      <c r="E2663" t="s">
        <v>4721</v>
      </c>
      <c r="M2663" t="s">
        <v>792</v>
      </c>
      <c r="N2663" t="s">
        <v>42</v>
      </c>
      <c r="O2663" s="2">
        <v>45122</v>
      </c>
    </row>
    <row r="2664" spans="1:18" x14ac:dyDescent="0.35">
      <c r="A2664" t="s">
        <v>6342</v>
      </c>
      <c r="B2664" t="s">
        <v>6343</v>
      </c>
      <c r="D2664" t="s">
        <v>11</v>
      </c>
      <c r="E2664" t="s">
        <v>4721</v>
      </c>
      <c r="M2664" t="s">
        <v>792</v>
      </c>
      <c r="N2664" t="s">
        <v>42</v>
      </c>
      <c r="O2664" s="2">
        <v>45122</v>
      </c>
    </row>
    <row r="2665" spans="1:18" x14ac:dyDescent="0.35">
      <c r="A2665" t="s">
        <v>6344</v>
      </c>
      <c r="B2665" t="s">
        <v>6345</v>
      </c>
      <c r="D2665" t="s">
        <v>11</v>
      </c>
      <c r="E2665" t="s">
        <v>4721</v>
      </c>
      <c r="M2665" t="s">
        <v>792</v>
      </c>
      <c r="N2665" t="s">
        <v>42</v>
      </c>
      <c r="O2665" s="2">
        <v>45122</v>
      </c>
    </row>
    <row r="2666" spans="1:18" x14ac:dyDescent="0.35">
      <c r="A2666" t="s">
        <v>6346</v>
      </c>
      <c r="B2666" t="s">
        <v>6347</v>
      </c>
      <c r="D2666" t="s">
        <v>11</v>
      </c>
      <c r="E2666" t="s">
        <v>4721</v>
      </c>
      <c r="M2666" t="s">
        <v>792</v>
      </c>
      <c r="N2666" t="s">
        <v>42</v>
      </c>
      <c r="O2666" s="2">
        <v>45122</v>
      </c>
    </row>
    <row r="2667" spans="1:18" x14ac:dyDescent="0.35">
      <c r="A2667" t="s">
        <v>6348</v>
      </c>
      <c r="B2667" t="s">
        <v>6349</v>
      </c>
      <c r="D2667" t="s">
        <v>11</v>
      </c>
      <c r="E2667" t="s">
        <v>4721</v>
      </c>
      <c r="M2667" t="s">
        <v>792</v>
      </c>
      <c r="N2667" t="s">
        <v>42</v>
      </c>
      <c r="O2667" s="2">
        <v>41827</v>
      </c>
      <c r="R2667" s="2">
        <v>42277</v>
      </c>
    </row>
    <row r="2668" spans="1:18" x14ac:dyDescent="0.35">
      <c r="A2668" t="s">
        <v>6350</v>
      </c>
      <c r="B2668" t="s">
        <v>6351</v>
      </c>
      <c r="D2668" t="s">
        <v>11</v>
      </c>
      <c r="E2668" t="s">
        <v>4721</v>
      </c>
      <c r="M2668" t="s">
        <v>792</v>
      </c>
      <c r="N2668" t="s">
        <v>42</v>
      </c>
      <c r="O2668" s="2">
        <v>45122</v>
      </c>
    </row>
    <row r="2669" spans="1:18" x14ac:dyDescent="0.35">
      <c r="A2669" t="s">
        <v>6352</v>
      </c>
      <c r="B2669" t="s">
        <v>6353</v>
      </c>
      <c r="D2669" t="s">
        <v>11</v>
      </c>
      <c r="E2669" t="s">
        <v>4721</v>
      </c>
      <c r="M2669" t="s">
        <v>792</v>
      </c>
      <c r="N2669" t="s">
        <v>42</v>
      </c>
      <c r="O2669" s="2">
        <v>45122</v>
      </c>
    </row>
    <row r="2670" spans="1:18" x14ac:dyDescent="0.35">
      <c r="A2670" t="s">
        <v>6354</v>
      </c>
      <c r="B2670" t="s">
        <v>6355</v>
      </c>
      <c r="D2670" t="s">
        <v>11</v>
      </c>
      <c r="E2670" t="s">
        <v>4721</v>
      </c>
      <c r="M2670" t="s">
        <v>792</v>
      </c>
      <c r="N2670" t="s">
        <v>42</v>
      </c>
      <c r="O2670" s="2">
        <v>45122</v>
      </c>
    </row>
    <row r="2671" spans="1:18" x14ac:dyDescent="0.35">
      <c r="A2671" t="s">
        <v>6356</v>
      </c>
      <c r="B2671" t="s">
        <v>6357</v>
      </c>
      <c r="D2671" t="s">
        <v>11</v>
      </c>
      <c r="E2671" t="s">
        <v>4721</v>
      </c>
      <c r="M2671" t="s">
        <v>792</v>
      </c>
      <c r="N2671" t="s">
        <v>42</v>
      </c>
      <c r="O2671" s="2">
        <v>41827</v>
      </c>
      <c r="Q2671" s="2">
        <v>42277</v>
      </c>
    </row>
    <row r="2672" spans="1:18" x14ac:dyDescent="0.35">
      <c r="A2672" t="s">
        <v>6358</v>
      </c>
      <c r="B2672" t="s">
        <v>6359</v>
      </c>
      <c r="D2672" t="s">
        <v>11</v>
      </c>
      <c r="E2672" t="s">
        <v>4721</v>
      </c>
      <c r="M2672" t="s">
        <v>792</v>
      </c>
      <c r="N2672" t="s">
        <v>42</v>
      </c>
      <c r="O2672" s="2">
        <v>45122</v>
      </c>
    </row>
    <row r="2673" spans="1:17" x14ac:dyDescent="0.35">
      <c r="A2673" t="s">
        <v>6360</v>
      </c>
      <c r="B2673" t="s">
        <v>6361</v>
      </c>
      <c r="D2673" t="s">
        <v>11</v>
      </c>
      <c r="E2673" t="s">
        <v>4721</v>
      </c>
      <c r="M2673" t="s">
        <v>792</v>
      </c>
      <c r="N2673" t="s">
        <v>42</v>
      </c>
      <c r="O2673" s="2">
        <v>45122</v>
      </c>
    </row>
    <row r="2674" spans="1:17" x14ac:dyDescent="0.35">
      <c r="A2674" t="s">
        <v>6362</v>
      </c>
      <c r="B2674" t="s">
        <v>6363</v>
      </c>
      <c r="D2674" t="s">
        <v>11</v>
      </c>
      <c r="E2674" t="s">
        <v>4721</v>
      </c>
      <c r="M2674" t="s">
        <v>792</v>
      </c>
      <c r="N2674" t="s">
        <v>42</v>
      </c>
      <c r="O2674" s="2">
        <v>45122</v>
      </c>
    </row>
    <row r="2675" spans="1:17" x14ac:dyDescent="0.35">
      <c r="A2675" t="s">
        <v>6364</v>
      </c>
      <c r="B2675" t="s">
        <v>6365</v>
      </c>
      <c r="D2675" t="s">
        <v>11</v>
      </c>
      <c r="E2675" t="s">
        <v>4721</v>
      </c>
      <c r="M2675" t="s">
        <v>792</v>
      </c>
      <c r="N2675" t="s">
        <v>42</v>
      </c>
      <c r="O2675" s="2">
        <v>45122</v>
      </c>
    </row>
    <row r="2676" spans="1:17" x14ac:dyDescent="0.35">
      <c r="A2676" t="s">
        <v>6366</v>
      </c>
      <c r="B2676" t="s">
        <v>6367</v>
      </c>
      <c r="D2676" t="s">
        <v>11</v>
      </c>
      <c r="E2676" t="s">
        <v>4721</v>
      </c>
      <c r="M2676" t="s">
        <v>792</v>
      </c>
      <c r="N2676" t="s">
        <v>42</v>
      </c>
      <c r="O2676" s="2">
        <v>45122</v>
      </c>
    </row>
    <row r="2677" spans="1:17" x14ac:dyDescent="0.35">
      <c r="A2677" t="s">
        <v>6368</v>
      </c>
      <c r="B2677" t="s">
        <v>6369</v>
      </c>
      <c r="D2677" t="s">
        <v>11</v>
      </c>
      <c r="E2677" t="s">
        <v>4721</v>
      </c>
      <c r="M2677" t="s">
        <v>792</v>
      </c>
      <c r="N2677" t="s">
        <v>42</v>
      </c>
      <c r="O2677" s="2">
        <v>45122</v>
      </c>
    </row>
    <row r="2678" spans="1:17" x14ac:dyDescent="0.35">
      <c r="A2678" t="s">
        <v>6370</v>
      </c>
      <c r="B2678" t="s">
        <v>6371</v>
      </c>
      <c r="D2678" t="s">
        <v>11</v>
      </c>
      <c r="E2678" t="s">
        <v>4721</v>
      </c>
      <c r="M2678" t="s">
        <v>792</v>
      </c>
      <c r="N2678" t="s">
        <v>42</v>
      </c>
      <c r="O2678" s="2">
        <v>41827</v>
      </c>
    </row>
    <row r="2679" spans="1:17" x14ac:dyDescent="0.35">
      <c r="A2679" t="s">
        <v>6372</v>
      </c>
      <c r="B2679" t="s">
        <v>6373</v>
      </c>
      <c r="D2679" t="s">
        <v>11</v>
      </c>
      <c r="E2679" t="s">
        <v>4721</v>
      </c>
      <c r="M2679" t="s">
        <v>792</v>
      </c>
      <c r="N2679" t="s">
        <v>42</v>
      </c>
      <c r="O2679" s="2">
        <v>45122</v>
      </c>
    </row>
    <row r="2680" spans="1:17" x14ac:dyDescent="0.35">
      <c r="A2680" t="s">
        <v>6374</v>
      </c>
      <c r="B2680" t="s">
        <v>6375</v>
      </c>
      <c r="D2680" t="s">
        <v>11</v>
      </c>
      <c r="E2680" t="s">
        <v>4721</v>
      </c>
      <c r="M2680" t="s">
        <v>792</v>
      </c>
      <c r="N2680" t="s">
        <v>42</v>
      </c>
      <c r="O2680" s="2">
        <v>45122</v>
      </c>
    </row>
    <row r="2681" spans="1:17" x14ac:dyDescent="0.35">
      <c r="A2681" t="s">
        <v>6376</v>
      </c>
      <c r="B2681" t="s">
        <v>6377</v>
      </c>
      <c r="D2681" t="s">
        <v>11</v>
      </c>
      <c r="E2681" t="s">
        <v>4721</v>
      </c>
      <c r="M2681" t="s">
        <v>792</v>
      </c>
      <c r="N2681" t="s">
        <v>42</v>
      </c>
      <c r="O2681" s="2">
        <v>45122</v>
      </c>
    </row>
    <row r="2682" spans="1:17" x14ac:dyDescent="0.35">
      <c r="A2682" t="s">
        <v>6378</v>
      </c>
      <c r="B2682" t="s">
        <v>6379</v>
      </c>
      <c r="D2682" t="s">
        <v>11</v>
      </c>
      <c r="E2682" t="s">
        <v>4721</v>
      </c>
      <c r="M2682" t="s">
        <v>792</v>
      </c>
      <c r="N2682" t="s">
        <v>42</v>
      </c>
      <c r="O2682" s="2">
        <v>45122</v>
      </c>
    </row>
    <row r="2683" spans="1:17" x14ac:dyDescent="0.35">
      <c r="A2683" t="s">
        <v>6380</v>
      </c>
      <c r="B2683" t="s">
        <v>6381</v>
      </c>
      <c r="D2683" t="s">
        <v>11</v>
      </c>
      <c r="E2683" t="s">
        <v>4721</v>
      </c>
      <c r="M2683" t="s">
        <v>792</v>
      </c>
      <c r="N2683" t="s">
        <v>42</v>
      </c>
      <c r="O2683" s="2">
        <v>45122</v>
      </c>
    </row>
    <row r="2684" spans="1:17" x14ac:dyDescent="0.35">
      <c r="A2684" t="s">
        <v>6382</v>
      </c>
      <c r="B2684" t="s">
        <v>6383</v>
      </c>
      <c r="D2684" t="s">
        <v>11</v>
      </c>
      <c r="E2684" t="s">
        <v>4721</v>
      </c>
      <c r="M2684" t="s">
        <v>792</v>
      </c>
      <c r="N2684" t="s">
        <v>42</v>
      </c>
      <c r="O2684" s="2">
        <v>45122</v>
      </c>
    </row>
    <row r="2685" spans="1:17" x14ac:dyDescent="0.35">
      <c r="A2685" t="s">
        <v>6384</v>
      </c>
      <c r="B2685" t="s">
        <v>6385</v>
      </c>
      <c r="D2685" t="s">
        <v>11</v>
      </c>
      <c r="E2685" t="s">
        <v>4721</v>
      </c>
      <c r="M2685" t="s">
        <v>792</v>
      </c>
      <c r="N2685" t="s">
        <v>42</v>
      </c>
      <c r="O2685" s="2">
        <v>45122</v>
      </c>
    </row>
    <row r="2686" spans="1:17" x14ac:dyDescent="0.35">
      <c r="A2686" t="s">
        <v>6386</v>
      </c>
      <c r="B2686" t="s">
        <v>6387</v>
      </c>
      <c r="D2686" t="s">
        <v>11</v>
      </c>
      <c r="E2686" t="s">
        <v>4721</v>
      </c>
      <c r="M2686" t="s">
        <v>792</v>
      </c>
      <c r="N2686" t="s">
        <v>42</v>
      </c>
      <c r="O2686" s="2">
        <v>41827</v>
      </c>
    </row>
    <row r="2687" spans="1:17" x14ac:dyDescent="0.35">
      <c r="A2687" t="s">
        <v>6388</v>
      </c>
      <c r="B2687" t="s">
        <v>6389</v>
      </c>
      <c r="D2687" t="s">
        <v>11</v>
      </c>
      <c r="E2687" t="s">
        <v>4721</v>
      </c>
      <c r="M2687" t="s">
        <v>792</v>
      </c>
      <c r="N2687" t="s">
        <v>42</v>
      </c>
      <c r="O2687" s="2">
        <v>45122</v>
      </c>
    </row>
    <row r="2688" spans="1:17" x14ac:dyDescent="0.35">
      <c r="A2688" t="s">
        <v>4607</v>
      </c>
      <c r="B2688" t="s">
        <v>6390</v>
      </c>
      <c r="D2688" t="s">
        <v>11</v>
      </c>
      <c r="E2688" t="s">
        <v>4721</v>
      </c>
      <c r="M2688" t="s">
        <v>792</v>
      </c>
      <c r="N2688" t="s">
        <v>42</v>
      </c>
      <c r="O2688" s="2">
        <v>45122</v>
      </c>
      <c r="Q2688" s="2">
        <v>45580</v>
      </c>
    </row>
    <row r="2689" spans="1:18" x14ac:dyDescent="0.35">
      <c r="A2689" t="s">
        <v>4609</v>
      </c>
      <c r="B2689" t="s">
        <v>6391</v>
      </c>
      <c r="D2689" t="s">
        <v>11</v>
      </c>
      <c r="E2689" t="s">
        <v>4721</v>
      </c>
      <c r="M2689" t="s">
        <v>792</v>
      </c>
      <c r="N2689" t="s">
        <v>42</v>
      </c>
      <c r="O2689" s="2">
        <v>45122</v>
      </c>
      <c r="Q2689" s="2">
        <v>45580</v>
      </c>
    </row>
    <row r="2690" spans="1:18" x14ac:dyDescent="0.35">
      <c r="A2690" t="s">
        <v>6392</v>
      </c>
      <c r="B2690" t="s">
        <v>6393</v>
      </c>
      <c r="D2690" t="s">
        <v>11</v>
      </c>
      <c r="E2690" t="s">
        <v>4721</v>
      </c>
      <c r="M2690" t="s">
        <v>792</v>
      </c>
      <c r="N2690" t="s">
        <v>42</v>
      </c>
      <c r="O2690" s="2">
        <v>45122</v>
      </c>
    </row>
    <row r="2691" spans="1:18" x14ac:dyDescent="0.35">
      <c r="A2691" t="s">
        <v>6394</v>
      </c>
      <c r="B2691" t="s">
        <v>6395</v>
      </c>
      <c r="D2691" t="s">
        <v>11</v>
      </c>
      <c r="E2691" t="s">
        <v>4721</v>
      </c>
      <c r="M2691" t="s">
        <v>792</v>
      </c>
      <c r="N2691" t="s">
        <v>42</v>
      </c>
      <c r="O2691" s="2">
        <v>45122</v>
      </c>
    </row>
    <row r="2692" spans="1:18" x14ac:dyDescent="0.35">
      <c r="A2692" t="s">
        <v>6396</v>
      </c>
      <c r="B2692" t="s">
        <v>6397</v>
      </c>
      <c r="D2692" t="s">
        <v>11</v>
      </c>
      <c r="E2692" t="s">
        <v>4721</v>
      </c>
      <c r="M2692" t="s">
        <v>792</v>
      </c>
      <c r="N2692" t="s">
        <v>42</v>
      </c>
      <c r="O2692" s="2">
        <v>41827</v>
      </c>
      <c r="R2692" s="2">
        <v>42277</v>
      </c>
    </row>
    <row r="2693" spans="1:18" x14ac:dyDescent="0.35">
      <c r="A2693" t="s">
        <v>6398</v>
      </c>
      <c r="B2693" t="s">
        <v>6399</v>
      </c>
      <c r="D2693" t="s">
        <v>11</v>
      </c>
      <c r="E2693" t="s">
        <v>4721</v>
      </c>
      <c r="M2693" t="s">
        <v>792</v>
      </c>
      <c r="N2693" t="s">
        <v>42</v>
      </c>
      <c r="O2693" s="2">
        <v>45122</v>
      </c>
    </row>
    <row r="2694" spans="1:18" x14ac:dyDescent="0.35">
      <c r="A2694" t="s">
        <v>6400</v>
      </c>
      <c r="B2694" t="s">
        <v>6401</v>
      </c>
      <c r="D2694" t="s">
        <v>11</v>
      </c>
      <c r="E2694" t="s">
        <v>4721</v>
      </c>
      <c r="M2694" t="s">
        <v>792</v>
      </c>
      <c r="N2694" t="s">
        <v>42</v>
      </c>
      <c r="O2694" s="2">
        <v>45122</v>
      </c>
    </row>
    <row r="2695" spans="1:18" x14ac:dyDescent="0.35">
      <c r="A2695" t="s">
        <v>6402</v>
      </c>
      <c r="B2695" t="s">
        <v>6403</v>
      </c>
      <c r="D2695" t="s">
        <v>11</v>
      </c>
      <c r="E2695" t="s">
        <v>4721</v>
      </c>
      <c r="M2695" t="s">
        <v>792</v>
      </c>
      <c r="N2695" t="s">
        <v>42</v>
      </c>
      <c r="O2695" s="2">
        <v>45122</v>
      </c>
    </row>
    <row r="2696" spans="1:18" x14ac:dyDescent="0.35">
      <c r="A2696" t="s">
        <v>6404</v>
      </c>
      <c r="B2696" t="s">
        <v>6405</v>
      </c>
      <c r="D2696" t="s">
        <v>11</v>
      </c>
      <c r="E2696" t="s">
        <v>4721</v>
      </c>
      <c r="M2696" t="s">
        <v>792</v>
      </c>
      <c r="N2696" t="s">
        <v>42</v>
      </c>
      <c r="O2696" s="2">
        <v>45122</v>
      </c>
    </row>
    <row r="2697" spans="1:18" x14ac:dyDescent="0.35">
      <c r="A2697" t="s">
        <v>6406</v>
      </c>
      <c r="B2697" t="s">
        <v>6407</v>
      </c>
      <c r="D2697" t="s">
        <v>11</v>
      </c>
      <c r="E2697" t="s">
        <v>4721</v>
      </c>
      <c r="M2697" t="s">
        <v>792</v>
      </c>
      <c r="N2697" t="s">
        <v>42</v>
      </c>
      <c r="O2697" s="2">
        <v>45122</v>
      </c>
    </row>
    <row r="2698" spans="1:18" x14ac:dyDescent="0.35">
      <c r="A2698" t="s">
        <v>6408</v>
      </c>
      <c r="B2698" t="s">
        <v>6409</v>
      </c>
      <c r="D2698" t="s">
        <v>11</v>
      </c>
      <c r="E2698" t="s">
        <v>4721</v>
      </c>
      <c r="M2698" t="s">
        <v>792</v>
      </c>
      <c r="N2698" t="s">
        <v>42</v>
      </c>
      <c r="O2698" s="2">
        <v>45122</v>
      </c>
    </row>
    <row r="2699" spans="1:18" x14ac:dyDescent="0.35">
      <c r="A2699" t="s">
        <v>6410</v>
      </c>
      <c r="B2699" t="s">
        <v>6411</v>
      </c>
      <c r="D2699" t="s">
        <v>11</v>
      </c>
      <c r="E2699" t="s">
        <v>4721</v>
      </c>
      <c r="M2699" t="s">
        <v>792</v>
      </c>
      <c r="N2699" t="s">
        <v>42</v>
      </c>
      <c r="O2699" s="2">
        <v>41827</v>
      </c>
      <c r="R2699" s="2">
        <v>42277</v>
      </c>
    </row>
    <row r="2700" spans="1:18" x14ac:dyDescent="0.35">
      <c r="A2700" t="s">
        <v>6412</v>
      </c>
      <c r="B2700" t="s">
        <v>6413</v>
      </c>
      <c r="D2700" t="s">
        <v>11</v>
      </c>
      <c r="E2700" t="s">
        <v>4721</v>
      </c>
      <c r="M2700" t="s">
        <v>792</v>
      </c>
      <c r="N2700" t="s">
        <v>42</v>
      </c>
      <c r="O2700" s="2">
        <v>45122</v>
      </c>
    </row>
    <row r="2701" spans="1:18" x14ac:dyDescent="0.35">
      <c r="A2701" t="s">
        <v>6414</v>
      </c>
      <c r="B2701" t="s">
        <v>6415</v>
      </c>
      <c r="D2701" t="s">
        <v>11</v>
      </c>
      <c r="E2701" t="s">
        <v>4721</v>
      </c>
      <c r="M2701" t="s">
        <v>792</v>
      </c>
      <c r="N2701" t="s">
        <v>42</v>
      </c>
      <c r="O2701" s="2">
        <v>45122</v>
      </c>
    </row>
    <row r="2702" spans="1:18" x14ac:dyDescent="0.35">
      <c r="A2702" t="s">
        <v>6416</v>
      </c>
      <c r="B2702" t="s">
        <v>6417</v>
      </c>
      <c r="D2702" t="s">
        <v>11</v>
      </c>
      <c r="E2702" t="s">
        <v>4721</v>
      </c>
      <c r="M2702" t="s">
        <v>792</v>
      </c>
      <c r="N2702" t="s">
        <v>42</v>
      </c>
      <c r="O2702" s="2">
        <v>45122</v>
      </c>
    </row>
    <row r="2703" spans="1:18" x14ac:dyDescent="0.35">
      <c r="A2703" t="s">
        <v>6418</v>
      </c>
      <c r="B2703" t="s">
        <v>6419</v>
      </c>
      <c r="D2703" t="s">
        <v>11</v>
      </c>
      <c r="E2703" t="s">
        <v>4721</v>
      </c>
      <c r="M2703" t="s">
        <v>792</v>
      </c>
      <c r="N2703" t="s">
        <v>42</v>
      </c>
      <c r="O2703" s="2">
        <v>45122</v>
      </c>
    </row>
    <row r="2704" spans="1:18" x14ac:dyDescent="0.35">
      <c r="A2704" t="s">
        <v>6420</v>
      </c>
      <c r="B2704" t="s">
        <v>6421</v>
      </c>
      <c r="D2704" t="s">
        <v>11</v>
      </c>
      <c r="E2704" t="s">
        <v>4721</v>
      </c>
      <c r="M2704" t="s">
        <v>792</v>
      </c>
      <c r="N2704" t="s">
        <v>42</v>
      </c>
      <c r="O2704" s="2">
        <v>45122</v>
      </c>
    </row>
    <row r="2705" spans="1:18" x14ac:dyDescent="0.35">
      <c r="A2705" t="s">
        <v>6422</v>
      </c>
      <c r="B2705" t="s">
        <v>6423</v>
      </c>
      <c r="D2705" t="s">
        <v>11</v>
      </c>
      <c r="E2705" t="s">
        <v>4721</v>
      </c>
      <c r="M2705" t="s">
        <v>792</v>
      </c>
      <c r="N2705" t="s">
        <v>42</v>
      </c>
      <c r="O2705" s="2">
        <v>45122</v>
      </c>
    </row>
    <row r="2706" spans="1:18" x14ac:dyDescent="0.35">
      <c r="A2706" t="s">
        <v>6424</v>
      </c>
      <c r="B2706" t="s">
        <v>6425</v>
      </c>
      <c r="D2706" t="s">
        <v>11</v>
      </c>
      <c r="E2706" t="s">
        <v>4721</v>
      </c>
      <c r="M2706" t="s">
        <v>792</v>
      </c>
      <c r="N2706" t="s">
        <v>42</v>
      </c>
      <c r="O2706" s="2">
        <v>45122</v>
      </c>
    </row>
    <row r="2707" spans="1:18" x14ac:dyDescent="0.35">
      <c r="A2707" t="s">
        <v>6426</v>
      </c>
      <c r="B2707" t="s">
        <v>6427</v>
      </c>
      <c r="D2707" t="s">
        <v>11</v>
      </c>
      <c r="E2707" t="s">
        <v>4721</v>
      </c>
      <c r="M2707" t="s">
        <v>792</v>
      </c>
      <c r="N2707" t="s">
        <v>42</v>
      </c>
      <c r="O2707" s="2">
        <v>41827</v>
      </c>
      <c r="R2707" s="2">
        <v>42277</v>
      </c>
    </row>
    <row r="2708" spans="1:18" x14ac:dyDescent="0.35">
      <c r="A2708" t="s">
        <v>6428</v>
      </c>
      <c r="B2708" t="s">
        <v>6429</v>
      </c>
      <c r="D2708" t="s">
        <v>11</v>
      </c>
      <c r="E2708" t="s">
        <v>4721</v>
      </c>
      <c r="M2708" t="s">
        <v>792</v>
      </c>
      <c r="N2708" t="s">
        <v>42</v>
      </c>
      <c r="O2708" s="2">
        <v>45122</v>
      </c>
    </row>
    <row r="2709" spans="1:18" x14ac:dyDescent="0.35">
      <c r="A2709" t="s">
        <v>6430</v>
      </c>
      <c r="B2709" t="s">
        <v>6431</v>
      </c>
      <c r="D2709" t="s">
        <v>11</v>
      </c>
      <c r="E2709" t="s">
        <v>4721</v>
      </c>
      <c r="M2709" t="s">
        <v>792</v>
      </c>
      <c r="N2709" t="s">
        <v>42</v>
      </c>
      <c r="O2709" s="2">
        <v>45122</v>
      </c>
    </row>
    <row r="2710" spans="1:18" x14ac:dyDescent="0.35">
      <c r="A2710" t="s">
        <v>6432</v>
      </c>
      <c r="B2710" t="s">
        <v>6433</v>
      </c>
      <c r="D2710" t="s">
        <v>11</v>
      </c>
      <c r="E2710" t="s">
        <v>4721</v>
      </c>
      <c r="M2710" t="s">
        <v>792</v>
      </c>
      <c r="N2710" t="s">
        <v>42</v>
      </c>
      <c r="O2710" s="2">
        <v>45122</v>
      </c>
    </row>
    <row r="2711" spans="1:18" x14ac:dyDescent="0.35">
      <c r="A2711" t="s">
        <v>6434</v>
      </c>
      <c r="B2711" t="s">
        <v>6435</v>
      </c>
      <c r="D2711" t="s">
        <v>11</v>
      </c>
      <c r="E2711" t="s">
        <v>4721</v>
      </c>
      <c r="M2711" t="s">
        <v>792</v>
      </c>
      <c r="N2711" t="s">
        <v>42</v>
      </c>
      <c r="O2711" s="2">
        <v>45122</v>
      </c>
    </row>
    <row r="2712" spans="1:18" x14ac:dyDescent="0.35">
      <c r="A2712" t="s">
        <v>6436</v>
      </c>
      <c r="B2712" t="s">
        <v>6437</v>
      </c>
      <c r="D2712" t="s">
        <v>11</v>
      </c>
      <c r="E2712" t="s">
        <v>4721</v>
      </c>
      <c r="M2712" t="s">
        <v>792</v>
      </c>
      <c r="N2712" t="s">
        <v>42</v>
      </c>
      <c r="O2712" s="2">
        <v>41827</v>
      </c>
      <c r="Q2712" s="2">
        <v>42277</v>
      </c>
      <c r="R2712" s="2">
        <v>42277</v>
      </c>
    </row>
    <row r="2713" spans="1:18" x14ac:dyDescent="0.35">
      <c r="A2713" t="s">
        <v>6438</v>
      </c>
      <c r="B2713" t="s">
        <v>6439</v>
      </c>
      <c r="D2713" t="s">
        <v>11</v>
      </c>
      <c r="E2713" t="s">
        <v>4721</v>
      </c>
      <c r="M2713" t="s">
        <v>792</v>
      </c>
      <c r="N2713" t="s">
        <v>42</v>
      </c>
      <c r="O2713" s="2">
        <v>45122</v>
      </c>
    </row>
    <row r="2714" spans="1:18" x14ac:dyDescent="0.35">
      <c r="A2714" t="s">
        <v>6440</v>
      </c>
      <c r="B2714" t="s">
        <v>6441</v>
      </c>
      <c r="D2714" t="s">
        <v>11</v>
      </c>
      <c r="E2714" t="s">
        <v>4721</v>
      </c>
      <c r="M2714" t="s">
        <v>792</v>
      </c>
      <c r="N2714" t="s">
        <v>42</v>
      </c>
      <c r="O2714" s="2">
        <v>45122</v>
      </c>
    </row>
    <row r="2715" spans="1:18" x14ac:dyDescent="0.35">
      <c r="A2715" t="s">
        <v>6442</v>
      </c>
      <c r="B2715" t="s">
        <v>6443</v>
      </c>
      <c r="D2715" t="s">
        <v>11</v>
      </c>
      <c r="E2715" t="s">
        <v>4721</v>
      </c>
      <c r="M2715" t="s">
        <v>792</v>
      </c>
      <c r="N2715" t="s">
        <v>42</v>
      </c>
      <c r="O2715" s="2">
        <v>45122</v>
      </c>
    </row>
    <row r="2716" spans="1:18" x14ac:dyDescent="0.35">
      <c r="A2716" t="s">
        <v>6444</v>
      </c>
      <c r="B2716" t="s">
        <v>6445</v>
      </c>
      <c r="D2716" t="s">
        <v>11</v>
      </c>
      <c r="E2716" t="s">
        <v>4721</v>
      </c>
      <c r="M2716" t="s">
        <v>792</v>
      </c>
      <c r="N2716" t="s">
        <v>42</v>
      </c>
      <c r="O2716" s="2">
        <v>45122</v>
      </c>
    </row>
    <row r="2717" spans="1:18" x14ac:dyDescent="0.35">
      <c r="A2717" t="s">
        <v>6446</v>
      </c>
      <c r="B2717" t="s">
        <v>6447</v>
      </c>
      <c r="D2717" t="s">
        <v>11</v>
      </c>
      <c r="E2717" t="s">
        <v>4721</v>
      </c>
      <c r="M2717" t="s">
        <v>792</v>
      </c>
      <c r="N2717" t="s">
        <v>42</v>
      </c>
      <c r="O2717" s="2">
        <v>45122</v>
      </c>
    </row>
    <row r="2718" spans="1:18" x14ac:dyDescent="0.35">
      <c r="A2718" t="s">
        <v>6448</v>
      </c>
      <c r="B2718" t="s">
        <v>6449</v>
      </c>
      <c r="D2718" t="s">
        <v>11</v>
      </c>
      <c r="E2718" t="s">
        <v>4721</v>
      </c>
      <c r="M2718" t="s">
        <v>792</v>
      </c>
      <c r="N2718" t="s">
        <v>42</v>
      </c>
      <c r="O2718" s="2">
        <v>41827</v>
      </c>
      <c r="R2718" s="2">
        <v>42277</v>
      </c>
    </row>
    <row r="2719" spans="1:18" x14ac:dyDescent="0.35">
      <c r="A2719" t="s">
        <v>6450</v>
      </c>
      <c r="B2719" t="s">
        <v>6451</v>
      </c>
      <c r="D2719" t="s">
        <v>11</v>
      </c>
      <c r="E2719" t="s">
        <v>4721</v>
      </c>
      <c r="M2719" t="s">
        <v>792</v>
      </c>
      <c r="N2719" t="s">
        <v>42</v>
      </c>
      <c r="O2719" s="2">
        <v>41827</v>
      </c>
      <c r="Q2719" s="2">
        <v>42277</v>
      </c>
      <c r="R2719" s="2">
        <v>42277</v>
      </c>
    </row>
    <row r="2720" spans="1:18" x14ac:dyDescent="0.35">
      <c r="A2720" t="s">
        <v>6452</v>
      </c>
      <c r="B2720" t="s">
        <v>6453</v>
      </c>
      <c r="D2720" t="s">
        <v>11</v>
      </c>
      <c r="E2720" t="s">
        <v>4721</v>
      </c>
      <c r="M2720" t="s">
        <v>792</v>
      </c>
      <c r="N2720" t="s">
        <v>42</v>
      </c>
      <c r="O2720" s="2">
        <v>41827</v>
      </c>
      <c r="Q2720" s="2">
        <v>42277</v>
      </c>
      <c r="R2720" s="2">
        <v>42277</v>
      </c>
    </row>
    <row r="2721" spans="1:18" x14ac:dyDescent="0.35">
      <c r="A2721" t="s">
        <v>6454</v>
      </c>
      <c r="B2721" t="s">
        <v>6455</v>
      </c>
      <c r="D2721" t="s">
        <v>11</v>
      </c>
      <c r="E2721" t="s">
        <v>4721</v>
      </c>
      <c r="M2721" t="s">
        <v>792</v>
      </c>
      <c r="N2721" t="s">
        <v>42</v>
      </c>
      <c r="O2721" s="2">
        <v>41827</v>
      </c>
      <c r="Q2721" s="2">
        <v>42277</v>
      </c>
      <c r="R2721" s="2">
        <v>42277</v>
      </c>
    </row>
    <row r="2722" spans="1:18" x14ac:dyDescent="0.35">
      <c r="A2722" t="s">
        <v>6456</v>
      </c>
      <c r="B2722" t="s">
        <v>6457</v>
      </c>
      <c r="D2722" t="s">
        <v>11</v>
      </c>
      <c r="E2722" t="s">
        <v>4721</v>
      </c>
      <c r="M2722" t="s">
        <v>792</v>
      </c>
      <c r="N2722" t="s">
        <v>42</v>
      </c>
      <c r="O2722" s="2">
        <v>41827</v>
      </c>
      <c r="Q2722" s="2">
        <v>42277</v>
      </c>
      <c r="R2722" s="2">
        <v>42277</v>
      </c>
    </row>
    <row r="2723" spans="1:18" x14ac:dyDescent="0.35">
      <c r="A2723" t="s">
        <v>6458</v>
      </c>
      <c r="B2723" t="s">
        <v>6459</v>
      </c>
      <c r="D2723" t="s">
        <v>11</v>
      </c>
      <c r="E2723" t="s">
        <v>4721</v>
      </c>
      <c r="M2723" t="s">
        <v>792</v>
      </c>
      <c r="N2723" t="s">
        <v>42</v>
      </c>
      <c r="O2723" s="2">
        <v>41827</v>
      </c>
      <c r="R2723" s="2">
        <v>42277</v>
      </c>
    </row>
    <row r="2724" spans="1:18" x14ac:dyDescent="0.35">
      <c r="A2724" t="s">
        <v>6460</v>
      </c>
      <c r="B2724" t="s">
        <v>6461</v>
      </c>
      <c r="D2724" t="s">
        <v>11</v>
      </c>
      <c r="E2724" t="s">
        <v>4721</v>
      </c>
      <c r="M2724" t="s">
        <v>792</v>
      </c>
      <c r="N2724" t="s">
        <v>42</v>
      </c>
      <c r="O2724" s="2">
        <v>41827</v>
      </c>
      <c r="R2724" s="2">
        <v>42277</v>
      </c>
    </row>
    <row r="2725" spans="1:18" x14ac:dyDescent="0.35">
      <c r="A2725" t="s">
        <v>6462</v>
      </c>
      <c r="B2725" t="s">
        <v>6463</v>
      </c>
      <c r="D2725" t="s">
        <v>11</v>
      </c>
      <c r="E2725" t="s">
        <v>4721</v>
      </c>
      <c r="M2725" t="s">
        <v>792</v>
      </c>
      <c r="N2725" t="s">
        <v>42</v>
      </c>
      <c r="O2725" s="2">
        <v>41827</v>
      </c>
      <c r="R2725" s="2">
        <v>42277</v>
      </c>
    </row>
    <row r="2726" spans="1:18" x14ac:dyDescent="0.35">
      <c r="A2726" t="s">
        <v>6464</v>
      </c>
      <c r="B2726" t="s">
        <v>6465</v>
      </c>
      <c r="D2726" t="s">
        <v>11</v>
      </c>
      <c r="E2726" t="s">
        <v>4721</v>
      </c>
      <c r="M2726" t="s">
        <v>792</v>
      </c>
      <c r="N2726" t="s">
        <v>42</v>
      </c>
      <c r="O2726" s="2">
        <v>41827</v>
      </c>
      <c r="R2726" s="2">
        <v>42277</v>
      </c>
    </row>
    <row r="2727" spans="1:18" x14ac:dyDescent="0.35">
      <c r="A2727" t="s">
        <v>6466</v>
      </c>
      <c r="B2727" t="s">
        <v>6467</v>
      </c>
      <c r="D2727" t="s">
        <v>11</v>
      </c>
      <c r="E2727" t="s">
        <v>4721</v>
      </c>
      <c r="M2727" t="s">
        <v>792</v>
      </c>
      <c r="N2727" t="s">
        <v>42</v>
      </c>
      <c r="O2727" s="2">
        <v>41827</v>
      </c>
      <c r="R2727" s="2">
        <v>42277</v>
      </c>
    </row>
    <row r="2728" spans="1:18" x14ac:dyDescent="0.35">
      <c r="A2728" t="s">
        <v>6468</v>
      </c>
      <c r="B2728" t="s">
        <v>6469</v>
      </c>
      <c r="D2728" t="s">
        <v>11</v>
      </c>
      <c r="E2728" t="s">
        <v>4721</v>
      </c>
      <c r="M2728" t="s">
        <v>792</v>
      </c>
      <c r="N2728" t="s">
        <v>42</v>
      </c>
      <c r="O2728" s="2">
        <v>41827</v>
      </c>
    </row>
    <row r="2729" spans="1:18" x14ac:dyDescent="0.35">
      <c r="A2729" t="s">
        <v>6470</v>
      </c>
      <c r="B2729" t="s">
        <v>6471</v>
      </c>
      <c r="D2729" t="s">
        <v>11</v>
      </c>
      <c r="E2729" t="s">
        <v>4721</v>
      </c>
      <c r="M2729" t="s">
        <v>792</v>
      </c>
      <c r="N2729" t="s">
        <v>42</v>
      </c>
      <c r="O2729" s="2">
        <v>45122</v>
      </c>
    </row>
    <row r="2730" spans="1:18" x14ac:dyDescent="0.35">
      <c r="A2730" t="s">
        <v>6472</v>
      </c>
      <c r="B2730" t="s">
        <v>6473</v>
      </c>
      <c r="D2730" t="s">
        <v>11</v>
      </c>
      <c r="E2730" t="s">
        <v>4721</v>
      </c>
      <c r="M2730" t="s">
        <v>792</v>
      </c>
      <c r="N2730" t="s">
        <v>42</v>
      </c>
      <c r="O2730" s="2">
        <v>45122</v>
      </c>
    </row>
    <row r="2731" spans="1:18" x14ac:dyDescent="0.35">
      <c r="A2731" t="s">
        <v>6474</v>
      </c>
      <c r="B2731" t="s">
        <v>6475</v>
      </c>
      <c r="D2731" t="s">
        <v>11</v>
      </c>
      <c r="E2731" t="s">
        <v>4721</v>
      </c>
      <c r="M2731" t="s">
        <v>792</v>
      </c>
      <c r="N2731" t="s">
        <v>42</v>
      </c>
      <c r="O2731" s="2">
        <v>45122</v>
      </c>
    </row>
    <row r="2732" spans="1:18" x14ac:dyDescent="0.35">
      <c r="A2732" t="s">
        <v>6476</v>
      </c>
      <c r="B2732" t="s">
        <v>6477</v>
      </c>
      <c r="D2732" t="s">
        <v>11</v>
      </c>
      <c r="E2732" t="s">
        <v>4721</v>
      </c>
      <c r="M2732" t="s">
        <v>792</v>
      </c>
      <c r="N2732" t="s">
        <v>42</v>
      </c>
      <c r="O2732" s="2">
        <v>45122</v>
      </c>
    </row>
    <row r="2733" spans="1:18" x14ac:dyDescent="0.35">
      <c r="A2733" t="s">
        <v>6478</v>
      </c>
      <c r="B2733" t="s">
        <v>6479</v>
      </c>
      <c r="D2733" t="s">
        <v>11</v>
      </c>
      <c r="E2733" t="s">
        <v>4721</v>
      </c>
      <c r="M2733" t="s">
        <v>792</v>
      </c>
      <c r="N2733" t="s">
        <v>42</v>
      </c>
      <c r="O2733" s="2">
        <v>45122</v>
      </c>
    </row>
    <row r="2734" spans="1:18" x14ac:dyDescent="0.35">
      <c r="A2734" t="s">
        <v>6480</v>
      </c>
      <c r="B2734" t="s">
        <v>6481</v>
      </c>
      <c r="D2734" t="s">
        <v>11</v>
      </c>
      <c r="E2734" t="s">
        <v>4721</v>
      </c>
      <c r="M2734" t="s">
        <v>792</v>
      </c>
      <c r="N2734" t="s">
        <v>42</v>
      </c>
      <c r="O2734" s="2">
        <v>45122</v>
      </c>
    </row>
    <row r="2735" spans="1:18" x14ac:dyDescent="0.35">
      <c r="A2735" t="s">
        <v>6482</v>
      </c>
      <c r="B2735" t="s">
        <v>6483</v>
      </c>
      <c r="D2735" t="s">
        <v>11</v>
      </c>
      <c r="E2735" t="s">
        <v>4721</v>
      </c>
      <c r="M2735" t="s">
        <v>792</v>
      </c>
      <c r="N2735" t="s">
        <v>42</v>
      </c>
      <c r="O2735" s="2">
        <v>41827</v>
      </c>
    </row>
    <row r="2736" spans="1:18" x14ac:dyDescent="0.35">
      <c r="A2736" t="s">
        <v>6484</v>
      </c>
      <c r="B2736" t="s">
        <v>6485</v>
      </c>
      <c r="D2736" t="s">
        <v>11</v>
      </c>
      <c r="E2736" t="s">
        <v>4721</v>
      </c>
      <c r="M2736" t="s">
        <v>792</v>
      </c>
      <c r="N2736" t="s">
        <v>42</v>
      </c>
      <c r="O2736" s="2">
        <v>45122</v>
      </c>
    </row>
    <row r="2737" spans="1:15" x14ac:dyDescent="0.35">
      <c r="A2737" t="s">
        <v>6486</v>
      </c>
      <c r="B2737" t="s">
        <v>6487</v>
      </c>
      <c r="D2737" t="s">
        <v>11</v>
      </c>
      <c r="E2737" t="s">
        <v>4721</v>
      </c>
      <c r="M2737" t="s">
        <v>792</v>
      </c>
      <c r="N2737" t="s">
        <v>42</v>
      </c>
      <c r="O2737" s="2">
        <v>45122</v>
      </c>
    </row>
    <row r="2738" spans="1:15" x14ac:dyDescent="0.35">
      <c r="A2738" t="s">
        <v>6488</v>
      </c>
      <c r="B2738" t="s">
        <v>6489</v>
      </c>
      <c r="D2738" t="s">
        <v>11</v>
      </c>
      <c r="E2738" t="s">
        <v>4721</v>
      </c>
      <c r="M2738" t="s">
        <v>792</v>
      </c>
      <c r="N2738" t="s">
        <v>42</v>
      </c>
      <c r="O2738" s="2">
        <v>45122</v>
      </c>
    </row>
    <row r="2739" spans="1:15" x14ac:dyDescent="0.35">
      <c r="A2739" t="s">
        <v>6490</v>
      </c>
      <c r="B2739" t="s">
        <v>6491</v>
      </c>
      <c r="D2739" t="s">
        <v>11</v>
      </c>
      <c r="E2739" t="s">
        <v>4721</v>
      </c>
      <c r="M2739" t="s">
        <v>792</v>
      </c>
      <c r="N2739" t="s">
        <v>42</v>
      </c>
      <c r="O2739" s="2">
        <v>45122</v>
      </c>
    </row>
    <row r="2740" spans="1:15" x14ac:dyDescent="0.35">
      <c r="A2740" t="s">
        <v>6492</v>
      </c>
      <c r="B2740" t="s">
        <v>6493</v>
      </c>
      <c r="D2740" t="s">
        <v>11</v>
      </c>
      <c r="E2740" t="s">
        <v>4721</v>
      </c>
      <c r="M2740" t="s">
        <v>792</v>
      </c>
      <c r="N2740" t="s">
        <v>42</v>
      </c>
      <c r="O2740" s="2">
        <v>45122</v>
      </c>
    </row>
    <row r="2741" spans="1:15" x14ac:dyDescent="0.35">
      <c r="A2741" t="s">
        <v>6494</v>
      </c>
      <c r="B2741" t="s">
        <v>6495</v>
      </c>
      <c r="D2741" t="s">
        <v>11</v>
      </c>
      <c r="E2741" t="s">
        <v>4721</v>
      </c>
      <c r="M2741" t="s">
        <v>792</v>
      </c>
      <c r="N2741" t="s">
        <v>42</v>
      </c>
      <c r="O2741" s="2">
        <v>45122</v>
      </c>
    </row>
    <row r="2742" spans="1:15" x14ac:dyDescent="0.35">
      <c r="A2742" t="s">
        <v>6496</v>
      </c>
      <c r="B2742" t="s">
        <v>6497</v>
      </c>
      <c r="D2742" t="s">
        <v>11</v>
      </c>
      <c r="E2742" t="s">
        <v>4721</v>
      </c>
      <c r="M2742" t="s">
        <v>792</v>
      </c>
      <c r="N2742" t="s">
        <v>42</v>
      </c>
      <c r="O2742" s="2">
        <v>45122</v>
      </c>
    </row>
    <row r="2743" spans="1:15" x14ac:dyDescent="0.35">
      <c r="A2743" t="s">
        <v>6498</v>
      </c>
      <c r="B2743" t="s">
        <v>6499</v>
      </c>
      <c r="D2743" t="s">
        <v>11</v>
      </c>
      <c r="E2743" t="s">
        <v>4721</v>
      </c>
      <c r="M2743" t="s">
        <v>792</v>
      </c>
      <c r="N2743" t="s">
        <v>42</v>
      </c>
      <c r="O2743" s="2">
        <v>41827</v>
      </c>
    </row>
    <row r="2744" spans="1:15" x14ac:dyDescent="0.35">
      <c r="A2744" t="s">
        <v>6500</v>
      </c>
      <c r="B2744" t="s">
        <v>6501</v>
      </c>
      <c r="D2744" t="s">
        <v>11</v>
      </c>
      <c r="E2744" t="s">
        <v>4721</v>
      </c>
      <c r="M2744" t="s">
        <v>792</v>
      </c>
      <c r="N2744" t="s">
        <v>42</v>
      </c>
      <c r="O2744" s="2">
        <v>45122</v>
      </c>
    </row>
    <row r="2745" spans="1:15" x14ac:dyDescent="0.35">
      <c r="A2745" t="s">
        <v>6502</v>
      </c>
      <c r="B2745" t="s">
        <v>6503</v>
      </c>
      <c r="D2745" t="s">
        <v>11</v>
      </c>
      <c r="E2745" t="s">
        <v>4721</v>
      </c>
      <c r="M2745" t="s">
        <v>792</v>
      </c>
      <c r="N2745" t="s">
        <v>42</v>
      </c>
      <c r="O2745" s="2">
        <v>45122</v>
      </c>
    </row>
    <row r="2746" spans="1:15" x14ac:dyDescent="0.35">
      <c r="A2746" t="s">
        <v>6504</v>
      </c>
      <c r="B2746" t="s">
        <v>6505</v>
      </c>
      <c r="D2746" t="s">
        <v>11</v>
      </c>
      <c r="E2746" t="s">
        <v>4721</v>
      </c>
      <c r="M2746" t="s">
        <v>792</v>
      </c>
      <c r="N2746" t="s">
        <v>42</v>
      </c>
      <c r="O2746" s="2">
        <v>45122</v>
      </c>
    </row>
    <row r="2747" spans="1:15" x14ac:dyDescent="0.35">
      <c r="A2747" t="s">
        <v>6506</v>
      </c>
      <c r="B2747" t="s">
        <v>6507</v>
      </c>
      <c r="D2747" t="s">
        <v>11</v>
      </c>
      <c r="E2747" t="s">
        <v>4721</v>
      </c>
      <c r="M2747" t="s">
        <v>792</v>
      </c>
      <c r="N2747" t="s">
        <v>42</v>
      </c>
      <c r="O2747" s="2">
        <v>45122</v>
      </c>
    </row>
    <row r="2748" spans="1:15" x14ac:dyDescent="0.35">
      <c r="A2748" t="s">
        <v>6508</v>
      </c>
      <c r="B2748" t="s">
        <v>6509</v>
      </c>
      <c r="D2748" t="s">
        <v>11</v>
      </c>
      <c r="E2748" t="s">
        <v>4721</v>
      </c>
      <c r="M2748" t="s">
        <v>792</v>
      </c>
      <c r="N2748" t="s">
        <v>42</v>
      </c>
      <c r="O2748" s="2">
        <v>45122</v>
      </c>
    </row>
    <row r="2749" spans="1:15" x14ac:dyDescent="0.35">
      <c r="A2749" t="s">
        <v>6510</v>
      </c>
      <c r="B2749" t="s">
        <v>6511</v>
      </c>
      <c r="D2749" t="s">
        <v>11</v>
      </c>
      <c r="E2749" t="s">
        <v>4721</v>
      </c>
      <c r="M2749" t="s">
        <v>792</v>
      </c>
      <c r="N2749" t="s">
        <v>42</v>
      </c>
      <c r="O2749" s="2">
        <v>45122</v>
      </c>
    </row>
    <row r="2750" spans="1:15" x14ac:dyDescent="0.35">
      <c r="A2750" t="s">
        <v>6512</v>
      </c>
      <c r="B2750" t="s">
        <v>6513</v>
      </c>
      <c r="D2750" t="s">
        <v>11</v>
      </c>
      <c r="E2750" t="s">
        <v>4721</v>
      </c>
      <c r="M2750" t="s">
        <v>792</v>
      </c>
      <c r="N2750" t="s">
        <v>42</v>
      </c>
      <c r="O2750" s="2">
        <v>45122</v>
      </c>
    </row>
    <row r="2751" spans="1:15" x14ac:dyDescent="0.35">
      <c r="A2751" t="s">
        <v>6514</v>
      </c>
      <c r="B2751" t="s">
        <v>6515</v>
      </c>
      <c r="D2751" t="s">
        <v>11</v>
      </c>
      <c r="E2751" t="s">
        <v>4721</v>
      </c>
      <c r="M2751" t="s">
        <v>792</v>
      </c>
      <c r="N2751" t="s">
        <v>42</v>
      </c>
      <c r="O2751" s="2">
        <v>45122</v>
      </c>
    </row>
    <row r="2752" spans="1:15" x14ac:dyDescent="0.35">
      <c r="A2752" t="s">
        <v>6516</v>
      </c>
      <c r="B2752" t="s">
        <v>6517</v>
      </c>
      <c r="D2752" t="s">
        <v>11</v>
      </c>
      <c r="E2752" t="s">
        <v>4721</v>
      </c>
      <c r="M2752" t="s">
        <v>792</v>
      </c>
      <c r="N2752" t="s">
        <v>42</v>
      </c>
      <c r="O2752" s="2">
        <v>45122</v>
      </c>
    </row>
    <row r="2753" spans="1:18" x14ac:dyDescent="0.35">
      <c r="A2753" t="s">
        <v>6518</v>
      </c>
      <c r="B2753" t="s">
        <v>6519</v>
      </c>
      <c r="D2753" t="s">
        <v>11</v>
      </c>
      <c r="E2753" t="s">
        <v>4721</v>
      </c>
      <c r="M2753" t="s">
        <v>792</v>
      </c>
      <c r="N2753" t="s">
        <v>42</v>
      </c>
      <c r="O2753" s="2">
        <v>45122</v>
      </c>
    </row>
    <row r="2754" spans="1:18" x14ac:dyDescent="0.35">
      <c r="A2754" t="s">
        <v>6520</v>
      </c>
      <c r="B2754" t="s">
        <v>6521</v>
      </c>
      <c r="D2754" t="s">
        <v>11</v>
      </c>
      <c r="E2754" t="s">
        <v>4721</v>
      </c>
      <c r="M2754" t="s">
        <v>792</v>
      </c>
      <c r="N2754" t="s">
        <v>42</v>
      </c>
      <c r="O2754" s="2">
        <v>41827</v>
      </c>
    </row>
    <row r="2755" spans="1:18" x14ac:dyDescent="0.35">
      <c r="A2755" t="s">
        <v>6522</v>
      </c>
      <c r="B2755" t="s">
        <v>6523</v>
      </c>
      <c r="D2755" t="s">
        <v>11</v>
      </c>
      <c r="E2755" t="s">
        <v>4721</v>
      </c>
      <c r="M2755" t="s">
        <v>792</v>
      </c>
      <c r="N2755" t="s">
        <v>42</v>
      </c>
      <c r="O2755" s="2">
        <v>45122</v>
      </c>
    </row>
    <row r="2756" spans="1:18" x14ac:dyDescent="0.35">
      <c r="A2756" t="s">
        <v>6524</v>
      </c>
      <c r="B2756" t="s">
        <v>6525</v>
      </c>
      <c r="D2756" t="s">
        <v>11</v>
      </c>
      <c r="E2756" t="s">
        <v>4721</v>
      </c>
      <c r="M2756" t="s">
        <v>792</v>
      </c>
      <c r="N2756" t="s">
        <v>42</v>
      </c>
      <c r="O2756" s="2">
        <v>45122</v>
      </c>
    </row>
    <row r="2757" spans="1:18" x14ac:dyDescent="0.35">
      <c r="A2757" t="s">
        <v>6526</v>
      </c>
      <c r="B2757" t="s">
        <v>6527</v>
      </c>
      <c r="D2757" t="s">
        <v>11</v>
      </c>
      <c r="E2757" t="s">
        <v>4721</v>
      </c>
      <c r="M2757" t="s">
        <v>792</v>
      </c>
      <c r="N2757" t="s">
        <v>42</v>
      </c>
      <c r="O2757" s="2">
        <v>45122</v>
      </c>
    </row>
    <row r="2758" spans="1:18" x14ac:dyDescent="0.35">
      <c r="A2758" t="s">
        <v>6528</v>
      </c>
      <c r="B2758" t="s">
        <v>6529</v>
      </c>
      <c r="D2758" t="s">
        <v>11</v>
      </c>
      <c r="E2758" t="s">
        <v>4721</v>
      </c>
      <c r="M2758" t="s">
        <v>792</v>
      </c>
      <c r="N2758" t="s">
        <v>42</v>
      </c>
      <c r="O2758" s="2">
        <v>45122</v>
      </c>
    </row>
    <row r="2759" spans="1:18" x14ac:dyDescent="0.35">
      <c r="A2759" t="s">
        <v>6530</v>
      </c>
      <c r="B2759" t="s">
        <v>6531</v>
      </c>
      <c r="D2759" t="s">
        <v>11</v>
      </c>
      <c r="E2759" t="s">
        <v>4721</v>
      </c>
      <c r="M2759" t="s">
        <v>792</v>
      </c>
      <c r="N2759" t="s">
        <v>42</v>
      </c>
      <c r="O2759" s="2">
        <v>45122</v>
      </c>
    </row>
    <row r="2760" spans="1:18" x14ac:dyDescent="0.35">
      <c r="A2760" t="s">
        <v>6532</v>
      </c>
      <c r="B2760" t="s">
        <v>6533</v>
      </c>
      <c r="D2760" t="s">
        <v>11</v>
      </c>
      <c r="E2760" t="s">
        <v>4721</v>
      </c>
      <c r="M2760" t="s">
        <v>792</v>
      </c>
      <c r="N2760" t="s">
        <v>42</v>
      </c>
      <c r="O2760" s="2">
        <v>45122</v>
      </c>
    </row>
    <row r="2761" spans="1:18" x14ac:dyDescent="0.35">
      <c r="A2761" t="s">
        <v>6534</v>
      </c>
      <c r="B2761" t="s">
        <v>6535</v>
      </c>
      <c r="D2761" t="s">
        <v>11</v>
      </c>
      <c r="E2761" t="s">
        <v>4721</v>
      </c>
      <c r="M2761" t="s">
        <v>792</v>
      </c>
      <c r="N2761" t="s">
        <v>42</v>
      </c>
      <c r="O2761" s="2">
        <v>45122</v>
      </c>
      <c r="Q2761" s="2">
        <v>46203</v>
      </c>
    </row>
    <row r="2762" spans="1:18" x14ac:dyDescent="0.35">
      <c r="A2762" t="s">
        <v>6536</v>
      </c>
      <c r="B2762" t="s">
        <v>6537</v>
      </c>
      <c r="D2762" t="s">
        <v>11</v>
      </c>
      <c r="E2762" t="s">
        <v>4721</v>
      </c>
      <c r="M2762" t="s">
        <v>792</v>
      </c>
      <c r="N2762" t="s">
        <v>42</v>
      </c>
      <c r="O2762" s="2">
        <v>41827</v>
      </c>
      <c r="R2762" s="2">
        <v>42277</v>
      </c>
    </row>
    <row r="2763" spans="1:18" x14ac:dyDescent="0.35">
      <c r="A2763" t="s">
        <v>6538</v>
      </c>
      <c r="B2763" t="s">
        <v>6539</v>
      </c>
      <c r="D2763" t="s">
        <v>11</v>
      </c>
      <c r="E2763" t="s">
        <v>4721</v>
      </c>
      <c r="M2763" t="s">
        <v>792</v>
      </c>
      <c r="N2763" t="s">
        <v>42</v>
      </c>
      <c r="O2763" s="2">
        <v>45122</v>
      </c>
    </row>
    <row r="2764" spans="1:18" x14ac:dyDescent="0.35">
      <c r="A2764" t="s">
        <v>6540</v>
      </c>
      <c r="B2764" t="s">
        <v>6541</v>
      </c>
      <c r="D2764" t="s">
        <v>11</v>
      </c>
      <c r="E2764" t="s">
        <v>4721</v>
      </c>
      <c r="M2764" t="s">
        <v>792</v>
      </c>
      <c r="N2764" t="s">
        <v>42</v>
      </c>
      <c r="O2764" s="2">
        <v>45122</v>
      </c>
    </row>
    <row r="2765" spans="1:18" x14ac:dyDescent="0.35">
      <c r="A2765" t="s">
        <v>6542</v>
      </c>
      <c r="B2765" t="s">
        <v>6543</v>
      </c>
      <c r="D2765" t="s">
        <v>11</v>
      </c>
      <c r="E2765" t="s">
        <v>4721</v>
      </c>
      <c r="M2765" t="s">
        <v>792</v>
      </c>
      <c r="N2765" t="s">
        <v>42</v>
      </c>
      <c r="O2765" s="2">
        <v>45122</v>
      </c>
    </row>
    <row r="2766" spans="1:18" x14ac:dyDescent="0.35">
      <c r="A2766" t="s">
        <v>6544</v>
      </c>
      <c r="B2766" t="s">
        <v>6545</v>
      </c>
      <c r="D2766" t="s">
        <v>11</v>
      </c>
      <c r="E2766" t="s">
        <v>4721</v>
      </c>
      <c r="M2766" t="s">
        <v>792</v>
      </c>
      <c r="N2766" t="s">
        <v>42</v>
      </c>
      <c r="O2766" s="2">
        <v>45122</v>
      </c>
    </row>
    <row r="2767" spans="1:18" x14ac:dyDescent="0.35">
      <c r="A2767" t="s">
        <v>6546</v>
      </c>
      <c r="B2767" t="s">
        <v>6547</v>
      </c>
      <c r="D2767" t="s">
        <v>11</v>
      </c>
      <c r="E2767" t="s">
        <v>4721</v>
      </c>
      <c r="M2767" t="s">
        <v>792</v>
      </c>
      <c r="N2767" t="s">
        <v>42</v>
      </c>
      <c r="O2767" s="2">
        <v>45122</v>
      </c>
    </row>
    <row r="2768" spans="1:18" x14ac:dyDescent="0.35">
      <c r="A2768" t="s">
        <v>6548</v>
      </c>
      <c r="B2768" t="s">
        <v>6549</v>
      </c>
      <c r="D2768" t="s">
        <v>11</v>
      </c>
      <c r="E2768" t="s">
        <v>4721</v>
      </c>
      <c r="M2768" t="s">
        <v>792</v>
      </c>
      <c r="N2768" t="s">
        <v>42</v>
      </c>
      <c r="O2768" s="2">
        <v>41827</v>
      </c>
    </row>
    <row r="2769" spans="1:15" x14ac:dyDescent="0.35">
      <c r="A2769" t="s">
        <v>6550</v>
      </c>
      <c r="B2769" t="s">
        <v>6551</v>
      </c>
      <c r="D2769" t="s">
        <v>11</v>
      </c>
      <c r="E2769" t="s">
        <v>4721</v>
      </c>
      <c r="M2769" t="s">
        <v>792</v>
      </c>
      <c r="N2769" t="s">
        <v>42</v>
      </c>
      <c r="O2769" s="2">
        <v>45122</v>
      </c>
    </row>
    <row r="2770" spans="1:15" x14ac:dyDescent="0.35">
      <c r="A2770" t="s">
        <v>6552</v>
      </c>
      <c r="B2770" t="s">
        <v>6553</v>
      </c>
      <c r="D2770" t="s">
        <v>11</v>
      </c>
      <c r="E2770" t="s">
        <v>4721</v>
      </c>
      <c r="M2770" t="s">
        <v>792</v>
      </c>
      <c r="N2770" t="s">
        <v>42</v>
      </c>
      <c r="O2770" s="2">
        <v>45122</v>
      </c>
    </row>
    <row r="2771" spans="1:15" x14ac:dyDescent="0.35">
      <c r="A2771" t="s">
        <v>6554</v>
      </c>
      <c r="B2771" t="s">
        <v>6555</v>
      </c>
      <c r="D2771" t="s">
        <v>11</v>
      </c>
      <c r="E2771" t="s">
        <v>4721</v>
      </c>
      <c r="M2771" t="s">
        <v>792</v>
      </c>
      <c r="N2771" t="s">
        <v>42</v>
      </c>
      <c r="O2771" s="2">
        <v>45122</v>
      </c>
    </row>
    <row r="2772" spans="1:15" x14ac:dyDescent="0.35">
      <c r="A2772" t="s">
        <v>6556</v>
      </c>
      <c r="B2772" t="s">
        <v>6557</v>
      </c>
      <c r="D2772" t="s">
        <v>11</v>
      </c>
      <c r="E2772" t="s">
        <v>4721</v>
      </c>
      <c r="M2772" t="s">
        <v>792</v>
      </c>
      <c r="N2772" t="s">
        <v>42</v>
      </c>
      <c r="O2772" s="2">
        <v>45122</v>
      </c>
    </row>
    <row r="2773" spans="1:15" x14ac:dyDescent="0.35">
      <c r="A2773" t="s">
        <v>6558</v>
      </c>
      <c r="B2773" t="s">
        <v>6559</v>
      </c>
      <c r="D2773" t="s">
        <v>11</v>
      </c>
      <c r="E2773" t="s">
        <v>4721</v>
      </c>
      <c r="M2773" t="s">
        <v>792</v>
      </c>
      <c r="N2773" t="s">
        <v>42</v>
      </c>
      <c r="O2773" s="2">
        <v>45122</v>
      </c>
    </row>
    <row r="2774" spans="1:15" x14ac:dyDescent="0.35">
      <c r="A2774" t="s">
        <v>6560</v>
      </c>
      <c r="B2774" t="s">
        <v>6561</v>
      </c>
      <c r="D2774" t="s">
        <v>11</v>
      </c>
      <c r="E2774" t="s">
        <v>4721</v>
      </c>
      <c r="M2774" t="s">
        <v>792</v>
      </c>
      <c r="N2774" t="s">
        <v>42</v>
      </c>
      <c r="O2774" s="2">
        <v>45122</v>
      </c>
    </row>
    <row r="2775" spans="1:15" x14ac:dyDescent="0.35">
      <c r="A2775" t="s">
        <v>6562</v>
      </c>
      <c r="B2775" t="s">
        <v>6563</v>
      </c>
      <c r="D2775" t="s">
        <v>11</v>
      </c>
      <c r="E2775" t="s">
        <v>4721</v>
      </c>
      <c r="M2775" t="s">
        <v>792</v>
      </c>
      <c r="N2775" t="s">
        <v>42</v>
      </c>
      <c r="O2775" s="2">
        <v>45122</v>
      </c>
    </row>
    <row r="2776" spans="1:15" x14ac:dyDescent="0.35">
      <c r="A2776" t="s">
        <v>6564</v>
      </c>
      <c r="B2776" t="s">
        <v>6565</v>
      </c>
      <c r="D2776" t="s">
        <v>11</v>
      </c>
      <c r="E2776" t="s">
        <v>4721</v>
      </c>
      <c r="M2776" t="s">
        <v>792</v>
      </c>
      <c r="N2776" t="s">
        <v>42</v>
      </c>
      <c r="O2776" s="2">
        <v>41827</v>
      </c>
    </row>
    <row r="2777" spans="1:15" x14ac:dyDescent="0.35">
      <c r="A2777" t="s">
        <v>6566</v>
      </c>
      <c r="B2777" t="s">
        <v>6567</v>
      </c>
      <c r="D2777" t="s">
        <v>11</v>
      </c>
      <c r="E2777" t="s">
        <v>4721</v>
      </c>
      <c r="M2777" t="s">
        <v>792</v>
      </c>
      <c r="N2777" t="s">
        <v>42</v>
      </c>
      <c r="O2777" s="2">
        <v>45122</v>
      </c>
    </row>
    <row r="2778" spans="1:15" x14ac:dyDescent="0.35">
      <c r="A2778" t="s">
        <v>6568</v>
      </c>
      <c r="B2778" t="s">
        <v>6569</v>
      </c>
      <c r="D2778" t="s">
        <v>11</v>
      </c>
      <c r="E2778" t="s">
        <v>4721</v>
      </c>
      <c r="M2778" t="s">
        <v>792</v>
      </c>
      <c r="N2778" t="s">
        <v>42</v>
      </c>
      <c r="O2778" s="2">
        <v>45122</v>
      </c>
    </row>
    <row r="2779" spans="1:15" x14ac:dyDescent="0.35">
      <c r="A2779" t="s">
        <v>6570</v>
      </c>
      <c r="B2779" t="s">
        <v>6571</v>
      </c>
      <c r="D2779" t="s">
        <v>11</v>
      </c>
      <c r="E2779" t="s">
        <v>4721</v>
      </c>
      <c r="M2779" t="s">
        <v>792</v>
      </c>
      <c r="N2779" t="s">
        <v>42</v>
      </c>
      <c r="O2779" s="2">
        <v>45122</v>
      </c>
    </row>
    <row r="2780" spans="1:15" x14ac:dyDescent="0.35">
      <c r="A2780" t="s">
        <v>6572</v>
      </c>
      <c r="B2780" t="s">
        <v>6573</v>
      </c>
      <c r="D2780" t="s">
        <v>11</v>
      </c>
      <c r="E2780" t="s">
        <v>4721</v>
      </c>
      <c r="M2780" t="s">
        <v>792</v>
      </c>
      <c r="N2780" t="s">
        <v>42</v>
      </c>
      <c r="O2780" s="2">
        <v>45122</v>
      </c>
    </row>
    <row r="2781" spans="1:15" x14ac:dyDescent="0.35">
      <c r="A2781" t="s">
        <v>6574</v>
      </c>
      <c r="B2781" t="s">
        <v>6575</v>
      </c>
      <c r="D2781" t="s">
        <v>11</v>
      </c>
      <c r="E2781" t="s">
        <v>4721</v>
      </c>
      <c r="M2781" t="s">
        <v>792</v>
      </c>
      <c r="N2781" t="s">
        <v>42</v>
      </c>
      <c r="O2781" s="2">
        <v>45122</v>
      </c>
    </row>
    <row r="2782" spans="1:15" x14ac:dyDescent="0.35">
      <c r="A2782" t="s">
        <v>6576</v>
      </c>
      <c r="B2782" t="s">
        <v>6577</v>
      </c>
      <c r="D2782" t="s">
        <v>11</v>
      </c>
      <c r="E2782" t="s">
        <v>4721</v>
      </c>
      <c r="M2782" t="s">
        <v>792</v>
      </c>
      <c r="N2782" t="s">
        <v>42</v>
      </c>
      <c r="O2782" s="2">
        <v>45122</v>
      </c>
    </row>
    <row r="2783" spans="1:15" x14ac:dyDescent="0.35">
      <c r="A2783" t="s">
        <v>6578</v>
      </c>
      <c r="B2783" t="s">
        <v>6579</v>
      </c>
      <c r="D2783" t="s">
        <v>11</v>
      </c>
      <c r="E2783" t="s">
        <v>4721</v>
      </c>
      <c r="M2783" t="s">
        <v>792</v>
      </c>
      <c r="N2783" t="s">
        <v>42</v>
      </c>
      <c r="O2783" s="2">
        <v>45122</v>
      </c>
    </row>
    <row r="2784" spans="1:15" x14ac:dyDescent="0.35">
      <c r="A2784" t="s">
        <v>6580</v>
      </c>
      <c r="B2784" t="s">
        <v>6581</v>
      </c>
      <c r="D2784" t="s">
        <v>11</v>
      </c>
      <c r="E2784" t="s">
        <v>4721</v>
      </c>
      <c r="M2784" t="s">
        <v>792</v>
      </c>
      <c r="N2784" t="s">
        <v>42</v>
      </c>
      <c r="O2784" s="2">
        <v>45122</v>
      </c>
    </row>
    <row r="2785" spans="1:17" x14ac:dyDescent="0.35">
      <c r="A2785" t="s">
        <v>6582</v>
      </c>
      <c r="B2785" t="s">
        <v>6583</v>
      </c>
      <c r="D2785" t="s">
        <v>11</v>
      </c>
      <c r="E2785" t="s">
        <v>4721</v>
      </c>
      <c r="M2785" t="s">
        <v>792</v>
      </c>
      <c r="N2785" t="s">
        <v>42</v>
      </c>
      <c r="O2785" s="2">
        <v>45122</v>
      </c>
    </row>
    <row r="2786" spans="1:17" x14ac:dyDescent="0.35">
      <c r="A2786" t="s">
        <v>6584</v>
      </c>
      <c r="B2786" t="s">
        <v>6585</v>
      </c>
      <c r="D2786" t="s">
        <v>11</v>
      </c>
      <c r="E2786" t="s">
        <v>4721</v>
      </c>
      <c r="M2786" t="s">
        <v>792</v>
      </c>
      <c r="N2786" t="s">
        <v>42</v>
      </c>
      <c r="O2786" s="2">
        <v>41827</v>
      </c>
    </row>
    <row r="2787" spans="1:17" x14ac:dyDescent="0.35">
      <c r="A2787" t="s">
        <v>6586</v>
      </c>
      <c r="B2787" t="s">
        <v>6587</v>
      </c>
      <c r="D2787" t="s">
        <v>11</v>
      </c>
      <c r="E2787" t="s">
        <v>4721</v>
      </c>
      <c r="M2787" t="s">
        <v>792</v>
      </c>
      <c r="N2787" t="s">
        <v>42</v>
      </c>
      <c r="O2787" s="2">
        <v>45122</v>
      </c>
    </row>
    <row r="2788" spans="1:17" x14ac:dyDescent="0.35">
      <c r="A2788" t="s">
        <v>6588</v>
      </c>
      <c r="B2788" t="s">
        <v>6589</v>
      </c>
      <c r="D2788" t="s">
        <v>11</v>
      </c>
      <c r="E2788" t="s">
        <v>4721</v>
      </c>
      <c r="M2788" t="s">
        <v>792</v>
      </c>
      <c r="N2788" t="s">
        <v>42</v>
      </c>
      <c r="O2788" s="2">
        <v>45122</v>
      </c>
    </row>
    <row r="2789" spans="1:17" x14ac:dyDescent="0.35">
      <c r="A2789" t="s">
        <v>6590</v>
      </c>
      <c r="B2789" t="s">
        <v>6591</v>
      </c>
      <c r="D2789" t="s">
        <v>11</v>
      </c>
      <c r="E2789" t="s">
        <v>4721</v>
      </c>
      <c r="M2789" t="s">
        <v>792</v>
      </c>
      <c r="N2789" t="s">
        <v>42</v>
      </c>
      <c r="O2789" s="2">
        <v>45122</v>
      </c>
      <c r="Q2789" s="2">
        <v>45580</v>
      </c>
    </row>
    <row r="2790" spans="1:17" x14ac:dyDescent="0.35">
      <c r="A2790" t="s">
        <v>6592</v>
      </c>
      <c r="B2790" t="s">
        <v>6593</v>
      </c>
      <c r="D2790" t="s">
        <v>11</v>
      </c>
      <c r="E2790" t="s">
        <v>4721</v>
      </c>
      <c r="M2790" t="s">
        <v>792</v>
      </c>
      <c r="N2790" t="s">
        <v>42</v>
      </c>
      <c r="O2790" s="2">
        <v>45122</v>
      </c>
    </row>
    <row r="2791" spans="1:17" x14ac:dyDescent="0.35">
      <c r="A2791" t="s">
        <v>6594</v>
      </c>
      <c r="B2791" t="s">
        <v>6595</v>
      </c>
      <c r="D2791" t="s">
        <v>11</v>
      </c>
      <c r="E2791" t="s">
        <v>4721</v>
      </c>
      <c r="M2791" t="s">
        <v>792</v>
      </c>
      <c r="N2791" t="s">
        <v>42</v>
      </c>
      <c r="O2791" s="2">
        <v>45122</v>
      </c>
    </row>
    <row r="2792" spans="1:17" x14ac:dyDescent="0.35">
      <c r="A2792" t="s">
        <v>6596</v>
      </c>
      <c r="B2792" t="s">
        <v>6597</v>
      </c>
      <c r="D2792" t="s">
        <v>11</v>
      </c>
      <c r="E2792" t="s">
        <v>4721</v>
      </c>
      <c r="M2792" t="s">
        <v>792</v>
      </c>
      <c r="N2792" t="s">
        <v>42</v>
      </c>
      <c r="O2792" s="2">
        <v>45122</v>
      </c>
    </row>
    <row r="2793" spans="1:17" x14ac:dyDescent="0.35">
      <c r="A2793" t="s">
        <v>6598</v>
      </c>
      <c r="B2793" t="s">
        <v>6599</v>
      </c>
      <c r="D2793" t="s">
        <v>11</v>
      </c>
      <c r="E2793" t="s">
        <v>4721</v>
      </c>
      <c r="M2793" t="s">
        <v>792</v>
      </c>
      <c r="N2793" t="s">
        <v>42</v>
      </c>
      <c r="O2793" s="2">
        <v>41827</v>
      </c>
    </row>
    <row r="2794" spans="1:17" x14ac:dyDescent="0.35">
      <c r="A2794" t="s">
        <v>6600</v>
      </c>
      <c r="B2794" t="s">
        <v>6601</v>
      </c>
      <c r="D2794" t="s">
        <v>11</v>
      </c>
      <c r="E2794" t="s">
        <v>4721</v>
      </c>
      <c r="M2794" t="s">
        <v>792</v>
      </c>
      <c r="N2794" t="s">
        <v>42</v>
      </c>
      <c r="O2794" s="2">
        <v>45122</v>
      </c>
    </row>
    <row r="2795" spans="1:17" x14ac:dyDescent="0.35">
      <c r="A2795" t="s">
        <v>6602</v>
      </c>
      <c r="B2795" t="s">
        <v>6603</v>
      </c>
      <c r="D2795" t="s">
        <v>11</v>
      </c>
      <c r="E2795" t="s">
        <v>4721</v>
      </c>
      <c r="M2795" t="s">
        <v>792</v>
      </c>
      <c r="N2795" t="s">
        <v>42</v>
      </c>
      <c r="O2795" s="2">
        <v>45122</v>
      </c>
    </row>
    <row r="2796" spans="1:17" x14ac:dyDescent="0.35">
      <c r="A2796" t="s">
        <v>6604</v>
      </c>
      <c r="B2796" t="s">
        <v>6605</v>
      </c>
      <c r="D2796" t="s">
        <v>11</v>
      </c>
      <c r="E2796" t="s">
        <v>4721</v>
      </c>
      <c r="M2796" t="s">
        <v>792</v>
      </c>
      <c r="N2796" t="s">
        <v>42</v>
      </c>
      <c r="O2796" s="2">
        <v>45122</v>
      </c>
    </row>
    <row r="2797" spans="1:17" x14ac:dyDescent="0.35">
      <c r="A2797" t="s">
        <v>6606</v>
      </c>
      <c r="B2797" t="s">
        <v>6607</v>
      </c>
      <c r="D2797" t="s">
        <v>11</v>
      </c>
      <c r="E2797" t="s">
        <v>4721</v>
      </c>
      <c r="M2797" t="s">
        <v>792</v>
      </c>
      <c r="N2797" t="s">
        <v>42</v>
      </c>
      <c r="O2797" s="2">
        <v>45122</v>
      </c>
    </row>
    <row r="2798" spans="1:17" x14ac:dyDescent="0.35">
      <c r="A2798" t="s">
        <v>6608</v>
      </c>
      <c r="B2798" t="s">
        <v>6609</v>
      </c>
      <c r="D2798" t="s">
        <v>11</v>
      </c>
      <c r="E2798" t="s">
        <v>4721</v>
      </c>
      <c r="M2798" t="s">
        <v>792</v>
      </c>
      <c r="N2798" t="s">
        <v>42</v>
      </c>
      <c r="O2798" s="2">
        <v>45122</v>
      </c>
    </row>
    <row r="2799" spans="1:17" x14ac:dyDescent="0.35">
      <c r="A2799" t="s">
        <v>6610</v>
      </c>
      <c r="B2799" t="s">
        <v>6611</v>
      </c>
      <c r="D2799" t="s">
        <v>11</v>
      </c>
      <c r="E2799" t="s">
        <v>4721</v>
      </c>
      <c r="M2799" t="s">
        <v>792</v>
      </c>
      <c r="N2799" t="s">
        <v>42</v>
      </c>
      <c r="O2799" s="2">
        <v>45122</v>
      </c>
    </row>
    <row r="2800" spans="1:17" x14ac:dyDescent="0.35">
      <c r="A2800" t="s">
        <v>6612</v>
      </c>
      <c r="B2800" t="s">
        <v>6613</v>
      </c>
      <c r="D2800" t="s">
        <v>11</v>
      </c>
      <c r="E2800" t="s">
        <v>4721</v>
      </c>
      <c r="M2800" t="s">
        <v>792</v>
      </c>
      <c r="N2800" t="s">
        <v>42</v>
      </c>
      <c r="O2800" s="2">
        <v>41827</v>
      </c>
    </row>
    <row r="2801" spans="1:18" x14ac:dyDescent="0.35">
      <c r="A2801" t="s">
        <v>6614</v>
      </c>
      <c r="B2801" t="s">
        <v>6615</v>
      </c>
      <c r="D2801" t="s">
        <v>11</v>
      </c>
      <c r="E2801" t="s">
        <v>4721</v>
      </c>
      <c r="M2801" t="s">
        <v>792</v>
      </c>
      <c r="N2801" t="s">
        <v>42</v>
      </c>
      <c r="O2801" s="2">
        <v>45122</v>
      </c>
    </row>
    <row r="2802" spans="1:18" x14ac:dyDescent="0.35">
      <c r="A2802" t="s">
        <v>6616</v>
      </c>
      <c r="B2802" t="s">
        <v>6617</v>
      </c>
      <c r="D2802" t="s">
        <v>11</v>
      </c>
      <c r="E2802" t="s">
        <v>4721</v>
      </c>
      <c r="M2802" t="s">
        <v>792</v>
      </c>
      <c r="N2802" t="s">
        <v>42</v>
      </c>
      <c r="O2802" s="2">
        <v>45122</v>
      </c>
    </row>
    <row r="2803" spans="1:18" x14ac:dyDescent="0.35">
      <c r="A2803" t="s">
        <v>6618</v>
      </c>
      <c r="B2803" t="s">
        <v>6619</v>
      </c>
      <c r="D2803" t="s">
        <v>11</v>
      </c>
      <c r="E2803" t="s">
        <v>4721</v>
      </c>
      <c r="M2803" t="s">
        <v>792</v>
      </c>
      <c r="N2803" t="s">
        <v>42</v>
      </c>
      <c r="O2803" s="2">
        <v>45122</v>
      </c>
    </row>
    <row r="2804" spans="1:18" x14ac:dyDescent="0.35">
      <c r="A2804" t="s">
        <v>6620</v>
      </c>
      <c r="B2804" t="s">
        <v>6621</v>
      </c>
      <c r="D2804" t="s">
        <v>11</v>
      </c>
      <c r="E2804" t="s">
        <v>4721</v>
      </c>
      <c r="M2804" t="s">
        <v>792</v>
      </c>
      <c r="N2804" t="s">
        <v>42</v>
      </c>
      <c r="O2804" s="2">
        <v>45122</v>
      </c>
    </row>
    <row r="2805" spans="1:18" x14ac:dyDescent="0.35">
      <c r="A2805" t="s">
        <v>6622</v>
      </c>
      <c r="B2805" t="s">
        <v>6623</v>
      </c>
      <c r="D2805" t="s">
        <v>11</v>
      </c>
      <c r="E2805" t="s">
        <v>4721</v>
      </c>
      <c r="M2805" t="s">
        <v>792</v>
      </c>
      <c r="N2805" t="s">
        <v>42</v>
      </c>
      <c r="O2805" s="2">
        <v>45122</v>
      </c>
    </row>
    <row r="2806" spans="1:18" x14ac:dyDescent="0.35">
      <c r="A2806" t="s">
        <v>6624</v>
      </c>
      <c r="B2806" t="s">
        <v>6625</v>
      </c>
      <c r="D2806" t="s">
        <v>11</v>
      </c>
      <c r="E2806" t="s">
        <v>4721</v>
      </c>
      <c r="M2806" t="s">
        <v>792</v>
      </c>
      <c r="N2806" t="s">
        <v>42</v>
      </c>
      <c r="O2806" s="2">
        <v>41827</v>
      </c>
    </row>
    <row r="2807" spans="1:18" x14ac:dyDescent="0.35">
      <c r="A2807" t="s">
        <v>6626</v>
      </c>
      <c r="B2807" t="s">
        <v>6627</v>
      </c>
      <c r="D2807" t="s">
        <v>11</v>
      </c>
      <c r="E2807" t="s">
        <v>4721</v>
      </c>
      <c r="M2807" t="s">
        <v>792</v>
      </c>
      <c r="N2807" t="s">
        <v>42</v>
      </c>
      <c r="O2807" s="2">
        <v>45122</v>
      </c>
    </row>
    <row r="2808" spans="1:18" x14ac:dyDescent="0.35">
      <c r="A2808" t="s">
        <v>6628</v>
      </c>
      <c r="B2808" t="s">
        <v>6629</v>
      </c>
      <c r="D2808" t="s">
        <v>11</v>
      </c>
      <c r="E2808" t="s">
        <v>4721</v>
      </c>
      <c r="M2808" t="s">
        <v>792</v>
      </c>
      <c r="N2808" t="s">
        <v>42</v>
      </c>
      <c r="O2808" s="2">
        <v>45122</v>
      </c>
    </row>
    <row r="2809" spans="1:18" x14ac:dyDescent="0.35">
      <c r="A2809" t="s">
        <v>6630</v>
      </c>
      <c r="B2809" t="s">
        <v>6631</v>
      </c>
      <c r="D2809" t="s">
        <v>11</v>
      </c>
      <c r="E2809" t="s">
        <v>4721</v>
      </c>
      <c r="M2809" t="s">
        <v>792</v>
      </c>
      <c r="N2809" t="s">
        <v>42</v>
      </c>
      <c r="O2809" s="2">
        <v>45122</v>
      </c>
    </row>
    <row r="2810" spans="1:18" x14ac:dyDescent="0.35">
      <c r="A2810" t="s">
        <v>6632</v>
      </c>
      <c r="B2810" t="s">
        <v>6633</v>
      </c>
      <c r="D2810" t="s">
        <v>11</v>
      </c>
      <c r="E2810" t="s">
        <v>4721</v>
      </c>
      <c r="M2810" t="s">
        <v>792</v>
      </c>
      <c r="N2810" t="s">
        <v>42</v>
      </c>
      <c r="O2810" s="2">
        <v>45122</v>
      </c>
    </row>
    <row r="2811" spans="1:18" x14ac:dyDescent="0.35">
      <c r="A2811" t="s">
        <v>6634</v>
      </c>
      <c r="B2811" t="s">
        <v>6635</v>
      </c>
      <c r="D2811" t="s">
        <v>11</v>
      </c>
      <c r="E2811" t="s">
        <v>4721</v>
      </c>
      <c r="M2811" t="s">
        <v>792</v>
      </c>
      <c r="N2811" t="s">
        <v>42</v>
      </c>
      <c r="O2811" s="2">
        <v>45122</v>
      </c>
    </row>
    <row r="2812" spans="1:18" x14ac:dyDescent="0.35">
      <c r="A2812" t="s">
        <v>6636</v>
      </c>
      <c r="B2812" t="s">
        <v>6637</v>
      </c>
      <c r="D2812" t="s">
        <v>11</v>
      </c>
      <c r="E2812" t="s">
        <v>4721</v>
      </c>
      <c r="M2812" t="s">
        <v>792</v>
      </c>
      <c r="N2812" t="s">
        <v>42</v>
      </c>
      <c r="O2812" s="2">
        <v>45122</v>
      </c>
      <c r="R2812" s="2">
        <v>45580</v>
      </c>
    </row>
    <row r="2813" spans="1:18" x14ac:dyDescent="0.35">
      <c r="A2813" t="s">
        <v>6638</v>
      </c>
      <c r="B2813" t="s">
        <v>6639</v>
      </c>
      <c r="D2813" t="s">
        <v>11</v>
      </c>
      <c r="E2813" t="s">
        <v>4721</v>
      </c>
      <c r="M2813" t="s">
        <v>792</v>
      </c>
      <c r="N2813" t="s">
        <v>42</v>
      </c>
      <c r="O2813" s="2">
        <v>41827</v>
      </c>
      <c r="Q2813" s="2">
        <v>41639</v>
      </c>
    </row>
    <row r="2814" spans="1:18" x14ac:dyDescent="0.35">
      <c r="A2814" t="s">
        <v>6640</v>
      </c>
      <c r="B2814" t="s">
        <v>6641</v>
      </c>
      <c r="D2814" t="s">
        <v>11</v>
      </c>
      <c r="E2814" t="s">
        <v>4721</v>
      </c>
      <c r="M2814" t="s">
        <v>792</v>
      </c>
      <c r="N2814" t="s">
        <v>42</v>
      </c>
      <c r="O2814" s="2">
        <v>41827</v>
      </c>
    </row>
    <row r="2815" spans="1:18" x14ac:dyDescent="0.35">
      <c r="A2815" t="s">
        <v>6642</v>
      </c>
      <c r="B2815" t="s">
        <v>6643</v>
      </c>
      <c r="D2815" t="s">
        <v>11</v>
      </c>
      <c r="E2815" t="s">
        <v>4721</v>
      </c>
      <c r="M2815" t="s">
        <v>792</v>
      </c>
      <c r="N2815" t="s">
        <v>42</v>
      </c>
      <c r="O2815" s="2">
        <v>45122</v>
      </c>
    </row>
    <row r="2816" spans="1:18" x14ac:dyDescent="0.35">
      <c r="A2816" t="s">
        <v>6644</v>
      </c>
      <c r="B2816" t="s">
        <v>6645</v>
      </c>
      <c r="D2816" t="s">
        <v>11</v>
      </c>
      <c r="E2816" t="s">
        <v>4721</v>
      </c>
      <c r="M2816" t="s">
        <v>792</v>
      </c>
      <c r="N2816" t="s">
        <v>42</v>
      </c>
      <c r="O2816" s="2">
        <v>41827</v>
      </c>
      <c r="Q2816" s="2">
        <v>41639</v>
      </c>
      <c r="R2816" s="2">
        <v>42277</v>
      </c>
    </row>
    <row r="2817" spans="1:18" x14ac:dyDescent="0.35">
      <c r="A2817" t="s">
        <v>6646</v>
      </c>
      <c r="B2817" t="s">
        <v>6647</v>
      </c>
      <c r="D2817" t="s">
        <v>11</v>
      </c>
      <c r="E2817" t="s">
        <v>4721</v>
      </c>
      <c r="M2817" t="s">
        <v>792</v>
      </c>
      <c r="N2817" t="s">
        <v>42</v>
      </c>
      <c r="O2817" s="2">
        <v>45122</v>
      </c>
    </row>
    <row r="2818" spans="1:18" x14ac:dyDescent="0.35">
      <c r="A2818" t="s">
        <v>6648</v>
      </c>
      <c r="B2818" t="s">
        <v>6649</v>
      </c>
      <c r="D2818" t="s">
        <v>11</v>
      </c>
      <c r="E2818" t="s">
        <v>4721</v>
      </c>
      <c r="M2818" t="s">
        <v>792</v>
      </c>
      <c r="N2818" t="s">
        <v>42</v>
      </c>
      <c r="O2818" s="2">
        <v>45122</v>
      </c>
    </row>
    <row r="2819" spans="1:18" x14ac:dyDescent="0.35">
      <c r="A2819" t="s">
        <v>6650</v>
      </c>
      <c r="B2819" t="s">
        <v>6651</v>
      </c>
      <c r="D2819" t="s">
        <v>11</v>
      </c>
      <c r="E2819" t="s">
        <v>4721</v>
      </c>
      <c r="M2819" t="s">
        <v>792</v>
      </c>
      <c r="N2819" t="s">
        <v>42</v>
      </c>
      <c r="O2819" s="2">
        <v>45122</v>
      </c>
    </row>
    <row r="2820" spans="1:18" x14ac:dyDescent="0.35">
      <c r="A2820" t="s">
        <v>6652</v>
      </c>
      <c r="B2820" t="s">
        <v>6653</v>
      </c>
      <c r="D2820" t="s">
        <v>11</v>
      </c>
      <c r="E2820" t="s">
        <v>4721</v>
      </c>
      <c r="M2820" t="s">
        <v>792</v>
      </c>
      <c r="N2820" t="s">
        <v>42</v>
      </c>
      <c r="O2820" s="2">
        <v>45122</v>
      </c>
    </row>
    <row r="2821" spans="1:18" x14ac:dyDescent="0.35">
      <c r="A2821" t="s">
        <v>6654</v>
      </c>
      <c r="B2821" t="s">
        <v>6655</v>
      </c>
      <c r="D2821" t="s">
        <v>11</v>
      </c>
      <c r="E2821" t="s">
        <v>4721</v>
      </c>
      <c r="M2821" t="s">
        <v>792</v>
      </c>
      <c r="N2821" t="s">
        <v>42</v>
      </c>
      <c r="O2821" s="2">
        <v>45122</v>
      </c>
    </row>
    <row r="2822" spans="1:18" x14ac:dyDescent="0.35">
      <c r="A2822" t="s">
        <v>6656</v>
      </c>
      <c r="B2822" t="s">
        <v>6657</v>
      </c>
      <c r="D2822" t="s">
        <v>11</v>
      </c>
      <c r="E2822" t="s">
        <v>4721</v>
      </c>
      <c r="M2822" t="s">
        <v>792</v>
      </c>
      <c r="N2822" t="s">
        <v>42</v>
      </c>
      <c r="O2822" s="2">
        <v>45122</v>
      </c>
    </row>
    <row r="2823" spans="1:18" x14ac:dyDescent="0.35">
      <c r="A2823" t="s">
        <v>6658</v>
      </c>
      <c r="B2823" t="s">
        <v>6659</v>
      </c>
      <c r="D2823" t="s">
        <v>11</v>
      </c>
      <c r="E2823" t="s">
        <v>4721</v>
      </c>
      <c r="M2823" t="s">
        <v>792</v>
      </c>
      <c r="N2823" t="s">
        <v>42</v>
      </c>
      <c r="O2823" s="2">
        <v>45122</v>
      </c>
    </row>
    <row r="2824" spans="1:18" x14ac:dyDescent="0.35">
      <c r="A2824" t="s">
        <v>6660</v>
      </c>
      <c r="B2824" t="s">
        <v>6661</v>
      </c>
      <c r="D2824" t="s">
        <v>11</v>
      </c>
      <c r="E2824" t="s">
        <v>4721</v>
      </c>
      <c r="M2824" t="s">
        <v>792</v>
      </c>
      <c r="N2824" t="s">
        <v>42</v>
      </c>
      <c r="O2824" s="2">
        <v>45122</v>
      </c>
    </row>
    <row r="2825" spans="1:18" x14ac:dyDescent="0.35">
      <c r="A2825" t="s">
        <v>6662</v>
      </c>
      <c r="B2825" t="s">
        <v>6663</v>
      </c>
      <c r="D2825" t="s">
        <v>11</v>
      </c>
      <c r="E2825" t="s">
        <v>4721</v>
      </c>
      <c r="M2825" t="s">
        <v>792</v>
      </c>
      <c r="N2825" t="s">
        <v>42</v>
      </c>
      <c r="O2825" s="2">
        <v>45122</v>
      </c>
    </row>
    <row r="2826" spans="1:18" x14ac:dyDescent="0.35">
      <c r="A2826" t="s">
        <v>6664</v>
      </c>
      <c r="B2826" t="s">
        <v>6665</v>
      </c>
      <c r="D2826" t="s">
        <v>11</v>
      </c>
      <c r="E2826" t="s">
        <v>4721</v>
      </c>
      <c r="M2826" t="s">
        <v>792</v>
      </c>
      <c r="N2826" t="s">
        <v>42</v>
      </c>
      <c r="O2826" s="2">
        <v>41827</v>
      </c>
      <c r="Q2826" s="2">
        <v>42277</v>
      </c>
    </row>
    <row r="2827" spans="1:18" x14ac:dyDescent="0.35">
      <c r="A2827" t="s">
        <v>6666</v>
      </c>
      <c r="B2827" t="s">
        <v>6667</v>
      </c>
      <c r="D2827" t="s">
        <v>11</v>
      </c>
      <c r="E2827" t="s">
        <v>4721</v>
      </c>
      <c r="M2827" t="s">
        <v>792</v>
      </c>
      <c r="N2827" t="s">
        <v>42</v>
      </c>
      <c r="O2827" s="2">
        <v>45122</v>
      </c>
    </row>
    <row r="2828" spans="1:18" x14ac:dyDescent="0.35">
      <c r="A2828" t="s">
        <v>6668</v>
      </c>
      <c r="B2828" t="s">
        <v>6669</v>
      </c>
      <c r="D2828" t="s">
        <v>11</v>
      </c>
      <c r="E2828" t="s">
        <v>4721</v>
      </c>
      <c r="M2828" t="s">
        <v>792</v>
      </c>
      <c r="N2828" t="s">
        <v>42</v>
      </c>
      <c r="O2828" s="2">
        <v>41827</v>
      </c>
      <c r="Q2828" s="2">
        <v>41639</v>
      </c>
    </row>
    <row r="2829" spans="1:18" x14ac:dyDescent="0.35">
      <c r="A2829" t="s">
        <v>6670</v>
      </c>
      <c r="B2829" t="s">
        <v>6671</v>
      </c>
      <c r="D2829" t="s">
        <v>11</v>
      </c>
      <c r="E2829" t="s">
        <v>4721</v>
      </c>
      <c r="M2829" t="s">
        <v>792</v>
      </c>
      <c r="N2829" t="s">
        <v>42</v>
      </c>
      <c r="O2829" s="2">
        <v>45580</v>
      </c>
    </row>
    <row r="2830" spans="1:18" x14ac:dyDescent="0.35">
      <c r="A2830" t="s">
        <v>6672</v>
      </c>
      <c r="B2830" t="s">
        <v>6673</v>
      </c>
      <c r="D2830" t="s">
        <v>11</v>
      </c>
      <c r="E2830" t="s">
        <v>4721</v>
      </c>
      <c r="M2830" t="s">
        <v>792</v>
      </c>
      <c r="N2830" t="s">
        <v>42</v>
      </c>
      <c r="O2830" s="2">
        <v>41827</v>
      </c>
      <c r="R2830" s="2">
        <v>42566</v>
      </c>
    </row>
    <row r="2831" spans="1:18" x14ac:dyDescent="0.35">
      <c r="A2831" t="s">
        <v>6674</v>
      </c>
      <c r="B2831" t="s">
        <v>6675</v>
      </c>
      <c r="D2831" t="s">
        <v>11</v>
      </c>
      <c r="E2831" t="s">
        <v>4721</v>
      </c>
      <c r="M2831" t="s">
        <v>792</v>
      </c>
      <c r="N2831" t="s">
        <v>42</v>
      </c>
      <c r="O2831" s="2">
        <v>41827</v>
      </c>
    </row>
    <row r="2832" spans="1:18" x14ac:dyDescent="0.35">
      <c r="A2832" t="s">
        <v>6676</v>
      </c>
      <c r="B2832" t="s">
        <v>6677</v>
      </c>
      <c r="D2832" t="s">
        <v>11</v>
      </c>
      <c r="E2832" t="s">
        <v>4721</v>
      </c>
      <c r="M2832" t="s">
        <v>792</v>
      </c>
      <c r="N2832" t="s">
        <v>42</v>
      </c>
      <c r="O2832" s="2">
        <v>41827</v>
      </c>
    </row>
    <row r="2833" spans="1:15" x14ac:dyDescent="0.35">
      <c r="A2833" t="s">
        <v>6678</v>
      </c>
      <c r="B2833" t="s">
        <v>6679</v>
      </c>
      <c r="D2833" t="s">
        <v>11</v>
      </c>
      <c r="E2833" t="s">
        <v>4721</v>
      </c>
      <c r="M2833" t="s">
        <v>792</v>
      </c>
      <c r="N2833" t="s">
        <v>42</v>
      </c>
      <c r="O2833" s="2">
        <v>46203</v>
      </c>
    </row>
    <row r="2834" spans="1:15" x14ac:dyDescent="0.35">
      <c r="A2834" t="s">
        <v>6680</v>
      </c>
      <c r="B2834" t="s">
        <v>6681</v>
      </c>
      <c r="D2834" t="s">
        <v>11</v>
      </c>
      <c r="E2834" t="s">
        <v>4721</v>
      </c>
      <c r="M2834" t="s">
        <v>792</v>
      </c>
      <c r="N2834" t="s">
        <v>42</v>
      </c>
      <c r="O2834" s="2">
        <v>41827</v>
      </c>
    </row>
    <row r="2835" spans="1:15" x14ac:dyDescent="0.35">
      <c r="A2835" t="s">
        <v>6682</v>
      </c>
      <c r="B2835" t="s">
        <v>6683</v>
      </c>
      <c r="D2835" t="s">
        <v>11</v>
      </c>
      <c r="E2835" t="s">
        <v>4721</v>
      </c>
      <c r="M2835" t="s">
        <v>792</v>
      </c>
      <c r="N2835" t="s">
        <v>42</v>
      </c>
      <c r="O2835" s="2">
        <v>41827</v>
      </c>
    </row>
    <row r="2836" spans="1:15" x14ac:dyDescent="0.35">
      <c r="A2836" t="s">
        <v>6684</v>
      </c>
      <c r="B2836" t="s">
        <v>6685</v>
      </c>
      <c r="D2836" t="s">
        <v>11</v>
      </c>
      <c r="E2836" t="s">
        <v>4721</v>
      </c>
      <c r="M2836" t="s">
        <v>792</v>
      </c>
      <c r="N2836" t="s">
        <v>42</v>
      </c>
      <c r="O2836" s="2">
        <v>46203</v>
      </c>
    </row>
    <row r="2837" spans="1:15" x14ac:dyDescent="0.35">
      <c r="A2837" t="s">
        <v>6686</v>
      </c>
      <c r="B2837" t="s">
        <v>6687</v>
      </c>
      <c r="D2837" t="s">
        <v>11</v>
      </c>
      <c r="E2837" t="s">
        <v>4721</v>
      </c>
      <c r="M2837" t="s">
        <v>792</v>
      </c>
      <c r="N2837" t="s">
        <v>42</v>
      </c>
      <c r="O2837" s="2">
        <v>46203</v>
      </c>
    </row>
    <row r="2838" spans="1:15" x14ac:dyDescent="0.35">
      <c r="A2838" t="s">
        <v>6688</v>
      </c>
      <c r="B2838" t="s">
        <v>6689</v>
      </c>
      <c r="D2838" t="s">
        <v>11</v>
      </c>
      <c r="E2838" t="s">
        <v>4721</v>
      </c>
      <c r="M2838" t="s">
        <v>792</v>
      </c>
      <c r="N2838" t="s">
        <v>42</v>
      </c>
      <c r="O2838" s="2">
        <v>46203</v>
      </c>
    </row>
    <row r="2839" spans="1:15" x14ac:dyDescent="0.35">
      <c r="A2839" t="s">
        <v>6690</v>
      </c>
      <c r="B2839" t="s">
        <v>6691</v>
      </c>
      <c r="D2839" t="s">
        <v>11</v>
      </c>
      <c r="E2839" t="s">
        <v>4721</v>
      </c>
      <c r="M2839" t="s">
        <v>792</v>
      </c>
      <c r="N2839" t="s">
        <v>42</v>
      </c>
      <c r="O2839" s="2">
        <v>46203</v>
      </c>
    </row>
    <row r="2840" spans="1:15" x14ac:dyDescent="0.35">
      <c r="A2840" t="s">
        <v>6692</v>
      </c>
      <c r="B2840" t="s">
        <v>6693</v>
      </c>
      <c r="D2840" t="s">
        <v>11</v>
      </c>
      <c r="E2840" t="s">
        <v>4721</v>
      </c>
      <c r="M2840" t="s">
        <v>792</v>
      </c>
      <c r="N2840" t="s">
        <v>42</v>
      </c>
      <c r="O2840" s="2">
        <v>46203</v>
      </c>
    </row>
    <row r="2841" spans="1:15" x14ac:dyDescent="0.35">
      <c r="A2841" t="s">
        <v>6694</v>
      </c>
      <c r="B2841" t="s">
        <v>6695</v>
      </c>
      <c r="D2841" t="s">
        <v>11</v>
      </c>
      <c r="E2841" t="s">
        <v>4721</v>
      </c>
      <c r="M2841" t="s">
        <v>792</v>
      </c>
      <c r="N2841" t="s">
        <v>42</v>
      </c>
      <c r="O2841" s="2">
        <v>46203</v>
      </c>
    </row>
    <row r="2842" spans="1:15" x14ac:dyDescent="0.35">
      <c r="A2842" t="s">
        <v>6696</v>
      </c>
      <c r="B2842" t="s">
        <v>6697</v>
      </c>
      <c r="D2842" t="s">
        <v>11</v>
      </c>
      <c r="E2842" t="s">
        <v>4721</v>
      </c>
      <c r="M2842" t="s">
        <v>792</v>
      </c>
      <c r="N2842" t="s">
        <v>42</v>
      </c>
      <c r="O2842" s="2">
        <v>46203</v>
      </c>
    </row>
    <row r="2843" spans="1:15" x14ac:dyDescent="0.35">
      <c r="A2843" t="s">
        <v>6698</v>
      </c>
      <c r="B2843" t="s">
        <v>6699</v>
      </c>
      <c r="D2843" t="s">
        <v>11</v>
      </c>
      <c r="E2843" t="s">
        <v>4721</v>
      </c>
      <c r="M2843" t="s">
        <v>792</v>
      </c>
      <c r="N2843" t="s">
        <v>42</v>
      </c>
      <c r="O2843" s="2">
        <v>46203</v>
      </c>
    </row>
    <row r="2844" spans="1:15" x14ac:dyDescent="0.35">
      <c r="A2844" t="s">
        <v>6700</v>
      </c>
      <c r="B2844" t="s">
        <v>6701</v>
      </c>
      <c r="D2844" t="s">
        <v>11</v>
      </c>
      <c r="E2844" t="s">
        <v>4721</v>
      </c>
      <c r="M2844" t="s">
        <v>792</v>
      </c>
      <c r="N2844" t="s">
        <v>42</v>
      </c>
      <c r="O2844" s="2">
        <v>41827</v>
      </c>
    </row>
    <row r="2845" spans="1:15" x14ac:dyDescent="0.35">
      <c r="A2845" t="s">
        <v>6702</v>
      </c>
      <c r="B2845" t="s">
        <v>6703</v>
      </c>
      <c r="D2845" t="s">
        <v>11</v>
      </c>
      <c r="E2845" t="s">
        <v>4721</v>
      </c>
      <c r="M2845" t="s">
        <v>792</v>
      </c>
      <c r="N2845" t="s">
        <v>42</v>
      </c>
      <c r="O2845" s="2">
        <v>46203</v>
      </c>
    </row>
    <row r="2846" spans="1:15" x14ac:dyDescent="0.35">
      <c r="A2846" t="s">
        <v>6704</v>
      </c>
      <c r="B2846" t="s">
        <v>6705</v>
      </c>
      <c r="D2846" t="s">
        <v>11</v>
      </c>
      <c r="E2846" t="s">
        <v>4721</v>
      </c>
      <c r="M2846" t="s">
        <v>792</v>
      </c>
      <c r="N2846" t="s">
        <v>42</v>
      </c>
      <c r="O2846" s="2">
        <v>41827</v>
      </c>
    </row>
    <row r="2847" spans="1:15" x14ac:dyDescent="0.35">
      <c r="A2847" t="s">
        <v>6706</v>
      </c>
      <c r="B2847" t="s">
        <v>6707</v>
      </c>
      <c r="D2847" t="s">
        <v>11</v>
      </c>
      <c r="E2847" t="s">
        <v>4721</v>
      </c>
      <c r="M2847" t="s">
        <v>792</v>
      </c>
      <c r="N2847" t="s">
        <v>42</v>
      </c>
      <c r="O2847" s="2">
        <v>41827</v>
      </c>
    </row>
    <row r="2848" spans="1:15" x14ac:dyDescent="0.35">
      <c r="A2848" t="s">
        <v>6708</v>
      </c>
      <c r="B2848" t="s">
        <v>6709</v>
      </c>
      <c r="D2848" t="s">
        <v>11</v>
      </c>
      <c r="E2848" t="s">
        <v>4721</v>
      </c>
      <c r="M2848" t="s">
        <v>792</v>
      </c>
      <c r="N2848" t="s">
        <v>42</v>
      </c>
      <c r="O2848" s="2">
        <v>46203</v>
      </c>
    </row>
    <row r="2849" spans="1:18" x14ac:dyDescent="0.35">
      <c r="A2849" t="s">
        <v>6710</v>
      </c>
      <c r="B2849" t="s">
        <v>6711</v>
      </c>
      <c r="D2849" t="s">
        <v>11</v>
      </c>
      <c r="E2849" t="s">
        <v>4721</v>
      </c>
      <c r="M2849" t="s">
        <v>792</v>
      </c>
      <c r="N2849" t="s">
        <v>42</v>
      </c>
      <c r="O2849" s="2">
        <v>46203</v>
      </c>
    </row>
    <row r="2850" spans="1:18" x14ac:dyDescent="0.35">
      <c r="A2850" t="s">
        <v>6712</v>
      </c>
      <c r="B2850" t="s">
        <v>6713</v>
      </c>
      <c r="D2850" t="s">
        <v>11</v>
      </c>
      <c r="E2850" t="s">
        <v>4721</v>
      </c>
      <c r="M2850" t="s">
        <v>792</v>
      </c>
      <c r="N2850" t="s">
        <v>42</v>
      </c>
      <c r="O2850" s="2">
        <v>46203</v>
      </c>
    </row>
    <row r="2851" spans="1:18" x14ac:dyDescent="0.35">
      <c r="A2851" t="s">
        <v>6714</v>
      </c>
      <c r="B2851" t="s">
        <v>6715</v>
      </c>
      <c r="D2851" t="s">
        <v>11</v>
      </c>
      <c r="E2851" t="s">
        <v>4721</v>
      </c>
      <c r="M2851" t="s">
        <v>792</v>
      </c>
      <c r="N2851" t="s">
        <v>42</v>
      </c>
      <c r="O2851" s="2">
        <v>41827</v>
      </c>
    </row>
    <row r="2852" spans="1:18" x14ac:dyDescent="0.35">
      <c r="A2852" t="s">
        <v>6716</v>
      </c>
      <c r="B2852" t="s">
        <v>6717</v>
      </c>
      <c r="D2852" t="s">
        <v>11</v>
      </c>
      <c r="E2852" t="s">
        <v>4721</v>
      </c>
      <c r="M2852" t="s">
        <v>792</v>
      </c>
      <c r="N2852" t="s">
        <v>42</v>
      </c>
      <c r="O2852" s="2">
        <v>46203</v>
      </c>
    </row>
    <row r="2853" spans="1:18" x14ac:dyDescent="0.35">
      <c r="A2853" t="s">
        <v>6718</v>
      </c>
      <c r="B2853" t="s">
        <v>6719</v>
      </c>
      <c r="D2853" t="s">
        <v>11</v>
      </c>
      <c r="E2853" t="s">
        <v>4721</v>
      </c>
      <c r="M2853" t="s">
        <v>792</v>
      </c>
      <c r="N2853" t="s">
        <v>42</v>
      </c>
      <c r="O2853" s="2">
        <v>41827</v>
      </c>
    </row>
    <row r="2854" spans="1:18" x14ac:dyDescent="0.35">
      <c r="A2854" t="s">
        <v>6720</v>
      </c>
      <c r="B2854" t="s">
        <v>6721</v>
      </c>
      <c r="D2854" t="s">
        <v>11</v>
      </c>
      <c r="E2854" t="s">
        <v>4721</v>
      </c>
      <c r="M2854" t="s">
        <v>792</v>
      </c>
      <c r="N2854" t="s">
        <v>42</v>
      </c>
      <c r="O2854" s="2">
        <v>41827</v>
      </c>
      <c r="R2854" s="2">
        <v>42277</v>
      </c>
    </row>
    <row r="2855" spans="1:18" x14ac:dyDescent="0.35">
      <c r="A2855" t="s">
        <v>6722</v>
      </c>
      <c r="B2855" t="s">
        <v>6723</v>
      </c>
      <c r="D2855" t="s">
        <v>11</v>
      </c>
      <c r="E2855" t="s">
        <v>4721</v>
      </c>
      <c r="M2855" t="s">
        <v>792</v>
      </c>
      <c r="N2855" t="s">
        <v>42</v>
      </c>
      <c r="O2855" s="2">
        <v>46203</v>
      </c>
    </row>
    <row r="2856" spans="1:18" x14ac:dyDescent="0.35">
      <c r="A2856" t="s">
        <v>6724</v>
      </c>
      <c r="B2856" t="s">
        <v>6725</v>
      </c>
      <c r="D2856" t="s">
        <v>11</v>
      </c>
      <c r="E2856" t="s">
        <v>4721</v>
      </c>
      <c r="M2856" t="s">
        <v>792</v>
      </c>
      <c r="N2856" t="s">
        <v>42</v>
      </c>
      <c r="O2856" s="2">
        <v>46203</v>
      </c>
    </row>
    <row r="2857" spans="1:18" x14ac:dyDescent="0.35">
      <c r="A2857" t="s">
        <v>6726</v>
      </c>
      <c r="B2857" t="s">
        <v>6727</v>
      </c>
      <c r="D2857" t="s">
        <v>11</v>
      </c>
      <c r="E2857" t="s">
        <v>4721</v>
      </c>
      <c r="M2857" t="s">
        <v>792</v>
      </c>
      <c r="N2857" t="s">
        <v>42</v>
      </c>
      <c r="O2857" s="2">
        <v>41827</v>
      </c>
      <c r="R2857" s="2">
        <v>44757</v>
      </c>
    </row>
    <row r="2858" spans="1:18" x14ac:dyDescent="0.35">
      <c r="A2858" t="s">
        <v>6728</v>
      </c>
      <c r="B2858" t="s">
        <v>6729</v>
      </c>
      <c r="D2858" t="s">
        <v>11</v>
      </c>
      <c r="E2858" t="s">
        <v>4721</v>
      </c>
      <c r="M2858" t="s">
        <v>792</v>
      </c>
      <c r="N2858" t="s">
        <v>42</v>
      </c>
      <c r="O2858" s="2">
        <v>41827</v>
      </c>
    </row>
    <row r="2859" spans="1:18" x14ac:dyDescent="0.35">
      <c r="A2859" t="s">
        <v>6730</v>
      </c>
      <c r="B2859" t="s">
        <v>6731</v>
      </c>
      <c r="D2859" t="s">
        <v>11</v>
      </c>
      <c r="E2859" t="s">
        <v>4721</v>
      </c>
      <c r="M2859" t="s">
        <v>792</v>
      </c>
      <c r="N2859" t="s">
        <v>42</v>
      </c>
      <c r="O2859" s="2">
        <v>46203</v>
      </c>
    </row>
    <row r="2860" spans="1:18" x14ac:dyDescent="0.35">
      <c r="A2860" t="s">
        <v>6732</v>
      </c>
      <c r="B2860" t="s">
        <v>6733</v>
      </c>
      <c r="D2860" t="s">
        <v>11</v>
      </c>
      <c r="E2860" t="s">
        <v>4721</v>
      </c>
      <c r="M2860" t="s">
        <v>792</v>
      </c>
      <c r="N2860" t="s">
        <v>42</v>
      </c>
      <c r="O2860" s="2">
        <v>46203</v>
      </c>
    </row>
    <row r="2861" spans="1:18" x14ac:dyDescent="0.35">
      <c r="A2861" t="s">
        <v>6734</v>
      </c>
      <c r="B2861" t="s">
        <v>6735</v>
      </c>
      <c r="D2861" t="s">
        <v>11</v>
      </c>
      <c r="E2861" t="s">
        <v>4721</v>
      </c>
      <c r="M2861" t="s">
        <v>792</v>
      </c>
      <c r="N2861" t="s">
        <v>42</v>
      </c>
      <c r="O2861" s="2">
        <v>41827</v>
      </c>
    </row>
    <row r="2862" spans="1:18" x14ac:dyDescent="0.35">
      <c r="A2862" t="s">
        <v>6736</v>
      </c>
      <c r="B2862" t="s">
        <v>6737</v>
      </c>
      <c r="D2862" t="s">
        <v>11</v>
      </c>
      <c r="E2862" t="s">
        <v>4721</v>
      </c>
      <c r="M2862" t="s">
        <v>792</v>
      </c>
      <c r="N2862" t="s">
        <v>42</v>
      </c>
      <c r="O2862" s="2">
        <v>46203</v>
      </c>
    </row>
    <row r="2863" spans="1:18" x14ac:dyDescent="0.35">
      <c r="A2863" t="s">
        <v>6738</v>
      </c>
      <c r="B2863" t="s">
        <v>6739</v>
      </c>
      <c r="D2863" t="s">
        <v>11</v>
      </c>
      <c r="E2863" t="s">
        <v>4721</v>
      </c>
      <c r="M2863" t="s">
        <v>792</v>
      </c>
      <c r="N2863" t="s">
        <v>42</v>
      </c>
      <c r="O2863" s="2">
        <v>46203</v>
      </c>
    </row>
    <row r="2864" spans="1:18" x14ac:dyDescent="0.35">
      <c r="A2864" t="s">
        <v>6740</v>
      </c>
      <c r="B2864" t="s">
        <v>6741</v>
      </c>
      <c r="D2864" t="s">
        <v>11</v>
      </c>
      <c r="E2864" t="s">
        <v>4721</v>
      </c>
      <c r="M2864" t="s">
        <v>792</v>
      </c>
      <c r="N2864" t="s">
        <v>42</v>
      </c>
      <c r="O2864" s="2">
        <v>41827</v>
      </c>
    </row>
    <row r="2865" spans="1:17" x14ac:dyDescent="0.35">
      <c r="A2865" t="s">
        <v>6742</v>
      </c>
      <c r="B2865" t="s">
        <v>6743</v>
      </c>
      <c r="D2865" t="s">
        <v>11</v>
      </c>
      <c r="E2865" t="s">
        <v>4721</v>
      </c>
      <c r="M2865" t="s">
        <v>792</v>
      </c>
      <c r="N2865" t="s">
        <v>42</v>
      </c>
      <c r="O2865" s="2">
        <v>46203</v>
      </c>
    </row>
    <row r="2866" spans="1:17" x14ac:dyDescent="0.35">
      <c r="A2866" t="s">
        <v>6744</v>
      </c>
      <c r="B2866" t="s">
        <v>6745</v>
      </c>
      <c r="D2866" t="s">
        <v>11</v>
      </c>
      <c r="E2866" t="s">
        <v>4721</v>
      </c>
      <c r="M2866" t="s">
        <v>792</v>
      </c>
      <c r="N2866" t="s">
        <v>42</v>
      </c>
      <c r="O2866" s="2">
        <v>41827</v>
      </c>
    </row>
    <row r="2867" spans="1:17" x14ac:dyDescent="0.35">
      <c r="A2867" t="s">
        <v>6746</v>
      </c>
      <c r="B2867" t="s">
        <v>6747</v>
      </c>
      <c r="D2867" t="s">
        <v>11</v>
      </c>
      <c r="E2867" t="s">
        <v>4721</v>
      </c>
      <c r="M2867" t="s">
        <v>792</v>
      </c>
      <c r="N2867" t="s">
        <v>42</v>
      </c>
      <c r="O2867" s="2">
        <v>41827</v>
      </c>
    </row>
    <row r="2868" spans="1:17" x14ac:dyDescent="0.35">
      <c r="A2868" t="s">
        <v>6748</v>
      </c>
      <c r="B2868" t="s">
        <v>6749</v>
      </c>
      <c r="D2868" t="s">
        <v>11</v>
      </c>
      <c r="E2868" t="s">
        <v>4721</v>
      </c>
      <c r="M2868" t="s">
        <v>792</v>
      </c>
      <c r="N2868" t="s">
        <v>42</v>
      </c>
      <c r="O2868" s="2">
        <v>41827</v>
      </c>
      <c r="Q2868" s="2">
        <v>41639</v>
      </c>
    </row>
    <row r="2869" spans="1:17" x14ac:dyDescent="0.35">
      <c r="A2869" t="s">
        <v>6750</v>
      </c>
      <c r="B2869" t="s">
        <v>6751</v>
      </c>
      <c r="D2869" t="s">
        <v>11</v>
      </c>
      <c r="E2869" t="s">
        <v>4721</v>
      </c>
      <c r="M2869" t="s">
        <v>792</v>
      </c>
      <c r="N2869" t="s">
        <v>42</v>
      </c>
      <c r="O2869" s="2">
        <v>41827</v>
      </c>
    </row>
    <row r="2870" spans="1:17" x14ac:dyDescent="0.35">
      <c r="A2870" t="s">
        <v>6752</v>
      </c>
      <c r="B2870" t="s">
        <v>6753</v>
      </c>
      <c r="D2870" t="s">
        <v>11</v>
      </c>
      <c r="E2870" t="s">
        <v>4721</v>
      </c>
      <c r="M2870" t="s">
        <v>792</v>
      </c>
      <c r="N2870" t="s">
        <v>42</v>
      </c>
      <c r="O2870" s="2">
        <v>41827</v>
      </c>
    </row>
    <row r="2871" spans="1:17" x14ac:dyDescent="0.35">
      <c r="A2871" t="s">
        <v>6754</v>
      </c>
      <c r="B2871" t="s">
        <v>6755</v>
      </c>
      <c r="D2871" t="s">
        <v>11</v>
      </c>
      <c r="E2871" t="s">
        <v>4721</v>
      </c>
      <c r="M2871" t="s">
        <v>792</v>
      </c>
      <c r="N2871" t="s">
        <v>42</v>
      </c>
      <c r="O2871" s="2">
        <v>41827</v>
      </c>
    </row>
    <row r="2872" spans="1:17" x14ac:dyDescent="0.35">
      <c r="A2872" t="s">
        <v>6756</v>
      </c>
      <c r="B2872" t="s">
        <v>6757</v>
      </c>
      <c r="D2872" t="s">
        <v>11</v>
      </c>
      <c r="E2872" t="s">
        <v>4721</v>
      </c>
      <c r="M2872" t="s">
        <v>792</v>
      </c>
      <c r="N2872" t="s">
        <v>42</v>
      </c>
      <c r="O2872" s="2">
        <v>41827</v>
      </c>
    </row>
    <row r="2873" spans="1:17" x14ac:dyDescent="0.35">
      <c r="A2873" t="s">
        <v>6758</v>
      </c>
      <c r="B2873" t="s">
        <v>6759</v>
      </c>
      <c r="D2873" t="s">
        <v>11</v>
      </c>
      <c r="E2873" t="s">
        <v>4721</v>
      </c>
      <c r="M2873" t="s">
        <v>792</v>
      </c>
      <c r="N2873" t="s">
        <v>42</v>
      </c>
      <c r="O2873" s="2">
        <v>41827</v>
      </c>
    </row>
    <row r="2874" spans="1:17" x14ac:dyDescent="0.35">
      <c r="A2874" t="s">
        <v>6760</v>
      </c>
      <c r="B2874" t="s">
        <v>6761</v>
      </c>
      <c r="D2874" t="s">
        <v>11</v>
      </c>
      <c r="E2874" t="s">
        <v>4721</v>
      </c>
      <c r="M2874" t="s">
        <v>792</v>
      </c>
      <c r="N2874" t="s">
        <v>42</v>
      </c>
      <c r="O2874" s="2">
        <v>41827</v>
      </c>
    </row>
    <row r="2875" spans="1:17" x14ac:dyDescent="0.35">
      <c r="A2875" t="s">
        <v>6762</v>
      </c>
      <c r="B2875" t="s">
        <v>6763</v>
      </c>
      <c r="D2875" t="s">
        <v>11</v>
      </c>
      <c r="E2875" t="s">
        <v>4721</v>
      </c>
      <c r="M2875" t="s">
        <v>792</v>
      </c>
      <c r="N2875" t="s">
        <v>42</v>
      </c>
      <c r="O2875" s="2">
        <v>41827</v>
      </c>
    </row>
    <row r="2876" spans="1:17" x14ac:dyDescent="0.35">
      <c r="A2876" t="s">
        <v>6764</v>
      </c>
      <c r="B2876" t="s">
        <v>6765</v>
      </c>
      <c r="D2876" t="s">
        <v>11</v>
      </c>
      <c r="E2876" t="s">
        <v>4721</v>
      </c>
      <c r="M2876" t="s">
        <v>792</v>
      </c>
      <c r="N2876" t="s">
        <v>42</v>
      </c>
      <c r="O2876" s="2">
        <v>46203</v>
      </c>
    </row>
    <row r="2877" spans="1:17" x14ac:dyDescent="0.35">
      <c r="A2877" t="s">
        <v>6766</v>
      </c>
      <c r="B2877" t="s">
        <v>6767</v>
      </c>
      <c r="D2877" t="s">
        <v>11</v>
      </c>
      <c r="E2877" t="s">
        <v>4721</v>
      </c>
      <c r="M2877" t="s">
        <v>792</v>
      </c>
      <c r="N2877" t="s">
        <v>42</v>
      </c>
      <c r="O2877" s="2">
        <v>41827</v>
      </c>
    </row>
    <row r="2878" spans="1:17" x14ac:dyDescent="0.35">
      <c r="A2878" t="s">
        <v>6768</v>
      </c>
      <c r="B2878" t="s">
        <v>6769</v>
      </c>
      <c r="D2878" t="s">
        <v>11</v>
      </c>
      <c r="E2878" t="s">
        <v>4721</v>
      </c>
      <c r="M2878" t="s">
        <v>792</v>
      </c>
      <c r="N2878" t="s">
        <v>42</v>
      </c>
      <c r="O2878" s="2">
        <v>41827</v>
      </c>
    </row>
    <row r="2879" spans="1:17" x14ac:dyDescent="0.35">
      <c r="A2879" t="s">
        <v>6770</v>
      </c>
      <c r="B2879" t="s">
        <v>6771</v>
      </c>
      <c r="D2879" t="s">
        <v>11</v>
      </c>
      <c r="E2879" t="s">
        <v>4721</v>
      </c>
      <c r="M2879" t="s">
        <v>792</v>
      </c>
      <c r="N2879" t="s">
        <v>42</v>
      </c>
      <c r="O2879" s="2">
        <v>41827</v>
      </c>
    </row>
    <row r="2880" spans="1:17" x14ac:dyDescent="0.35">
      <c r="A2880" t="s">
        <v>6772</v>
      </c>
      <c r="B2880" t="s">
        <v>6773</v>
      </c>
      <c r="D2880" t="s">
        <v>11</v>
      </c>
      <c r="E2880" t="s">
        <v>4721</v>
      </c>
      <c r="M2880" t="s">
        <v>792</v>
      </c>
      <c r="N2880" t="s">
        <v>42</v>
      </c>
      <c r="O2880" s="2">
        <v>41827</v>
      </c>
    </row>
    <row r="2881" spans="1:18" x14ac:dyDescent="0.35">
      <c r="A2881" t="s">
        <v>6774</v>
      </c>
      <c r="B2881" t="s">
        <v>6775</v>
      </c>
      <c r="D2881" t="s">
        <v>11</v>
      </c>
      <c r="E2881" t="s">
        <v>4721</v>
      </c>
      <c r="M2881" t="s">
        <v>792</v>
      </c>
      <c r="N2881" t="s">
        <v>42</v>
      </c>
      <c r="O2881" s="2">
        <v>41827</v>
      </c>
      <c r="Q2881" s="2">
        <v>41639</v>
      </c>
    </row>
    <row r="2882" spans="1:18" x14ac:dyDescent="0.35">
      <c r="A2882" t="s">
        <v>6776</v>
      </c>
      <c r="B2882" t="s">
        <v>6777</v>
      </c>
      <c r="D2882" t="s">
        <v>11</v>
      </c>
      <c r="E2882" t="s">
        <v>4721</v>
      </c>
      <c r="M2882" t="s">
        <v>792</v>
      </c>
      <c r="N2882" t="s">
        <v>42</v>
      </c>
      <c r="O2882" s="2">
        <v>41827</v>
      </c>
    </row>
    <row r="2883" spans="1:18" x14ac:dyDescent="0.35">
      <c r="A2883" t="s">
        <v>6778</v>
      </c>
      <c r="B2883" t="s">
        <v>6779</v>
      </c>
      <c r="D2883" t="s">
        <v>11</v>
      </c>
      <c r="E2883" t="s">
        <v>4721</v>
      </c>
      <c r="M2883" t="s">
        <v>792</v>
      </c>
      <c r="N2883" t="s">
        <v>42</v>
      </c>
      <c r="O2883" s="2">
        <v>41827</v>
      </c>
    </row>
    <row r="2884" spans="1:18" x14ac:dyDescent="0.35">
      <c r="A2884" t="s">
        <v>6780</v>
      </c>
      <c r="B2884" t="s">
        <v>6781</v>
      </c>
      <c r="D2884" t="s">
        <v>11</v>
      </c>
      <c r="E2884" t="s">
        <v>4721</v>
      </c>
      <c r="M2884" t="s">
        <v>792</v>
      </c>
      <c r="N2884" t="s">
        <v>42</v>
      </c>
      <c r="O2884" s="2">
        <v>41827</v>
      </c>
    </row>
    <row r="2885" spans="1:18" x14ac:dyDescent="0.35">
      <c r="A2885" t="s">
        <v>6782</v>
      </c>
      <c r="B2885" t="s">
        <v>6783</v>
      </c>
      <c r="D2885" t="s">
        <v>11</v>
      </c>
      <c r="E2885" t="s">
        <v>4721</v>
      </c>
      <c r="M2885" t="s">
        <v>792</v>
      </c>
      <c r="N2885" t="s">
        <v>42</v>
      </c>
      <c r="O2885" s="2">
        <v>41827</v>
      </c>
    </row>
    <row r="2886" spans="1:18" x14ac:dyDescent="0.35">
      <c r="A2886" t="s">
        <v>6784</v>
      </c>
      <c r="B2886" t="s">
        <v>6785</v>
      </c>
      <c r="D2886" t="s">
        <v>11</v>
      </c>
      <c r="E2886" t="s">
        <v>4721</v>
      </c>
      <c r="M2886" t="s">
        <v>792</v>
      </c>
      <c r="N2886" t="s">
        <v>42</v>
      </c>
      <c r="O2886" s="2">
        <v>41827</v>
      </c>
    </row>
    <row r="2887" spans="1:18" x14ac:dyDescent="0.35">
      <c r="A2887" t="s">
        <v>6786</v>
      </c>
      <c r="B2887" t="s">
        <v>6787</v>
      </c>
      <c r="D2887" t="s">
        <v>11</v>
      </c>
      <c r="E2887" t="s">
        <v>4721</v>
      </c>
      <c r="M2887" t="s">
        <v>792</v>
      </c>
      <c r="N2887" t="s">
        <v>42</v>
      </c>
      <c r="O2887" s="2">
        <v>41827</v>
      </c>
    </row>
    <row r="2888" spans="1:18" x14ac:dyDescent="0.35">
      <c r="A2888" t="s">
        <v>6788</v>
      </c>
      <c r="B2888" t="s">
        <v>6789</v>
      </c>
      <c r="D2888" t="s">
        <v>11</v>
      </c>
      <c r="E2888" t="s">
        <v>4721</v>
      </c>
      <c r="M2888" t="s">
        <v>792</v>
      </c>
      <c r="N2888" t="s">
        <v>42</v>
      </c>
      <c r="O2888" s="2">
        <v>41827</v>
      </c>
    </row>
    <row r="2889" spans="1:18" x14ac:dyDescent="0.35">
      <c r="A2889" t="s">
        <v>6790</v>
      </c>
      <c r="B2889" t="s">
        <v>6791</v>
      </c>
      <c r="D2889" t="s">
        <v>11</v>
      </c>
      <c r="E2889" t="s">
        <v>4721</v>
      </c>
      <c r="M2889" t="s">
        <v>792</v>
      </c>
      <c r="N2889" t="s">
        <v>42</v>
      </c>
      <c r="O2889" s="2">
        <v>41827</v>
      </c>
      <c r="R2889" s="2">
        <v>42277</v>
      </c>
    </row>
    <row r="2890" spans="1:18" x14ac:dyDescent="0.35">
      <c r="A2890" t="s">
        <v>6792</v>
      </c>
      <c r="B2890" t="s">
        <v>6793</v>
      </c>
      <c r="D2890" t="s">
        <v>11</v>
      </c>
      <c r="E2890" t="s">
        <v>4721</v>
      </c>
      <c r="M2890" t="s">
        <v>792</v>
      </c>
      <c r="N2890" t="s">
        <v>42</v>
      </c>
      <c r="O2890" s="2">
        <v>41827</v>
      </c>
    </row>
    <row r="2891" spans="1:18" x14ac:dyDescent="0.35">
      <c r="A2891" t="s">
        <v>6794</v>
      </c>
      <c r="B2891" t="s">
        <v>6795</v>
      </c>
      <c r="D2891" t="s">
        <v>11</v>
      </c>
      <c r="E2891" t="s">
        <v>4721</v>
      </c>
      <c r="M2891" t="s">
        <v>792</v>
      </c>
      <c r="N2891" t="s">
        <v>42</v>
      </c>
      <c r="O2891" s="2">
        <v>41827</v>
      </c>
    </row>
    <row r="2892" spans="1:18" x14ac:dyDescent="0.35">
      <c r="A2892" t="s">
        <v>6796</v>
      </c>
      <c r="B2892" t="s">
        <v>6797</v>
      </c>
      <c r="D2892" t="s">
        <v>11</v>
      </c>
      <c r="E2892" t="s">
        <v>4721</v>
      </c>
      <c r="M2892" t="s">
        <v>792</v>
      </c>
      <c r="N2892" t="s">
        <v>42</v>
      </c>
      <c r="O2892" s="2">
        <v>41827</v>
      </c>
    </row>
    <row r="2893" spans="1:18" x14ac:dyDescent="0.35">
      <c r="A2893" t="s">
        <v>6798</v>
      </c>
      <c r="B2893" t="s">
        <v>6799</v>
      </c>
      <c r="D2893" t="s">
        <v>11</v>
      </c>
      <c r="E2893" t="s">
        <v>4721</v>
      </c>
      <c r="M2893" t="s">
        <v>792</v>
      </c>
      <c r="N2893" t="s">
        <v>42</v>
      </c>
      <c r="O2893" s="2">
        <v>41827</v>
      </c>
    </row>
    <row r="2894" spans="1:18" x14ac:dyDescent="0.35">
      <c r="A2894" t="s">
        <v>6800</v>
      </c>
      <c r="B2894" t="s">
        <v>6801</v>
      </c>
      <c r="D2894" t="s">
        <v>11</v>
      </c>
      <c r="E2894" t="s">
        <v>4721</v>
      </c>
      <c r="M2894" t="s">
        <v>792</v>
      </c>
      <c r="N2894" t="s">
        <v>42</v>
      </c>
      <c r="O2894" s="2">
        <v>41827</v>
      </c>
    </row>
    <row r="2895" spans="1:18" x14ac:dyDescent="0.35">
      <c r="A2895" t="s">
        <v>6802</v>
      </c>
      <c r="B2895" t="s">
        <v>6803</v>
      </c>
      <c r="D2895" t="s">
        <v>11</v>
      </c>
      <c r="E2895" t="s">
        <v>4721</v>
      </c>
      <c r="M2895" t="s">
        <v>792</v>
      </c>
      <c r="N2895" t="s">
        <v>42</v>
      </c>
      <c r="O2895" s="2">
        <v>41827</v>
      </c>
    </row>
    <row r="2896" spans="1:18" x14ac:dyDescent="0.35">
      <c r="A2896" t="s">
        <v>6804</v>
      </c>
      <c r="B2896" t="s">
        <v>6805</v>
      </c>
      <c r="D2896" t="s">
        <v>11</v>
      </c>
      <c r="E2896" t="s">
        <v>4721</v>
      </c>
      <c r="M2896" t="s">
        <v>792</v>
      </c>
      <c r="N2896" t="s">
        <v>42</v>
      </c>
      <c r="O2896" s="2">
        <v>41827</v>
      </c>
    </row>
    <row r="2897" spans="1:18" x14ac:dyDescent="0.35">
      <c r="A2897" t="s">
        <v>6806</v>
      </c>
      <c r="B2897" t="s">
        <v>6807</v>
      </c>
      <c r="D2897" t="s">
        <v>11</v>
      </c>
      <c r="E2897" t="s">
        <v>4721</v>
      </c>
      <c r="M2897" t="s">
        <v>792</v>
      </c>
      <c r="N2897" t="s">
        <v>42</v>
      </c>
      <c r="O2897" s="2">
        <v>41827</v>
      </c>
    </row>
    <row r="2898" spans="1:18" x14ac:dyDescent="0.35">
      <c r="A2898" t="s">
        <v>6808</v>
      </c>
      <c r="B2898" t="s">
        <v>6809</v>
      </c>
      <c r="D2898" t="s">
        <v>11</v>
      </c>
      <c r="E2898" t="s">
        <v>4721</v>
      </c>
      <c r="M2898" t="s">
        <v>792</v>
      </c>
      <c r="N2898" t="s">
        <v>42</v>
      </c>
      <c r="O2898" s="2">
        <v>41827</v>
      </c>
      <c r="R2898" s="2">
        <v>42277</v>
      </c>
    </row>
    <row r="2899" spans="1:18" x14ac:dyDescent="0.35">
      <c r="A2899" t="s">
        <v>6810</v>
      </c>
      <c r="B2899" t="s">
        <v>6811</v>
      </c>
      <c r="D2899" t="s">
        <v>11</v>
      </c>
      <c r="E2899" t="s">
        <v>4721</v>
      </c>
      <c r="M2899" t="s">
        <v>792</v>
      </c>
      <c r="N2899" t="s">
        <v>42</v>
      </c>
      <c r="O2899" s="2">
        <v>41827</v>
      </c>
      <c r="R2899" s="2">
        <v>42277</v>
      </c>
    </row>
    <row r="2900" spans="1:18" x14ac:dyDescent="0.35">
      <c r="A2900" t="s">
        <v>6812</v>
      </c>
      <c r="B2900" t="s">
        <v>6813</v>
      </c>
      <c r="D2900" t="s">
        <v>11</v>
      </c>
      <c r="E2900" t="s">
        <v>4721</v>
      </c>
      <c r="M2900" t="s">
        <v>792</v>
      </c>
      <c r="N2900" t="s">
        <v>42</v>
      </c>
      <c r="O2900" s="2">
        <v>41827</v>
      </c>
      <c r="R2900" s="2">
        <v>42277</v>
      </c>
    </row>
    <row r="2901" spans="1:18" x14ac:dyDescent="0.35">
      <c r="A2901" t="s">
        <v>6814</v>
      </c>
      <c r="B2901" t="s">
        <v>6815</v>
      </c>
      <c r="D2901" t="s">
        <v>11</v>
      </c>
      <c r="E2901" t="s">
        <v>4721</v>
      </c>
      <c r="M2901" t="s">
        <v>792</v>
      </c>
      <c r="N2901" t="s">
        <v>42</v>
      </c>
      <c r="O2901" s="2">
        <v>41827</v>
      </c>
      <c r="Q2901" s="2">
        <v>45122</v>
      </c>
      <c r="R2901" s="2">
        <v>42566</v>
      </c>
    </row>
    <row r="2902" spans="1:18" x14ac:dyDescent="0.35">
      <c r="A2902" t="s">
        <v>6816</v>
      </c>
      <c r="B2902" t="s">
        <v>6817</v>
      </c>
      <c r="D2902" t="s">
        <v>11</v>
      </c>
      <c r="E2902" t="s">
        <v>4721</v>
      </c>
      <c r="M2902" t="s">
        <v>792</v>
      </c>
      <c r="N2902" t="s">
        <v>42</v>
      </c>
      <c r="O2902" s="2">
        <v>41827</v>
      </c>
      <c r="Q2902" s="2">
        <v>42277</v>
      </c>
    </row>
    <row r="2903" spans="1:18" x14ac:dyDescent="0.35">
      <c r="A2903" t="s">
        <v>6818</v>
      </c>
      <c r="B2903" t="s">
        <v>6819</v>
      </c>
      <c r="D2903" t="s">
        <v>11</v>
      </c>
      <c r="E2903" t="s">
        <v>4721</v>
      </c>
      <c r="M2903" t="s">
        <v>792</v>
      </c>
      <c r="N2903" t="s">
        <v>42</v>
      </c>
      <c r="O2903" s="2">
        <v>41827</v>
      </c>
      <c r="Q2903" s="2">
        <v>42277</v>
      </c>
    </row>
    <row r="2904" spans="1:18" x14ac:dyDescent="0.35">
      <c r="A2904" t="s">
        <v>6820</v>
      </c>
      <c r="B2904" t="s">
        <v>6821</v>
      </c>
      <c r="D2904" t="s">
        <v>11</v>
      </c>
      <c r="E2904" t="s">
        <v>4721</v>
      </c>
      <c r="M2904" t="s">
        <v>792</v>
      </c>
      <c r="N2904" t="s">
        <v>42</v>
      </c>
      <c r="O2904" s="2">
        <v>41827</v>
      </c>
    </row>
    <row r="2905" spans="1:18" x14ac:dyDescent="0.35">
      <c r="A2905" t="s">
        <v>6822</v>
      </c>
      <c r="B2905" t="s">
        <v>6823</v>
      </c>
      <c r="D2905" t="s">
        <v>11</v>
      </c>
      <c r="E2905" t="s">
        <v>4721</v>
      </c>
      <c r="M2905" t="s">
        <v>792</v>
      </c>
      <c r="N2905" t="s">
        <v>42</v>
      </c>
      <c r="O2905" s="2">
        <v>41827</v>
      </c>
    </row>
    <row r="2906" spans="1:18" x14ac:dyDescent="0.35">
      <c r="A2906" t="s">
        <v>6824</v>
      </c>
      <c r="B2906" t="s">
        <v>6825</v>
      </c>
      <c r="D2906" t="s">
        <v>11</v>
      </c>
      <c r="E2906" t="s">
        <v>4721</v>
      </c>
      <c r="M2906" t="s">
        <v>792</v>
      </c>
      <c r="N2906" t="s">
        <v>42</v>
      </c>
      <c r="O2906" s="2">
        <v>41827</v>
      </c>
      <c r="R2906" s="2">
        <v>42277</v>
      </c>
    </row>
    <row r="2907" spans="1:18" x14ac:dyDescent="0.35">
      <c r="A2907" t="s">
        <v>6826</v>
      </c>
      <c r="B2907" t="s">
        <v>6827</v>
      </c>
      <c r="D2907" t="s">
        <v>11</v>
      </c>
      <c r="E2907" t="s">
        <v>4721</v>
      </c>
      <c r="M2907" t="s">
        <v>792</v>
      </c>
      <c r="N2907" t="s">
        <v>42</v>
      </c>
      <c r="O2907" s="2">
        <v>41827</v>
      </c>
      <c r="R2907" s="2">
        <v>42277</v>
      </c>
    </row>
    <row r="2908" spans="1:18" x14ac:dyDescent="0.35">
      <c r="A2908" t="s">
        <v>6828</v>
      </c>
      <c r="B2908" t="s">
        <v>6829</v>
      </c>
      <c r="D2908" t="s">
        <v>11</v>
      </c>
      <c r="E2908" t="s">
        <v>4721</v>
      </c>
      <c r="M2908" t="s">
        <v>792</v>
      </c>
      <c r="N2908" t="s">
        <v>42</v>
      </c>
      <c r="O2908" s="2">
        <v>41827</v>
      </c>
    </row>
    <row r="2909" spans="1:18" x14ac:dyDescent="0.35">
      <c r="A2909" t="s">
        <v>6830</v>
      </c>
      <c r="B2909" t="s">
        <v>6831</v>
      </c>
      <c r="D2909" t="s">
        <v>11</v>
      </c>
      <c r="E2909" t="s">
        <v>4721</v>
      </c>
      <c r="M2909" t="s">
        <v>792</v>
      </c>
      <c r="N2909" t="s">
        <v>42</v>
      </c>
      <c r="O2909" s="2">
        <v>41827</v>
      </c>
    </row>
    <row r="2910" spans="1:18" x14ac:dyDescent="0.35">
      <c r="A2910" t="s">
        <v>6832</v>
      </c>
      <c r="B2910" t="s">
        <v>6833</v>
      </c>
      <c r="D2910" t="s">
        <v>11</v>
      </c>
      <c r="E2910" t="s">
        <v>4721</v>
      </c>
      <c r="M2910" t="s">
        <v>792</v>
      </c>
      <c r="N2910" t="s">
        <v>42</v>
      </c>
      <c r="O2910" s="2">
        <v>41827</v>
      </c>
    </row>
    <row r="2911" spans="1:18" x14ac:dyDescent="0.35">
      <c r="A2911" t="s">
        <v>6834</v>
      </c>
      <c r="B2911" t="s">
        <v>6835</v>
      </c>
      <c r="D2911" t="s">
        <v>11</v>
      </c>
      <c r="E2911" t="s">
        <v>4721</v>
      </c>
      <c r="M2911" t="s">
        <v>792</v>
      </c>
      <c r="N2911" t="s">
        <v>42</v>
      </c>
      <c r="O2911" s="2">
        <v>41827</v>
      </c>
    </row>
    <row r="2912" spans="1:18" x14ac:dyDescent="0.35">
      <c r="A2912" t="s">
        <v>6836</v>
      </c>
      <c r="B2912" t="s">
        <v>6837</v>
      </c>
      <c r="D2912" t="s">
        <v>11</v>
      </c>
      <c r="E2912" t="s">
        <v>4721</v>
      </c>
      <c r="M2912" t="s">
        <v>792</v>
      </c>
      <c r="N2912" t="s">
        <v>42</v>
      </c>
      <c r="O2912" s="2">
        <v>41827</v>
      </c>
    </row>
    <row r="2913" spans="1:17" x14ac:dyDescent="0.35">
      <c r="A2913" t="s">
        <v>6838</v>
      </c>
      <c r="B2913" t="s">
        <v>6839</v>
      </c>
      <c r="D2913" t="s">
        <v>11</v>
      </c>
      <c r="E2913" t="s">
        <v>4721</v>
      </c>
      <c r="M2913" t="s">
        <v>792</v>
      </c>
      <c r="N2913" t="s">
        <v>42</v>
      </c>
      <c r="O2913" s="2">
        <v>41827</v>
      </c>
    </row>
    <row r="2914" spans="1:17" x14ac:dyDescent="0.35">
      <c r="A2914" t="s">
        <v>6840</v>
      </c>
      <c r="B2914" t="s">
        <v>6841</v>
      </c>
      <c r="D2914" t="s">
        <v>11</v>
      </c>
      <c r="E2914" t="s">
        <v>4721</v>
      </c>
      <c r="M2914" t="s">
        <v>792</v>
      </c>
      <c r="N2914" t="s">
        <v>42</v>
      </c>
      <c r="O2914" s="2">
        <v>41827</v>
      </c>
    </row>
    <row r="2915" spans="1:17" x14ac:dyDescent="0.35">
      <c r="A2915" t="s">
        <v>6842</v>
      </c>
      <c r="B2915" t="s">
        <v>6843</v>
      </c>
      <c r="D2915" t="s">
        <v>11</v>
      </c>
      <c r="E2915" t="s">
        <v>4721</v>
      </c>
      <c r="M2915" t="s">
        <v>792</v>
      </c>
      <c r="N2915" t="s">
        <v>42</v>
      </c>
      <c r="O2915" s="2">
        <v>41827</v>
      </c>
    </row>
    <row r="2916" spans="1:17" x14ac:dyDescent="0.35">
      <c r="A2916" t="s">
        <v>6844</v>
      </c>
      <c r="B2916" t="s">
        <v>6845</v>
      </c>
      <c r="D2916" t="s">
        <v>11</v>
      </c>
      <c r="E2916" t="s">
        <v>4721</v>
      </c>
      <c r="M2916" t="s">
        <v>792</v>
      </c>
      <c r="N2916" t="s">
        <v>42</v>
      </c>
      <c r="O2916" s="2">
        <v>41827</v>
      </c>
      <c r="Q2916" s="2">
        <v>42277</v>
      </c>
    </row>
    <row r="2917" spans="1:17" x14ac:dyDescent="0.35">
      <c r="A2917" t="s">
        <v>6846</v>
      </c>
      <c r="B2917" t="s">
        <v>6847</v>
      </c>
      <c r="D2917" t="s">
        <v>11</v>
      </c>
      <c r="E2917" t="s">
        <v>4721</v>
      </c>
      <c r="M2917" t="s">
        <v>792</v>
      </c>
      <c r="N2917" t="s">
        <v>42</v>
      </c>
      <c r="O2917" s="2">
        <v>41827</v>
      </c>
    </row>
    <row r="2918" spans="1:17" x14ac:dyDescent="0.35">
      <c r="A2918" t="s">
        <v>6848</v>
      </c>
      <c r="B2918" t="s">
        <v>6849</v>
      </c>
      <c r="D2918" t="s">
        <v>11</v>
      </c>
      <c r="E2918" t="s">
        <v>4721</v>
      </c>
      <c r="M2918" t="s">
        <v>792</v>
      </c>
      <c r="N2918" t="s">
        <v>42</v>
      </c>
      <c r="O2918" s="2">
        <v>41827</v>
      </c>
      <c r="Q2918" s="2">
        <v>42277</v>
      </c>
    </row>
    <row r="2919" spans="1:17" x14ac:dyDescent="0.35">
      <c r="A2919" t="s">
        <v>6850</v>
      </c>
      <c r="B2919" t="s">
        <v>6851</v>
      </c>
      <c r="D2919" t="s">
        <v>11</v>
      </c>
      <c r="E2919" t="s">
        <v>4721</v>
      </c>
      <c r="M2919" t="s">
        <v>792</v>
      </c>
      <c r="N2919" t="s">
        <v>42</v>
      </c>
      <c r="O2919" s="2">
        <v>41827</v>
      </c>
      <c r="Q2919" s="2">
        <v>42277</v>
      </c>
    </row>
    <row r="2920" spans="1:17" x14ac:dyDescent="0.35">
      <c r="A2920" t="s">
        <v>6852</v>
      </c>
      <c r="B2920" t="s">
        <v>6853</v>
      </c>
      <c r="D2920" t="s">
        <v>11</v>
      </c>
      <c r="E2920" t="s">
        <v>4721</v>
      </c>
      <c r="M2920" t="s">
        <v>792</v>
      </c>
      <c r="N2920" t="s">
        <v>42</v>
      </c>
      <c r="O2920" s="2">
        <v>41827</v>
      </c>
    </row>
    <row r="2921" spans="1:17" x14ac:dyDescent="0.35">
      <c r="A2921" t="s">
        <v>6854</v>
      </c>
      <c r="B2921" t="s">
        <v>6855</v>
      </c>
      <c r="D2921" t="s">
        <v>11</v>
      </c>
      <c r="E2921" t="s">
        <v>4721</v>
      </c>
      <c r="M2921" t="s">
        <v>792</v>
      </c>
      <c r="N2921" t="s">
        <v>42</v>
      </c>
      <c r="O2921" s="2">
        <v>41827</v>
      </c>
    </row>
    <row r="2922" spans="1:17" x14ac:dyDescent="0.35">
      <c r="A2922" t="s">
        <v>6856</v>
      </c>
      <c r="B2922" t="s">
        <v>6857</v>
      </c>
      <c r="D2922" t="s">
        <v>11</v>
      </c>
      <c r="E2922" t="s">
        <v>4721</v>
      </c>
      <c r="M2922" t="s">
        <v>792</v>
      </c>
      <c r="N2922" t="s">
        <v>42</v>
      </c>
      <c r="O2922" s="2">
        <v>41827</v>
      </c>
    </row>
    <row r="2923" spans="1:17" x14ac:dyDescent="0.35">
      <c r="A2923" t="s">
        <v>6858</v>
      </c>
      <c r="B2923" t="s">
        <v>6859</v>
      </c>
      <c r="D2923" t="s">
        <v>11</v>
      </c>
      <c r="E2923" t="s">
        <v>4721</v>
      </c>
      <c r="M2923" t="s">
        <v>792</v>
      </c>
      <c r="N2923" t="s">
        <v>42</v>
      </c>
      <c r="O2923" s="2">
        <v>41827</v>
      </c>
    </row>
    <row r="2924" spans="1:17" x14ac:dyDescent="0.35">
      <c r="A2924" t="s">
        <v>6860</v>
      </c>
      <c r="B2924" t="s">
        <v>6861</v>
      </c>
      <c r="D2924" t="s">
        <v>11</v>
      </c>
      <c r="E2924" t="s">
        <v>4721</v>
      </c>
      <c r="M2924" t="s">
        <v>792</v>
      </c>
      <c r="N2924" t="s">
        <v>42</v>
      </c>
      <c r="O2924" s="2">
        <v>41827</v>
      </c>
    </row>
    <row r="2925" spans="1:17" x14ac:dyDescent="0.35">
      <c r="A2925" t="s">
        <v>6862</v>
      </c>
      <c r="B2925" t="s">
        <v>6863</v>
      </c>
      <c r="D2925" t="s">
        <v>11</v>
      </c>
      <c r="E2925" t="s">
        <v>4721</v>
      </c>
      <c r="M2925" t="s">
        <v>792</v>
      </c>
      <c r="N2925" t="s">
        <v>42</v>
      </c>
      <c r="O2925" s="2">
        <v>41827</v>
      </c>
    </row>
    <row r="2926" spans="1:17" x14ac:dyDescent="0.35">
      <c r="A2926" t="s">
        <v>6864</v>
      </c>
      <c r="B2926" t="s">
        <v>6865</v>
      </c>
      <c r="D2926" t="s">
        <v>11</v>
      </c>
      <c r="E2926" t="s">
        <v>4721</v>
      </c>
      <c r="M2926" t="s">
        <v>792</v>
      </c>
      <c r="N2926" t="s">
        <v>42</v>
      </c>
      <c r="O2926" s="2">
        <v>41827</v>
      </c>
    </row>
    <row r="2927" spans="1:17" x14ac:dyDescent="0.35">
      <c r="A2927" t="s">
        <v>6866</v>
      </c>
      <c r="B2927" t="s">
        <v>6867</v>
      </c>
      <c r="D2927" t="s">
        <v>11</v>
      </c>
      <c r="E2927" t="s">
        <v>4721</v>
      </c>
      <c r="M2927" t="s">
        <v>792</v>
      </c>
      <c r="N2927" t="s">
        <v>42</v>
      </c>
      <c r="O2927" s="2">
        <v>41827</v>
      </c>
    </row>
    <row r="2928" spans="1:17" x14ac:dyDescent="0.35">
      <c r="A2928" t="s">
        <v>6868</v>
      </c>
      <c r="B2928" t="s">
        <v>6869</v>
      </c>
      <c r="D2928" t="s">
        <v>11</v>
      </c>
      <c r="E2928" t="s">
        <v>4721</v>
      </c>
      <c r="M2928" t="s">
        <v>792</v>
      </c>
      <c r="N2928" t="s">
        <v>42</v>
      </c>
      <c r="O2928" s="2">
        <v>41827</v>
      </c>
    </row>
    <row r="2929" spans="1:18" x14ac:dyDescent="0.35">
      <c r="A2929" t="s">
        <v>6870</v>
      </c>
      <c r="B2929" t="s">
        <v>6871</v>
      </c>
      <c r="D2929" t="s">
        <v>11</v>
      </c>
      <c r="E2929" t="s">
        <v>4721</v>
      </c>
      <c r="M2929" t="s">
        <v>792</v>
      </c>
      <c r="N2929" t="s">
        <v>42</v>
      </c>
      <c r="O2929" s="2">
        <v>41827</v>
      </c>
      <c r="R2929" s="2">
        <v>42277</v>
      </c>
    </row>
    <row r="2930" spans="1:18" x14ac:dyDescent="0.35">
      <c r="A2930" t="s">
        <v>6872</v>
      </c>
      <c r="B2930" t="s">
        <v>6873</v>
      </c>
      <c r="D2930" t="s">
        <v>11</v>
      </c>
      <c r="E2930" t="s">
        <v>4721</v>
      </c>
      <c r="M2930" t="s">
        <v>792</v>
      </c>
      <c r="N2930" t="s">
        <v>42</v>
      </c>
      <c r="O2930" s="2">
        <v>41827</v>
      </c>
      <c r="R2930" s="2">
        <v>42277</v>
      </c>
    </row>
    <row r="2931" spans="1:18" x14ac:dyDescent="0.35">
      <c r="A2931" t="s">
        <v>6874</v>
      </c>
      <c r="B2931" t="s">
        <v>6875</v>
      </c>
      <c r="D2931" t="s">
        <v>11</v>
      </c>
      <c r="E2931" t="s">
        <v>4721</v>
      </c>
      <c r="M2931" t="s">
        <v>792</v>
      </c>
      <c r="N2931" t="s">
        <v>42</v>
      </c>
      <c r="O2931" s="2">
        <v>41827</v>
      </c>
      <c r="R2931" s="2">
        <v>42277</v>
      </c>
    </row>
    <row r="2932" spans="1:18" x14ac:dyDescent="0.35">
      <c r="A2932" t="s">
        <v>6876</v>
      </c>
      <c r="B2932" t="s">
        <v>6877</v>
      </c>
      <c r="D2932" t="s">
        <v>11</v>
      </c>
      <c r="E2932" t="s">
        <v>4721</v>
      </c>
      <c r="M2932" t="s">
        <v>792</v>
      </c>
      <c r="N2932" t="s">
        <v>42</v>
      </c>
      <c r="O2932" s="2">
        <v>41827</v>
      </c>
      <c r="R2932" s="2">
        <v>42277</v>
      </c>
    </row>
    <row r="2933" spans="1:18" x14ac:dyDescent="0.35">
      <c r="A2933" t="s">
        <v>6878</v>
      </c>
      <c r="B2933" t="s">
        <v>6879</v>
      </c>
      <c r="D2933" t="s">
        <v>11</v>
      </c>
      <c r="E2933" t="s">
        <v>4721</v>
      </c>
      <c r="M2933" t="s">
        <v>792</v>
      </c>
      <c r="N2933" t="s">
        <v>42</v>
      </c>
      <c r="O2933" s="2">
        <v>41827</v>
      </c>
      <c r="R2933" s="2">
        <v>42277</v>
      </c>
    </row>
    <row r="2934" spans="1:18" x14ac:dyDescent="0.35">
      <c r="A2934" t="s">
        <v>6880</v>
      </c>
      <c r="B2934" t="s">
        <v>6881</v>
      </c>
      <c r="D2934" t="s">
        <v>11</v>
      </c>
      <c r="E2934" t="s">
        <v>4721</v>
      </c>
      <c r="M2934" t="s">
        <v>792</v>
      </c>
      <c r="N2934" t="s">
        <v>42</v>
      </c>
      <c r="O2934" s="2">
        <v>41827</v>
      </c>
      <c r="R2934" s="2">
        <v>42277</v>
      </c>
    </row>
    <row r="2935" spans="1:18" x14ac:dyDescent="0.35">
      <c r="A2935" t="s">
        <v>6882</v>
      </c>
      <c r="B2935" t="s">
        <v>6883</v>
      </c>
      <c r="D2935" t="s">
        <v>11</v>
      </c>
      <c r="E2935" t="s">
        <v>4721</v>
      </c>
      <c r="M2935" t="s">
        <v>792</v>
      </c>
      <c r="N2935" t="s">
        <v>42</v>
      </c>
      <c r="O2935" s="2">
        <v>41827</v>
      </c>
      <c r="R2935" s="2">
        <v>42277</v>
      </c>
    </row>
    <row r="2936" spans="1:18" x14ac:dyDescent="0.35">
      <c r="A2936" t="s">
        <v>6884</v>
      </c>
      <c r="B2936" t="s">
        <v>6885</v>
      </c>
      <c r="D2936" t="s">
        <v>11</v>
      </c>
      <c r="E2936" t="s">
        <v>4721</v>
      </c>
      <c r="M2936" t="s">
        <v>792</v>
      </c>
      <c r="N2936" t="s">
        <v>42</v>
      </c>
      <c r="O2936" s="2">
        <v>41827</v>
      </c>
      <c r="R2936" s="2">
        <v>42277</v>
      </c>
    </row>
    <row r="2937" spans="1:18" x14ac:dyDescent="0.35">
      <c r="A2937" t="s">
        <v>6886</v>
      </c>
      <c r="B2937" t="s">
        <v>6887</v>
      </c>
      <c r="D2937" t="s">
        <v>11</v>
      </c>
      <c r="E2937" t="s">
        <v>4721</v>
      </c>
      <c r="M2937" t="s">
        <v>792</v>
      </c>
      <c r="N2937" t="s">
        <v>42</v>
      </c>
      <c r="O2937" s="2">
        <v>41827</v>
      </c>
      <c r="R2937" s="2">
        <v>42277</v>
      </c>
    </row>
    <row r="2938" spans="1:18" x14ac:dyDescent="0.35">
      <c r="A2938" t="s">
        <v>6888</v>
      </c>
      <c r="B2938" t="s">
        <v>6889</v>
      </c>
      <c r="D2938" t="s">
        <v>11</v>
      </c>
      <c r="E2938" t="s">
        <v>4721</v>
      </c>
      <c r="M2938" t="s">
        <v>792</v>
      </c>
      <c r="N2938" t="s">
        <v>42</v>
      </c>
      <c r="O2938" s="2">
        <v>41827</v>
      </c>
      <c r="R2938" s="2">
        <v>42277</v>
      </c>
    </row>
    <row r="2939" spans="1:18" x14ac:dyDescent="0.35">
      <c r="A2939" t="s">
        <v>6890</v>
      </c>
      <c r="B2939" t="s">
        <v>6891</v>
      </c>
      <c r="D2939" t="s">
        <v>11</v>
      </c>
      <c r="E2939" t="s">
        <v>4721</v>
      </c>
      <c r="M2939" t="s">
        <v>792</v>
      </c>
      <c r="N2939" t="s">
        <v>42</v>
      </c>
      <c r="O2939" s="2">
        <v>41827</v>
      </c>
      <c r="R2939" s="2">
        <v>42277</v>
      </c>
    </row>
    <row r="2940" spans="1:18" x14ac:dyDescent="0.35">
      <c r="A2940" t="s">
        <v>6892</v>
      </c>
      <c r="B2940" t="s">
        <v>6893</v>
      </c>
      <c r="D2940" t="s">
        <v>11</v>
      </c>
      <c r="E2940" t="s">
        <v>4721</v>
      </c>
      <c r="M2940" t="s">
        <v>792</v>
      </c>
      <c r="N2940" t="s">
        <v>42</v>
      </c>
      <c r="O2940" s="2">
        <v>41827</v>
      </c>
      <c r="R2940" s="2">
        <v>42277</v>
      </c>
    </row>
    <row r="2941" spans="1:18" x14ac:dyDescent="0.35">
      <c r="A2941" t="s">
        <v>6894</v>
      </c>
      <c r="B2941" t="s">
        <v>6895</v>
      </c>
      <c r="D2941" t="s">
        <v>11</v>
      </c>
      <c r="E2941" t="s">
        <v>4721</v>
      </c>
      <c r="M2941" t="s">
        <v>792</v>
      </c>
      <c r="N2941" t="s">
        <v>42</v>
      </c>
      <c r="O2941" s="2">
        <v>41827</v>
      </c>
      <c r="R2941" s="2">
        <v>42277</v>
      </c>
    </row>
    <row r="2942" spans="1:18" x14ac:dyDescent="0.35">
      <c r="A2942" t="s">
        <v>6896</v>
      </c>
      <c r="B2942" t="s">
        <v>6897</v>
      </c>
      <c r="D2942" t="s">
        <v>11</v>
      </c>
      <c r="E2942" t="s">
        <v>4721</v>
      </c>
      <c r="M2942" t="s">
        <v>792</v>
      </c>
      <c r="N2942" t="s">
        <v>42</v>
      </c>
      <c r="O2942" s="2">
        <v>41827</v>
      </c>
      <c r="R2942" s="2">
        <v>42277</v>
      </c>
    </row>
    <row r="2943" spans="1:18" x14ac:dyDescent="0.35">
      <c r="A2943" t="s">
        <v>6898</v>
      </c>
      <c r="B2943" t="s">
        <v>6899</v>
      </c>
      <c r="D2943" t="s">
        <v>11</v>
      </c>
      <c r="E2943" t="s">
        <v>4721</v>
      </c>
      <c r="M2943" t="s">
        <v>792</v>
      </c>
      <c r="N2943" t="s">
        <v>42</v>
      </c>
      <c r="O2943" s="2">
        <v>41827</v>
      </c>
      <c r="R2943" s="2">
        <v>42277</v>
      </c>
    </row>
    <row r="2944" spans="1:18" x14ac:dyDescent="0.35">
      <c r="A2944" t="s">
        <v>6900</v>
      </c>
      <c r="B2944" t="s">
        <v>6901</v>
      </c>
      <c r="D2944" t="s">
        <v>11</v>
      </c>
      <c r="E2944" t="s">
        <v>4721</v>
      </c>
      <c r="M2944" t="s">
        <v>792</v>
      </c>
      <c r="N2944" t="s">
        <v>42</v>
      </c>
      <c r="O2944" s="2">
        <v>41827</v>
      </c>
      <c r="R2944" s="2">
        <v>42277</v>
      </c>
    </row>
    <row r="2945" spans="1:18" x14ac:dyDescent="0.35">
      <c r="A2945" t="s">
        <v>6902</v>
      </c>
      <c r="B2945" t="s">
        <v>6903</v>
      </c>
      <c r="D2945" t="s">
        <v>11</v>
      </c>
      <c r="E2945" t="s">
        <v>4721</v>
      </c>
      <c r="M2945" t="s">
        <v>792</v>
      </c>
      <c r="N2945" t="s">
        <v>42</v>
      </c>
      <c r="O2945" s="2">
        <v>41827</v>
      </c>
      <c r="R2945" s="2">
        <v>42277</v>
      </c>
    </row>
    <row r="2946" spans="1:18" x14ac:dyDescent="0.35">
      <c r="A2946" t="s">
        <v>6904</v>
      </c>
      <c r="B2946" t="s">
        <v>6905</v>
      </c>
      <c r="D2946" t="s">
        <v>11</v>
      </c>
      <c r="E2946" t="s">
        <v>4721</v>
      </c>
      <c r="M2946" t="s">
        <v>792</v>
      </c>
      <c r="N2946" t="s">
        <v>42</v>
      </c>
      <c r="O2946" s="2">
        <v>41827</v>
      </c>
      <c r="R2946" s="2">
        <v>42277</v>
      </c>
    </row>
    <row r="2947" spans="1:18" x14ac:dyDescent="0.35">
      <c r="A2947" t="s">
        <v>6906</v>
      </c>
      <c r="B2947" t="s">
        <v>6907</v>
      </c>
      <c r="D2947" t="s">
        <v>11</v>
      </c>
      <c r="E2947" t="s">
        <v>4721</v>
      </c>
      <c r="M2947" t="s">
        <v>792</v>
      </c>
      <c r="N2947" t="s">
        <v>42</v>
      </c>
      <c r="O2947" s="2">
        <v>41827</v>
      </c>
      <c r="R2947" s="2">
        <v>42277</v>
      </c>
    </row>
    <row r="2948" spans="1:18" x14ac:dyDescent="0.35">
      <c r="A2948" t="s">
        <v>6908</v>
      </c>
      <c r="B2948" t="s">
        <v>6909</v>
      </c>
      <c r="D2948" t="s">
        <v>11</v>
      </c>
      <c r="E2948" t="s">
        <v>4721</v>
      </c>
      <c r="M2948" t="s">
        <v>792</v>
      </c>
      <c r="N2948" t="s">
        <v>42</v>
      </c>
      <c r="O2948" s="2">
        <v>41827</v>
      </c>
      <c r="R2948" s="2">
        <v>42277</v>
      </c>
    </row>
    <row r="2949" spans="1:18" x14ac:dyDescent="0.35">
      <c r="A2949" t="s">
        <v>6910</v>
      </c>
      <c r="B2949" t="s">
        <v>6911</v>
      </c>
      <c r="D2949" t="s">
        <v>11</v>
      </c>
      <c r="E2949" t="s">
        <v>4721</v>
      </c>
      <c r="M2949" t="s">
        <v>792</v>
      </c>
      <c r="N2949" t="s">
        <v>42</v>
      </c>
      <c r="O2949" s="2">
        <v>41827</v>
      </c>
      <c r="R2949" s="2">
        <v>42277</v>
      </c>
    </row>
    <row r="2950" spans="1:18" x14ac:dyDescent="0.35">
      <c r="A2950" t="s">
        <v>6912</v>
      </c>
      <c r="B2950" t="s">
        <v>6913</v>
      </c>
      <c r="D2950" t="s">
        <v>11</v>
      </c>
      <c r="E2950" t="s">
        <v>4721</v>
      </c>
      <c r="M2950" t="s">
        <v>792</v>
      </c>
      <c r="N2950" t="s">
        <v>42</v>
      </c>
      <c r="O2950" s="2">
        <v>41827</v>
      </c>
      <c r="Q2950" s="2">
        <v>42277</v>
      </c>
    </row>
    <row r="2951" spans="1:18" x14ac:dyDescent="0.35">
      <c r="A2951" t="s">
        <v>6914</v>
      </c>
      <c r="B2951" t="s">
        <v>6915</v>
      </c>
      <c r="D2951" t="s">
        <v>11</v>
      </c>
      <c r="E2951" t="s">
        <v>4721</v>
      </c>
      <c r="M2951" t="s">
        <v>792</v>
      </c>
      <c r="N2951" t="s">
        <v>42</v>
      </c>
      <c r="O2951" s="2">
        <v>41827</v>
      </c>
      <c r="R2951" s="2">
        <v>42277</v>
      </c>
    </row>
    <row r="2952" spans="1:18" x14ac:dyDescent="0.35">
      <c r="A2952" t="s">
        <v>6916</v>
      </c>
      <c r="B2952" t="s">
        <v>6917</v>
      </c>
      <c r="D2952" t="s">
        <v>11</v>
      </c>
      <c r="E2952" t="s">
        <v>4721</v>
      </c>
      <c r="M2952" t="s">
        <v>792</v>
      </c>
      <c r="N2952" t="s">
        <v>42</v>
      </c>
      <c r="O2952" s="2">
        <v>41827</v>
      </c>
      <c r="R2952" s="2">
        <v>42277</v>
      </c>
    </row>
    <row r="2953" spans="1:18" x14ac:dyDescent="0.35">
      <c r="A2953" t="s">
        <v>6918</v>
      </c>
      <c r="B2953" t="s">
        <v>6919</v>
      </c>
      <c r="D2953" t="s">
        <v>11</v>
      </c>
      <c r="E2953" t="s">
        <v>4721</v>
      </c>
      <c r="M2953" t="s">
        <v>792</v>
      </c>
      <c r="N2953" t="s">
        <v>42</v>
      </c>
      <c r="O2953" s="2">
        <v>41827</v>
      </c>
      <c r="R2953" s="2">
        <v>42277</v>
      </c>
    </row>
    <row r="2954" spans="1:18" x14ac:dyDescent="0.35">
      <c r="A2954" t="s">
        <v>6920</v>
      </c>
      <c r="B2954" t="s">
        <v>6921</v>
      </c>
      <c r="D2954" t="s">
        <v>11</v>
      </c>
      <c r="E2954" t="s">
        <v>4721</v>
      </c>
      <c r="M2954" t="s">
        <v>792</v>
      </c>
      <c r="N2954" t="s">
        <v>42</v>
      </c>
      <c r="O2954" s="2">
        <v>41827</v>
      </c>
      <c r="R2954" s="2">
        <v>42277</v>
      </c>
    </row>
    <row r="2955" spans="1:18" x14ac:dyDescent="0.35">
      <c r="A2955" t="s">
        <v>6922</v>
      </c>
      <c r="B2955" t="s">
        <v>6923</v>
      </c>
      <c r="D2955" t="s">
        <v>11</v>
      </c>
      <c r="E2955" t="s">
        <v>4721</v>
      </c>
      <c r="M2955" t="s">
        <v>792</v>
      </c>
      <c r="N2955" t="s">
        <v>42</v>
      </c>
      <c r="O2955" s="2">
        <v>41827</v>
      </c>
      <c r="R2955" s="2">
        <v>42277</v>
      </c>
    </row>
    <row r="2956" spans="1:18" x14ac:dyDescent="0.35">
      <c r="A2956" t="s">
        <v>6924</v>
      </c>
      <c r="B2956" t="s">
        <v>6925</v>
      </c>
      <c r="D2956" t="s">
        <v>11</v>
      </c>
      <c r="E2956" t="s">
        <v>4721</v>
      </c>
      <c r="M2956" t="s">
        <v>792</v>
      </c>
      <c r="N2956" t="s">
        <v>42</v>
      </c>
      <c r="O2956" s="2">
        <v>41827</v>
      </c>
      <c r="R2956" s="2">
        <v>42277</v>
      </c>
    </row>
    <row r="2957" spans="1:18" x14ac:dyDescent="0.35">
      <c r="A2957" t="s">
        <v>6926</v>
      </c>
      <c r="B2957" t="s">
        <v>6927</v>
      </c>
      <c r="D2957" t="s">
        <v>11</v>
      </c>
      <c r="E2957" t="s">
        <v>4721</v>
      </c>
      <c r="M2957" t="s">
        <v>792</v>
      </c>
      <c r="N2957" t="s">
        <v>42</v>
      </c>
      <c r="O2957" s="2">
        <v>41827</v>
      </c>
      <c r="R2957" s="2">
        <v>42277</v>
      </c>
    </row>
    <row r="2958" spans="1:18" x14ac:dyDescent="0.35">
      <c r="A2958" t="s">
        <v>6928</v>
      </c>
      <c r="B2958" t="s">
        <v>6929</v>
      </c>
      <c r="D2958" t="s">
        <v>11</v>
      </c>
      <c r="E2958" t="s">
        <v>4721</v>
      </c>
      <c r="M2958" t="s">
        <v>792</v>
      </c>
      <c r="N2958" t="s">
        <v>42</v>
      </c>
      <c r="O2958" s="2">
        <v>41827</v>
      </c>
      <c r="R2958" s="2">
        <v>42277</v>
      </c>
    </row>
    <row r="2959" spans="1:18" x14ac:dyDescent="0.35">
      <c r="A2959" t="s">
        <v>6930</v>
      </c>
      <c r="B2959" t="s">
        <v>6931</v>
      </c>
      <c r="D2959" t="s">
        <v>11</v>
      </c>
      <c r="E2959" t="s">
        <v>4721</v>
      </c>
      <c r="M2959" t="s">
        <v>792</v>
      </c>
      <c r="N2959" t="s">
        <v>42</v>
      </c>
      <c r="O2959" s="2">
        <v>41827</v>
      </c>
      <c r="R2959" s="2">
        <v>42277</v>
      </c>
    </row>
    <row r="2960" spans="1:18" x14ac:dyDescent="0.35">
      <c r="A2960" t="s">
        <v>6932</v>
      </c>
      <c r="B2960" t="s">
        <v>6933</v>
      </c>
      <c r="D2960" t="s">
        <v>11</v>
      </c>
      <c r="E2960" t="s">
        <v>4721</v>
      </c>
      <c r="M2960" t="s">
        <v>792</v>
      </c>
      <c r="N2960" t="s">
        <v>42</v>
      </c>
      <c r="O2960" s="2">
        <v>41827</v>
      </c>
      <c r="R2960" s="2">
        <v>42277</v>
      </c>
    </row>
    <row r="2961" spans="1:18" x14ac:dyDescent="0.35">
      <c r="A2961" t="s">
        <v>6934</v>
      </c>
      <c r="B2961" t="s">
        <v>6935</v>
      </c>
      <c r="D2961" t="s">
        <v>11</v>
      </c>
      <c r="E2961" t="s">
        <v>4721</v>
      </c>
      <c r="M2961" t="s">
        <v>792</v>
      </c>
      <c r="N2961" t="s">
        <v>42</v>
      </c>
      <c r="O2961" s="2">
        <v>41827</v>
      </c>
      <c r="R2961" s="2">
        <v>42277</v>
      </c>
    </row>
    <row r="2962" spans="1:18" x14ac:dyDescent="0.35">
      <c r="A2962" t="s">
        <v>6936</v>
      </c>
      <c r="B2962" t="s">
        <v>6937</v>
      </c>
      <c r="D2962" t="s">
        <v>11</v>
      </c>
      <c r="E2962" t="s">
        <v>4721</v>
      </c>
      <c r="M2962" t="s">
        <v>792</v>
      </c>
      <c r="N2962" t="s">
        <v>42</v>
      </c>
      <c r="O2962" s="2">
        <v>41827</v>
      </c>
      <c r="R2962" s="2">
        <v>42277</v>
      </c>
    </row>
    <row r="2963" spans="1:18" x14ac:dyDescent="0.35">
      <c r="A2963" t="s">
        <v>6938</v>
      </c>
      <c r="B2963" t="s">
        <v>6939</v>
      </c>
      <c r="D2963" t="s">
        <v>11</v>
      </c>
      <c r="E2963" t="s">
        <v>4721</v>
      </c>
      <c r="M2963" t="s">
        <v>792</v>
      </c>
      <c r="N2963" t="s">
        <v>42</v>
      </c>
      <c r="O2963" s="2">
        <v>41827</v>
      </c>
      <c r="Q2963" s="2">
        <v>42277</v>
      </c>
    </row>
    <row r="2964" spans="1:18" x14ac:dyDescent="0.35">
      <c r="A2964" t="s">
        <v>6940</v>
      </c>
      <c r="B2964" t="s">
        <v>6941</v>
      </c>
      <c r="D2964" t="s">
        <v>11</v>
      </c>
      <c r="E2964" t="s">
        <v>4721</v>
      </c>
      <c r="M2964" t="s">
        <v>792</v>
      </c>
      <c r="N2964" t="s">
        <v>42</v>
      </c>
      <c r="O2964" s="2">
        <v>41827</v>
      </c>
      <c r="Q2964" s="2">
        <v>41639</v>
      </c>
      <c r="R2964" s="2">
        <v>42277</v>
      </c>
    </row>
    <row r="2965" spans="1:18" x14ac:dyDescent="0.35">
      <c r="A2965" t="s">
        <v>6942</v>
      </c>
      <c r="B2965" t="s">
        <v>6943</v>
      </c>
      <c r="D2965" t="s">
        <v>11</v>
      </c>
      <c r="E2965" t="s">
        <v>4721</v>
      </c>
      <c r="M2965" t="s">
        <v>792</v>
      </c>
      <c r="N2965" t="s">
        <v>42</v>
      </c>
      <c r="O2965" s="2">
        <v>41827</v>
      </c>
      <c r="Q2965" s="2">
        <v>42277</v>
      </c>
    </row>
    <row r="2966" spans="1:18" x14ac:dyDescent="0.35">
      <c r="A2966" t="s">
        <v>6944</v>
      </c>
      <c r="B2966" t="s">
        <v>6945</v>
      </c>
      <c r="D2966" t="s">
        <v>11</v>
      </c>
      <c r="E2966" t="s">
        <v>4721</v>
      </c>
      <c r="M2966" t="s">
        <v>792</v>
      </c>
      <c r="N2966" t="s">
        <v>42</v>
      </c>
      <c r="O2966" s="2">
        <v>41827</v>
      </c>
      <c r="Q2966" s="2">
        <v>42277</v>
      </c>
    </row>
    <row r="2967" spans="1:18" x14ac:dyDescent="0.35">
      <c r="A2967" t="s">
        <v>6946</v>
      </c>
      <c r="B2967" t="s">
        <v>6947</v>
      </c>
      <c r="D2967" t="s">
        <v>11</v>
      </c>
      <c r="E2967" t="s">
        <v>4721</v>
      </c>
      <c r="M2967" t="s">
        <v>792</v>
      </c>
      <c r="N2967" t="s">
        <v>42</v>
      </c>
      <c r="O2967" s="2">
        <v>41827</v>
      </c>
      <c r="Q2967" s="2">
        <v>41639</v>
      </c>
      <c r="R2967" s="2">
        <v>42277</v>
      </c>
    </row>
    <row r="2968" spans="1:18" x14ac:dyDescent="0.35">
      <c r="A2968" t="s">
        <v>6948</v>
      </c>
      <c r="B2968" t="s">
        <v>6949</v>
      </c>
      <c r="D2968" t="s">
        <v>11</v>
      </c>
      <c r="E2968" t="s">
        <v>4721</v>
      </c>
      <c r="M2968" t="s">
        <v>792</v>
      </c>
      <c r="N2968" t="s">
        <v>42</v>
      </c>
      <c r="O2968" s="2">
        <v>41827</v>
      </c>
      <c r="R2968" s="2">
        <v>42277</v>
      </c>
    </row>
    <row r="2969" spans="1:18" x14ac:dyDescent="0.35">
      <c r="A2969" t="s">
        <v>6950</v>
      </c>
      <c r="B2969" t="s">
        <v>6951</v>
      </c>
      <c r="D2969" t="s">
        <v>11</v>
      </c>
      <c r="E2969" t="s">
        <v>4721</v>
      </c>
      <c r="M2969" t="s">
        <v>792</v>
      </c>
      <c r="N2969" t="s">
        <v>42</v>
      </c>
      <c r="O2969" s="2">
        <v>41827</v>
      </c>
      <c r="Q2969" s="2">
        <v>42277</v>
      </c>
    </row>
    <row r="2970" spans="1:18" x14ac:dyDescent="0.35">
      <c r="A2970" t="s">
        <v>6952</v>
      </c>
      <c r="B2970" t="s">
        <v>6953</v>
      </c>
      <c r="D2970" t="s">
        <v>11</v>
      </c>
      <c r="E2970" t="s">
        <v>4721</v>
      </c>
      <c r="M2970" t="s">
        <v>792</v>
      </c>
      <c r="N2970" t="s">
        <v>42</v>
      </c>
      <c r="O2970" s="2">
        <v>41827</v>
      </c>
      <c r="R2970" s="2">
        <v>42277</v>
      </c>
    </row>
    <row r="2971" spans="1:18" x14ac:dyDescent="0.35">
      <c r="A2971" t="s">
        <v>6954</v>
      </c>
      <c r="B2971" t="s">
        <v>6955</v>
      </c>
      <c r="D2971" t="s">
        <v>11</v>
      </c>
      <c r="E2971" t="s">
        <v>4721</v>
      </c>
      <c r="M2971" t="s">
        <v>792</v>
      </c>
      <c r="N2971" t="s">
        <v>42</v>
      </c>
      <c r="O2971" s="2">
        <v>41827</v>
      </c>
      <c r="R2971" s="2">
        <v>42277</v>
      </c>
    </row>
    <row r="2972" spans="1:18" x14ac:dyDescent="0.35">
      <c r="A2972" t="s">
        <v>6956</v>
      </c>
      <c r="B2972" t="s">
        <v>6957</v>
      </c>
      <c r="D2972" t="s">
        <v>11</v>
      </c>
      <c r="E2972" t="s">
        <v>4721</v>
      </c>
      <c r="M2972" t="s">
        <v>792</v>
      </c>
      <c r="N2972" t="s">
        <v>42</v>
      </c>
      <c r="O2972" s="2">
        <v>41827</v>
      </c>
      <c r="R2972" s="2">
        <v>42277</v>
      </c>
    </row>
    <row r="2973" spans="1:18" x14ac:dyDescent="0.35">
      <c r="A2973" t="s">
        <v>6958</v>
      </c>
      <c r="B2973" t="s">
        <v>6959</v>
      </c>
      <c r="D2973" t="s">
        <v>11</v>
      </c>
      <c r="E2973" t="s">
        <v>4721</v>
      </c>
      <c r="M2973" t="s">
        <v>792</v>
      </c>
      <c r="N2973" t="s">
        <v>42</v>
      </c>
      <c r="O2973" s="2">
        <v>41827</v>
      </c>
      <c r="R2973" s="2">
        <v>42277</v>
      </c>
    </row>
    <row r="2974" spans="1:18" x14ac:dyDescent="0.35">
      <c r="A2974" t="s">
        <v>6960</v>
      </c>
      <c r="B2974" t="s">
        <v>6961</v>
      </c>
      <c r="D2974" t="s">
        <v>11</v>
      </c>
      <c r="E2974" t="s">
        <v>4721</v>
      </c>
      <c r="M2974" t="s">
        <v>792</v>
      </c>
      <c r="N2974" t="s">
        <v>42</v>
      </c>
      <c r="O2974" s="2">
        <v>41827</v>
      </c>
      <c r="R2974" s="2">
        <v>42277</v>
      </c>
    </row>
    <row r="2975" spans="1:18" x14ac:dyDescent="0.35">
      <c r="A2975" t="s">
        <v>6962</v>
      </c>
      <c r="B2975" t="s">
        <v>6963</v>
      </c>
      <c r="D2975" t="s">
        <v>11</v>
      </c>
      <c r="E2975" t="s">
        <v>4721</v>
      </c>
      <c r="M2975" t="s">
        <v>792</v>
      </c>
      <c r="N2975" t="s">
        <v>42</v>
      </c>
      <c r="O2975" s="2">
        <v>41827</v>
      </c>
      <c r="R2975" s="2">
        <v>42277</v>
      </c>
    </row>
    <row r="2976" spans="1:18" x14ac:dyDescent="0.35">
      <c r="A2976" t="s">
        <v>6964</v>
      </c>
      <c r="B2976" t="s">
        <v>6965</v>
      </c>
      <c r="D2976" t="s">
        <v>11</v>
      </c>
      <c r="E2976" t="s">
        <v>4721</v>
      </c>
      <c r="M2976" t="s">
        <v>792</v>
      </c>
      <c r="N2976" t="s">
        <v>42</v>
      </c>
      <c r="O2976" s="2">
        <v>41827</v>
      </c>
      <c r="R2976" s="2">
        <v>42277</v>
      </c>
    </row>
    <row r="2977" spans="1:18" x14ac:dyDescent="0.35">
      <c r="A2977" t="s">
        <v>6966</v>
      </c>
      <c r="B2977" t="s">
        <v>6967</v>
      </c>
      <c r="D2977" t="s">
        <v>11</v>
      </c>
      <c r="E2977" t="s">
        <v>4721</v>
      </c>
      <c r="M2977" t="s">
        <v>792</v>
      </c>
      <c r="N2977" t="s">
        <v>42</v>
      </c>
      <c r="O2977" s="2">
        <v>41827</v>
      </c>
      <c r="Q2977" s="2">
        <v>42277</v>
      </c>
    </row>
    <row r="2978" spans="1:18" x14ac:dyDescent="0.35">
      <c r="A2978" t="s">
        <v>6968</v>
      </c>
      <c r="B2978" t="s">
        <v>6969</v>
      </c>
      <c r="D2978" t="s">
        <v>11</v>
      </c>
      <c r="E2978" t="s">
        <v>4721</v>
      </c>
      <c r="M2978" t="s">
        <v>792</v>
      </c>
      <c r="N2978" t="s">
        <v>42</v>
      </c>
      <c r="O2978" s="2">
        <v>41827</v>
      </c>
    </row>
    <row r="2979" spans="1:18" x14ac:dyDescent="0.35">
      <c r="A2979" t="s">
        <v>6970</v>
      </c>
      <c r="B2979" t="s">
        <v>6971</v>
      </c>
      <c r="D2979" t="s">
        <v>11</v>
      </c>
      <c r="E2979" t="s">
        <v>4721</v>
      </c>
      <c r="M2979" t="s">
        <v>792</v>
      </c>
      <c r="N2979" t="s">
        <v>42</v>
      </c>
      <c r="O2979" s="2">
        <v>41827</v>
      </c>
      <c r="R2979" s="2">
        <v>42277</v>
      </c>
    </row>
    <row r="2980" spans="1:18" x14ac:dyDescent="0.35">
      <c r="A2980" t="s">
        <v>6972</v>
      </c>
      <c r="B2980" t="s">
        <v>6973</v>
      </c>
      <c r="D2980" t="s">
        <v>11</v>
      </c>
      <c r="E2980" t="s">
        <v>4721</v>
      </c>
      <c r="M2980" t="s">
        <v>792</v>
      </c>
      <c r="N2980" t="s">
        <v>42</v>
      </c>
      <c r="O2980" s="2">
        <v>41827</v>
      </c>
      <c r="R2980" s="2">
        <v>42277</v>
      </c>
    </row>
    <row r="2981" spans="1:18" x14ac:dyDescent="0.35">
      <c r="A2981" t="s">
        <v>6974</v>
      </c>
      <c r="B2981" t="s">
        <v>6975</v>
      </c>
      <c r="D2981" t="s">
        <v>11</v>
      </c>
      <c r="E2981" t="s">
        <v>4721</v>
      </c>
      <c r="M2981" t="s">
        <v>792</v>
      </c>
      <c r="N2981" t="s">
        <v>42</v>
      </c>
      <c r="O2981" s="2">
        <v>41827</v>
      </c>
      <c r="Q2981" s="2">
        <v>42277</v>
      </c>
    </row>
    <row r="2982" spans="1:18" x14ac:dyDescent="0.35">
      <c r="A2982" t="s">
        <v>6198</v>
      </c>
      <c r="B2982" t="s">
        <v>6976</v>
      </c>
      <c r="D2982" t="s">
        <v>11</v>
      </c>
      <c r="E2982" t="s">
        <v>4721</v>
      </c>
      <c r="M2982" t="s">
        <v>792</v>
      </c>
      <c r="N2982" t="s">
        <v>42</v>
      </c>
      <c r="O2982" s="2">
        <v>41827</v>
      </c>
      <c r="Q2982" s="2">
        <v>42277</v>
      </c>
      <c r="R2982" s="2">
        <v>45580</v>
      </c>
    </row>
    <row r="2983" spans="1:18" x14ac:dyDescent="0.35">
      <c r="A2983" t="s">
        <v>6977</v>
      </c>
      <c r="B2983" t="s">
        <v>6978</v>
      </c>
      <c r="D2983" t="s">
        <v>11</v>
      </c>
      <c r="E2983" t="s">
        <v>4721</v>
      </c>
      <c r="M2983" t="s">
        <v>792</v>
      </c>
      <c r="N2983" t="s">
        <v>42</v>
      </c>
      <c r="O2983" s="2">
        <v>41827</v>
      </c>
      <c r="R2983" s="2">
        <v>42277</v>
      </c>
    </row>
    <row r="2984" spans="1:18" x14ac:dyDescent="0.35">
      <c r="A2984" t="s">
        <v>6979</v>
      </c>
      <c r="B2984" t="s">
        <v>6980</v>
      </c>
      <c r="D2984" t="s">
        <v>11</v>
      </c>
      <c r="E2984" t="s">
        <v>4721</v>
      </c>
      <c r="M2984" t="s">
        <v>792</v>
      </c>
      <c r="N2984" t="s">
        <v>42</v>
      </c>
      <c r="O2984" s="2">
        <v>41827</v>
      </c>
      <c r="R2984" s="2">
        <v>42277</v>
      </c>
    </row>
    <row r="2985" spans="1:18" x14ac:dyDescent="0.35">
      <c r="A2985" t="s">
        <v>6981</v>
      </c>
      <c r="B2985" t="s">
        <v>6982</v>
      </c>
      <c r="D2985" t="s">
        <v>11</v>
      </c>
      <c r="E2985" t="s">
        <v>4721</v>
      </c>
      <c r="M2985" t="s">
        <v>792</v>
      </c>
      <c r="N2985" t="s">
        <v>42</v>
      </c>
      <c r="O2985" s="2">
        <v>41827</v>
      </c>
      <c r="Q2985" s="2">
        <v>42277</v>
      </c>
    </row>
    <row r="2986" spans="1:18" x14ac:dyDescent="0.35">
      <c r="A2986" t="s">
        <v>6983</v>
      </c>
      <c r="B2986" t="s">
        <v>6984</v>
      </c>
      <c r="D2986" t="s">
        <v>11</v>
      </c>
      <c r="E2986" t="s">
        <v>4721</v>
      </c>
      <c r="M2986" t="s">
        <v>792</v>
      </c>
      <c r="N2986" t="s">
        <v>42</v>
      </c>
      <c r="O2986" s="2">
        <v>41827</v>
      </c>
      <c r="Q2986" s="2">
        <v>42277</v>
      </c>
      <c r="R2986" s="2">
        <v>42277</v>
      </c>
    </row>
    <row r="2987" spans="1:18" x14ac:dyDescent="0.35">
      <c r="A2987" t="s">
        <v>6985</v>
      </c>
      <c r="B2987" t="s">
        <v>6986</v>
      </c>
      <c r="D2987" t="s">
        <v>11</v>
      </c>
      <c r="E2987" t="s">
        <v>4721</v>
      </c>
      <c r="M2987" t="s">
        <v>792</v>
      </c>
      <c r="N2987" t="s">
        <v>42</v>
      </c>
      <c r="O2987" s="2">
        <v>41827</v>
      </c>
      <c r="Q2987" s="2">
        <v>42277</v>
      </c>
    </row>
    <row r="2988" spans="1:18" x14ac:dyDescent="0.35">
      <c r="A2988" t="s">
        <v>6987</v>
      </c>
      <c r="B2988" t="s">
        <v>6988</v>
      </c>
      <c r="D2988" t="s">
        <v>11</v>
      </c>
      <c r="E2988" t="s">
        <v>4721</v>
      </c>
      <c r="M2988" t="s">
        <v>792</v>
      </c>
      <c r="N2988" t="s">
        <v>42</v>
      </c>
      <c r="O2988" s="2">
        <v>41827</v>
      </c>
      <c r="Q2988" s="2">
        <v>42277</v>
      </c>
    </row>
    <row r="2989" spans="1:18" x14ac:dyDescent="0.35">
      <c r="A2989" t="s">
        <v>6989</v>
      </c>
      <c r="B2989" t="s">
        <v>6990</v>
      </c>
      <c r="D2989" t="s">
        <v>11</v>
      </c>
      <c r="E2989" t="s">
        <v>4721</v>
      </c>
      <c r="M2989" t="s">
        <v>792</v>
      </c>
      <c r="N2989" t="s">
        <v>42</v>
      </c>
      <c r="O2989" s="2">
        <v>41827</v>
      </c>
    </row>
    <row r="2990" spans="1:18" x14ac:dyDescent="0.35">
      <c r="A2990" t="s">
        <v>6991</v>
      </c>
      <c r="B2990" t="s">
        <v>6992</v>
      </c>
      <c r="D2990" t="s">
        <v>11</v>
      </c>
      <c r="E2990" t="s">
        <v>4721</v>
      </c>
      <c r="M2990" t="s">
        <v>792</v>
      </c>
      <c r="N2990" t="s">
        <v>42</v>
      </c>
      <c r="O2990" s="2">
        <v>41827</v>
      </c>
      <c r="R2990" s="2">
        <v>42277</v>
      </c>
    </row>
    <row r="2991" spans="1:18" x14ac:dyDescent="0.35">
      <c r="A2991" t="s">
        <v>6993</v>
      </c>
      <c r="B2991" t="s">
        <v>6994</v>
      </c>
      <c r="D2991" t="s">
        <v>11</v>
      </c>
      <c r="E2991" t="s">
        <v>4721</v>
      </c>
      <c r="M2991" t="s">
        <v>792</v>
      </c>
      <c r="N2991" t="s">
        <v>42</v>
      </c>
      <c r="O2991" s="2">
        <v>41827</v>
      </c>
      <c r="R2991" s="2">
        <v>42277</v>
      </c>
    </row>
    <row r="2992" spans="1:18" x14ac:dyDescent="0.35">
      <c r="A2992" t="s">
        <v>6995</v>
      </c>
      <c r="B2992" t="s">
        <v>6996</v>
      </c>
      <c r="D2992" t="s">
        <v>11</v>
      </c>
      <c r="E2992" t="s">
        <v>4721</v>
      </c>
      <c r="M2992" t="s">
        <v>792</v>
      </c>
      <c r="N2992" t="s">
        <v>42</v>
      </c>
      <c r="O2992" s="2">
        <v>41827</v>
      </c>
      <c r="R2992" s="2">
        <v>42277</v>
      </c>
    </row>
    <row r="2993" spans="1:18" x14ac:dyDescent="0.35">
      <c r="A2993" t="s">
        <v>6997</v>
      </c>
      <c r="B2993" t="s">
        <v>6998</v>
      </c>
      <c r="D2993" t="s">
        <v>11</v>
      </c>
      <c r="E2993" t="s">
        <v>4721</v>
      </c>
      <c r="M2993" t="s">
        <v>792</v>
      </c>
      <c r="N2993" t="s">
        <v>42</v>
      </c>
      <c r="O2993" s="2">
        <v>41827</v>
      </c>
      <c r="Q2993" s="2">
        <v>42277</v>
      </c>
    </row>
    <row r="2994" spans="1:18" x14ac:dyDescent="0.35">
      <c r="A2994" t="s">
        <v>6999</v>
      </c>
      <c r="B2994" t="s">
        <v>7000</v>
      </c>
      <c r="D2994" t="s">
        <v>11</v>
      </c>
      <c r="E2994" t="s">
        <v>4721</v>
      </c>
      <c r="M2994" t="s">
        <v>792</v>
      </c>
      <c r="N2994" t="s">
        <v>42</v>
      </c>
      <c r="O2994" s="2">
        <v>41827</v>
      </c>
      <c r="Q2994" s="2">
        <v>42277</v>
      </c>
    </row>
    <row r="2995" spans="1:18" x14ac:dyDescent="0.35">
      <c r="A2995" t="s">
        <v>7001</v>
      </c>
      <c r="B2995" t="s">
        <v>7002</v>
      </c>
      <c r="D2995" t="s">
        <v>11</v>
      </c>
      <c r="E2995" t="s">
        <v>4721</v>
      </c>
      <c r="M2995" t="s">
        <v>792</v>
      </c>
      <c r="N2995" t="s">
        <v>42</v>
      </c>
      <c r="O2995" s="2">
        <v>41827</v>
      </c>
      <c r="Q2995" s="2">
        <v>42277</v>
      </c>
    </row>
    <row r="2996" spans="1:18" x14ac:dyDescent="0.35">
      <c r="A2996" t="s">
        <v>7003</v>
      </c>
      <c r="B2996" t="s">
        <v>7004</v>
      </c>
      <c r="D2996" t="s">
        <v>11</v>
      </c>
      <c r="E2996" t="s">
        <v>4721</v>
      </c>
      <c r="M2996" t="s">
        <v>792</v>
      </c>
      <c r="N2996" t="s">
        <v>42</v>
      </c>
      <c r="O2996" s="2">
        <v>41827</v>
      </c>
      <c r="Q2996" s="2">
        <v>42277</v>
      </c>
    </row>
    <row r="2997" spans="1:18" x14ac:dyDescent="0.35">
      <c r="A2997" t="s">
        <v>7005</v>
      </c>
      <c r="B2997" t="s">
        <v>7006</v>
      </c>
      <c r="D2997" t="s">
        <v>11</v>
      </c>
      <c r="E2997" t="s">
        <v>4721</v>
      </c>
      <c r="M2997" t="s">
        <v>792</v>
      </c>
      <c r="N2997" t="s">
        <v>42</v>
      </c>
      <c r="O2997" s="2">
        <v>41827</v>
      </c>
      <c r="R2997" s="2">
        <v>42277</v>
      </c>
    </row>
    <row r="2998" spans="1:18" x14ac:dyDescent="0.35">
      <c r="A2998" t="s">
        <v>7007</v>
      </c>
      <c r="B2998" t="s">
        <v>7008</v>
      </c>
      <c r="D2998" t="s">
        <v>11</v>
      </c>
      <c r="E2998" t="s">
        <v>4721</v>
      </c>
      <c r="M2998" t="s">
        <v>792</v>
      </c>
      <c r="N2998" t="s">
        <v>42</v>
      </c>
      <c r="O2998" s="2">
        <v>41827</v>
      </c>
      <c r="R2998" s="2">
        <v>42277</v>
      </c>
    </row>
    <row r="2999" spans="1:18" x14ac:dyDescent="0.35">
      <c r="A2999" t="s">
        <v>7009</v>
      </c>
      <c r="B2999" t="s">
        <v>7010</v>
      </c>
      <c r="D2999" t="s">
        <v>11</v>
      </c>
      <c r="E2999" t="s">
        <v>4721</v>
      </c>
      <c r="M2999" t="s">
        <v>792</v>
      </c>
      <c r="N2999" t="s">
        <v>42</v>
      </c>
      <c r="O2999" s="2">
        <v>41827</v>
      </c>
      <c r="R2999" s="2">
        <v>42277</v>
      </c>
    </row>
    <row r="3000" spans="1:18" x14ac:dyDescent="0.35">
      <c r="A3000" t="s">
        <v>7011</v>
      </c>
      <c r="B3000" t="s">
        <v>7012</v>
      </c>
      <c r="D3000" t="s">
        <v>11</v>
      </c>
      <c r="E3000" t="s">
        <v>4721</v>
      </c>
      <c r="M3000" t="s">
        <v>792</v>
      </c>
      <c r="N3000" t="s">
        <v>42</v>
      </c>
      <c r="O3000" s="2">
        <v>41827</v>
      </c>
    </row>
    <row r="3001" spans="1:18" x14ac:dyDescent="0.35">
      <c r="A3001" t="s">
        <v>7013</v>
      </c>
      <c r="B3001" t="s">
        <v>7014</v>
      </c>
      <c r="D3001" t="s">
        <v>11</v>
      </c>
      <c r="E3001" t="s">
        <v>4721</v>
      </c>
      <c r="M3001" t="s">
        <v>792</v>
      </c>
      <c r="N3001" t="s">
        <v>42</v>
      </c>
      <c r="O3001" s="2">
        <v>41827</v>
      </c>
      <c r="Q3001" s="2">
        <v>42277</v>
      </c>
    </row>
    <row r="3002" spans="1:18" x14ac:dyDescent="0.35">
      <c r="A3002" t="s">
        <v>7015</v>
      </c>
      <c r="B3002" t="s">
        <v>7016</v>
      </c>
      <c r="D3002" t="s">
        <v>11</v>
      </c>
      <c r="E3002" t="s">
        <v>4721</v>
      </c>
      <c r="M3002" t="s">
        <v>792</v>
      </c>
      <c r="N3002" t="s">
        <v>42</v>
      </c>
      <c r="O3002" s="2">
        <v>41827</v>
      </c>
      <c r="R3002" s="2">
        <v>42277</v>
      </c>
    </row>
    <row r="3003" spans="1:18" x14ac:dyDescent="0.35">
      <c r="A3003" t="s">
        <v>7017</v>
      </c>
      <c r="B3003" t="s">
        <v>7018</v>
      </c>
      <c r="D3003" t="s">
        <v>11</v>
      </c>
      <c r="E3003" t="s">
        <v>4721</v>
      </c>
      <c r="M3003" t="s">
        <v>792</v>
      </c>
      <c r="N3003" t="s">
        <v>42</v>
      </c>
      <c r="O3003" s="2">
        <v>41827</v>
      </c>
      <c r="R3003" s="2">
        <v>42277</v>
      </c>
    </row>
    <row r="3004" spans="1:18" x14ac:dyDescent="0.35">
      <c r="A3004" t="s">
        <v>7019</v>
      </c>
      <c r="B3004" t="s">
        <v>7020</v>
      </c>
      <c r="D3004" t="s">
        <v>11</v>
      </c>
      <c r="E3004" t="s">
        <v>4721</v>
      </c>
      <c r="M3004" t="s">
        <v>792</v>
      </c>
      <c r="N3004" t="s">
        <v>42</v>
      </c>
      <c r="O3004" s="2">
        <v>41827</v>
      </c>
      <c r="R3004" s="2">
        <v>42277</v>
      </c>
    </row>
    <row r="3005" spans="1:18" x14ac:dyDescent="0.35">
      <c r="A3005" t="s">
        <v>7021</v>
      </c>
      <c r="B3005" t="s">
        <v>7022</v>
      </c>
      <c r="D3005" t="s">
        <v>11</v>
      </c>
      <c r="E3005" t="s">
        <v>4721</v>
      </c>
      <c r="M3005" t="s">
        <v>792</v>
      </c>
      <c r="N3005" t="s">
        <v>42</v>
      </c>
      <c r="O3005" s="2">
        <v>41827</v>
      </c>
      <c r="Q3005" s="2">
        <v>42277</v>
      </c>
    </row>
    <row r="3006" spans="1:18" x14ac:dyDescent="0.35">
      <c r="A3006" t="s">
        <v>7023</v>
      </c>
      <c r="B3006" t="s">
        <v>7024</v>
      </c>
      <c r="D3006" t="s">
        <v>11</v>
      </c>
      <c r="E3006" t="s">
        <v>4721</v>
      </c>
      <c r="M3006" t="s">
        <v>792</v>
      </c>
      <c r="N3006" t="s">
        <v>42</v>
      </c>
      <c r="O3006" s="2">
        <v>41827</v>
      </c>
      <c r="Q3006" s="2">
        <v>41639</v>
      </c>
      <c r="R3006" s="2">
        <v>42277</v>
      </c>
    </row>
    <row r="3007" spans="1:18" x14ac:dyDescent="0.35">
      <c r="A3007" t="s">
        <v>7025</v>
      </c>
      <c r="B3007" t="s">
        <v>7026</v>
      </c>
      <c r="D3007" t="s">
        <v>11</v>
      </c>
      <c r="E3007" t="s">
        <v>4721</v>
      </c>
      <c r="M3007" t="s">
        <v>792</v>
      </c>
      <c r="N3007" t="s">
        <v>42</v>
      </c>
      <c r="O3007" s="2">
        <v>41827</v>
      </c>
      <c r="Q3007" s="2">
        <v>41639</v>
      </c>
      <c r="R3007" s="2">
        <v>42277</v>
      </c>
    </row>
    <row r="3008" spans="1:18" x14ac:dyDescent="0.35">
      <c r="A3008" t="s">
        <v>7027</v>
      </c>
      <c r="B3008" t="s">
        <v>7028</v>
      </c>
      <c r="D3008" t="s">
        <v>11</v>
      </c>
      <c r="E3008" t="s">
        <v>4721</v>
      </c>
      <c r="M3008" t="s">
        <v>792</v>
      </c>
      <c r="N3008" t="s">
        <v>42</v>
      </c>
      <c r="O3008" s="2">
        <v>41827</v>
      </c>
    </row>
    <row r="3009" spans="1:18" x14ac:dyDescent="0.35">
      <c r="A3009" t="s">
        <v>7029</v>
      </c>
      <c r="B3009" t="s">
        <v>7030</v>
      </c>
      <c r="D3009" t="s">
        <v>11</v>
      </c>
      <c r="E3009" t="s">
        <v>4721</v>
      </c>
      <c r="M3009" t="s">
        <v>792</v>
      </c>
      <c r="N3009" t="s">
        <v>42</v>
      </c>
      <c r="O3009" s="2">
        <v>41827</v>
      </c>
      <c r="R3009" s="2">
        <v>42277</v>
      </c>
    </row>
    <row r="3010" spans="1:18" x14ac:dyDescent="0.35">
      <c r="A3010" t="s">
        <v>7031</v>
      </c>
      <c r="B3010" t="s">
        <v>7032</v>
      </c>
      <c r="D3010" t="s">
        <v>11</v>
      </c>
      <c r="E3010" t="s">
        <v>4721</v>
      </c>
      <c r="M3010" t="s">
        <v>792</v>
      </c>
      <c r="N3010" t="s">
        <v>42</v>
      </c>
      <c r="O3010" s="2">
        <v>41827</v>
      </c>
      <c r="R3010" s="2">
        <v>42277</v>
      </c>
    </row>
    <row r="3011" spans="1:18" x14ac:dyDescent="0.35">
      <c r="A3011" t="s">
        <v>7033</v>
      </c>
      <c r="B3011" t="s">
        <v>7034</v>
      </c>
      <c r="D3011" t="s">
        <v>11</v>
      </c>
      <c r="E3011" t="s">
        <v>4721</v>
      </c>
      <c r="M3011" t="s">
        <v>792</v>
      </c>
      <c r="N3011" t="s">
        <v>42</v>
      </c>
      <c r="O3011" s="2">
        <v>41827</v>
      </c>
    </row>
    <row r="3012" spans="1:18" x14ac:dyDescent="0.35">
      <c r="A3012" t="s">
        <v>7035</v>
      </c>
      <c r="B3012" t="s">
        <v>7036</v>
      </c>
      <c r="D3012" t="s">
        <v>11</v>
      </c>
      <c r="E3012" t="s">
        <v>4721</v>
      </c>
      <c r="M3012" t="s">
        <v>792</v>
      </c>
      <c r="N3012" t="s">
        <v>42</v>
      </c>
      <c r="O3012" s="2">
        <v>41827</v>
      </c>
      <c r="R3012" s="2">
        <v>42277</v>
      </c>
    </row>
    <row r="3013" spans="1:18" x14ac:dyDescent="0.35">
      <c r="A3013" t="s">
        <v>7037</v>
      </c>
      <c r="B3013" t="s">
        <v>7038</v>
      </c>
      <c r="D3013" t="s">
        <v>11</v>
      </c>
      <c r="E3013" t="s">
        <v>4721</v>
      </c>
      <c r="M3013" t="s">
        <v>792</v>
      </c>
      <c r="N3013" t="s">
        <v>42</v>
      </c>
      <c r="O3013" s="2">
        <v>41827</v>
      </c>
      <c r="Q3013" s="2">
        <v>42277</v>
      </c>
    </row>
    <row r="3014" spans="1:18" x14ac:dyDescent="0.35">
      <c r="A3014" t="s">
        <v>7039</v>
      </c>
      <c r="B3014" t="s">
        <v>7040</v>
      </c>
      <c r="D3014" t="s">
        <v>11</v>
      </c>
      <c r="E3014" t="s">
        <v>4721</v>
      </c>
      <c r="M3014" t="s">
        <v>792</v>
      </c>
      <c r="N3014" t="s">
        <v>42</v>
      </c>
      <c r="O3014" s="2">
        <v>41827</v>
      </c>
      <c r="Q3014" s="2">
        <v>41639</v>
      </c>
      <c r="R3014" s="2">
        <v>42277</v>
      </c>
    </row>
    <row r="3015" spans="1:18" x14ac:dyDescent="0.35">
      <c r="A3015" t="s">
        <v>7041</v>
      </c>
      <c r="B3015" t="s">
        <v>7042</v>
      </c>
      <c r="D3015" t="s">
        <v>11</v>
      </c>
      <c r="E3015" t="s">
        <v>4721</v>
      </c>
      <c r="M3015" t="s">
        <v>792</v>
      </c>
      <c r="N3015" t="s">
        <v>42</v>
      </c>
      <c r="O3015" s="2">
        <v>41827</v>
      </c>
      <c r="Q3015" s="2">
        <v>43296</v>
      </c>
      <c r="R3015" s="2">
        <v>42277</v>
      </c>
    </row>
    <row r="3016" spans="1:18" x14ac:dyDescent="0.35">
      <c r="A3016" t="s">
        <v>7043</v>
      </c>
      <c r="B3016" t="s">
        <v>7044</v>
      </c>
      <c r="D3016" t="s">
        <v>11</v>
      </c>
      <c r="E3016" t="s">
        <v>4721</v>
      </c>
      <c r="M3016" t="s">
        <v>792</v>
      </c>
      <c r="N3016" t="s">
        <v>42</v>
      </c>
      <c r="O3016" s="2">
        <v>41827</v>
      </c>
      <c r="R3016" s="2">
        <v>42277</v>
      </c>
    </row>
    <row r="3017" spans="1:18" x14ac:dyDescent="0.35">
      <c r="A3017" t="s">
        <v>7045</v>
      </c>
      <c r="B3017" t="s">
        <v>7046</v>
      </c>
      <c r="D3017" t="s">
        <v>11</v>
      </c>
      <c r="E3017" t="s">
        <v>4721</v>
      </c>
      <c r="M3017" t="s">
        <v>792</v>
      </c>
      <c r="N3017" t="s">
        <v>42</v>
      </c>
      <c r="O3017" s="2">
        <v>41827</v>
      </c>
    </row>
    <row r="3018" spans="1:18" x14ac:dyDescent="0.35">
      <c r="A3018" t="s">
        <v>7047</v>
      </c>
      <c r="B3018" t="s">
        <v>7048</v>
      </c>
      <c r="D3018" t="s">
        <v>11</v>
      </c>
      <c r="E3018" t="s">
        <v>4721</v>
      </c>
      <c r="M3018" t="s">
        <v>792</v>
      </c>
      <c r="N3018" t="s">
        <v>42</v>
      </c>
      <c r="O3018" s="2">
        <v>41827</v>
      </c>
    </row>
    <row r="3019" spans="1:18" x14ac:dyDescent="0.35">
      <c r="A3019" t="s">
        <v>7049</v>
      </c>
      <c r="B3019" t="s">
        <v>7050</v>
      </c>
      <c r="D3019" t="s">
        <v>11</v>
      </c>
      <c r="E3019" t="s">
        <v>4721</v>
      </c>
      <c r="M3019" t="s">
        <v>792</v>
      </c>
      <c r="N3019" t="s">
        <v>42</v>
      </c>
      <c r="O3019" s="2">
        <v>41827</v>
      </c>
      <c r="Q3019" s="2">
        <v>41639</v>
      </c>
    </row>
    <row r="3020" spans="1:18" x14ac:dyDescent="0.35">
      <c r="A3020" t="s">
        <v>7051</v>
      </c>
      <c r="B3020" t="s">
        <v>7052</v>
      </c>
      <c r="D3020" t="s">
        <v>11</v>
      </c>
      <c r="E3020" t="s">
        <v>4721</v>
      </c>
      <c r="M3020" t="s">
        <v>792</v>
      </c>
      <c r="N3020" t="s">
        <v>42</v>
      </c>
      <c r="O3020" s="2">
        <v>41827</v>
      </c>
    </row>
    <row r="3021" spans="1:18" x14ac:dyDescent="0.35">
      <c r="A3021" t="s">
        <v>7053</v>
      </c>
      <c r="B3021" t="s">
        <v>7054</v>
      </c>
      <c r="D3021" t="s">
        <v>11</v>
      </c>
      <c r="E3021" t="s">
        <v>4721</v>
      </c>
      <c r="M3021" t="s">
        <v>792</v>
      </c>
      <c r="N3021" t="s">
        <v>42</v>
      </c>
      <c r="O3021" s="2">
        <v>41827</v>
      </c>
    </row>
    <row r="3022" spans="1:18" x14ac:dyDescent="0.35">
      <c r="A3022" t="s">
        <v>7055</v>
      </c>
      <c r="B3022" t="s">
        <v>7056</v>
      </c>
      <c r="D3022" t="s">
        <v>11</v>
      </c>
      <c r="E3022" t="s">
        <v>4721</v>
      </c>
      <c r="M3022" t="s">
        <v>792</v>
      </c>
      <c r="N3022" t="s">
        <v>42</v>
      </c>
      <c r="O3022" s="2">
        <v>41827</v>
      </c>
      <c r="Q3022" s="2">
        <v>41639</v>
      </c>
    </row>
    <row r="3023" spans="1:18" x14ac:dyDescent="0.35">
      <c r="A3023" t="s">
        <v>7057</v>
      </c>
      <c r="B3023" t="s">
        <v>7058</v>
      </c>
      <c r="D3023" t="s">
        <v>11</v>
      </c>
      <c r="E3023" t="s">
        <v>4721</v>
      </c>
      <c r="M3023" t="s">
        <v>792</v>
      </c>
      <c r="N3023" t="s">
        <v>42</v>
      </c>
      <c r="O3023" s="2">
        <v>41827</v>
      </c>
    </row>
    <row r="3024" spans="1:18" x14ac:dyDescent="0.35">
      <c r="A3024" t="s">
        <v>7059</v>
      </c>
      <c r="B3024" t="s">
        <v>7060</v>
      </c>
      <c r="D3024" t="s">
        <v>11</v>
      </c>
      <c r="E3024" t="s">
        <v>4721</v>
      </c>
      <c r="M3024" t="s">
        <v>792</v>
      </c>
      <c r="N3024" t="s">
        <v>42</v>
      </c>
      <c r="O3024" s="2">
        <v>41827</v>
      </c>
      <c r="Q3024" s="2">
        <v>41639</v>
      </c>
    </row>
    <row r="3025" spans="1:18" x14ac:dyDescent="0.35">
      <c r="A3025" t="s">
        <v>7061</v>
      </c>
      <c r="B3025" t="s">
        <v>7062</v>
      </c>
      <c r="D3025" t="s">
        <v>11</v>
      </c>
      <c r="E3025" t="s">
        <v>4721</v>
      </c>
      <c r="M3025" t="s">
        <v>792</v>
      </c>
      <c r="N3025" t="s">
        <v>42</v>
      </c>
      <c r="O3025" s="2">
        <v>41827</v>
      </c>
    </row>
    <row r="3026" spans="1:18" x14ac:dyDescent="0.35">
      <c r="A3026" t="s">
        <v>7063</v>
      </c>
      <c r="B3026" t="s">
        <v>7064</v>
      </c>
      <c r="D3026" t="s">
        <v>11</v>
      </c>
      <c r="E3026" t="s">
        <v>4721</v>
      </c>
      <c r="M3026" t="s">
        <v>792</v>
      </c>
      <c r="N3026" t="s">
        <v>42</v>
      </c>
      <c r="O3026" s="2">
        <v>41827</v>
      </c>
      <c r="Q3026" s="2">
        <v>41639</v>
      </c>
    </row>
    <row r="3027" spans="1:18" x14ac:dyDescent="0.35">
      <c r="A3027" t="s">
        <v>7065</v>
      </c>
      <c r="B3027" t="s">
        <v>7066</v>
      </c>
      <c r="D3027" t="s">
        <v>11</v>
      </c>
      <c r="E3027" t="s">
        <v>4721</v>
      </c>
      <c r="M3027" t="s">
        <v>792</v>
      </c>
      <c r="N3027" t="s">
        <v>42</v>
      </c>
      <c r="O3027" s="2">
        <v>41827</v>
      </c>
      <c r="Q3027" s="2">
        <v>41639</v>
      </c>
    </row>
    <row r="3028" spans="1:18" x14ac:dyDescent="0.35">
      <c r="A3028" t="s">
        <v>7067</v>
      </c>
      <c r="B3028" t="s">
        <v>7068</v>
      </c>
      <c r="D3028" t="s">
        <v>11</v>
      </c>
      <c r="E3028" t="s">
        <v>4721</v>
      </c>
      <c r="M3028" t="s">
        <v>792</v>
      </c>
      <c r="N3028" t="s">
        <v>42</v>
      </c>
      <c r="O3028" s="2">
        <v>41827</v>
      </c>
    </row>
    <row r="3029" spans="1:18" x14ac:dyDescent="0.35">
      <c r="A3029" t="s">
        <v>7069</v>
      </c>
      <c r="B3029" t="s">
        <v>7070</v>
      </c>
      <c r="D3029" t="s">
        <v>11</v>
      </c>
      <c r="E3029" t="s">
        <v>4721</v>
      </c>
      <c r="M3029" t="s">
        <v>792</v>
      </c>
      <c r="N3029" t="s">
        <v>42</v>
      </c>
      <c r="O3029" s="2">
        <v>41827</v>
      </c>
    </row>
    <row r="3030" spans="1:18" x14ac:dyDescent="0.35">
      <c r="A3030" t="s">
        <v>7071</v>
      </c>
      <c r="B3030" t="s">
        <v>7072</v>
      </c>
      <c r="D3030" t="s">
        <v>11</v>
      </c>
      <c r="E3030" t="s">
        <v>4721</v>
      </c>
      <c r="M3030" t="s">
        <v>792</v>
      </c>
      <c r="N3030" t="s">
        <v>42</v>
      </c>
      <c r="O3030" s="2">
        <v>41827</v>
      </c>
    </row>
    <row r="3031" spans="1:18" x14ac:dyDescent="0.35">
      <c r="A3031" t="s">
        <v>7073</v>
      </c>
      <c r="B3031" t="s">
        <v>7074</v>
      </c>
      <c r="D3031" t="s">
        <v>11</v>
      </c>
      <c r="E3031" t="s">
        <v>4721</v>
      </c>
      <c r="M3031" t="s">
        <v>792</v>
      </c>
      <c r="N3031" t="s">
        <v>42</v>
      </c>
      <c r="O3031" s="2">
        <v>41827</v>
      </c>
    </row>
    <row r="3032" spans="1:18" x14ac:dyDescent="0.35">
      <c r="A3032" t="s">
        <v>7075</v>
      </c>
      <c r="B3032" t="s">
        <v>7076</v>
      </c>
      <c r="D3032" t="s">
        <v>11</v>
      </c>
      <c r="E3032" t="s">
        <v>4721</v>
      </c>
      <c r="M3032" t="s">
        <v>792</v>
      </c>
      <c r="N3032" t="s">
        <v>42</v>
      </c>
      <c r="O3032" s="2">
        <v>41827</v>
      </c>
    </row>
    <row r="3033" spans="1:18" x14ac:dyDescent="0.35">
      <c r="A3033" t="s">
        <v>7077</v>
      </c>
      <c r="B3033" t="s">
        <v>7078</v>
      </c>
      <c r="D3033" t="s">
        <v>11</v>
      </c>
      <c r="E3033" t="s">
        <v>4721</v>
      </c>
      <c r="M3033" t="s">
        <v>792</v>
      </c>
      <c r="N3033" t="s">
        <v>42</v>
      </c>
      <c r="O3033" s="2">
        <v>41827</v>
      </c>
    </row>
    <row r="3034" spans="1:18" x14ac:dyDescent="0.35">
      <c r="A3034" t="s">
        <v>7079</v>
      </c>
      <c r="B3034" t="s">
        <v>7080</v>
      </c>
      <c r="D3034" t="s">
        <v>11</v>
      </c>
      <c r="E3034" t="s">
        <v>4721</v>
      </c>
      <c r="M3034" t="s">
        <v>792</v>
      </c>
      <c r="N3034" t="s">
        <v>42</v>
      </c>
      <c r="O3034" s="2">
        <v>41827</v>
      </c>
    </row>
    <row r="3035" spans="1:18" x14ac:dyDescent="0.35">
      <c r="A3035" t="s">
        <v>7081</v>
      </c>
      <c r="B3035" t="s">
        <v>7082</v>
      </c>
      <c r="D3035" t="s">
        <v>11</v>
      </c>
      <c r="E3035" t="s">
        <v>4721</v>
      </c>
      <c r="M3035" t="s">
        <v>792</v>
      </c>
      <c r="N3035" t="s">
        <v>42</v>
      </c>
      <c r="O3035" s="2">
        <v>41827</v>
      </c>
      <c r="Q3035" s="2">
        <v>41639</v>
      </c>
    </row>
    <row r="3036" spans="1:18" x14ac:dyDescent="0.35">
      <c r="A3036" t="s">
        <v>7083</v>
      </c>
      <c r="B3036" t="s">
        <v>7084</v>
      </c>
      <c r="D3036" t="s">
        <v>11</v>
      </c>
      <c r="E3036" t="s">
        <v>4721</v>
      </c>
      <c r="M3036" t="s">
        <v>792</v>
      </c>
      <c r="N3036" t="s">
        <v>42</v>
      </c>
      <c r="O3036" s="2">
        <v>41827</v>
      </c>
    </row>
    <row r="3037" spans="1:18" x14ac:dyDescent="0.35">
      <c r="A3037" t="s">
        <v>7085</v>
      </c>
      <c r="B3037" t="s">
        <v>7086</v>
      </c>
      <c r="D3037" t="s">
        <v>11</v>
      </c>
      <c r="E3037" t="s">
        <v>4721</v>
      </c>
      <c r="M3037" t="s">
        <v>792</v>
      </c>
      <c r="N3037" t="s">
        <v>42</v>
      </c>
      <c r="O3037" s="2">
        <v>41827</v>
      </c>
    </row>
    <row r="3038" spans="1:18" x14ac:dyDescent="0.35">
      <c r="A3038" t="s">
        <v>7087</v>
      </c>
      <c r="B3038" t="s">
        <v>7088</v>
      </c>
      <c r="D3038" t="s">
        <v>11</v>
      </c>
      <c r="E3038" t="s">
        <v>4721</v>
      </c>
      <c r="M3038" t="s">
        <v>792</v>
      </c>
      <c r="N3038" t="s">
        <v>42</v>
      </c>
      <c r="O3038" s="2">
        <v>41827</v>
      </c>
      <c r="Q3038" s="2">
        <v>41639</v>
      </c>
      <c r="R3038" s="2">
        <v>43296</v>
      </c>
    </row>
    <row r="3039" spans="1:18" x14ac:dyDescent="0.35">
      <c r="A3039" t="s">
        <v>7089</v>
      </c>
      <c r="B3039" t="s">
        <v>7090</v>
      </c>
      <c r="D3039" t="s">
        <v>11</v>
      </c>
      <c r="E3039" t="s">
        <v>4721</v>
      </c>
      <c r="M3039" t="s">
        <v>792</v>
      </c>
      <c r="N3039" t="s">
        <v>42</v>
      </c>
      <c r="O3039" s="2">
        <v>41827</v>
      </c>
      <c r="Q3039" s="2">
        <v>41639</v>
      </c>
    </row>
    <row r="3040" spans="1:18" x14ac:dyDescent="0.35">
      <c r="A3040" t="s">
        <v>7091</v>
      </c>
      <c r="B3040" t="s">
        <v>7092</v>
      </c>
      <c r="D3040" t="s">
        <v>11</v>
      </c>
      <c r="E3040" t="s">
        <v>4721</v>
      </c>
      <c r="M3040" t="s">
        <v>792</v>
      </c>
      <c r="N3040" t="s">
        <v>42</v>
      </c>
      <c r="O3040" s="2">
        <v>41827</v>
      </c>
      <c r="Q3040" s="2">
        <v>41639</v>
      </c>
    </row>
    <row r="3041" spans="1:17" x14ac:dyDescent="0.35">
      <c r="A3041" t="s">
        <v>7093</v>
      </c>
      <c r="B3041" t="s">
        <v>7094</v>
      </c>
      <c r="D3041" t="s">
        <v>11</v>
      </c>
      <c r="E3041" t="s">
        <v>4721</v>
      </c>
      <c r="M3041" t="s">
        <v>792</v>
      </c>
      <c r="N3041" t="s">
        <v>42</v>
      </c>
      <c r="O3041" s="2">
        <v>41827</v>
      </c>
      <c r="Q3041" s="2">
        <v>41639</v>
      </c>
    </row>
    <row r="3042" spans="1:17" x14ac:dyDescent="0.35">
      <c r="A3042" t="s">
        <v>7095</v>
      </c>
      <c r="B3042" t="s">
        <v>7096</v>
      </c>
      <c r="D3042" t="s">
        <v>11</v>
      </c>
      <c r="E3042" t="s">
        <v>4721</v>
      </c>
      <c r="M3042" t="s">
        <v>792</v>
      </c>
      <c r="N3042" t="s">
        <v>42</v>
      </c>
      <c r="O3042" s="2">
        <v>41827</v>
      </c>
    </row>
    <row r="3043" spans="1:17" x14ac:dyDescent="0.35">
      <c r="A3043" t="s">
        <v>7097</v>
      </c>
      <c r="B3043" t="s">
        <v>7098</v>
      </c>
      <c r="D3043" t="s">
        <v>11</v>
      </c>
      <c r="E3043" t="s">
        <v>4721</v>
      </c>
      <c r="M3043" t="s">
        <v>792</v>
      </c>
      <c r="N3043" t="s">
        <v>42</v>
      </c>
      <c r="O3043" s="2">
        <v>41827</v>
      </c>
    </row>
    <row r="3044" spans="1:17" x14ac:dyDescent="0.35">
      <c r="A3044" t="s">
        <v>7099</v>
      </c>
      <c r="B3044" t="s">
        <v>7100</v>
      </c>
      <c r="D3044" t="s">
        <v>11</v>
      </c>
      <c r="E3044" t="s">
        <v>4721</v>
      </c>
      <c r="M3044" t="s">
        <v>792</v>
      </c>
      <c r="N3044" t="s">
        <v>42</v>
      </c>
      <c r="O3044" s="2">
        <v>41827</v>
      </c>
    </row>
    <row r="3045" spans="1:17" x14ac:dyDescent="0.35">
      <c r="A3045" t="s">
        <v>7101</v>
      </c>
      <c r="B3045" t="s">
        <v>7102</v>
      </c>
      <c r="D3045" t="s">
        <v>11</v>
      </c>
      <c r="E3045" t="s">
        <v>4721</v>
      </c>
      <c r="M3045" t="s">
        <v>792</v>
      </c>
      <c r="N3045" t="s">
        <v>42</v>
      </c>
      <c r="O3045" s="2">
        <v>41827</v>
      </c>
    </row>
    <row r="3046" spans="1:17" x14ac:dyDescent="0.35">
      <c r="A3046" t="s">
        <v>7103</v>
      </c>
      <c r="B3046" t="s">
        <v>7104</v>
      </c>
      <c r="D3046" t="s">
        <v>11</v>
      </c>
      <c r="E3046" t="s">
        <v>4721</v>
      </c>
      <c r="M3046" t="s">
        <v>792</v>
      </c>
      <c r="N3046" t="s">
        <v>42</v>
      </c>
      <c r="O3046" s="2">
        <v>41827</v>
      </c>
      <c r="Q3046" s="2">
        <v>41639</v>
      </c>
    </row>
    <row r="3047" spans="1:17" x14ac:dyDescent="0.35">
      <c r="A3047" t="s">
        <v>7105</v>
      </c>
      <c r="B3047" t="s">
        <v>7106</v>
      </c>
      <c r="D3047" t="s">
        <v>11</v>
      </c>
      <c r="E3047" t="s">
        <v>4721</v>
      </c>
      <c r="M3047" t="s">
        <v>792</v>
      </c>
      <c r="N3047" t="s">
        <v>42</v>
      </c>
      <c r="O3047" s="2">
        <v>41827</v>
      </c>
    </row>
    <row r="3048" spans="1:17" x14ac:dyDescent="0.35">
      <c r="A3048" t="s">
        <v>7107</v>
      </c>
      <c r="B3048" t="s">
        <v>7108</v>
      </c>
      <c r="D3048" t="s">
        <v>11</v>
      </c>
      <c r="E3048" t="s">
        <v>4721</v>
      </c>
      <c r="M3048" t="s">
        <v>792</v>
      </c>
      <c r="N3048" t="s">
        <v>42</v>
      </c>
      <c r="O3048" s="2">
        <v>41827</v>
      </c>
    </row>
    <row r="3049" spans="1:17" x14ac:dyDescent="0.35">
      <c r="A3049" t="s">
        <v>7109</v>
      </c>
      <c r="B3049" t="s">
        <v>7110</v>
      </c>
      <c r="D3049" t="s">
        <v>11</v>
      </c>
      <c r="E3049" t="s">
        <v>4721</v>
      </c>
      <c r="M3049" t="s">
        <v>792</v>
      </c>
      <c r="N3049" t="s">
        <v>42</v>
      </c>
      <c r="O3049" s="2">
        <v>43405</v>
      </c>
    </row>
    <row r="3050" spans="1:17" x14ac:dyDescent="0.35">
      <c r="A3050" t="s">
        <v>7111</v>
      </c>
      <c r="B3050" t="s">
        <v>7112</v>
      </c>
      <c r="D3050" t="s">
        <v>11</v>
      </c>
      <c r="E3050" t="s">
        <v>4721</v>
      </c>
      <c r="M3050" t="s">
        <v>792</v>
      </c>
      <c r="N3050" t="s">
        <v>42</v>
      </c>
      <c r="O3050" s="2">
        <v>41827</v>
      </c>
    </row>
    <row r="3051" spans="1:17" x14ac:dyDescent="0.35">
      <c r="A3051" t="s">
        <v>7113</v>
      </c>
      <c r="B3051" t="s">
        <v>7114</v>
      </c>
      <c r="D3051" t="s">
        <v>11</v>
      </c>
      <c r="E3051" t="s">
        <v>4721</v>
      </c>
      <c r="M3051" t="s">
        <v>792</v>
      </c>
      <c r="N3051" t="s">
        <v>42</v>
      </c>
      <c r="O3051" s="2">
        <v>41827</v>
      </c>
    </row>
    <row r="3052" spans="1:17" x14ac:dyDescent="0.35">
      <c r="A3052" t="s">
        <v>7115</v>
      </c>
      <c r="B3052" t="s">
        <v>7116</v>
      </c>
      <c r="D3052" t="s">
        <v>11</v>
      </c>
      <c r="E3052" t="s">
        <v>4721</v>
      </c>
      <c r="M3052" t="s">
        <v>792</v>
      </c>
      <c r="N3052" t="s">
        <v>42</v>
      </c>
      <c r="O3052" s="2">
        <v>41827</v>
      </c>
    </row>
    <row r="3053" spans="1:17" x14ac:dyDescent="0.35">
      <c r="A3053" t="s">
        <v>7117</v>
      </c>
      <c r="B3053" t="s">
        <v>7118</v>
      </c>
      <c r="D3053" t="s">
        <v>11</v>
      </c>
      <c r="E3053" t="s">
        <v>4721</v>
      </c>
      <c r="M3053" t="s">
        <v>792</v>
      </c>
      <c r="N3053" t="s">
        <v>42</v>
      </c>
      <c r="O3053" s="2">
        <v>43405</v>
      </c>
    </row>
    <row r="3054" spans="1:17" x14ac:dyDescent="0.35">
      <c r="A3054" t="s">
        <v>7119</v>
      </c>
      <c r="B3054" t="s">
        <v>7120</v>
      </c>
      <c r="D3054" t="s">
        <v>11</v>
      </c>
      <c r="E3054" t="s">
        <v>4721</v>
      </c>
      <c r="M3054" t="s">
        <v>792</v>
      </c>
      <c r="N3054" t="s">
        <v>42</v>
      </c>
      <c r="O3054" s="2">
        <v>43405</v>
      </c>
    </row>
    <row r="3055" spans="1:17" x14ac:dyDescent="0.35">
      <c r="A3055" t="s">
        <v>7121</v>
      </c>
      <c r="B3055" t="s">
        <v>7122</v>
      </c>
      <c r="D3055" t="s">
        <v>11</v>
      </c>
      <c r="E3055" t="s">
        <v>4721</v>
      </c>
      <c r="M3055" t="s">
        <v>792</v>
      </c>
      <c r="N3055" t="s">
        <v>42</v>
      </c>
      <c r="O3055" s="2">
        <v>43405</v>
      </c>
    </row>
    <row r="3056" spans="1:17" x14ac:dyDescent="0.35">
      <c r="A3056" t="s">
        <v>7123</v>
      </c>
      <c r="B3056" t="s">
        <v>7124</v>
      </c>
      <c r="D3056" t="s">
        <v>11</v>
      </c>
      <c r="E3056" t="s">
        <v>4721</v>
      </c>
      <c r="M3056" t="s">
        <v>792</v>
      </c>
      <c r="N3056" t="s">
        <v>42</v>
      </c>
      <c r="O3056" s="2">
        <v>43405</v>
      </c>
    </row>
    <row r="3057" spans="1:18" x14ac:dyDescent="0.35">
      <c r="A3057" t="s">
        <v>7125</v>
      </c>
      <c r="B3057" t="s">
        <v>7126</v>
      </c>
      <c r="D3057" t="s">
        <v>11</v>
      </c>
      <c r="E3057" t="s">
        <v>4721</v>
      </c>
      <c r="M3057" t="s">
        <v>792</v>
      </c>
      <c r="N3057" t="s">
        <v>42</v>
      </c>
      <c r="O3057" s="2">
        <v>43405</v>
      </c>
    </row>
    <row r="3058" spans="1:18" x14ac:dyDescent="0.35">
      <c r="A3058" t="s">
        <v>7127</v>
      </c>
      <c r="B3058" t="s">
        <v>7128</v>
      </c>
      <c r="D3058" t="s">
        <v>11</v>
      </c>
      <c r="E3058" t="s">
        <v>4721</v>
      </c>
      <c r="M3058" t="s">
        <v>792</v>
      </c>
      <c r="N3058" t="s">
        <v>42</v>
      </c>
      <c r="O3058" s="2">
        <v>43405</v>
      </c>
    </row>
    <row r="3059" spans="1:18" x14ac:dyDescent="0.35">
      <c r="A3059" t="s">
        <v>7129</v>
      </c>
      <c r="B3059" t="s">
        <v>7130</v>
      </c>
      <c r="D3059" t="s">
        <v>11</v>
      </c>
      <c r="E3059" t="s">
        <v>4721</v>
      </c>
      <c r="M3059" t="s">
        <v>792</v>
      </c>
      <c r="N3059" t="s">
        <v>42</v>
      </c>
      <c r="O3059" s="2">
        <v>43405</v>
      </c>
    </row>
    <row r="3060" spans="1:18" x14ac:dyDescent="0.35">
      <c r="A3060" t="s">
        <v>7131</v>
      </c>
      <c r="B3060" t="s">
        <v>7132</v>
      </c>
      <c r="D3060" t="s">
        <v>11</v>
      </c>
      <c r="E3060" t="s">
        <v>4721</v>
      </c>
      <c r="M3060" t="s">
        <v>792</v>
      </c>
      <c r="N3060" t="s">
        <v>42</v>
      </c>
      <c r="O3060" s="2">
        <v>41827</v>
      </c>
    </row>
    <row r="3061" spans="1:18" x14ac:dyDescent="0.35">
      <c r="A3061" t="s">
        <v>7133</v>
      </c>
      <c r="B3061" t="s">
        <v>7134</v>
      </c>
      <c r="D3061" t="s">
        <v>11</v>
      </c>
      <c r="E3061" t="s">
        <v>4721</v>
      </c>
      <c r="M3061" t="s">
        <v>792</v>
      </c>
      <c r="N3061" t="s">
        <v>42</v>
      </c>
      <c r="O3061" s="2">
        <v>43405</v>
      </c>
    </row>
    <row r="3062" spans="1:18" x14ac:dyDescent="0.35">
      <c r="A3062" t="s">
        <v>7135</v>
      </c>
      <c r="B3062" t="s">
        <v>7136</v>
      </c>
      <c r="D3062" t="s">
        <v>11</v>
      </c>
      <c r="E3062" t="s">
        <v>4721</v>
      </c>
      <c r="M3062" t="s">
        <v>792</v>
      </c>
      <c r="N3062" t="s">
        <v>42</v>
      </c>
      <c r="O3062" s="2">
        <v>43405</v>
      </c>
      <c r="R3062" s="2">
        <v>44027</v>
      </c>
    </row>
    <row r="3063" spans="1:18" x14ac:dyDescent="0.35">
      <c r="A3063" t="s">
        <v>7137</v>
      </c>
      <c r="B3063" t="s">
        <v>7138</v>
      </c>
      <c r="D3063" t="s">
        <v>11</v>
      </c>
      <c r="E3063" t="s">
        <v>4721</v>
      </c>
      <c r="M3063" t="s">
        <v>792</v>
      </c>
      <c r="N3063" t="s">
        <v>42</v>
      </c>
      <c r="O3063" s="2">
        <v>43405</v>
      </c>
      <c r="R3063" s="2">
        <v>44027</v>
      </c>
    </row>
    <row r="3064" spans="1:18" x14ac:dyDescent="0.35">
      <c r="A3064" t="s">
        <v>7139</v>
      </c>
      <c r="B3064" t="s">
        <v>7140</v>
      </c>
      <c r="D3064" t="s">
        <v>11</v>
      </c>
      <c r="E3064" t="s">
        <v>4721</v>
      </c>
      <c r="M3064" t="s">
        <v>792</v>
      </c>
      <c r="N3064" t="s">
        <v>42</v>
      </c>
      <c r="O3064" s="2">
        <v>43405</v>
      </c>
    </row>
    <row r="3065" spans="1:18" x14ac:dyDescent="0.35">
      <c r="A3065" t="s">
        <v>7141</v>
      </c>
      <c r="B3065" t="s">
        <v>7142</v>
      </c>
      <c r="D3065" t="s">
        <v>11</v>
      </c>
      <c r="E3065" t="s">
        <v>4721</v>
      </c>
      <c r="M3065" t="s">
        <v>792</v>
      </c>
      <c r="N3065" t="s">
        <v>42</v>
      </c>
      <c r="O3065" s="2">
        <v>43405</v>
      </c>
      <c r="R3065" s="2">
        <v>44027</v>
      </c>
    </row>
    <row r="3066" spans="1:18" x14ac:dyDescent="0.35">
      <c r="A3066" t="s">
        <v>7143</v>
      </c>
      <c r="B3066" t="s">
        <v>7144</v>
      </c>
      <c r="D3066" t="s">
        <v>11</v>
      </c>
      <c r="E3066" t="s">
        <v>4721</v>
      </c>
      <c r="M3066" t="s">
        <v>792</v>
      </c>
      <c r="N3066" t="s">
        <v>42</v>
      </c>
      <c r="O3066" s="2">
        <v>43405</v>
      </c>
    </row>
    <row r="3067" spans="1:18" x14ac:dyDescent="0.35">
      <c r="A3067" t="s">
        <v>7145</v>
      </c>
      <c r="B3067" t="s">
        <v>7146</v>
      </c>
      <c r="D3067" t="s">
        <v>11</v>
      </c>
      <c r="E3067" t="s">
        <v>4721</v>
      </c>
      <c r="M3067" t="s">
        <v>792</v>
      </c>
      <c r="N3067" t="s">
        <v>42</v>
      </c>
      <c r="O3067" s="2">
        <v>43405</v>
      </c>
    </row>
    <row r="3068" spans="1:18" x14ac:dyDescent="0.35">
      <c r="A3068" t="s">
        <v>7147</v>
      </c>
      <c r="B3068" t="s">
        <v>7148</v>
      </c>
      <c r="D3068" t="s">
        <v>11</v>
      </c>
      <c r="E3068" t="s">
        <v>4721</v>
      </c>
      <c r="M3068" t="s">
        <v>792</v>
      </c>
      <c r="N3068" t="s">
        <v>42</v>
      </c>
      <c r="O3068" s="2">
        <v>43405</v>
      </c>
    </row>
    <row r="3069" spans="1:18" x14ac:dyDescent="0.35">
      <c r="A3069" t="s">
        <v>7149</v>
      </c>
      <c r="B3069" t="s">
        <v>7150</v>
      </c>
      <c r="D3069" t="s">
        <v>11</v>
      </c>
      <c r="E3069" t="s">
        <v>4721</v>
      </c>
      <c r="M3069" t="s">
        <v>792</v>
      </c>
      <c r="N3069" t="s">
        <v>42</v>
      </c>
      <c r="O3069" s="2">
        <v>43405</v>
      </c>
    </row>
    <row r="3070" spans="1:18" x14ac:dyDescent="0.35">
      <c r="A3070" t="s">
        <v>7151</v>
      </c>
      <c r="B3070" t="s">
        <v>7152</v>
      </c>
      <c r="D3070" t="s">
        <v>11</v>
      </c>
      <c r="E3070" t="s">
        <v>4721</v>
      </c>
      <c r="M3070" t="s">
        <v>792</v>
      </c>
      <c r="N3070" t="s">
        <v>42</v>
      </c>
      <c r="O3070" s="2">
        <v>43405</v>
      </c>
    </row>
    <row r="3071" spans="1:18" x14ac:dyDescent="0.35">
      <c r="A3071" t="s">
        <v>7153</v>
      </c>
      <c r="B3071" t="s">
        <v>7154</v>
      </c>
      <c r="D3071" t="s">
        <v>11</v>
      </c>
      <c r="E3071" t="s">
        <v>4721</v>
      </c>
      <c r="M3071" t="s">
        <v>792</v>
      </c>
      <c r="N3071" t="s">
        <v>42</v>
      </c>
      <c r="O3071" s="2">
        <v>41827</v>
      </c>
    </row>
    <row r="3072" spans="1:18" x14ac:dyDescent="0.35">
      <c r="A3072" t="s">
        <v>7155</v>
      </c>
      <c r="B3072" t="s">
        <v>7156</v>
      </c>
      <c r="D3072" t="s">
        <v>11</v>
      </c>
      <c r="E3072" t="s">
        <v>4721</v>
      </c>
      <c r="M3072" t="s">
        <v>792</v>
      </c>
      <c r="N3072" t="s">
        <v>42</v>
      </c>
      <c r="O3072" s="2">
        <v>43405</v>
      </c>
    </row>
    <row r="3073" spans="1:15" x14ac:dyDescent="0.35">
      <c r="A3073" t="s">
        <v>7157</v>
      </c>
      <c r="B3073" t="s">
        <v>7158</v>
      </c>
      <c r="D3073" t="s">
        <v>11</v>
      </c>
      <c r="E3073" t="s">
        <v>4721</v>
      </c>
      <c r="M3073" t="s">
        <v>792</v>
      </c>
      <c r="N3073" t="s">
        <v>42</v>
      </c>
      <c r="O3073" s="2">
        <v>43405</v>
      </c>
    </row>
    <row r="3074" spans="1:15" x14ac:dyDescent="0.35">
      <c r="A3074" t="s">
        <v>7159</v>
      </c>
      <c r="B3074" t="s">
        <v>7160</v>
      </c>
      <c r="D3074" t="s">
        <v>11</v>
      </c>
      <c r="E3074" t="s">
        <v>4721</v>
      </c>
      <c r="M3074" t="s">
        <v>792</v>
      </c>
      <c r="N3074" t="s">
        <v>42</v>
      </c>
      <c r="O3074" s="2">
        <v>43405</v>
      </c>
    </row>
    <row r="3075" spans="1:15" x14ac:dyDescent="0.35">
      <c r="A3075" t="s">
        <v>7161</v>
      </c>
      <c r="B3075" t="s">
        <v>7162</v>
      </c>
      <c r="D3075" t="s">
        <v>11</v>
      </c>
      <c r="E3075" t="s">
        <v>4721</v>
      </c>
      <c r="M3075" t="s">
        <v>792</v>
      </c>
      <c r="N3075" t="s">
        <v>42</v>
      </c>
      <c r="O3075" s="2">
        <v>43405</v>
      </c>
    </row>
    <row r="3076" spans="1:15" x14ac:dyDescent="0.35">
      <c r="A3076" t="s">
        <v>7163</v>
      </c>
      <c r="B3076" t="s">
        <v>7164</v>
      </c>
      <c r="D3076" t="s">
        <v>11</v>
      </c>
      <c r="E3076" t="s">
        <v>4721</v>
      </c>
      <c r="M3076" t="s">
        <v>792</v>
      </c>
      <c r="N3076" t="s">
        <v>42</v>
      </c>
      <c r="O3076" s="2">
        <v>43405</v>
      </c>
    </row>
    <row r="3077" spans="1:15" x14ac:dyDescent="0.35">
      <c r="A3077" t="s">
        <v>7165</v>
      </c>
      <c r="B3077" t="s">
        <v>7166</v>
      </c>
      <c r="D3077" t="s">
        <v>11</v>
      </c>
      <c r="E3077" t="s">
        <v>4721</v>
      </c>
      <c r="M3077" t="s">
        <v>792</v>
      </c>
      <c r="N3077" t="s">
        <v>42</v>
      </c>
      <c r="O3077" s="2">
        <v>43405</v>
      </c>
    </row>
    <row r="3078" spans="1:15" x14ac:dyDescent="0.35">
      <c r="A3078" t="s">
        <v>7167</v>
      </c>
      <c r="B3078" t="s">
        <v>7168</v>
      </c>
      <c r="D3078" t="s">
        <v>11</v>
      </c>
      <c r="E3078" t="s">
        <v>4721</v>
      </c>
      <c r="M3078" t="s">
        <v>792</v>
      </c>
      <c r="N3078" t="s">
        <v>42</v>
      </c>
      <c r="O3078" s="2">
        <v>43405</v>
      </c>
    </row>
    <row r="3079" spans="1:15" x14ac:dyDescent="0.35">
      <c r="A3079" t="s">
        <v>7169</v>
      </c>
      <c r="B3079" t="s">
        <v>7170</v>
      </c>
      <c r="D3079" t="s">
        <v>11</v>
      </c>
      <c r="E3079" t="s">
        <v>4721</v>
      </c>
      <c r="M3079" t="s">
        <v>792</v>
      </c>
      <c r="N3079" t="s">
        <v>42</v>
      </c>
      <c r="O3079" s="2">
        <v>43405</v>
      </c>
    </row>
    <row r="3080" spans="1:15" x14ac:dyDescent="0.35">
      <c r="A3080" t="s">
        <v>7171</v>
      </c>
      <c r="B3080" t="s">
        <v>7172</v>
      </c>
      <c r="D3080" t="s">
        <v>11</v>
      </c>
      <c r="E3080" t="s">
        <v>4721</v>
      </c>
      <c r="M3080" t="s">
        <v>792</v>
      </c>
      <c r="N3080" t="s">
        <v>42</v>
      </c>
      <c r="O3080" s="2">
        <v>43405</v>
      </c>
    </row>
    <row r="3081" spans="1:15" x14ac:dyDescent="0.35">
      <c r="A3081" t="s">
        <v>7173</v>
      </c>
      <c r="B3081" t="s">
        <v>7174</v>
      </c>
      <c r="D3081" t="s">
        <v>11</v>
      </c>
      <c r="E3081" t="s">
        <v>4721</v>
      </c>
      <c r="M3081" t="s">
        <v>792</v>
      </c>
      <c r="N3081" t="s">
        <v>42</v>
      </c>
      <c r="O3081" s="2">
        <v>43405</v>
      </c>
    </row>
    <row r="3082" spans="1:15" x14ac:dyDescent="0.35">
      <c r="A3082" t="s">
        <v>7175</v>
      </c>
      <c r="B3082" t="s">
        <v>7176</v>
      </c>
      <c r="D3082" t="s">
        <v>11</v>
      </c>
      <c r="E3082" t="s">
        <v>4721</v>
      </c>
      <c r="M3082" t="s">
        <v>792</v>
      </c>
      <c r="N3082" t="s">
        <v>42</v>
      </c>
      <c r="O3082" s="2">
        <v>41827</v>
      </c>
    </row>
    <row r="3083" spans="1:15" x14ac:dyDescent="0.35">
      <c r="A3083" t="s">
        <v>7177</v>
      </c>
      <c r="B3083" t="s">
        <v>7178</v>
      </c>
      <c r="D3083" t="s">
        <v>11</v>
      </c>
      <c r="E3083" t="s">
        <v>4721</v>
      </c>
      <c r="M3083" t="s">
        <v>792</v>
      </c>
      <c r="N3083" t="s">
        <v>42</v>
      </c>
      <c r="O3083" s="2">
        <v>43405</v>
      </c>
    </row>
    <row r="3084" spans="1:15" x14ac:dyDescent="0.35">
      <c r="A3084" t="s">
        <v>7179</v>
      </c>
      <c r="B3084" t="s">
        <v>7180</v>
      </c>
      <c r="D3084" t="s">
        <v>11</v>
      </c>
      <c r="E3084" t="s">
        <v>4721</v>
      </c>
      <c r="M3084" t="s">
        <v>792</v>
      </c>
      <c r="N3084" t="s">
        <v>42</v>
      </c>
      <c r="O3084" s="2">
        <v>43405</v>
      </c>
    </row>
    <row r="3085" spans="1:15" x14ac:dyDescent="0.35">
      <c r="A3085" t="s">
        <v>7181</v>
      </c>
      <c r="B3085" t="s">
        <v>7182</v>
      </c>
      <c r="D3085" t="s">
        <v>11</v>
      </c>
      <c r="E3085" t="s">
        <v>4721</v>
      </c>
      <c r="M3085" t="s">
        <v>792</v>
      </c>
      <c r="N3085" t="s">
        <v>42</v>
      </c>
      <c r="O3085" s="2">
        <v>43405</v>
      </c>
    </row>
    <row r="3086" spans="1:15" x14ac:dyDescent="0.35">
      <c r="A3086" t="s">
        <v>7183</v>
      </c>
      <c r="B3086" t="s">
        <v>7184</v>
      </c>
      <c r="D3086" t="s">
        <v>11</v>
      </c>
      <c r="E3086" t="s">
        <v>4721</v>
      </c>
      <c r="M3086" t="s">
        <v>792</v>
      </c>
      <c r="N3086" t="s">
        <v>42</v>
      </c>
      <c r="O3086" s="2">
        <v>43405</v>
      </c>
    </row>
    <row r="3087" spans="1:15" x14ac:dyDescent="0.35">
      <c r="A3087" t="s">
        <v>7185</v>
      </c>
      <c r="B3087" t="s">
        <v>7186</v>
      </c>
      <c r="D3087" t="s">
        <v>11</v>
      </c>
      <c r="E3087" t="s">
        <v>4721</v>
      </c>
      <c r="M3087" t="s">
        <v>792</v>
      </c>
      <c r="N3087" t="s">
        <v>42</v>
      </c>
      <c r="O3087" s="2">
        <v>43405</v>
      </c>
    </row>
    <row r="3088" spans="1:15" x14ac:dyDescent="0.35">
      <c r="A3088" t="s">
        <v>7187</v>
      </c>
      <c r="B3088" t="s">
        <v>7188</v>
      </c>
      <c r="D3088" t="s">
        <v>11</v>
      </c>
      <c r="E3088" t="s">
        <v>4721</v>
      </c>
      <c r="M3088" t="s">
        <v>792</v>
      </c>
      <c r="N3088" t="s">
        <v>42</v>
      </c>
      <c r="O3088" s="2">
        <v>41827</v>
      </c>
    </row>
    <row r="3089" spans="1:17" x14ac:dyDescent="0.35">
      <c r="A3089" t="s">
        <v>7189</v>
      </c>
      <c r="B3089" t="s">
        <v>7190</v>
      </c>
      <c r="D3089" t="s">
        <v>11</v>
      </c>
      <c r="E3089" t="s">
        <v>4721</v>
      </c>
      <c r="M3089" t="s">
        <v>792</v>
      </c>
      <c r="N3089" t="s">
        <v>42</v>
      </c>
      <c r="O3089" s="2">
        <v>43405</v>
      </c>
    </row>
    <row r="3090" spans="1:17" x14ac:dyDescent="0.35">
      <c r="A3090" t="s">
        <v>7191</v>
      </c>
      <c r="B3090" t="s">
        <v>7192</v>
      </c>
      <c r="D3090" t="s">
        <v>11</v>
      </c>
      <c r="E3090" t="s">
        <v>4721</v>
      </c>
      <c r="M3090" t="s">
        <v>792</v>
      </c>
      <c r="N3090" t="s">
        <v>42</v>
      </c>
      <c r="O3090" s="2">
        <v>43405</v>
      </c>
    </row>
    <row r="3091" spans="1:17" x14ac:dyDescent="0.35">
      <c r="A3091" t="s">
        <v>7193</v>
      </c>
      <c r="B3091" t="s">
        <v>7194</v>
      </c>
      <c r="D3091" t="s">
        <v>11</v>
      </c>
      <c r="E3091" t="s">
        <v>4721</v>
      </c>
      <c r="M3091" t="s">
        <v>792</v>
      </c>
      <c r="N3091" t="s">
        <v>42</v>
      </c>
      <c r="O3091" s="2">
        <v>43405</v>
      </c>
    </row>
    <row r="3092" spans="1:17" x14ac:dyDescent="0.35">
      <c r="A3092" t="s">
        <v>7195</v>
      </c>
      <c r="B3092" t="s">
        <v>7196</v>
      </c>
      <c r="D3092" t="s">
        <v>11</v>
      </c>
      <c r="E3092" t="s">
        <v>4721</v>
      </c>
      <c r="M3092" t="s">
        <v>792</v>
      </c>
      <c r="N3092" t="s">
        <v>42</v>
      </c>
      <c r="O3092" s="2">
        <v>43405</v>
      </c>
    </row>
    <row r="3093" spans="1:17" x14ac:dyDescent="0.35">
      <c r="A3093" t="s">
        <v>7197</v>
      </c>
      <c r="B3093" t="s">
        <v>7198</v>
      </c>
      <c r="D3093" t="s">
        <v>11</v>
      </c>
      <c r="E3093" t="s">
        <v>4721</v>
      </c>
      <c r="M3093" t="s">
        <v>792</v>
      </c>
      <c r="N3093" t="s">
        <v>42</v>
      </c>
      <c r="O3093" s="2">
        <v>43405</v>
      </c>
    </row>
    <row r="3094" spans="1:17" x14ac:dyDescent="0.35">
      <c r="A3094" t="s">
        <v>7199</v>
      </c>
      <c r="B3094" t="s">
        <v>7200</v>
      </c>
      <c r="D3094" t="s">
        <v>11</v>
      </c>
      <c r="E3094" t="s">
        <v>4721</v>
      </c>
      <c r="M3094" t="s">
        <v>792</v>
      </c>
      <c r="N3094" t="s">
        <v>42</v>
      </c>
      <c r="O3094" s="2">
        <v>41827</v>
      </c>
    </row>
    <row r="3095" spans="1:17" x14ac:dyDescent="0.35">
      <c r="A3095" t="s">
        <v>7201</v>
      </c>
      <c r="B3095" t="s">
        <v>7202</v>
      </c>
      <c r="D3095" t="s">
        <v>11</v>
      </c>
      <c r="E3095" t="s">
        <v>4721</v>
      </c>
      <c r="M3095" t="s">
        <v>792</v>
      </c>
      <c r="N3095" t="s">
        <v>42</v>
      </c>
      <c r="O3095" s="2">
        <v>43405</v>
      </c>
    </row>
    <row r="3096" spans="1:17" x14ac:dyDescent="0.35">
      <c r="A3096" t="s">
        <v>7203</v>
      </c>
      <c r="B3096" t="s">
        <v>7204</v>
      </c>
      <c r="D3096" t="s">
        <v>11</v>
      </c>
      <c r="E3096" t="s">
        <v>4721</v>
      </c>
      <c r="M3096" t="s">
        <v>792</v>
      </c>
      <c r="N3096" t="s">
        <v>42</v>
      </c>
      <c r="O3096" s="2">
        <v>43405</v>
      </c>
    </row>
    <row r="3097" spans="1:17" x14ac:dyDescent="0.35">
      <c r="A3097" t="s">
        <v>7205</v>
      </c>
      <c r="B3097" t="s">
        <v>7206</v>
      </c>
      <c r="D3097" t="s">
        <v>11</v>
      </c>
      <c r="E3097" t="s">
        <v>4721</v>
      </c>
      <c r="M3097" t="s">
        <v>792</v>
      </c>
      <c r="N3097" t="s">
        <v>42</v>
      </c>
      <c r="O3097" s="2">
        <v>41827</v>
      </c>
      <c r="Q3097" s="2">
        <v>41639</v>
      </c>
    </row>
    <row r="3098" spans="1:17" x14ac:dyDescent="0.35">
      <c r="A3098" t="s">
        <v>7207</v>
      </c>
      <c r="B3098" t="s">
        <v>7208</v>
      </c>
      <c r="D3098" t="s">
        <v>11</v>
      </c>
      <c r="E3098" t="s">
        <v>4721</v>
      </c>
      <c r="M3098" t="s">
        <v>792</v>
      </c>
      <c r="N3098" t="s">
        <v>42</v>
      </c>
      <c r="O3098" s="2">
        <v>41827</v>
      </c>
    </row>
    <row r="3099" spans="1:17" x14ac:dyDescent="0.35">
      <c r="A3099" t="s">
        <v>7209</v>
      </c>
      <c r="B3099" t="s">
        <v>7210</v>
      </c>
      <c r="D3099" t="s">
        <v>11</v>
      </c>
      <c r="E3099" t="s">
        <v>4721</v>
      </c>
      <c r="M3099" t="s">
        <v>792</v>
      </c>
      <c r="N3099" t="s">
        <v>42</v>
      </c>
      <c r="O3099" s="2">
        <v>41827</v>
      </c>
    </row>
    <row r="3100" spans="1:17" x14ac:dyDescent="0.35">
      <c r="A3100" t="s">
        <v>7211</v>
      </c>
      <c r="B3100" t="s">
        <v>7212</v>
      </c>
      <c r="D3100" t="s">
        <v>11</v>
      </c>
      <c r="E3100" t="s">
        <v>4721</v>
      </c>
      <c r="M3100" t="s">
        <v>792</v>
      </c>
      <c r="N3100" t="s">
        <v>42</v>
      </c>
      <c r="O3100" s="2">
        <v>41827</v>
      </c>
    </row>
    <row r="3101" spans="1:17" x14ac:dyDescent="0.35">
      <c r="A3101" t="s">
        <v>7213</v>
      </c>
      <c r="B3101" t="s">
        <v>7214</v>
      </c>
      <c r="D3101" t="s">
        <v>11</v>
      </c>
      <c r="E3101" t="s">
        <v>4721</v>
      </c>
      <c r="M3101" t="s">
        <v>792</v>
      </c>
      <c r="N3101" t="s">
        <v>42</v>
      </c>
      <c r="O3101" s="2">
        <v>41827</v>
      </c>
    </row>
    <row r="3102" spans="1:17" x14ac:dyDescent="0.35">
      <c r="A3102" t="s">
        <v>7215</v>
      </c>
      <c r="B3102" t="s">
        <v>7216</v>
      </c>
      <c r="D3102" t="s">
        <v>11</v>
      </c>
      <c r="E3102" t="s">
        <v>4721</v>
      </c>
      <c r="M3102" t="s">
        <v>792</v>
      </c>
      <c r="N3102" t="s">
        <v>42</v>
      </c>
      <c r="O3102" s="2">
        <v>41827</v>
      </c>
    </row>
    <row r="3103" spans="1:17" x14ac:dyDescent="0.35">
      <c r="A3103" t="s">
        <v>7217</v>
      </c>
      <c r="B3103" t="s">
        <v>7218</v>
      </c>
      <c r="D3103" t="s">
        <v>11</v>
      </c>
      <c r="E3103" t="s">
        <v>4721</v>
      </c>
      <c r="M3103" t="s">
        <v>792</v>
      </c>
      <c r="N3103" t="s">
        <v>42</v>
      </c>
      <c r="O3103" s="2">
        <v>41827</v>
      </c>
    </row>
    <row r="3104" spans="1:17" x14ac:dyDescent="0.35">
      <c r="A3104" t="s">
        <v>7219</v>
      </c>
      <c r="B3104" t="s">
        <v>7220</v>
      </c>
      <c r="D3104" t="s">
        <v>11</v>
      </c>
      <c r="E3104" t="s">
        <v>4721</v>
      </c>
      <c r="M3104" t="s">
        <v>792</v>
      </c>
      <c r="N3104" t="s">
        <v>42</v>
      </c>
      <c r="O3104" s="2">
        <v>41827</v>
      </c>
      <c r="Q3104" s="2">
        <v>41639</v>
      </c>
    </row>
    <row r="3105" spans="1:17" x14ac:dyDescent="0.35">
      <c r="A3105" t="s">
        <v>7221</v>
      </c>
      <c r="B3105" t="s">
        <v>7222</v>
      </c>
      <c r="D3105" t="s">
        <v>11</v>
      </c>
      <c r="E3105" t="s">
        <v>4721</v>
      </c>
      <c r="M3105" t="s">
        <v>792</v>
      </c>
      <c r="N3105" t="s">
        <v>42</v>
      </c>
      <c r="O3105" s="2">
        <v>41827</v>
      </c>
    </row>
    <row r="3106" spans="1:17" x14ac:dyDescent="0.35">
      <c r="A3106" t="s">
        <v>7223</v>
      </c>
      <c r="B3106" t="s">
        <v>7224</v>
      </c>
      <c r="D3106" t="s">
        <v>11</v>
      </c>
      <c r="E3106" t="s">
        <v>4721</v>
      </c>
      <c r="M3106" t="s">
        <v>792</v>
      </c>
      <c r="N3106" t="s">
        <v>42</v>
      </c>
      <c r="O3106" s="2">
        <v>41827</v>
      </c>
    </row>
    <row r="3107" spans="1:17" x14ac:dyDescent="0.35">
      <c r="A3107" t="s">
        <v>7225</v>
      </c>
      <c r="B3107" t="s">
        <v>7226</v>
      </c>
      <c r="D3107" t="s">
        <v>11</v>
      </c>
      <c r="E3107" t="s">
        <v>4721</v>
      </c>
      <c r="M3107" t="s">
        <v>792</v>
      </c>
      <c r="N3107" t="s">
        <v>42</v>
      </c>
      <c r="O3107" s="2">
        <v>41827</v>
      </c>
    </row>
    <row r="3108" spans="1:17" x14ac:dyDescent="0.35">
      <c r="A3108" t="s">
        <v>7227</v>
      </c>
      <c r="B3108" t="s">
        <v>7228</v>
      </c>
      <c r="D3108" t="s">
        <v>11</v>
      </c>
      <c r="E3108" t="s">
        <v>4721</v>
      </c>
      <c r="M3108" t="s">
        <v>792</v>
      </c>
      <c r="N3108" t="s">
        <v>42</v>
      </c>
      <c r="O3108" s="2">
        <v>41827</v>
      </c>
    </row>
    <row r="3109" spans="1:17" x14ac:dyDescent="0.35">
      <c r="A3109" t="s">
        <v>7229</v>
      </c>
      <c r="B3109" t="s">
        <v>7230</v>
      </c>
      <c r="D3109" t="s">
        <v>11</v>
      </c>
      <c r="E3109" t="s">
        <v>4721</v>
      </c>
      <c r="M3109" t="s">
        <v>792</v>
      </c>
      <c r="N3109" t="s">
        <v>42</v>
      </c>
      <c r="O3109" s="2">
        <v>41827</v>
      </c>
      <c r="Q3109" s="2">
        <v>41639</v>
      </c>
    </row>
    <row r="3110" spans="1:17" x14ac:dyDescent="0.35">
      <c r="A3110" t="s">
        <v>7231</v>
      </c>
      <c r="B3110" t="s">
        <v>7232</v>
      </c>
      <c r="D3110" t="s">
        <v>11</v>
      </c>
      <c r="E3110" t="s">
        <v>4721</v>
      </c>
      <c r="M3110" t="s">
        <v>792</v>
      </c>
      <c r="N3110" t="s">
        <v>42</v>
      </c>
      <c r="O3110" s="2">
        <v>41827</v>
      </c>
    </row>
    <row r="3111" spans="1:17" x14ac:dyDescent="0.35">
      <c r="A3111" t="s">
        <v>7233</v>
      </c>
      <c r="B3111" t="s">
        <v>7234</v>
      </c>
      <c r="D3111" t="s">
        <v>11</v>
      </c>
      <c r="E3111" t="s">
        <v>4721</v>
      </c>
      <c r="M3111" t="s">
        <v>792</v>
      </c>
      <c r="N3111" t="s">
        <v>42</v>
      </c>
      <c r="O3111" s="2">
        <v>41827</v>
      </c>
    </row>
    <row r="3112" spans="1:17" x14ac:dyDescent="0.35">
      <c r="A3112" t="s">
        <v>7235</v>
      </c>
      <c r="B3112" t="s">
        <v>7236</v>
      </c>
      <c r="D3112" t="s">
        <v>11</v>
      </c>
      <c r="E3112" t="s">
        <v>4721</v>
      </c>
      <c r="M3112" t="s">
        <v>792</v>
      </c>
      <c r="N3112" t="s">
        <v>42</v>
      </c>
      <c r="O3112" s="2">
        <v>41827</v>
      </c>
      <c r="Q3112" s="2">
        <v>41639</v>
      </c>
    </row>
    <row r="3113" spans="1:17" x14ac:dyDescent="0.35">
      <c r="A3113" t="s">
        <v>7237</v>
      </c>
      <c r="B3113" t="s">
        <v>7238</v>
      </c>
      <c r="D3113" t="s">
        <v>11</v>
      </c>
      <c r="E3113" t="s">
        <v>4721</v>
      </c>
      <c r="M3113" t="s">
        <v>792</v>
      </c>
      <c r="N3113" t="s">
        <v>42</v>
      </c>
      <c r="O3113" s="2">
        <v>41827</v>
      </c>
      <c r="Q3113" s="2">
        <v>41639</v>
      </c>
    </row>
    <row r="3114" spans="1:17" x14ac:dyDescent="0.35">
      <c r="A3114" t="s">
        <v>7239</v>
      </c>
      <c r="B3114" t="s">
        <v>7240</v>
      </c>
      <c r="D3114" t="s">
        <v>11</v>
      </c>
      <c r="E3114" t="s">
        <v>4721</v>
      </c>
      <c r="M3114" t="s">
        <v>792</v>
      </c>
      <c r="N3114" t="s">
        <v>42</v>
      </c>
      <c r="O3114" s="2">
        <v>41827</v>
      </c>
    </row>
    <row r="3115" spans="1:17" x14ac:dyDescent="0.35">
      <c r="A3115" t="s">
        <v>7241</v>
      </c>
      <c r="B3115" t="s">
        <v>7242</v>
      </c>
      <c r="D3115" t="s">
        <v>11</v>
      </c>
      <c r="E3115" t="s">
        <v>4721</v>
      </c>
      <c r="M3115" t="s">
        <v>792</v>
      </c>
      <c r="N3115" t="s">
        <v>42</v>
      </c>
      <c r="O3115" s="2">
        <v>41827</v>
      </c>
      <c r="Q3115" s="2">
        <v>41639</v>
      </c>
    </row>
    <row r="3116" spans="1:17" x14ac:dyDescent="0.35">
      <c r="A3116" t="s">
        <v>7243</v>
      </c>
      <c r="B3116" t="s">
        <v>7244</v>
      </c>
      <c r="D3116" t="s">
        <v>11</v>
      </c>
      <c r="E3116" t="s">
        <v>4721</v>
      </c>
      <c r="M3116" t="s">
        <v>792</v>
      </c>
      <c r="N3116" t="s">
        <v>42</v>
      </c>
      <c r="O3116" s="2">
        <v>41827</v>
      </c>
      <c r="Q3116" s="2">
        <v>41639</v>
      </c>
    </row>
    <row r="3117" spans="1:17" x14ac:dyDescent="0.35">
      <c r="A3117" t="s">
        <v>7245</v>
      </c>
      <c r="B3117" t="s">
        <v>7246</v>
      </c>
      <c r="D3117" t="s">
        <v>11</v>
      </c>
      <c r="E3117" t="s">
        <v>4721</v>
      </c>
      <c r="M3117" t="s">
        <v>792</v>
      </c>
      <c r="N3117" t="s">
        <v>42</v>
      </c>
      <c r="O3117" s="2">
        <v>41827</v>
      </c>
      <c r="Q3117" s="2">
        <v>41639</v>
      </c>
    </row>
    <row r="3118" spans="1:17" x14ac:dyDescent="0.35">
      <c r="A3118" t="s">
        <v>7247</v>
      </c>
      <c r="B3118" t="s">
        <v>7248</v>
      </c>
      <c r="D3118" t="s">
        <v>11</v>
      </c>
      <c r="E3118" t="s">
        <v>4721</v>
      </c>
      <c r="M3118" t="s">
        <v>792</v>
      </c>
      <c r="N3118" t="s">
        <v>42</v>
      </c>
      <c r="O3118" s="2">
        <v>41827</v>
      </c>
      <c r="Q3118" s="2">
        <v>41639</v>
      </c>
    </row>
    <row r="3119" spans="1:17" x14ac:dyDescent="0.35">
      <c r="A3119" t="s">
        <v>7249</v>
      </c>
      <c r="B3119" t="s">
        <v>7250</v>
      </c>
      <c r="D3119" t="s">
        <v>11</v>
      </c>
      <c r="E3119" t="s">
        <v>4721</v>
      </c>
      <c r="M3119" t="s">
        <v>792</v>
      </c>
      <c r="N3119" t="s">
        <v>42</v>
      </c>
      <c r="O3119" s="2">
        <v>41827</v>
      </c>
      <c r="Q3119" s="2">
        <v>41639</v>
      </c>
    </row>
    <row r="3120" spans="1:17" x14ac:dyDescent="0.35">
      <c r="A3120" t="s">
        <v>7251</v>
      </c>
      <c r="B3120" t="s">
        <v>7252</v>
      </c>
      <c r="D3120" t="s">
        <v>11</v>
      </c>
      <c r="E3120" t="s">
        <v>4721</v>
      </c>
      <c r="M3120" t="s">
        <v>792</v>
      </c>
      <c r="N3120" t="s">
        <v>42</v>
      </c>
      <c r="O3120" s="2">
        <v>41827</v>
      </c>
      <c r="Q3120" s="2">
        <v>41639</v>
      </c>
    </row>
    <row r="3121" spans="1:17" x14ac:dyDescent="0.35">
      <c r="A3121" t="s">
        <v>7253</v>
      </c>
      <c r="B3121" t="s">
        <v>7254</v>
      </c>
      <c r="D3121" t="s">
        <v>11</v>
      </c>
      <c r="E3121" t="s">
        <v>4721</v>
      </c>
      <c r="M3121" t="s">
        <v>792</v>
      </c>
      <c r="N3121" t="s">
        <v>42</v>
      </c>
      <c r="O3121" s="2">
        <v>41827</v>
      </c>
      <c r="Q3121" s="2">
        <v>41639</v>
      </c>
    </row>
    <row r="3122" spans="1:17" x14ac:dyDescent="0.35">
      <c r="A3122" t="s">
        <v>7255</v>
      </c>
      <c r="B3122" t="s">
        <v>7256</v>
      </c>
      <c r="D3122" t="s">
        <v>11</v>
      </c>
      <c r="E3122" t="s">
        <v>4721</v>
      </c>
      <c r="M3122" t="s">
        <v>792</v>
      </c>
      <c r="N3122" t="s">
        <v>42</v>
      </c>
      <c r="O3122" s="2">
        <v>41827</v>
      </c>
      <c r="Q3122" s="2">
        <v>41639</v>
      </c>
    </row>
    <row r="3123" spans="1:17" x14ac:dyDescent="0.35">
      <c r="A3123" t="s">
        <v>7257</v>
      </c>
      <c r="B3123" t="s">
        <v>7258</v>
      </c>
      <c r="D3123" t="s">
        <v>11</v>
      </c>
      <c r="E3123" t="s">
        <v>4721</v>
      </c>
      <c r="M3123" t="s">
        <v>792</v>
      </c>
      <c r="N3123" t="s">
        <v>42</v>
      </c>
      <c r="O3123" s="2">
        <v>41827</v>
      </c>
      <c r="Q3123" s="2">
        <v>41639</v>
      </c>
    </row>
    <row r="3124" spans="1:17" x14ac:dyDescent="0.35">
      <c r="A3124" t="s">
        <v>7259</v>
      </c>
      <c r="B3124" t="s">
        <v>7260</v>
      </c>
      <c r="D3124" t="s">
        <v>11</v>
      </c>
      <c r="E3124" t="s">
        <v>4721</v>
      </c>
      <c r="M3124" t="s">
        <v>792</v>
      </c>
      <c r="N3124" t="s">
        <v>42</v>
      </c>
      <c r="O3124" s="2">
        <v>41827</v>
      </c>
      <c r="Q3124" s="2">
        <v>41639</v>
      </c>
    </row>
    <row r="3125" spans="1:17" x14ac:dyDescent="0.35">
      <c r="A3125" t="s">
        <v>7261</v>
      </c>
      <c r="B3125" t="s">
        <v>7262</v>
      </c>
      <c r="D3125" t="s">
        <v>11</v>
      </c>
      <c r="E3125" t="s">
        <v>4721</v>
      </c>
      <c r="M3125" t="s">
        <v>792</v>
      </c>
      <c r="N3125" t="s">
        <v>42</v>
      </c>
      <c r="O3125" s="2">
        <v>41827</v>
      </c>
    </row>
    <row r="3126" spans="1:17" x14ac:dyDescent="0.35">
      <c r="A3126" t="s">
        <v>7263</v>
      </c>
      <c r="B3126" t="s">
        <v>7264</v>
      </c>
      <c r="D3126" t="s">
        <v>11</v>
      </c>
      <c r="E3126" t="s">
        <v>4721</v>
      </c>
      <c r="M3126" t="s">
        <v>792</v>
      </c>
      <c r="N3126" t="s">
        <v>42</v>
      </c>
      <c r="O3126" s="2">
        <v>41827</v>
      </c>
      <c r="Q3126" s="2">
        <v>41639</v>
      </c>
    </row>
    <row r="3127" spans="1:17" x14ac:dyDescent="0.35">
      <c r="A3127" t="s">
        <v>7265</v>
      </c>
      <c r="B3127" t="s">
        <v>7266</v>
      </c>
      <c r="D3127" t="s">
        <v>11</v>
      </c>
      <c r="E3127" t="s">
        <v>4721</v>
      </c>
      <c r="M3127" t="s">
        <v>792</v>
      </c>
      <c r="N3127" t="s">
        <v>42</v>
      </c>
      <c r="O3127" s="2">
        <v>41827</v>
      </c>
      <c r="Q3127" s="2">
        <v>41639</v>
      </c>
    </row>
    <row r="3128" spans="1:17" x14ac:dyDescent="0.35">
      <c r="A3128" t="s">
        <v>7267</v>
      </c>
      <c r="B3128" t="s">
        <v>7268</v>
      </c>
      <c r="D3128" t="s">
        <v>11</v>
      </c>
      <c r="E3128" t="s">
        <v>4721</v>
      </c>
      <c r="M3128" t="s">
        <v>792</v>
      </c>
      <c r="N3128" t="s">
        <v>42</v>
      </c>
      <c r="O3128" s="2">
        <v>41827</v>
      </c>
      <c r="Q3128" s="2">
        <v>41639</v>
      </c>
    </row>
    <row r="3129" spans="1:17" x14ac:dyDescent="0.35">
      <c r="A3129" t="s">
        <v>7269</v>
      </c>
      <c r="B3129" t="s">
        <v>7270</v>
      </c>
      <c r="D3129" t="s">
        <v>11</v>
      </c>
      <c r="E3129" t="s">
        <v>4721</v>
      </c>
      <c r="M3129" t="s">
        <v>792</v>
      </c>
      <c r="N3129" t="s">
        <v>42</v>
      </c>
      <c r="O3129" s="2">
        <v>41827</v>
      </c>
      <c r="Q3129" s="2">
        <v>41639</v>
      </c>
    </row>
    <row r="3130" spans="1:17" x14ac:dyDescent="0.35">
      <c r="A3130" t="s">
        <v>7271</v>
      </c>
      <c r="B3130" t="s">
        <v>7272</v>
      </c>
      <c r="D3130" t="s">
        <v>11</v>
      </c>
      <c r="E3130" t="s">
        <v>4721</v>
      </c>
      <c r="M3130" t="s">
        <v>792</v>
      </c>
      <c r="N3130" t="s">
        <v>42</v>
      </c>
      <c r="O3130" s="2">
        <v>41827</v>
      </c>
      <c r="Q3130" s="2">
        <v>41639</v>
      </c>
    </row>
    <row r="3131" spans="1:17" x14ac:dyDescent="0.35">
      <c r="A3131" t="s">
        <v>7273</v>
      </c>
      <c r="B3131" t="s">
        <v>7274</v>
      </c>
      <c r="D3131" t="s">
        <v>11</v>
      </c>
      <c r="E3131" t="s">
        <v>4721</v>
      </c>
      <c r="M3131" t="s">
        <v>792</v>
      </c>
      <c r="N3131" t="s">
        <v>42</v>
      </c>
      <c r="O3131" s="2">
        <v>41827</v>
      </c>
      <c r="Q3131" s="2">
        <v>41639</v>
      </c>
    </row>
    <row r="3132" spans="1:17" x14ac:dyDescent="0.35">
      <c r="A3132" t="s">
        <v>7275</v>
      </c>
      <c r="B3132" t="s">
        <v>7276</v>
      </c>
      <c r="D3132" t="s">
        <v>11</v>
      </c>
      <c r="E3132" t="s">
        <v>4721</v>
      </c>
      <c r="M3132" t="s">
        <v>792</v>
      </c>
      <c r="N3132" t="s">
        <v>42</v>
      </c>
      <c r="O3132" s="2">
        <v>41827</v>
      </c>
      <c r="Q3132" s="2">
        <v>41639</v>
      </c>
    </row>
    <row r="3133" spans="1:17" x14ac:dyDescent="0.35">
      <c r="A3133" t="s">
        <v>7277</v>
      </c>
      <c r="B3133" t="s">
        <v>7278</v>
      </c>
      <c r="D3133" t="s">
        <v>11</v>
      </c>
      <c r="E3133" t="s">
        <v>4721</v>
      </c>
      <c r="M3133" t="s">
        <v>792</v>
      </c>
      <c r="N3133" t="s">
        <v>42</v>
      </c>
      <c r="O3133" s="2">
        <v>41827</v>
      </c>
      <c r="Q3133" s="2">
        <v>41639</v>
      </c>
    </row>
    <row r="3134" spans="1:17" x14ac:dyDescent="0.35">
      <c r="A3134" t="s">
        <v>7279</v>
      </c>
      <c r="B3134" t="s">
        <v>7280</v>
      </c>
      <c r="D3134" t="s">
        <v>11</v>
      </c>
      <c r="E3134" t="s">
        <v>4721</v>
      </c>
      <c r="M3134" t="s">
        <v>792</v>
      </c>
      <c r="N3134" t="s">
        <v>42</v>
      </c>
      <c r="O3134" s="2">
        <v>41827</v>
      </c>
    </row>
    <row r="3135" spans="1:17" x14ac:dyDescent="0.35">
      <c r="A3135" t="s">
        <v>7281</v>
      </c>
      <c r="B3135" t="s">
        <v>7282</v>
      </c>
      <c r="D3135" t="s">
        <v>11</v>
      </c>
      <c r="E3135" t="s">
        <v>4721</v>
      </c>
      <c r="M3135" t="s">
        <v>792</v>
      </c>
      <c r="N3135" t="s">
        <v>42</v>
      </c>
      <c r="O3135" s="2">
        <v>41827</v>
      </c>
      <c r="Q3135" s="2">
        <v>41639</v>
      </c>
    </row>
    <row r="3136" spans="1:17" x14ac:dyDescent="0.35">
      <c r="A3136" t="s">
        <v>7283</v>
      </c>
      <c r="B3136" t="s">
        <v>7284</v>
      </c>
      <c r="D3136" t="s">
        <v>11</v>
      </c>
      <c r="E3136" t="s">
        <v>4721</v>
      </c>
      <c r="M3136" t="s">
        <v>792</v>
      </c>
      <c r="N3136" t="s">
        <v>42</v>
      </c>
      <c r="O3136" s="2">
        <v>41827</v>
      </c>
      <c r="Q3136" s="2">
        <v>41639</v>
      </c>
    </row>
    <row r="3137" spans="1:18" x14ac:dyDescent="0.35">
      <c r="A3137" t="s">
        <v>7285</v>
      </c>
      <c r="B3137" t="s">
        <v>7286</v>
      </c>
      <c r="D3137" t="s">
        <v>11</v>
      </c>
      <c r="E3137" t="s">
        <v>4721</v>
      </c>
      <c r="M3137" t="s">
        <v>792</v>
      </c>
      <c r="N3137" t="s">
        <v>42</v>
      </c>
      <c r="O3137" s="2">
        <v>41827</v>
      </c>
      <c r="Q3137" s="2">
        <v>41639</v>
      </c>
    </row>
    <row r="3138" spans="1:18" x14ac:dyDescent="0.35">
      <c r="A3138" t="s">
        <v>7287</v>
      </c>
      <c r="B3138" t="s">
        <v>7288</v>
      </c>
      <c r="D3138" t="s">
        <v>11</v>
      </c>
      <c r="E3138" t="s">
        <v>4721</v>
      </c>
      <c r="M3138" t="s">
        <v>792</v>
      </c>
      <c r="N3138" t="s">
        <v>42</v>
      </c>
      <c r="O3138" s="2">
        <v>41827</v>
      </c>
      <c r="Q3138" s="2">
        <v>41639</v>
      </c>
    </row>
    <row r="3139" spans="1:18" x14ac:dyDescent="0.35">
      <c r="A3139" t="s">
        <v>7289</v>
      </c>
      <c r="B3139" t="s">
        <v>7290</v>
      </c>
      <c r="D3139" t="s">
        <v>11</v>
      </c>
      <c r="E3139" t="s">
        <v>4721</v>
      </c>
      <c r="M3139" t="s">
        <v>792</v>
      </c>
      <c r="N3139" t="s">
        <v>42</v>
      </c>
      <c r="O3139" s="2">
        <v>41827</v>
      </c>
      <c r="R3139" s="2">
        <v>42277</v>
      </c>
    </row>
    <row r="3140" spans="1:18" x14ac:dyDescent="0.35">
      <c r="A3140" t="s">
        <v>7291</v>
      </c>
      <c r="B3140" t="s">
        <v>7292</v>
      </c>
      <c r="D3140" t="s">
        <v>11</v>
      </c>
      <c r="E3140" t="s">
        <v>4721</v>
      </c>
      <c r="M3140" t="s">
        <v>792</v>
      </c>
      <c r="N3140" t="s">
        <v>42</v>
      </c>
      <c r="O3140" s="2">
        <v>41827</v>
      </c>
      <c r="Q3140" s="2">
        <v>41639</v>
      </c>
      <c r="R3140" s="2">
        <v>42277</v>
      </c>
    </row>
    <row r="3141" spans="1:18" x14ac:dyDescent="0.35">
      <c r="A3141" t="s">
        <v>7293</v>
      </c>
      <c r="B3141" t="s">
        <v>7294</v>
      </c>
      <c r="D3141" t="s">
        <v>11</v>
      </c>
      <c r="E3141" t="s">
        <v>4721</v>
      </c>
      <c r="M3141" t="s">
        <v>792</v>
      </c>
      <c r="N3141" t="s">
        <v>42</v>
      </c>
      <c r="O3141" s="2">
        <v>41827</v>
      </c>
      <c r="R3141" s="2">
        <v>42277</v>
      </c>
    </row>
    <row r="3142" spans="1:18" x14ac:dyDescent="0.35">
      <c r="A3142" t="s">
        <v>7295</v>
      </c>
      <c r="B3142" t="s">
        <v>7296</v>
      </c>
      <c r="D3142" t="s">
        <v>11</v>
      </c>
      <c r="E3142" t="s">
        <v>4721</v>
      </c>
      <c r="M3142" t="s">
        <v>792</v>
      </c>
      <c r="N3142" t="s">
        <v>42</v>
      </c>
      <c r="O3142" s="2">
        <v>41827</v>
      </c>
      <c r="R3142" s="2">
        <v>42277</v>
      </c>
    </row>
    <row r="3143" spans="1:18" x14ac:dyDescent="0.35">
      <c r="A3143" t="s">
        <v>7297</v>
      </c>
      <c r="B3143" t="s">
        <v>7298</v>
      </c>
      <c r="D3143" t="s">
        <v>11</v>
      </c>
      <c r="E3143" t="s">
        <v>4721</v>
      </c>
      <c r="M3143" t="s">
        <v>792</v>
      </c>
      <c r="N3143" t="s">
        <v>42</v>
      </c>
      <c r="O3143" s="2">
        <v>41827</v>
      </c>
      <c r="R3143" s="2">
        <v>42277</v>
      </c>
    </row>
    <row r="3144" spans="1:18" x14ac:dyDescent="0.35">
      <c r="A3144" t="s">
        <v>7299</v>
      </c>
      <c r="B3144" t="s">
        <v>7300</v>
      </c>
      <c r="D3144" t="s">
        <v>11</v>
      </c>
      <c r="E3144" t="s">
        <v>4721</v>
      </c>
      <c r="M3144" t="s">
        <v>792</v>
      </c>
      <c r="N3144" t="s">
        <v>42</v>
      </c>
      <c r="O3144" s="2">
        <v>41827</v>
      </c>
      <c r="R3144" s="2">
        <v>42277</v>
      </c>
    </row>
    <row r="3145" spans="1:18" x14ac:dyDescent="0.35">
      <c r="A3145" t="s">
        <v>7301</v>
      </c>
      <c r="B3145" t="s">
        <v>7302</v>
      </c>
      <c r="D3145" t="s">
        <v>11</v>
      </c>
      <c r="E3145" t="s">
        <v>4721</v>
      </c>
      <c r="M3145" t="s">
        <v>792</v>
      </c>
      <c r="N3145" t="s">
        <v>42</v>
      </c>
      <c r="O3145" s="2">
        <v>41827</v>
      </c>
    </row>
    <row r="3146" spans="1:18" x14ac:dyDescent="0.35">
      <c r="A3146" t="s">
        <v>7303</v>
      </c>
      <c r="B3146" t="s">
        <v>7304</v>
      </c>
      <c r="D3146" t="s">
        <v>11</v>
      </c>
      <c r="E3146" t="s">
        <v>4721</v>
      </c>
      <c r="M3146" t="s">
        <v>792</v>
      </c>
      <c r="N3146" t="s">
        <v>42</v>
      </c>
      <c r="O3146" s="2">
        <v>41827</v>
      </c>
      <c r="R3146" s="2">
        <v>42277</v>
      </c>
    </row>
    <row r="3147" spans="1:18" x14ac:dyDescent="0.35">
      <c r="A3147" t="s">
        <v>7305</v>
      </c>
      <c r="B3147" t="s">
        <v>7306</v>
      </c>
      <c r="D3147" t="s">
        <v>11</v>
      </c>
      <c r="E3147" t="s">
        <v>4721</v>
      </c>
      <c r="M3147" t="s">
        <v>792</v>
      </c>
      <c r="N3147" t="s">
        <v>42</v>
      </c>
      <c r="O3147" s="2">
        <v>41827</v>
      </c>
      <c r="R3147" s="2">
        <v>42277</v>
      </c>
    </row>
    <row r="3148" spans="1:18" x14ac:dyDescent="0.35">
      <c r="A3148" t="s">
        <v>7307</v>
      </c>
      <c r="B3148" t="s">
        <v>7308</v>
      </c>
      <c r="D3148" t="s">
        <v>11</v>
      </c>
      <c r="E3148" t="s">
        <v>4721</v>
      </c>
      <c r="M3148" t="s">
        <v>792</v>
      </c>
      <c r="N3148" t="s">
        <v>42</v>
      </c>
      <c r="O3148" s="2">
        <v>41827</v>
      </c>
      <c r="R3148" s="2">
        <v>42277</v>
      </c>
    </row>
    <row r="3149" spans="1:18" x14ac:dyDescent="0.35">
      <c r="A3149" t="s">
        <v>7309</v>
      </c>
      <c r="B3149" t="s">
        <v>7310</v>
      </c>
      <c r="D3149" t="s">
        <v>11</v>
      </c>
      <c r="E3149" t="s">
        <v>4721</v>
      </c>
      <c r="M3149" t="s">
        <v>792</v>
      </c>
      <c r="N3149" t="s">
        <v>42</v>
      </c>
      <c r="O3149" s="2">
        <v>41827</v>
      </c>
      <c r="R3149" s="2">
        <v>42277</v>
      </c>
    </row>
    <row r="3150" spans="1:18" x14ac:dyDescent="0.35">
      <c r="A3150" t="s">
        <v>7311</v>
      </c>
      <c r="B3150" t="s">
        <v>7312</v>
      </c>
      <c r="D3150" t="s">
        <v>11</v>
      </c>
      <c r="E3150" t="s">
        <v>4721</v>
      </c>
      <c r="M3150" t="s">
        <v>792</v>
      </c>
      <c r="N3150" t="s">
        <v>42</v>
      </c>
      <c r="O3150" s="2">
        <v>41827</v>
      </c>
      <c r="R3150" s="2">
        <v>42277</v>
      </c>
    </row>
    <row r="3151" spans="1:18" x14ac:dyDescent="0.35">
      <c r="A3151" t="s">
        <v>7313</v>
      </c>
      <c r="B3151" t="s">
        <v>7314</v>
      </c>
      <c r="D3151" t="s">
        <v>11</v>
      </c>
      <c r="E3151" t="s">
        <v>4721</v>
      </c>
      <c r="M3151" t="s">
        <v>792</v>
      </c>
      <c r="N3151" t="s">
        <v>42</v>
      </c>
      <c r="O3151" s="2">
        <v>41827</v>
      </c>
    </row>
    <row r="3152" spans="1:18" x14ac:dyDescent="0.35">
      <c r="A3152" t="s">
        <v>7315</v>
      </c>
      <c r="B3152" t="s">
        <v>7316</v>
      </c>
      <c r="D3152" t="s">
        <v>11</v>
      </c>
      <c r="E3152" t="s">
        <v>4721</v>
      </c>
      <c r="M3152" t="s">
        <v>792</v>
      </c>
      <c r="N3152" t="s">
        <v>42</v>
      </c>
      <c r="O3152" s="2">
        <v>41827</v>
      </c>
    </row>
    <row r="3153" spans="1:18" x14ac:dyDescent="0.35">
      <c r="A3153" t="s">
        <v>7317</v>
      </c>
      <c r="B3153" t="s">
        <v>7318</v>
      </c>
      <c r="D3153" t="s">
        <v>11</v>
      </c>
      <c r="E3153" t="s">
        <v>4721</v>
      </c>
      <c r="M3153" t="s">
        <v>792</v>
      </c>
      <c r="N3153" t="s">
        <v>42</v>
      </c>
      <c r="O3153" s="2">
        <v>41827</v>
      </c>
      <c r="Q3153" s="2">
        <v>41639</v>
      </c>
    </row>
    <row r="3154" spans="1:18" x14ac:dyDescent="0.35">
      <c r="A3154" t="s">
        <v>7319</v>
      </c>
      <c r="B3154" t="s">
        <v>7320</v>
      </c>
      <c r="D3154" t="s">
        <v>11</v>
      </c>
      <c r="E3154" t="s">
        <v>4721</v>
      </c>
      <c r="M3154" t="s">
        <v>792</v>
      </c>
      <c r="N3154" t="s">
        <v>42</v>
      </c>
      <c r="O3154" s="2">
        <v>41827</v>
      </c>
    </row>
    <row r="3155" spans="1:18" x14ac:dyDescent="0.35">
      <c r="A3155" t="s">
        <v>7321</v>
      </c>
      <c r="B3155" t="s">
        <v>7322</v>
      </c>
      <c r="D3155" t="s">
        <v>11</v>
      </c>
      <c r="E3155" t="s">
        <v>4721</v>
      </c>
      <c r="M3155" t="s">
        <v>792</v>
      </c>
      <c r="N3155" t="s">
        <v>42</v>
      </c>
      <c r="O3155" s="2">
        <v>41827</v>
      </c>
      <c r="Q3155" s="2">
        <v>41639</v>
      </c>
    </row>
    <row r="3156" spans="1:18" x14ac:dyDescent="0.35">
      <c r="A3156" t="s">
        <v>7323</v>
      </c>
      <c r="B3156" t="s">
        <v>7324</v>
      </c>
      <c r="D3156" t="s">
        <v>11</v>
      </c>
      <c r="E3156" t="s">
        <v>4721</v>
      </c>
      <c r="M3156" t="s">
        <v>792</v>
      </c>
      <c r="N3156" t="s">
        <v>42</v>
      </c>
      <c r="O3156" s="2">
        <v>41827</v>
      </c>
      <c r="Q3156" s="2">
        <v>41639</v>
      </c>
    </row>
    <row r="3157" spans="1:18" x14ac:dyDescent="0.35">
      <c r="A3157" t="s">
        <v>7325</v>
      </c>
      <c r="B3157" t="s">
        <v>7326</v>
      </c>
      <c r="D3157" t="s">
        <v>11</v>
      </c>
      <c r="E3157" t="s">
        <v>4721</v>
      </c>
      <c r="M3157" t="s">
        <v>792</v>
      </c>
      <c r="N3157" t="s">
        <v>42</v>
      </c>
      <c r="O3157" s="2">
        <v>43405</v>
      </c>
      <c r="R3157" s="2">
        <v>45580</v>
      </c>
    </row>
    <row r="3158" spans="1:18" x14ac:dyDescent="0.35">
      <c r="A3158" t="s">
        <v>7327</v>
      </c>
      <c r="B3158" t="s">
        <v>7328</v>
      </c>
      <c r="D3158" t="s">
        <v>11</v>
      </c>
      <c r="E3158" t="s">
        <v>4721</v>
      </c>
      <c r="M3158" t="s">
        <v>792</v>
      </c>
      <c r="N3158" t="s">
        <v>42</v>
      </c>
      <c r="O3158" s="2">
        <v>43405</v>
      </c>
    </row>
    <row r="3159" spans="1:18" x14ac:dyDescent="0.35">
      <c r="A3159" t="s">
        <v>7329</v>
      </c>
      <c r="B3159" t="s">
        <v>7330</v>
      </c>
      <c r="D3159" t="s">
        <v>11</v>
      </c>
      <c r="E3159" t="s">
        <v>4721</v>
      </c>
      <c r="M3159" t="s">
        <v>792</v>
      </c>
      <c r="N3159" t="s">
        <v>42</v>
      </c>
      <c r="O3159" s="2">
        <v>43405</v>
      </c>
    </row>
    <row r="3160" spans="1:18" x14ac:dyDescent="0.35">
      <c r="A3160" t="s">
        <v>7331</v>
      </c>
      <c r="B3160" t="s">
        <v>7332</v>
      </c>
      <c r="D3160" t="s">
        <v>11</v>
      </c>
      <c r="E3160" t="s">
        <v>4721</v>
      </c>
      <c r="M3160" t="s">
        <v>792</v>
      </c>
      <c r="N3160" t="s">
        <v>42</v>
      </c>
      <c r="O3160" s="2">
        <v>43405</v>
      </c>
    </row>
    <row r="3161" spans="1:18" x14ac:dyDescent="0.35">
      <c r="A3161" t="s">
        <v>7333</v>
      </c>
      <c r="B3161" t="s">
        <v>7334</v>
      </c>
      <c r="D3161" t="s">
        <v>11</v>
      </c>
      <c r="E3161" t="s">
        <v>4721</v>
      </c>
      <c r="M3161" t="s">
        <v>792</v>
      </c>
      <c r="N3161" t="s">
        <v>42</v>
      </c>
      <c r="O3161" s="2">
        <v>43405</v>
      </c>
    </row>
    <row r="3162" spans="1:18" x14ac:dyDescent="0.35">
      <c r="A3162" t="s">
        <v>7335</v>
      </c>
      <c r="B3162" t="s">
        <v>7336</v>
      </c>
      <c r="D3162" t="s">
        <v>11</v>
      </c>
      <c r="E3162" t="s">
        <v>4721</v>
      </c>
      <c r="M3162" t="s">
        <v>792</v>
      </c>
      <c r="N3162" t="s">
        <v>42</v>
      </c>
      <c r="O3162" s="2">
        <v>43405</v>
      </c>
    </row>
    <row r="3163" spans="1:18" x14ac:dyDescent="0.35">
      <c r="A3163" t="s">
        <v>7337</v>
      </c>
      <c r="B3163" t="s">
        <v>7338</v>
      </c>
      <c r="D3163" t="s">
        <v>11</v>
      </c>
      <c r="E3163" t="s">
        <v>4721</v>
      </c>
      <c r="M3163" t="s">
        <v>792</v>
      </c>
      <c r="N3163" t="s">
        <v>42</v>
      </c>
      <c r="O3163" s="2">
        <v>43405</v>
      </c>
    </row>
    <row r="3164" spans="1:18" x14ac:dyDescent="0.35">
      <c r="A3164" t="s">
        <v>7339</v>
      </c>
      <c r="B3164" t="s">
        <v>7340</v>
      </c>
      <c r="D3164" t="s">
        <v>11</v>
      </c>
      <c r="E3164" t="s">
        <v>4721</v>
      </c>
      <c r="M3164" t="s">
        <v>792</v>
      </c>
      <c r="N3164" t="s">
        <v>42</v>
      </c>
      <c r="O3164" s="2">
        <v>41827</v>
      </c>
      <c r="Q3164" s="2">
        <v>41639</v>
      </c>
    </row>
    <row r="3165" spans="1:18" x14ac:dyDescent="0.35">
      <c r="A3165" t="s">
        <v>7341</v>
      </c>
      <c r="B3165" t="s">
        <v>7342</v>
      </c>
      <c r="D3165" t="s">
        <v>11</v>
      </c>
      <c r="E3165" t="s">
        <v>4721</v>
      </c>
      <c r="M3165" t="s">
        <v>792</v>
      </c>
      <c r="N3165" t="s">
        <v>42</v>
      </c>
      <c r="O3165" s="2">
        <v>43405</v>
      </c>
    </row>
    <row r="3166" spans="1:18" x14ac:dyDescent="0.35">
      <c r="A3166" t="s">
        <v>7343</v>
      </c>
      <c r="B3166" t="s">
        <v>7344</v>
      </c>
      <c r="D3166" t="s">
        <v>11</v>
      </c>
      <c r="E3166" t="s">
        <v>4721</v>
      </c>
      <c r="M3166" t="s">
        <v>792</v>
      </c>
      <c r="N3166" t="s">
        <v>42</v>
      </c>
      <c r="O3166" s="2">
        <v>41827</v>
      </c>
      <c r="Q3166" s="2">
        <v>41639</v>
      </c>
    </row>
    <row r="3167" spans="1:18" x14ac:dyDescent="0.35">
      <c r="A3167" t="s">
        <v>7345</v>
      </c>
      <c r="B3167" t="s">
        <v>7346</v>
      </c>
      <c r="D3167" t="s">
        <v>11</v>
      </c>
      <c r="E3167" t="s">
        <v>4721</v>
      </c>
      <c r="M3167" t="s">
        <v>792</v>
      </c>
      <c r="N3167" t="s">
        <v>42</v>
      </c>
      <c r="O3167" s="2">
        <v>44027</v>
      </c>
    </row>
    <row r="3168" spans="1:18" x14ac:dyDescent="0.35">
      <c r="A3168" t="s">
        <v>7347</v>
      </c>
      <c r="B3168" t="s">
        <v>7348</v>
      </c>
      <c r="D3168" t="s">
        <v>11</v>
      </c>
      <c r="E3168" t="s">
        <v>4721</v>
      </c>
      <c r="M3168" t="s">
        <v>792</v>
      </c>
      <c r="N3168" t="s">
        <v>42</v>
      </c>
      <c r="O3168" s="2">
        <v>41827</v>
      </c>
    </row>
    <row r="3169" spans="1:18" x14ac:dyDescent="0.35">
      <c r="A3169" t="s">
        <v>7349</v>
      </c>
      <c r="B3169" t="s">
        <v>7350</v>
      </c>
      <c r="D3169" t="s">
        <v>11</v>
      </c>
      <c r="E3169" t="s">
        <v>4721</v>
      </c>
      <c r="M3169" t="s">
        <v>792</v>
      </c>
      <c r="N3169" t="s">
        <v>42</v>
      </c>
      <c r="O3169" s="2">
        <v>41827</v>
      </c>
    </row>
    <row r="3170" spans="1:18" x14ac:dyDescent="0.35">
      <c r="A3170" t="s">
        <v>7351</v>
      </c>
      <c r="B3170" t="s">
        <v>7352</v>
      </c>
      <c r="D3170" t="s">
        <v>11</v>
      </c>
      <c r="E3170" t="s">
        <v>4721</v>
      </c>
      <c r="M3170" t="s">
        <v>792</v>
      </c>
      <c r="N3170" t="s">
        <v>42</v>
      </c>
      <c r="O3170" s="2">
        <v>41827</v>
      </c>
    </row>
    <row r="3171" spans="1:18" x14ac:dyDescent="0.35">
      <c r="A3171" t="s">
        <v>7353</v>
      </c>
      <c r="B3171" t="s">
        <v>7354</v>
      </c>
      <c r="D3171" t="s">
        <v>11</v>
      </c>
      <c r="E3171" t="s">
        <v>4721</v>
      </c>
      <c r="M3171" t="s">
        <v>792</v>
      </c>
      <c r="N3171" t="s">
        <v>42</v>
      </c>
      <c r="O3171" s="2">
        <v>41827</v>
      </c>
    </row>
    <row r="3172" spans="1:18" x14ac:dyDescent="0.35">
      <c r="A3172" t="s">
        <v>7355</v>
      </c>
      <c r="B3172" t="s">
        <v>7356</v>
      </c>
      <c r="D3172" t="s">
        <v>11</v>
      </c>
      <c r="E3172" t="s">
        <v>4721</v>
      </c>
      <c r="M3172" t="s">
        <v>792</v>
      </c>
      <c r="N3172" t="s">
        <v>42</v>
      </c>
      <c r="O3172" s="2">
        <v>41827</v>
      </c>
    </row>
    <row r="3173" spans="1:18" x14ac:dyDescent="0.35">
      <c r="A3173" t="s">
        <v>7357</v>
      </c>
      <c r="B3173" t="s">
        <v>7358</v>
      </c>
      <c r="D3173" t="s">
        <v>11</v>
      </c>
      <c r="E3173" t="s">
        <v>4721</v>
      </c>
      <c r="M3173" t="s">
        <v>792</v>
      </c>
      <c r="N3173" t="s">
        <v>42</v>
      </c>
      <c r="O3173" s="2">
        <v>41827</v>
      </c>
    </row>
    <row r="3174" spans="1:18" x14ac:dyDescent="0.35">
      <c r="A3174" t="s">
        <v>7359</v>
      </c>
      <c r="B3174" t="s">
        <v>7360</v>
      </c>
      <c r="D3174" t="s">
        <v>11</v>
      </c>
      <c r="E3174" t="s">
        <v>4721</v>
      </c>
      <c r="M3174" t="s">
        <v>792</v>
      </c>
      <c r="N3174" t="s">
        <v>42</v>
      </c>
      <c r="O3174" s="2">
        <v>41827</v>
      </c>
    </row>
    <row r="3175" spans="1:18" x14ac:dyDescent="0.35">
      <c r="A3175" t="s">
        <v>7361</v>
      </c>
      <c r="B3175" t="s">
        <v>7362</v>
      </c>
      <c r="D3175" t="s">
        <v>11</v>
      </c>
      <c r="E3175" t="s">
        <v>4721</v>
      </c>
      <c r="M3175" t="s">
        <v>792</v>
      </c>
      <c r="N3175" t="s">
        <v>42</v>
      </c>
      <c r="O3175" s="2">
        <v>41827</v>
      </c>
    </row>
    <row r="3176" spans="1:18" x14ac:dyDescent="0.35">
      <c r="A3176" t="s">
        <v>7363</v>
      </c>
      <c r="B3176" t="s">
        <v>7364</v>
      </c>
      <c r="D3176" t="s">
        <v>11</v>
      </c>
      <c r="E3176" t="s">
        <v>4721</v>
      </c>
      <c r="M3176" t="s">
        <v>792</v>
      </c>
      <c r="N3176" t="s">
        <v>42</v>
      </c>
      <c r="O3176" s="2">
        <v>41827</v>
      </c>
    </row>
    <row r="3177" spans="1:18" x14ac:dyDescent="0.35">
      <c r="A3177" t="s">
        <v>7365</v>
      </c>
      <c r="B3177" t="s">
        <v>7366</v>
      </c>
      <c r="D3177" t="s">
        <v>11</v>
      </c>
      <c r="E3177" t="s">
        <v>4721</v>
      </c>
      <c r="M3177" t="s">
        <v>792</v>
      </c>
      <c r="N3177" t="s">
        <v>42</v>
      </c>
      <c r="O3177" s="2">
        <v>41827</v>
      </c>
      <c r="R3177" s="2">
        <v>42277</v>
      </c>
    </row>
    <row r="3178" spans="1:18" x14ac:dyDescent="0.35">
      <c r="A3178" t="s">
        <v>7367</v>
      </c>
      <c r="B3178" t="s">
        <v>7368</v>
      </c>
      <c r="D3178" t="s">
        <v>11</v>
      </c>
      <c r="E3178" t="s">
        <v>4721</v>
      </c>
      <c r="M3178" t="s">
        <v>792</v>
      </c>
      <c r="N3178" t="s">
        <v>42</v>
      </c>
      <c r="O3178" s="2">
        <v>41827</v>
      </c>
      <c r="Q3178" s="2">
        <v>42277</v>
      </c>
    </row>
    <row r="3179" spans="1:18" x14ac:dyDescent="0.35">
      <c r="A3179" t="s">
        <v>7369</v>
      </c>
      <c r="B3179" t="s">
        <v>7370</v>
      </c>
      <c r="D3179" t="s">
        <v>11</v>
      </c>
      <c r="E3179" t="s">
        <v>4721</v>
      </c>
      <c r="M3179" t="s">
        <v>792</v>
      </c>
      <c r="N3179" t="s">
        <v>42</v>
      </c>
      <c r="O3179" s="2">
        <v>41827</v>
      </c>
      <c r="Q3179" s="2">
        <v>42277</v>
      </c>
    </row>
    <row r="3180" spans="1:18" x14ac:dyDescent="0.35">
      <c r="A3180" t="s">
        <v>7371</v>
      </c>
      <c r="B3180" t="s">
        <v>7372</v>
      </c>
      <c r="D3180" t="s">
        <v>11</v>
      </c>
      <c r="E3180" t="s">
        <v>4721</v>
      </c>
      <c r="M3180" t="s">
        <v>792</v>
      </c>
      <c r="N3180" t="s">
        <v>42</v>
      </c>
      <c r="O3180" s="2">
        <v>41827</v>
      </c>
      <c r="Q3180" s="2">
        <v>41639</v>
      </c>
    </row>
    <row r="3181" spans="1:18" x14ac:dyDescent="0.35">
      <c r="A3181" t="s">
        <v>7373</v>
      </c>
      <c r="B3181" t="s">
        <v>7374</v>
      </c>
      <c r="D3181" t="s">
        <v>11</v>
      </c>
      <c r="E3181" t="s">
        <v>4721</v>
      </c>
      <c r="M3181" t="s">
        <v>792</v>
      </c>
      <c r="N3181" t="s">
        <v>42</v>
      </c>
      <c r="O3181" s="2">
        <v>41827</v>
      </c>
      <c r="Q3181" s="2">
        <v>41639</v>
      </c>
    </row>
    <row r="3182" spans="1:18" x14ac:dyDescent="0.35">
      <c r="A3182" t="s">
        <v>7375</v>
      </c>
      <c r="B3182" t="s">
        <v>7376</v>
      </c>
      <c r="D3182" t="s">
        <v>11</v>
      </c>
      <c r="E3182" t="s">
        <v>4721</v>
      </c>
      <c r="M3182" t="s">
        <v>792</v>
      </c>
      <c r="N3182" t="s">
        <v>42</v>
      </c>
      <c r="O3182" s="2">
        <v>41827</v>
      </c>
      <c r="Q3182" s="2">
        <v>41639</v>
      </c>
    </row>
    <row r="3183" spans="1:18" x14ac:dyDescent="0.35">
      <c r="A3183" t="s">
        <v>7377</v>
      </c>
      <c r="B3183" t="s">
        <v>7378</v>
      </c>
      <c r="D3183" t="s">
        <v>11</v>
      </c>
      <c r="E3183" t="s">
        <v>4721</v>
      </c>
      <c r="M3183" t="s">
        <v>792</v>
      </c>
      <c r="N3183" t="s">
        <v>42</v>
      </c>
      <c r="O3183" s="2">
        <v>41827</v>
      </c>
      <c r="R3183" s="2">
        <v>42277</v>
      </c>
    </row>
    <row r="3184" spans="1:18" x14ac:dyDescent="0.35">
      <c r="A3184" t="s">
        <v>7379</v>
      </c>
      <c r="B3184" t="s">
        <v>7380</v>
      </c>
      <c r="D3184" t="s">
        <v>11</v>
      </c>
      <c r="E3184" t="s">
        <v>4721</v>
      </c>
      <c r="M3184" t="s">
        <v>792</v>
      </c>
      <c r="N3184" t="s">
        <v>42</v>
      </c>
      <c r="O3184" s="2">
        <v>41827</v>
      </c>
    </row>
    <row r="3185" spans="1:18" x14ac:dyDescent="0.35">
      <c r="A3185" t="s">
        <v>7381</v>
      </c>
      <c r="B3185" t="s">
        <v>7382</v>
      </c>
      <c r="D3185" t="s">
        <v>11</v>
      </c>
      <c r="E3185" t="s">
        <v>4721</v>
      </c>
      <c r="M3185" t="s">
        <v>792</v>
      </c>
      <c r="N3185" t="s">
        <v>42</v>
      </c>
      <c r="O3185" s="2">
        <v>41827</v>
      </c>
    </row>
    <row r="3186" spans="1:18" x14ac:dyDescent="0.35">
      <c r="A3186" t="s">
        <v>7383</v>
      </c>
      <c r="B3186" t="s">
        <v>7384</v>
      </c>
      <c r="D3186" t="s">
        <v>11</v>
      </c>
      <c r="E3186" t="s">
        <v>4721</v>
      </c>
      <c r="M3186" t="s">
        <v>792</v>
      </c>
      <c r="N3186" t="s">
        <v>42</v>
      </c>
      <c r="O3186" s="2">
        <v>41827</v>
      </c>
    </row>
    <row r="3187" spans="1:18" x14ac:dyDescent="0.35">
      <c r="A3187" t="s">
        <v>7385</v>
      </c>
      <c r="B3187" t="s">
        <v>7386</v>
      </c>
      <c r="D3187" t="s">
        <v>11</v>
      </c>
      <c r="E3187" t="s">
        <v>4721</v>
      </c>
      <c r="M3187" t="s">
        <v>792</v>
      </c>
      <c r="N3187" t="s">
        <v>42</v>
      </c>
      <c r="O3187" s="2">
        <v>41827</v>
      </c>
    </row>
    <row r="3188" spans="1:18" x14ac:dyDescent="0.35">
      <c r="A3188" t="s">
        <v>7387</v>
      </c>
      <c r="B3188" t="s">
        <v>7388</v>
      </c>
      <c r="D3188" t="s">
        <v>11</v>
      </c>
      <c r="E3188" t="s">
        <v>4721</v>
      </c>
      <c r="M3188" t="s">
        <v>792</v>
      </c>
      <c r="N3188" t="s">
        <v>42</v>
      </c>
      <c r="O3188" s="2">
        <v>41827</v>
      </c>
    </row>
    <row r="3189" spans="1:18" x14ac:dyDescent="0.35">
      <c r="A3189" t="s">
        <v>7389</v>
      </c>
      <c r="B3189" t="s">
        <v>7390</v>
      </c>
      <c r="D3189" t="s">
        <v>11</v>
      </c>
      <c r="E3189" t="s">
        <v>4721</v>
      </c>
      <c r="M3189" t="s">
        <v>792</v>
      </c>
      <c r="N3189" t="s">
        <v>42</v>
      </c>
      <c r="O3189" s="2">
        <v>41827</v>
      </c>
    </row>
    <row r="3190" spans="1:18" x14ac:dyDescent="0.35">
      <c r="A3190" t="s">
        <v>7391</v>
      </c>
      <c r="B3190" t="s">
        <v>7392</v>
      </c>
      <c r="D3190" t="s">
        <v>11</v>
      </c>
      <c r="E3190" t="s">
        <v>4721</v>
      </c>
      <c r="M3190" t="s">
        <v>792</v>
      </c>
      <c r="N3190" t="s">
        <v>42</v>
      </c>
      <c r="O3190" s="2">
        <v>41827</v>
      </c>
      <c r="Q3190" s="2">
        <v>42566</v>
      </c>
    </row>
    <row r="3191" spans="1:18" x14ac:dyDescent="0.35">
      <c r="A3191" t="s">
        <v>7393</v>
      </c>
      <c r="B3191" t="s">
        <v>7394</v>
      </c>
      <c r="D3191" t="s">
        <v>11</v>
      </c>
      <c r="E3191" t="s">
        <v>4721</v>
      </c>
      <c r="M3191" t="s">
        <v>792</v>
      </c>
      <c r="N3191" t="s">
        <v>42</v>
      </c>
      <c r="O3191" s="2">
        <v>41827</v>
      </c>
    </row>
    <row r="3192" spans="1:18" x14ac:dyDescent="0.35">
      <c r="A3192" t="s">
        <v>7395</v>
      </c>
      <c r="B3192" t="s">
        <v>7396</v>
      </c>
      <c r="D3192" t="s">
        <v>11</v>
      </c>
      <c r="E3192" t="s">
        <v>4721</v>
      </c>
      <c r="M3192" t="s">
        <v>792</v>
      </c>
      <c r="N3192" t="s">
        <v>42</v>
      </c>
      <c r="O3192" s="2">
        <v>41827</v>
      </c>
      <c r="Q3192" s="2">
        <v>42277</v>
      </c>
    </row>
    <row r="3193" spans="1:18" x14ac:dyDescent="0.35">
      <c r="A3193" t="s">
        <v>7397</v>
      </c>
      <c r="B3193" t="s">
        <v>7398</v>
      </c>
      <c r="D3193" t="s">
        <v>11</v>
      </c>
      <c r="E3193" t="s">
        <v>4721</v>
      </c>
      <c r="M3193" t="s">
        <v>792</v>
      </c>
      <c r="N3193" t="s">
        <v>42</v>
      </c>
      <c r="O3193" s="2">
        <v>41827</v>
      </c>
      <c r="R3193" s="2">
        <v>42566</v>
      </c>
    </row>
    <row r="3194" spans="1:18" x14ac:dyDescent="0.35">
      <c r="A3194" t="s">
        <v>7399</v>
      </c>
      <c r="B3194" t="s">
        <v>7400</v>
      </c>
      <c r="D3194" t="s">
        <v>11</v>
      </c>
      <c r="E3194" t="s">
        <v>4721</v>
      </c>
      <c r="M3194" t="s">
        <v>792</v>
      </c>
      <c r="N3194" t="s">
        <v>42</v>
      </c>
      <c r="O3194" s="2">
        <v>41827</v>
      </c>
      <c r="Q3194" s="2">
        <v>42566</v>
      </c>
    </row>
    <row r="3195" spans="1:18" x14ac:dyDescent="0.35">
      <c r="A3195" t="s">
        <v>7401</v>
      </c>
      <c r="B3195" t="s">
        <v>7402</v>
      </c>
      <c r="D3195" t="s">
        <v>11</v>
      </c>
      <c r="E3195" t="s">
        <v>4721</v>
      </c>
      <c r="M3195" t="s">
        <v>792</v>
      </c>
      <c r="N3195" t="s">
        <v>42</v>
      </c>
      <c r="O3195" s="2">
        <v>41827</v>
      </c>
      <c r="Q3195" s="2">
        <v>42566</v>
      </c>
    </row>
    <row r="3196" spans="1:18" x14ac:dyDescent="0.35">
      <c r="A3196" t="s">
        <v>7403</v>
      </c>
      <c r="B3196" t="s">
        <v>7404</v>
      </c>
      <c r="D3196" t="s">
        <v>11</v>
      </c>
      <c r="E3196" t="s">
        <v>4721</v>
      </c>
      <c r="M3196" t="s">
        <v>792</v>
      </c>
      <c r="N3196" t="s">
        <v>42</v>
      </c>
      <c r="O3196" s="2">
        <v>41827</v>
      </c>
    </row>
    <row r="3197" spans="1:18" x14ac:dyDescent="0.35">
      <c r="A3197" t="s">
        <v>7405</v>
      </c>
      <c r="B3197" t="s">
        <v>7406</v>
      </c>
      <c r="D3197" t="s">
        <v>11</v>
      </c>
      <c r="E3197" t="s">
        <v>4721</v>
      </c>
      <c r="M3197" t="s">
        <v>792</v>
      </c>
      <c r="N3197" t="s">
        <v>42</v>
      </c>
      <c r="O3197" s="2">
        <v>41827</v>
      </c>
    </row>
    <row r="3198" spans="1:18" x14ac:dyDescent="0.35">
      <c r="A3198" t="s">
        <v>7407</v>
      </c>
      <c r="B3198" t="s">
        <v>7408</v>
      </c>
      <c r="D3198" t="s">
        <v>11</v>
      </c>
      <c r="E3198" t="s">
        <v>4721</v>
      </c>
      <c r="M3198" t="s">
        <v>792</v>
      </c>
      <c r="N3198" t="s">
        <v>42</v>
      </c>
      <c r="O3198" s="2">
        <v>41827</v>
      </c>
      <c r="Q3198" s="2">
        <v>42277</v>
      </c>
    </row>
    <row r="3199" spans="1:18" x14ac:dyDescent="0.35">
      <c r="A3199" t="s">
        <v>7409</v>
      </c>
      <c r="B3199" t="s">
        <v>7410</v>
      </c>
      <c r="D3199" t="s">
        <v>11</v>
      </c>
      <c r="E3199" t="s">
        <v>4721</v>
      </c>
      <c r="M3199" t="s">
        <v>792</v>
      </c>
      <c r="N3199" t="s">
        <v>42</v>
      </c>
      <c r="O3199" s="2">
        <v>41827</v>
      </c>
    </row>
    <row r="3200" spans="1:18" x14ac:dyDescent="0.35">
      <c r="A3200" t="s">
        <v>7411</v>
      </c>
      <c r="B3200" t="s">
        <v>7412</v>
      </c>
      <c r="D3200" t="s">
        <v>11</v>
      </c>
      <c r="E3200" t="s">
        <v>4721</v>
      </c>
      <c r="M3200" t="s">
        <v>792</v>
      </c>
      <c r="N3200" t="s">
        <v>42</v>
      </c>
      <c r="O3200" s="2">
        <v>41827</v>
      </c>
    </row>
    <row r="3201" spans="1:18" x14ac:dyDescent="0.35">
      <c r="A3201" t="s">
        <v>7413</v>
      </c>
      <c r="B3201" t="s">
        <v>7414</v>
      </c>
      <c r="D3201" t="s">
        <v>11</v>
      </c>
      <c r="E3201" t="s">
        <v>4721</v>
      </c>
      <c r="M3201" t="s">
        <v>792</v>
      </c>
      <c r="N3201" t="s">
        <v>42</v>
      </c>
      <c r="O3201" s="2">
        <v>41827</v>
      </c>
    </row>
    <row r="3202" spans="1:18" x14ac:dyDescent="0.35">
      <c r="A3202" t="s">
        <v>7415</v>
      </c>
      <c r="B3202" t="s">
        <v>7416</v>
      </c>
      <c r="D3202" t="s">
        <v>11</v>
      </c>
      <c r="E3202" t="s">
        <v>4721</v>
      </c>
      <c r="M3202" t="s">
        <v>792</v>
      </c>
      <c r="N3202" t="s">
        <v>42</v>
      </c>
      <c r="O3202" s="2">
        <v>41827</v>
      </c>
    </row>
    <row r="3203" spans="1:18" x14ac:dyDescent="0.35">
      <c r="A3203" t="s">
        <v>7417</v>
      </c>
      <c r="B3203" t="s">
        <v>7418</v>
      </c>
      <c r="D3203" t="s">
        <v>11</v>
      </c>
      <c r="E3203" t="s">
        <v>4721</v>
      </c>
      <c r="M3203" t="s">
        <v>792</v>
      </c>
      <c r="N3203" t="s">
        <v>42</v>
      </c>
      <c r="O3203" s="2">
        <v>41827</v>
      </c>
    </row>
    <row r="3204" spans="1:18" x14ac:dyDescent="0.35">
      <c r="A3204" t="s">
        <v>7419</v>
      </c>
      <c r="B3204" t="s">
        <v>7420</v>
      </c>
      <c r="D3204" t="s">
        <v>11</v>
      </c>
      <c r="E3204" t="s">
        <v>4721</v>
      </c>
      <c r="M3204" t="s">
        <v>792</v>
      </c>
      <c r="N3204" t="s">
        <v>42</v>
      </c>
      <c r="O3204" s="2">
        <v>41827</v>
      </c>
      <c r="Q3204" s="2">
        <v>42566</v>
      </c>
    </row>
    <row r="3205" spans="1:18" x14ac:dyDescent="0.35">
      <c r="A3205" t="s">
        <v>7421</v>
      </c>
      <c r="B3205" t="s">
        <v>7422</v>
      </c>
      <c r="D3205" t="s">
        <v>11</v>
      </c>
      <c r="E3205" t="s">
        <v>4721</v>
      </c>
      <c r="M3205" t="s">
        <v>792</v>
      </c>
      <c r="N3205" t="s">
        <v>42</v>
      </c>
      <c r="O3205" s="2">
        <v>41827</v>
      </c>
      <c r="Q3205" s="2">
        <v>42277</v>
      </c>
    </row>
    <row r="3206" spans="1:18" x14ac:dyDescent="0.35">
      <c r="A3206" t="s">
        <v>7423</v>
      </c>
      <c r="B3206" t="s">
        <v>7424</v>
      </c>
      <c r="D3206" t="s">
        <v>11</v>
      </c>
      <c r="E3206" t="s">
        <v>4721</v>
      </c>
      <c r="M3206" t="s">
        <v>792</v>
      </c>
      <c r="N3206" t="s">
        <v>42</v>
      </c>
      <c r="O3206" s="2">
        <v>41827</v>
      </c>
      <c r="R3206" s="2">
        <v>42566</v>
      </c>
    </row>
    <row r="3207" spans="1:18" x14ac:dyDescent="0.35">
      <c r="A3207" t="s">
        <v>7425</v>
      </c>
      <c r="B3207" t="s">
        <v>7426</v>
      </c>
      <c r="D3207" t="s">
        <v>11</v>
      </c>
      <c r="E3207" t="s">
        <v>4721</v>
      </c>
      <c r="M3207" t="s">
        <v>792</v>
      </c>
      <c r="N3207" t="s">
        <v>42</v>
      </c>
      <c r="O3207" s="2">
        <v>41827</v>
      </c>
      <c r="Q3207" s="2">
        <v>42566</v>
      </c>
    </row>
    <row r="3208" spans="1:18" x14ac:dyDescent="0.35">
      <c r="A3208" t="s">
        <v>7427</v>
      </c>
      <c r="B3208" t="s">
        <v>7428</v>
      </c>
      <c r="D3208" t="s">
        <v>11</v>
      </c>
      <c r="E3208" t="s">
        <v>4721</v>
      </c>
      <c r="M3208" t="s">
        <v>792</v>
      </c>
      <c r="N3208" t="s">
        <v>42</v>
      </c>
      <c r="O3208" s="2">
        <v>41827</v>
      </c>
      <c r="Q3208" s="2">
        <v>42566</v>
      </c>
    </row>
    <row r="3209" spans="1:18" x14ac:dyDescent="0.35">
      <c r="A3209" t="s">
        <v>7429</v>
      </c>
      <c r="B3209" t="s">
        <v>7430</v>
      </c>
      <c r="D3209" t="s">
        <v>11</v>
      </c>
      <c r="E3209" t="s">
        <v>4721</v>
      </c>
      <c r="M3209" t="s">
        <v>792</v>
      </c>
      <c r="N3209" t="s">
        <v>42</v>
      </c>
      <c r="O3209" s="2">
        <v>41827</v>
      </c>
    </row>
    <row r="3210" spans="1:18" x14ac:dyDescent="0.35">
      <c r="A3210" t="s">
        <v>7431</v>
      </c>
      <c r="B3210" t="s">
        <v>7432</v>
      </c>
      <c r="D3210" t="s">
        <v>11</v>
      </c>
      <c r="E3210" t="s">
        <v>4721</v>
      </c>
      <c r="M3210" t="s">
        <v>792</v>
      </c>
      <c r="N3210" t="s">
        <v>42</v>
      </c>
      <c r="O3210" s="2">
        <v>41827</v>
      </c>
      <c r="Q3210" s="2">
        <v>41639</v>
      </c>
    </row>
    <row r="3211" spans="1:18" x14ac:dyDescent="0.35">
      <c r="A3211" t="s">
        <v>7433</v>
      </c>
      <c r="B3211" t="s">
        <v>7434</v>
      </c>
      <c r="D3211" t="s">
        <v>11</v>
      </c>
      <c r="E3211" t="s">
        <v>4721</v>
      </c>
      <c r="M3211" t="s">
        <v>792</v>
      </c>
      <c r="N3211" t="s">
        <v>42</v>
      </c>
      <c r="O3211" s="2">
        <v>41827</v>
      </c>
      <c r="Q3211" s="2">
        <v>41639</v>
      </c>
    </row>
    <row r="3212" spans="1:18" x14ac:dyDescent="0.35">
      <c r="A3212" t="s">
        <v>7435</v>
      </c>
      <c r="B3212" t="s">
        <v>7436</v>
      </c>
      <c r="D3212" t="s">
        <v>11</v>
      </c>
      <c r="E3212" t="s">
        <v>4721</v>
      </c>
      <c r="M3212" t="s">
        <v>792</v>
      </c>
      <c r="N3212" t="s">
        <v>42</v>
      </c>
      <c r="O3212" s="2">
        <v>41827</v>
      </c>
    </row>
    <row r="3213" spans="1:18" x14ac:dyDescent="0.35">
      <c r="A3213" t="s">
        <v>7437</v>
      </c>
      <c r="B3213" t="s">
        <v>7438</v>
      </c>
      <c r="D3213" t="s">
        <v>11</v>
      </c>
      <c r="E3213" t="s">
        <v>4721</v>
      </c>
      <c r="M3213" t="s">
        <v>792</v>
      </c>
      <c r="N3213" t="s">
        <v>42</v>
      </c>
      <c r="O3213" s="2">
        <v>41827</v>
      </c>
      <c r="Q3213" s="2">
        <v>41639</v>
      </c>
    </row>
    <row r="3214" spans="1:18" x14ac:dyDescent="0.35">
      <c r="A3214" t="s">
        <v>7439</v>
      </c>
      <c r="B3214" t="s">
        <v>7440</v>
      </c>
      <c r="D3214" t="s">
        <v>11</v>
      </c>
      <c r="E3214" t="s">
        <v>4721</v>
      </c>
      <c r="M3214" t="s">
        <v>792</v>
      </c>
      <c r="N3214" t="s">
        <v>42</v>
      </c>
      <c r="O3214" s="2">
        <v>41827</v>
      </c>
      <c r="Q3214" s="2">
        <v>41639</v>
      </c>
    </row>
    <row r="3215" spans="1:18" x14ac:dyDescent="0.35">
      <c r="A3215" t="s">
        <v>7441</v>
      </c>
      <c r="B3215" t="s">
        <v>7442</v>
      </c>
      <c r="D3215" t="s">
        <v>11</v>
      </c>
      <c r="E3215" t="s">
        <v>4721</v>
      </c>
      <c r="M3215" t="s">
        <v>792</v>
      </c>
      <c r="N3215" t="s">
        <v>42</v>
      </c>
      <c r="O3215" s="2">
        <v>41827</v>
      </c>
      <c r="Q3215" s="2">
        <v>41639</v>
      </c>
    </row>
    <row r="3216" spans="1:18" x14ac:dyDescent="0.35">
      <c r="A3216" t="s">
        <v>7443</v>
      </c>
      <c r="B3216" t="s">
        <v>7444</v>
      </c>
      <c r="D3216" t="s">
        <v>11</v>
      </c>
      <c r="E3216" t="s">
        <v>4721</v>
      </c>
      <c r="M3216" t="s">
        <v>792</v>
      </c>
      <c r="N3216" t="s">
        <v>42</v>
      </c>
      <c r="O3216" s="2">
        <v>41827</v>
      </c>
      <c r="Q3216" s="2">
        <v>41639</v>
      </c>
    </row>
    <row r="3217" spans="1:17" x14ac:dyDescent="0.35">
      <c r="A3217" t="s">
        <v>7445</v>
      </c>
      <c r="B3217" t="s">
        <v>7446</v>
      </c>
      <c r="D3217" t="s">
        <v>11</v>
      </c>
      <c r="E3217" t="s">
        <v>4721</v>
      </c>
      <c r="M3217" t="s">
        <v>792</v>
      </c>
      <c r="N3217" t="s">
        <v>42</v>
      </c>
      <c r="O3217" s="2">
        <v>41827</v>
      </c>
      <c r="Q3217" s="2">
        <v>41639</v>
      </c>
    </row>
    <row r="3218" spans="1:17" x14ac:dyDescent="0.35">
      <c r="A3218" t="s">
        <v>7447</v>
      </c>
      <c r="B3218" t="s">
        <v>7448</v>
      </c>
      <c r="D3218" t="s">
        <v>11</v>
      </c>
      <c r="E3218" t="s">
        <v>4721</v>
      </c>
      <c r="M3218" t="s">
        <v>792</v>
      </c>
      <c r="N3218" t="s">
        <v>42</v>
      </c>
      <c r="O3218" s="2">
        <v>41827</v>
      </c>
      <c r="Q3218" s="2">
        <v>41639</v>
      </c>
    </row>
    <row r="3219" spans="1:17" x14ac:dyDescent="0.35">
      <c r="A3219" t="s">
        <v>7449</v>
      </c>
      <c r="B3219" t="s">
        <v>7450</v>
      </c>
      <c r="D3219" t="s">
        <v>11</v>
      </c>
      <c r="E3219" t="s">
        <v>4721</v>
      </c>
      <c r="M3219" t="s">
        <v>792</v>
      </c>
      <c r="N3219" t="s">
        <v>42</v>
      </c>
      <c r="O3219" s="2">
        <v>41827</v>
      </c>
      <c r="Q3219" s="2">
        <v>41639</v>
      </c>
    </row>
    <row r="3220" spans="1:17" x14ac:dyDescent="0.35">
      <c r="A3220" t="s">
        <v>7451</v>
      </c>
      <c r="B3220" t="s">
        <v>7452</v>
      </c>
      <c r="D3220" t="s">
        <v>11</v>
      </c>
      <c r="E3220" t="s">
        <v>4721</v>
      </c>
      <c r="M3220" t="s">
        <v>792</v>
      </c>
      <c r="N3220" t="s">
        <v>42</v>
      </c>
      <c r="O3220" s="2">
        <v>41827</v>
      </c>
      <c r="Q3220" s="2">
        <v>41639</v>
      </c>
    </row>
    <row r="3221" spans="1:17" x14ac:dyDescent="0.35">
      <c r="A3221" t="s">
        <v>7453</v>
      </c>
      <c r="B3221" t="s">
        <v>7454</v>
      </c>
      <c r="D3221" t="s">
        <v>11</v>
      </c>
      <c r="E3221" t="s">
        <v>4721</v>
      </c>
      <c r="M3221" t="s">
        <v>792</v>
      </c>
      <c r="N3221" t="s">
        <v>42</v>
      </c>
      <c r="O3221" s="2">
        <v>41827</v>
      </c>
      <c r="Q3221" s="2">
        <v>41639</v>
      </c>
    </row>
    <row r="3222" spans="1:17" x14ac:dyDescent="0.35">
      <c r="A3222" t="s">
        <v>7455</v>
      </c>
      <c r="B3222" t="s">
        <v>7456</v>
      </c>
      <c r="D3222" t="s">
        <v>11</v>
      </c>
      <c r="E3222" t="s">
        <v>4721</v>
      </c>
      <c r="M3222" t="s">
        <v>792</v>
      </c>
      <c r="N3222" t="s">
        <v>42</v>
      </c>
      <c r="O3222" s="2">
        <v>41827</v>
      </c>
      <c r="Q3222" s="2">
        <v>41639</v>
      </c>
    </row>
    <row r="3223" spans="1:17" x14ac:dyDescent="0.35">
      <c r="A3223" t="s">
        <v>7457</v>
      </c>
      <c r="B3223" t="s">
        <v>7458</v>
      </c>
      <c r="D3223" t="s">
        <v>11</v>
      </c>
      <c r="E3223" t="s">
        <v>4721</v>
      </c>
      <c r="M3223" t="s">
        <v>792</v>
      </c>
      <c r="N3223" t="s">
        <v>42</v>
      </c>
      <c r="O3223" s="2">
        <v>41827</v>
      </c>
    </row>
    <row r="3224" spans="1:17" x14ac:dyDescent="0.35">
      <c r="A3224" t="s">
        <v>7459</v>
      </c>
      <c r="B3224" t="s">
        <v>7460</v>
      </c>
      <c r="D3224" t="s">
        <v>11</v>
      </c>
      <c r="E3224" t="s">
        <v>4721</v>
      </c>
      <c r="M3224" t="s">
        <v>792</v>
      </c>
      <c r="N3224" t="s">
        <v>42</v>
      </c>
      <c r="O3224" s="2">
        <v>41827</v>
      </c>
      <c r="Q3224" s="2">
        <v>41639</v>
      </c>
    </row>
    <row r="3225" spans="1:17" x14ac:dyDescent="0.35">
      <c r="A3225" t="s">
        <v>7461</v>
      </c>
      <c r="B3225" t="s">
        <v>7462</v>
      </c>
      <c r="D3225" t="s">
        <v>11</v>
      </c>
      <c r="E3225" t="s">
        <v>4721</v>
      </c>
      <c r="M3225" t="s">
        <v>792</v>
      </c>
      <c r="N3225" t="s">
        <v>42</v>
      </c>
      <c r="O3225" s="2">
        <v>41827</v>
      </c>
      <c r="Q3225" s="2">
        <v>41639</v>
      </c>
    </row>
    <row r="3226" spans="1:17" x14ac:dyDescent="0.35">
      <c r="A3226" t="s">
        <v>7463</v>
      </c>
      <c r="B3226" t="s">
        <v>7464</v>
      </c>
      <c r="D3226" t="s">
        <v>11</v>
      </c>
      <c r="E3226" t="s">
        <v>4721</v>
      </c>
      <c r="M3226" t="s">
        <v>792</v>
      </c>
      <c r="N3226" t="s">
        <v>42</v>
      </c>
      <c r="O3226" s="2">
        <v>41827</v>
      </c>
      <c r="Q3226" s="2">
        <v>41639</v>
      </c>
    </row>
    <row r="3227" spans="1:17" x14ac:dyDescent="0.35">
      <c r="A3227" t="s">
        <v>7465</v>
      </c>
      <c r="B3227" t="s">
        <v>7466</v>
      </c>
      <c r="D3227" t="s">
        <v>11</v>
      </c>
      <c r="E3227" t="s">
        <v>4721</v>
      </c>
      <c r="M3227" t="s">
        <v>792</v>
      </c>
      <c r="N3227" t="s">
        <v>42</v>
      </c>
      <c r="O3227" s="2">
        <v>41827</v>
      </c>
      <c r="Q3227" s="2">
        <v>41639</v>
      </c>
    </row>
    <row r="3228" spans="1:17" x14ac:dyDescent="0.35">
      <c r="A3228" t="s">
        <v>7467</v>
      </c>
      <c r="B3228" t="s">
        <v>7468</v>
      </c>
      <c r="D3228" t="s">
        <v>11</v>
      </c>
      <c r="E3228" t="s">
        <v>4721</v>
      </c>
      <c r="M3228" t="s">
        <v>792</v>
      </c>
      <c r="N3228" t="s">
        <v>42</v>
      </c>
      <c r="O3228" s="2">
        <v>41827</v>
      </c>
      <c r="Q3228" s="2">
        <v>41639</v>
      </c>
    </row>
    <row r="3229" spans="1:17" x14ac:dyDescent="0.35">
      <c r="A3229" t="s">
        <v>7469</v>
      </c>
      <c r="B3229" t="s">
        <v>7470</v>
      </c>
      <c r="D3229" t="s">
        <v>11</v>
      </c>
      <c r="E3229" t="s">
        <v>4721</v>
      </c>
      <c r="M3229" t="s">
        <v>792</v>
      </c>
      <c r="N3229" t="s">
        <v>42</v>
      </c>
      <c r="O3229" s="2">
        <v>41827</v>
      </c>
    </row>
    <row r="3230" spans="1:17" x14ac:dyDescent="0.35">
      <c r="A3230" t="s">
        <v>7471</v>
      </c>
      <c r="B3230" t="s">
        <v>7472</v>
      </c>
      <c r="D3230" t="s">
        <v>11</v>
      </c>
      <c r="E3230" t="s">
        <v>4721</v>
      </c>
      <c r="M3230" t="s">
        <v>792</v>
      </c>
      <c r="N3230" t="s">
        <v>42</v>
      </c>
      <c r="O3230" s="2">
        <v>41827</v>
      </c>
    </row>
    <row r="3231" spans="1:17" x14ac:dyDescent="0.35">
      <c r="A3231" t="s">
        <v>7473</v>
      </c>
      <c r="B3231" t="s">
        <v>7474</v>
      </c>
      <c r="D3231" t="s">
        <v>11</v>
      </c>
      <c r="E3231" t="s">
        <v>4721</v>
      </c>
      <c r="M3231" t="s">
        <v>792</v>
      </c>
      <c r="N3231" t="s">
        <v>42</v>
      </c>
      <c r="O3231" s="2">
        <v>41827</v>
      </c>
    </row>
    <row r="3232" spans="1:17" x14ac:dyDescent="0.35">
      <c r="A3232" t="s">
        <v>7475</v>
      </c>
      <c r="B3232" t="s">
        <v>7476</v>
      </c>
      <c r="D3232" t="s">
        <v>11</v>
      </c>
      <c r="E3232" t="s">
        <v>4721</v>
      </c>
      <c r="M3232" t="s">
        <v>792</v>
      </c>
      <c r="N3232" t="s">
        <v>42</v>
      </c>
      <c r="O3232" s="2">
        <v>41827</v>
      </c>
    </row>
    <row r="3233" spans="1:17" x14ac:dyDescent="0.35">
      <c r="A3233" t="s">
        <v>7477</v>
      </c>
      <c r="B3233" t="s">
        <v>7478</v>
      </c>
      <c r="D3233" t="s">
        <v>11</v>
      </c>
      <c r="E3233" t="s">
        <v>4721</v>
      </c>
      <c r="M3233" t="s">
        <v>792</v>
      </c>
      <c r="N3233" t="s">
        <v>42</v>
      </c>
      <c r="O3233" s="2">
        <v>41827</v>
      </c>
    </row>
    <row r="3234" spans="1:17" x14ac:dyDescent="0.35">
      <c r="A3234" t="s">
        <v>7479</v>
      </c>
      <c r="B3234" t="s">
        <v>7480</v>
      </c>
      <c r="D3234" t="s">
        <v>11</v>
      </c>
      <c r="E3234" t="s">
        <v>4721</v>
      </c>
      <c r="M3234" t="s">
        <v>792</v>
      </c>
      <c r="N3234" t="s">
        <v>42</v>
      </c>
      <c r="O3234" s="2">
        <v>41827</v>
      </c>
    </row>
    <row r="3235" spans="1:17" x14ac:dyDescent="0.35">
      <c r="A3235" t="s">
        <v>7481</v>
      </c>
      <c r="B3235" t="s">
        <v>7482</v>
      </c>
      <c r="D3235" t="s">
        <v>11</v>
      </c>
      <c r="E3235" t="s">
        <v>4721</v>
      </c>
      <c r="M3235" t="s">
        <v>792</v>
      </c>
      <c r="N3235" t="s">
        <v>42</v>
      </c>
      <c r="O3235" s="2">
        <v>41827</v>
      </c>
      <c r="Q3235" s="2">
        <v>42277</v>
      </c>
    </row>
    <row r="3236" spans="1:17" x14ac:dyDescent="0.35">
      <c r="A3236" t="s">
        <v>7483</v>
      </c>
      <c r="B3236" t="s">
        <v>7484</v>
      </c>
      <c r="D3236" t="s">
        <v>11</v>
      </c>
      <c r="E3236" t="s">
        <v>4721</v>
      </c>
      <c r="M3236" t="s">
        <v>792</v>
      </c>
      <c r="N3236" t="s">
        <v>42</v>
      </c>
      <c r="O3236" s="2">
        <v>41827</v>
      </c>
    </row>
    <row r="3237" spans="1:17" x14ac:dyDescent="0.35">
      <c r="A3237" t="s">
        <v>7485</v>
      </c>
      <c r="B3237" t="s">
        <v>7486</v>
      </c>
      <c r="D3237" t="s">
        <v>11</v>
      </c>
      <c r="E3237" t="s">
        <v>4721</v>
      </c>
      <c r="M3237" t="s">
        <v>792</v>
      </c>
      <c r="N3237" t="s">
        <v>42</v>
      </c>
      <c r="O3237" s="2">
        <v>44392</v>
      </c>
    </row>
    <row r="3238" spans="1:17" x14ac:dyDescent="0.35">
      <c r="A3238" t="s">
        <v>7487</v>
      </c>
      <c r="B3238" t="s">
        <v>7488</v>
      </c>
      <c r="D3238" t="s">
        <v>11</v>
      </c>
      <c r="E3238" t="s">
        <v>4721</v>
      </c>
      <c r="M3238" t="s">
        <v>792</v>
      </c>
      <c r="N3238" t="s">
        <v>42</v>
      </c>
      <c r="O3238" s="2">
        <v>44392</v>
      </c>
    </row>
    <row r="3239" spans="1:17" x14ac:dyDescent="0.35">
      <c r="A3239" t="s">
        <v>7489</v>
      </c>
      <c r="B3239" t="s">
        <v>7490</v>
      </c>
      <c r="D3239" t="s">
        <v>11</v>
      </c>
      <c r="E3239" t="s">
        <v>4721</v>
      </c>
      <c r="M3239" t="s">
        <v>792</v>
      </c>
      <c r="N3239" t="s">
        <v>42</v>
      </c>
      <c r="O3239" s="2">
        <v>44392</v>
      </c>
    </row>
    <row r="3240" spans="1:17" x14ac:dyDescent="0.35">
      <c r="A3240" t="s">
        <v>7491</v>
      </c>
      <c r="B3240" t="s">
        <v>7492</v>
      </c>
      <c r="D3240" t="s">
        <v>11</v>
      </c>
      <c r="E3240" t="s">
        <v>4721</v>
      </c>
      <c r="M3240" t="s">
        <v>792</v>
      </c>
      <c r="N3240" t="s">
        <v>42</v>
      </c>
      <c r="O3240" s="2">
        <v>44392</v>
      </c>
    </row>
    <row r="3241" spans="1:17" x14ac:dyDescent="0.35">
      <c r="A3241" t="s">
        <v>7493</v>
      </c>
      <c r="B3241" t="s">
        <v>7494</v>
      </c>
      <c r="D3241" t="s">
        <v>11</v>
      </c>
      <c r="E3241" t="s">
        <v>4721</v>
      </c>
      <c r="M3241" t="s">
        <v>792</v>
      </c>
      <c r="N3241" t="s">
        <v>42</v>
      </c>
      <c r="O3241" s="2">
        <v>44392</v>
      </c>
    </row>
    <row r="3242" spans="1:17" x14ac:dyDescent="0.35">
      <c r="A3242" t="s">
        <v>7495</v>
      </c>
      <c r="B3242" t="s">
        <v>7496</v>
      </c>
      <c r="D3242" t="s">
        <v>11</v>
      </c>
      <c r="E3242" t="s">
        <v>4721</v>
      </c>
      <c r="M3242" t="s">
        <v>792</v>
      </c>
      <c r="N3242" t="s">
        <v>42</v>
      </c>
      <c r="O3242" s="2">
        <v>44392</v>
      </c>
    </row>
    <row r="3243" spans="1:17" x14ac:dyDescent="0.35">
      <c r="A3243" t="s">
        <v>7497</v>
      </c>
      <c r="B3243" t="s">
        <v>7498</v>
      </c>
      <c r="D3243" t="s">
        <v>11</v>
      </c>
      <c r="E3243" t="s">
        <v>4721</v>
      </c>
      <c r="M3243" t="s">
        <v>792</v>
      </c>
      <c r="N3243" t="s">
        <v>42</v>
      </c>
      <c r="O3243" s="2">
        <v>44392</v>
      </c>
    </row>
    <row r="3244" spans="1:17" x14ac:dyDescent="0.35">
      <c r="A3244" t="s">
        <v>7499</v>
      </c>
      <c r="B3244" t="s">
        <v>7500</v>
      </c>
      <c r="D3244" t="s">
        <v>11</v>
      </c>
      <c r="E3244" t="s">
        <v>4721</v>
      </c>
      <c r="M3244" t="s">
        <v>792</v>
      </c>
      <c r="N3244" t="s">
        <v>42</v>
      </c>
      <c r="O3244" s="2">
        <v>44392</v>
      </c>
    </row>
    <row r="3245" spans="1:17" x14ac:dyDescent="0.35">
      <c r="A3245" t="s">
        <v>7501</v>
      </c>
      <c r="B3245" t="s">
        <v>7502</v>
      </c>
      <c r="D3245" t="s">
        <v>11</v>
      </c>
      <c r="E3245" t="s">
        <v>4721</v>
      </c>
      <c r="M3245" t="s">
        <v>792</v>
      </c>
      <c r="N3245" t="s">
        <v>42</v>
      </c>
      <c r="O3245" s="2">
        <v>44392</v>
      </c>
    </row>
    <row r="3246" spans="1:17" x14ac:dyDescent="0.35">
      <c r="A3246" t="s">
        <v>7503</v>
      </c>
      <c r="B3246" t="s">
        <v>7504</v>
      </c>
      <c r="D3246" t="s">
        <v>11</v>
      </c>
      <c r="E3246" t="s">
        <v>4721</v>
      </c>
      <c r="M3246" t="s">
        <v>792</v>
      </c>
      <c r="N3246" t="s">
        <v>42</v>
      </c>
      <c r="O3246" s="2">
        <v>44392</v>
      </c>
    </row>
    <row r="3247" spans="1:17" x14ac:dyDescent="0.35">
      <c r="A3247" t="s">
        <v>7505</v>
      </c>
      <c r="B3247" t="s">
        <v>7506</v>
      </c>
      <c r="D3247" t="s">
        <v>11</v>
      </c>
      <c r="E3247" t="s">
        <v>4721</v>
      </c>
      <c r="M3247" t="s">
        <v>792</v>
      </c>
      <c r="N3247" t="s">
        <v>42</v>
      </c>
      <c r="O3247" s="2">
        <v>44392</v>
      </c>
    </row>
    <row r="3248" spans="1:17" x14ac:dyDescent="0.35">
      <c r="A3248" t="s">
        <v>7507</v>
      </c>
      <c r="B3248" t="s">
        <v>7508</v>
      </c>
      <c r="D3248" t="s">
        <v>11</v>
      </c>
      <c r="E3248" t="s">
        <v>4721</v>
      </c>
      <c r="M3248" t="s">
        <v>792</v>
      </c>
      <c r="N3248" t="s">
        <v>42</v>
      </c>
      <c r="O3248" s="2">
        <v>44392</v>
      </c>
    </row>
    <row r="3249" spans="1:17" x14ac:dyDescent="0.35">
      <c r="A3249" t="s">
        <v>7509</v>
      </c>
      <c r="B3249" t="s">
        <v>7510</v>
      </c>
      <c r="D3249" t="s">
        <v>11</v>
      </c>
      <c r="E3249" t="s">
        <v>4721</v>
      </c>
      <c r="M3249" t="s">
        <v>792</v>
      </c>
      <c r="N3249" t="s">
        <v>42</v>
      </c>
      <c r="O3249" s="2">
        <v>44757</v>
      </c>
    </row>
    <row r="3250" spans="1:17" x14ac:dyDescent="0.35">
      <c r="A3250" t="s">
        <v>7511</v>
      </c>
      <c r="B3250" t="s">
        <v>7512</v>
      </c>
      <c r="D3250" t="s">
        <v>11</v>
      </c>
      <c r="E3250" t="s">
        <v>4721</v>
      </c>
      <c r="M3250" t="s">
        <v>792</v>
      </c>
      <c r="N3250" t="s">
        <v>42</v>
      </c>
      <c r="O3250" s="2">
        <v>44757</v>
      </c>
    </row>
    <row r="3251" spans="1:17" x14ac:dyDescent="0.35">
      <c r="A3251" t="s">
        <v>7513</v>
      </c>
      <c r="B3251" t="s">
        <v>7514</v>
      </c>
      <c r="D3251" t="s">
        <v>11</v>
      </c>
      <c r="E3251" t="s">
        <v>4721</v>
      </c>
      <c r="M3251" t="s">
        <v>792</v>
      </c>
      <c r="N3251" t="s">
        <v>42</v>
      </c>
      <c r="O3251" s="2">
        <v>44757</v>
      </c>
    </row>
    <row r="3252" spans="1:17" x14ac:dyDescent="0.35">
      <c r="A3252" t="s">
        <v>7515</v>
      </c>
      <c r="B3252" t="s">
        <v>7516</v>
      </c>
      <c r="D3252" t="s">
        <v>11</v>
      </c>
      <c r="E3252" t="s">
        <v>4721</v>
      </c>
      <c r="M3252" t="s">
        <v>792</v>
      </c>
      <c r="N3252" t="s">
        <v>42</v>
      </c>
      <c r="O3252" s="2">
        <v>44757</v>
      </c>
    </row>
    <row r="3253" spans="1:17" x14ac:dyDescent="0.35">
      <c r="A3253" t="s">
        <v>7517</v>
      </c>
      <c r="B3253" t="s">
        <v>7518</v>
      </c>
      <c r="D3253" t="s">
        <v>11</v>
      </c>
      <c r="E3253" t="s">
        <v>4721</v>
      </c>
      <c r="M3253" t="s">
        <v>792</v>
      </c>
      <c r="N3253" t="s">
        <v>42</v>
      </c>
      <c r="O3253" s="2">
        <v>44757</v>
      </c>
    </row>
    <row r="3254" spans="1:17" x14ac:dyDescent="0.35">
      <c r="A3254" t="s">
        <v>7519</v>
      </c>
      <c r="B3254" t="s">
        <v>7520</v>
      </c>
      <c r="D3254" t="s">
        <v>11</v>
      </c>
      <c r="E3254" t="s">
        <v>4721</v>
      </c>
      <c r="M3254" t="s">
        <v>792</v>
      </c>
      <c r="N3254" t="s">
        <v>42</v>
      </c>
      <c r="O3254" s="2">
        <v>44757</v>
      </c>
    </row>
    <row r="3255" spans="1:17" x14ac:dyDescent="0.35">
      <c r="A3255" t="s">
        <v>7521</v>
      </c>
      <c r="B3255" t="s">
        <v>7522</v>
      </c>
      <c r="D3255" t="s">
        <v>11</v>
      </c>
      <c r="E3255" t="s">
        <v>4721</v>
      </c>
      <c r="M3255" t="s">
        <v>792</v>
      </c>
      <c r="N3255" t="s">
        <v>42</v>
      </c>
      <c r="O3255" s="2">
        <v>41827</v>
      </c>
    </row>
    <row r="3256" spans="1:17" x14ac:dyDescent="0.35">
      <c r="A3256" t="s">
        <v>7523</v>
      </c>
      <c r="B3256" t="s">
        <v>7524</v>
      </c>
      <c r="D3256" t="s">
        <v>11</v>
      </c>
      <c r="E3256" t="s">
        <v>4721</v>
      </c>
      <c r="M3256" t="s">
        <v>792</v>
      </c>
      <c r="N3256" t="s">
        <v>42</v>
      </c>
      <c r="O3256" s="2">
        <v>44757</v>
      </c>
    </row>
    <row r="3257" spans="1:17" x14ac:dyDescent="0.35">
      <c r="A3257" t="s">
        <v>7525</v>
      </c>
      <c r="B3257" t="s">
        <v>7526</v>
      </c>
      <c r="D3257" t="s">
        <v>11</v>
      </c>
      <c r="E3257" t="s">
        <v>4721</v>
      </c>
      <c r="M3257" t="s">
        <v>792</v>
      </c>
      <c r="N3257" t="s">
        <v>42</v>
      </c>
      <c r="O3257" s="2">
        <v>44757</v>
      </c>
    </row>
    <row r="3258" spans="1:17" x14ac:dyDescent="0.35">
      <c r="A3258" t="s">
        <v>7527</v>
      </c>
      <c r="B3258" t="s">
        <v>7528</v>
      </c>
      <c r="D3258" t="s">
        <v>11</v>
      </c>
      <c r="E3258" t="s">
        <v>4721</v>
      </c>
      <c r="M3258" t="s">
        <v>792</v>
      </c>
      <c r="N3258" t="s">
        <v>42</v>
      </c>
      <c r="O3258" s="2">
        <v>44757</v>
      </c>
    </row>
    <row r="3259" spans="1:17" x14ac:dyDescent="0.35">
      <c r="A3259" t="s">
        <v>7529</v>
      </c>
      <c r="B3259" t="s">
        <v>7530</v>
      </c>
      <c r="D3259" t="s">
        <v>11</v>
      </c>
      <c r="E3259" t="s">
        <v>4721</v>
      </c>
      <c r="M3259" t="s">
        <v>792</v>
      </c>
      <c r="N3259" t="s">
        <v>42</v>
      </c>
      <c r="O3259" s="2">
        <v>44757</v>
      </c>
    </row>
    <row r="3260" spans="1:17" x14ac:dyDescent="0.35">
      <c r="A3260" t="s">
        <v>7531</v>
      </c>
      <c r="B3260" t="s">
        <v>7532</v>
      </c>
      <c r="D3260" t="s">
        <v>11</v>
      </c>
      <c r="E3260" t="s">
        <v>4721</v>
      </c>
      <c r="M3260" t="s">
        <v>792</v>
      </c>
      <c r="N3260" t="s">
        <v>42</v>
      </c>
      <c r="O3260" s="2">
        <v>44757</v>
      </c>
    </row>
    <row r="3261" spans="1:17" x14ac:dyDescent="0.35">
      <c r="A3261" t="s">
        <v>7533</v>
      </c>
      <c r="B3261" t="s">
        <v>7534</v>
      </c>
      <c r="D3261" t="s">
        <v>11</v>
      </c>
      <c r="E3261" t="s">
        <v>4721</v>
      </c>
      <c r="M3261" t="s">
        <v>792</v>
      </c>
      <c r="N3261" t="s">
        <v>42</v>
      </c>
      <c r="O3261" s="2">
        <v>44757</v>
      </c>
    </row>
    <row r="3262" spans="1:17" x14ac:dyDescent="0.35">
      <c r="A3262" t="s">
        <v>7535</v>
      </c>
      <c r="B3262" t="s">
        <v>7536</v>
      </c>
      <c r="D3262" t="s">
        <v>11</v>
      </c>
      <c r="E3262" t="s">
        <v>4721</v>
      </c>
      <c r="M3262" t="s">
        <v>792</v>
      </c>
      <c r="N3262" t="s">
        <v>42</v>
      </c>
      <c r="O3262" s="2">
        <v>44757</v>
      </c>
    </row>
    <row r="3263" spans="1:17" x14ac:dyDescent="0.35">
      <c r="A3263" t="s">
        <v>7537</v>
      </c>
      <c r="B3263" t="s">
        <v>7538</v>
      </c>
      <c r="D3263" t="s">
        <v>11</v>
      </c>
      <c r="E3263" t="s">
        <v>4721</v>
      </c>
      <c r="M3263" t="s">
        <v>792</v>
      </c>
      <c r="N3263" t="s">
        <v>42</v>
      </c>
      <c r="O3263" s="2">
        <v>44757</v>
      </c>
    </row>
    <row r="3264" spans="1:17" x14ac:dyDescent="0.35">
      <c r="A3264" t="s">
        <v>7539</v>
      </c>
      <c r="B3264" t="s">
        <v>7540</v>
      </c>
      <c r="D3264" t="s">
        <v>11</v>
      </c>
      <c r="E3264" t="s">
        <v>4721</v>
      </c>
      <c r="M3264" t="s">
        <v>792</v>
      </c>
      <c r="N3264" t="s">
        <v>42</v>
      </c>
      <c r="O3264" s="2">
        <v>41827</v>
      </c>
      <c r="Q3264" s="2">
        <v>42277</v>
      </c>
    </row>
    <row r="3265" spans="1:17" x14ac:dyDescent="0.35">
      <c r="A3265" t="s">
        <v>7541</v>
      </c>
      <c r="B3265" t="s">
        <v>7542</v>
      </c>
      <c r="D3265" t="s">
        <v>11</v>
      </c>
      <c r="E3265" t="s">
        <v>4721</v>
      </c>
      <c r="M3265" t="s">
        <v>792</v>
      </c>
      <c r="N3265" t="s">
        <v>42</v>
      </c>
      <c r="O3265" s="2">
        <v>44757</v>
      </c>
    </row>
    <row r="3266" spans="1:17" x14ac:dyDescent="0.35">
      <c r="A3266" t="s">
        <v>7543</v>
      </c>
      <c r="B3266" t="s">
        <v>7544</v>
      </c>
      <c r="D3266" t="s">
        <v>11</v>
      </c>
      <c r="E3266" t="s">
        <v>4721</v>
      </c>
      <c r="M3266" t="s">
        <v>792</v>
      </c>
      <c r="N3266" t="s">
        <v>42</v>
      </c>
      <c r="O3266" s="2">
        <v>44757</v>
      </c>
    </row>
    <row r="3267" spans="1:17" x14ac:dyDescent="0.35">
      <c r="A3267" t="s">
        <v>7545</v>
      </c>
      <c r="B3267" t="s">
        <v>7546</v>
      </c>
      <c r="D3267" t="s">
        <v>11</v>
      </c>
      <c r="E3267" t="s">
        <v>4721</v>
      </c>
      <c r="M3267" t="s">
        <v>792</v>
      </c>
      <c r="N3267" t="s">
        <v>42</v>
      </c>
      <c r="O3267" s="2">
        <v>44757</v>
      </c>
    </row>
    <row r="3268" spans="1:17" x14ac:dyDescent="0.35">
      <c r="A3268" t="s">
        <v>7547</v>
      </c>
      <c r="B3268" t="s">
        <v>7548</v>
      </c>
      <c r="D3268" t="s">
        <v>11</v>
      </c>
      <c r="E3268" t="s">
        <v>4721</v>
      </c>
      <c r="M3268" t="s">
        <v>792</v>
      </c>
      <c r="N3268" t="s">
        <v>42</v>
      </c>
      <c r="O3268" s="2">
        <v>41827</v>
      </c>
    </row>
    <row r="3269" spans="1:17" x14ac:dyDescent="0.35">
      <c r="A3269" t="s">
        <v>7549</v>
      </c>
      <c r="B3269" t="s">
        <v>7550</v>
      </c>
      <c r="D3269" t="s">
        <v>11</v>
      </c>
      <c r="E3269" t="s">
        <v>4721</v>
      </c>
      <c r="M3269" t="s">
        <v>792</v>
      </c>
      <c r="N3269" t="s">
        <v>42</v>
      </c>
      <c r="O3269" s="2">
        <v>41827</v>
      </c>
      <c r="Q3269" s="2">
        <v>41639</v>
      </c>
    </row>
    <row r="3270" spans="1:17" x14ac:dyDescent="0.35">
      <c r="A3270" t="s">
        <v>7551</v>
      </c>
      <c r="B3270" t="s">
        <v>7552</v>
      </c>
      <c r="D3270" t="s">
        <v>11</v>
      </c>
      <c r="E3270" t="s">
        <v>4721</v>
      </c>
      <c r="M3270" t="s">
        <v>792</v>
      </c>
      <c r="N3270" t="s">
        <v>42</v>
      </c>
      <c r="O3270" s="2">
        <v>41827</v>
      </c>
      <c r="Q3270" s="2">
        <v>42277</v>
      </c>
    </row>
    <row r="3271" spans="1:17" x14ac:dyDescent="0.35">
      <c r="A3271" t="s">
        <v>7553</v>
      </c>
      <c r="B3271" t="s">
        <v>7554</v>
      </c>
      <c r="D3271" t="s">
        <v>11</v>
      </c>
      <c r="E3271" t="s">
        <v>4721</v>
      </c>
      <c r="M3271" t="s">
        <v>792</v>
      </c>
      <c r="N3271" t="s">
        <v>42</v>
      </c>
      <c r="O3271" s="2">
        <v>41827</v>
      </c>
    </row>
    <row r="3272" spans="1:17" x14ac:dyDescent="0.35">
      <c r="A3272" t="s">
        <v>7555</v>
      </c>
      <c r="B3272" t="s">
        <v>7556</v>
      </c>
      <c r="D3272" t="s">
        <v>11</v>
      </c>
      <c r="E3272" t="s">
        <v>4721</v>
      </c>
      <c r="M3272" t="s">
        <v>792</v>
      </c>
      <c r="N3272" t="s">
        <v>42</v>
      </c>
      <c r="O3272" s="2">
        <v>41827</v>
      </c>
    </row>
    <row r="3273" spans="1:17" x14ac:dyDescent="0.35">
      <c r="A3273" t="s">
        <v>7557</v>
      </c>
      <c r="B3273" t="s">
        <v>7558</v>
      </c>
      <c r="D3273" t="s">
        <v>11</v>
      </c>
      <c r="E3273" t="s">
        <v>4721</v>
      </c>
      <c r="M3273" t="s">
        <v>792</v>
      </c>
      <c r="N3273" t="s">
        <v>42</v>
      </c>
      <c r="O3273" s="2">
        <v>41827</v>
      </c>
      <c r="Q3273" s="2">
        <v>42277</v>
      </c>
    </row>
    <row r="3274" spans="1:17" x14ac:dyDescent="0.35">
      <c r="A3274" t="s">
        <v>7559</v>
      </c>
      <c r="B3274" t="s">
        <v>7560</v>
      </c>
      <c r="D3274" t="s">
        <v>11</v>
      </c>
      <c r="E3274" t="s">
        <v>4721</v>
      </c>
      <c r="M3274" t="s">
        <v>792</v>
      </c>
      <c r="N3274" t="s">
        <v>42</v>
      </c>
      <c r="O3274" s="2">
        <v>41827</v>
      </c>
      <c r="Q3274" s="2">
        <v>42277</v>
      </c>
    </row>
    <row r="3275" spans="1:17" x14ac:dyDescent="0.35">
      <c r="A3275" t="s">
        <v>7561</v>
      </c>
      <c r="B3275" t="s">
        <v>7562</v>
      </c>
      <c r="D3275" t="s">
        <v>11</v>
      </c>
      <c r="E3275" t="s">
        <v>4721</v>
      </c>
      <c r="M3275" t="s">
        <v>792</v>
      </c>
      <c r="N3275" t="s">
        <v>42</v>
      </c>
      <c r="O3275" s="2">
        <v>41827</v>
      </c>
      <c r="Q3275" s="2">
        <v>42277</v>
      </c>
    </row>
    <row r="3276" spans="1:17" x14ac:dyDescent="0.35">
      <c r="A3276" t="s">
        <v>7563</v>
      </c>
      <c r="B3276" t="s">
        <v>7564</v>
      </c>
      <c r="D3276" t="s">
        <v>11</v>
      </c>
      <c r="E3276" t="s">
        <v>4721</v>
      </c>
      <c r="M3276" t="s">
        <v>792</v>
      </c>
      <c r="N3276" t="s">
        <v>42</v>
      </c>
      <c r="O3276" s="2">
        <v>41827</v>
      </c>
    </row>
    <row r="3277" spans="1:17" x14ac:dyDescent="0.35">
      <c r="A3277" t="s">
        <v>7565</v>
      </c>
      <c r="B3277" t="s">
        <v>7566</v>
      </c>
      <c r="D3277" t="s">
        <v>11</v>
      </c>
      <c r="E3277" t="s">
        <v>4721</v>
      </c>
      <c r="M3277" t="s">
        <v>792</v>
      </c>
      <c r="N3277" t="s">
        <v>42</v>
      </c>
      <c r="O3277" s="2">
        <v>41827</v>
      </c>
      <c r="Q3277" s="2">
        <v>42277</v>
      </c>
    </row>
    <row r="3278" spans="1:17" x14ac:dyDescent="0.35">
      <c r="A3278" t="s">
        <v>7567</v>
      </c>
      <c r="B3278" t="s">
        <v>7568</v>
      </c>
      <c r="D3278" t="s">
        <v>11</v>
      </c>
      <c r="E3278" t="s">
        <v>4721</v>
      </c>
      <c r="M3278" t="s">
        <v>792</v>
      </c>
      <c r="N3278" t="s">
        <v>42</v>
      </c>
      <c r="O3278" s="2">
        <v>41827</v>
      </c>
      <c r="Q3278" s="2">
        <v>41639</v>
      </c>
    </row>
    <row r="3279" spans="1:17" x14ac:dyDescent="0.35">
      <c r="A3279" t="s">
        <v>7569</v>
      </c>
      <c r="B3279" t="s">
        <v>7570</v>
      </c>
      <c r="D3279" t="s">
        <v>11</v>
      </c>
      <c r="E3279" t="s">
        <v>4721</v>
      </c>
      <c r="M3279" t="s">
        <v>792</v>
      </c>
      <c r="N3279" t="s">
        <v>42</v>
      </c>
      <c r="O3279" s="2">
        <v>41827</v>
      </c>
      <c r="Q3279" s="2">
        <v>42277</v>
      </c>
    </row>
    <row r="3280" spans="1:17" x14ac:dyDescent="0.35">
      <c r="A3280" t="s">
        <v>7571</v>
      </c>
      <c r="B3280" t="s">
        <v>7572</v>
      </c>
      <c r="D3280" t="s">
        <v>11</v>
      </c>
      <c r="E3280" t="s">
        <v>4721</v>
      </c>
      <c r="M3280" t="s">
        <v>792</v>
      </c>
      <c r="N3280" t="s">
        <v>42</v>
      </c>
      <c r="O3280" s="2">
        <v>41827</v>
      </c>
      <c r="Q3280" s="2">
        <v>42277</v>
      </c>
    </row>
    <row r="3281" spans="1:18" x14ac:dyDescent="0.35">
      <c r="A3281" t="s">
        <v>7573</v>
      </c>
      <c r="B3281" t="s">
        <v>7574</v>
      </c>
      <c r="D3281" t="s">
        <v>11</v>
      </c>
      <c r="E3281" t="s">
        <v>4721</v>
      </c>
      <c r="M3281" t="s">
        <v>792</v>
      </c>
      <c r="N3281" t="s">
        <v>42</v>
      </c>
      <c r="O3281" s="2">
        <v>41827</v>
      </c>
      <c r="Q3281" s="2">
        <v>42277</v>
      </c>
    </row>
    <row r="3282" spans="1:18" x14ac:dyDescent="0.35">
      <c r="A3282" t="s">
        <v>7575</v>
      </c>
      <c r="B3282" t="s">
        <v>7576</v>
      </c>
      <c r="D3282" t="s">
        <v>11</v>
      </c>
      <c r="E3282" t="s">
        <v>4721</v>
      </c>
      <c r="M3282" t="s">
        <v>792</v>
      </c>
      <c r="N3282" t="s">
        <v>42</v>
      </c>
      <c r="O3282" s="2">
        <v>41827</v>
      </c>
      <c r="Q3282" s="2">
        <v>42277</v>
      </c>
    </row>
    <row r="3283" spans="1:18" x14ac:dyDescent="0.35">
      <c r="A3283" t="s">
        <v>7577</v>
      </c>
      <c r="B3283" t="s">
        <v>7578</v>
      </c>
      <c r="D3283" t="s">
        <v>11</v>
      </c>
      <c r="E3283" t="s">
        <v>4721</v>
      </c>
      <c r="M3283" t="s">
        <v>792</v>
      </c>
      <c r="N3283" t="s">
        <v>42</v>
      </c>
      <c r="O3283" s="2">
        <v>41827</v>
      </c>
    </row>
    <row r="3284" spans="1:18" x14ac:dyDescent="0.35">
      <c r="A3284" t="s">
        <v>7579</v>
      </c>
      <c r="B3284" t="s">
        <v>7580</v>
      </c>
      <c r="D3284" t="s">
        <v>11</v>
      </c>
      <c r="E3284" t="s">
        <v>4721</v>
      </c>
      <c r="M3284" t="s">
        <v>792</v>
      </c>
      <c r="N3284" t="s">
        <v>42</v>
      </c>
      <c r="O3284" s="2">
        <v>41827</v>
      </c>
      <c r="Q3284" s="2">
        <v>42277</v>
      </c>
    </row>
    <row r="3285" spans="1:18" x14ac:dyDescent="0.35">
      <c r="A3285" t="s">
        <v>7581</v>
      </c>
      <c r="B3285" t="s">
        <v>7582</v>
      </c>
      <c r="D3285" t="s">
        <v>11</v>
      </c>
      <c r="E3285" t="s">
        <v>4721</v>
      </c>
      <c r="M3285" t="s">
        <v>792</v>
      </c>
      <c r="N3285" t="s">
        <v>42</v>
      </c>
      <c r="O3285" s="2">
        <v>41827</v>
      </c>
    </row>
    <row r="3286" spans="1:18" x14ac:dyDescent="0.35">
      <c r="A3286" t="s">
        <v>7583</v>
      </c>
      <c r="B3286" t="s">
        <v>7584</v>
      </c>
      <c r="D3286" t="s">
        <v>11</v>
      </c>
      <c r="E3286" t="s">
        <v>4721</v>
      </c>
      <c r="M3286" t="s">
        <v>792</v>
      </c>
      <c r="N3286" t="s">
        <v>42</v>
      </c>
      <c r="O3286" s="2">
        <v>41827</v>
      </c>
    </row>
    <row r="3287" spans="1:18" x14ac:dyDescent="0.35">
      <c r="A3287" t="s">
        <v>7585</v>
      </c>
      <c r="B3287" t="s">
        <v>7586</v>
      </c>
      <c r="D3287" t="s">
        <v>11</v>
      </c>
      <c r="E3287" t="s">
        <v>4721</v>
      </c>
      <c r="M3287" t="s">
        <v>792</v>
      </c>
      <c r="N3287" t="s">
        <v>42</v>
      </c>
      <c r="O3287" s="2">
        <v>41827</v>
      </c>
    </row>
    <row r="3288" spans="1:18" x14ac:dyDescent="0.35">
      <c r="A3288" t="s">
        <v>7587</v>
      </c>
      <c r="B3288" t="s">
        <v>7588</v>
      </c>
      <c r="D3288" t="s">
        <v>11</v>
      </c>
      <c r="E3288" t="s">
        <v>4721</v>
      </c>
      <c r="M3288" t="s">
        <v>792</v>
      </c>
      <c r="N3288" t="s">
        <v>42</v>
      </c>
      <c r="O3288" s="2">
        <v>41827</v>
      </c>
    </row>
    <row r="3289" spans="1:18" x14ac:dyDescent="0.35">
      <c r="A3289" t="s">
        <v>7589</v>
      </c>
      <c r="B3289" t="s">
        <v>7590</v>
      </c>
      <c r="D3289" t="s">
        <v>11</v>
      </c>
      <c r="E3289" t="s">
        <v>4721</v>
      </c>
      <c r="M3289" t="s">
        <v>792</v>
      </c>
      <c r="N3289" t="s">
        <v>42</v>
      </c>
      <c r="O3289" s="2">
        <v>41827</v>
      </c>
    </row>
    <row r="3290" spans="1:18" x14ac:dyDescent="0.35">
      <c r="A3290" t="s">
        <v>7591</v>
      </c>
      <c r="B3290" t="s">
        <v>7592</v>
      </c>
      <c r="D3290" t="s">
        <v>11</v>
      </c>
      <c r="E3290" t="s">
        <v>4721</v>
      </c>
      <c r="M3290" t="s">
        <v>792</v>
      </c>
      <c r="N3290" t="s">
        <v>42</v>
      </c>
      <c r="O3290" s="2">
        <v>41827</v>
      </c>
    </row>
    <row r="3291" spans="1:18" x14ac:dyDescent="0.35">
      <c r="A3291" t="s">
        <v>7593</v>
      </c>
      <c r="B3291" t="s">
        <v>7594</v>
      </c>
      <c r="D3291" t="s">
        <v>11</v>
      </c>
      <c r="E3291" t="s">
        <v>4721</v>
      </c>
      <c r="M3291" t="s">
        <v>792</v>
      </c>
      <c r="N3291" t="s">
        <v>42</v>
      </c>
      <c r="O3291" s="2">
        <v>41827</v>
      </c>
    </row>
    <row r="3292" spans="1:18" x14ac:dyDescent="0.35">
      <c r="A3292" t="s">
        <v>7595</v>
      </c>
      <c r="B3292" t="s">
        <v>7596</v>
      </c>
      <c r="D3292" t="s">
        <v>11</v>
      </c>
      <c r="E3292" t="s">
        <v>4721</v>
      </c>
      <c r="M3292" t="s">
        <v>792</v>
      </c>
      <c r="N3292" t="s">
        <v>42</v>
      </c>
      <c r="O3292" s="2">
        <v>41827</v>
      </c>
    </row>
    <row r="3293" spans="1:18" x14ac:dyDescent="0.35">
      <c r="A3293" t="s">
        <v>7597</v>
      </c>
      <c r="B3293" t="s">
        <v>7598</v>
      </c>
      <c r="D3293" t="s">
        <v>11</v>
      </c>
      <c r="E3293" t="s">
        <v>4721</v>
      </c>
      <c r="M3293" t="s">
        <v>792</v>
      </c>
      <c r="N3293" t="s">
        <v>42</v>
      </c>
      <c r="O3293" s="2">
        <v>41827</v>
      </c>
    </row>
    <row r="3294" spans="1:18" x14ac:dyDescent="0.35">
      <c r="A3294" t="s">
        <v>7599</v>
      </c>
      <c r="B3294" t="s">
        <v>7600</v>
      </c>
      <c r="D3294" t="s">
        <v>11</v>
      </c>
      <c r="E3294" t="s">
        <v>4721</v>
      </c>
      <c r="M3294" t="s">
        <v>792</v>
      </c>
      <c r="N3294" t="s">
        <v>42</v>
      </c>
      <c r="O3294" s="2">
        <v>41827</v>
      </c>
      <c r="Q3294" s="2">
        <v>41639</v>
      </c>
      <c r="R3294" s="2">
        <v>42277</v>
      </c>
    </row>
    <row r="3295" spans="1:18" x14ac:dyDescent="0.35">
      <c r="A3295" t="s">
        <v>7601</v>
      </c>
      <c r="B3295" t="s">
        <v>7602</v>
      </c>
      <c r="D3295" t="s">
        <v>11</v>
      </c>
      <c r="E3295" t="s">
        <v>4721</v>
      </c>
      <c r="M3295" t="s">
        <v>792</v>
      </c>
      <c r="N3295" t="s">
        <v>42</v>
      </c>
      <c r="O3295" s="2">
        <v>41827</v>
      </c>
    </row>
    <row r="3296" spans="1:18" x14ac:dyDescent="0.35">
      <c r="A3296" t="s">
        <v>7603</v>
      </c>
      <c r="B3296" t="s">
        <v>7604</v>
      </c>
      <c r="D3296" t="s">
        <v>11</v>
      </c>
      <c r="E3296" t="s">
        <v>4721</v>
      </c>
      <c r="M3296" t="s">
        <v>792</v>
      </c>
      <c r="N3296" t="s">
        <v>42</v>
      </c>
      <c r="O3296" s="2">
        <v>41827</v>
      </c>
    </row>
    <row r="3297" spans="1:18" x14ac:dyDescent="0.35">
      <c r="A3297" t="s">
        <v>7605</v>
      </c>
      <c r="B3297" t="s">
        <v>7606</v>
      </c>
      <c r="D3297" t="s">
        <v>11</v>
      </c>
      <c r="E3297" t="s">
        <v>4721</v>
      </c>
      <c r="M3297" t="s">
        <v>792</v>
      </c>
      <c r="N3297" t="s">
        <v>42</v>
      </c>
      <c r="O3297" s="2">
        <v>41827</v>
      </c>
    </row>
    <row r="3298" spans="1:18" x14ac:dyDescent="0.35">
      <c r="A3298" t="s">
        <v>7607</v>
      </c>
      <c r="B3298" t="s">
        <v>7608</v>
      </c>
      <c r="D3298" t="s">
        <v>11</v>
      </c>
      <c r="E3298" t="s">
        <v>4721</v>
      </c>
      <c r="M3298" t="s">
        <v>792</v>
      </c>
      <c r="N3298" t="s">
        <v>42</v>
      </c>
      <c r="O3298" s="2">
        <v>41827</v>
      </c>
    </row>
    <row r="3299" spans="1:18" x14ac:dyDescent="0.35">
      <c r="A3299" t="s">
        <v>7609</v>
      </c>
      <c r="B3299" t="s">
        <v>7610</v>
      </c>
      <c r="D3299" t="s">
        <v>11</v>
      </c>
      <c r="E3299" t="s">
        <v>4721</v>
      </c>
      <c r="M3299" t="s">
        <v>792</v>
      </c>
      <c r="N3299" t="s">
        <v>42</v>
      </c>
      <c r="O3299" s="2">
        <v>41827</v>
      </c>
    </row>
    <row r="3300" spans="1:18" x14ac:dyDescent="0.35">
      <c r="A3300" t="s">
        <v>7611</v>
      </c>
      <c r="B3300" t="s">
        <v>7612</v>
      </c>
      <c r="D3300" t="s">
        <v>11</v>
      </c>
      <c r="E3300" t="s">
        <v>4721</v>
      </c>
      <c r="M3300" t="s">
        <v>792</v>
      </c>
      <c r="N3300" t="s">
        <v>42</v>
      </c>
      <c r="O3300" s="2">
        <v>41827</v>
      </c>
    </row>
    <row r="3301" spans="1:18" x14ac:dyDescent="0.35">
      <c r="A3301" t="s">
        <v>7613</v>
      </c>
      <c r="B3301" t="s">
        <v>7614</v>
      </c>
      <c r="D3301" t="s">
        <v>11</v>
      </c>
      <c r="E3301" t="s">
        <v>4721</v>
      </c>
      <c r="M3301" t="s">
        <v>792</v>
      </c>
      <c r="N3301" t="s">
        <v>42</v>
      </c>
      <c r="O3301" s="2">
        <v>41827</v>
      </c>
    </row>
    <row r="3302" spans="1:18" x14ac:dyDescent="0.35">
      <c r="A3302" t="s">
        <v>7615</v>
      </c>
      <c r="B3302" t="s">
        <v>7616</v>
      </c>
      <c r="D3302" t="s">
        <v>11</v>
      </c>
      <c r="E3302" t="s">
        <v>4721</v>
      </c>
      <c r="M3302" t="s">
        <v>792</v>
      </c>
      <c r="N3302" t="s">
        <v>42</v>
      </c>
      <c r="O3302" s="2">
        <v>41827</v>
      </c>
    </row>
    <row r="3303" spans="1:18" x14ac:dyDescent="0.35">
      <c r="A3303" t="s">
        <v>7617</v>
      </c>
      <c r="B3303" t="s">
        <v>7618</v>
      </c>
      <c r="D3303" t="s">
        <v>11</v>
      </c>
      <c r="E3303" t="s">
        <v>4721</v>
      </c>
      <c r="M3303" t="s">
        <v>792</v>
      </c>
      <c r="N3303" t="s">
        <v>42</v>
      </c>
      <c r="O3303" s="2">
        <v>41827</v>
      </c>
      <c r="R3303" s="2">
        <v>45122</v>
      </c>
    </row>
    <row r="3304" spans="1:18" x14ac:dyDescent="0.35">
      <c r="A3304" t="s">
        <v>7619</v>
      </c>
      <c r="B3304" t="s">
        <v>7620</v>
      </c>
      <c r="D3304" t="s">
        <v>11</v>
      </c>
      <c r="E3304" t="s">
        <v>4721</v>
      </c>
      <c r="M3304" t="s">
        <v>792</v>
      </c>
      <c r="N3304" t="s">
        <v>42</v>
      </c>
      <c r="O3304" s="2">
        <v>41827</v>
      </c>
      <c r="Q3304" s="2">
        <v>41639</v>
      </c>
    </row>
    <row r="3305" spans="1:18" x14ac:dyDescent="0.35">
      <c r="A3305" t="s">
        <v>7621</v>
      </c>
      <c r="B3305" t="s">
        <v>7622</v>
      </c>
      <c r="D3305" t="s">
        <v>11</v>
      </c>
      <c r="E3305" t="s">
        <v>4721</v>
      </c>
      <c r="M3305" t="s">
        <v>792</v>
      </c>
      <c r="N3305" t="s">
        <v>42</v>
      </c>
      <c r="O3305" s="2">
        <v>41827</v>
      </c>
      <c r="Q3305" s="2">
        <v>41639</v>
      </c>
    </row>
    <row r="3306" spans="1:18" x14ac:dyDescent="0.35">
      <c r="A3306" t="s">
        <v>7623</v>
      </c>
      <c r="B3306" t="s">
        <v>7624</v>
      </c>
      <c r="D3306" t="s">
        <v>11</v>
      </c>
      <c r="E3306" t="s">
        <v>4721</v>
      </c>
      <c r="M3306" t="s">
        <v>792</v>
      </c>
      <c r="N3306" t="s">
        <v>42</v>
      </c>
      <c r="O3306" s="2">
        <v>41827</v>
      </c>
      <c r="Q3306" s="2">
        <v>41639</v>
      </c>
    </row>
    <row r="3307" spans="1:18" x14ac:dyDescent="0.35">
      <c r="A3307" t="s">
        <v>7625</v>
      </c>
      <c r="B3307" t="s">
        <v>7626</v>
      </c>
      <c r="D3307" t="s">
        <v>11</v>
      </c>
      <c r="E3307" t="s">
        <v>4721</v>
      </c>
      <c r="M3307" t="s">
        <v>792</v>
      </c>
      <c r="N3307" t="s">
        <v>42</v>
      </c>
      <c r="O3307" s="2">
        <v>41827</v>
      </c>
      <c r="Q3307" s="2">
        <v>41639</v>
      </c>
    </row>
    <row r="3308" spans="1:18" x14ac:dyDescent="0.35">
      <c r="A3308" t="s">
        <v>7627</v>
      </c>
      <c r="B3308" t="s">
        <v>7628</v>
      </c>
      <c r="D3308" t="s">
        <v>11</v>
      </c>
      <c r="E3308" t="s">
        <v>4721</v>
      </c>
      <c r="M3308" t="s">
        <v>792</v>
      </c>
      <c r="N3308" t="s">
        <v>42</v>
      </c>
      <c r="O3308" s="2">
        <v>41827</v>
      </c>
      <c r="Q3308" s="2">
        <v>41639</v>
      </c>
    </row>
    <row r="3309" spans="1:18" x14ac:dyDescent="0.35">
      <c r="A3309" t="s">
        <v>7629</v>
      </c>
      <c r="B3309" t="s">
        <v>7630</v>
      </c>
      <c r="D3309" t="s">
        <v>11</v>
      </c>
      <c r="E3309" t="s">
        <v>4721</v>
      </c>
      <c r="M3309" t="s">
        <v>792</v>
      </c>
      <c r="N3309" t="s">
        <v>42</v>
      </c>
      <c r="O3309" s="2">
        <v>41827</v>
      </c>
      <c r="Q3309" s="2">
        <v>41639</v>
      </c>
    </row>
    <row r="3310" spans="1:18" x14ac:dyDescent="0.35">
      <c r="A3310" t="s">
        <v>7631</v>
      </c>
      <c r="B3310" t="s">
        <v>7632</v>
      </c>
      <c r="D3310" t="s">
        <v>11</v>
      </c>
      <c r="E3310" t="s">
        <v>4721</v>
      </c>
      <c r="M3310" t="s">
        <v>792</v>
      </c>
      <c r="N3310" t="s">
        <v>42</v>
      </c>
      <c r="O3310" s="2">
        <v>41827</v>
      </c>
      <c r="Q3310" s="2">
        <v>41639</v>
      </c>
    </row>
    <row r="3311" spans="1:18" x14ac:dyDescent="0.35">
      <c r="A3311" t="s">
        <v>7633</v>
      </c>
      <c r="B3311" t="s">
        <v>7634</v>
      </c>
      <c r="D3311" t="s">
        <v>11</v>
      </c>
      <c r="E3311" t="s">
        <v>7635</v>
      </c>
      <c r="M3311" t="s">
        <v>792</v>
      </c>
      <c r="N3311" t="s">
        <v>42</v>
      </c>
      <c r="O3311" s="2">
        <v>41827</v>
      </c>
      <c r="Q3311" s="2">
        <v>42277</v>
      </c>
    </row>
    <row r="3312" spans="1:18" x14ac:dyDescent="0.35">
      <c r="A3312" t="s">
        <v>7636</v>
      </c>
      <c r="B3312" t="s">
        <v>7637</v>
      </c>
      <c r="D3312" t="s">
        <v>11</v>
      </c>
      <c r="E3312" t="s">
        <v>7635</v>
      </c>
      <c r="M3312" t="s">
        <v>792</v>
      </c>
      <c r="N3312" t="s">
        <v>42</v>
      </c>
      <c r="O3312" s="2">
        <v>41827</v>
      </c>
      <c r="Q3312" s="2">
        <v>42277</v>
      </c>
    </row>
    <row r="3313" spans="1:18" x14ac:dyDescent="0.35">
      <c r="A3313" t="s">
        <v>7638</v>
      </c>
      <c r="B3313" t="s">
        <v>7639</v>
      </c>
      <c r="D3313" t="s">
        <v>11</v>
      </c>
      <c r="E3313" t="s">
        <v>7635</v>
      </c>
      <c r="M3313" t="s">
        <v>792</v>
      </c>
      <c r="N3313" t="s">
        <v>42</v>
      </c>
      <c r="O3313" s="2">
        <v>41827</v>
      </c>
      <c r="Q3313" s="2">
        <v>41639</v>
      </c>
    </row>
    <row r="3314" spans="1:18" x14ac:dyDescent="0.35">
      <c r="A3314" t="s">
        <v>7640</v>
      </c>
      <c r="B3314" t="s">
        <v>7641</v>
      </c>
      <c r="D3314" t="s">
        <v>11</v>
      </c>
      <c r="E3314" t="s">
        <v>7635</v>
      </c>
      <c r="M3314" t="s">
        <v>792</v>
      </c>
      <c r="N3314" t="s">
        <v>42</v>
      </c>
      <c r="O3314" s="2">
        <v>41827</v>
      </c>
      <c r="Q3314" s="2">
        <v>41639</v>
      </c>
    </row>
    <row r="3315" spans="1:18" x14ac:dyDescent="0.35">
      <c r="A3315" t="s">
        <v>7642</v>
      </c>
      <c r="B3315" t="s">
        <v>7643</v>
      </c>
      <c r="D3315" t="s">
        <v>11</v>
      </c>
      <c r="E3315" t="s">
        <v>7644</v>
      </c>
      <c r="M3315" t="s">
        <v>792</v>
      </c>
      <c r="N3315" t="s">
        <v>42</v>
      </c>
      <c r="O3315" s="2">
        <v>41827</v>
      </c>
      <c r="Q3315" s="2">
        <v>41639</v>
      </c>
    </row>
    <row r="3316" spans="1:18" x14ac:dyDescent="0.35">
      <c r="A3316" t="s">
        <v>7645</v>
      </c>
      <c r="B3316" t="s">
        <v>7646</v>
      </c>
      <c r="D3316" t="s">
        <v>11</v>
      </c>
      <c r="E3316" t="s">
        <v>7644</v>
      </c>
      <c r="M3316" t="s">
        <v>792</v>
      </c>
      <c r="N3316" t="s">
        <v>42</v>
      </c>
      <c r="O3316" s="2">
        <v>41827</v>
      </c>
    </row>
    <row r="3317" spans="1:18" x14ac:dyDescent="0.35">
      <c r="A3317" t="s">
        <v>7647</v>
      </c>
      <c r="B3317" t="s">
        <v>7648</v>
      </c>
      <c r="D3317" t="s">
        <v>11</v>
      </c>
      <c r="E3317" t="s">
        <v>7644</v>
      </c>
      <c r="M3317" t="s">
        <v>792</v>
      </c>
      <c r="N3317" t="s">
        <v>42</v>
      </c>
      <c r="O3317" s="2">
        <v>41827</v>
      </c>
    </row>
    <row r="3318" spans="1:18" x14ac:dyDescent="0.35">
      <c r="A3318" t="s">
        <v>7649</v>
      </c>
      <c r="B3318" t="s">
        <v>7650</v>
      </c>
      <c r="D3318" t="s">
        <v>11</v>
      </c>
      <c r="E3318" t="s">
        <v>7644</v>
      </c>
      <c r="M3318" t="s">
        <v>792</v>
      </c>
      <c r="N3318" t="s">
        <v>42</v>
      </c>
      <c r="O3318" s="2">
        <v>41827</v>
      </c>
    </row>
    <row r="3319" spans="1:18" x14ac:dyDescent="0.35">
      <c r="A3319" t="s">
        <v>7651</v>
      </c>
      <c r="B3319" t="s">
        <v>7652</v>
      </c>
      <c r="D3319" t="s">
        <v>11</v>
      </c>
      <c r="E3319" t="s">
        <v>7644</v>
      </c>
      <c r="M3319" t="s">
        <v>792</v>
      </c>
      <c r="N3319" t="s">
        <v>42</v>
      </c>
      <c r="O3319" s="2">
        <v>41827</v>
      </c>
    </row>
    <row r="3320" spans="1:18" x14ac:dyDescent="0.35">
      <c r="A3320" t="s">
        <v>7653</v>
      </c>
      <c r="B3320" t="s">
        <v>7654</v>
      </c>
      <c r="D3320" t="s">
        <v>11</v>
      </c>
      <c r="E3320" t="s">
        <v>7644</v>
      </c>
      <c r="M3320" t="s">
        <v>792</v>
      </c>
      <c r="N3320" t="s">
        <v>42</v>
      </c>
      <c r="O3320" s="2">
        <v>41827</v>
      </c>
      <c r="R3320" s="2">
        <v>42277</v>
      </c>
    </row>
    <row r="3321" spans="1:18" x14ac:dyDescent="0.35">
      <c r="A3321" t="s">
        <v>7655</v>
      </c>
      <c r="B3321" t="s">
        <v>7656</v>
      </c>
      <c r="D3321" t="s">
        <v>11</v>
      </c>
      <c r="E3321" t="s">
        <v>7644</v>
      </c>
      <c r="M3321" t="s">
        <v>792</v>
      </c>
      <c r="N3321" t="s">
        <v>42</v>
      </c>
      <c r="O3321" s="2">
        <v>41827</v>
      </c>
      <c r="Q3321" s="2">
        <v>42277</v>
      </c>
      <c r="R3321" s="2">
        <v>42277</v>
      </c>
    </row>
    <row r="3322" spans="1:18" x14ac:dyDescent="0.35">
      <c r="A3322" t="s">
        <v>7657</v>
      </c>
      <c r="B3322" t="s">
        <v>7658</v>
      </c>
      <c r="D3322" t="s">
        <v>11</v>
      </c>
      <c r="E3322" t="s">
        <v>7644</v>
      </c>
      <c r="M3322" t="s">
        <v>792</v>
      </c>
      <c r="N3322" t="s">
        <v>42</v>
      </c>
      <c r="O3322" s="2">
        <v>41827</v>
      </c>
    </row>
    <row r="3323" spans="1:18" x14ac:dyDescent="0.35">
      <c r="A3323" t="s">
        <v>7659</v>
      </c>
      <c r="B3323" t="s">
        <v>7660</v>
      </c>
      <c r="D3323" t="s">
        <v>11</v>
      </c>
      <c r="E3323" t="s">
        <v>7644</v>
      </c>
      <c r="M3323" t="s">
        <v>792</v>
      </c>
      <c r="N3323" t="s">
        <v>42</v>
      </c>
      <c r="O3323" s="2">
        <v>41827</v>
      </c>
    </row>
    <row r="3324" spans="1:18" x14ac:dyDescent="0.35">
      <c r="A3324" t="s">
        <v>7661</v>
      </c>
      <c r="B3324" t="s">
        <v>7662</v>
      </c>
      <c r="D3324" t="s">
        <v>11</v>
      </c>
      <c r="E3324" t="s">
        <v>7644</v>
      </c>
      <c r="M3324" t="s">
        <v>792</v>
      </c>
      <c r="N3324" t="s">
        <v>42</v>
      </c>
      <c r="O3324" s="2">
        <v>41827</v>
      </c>
    </row>
    <row r="3325" spans="1:18" x14ac:dyDescent="0.35">
      <c r="A3325" t="s">
        <v>7663</v>
      </c>
      <c r="B3325" t="s">
        <v>7664</v>
      </c>
      <c r="D3325" t="s">
        <v>11</v>
      </c>
      <c r="E3325" t="s">
        <v>7644</v>
      </c>
      <c r="M3325" t="s">
        <v>792</v>
      </c>
      <c r="N3325" t="s">
        <v>42</v>
      </c>
      <c r="O3325" s="2">
        <v>41827</v>
      </c>
    </row>
    <row r="3326" spans="1:18" x14ac:dyDescent="0.35">
      <c r="A3326" t="s">
        <v>7665</v>
      </c>
      <c r="B3326" t="s">
        <v>7666</v>
      </c>
      <c r="D3326" t="s">
        <v>11</v>
      </c>
      <c r="E3326" t="s">
        <v>7644</v>
      </c>
      <c r="M3326" t="s">
        <v>792</v>
      </c>
      <c r="N3326" t="s">
        <v>42</v>
      </c>
      <c r="O3326" s="2">
        <v>41827</v>
      </c>
    </row>
    <row r="3327" spans="1:18" x14ac:dyDescent="0.35">
      <c r="A3327" t="s">
        <v>7667</v>
      </c>
      <c r="B3327" t="s">
        <v>7668</v>
      </c>
      <c r="D3327" t="s">
        <v>11</v>
      </c>
      <c r="E3327" t="s">
        <v>7644</v>
      </c>
      <c r="M3327" t="s">
        <v>792</v>
      </c>
      <c r="N3327" t="s">
        <v>42</v>
      </c>
      <c r="O3327" s="2">
        <v>41827</v>
      </c>
    </row>
    <row r="3328" spans="1:18" x14ac:dyDescent="0.35">
      <c r="A3328" t="s">
        <v>7669</v>
      </c>
      <c r="B3328" t="s">
        <v>7670</v>
      </c>
      <c r="D3328" t="s">
        <v>11</v>
      </c>
      <c r="E3328" t="s">
        <v>7644</v>
      </c>
      <c r="M3328" t="s">
        <v>792</v>
      </c>
      <c r="N3328" t="s">
        <v>42</v>
      </c>
      <c r="O3328" s="2">
        <v>41827</v>
      </c>
    </row>
    <row r="3329" spans="1:17" x14ac:dyDescent="0.35">
      <c r="A3329" t="s">
        <v>7671</v>
      </c>
      <c r="B3329" t="s">
        <v>7672</v>
      </c>
      <c r="D3329" t="s">
        <v>11</v>
      </c>
      <c r="E3329" t="s">
        <v>7644</v>
      </c>
      <c r="M3329" t="s">
        <v>792</v>
      </c>
      <c r="N3329" t="s">
        <v>42</v>
      </c>
      <c r="O3329" s="2">
        <v>41827</v>
      </c>
    </row>
    <row r="3330" spans="1:17" x14ac:dyDescent="0.35">
      <c r="A3330" t="s">
        <v>7673</v>
      </c>
      <c r="B3330" t="s">
        <v>7674</v>
      </c>
      <c r="D3330" t="s">
        <v>11</v>
      </c>
      <c r="E3330" t="s">
        <v>7644</v>
      </c>
      <c r="M3330" t="s">
        <v>792</v>
      </c>
      <c r="N3330" t="s">
        <v>42</v>
      </c>
      <c r="O3330" s="2">
        <v>41827</v>
      </c>
    </row>
    <row r="3331" spans="1:17" x14ac:dyDescent="0.35">
      <c r="A3331" t="s">
        <v>7675</v>
      </c>
      <c r="B3331" t="s">
        <v>7676</v>
      </c>
      <c r="D3331" t="s">
        <v>11</v>
      </c>
      <c r="E3331" t="s">
        <v>7644</v>
      </c>
      <c r="M3331" t="s">
        <v>792</v>
      </c>
      <c r="N3331" t="s">
        <v>42</v>
      </c>
      <c r="O3331" s="2">
        <v>41827</v>
      </c>
    </row>
    <row r="3332" spans="1:17" x14ac:dyDescent="0.35">
      <c r="A3332" t="s">
        <v>7677</v>
      </c>
      <c r="B3332" t="s">
        <v>7678</v>
      </c>
      <c r="D3332" t="s">
        <v>11</v>
      </c>
      <c r="E3332" t="s">
        <v>7644</v>
      </c>
      <c r="M3332" t="s">
        <v>792</v>
      </c>
      <c r="N3332" t="s">
        <v>42</v>
      </c>
      <c r="O3332" s="2">
        <v>41827</v>
      </c>
    </row>
    <row r="3333" spans="1:17" x14ac:dyDescent="0.35">
      <c r="A3333" t="s">
        <v>7679</v>
      </c>
      <c r="B3333" t="s">
        <v>7680</v>
      </c>
      <c r="D3333" t="s">
        <v>11</v>
      </c>
      <c r="E3333" t="s">
        <v>7644</v>
      </c>
      <c r="M3333" t="s">
        <v>792</v>
      </c>
      <c r="N3333" t="s">
        <v>42</v>
      </c>
      <c r="O3333" s="2">
        <v>41827</v>
      </c>
    </row>
    <row r="3334" spans="1:17" x14ac:dyDescent="0.35">
      <c r="A3334" t="s">
        <v>7681</v>
      </c>
      <c r="B3334" t="s">
        <v>7682</v>
      </c>
      <c r="D3334" t="s">
        <v>11</v>
      </c>
      <c r="E3334" t="s">
        <v>7644</v>
      </c>
      <c r="M3334" t="s">
        <v>792</v>
      </c>
      <c r="N3334" t="s">
        <v>42</v>
      </c>
      <c r="O3334" s="2">
        <v>41827</v>
      </c>
    </row>
    <row r="3335" spans="1:17" x14ac:dyDescent="0.35">
      <c r="A3335" t="s">
        <v>7683</v>
      </c>
      <c r="B3335" t="s">
        <v>7684</v>
      </c>
      <c r="D3335" t="s">
        <v>11</v>
      </c>
      <c r="E3335" t="s">
        <v>7644</v>
      </c>
      <c r="M3335" t="s">
        <v>792</v>
      </c>
      <c r="N3335" t="s">
        <v>42</v>
      </c>
      <c r="O3335" s="2">
        <v>41827</v>
      </c>
    </row>
    <row r="3336" spans="1:17" x14ac:dyDescent="0.35">
      <c r="A3336" t="s">
        <v>7685</v>
      </c>
      <c r="B3336" t="s">
        <v>7686</v>
      </c>
      <c r="D3336" t="s">
        <v>11</v>
      </c>
      <c r="E3336" t="s">
        <v>7644</v>
      </c>
      <c r="M3336" t="s">
        <v>792</v>
      </c>
      <c r="N3336" t="s">
        <v>42</v>
      </c>
      <c r="O3336" s="2">
        <v>41827</v>
      </c>
    </row>
    <row r="3337" spans="1:17" x14ac:dyDescent="0.35">
      <c r="A3337" t="s">
        <v>7687</v>
      </c>
      <c r="B3337" t="s">
        <v>7688</v>
      </c>
      <c r="D3337" t="s">
        <v>11</v>
      </c>
      <c r="E3337" t="s">
        <v>7644</v>
      </c>
      <c r="M3337" t="s">
        <v>792</v>
      </c>
      <c r="N3337" t="s">
        <v>42</v>
      </c>
      <c r="O3337" s="2">
        <v>41827</v>
      </c>
    </row>
    <row r="3338" spans="1:17" x14ac:dyDescent="0.35">
      <c r="A3338" t="s">
        <v>7689</v>
      </c>
      <c r="B3338" t="s">
        <v>7690</v>
      </c>
      <c r="D3338" t="s">
        <v>11</v>
      </c>
      <c r="E3338" t="s">
        <v>7644</v>
      </c>
      <c r="M3338" t="s">
        <v>792</v>
      </c>
      <c r="N3338" t="s">
        <v>42</v>
      </c>
      <c r="O3338" s="2">
        <v>41827</v>
      </c>
      <c r="Q3338" s="2">
        <v>41639</v>
      </c>
    </row>
    <row r="3339" spans="1:17" x14ac:dyDescent="0.35">
      <c r="A3339" t="s">
        <v>7691</v>
      </c>
      <c r="B3339" t="s">
        <v>7692</v>
      </c>
      <c r="D3339" t="s">
        <v>11</v>
      </c>
      <c r="E3339" t="s">
        <v>7644</v>
      </c>
      <c r="M3339" t="s">
        <v>792</v>
      </c>
      <c r="N3339" t="s">
        <v>42</v>
      </c>
      <c r="O3339" s="2">
        <v>41827</v>
      </c>
      <c r="Q3339" s="2">
        <v>41639</v>
      </c>
    </row>
    <row r="3340" spans="1:17" x14ac:dyDescent="0.35">
      <c r="A3340" t="s">
        <v>7693</v>
      </c>
      <c r="B3340" t="s">
        <v>7694</v>
      </c>
      <c r="D3340" t="s">
        <v>11</v>
      </c>
      <c r="E3340" t="s">
        <v>7644</v>
      </c>
      <c r="M3340" t="s">
        <v>792</v>
      </c>
      <c r="N3340" t="s">
        <v>42</v>
      </c>
      <c r="O3340" s="2">
        <v>41827</v>
      </c>
      <c r="Q3340" s="2">
        <v>41639</v>
      </c>
    </row>
    <row r="3341" spans="1:17" x14ac:dyDescent="0.35">
      <c r="A3341" t="s">
        <v>7695</v>
      </c>
      <c r="B3341" t="s">
        <v>7696</v>
      </c>
      <c r="D3341" t="s">
        <v>11</v>
      </c>
      <c r="E3341" t="s">
        <v>7644</v>
      </c>
      <c r="M3341" t="s">
        <v>792</v>
      </c>
      <c r="N3341" t="s">
        <v>42</v>
      </c>
      <c r="O3341" s="2">
        <v>41827</v>
      </c>
      <c r="Q3341" s="2">
        <v>41639</v>
      </c>
    </row>
    <row r="3342" spans="1:17" x14ac:dyDescent="0.35">
      <c r="A3342" t="s">
        <v>7697</v>
      </c>
      <c r="B3342" t="s">
        <v>7698</v>
      </c>
      <c r="D3342" t="s">
        <v>11</v>
      </c>
      <c r="E3342" t="s">
        <v>7644</v>
      </c>
      <c r="M3342" t="s">
        <v>792</v>
      </c>
      <c r="N3342" t="s">
        <v>42</v>
      </c>
      <c r="O3342" s="2">
        <v>41827</v>
      </c>
      <c r="Q3342" s="2">
        <v>41639</v>
      </c>
    </row>
    <row r="3343" spans="1:17" x14ac:dyDescent="0.35">
      <c r="A3343" t="s">
        <v>7699</v>
      </c>
      <c r="B3343" t="s">
        <v>7700</v>
      </c>
      <c r="D3343" t="s">
        <v>11</v>
      </c>
      <c r="E3343" t="s">
        <v>7635</v>
      </c>
      <c r="M3343" t="s">
        <v>792</v>
      </c>
      <c r="N3343" t="s">
        <v>42</v>
      </c>
      <c r="O3343" s="2">
        <v>41827</v>
      </c>
      <c r="Q3343" s="2">
        <v>41639</v>
      </c>
    </row>
    <row r="3344" spans="1:17" x14ac:dyDescent="0.35">
      <c r="A3344" t="s">
        <v>7701</v>
      </c>
      <c r="B3344" t="s">
        <v>7702</v>
      </c>
      <c r="D3344" t="s">
        <v>11</v>
      </c>
      <c r="E3344" t="s">
        <v>7644</v>
      </c>
      <c r="M3344" t="s">
        <v>792</v>
      </c>
      <c r="N3344" t="s">
        <v>42</v>
      </c>
      <c r="O3344" s="2">
        <v>41827</v>
      </c>
      <c r="Q3344" s="2">
        <v>41639</v>
      </c>
    </row>
    <row r="3345" spans="1:17" x14ac:dyDescent="0.35">
      <c r="A3345" t="s">
        <v>7703</v>
      </c>
      <c r="B3345" t="s">
        <v>7704</v>
      </c>
      <c r="D3345" t="s">
        <v>11</v>
      </c>
      <c r="E3345" t="s">
        <v>7644</v>
      </c>
      <c r="M3345" t="s">
        <v>792</v>
      </c>
      <c r="N3345" t="s">
        <v>42</v>
      </c>
      <c r="O3345" s="2">
        <v>41827</v>
      </c>
      <c r="Q3345" s="2">
        <v>41639</v>
      </c>
    </row>
    <row r="3346" spans="1:17" x14ac:dyDescent="0.35">
      <c r="A3346" t="s">
        <v>7705</v>
      </c>
      <c r="B3346" t="s">
        <v>7706</v>
      </c>
      <c r="D3346" t="s">
        <v>11</v>
      </c>
      <c r="E3346" t="s">
        <v>7644</v>
      </c>
      <c r="M3346" t="s">
        <v>792</v>
      </c>
      <c r="N3346" t="s">
        <v>42</v>
      </c>
      <c r="O3346" s="2">
        <v>41827</v>
      </c>
      <c r="Q3346" s="2">
        <v>41639</v>
      </c>
    </row>
    <row r="3347" spans="1:17" x14ac:dyDescent="0.35">
      <c r="A3347" t="s">
        <v>7707</v>
      </c>
      <c r="B3347" t="s">
        <v>7708</v>
      </c>
      <c r="D3347" t="s">
        <v>11</v>
      </c>
      <c r="E3347" t="s">
        <v>7644</v>
      </c>
      <c r="M3347" t="s">
        <v>792</v>
      </c>
      <c r="N3347" t="s">
        <v>42</v>
      </c>
      <c r="O3347" s="2">
        <v>41827</v>
      </c>
      <c r="Q3347" s="2">
        <v>41639</v>
      </c>
    </row>
    <row r="3348" spans="1:17" x14ac:dyDescent="0.35">
      <c r="A3348" t="s">
        <v>7709</v>
      </c>
      <c r="B3348" t="s">
        <v>7710</v>
      </c>
      <c r="D3348" t="s">
        <v>11</v>
      </c>
      <c r="E3348" t="s">
        <v>7644</v>
      </c>
      <c r="M3348" t="s">
        <v>792</v>
      </c>
      <c r="N3348" t="s">
        <v>42</v>
      </c>
      <c r="O3348" s="2">
        <v>41827</v>
      </c>
      <c r="Q3348" s="2">
        <v>41639</v>
      </c>
    </row>
    <row r="3349" spans="1:17" x14ac:dyDescent="0.35">
      <c r="A3349" t="s">
        <v>7711</v>
      </c>
      <c r="B3349" t="s">
        <v>7712</v>
      </c>
      <c r="D3349" t="s">
        <v>11</v>
      </c>
      <c r="E3349" t="s">
        <v>7635</v>
      </c>
      <c r="M3349" t="s">
        <v>792</v>
      </c>
      <c r="N3349" t="s">
        <v>42</v>
      </c>
      <c r="O3349" s="2">
        <v>41827</v>
      </c>
      <c r="Q3349" s="2">
        <v>41639</v>
      </c>
    </row>
    <row r="3350" spans="1:17" x14ac:dyDescent="0.35">
      <c r="A3350" t="s">
        <v>7713</v>
      </c>
      <c r="B3350" t="s">
        <v>7714</v>
      </c>
      <c r="D3350" t="s">
        <v>11</v>
      </c>
      <c r="E3350" t="s">
        <v>7635</v>
      </c>
      <c r="M3350" t="s">
        <v>792</v>
      </c>
      <c r="N3350" t="s">
        <v>42</v>
      </c>
      <c r="O3350" s="2">
        <v>41827</v>
      </c>
      <c r="Q3350" s="2">
        <v>42277</v>
      </c>
    </row>
    <row r="3351" spans="1:17" x14ac:dyDescent="0.35">
      <c r="A3351" t="s">
        <v>7715</v>
      </c>
      <c r="B3351" t="s">
        <v>7716</v>
      </c>
      <c r="D3351" t="s">
        <v>11</v>
      </c>
      <c r="E3351" t="s">
        <v>7644</v>
      </c>
      <c r="M3351" t="s">
        <v>792</v>
      </c>
      <c r="N3351" t="s">
        <v>42</v>
      </c>
      <c r="O3351" s="2">
        <v>42277</v>
      </c>
    </row>
    <row r="3352" spans="1:17" x14ac:dyDescent="0.35">
      <c r="A3352" t="s">
        <v>7717</v>
      </c>
      <c r="B3352" t="s">
        <v>7718</v>
      </c>
      <c r="D3352" t="s">
        <v>11</v>
      </c>
      <c r="E3352" t="s">
        <v>7644</v>
      </c>
      <c r="M3352" t="s">
        <v>792</v>
      </c>
      <c r="N3352" t="s">
        <v>42</v>
      </c>
      <c r="O3352" s="2">
        <v>42277</v>
      </c>
    </row>
    <row r="3353" spans="1:17" x14ac:dyDescent="0.35">
      <c r="A3353" t="s">
        <v>7719</v>
      </c>
      <c r="B3353" t="s">
        <v>7720</v>
      </c>
      <c r="D3353" t="s">
        <v>11</v>
      </c>
      <c r="E3353" t="s">
        <v>7644</v>
      </c>
      <c r="M3353" t="s">
        <v>792</v>
      </c>
      <c r="N3353" t="s">
        <v>42</v>
      </c>
      <c r="O3353" s="2">
        <v>42277</v>
      </c>
    </row>
    <row r="3354" spans="1:17" x14ac:dyDescent="0.35">
      <c r="A3354" t="s">
        <v>7721</v>
      </c>
      <c r="B3354" t="s">
        <v>7722</v>
      </c>
      <c r="D3354" t="s">
        <v>11</v>
      </c>
      <c r="E3354" t="s">
        <v>7644</v>
      </c>
      <c r="M3354" t="s">
        <v>792</v>
      </c>
      <c r="N3354" t="s">
        <v>42</v>
      </c>
      <c r="O3354" s="2">
        <v>42277</v>
      </c>
    </row>
    <row r="3355" spans="1:17" x14ac:dyDescent="0.35">
      <c r="A3355" t="s">
        <v>7723</v>
      </c>
      <c r="B3355" t="s">
        <v>7724</v>
      </c>
      <c r="D3355" t="s">
        <v>11</v>
      </c>
      <c r="E3355" t="s">
        <v>7644</v>
      </c>
      <c r="M3355" t="s">
        <v>792</v>
      </c>
      <c r="N3355" t="s">
        <v>42</v>
      </c>
      <c r="O3355" s="2">
        <v>42277</v>
      </c>
    </row>
    <row r="3356" spans="1:17" x14ac:dyDescent="0.35">
      <c r="A3356" t="s">
        <v>7725</v>
      </c>
      <c r="B3356" t="s">
        <v>7726</v>
      </c>
      <c r="D3356" t="s">
        <v>11</v>
      </c>
      <c r="E3356" t="s">
        <v>7644</v>
      </c>
      <c r="M3356" t="s">
        <v>792</v>
      </c>
      <c r="N3356" t="s">
        <v>42</v>
      </c>
      <c r="O3356" s="2">
        <v>42277</v>
      </c>
    </row>
    <row r="3357" spans="1:17" x14ac:dyDescent="0.35">
      <c r="A3357" t="s">
        <v>7727</v>
      </c>
      <c r="B3357" t="s">
        <v>7728</v>
      </c>
      <c r="D3357" t="s">
        <v>11</v>
      </c>
      <c r="E3357" t="s">
        <v>7644</v>
      </c>
      <c r="M3357" t="s">
        <v>792</v>
      </c>
      <c r="N3357" t="s">
        <v>42</v>
      </c>
      <c r="O3357" s="2">
        <v>42277</v>
      </c>
    </row>
    <row r="3358" spans="1:17" x14ac:dyDescent="0.35">
      <c r="A3358" t="s">
        <v>7729</v>
      </c>
      <c r="B3358" t="s">
        <v>7730</v>
      </c>
      <c r="D3358" t="s">
        <v>11</v>
      </c>
      <c r="E3358" t="s">
        <v>7644</v>
      </c>
      <c r="M3358" t="s">
        <v>792</v>
      </c>
      <c r="N3358" t="s">
        <v>42</v>
      </c>
      <c r="O3358" s="2">
        <v>42277</v>
      </c>
    </row>
    <row r="3359" spans="1:17" x14ac:dyDescent="0.35">
      <c r="A3359" t="s">
        <v>7731</v>
      </c>
      <c r="B3359" t="s">
        <v>7732</v>
      </c>
      <c r="D3359" t="s">
        <v>11</v>
      </c>
      <c r="E3359" t="s">
        <v>7644</v>
      </c>
      <c r="M3359" t="s">
        <v>792</v>
      </c>
      <c r="N3359" t="s">
        <v>42</v>
      </c>
      <c r="O3359" s="2">
        <v>42277</v>
      </c>
    </row>
    <row r="3360" spans="1:17" x14ac:dyDescent="0.35">
      <c r="A3360" t="s">
        <v>7733</v>
      </c>
      <c r="B3360" t="s">
        <v>7734</v>
      </c>
      <c r="D3360" t="s">
        <v>11</v>
      </c>
      <c r="E3360" t="s">
        <v>7644</v>
      </c>
      <c r="M3360" t="s">
        <v>792</v>
      </c>
      <c r="N3360" t="s">
        <v>42</v>
      </c>
      <c r="O3360" s="2">
        <v>42277</v>
      </c>
    </row>
    <row r="3361" spans="1:18" x14ac:dyDescent="0.35">
      <c r="A3361" t="s">
        <v>7735</v>
      </c>
      <c r="B3361" t="s">
        <v>7736</v>
      </c>
      <c r="D3361" t="s">
        <v>11</v>
      </c>
      <c r="E3361" t="s">
        <v>7644</v>
      </c>
      <c r="M3361" t="s">
        <v>792</v>
      </c>
      <c r="N3361" t="s">
        <v>42</v>
      </c>
      <c r="O3361" s="2">
        <v>42277</v>
      </c>
      <c r="R3361" s="2">
        <v>42566</v>
      </c>
    </row>
    <row r="3362" spans="1:18" x14ac:dyDescent="0.35">
      <c r="A3362" t="s">
        <v>7737</v>
      </c>
      <c r="B3362" t="s">
        <v>7738</v>
      </c>
      <c r="D3362" t="s">
        <v>11</v>
      </c>
      <c r="E3362" t="s">
        <v>7644</v>
      </c>
      <c r="M3362" t="s">
        <v>792</v>
      </c>
      <c r="N3362" t="s">
        <v>42</v>
      </c>
      <c r="O3362" s="2">
        <v>42277</v>
      </c>
      <c r="Q3362" s="2">
        <v>42566</v>
      </c>
    </row>
    <row r="3363" spans="1:18" x14ac:dyDescent="0.35">
      <c r="A3363" t="s">
        <v>7739</v>
      </c>
      <c r="B3363" t="s">
        <v>7740</v>
      </c>
      <c r="D3363" t="s">
        <v>11</v>
      </c>
      <c r="E3363" t="s">
        <v>7644</v>
      </c>
      <c r="M3363" t="s">
        <v>792</v>
      </c>
      <c r="N3363" t="s">
        <v>42</v>
      </c>
      <c r="O3363" s="2">
        <v>42277</v>
      </c>
    </row>
    <row r="3364" spans="1:18" x14ac:dyDescent="0.35">
      <c r="A3364" t="s">
        <v>7741</v>
      </c>
      <c r="B3364" t="s">
        <v>7742</v>
      </c>
      <c r="D3364" t="s">
        <v>11</v>
      </c>
      <c r="E3364" t="s">
        <v>7644</v>
      </c>
      <c r="M3364" t="s">
        <v>792</v>
      </c>
      <c r="N3364" t="s">
        <v>42</v>
      </c>
      <c r="O3364" s="2">
        <v>42277</v>
      </c>
    </row>
    <row r="3365" spans="1:18" x14ac:dyDescent="0.35">
      <c r="A3365" t="s">
        <v>7743</v>
      </c>
      <c r="B3365" t="s">
        <v>7744</v>
      </c>
      <c r="D3365" t="s">
        <v>11</v>
      </c>
      <c r="E3365" t="s">
        <v>7644</v>
      </c>
      <c r="M3365" t="s">
        <v>792</v>
      </c>
      <c r="N3365" t="s">
        <v>42</v>
      </c>
      <c r="O3365" s="2">
        <v>42277</v>
      </c>
    </row>
    <row r="3366" spans="1:18" x14ac:dyDescent="0.35">
      <c r="A3366" t="s">
        <v>7745</v>
      </c>
      <c r="B3366" t="s">
        <v>7746</v>
      </c>
      <c r="D3366" t="s">
        <v>11</v>
      </c>
      <c r="E3366" t="s">
        <v>7644</v>
      </c>
      <c r="M3366" t="s">
        <v>792</v>
      </c>
      <c r="N3366" t="s">
        <v>42</v>
      </c>
      <c r="O3366" s="2">
        <v>42277</v>
      </c>
    </row>
    <row r="3367" spans="1:18" x14ac:dyDescent="0.35">
      <c r="A3367" t="s">
        <v>7747</v>
      </c>
      <c r="B3367" t="s">
        <v>7748</v>
      </c>
      <c r="D3367" t="s">
        <v>11</v>
      </c>
      <c r="E3367" t="s">
        <v>7644</v>
      </c>
      <c r="M3367" t="s">
        <v>792</v>
      </c>
      <c r="N3367" t="s">
        <v>42</v>
      </c>
      <c r="O3367" s="2">
        <v>42277</v>
      </c>
    </row>
    <row r="3368" spans="1:18" x14ac:dyDescent="0.35">
      <c r="A3368" t="s">
        <v>7749</v>
      </c>
      <c r="B3368" t="s">
        <v>7750</v>
      </c>
      <c r="D3368" t="s">
        <v>11</v>
      </c>
      <c r="E3368" t="s">
        <v>7644</v>
      </c>
      <c r="M3368" t="s">
        <v>792</v>
      </c>
      <c r="N3368" t="s">
        <v>42</v>
      </c>
      <c r="O3368" s="2">
        <v>42277</v>
      </c>
      <c r="R3368" s="2">
        <v>42566</v>
      </c>
    </row>
    <row r="3369" spans="1:18" x14ac:dyDescent="0.35">
      <c r="A3369" t="s">
        <v>7751</v>
      </c>
      <c r="B3369" t="s">
        <v>7752</v>
      </c>
      <c r="D3369" t="s">
        <v>11</v>
      </c>
      <c r="E3369" t="s">
        <v>7644</v>
      </c>
      <c r="M3369" t="s">
        <v>792</v>
      </c>
      <c r="N3369" t="s">
        <v>42</v>
      </c>
      <c r="O3369" s="2">
        <v>42277</v>
      </c>
    </row>
    <row r="3370" spans="1:18" x14ac:dyDescent="0.35">
      <c r="A3370" t="s">
        <v>7753</v>
      </c>
      <c r="B3370" t="s">
        <v>7754</v>
      </c>
      <c r="D3370" t="s">
        <v>11</v>
      </c>
      <c r="E3370" t="s">
        <v>7644</v>
      </c>
      <c r="M3370" t="s">
        <v>792</v>
      </c>
      <c r="N3370" t="s">
        <v>42</v>
      </c>
      <c r="O3370" s="2">
        <v>42277</v>
      </c>
    </row>
    <row r="3371" spans="1:18" x14ac:dyDescent="0.35">
      <c r="A3371" t="s">
        <v>7755</v>
      </c>
      <c r="B3371" t="s">
        <v>7756</v>
      </c>
      <c r="D3371" t="s">
        <v>11</v>
      </c>
      <c r="E3371" t="s">
        <v>7644</v>
      </c>
      <c r="M3371" t="s">
        <v>792</v>
      </c>
      <c r="N3371" t="s">
        <v>42</v>
      </c>
      <c r="O3371" s="2">
        <v>42277</v>
      </c>
    </row>
    <row r="3372" spans="1:18" x14ac:dyDescent="0.35">
      <c r="A3372" t="s">
        <v>7757</v>
      </c>
      <c r="B3372" t="s">
        <v>7758</v>
      </c>
      <c r="D3372" t="s">
        <v>11</v>
      </c>
      <c r="E3372" t="s">
        <v>7644</v>
      </c>
      <c r="M3372" t="s">
        <v>792</v>
      </c>
      <c r="N3372" t="s">
        <v>42</v>
      </c>
      <c r="O3372" s="2">
        <v>42277</v>
      </c>
    </row>
    <row r="3373" spans="1:18" x14ac:dyDescent="0.35">
      <c r="A3373" t="s">
        <v>7759</v>
      </c>
      <c r="B3373" t="s">
        <v>7760</v>
      </c>
      <c r="D3373" t="s">
        <v>11</v>
      </c>
      <c r="E3373" t="s">
        <v>7644</v>
      </c>
      <c r="M3373" t="s">
        <v>792</v>
      </c>
      <c r="N3373" t="s">
        <v>42</v>
      </c>
      <c r="O3373" s="2">
        <v>42277</v>
      </c>
    </row>
    <row r="3374" spans="1:18" x14ac:dyDescent="0.35">
      <c r="A3374" t="s">
        <v>7761</v>
      </c>
      <c r="B3374" t="s">
        <v>7762</v>
      </c>
      <c r="D3374" t="s">
        <v>11</v>
      </c>
      <c r="E3374" t="s">
        <v>7644</v>
      </c>
      <c r="M3374" t="s">
        <v>792</v>
      </c>
      <c r="N3374" t="s">
        <v>42</v>
      </c>
      <c r="O3374" s="2">
        <v>42277</v>
      </c>
    </row>
    <row r="3375" spans="1:18" x14ac:dyDescent="0.35">
      <c r="A3375" t="s">
        <v>7763</v>
      </c>
      <c r="B3375" t="s">
        <v>7764</v>
      </c>
      <c r="D3375" t="s">
        <v>11</v>
      </c>
      <c r="E3375" t="s">
        <v>7644</v>
      </c>
      <c r="M3375" t="s">
        <v>792</v>
      </c>
      <c r="N3375" t="s">
        <v>42</v>
      </c>
      <c r="O3375" s="2">
        <v>42277</v>
      </c>
    </row>
    <row r="3376" spans="1:18" x14ac:dyDescent="0.35">
      <c r="A3376" t="s">
        <v>7765</v>
      </c>
      <c r="B3376" t="s">
        <v>7766</v>
      </c>
      <c r="D3376" t="s">
        <v>11</v>
      </c>
      <c r="E3376" t="s">
        <v>7644</v>
      </c>
      <c r="M3376" t="s">
        <v>792</v>
      </c>
      <c r="N3376" t="s">
        <v>42</v>
      </c>
      <c r="O3376" s="2">
        <v>42277</v>
      </c>
    </row>
    <row r="3377" spans="1:15" x14ac:dyDescent="0.35">
      <c r="A3377" t="s">
        <v>7767</v>
      </c>
      <c r="B3377" t="s">
        <v>7768</v>
      </c>
      <c r="D3377" t="s">
        <v>11</v>
      </c>
      <c r="E3377" t="s">
        <v>7644</v>
      </c>
      <c r="M3377" t="s">
        <v>792</v>
      </c>
      <c r="N3377" t="s">
        <v>42</v>
      </c>
      <c r="O3377" s="2">
        <v>42277</v>
      </c>
    </row>
    <row r="3378" spans="1:15" x14ac:dyDescent="0.35">
      <c r="A3378" t="s">
        <v>7769</v>
      </c>
      <c r="B3378" t="s">
        <v>7770</v>
      </c>
      <c r="D3378" t="s">
        <v>11</v>
      </c>
      <c r="E3378" t="s">
        <v>7644</v>
      </c>
      <c r="M3378" t="s">
        <v>792</v>
      </c>
      <c r="N3378" t="s">
        <v>42</v>
      </c>
      <c r="O3378" s="2">
        <v>42277</v>
      </c>
    </row>
    <row r="3379" spans="1:15" x14ac:dyDescent="0.35">
      <c r="A3379" t="s">
        <v>7771</v>
      </c>
      <c r="B3379" t="s">
        <v>7772</v>
      </c>
      <c r="D3379" t="s">
        <v>11</v>
      </c>
      <c r="E3379" t="s">
        <v>7644</v>
      </c>
      <c r="M3379" t="s">
        <v>792</v>
      </c>
      <c r="N3379" t="s">
        <v>42</v>
      </c>
      <c r="O3379" s="2">
        <v>42277</v>
      </c>
    </row>
    <row r="3380" spans="1:15" x14ac:dyDescent="0.35">
      <c r="A3380" t="s">
        <v>7773</v>
      </c>
      <c r="B3380" t="s">
        <v>7774</v>
      </c>
      <c r="D3380" t="s">
        <v>11</v>
      </c>
      <c r="E3380" t="s">
        <v>7644</v>
      </c>
      <c r="M3380" t="s">
        <v>792</v>
      </c>
      <c r="N3380" t="s">
        <v>42</v>
      </c>
      <c r="O3380" s="2">
        <v>42277</v>
      </c>
    </row>
    <row r="3381" spans="1:15" x14ac:dyDescent="0.35">
      <c r="A3381" t="s">
        <v>7775</v>
      </c>
      <c r="B3381" t="s">
        <v>7776</v>
      </c>
      <c r="D3381" t="s">
        <v>11</v>
      </c>
      <c r="E3381" t="s">
        <v>7644</v>
      </c>
      <c r="M3381" t="s">
        <v>792</v>
      </c>
      <c r="N3381" t="s">
        <v>42</v>
      </c>
      <c r="O3381" s="2">
        <v>42566</v>
      </c>
    </row>
    <row r="3382" spans="1:15" x14ac:dyDescent="0.35">
      <c r="A3382" t="s">
        <v>7777</v>
      </c>
      <c r="B3382" t="s">
        <v>7778</v>
      </c>
      <c r="D3382" t="s">
        <v>11</v>
      </c>
      <c r="E3382" t="s">
        <v>7644</v>
      </c>
      <c r="M3382" t="s">
        <v>792</v>
      </c>
      <c r="N3382" t="s">
        <v>42</v>
      </c>
      <c r="O3382" s="2">
        <v>43296</v>
      </c>
    </row>
    <row r="3383" spans="1:15" x14ac:dyDescent="0.35">
      <c r="A3383" t="s">
        <v>7779</v>
      </c>
      <c r="B3383" t="s">
        <v>7780</v>
      </c>
      <c r="D3383" t="s">
        <v>11</v>
      </c>
      <c r="E3383" t="s">
        <v>7644</v>
      </c>
      <c r="M3383" t="s">
        <v>792</v>
      </c>
      <c r="N3383" t="s">
        <v>42</v>
      </c>
      <c r="O3383" s="2">
        <v>43661</v>
      </c>
    </row>
    <row r="3384" spans="1:15" x14ac:dyDescent="0.35">
      <c r="A3384" t="s">
        <v>7781</v>
      </c>
      <c r="B3384" t="s">
        <v>7782</v>
      </c>
      <c r="D3384" t="s">
        <v>11</v>
      </c>
      <c r="E3384" t="s">
        <v>7644</v>
      </c>
      <c r="M3384" t="s">
        <v>792</v>
      </c>
      <c r="N3384" t="s">
        <v>42</v>
      </c>
      <c r="O3384" s="2">
        <v>45122</v>
      </c>
    </row>
    <row r="3385" spans="1:15" x14ac:dyDescent="0.35">
      <c r="A3385" t="s">
        <v>7783</v>
      </c>
      <c r="B3385" t="s">
        <v>7784</v>
      </c>
      <c r="D3385" t="s">
        <v>11</v>
      </c>
      <c r="E3385" t="s">
        <v>7644</v>
      </c>
      <c r="M3385" t="s">
        <v>792</v>
      </c>
      <c r="N3385" t="s">
        <v>42</v>
      </c>
      <c r="O3385" s="2">
        <v>45122</v>
      </c>
    </row>
    <row r="3386" spans="1:15" x14ac:dyDescent="0.35">
      <c r="A3386" t="s">
        <v>7785</v>
      </c>
      <c r="B3386" t="s">
        <v>7786</v>
      </c>
      <c r="D3386" t="s">
        <v>11</v>
      </c>
      <c r="E3386" t="s">
        <v>7644</v>
      </c>
      <c r="M3386" t="s">
        <v>792</v>
      </c>
      <c r="N3386" t="s">
        <v>42</v>
      </c>
      <c r="O3386" s="2">
        <v>45122</v>
      </c>
    </row>
    <row r="3387" spans="1:15" x14ac:dyDescent="0.35">
      <c r="A3387" t="s">
        <v>7787</v>
      </c>
      <c r="B3387" t="s">
        <v>7788</v>
      </c>
      <c r="D3387" t="s">
        <v>11</v>
      </c>
      <c r="E3387" t="s">
        <v>7644</v>
      </c>
      <c r="M3387" t="s">
        <v>792</v>
      </c>
      <c r="N3387" t="s">
        <v>42</v>
      </c>
      <c r="O3387" s="2">
        <v>45122</v>
      </c>
    </row>
    <row r="3388" spans="1:15" x14ac:dyDescent="0.35">
      <c r="A3388" t="s">
        <v>7789</v>
      </c>
      <c r="B3388" t="s">
        <v>7790</v>
      </c>
      <c r="D3388" t="s">
        <v>11</v>
      </c>
      <c r="E3388" t="s">
        <v>7644</v>
      </c>
      <c r="M3388" t="s">
        <v>792</v>
      </c>
      <c r="N3388" t="s">
        <v>42</v>
      </c>
      <c r="O3388" s="2">
        <v>45122</v>
      </c>
    </row>
    <row r="3389" spans="1:15" x14ac:dyDescent="0.35">
      <c r="A3389" t="s">
        <v>7791</v>
      </c>
      <c r="B3389" t="s">
        <v>7792</v>
      </c>
      <c r="D3389" t="s">
        <v>11</v>
      </c>
      <c r="E3389" t="s">
        <v>7644</v>
      </c>
      <c r="M3389" t="s">
        <v>792</v>
      </c>
      <c r="N3389" t="s">
        <v>42</v>
      </c>
      <c r="O3389" s="2">
        <v>45122</v>
      </c>
    </row>
    <row r="3390" spans="1:15" x14ac:dyDescent="0.35">
      <c r="A3390" t="s">
        <v>7793</v>
      </c>
      <c r="B3390" t="s">
        <v>7794</v>
      </c>
      <c r="D3390" t="s">
        <v>11</v>
      </c>
      <c r="E3390" t="s">
        <v>7644</v>
      </c>
      <c r="M3390" t="s">
        <v>792</v>
      </c>
      <c r="N3390" t="s">
        <v>42</v>
      </c>
      <c r="O3390" s="2">
        <v>45122</v>
      </c>
    </row>
    <row r="3391" spans="1:15" x14ac:dyDescent="0.35">
      <c r="A3391" t="s">
        <v>7795</v>
      </c>
      <c r="B3391" t="s">
        <v>7796</v>
      </c>
      <c r="D3391" t="s">
        <v>11</v>
      </c>
      <c r="E3391" t="s">
        <v>7644</v>
      </c>
      <c r="M3391" t="s">
        <v>792</v>
      </c>
      <c r="N3391" t="s">
        <v>42</v>
      </c>
      <c r="O3391" s="2">
        <v>45122</v>
      </c>
    </row>
    <row r="3392" spans="1:15" x14ac:dyDescent="0.35">
      <c r="A3392" t="s">
        <v>7797</v>
      </c>
      <c r="B3392" t="s">
        <v>7798</v>
      </c>
      <c r="D3392" t="s">
        <v>11</v>
      </c>
      <c r="E3392" t="s">
        <v>7644</v>
      </c>
      <c r="M3392" t="s">
        <v>792</v>
      </c>
      <c r="N3392" t="s">
        <v>42</v>
      </c>
      <c r="O3392" s="2">
        <v>45122</v>
      </c>
    </row>
    <row r="3393" spans="1:17" x14ac:dyDescent="0.35">
      <c r="A3393" t="s">
        <v>7799</v>
      </c>
      <c r="B3393" t="s">
        <v>7800</v>
      </c>
      <c r="D3393" t="s">
        <v>11</v>
      </c>
      <c r="E3393" t="s">
        <v>7644</v>
      </c>
      <c r="M3393" t="s">
        <v>792</v>
      </c>
      <c r="N3393" t="s">
        <v>42</v>
      </c>
      <c r="O3393" s="2">
        <v>45122</v>
      </c>
    </row>
    <row r="3394" spans="1:17" x14ac:dyDescent="0.35">
      <c r="A3394" t="s">
        <v>7801</v>
      </c>
      <c r="B3394" t="s">
        <v>7802</v>
      </c>
      <c r="D3394" t="s">
        <v>11</v>
      </c>
      <c r="E3394" t="s">
        <v>7644</v>
      </c>
      <c r="M3394" t="s">
        <v>792</v>
      </c>
      <c r="N3394" t="s">
        <v>42</v>
      </c>
      <c r="O3394" s="2">
        <v>45122</v>
      </c>
    </row>
    <row r="3395" spans="1:17" x14ac:dyDescent="0.35">
      <c r="A3395" t="s">
        <v>7803</v>
      </c>
      <c r="B3395" t="s">
        <v>7804</v>
      </c>
      <c r="D3395" t="s">
        <v>11</v>
      </c>
      <c r="E3395" t="s">
        <v>7644</v>
      </c>
      <c r="M3395" t="s">
        <v>792</v>
      </c>
      <c r="N3395" t="s">
        <v>42</v>
      </c>
      <c r="O3395" s="2">
        <v>45122</v>
      </c>
    </row>
    <row r="3396" spans="1:17" x14ac:dyDescent="0.35">
      <c r="A3396" t="s">
        <v>7805</v>
      </c>
      <c r="B3396" t="s">
        <v>7806</v>
      </c>
      <c r="D3396" t="s">
        <v>11</v>
      </c>
      <c r="E3396" t="s">
        <v>7644</v>
      </c>
      <c r="M3396" t="s">
        <v>792</v>
      </c>
      <c r="N3396" t="s">
        <v>42</v>
      </c>
      <c r="O3396" s="2">
        <v>45122</v>
      </c>
    </row>
    <row r="3397" spans="1:17" x14ac:dyDescent="0.35">
      <c r="A3397" t="s">
        <v>7807</v>
      </c>
      <c r="B3397" t="s">
        <v>7808</v>
      </c>
      <c r="D3397" t="s">
        <v>11</v>
      </c>
      <c r="E3397" t="s">
        <v>7644</v>
      </c>
      <c r="M3397" t="s">
        <v>792</v>
      </c>
      <c r="N3397" t="s">
        <v>42</v>
      </c>
      <c r="O3397" s="2">
        <v>45122</v>
      </c>
    </row>
    <row r="3398" spans="1:17" x14ac:dyDescent="0.35">
      <c r="A3398" t="s">
        <v>7809</v>
      </c>
      <c r="B3398" t="s">
        <v>7810</v>
      </c>
      <c r="D3398" t="s">
        <v>11</v>
      </c>
      <c r="E3398" t="s">
        <v>7644</v>
      </c>
      <c r="M3398" t="s">
        <v>792</v>
      </c>
      <c r="N3398" t="s">
        <v>42</v>
      </c>
      <c r="O3398" s="2">
        <v>45122</v>
      </c>
    </row>
    <row r="3399" spans="1:17" x14ac:dyDescent="0.35">
      <c r="A3399" t="s">
        <v>7811</v>
      </c>
      <c r="B3399" t="s">
        <v>7812</v>
      </c>
      <c r="D3399" t="s">
        <v>11</v>
      </c>
      <c r="E3399" t="s">
        <v>7644</v>
      </c>
      <c r="M3399" t="s">
        <v>792</v>
      </c>
      <c r="N3399" t="s">
        <v>42</v>
      </c>
      <c r="O3399" s="2">
        <v>45122</v>
      </c>
    </row>
    <row r="3400" spans="1:17" x14ac:dyDescent="0.35">
      <c r="A3400" t="s">
        <v>7813</v>
      </c>
      <c r="B3400" t="s">
        <v>7814</v>
      </c>
      <c r="D3400" t="s">
        <v>11</v>
      </c>
      <c r="E3400" t="s">
        <v>7644</v>
      </c>
      <c r="M3400" t="s">
        <v>792</v>
      </c>
      <c r="N3400" t="s">
        <v>42</v>
      </c>
      <c r="O3400" s="2">
        <v>45122</v>
      </c>
    </row>
    <row r="3401" spans="1:17" x14ac:dyDescent="0.35">
      <c r="A3401" t="s">
        <v>7815</v>
      </c>
      <c r="B3401" t="s">
        <v>7816</v>
      </c>
      <c r="D3401" t="s">
        <v>11</v>
      </c>
      <c r="E3401" t="s">
        <v>7644</v>
      </c>
      <c r="M3401" t="s">
        <v>792</v>
      </c>
      <c r="N3401" t="s">
        <v>42</v>
      </c>
      <c r="O3401" s="2">
        <v>45122</v>
      </c>
      <c r="Q3401" s="2">
        <v>46203</v>
      </c>
    </row>
    <row r="3402" spans="1:17" x14ac:dyDescent="0.35">
      <c r="A3402" t="s">
        <v>7817</v>
      </c>
      <c r="B3402" t="s">
        <v>7818</v>
      </c>
      <c r="D3402" t="s">
        <v>11</v>
      </c>
      <c r="E3402" t="s">
        <v>7644</v>
      </c>
      <c r="M3402" t="s">
        <v>792</v>
      </c>
      <c r="N3402" t="s">
        <v>42</v>
      </c>
      <c r="O3402" s="2">
        <v>45122</v>
      </c>
    </row>
    <row r="3403" spans="1:17" x14ac:dyDescent="0.35">
      <c r="A3403" t="s">
        <v>7819</v>
      </c>
      <c r="B3403" t="s">
        <v>7820</v>
      </c>
      <c r="D3403" t="s">
        <v>11</v>
      </c>
      <c r="E3403" t="s">
        <v>7644</v>
      </c>
      <c r="M3403" t="s">
        <v>792</v>
      </c>
      <c r="N3403" t="s">
        <v>42</v>
      </c>
      <c r="O3403" s="2">
        <v>45122</v>
      </c>
    </row>
    <row r="3404" spans="1:17" x14ac:dyDescent="0.35">
      <c r="A3404" t="s">
        <v>7821</v>
      </c>
      <c r="B3404" t="s">
        <v>7822</v>
      </c>
      <c r="D3404" t="s">
        <v>11</v>
      </c>
      <c r="E3404" t="s">
        <v>7644</v>
      </c>
      <c r="M3404" t="s">
        <v>792</v>
      </c>
      <c r="N3404" t="s">
        <v>42</v>
      </c>
      <c r="O3404" s="2">
        <v>45122</v>
      </c>
    </row>
    <row r="3405" spans="1:17" x14ac:dyDescent="0.35">
      <c r="A3405" t="s">
        <v>7823</v>
      </c>
      <c r="B3405" t="s">
        <v>7824</v>
      </c>
      <c r="D3405" t="s">
        <v>11</v>
      </c>
      <c r="E3405" t="s">
        <v>7644</v>
      </c>
      <c r="M3405" t="s">
        <v>792</v>
      </c>
      <c r="N3405" t="s">
        <v>42</v>
      </c>
      <c r="O3405" s="2">
        <v>45122</v>
      </c>
    </row>
    <row r="3406" spans="1:17" x14ac:dyDescent="0.35">
      <c r="A3406" t="s">
        <v>7825</v>
      </c>
      <c r="B3406" t="s">
        <v>7826</v>
      </c>
      <c r="D3406" t="s">
        <v>11</v>
      </c>
      <c r="E3406" t="s">
        <v>7644</v>
      </c>
      <c r="M3406" t="s">
        <v>792</v>
      </c>
      <c r="N3406" t="s">
        <v>42</v>
      </c>
      <c r="O3406" s="2">
        <v>45122</v>
      </c>
    </row>
    <row r="3407" spans="1:17" x14ac:dyDescent="0.35">
      <c r="A3407" t="s">
        <v>7827</v>
      </c>
      <c r="B3407" t="s">
        <v>7828</v>
      </c>
      <c r="D3407" t="s">
        <v>11</v>
      </c>
      <c r="E3407" t="s">
        <v>7644</v>
      </c>
      <c r="M3407" t="s">
        <v>792</v>
      </c>
      <c r="N3407" t="s">
        <v>42</v>
      </c>
      <c r="O3407" s="2">
        <v>45122</v>
      </c>
    </row>
    <row r="3408" spans="1:17" x14ac:dyDescent="0.35">
      <c r="A3408" t="s">
        <v>7829</v>
      </c>
      <c r="B3408" t="s">
        <v>7830</v>
      </c>
      <c r="D3408" t="s">
        <v>11</v>
      </c>
      <c r="E3408" t="s">
        <v>7644</v>
      </c>
      <c r="M3408" t="s">
        <v>792</v>
      </c>
      <c r="N3408" t="s">
        <v>42</v>
      </c>
      <c r="O3408" s="2">
        <v>45122</v>
      </c>
    </row>
    <row r="3409" spans="1:17" x14ac:dyDescent="0.35">
      <c r="A3409" t="s">
        <v>7831</v>
      </c>
      <c r="B3409" t="s">
        <v>7832</v>
      </c>
      <c r="D3409" t="s">
        <v>11</v>
      </c>
      <c r="E3409" t="s">
        <v>7644</v>
      </c>
      <c r="M3409" t="s">
        <v>792</v>
      </c>
      <c r="N3409" t="s">
        <v>42</v>
      </c>
      <c r="O3409" s="2">
        <v>45122</v>
      </c>
    </row>
    <row r="3410" spans="1:17" x14ac:dyDescent="0.35">
      <c r="A3410" t="s">
        <v>7833</v>
      </c>
      <c r="B3410" t="s">
        <v>7834</v>
      </c>
      <c r="D3410" t="s">
        <v>11</v>
      </c>
      <c r="E3410" t="s">
        <v>7644</v>
      </c>
      <c r="M3410" t="s">
        <v>792</v>
      </c>
      <c r="N3410" t="s">
        <v>42</v>
      </c>
      <c r="O3410" s="2">
        <v>45122</v>
      </c>
    </row>
    <row r="3411" spans="1:17" x14ac:dyDescent="0.35">
      <c r="A3411" t="s">
        <v>7835</v>
      </c>
      <c r="B3411" t="s">
        <v>7836</v>
      </c>
      <c r="D3411" t="s">
        <v>11</v>
      </c>
      <c r="E3411" t="s">
        <v>7644</v>
      </c>
      <c r="M3411" t="s">
        <v>792</v>
      </c>
      <c r="N3411" t="s">
        <v>42</v>
      </c>
      <c r="O3411" s="2">
        <v>45122</v>
      </c>
    </row>
    <row r="3412" spans="1:17" x14ac:dyDescent="0.35">
      <c r="A3412" t="s">
        <v>6590</v>
      </c>
      <c r="B3412" t="s">
        <v>7837</v>
      </c>
      <c r="D3412" t="s">
        <v>11</v>
      </c>
      <c r="E3412" t="s">
        <v>7644</v>
      </c>
      <c r="M3412" t="s">
        <v>792</v>
      </c>
      <c r="N3412" t="s">
        <v>42</v>
      </c>
      <c r="O3412" s="2">
        <v>45580</v>
      </c>
    </row>
    <row r="3413" spans="1:17" x14ac:dyDescent="0.35">
      <c r="A3413" t="s">
        <v>7838</v>
      </c>
      <c r="B3413" t="s">
        <v>7839</v>
      </c>
      <c r="D3413" t="s">
        <v>11</v>
      </c>
      <c r="E3413" t="s">
        <v>7644</v>
      </c>
      <c r="M3413" t="s">
        <v>792</v>
      </c>
      <c r="N3413" t="s">
        <v>42</v>
      </c>
      <c r="O3413" s="2">
        <v>46203</v>
      </c>
    </row>
    <row r="3414" spans="1:17" x14ac:dyDescent="0.35">
      <c r="A3414" t="s">
        <v>7840</v>
      </c>
      <c r="B3414" t="s">
        <v>7841</v>
      </c>
      <c r="D3414" t="s">
        <v>11</v>
      </c>
      <c r="E3414" t="s">
        <v>7644</v>
      </c>
      <c r="M3414" t="s">
        <v>792</v>
      </c>
      <c r="N3414" t="s">
        <v>42</v>
      </c>
      <c r="O3414" s="2">
        <v>46203</v>
      </c>
    </row>
    <row r="3415" spans="1:17" x14ac:dyDescent="0.35">
      <c r="A3415" t="s">
        <v>7842</v>
      </c>
      <c r="B3415" t="s">
        <v>7843</v>
      </c>
      <c r="D3415" t="s">
        <v>11</v>
      </c>
      <c r="E3415" t="s">
        <v>7644</v>
      </c>
      <c r="M3415" t="s">
        <v>792</v>
      </c>
      <c r="N3415" t="s">
        <v>42</v>
      </c>
      <c r="O3415" s="2">
        <v>46203</v>
      </c>
    </row>
    <row r="3416" spans="1:17" x14ac:dyDescent="0.35">
      <c r="A3416" t="s">
        <v>7844</v>
      </c>
      <c r="B3416" t="s">
        <v>7845</v>
      </c>
      <c r="D3416" t="s">
        <v>11</v>
      </c>
      <c r="E3416" t="s">
        <v>7644</v>
      </c>
      <c r="M3416" t="s">
        <v>792</v>
      </c>
      <c r="N3416" t="s">
        <v>42</v>
      </c>
      <c r="O3416" s="2">
        <v>46203</v>
      </c>
    </row>
    <row r="3417" spans="1:17" x14ac:dyDescent="0.35">
      <c r="A3417" t="s">
        <v>7846</v>
      </c>
      <c r="B3417" t="s">
        <v>7847</v>
      </c>
      <c r="D3417" t="s">
        <v>11</v>
      </c>
      <c r="E3417" t="s">
        <v>7644</v>
      </c>
      <c r="M3417" t="s">
        <v>792</v>
      </c>
      <c r="N3417" t="s">
        <v>42</v>
      </c>
      <c r="O3417" s="2">
        <v>46203</v>
      </c>
    </row>
    <row r="3418" spans="1:17" x14ac:dyDescent="0.35">
      <c r="A3418" t="s">
        <v>7848</v>
      </c>
      <c r="B3418" t="s">
        <v>7849</v>
      </c>
      <c r="D3418" t="s">
        <v>11</v>
      </c>
      <c r="E3418" t="s">
        <v>7644</v>
      </c>
      <c r="M3418" t="s">
        <v>792</v>
      </c>
      <c r="N3418" t="s">
        <v>42</v>
      </c>
      <c r="O3418" s="2">
        <v>46203</v>
      </c>
    </row>
    <row r="3419" spans="1:17" x14ac:dyDescent="0.35">
      <c r="A3419" t="s">
        <v>7850</v>
      </c>
      <c r="B3419" t="s">
        <v>7851</v>
      </c>
      <c r="D3419" t="s">
        <v>6</v>
      </c>
      <c r="E3419" t="s">
        <v>7644</v>
      </c>
      <c r="M3419" t="s">
        <v>792</v>
      </c>
      <c r="N3419" t="s">
        <v>42</v>
      </c>
      <c r="O3419" s="2">
        <v>41827</v>
      </c>
    </row>
    <row r="3420" spans="1:17" x14ac:dyDescent="0.35">
      <c r="A3420" t="s">
        <v>7852</v>
      </c>
      <c r="B3420" t="s">
        <v>7853</v>
      </c>
      <c r="D3420" t="s">
        <v>11</v>
      </c>
      <c r="E3420" t="s">
        <v>7644</v>
      </c>
      <c r="M3420" t="s">
        <v>792</v>
      </c>
      <c r="N3420" t="s">
        <v>42</v>
      </c>
      <c r="O3420" s="2">
        <v>41827</v>
      </c>
      <c r="Q3420" s="2">
        <v>41639</v>
      </c>
    </row>
    <row r="3421" spans="1:17" x14ac:dyDescent="0.35">
      <c r="A3421" t="s">
        <v>7854</v>
      </c>
      <c r="B3421" t="s">
        <v>7855</v>
      </c>
      <c r="D3421" t="s">
        <v>11</v>
      </c>
      <c r="E3421" t="s">
        <v>7644</v>
      </c>
      <c r="M3421" t="s">
        <v>792</v>
      </c>
      <c r="N3421" t="s">
        <v>42</v>
      </c>
      <c r="O3421" s="2">
        <v>41827</v>
      </c>
      <c r="Q3421" s="2">
        <v>41639</v>
      </c>
    </row>
    <row r="3422" spans="1:17" x14ac:dyDescent="0.35">
      <c r="A3422" t="s">
        <v>7856</v>
      </c>
      <c r="B3422" t="s">
        <v>7857</v>
      </c>
      <c r="D3422" t="s">
        <v>11</v>
      </c>
      <c r="E3422" t="s">
        <v>7644</v>
      </c>
      <c r="M3422" t="s">
        <v>792</v>
      </c>
      <c r="N3422" t="s">
        <v>42</v>
      </c>
      <c r="O3422" s="2">
        <v>41827</v>
      </c>
      <c r="Q3422" s="2">
        <v>41639</v>
      </c>
    </row>
    <row r="3423" spans="1:17" x14ac:dyDescent="0.35">
      <c r="A3423" t="s">
        <v>7858</v>
      </c>
      <c r="B3423" t="s">
        <v>7859</v>
      </c>
      <c r="D3423" t="s">
        <v>11</v>
      </c>
      <c r="E3423" t="s">
        <v>7644</v>
      </c>
      <c r="M3423" t="s">
        <v>792</v>
      </c>
      <c r="N3423" t="s">
        <v>42</v>
      </c>
      <c r="O3423" s="2">
        <v>41827</v>
      </c>
      <c r="Q3423" s="2">
        <v>41639</v>
      </c>
    </row>
    <row r="3424" spans="1:17" x14ac:dyDescent="0.35">
      <c r="A3424" t="s">
        <v>7860</v>
      </c>
      <c r="B3424" t="s">
        <v>7861</v>
      </c>
      <c r="D3424" t="s">
        <v>11</v>
      </c>
      <c r="E3424" t="s">
        <v>7644</v>
      </c>
      <c r="M3424" t="s">
        <v>792</v>
      </c>
      <c r="N3424" t="s">
        <v>42</v>
      </c>
      <c r="O3424" s="2">
        <v>41827</v>
      </c>
      <c r="Q3424" s="2">
        <v>41639</v>
      </c>
    </row>
    <row r="3425" spans="1:17" x14ac:dyDescent="0.35">
      <c r="A3425" t="s">
        <v>7862</v>
      </c>
      <c r="B3425" t="s">
        <v>7863</v>
      </c>
      <c r="D3425" t="s">
        <v>11</v>
      </c>
      <c r="E3425" t="s">
        <v>7644</v>
      </c>
      <c r="M3425" t="s">
        <v>792</v>
      </c>
      <c r="N3425" t="s">
        <v>42</v>
      </c>
      <c r="O3425" s="2">
        <v>41827</v>
      </c>
      <c r="Q3425" s="2">
        <v>41639</v>
      </c>
    </row>
    <row r="3426" spans="1:17" x14ac:dyDescent="0.35">
      <c r="A3426" t="s">
        <v>7864</v>
      </c>
      <c r="B3426" t="s">
        <v>7865</v>
      </c>
      <c r="D3426" t="s">
        <v>11</v>
      </c>
      <c r="E3426" t="s">
        <v>7644</v>
      </c>
      <c r="M3426" t="s">
        <v>792</v>
      </c>
      <c r="N3426" t="s">
        <v>42</v>
      </c>
      <c r="O3426" s="2">
        <v>41827</v>
      </c>
      <c r="Q3426" s="2">
        <v>41639</v>
      </c>
    </row>
    <row r="3427" spans="1:17" x14ac:dyDescent="0.35">
      <c r="A3427" t="s">
        <v>7866</v>
      </c>
      <c r="B3427" t="s">
        <v>7867</v>
      </c>
      <c r="D3427" t="s">
        <v>11</v>
      </c>
      <c r="E3427" t="s">
        <v>7644</v>
      </c>
      <c r="M3427" t="s">
        <v>792</v>
      </c>
      <c r="N3427" t="s">
        <v>42</v>
      </c>
      <c r="O3427" s="2">
        <v>41827</v>
      </c>
      <c r="Q3427" s="2">
        <v>41639</v>
      </c>
    </row>
    <row r="3428" spans="1:17" x14ac:dyDescent="0.35">
      <c r="A3428" t="s">
        <v>7868</v>
      </c>
      <c r="B3428" t="s">
        <v>7869</v>
      </c>
      <c r="D3428" t="s">
        <v>11</v>
      </c>
      <c r="E3428" t="s">
        <v>7644</v>
      </c>
      <c r="M3428" t="s">
        <v>792</v>
      </c>
      <c r="N3428" t="s">
        <v>42</v>
      </c>
      <c r="O3428" s="2">
        <v>41827</v>
      </c>
      <c r="Q3428" s="2">
        <v>41639</v>
      </c>
    </row>
    <row r="3429" spans="1:17" x14ac:dyDescent="0.35">
      <c r="A3429" t="s">
        <v>7870</v>
      </c>
      <c r="B3429" t="s">
        <v>7871</v>
      </c>
      <c r="D3429" t="s">
        <v>11</v>
      </c>
      <c r="E3429" t="s">
        <v>7644</v>
      </c>
      <c r="M3429" t="s">
        <v>792</v>
      </c>
      <c r="N3429" t="s">
        <v>42</v>
      </c>
      <c r="O3429" s="2">
        <v>41827</v>
      </c>
      <c r="Q3429" s="2">
        <v>41639</v>
      </c>
    </row>
    <row r="3430" spans="1:17" x14ac:dyDescent="0.35">
      <c r="A3430" t="s">
        <v>7872</v>
      </c>
      <c r="B3430" t="s">
        <v>7873</v>
      </c>
      <c r="D3430" t="s">
        <v>11</v>
      </c>
      <c r="E3430" t="s">
        <v>7644</v>
      </c>
      <c r="M3430" t="s">
        <v>792</v>
      </c>
      <c r="N3430" t="s">
        <v>42</v>
      </c>
      <c r="O3430" s="2">
        <v>41827</v>
      </c>
      <c r="Q3430" s="2">
        <v>41639</v>
      </c>
    </row>
    <row r="3431" spans="1:17" x14ac:dyDescent="0.35">
      <c r="A3431" t="s">
        <v>7874</v>
      </c>
      <c r="B3431" t="s">
        <v>7875</v>
      </c>
      <c r="D3431" t="s">
        <v>11</v>
      </c>
      <c r="E3431" t="s">
        <v>7644</v>
      </c>
      <c r="M3431" t="s">
        <v>792</v>
      </c>
      <c r="N3431" t="s">
        <v>42</v>
      </c>
      <c r="O3431" s="2">
        <v>41827</v>
      </c>
      <c r="Q3431" s="2">
        <v>41639</v>
      </c>
    </row>
    <row r="3432" spans="1:17" x14ac:dyDescent="0.35">
      <c r="A3432" t="s">
        <v>7876</v>
      </c>
      <c r="B3432" t="s">
        <v>7877</v>
      </c>
      <c r="D3432" t="s">
        <v>11</v>
      </c>
      <c r="E3432" t="s">
        <v>7644</v>
      </c>
      <c r="M3432" t="s">
        <v>792</v>
      </c>
      <c r="N3432" t="s">
        <v>42</v>
      </c>
      <c r="O3432" s="2">
        <v>41827</v>
      </c>
      <c r="Q3432" s="2">
        <v>41639</v>
      </c>
    </row>
    <row r="3433" spans="1:17" x14ac:dyDescent="0.35">
      <c r="A3433" t="s">
        <v>7878</v>
      </c>
      <c r="B3433" t="s">
        <v>7879</v>
      </c>
      <c r="D3433" t="s">
        <v>11</v>
      </c>
      <c r="E3433" t="s">
        <v>7644</v>
      </c>
      <c r="M3433" t="s">
        <v>792</v>
      </c>
      <c r="N3433" t="s">
        <v>42</v>
      </c>
      <c r="O3433" s="2">
        <v>41827</v>
      </c>
      <c r="Q3433" s="2">
        <v>41639</v>
      </c>
    </row>
    <row r="3434" spans="1:17" x14ac:dyDescent="0.35">
      <c r="A3434" t="s">
        <v>7880</v>
      </c>
      <c r="B3434" t="s">
        <v>7881</v>
      </c>
      <c r="D3434" t="s">
        <v>11</v>
      </c>
      <c r="E3434" t="s">
        <v>7644</v>
      </c>
      <c r="M3434" t="s">
        <v>792</v>
      </c>
      <c r="N3434" t="s">
        <v>42</v>
      </c>
      <c r="O3434" s="2">
        <v>41827</v>
      </c>
      <c r="Q3434" s="2">
        <v>41639</v>
      </c>
    </row>
    <row r="3435" spans="1:17" x14ac:dyDescent="0.35">
      <c r="A3435" t="s">
        <v>7882</v>
      </c>
      <c r="B3435" t="s">
        <v>7883</v>
      </c>
      <c r="D3435" t="s">
        <v>11</v>
      </c>
      <c r="E3435" t="s">
        <v>7644</v>
      </c>
      <c r="M3435" t="s">
        <v>792</v>
      </c>
      <c r="N3435" t="s">
        <v>42</v>
      </c>
      <c r="O3435" s="2">
        <v>41827</v>
      </c>
      <c r="Q3435" s="2">
        <v>41639</v>
      </c>
    </row>
    <row r="3436" spans="1:17" x14ac:dyDescent="0.35">
      <c r="A3436" t="s">
        <v>7884</v>
      </c>
      <c r="B3436" t="s">
        <v>7885</v>
      </c>
      <c r="D3436" t="s">
        <v>11</v>
      </c>
      <c r="E3436" t="s">
        <v>7644</v>
      </c>
      <c r="M3436" t="s">
        <v>792</v>
      </c>
      <c r="N3436" t="s">
        <v>42</v>
      </c>
      <c r="O3436" s="2">
        <v>41827</v>
      </c>
      <c r="Q3436" s="2">
        <v>41639</v>
      </c>
    </row>
    <row r="3437" spans="1:17" x14ac:dyDescent="0.35">
      <c r="A3437" t="s">
        <v>7886</v>
      </c>
      <c r="B3437" t="s">
        <v>7887</v>
      </c>
      <c r="D3437" t="s">
        <v>11</v>
      </c>
      <c r="E3437" t="s">
        <v>7644</v>
      </c>
      <c r="M3437" t="s">
        <v>792</v>
      </c>
      <c r="N3437" t="s">
        <v>42</v>
      </c>
      <c r="O3437" s="2">
        <v>41827</v>
      </c>
    </row>
    <row r="3438" spans="1:17" x14ac:dyDescent="0.35">
      <c r="A3438" t="s">
        <v>7888</v>
      </c>
      <c r="B3438" t="s">
        <v>7889</v>
      </c>
      <c r="D3438" t="s">
        <v>11</v>
      </c>
      <c r="E3438" t="s">
        <v>7644</v>
      </c>
      <c r="M3438" t="s">
        <v>792</v>
      </c>
      <c r="N3438" t="s">
        <v>42</v>
      </c>
      <c r="O3438" s="2">
        <v>41827</v>
      </c>
    </row>
    <row r="3439" spans="1:17" x14ac:dyDescent="0.35">
      <c r="A3439" t="s">
        <v>7890</v>
      </c>
      <c r="B3439" t="s">
        <v>7891</v>
      </c>
      <c r="D3439" t="s">
        <v>11</v>
      </c>
      <c r="E3439" t="s">
        <v>7644</v>
      </c>
      <c r="M3439" t="s">
        <v>792</v>
      </c>
      <c r="N3439" t="s">
        <v>42</v>
      </c>
      <c r="O3439" s="2">
        <v>41827</v>
      </c>
    </row>
    <row r="3440" spans="1:17" x14ac:dyDescent="0.35">
      <c r="A3440" t="s">
        <v>7892</v>
      </c>
      <c r="B3440" t="s">
        <v>7893</v>
      </c>
      <c r="D3440" t="s">
        <v>11</v>
      </c>
      <c r="E3440" t="s">
        <v>7644</v>
      </c>
      <c r="M3440" t="s">
        <v>792</v>
      </c>
      <c r="N3440" t="s">
        <v>42</v>
      </c>
      <c r="O3440" s="2">
        <v>41827</v>
      </c>
    </row>
    <row r="3441" spans="1:17" x14ac:dyDescent="0.35">
      <c r="A3441" t="s">
        <v>7894</v>
      </c>
      <c r="B3441" t="s">
        <v>7895</v>
      </c>
      <c r="D3441" t="s">
        <v>11</v>
      </c>
      <c r="E3441" t="s">
        <v>7644</v>
      </c>
      <c r="M3441" t="s">
        <v>792</v>
      </c>
      <c r="N3441" t="s">
        <v>42</v>
      </c>
      <c r="O3441" s="2">
        <v>41827</v>
      </c>
    </row>
    <row r="3442" spans="1:17" x14ac:dyDescent="0.35">
      <c r="A3442" t="s">
        <v>7896</v>
      </c>
      <c r="B3442" t="s">
        <v>7897</v>
      </c>
      <c r="D3442" t="s">
        <v>11</v>
      </c>
      <c r="E3442" t="s">
        <v>7644</v>
      </c>
      <c r="M3442" t="s">
        <v>792</v>
      </c>
      <c r="N3442" t="s">
        <v>42</v>
      </c>
      <c r="O3442" s="2">
        <v>41827</v>
      </c>
    </row>
    <row r="3443" spans="1:17" x14ac:dyDescent="0.35">
      <c r="A3443" t="s">
        <v>7898</v>
      </c>
      <c r="B3443" t="s">
        <v>7899</v>
      </c>
      <c r="D3443" t="s">
        <v>11</v>
      </c>
      <c r="E3443" t="s">
        <v>7644</v>
      </c>
      <c r="M3443" t="s">
        <v>792</v>
      </c>
      <c r="N3443" t="s">
        <v>42</v>
      </c>
      <c r="O3443" s="2">
        <v>41827</v>
      </c>
    </row>
    <row r="3444" spans="1:17" x14ac:dyDescent="0.35">
      <c r="A3444" t="s">
        <v>7900</v>
      </c>
      <c r="B3444" t="s">
        <v>7901</v>
      </c>
      <c r="D3444" t="s">
        <v>11</v>
      </c>
      <c r="E3444" t="s">
        <v>7644</v>
      </c>
      <c r="M3444" t="s">
        <v>792</v>
      </c>
      <c r="N3444" t="s">
        <v>42</v>
      </c>
      <c r="O3444" s="2">
        <v>41827</v>
      </c>
    </row>
    <row r="3445" spans="1:17" x14ac:dyDescent="0.35">
      <c r="A3445" t="s">
        <v>7902</v>
      </c>
      <c r="B3445" t="s">
        <v>7903</v>
      </c>
      <c r="D3445" t="s">
        <v>6</v>
      </c>
      <c r="E3445" t="s">
        <v>7644</v>
      </c>
      <c r="M3445" t="s">
        <v>792</v>
      </c>
      <c r="N3445" t="s">
        <v>42</v>
      </c>
      <c r="O3445" s="2">
        <v>41827</v>
      </c>
      <c r="Q3445" s="2">
        <v>41639</v>
      </c>
    </row>
    <row r="3446" spans="1:17" x14ac:dyDescent="0.35">
      <c r="A3446" t="s">
        <v>7904</v>
      </c>
      <c r="B3446" t="s">
        <v>7905</v>
      </c>
      <c r="D3446" t="s">
        <v>11</v>
      </c>
      <c r="E3446" t="s">
        <v>7644</v>
      </c>
      <c r="M3446" t="s">
        <v>792</v>
      </c>
      <c r="N3446" t="s">
        <v>42</v>
      </c>
      <c r="O3446" s="2">
        <v>41827</v>
      </c>
      <c r="Q3446" s="2">
        <v>41639</v>
      </c>
    </row>
    <row r="3447" spans="1:17" x14ac:dyDescent="0.35">
      <c r="A3447" t="s">
        <v>7906</v>
      </c>
      <c r="B3447" t="s">
        <v>7907</v>
      </c>
      <c r="D3447" t="s">
        <v>11</v>
      </c>
      <c r="E3447" t="s">
        <v>7644</v>
      </c>
      <c r="M3447" t="s">
        <v>792</v>
      </c>
      <c r="N3447" t="s">
        <v>42</v>
      </c>
      <c r="O3447" s="2">
        <v>41827</v>
      </c>
    </row>
    <row r="3448" spans="1:17" x14ac:dyDescent="0.35">
      <c r="A3448" t="s">
        <v>7908</v>
      </c>
      <c r="B3448" t="s">
        <v>7909</v>
      </c>
      <c r="D3448" t="s">
        <v>11</v>
      </c>
      <c r="E3448" t="s">
        <v>7644</v>
      </c>
      <c r="M3448" t="s">
        <v>792</v>
      </c>
      <c r="N3448" t="s">
        <v>42</v>
      </c>
      <c r="O3448" s="2">
        <v>41827</v>
      </c>
    </row>
    <row r="3449" spans="1:17" x14ac:dyDescent="0.35">
      <c r="A3449" t="s">
        <v>7910</v>
      </c>
      <c r="B3449" t="s">
        <v>7911</v>
      </c>
      <c r="D3449" t="s">
        <v>11</v>
      </c>
      <c r="E3449" t="s">
        <v>7644</v>
      </c>
      <c r="M3449" t="s">
        <v>792</v>
      </c>
      <c r="N3449" t="s">
        <v>42</v>
      </c>
      <c r="O3449" s="2">
        <v>41827</v>
      </c>
      <c r="Q3449" s="2">
        <v>41639</v>
      </c>
    </row>
    <row r="3450" spans="1:17" x14ac:dyDescent="0.35">
      <c r="A3450" t="s">
        <v>7912</v>
      </c>
      <c r="B3450" t="s">
        <v>7913</v>
      </c>
      <c r="D3450" t="s">
        <v>11</v>
      </c>
      <c r="E3450" t="s">
        <v>7644</v>
      </c>
      <c r="M3450" t="s">
        <v>792</v>
      </c>
      <c r="N3450" t="s">
        <v>42</v>
      </c>
      <c r="O3450" s="2">
        <v>41827</v>
      </c>
    </row>
    <row r="3451" spans="1:17" x14ac:dyDescent="0.35">
      <c r="A3451" t="s">
        <v>7914</v>
      </c>
      <c r="B3451" t="s">
        <v>7915</v>
      </c>
      <c r="D3451" t="s">
        <v>11</v>
      </c>
      <c r="E3451" t="s">
        <v>7644</v>
      </c>
      <c r="M3451" t="s">
        <v>792</v>
      </c>
      <c r="N3451" t="s">
        <v>42</v>
      </c>
      <c r="O3451" s="2">
        <v>41827</v>
      </c>
    </row>
    <row r="3452" spans="1:17" x14ac:dyDescent="0.35">
      <c r="A3452" t="s">
        <v>7916</v>
      </c>
      <c r="B3452" t="s">
        <v>7917</v>
      </c>
      <c r="D3452" t="s">
        <v>11</v>
      </c>
      <c r="E3452" t="s">
        <v>7644</v>
      </c>
      <c r="M3452" t="s">
        <v>792</v>
      </c>
      <c r="N3452" t="s">
        <v>42</v>
      </c>
      <c r="O3452" s="2">
        <v>41827</v>
      </c>
    </row>
    <row r="3453" spans="1:17" x14ac:dyDescent="0.35">
      <c r="A3453" t="s">
        <v>7918</v>
      </c>
      <c r="B3453" t="s">
        <v>7919</v>
      </c>
      <c r="D3453" t="s">
        <v>11</v>
      </c>
      <c r="E3453" t="s">
        <v>7644</v>
      </c>
      <c r="M3453" t="s">
        <v>792</v>
      </c>
      <c r="N3453" t="s">
        <v>42</v>
      </c>
      <c r="O3453" s="2">
        <v>44392</v>
      </c>
    </row>
    <row r="3454" spans="1:17" x14ac:dyDescent="0.35">
      <c r="A3454" t="s">
        <v>7920</v>
      </c>
      <c r="B3454" t="s">
        <v>7921</v>
      </c>
      <c r="D3454" t="s">
        <v>11</v>
      </c>
      <c r="E3454" t="s">
        <v>7644</v>
      </c>
      <c r="M3454" t="s">
        <v>792</v>
      </c>
      <c r="N3454" t="s">
        <v>42</v>
      </c>
      <c r="O3454" s="2">
        <v>41827</v>
      </c>
    </row>
    <row r="3455" spans="1:17" x14ac:dyDescent="0.35">
      <c r="A3455" t="s">
        <v>7922</v>
      </c>
      <c r="B3455" t="s">
        <v>7923</v>
      </c>
      <c r="D3455" t="s">
        <v>11</v>
      </c>
      <c r="E3455" t="s">
        <v>7644</v>
      </c>
      <c r="M3455" t="s">
        <v>792</v>
      </c>
      <c r="N3455" t="s">
        <v>42</v>
      </c>
      <c r="O3455" s="2">
        <v>41827</v>
      </c>
    </row>
    <row r="3456" spans="1:17" x14ac:dyDescent="0.35">
      <c r="A3456" t="s">
        <v>7924</v>
      </c>
      <c r="B3456" t="s">
        <v>7925</v>
      </c>
      <c r="D3456" t="s">
        <v>11</v>
      </c>
      <c r="E3456" t="s">
        <v>7644</v>
      </c>
      <c r="M3456" t="s">
        <v>792</v>
      </c>
      <c r="N3456" t="s">
        <v>42</v>
      </c>
      <c r="O3456" s="2">
        <v>44392</v>
      </c>
    </row>
    <row r="3457" spans="1:18" x14ac:dyDescent="0.35">
      <c r="A3457" t="s">
        <v>7926</v>
      </c>
      <c r="B3457" t="s">
        <v>7927</v>
      </c>
      <c r="D3457" t="s">
        <v>11</v>
      </c>
      <c r="E3457" t="s">
        <v>7644</v>
      </c>
      <c r="M3457" t="s">
        <v>792</v>
      </c>
      <c r="N3457" t="s">
        <v>42</v>
      </c>
      <c r="O3457" s="2">
        <v>44392</v>
      </c>
    </row>
    <row r="3458" spans="1:18" x14ac:dyDescent="0.35">
      <c r="A3458" t="s">
        <v>7928</v>
      </c>
      <c r="B3458" t="s">
        <v>7929</v>
      </c>
      <c r="D3458" t="s">
        <v>11</v>
      </c>
      <c r="E3458" t="s">
        <v>7644</v>
      </c>
      <c r="M3458" t="s">
        <v>792</v>
      </c>
      <c r="N3458" t="s">
        <v>42</v>
      </c>
      <c r="O3458" s="2">
        <v>44392</v>
      </c>
    </row>
    <row r="3459" spans="1:18" x14ac:dyDescent="0.35">
      <c r="A3459" t="s">
        <v>7930</v>
      </c>
      <c r="B3459" t="s">
        <v>7931</v>
      </c>
      <c r="D3459" t="s">
        <v>11</v>
      </c>
      <c r="E3459" t="s">
        <v>7644</v>
      </c>
      <c r="M3459" t="s">
        <v>792</v>
      </c>
      <c r="N3459" t="s">
        <v>42</v>
      </c>
      <c r="O3459" s="2">
        <v>44392</v>
      </c>
    </row>
    <row r="3460" spans="1:18" x14ac:dyDescent="0.35">
      <c r="A3460" t="s">
        <v>7932</v>
      </c>
      <c r="B3460" t="s">
        <v>7933</v>
      </c>
      <c r="D3460" t="s">
        <v>11</v>
      </c>
      <c r="E3460" t="s">
        <v>7644</v>
      </c>
      <c r="M3460" t="s">
        <v>792</v>
      </c>
      <c r="N3460" t="s">
        <v>42</v>
      </c>
      <c r="O3460" s="2">
        <v>44757</v>
      </c>
    </row>
    <row r="3461" spans="1:18" x14ac:dyDescent="0.35">
      <c r="A3461" t="s">
        <v>7934</v>
      </c>
      <c r="B3461" t="s">
        <v>7935</v>
      </c>
      <c r="D3461" t="s">
        <v>11</v>
      </c>
      <c r="E3461" t="s">
        <v>7635</v>
      </c>
      <c r="M3461" t="s">
        <v>792</v>
      </c>
      <c r="N3461" t="s">
        <v>42</v>
      </c>
      <c r="O3461" s="2">
        <v>42277</v>
      </c>
      <c r="R3461" s="2">
        <v>42566</v>
      </c>
    </row>
    <row r="3462" spans="1:18" x14ac:dyDescent="0.35">
      <c r="A3462" t="s">
        <v>7936</v>
      </c>
      <c r="B3462" t="s">
        <v>7937</v>
      </c>
      <c r="D3462" t="s">
        <v>11</v>
      </c>
      <c r="E3462" t="s">
        <v>7635</v>
      </c>
      <c r="M3462" t="s">
        <v>792</v>
      </c>
      <c r="N3462" t="s">
        <v>42</v>
      </c>
      <c r="O3462" s="2">
        <v>42277</v>
      </c>
    </row>
    <row r="3463" spans="1:18" x14ac:dyDescent="0.35">
      <c r="A3463" t="s">
        <v>7938</v>
      </c>
      <c r="B3463" t="s">
        <v>7939</v>
      </c>
      <c r="D3463" t="s">
        <v>11</v>
      </c>
      <c r="E3463" t="s">
        <v>7635</v>
      </c>
      <c r="M3463" t="s">
        <v>792</v>
      </c>
      <c r="N3463" t="s">
        <v>42</v>
      </c>
      <c r="O3463" s="2">
        <v>42277</v>
      </c>
      <c r="R3463" s="2">
        <v>42566</v>
      </c>
    </row>
    <row r="3464" spans="1:18" x14ac:dyDescent="0.35">
      <c r="A3464" t="s">
        <v>7940</v>
      </c>
      <c r="B3464" t="s">
        <v>7941</v>
      </c>
      <c r="D3464" t="s">
        <v>11</v>
      </c>
      <c r="E3464" t="s">
        <v>7635</v>
      </c>
      <c r="M3464" t="s">
        <v>792</v>
      </c>
      <c r="N3464" t="s">
        <v>42</v>
      </c>
      <c r="O3464" s="2">
        <v>42277</v>
      </c>
    </row>
    <row r="3465" spans="1:18" x14ac:dyDescent="0.35">
      <c r="A3465" t="s">
        <v>7942</v>
      </c>
      <c r="B3465" t="s">
        <v>7943</v>
      </c>
      <c r="D3465" t="s">
        <v>11</v>
      </c>
      <c r="E3465" t="s">
        <v>7635</v>
      </c>
      <c r="M3465" t="s">
        <v>792</v>
      </c>
      <c r="N3465" t="s">
        <v>42</v>
      </c>
      <c r="O3465" s="2">
        <v>42277</v>
      </c>
    </row>
    <row r="3466" spans="1:18" x14ac:dyDescent="0.35">
      <c r="A3466" t="s">
        <v>7944</v>
      </c>
      <c r="B3466" t="s">
        <v>7945</v>
      </c>
      <c r="D3466" t="s">
        <v>11</v>
      </c>
      <c r="E3466" t="s">
        <v>7635</v>
      </c>
      <c r="M3466" t="s">
        <v>792</v>
      </c>
      <c r="N3466" t="s">
        <v>42</v>
      </c>
      <c r="O3466" s="2">
        <v>42277</v>
      </c>
    </row>
    <row r="3467" spans="1:18" x14ac:dyDescent="0.35">
      <c r="A3467" t="s">
        <v>7946</v>
      </c>
      <c r="B3467" t="s">
        <v>7947</v>
      </c>
      <c r="D3467" t="s">
        <v>11</v>
      </c>
      <c r="E3467" t="s">
        <v>7635</v>
      </c>
      <c r="M3467" t="s">
        <v>792</v>
      </c>
      <c r="N3467" t="s">
        <v>42</v>
      </c>
      <c r="O3467" s="2">
        <v>42277</v>
      </c>
    </row>
    <row r="3468" spans="1:18" x14ac:dyDescent="0.35">
      <c r="A3468" t="s">
        <v>7948</v>
      </c>
      <c r="B3468" t="s">
        <v>7949</v>
      </c>
      <c r="D3468" t="s">
        <v>11</v>
      </c>
      <c r="E3468" t="s">
        <v>7635</v>
      </c>
      <c r="M3468" t="s">
        <v>792</v>
      </c>
      <c r="N3468" t="s">
        <v>42</v>
      </c>
      <c r="O3468" s="2">
        <v>42277</v>
      </c>
    </row>
    <row r="3469" spans="1:18" x14ac:dyDescent="0.35">
      <c r="A3469" t="s">
        <v>7950</v>
      </c>
      <c r="B3469" t="s">
        <v>7951</v>
      </c>
      <c r="D3469" t="s">
        <v>11</v>
      </c>
      <c r="E3469" t="s">
        <v>7635</v>
      </c>
      <c r="M3469" t="s">
        <v>792</v>
      </c>
      <c r="N3469" t="s">
        <v>42</v>
      </c>
      <c r="O3469" s="2">
        <v>42277</v>
      </c>
    </row>
    <row r="3470" spans="1:18" x14ac:dyDescent="0.35">
      <c r="A3470" t="s">
        <v>7952</v>
      </c>
      <c r="B3470" t="s">
        <v>7953</v>
      </c>
      <c r="D3470" t="s">
        <v>11</v>
      </c>
      <c r="E3470" t="s">
        <v>7635</v>
      </c>
      <c r="M3470" t="s">
        <v>792</v>
      </c>
      <c r="N3470" t="s">
        <v>42</v>
      </c>
      <c r="O3470" s="2">
        <v>42277</v>
      </c>
      <c r="Q3470" s="2">
        <v>41639</v>
      </c>
    </row>
    <row r="3471" spans="1:18" x14ac:dyDescent="0.35">
      <c r="A3471" t="s">
        <v>7954</v>
      </c>
      <c r="B3471" t="s">
        <v>7955</v>
      </c>
      <c r="D3471" t="s">
        <v>11</v>
      </c>
      <c r="E3471" t="s">
        <v>7635</v>
      </c>
      <c r="M3471" t="s">
        <v>792</v>
      </c>
      <c r="N3471" t="s">
        <v>42</v>
      </c>
      <c r="O3471" s="2">
        <v>42566</v>
      </c>
    </row>
    <row r="3472" spans="1:18" x14ac:dyDescent="0.35">
      <c r="A3472" t="s">
        <v>7956</v>
      </c>
      <c r="B3472" t="s">
        <v>7957</v>
      </c>
      <c r="D3472" t="s">
        <v>11</v>
      </c>
      <c r="E3472" t="s">
        <v>7635</v>
      </c>
      <c r="M3472" t="s">
        <v>792</v>
      </c>
      <c r="N3472" t="s">
        <v>42</v>
      </c>
      <c r="O3472" s="2">
        <v>42566</v>
      </c>
    </row>
    <row r="3473" spans="1:15" x14ac:dyDescent="0.35">
      <c r="A3473" t="s">
        <v>7958</v>
      </c>
      <c r="B3473" t="s">
        <v>7959</v>
      </c>
      <c r="D3473" t="s">
        <v>11</v>
      </c>
      <c r="E3473" t="s">
        <v>7635</v>
      </c>
      <c r="M3473" t="s">
        <v>792</v>
      </c>
      <c r="N3473" t="s">
        <v>42</v>
      </c>
      <c r="O3473" s="2">
        <v>42566</v>
      </c>
    </row>
    <row r="3474" spans="1:15" x14ac:dyDescent="0.35">
      <c r="A3474" t="s">
        <v>7960</v>
      </c>
      <c r="B3474" t="s">
        <v>7961</v>
      </c>
      <c r="D3474" t="s">
        <v>11</v>
      </c>
      <c r="E3474" t="s">
        <v>7635</v>
      </c>
      <c r="M3474" t="s">
        <v>792</v>
      </c>
      <c r="N3474" t="s">
        <v>42</v>
      </c>
      <c r="O3474" s="2">
        <v>42931</v>
      </c>
    </row>
    <row r="3475" spans="1:15" x14ac:dyDescent="0.35">
      <c r="A3475" t="s">
        <v>7962</v>
      </c>
      <c r="B3475" t="s">
        <v>7963</v>
      </c>
      <c r="D3475" t="s">
        <v>11</v>
      </c>
      <c r="E3475" t="s">
        <v>7635</v>
      </c>
      <c r="M3475" t="s">
        <v>792</v>
      </c>
      <c r="N3475" t="s">
        <v>42</v>
      </c>
      <c r="O3475" s="2">
        <v>42931</v>
      </c>
    </row>
    <row r="3476" spans="1:15" x14ac:dyDescent="0.35">
      <c r="A3476" t="s">
        <v>7964</v>
      </c>
      <c r="B3476" t="s">
        <v>7965</v>
      </c>
      <c r="D3476" t="s">
        <v>11</v>
      </c>
      <c r="E3476" t="s">
        <v>7635</v>
      </c>
      <c r="M3476" t="s">
        <v>792</v>
      </c>
      <c r="N3476" t="s">
        <v>42</v>
      </c>
      <c r="O3476" s="2">
        <v>45122</v>
      </c>
    </row>
    <row r="3477" spans="1:15" x14ac:dyDescent="0.35">
      <c r="A3477" t="s">
        <v>7966</v>
      </c>
      <c r="B3477" t="s">
        <v>7967</v>
      </c>
      <c r="D3477" t="s">
        <v>11</v>
      </c>
      <c r="E3477" t="s">
        <v>7635</v>
      </c>
      <c r="M3477" t="s">
        <v>792</v>
      </c>
      <c r="N3477" t="s">
        <v>42</v>
      </c>
      <c r="O3477" s="2">
        <v>45122</v>
      </c>
    </row>
    <row r="3478" spans="1:15" x14ac:dyDescent="0.35">
      <c r="A3478" t="s">
        <v>7968</v>
      </c>
      <c r="B3478" t="s">
        <v>7969</v>
      </c>
      <c r="D3478" t="s">
        <v>11</v>
      </c>
      <c r="E3478" t="s">
        <v>7635</v>
      </c>
      <c r="M3478" t="s">
        <v>792</v>
      </c>
      <c r="N3478" t="s">
        <v>42</v>
      </c>
      <c r="O3478" s="2">
        <v>45122</v>
      </c>
    </row>
    <row r="3479" spans="1:15" x14ac:dyDescent="0.35">
      <c r="A3479" t="s">
        <v>7970</v>
      </c>
      <c r="B3479" t="s">
        <v>7971</v>
      </c>
      <c r="D3479" t="s">
        <v>11</v>
      </c>
      <c r="E3479" t="s">
        <v>7635</v>
      </c>
      <c r="M3479" t="s">
        <v>792</v>
      </c>
      <c r="N3479" t="s">
        <v>42</v>
      </c>
      <c r="O3479" s="2">
        <v>45122</v>
      </c>
    </row>
    <row r="3480" spans="1:15" x14ac:dyDescent="0.35">
      <c r="A3480" t="s">
        <v>7972</v>
      </c>
      <c r="B3480" t="s">
        <v>7973</v>
      </c>
      <c r="D3480" t="s">
        <v>11</v>
      </c>
      <c r="E3480" t="s">
        <v>7635</v>
      </c>
      <c r="M3480" t="s">
        <v>792</v>
      </c>
      <c r="N3480" t="s">
        <v>42</v>
      </c>
      <c r="O3480" s="2">
        <v>46203</v>
      </c>
    </row>
    <row r="3481" spans="1:15" x14ac:dyDescent="0.35">
      <c r="A3481" t="s">
        <v>7974</v>
      </c>
      <c r="B3481" t="s">
        <v>7975</v>
      </c>
      <c r="D3481" t="s">
        <v>11</v>
      </c>
      <c r="E3481" t="s">
        <v>7635</v>
      </c>
      <c r="M3481" t="s">
        <v>792</v>
      </c>
      <c r="N3481" t="s">
        <v>42</v>
      </c>
      <c r="O3481" s="2">
        <v>46203</v>
      </c>
    </row>
    <row r="3482" spans="1:15" x14ac:dyDescent="0.35">
      <c r="A3482" t="s">
        <v>7976</v>
      </c>
      <c r="B3482" t="s">
        <v>7977</v>
      </c>
      <c r="D3482" t="s">
        <v>11</v>
      </c>
      <c r="E3482" t="s">
        <v>7635</v>
      </c>
      <c r="M3482" t="s">
        <v>792</v>
      </c>
      <c r="N3482" t="s">
        <v>42</v>
      </c>
      <c r="O3482" s="2">
        <v>46203</v>
      </c>
    </row>
    <row r="3483" spans="1:15" x14ac:dyDescent="0.35">
      <c r="A3483" t="s">
        <v>7978</v>
      </c>
      <c r="B3483" t="s">
        <v>7979</v>
      </c>
      <c r="D3483" t="s">
        <v>6</v>
      </c>
      <c r="E3483" t="s">
        <v>7635</v>
      </c>
      <c r="M3483" t="s">
        <v>792</v>
      </c>
      <c r="N3483" t="s">
        <v>42</v>
      </c>
      <c r="O3483" s="2">
        <v>41827</v>
      </c>
    </row>
    <row r="3484" spans="1:15" x14ac:dyDescent="0.35">
      <c r="A3484" t="s">
        <v>7980</v>
      </c>
      <c r="B3484" t="s">
        <v>7981</v>
      </c>
      <c r="D3484" t="s">
        <v>11</v>
      </c>
      <c r="E3484" t="s">
        <v>7635</v>
      </c>
      <c r="M3484" t="s">
        <v>792</v>
      </c>
      <c r="N3484" t="s">
        <v>42</v>
      </c>
      <c r="O3484" s="2">
        <v>43405</v>
      </c>
    </row>
    <row r="3485" spans="1:15" x14ac:dyDescent="0.35">
      <c r="A3485" t="s">
        <v>7982</v>
      </c>
      <c r="B3485" t="s">
        <v>7983</v>
      </c>
      <c r="D3485" t="s">
        <v>11</v>
      </c>
      <c r="E3485" t="s">
        <v>7635</v>
      </c>
      <c r="M3485" t="s">
        <v>792</v>
      </c>
      <c r="N3485" t="s">
        <v>42</v>
      </c>
      <c r="O3485" s="2">
        <v>43405</v>
      </c>
    </row>
    <row r="3486" spans="1:15" x14ac:dyDescent="0.35">
      <c r="A3486" t="s">
        <v>7984</v>
      </c>
      <c r="B3486" t="s">
        <v>7985</v>
      </c>
      <c r="D3486" t="s">
        <v>11</v>
      </c>
      <c r="E3486" t="s">
        <v>7635</v>
      </c>
      <c r="M3486" t="s">
        <v>792</v>
      </c>
      <c r="N3486" t="s">
        <v>42</v>
      </c>
      <c r="O3486" s="2">
        <v>43405</v>
      </c>
    </row>
    <row r="3487" spans="1:15" x14ac:dyDescent="0.35">
      <c r="A3487" t="s">
        <v>7986</v>
      </c>
      <c r="B3487" t="s">
        <v>7987</v>
      </c>
      <c r="D3487" t="s">
        <v>11</v>
      </c>
      <c r="E3487" t="s">
        <v>7635</v>
      </c>
      <c r="M3487" t="s">
        <v>792</v>
      </c>
      <c r="N3487" t="s">
        <v>42</v>
      </c>
      <c r="O3487" s="2">
        <v>43405</v>
      </c>
    </row>
    <row r="3488" spans="1:15" x14ac:dyDescent="0.35">
      <c r="A3488" t="s">
        <v>7988</v>
      </c>
      <c r="B3488" t="s">
        <v>7989</v>
      </c>
      <c r="D3488" t="s">
        <v>11</v>
      </c>
      <c r="E3488" t="s">
        <v>7635</v>
      </c>
      <c r="M3488" t="s">
        <v>792</v>
      </c>
      <c r="N3488" t="s">
        <v>42</v>
      </c>
      <c r="O3488" s="2">
        <v>43405</v>
      </c>
    </row>
    <row r="3489" spans="1:17" x14ac:dyDescent="0.35">
      <c r="A3489" t="s">
        <v>7990</v>
      </c>
      <c r="B3489" t="s">
        <v>7991</v>
      </c>
      <c r="D3489" t="s">
        <v>11</v>
      </c>
      <c r="E3489" t="s">
        <v>80</v>
      </c>
      <c r="M3489" t="s">
        <v>792</v>
      </c>
      <c r="N3489" t="s">
        <v>42</v>
      </c>
      <c r="O3489" s="2">
        <v>41827</v>
      </c>
      <c r="Q3489" s="2">
        <v>41639</v>
      </c>
    </row>
    <row r="3490" spans="1:17" x14ac:dyDescent="0.35">
      <c r="A3490" t="s">
        <v>7992</v>
      </c>
      <c r="B3490" t="s">
        <v>7993</v>
      </c>
      <c r="D3490" t="s">
        <v>11</v>
      </c>
      <c r="E3490" t="s">
        <v>80</v>
      </c>
      <c r="M3490" t="s">
        <v>792</v>
      </c>
      <c r="N3490" t="s">
        <v>42</v>
      </c>
      <c r="O3490" s="2">
        <v>41827</v>
      </c>
      <c r="Q3490" s="2">
        <v>41639</v>
      </c>
    </row>
    <row r="3491" spans="1:17" x14ac:dyDescent="0.35">
      <c r="A3491" t="s">
        <v>7994</v>
      </c>
      <c r="B3491" t="s">
        <v>7995</v>
      </c>
      <c r="D3491" t="s">
        <v>11</v>
      </c>
      <c r="E3491" t="s">
        <v>80</v>
      </c>
      <c r="M3491" t="s">
        <v>792</v>
      </c>
      <c r="N3491" t="s">
        <v>42</v>
      </c>
      <c r="O3491" s="2">
        <v>41827</v>
      </c>
      <c r="Q3491" s="2">
        <v>41639</v>
      </c>
    </row>
    <row r="3492" spans="1:17" x14ac:dyDescent="0.35">
      <c r="A3492" t="s">
        <v>7996</v>
      </c>
      <c r="B3492" t="s">
        <v>7997</v>
      </c>
      <c r="D3492" t="s">
        <v>11</v>
      </c>
      <c r="E3492" t="s">
        <v>80</v>
      </c>
      <c r="M3492" t="s">
        <v>792</v>
      </c>
      <c r="N3492" t="s">
        <v>42</v>
      </c>
      <c r="O3492" s="2">
        <v>41827</v>
      </c>
      <c r="Q3492" s="2">
        <v>41639</v>
      </c>
    </row>
    <row r="3493" spans="1:17" x14ac:dyDescent="0.35">
      <c r="A3493" t="s">
        <v>7998</v>
      </c>
      <c r="B3493" t="s">
        <v>7999</v>
      </c>
      <c r="D3493" t="s">
        <v>11</v>
      </c>
      <c r="E3493" t="s">
        <v>80</v>
      </c>
      <c r="M3493" t="s">
        <v>792</v>
      </c>
      <c r="N3493" t="s">
        <v>42</v>
      </c>
      <c r="O3493" s="2">
        <v>41827</v>
      </c>
      <c r="Q3493" s="2">
        <v>41639</v>
      </c>
    </row>
    <row r="3494" spans="1:17" x14ac:dyDescent="0.35">
      <c r="A3494" t="s">
        <v>8000</v>
      </c>
      <c r="B3494" t="s">
        <v>8001</v>
      </c>
      <c r="D3494" t="s">
        <v>11</v>
      </c>
      <c r="E3494" t="s">
        <v>80</v>
      </c>
      <c r="M3494" t="s">
        <v>792</v>
      </c>
      <c r="N3494" t="s">
        <v>42</v>
      </c>
      <c r="O3494" s="2">
        <v>41827</v>
      </c>
      <c r="Q3494" s="2">
        <v>41639</v>
      </c>
    </row>
    <row r="3495" spans="1:17" x14ac:dyDescent="0.35">
      <c r="A3495" t="s">
        <v>8002</v>
      </c>
      <c r="B3495" t="s">
        <v>8003</v>
      </c>
      <c r="D3495" t="s">
        <v>11</v>
      </c>
      <c r="E3495" t="s">
        <v>80</v>
      </c>
      <c r="M3495" t="s">
        <v>792</v>
      </c>
      <c r="N3495" t="s">
        <v>42</v>
      </c>
      <c r="O3495" s="2">
        <v>41827</v>
      </c>
      <c r="Q3495" s="2">
        <v>41639</v>
      </c>
    </row>
    <row r="3496" spans="1:17" x14ac:dyDescent="0.35">
      <c r="A3496" t="s">
        <v>8004</v>
      </c>
      <c r="B3496" t="s">
        <v>8005</v>
      </c>
      <c r="D3496" t="s">
        <v>11</v>
      </c>
      <c r="E3496" t="s">
        <v>80</v>
      </c>
      <c r="M3496" t="s">
        <v>792</v>
      </c>
      <c r="N3496" t="s">
        <v>42</v>
      </c>
      <c r="O3496" s="2">
        <v>41827</v>
      </c>
      <c r="Q3496" s="2">
        <v>41639</v>
      </c>
    </row>
    <row r="3497" spans="1:17" x14ac:dyDescent="0.35">
      <c r="A3497" t="s">
        <v>8006</v>
      </c>
      <c r="B3497" t="s">
        <v>8007</v>
      </c>
      <c r="D3497" t="s">
        <v>11</v>
      </c>
      <c r="E3497" t="s">
        <v>80</v>
      </c>
      <c r="M3497" t="s">
        <v>792</v>
      </c>
      <c r="N3497" t="s">
        <v>42</v>
      </c>
      <c r="O3497" s="2">
        <v>41827</v>
      </c>
      <c r="Q3497" s="2">
        <v>41639</v>
      </c>
    </row>
    <row r="3498" spans="1:17" x14ac:dyDescent="0.35">
      <c r="A3498" t="s">
        <v>8008</v>
      </c>
      <c r="B3498" t="s">
        <v>8009</v>
      </c>
      <c r="D3498" t="s">
        <v>11</v>
      </c>
      <c r="E3498" t="s">
        <v>80</v>
      </c>
      <c r="M3498" t="s">
        <v>792</v>
      </c>
      <c r="N3498" t="s">
        <v>42</v>
      </c>
      <c r="O3498" s="2">
        <v>41827</v>
      </c>
      <c r="Q3498" s="2">
        <v>41639</v>
      </c>
    </row>
    <row r="3499" spans="1:17" x14ac:dyDescent="0.35">
      <c r="A3499" t="s">
        <v>8010</v>
      </c>
      <c r="B3499" t="s">
        <v>8011</v>
      </c>
      <c r="D3499" t="s">
        <v>11</v>
      </c>
      <c r="E3499" t="s">
        <v>80</v>
      </c>
      <c r="M3499" t="s">
        <v>792</v>
      </c>
      <c r="N3499" t="s">
        <v>42</v>
      </c>
      <c r="O3499" s="2">
        <v>41827</v>
      </c>
      <c r="Q3499" s="2">
        <v>41639</v>
      </c>
    </row>
    <row r="3500" spans="1:17" x14ac:dyDescent="0.35">
      <c r="A3500" t="s">
        <v>8012</v>
      </c>
      <c r="B3500" t="s">
        <v>8013</v>
      </c>
      <c r="D3500" t="s">
        <v>11</v>
      </c>
      <c r="E3500" t="s">
        <v>80</v>
      </c>
      <c r="M3500" t="s">
        <v>792</v>
      </c>
      <c r="N3500" t="s">
        <v>42</v>
      </c>
      <c r="O3500" s="2">
        <v>41827</v>
      </c>
      <c r="Q3500" s="2">
        <v>41639</v>
      </c>
    </row>
    <row r="3501" spans="1:17" x14ac:dyDescent="0.35">
      <c r="A3501" t="s">
        <v>8014</v>
      </c>
      <c r="B3501" t="s">
        <v>8015</v>
      </c>
      <c r="D3501" t="s">
        <v>11</v>
      </c>
      <c r="E3501" t="s">
        <v>80</v>
      </c>
      <c r="M3501" t="s">
        <v>792</v>
      </c>
      <c r="N3501" t="s">
        <v>42</v>
      </c>
      <c r="O3501" s="2">
        <v>41827</v>
      </c>
      <c r="Q3501" s="2">
        <v>41639</v>
      </c>
    </row>
    <row r="3502" spans="1:17" x14ac:dyDescent="0.35">
      <c r="A3502" t="s">
        <v>8016</v>
      </c>
      <c r="B3502" t="s">
        <v>8017</v>
      </c>
      <c r="D3502" t="s">
        <v>11</v>
      </c>
      <c r="E3502" t="s">
        <v>80</v>
      </c>
      <c r="M3502" t="s">
        <v>792</v>
      </c>
      <c r="N3502" t="s">
        <v>42</v>
      </c>
      <c r="O3502" s="2">
        <v>41827</v>
      </c>
      <c r="Q3502" s="2">
        <v>41639</v>
      </c>
    </row>
    <row r="3503" spans="1:17" x14ac:dyDescent="0.35">
      <c r="A3503" t="s">
        <v>8018</v>
      </c>
      <c r="B3503" t="s">
        <v>8019</v>
      </c>
      <c r="D3503" t="s">
        <v>11</v>
      </c>
      <c r="E3503" t="s">
        <v>80</v>
      </c>
      <c r="M3503" t="s">
        <v>792</v>
      </c>
      <c r="N3503" t="s">
        <v>42</v>
      </c>
      <c r="O3503" s="2">
        <v>41827</v>
      </c>
      <c r="Q3503" s="2">
        <v>41639</v>
      </c>
    </row>
    <row r="3504" spans="1:17" x14ac:dyDescent="0.35">
      <c r="A3504" t="s">
        <v>8020</v>
      </c>
      <c r="B3504" t="s">
        <v>8021</v>
      </c>
      <c r="D3504" t="s">
        <v>11</v>
      </c>
      <c r="E3504" t="s">
        <v>80</v>
      </c>
      <c r="M3504" t="s">
        <v>792</v>
      </c>
      <c r="N3504" t="s">
        <v>42</v>
      </c>
      <c r="O3504" s="2">
        <v>41827</v>
      </c>
      <c r="Q3504" s="2">
        <v>41639</v>
      </c>
    </row>
    <row r="3505" spans="1:17" x14ac:dyDescent="0.35">
      <c r="A3505" t="s">
        <v>8022</v>
      </c>
      <c r="B3505" t="s">
        <v>8023</v>
      </c>
      <c r="D3505" t="s">
        <v>11</v>
      </c>
      <c r="E3505" t="s">
        <v>80</v>
      </c>
      <c r="M3505" t="s">
        <v>792</v>
      </c>
      <c r="N3505" t="s">
        <v>42</v>
      </c>
      <c r="O3505" s="2">
        <v>41827</v>
      </c>
      <c r="Q3505" s="2">
        <v>41639</v>
      </c>
    </row>
    <row r="3506" spans="1:17" x14ac:dyDescent="0.35">
      <c r="A3506" t="s">
        <v>8024</v>
      </c>
      <c r="B3506" t="s">
        <v>8025</v>
      </c>
      <c r="D3506" t="s">
        <v>11</v>
      </c>
      <c r="E3506" t="s">
        <v>108</v>
      </c>
      <c r="M3506" t="s">
        <v>792</v>
      </c>
      <c r="N3506" t="s">
        <v>42</v>
      </c>
      <c r="O3506" s="2">
        <v>41827</v>
      </c>
      <c r="Q3506" s="2">
        <v>41639</v>
      </c>
    </row>
    <row r="3507" spans="1:17" x14ac:dyDescent="0.35">
      <c r="A3507" t="s">
        <v>8026</v>
      </c>
      <c r="B3507" t="s">
        <v>8027</v>
      </c>
      <c r="D3507" t="s">
        <v>11</v>
      </c>
      <c r="E3507" t="s">
        <v>80</v>
      </c>
      <c r="M3507" t="s">
        <v>792</v>
      </c>
      <c r="N3507" t="s">
        <v>42</v>
      </c>
      <c r="O3507" s="2">
        <v>41827</v>
      </c>
      <c r="Q3507" s="2">
        <v>41639</v>
      </c>
    </row>
    <row r="3508" spans="1:17" x14ac:dyDescent="0.35">
      <c r="A3508" t="s">
        <v>8028</v>
      </c>
      <c r="B3508" t="s">
        <v>8029</v>
      </c>
      <c r="D3508" t="s">
        <v>11</v>
      </c>
      <c r="E3508" t="s">
        <v>80</v>
      </c>
      <c r="M3508" t="s">
        <v>792</v>
      </c>
      <c r="N3508" t="s">
        <v>42</v>
      </c>
      <c r="O3508" s="2">
        <v>41827</v>
      </c>
      <c r="Q3508" s="2">
        <v>41639</v>
      </c>
    </row>
    <row r="3509" spans="1:17" x14ac:dyDescent="0.35">
      <c r="A3509" t="s">
        <v>8030</v>
      </c>
      <c r="B3509" t="s">
        <v>8031</v>
      </c>
      <c r="D3509" t="s">
        <v>11</v>
      </c>
      <c r="E3509" t="s">
        <v>80</v>
      </c>
      <c r="M3509" t="s">
        <v>792</v>
      </c>
      <c r="N3509" t="s">
        <v>42</v>
      </c>
      <c r="O3509" s="2">
        <v>41827</v>
      </c>
      <c r="Q3509" s="2">
        <v>41639</v>
      </c>
    </row>
    <row r="3510" spans="1:17" x14ac:dyDescent="0.35">
      <c r="A3510" t="s">
        <v>8032</v>
      </c>
      <c r="B3510" t="s">
        <v>8033</v>
      </c>
      <c r="D3510" t="s">
        <v>11</v>
      </c>
      <c r="E3510" t="s">
        <v>80</v>
      </c>
      <c r="M3510" t="s">
        <v>792</v>
      </c>
      <c r="N3510" t="s">
        <v>42</v>
      </c>
      <c r="O3510" s="2">
        <v>41827</v>
      </c>
      <c r="Q3510" s="2">
        <v>41639</v>
      </c>
    </row>
    <row r="3511" spans="1:17" x14ac:dyDescent="0.35">
      <c r="A3511" t="s">
        <v>8034</v>
      </c>
      <c r="B3511" t="s">
        <v>8035</v>
      </c>
      <c r="D3511" t="s">
        <v>11</v>
      </c>
      <c r="E3511" t="s">
        <v>80</v>
      </c>
      <c r="M3511" t="s">
        <v>792</v>
      </c>
      <c r="N3511" t="s">
        <v>42</v>
      </c>
      <c r="O3511" s="2">
        <v>41827</v>
      </c>
      <c r="Q3511" s="2">
        <v>41639</v>
      </c>
    </row>
    <row r="3512" spans="1:17" x14ac:dyDescent="0.35">
      <c r="A3512" t="s">
        <v>8036</v>
      </c>
      <c r="B3512" t="s">
        <v>8037</v>
      </c>
      <c r="D3512" t="s">
        <v>11</v>
      </c>
      <c r="E3512" t="s">
        <v>80</v>
      </c>
      <c r="M3512" t="s">
        <v>792</v>
      </c>
      <c r="N3512" t="s">
        <v>42</v>
      </c>
      <c r="O3512" s="2">
        <v>41827</v>
      </c>
      <c r="Q3512" s="2">
        <v>41639</v>
      </c>
    </row>
    <row r="3513" spans="1:17" x14ac:dyDescent="0.35">
      <c r="A3513" t="s">
        <v>8038</v>
      </c>
      <c r="B3513" t="s">
        <v>8039</v>
      </c>
      <c r="D3513" t="s">
        <v>11</v>
      </c>
      <c r="E3513" t="s">
        <v>80</v>
      </c>
      <c r="M3513" t="s">
        <v>792</v>
      </c>
      <c r="N3513" t="s">
        <v>42</v>
      </c>
      <c r="O3513" s="2">
        <v>41827</v>
      </c>
      <c r="Q3513" s="2">
        <v>41639</v>
      </c>
    </row>
    <row r="3514" spans="1:17" x14ac:dyDescent="0.35">
      <c r="A3514" t="s">
        <v>8040</v>
      </c>
      <c r="B3514" t="s">
        <v>8041</v>
      </c>
      <c r="D3514" t="s">
        <v>11</v>
      </c>
      <c r="E3514" t="s">
        <v>80</v>
      </c>
      <c r="M3514" t="s">
        <v>792</v>
      </c>
      <c r="N3514" t="s">
        <v>42</v>
      </c>
      <c r="O3514" s="2">
        <v>41827</v>
      </c>
      <c r="Q3514" s="2">
        <v>41639</v>
      </c>
    </row>
    <row r="3515" spans="1:17" x14ac:dyDescent="0.35">
      <c r="A3515" t="s">
        <v>8042</v>
      </c>
      <c r="B3515" t="s">
        <v>8043</v>
      </c>
      <c r="D3515" t="s">
        <v>11</v>
      </c>
      <c r="E3515" t="s">
        <v>80</v>
      </c>
      <c r="M3515" t="s">
        <v>792</v>
      </c>
      <c r="N3515" t="s">
        <v>42</v>
      </c>
      <c r="O3515" s="2">
        <v>41827</v>
      </c>
      <c r="Q3515" s="2">
        <v>41639</v>
      </c>
    </row>
    <row r="3516" spans="1:17" x14ac:dyDescent="0.35">
      <c r="A3516" t="s">
        <v>8044</v>
      </c>
      <c r="B3516" t="s">
        <v>8045</v>
      </c>
      <c r="D3516" t="s">
        <v>11</v>
      </c>
      <c r="E3516" t="s">
        <v>80</v>
      </c>
      <c r="M3516" t="s">
        <v>792</v>
      </c>
      <c r="N3516" t="s">
        <v>42</v>
      </c>
      <c r="O3516" s="2">
        <v>41827</v>
      </c>
      <c r="Q3516" s="2">
        <v>41639</v>
      </c>
    </row>
    <row r="3517" spans="1:17" x14ac:dyDescent="0.35">
      <c r="A3517" t="s">
        <v>8046</v>
      </c>
      <c r="B3517" t="s">
        <v>8047</v>
      </c>
      <c r="D3517" t="s">
        <v>11</v>
      </c>
      <c r="E3517" t="s">
        <v>80</v>
      </c>
      <c r="M3517" t="s">
        <v>792</v>
      </c>
      <c r="N3517" t="s">
        <v>42</v>
      </c>
      <c r="O3517" s="2">
        <v>41827</v>
      </c>
      <c r="Q3517" s="2">
        <v>41639</v>
      </c>
    </row>
    <row r="3518" spans="1:17" x14ac:dyDescent="0.35">
      <c r="A3518" t="s">
        <v>8048</v>
      </c>
      <c r="B3518" t="s">
        <v>8049</v>
      </c>
      <c r="D3518" t="s">
        <v>11</v>
      </c>
      <c r="E3518" t="s">
        <v>80</v>
      </c>
      <c r="M3518" t="s">
        <v>792</v>
      </c>
      <c r="N3518" t="s">
        <v>42</v>
      </c>
      <c r="O3518" s="2">
        <v>41827</v>
      </c>
    </row>
    <row r="3519" spans="1:17" x14ac:dyDescent="0.35">
      <c r="A3519" t="s">
        <v>8050</v>
      </c>
      <c r="B3519" t="s">
        <v>8051</v>
      </c>
      <c r="D3519" t="s">
        <v>11</v>
      </c>
      <c r="E3519" t="s">
        <v>80</v>
      </c>
      <c r="M3519" t="s">
        <v>792</v>
      </c>
      <c r="N3519" t="s">
        <v>42</v>
      </c>
      <c r="O3519" s="2">
        <v>41827</v>
      </c>
    </row>
    <row r="3520" spans="1:17" x14ac:dyDescent="0.35">
      <c r="A3520" t="s">
        <v>8052</v>
      </c>
      <c r="B3520" t="s">
        <v>8053</v>
      </c>
      <c r="D3520" t="s">
        <v>11</v>
      </c>
      <c r="E3520" t="s">
        <v>80</v>
      </c>
      <c r="M3520" t="s">
        <v>792</v>
      </c>
      <c r="N3520" t="s">
        <v>42</v>
      </c>
      <c r="O3520" s="2">
        <v>41827</v>
      </c>
    </row>
    <row r="3521" spans="1:18" x14ac:dyDescent="0.35">
      <c r="A3521" t="s">
        <v>8054</v>
      </c>
      <c r="B3521" t="s">
        <v>8055</v>
      </c>
      <c r="D3521" t="s">
        <v>11</v>
      </c>
      <c r="E3521" t="s">
        <v>80</v>
      </c>
      <c r="M3521" t="s">
        <v>792</v>
      </c>
      <c r="N3521" t="s">
        <v>42</v>
      </c>
      <c r="O3521" s="2">
        <v>41827</v>
      </c>
    </row>
    <row r="3522" spans="1:18" x14ac:dyDescent="0.35">
      <c r="A3522" t="s">
        <v>8056</v>
      </c>
      <c r="B3522" t="s">
        <v>8057</v>
      </c>
      <c r="D3522" t="s">
        <v>11</v>
      </c>
      <c r="E3522" t="s">
        <v>80</v>
      </c>
      <c r="M3522" t="s">
        <v>792</v>
      </c>
      <c r="N3522" t="s">
        <v>42</v>
      </c>
      <c r="O3522" s="2">
        <v>41827</v>
      </c>
      <c r="R3522" s="2">
        <v>42277</v>
      </c>
    </row>
    <row r="3523" spans="1:18" x14ac:dyDescent="0.35">
      <c r="A3523" t="s">
        <v>8058</v>
      </c>
      <c r="B3523" t="s">
        <v>8059</v>
      </c>
      <c r="D3523" t="s">
        <v>11</v>
      </c>
      <c r="E3523" t="s">
        <v>80</v>
      </c>
      <c r="M3523" t="s">
        <v>792</v>
      </c>
      <c r="N3523" t="s">
        <v>42</v>
      </c>
      <c r="O3523" s="2">
        <v>41827</v>
      </c>
      <c r="R3523" s="2">
        <v>42277</v>
      </c>
    </row>
    <row r="3524" spans="1:18" x14ac:dyDescent="0.35">
      <c r="A3524" t="s">
        <v>8060</v>
      </c>
      <c r="B3524" t="s">
        <v>8061</v>
      </c>
      <c r="D3524" t="s">
        <v>11</v>
      </c>
      <c r="E3524" t="s">
        <v>80</v>
      </c>
      <c r="M3524" t="s">
        <v>792</v>
      </c>
      <c r="N3524" t="s">
        <v>42</v>
      </c>
      <c r="O3524" s="2">
        <v>41827</v>
      </c>
      <c r="R3524" s="2">
        <v>42277</v>
      </c>
    </row>
    <row r="3525" spans="1:18" x14ac:dyDescent="0.35">
      <c r="A3525" t="s">
        <v>8062</v>
      </c>
      <c r="B3525" t="s">
        <v>8063</v>
      </c>
      <c r="D3525" t="s">
        <v>11</v>
      </c>
      <c r="E3525" t="s">
        <v>80</v>
      </c>
      <c r="M3525" t="s">
        <v>792</v>
      </c>
      <c r="N3525" t="s">
        <v>42</v>
      </c>
      <c r="O3525" s="2">
        <v>41827</v>
      </c>
      <c r="R3525" s="2">
        <v>42277</v>
      </c>
    </row>
    <row r="3526" spans="1:18" x14ac:dyDescent="0.35">
      <c r="A3526" t="s">
        <v>8064</v>
      </c>
      <c r="B3526" t="s">
        <v>8065</v>
      </c>
      <c r="D3526" t="s">
        <v>11</v>
      </c>
      <c r="E3526" t="s">
        <v>80</v>
      </c>
      <c r="M3526" t="s">
        <v>792</v>
      </c>
      <c r="N3526" t="s">
        <v>42</v>
      </c>
      <c r="O3526" s="2">
        <v>41827</v>
      </c>
    </row>
    <row r="3527" spans="1:18" x14ac:dyDescent="0.35">
      <c r="A3527" t="s">
        <v>8066</v>
      </c>
      <c r="B3527" t="s">
        <v>8067</v>
      </c>
      <c r="D3527" t="s">
        <v>11</v>
      </c>
      <c r="E3527" t="s">
        <v>80</v>
      </c>
      <c r="M3527" t="s">
        <v>792</v>
      </c>
      <c r="N3527" t="s">
        <v>42</v>
      </c>
      <c r="O3527" s="2">
        <v>41827</v>
      </c>
    </row>
    <row r="3528" spans="1:18" x14ac:dyDescent="0.35">
      <c r="A3528" t="s">
        <v>8068</v>
      </c>
      <c r="B3528" t="s">
        <v>8069</v>
      </c>
      <c r="D3528" t="s">
        <v>11</v>
      </c>
      <c r="E3528" t="s">
        <v>80</v>
      </c>
      <c r="M3528" t="s">
        <v>792</v>
      </c>
      <c r="N3528" t="s">
        <v>42</v>
      </c>
      <c r="O3528" s="2">
        <v>41827</v>
      </c>
    </row>
    <row r="3529" spans="1:18" x14ac:dyDescent="0.35">
      <c r="A3529" t="s">
        <v>8070</v>
      </c>
      <c r="B3529" t="s">
        <v>8071</v>
      </c>
      <c r="D3529" t="s">
        <v>11</v>
      </c>
      <c r="E3529" t="s">
        <v>80</v>
      </c>
      <c r="M3529" t="s">
        <v>792</v>
      </c>
      <c r="N3529" t="s">
        <v>42</v>
      </c>
      <c r="O3529" s="2">
        <v>41827</v>
      </c>
    </row>
    <row r="3530" spans="1:18" x14ac:dyDescent="0.35">
      <c r="A3530" t="s">
        <v>8072</v>
      </c>
      <c r="B3530" t="s">
        <v>8073</v>
      </c>
      <c r="D3530" t="s">
        <v>11</v>
      </c>
      <c r="E3530" t="s">
        <v>80</v>
      </c>
      <c r="M3530" t="s">
        <v>792</v>
      </c>
      <c r="N3530" t="s">
        <v>42</v>
      </c>
      <c r="O3530" s="2">
        <v>41827</v>
      </c>
    </row>
    <row r="3531" spans="1:18" x14ac:dyDescent="0.35">
      <c r="A3531" t="s">
        <v>8074</v>
      </c>
      <c r="B3531" t="s">
        <v>8075</v>
      </c>
      <c r="D3531" t="s">
        <v>11</v>
      </c>
      <c r="E3531" t="s">
        <v>80</v>
      </c>
      <c r="M3531" t="s">
        <v>792</v>
      </c>
      <c r="N3531" t="s">
        <v>42</v>
      </c>
      <c r="O3531" s="2">
        <v>41827</v>
      </c>
    </row>
    <row r="3532" spans="1:18" x14ac:dyDescent="0.35">
      <c r="A3532" t="s">
        <v>8076</v>
      </c>
      <c r="B3532" t="s">
        <v>8077</v>
      </c>
      <c r="D3532" t="s">
        <v>11</v>
      </c>
      <c r="E3532" t="s">
        <v>80</v>
      </c>
      <c r="M3532" t="s">
        <v>792</v>
      </c>
      <c r="N3532" t="s">
        <v>42</v>
      </c>
      <c r="O3532" s="2">
        <v>41827</v>
      </c>
      <c r="Q3532" s="2">
        <v>41639</v>
      </c>
    </row>
    <row r="3533" spans="1:18" x14ac:dyDescent="0.35">
      <c r="A3533" t="s">
        <v>8078</v>
      </c>
      <c r="B3533" t="s">
        <v>8079</v>
      </c>
      <c r="D3533" t="s">
        <v>11</v>
      </c>
      <c r="E3533" t="s">
        <v>80</v>
      </c>
      <c r="M3533" t="s">
        <v>792</v>
      </c>
      <c r="N3533" t="s">
        <v>42</v>
      </c>
      <c r="O3533" s="2">
        <v>41827</v>
      </c>
      <c r="Q3533" s="2">
        <v>41639</v>
      </c>
    </row>
    <row r="3534" spans="1:18" x14ac:dyDescent="0.35">
      <c r="A3534" t="s">
        <v>8080</v>
      </c>
      <c r="B3534" t="s">
        <v>8081</v>
      </c>
      <c r="D3534" t="s">
        <v>11</v>
      </c>
      <c r="E3534" t="s">
        <v>80</v>
      </c>
      <c r="M3534" t="s">
        <v>792</v>
      </c>
      <c r="N3534" t="s">
        <v>42</v>
      </c>
      <c r="O3534" s="2">
        <v>41827</v>
      </c>
      <c r="R3534" s="2">
        <v>42277</v>
      </c>
    </row>
    <row r="3535" spans="1:18" x14ac:dyDescent="0.35">
      <c r="A3535" t="s">
        <v>8082</v>
      </c>
      <c r="B3535" t="s">
        <v>8083</v>
      </c>
      <c r="D3535" t="s">
        <v>11</v>
      </c>
      <c r="E3535" t="s">
        <v>80</v>
      </c>
      <c r="M3535" t="s">
        <v>792</v>
      </c>
      <c r="N3535" t="s">
        <v>42</v>
      </c>
      <c r="O3535" s="2">
        <v>41827</v>
      </c>
    </row>
    <row r="3536" spans="1:18" x14ac:dyDescent="0.35">
      <c r="A3536" t="s">
        <v>8084</v>
      </c>
      <c r="B3536" t="s">
        <v>8085</v>
      </c>
      <c r="D3536" t="s">
        <v>11</v>
      </c>
      <c r="E3536" t="s">
        <v>80</v>
      </c>
      <c r="M3536" t="s">
        <v>792</v>
      </c>
      <c r="N3536" t="s">
        <v>42</v>
      </c>
      <c r="O3536" s="2">
        <v>41827</v>
      </c>
    </row>
    <row r="3537" spans="1:18" x14ac:dyDescent="0.35">
      <c r="A3537" t="s">
        <v>8086</v>
      </c>
      <c r="B3537" t="s">
        <v>8087</v>
      </c>
      <c r="D3537" t="s">
        <v>11</v>
      </c>
      <c r="E3537" t="s">
        <v>80</v>
      </c>
      <c r="M3537" t="s">
        <v>792</v>
      </c>
      <c r="N3537" t="s">
        <v>42</v>
      </c>
      <c r="O3537" s="2">
        <v>41827</v>
      </c>
      <c r="Q3537" s="2">
        <v>41639</v>
      </c>
    </row>
    <row r="3538" spans="1:18" x14ac:dyDescent="0.35">
      <c r="A3538" t="s">
        <v>8088</v>
      </c>
      <c r="B3538" t="s">
        <v>8089</v>
      </c>
      <c r="D3538" t="s">
        <v>11</v>
      </c>
      <c r="E3538" t="s">
        <v>80</v>
      </c>
      <c r="M3538" t="s">
        <v>792</v>
      </c>
      <c r="N3538" t="s">
        <v>42</v>
      </c>
      <c r="O3538" s="2">
        <v>41827</v>
      </c>
      <c r="Q3538" s="2">
        <v>41639</v>
      </c>
    </row>
    <row r="3539" spans="1:18" x14ac:dyDescent="0.35">
      <c r="A3539" t="s">
        <v>8090</v>
      </c>
      <c r="B3539" t="s">
        <v>8091</v>
      </c>
      <c r="D3539" t="s">
        <v>11</v>
      </c>
      <c r="E3539" t="s">
        <v>80</v>
      </c>
      <c r="M3539" t="s">
        <v>792</v>
      </c>
      <c r="N3539" t="s">
        <v>42</v>
      </c>
      <c r="O3539" s="2">
        <v>41827</v>
      </c>
    </row>
    <row r="3540" spans="1:18" x14ac:dyDescent="0.35">
      <c r="A3540" t="s">
        <v>8092</v>
      </c>
      <c r="B3540" t="s">
        <v>8093</v>
      </c>
      <c r="D3540" t="s">
        <v>11</v>
      </c>
      <c r="E3540" t="s">
        <v>80</v>
      </c>
      <c r="M3540" t="s">
        <v>792</v>
      </c>
      <c r="N3540" t="s">
        <v>42</v>
      </c>
      <c r="O3540" s="2">
        <v>41827</v>
      </c>
    </row>
    <row r="3541" spans="1:18" x14ac:dyDescent="0.35">
      <c r="A3541" t="s">
        <v>8094</v>
      </c>
      <c r="B3541" t="s">
        <v>8095</v>
      </c>
      <c r="D3541" t="s">
        <v>11</v>
      </c>
      <c r="E3541" t="s">
        <v>80</v>
      </c>
      <c r="M3541" t="s">
        <v>792</v>
      </c>
      <c r="N3541" t="s">
        <v>42</v>
      </c>
      <c r="O3541" s="2">
        <v>41827</v>
      </c>
    </row>
    <row r="3542" spans="1:18" x14ac:dyDescent="0.35">
      <c r="A3542" t="s">
        <v>8096</v>
      </c>
      <c r="B3542" t="s">
        <v>8097</v>
      </c>
      <c r="D3542" t="s">
        <v>11</v>
      </c>
      <c r="E3542" t="s">
        <v>80</v>
      </c>
      <c r="M3542" t="s">
        <v>792</v>
      </c>
      <c r="N3542" t="s">
        <v>42</v>
      </c>
      <c r="O3542" s="2">
        <v>41827</v>
      </c>
    </row>
    <row r="3543" spans="1:18" x14ac:dyDescent="0.35">
      <c r="A3543" t="s">
        <v>8098</v>
      </c>
      <c r="B3543" t="s">
        <v>8099</v>
      </c>
      <c r="D3543" t="s">
        <v>11</v>
      </c>
      <c r="E3543" t="s">
        <v>80</v>
      </c>
      <c r="M3543" t="s">
        <v>792</v>
      </c>
      <c r="N3543" t="s">
        <v>42</v>
      </c>
      <c r="O3543" s="2">
        <v>41827</v>
      </c>
      <c r="Q3543" s="2">
        <v>41639</v>
      </c>
    </row>
    <row r="3544" spans="1:18" x14ac:dyDescent="0.35">
      <c r="A3544" t="s">
        <v>8100</v>
      </c>
      <c r="B3544" t="s">
        <v>8101</v>
      </c>
      <c r="D3544" t="s">
        <v>11</v>
      </c>
      <c r="E3544" t="s">
        <v>80</v>
      </c>
      <c r="M3544" t="s">
        <v>792</v>
      </c>
      <c r="N3544" t="s">
        <v>42</v>
      </c>
      <c r="O3544" s="2">
        <v>41827</v>
      </c>
    </row>
    <row r="3545" spans="1:18" x14ac:dyDescent="0.35">
      <c r="A3545" t="s">
        <v>8102</v>
      </c>
      <c r="B3545" t="s">
        <v>8104</v>
      </c>
      <c r="C3545" t="s">
        <v>8103</v>
      </c>
      <c r="D3545" t="s">
        <v>11</v>
      </c>
      <c r="E3545" t="s">
        <v>80</v>
      </c>
      <c r="M3545" t="s">
        <v>792</v>
      </c>
      <c r="N3545" t="s">
        <v>42</v>
      </c>
      <c r="O3545" s="2">
        <v>41827</v>
      </c>
    </row>
    <row r="3546" spans="1:18" x14ac:dyDescent="0.35">
      <c r="A3546" t="s">
        <v>8105</v>
      </c>
      <c r="B3546" t="s">
        <v>8106</v>
      </c>
      <c r="D3546" t="s">
        <v>11</v>
      </c>
      <c r="E3546" t="s">
        <v>80</v>
      </c>
      <c r="M3546" t="s">
        <v>792</v>
      </c>
      <c r="N3546" t="s">
        <v>42</v>
      </c>
      <c r="O3546" s="2">
        <v>41827</v>
      </c>
    </row>
    <row r="3547" spans="1:18" x14ac:dyDescent="0.35">
      <c r="A3547" t="s">
        <v>8107</v>
      </c>
      <c r="B3547" t="s">
        <v>8108</v>
      </c>
      <c r="D3547" t="s">
        <v>11</v>
      </c>
      <c r="E3547" t="s">
        <v>80</v>
      </c>
      <c r="M3547" t="s">
        <v>792</v>
      </c>
      <c r="N3547" t="s">
        <v>42</v>
      </c>
      <c r="O3547" s="2">
        <v>41827</v>
      </c>
      <c r="Q3547" s="2">
        <v>41639</v>
      </c>
    </row>
    <row r="3548" spans="1:18" x14ac:dyDescent="0.35">
      <c r="A3548" t="s">
        <v>8109</v>
      </c>
      <c r="B3548" t="s">
        <v>8110</v>
      </c>
      <c r="D3548" t="s">
        <v>11</v>
      </c>
      <c r="E3548" t="s">
        <v>80</v>
      </c>
      <c r="M3548" t="s">
        <v>792</v>
      </c>
      <c r="N3548" t="s">
        <v>42</v>
      </c>
      <c r="O3548" s="2">
        <v>41827</v>
      </c>
      <c r="Q3548" s="2">
        <v>41639</v>
      </c>
    </row>
    <row r="3549" spans="1:18" x14ac:dyDescent="0.35">
      <c r="A3549" t="s">
        <v>8111</v>
      </c>
      <c r="B3549" t="s">
        <v>8112</v>
      </c>
      <c r="D3549" t="s">
        <v>11</v>
      </c>
      <c r="E3549" t="s">
        <v>80</v>
      </c>
      <c r="M3549" t="s">
        <v>792</v>
      </c>
      <c r="N3549" t="s">
        <v>42</v>
      </c>
      <c r="O3549" s="2">
        <v>41827</v>
      </c>
    </row>
    <row r="3550" spans="1:18" x14ac:dyDescent="0.35">
      <c r="A3550" t="s">
        <v>8113</v>
      </c>
      <c r="B3550" t="s">
        <v>8114</v>
      </c>
      <c r="D3550" t="s">
        <v>11</v>
      </c>
      <c r="E3550" t="s">
        <v>80</v>
      </c>
      <c r="M3550" t="s">
        <v>792</v>
      </c>
      <c r="N3550" t="s">
        <v>42</v>
      </c>
      <c r="O3550" s="2">
        <v>41827</v>
      </c>
      <c r="R3550" s="2">
        <v>42931</v>
      </c>
    </row>
    <row r="3551" spans="1:18" x14ac:dyDescent="0.35">
      <c r="A3551" t="s">
        <v>8115</v>
      </c>
      <c r="B3551" t="s">
        <v>8116</v>
      </c>
      <c r="D3551" t="s">
        <v>11</v>
      </c>
      <c r="E3551" t="s">
        <v>80</v>
      </c>
      <c r="M3551" t="s">
        <v>792</v>
      </c>
      <c r="N3551" t="s">
        <v>42</v>
      </c>
      <c r="O3551" s="2">
        <v>41827</v>
      </c>
    </row>
    <row r="3552" spans="1:18" x14ac:dyDescent="0.35">
      <c r="A3552" t="s">
        <v>8117</v>
      </c>
      <c r="B3552" t="s">
        <v>8118</v>
      </c>
      <c r="D3552" t="s">
        <v>11</v>
      </c>
      <c r="E3552" t="s">
        <v>80</v>
      </c>
      <c r="M3552" t="s">
        <v>792</v>
      </c>
      <c r="N3552" t="s">
        <v>42</v>
      </c>
      <c r="O3552" s="2">
        <v>41827</v>
      </c>
    </row>
    <row r="3553" spans="1:18" x14ac:dyDescent="0.35">
      <c r="A3553" t="s">
        <v>8119</v>
      </c>
      <c r="B3553" t="s">
        <v>8120</v>
      </c>
      <c r="D3553" t="s">
        <v>11</v>
      </c>
      <c r="E3553" t="s">
        <v>80</v>
      </c>
      <c r="M3553" t="s">
        <v>792</v>
      </c>
      <c r="N3553" t="s">
        <v>42</v>
      </c>
      <c r="O3553" s="2">
        <v>41827</v>
      </c>
      <c r="R3553" s="2">
        <v>42277</v>
      </c>
    </row>
    <row r="3554" spans="1:18" x14ac:dyDescent="0.35">
      <c r="A3554" t="s">
        <v>8121</v>
      </c>
      <c r="B3554" t="s">
        <v>8122</v>
      </c>
      <c r="D3554" t="s">
        <v>11</v>
      </c>
      <c r="E3554" t="s">
        <v>80</v>
      </c>
      <c r="M3554" t="s">
        <v>792</v>
      </c>
      <c r="N3554" t="s">
        <v>42</v>
      </c>
      <c r="O3554" s="2">
        <v>41827</v>
      </c>
    </row>
    <row r="3555" spans="1:18" x14ac:dyDescent="0.35">
      <c r="A3555" t="s">
        <v>8123</v>
      </c>
      <c r="B3555" t="s">
        <v>8124</v>
      </c>
      <c r="D3555" t="s">
        <v>11</v>
      </c>
      <c r="E3555" t="s">
        <v>80</v>
      </c>
      <c r="M3555" t="s">
        <v>792</v>
      </c>
      <c r="N3555" t="s">
        <v>42</v>
      </c>
      <c r="O3555" s="2">
        <v>41827</v>
      </c>
    </row>
    <row r="3556" spans="1:18" x14ac:dyDescent="0.35">
      <c r="A3556" t="s">
        <v>8125</v>
      </c>
      <c r="B3556" t="s">
        <v>8126</v>
      </c>
      <c r="D3556" t="s">
        <v>11</v>
      </c>
      <c r="E3556" t="s">
        <v>80</v>
      </c>
      <c r="M3556" t="s">
        <v>792</v>
      </c>
      <c r="N3556" t="s">
        <v>42</v>
      </c>
      <c r="O3556" s="2">
        <v>41827</v>
      </c>
    </row>
    <row r="3557" spans="1:18" x14ac:dyDescent="0.35">
      <c r="A3557" t="s">
        <v>8127</v>
      </c>
      <c r="B3557" t="s">
        <v>8128</v>
      </c>
      <c r="D3557" t="s">
        <v>11</v>
      </c>
      <c r="E3557" t="s">
        <v>80</v>
      </c>
      <c r="M3557" t="s">
        <v>792</v>
      </c>
      <c r="N3557" t="s">
        <v>42</v>
      </c>
      <c r="O3557" s="2">
        <v>41827</v>
      </c>
      <c r="Q3557" s="2">
        <v>42277</v>
      </c>
    </row>
    <row r="3558" spans="1:18" x14ac:dyDescent="0.35">
      <c r="A3558" t="s">
        <v>8129</v>
      </c>
      <c r="B3558" t="s">
        <v>8130</v>
      </c>
      <c r="D3558" t="s">
        <v>11</v>
      </c>
      <c r="E3558" t="s">
        <v>80</v>
      </c>
      <c r="M3558" t="s">
        <v>792</v>
      </c>
      <c r="N3558" t="s">
        <v>42</v>
      </c>
      <c r="O3558" s="2">
        <v>41827</v>
      </c>
    </row>
    <row r="3559" spans="1:18" x14ac:dyDescent="0.35">
      <c r="A3559" t="s">
        <v>8131</v>
      </c>
      <c r="B3559" t="s">
        <v>8133</v>
      </c>
      <c r="C3559" t="s">
        <v>8132</v>
      </c>
      <c r="D3559" t="s">
        <v>11</v>
      </c>
      <c r="E3559" t="s">
        <v>80</v>
      </c>
      <c r="M3559" t="s">
        <v>792</v>
      </c>
      <c r="N3559" t="s">
        <v>42</v>
      </c>
      <c r="O3559" s="2">
        <v>41827</v>
      </c>
    </row>
    <row r="3560" spans="1:18" x14ac:dyDescent="0.35">
      <c r="A3560" t="s">
        <v>8134</v>
      </c>
      <c r="B3560" t="s">
        <v>8136</v>
      </c>
      <c r="C3560" t="s">
        <v>8135</v>
      </c>
      <c r="D3560" t="s">
        <v>11</v>
      </c>
      <c r="E3560" t="s">
        <v>80</v>
      </c>
      <c r="M3560" t="s">
        <v>792</v>
      </c>
      <c r="N3560" t="s">
        <v>42</v>
      </c>
      <c r="O3560" s="2">
        <v>41827</v>
      </c>
    </row>
    <row r="3561" spans="1:18" x14ac:dyDescent="0.35">
      <c r="A3561" t="s">
        <v>8137</v>
      </c>
      <c r="B3561" t="s">
        <v>8138</v>
      </c>
      <c r="D3561" t="s">
        <v>11</v>
      </c>
      <c r="E3561" t="s">
        <v>80</v>
      </c>
      <c r="M3561" t="s">
        <v>792</v>
      </c>
      <c r="N3561" t="s">
        <v>42</v>
      </c>
      <c r="O3561" s="2">
        <v>41827</v>
      </c>
    </row>
    <row r="3562" spans="1:18" x14ac:dyDescent="0.35">
      <c r="A3562" t="s">
        <v>8139</v>
      </c>
      <c r="B3562" t="s">
        <v>8140</v>
      </c>
      <c r="D3562" t="s">
        <v>11</v>
      </c>
      <c r="E3562" t="s">
        <v>80</v>
      </c>
      <c r="M3562" t="s">
        <v>792</v>
      </c>
      <c r="N3562" t="s">
        <v>42</v>
      </c>
      <c r="O3562" s="2">
        <v>41827</v>
      </c>
    </row>
    <row r="3563" spans="1:18" x14ac:dyDescent="0.35">
      <c r="A3563" t="s">
        <v>8141</v>
      </c>
      <c r="B3563" t="s">
        <v>8142</v>
      </c>
      <c r="D3563" t="s">
        <v>11</v>
      </c>
      <c r="E3563" t="s">
        <v>80</v>
      </c>
      <c r="M3563" t="s">
        <v>792</v>
      </c>
      <c r="N3563" t="s">
        <v>42</v>
      </c>
      <c r="O3563" s="2">
        <v>41827</v>
      </c>
    </row>
    <row r="3564" spans="1:18" x14ac:dyDescent="0.35">
      <c r="A3564" t="s">
        <v>8143</v>
      </c>
      <c r="B3564" t="s">
        <v>8144</v>
      </c>
      <c r="D3564" t="s">
        <v>11</v>
      </c>
      <c r="E3564" t="s">
        <v>80</v>
      </c>
      <c r="M3564" t="s">
        <v>792</v>
      </c>
      <c r="N3564" t="s">
        <v>42</v>
      </c>
      <c r="O3564" s="2">
        <v>41827</v>
      </c>
    </row>
    <row r="3565" spans="1:18" x14ac:dyDescent="0.35">
      <c r="A3565" t="s">
        <v>8145</v>
      </c>
      <c r="B3565" t="s">
        <v>8146</v>
      </c>
      <c r="D3565" t="s">
        <v>11</v>
      </c>
      <c r="E3565" t="s">
        <v>80</v>
      </c>
      <c r="M3565" t="s">
        <v>792</v>
      </c>
      <c r="N3565" t="s">
        <v>42</v>
      </c>
      <c r="O3565" s="2">
        <v>41827</v>
      </c>
    </row>
    <row r="3566" spans="1:18" x14ac:dyDescent="0.35">
      <c r="A3566" t="s">
        <v>8147</v>
      </c>
      <c r="B3566" t="s">
        <v>8148</v>
      </c>
      <c r="D3566" t="s">
        <v>11</v>
      </c>
      <c r="E3566" t="s">
        <v>80</v>
      </c>
      <c r="M3566" t="s">
        <v>792</v>
      </c>
      <c r="N3566" t="s">
        <v>42</v>
      </c>
      <c r="O3566" s="2">
        <v>41827</v>
      </c>
    </row>
    <row r="3567" spans="1:18" x14ac:dyDescent="0.35">
      <c r="A3567" t="s">
        <v>8149</v>
      </c>
      <c r="B3567" t="s">
        <v>8150</v>
      </c>
      <c r="D3567" t="s">
        <v>11</v>
      </c>
      <c r="E3567" t="s">
        <v>80</v>
      </c>
      <c r="M3567" t="s">
        <v>792</v>
      </c>
      <c r="N3567" t="s">
        <v>42</v>
      </c>
      <c r="O3567" s="2">
        <v>41827</v>
      </c>
    </row>
    <row r="3568" spans="1:18" x14ac:dyDescent="0.35">
      <c r="A3568" t="s">
        <v>8151</v>
      </c>
      <c r="B3568" t="s">
        <v>8152</v>
      </c>
      <c r="D3568" t="s">
        <v>11</v>
      </c>
      <c r="E3568" t="s">
        <v>80</v>
      </c>
      <c r="M3568" t="s">
        <v>792</v>
      </c>
      <c r="N3568" t="s">
        <v>42</v>
      </c>
      <c r="O3568" s="2">
        <v>41827</v>
      </c>
    </row>
    <row r="3569" spans="1:17" x14ac:dyDescent="0.35">
      <c r="A3569" t="s">
        <v>8153</v>
      </c>
      <c r="B3569" t="s">
        <v>8154</v>
      </c>
      <c r="D3569" t="s">
        <v>11</v>
      </c>
      <c r="E3569" t="s">
        <v>80</v>
      </c>
      <c r="M3569" t="s">
        <v>792</v>
      </c>
      <c r="N3569" t="s">
        <v>42</v>
      </c>
      <c r="O3569" s="2">
        <v>41827</v>
      </c>
    </row>
    <row r="3570" spans="1:17" x14ac:dyDescent="0.35">
      <c r="A3570" t="s">
        <v>8155</v>
      </c>
      <c r="B3570" t="s">
        <v>8156</v>
      </c>
      <c r="D3570" t="s">
        <v>11</v>
      </c>
      <c r="E3570" t="s">
        <v>80</v>
      </c>
      <c r="M3570" t="s">
        <v>792</v>
      </c>
      <c r="N3570" t="s">
        <v>42</v>
      </c>
      <c r="O3570" s="2">
        <v>41827</v>
      </c>
    </row>
    <row r="3571" spans="1:17" x14ac:dyDescent="0.35">
      <c r="A3571" t="s">
        <v>8157</v>
      </c>
      <c r="B3571" t="s">
        <v>8158</v>
      </c>
      <c r="D3571" t="s">
        <v>11</v>
      </c>
      <c r="E3571" t="s">
        <v>80</v>
      </c>
      <c r="M3571" t="s">
        <v>792</v>
      </c>
      <c r="N3571" t="s">
        <v>42</v>
      </c>
      <c r="O3571" s="2">
        <v>41827</v>
      </c>
    </row>
    <row r="3572" spans="1:17" x14ac:dyDescent="0.35">
      <c r="A3572" t="s">
        <v>8159</v>
      </c>
      <c r="B3572" t="s">
        <v>8160</v>
      </c>
      <c r="D3572" t="s">
        <v>11</v>
      </c>
      <c r="E3572" t="s">
        <v>80</v>
      </c>
      <c r="M3572" t="s">
        <v>792</v>
      </c>
      <c r="N3572" t="s">
        <v>42</v>
      </c>
      <c r="O3572" s="2">
        <v>41827</v>
      </c>
      <c r="Q3572" s="2">
        <v>41639</v>
      </c>
    </row>
    <row r="3573" spans="1:17" x14ac:dyDescent="0.35">
      <c r="A3573" t="s">
        <v>8161</v>
      </c>
      <c r="B3573" t="s">
        <v>8162</v>
      </c>
      <c r="D3573" t="s">
        <v>11</v>
      </c>
      <c r="E3573" t="s">
        <v>80</v>
      </c>
      <c r="M3573" t="s">
        <v>792</v>
      </c>
      <c r="N3573" t="s">
        <v>42</v>
      </c>
      <c r="O3573" s="2">
        <v>41827</v>
      </c>
    </row>
    <row r="3574" spans="1:17" x14ac:dyDescent="0.35">
      <c r="A3574" t="s">
        <v>8163</v>
      </c>
      <c r="B3574" t="s">
        <v>8164</v>
      </c>
      <c r="D3574" t="s">
        <v>11</v>
      </c>
      <c r="E3574" t="s">
        <v>80</v>
      </c>
      <c r="M3574" t="s">
        <v>792</v>
      </c>
      <c r="N3574" t="s">
        <v>42</v>
      </c>
      <c r="O3574" s="2">
        <v>41827</v>
      </c>
    </row>
    <row r="3575" spans="1:17" x14ac:dyDescent="0.35">
      <c r="A3575" t="s">
        <v>8165</v>
      </c>
      <c r="B3575" t="s">
        <v>8166</v>
      </c>
      <c r="D3575" t="s">
        <v>11</v>
      </c>
      <c r="E3575" t="s">
        <v>80</v>
      </c>
      <c r="M3575" t="s">
        <v>792</v>
      </c>
      <c r="N3575" t="s">
        <v>42</v>
      </c>
      <c r="O3575" s="2">
        <v>41827</v>
      </c>
    </row>
    <row r="3576" spans="1:17" x14ac:dyDescent="0.35">
      <c r="A3576" t="s">
        <v>8167</v>
      </c>
      <c r="B3576" t="s">
        <v>8168</v>
      </c>
      <c r="D3576" t="s">
        <v>11</v>
      </c>
      <c r="E3576" t="s">
        <v>80</v>
      </c>
      <c r="M3576" t="s">
        <v>792</v>
      </c>
      <c r="N3576" t="s">
        <v>42</v>
      </c>
      <c r="O3576" s="2">
        <v>41827</v>
      </c>
    </row>
    <row r="3577" spans="1:17" x14ac:dyDescent="0.35">
      <c r="A3577" t="s">
        <v>8169</v>
      </c>
      <c r="B3577" t="s">
        <v>8170</v>
      </c>
      <c r="D3577" t="s">
        <v>11</v>
      </c>
      <c r="E3577" t="s">
        <v>80</v>
      </c>
      <c r="M3577" t="s">
        <v>792</v>
      </c>
      <c r="N3577" t="s">
        <v>42</v>
      </c>
      <c r="O3577" s="2">
        <v>41827</v>
      </c>
    </row>
    <row r="3578" spans="1:17" x14ac:dyDescent="0.35">
      <c r="A3578" t="s">
        <v>8171</v>
      </c>
      <c r="B3578" t="s">
        <v>8172</v>
      </c>
      <c r="D3578" t="s">
        <v>11</v>
      </c>
      <c r="E3578" t="s">
        <v>80</v>
      </c>
      <c r="M3578" t="s">
        <v>792</v>
      </c>
      <c r="N3578" t="s">
        <v>42</v>
      </c>
      <c r="O3578" s="2">
        <v>41827</v>
      </c>
      <c r="Q3578" s="2">
        <v>41639</v>
      </c>
    </row>
    <row r="3579" spans="1:17" x14ac:dyDescent="0.35">
      <c r="A3579" t="s">
        <v>8173</v>
      </c>
      <c r="B3579" t="s">
        <v>8174</v>
      </c>
      <c r="D3579" t="s">
        <v>11</v>
      </c>
      <c r="E3579" t="s">
        <v>80</v>
      </c>
      <c r="M3579" t="s">
        <v>792</v>
      </c>
      <c r="N3579" t="s">
        <v>42</v>
      </c>
      <c r="O3579" s="2">
        <v>41827</v>
      </c>
    </row>
    <row r="3580" spans="1:17" x14ac:dyDescent="0.35">
      <c r="A3580" t="s">
        <v>8175</v>
      </c>
      <c r="B3580" t="s">
        <v>8176</v>
      </c>
      <c r="D3580" t="s">
        <v>11</v>
      </c>
      <c r="E3580" t="s">
        <v>80</v>
      </c>
      <c r="M3580" t="s">
        <v>792</v>
      </c>
      <c r="N3580" t="s">
        <v>42</v>
      </c>
      <c r="O3580" s="2">
        <v>41827</v>
      </c>
      <c r="Q3580" s="2">
        <v>41639</v>
      </c>
    </row>
    <row r="3581" spans="1:17" x14ac:dyDescent="0.35">
      <c r="A3581" t="s">
        <v>8177</v>
      </c>
      <c r="B3581" t="s">
        <v>8178</v>
      </c>
      <c r="D3581" t="s">
        <v>11</v>
      </c>
      <c r="E3581" t="s">
        <v>80</v>
      </c>
      <c r="M3581" t="s">
        <v>792</v>
      </c>
      <c r="N3581" t="s">
        <v>42</v>
      </c>
      <c r="O3581" s="2">
        <v>41827</v>
      </c>
      <c r="Q3581" s="2">
        <v>41639</v>
      </c>
    </row>
    <row r="3582" spans="1:17" x14ac:dyDescent="0.35">
      <c r="A3582" t="s">
        <v>8179</v>
      </c>
      <c r="B3582" t="s">
        <v>8180</v>
      </c>
      <c r="D3582" t="s">
        <v>11</v>
      </c>
      <c r="E3582" t="s">
        <v>80</v>
      </c>
      <c r="M3582" t="s">
        <v>792</v>
      </c>
      <c r="N3582" t="s">
        <v>42</v>
      </c>
      <c r="O3582" s="2">
        <v>41827</v>
      </c>
      <c r="Q3582" s="2">
        <v>42277</v>
      </c>
    </row>
    <row r="3583" spans="1:17" x14ac:dyDescent="0.35">
      <c r="A3583" t="s">
        <v>8181</v>
      </c>
      <c r="B3583" t="s">
        <v>8182</v>
      </c>
      <c r="D3583" t="s">
        <v>11</v>
      </c>
      <c r="E3583" t="s">
        <v>80</v>
      </c>
      <c r="M3583" t="s">
        <v>792</v>
      </c>
      <c r="N3583" t="s">
        <v>42</v>
      </c>
      <c r="O3583" s="2">
        <v>41827</v>
      </c>
      <c r="Q3583" s="2">
        <v>42277</v>
      </c>
    </row>
    <row r="3584" spans="1:17" x14ac:dyDescent="0.35">
      <c r="A3584" t="s">
        <v>8183</v>
      </c>
      <c r="B3584" t="s">
        <v>8184</v>
      </c>
      <c r="D3584" t="s">
        <v>11</v>
      </c>
      <c r="E3584" t="s">
        <v>80</v>
      </c>
      <c r="M3584" t="s">
        <v>792</v>
      </c>
      <c r="N3584" t="s">
        <v>42</v>
      </c>
      <c r="O3584" s="2">
        <v>41827</v>
      </c>
      <c r="Q3584" s="2">
        <v>41639</v>
      </c>
    </row>
    <row r="3585" spans="1:17" x14ac:dyDescent="0.35">
      <c r="A3585" t="s">
        <v>8185</v>
      </c>
      <c r="B3585" t="s">
        <v>8186</v>
      </c>
      <c r="D3585" t="s">
        <v>11</v>
      </c>
      <c r="E3585" t="s">
        <v>80</v>
      </c>
      <c r="M3585" t="s">
        <v>792</v>
      </c>
      <c r="N3585" t="s">
        <v>42</v>
      </c>
      <c r="O3585" s="2">
        <v>41827</v>
      </c>
      <c r="Q3585" s="2">
        <v>41639</v>
      </c>
    </row>
    <row r="3586" spans="1:17" x14ac:dyDescent="0.35">
      <c r="A3586" t="s">
        <v>8187</v>
      </c>
      <c r="B3586" t="s">
        <v>8188</v>
      </c>
      <c r="D3586" t="s">
        <v>11</v>
      </c>
      <c r="E3586" t="s">
        <v>80</v>
      </c>
      <c r="M3586" t="s">
        <v>792</v>
      </c>
      <c r="N3586" t="s">
        <v>42</v>
      </c>
      <c r="O3586" s="2">
        <v>41827</v>
      </c>
      <c r="Q3586" s="2">
        <v>41639</v>
      </c>
    </row>
    <row r="3587" spans="1:17" x14ac:dyDescent="0.35">
      <c r="A3587" t="s">
        <v>8189</v>
      </c>
      <c r="B3587" t="s">
        <v>8190</v>
      </c>
      <c r="D3587" t="s">
        <v>11</v>
      </c>
      <c r="E3587" t="s">
        <v>80</v>
      </c>
      <c r="M3587" t="s">
        <v>792</v>
      </c>
      <c r="N3587" t="s">
        <v>42</v>
      </c>
      <c r="O3587" s="2">
        <v>41827</v>
      </c>
      <c r="Q3587" s="2">
        <v>41639</v>
      </c>
    </row>
    <row r="3588" spans="1:17" x14ac:dyDescent="0.35">
      <c r="A3588" t="s">
        <v>8191</v>
      </c>
      <c r="B3588" t="s">
        <v>8192</v>
      </c>
      <c r="D3588" t="s">
        <v>11</v>
      </c>
      <c r="E3588" t="s">
        <v>80</v>
      </c>
      <c r="M3588" t="s">
        <v>792</v>
      </c>
      <c r="N3588" t="s">
        <v>42</v>
      </c>
      <c r="O3588" s="2">
        <v>41827</v>
      </c>
      <c r="Q3588" s="2">
        <v>41639</v>
      </c>
    </row>
    <row r="3589" spans="1:17" x14ac:dyDescent="0.35">
      <c r="A3589" t="s">
        <v>8193</v>
      </c>
      <c r="B3589" t="s">
        <v>8194</v>
      </c>
      <c r="D3589" t="s">
        <v>11</v>
      </c>
      <c r="E3589" t="s">
        <v>80</v>
      </c>
      <c r="M3589" t="s">
        <v>792</v>
      </c>
      <c r="N3589" t="s">
        <v>42</v>
      </c>
      <c r="O3589" s="2">
        <v>41827</v>
      </c>
      <c r="Q3589" s="2">
        <v>41639</v>
      </c>
    </row>
    <row r="3590" spans="1:17" x14ac:dyDescent="0.35">
      <c r="A3590" t="s">
        <v>8195</v>
      </c>
      <c r="B3590" t="s">
        <v>8196</v>
      </c>
      <c r="D3590" t="s">
        <v>11</v>
      </c>
      <c r="E3590" t="s">
        <v>80</v>
      </c>
      <c r="M3590" t="s">
        <v>792</v>
      </c>
      <c r="N3590" t="s">
        <v>42</v>
      </c>
      <c r="O3590" s="2">
        <v>41827</v>
      </c>
      <c r="Q3590" s="2">
        <v>41639</v>
      </c>
    </row>
    <row r="3591" spans="1:17" x14ac:dyDescent="0.35">
      <c r="A3591" t="s">
        <v>8197</v>
      </c>
      <c r="B3591" t="s">
        <v>8198</v>
      </c>
      <c r="D3591" t="s">
        <v>11</v>
      </c>
      <c r="E3591" t="s">
        <v>80</v>
      </c>
      <c r="M3591" t="s">
        <v>792</v>
      </c>
      <c r="N3591" t="s">
        <v>42</v>
      </c>
      <c r="O3591" s="2">
        <v>41827</v>
      </c>
      <c r="Q3591" s="2">
        <v>41639</v>
      </c>
    </row>
    <row r="3592" spans="1:17" x14ac:dyDescent="0.35">
      <c r="A3592" t="s">
        <v>8199</v>
      </c>
      <c r="B3592" t="s">
        <v>8200</v>
      </c>
      <c r="D3592" t="s">
        <v>11</v>
      </c>
      <c r="E3592" t="s">
        <v>80</v>
      </c>
      <c r="M3592" t="s">
        <v>792</v>
      </c>
      <c r="N3592" t="s">
        <v>42</v>
      </c>
      <c r="O3592" s="2">
        <v>41827</v>
      </c>
      <c r="Q3592" s="2">
        <v>41639</v>
      </c>
    </row>
    <row r="3593" spans="1:17" x14ac:dyDescent="0.35">
      <c r="A3593" t="s">
        <v>8201</v>
      </c>
      <c r="B3593" t="s">
        <v>8202</v>
      </c>
      <c r="D3593" t="s">
        <v>11</v>
      </c>
      <c r="E3593" t="s">
        <v>80</v>
      </c>
      <c r="M3593" t="s">
        <v>792</v>
      </c>
      <c r="N3593" t="s">
        <v>42</v>
      </c>
      <c r="O3593" s="2">
        <v>41827</v>
      </c>
      <c r="Q3593" s="2">
        <v>41639</v>
      </c>
    </row>
    <row r="3594" spans="1:17" x14ac:dyDescent="0.35">
      <c r="A3594" t="s">
        <v>8203</v>
      </c>
      <c r="B3594" t="s">
        <v>8204</v>
      </c>
      <c r="D3594" t="s">
        <v>11</v>
      </c>
      <c r="E3594" t="s">
        <v>80</v>
      </c>
      <c r="M3594" t="s">
        <v>792</v>
      </c>
      <c r="N3594" t="s">
        <v>42</v>
      </c>
      <c r="O3594" s="2">
        <v>41827</v>
      </c>
      <c r="Q3594" s="2">
        <v>41639</v>
      </c>
    </row>
    <row r="3595" spans="1:17" x14ac:dyDescent="0.35">
      <c r="A3595" t="s">
        <v>8205</v>
      </c>
      <c r="B3595" t="s">
        <v>8206</v>
      </c>
      <c r="D3595" t="s">
        <v>11</v>
      </c>
      <c r="E3595" t="s">
        <v>80</v>
      </c>
      <c r="M3595" t="s">
        <v>792</v>
      </c>
      <c r="N3595" t="s">
        <v>42</v>
      </c>
      <c r="O3595" s="2">
        <v>41827</v>
      </c>
      <c r="Q3595" s="2">
        <v>41639</v>
      </c>
    </row>
    <row r="3596" spans="1:17" x14ac:dyDescent="0.35">
      <c r="A3596" t="s">
        <v>8207</v>
      </c>
      <c r="B3596" t="s">
        <v>8208</v>
      </c>
      <c r="D3596" t="s">
        <v>11</v>
      </c>
      <c r="E3596" t="s">
        <v>80</v>
      </c>
      <c r="M3596" t="s">
        <v>792</v>
      </c>
      <c r="N3596" t="s">
        <v>42</v>
      </c>
      <c r="O3596" s="2">
        <v>41827</v>
      </c>
      <c r="Q3596" s="2">
        <v>41639</v>
      </c>
    </row>
    <row r="3597" spans="1:17" x14ac:dyDescent="0.35">
      <c r="A3597" t="s">
        <v>8209</v>
      </c>
      <c r="B3597" t="s">
        <v>8210</v>
      </c>
      <c r="D3597" t="s">
        <v>11</v>
      </c>
      <c r="E3597" t="s">
        <v>80</v>
      </c>
      <c r="M3597" t="s">
        <v>792</v>
      </c>
      <c r="N3597" t="s">
        <v>42</v>
      </c>
      <c r="O3597" s="2">
        <v>41827</v>
      </c>
      <c r="Q3597" s="2">
        <v>41639</v>
      </c>
    </row>
    <row r="3598" spans="1:17" x14ac:dyDescent="0.35">
      <c r="A3598" t="s">
        <v>8211</v>
      </c>
      <c r="B3598" t="s">
        <v>8212</v>
      </c>
      <c r="D3598" t="s">
        <v>11</v>
      </c>
      <c r="E3598" t="s">
        <v>80</v>
      </c>
      <c r="M3598" t="s">
        <v>792</v>
      </c>
      <c r="N3598" t="s">
        <v>42</v>
      </c>
      <c r="O3598" s="2">
        <v>41827</v>
      </c>
      <c r="Q3598" s="2">
        <v>41639</v>
      </c>
    </row>
    <row r="3599" spans="1:17" x14ac:dyDescent="0.35">
      <c r="A3599" t="s">
        <v>8213</v>
      </c>
      <c r="B3599" t="s">
        <v>8214</v>
      </c>
      <c r="D3599" t="s">
        <v>11</v>
      </c>
      <c r="E3599" t="s">
        <v>80</v>
      </c>
      <c r="M3599" t="s">
        <v>792</v>
      </c>
      <c r="N3599" t="s">
        <v>42</v>
      </c>
      <c r="O3599" s="2">
        <v>41827</v>
      </c>
      <c r="Q3599" s="2">
        <v>41639</v>
      </c>
    </row>
    <row r="3600" spans="1:17" x14ac:dyDescent="0.35">
      <c r="A3600" t="s">
        <v>8215</v>
      </c>
      <c r="B3600" t="s">
        <v>8216</v>
      </c>
      <c r="D3600" t="s">
        <v>11</v>
      </c>
      <c r="E3600" t="s">
        <v>80</v>
      </c>
      <c r="M3600" t="s">
        <v>792</v>
      </c>
      <c r="N3600" t="s">
        <v>42</v>
      </c>
      <c r="O3600" s="2">
        <v>41827</v>
      </c>
      <c r="Q3600" s="2">
        <v>41639</v>
      </c>
    </row>
    <row r="3601" spans="1:17" x14ac:dyDescent="0.35">
      <c r="A3601" t="s">
        <v>8217</v>
      </c>
      <c r="B3601" t="s">
        <v>8218</v>
      </c>
      <c r="D3601" t="s">
        <v>11</v>
      </c>
      <c r="E3601" t="s">
        <v>80</v>
      </c>
      <c r="M3601" t="s">
        <v>792</v>
      </c>
      <c r="N3601" t="s">
        <v>42</v>
      </c>
      <c r="O3601" s="2">
        <v>41827</v>
      </c>
      <c r="Q3601" s="2">
        <v>41639</v>
      </c>
    </row>
    <row r="3602" spans="1:17" x14ac:dyDescent="0.35">
      <c r="A3602" t="s">
        <v>8219</v>
      </c>
      <c r="B3602" t="s">
        <v>8220</v>
      </c>
      <c r="D3602" t="s">
        <v>11</v>
      </c>
      <c r="E3602" t="s">
        <v>80</v>
      </c>
      <c r="M3602" t="s">
        <v>792</v>
      </c>
      <c r="N3602" t="s">
        <v>42</v>
      </c>
      <c r="O3602" s="2">
        <v>41827</v>
      </c>
      <c r="Q3602" s="2">
        <v>41639</v>
      </c>
    </row>
    <row r="3603" spans="1:17" x14ac:dyDescent="0.35">
      <c r="A3603" t="s">
        <v>8221</v>
      </c>
      <c r="B3603" t="s">
        <v>8222</v>
      </c>
      <c r="D3603" t="s">
        <v>11</v>
      </c>
      <c r="E3603" t="s">
        <v>80</v>
      </c>
      <c r="M3603" t="s">
        <v>792</v>
      </c>
      <c r="N3603" t="s">
        <v>42</v>
      </c>
      <c r="O3603" s="2">
        <v>41827</v>
      </c>
      <c r="Q3603" s="2">
        <v>41639</v>
      </c>
    </row>
    <row r="3604" spans="1:17" x14ac:dyDescent="0.35">
      <c r="A3604" t="s">
        <v>8223</v>
      </c>
      <c r="B3604" t="s">
        <v>8224</v>
      </c>
      <c r="D3604" t="s">
        <v>11</v>
      </c>
      <c r="E3604" t="s">
        <v>80</v>
      </c>
      <c r="M3604" t="s">
        <v>792</v>
      </c>
      <c r="N3604" t="s">
        <v>42</v>
      </c>
      <c r="O3604" s="2">
        <v>41827</v>
      </c>
      <c r="Q3604" s="2">
        <v>41639</v>
      </c>
    </row>
    <row r="3605" spans="1:17" x14ac:dyDescent="0.35">
      <c r="A3605" t="s">
        <v>8225</v>
      </c>
      <c r="B3605" t="s">
        <v>8226</v>
      </c>
      <c r="D3605" t="s">
        <v>11</v>
      </c>
      <c r="E3605" t="s">
        <v>80</v>
      </c>
      <c r="M3605" t="s">
        <v>792</v>
      </c>
      <c r="N3605" t="s">
        <v>42</v>
      </c>
      <c r="O3605" s="2">
        <v>41827</v>
      </c>
      <c r="Q3605" s="2">
        <v>41639</v>
      </c>
    </row>
    <row r="3606" spans="1:17" x14ac:dyDescent="0.35">
      <c r="A3606" t="s">
        <v>8227</v>
      </c>
      <c r="B3606" t="s">
        <v>8228</v>
      </c>
      <c r="D3606" t="s">
        <v>11</v>
      </c>
      <c r="E3606" t="s">
        <v>80</v>
      </c>
      <c r="M3606" t="s">
        <v>792</v>
      </c>
      <c r="N3606" t="s">
        <v>42</v>
      </c>
      <c r="O3606" s="2">
        <v>41827</v>
      </c>
      <c r="Q3606" s="2">
        <v>41639</v>
      </c>
    </row>
    <row r="3607" spans="1:17" x14ac:dyDescent="0.35">
      <c r="A3607" t="s">
        <v>8229</v>
      </c>
      <c r="B3607" t="s">
        <v>8230</v>
      </c>
      <c r="D3607" t="s">
        <v>11</v>
      </c>
      <c r="E3607" t="s">
        <v>80</v>
      </c>
      <c r="M3607" t="s">
        <v>792</v>
      </c>
      <c r="N3607" t="s">
        <v>42</v>
      </c>
      <c r="O3607" s="2">
        <v>41827</v>
      </c>
      <c r="Q3607" s="2">
        <v>41639</v>
      </c>
    </row>
    <row r="3608" spans="1:17" x14ac:dyDescent="0.35">
      <c r="A3608" t="s">
        <v>8231</v>
      </c>
      <c r="B3608" t="s">
        <v>8232</v>
      </c>
      <c r="D3608" t="s">
        <v>11</v>
      </c>
      <c r="E3608" t="s">
        <v>80</v>
      </c>
      <c r="M3608" t="s">
        <v>792</v>
      </c>
      <c r="N3608" t="s">
        <v>42</v>
      </c>
      <c r="O3608" s="2">
        <v>41827</v>
      </c>
      <c r="Q3608" s="2">
        <v>41639</v>
      </c>
    </row>
    <row r="3609" spans="1:17" x14ac:dyDescent="0.35">
      <c r="A3609" t="s">
        <v>8233</v>
      </c>
      <c r="B3609" t="s">
        <v>8234</v>
      </c>
      <c r="D3609" t="s">
        <v>11</v>
      </c>
      <c r="E3609" t="s">
        <v>80</v>
      </c>
      <c r="M3609" t="s">
        <v>792</v>
      </c>
      <c r="N3609" t="s">
        <v>42</v>
      </c>
      <c r="O3609" s="2">
        <v>41827</v>
      </c>
      <c r="Q3609" s="2">
        <v>41639</v>
      </c>
    </row>
    <row r="3610" spans="1:17" x14ac:dyDescent="0.35">
      <c r="A3610" t="s">
        <v>8235</v>
      </c>
      <c r="B3610" t="s">
        <v>8236</v>
      </c>
      <c r="D3610" t="s">
        <v>11</v>
      </c>
      <c r="E3610" t="s">
        <v>80</v>
      </c>
      <c r="M3610" t="s">
        <v>792</v>
      </c>
      <c r="N3610" t="s">
        <v>42</v>
      </c>
      <c r="O3610" s="2">
        <v>41827</v>
      </c>
      <c r="Q3610" s="2">
        <v>41639</v>
      </c>
    </row>
    <row r="3611" spans="1:17" x14ac:dyDescent="0.35">
      <c r="A3611" t="s">
        <v>8237</v>
      </c>
      <c r="B3611" t="s">
        <v>8238</v>
      </c>
      <c r="D3611" t="s">
        <v>11</v>
      </c>
      <c r="E3611" t="s">
        <v>80</v>
      </c>
      <c r="M3611" t="s">
        <v>792</v>
      </c>
      <c r="N3611" t="s">
        <v>42</v>
      </c>
      <c r="O3611" s="2">
        <v>41827</v>
      </c>
      <c r="Q3611" s="2">
        <v>41639</v>
      </c>
    </row>
    <row r="3612" spans="1:17" x14ac:dyDescent="0.35">
      <c r="A3612" t="s">
        <v>8239</v>
      </c>
      <c r="B3612" t="s">
        <v>8240</v>
      </c>
      <c r="D3612" t="s">
        <v>11</v>
      </c>
      <c r="E3612" t="s">
        <v>80</v>
      </c>
      <c r="M3612" t="s">
        <v>792</v>
      </c>
      <c r="N3612" t="s">
        <v>42</v>
      </c>
      <c r="O3612" s="2">
        <v>41827</v>
      </c>
      <c r="Q3612" s="2">
        <v>41639</v>
      </c>
    </row>
    <row r="3613" spans="1:17" x14ac:dyDescent="0.35">
      <c r="A3613" t="s">
        <v>8241</v>
      </c>
      <c r="B3613" t="s">
        <v>8242</v>
      </c>
      <c r="D3613" t="s">
        <v>11</v>
      </c>
      <c r="E3613" t="s">
        <v>80</v>
      </c>
      <c r="M3613" t="s">
        <v>792</v>
      </c>
      <c r="N3613" t="s">
        <v>42</v>
      </c>
      <c r="O3613" s="2">
        <v>41827</v>
      </c>
      <c r="Q3613" s="2">
        <v>41639</v>
      </c>
    </row>
    <row r="3614" spans="1:17" x14ac:dyDescent="0.35">
      <c r="A3614" t="s">
        <v>8243</v>
      </c>
      <c r="B3614" t="s">
        <v>8244</v>
      </c>
      <c r="D3614" t="s">
        <v>11</v>
      </c>
      <c r="E3614" t="s">
        <v>80</v>
      </c>
      <c r="M3614" t="s">
        <v>792</v>
      </c>
      <c r="N3614" t="s">
        <v>42</v>
      </c>
      <c r="O3614" s="2">
        <v>41827</v>
      </c>
    </row>
    <row r="3615" spans="1:17" x14ac:dyDescent="0.35">
      <c r="A3615" t="s">
        <v>8245</v>
      </c>
      <c r="B3615" t="s">
        <v>8246</v>
      </c>
      <c r="D3615" t="s">
        <v>11</v>
      </c>
      <c r="E3615" t="s">
        <v>80</v>
      </c>
      <c r="M3615" t="s">
        <v>792</v>
      </c>
      <c r="N3615" t="s">
        <v>42</v>
      </c>
      <c r="O3615" s="2">
        <v>41827</v>
      </c>
    </row>
    <row r="3616" spans="1:17" x14ac:dyDescent="0.35">
      <c r="A3616" t="s">
        <v>8247</v>
      </c>
      <c r="B3616" t="s">
        <v>8248</v>
      </c>
      <c r="D3616" t="s">
        <v>11</v>
      </c>
      <c r="E3616" t="s">
        <v>80</v>
      </c>
      <c r="M3616" t="s">
        <v>792</v>
      </c>
      <c r="N3616" t="s">
        <v>42</v>
      </c>
      <c r="O3616" s="2">
        <v>41827</v>
      </c>
      <c r="Q3616" s="2">
        <v>41639</v>
      </c>
    </row>
    <row r="3617" spans="1:17" x14ac:dyDescent="0.35">
      <c r="A3617" t="s">
        <v>8249</v>
      </c>
      <c r="B3617" t="s">
        <v>8250</v>
      </c>
      <c r="D3617" t="s">
        <v>11</v>
      </c>
      <c r="E3617" t="s">
        <v>80</v>
      </c>
      <c r="M3617" t="s">
        <v>792</v>
      </c>
      <c r="N3617" t="s">
        <v>42</v>
      </c>
      <c r="O3617" s="2">
        <v>41827</v>
      </c>
    </row>
    <row r="3618" spans="1:17" x14ac:dyDescent="0.35">
      <c r="A3618" t="s">
        <v>8251</v>
      </c>
      <c r="B3618" t="s">
        <v>8252</v>
      </c>
      <c r="D3618" t="s">
        <v>11</v>
      </c>
      <c r="E3618" t="s">
        <v>80</v>
      </c>
      <c r="M3618" t="s">
        <v>792</v>
      </c>
      <c r="N3618" t="s">
        <v>42</v>
      </c>
      <c r="O3618" s="2">
        <v>41827</v>
      </c>
    </row>
    <row r="3619" spans="1:17" x14ac:dyDescent="0.35">
      <c r="A3619" t="s">
        <v>8253</v>
      </c>
      <c r="B3619" t="s">
        <v>8254</v>
      </c>
      <c r="D3619" t="s">
        <v>11</v>
      </c>
      <c r="E3619" t="s">
        <v>80</v>
      </c>
      <c r="M3619" t="s">
        <v>792</v>
      </c>
      <c r="N3619" t="s">
        <v>42</v>
      </c>
      <c r="O3619" s="2">
        <v>41827</v>
      </c>
    </row>
    <row r="3620" spans="1:17" x14ac:dyDescent="0.35">
      <c r="A3620" t="s">
        <v>8255</v>
      </c>
      <c r="B3620" t="s">
        <v>8256</v>
      </c>
      <c r="D3620" t="s">
        <v>11</v>
      </c>
      <c r="E3620" t="s">
        <v>80</v>
      </c>
      <c r="M3620" t="s">
        <v>792</v>
      </c>
      <c r="N3620" t="s">
        <v>42</v>
      </c>
      <c r="O3620" s="2">
        <v>41827</v>
      </c>
    </row>
    <row r="3621" spans="1:17" x14ac:dyDescent="0.35">
      <c r="A3621" t="s">
        <v>8257</v>
      </c>
      <c r="B3621" t="s">
        <v>8258</v>
      </c>
      <c r="D3621" t="s">
        <v>11</v>
      </c>
      <c r="E3621" t="s">
        <v>80</v>
      </c>
      <c r="M3621" t="s">
        <v>792</v>
      </c>
      <c r="N3621" t="s">
        <v>42</v>
      </c>
      <c r="O3621" s="2">
        <v>41827</v>
      </c>
      <c r="Q3621" s="2">
        <v>42931</v>
      </c>
    </row>
    <row r="3622" spans="1:17" x14ac:dyDescent="0.35">
      <c r="A3622" t="s">
        <v>8259</v>
      </c>
      <c r="B3622" t="s">
        <v>8260</v>
      </c>
      <c r="D3622" t="s">
        <v>11</v>
      </c>
      <c r="E3622" t="s">
        <v>80</v>
      </c>
      <c r="M3622" t="s">
        <v>792</v>
      </c>
      <c r="N3622" t="s">
        <v>42</v>
      </c>
      <c r="O3622" s="2">
        <v>41827</v>
      </c>
      <c r="Q3622" s="2">
        <v>42277</v>
      </c>
    </row>
    <row r="3623" spans="1:17" x14ac:dyDescent="0.35">
      <c r="A3623" t="s">
        <v>8261</v>
      </c>
      <c r="B3623" t="s">
        <v>8262</v>
      </c>
      <c r="D3623" t="s">
        <v>11</v>
      </c>
      <c r="E3623" t="s">
        <v>80</v>
      </c>
      <c r="M3623" t="s">
        <v>792</v>
      </c>
      <c r="N3623" t="s">
        <v>42</v>
      </c>
      <c r="O3623" s="2">
        <v>41827</v>
      </c>
    </row>
    <row r="3624" spans="1:17" x14ac:dyDescent="0.35">
      <c r="A3624" t="s">
        <v>8263</v>
      </c>
      <c r="B3624" t="s">
        <v>8264</v>
      </c>
      <c r="D3624" t="s">
        <v>11</v>
      </c>
      <c r="E3624" t="s">
        <v>80</v>
      </c>
      <c r="M3624" t="s">
        <v>792</v>
      </c>
      <c r="N3624" t="s">
        <v>42</v>
      </c>
      <c r="O3624" s="2">
        <v>41827</v>
      </c>
    </row>
    <row r="3625" spans="1:17" x14ac:dyDescent="0.35">
      <c r="A3625" t="s">
        <v>8265</v>
      </c>
      <c r="B3625" t="s">
        <v>8266</v>
      </c>
      <c r="D3625" t="s">
        <v>11</v>
      </c>
      <c r="E3625" t="s">
        <v>80</v>
      </c>
      <c r="M3625" t="s">
        <v>792</v>
      </c>
      <c r="N3625" t="s">
        <v>42</v>
      </c>
      <c r="O3625" s="2">
        <v>41827</v>
      </c>
      <c r="Q3625" s="2">
        <v>41639</v>
      </c>
    </row>
    <row r="3626" spans="1:17" x14ac:dyDescent="0.35">
      <c r="A3626" t="s">
        <v>8267</v>
      </c>
      <c r="B3626" t="s">
        <v>8268</v>
      </c>
      <c r="D3626" t="s">
        <v>11</v>
      </c>
      <c r="E3626" t="s">
        <v>80</v>
      </c>
      <c r="M3626" t="s">
        <v>792</v>
      </c>
      <c r="N3626" t="s">
        <v>42</v>
      </c>
      <c r="O3626" s="2">
        <v>41827</v>
      </c>
      <c r="Q3626" s="2">
        <v>41639</v>
      </c>
    </row>
    <row r="3627" spans="1:17" x14ac:dyDescent="0.35">
      <c r="A3627" t="s">
        <v>8269</v>
      </c>
      <c r="B3627" t="s">
        <v>8270</v>
      </c>
      <c r="D3627" t="s">
        <v>11</v>
      </c>
      <c r="E3627" t="s">
        <v>80</v>
      </c>
      <c r="M3627" t="s">
        <v>792</v>
      </c>
      <c r="N3627" t="s">
        <v>42</v>
      </c>
      <c r="O3627" s="2">
        <v>41827</v>
      </c>
      <c r="Q3627" s="2">
        <v>41639</v>
      </c>
    </row>
    <row r="3628" spans="1:17" x14ac:dyDescent="0.35">
      <c r="A3628" t="s">
        <v>8271</v>
      </c>
      <c r="B3628" t="s">
        <v>8272</v>
      </c>
      <c r="D3628" t="s">
        <v>11</v>
      </c>
      <c r="E3628" t="s">
        <v>80</v>
      </c>
      <c r="M3628" t="s">
        <v>792</v>
      </c>
      <c r="N3628" t="s">
        <v>42</v>
      </c>
      <c r="O3628" s="2">
        <v>41827</v>
      </c>
      <c r="Q3628" s="2">
        <v>41639</v>
      </c>
    </row>
    <row r="3629" spans="1:17" x14ac:dyDescent="0.35">
      <c r="A3629" t="s">
        <v>8273</v>
      </c>
      <c r="B3629" t="s">
        <v>8274</v>
      </c>
      <c r="D3629" t="s">
        <v>11</v>
      </c>
      <c r="E3629" t="s">
        <v>80</v>
      </c>
      <c r="M3629" t="s">
        <v>792</v>
      </c>
      <c r="N3629" t="s">
        <v>42</v>
      </c>
      <c r="O3629" s="2">
        <v>41827</v>
      </c>
      <c r="Q3629" s="2">
        <v>41639</v>
      </c>
    </row>
    <row r="3630" spans="1:17" x14ac:dyDescent="0.35">
      <c r="A3630" t="s">
        <v>8275</v>
      </c>
      <c r="B3630" t="s">
        <v>8276</v>
      </c>
      <c r="D3630" t="s">
        <v>11</v>
      </c>
      <c r="E3630" t="s">
        <v>80</v>
      </c>
      <c r="M3630" t="s">
        <v>792</v>
      </c>
      <c r="N3630" t="s">
        <v>42</v>
      </c>
      <c r="O3630" s="2">
        <v>41827</v>
      </c>
      <c r="Q3630" s="2">
        <v>41639</v>
      </c>
    </row>
    <row r="3631" spans="1:17" x14ac:dyDescent="0.35">
      <c r="A3631" t="s">
        <v>8277</v>
      </c>
      <c r="B3631" t="s">
        <v>8278</v>
      </c>
      <c r="D3631" t="s">
        <v>11</v>
      </c>
      <c r="E3631" t="s">
        <v>80</v>
      </c>
      <c r="M3631" t="s">
        <v>792</v>
      </c>
      <c r="N3631" t="s">
        <v>42</v>
      </c>
      <c r="O3631" s="2">
        <v>41827</v>
      </c>
    </row>
    <row r="3632" spans="1:17" x14ac:dyDescent="0.35">
      <c r="A3632" t="s">
        <v>8279</v>
      </c>
      <c r="B3632" t="s">
        <v>8280</v>
      </c>
      <c r="D3632" t="s">
        <v>11</v>
      </c>
      <c r="E3632" t="s">
        <v>80</v>
      </c>
      <c r="M3632" t="s">
        <v>792</v>
      </c>
      <c r="N3632" t="s">
        <v>42</v>
      </c>
      <c r="O3632" s="2">
        <v>41827</v>
      </c>
      <c r="Q3632" s="2">
        <v>41639</v>
      </c>
    </row>
    <row r="3633" spans="1:17" x14ac:dyDescent="0.35">
      <c r="A3633" t="s">
        <v>8281</v>
      </c>
      <c r="B3633" t="s">
        <v>8282</v>
      </c>
      <c r="D3633" t="s">
        <v>11</v>
      </c>
      <c r="E3633" t="s">
        <v>80</v>
      </c>
      <c r="M3633" t="s">
        <v>792</v>
      </c>
      <c r="N3633" t="s">
        <v>42</v>
      </c>
      <c r="O3633" s="2">
        <v>41827</v>
      </c>
      <c r="Q3633" s="2">
        <v>41639</v>
      </c>
    </row>
    <row r="3634" spans="1:17" x14ac:dyDescent="0.35">
      <c r="A3634" t="s">
        <v>8283</v>
      </c>
      <c r="B3634" t="s">
        <v>8284</v>
      </c>
      <c r="D3634" t="s">
        <v>11</v>
      </c>
      <c r="E3634" t="s">
        <v>80</v>
      </c>
      <c r="M3634" t="s">
        <v>792</v>
      </c>
      <c r="N3634" t="s">
        <v>42</v>
      </c>
      <c r="O3634" s="2">
        <v>41827</v>
      </c>
      <c r="Q3634" s="2">
        <v>41639</v>
      </c>
    </row>
    <row r="3635" spans="1:17" x14ac:dyDescent="0.35">
      <c r="A3635" t="s">
        <v>8285</v>
      </c>
      <c r="B3635" t="s">
        <v>8286</v>
      </c>
      <c r="D3635" t="s">
        <v>11</v>
      </c>
      <c r="E3635" t="s">
        <v>80</v>
      </c>
      <c r="M3635" t="s">
        <v>792</v>
      </c>
      <c r="N3635" t="s">
        <v>42</v>
      </c>
      <c r="O3635" s="2">
        <v>41827</v>
      </c>
      <c r="Q3635" s="2">
        <v>41639</v>
      </c>
    </row>
    <row r="3636" spans="1:17" x14ac:dyDescent="0.35">
      <c r="A3636" t="s">
        <v>8287</v>
      </c>
      <c r="B3636" t="s">
        <v>8288</v>
      </c>
      <c r="D3636" t="s">
        <v>11</v>
      </c>
      <c r="E3636" t="s">
        <v>80</v>
      </c>
      <c r="M3636" t="s">
        <v>792</v>
      </c>
      <c r="N3636" t="s">
        <v>42</v>
      </c>
      <c r="O3636" s="2">
        <v>41827</v>
      </c>
      <c r="Q3636" s="2">
        <v>41639</v>
      </c>
    </row>
    <row r="3637" spans="1:17" x14ac:dyDescent="0.35">
      <c r="A3637" t="s">
        <v>8289</v>
      </c>
      <c r="B3637" t="s">
        <v>8290</v>
      </c>
      <c r="D3637" t="s">
        <v>11</v>
      </c>
      <c r="E3637" t="s">
        <v>80</v>
      </c>
      <c r="M3637" t="s">
        <v>792</v>
      </c>
      <c r="N3637" t="s">
        <v>42</v>
      </c>
      <c r="O3637" s="2">
        <v>41827</v>
      </c>
      <c r="Q3637" s="2">
        <v>41639</v>
      </c>
    </row>
    <row r="3638" spans="1:17" x14ac:dyDescent="0.35">
      <c r="A3638" t="s">
        <v>8291</v>
      </c>
      <c r="B3638" t="s">
        <v>8292</v>
      </c>
      <c r="D3638" t="s">
        <v>11</v>
      </c>
      <c r="E3638" t="s">
        <v>80</v>
      </c>
      <c r="M3638" t="s">
        <v>792</v>
      </c>
      <c r="N3638" t="s">
        <v>42</v>
      </c>
      <c r="O3638" s="2">
        <v>41827</v>
      </c>
      <c r="Q3638" s="2">
        <v>41639</v>
      </c>
    </row>
    <row r="3639" spans="1:17" x14ac:dyDescent="0.35">
      <c r="A3639" t="s">
        <v>8293</v>
      </c>
      <c r="B3639" t="s">
        <v>8294</v>
      </c>
      <c r="D3639" t="s">
        <v>11</v>
      </c>
      <c r="E3639" t="s">
        <v>80</v>
      </c>
      <c r="M3639" t="s">
        <v>792</v>
      </c>
      <c r="N3639" t="s">
        <v>42</v>
      </c>
      <c r="O3639" s="2">
        <v>41827</v>
      </c>
    </row>
    <row r="3640" spans="1:17" x14ac:dyDescent="0.35">
      <c r="A3640" t="s">
        <v>8295</v>
      </c>
      <c r="B3640" t="s">
        <v>8296</v>
      </c>
      <c r="D3640" t="s">
        <v>11</v>
      </c>
      <c r="E3640" t="s">
        <v>80</v>
      </c>
      <c r="M3640" t="s">
        <v>792</v>
      </c>
      <c r="N3640" t="s">
        <v>42</v>
      </c>
      <c r="O3640" s="2">
        <v>41827</v>
      </c>
      <c r="Q3640" s="2">
        <v>41639</v>
      </c>
    </row>
    <row r="3641" spans="1:17" x14ac:dyDescent="0.35">
      <c r="A3641" t="s">
        <v>8297</v>
      </c>
      <c r="B3641" t="s">
        <v>8298</v>
      </c>
      <c r="D3641" t="s">
        <v>11</v>
      </c>
      <c r="E3641" t="s">
        <v>80</v>
      </c>
      <c r="M3641" t="s">
        <v>792</v>
      </c>
      <c r="N3641" t="s">
        <v>42</v>
      </c>
      <c r="O3641" s="2">
        <v>41827</v>
      </c>
    </row>
    <row r="3642" spans="1:17" x14ac:dyDescent="0.35">
      <c r="A3642" t="s">
        <v>8299</v>
      </c>
      <c r="B3642" t="s">
        <v>8300</v>
      </c>
      <c r="D3642" t="s">
        <v>11</v>
      </c>
      <c r="E3642" t="s">
        <v>80</v>
      </c>
      <c r="M3642" t="s">
        <v>792</v>
      </c>
      <c r="N3642" t="s">
        <v>42</v>
      </c>
      <c r="O3642" s="2">
        <v>41827</v>
      </c>
      <c r="Q3642" s="2">
        <v>41639</v>
      </c>
    </row>
    <row r="3643" spans="1:17" x14ac:dyDescent="0.35">
      <c r="A3643" t="s">
        <v>8301</v>
      </c>
      <c r="B3643" t="s">
        <v>8302</v>
      </c>
      <c r="D3643" t="s">
        <v>11</v>
      </c>
      <c r="E3643" t="s">
        <v>80</v>
      </c>
      <c r="M3643" t="s">
        <v>792</v>
      </c>
      <c r="N3643" t="s">
        <v>42</v>
      </c>
      <c r="O3643" s="2">
        <v>41827</v>
      </c>
      <c r="Q3643" s="2">
        <v>41639</v>
      </c>
    </row>
    <row r="3644" spans="1:17" x14ac:dyDescent="0.35">
      <c r="A3644" t="s">
        <v>8303</v>
      </c>
      <c r="B3644" t="s">
        <v>8304</v>
      </c>
      <c r="D3644" t="s">
        <v>11</v>
      </c>
      <c r="E3644" t="s">
        <v>80</v>
      </c>
      <c r="M3644" t="s">
        <v>792</v>
      </c>
      <c r="N3644" t="s">
        <v>42</v>
      </c>
      <c r="O3644" s="2">
        <v>41827</v>
      </c>
    </row>
    <row r="3645" spans="1:17" x14ac:dyDescent="0.35">
      <c r="A3645" t="s">
        <v>8305</v>
      </c>
      <c r="B3645" t="s">
        <v>8306</v>
      </c>
      <c r="D3645" t="s">
        <v>11</v>
      </c>
      <c r="E3645" t="s">
        <v>80</v>
      </c>
      <c r="M3645" t="s">
        <v>792</v>
      </c>
      <c r="N3645" t="s">
        <v>42</v>
      </c>
      <c r="O3645" s="2">
        <v>41827</v>
      </c>
    </row>
    <row r="3646" spans="1:17" x14ac:dyDescent="0.35">
      <c r="A3646" t="s">
        <v>8307</v>
      </c>
      <c r="B3646" t="s">
        <v>8308</v>
      </c>
      <c r="D3646" t="s">
        <v>11</v>
      </c>
      <c r="E3646" t="s">
        <v>80</v>
      </c>
      <c r="M3646" t="s">
        <v>792</v>
      </c>
      <c r="N3646" t="s">
        <v>42</v>
      </c>
      <c r="O3646" s="2">
        <v>41827</v>
      </c>
      <c r="Q3646" s="2">
        <v>41639</v>
      </c>
    </row>
    <row r="3647" spans="1:17" x14ac:dyDescent="0.35">
      <c r="A3647" t="s">
        <v>8309</v>
      </c>
      <c r="B3647" t="s">
        <v>8310</v>
      </c>
      <c r="D3647" t="s">
        <v>11</v>
      </c>
      <c r="E3647" t="s">
        <v>80</v>
      </c>
      <c r="M3647" t="s">
        <v>792</v>
      </c>
      <c r="N3647" t="s">
        <v>42</v>
      </c>
      <c r="O3647" s="2">
        <v>41827</v>
      </c>
      <c r="Q3647" s="2">
        <v>41639</v>
      </c>
    </row>
    <row r="3648" spans="1:17" x14ac:dyDescent="0.35">
      <c r="A3648" t="s">
        <v>8311</v>
      </c>
      <c r="B3648" t="s">
        <v>8312</v>
      </c>
      <c r="D3648" t="s">
        <v>11</v>
      </c>
      <c r="E3648" t="s">
        <v>80</v>
      </c>
      <c r="M3648" t="s">
        <v>792</v>
      </c>
      <c r="N3648" t="s">
        <v>42</v>
      </c>
      <c r="O3648" s="2">
        <v>42277</v>
      </c>
    </row>
    <row r="3649" spans="1:18" x14ac:dyDescent="0.35">
      <c r="A3649" t="s">
        <v>8313</v>
      </c>
      <c r="B3649" t="s">
        <v>8314</v>
      </c>
      <c r="D3649" t="s">
        <v>11</v>
      </c>
      <c r="E3649" t="s">
        <v>80</v>
      </c>
      <c r="M3649" t="s">
        <v>792</v>
      </c>
      <c r="N3649" t="s">
        <v>42</v>
      </c>
      <c r="O3649" s="2">
        <v>42277</v>
      </c>
    </row>
    <row r="3650" spans="1:18" x14ac:dyDescent="0.35">
      <c r="A3650" t="s">
        <v>8315</v>
      </c>
      <c r="B3650" t="s">
        <v>8317</v>
      </c>
      <c r="C3650" t="s">
        <v>8316</v>
      </c>
      <c r="D3650" t="s">
        <v>11</v>
      </c>
      <c r="E3650" t="s">
        <v>80</v>
      </c>
      <c r="M3650" t="s">
        <v>792</v>
      </c>
      <c r="N3650" t="s">
        <v>42</v>
      </c>
      <c r="O3650" s="2">
        <v>42277</v>
      </c>
    </row>
    <row r="3651" spans="1:18" x14ac:dyDescent="0.35">
      <c r="A3651" t="s">
        <v>8318</v>
      </c>
      <c r="B3651" t="s">
        <v>8319</v>
      </c>
      <c r="D3651" t="s">
        <v>11</v>
      </c>
      <c r="E3651" t="s">
        <v>80</v>
      </c>
      <c r="M3651" t="s">
        <v>792</v>
      </c>
      <c r="N3651" t="s">
        <v>42</v>
      </c>
      <c r="O3651" s="2">
        <v>42277</v>
      </c>
    </row>
    <row r="3652" spans="1:18" x14ac:dyDescent="0.35">
      <c r="A3652" t="s">
        <v>8320</v>
      </c>
      <c r="B3652" t="s">
        <v>8321</v>
      </c>
      <c r="D3652" t="s">
        <v>11</v>
      </c>
      <c r="E3652" t="s">
        <v>80</v>
      </c>
      <c r="M3652" t="s">
        <v>792</v>
      </c>
      <c r="N3652" t="s">
        <v>42</v>
      </c>
      <c r="O3652" s="2">
        <v>42277</v>
      </c>
    </row>
    <row r="3653" spans="1:18" x14ac:dyDescent="0.35">
      <c r="A3653" t="s">
        <v>8322</v>
      </c>
      <c r="B3653" t="s">
        <v>8323</v>
      </c>
      <c r="D3653" t="s">
        <v>11</v>
      </c>
      <c r="E3653" t="s">
        <v>80</v>
      </c>
      <c r="M3653" t="s">
        <v>792</v>
      </c>
      <c r="N3653" t="s">
        <v>42</v>
      </c>
      <c r="O3653" s="2">
        <v>42277</v>
      </c>
    </row>
    <row r="3654" spans="1:18" x14ac:dyDescent="0.35">
      <c r="A3654" t="s">
        <v>8324</v>
      </c>
      <c r="B3654" t="s">
        <v>8325</v>
      </c>
      <c r="D3654" t="s">
        <v>11</v>
      </c>
      <c r="E3654" t="s">
        <v>80</v>
      </c>
      <c r="M3654" t="s">
        <v>792</v>
      </c>
      <c r="N3654" t="s">
        <v>42</v>
      </c>
      <c r="O3654" s="2">
        <v>42277</v>
      </c>
    </row>
    <row r="3655" spans="1:18" x14ac:dyDescent="0.35">
      <c r="A3655" t="s">
        <v>8326</v>
      </c>
      <c r="B3655" t="s">
        <v>8327</v>
      </c>
      <c r="D3655" t="s">
        <v>11</v>
      </c>
      <c r="E3655" t="s">
        <v>80</v>
      </c>
      <c r="M3655" t="s">
        <v>792</v>
      </c>
      <c r="N3655" t="s">
        <v>42</v>
      </c>
      <c r="O3655" s="2">
        <v>42277</v>
      </c>
    </row>
    <row r="3656" spans="1:18" x14ac:dyDescent="0.35">
      <c r="A3656" t="s">
        <v>8328</v>
      </c>
      <c r="B3656" t="s">
        <v>8329</v>
      </c>
      <c r="D3656" t="s">
        <v>11</v>
      </c>
      <c r="E3656" t="s">
        <v>80</v>
      </c>
      <c r="M3656" t="s">
        <v>792</v>
      </c>
      <c r="N3656" t="s">
        <v>42</v>
      </c>
      <c r="O3656" s="2">
        <v>42277</v>
      </c>
    </row>
    <row r="3657" spans="1:18" x14ac:dyDescent="0.35">
      <c r="A3657" t="s">
        <v>8330</v>
      </c>
      <c r="B3657" t="s">
        <v>8331</v>
      </c>
      <c r="D3657" t="s">
        <v>6</v>
      </c>
      <c r="E3657" t="s">
        <v>80</v>
      </c>
      <c r="M3657" t="s">
        <v>792</v>
      </c>
      <c r="N3657" t="s">
        <v>42</v>
      </c>
      <c r="O3657" s="2">
        <v>41827</v>
      </c>
    </row>
    <row r="3658" spans="1:18" x14ac:dyDescent="0.35">
      <c r="A3658" t="s">
        <v>8332</v>
      </c>
      <c r="B3658" t="s">
        <v>8333</v>
      </c>
      <c r="D3658" t="s">
        <v>11</v>
      </c>
      <c r="E3658" t="s">
        <v>80</v>
      </c>
      <c r="M3658" t="s">
        <v>792</v>
      </c>
      <c r="N3658" t="s">
        <v>42</v>
      </c>
      <c r="O3658" s="2">
        <v>42277</v>
      </c>
    </row>
    <row r="3659" spans="1:18" x14ac:dyDescent="0.35">
      <c r="A3659" t="s">
        <v>8334</v>
      </c>
      <c r="B3659" t="s">
        <v>8335</v>
      </c>
      <c r="D3659" t="s">
        <v>11</v>
      </c>
      <c r="E3659" t="s">
        <v>80</v>
      </c>
      <c r="M3659" t="s">
        <v>792</v>
      </c>
      <c r="N3659" t="s">
        <v>42</v>
      </c>
      <c r="O3659" s="2">
        <v>42277</v>
      </c>
    </row>
    <row r="3660" spans="1:18" x14ac:dyDescent="0.35">
      <c r="A3660" t="s">
        <v>8336</v>
      </c>
      <c r="B3660" t="s">
        <v>8337</v>
      </c>
      <c r="D3660" t="s">
        <v>11</v>
      </c>
      <c r="E3660" t="s">
        <v>80</v>
      </c>
      <c r="M3660" t="s">
        <v>792</v>
      </c>
      <c r="N3660" t="s">
        <v>42</v>
      </c>
      <c r="O3660" s="2">
        <v>42277</v>
      </c>
    </row>
    <row r="3661" spans="1:18" x14ac:dyDescent="0.35">
      <c r="A3661" t="s">
        <v>8155</v>
      </c>
      <c r="B3661" t="s">
        <v>8338</v>
      </c>
      <c r="D3661" t="s">
        <v>11</v>
      </c>
      <c r="E3661" t="s">
        <v>80</v>
      </c>
      <c r="M3661" t="s">
        <v>792</v>
      </c>
      <c r="N3661" t="s">
        <v>42</v>
      </c>
      <c r="O3661" s="2">
        <v>42277</v>
      </c>
      <c r="Q3661" s="2">
        <v>43661</v>
      </c>
      <c r="R3661" s="2">
        <v>45580</v>
      </c>
    </row>
    <row r="3662" spans="1:18" x14ac:dyDescent="0.35">
      <c r="A3662" t="s">
        <v>8339</v>
      </c>
      <c r="B3662" t="s">
        <v>8340</v>
      </c>
      <c r="D3662" t="s">
        <v>11</v>
      </c>
      <c r="E3662" t="s">
        <v>80</v>
      </c>
      <c r="M3662" t="s">
        <v>792</v>
      </c>
      <c r="N3662" t="s">
        <v>42</v>
      </c>
      <c r="O3662" s="2">
        <v>42277</v>
      </c>
    </row>
    <row r="3663" spans="1:18" x14ac:dyDescent="0.35">
      <c r="A3663" t="s">
        <v>8341</v>
      </c>
      <c r="B3663" t="s">
        <v>8342</v>
      </c>
      <c r="D3663" t="s">
        <v>11</v>
      </c>
      <c r="E3663" t="s">
        <v>80</v>
      </c>
      <c r="M3663" t="s">
        <v>792</v>
      </c>
      <c r="N3663" t="s">
        <v>42</v>
      </c>
      <c r="O3663" s="2">
        <v>42277</v>
      </c>
    </row>
    <row r="3664" spans="1:18" x14ac:dyDescent="0.35">
      <c r="A3664" t="s">
        <v>8343</v>
      </c>
      <c r="B3664" t="s">
        <v>8344</v>
      </c>
      <c r="D3664" t="s">
        <v>11</v>
      </c>
      <c r="E3664" t="s">
        <v>80</v>
      </c>
      <c r="M3664" t="s">
        <v>792</v>
      </c>
      <c r="N3664" t="s">
        <v>42</v>
      </c>
      <c r="O3664" s="2">
        <v>42277</v>
      </c>
      <c r="Q3664" s="2">
        <v>41639</v>
      </c>
    </row>
    <row r="3665" spans="1:18" x14ac:dyDescent="0.35">
      <c r="A3665" t="s">
        <v>8345</v>
      </c>
      <c r="B3665" t="s">
        <v>8346</v>
      </c>
      <c r="D3665" t="s">
        <v>11</v>
      </c>
      <c r="E3665" t="s">
        <v>80</v>
      </c>
      <c r="M3665" t="s">
        <v>792</v>
      </c>
      <c r="N3665" t="s">
        <v>42</v>
      </c>
      <c r="O3665" s="2">
        <v>42277</v>
      </c>
      <c r="Q3665" s="2">
        <v>41639</v>
      </c>
    </row>
    <row r="3666" spans="1:18" x14ac:dyDescent="0.35">
      <c r="A3666" t="s">
        <v>8347</v>
      </c>
      <c r="B3666" t="s">
        <v>8348</v>
      </c>
      <c r="D3666" t="s">
        <v>11</v>
      </c>
      <c r="E3666" t="s">
        <v>80</v>
      </c>
      <c r="M3666" t="s">
        <v>792</v>
      </c>
      <c r="N3666" t="s">
        <v>42</v>
      </c>
      <c r="O3666" s="2">
        <v>42277</v>
      </c>
    </row>
    <row r="3667" spans="1:18" x14ac:dyDescent="0.35">
      <c r="A3667" t="s">
        <v>8349</v>
      </c>
      <c r="B3667" t="s">
        <v>8350</v>
      </c>
      <c r="D3667" t="s">
        <v>11</v>
      </c>
      <c r="E3667" t="s">
        <v>80</v>
      </c>
      <c r="M3667" t="s">
        <v>792</v>
      </c>
      <c r="N3667" t="s">
        <v>42</v>
      </c>
      <c r="O3667" s="2">
        <v>42277</v>
      </c>
    </row>
    <row r="3668" spans="1:18" x14ac:dyDescent="0.35">
      <c r="A3668" t="s">
        <v>8351</v>
      </c>
      <c r="B3668" t="s">
        <v>8352</v>
      </c>
      <c r="D3668" t="s">
        <v>11</v>
      </c>
      <c r="E3668" t="s">
        <v>80</v>
      </c>
      <c r="M3668" t="s">
        <v>792</v>
      </c>
      <c r="N3668" t="s">
        <v>42</v>
      </c>
      <c r="O3668" s="2">
        <v>42277</v>
      </c>
    </row>
    <row r="3669" spans="1:18" x14ac:dyDescent="0.35">
      <c r="A3669" t="s">
        <v>8353</v>
      </c>
      <c r="B3669" t="s">
        <v>8354</v>
      </c>
      <c r="D3669" t="s">
        <v>11</v>
      </c>
      <c r="E3669" t="s">
        <v>80</v>
      </c>
      <c r="M3669" t="s">
        <v>792</v>
      </c>
      <c r="N3669" t="s">
        <v>42</v>
      </c>
      <c r="O3669" s="2">
        <v>42277</v>
      </c>
      <c r="R3669" s="2">
        <v>42277</v>
      </c>
    </row>
    <row r="3670" spans="1:18" x14ac:dyDescent="0.35">
      <c r="A3670" t="s">
        <v>8355</v>
      </c>
      <c r="B3670" t="s">
        <v>8356</v>
      </c>
      <c r="D3670" t="s">
        <v>11</v>
      </c>
      <c r="E3670" t="s">
        <v>80</v>
      </c>
      <c r="M3670" t="s">
        <v>792</v>
      </c>
      <c r="N3670" t="s">
        <v>42</v>
      </c>
      <c r="O3670" s="2">
        <v>42277</v>
      </c>
    </row>
    <row r="3671" spans="1:18" x14ac:dyDescent="0.35">
      <c r="A3671" t="s">
        <v>8357</v>
      </c>
      <c r="B3671" t="s">
        <v>8358</v>
      </c>
      <c r="D3671" t="s">
        <v>11</v>
      </c>
      <c r="E3671" t="s">
        <v>80</v>
      </c>
      <c r="M3671" t="s">
        <v>792</v>
      </c>
      <c r="N3671" t="s">
        <v>42</v>
      </c>
      <c r="O3671" s="2">
        <v>42277</v>
      </c>
    </row>
    <row r="3672" spans="1:18" x14ac:dyDescent="0.35">
      <c r="A3672" t="s">
        <v>8359</v>
      </c>
      <c r="B3672" t="s">
        <v>8360</v>
      </c>
      <c r="D3672" t="s">
        <v>11</v>
      </c>
      <c r="E3672" t="s">
        <v>80</v>
      </c>
      <c r="M3672" t="s">
        <v>792</v>
      </c>
      <c r="N3672" t="s">
        <v>42</v>
      </c>
      <c r="O3672" s="2">
        <v>42277</v>
      </c>
    </row>
    <row r="3673" spans="1:18" x14ac:dyDescent="0.35">
      <c r="A3673" t="s">
        <v>8361</v>
      </c>
      <c r="B3673" t="s">
        <v>8362</v>
      </c>
      <c r="D3673" t="s">
        <v>11</v>
      </c>
      <c r="E3673" t="s">
        <v>80</v>
      </c>
      <c r="M3673" t="s">
        <v>792</v>
      </c>
      <c r="N3673" t="s">
        <v>42</v>
      </c>
      <c r="O3673" s="2">
        <v>42277</v>
      </c>
    </row>
    <row r="3674" spans="1:18" x14ac:dyDescent="0.35">
      <c r="A3674" t="s">
        <v>8363</v>
      </c>
      <c r="B3674" t="s">
        <v>8364</v>
      </c>
      <c r="D3674" t="s">
        <v>11</v>
      </c>
      <c r="E3674" t="s">
        <v>80</v>
      </c>
      <c r="M3674" t="s">
        <v>792</v>
      </c>
      <c r="N3674" t="s">
        <v>42</v>
      </c>
      <c r="O3674" s="2">
        <v>42277</v>
      </c>
    </row>
    <row r="3675" spans="1:18" x14ac:dyDescent="0.35">
      <c r="A3675" t="s">
        <v>8365</v>
      </c>
      <c r="B3675" t="s">
        <v>8366</v>
      </c>
      <c r="D3675" t="s">
        <v>11</v>
      </c>
      <c r="E3675" t="s">
        <v>80</v>
      </c>
      <c r="M3675" t="s">
        <v>792</v>
      </c>
      <c r="N3675" t="s">
        <v>42</v>
      </c>
      <c r="O3675" s="2">
        <v>42277</v>
      </c>
    </row>
    <row r="3676" spans="1:18" x14ac:dyDescent="0.35">
      <c r="A3676" t="s">
        <v>8367</v>
      </c>
      <c r="B3676" t="s">
        <v>8368</v>
      </c>
      <c r="D3676" t="s">
        <v>11</v>
      </c>
      <c r="E3676" t="s">
        <v>80</v>
      </c>
      <c r="M3676" t="s">
        <v>792</v>
      </c>
      <c r="N3676" t="s">
        <v>42</v>
      </c>
      <c r="O3676" s="2">
        <v>42566</v>
      </c>
    </row>
    <row r="3677" spans="1:18" x14ac:dyDescent="0.35">
      <c r="A3677" t="s">
        <v>8369</v>
      </c>
      <c r="B3677" t="s">
        <v>8371</v>
      </c>
      <c r="C3677" t="s">
        <v>8370</v>
      </c>
      <c r="D3677" t="s">
        <v>11</v>
      </c>
      <c r="E3677" t="s">
        <v>80</v>
      </c>
      <c r="M3677" t="s">
        <v>792</v>
      </c>
      <c r="N3677" t="s">
        <v>42</v>
      </c>
      <c r="O3677" s="2">
        <v>42931</v>
      </c>
    </row>
    <row r="3678" spans="1:18" x14ac:dyDescent="0.35">
      <c r="A3678" t="s">
        <v>8372</v>
      </c>
      <c r="B3678" t="s">
        <v>8374</v>
      </c>
      <c r="C3678" t="s">
        <v>8373</v>
      </c>
      <c r="D3678" t="s">
        <v>11</v>
      </c>
      <c r="E3678" t="s">
        <v>80</v>
      </c>
      <c r="M3678" t="s">
        <v>792</v>
      </c>
      <c r="N3678" t="s">
        <v>42</v>
      </c>
      <c r="O3678" s="2">
        <v>42931</v>
      </c>
    </row>
    <row r="3679" spans="1:18" x14ac:dyDescent="0.35">
      <c r="A3679" t="s">
        <v>8375</v>
      </c>
      <c r="B3679" t="s">
        <v>8377</v>
      </c>
      <c r="C3679" t="s">
        <v>8376</v>
      </c>
      <c r="D3679" t="s">
        <v>11</v>
      </c>
      <c r="E3679" t="s">
        <v>80</v>
      </c>
      <c r="M3679" t="s">
        <v>792</v>
      </c>
      <c r="N3679" t="s">
        <v>42</v>
      </c>
      <c r="O3679" s="2">
        <v>42931</v>
      </c>
    </row>
    <row r="3680" spans="1:18" x14ac:dyDescent="0.35">
      <c r="A3680" t="s">
        <v>8378</v>
      </c>
      <c r="B3680" t="s">
        <v>8380</v>
      </c>
      <c r="C3680" t="s">
        <v>8379</v>
      </c>
      <c r="D3680" t="s">
        <v>11</v>
      </c>
      <c r="E3680" t="s">
        <v>80</v>
      </c>
      <c r="M3680" t="s">
        <v>792</v>
      </c>
      <c r="N3680" t="s">
        <v>42</v>
      </c>
      <c r="O3680" s="2">
        <v>42931</v>
      </c>
    </row>
    <row r="3681" spans="1:18" x14ac:dyDescent="0.35">
      <c r="A3681" t="s">
        <v>8381</v>
      </c>
      <c r="B3681" t="s">
        <v>8382</v>
      </c>
      <c r="D3681" t="s">
        <v>11</v>
      </c>
      <c r="E3681" t="s">
        <v>80</v>
      </c>
      <c r="M3681" t="s">
        <v>792</v>
      </c>
      <c r="N3681" t="s">
        <v>42</v>
      </c>
      <c r="O3681" s="2">
        <v>42931</v>
      </c>
    </row>
    <row r="3682" spans="1:18" x14ac:dyDescent="0.35">
      <c r="A3682" t="s">
        <v>8383</v>
      </c>
      <c r="B3682" t="s">
        <v>8384</v>
      </c>
      <c r="D3682" t="s">
        <v>11</v>
      </c>
      <c r="E3682" t="s">
        <v>80</v>
      </c>
      <c r="M3682" t="s">
        <v>792</v>
      </c>
      <c r="N3682" t="s">
        <v>42</v>
      </c>
      <c r="O3682" s="2">
        <v>42931</v>
      </c>
    </row>
    <row r="3683" spans="1:18" x14ac:dyDescent="0.35">
      <c r="A3683" t="s">
        <v>8385</v>
      </c>
      <c r="B3683" t="s">
        <v>8386</v>
      </c>
      <c r="D3683" t="s">
        <v>11</v>
      </c>
      <c r="E3683" t="s">
        <v>80</v>
      </c>
      <c r="M3683" t="s">
        <v>792</v>
      </c>
      <c r="N3683" t="s">
        <v>42</v>
      </c>
      <c r="O3683" s="2">
        <v>42931</v>
      </c>
    </row>
    <row r="3684" spans="1:18" x14ac:dyDescent="0.35">
      <c r="A3684" t="s">
        <v>8387</v>
      </c>
      <c r="B3684" t="s">
        <v>8388</v>
      </c>
      <c r="D3684" t="s">
        <v>11</v>
      </c>
      <c r="E3684" t="s">
        <v>80</v>
      </c>
      <c r="M3684" t="s">
        <v>792</v>
      </c>
      <c r="N3684" t="s">
        <v>42</v>
      </c>
      <c r="O3684" s="2">
        <v>42931</v>
      </c>
    </row>
    <row r="3685" spans="1:18" x14ac:dyDescent="0.35">
      <c r="A3685" t="s">
        <v>8389</v>
      </c>
      <c r="B3685" t="s">
        <v>8390</v>
      </c>
      <c r="D3685" t="s">
        <v>11</v>
      </c>
      <c r="E3685" t="s">
        <v>80</v>
      </c>
      <c r="M3685" t="s">
        <v>792</v>
      </c>
      <c r="N3685" t="s">
        <v>42</v>
      </c>
      <c r="O3685" s="2">
        <v>42931</v>
      </c>
    </row>
    <row r="3686" spans="1:18" x14ac:dyDescent="0.35">
      <c r="A3686" t="s">
        <v>8391</v>
      </c>
      <c r="B3686" t="s">
        <v>8392</v>
      </c>
      <c r="D3686" t="s">
        <v>11</v>
      </c>
      <c r="E3686" t="s">
        <v>80</v>
      </c>
      <c r="M3686" t="s">
        <v>792</v>
      </c>
      <c r="N3686" t="s">
        <v>42</v>
      </c>
      <c r="O3686" s="2">
        <v>42931</v>
      </c>
    </row>
    <row r="3687" spans="1:18" x14ac:dyDescent="0.35">
      <c r="A3687" t="s">
        <v>8393</v>
      </c>
      <c r="B3687" t="s">
        <v>8394</v>
      </c>
      <c r="D3687" t="s">
        <v>11</v>
      </c>
      <c r="E3687" t="s">
        <v>80</v>
      </c>
      <c r="M3687" t="s">
        <v>792</v>
      </c>
      <c r="N3687" t="s">
        <v>42</v>
      </c>
      <c r="O3687" s="2">
        <v>42931</v>
      </c>
    </row>
    <row r="3688" spans="1:18" x14ac:dyDescent="0.35">
      <c r="A3688" t="s">
        <v>8395</v>
      </c>
      <c r="B3688" t="s">
        <v>8396</v>
      </c>
      <c r="D3688" t="s">
        <v>11</v>
      </c>
      <c r="E3688" t="s">
        <v>80</v>
      </c>
      <c r="M3688" t="s">
        <v>792</v>
      </c>
      <c r="N3688" t="s">
        <v>42</v>
      </c>
      <c r="O3688" s="2">
        <v>42931</v>
      </c>
    </row>
    <row r="3689" spans="1:18" x14ac:dyDescent="0.35">
      <c r="A3689" t="s">
        <v>8397</v>
      </c>
      <c r="B3689" t="s">
        <v>8398</v>
      </c>
      <c r="D3689" t="s">
        <v>11</v>
      </c>
      <c r="E3689" t="s">
        <v>80</v>
      </c>
      <c r="M3689" t="s">
        <v>792</v>
      </c>
      <c r="N3689" t="s">
        <v>42</v>
      </c>
      <c r="O3689" s="2">
        <v>42931</v>
      </c>
    </row>
    <row r="3690" spans="1:18" x14ac:dyDescent="0.35">
      <c r="A3690" t="s">
        <v>8399</v>
      </c>
      <c r="B3690" t="s">
        <v>8400</v>
      </c>
      <c r="D3690" t="s">
        <v>11</v>
      </c>
      <c r="E3690" t="s">
        <v>80</v>
      </c>
      <c r="M3690" t="s">
        <v>792</v>
      </c>
      <c r="N3690" t="s">
        <v>42</v>
      </c>
      <c r="O3690" s="2">
        <v>42931</v>
      </c>
    </row>
    <row r="3691" spans="1:18" x14ac:dyDescent="0.35">
      <c r="A3691" t="s">
        <v>8401</v>
      </c>
      <c r="B3691" t="s">
        <v>8402</v>
      </c>
      <c r="D3691" t="s">
        <v>11</v>
      </c>
      <c r="E3691" t="s">
        <v>80</v>
      </c>
      <c r="M3691" t="s">
        <v>792</v>
      </c>
      <c r="N3691" t="s">
        <v>42</v>
      </c>
      <c r="O3691" s="2">
        <v>43296</v>
      </c>
    </row>
    <row r="3692" spans="1:18" x14ac:dyDescent="0.35">
      <c r="A3692" t="s">
        <v>8403</v>
      </c>
      <c r="B3692" t="s">
        <v>8405</v>
      </c>
      <c r="C3692" t="s">
        <v>8404</v>
      </c>
      <c r="D3692" t="s">
        <v>11</v>
      </c>
      <c r="E3692" t="s">
        <v>80</v>
      </c>
      <c r="M3692" t="s">
        <v>792</v>
      </c>
      <c r="N3692" t="s">
        <v>42</v>
      </c>
      <c r="O3692" s="2">
        <v>43661</v>
      </c>
    </row>
    <row r="3693" spans="1:18" x14ac:dyDescent="0.35">
      <c r="A3693" t="s">
        <v>8406</v>
      </c>
      <c r="B3693" t="s">
        <v>8408</v>
      </c>
      <c r="C3693" t="s">
        <v>8407</v>
      </c>
      <c r="D3693" t="s">
        <v>11</v>
      </c>
      <c r="E3693" t="s">
        <v>80</v>
      </c>
      <c r="M3693" t="s">
        <v>792</v>
      </c>
      <c r="N3693" t="s">
        <v>42</v>
      </c>
      <c r="O3693" s="2">
        <v>43661</v>
      </c>
    </row>
    <row r="3694" spans="1:18" x14ac:dyDescent="0.35">
      <c r="A3694" t="s">
        <v>8409</v>
      </c>
      <c r="B3694" t="s">
        <v>8411</v>
      </c>
      <c r="C3694" t="s">
        <v>8410</v>
      </c>
      <c r="D3694" t="s">
        <v>11</v>
      </c>
      <c r="E3694" t="s">
        <v>80</v>
      </c>
      <c r="M3694" t="s">
        <v>792</v>
      </c>
      <c r="N3694" t="s">
        <v>42</v>
      </c>
      <c r="O3694" s="2">
        <v>43661</v>
      </c>
    </row>
    <row r="3695" spans="1:18" x14ac:dyDescent="0.35">
      <c r="A3695" t="s">
        <v>8412</v>
      </c>
      <c r="B3695" t="s">
        <v>8414</v>
      </c>
      <c r="C3695" t="s">
        <v>8413</v>
      </c>
      <c r="D3695" t="s">
        <v>11</v>
      </c>
      <c r="E3695" t="s">
        <v>80</v>
      </c>
      <c r="M3695" t="s">
        <v>792</v>
      </c>
      <c r="N3695" t="s">
        <v>42</v>
      </c>
      <c r="O3695" s="2">
        <v>43661</v>
      </c>
    </row>
    <row r="3696" spans="1:18" x14ac:dyDescent="0.35">
      <c r="A3696" t="s">
        <v>8415</v>
      </c>
      <c r="B3696" t="s">
        <v>8417</v>
      </c>
      <c r="C3696" t="s">
        <v>8416</v>
      </c>
      <c r="D3696" t="s">
        <v>11</v>
      </c>
      <c r="E3696" t="s">
        <v>80</v>
      </c>
      <c r="M3696" t="s">
        <v>792</v>
      </c>
      <c r="N3696" t="s">
        <v>42</v>
      </c>
      <c r="O3696" s="2">
        <v>43661</v>
      </c>
      <c r="R3696" s="2">
        <v>44027</v>
      </c>
    </row>
    <row r="3697" spans="1:15" x14ac:dyDescent="0.35">
      <c r="A3697" t="s">
        <v>8418</v>
      </c>
      <c r="B3697" t="s">
        <v>8419</v>
      </c>
      <c r="D3697" t="s">
        <v>11</v>
      </c>
      <c r="E3697" t="s">
        <v>80</v>
      </c>
      <c r="M3697" t="s">
        <v>792</v>
      </c>
      <c r="N3697" t="s">
        <v>42</v>
      </c>
      <c r="O3697" s="2">
        <v>43661</v>
      </c>
    </row>
    <row r="3698" spans="1:15" x14ac:dyDescent="0.35">
      <c r="A3698" t="s">
        <v>8420</v>
      </c>
      <c r="B3698" t="s">
        <v>8421</v>
      </c>
      <c r="D3698" t="s">
        <v>11</v>
      </c>
      <c r="E3698" t="s">
        <v>80</v>
      </c>
      <c r="M3698" t="s">
        <v>792</v>
      </c>
      <c r="N3698" t="s">
        <v>42</v>
      </c>
      <c r="O3698" s="2">
        <v>43661</v>
      </c>
    </row>
    <row r="3699" spans="1:15" x14ac:dyDescent="0.35">
      <c r="A3699" t="s">
        <v>8422</v>
      </c>
      <c r="B3699" t="s">
        <v>8423</v>
      </c>
      <c r="D3699" t="s">
        <v>11</v>
      </c>
      <c r="E3699" t="s">
        <v>80</v>
      </c>
      <c r="M3699" t="s">
        <v>792</v>
      </c>
      <c r="N3699" t="s">
        <v>42</v>
      </c>
      <c r="O3699" s="2">
        <v>43661</v>
      </c>
    </row>
    <row r="3700" spans="1:15" x14ac:dyDescent="0.35">
      <c r="A3700" t="s">
        <v>8424</v>
      </c>
      <c r="B3700" t="s">
        <v>8425</v>
      </c>
      <c r="D3700" t="s">
        <v>11</v>
      </c>
      <c r="E3700" t="s">
        <v>80</v>
      </c>
      <c r="M3700" t="s">
        <v>792</v>
      </c>
      <c r="N3700" t="s">
        <v>42</v>
      </c>
      <c r="O3700" s="2">
        <v>44027</v>
      </c>
    </row>
    <row r="3701" spans="1:15" x14ac:dyDescent="0.35">
      <c r="A3701" t="s">
        <v>8426</v>
      </c>
      <c r="B3701" t="s">
        <v>8427</v>
      </c>
      <c r="D3701" t="s">
        <v>11</v>
      </c>
      <c r="E3701" t="s">
        <v>80</v>
      </c>
      <c r="M3701" t="s">
        <v>792</v>
      </c>
      <c r="N3701" t="s">
        <v>42</v>
      </c>
      <c r="O3701" s="2">
        <v>44392</v>
      </c>
    </row>
    <row r="3702" spans="1:15" x14ac:dyDescent="0.35">
      <c r="A3702" t="s">
        <v>8428</v>
      </c>
      <c r="B3702" t="s">
        <v>8430</v>
      </c>
      <c r="C3702" t="s">
        <v>8429</v>
      </c>
      <c r="D3702" t="s">
        <v>11</v>
      </c>
      <c r="E3702" t="s">
        <v>80</v>
      </c>
      <c r="M3702" t="s">
        <v>792</v>
      </c>
      <c r="N3702" t="s">
        <v>42</v>
      </c>
      <c r="O3702" s="2">
        <v>45122</v>
      </c>
    </row>
    <row r="3703" spans="1:15" x14ac:dyDescent="0.35">
      <c r="A3703" t="s">
        <v>8431</v>
      </c>
      <c r="B3703" t="s">
        <v>8432</v>
      </c>
      <c r="D3703" t="s">
        <v>11</v>
      </c>
      <c r="E3703" t="s">
        <v>80</v>
      </c>
      <c r="M3703" t="s">
        <v>792</v>
      </c>
      <c r="N3703" t="s">
        <v>42</v>
      </c>
      <c r="O3703" s="2">
        <v>45122</v>
      </c>
    </row>
    <row r="3704" spans="1:15" x14ac:dyDescent="0.35">
      <c r="A3704" t="s">
        <v>8433</v>
      </c>
      <c r="B3704" t="s">
        <v>8435</v>
      </c>
      <c r="C3704" t="s">
        <v>8434</v>
      </c>
      <c r="D3704" t="s">
        <v>11</v>
      </c>
      <c r="E3704" t="s">
        <v>80</v>
      </c>
      <c r="M3704" t="s">
        <v>792</v>
      </c>
      <c r="N3704" t="s">
        <v>42</v>
      </c>
      <c r="O3704" s="2">
        <v>45122</v>
      </c>
    </row>
    <row r="3705" spans="1:15" x14ac:dyDescent="0.35">
      <c r="A3705" t="s">
        <v>8436</v>
      </c>
      <c r="B3705" t="s">
        <v>8437</v>
      </c>
      <c r="D3705" t="s">
        <v>11</v>
      </c>
      <c r="E3705" t="s">
        <v>80</v>
      </c>
      <c r="M3705" t="s">
        <v>792</v>
      </c>
      <c r="N3705" t="s">
        <v>42</v>
      </c>
      <c r="O3705" s="2">
        <v>45122</v>
      </c>
    </row>
    <row r="3706" spans="1:15" x14ac:dyDescent="0.35">
      <c r="A3706" t="s">
        <v>8438</v>
      </c>
      <c r="B3706" t="s">
        <v>8439</v>
      </c>
      <c r="D3706" t="s">
        <v>11</v>
      </c>
      <c r="E3706" t="s">
        <v>80</v>
      </c>
      <c r="M3706" t="s">
        <v>792</v>
      </c>
      <c r="N3706" t="s">
        <v>42</v>
      </c>
      <c r="O3706" s="2">
        <v>45122</v>
      </c>
    </row>
    <row r="3707" spans="1:15" x14ac:dyDescent="0.35">
      <c r="A3707" t="s">
        <v>8440</v>
      </c>
      <c r="B3707" t="s">
        <v>8441</v>
      </c>
      <c r="D3707" t="s">
        <v>11</v>
      </c>
      <c r="E3707" t="s">
        <v>80</v>
      </c>
      <c r="M3707" t="s">
        <v>792</v>
      </c>
      <c r="N3707" t="s">
        <v>42</v>
      </c>
      <c r="O3707" s="2">
        <v>45122</v>
      </c>
    </row>
    <row r="3708" spans="1:15" x14ac:dyDescent="0.35">
      <c r="A3708" t="s">
        <v>8442</v>
      </c>
      <c r="B3708" t="s">
        <v>8443</v>
      </c>
      <c r="D3708" t="s">
        <v>11</v>
      </c>
      <c r="E3708" t="s">
        <v>80</v>
      </c>
      <c r="M3708" t="s">
        <v>792</v>
      </c>
      <c r="N3708" t="s">
        <v>42</v>
      </c>
      <c r="O3708" s="2">
        <v>45122</v>
      </c>
    </row>
    <row r="3709" spans="1:15" x14ac:dyDescent="0.35">
      <c r="A3709" t="s">
        <v>8444</v>
      </c>
      <c r="B3709" t="s">
        <v>8445</v>
      </c>
      <c r="D3709" t="s">
        <v>11</v>
      </c>
      <c r="E3709" t="s">
        <v>80</v>
      </c>
      <c r="M3709" t="s">
        <v>792</v>
      </c>
      <c r="N3709" t="s">
        <v>42</v>
      </c>
      <c r="O3709" s="2">
        <v>45122</v>
      </c>
    </row>
    <row r="3710" spans="1:15" x14ac:dyDescent="0.35">
      <c r="A3710" t="s">
        <v>8446</v>
      </c>
      <c r="B3710" t="s">
        <v>8447</v>
      </c>
      <c r="D3710" t="s">
        <v>11</v>
      </c>
      <c r="E3710" t="s">
        <v>80</v>
      </c>
      <c r="M3710" t="s">
        <v>792</v>
      </c>
      <c r="N3710" t="s">
        <v>42</v>
      </c>
      <c r="O3710" s="2">
        <v>45122</v>
      </c>
    </row>
    <row r="3711" spans="1:15" x14ac:dyDescent="0.35">
      <c r="A3711" t="s">
        <v>8448</v>
      </c>
      <c r="B3711" t="s">
        <v>8449</v>
      </c>
      <c r="D3711" t="s">
        <v>11</v>
      </c>
      <c r="E3711" t="s">
        <v>80</v>
      </c>
      <c r="M3711" t="s">
        <v>792</v>
      </c>
      <c r="N3711" t="s">
        <v>42</v>
      </c>
      <c r="O3711" s="2">
        <v>45122</v>
      </c>
    </row>
    <row r="3712" spans="1:15" x14ac:dyDescent="0.35">
      <c r="A3712" t="s">
        <v>8450</v>
      </c>
      <c r="B3712" t="s">
        <v>8451</v>
      </c>
      <c r="D3712" t="s">
        <v>11</v>
      </c>
      <c r="E3712" t="s">
        <v>80</v>
      </c>
      <c r="M3712" t="s">
        <v>792</v>
      </c>
      <c r="N3712" t="s">
        <v>42</v>
      </c>
      <c r="O3712" s="2">
        <v>45122</v>
      </c>
    </row>
    <row r="3713" spans="1:15" x14ac:dyDescent="0.35">
      <c r="A3713" t="s">
        <v>8452</v>
      </c>
      <c r="B3713" t="s">
        <v>8453</v>
      </c>
      <c r="D3713" t="s">
        <v>11</v>
      </c>
      <c r="E3713" t="s">
        <v>80</v>
      </c>
      <c r="M3713" t="s">
        <v>792</v>
      </c>
      <c r="N3713" t="s">
        <v>42</v>
      </c>
      <c r="O3713" s="2">
        <v>45122</v>
      </c>
    </row>
    <row r="3714" spans="1:15" x14ac:dyDescent="0.35">
      <c r="A3714" t="s">
        <v>8454</v>
      </c>
      <c r="B3714" t="s">
        <v>8455</v>
      </c>
      <c r="D3714" t="s">
        <v>11</v>
      </c>
      <c r="E3714" t="s">
        <v>80</v>
      </c>
      <c r="M3714" t="s">
        <v>792</v>
      </c>
      <c r="N3714" t="s">
        <v>42</v>
      </c>
      <c r="O3714" s="2">
        <v>45122</v>
      </c>
    </row>
    <row r="3715" spans="1:15" x14ac:dyDescent="0.35">
      <c r="A3715" t="s">
        <v>8456</v>
      </c>
      <c r="B3715" t="s">
        <v>8457</v>
      </c>
      <c r="D3715" t="s">
        <v>11</v>
      </c>
      <c r="E3715" t="s">
        <v>80</v>
      </c>
      <c r="M3715" t="s">
        <v>792</v>
      </c>
      <c r="N3715" t="s">
        <v>42</v>
      </c>
      <c r="O3715" s="2">
        <v>45122</v>
      </c>
    </row>
    <row r="3716" spans="1:15" x14ac:dyDescent="0.35">
      <c r="A3716" t="s">
        <v>8458</v>
      </c>
      <c r="B3716" t="s">
        <v>8459</v>
      </c>
      <c r="D3716" t="s">
        <v>11</v>
      </c>
      <c r="E3716" t="s">
        <v>80</v>
      </c>
      <c r="M3716" t="s">
        <v>792</v>
      </c>
      <c r="N3716" t="s">
        <v>42</v>
      </c>
      <c r="O3716" s="2">
        <v>45122</v>
      </c>
    </row>
    <row r="3717" spans="1:15" x14ac:dyDescent="0.35">
      <c r="A3717" t="s">
        <v>8460</v>
      </c>
      <c r="B3717" t="s">
        <v>8461</v>
      </c>
      <c r="D3717" t="s">
        <v>11</v>
      </c>
      <c r="E3717" t="s">
        <v>80</v>
      </c>
      <c r="M3717" t="s">
        <v>792</v>
      </c>
      <c r="N3717" t="s">
        <v>42</v>
      </c>
      <c r="O3717" s="2">
        <v>45122</v>
      </c>
    </row>
    <row r="3718" spans="1:15" x14ac:dyDescent="0.35">
      <c r="A3718" t="s">
        <v>8462</v>
      </c>
      <c r="B3718" t="s">
        <v>8463</v>
      </c>
      <c r="D3718" t="s">
        <v>11</v>
      </c>
      <c r="E3718" t="s">
        <v>80</v>
      </c>
      <c r="M3718" t="s">
        <v>792</v>
      </c>
      <c r="N3718" t="s">
        <v>42</v>
      </c>
      <c r="O3718" s="2">
        <v>45122</v>
      </c>
    </row>
    <row r="3719" spans="1:15" x14ac:dyDescent="0.35">
      <c r="A3719" t="s">
        <v>8464</v>
      </c>
      <c r="B3719" t="s">
        <v>8465</v>
      </c>
      <c r="D3719" t="s">
        <v>11</v>
      </c>
      <c r="E3719" t="s">
        <v>80</v>
      </c>
      <c r="M3719" t="s">
        <v>792</v>
      </c>
      <c r="N3719" t="s">
        <v>42</v>
      </c>
      <c r="O3719" s="2">
        <v>45122</v>
      </c>
    </row>
    <row r="3720" spans="1:15" x14ac:dyDescent="0.35">
      <c r="A3720" t="s">
        <v>8466</v>
      </c>
      <c r="B3720" t="s">
        <v>8467</v>
      </c>
      <c r="D3720" t="s">
        <v>11</v>
      </c>
      <c r="E3720" t="s">
        <v>80</v>
      </c>
      <c r="M3720" t="s">
        <v>792</v>
      </c>
      <c r="N3720" t="s">
        <v>42</v>
      </c>
      <c r="O3720" s="2">
        <v>45122</v>
      </c>
    </row>
    <row r="3721" spans="1:15" x14ac:dyDescent="0.35">
      <c r="A3721" t="s">
        <v>8468</v>
      </c>
      <c r="B3721" t="s">
        <v>8469</v>
      </c>
      <c r="D3721" t="s">
        <v>11</v>
      </c>
      <c r="E3721" t="s">
        <v>80</v>
      </c>
      <c r="M3721" t="s">
        <v>792</v>
      </c>
      <c r="N3721" t="s">
        <v>42</v>
      </c>
      <c r="O3721" s="2">
        <v>45122</v>
      </c>
    </row>
    <row r="3722" spans="1:15" x14ac:dyDescent="0.35">
      <c r="A3722" t="s">
        <v>8470</v>
      </c>
      <c r="B3722" t="s">
        <v>8472</v>
      </c>
      <c r="C3722" t="s">
        <v>8471</v>
      </c>
      <c r="D3722" t="s">
        <v>11</v>
      </c>
      <c r="E3722" t="s">
        <v>80</v>
      </c>
      <c r="M3722" t="s">
        <v>792</v>
      </c>
      <c r="N3722" t="s">
        <v>42</v>
      </c>
      <c r="O3722" s="2">
        <v>45122</v>
      </c>
    </row>
    <row r="3723" spans="1:15" x14ac:dyDescent="0.35">
      <c r="A3723" t="s">
        <v>8473</v>
      </c>
      <c r="B3723" t="s">
        <v>8474</v>
      </c>
      <c r="D3723" t="s">
        <v>11</v>
      </c>
      <c r="E3723" t="s">
        <v>80</v>
      </c>
      <c r="M3723" t="s">
        <v>792</v>
      </c>
      <c r="N3723" t="s">
        <v>42</v>
      </c>
      <c r="O3723" s="2">
        <v>45122</v>
      </c>
    </row>
    <row r="3724" spans="1:15" x14ac:dyDescent="0.35">
      <c r="A3724" t="s">
        <v>8475</v>
      </c>
      <c r="B3724" t="s">
        <v>8476</v>
      </c>
      <c r="D3724" t="s">
        <v>11</v>
      </c>
      <c r="E3724" t="s">
        <v>80</v>
      </c>
      <c r="M3724" t="s">
        <v>792</v>
      </c>
      <c r="N3724" t="s">
        <v>42</v>
      </c>
      <c r="O3724" s="2">
        <v>45122</v>
      </c>
    </row>
    <row r="3725" spans="1:15" x14ac:dyDescent="0.35">
      <c r="A3725" t="s">
        <v>8477</v>
      </c>
      <c r="B3725" t="s">
        <v>8478</v>
      </c>
      <c r="D3725" t="s">
        <v>11</v>
      </c>
      <c r="E3725" t="s">
        <v>80</v>
      </c>
      <c r="M3725" t="s">
        <v>792</v>
      </c>
      <c r="N3725" t="s">
        <v>42</v>
      </c>
      <c r="O3725" s="2">
        <v>45122</v>
      </c>
    </row>
    <row r="3726" spans="1:15" x14ac:dyDescent="0.35">
      <c r="A3726" t="s">
        <v>8479</v>
      </c>
      <c r="B3726" t="s">
        <v>8480</v>
      </c>
      <c r="D3726" t="s">
        <v>11</v>
      </c>
      <c r="E3726" t="s">
        <v>80</v>
      </c>
      <c r="M3726" t="s">
        <v>792</v>
      </c>
      <c r="N3726" t="s">
        <v>42</v>
      </c>
      <c r="O3726" s="2">
        <v>45122</v>
      </c>
    </row>
    <row r="3727" spans="1:15" x14ac:dyDescent="0.35">
      <c r="A3727" t="s">
        <v>8481</v>
      </c>
      <c r="B3727" t="s">
        <v>8482</v>
      </c>
      <c r="D3727" t="s">
        <v>11</v>
      </c>
      <c r="E3727" t="s">
        <v>80</v>
      </c>
      <c r="M3727" t="s">
        <v>792</v>
      </c>
      <c r="N3727" t="s">
        <v>42</v>
      </c>
      <c r="O3727" s="2">
        <v>45122</v>
      </c>
    </row>
    <row r="3728" spans="1:15" x14ac:dyDescent="0.35">
      <c r="A3728" t="s">
        <v>8483</v>
      </c>
      <c r="B3728" t="s">
        <v>8484</v>
      </c>
      <c r="D3728" t="s">
        <v>11</v>
      </c>
      <c r="E3728" t="s">
        <v>80</v>
      </c>
      <c r="M3728" t="s">
        <v>792</v>
      </c>
      <c r="N3728" t="s">
        <v>42</v>
      </c>
      <c r="O3728" s="2">
        <v>45122</v>
      </c>
    </row>
    <row r="3729" spans="1:15" x14ac:dyDescent="0.35">
      <c r="A3729" t="s">
        <v>8485</v>
      </c>
      <c r="B3729" t="s">
        <v>8486</v>
      </c>
      <c r="D3729" t="s">
        <v>11</v>
      </c>
      <c r="E3729" t="s">
        <v>80</v>
      </c>
      <c r="M3729" t="s">
        <v>792</v>
      </c>
      <c r="N3729" t="s">
        <v>42</v>
      </c>
      <c r="O3729" s="2">
        <v>45122</v>
      </c>
    </row>
    <row r="3730" spans="1:15" x14ac:dyDescent="0.35">
      <c r="A3730" t="s">
        <v>8487</v>
      </c>
      <c r="B3730" t="s">
        <v>8488</v>
      </c>
      <c r="D3730" t="s">
        <v>11</v>
      </c>
      <c r="E3730" t="s">
        <v>80</v>
      </c>
      <c r="M3730" t="s">
        <v>792</v>
      </c>
      <c r="N3730" t="s">
        <v>42</v>
      </c>
      <c r="O3730" s="2">
        <v>45122</v>
      </c>
    </row>
    <row r="3731" spans="1:15" x14ac:dyDescent="0.35">
      <c r="A3731" t="s">
        <v>8489</v>
      </c>
      <c r="B3731" t="s">
        <v>8490</v>
      </c>
      <c r="D3731" t="s">
        <v>11</v>
      </c>
      <c r="E3731" t="s">
        <v>80</v>
      </c>
      <c r="M3731" t="s">
        <v>792</v>
      </c>
      <c r="N3731" t="s">
        <v>42</v>
      </c>
      <c r="O3731" s="2">
        <v>45122</v>
      </c>
    </row>
    <row r="3732" spans="1:15" x14ac:dyDescent="0.35">
      <c r="A3732" t="s">
        <v>8491</v>
      </c>
      <c r="B3732" t="s">
        <v>8492</v>
      </c>
      <c r="D3732" t="s">
        <v>11</v>
      </c>
      <c r="E3732" t="s">
        <v>80</v>
      </c>
      <c r="M3732" t="s">
        <v>792</v>
      </c>
      <c r="N3732" t="s">
        <v>42</v>
      </c>
      <c r="O3732" s="2">
        <v>45122</v>
      </c>
    </row>
    <row r="3733" spans="1:15" x14ac:dyDescent="0.35">
      <c r="A3733" t="s">
        <v>8493</v>
      </c>
      <c r="B3733" t="s">
        <v>8494</v>
      </c>
      <c r="D3733" t="s">
        <v>11</v>
      </c>
      <c r="E3733" t="s">
        <v>80</v>
      </c>
      <c r="M3733" t="s">
        <v>792</v>
      </c>
      <c r="N3733" t="s">
        <v>42</v>
      </c>
      <c r="O3733" s="2">
        <v>45122</v>
      </c>
    </row>
    <row r="3734" spans="1:15" x14ac:dyDescent="0.35">
      <c r="A3734" t="s">
        <v>8495</v>
      </c>
      <c r="B3734" t="s">
        <v>8496</v>
      </c>
      <c r="D3734" t="s">
        <v>11</v>
      </c>
      <c r="E3734" t="s">
        <v>80</v>
      </c>
      <c r="M3734" t="s">
        <v>792</v>
      </c>
      <c r="N3734" t="s">
        <v>42</v>
      </c>
      <c r="O3734" s="2">
        <v>45122</v>
      </c>
    </row>
    <row r="3735" spans="1:15" x14ac:dyDescent="0.35">
      <c r="A3735" t="s">
        <v>8497</v>
      </c>
      <c r="B3735" t="s">
        <v>8498</v>
      </c>
      <c r="D3735" t="s">
        <v>11</v>
      </c>
      <c r="E3735" t="s">
        <v>80</v>
      </c>
      <c r="M3735" t="s">
        <v>792</v>
      </c>
      <c r="N3735" t="s">
        <v>42</v>
      </c>
      <c r="O3735" s="2">
        <v>45122</v>
      </c>
    </row>
    <row r="3736" spans="1:15" x14ac:dyDescent="0.35">
      <c r="A3736" t="s">
        <v>8499</v>
      </c>
      <c r="B3736" t="s">
        <v>8500</v>
      </c>
      <c r="D3736" t="s">
        <v>11</v>
      </c>
      <c r="E3736" t="s">
        <v>80</v>
      </c>
      <c r="M3736" t="s">
        <v>792</v>
      </c>
      <c r="N3736" t="s">
        <v>42</v>
      </c>
      <c r="O3736" s="2">
        <v>45122</v>
      </c>
    </row>
    <row r="3737" spans="1:15" x14ac:dyDescent="0.35">
      <c r="A3737" t="s">
        <v>8501</v>
      </c>
      <c r="B3737" t="s">
        <v>8502</v>
      </c>
      <c r="D3737" t="s">
        <v>11</v>
      </c>
      <c r="E3737" t="s">
        <v>80</v>
      </c>
      <c r="M3737" t="s">
        <v>792</v>
      </c>
      <c r="N3737" t="s">
        <v>42</v>
      </c>
      <c r="O3737" s="2">
        <v>45122</v>
      </c>
    </row>
    <row r="3738" spans="1:15" x14ac:dyDescent="0.35">
      <c r="A3738" t="s">
        <v>8503</v>
      </c>
      <c r="B3738" t="s">
        <v>8504</v>
      </c>
      <c r="D3738" t="s">
        <v>11</v>
      </c>
      <c r="E3738" t="s">
        <v>80</v>
      </c>
      <c r="M3738" t="s">
        <v>792</v>
      </c>
      <c r="N3738" t="s">
        <v>42</v>
      </c>
      <c r="O3738" s="2">
        <v>45122</v>
      </c>
    </row>
    <row r="3739" spans="1:15" x14ac:dyDescent="0.35">
      <c r="A3739" t="s">
        <v>8505</v>
      </c>
      <c r="B3739" t="s">
        <v>8506</v>
      </c>
      <c r="D3739" t="s">
        <v>11</v>
      </c>
      <c r="E3739" t="s">
        <v>80</v>
      </c>
      <c r="M3739" t="s">
        <v>792</v>
      </c>
      <c r="N3739" t="s">
        <v>42</v>
      </c>
      <c r="O3739" s="2">
        <v>45122</v>
      </c>
    </row>
    <row r="3740" spans="1:15" x14ac:dyDescent="0.35">
      <c r="A3740" t="s">
        <v>8507</v>
      </c>
      <c r="B3740" t="s">
        <v>8508</v>
      </c>
      <c r="D3740" t="s">
        <v>11</v>
      </c>
      <c r="E3740" t="s">
        <v>80</v>
      </c>
      <c r="M3740" t="s">
        <v>792</v>
      </c>
      <c r="N3740" t="s">
        <v>42</v>
      </c>
      <c r="O3740" s="2">
        <v>46203</v>
      </c>
    </row>
    <row r="3741" spans="1:15" x14ac:dyDescent="0.35">
      <c r="A3741" t="s">
        <v>8509</v>
      </c>
      <c r="B3741" t="s">
        <v>8510</v>
      </c>
      <c r="D3741" t="s">
        <v>11</v>
      </c>
      <c r="E3741" t="s">
        <v>80</v>
      </c>
      <c r="M3741" t="s">
        <v>792</v>
      </c>
      <c r="N3741" t="s">
        <v>42</v>
      </c>
      <c r="O3741" s="2">
        <v>46203</v>
      </c>
    </row>
    <row r="3742" spans="1:15" x14ac:dyDescent="0.35">
      <c r="A3742" t="s">
        <v>8511</v>
      </c>
      <c r="B3742" t="s">
        <v>8512</v>
      </c>
      <c r="D3742" t="s">
        <v>11</v>
      </c>
      <c r="E3742" t="s">
        <v>80</v>
      </c>
      <c r="M3742" t="s">
        <v>792</v>
      </c>
      <c r="N3742" t="s">
        <v>42</v>
      </c>
      <c r="O3742" s="2">
        <v>43405</v>
      </c>
    </row>
    <row r="3743" spans="1:15" x14ac:dyDescent="0.35">
      <c r="A3743" t="s">
        <v>8513</v>
      </c>
      <c r="B3743" t="s">
        <v>8514</v>
      </c>
      <c r="D3743" t="s">
        <v>11</v>
      </c>
      <c r="E3743" t="s">
        <v>80</v>
      </c>
      <c r="M3743" t="s">
        <v>792</v>
      </c>
      <c r="N3743" t="s">
        <v>42</v>
      </c>
      <c r="O3743" s="2">
        <v>43405</v>
      </c>
    </row>
    <row r="3744" spans="1:15" x14ac:dyDescent="0.35">
      <c r="A3744" t="s">
        <v>8515</v>
      </c>
      <c r="B3744" t="s">
        <v>8516</v>
      </c>
      <c r="D3744" t="s">
        <v>11</v>
      </c>
      <c r="E3744" t="s">
        <v>80</v>
      </c>
      <c r="M3744" t="s">
        <v>792</v>
      </c>
      <c r="N3744" t="s">
        <v>42</v>
      </c>
      <c r="O3744" s="2">
        <v>43405</v>
      </c>
    </row>
    <row r="3745" spans="1:17" x14ac:dyDescent="0.35">
      <c r="A3745" t="s">
        <v>8517</v>
      </c>
      <c r="B3745" t="s">
        <v>8518</v>
      </c>
      <c r="D3745" t="s">
        <v>11</v>
      </c>
      <c r="E3745" t="s">
        <v>80</v>
      </c>
      <c r="M3745" t="s">
        <v>792</v>
      </c>
      <c r="N3745" t="s">
        <v>42</v>
      </c>
      <c r="O3745" s="2">
        <v>43405</v>
      </c>
    </row>
    <row r="3746" spans="1:17" x14ac:dyDescent="0.35">
      <c r="A3746" t="s">
        <v>8519</v>
      </c>
      <c r="B3746" t="s">
        <v>8520</v>
      </c>
      <c r="D3746" t="s">
        <v>11</v>
      </c>
      <c r="E3746" t="s">
        <v>80</v>
      </c>
      <c r="M3746" t="s">
        <v>792</v>
      </c>
      <c r="N3746" t="s">
        <v>42</v>
      </c>
      <c r="O3746" s="2">
        <v>41827</v>
      </c>
      <c r="Q3746" s="2">
        <v>41639</v>
      </c>
    </row>
    <row r="3747" spans="1:17" x14ac:dyDescent="0.35">
      <c r="A3747" t="s">
        <v>8521</v>
      </c>
      <c r="B3747" t="s">
        <v>8522</v>
      </c>
      <c r="D3747" t="s">
        <v>11</v>
      </c>
      <c r="E3747" t="s">
        <v>80</v>
      </c>
      <c r="M3747" t="s">
        <v>792</v>
      </c>
      <c r="N3747" t="s">
        <v>42</v>
      </c>
      <c r="O3747" s="2">
        <v>41827</v>
      </c>
      <c r="Q3747" s="2">
        <v>41639</v>
      </c>
    </row>
    <row r="3748" spans="1:17" x14ac:dyDescent="0.35">
      <c r="A3748" t="s">
        <v>8523</v>
      </c>
      <c r="B3748" t="s">
        <v>8524</v>
      </c>
      <c r="D3748" t="s">
        <v>11</v>
      </c>
      <c r="E3748" t="s">
        <v>80</v>
      </c>
      <c r="M3748" t="s">
        <v>792</v>
      </c>
      <c r="N3748" t="s">
        <v>42</v>
      </c>
      <c r="O3748" s="2">
        <v>41827</v>
      </c>
      <c r="Q3748" s="2">
        <v>42277</v>
      </c>
    </row>
    <row r="3749" spans="1:17" x14ac:dyDescent="0.35">
      <c r="A3749" t="s">
        <v>8525</v>
      </c>
      <c r="B3749" t="s">
        <v>8526</v>
      </c>
      <c r="D3749" t="s">
        <v>11</v>
      </c>
      <c r="E3749" t="s">
        <v>80</v>
      </c>
      <c r="M3749" t="s">
        <v>792</v>
      </c>
      <c r="N3749" t="s">
        <v>42</v>
      </c>
      <c r="O3749" s="2">
        <v>41827</v>
      </c>
    </row>
    <row r="3750" spans="1:17" x14ac:dyDescent="0.35">
      <c r="A3750" t="s">
        <v>8527</v>
      </c>
      <c r="B3750" t="s">
        <v>8528</v>
      </c>
      <c r="D3750" t="s">
        <v>11</v>
      </c>
      <c r="E3750" t="s">
        <v>80</v>
      </c>
      <c r="M3750" t="s">
        <v>792</v>
      </c>
      <c r="N3750" t="s">
        <v>42</v>
      </c>
      <c r="O3750" s="2">
        <v>41827</v>
      </c>
    </row>
    <row r="3751" spans="1:17" x14ac:dyDescent="0.35">
      <c r="A3751" t="s">
        <v>8529</v>
      </c>
      <c r="B3751" t="s">
        <v>8530</v>
      </c>
      <c r="D3751" t="s">
        <v>11</v>
      </c>
      <c r="E3751" t="s">
        <v>80</v>
      </c>
      <c r="M3751" t="s">
        <v>792</v>
      </c>
      <c r="N3751" t="s">
        <v>42</v>
      </c>
      <c r="O3751" s="2">
        <v>41827</v>
      </c>
    </row>
    <row r="3752" spans="1:17" x14ac:dyDescent="0.35">
      <c r="A3752" t="s">
        <v>8531</v>
      </c>
      <c r="B3752" t="s">
        <v>8532</v>
      </c>
      <c r="D3752" t="s">
        <v>11</v>
      </c>
      <c r="E3752" t="s">
        <v>80</v>
      </c>
      <c r="M3752" t="s">
        <v>792</v>
      </c>
      <c r="N3752" t="s">
        <v>42</v>
      </c>
      <c r="O3752" s="2">
        <v>41827</v>
      </c>
      <c r="Q3752" s="2">
        <v>41639</v>
      </c>
    </row>
    <row r="3753" spans="1:17" x14ac:dyDescent="0.35">
      <c r="A3753" t="s">
        <v>8533</v>
      </c>
      <c r="B3753" t="s">
        <v>8534</v>
      </c>
      <c r="D3753" t="s">
        <v>11</v>
      </c>
      <c r="E3753" t="s">
        <v>80</v>
      </c>
      <c r="M3753" t="s">
        <v>792</v>
      </c>
      <c r="N3753" t="s">
        <v>42</v>
      </c>
      <c r="O3753" s="2">
        <v>44392</v>
      </c>
    </row>
    <row r="3754" spans="1:17" x14ac:dyDescent="0.35">
      <c r="A3754" t="s">
        <v>8535</v>
      </c>
      <c r="B3754" t="s">
        <v>8536</v>
      </c>
      <c r="D3754" t="s">
        <v>11</v>
      </c>
      <c r="E3754" t="s">
        <v>80</v>
      </c>
      <c r="M3754" t="s">
        <v>792</v>
      </c>
      <c r="N3754" t="s">
        <v>42</v>
      </c>
      <c r="O3754" s="2">
        <v>44392</v>
      </c>
    </row>
    <row r="3755" spans="1:17" x14ac:dyDescent="0.35">
      <c r="A3755" t="s">
        <v>8537</v>
      </c>
      <c r="B3755" t="s">
        <v>8538</v>
      </c>
      <c r="D3755" t="s">
        <v>11</v>
      </c>
      <c r="E3755" t="s">
        <v>80</v>
      </c>
      <c r="M3755" t="s">
        <v>792</v>
      </c>
      <c r="N3755" t="s">
        <v>42</v>
      </c>
      <c r="O3755" s="2">
        <v>44392</v>
      </c>
    </row>
    <row r="3756" spans="1:17" x14ac:dyDescent="0.35">
      <c r="A3756" t="s">
        <v>8539</v>
      </c>
      <c r="B3756" t="s">
        <v>8540</v>
      </c>
      <c r="D3756" t="s">
        <v>11</v>
      </c>
      <c r="E3756" t="s">
        <v>80</v>
      </c>
      <c r="M3756" t="s">
        <v>792</v>
      </c>
      <c r="N3756" t="s">
        <v>42</v>
      </c>
      <c r="O3756" s="2">
        <v>44392</v>
      </c>
    </row>
    <row r="3757" spans="1:17" x14ac:dyDescent="0.35">
      <c r="A3757" t="s">
        <v>8541</v>
      </c>
      <c r="B3757" t="s">
        <v>8542</v>
      </c>
      <c r="D3757" t="s">
        <v>11</v>
      </c>
      <c r="E3757" t="s">
        <v>80</v>
      </c>
      <c r="M3757" t="s">
        <v>792</v>
      </c>
      <c r="N3757" t="s">
        <v>42</v>
      </c>
      <c r="O3757" s="2">
        <v>44392</v>
      </c>
    </row>
    <row r="3758" spans="1:17" x14ac:dyDescent="0.35">
      <c r="A3758" t="s">
        <v>8543</v>
      </c>
      <c r="B3758" t="s">
        <v>8544</v>
      </c>
      <c r="D3758" t="s">
        <v>11</v>
      </c>
      <c r="E3758" t="s">
        <v>80</v>
      </c>
      <c r="M3758" t="s">
        <v>792</v>
      </c>
      <c r="N3758" t="s">
        <v>42</v>
      </c>
      <c r="O3758" s="2">
        <v>44392</v>
      </c>
    </row>
    <row r="3759" spans="1:17" x14ac:dyDescent="0.35">
      <c r="A3759" t="s">
        <v>8545</v>
      </c>
      <c r="B3759" t="s">
        <v>8546</v>
      </c>
      <c r="D3759" t="s">
        <v>11</v>
      </c>
      <c r="E3759" t="s">
        <v>80</v>
      </c>
      <c r="M3759" t="s">
        <v>792</v>
      </c>
      <c r="N3759" t="s">
        <v>42</v>
      </c>
      <c r="O3759" s="2">
        <v>44392</v>
      </c>
    </row>
    <row r="3760" spans="1:17" x14ac:dyDescent="0.35">
      <c r="A3760" t="s">
        <v>8547</v>
      </c>
      <c r="B3760" t="s">
        <v>8548</v>
      </c>
      <c r="D3760" t="s">
        <v>11</v>
      </c>
      <c r="E3760" t="s">
        <v>80</v>
      </c>
      <c r="M3760" t="s">
        <v>792</v>
      </c>
      <c r="N3760" t="s">
        <v>42</v>
      </c>
      <c r="O3760" s="2">
        <v>44392</v>
      </c>
    </row>
    <row r="3761" spans="1:15" x14ac:dyDescent="0.35">
      <c r="A3761" t="s">
        <v>8549</v>
      </c>
      <c r="B3761" t="s">
        <v>8550</v>
      </c>
      <c r="D3761" t="s">
        <v>11</v>
      </c>
      <c r="E3761" t="s">
        <v>80</v>
      </c>
      <c r="M3761" t="s">
        <v>792</v>
      </c>
      <c r="N3761" t="s">
        <v>42</v>
      </c>
      <c r="O3761" s="2">
        <v>44392</v>
      </c>
    </row>
    <row r="3762" spans="1:15" x14ac:dyDescent="0.35">
      <c r="A3762" t="s">
        <v>8551</v>
      </c>
      <c r="B3762" t="s">
        <v>8552</v>
      </c>
      <c r="D3762" t="s">
        <v>11</v>
      </c>
      <c r="E3762" t="s">
        <v>80</v>
      </c>
      <c r="M3762" t="s">
        <v>792</v>
      </c>
      <c r="N3762" t="s">
        <v>42</v>
      </c>
      <c r="O3762" s="2">
        <v>44392</v>
      </c>
    </row>
    <row r="3763" spans="1:15" x14ac:dyDescent="0.35">
      <c r="A3763" t="s">
        <v>8553</v>
      </c>
      <c r="B3763" t="s">
        <v>8554</v>
      </c>
      <c r="D3763" t="s">
        <v>11</v>
      </c>
      <c r="E3763" t="s">
        <v>80</v>
      </c>
      <c r="M3763" t="s">
        <v>792</v>
      </c>
      <c r="N3763" t="s">
        <v>42</v>
      </c>
      <c r="O3763" s="2">
        <v>44392</v>
      </c>
    </row>
    <row r="3764" spans="1:15" x14ac:dyDescent="0.35">
      <c r="A3764" t="s">
        <v>8555</v>
      </c>
      <c r="B3764" t="s">
        <v>8556</v>
      </c>
      <c r="D3764" t="s">
        <v>11</v>
      </c>
      <c r="E3764" t="s">
        <v>80</v>
      </c>
      <c r="M3764" t="s">
        <v>792</v>
      </c>
      <c r="N3764" t="s">
        <v>42</v>
      </c>
      <c r="O3764" s="2">
        <v>44392</v>
      </c>
    </row>
    <row r="3765" spans="1:15" x14ac:dyDescent="0.35">
      <c r="A3765" t="s">
        <v>8557</v>
      </c>
      <c r="B3765" t="s">
        <v>8558</v>
      </c>
      <c r="D3765" t="s">
        <v>11</v>
      </c>
      <c r="E3765" t="s">
        <v>80</v>
      </c>
      <c r="M3765" t="s">
        <v>792</v>
      </c>
      <c r="N3765" t="s">
        <v>42</v>
      </c>
      <c r="O3765" s="2">
        <v>44392</v>
      </c>
    </row>
    <row r="3766" spans="1:15" x14ac:dyDescent="0.35">
      <c r="A3766" t="s">
        <v>8559</v>
      </c>
      <c r="B3766" t="s">
        <v>8560</v>
      </c>
      <c r="D3766" t="s">
        <v>11</v>
      </c>
      <c r="E3766" t="s">
        <v>80</v>
      </c>
      <c r="M3766" t="s">
        <v>792</v>
      </c>
      <c r="N3766" t="s">
        <v>42</v>
      </c>
      <c r="O3766" s="2">
        <v>44392</v>
      </c>
    </row>
    <row r="3767" spans="1:15" x14ac:dyDescent="0.35">
      <c r="A3767" t="s">
        <v>8561</v>
      </c>
      <c r="B3767" t="s">
        <v>8562</v>
      </c>
      <c r="D3767" t="s">
        <v>11</v>
      </c>
      <c r="E3767" t="s">
        <v>80</v>
      </c>
      <c r="M3767" t="s">
        <v>792</v>
      </c>
      <c r="N3767" t="s">
        <v>42</v>
      </c>
      <c r="O3767" s="2">
        <v>44392</v>
      </c>
    </row>
    <row r="3768" spans="1:15" x14ac:dyDescent="0.35">
      <c r="A3768" t="s">
        <v>8563</v>
      </c>
      <c r="B3768" t="s">
        <v>8564</v>
      </c>
      <c r="D3768" t="s">
        <v>11</v>
      </c>
      <c r="E3768" t="s">
        <v>80</v>
      </c>
      <c r="M3768" t="s">
        <v>792</v>
      </c>
      <c r="N3768" t="s">
        <v>42</v>
      </c>
      <c r="O3768" s="2">
        <v>44392</v>
      </c>
    </row>
    <row r="3769" spans="1:15" x14ac:dyDescent="0.35">
      <c r="A3769" t="s">
        <v>8565</v>
      </c>
      <c r="B3769" t="s">
        <v>8566</v>
      </c>
      <c r="D3769" t="s">
        <v>11</v>
      </c>
      <c r="E3769" t="s">
        <v>80</v>
      </c>
      <c r="M3769" t="s">
        <v>792</v>
      </c>
      <c r="N3769" t="s">
        <v>42</v>
      </c>
      <c r="O3769" s="2">
        <v>44392</v>
      </c>
    </row>
    <row r="3770" spans="1:15" x14ac:dyDescent="0.35">
      <c r="A3770" t="s">
        <v>8567</v>
      </c>
      <c r="B3770" t="s">
        <v>8568</v>
      </c>
      <c r="D3770" t="s">
        <v>11</v>
      </c>
      <c r="E3770" t="s">
        <v>80</v>
      </c>
      <c r="M3770" t="s">
        <v>792</v>
      </c>
      <c r="N3770" t="s">
        <v>42</v>
      </c>
      <c r="O3770" s="2">
        <v>44392</v>
      </c>
    </row>
    <row r="3771" spans="1:15" x14ac:dyDescent="0.35">
      <c r="A3771" t="s">
        <v>8569</v>
      </c>
      <c r="B3771" t="s">
        <v>8570</v>
      </c>
      <c r="D3771" t="s">
        <v>11</v>
      </c>
      <c r="E3771" t="s">
        <v>80</v>
      </c>
      <c r="M3771" t="s">
        <v>792</v>
      </c>
      <c r="N3771" t="s">
        <v>42</v>
      </c>
      <c r="O3771" s="2">
        <v>44392</v>
      </c>
    </row>
    <row r="3772" spans="1:15" x14ac:dyDescent="0.35">
      <c r="A3772" t="s">
        <v>8571</v>
      </c>
      <c r="B3772" t="s">
        <v>8572</v>
      </c>
      <c r="D3772" t="s">
        <v>11</v>
      </c>
      <c r="E3772" t="s">
        <v>80</v>
      </c>
      <c r="M3772" t="s">
        <v>792</v>
      </c>
      <c r="N3772" t="s">
        <v>42</v>
      </c>
      <c r="O3772" s="2">
        <v>44392</v>
      </c>
    </row>
    <row r="3773" spans="1:15" x14ac:dyDescent="0.35">
      <c r="A3773" t="s">
        <v>8573</v>
      </c>
      <c r="B3773" t="s">
        <v>8574</v>
      </c>
      <c r="D3773" t="s">
        <v>11</v>
      </c>
      <c r="E3773" t="s">
        <v>80</v>
      </c>
      <c r="M3773" t="s">
        <v>792</v>
      </c>
      <c r="N3773" t="s">
        <v>42</v>
      </c>
      <c r="O3773" s="2">
        <v>44392</v>
      </c>
    </row>
    <row r="3774" spans="1:15" x14ac:dyDescent="0.35">
      <c r="A3774" t="s">
        <v>8575</v>
      </c>
      <c r="B3774" t="s">
        <v>8576</v>
      </c>
      <c r="D3774" t="s">
        <v>11</v>
      </c>
      <c r="E3774" t="s">
        <v>80</v>
      </c>
      <c r="M3774" t="s">
        <v>792</v>
      </c>
      <c r="N3774" t="s">
        <v>42</v>
      </c>
      <c r="O3774" s="2">
        <v>44392</v>
      </c>
    </row>
    <row r="3775" spans="1:15" x14ac:dyDescent="0.35">
      <c r="A3775" t="s">
        <v>8577</v>
      </c>
      <c r="B3775" t="s">
        <v>8578</v>
      </c>
      <c r="D3775" t="s">
        <v>11</v>
      </c>
      <c r="E3775" t="s">
        <v>80</v>
      </c>
      <c r="M3775" t="s">
        <v>792</v>
      </c>
      <c r="N3775" t="s">
        <v>42</v>
      </c>
      <c r="O3775" s="2">
        <v>44392</v>
      </c>
    </row>
    <row r="3776" spans="1:15" x14ac:dyDescent="0.35">
      <c r="A3776" t="s">
        <v>8579</v>
      </c>
      <c r="B3776" t="s">
        <v>8580</v>
      </c>
      <c r="D3776" t="s">
        <v>11</v>
      </c>
      <c r="E3776" t="s">
        <v>80</v>
      </c>
      <c r="M3776" t="s">
        <v>792</v>
      </c>
      <c r="N3776" t="s">
        <v>42</v>
      </c>
      <c r="O3776" s="2">
        <v>44392</v>
      </c>
    </row>
    <row r="3777" spans="1:15" x14ac:dyDescent="0.35">
      <c r="A3777" t="s">
        <v>8581</v>
      </c>
      <c r="B3777" t="s">
        <v>8582</v>
      </c>
      <c r="D3777" t="s">
        <v>11</v>
      </c>
      <c r="E3777" t="s">
        <v>80</v>
      </c>
      <c r="M3777" t="s">
        <v>792</v>
      </c>
      <c r="N3777" t="s">
        <v>42</v>
      </c>
      <c r="O3777" s="2">
        <v>44392</v>
      </c>
    </row>
    <row r="3778" spans="1:15" x14ac:dyDescent="0.35">
      <c r="A3778" t="s">
        <v>8583</v>
      </c>
      <c r="B3778" t="s">
        <v>8584</v>
      </c>
      <c r="D3778" t="s">
        <v>11</v>
      </c>
      <c r="E3778" t="s">
        <v>80</v>
      </c>
      <c r="M3778" t="s">
        <v>792</v>
      </c>
      <c r="N3778" t="s">
        <v>42</v>
      </c>
      <c r="O3778" s="2">
        <v>41827</v>
      </c>
    </row>
    <row r="3779" spans="1:15" x14ac:dyDescent="0.35">
      <c r="A3779" t="s">
        <v>8585</v>
      </c>
      <c r="B3779" t="s">
        <v>8586</v>
      </c>
      <c r="D3779" t="s">
        <v>11</v>
      </c>
      <c r="E3779" t="s">
        <v>80</v>
      </c>
      <c r="M3779" t="s">
        <v>792</v>
      </c>
      <c r="N3779" t="s">
        <v>42</v>
      </c>
      <c r="O3779" s="2">
        <v>44392</v>
      </c>
    </row>
    <row r="3780" spans="1:15" x14ac:dyDescent="0.35">
      <c r="A3780" t="s">
        <v>8587</v>
      </c>
      <c r="B3780" t="s">
        <v>8588</v>
      </c>
      <c r="D3780" t="s">
        <v>11</v>
      </c>
      <c r="E3780" t="s">
        <v>80</v>
      </c>
      <c r="M3780" t="s">
        <v>792</v>
      </c>
      <c r="N3780" t="s">
        <v>42</v>
      </c>
      <c r="O3780" s="2">
        <v>44392</v>
      </c>
    </row>
    <row r="3781" spans="1:15" x14ac:dyDescent="0.35">
      <c r="A3781" t="s">
        <v>8589</v>
      </c>
      <c r="B3781" t="s">
        <v>8590</v>
      </c>
      <c r="D3781" t="s">
        <v>11</v>
      </c>
      <c r="E3781" t="s">
        <v>80</v>
      </c>
      <c r="M3781" t="s">
        <v>792</v>
      </c>
      <c r="N3781" t="s">
        <v>42</v>
      </c>
      <c r="O3781" s="2">
        <v>44392</v>
      </c>
    </row>
    <row r="3782" spans="1:15" x14ac:dyDescent="0.35">
      <c r="A3782" t="s">
        <v>8591</v>
      </c>
      <c r="B3782" t="s">
        <v>8592</v>
      </c>
      <c r="D3782" t="s">
        <v>11</v>
      </c>
      <c r="E3782" t="s">
        <v>80</v>
      </c>
      <c r="M3782" t="s">
        <v>792</v>
      </c>
      <c r="N3782" t="s">
        <v>42</v>
      </c>
      <c r="O3782" s="2">
        <v>44392</v>
      </c>
    </row>
    <row r="3783" spans="1:15" x14ac:dyDescent="0.35">
      <c r="A3783" t="s">
        <v>8593</v>
      </c>
      <c r="B3783" t="s">
        <v>8594</v>
      </c>
      <c r="D3783" t="s">
        <v>11</v>
      </c>
      <c r="E3783" t="s">
        <v>80</v>
      </c>
      <c r="M3783" t="s">
        <v>792</v>
      </c>
      <c r="N3783" t="s">
        <v>42</v>
      </c>
      <c r="O3783" s="2">
        <v>44392</v>
      </c>
    </row>
    <row r="3784" spans="1:15" x14ac:dyDescent="0.35">
      <c r="A3784" t="s">
        <v>8595</v>
      </c>
      <c r="B3784" t="s">
        <v>8596</v>
      </c>
      <c r="D3784" t="s">
        <v>11</v>
      </c>
      <c r="E3784" t="s">
        <v>80</v>
      </c>
      <c r="M3784" t="s">
        <v>792</v>
      </c>
      <c r="N3784" t="s">
        <v>42</v>
      </c>
      <c r="O3784" s="2">
        <v>44392</v>
      </c>
    </row>
    <row r="3785" spans="1:15" x14ac:dyDescent="0.35">
      <c r="A3785" t="s">
        <v>8597</v>
      </c>
      <c r="B3785" t="s">
        <v>8598</v>
      </c>
      <c r="D3785" t="s">
        <v>11</v>
      </c>
      <c r="E3785" t="s">
        <v>80</v>
      </c>
      <c r="M3785" t="s">
        <v>792</v>
      </c>
      <c r="N3785" t="s">
        <v>42</v>
      </c>
      <c r="O3785" s="2">
        <v>44392</v>
      </c>
    </row>
    <row r="3786" spans="1:15" x14ac:dyDescent="0.35">
      <c r="A3786" t="s">
        <v>8599</v>
      </c>
      <c r="B3786" t="s">
        <v>8601</v>
      </c>
      <c r="C3786" t="s">
        <v>8600</v>
      </c>
      <c r="D3786" t="s">
        <v>11</v>
      </c>
      <c r="E3786" t="s">
        <v>80</v>
      </c>
      <c r="M3786" t="s">
        <v>792</v>
      </c>
      <c r="N3786" t="s">
        <v>42</v>
      </c>
      <c r="O3786" s="2">
        <v>44392</v>
      </c>
    </row>
    <row r="3787" spans="1:15" x14ac:dyDescent="0.35">
      <c r="A3787" t="s">
        <v>8602</v>
      </c>
      <c r="B3787" t="s">
        <v>8603</v>
      </c>
      <c r="D3787" t="s">
        <v>11</v>
      </c>
      <c r="E3787" t="s">
        <v>80</v>
      </c>
      <c r="M3787" t="s">
        <v>792</v>
      </c>
      <c r="N3787" t="s">
        <v>42</v>
      </c>
      <c r="O3787" s="2">
        <v>44392</v>
      </c>
    </row>
    <row r="3788" spans="1:15" x14ac:dyDescent="0.35">
      <c r="A3788" t="s">
        <v>8604</v>
      </c>
      <c r="B3788" t="s">
        <v>8605</v>
      </c>
      <c r="D3788" t="s">
        <v>11</v>
      </c>
      <c r="E3788" t="s">
        <v>80</v>
      </c>
      <c r="M3788" t="s">
        <v>792</v>
      </c>
      <c r="N3788" t="s">
        <v>42</v>
      </c>
      <c r="O3788" s="2">
        <v>44392</v>
      </c>
    </row>
    <row r="3789" spans="1:15" x14ac:dyDescent="0.35">
      <c r="A3789" t="s">
        <v>8606</v>
      </c>
      <c r="B3789" t="s">
        <v>8607</v>
      </c>
      <c r="D3789" t="s">
        <v>11</v>
      </c>
      <c r="E3789" t="s">
        <v>80</v>
      </c>
      <c r="M3789" t="s">
        <v>792</v>
      </c>
      <c r="N3789" t="s">
        <v>42</v>
      </c>
      <c r="O3789" s="2">
        <v>44392</v>
      </c>
    </row>
    <row r="3790" spans="1:15" x14ac:dyDescent="0.35">
      <c r="A3790" t="s">
        <v>8608</v>
      </c>
      <c r="B3790" t="s">
        <v>8609</v>
      </c>
      <c r="D3790" t="s">
        <v>11</v>
      </c>
      <c r="E3790" t="s">
        <v>80</v>
      </c>
      <c r="M3790" t="s">
        <v>792</v>
      </c>
      <c r="N3790" t="s">
        <v>42</v>
      </c>
      <c r="O3790" s="2">
        <v>44392</v>
      </c>
    </row>
    <row r="3791" spans="1:15" x14ac:dyDescent="0.35">
      <c r="A3791" t="s">
        <v>8610</v>
      </c>
      <c r="B3791" t="s">
        <v>8611</v>
      </c>
      <c r="D3791" t="s">
        <v>11</v>
      </c>
      <c r="E3791" t="s">
        <v>80</v>
      </c>
      <c r="M3791" t="s">
        <v>792</v>
      </c>
      <c r="N3791" t="s">
        <v>42</v>
      </c>
      <c r="O3791" s="2">
        <v>44392</v>
      </c>
    </row>
    <row r="3792" spans="1:15" x14ac:dyDescent="0.35">
      <c r="A3792" t="s">
        <v>8612</v>
      </c>
      <c r="B3792" t="s">
        <v>8613</v>
      </c>
      <c r="D3792" t="s">
        <v>11</v>
      </c>
      <c r="E3792" t="s">
        <v>80</v>
      </c>
      <c r="M3792" t="s">
        <v>792</v>
      </c>
      <c r="N3792" t="s">
        <v>42</v>
      </c>
      <c r="O3792" s="2">
        <v>44392</v>
      </c>
    </row>
    <row r="3793" spans="1:15" x14ac:dyDescent="0.35">
      <c r="A3793" t="s">
        <v>8614</v>
      </c>
      <c r="B3793" t="s">
        <v>8615</v>
      </c>
      <c r="D3793" t="s">
        <v>11</v>
      </c>
      <c r="E3793" t="s">
        <v>80</v>
      </c>
      <c r="M3793" t="s">
        <v>792</v>
      </c>
      <c r="N3793" t="s">
        <v>42</v>
      </c>
      <c r="O3793" s="2">
        <v>44392</v>
      </c>
    </row>
    <row r="3794" spans="1:15" x14ac:dyDescent="0.35">
      <c r="A3794" t="s">
        <v>8616</v>
      </c>
      <c r="B3794" t="s">
        <v>8617</v>
      </c>
      <c r="D3794" t="s">
        <v>11</v>
      </c>
      <c r="E3794" t="s">
        <v>80</v>
      </c>
      <c r="M3794" t="s">
        <v>792</v>
      </c>
      <c r="N3794" t="s">
        <v>42</v>
      </c>
      <c r="O3794" s="2">
        <v>44392</v>
      </c>
    </row>
    <row r="3795" spans="1:15" x14ac:dyDescent="0.35">
      <c r="A3795" t="s">
        <v>8618</v>
      </c>
      <c r="B3795" t="s">
        <v>8619</v>
      </c>
      <c r="D3795" t="s">
        <v>11</v>
      </c>
      <c r="E3795" t="s">
        <v>80</v>
      </c>
      <c r="M3795" t="s">
        <v>792</v>
      </c>
      <c r="N3795" t="s">
        <v>42</v>
      </c>
      <c r="O3795" s="2">
        <v>44392</v>
      </c>
    </row>
    <row r="3796" spans="1:15" x14ac:dyDescent="0.35">
      <c r="A3796" t="s">
        <v>8620</v>
      </c>
      <c r="B3796" t="s">
        <v>8621</v>
      </c>
      <c r="D3796" t="s">
        <v>11</v>
      </c>
      <c r="E3796" t="s">
        <v>80</v>
      </c>
      <c r="M3796" t="s">
        <v>792</v>
      </c>
      <c r="N3796" t="s">
        <v>42</v>
      </c>
      <c r="O3796" s="2">
        <v>44392</v>
      </c>
    </row>
    <row r="3797" spans="1:15" x14ac:dyDescent="0.35">
      <c r="A3797" t="s">
        <v>8622</v>
      </c>
      <c r="B3797" t="s">
        <v>8623</v>
      </c>
      <c r="D3797" t="s">
        <v>11</v>
      </c>
      <c r="E3797" t="s">
        <v>80</v>
      </c>
      <c r="M3797" t="s">
        <v>792</v>
      </c>
      <c r="N3797" t="s">
        <v>42</v>
      </c>
      <c r="O3797" s="2">
        <v>44392</v>
      </c>
    </row>
    <row r="3798" spans="1:15" x14ac:dyDescent="0.35">
      <c r="A3798" t="s">
        <v>8624</v>
      </c>
      <c r="B3798" t="s">
        <v>8625</v>
      </c>
      <c r="D3798" t="s">
        <v>11</v>
      </c>
      <c r="E3798" t="s">
        <v>80</v>
      </c>
      <c r="M3798" t="s">
        <v>792</v>
      </c>
      <c r="N3798" t="s">
        <v>42</v>
      </c>
      <c r="O3798" s="2">
        <v>44392</v>
      </c>
    </row>
    <row r="3799" spans="1:15" x14ac:dyDescent="0.35">
      <c r="A3799" t="s">
        <v>8626</v>
      </c>
      <c r="B3799" t="s">
        <v>8627</v>
      </c>
      <c r="D3799" t="s">
        <v>11</v>
      </c>
      <c r="E3799" t="s">
        <v>80</v>
      </c>
      <c r="M3799" t="s">
        <v>792</v>
      </c>
      <c r="N3799" t="s">
        <v>42</v>
      </c>
      <c r="O3799" s="2">
        <v>44392</v>
      </c>
    </row>
    <row r="3800" spans="1:15" x14ac:dyDescent="0.35">
      <c r="A3800" t="s">
        <v>8628</v>
      </c>
      <c r="B3800" t="s">
        <v>8629</v>
      </c>
      <c r="D3800" t="s">
        <v>11</v>
      </c>
      <c r="E3800" t="s">
        <v>80</v>
      </c>
      <c r="M3800" t="s">
        <v>792</v>
      </c>
      <c r="N3800" t="s">
        <v>42</v>
      </c>
      <c r="O3800" s="2">
        <v>44392</v>
      </c>
    </row>
    <row r="3801" spans="1:15" x14ac:dyDescent="0.35">
      <c r="A3801" t="s">
        <v>8630</v>
      </c>
      <c r="B3801" t="s">
        <v>8631</v>
      </c>
      <c r="D3801" t="s">
        <v>11</v>
      </c>
      <c r="E3801" t="s">
        <v>80</v>
      </c>
      <c r="M3801" t="s">
        <v>792</v>
      </c>
      <c r="N3801" t="s">
        <v>42</v>
      </c>
      <c r="O3801" s="2">
        <v>44392</v>
      </c>
    </row>
    <row r="3802" spans="1:15" x14ac:dyDescent="0.35">
      <c r="A3802" t="s">
        <v>8632</v>
      </c>
      <c r="B3802" t="s">
        <v>8633</v>
      </c>
      <c r="D3802" t="s">
        <v>11</v>
      </c>
      <c r="E3802" t="s">
        <v>80</v>
      </c>
      <c r="M3802" t="s">
        <v>792</v>
      </c>
      <c r="N3802" t="s">
        <v>42</v>
      </c>
      <c r="O3802" s="2">
        <v>44392</v>
      </c>
    </row>
    <row r="3803" spans="1:15" x14ac:dyDescent="0.35">
      <c r="A3803" t="s">
        <v>8634</v>
      </c>
      <c r="B3803" t="s">
        <v>8635</v>
      </c>
      <c r="D3803" t="s">
        <v>11</v>
      </c>
      <c r="E3803" t="s">
        <v>80</v>
      </c>
      <c r="M3803" t="s">
        <v>792</v>
      </c>
      <c r="N3803" t="s">
        <v>42</v>
      </c>
      <c r="O3803" s="2">
        <v>44392</v>
      </c>
    </row>
    <row r="3804" spans="1:15" x14ac:dyDescent="0.35">
      <c r="A3804" t="s">
        <v>8636</v>
      </c>
      <c r="B3804" t="s">
        <v>8637</v>
      </c>
      <c r="D3804" t="s">
        <v>11</v>
      </c>
      <c r="E3804" t="s">
        <v>80</v>
      </c>
      <c r="M3804" t="s">
        <v>792</v>
      </c>
      <c r="N3804" t="s">
        <v>42</v>
      </c>
      <c r="O3804" s="2">
        <v>44392</v>
      </c>
    </row>
    <row r="3805" spans="1:15" x14ac:dyDescent="0.35">
      <c r="A3805" t="s">
        <v>8638</v>
      </c>
      <c r="B3805" t="s">
        <v>8639</v>
      </c>
      <c r="D3805" t="s">
        <v>11</v>
      </c>
      <c r="E3805" t="s">
        <v>80</v>
      </c>
      <c r="M3805" t="s">
        <v>792</v>
      </c>
      <c r="N3805" t="s">
        <v>42</v>
      </c>
      <c r="O3805" s="2">
        <v>44392</v>
      </c>
    </row>
    <row r="3806" spans="1:15" x14ac:dyDescent="0.35">
      <c r="A3806" t="s">
        <v>8640</v>
      </c>
      <c r="B3806" t="s">
        <v>8641</v>
      </c>
      <c r="D3806" t="s">
        <v>11</v>
      </c>
      <c r="E3806" t="s">
        <v>80</v>
      </c>
      <c r="M3806" t="s">
        <v>792</v>
      </c>
      <c r="N3806" t="s">
        <v>42</v>
      </c>
      <c r="O3806" s="2">
        <v>44392</v>
      </c>
    </row>
    <row r="3807" spans="1:15" x14ac:dyDescent="0.35">
      <c r="A3807" t="s">
        <v>8642</v>
      </c>
      <c r="B3807" t="s">
        <v>8643</v>
      </c>
      <c r="D3807" t="s">
        <v>11</v>
      </c>
      <c r="E3807" t="s">
        <v>80</v>
      </c>
      <c r="M3807" t="s">
        <v>792</v>
      </c>
      <c r="N3807" t="s">
        <v>42</v>
      </c>
      <c r="O3807" s="2">
        <v>44392</v>
      </c>
    </row>
    <row r="3808" spans="1:15" x14ac:dyDescent="0.35">
      <c r="A3808" t="s">
        <v>8644</v>
      </c>
      <c r="B3808" t="s">
        <v>8645</v>
      </c>
      <c r="D3808" t="s">
        <v>11</v>
      </c>
      <c r="E3808" t="s">
        <v>80</v>
      </c>
      <c r="M3808" t="s">
        <v>792</v>
      </c>
      <c r="N3808" t="s">
        <v>42</v>
      </c>
      <c r="O3808" s="2">
        <v>44392</v>
      </c>
    </row>
    <row r="3809" spans="1:17" x14ac:dyDescent="0.35">
      <c r="A3809" t="s">
        <v>8646</v>
      </c>
      <c r="B3809" t="s">
        <v>8647</v>
      </c>
      <c r="D3809" t="s">
        <v>11</v>
      </c>
      <c r="E3809" t="s">
        <v>80</v>
      </c>
      <c r="M3809" t="s">
        <v>792</v>
      </c>
      <c r="N3809" t="s">
        <v>42</v>
      </c>
      <c r="O3809" s="2">
        <v>44392</v>
      </c>
    </row>
    <row r="3810" spans="1:17" x14ac:dyDescent="0.35">
      <c r="A3810" t="s">
        <v>8648</v>
      </c>
      <c r="B3810" t="s">
        <v>8649</v>
      </c>
      <c r="D3810" t="s">
        <v>11</v>
      </c>
      <c r="E3810" t="s">
        <v>80</v>
      </c>
      <c r="M3810" t="s">
        <v>792</v>
      </c>
      <c r="N3810" t="s">
        <v>42</v>
      </c>
      <c r="O3810" s="2">
        <v>44392</v>
      </c>
    </row>
    <row r="3811" spans="1:17" x14ac:dyDescent="0.35">
      <c r="A3811" t="s">
        <v>8650</v>
      </c>
      <c r="B3811" t="s">
        <v>8651</v>
      </c>
      <c r="D3811" t="s">
        <v>11</v>
      </c>
      <c r="E3811" t="s">
        <v>80</v>
      </c>
      <c r="M3811" t="s">
        <v>792</v>
      </c>
      <c r="N3811" t="s">
        <v>42</v>
      </c>
      <c r="O3811" s="2">
        <v>44392</v>
      </c>
    </row>
    <row r="3812" spans="1:17" x14ac:dyDescent="0.35">
      <c r="A3812" t="s">
        <v>8652</v>
      </c>
      <c r="B3812" t="s">
        <v>8653</v>
      </c>
      <c r="D3812" t="s">
        <v>11</v>
      </c>
      <c r="E3812" t="s">
        <v>80</v>
      </c>
      <c r="M3812" t="s">
        <v>792</v>
      </c>
      <c r="N3812" t="s">
        <v>42</v>
      </c>
      <c r="O3812" s="2">
        <v>44392</v>
      </c>
    </row>
    <row r="3813" spans="1:17" x14ac:dyDescent="0.35">
      <c r="A3813" t="s">
        <v>8654</v>
      </c>
      <c r="B3813" t="s">
        <v>8655</v>
      </c>
      <c r="D3813" t="s">
        <v>11</v>
      </c>
      <c r="E3813" t="s">
        <v>80</v>
      </c>
      <c r="M3813" t="s">
        <v>792</v>
      </c>
      <c r="N3813" t="s">
        <v>42</v>
      </c>
      <c r="O3813" s="2">
        <v>44414</v>
      </c>
    </row>
    <row r="3814" spans="1:17" x14ac:dyDescent="0.35">
      <c r="A3814" t="s">
        <v>8656</v>
      </c>
      <c r="B3814" t="s">
        <v>8657</v>
      </c>
      <c r="D3814" t="s">
        <v>11</v>
      </c>
      <c r="E3814" t="s">
        <v>80</v>
      </c>
      <c r="M3814" t="s">
        <v>792</v>
      </c>
      <c r="N3814" t="s">
        <v>42</v>
      </c>
      <c r="O3814" s="2">
        <v>41827</v>
      </c>
    </row>
    <row r="3815" spans="1:17" x14ac:dyDescent="0.35">
      <c r="A3815" t="s">
        <v>8658</v>
      </c>
      <c r="B3815" t="s">
        <v>8659</v>
      </c>
      <c r="D3815" t="s">
        <v>6</v>
      </c>
      <c r="E3815" t="s">
        <v>80</v>
      </c>
      <c r="M3815" t="s">
        <v>792</v>
      </c>
      <c r="N3815" t="s">
        <v>42</v>
      </c>
      <c r="O3815" s="2">
        <v>41827</v>
      </c>
    </row>
    <row r="3816" spans="1:17" x14ac:dyDescent="0.35">
      <c r="A3816" t="s">
        <v>8660</v>
      </c>
      <c r="B3816" t="s">
        <v>8661</v>
      </c>
      <c r="D3816" t="s">
        <v>11</v>
      </c>
      <c r="E3816" t="s">
        <v>80</v>
      </c>
      <c r="M3816" t="s">
        <v>792</v>
      </c>
      <c r="N3816" t="s">
        <v>42</v>
      </c>
      <c r="O3816" s="2">
        <v>41827</v>
      </c>
      <c r="Q3816" s="2">
        <v>41639</v>
      </c>
    </row>
    <row r="3817" spans="1:17" x14ac:dyDescent="0.35">
      <c r="A3817" t="s">
        <v>8662</v>
      </c>
      <c r="B3817" t="s">
        <v>8663</v>
      </c>
      <c r="D3817" t="s">
        <v>11</v>
      </c>
      <c r="E3817" t="s">
        <v>80</v>
      </c>
      <c r="M3817" t="s">
        <v>792</v>
      </c>
      <c r="N3817" t="s">
        <v>42</v>
      </c>
      <c r="O3817" s="2">
        <v>41827</v>
      </c>
      <c r="Q3817" s="2">
        <v>41639</v>
      </c>
    </row>
    <row r="3818" spans="1:17" x14ac:dyDescent="0.35">
      <c r="A3818" t="s">
        <v>8664</v>
      </c>
      <c r="B3818" t="s">
        <v>8665</v>
      </c>
      <c r="D3818" t="s">
        <v>11</v>
      </c>
      <c r="E3818" t="s">
        <v>80</v>
      </c>
      <c r="M3818" t="s">
        <v>792</v>
      </c>
      <c r="N3818" t="s">
        <v>42</v>
      </c>
      <c r="O3818" s="2">
        <v>41827</v>
      </c>
      <c r="Q3818" s="2">
        <v>41639</v>
      </c>
    </row>
    <row r="3819" spans="1:17" x14ac:dyDescent="0.35">
      <c r="A3819" t="s">
        <v>8666</v>
      </c>
      <c r="B3819" t="s">
        <v>8667</v>
      </c>
      <c r="D3819" t="s">
        <v>11</v>
      </c>
      <c r="E3819" t="s">
        <v>80</v>
      </c>
      <c r="M3819" t="s">
        <v>792</v>
      </c>
      <c r="N3819" t="s">
        <v>42</v>
      </c>
      <c r="O3819" s="2">
        <v>41827</v>
      </c>
      <c r="Q3819" s="2">
        <v>41639</v>
      </c>
    </row>
    <row r="3820" spans="1:17" x14ac:dyDescent="0.35">
      <c r="A3820" t="s">
        <v>8668</v>
      </c>
      <c r="B3820" t="s">
        <v>8669</v>
      </c>
      <c r="D3820" t="s">
        <v>11</v>
      </c>
      <c r="E3820" t="s">
        <v>80</v>
      </c>
      <c r="M3820" t="s">
        <v>792</v>
      </c>
      <c r="N3820" t="s">
        <v>42</v>
      </c>
      <c r="O3820" s="2">
        <v>41827</v>
      </c>
      <c r="Q3820" s="2">
        <v>41639</v>
      </c>
    </row>
    <row r="3821" spans="1:17" x14ac:dyDescent="0.35">
      <c r="A3821" t="s">
        <v>625</v>
      </c>
      <c r="B3821" t="s">
        <v>8670</v>
      </c>
      <c r="D3821" t="s">
        <v>6</v>
      </c>
      <c r="E3821" t="s">
        <v>80</v>
      </c>
      <c r="M3821" t="s">
        <v>792</v>
      </c>
      <c r="N3821" t="s">
        <v>42</v>
      </c>
      <c r="O3821" s="2">
        <v>41827</v>
      </c>
      <c r="Q3821" s="2">
        <v>41639</v>
      </c>
    </row>
  </sheetData>
  <autoFilter ref="A1:AY3821" xr:uid="{00000000-0009-0000-0000-000004000000}"/>
  <pageMargins left="0.7" right="0.7" top="0.75" bottom="0.75" header="0.3" footer="0.3"/>
  <pageSetup firstPageNumber="0" orientation="portrai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pageSetUpPr autoPageBreaks="0"/>
  </sheetPr>
  <dimension ref="A1:W181"/>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90625" style="5" bestFit="1" customWidth="1"/>
    <col min="11" max="11" width="169.90625" bestFit="1" customWidth="1"/>
    <col min="12" max="12" width="23.81640625" bestFit="1" customWidth="1"/>
    <col min="13" max="13" width="25.6328125" bestFit="1" customWidth="1"/>
    <col min="14" max="14" width="192.269531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99</v>
      </c>
      <c r="B2" t="s">
        <v>1116</v>
      </c>
      <c r="D2" t="s">
        <v>10</v>
      </c>
      <c r="F2" t="b">
        <v>1</v>
      </c>
      <c r="G2" s="2">
        <v>41827</v>
      </c>
      <c r="K2" t="s">
        <v>8990</v>
      </c>
      <c r="M2" t="s">
        <v>10</v>
      </c>
      <c r="S2" s="2">
        <v>41827</v>
      </c>
      <c r="V2" s="2">
        <v>42277</v>
      </c>
    </row>
    <row r="3" spans="1:23" x14ac:dyDescent="0.35">
      <c r="A3" t="s">
        <v>8685</v>
      </c>
      <c r="B3" t="s">
        <v>8686</v>
      </c>
      <c r="D3" t="s">
        <v>10</v>
      </c>
      <c r="F3" t="b">
        <v>0</v>
      </c>
      <c r="G3" s="2">
        <v>41827</v>
      </c>
      <c r="K3" s="6" t="s">
        <v>8954</v>
      </c>
      <c r="L3" t="s">
        <v>8955</v>
      </c>
      <c r="M3" t="s">
        <v>10</v>
      </c>
      <c r="N3" t="s">
        <v>8954</v>
      </c>
      <c r="Q3" t="s">
        <v>42</v>
      </c>
      <c r="R3" t="b">
        <v>1</v>
      </c>
      <c r="S3" s="2">
        <v>41827</v>
      </c>
    </row>
    <row r="4" spans="1:23" x14ac:dyDescent="0.35">
      <c r="A4" t="s">
        <v>8687</v>
      </c>
      <c r="B4" t="s">
        <v>8688</v>
      </c>
      <c r="D4" t="s">
        <v>10</v>
      </c>
      <c r="F4" t="b">
        <v>0</v>
      </c>
      <c r="G4" s="2">
        <v>41827</v>
      </c>
      <c r="K4" s="7" t="s">
        <v>8854</v>
      </c>
      <c r="L4" t="s">
        <v>8855</v>
      </c>
      <c r="M4" t="s">
        <v>10</v>
      </c>
      <c r="N4" t="s">
        <v>8854</v>
      </c>
      <c r="Q4" t="s">
        <v>42</v>
      </c>
      <c r="R4" t="b">
        <v>1</v>
      </c>
      <c r="S4" s="2">
        <v>41827</v>
      </c>
    </row>
    <row r="5" spans="1:23" x14ac:dyDescent="0.35">
      <c r="A5" t="s">
        <v>8689</v>
      </c>
      <c r="B5" t="s">
        <v>8690</v>
      </c>
      <c r="D5" t="s">
        <v>10</v>
      </c>
      <c r="F5" t="b">
        <v>0</v>
      </c>
      <c r="G5" s="2">
        <v>41827</v>
      </c>
      <c r="I5" s="2">
        <v>41639</v>
      </c>
      <c r="K5" s="7" t="s">
        <v>8865</v>
      </c>
      <c r="L5" t="s">
        <v>8866</v>
      </c>
      <c r="M5" t="s">
        <v>10</v>
      </c>
      <c r="N5" t="s">
        <v>8865</v>
      </c>
      <c r="Q5" t="s">
        <v>42</v>
      </c>
      <c r="R5" t="b">
        <v>1</v>
      </c>
      <c r="S5" s="2">
        <v>41827</v>
      </c>
    </row>
    <row r="6" spans="1:23" x14ac:dyDescent="0.35">
      <c r="A6" t="s">
        <v>8691</v>
      </c>
      <c r="B6" t="s">
        <v>8692</v>
      </c>
      <c r="D6" t="s">
        <v>10</v>
      </c>
      <c r="F6" t="b">
        <v>0</v>
      </c>
      <c r="G6" s="2">
        <v>41827</v>
      </c>
      <c r="I6" s="2">
        <v>41639</v>
      </c>
      <c r="K6" s="6" t="s">
        <v>8977</v>
      </c>
      <c r="L6" t="s">
        <v>8978</v>
      </c>
      <c r="M6" t="s">
        <v>10</v>
      </c>
      <c r="N6" t="s">
        <v>8977</v>
      </c>
      <c r="Q6" t="s">
        <v>42</v>
      </c>
      <c r="R6" t="b">
        <v>1</v>
      </c>
      <c r="S6" s="2">
        <v>41827</v>
      </c>
    </row>
    <row r="7" spans="1:23" x14ac:dyDescent="0.35">
      <c r="A7" t="s">
        <v>8693</v>
      </c>
      <c r="B7" t="s">
        <v>8694</v>
      </c>
      <c r="D7" t="s">
        <v>10</v>
      </c>
      <c r="F7" t="b">
        <v>0</v>
      </c>
      <c r="G7" s="2">
        <v>41827</v>
      </c>
      <c r="I7" s="2">
        <v>41639</v>
      </c>
      <c r="K7" s="7" t="s">
        <v>8946</v>
      </c>
      <c r="L7" t="s">
        <v>8947</v>
      </c>
      <c r="M7" t="s">
        <v>10</v>
      </c>
      <c r="N7" t="s">
        <v>8946</v>
      </c>
      <c r="P7" t="s">
        <v>8991</v>
      </c>
      <c r="Q7" t="s">
        <v>42</v>
      </c>
      <c r="R7" t="b">
        <v>1</v>
      </c>
      <c r="S7" s="2">
        <v>41827</v>
      </c>
    </row>
    <row r="8" spans="1:23" x14ac:dyDescent="0.35">
      <c r="A8" t="s">
        <v>8695</v>
      </c>
      <c r="B8" t="s">
        <v>8696</v>
      </c>
      <c r="D8" t="s">
        <v>10</v>
      </c>
      <c r="F8" t="b">
        <v>0</v>
      </c>
      <c r="G8" s="2">
        <v>41827</v>
      </c>
      <c r="I8" s="2">
        <v>41639</v>
      </c>
      <c r="K8" s="8" t="s">
        <v>8863</v>
      </c>
      <c r="L8" t="s">
        <v>8864</v>
      </c>
      <c r="M8" t="s">
        <v>10</v>
      </c>
      <c r="N8" t="s">
        <v>8863</v>
      </c>
      <c r="Q8" t="s">
        <v>8992</v>
      </c>
      <c r="R8" t="b">
        <v>1</v>
      </c>
      <c r="S8" s="2">
        <v>41827</v>
      </c>
    </row>
    <row r="9" spans="1:23" x14ac:dyDescent="0.35">
      <c r="A9" t="s">
        <v>8697</v>
      </c>
      <c r="B9" t="s">
        <v>8698</v>
      </c>
      <c r="D9" t="s">
        <v>10</v>
      </c>
      <c r="F9" t="b">
        <v>0</v>
      </c>
      <c r="G9" s="2">
        <v>41827</v>
      </c>
      <c r="I9" s="2">
        <v>41639</v>
      </c>
      <c r="K9" s="8" t="s">
        <v>8948</v>
      </c>
      <c r="L9" t="s">
        <v>8949</v>
      </c>
      <c r="M9" t="s">
        <v>10</v>
      </c>
      <c r="N9" t="s">
        <v>8948</v>
      </c>
      <c r="Q9" t="s">
        <v>8992</v>
      </c>
      <c r="R9" t="b">
        <v>1</v>
      </c>
      <c r="S9" s="2">
        <v>41827</v>
      </c>
    </row>
    <row r="10" spans="1:23" x14ac:dyDescent="0.35">
      <c r="A10" t="s">
        <v>8699</v>
      </c>
      <c r="B10" t="s">
        <v>8700</v>
      </c>
      <c r="D10" t="s">
        <v>10</v>
      </c>
      <c r="F10" t="b">
        <v>0</v>
      </c>
      <c r="G10" s="2">
        <v>41827</v>
      </c>
      <c r="I10" s="2">
        <v>41639</v>
      </c>
      <c r="K10" s="7" t="s">
        <v>8929</v>
      </c>
      <c r="L10" t="s">
        <v>8930</v>
      </c>
      <c r="M10" t="s">
        <v>10</v>
      </c>
      <c r="N10" t="s">
        <v>8929</v>
      </c>
      <c r="Q10" t="s">
        <v>42</v>
      </c>
      <c r="R10" t="b">
        <v>1</v>
      </c>
      <c r="S10" s="2">
        <v>41827</v>
      </c>
    </row>
    <row r="11" spans="1:23" x14ac:dyDescent="0.35">
      <c r="A11" t="s">
        <v>8701</v>
      </c>
      <c r="B11" t="s">
        <v>8702</v>
      </c>
      <c r="D11" t="s">
        <v>10</v>
      </c>
      <c r="F11" t="b">
        <v>0</v>
      </c>
      <c r="G11" s="2">
        <v>41827</v>
      </c>
      <c r="I11" s="2">
        <v>41639</v>
      </c>
      <c r="K11" s="8" t="s">
        <v>8735</v>
      </c>
      <c r="L11" t="s">
        <v>8736</v>
      </c>
      <c r="M11" t="s">
        <v>10</v>
      </c>
      <c r="N11" t="s">
        <v>8735</v>
      </c>
      <c r="Q11" t="s">
        <v>42</v>
      </c>
      <c r="R11" t="b">
        <v>1</v>
      </c>
      <c r="S11" s="2">
        <v>42277</v>
      </c>
    </row>
    <row r="12" spans="1:23" x14ac:dyDescent="0.35">
      <c r="A12" t="s">
        <v>8703</v>
      </c>
      <c r="B12" t="s">
        <v>8704</v>
      </c>
      <c r="D12" t="s">
        <v>10</v>
      </c>
      <c r="F12" t="b">
        <v>0</v>
      </c>
      <c r="G12" s="2">
        <v>41827</v>
      </c>
      <c r="I12" s="2">
        <v>41639</v>
      </c>
      <c r="K12" s="6" t="s">
        <v>8811</v>
      </c>
      <c r="L12" t="s">
        <v>1171</v>
      </c>
      <c r="M12" t="s">
        <v>10</v>
      </c>
      <c r="N12" t="s">
        <v>8811</v>
      </c>
      <c r="Q12" t="s">
        <v>42</v>
      </c>
      <c r="R12" t="b">
        <v>1</v>
      </c>
      <c r="S12" s="2">
        <v>41827</v>
      </c>
    </row>
    <row r="13" spans="1:23" x14ac:dyDescent="0.35">
      <c r="A13" t="s">
        <v>8705</v>
      </c>
      <c r="B13" t="s">
        <v>8706</v>
      </c>
      <c r="D13" t="s">
        <v>10</v>
      </c>
      <c r="F13" t="b">
        <v>0</v>
      </c>
      <c r="G13" s="2">
        <v>42277</v>
      </c>
      <c r="I13" s="2">
        <v>41639</v>
      </c>
      <c r="K13" s="6" t="s">
        <v>8956</v>
      </c>
      <c r="L13" t="s">
        <v>8957</v>
      </c>
      <c r="M13" t="s">
        <v>10</v>
      </c>
      <c r="N13" t="s">
        <v>8956</v>
      </c>
      <c r="Q13" t="s">
        <v>42</v>
      </c>
      <c r="R13" t="b">
        <v>1</v>
      </c>
      <c r="S13" s="2">
        <v>41827</v>
      </c>
    </row>
    <row r="14" spans="1:23" x14ac:dyDescent="0.35">
      <c r="A14" t="s">
        <v>8707</v>
      </c>
      <c r="B14" t="s">
        <v>8708</v>
      </c>
      <c r="D14" t="s">
        <v>10</v>
      </c>
      <c r="F14" t="b">
        <v>0</v>
      </c>
      <c r="G14" s="2">
        <v>42277</v>
      </c>
      <c r="I14" s="2">
        <v>41639</v>
      </c>
      <c r="K14" s="6" t="s">
        <v>8755</v>
      </c>
      <c r="L14" t="s">
        <v>8756</v>
      </c>
      <c r="M14" t="s">
        <v>10</v>
      </c>
      <c r="N14" t="s">
        <v>8755</v>
      </c>
      <c r="Q14" t="s">
        <v>42</v>
      </c>
      <c r="R14" t="b">
        <v>1</v>
      </c>
      <c r="S14" s="2">
        <v>42277</v>
      </c>
    </row>
    <row r="15" spans="1:23" x14ac:dyDescent="0.35">
      <c r="A15" t="s">
        <v>8709</v>
      </c>
      <c r="B15" t="s">
        <v>8710</v>
      </c>
      <c r="D15" t="s">
        <v>10</v>
      </c>
      <c r="F15" t="b">
        <v>0</v>
      </c>
      <c r="G15" s="2">
        <v>41827</v>
      </c>
      <c r="I15" s="2">
        <v>41639</v>
      </c>
      <c r="K15" t="s">
        <v>8993</v>
      </c>
      <c r="M15" t="s">
        <v>10</v>
      </c>
      <c r="S15" s="2">
        <v>42277</v>
      </c>
      <c r="U15" s="2">
        <v>41639</v>
      </c>
    </row>
    <row r="16" spans="1:23" x14ac:dyDescent="0.35">
      <c r="A16" t="s">
        <v>8711</v>
      </c>
      <c r="B16" t="s">
        <v>8712</v>
      </c>
      <c r="D16" t="s">
        <v>10</v>
      </c>
      <c r="F16" t="b">
        <v>0</v>
      </c>
      <c r="G16" s="2">
        <v>42277</v>
      </c>
      <c r="I16" s="2">
        <v>41639</v>
      </c>
      <c r="K16" s="6" t="s">
        <v>8705</v>
      </c>
      <c r="L16" t="s">
        <v>8706</v>
      </c>
      <c r="M16" t="s">
        <v>10</v>
      </c>
      <c r="N16" t="s">
        <v>8994</v>
      </c>
      <c r="Q16" t="s">
        <v>42</v>
      </c>
      <c r="R16" t="b">
        <v>1</v>
      </c>
      <c r="S16" s="2">
        <v>42277</v>
      </c>
      <c r="U16" s="2">
        <v>41639</v>
      </c>
    </row>
    <row r="17" spans="1:22" x14ac:dyDescent="0.35">
      <c r="A17" t="s">
        <v>8713</v>
      </c>
      <c r="B17" t="s">
        <v>8714</v>
      </c>
      <c r="D17" t="s">
        <v>10</v>
      </c>
      <c r="F17" t="b">
        <v>0</v>
      </c>
      <c r="G17" s="2">
        <v>42277</v>
      </c>
      <c r="I17" s="2">
        <v>41639</v>
      </c>
      <c r="K17" s="6" t="s">
        <v>8707</v>
      </c>
      <c r="L17" t="s">
        <v>8708</v>
      </c>
      <c r="M17" t="s">
        <v>10</v>
      </c>
      <c r="N17" t="s">
        <v>8995</v>
      </c>
      <c r="Q17" t="s">
        <v>42</v>
      </c>
      <c r="R17" t="b">
        <v>1</v>
      </c>
      <c r="S17" s="2">
        <v>42277</v>
      </c>
      <c r="U17" s="2">
        <v>41639</v>
      </c>
    </row>
    <row r="18" spans="1:22" x14ac:dyDescent="0.35">
      <c r="A18" t="s">
        <v>8715</v>
      </c>
      <c r="B18" t="s">
        <v>8716</v>
      </c>
      <c r="D18" t="s">
        <v>10</v>
      </c>
      <c r="F18" t="b">
        <v>0</v>
      </c>
      <c r="G18" s="2">
        <v>42277</v>
      </c>
      <c r="K18" t="s">
        <v>8996</v>
      </c>
      <c r="M18" t="s">
        <v>10</v>
      </c>
      <c r="S18" s="2">
        <v>42277</v>
      </c>
    </row>
    <row r="19" spans="1:22" x14ac:dyDescent="0.35">
      <c r="A19" t="s">
        <v>8717</v>
      </c>
      <c r="B19" t="s">
        <v>8718</v>
      </c>
      <c r="D19" t="s">
        <v>10</v>
      </c>
      <c r="F19" t="b">
        <v>0</v>
      </c>
      <c r="G19" s="2">
        <v>42277</v>
      </c>
      <c r="K19" s="6" t="s">
        <v>8854</v>
      </c>
      <c r="L19" t="s">
        <v>8855</v>
      </c>
      <c r="M19" t="s">
        <v>10</v>
      </c>
      <c r="N19" t="s">
        <v>8997</v>
      </c>
      <c r="Q19" t="s">
        <v>42</v>
      </c>
      <c r="R19" t="b">
        <v>1</v>
      </c>
      <c r="S19" s="2">
        <v>42277</v>
      </c>
    </row>
    <row r="20" spans="1:22" x14ac:dyDescent="0.35">
      <c r="A20" t="s">
        <v>8719</v>
      </c>
      <c r="B20" t="s">
        <v>8720</v>
      </c>
      <c r="D20" t="s">
        <v>10</v>
      </c>
      <c r="F20" t="b">
        <v>0</v>
      </c>
      <c r="G20" s="2">
        <v>42277</v>
      </c>
      <c r="J20" s="5">
        <v>42566</v>
      </c>
      <c r="K20" s="6" t="s">
        <v>8865</v>
      </c>
      <c r="L20" t="s">
        <v>8866</v>
      </c>
      <c r="M20" t="s">
        <v>10</v>
      </c>
      <c r="N20" t="s">
        <v>8998</v>
      </c>
      <c r="Q20" t="s">
        <v>42</v>
      </c>
      <c r="R20" t="b">
        <v>1</v>
      </c>
      <c r="S20" s="2">
        <v>42277</v>
      </c>
    </row>
    <row r="21" spans="1:22" x14ac:dyDescent="0.35">
      <c r="A21" t="s">
        <v>8721</v>
      </c>
      <c r="B21" t="s">
        <v>8722</v>
      </c>
      <c r="D21" t="s">
        <v>10</v>
      </c>
      <c r="F21" t="b">
        <v>0</v>
      </c>
      <c r="G21" s="2">
        <v>42277</v>
      </c>
      <c r="J21" s="5">
        <v>43661</v>
      </c>
      <c r="K21" t="s">
        <v>8999</v>
      </c>
      <c r="M21" t="s">
        <v>10</v>
      </c>
      <c r="S21" s="2">
        <v>42277</v>
      </c>
      <c r="V21" s="2">
        <v>43661</v>
      </c>
    </row>
    <row r="22" spans="1:22" x14ac:dyDescent="0.35">
      <c r="A22" t="s">
        <v>8723</v>
      </c>
      <c r="B22" t="s">
        <v>8724</v>
      </c>
      <c r="D22" t="s">
        <v>10</v>
      </c>
      <c r="F22" t="b">
        <v>0</v>
      </c>
      <c r="G22" s="2">
        <v>42277</v>
      </c>
      <c r="K22" s="6" t="s">
        <v>8721</v>
      </c>
      <c r="L22" t="s">
        <v>8722</v>
      </c>
      <c r="M22" t="s">
        <v>10</v>
      </c>
      <c r="N22" t="s">
        <v>8721</v>
      </c>
      <c r="Q22" t="s">
        <v>42</v>
      </c>
      <c r="R22" t="b">
        <v>1</v>
      </c>
      <c r="S22" s="2">
        <v>42277</v>
      </c>
      <c r="V22" s="2">
        <v>43661</v>
      </c>
    </row>
    <row r="23" spans="1:22" x14ac:dyDescent="0.35">
      <c r="A23" t="s">
        <v>8725</v>
      </c>
      <c r="B23" t="s">
        <v>8726</v>
      </c>
      <c r="D23" t="s">
        <v>10</v>
      </c>
      <c r="F23" t="b">
        <v>0</v>
      </c>
      <c r="G23" s="2">
        <v>42277</v>
      </c>
      <c r="K23" s="6" t="s">
        <v>8723</v>
      </c>
      <c r="L23" t="s">
        <v>8724</v>
      </c>
      <c r="M23" t="s">
        <v>10</v>
      </c>
      <c r="N23" t="s">
        <v>8723</v>
      </c>
      <c r="Q23" t="s">
        <v>42</v>
      </c>
      <c r="R23" t="b">
        <v>1</v>
      </c>
      <c r="S23" s="2">
        <v>42277</v>
      </c>
    </row>
    <row r="24" spans="1:22" x14ac:dyDescent="0.35">
      <c r="A24" t="s">
        <v>8727</v>
      </c>
      <c r="B24" t="s">
        <v>8728</v>
      </c>
      <c r="D24" t="s">
        <v>10</v>
      </c>
      <c r="F24" t="b">
        <v>0</v>
      </c>
      <c r="G24" s="2">
        <v>42277</v>
      </c>
      <c r="K24" s="6" t="s">
        <v>8725</v>
      </c>
      <c r="L24" t="s">
        <v>8726</v>
      </c>
      <c r="M24" t="s">
        <v>10</v>
      </c>
      <c r="N24" t="s">
        <v>8725</v>
      </c>
      <c r="Q24" t="s">
        <v>42</v>
      </c>
      <c r="R24" t="b">
        <v>1</v>
      </c>
      <c r="S24" s="2">
        <v>42277</v>
      </c>
    </row>
    <row r="25" spans="1:22" x14ac:dyDescent="0.35">
      <c r="A25" t="s">
        <v>8729</v>
      </c>
      <c r="B25" t="s">
        <v>8730</v>
      </c>
      <c r="D25" t="s">
        <v>10</v>
      </c>
      <c r="F25" t="b">
        <v>0</v>
      </c>
      <c r="G25" s="2">
        <v>42277</v>
      </c>
      <c r="K25" t="s">
        <v>9000</v>
      </c>
      <c r="M25" t="s">
        <v>10</v>
      </c>
      <c r="S25" s="2">
        <v>42277</v>
      </c>
    </row>
    <row r="26" spans="1:22" x14ac:dyDescent="0.35">
      <c r="A26" t="s">
        <v>8731</v>
      </c>
      <c r="B26" t="s">
        <v>8732</v>
      </c>
      <c r="D26" t="s">
        <v>10</v>
      </c>
      <c r="F26" t="b">
        <v>0</v>
      </c>
      <c r="G26" s="2">
        <v>41827</v>
      </c>
      <c r="K26" s="6" t="s">
        <v>8727</v>
      </c>
      <c r="L26" t="s">
        <v>8728</v>
      </c>
      <c r="M26" t="s">
        <v>10</v>
      </c>
      <c r="N26" t="s">
        <v>8727</v>
      </c>
      <c r="Q26" t="s">
        <v>42</v>
      </c>
      <c r="R26" t="b">
        <v>1</v>
      </c>
      <c r="S26" s="2">
        <v>42277</v>
      </c>
    </row>
    <row r="27" spans="1:22" x14ac:dyDescent="0.35">
      <c r="A27" t="s">
        <v>8733</v>
      </c>
      <c r="B27" t="s">
        <v>8734</v>
      </c>
      <c r="D27" t="s">
        <v>10</v>
      </c>
      <c r="F27" t="b">
        <v>0</v>
      </c>
      <c r="G27" s="2">
        <v>42277</v>
      </c>
      <c r="K27" s="6" t="s">
        <v>8729</v>
      </c>
      <c r="L27" t="s">
        <v>8730</v>
      </c>
      <c r="M27" t="s">
        <v>10</v>
      </c>
      <c r="N27" t="s">
        <v>8729</v>
      </c>
      <c r="Q27" t="s">
        <v>42</v>
      </c>
      <c r="R27" t="b">
        <v>1</v>
      </c>
      <c r="S27" s="2">
        <v>42277</v>
      </c>
    </row>
    <row r="28" spans="1:22" x14ac:dyDescent="0.35">
      <c r="A28" t="s">
        <v>8735</v>
      </c>
      <c r="B28" t="s">
        <v>8736</v>
      </c>
      <c r="D28" t="s">
        <v>10</v>
      </c>
      <c r="F28" t="b">
        <v>0</v>
      </c>
      <c r="G28" s="2">
        <v>42277</v>
      </c>
      <c r="K28" t="s">
        <v>9001</v>
      </c>
      <c r="M28" t="s">
        <v>10</v>
      </c>
      <c r="S28" s="2">
        <v>42277</v>
      </c>
      <c r="U28" s="2">
        <v>42277</v>
      </c>
    </row>
    <row r="29" spans="1:22" x14ac:dyDescent="0.35">
      <c r="A29" t="s">
        <v>8737</v>
      </c>
      <c r="B29" t="s">
        <v>8738</v>
      </c>
      <c r="D29" t="s">
        <v>10</v>
      </c>
      <c r="F29" t="b">
        <v>0</v>
      </c>
      <c r="G29" s="2">
        <v>42277</v>
      </c>
      <c r="J29" s="5">
        <v>42931</v>
      </c>
      <c r="K29" s="6" t="s">
        <v>8735</v>
      </c>
      <c r="L29" t="s">
        <v>8736</v>
      </c>
      <c r="M29" t="s">
        <v>10</v>
      </c>
      <c r="N29" t="s">
        <v>8735</v>
      </c>
      <c r="Q29" t="s">
        <v>42</v>
      </c>
      <c r="R29" t="b">
        <v>1</v>
      </c>
      <c r="S29" s="2">
        <v>42277</v>
      </c>
    </row>
    <row r="30" spans="1:22" x14ac:dyDescent="0.35">
      <c r="A30" t="s">
        <v>8739</v>
      </c>
      <c r="B30" t="s">
        <v>8740</v>
      </c>
      <c r="D30" t="s">
        <v>10</v>
      </c>
      <c r="F30" t="b">
        <v>0</v>
      </c>
      <c r="G30" s="2">
        <v>42277</v>
      </c>
      <c r="K30" s="6" t="s">
        <v>8946</v>
      </c>
      <c r="L30" t="s">
        <v>8947</v>
      </c>
      <c r="M30" t="s">
        <v>10</v>
      </c>
      <c r="N30" t="s">
        <v>8946</v>
      </c>
      <c r="Q30" t="s">
        <v>42</v>
      </c>
      <c r="R30" t="b">
        <v>1</v>
      </c>
      <c r="S30" s="2">
        <v>42277</v>
      </c>
    </row>
    <row r="31" spans="1:22" x14ac:dyDescent="0.35">
      <c r="A31" t="s">
        <v>8741</v>
      </c>
      <c r="B31" t="s">
        <v>8742</v>
      </c>
      <c r="D31" t="s">
        <v>10</v>
      </c>
      <c r="F31" t="b">
        <v>0</v>
      </c>
      <c r="G31" s="2">
        <v>42277</v>
      </c>
      <c r="K31" t="s">
        <v>9002</v>
      </c>
      <c r="M31" t="s">
        <v>10</v>
      </c>
      <c r="S31" s="2">
        <v>41827</v>
      </c>
    </row>
    <row r="32" spans="1:22" x14ac:dyDescent="0.35">
      <c r="A32" t="s">
        <v>8743</v>
      </c>
      <c r="B32" t="s">
        <v>8744</v>
      </c>
      <c r="D32" t="s">
        <v>10</v>
      </c>
      <c r="F32" t="b">
        <v>0</v>
      </c>
      <c r="G32" s="2">
        <v>42277</v>
      </c>
      <c r="K32" s="6" t="s">
        <v>8779</v>
      </c>
      <c r="L32" t="s">
        <v>8780</v>
      </c>
      <c r="M32" t="s">
        <v>10</v>
      </c>
      <c r="N32" t="s">
        <v>8779</v>
      </c>
      <c r="Q32" t="s">
        <v>42</v>
      </c>
      <c r="R32" t="b">
        <v>1</v>
      </c>
      <c r="S32" s="2">
        <v>45122</v>
      </c>
    </row>
    <row r="33" spans="1:22" x14ac:dyDescent="0.35">
      <c r="A33" t="s">
        <v>8745</v>
      </c>
      <c r="B33" t="s">
        <v>8746</v>
      </c>
      <c r="D33" t="s">
        <v>10</v>
      </c>
      <c r="F33" t="b">
        <v>0</v>
      </c>
      <c r="G33" s="2">
        <v>42277</v>
      </c>
      <c r="K33" s="6" t="s">
        <v>8781</v>
      </c>
      <c r="L33" t="s">
        <v>8782</v>
      </c>
      <c r="M33" t="s">
        <v>10</v>
      </c>
      <c r="N33" t="s">
        <v>8781</v>
      </c>
      <c r="Q33" t="s">
        <v>42</v>
      </c>
      <c r="R33" t="b">
        <v>1</v>
      </c>
      <c r="S33" s="2">
        <v>45122</v>
      </c>
    </row>
    <row r="34" spans="1:22" x14ac:dyDescent="0.35">
      <c r="A34" t="s">
        <v>8747</v>
      </c>
      <c r="B34" t="s">
        <v>8748</v>
      </c>
      <c r="D34" t="s">
        <v>10</v>
      </c>
      <c r="F34" t="b">
        <v>0</v>
      </c>
      <c r="G34" s="2">
        <v>42277</v>
      </c>
      <c r="K34" t="s">
        <v>9003</v>
      </c>
      <c r="M34" t="s">
        <v>10</v>
      </c>
      <c r="S34" s="2">
        <v>41827</v>
      </c>
      <c r="V34" s="2">
        <v>45122</v>
      </c>
    </row>
    <row r="35" spans="1:22" x14ac:dyDescent="0.35">
      <c r="A35" t="s">
        <v>8749</v>
      </c>
      <c r="B35" t="s">
        <v>8750</v>
      </c>
      <c r="D35" t="s">
        <v>10</v>
      </c>
      <c r="F35" t="b">
        <v>0</v>
      </c>
      <c r="G35" s="2">
        <v>42277</v>
      </c>
      <c r="K35" s="6" t="s">
        <v>8687</v>
      </c>
      <c r="L35" t="s">
        <v>8688</v>
      </c>
      <c r="M35" t="s">
        <v>10</v>
      </c>
      <c r="N35" t="s">
        <v>8687</v>
      </c>
      <c r="Q35" t="s">
        <v>42</v>
      </c>
      <c r="R35" t="b">
        <v>1</v>
      </c>
      <c r="S35" s="2">
        <v>41827</v>
      </c>
    </row>
    <row r="36" spans="1:22" x14ac:dyDescent="0.35">
      <c r="A36" t="s">
        <v>8751</v>
      </c>
      <c r="B36" t="s">
        <v>8752</v>
      </c>
      <c r="D36" t="s">
        <v>10</v>
      </c>
      <c r="F36" t="b">
        <v>0</v>
      </c>
      <c r="G36" s="2">
        <v>42277</v>
      </c>
      <c r="K36" s="7" t="s">
        <v>8731</v>
      </c>
      <c r="L36" t="s">
        <v>8732</v>
      </c>
      <c r="M36" t="s">
        <v>10</v>
      </c>
      <c r="N36" t="s">
        <v>8731</v>
      </c>
      <c r="Q36" t="s">
        <v>42</v>
      </c>
      <c r="R36" t="b">
        <v>1</v>
      </c>
      <c r="S36" s="2">
        <v>41827</v>
      </c>
    </row>
    <row r="37" spans="1:22" x14ac:dyDescent="0.35">
      <c r="A37" t="s">
        <v>8753</v>
      </c>
      <c r="B37" t="s">
        <v>8754</v>
      </c>
      <c r="D37" t="s">
        <v>10</v>
      </c>
      <c r="F37" t="b">
        <v>0</v>
      </c>
      <c r="G37" s="2">
        <v>41827</v>
      </c>
      <c r="K37" s="7" t="s">
        <v>8709</v>
      </c>
      <c r="L37" t="s">
        <v>8710</v>
      </c>
      <c r="M37" t="s">
        <v>10</v>
      </c>
      <c r="N37" t="s">
        <v>8709</v>
      </c>
      <c r="Q37" t="s">
        <v>42</v>
      </c>
      <c r="R37" t="b">
        <v>1</v>
      </c>
      <c r="S37" s="2">
        <v>41827</v>
      </c>
      <c r="U37" s="2">
        <v>41639</v>
      </c>
    </row>
    <row r="38" spans="1:22" x14ac:dyDescent="0.35">
      <c r="A38" t="s">
        <v>8755</v>
      </c>
      <c r="B38" t="s">
        <v>8756</v>
      </c>
      <c r="D38" t="s">
        <v>10</v>
      </c>
      <c r="F38" t="b">
        <v>0</v>
      </c>
      <c r="G38" s="2">
        <v>42277</v>
      </c>
      <c r="K38" s="6" t="s">
        <v>8871</v>
      </c>
      <c r="L38" t="s">
        <v>8872</v>
      </c>
      <c r="M38" t="s">
        <v>10</v>
      </c>
      <c r="N38" t="s">
        <v>8871</v>
      </c>
      <c r="Q38" t="s">
        <v>42</v>
      </c>
      <c r="R38" t="b">
        <v>1</v>
      </c>
      <c r="S38" s="2">
        <v>41827</v>
      </c>
    </row>
    <row r="39" spans="1:22" x14ac:dyDescent="0.35">
      <c r="A39" t="s">
        <v>8757</v>
      </c>
      <c r="B39" t="s">
        <v>8758</v>
      </c>
      <c r="D39" t="s">
        <v>10</v>
      </c>
      <c r="F39" t="b">
        <v>0</v>
      </c>
      <c r="G39" s="2">
        <v>42277</v>
      </c>
      <c r="K39" s="6" t="s">
        <v>8967</v>
      </c>
      <c r="L39" t="s">
        <v>8968</v>
      </c>
      <c r="M39" t="s">
        <v>10</v>
      </c>
      <c r="N39" t="s">
        <v>8967</v>
      </c>
      <c r="Q39" t="s">
        <v>42</v>
      </c>
      <c r="R39" t="b">
        <v>1</v>
      </c>
      <c r="S39" s="2">
        <v>41827</v>
      </c>
    </row>
    <row r="40" spans="1:22" x14ac:dyDescent="0.35">
      <c r="A40" t="s">
        <v>8759</v>
      </c>
      <c r="B40" t="s">
        <v>8760</v>
      </c>
      <c r="D40" t="s">
        <v>10</v>
      </c>
      <c r="F40" t="b">
        <v>0</v>
      </c>
      <c r="G40" s="2">
        <v>42277</v>
      </c>
      <c r="K40" s="6" t="s">
        <v>8719</v>
      </c>
      <c r="L40" t="s">
        <v>8720</v>
      </c>
      <c r="M40" t="s">
        <v>10</v>
      </c>
      <c r="N40" t="s">
        <v>8719</v>
      </c>
      <c r="Q40" t="s">
        <v>42</v>
      </c>
      <c r="R40" t="b">
        <v>1</v>
      </c>
      <c r="S40" s="2">
        <v>42277</v>
      </c>
      <c r="V40" s="2">
        <v>42566</v>
      </c>
    </row>
    <row r="41" spans="1:22" x14ac:dyDescent="0.35">
      <c r="A41" t="s">
        <v>8761</v>
      </c>
      <c r="B41" t="s">
        <v>8762</v>
      </c>
      <c r="D41" t="s">
        <v>10</v>
      </c>
      <c r="F41" t="b">
        <v>0</v>
      </c>
      <c r="G41" s="2">
        <v>42931</v>
      </c>
      <c r="K41" s="6" t="s">
        <v>8909</v>
      </c>
      <c r="L41" t="s">
        <v>8910</v>
      </c>
      <c r="M41" t="s">
        <v>10</v>
      </c>
      <c r="N41" t="s">
        <v>8909</v>
      </c>
      <c r="Q41" t="s">
        <v>42</v>
      </c>
      <c r="R41" t="b">
        <v>1</v>
      </c>
      <c r="S41" s="2">
        <v>41827</v>
      </c>
      <c r="U41" s="2">
        <v>42277</v>
      </c>
      <c r="V41" s="2">
        <v>42277</v>
      </c>
    </row>
    <row r="42" spans="1:22" x14ac:dyDescent="0.35">
      <c r="A42" t="s">
        <v>8763</v>
      </c>
      <c r="B42" t="s">
        <v>8764</v>
      </c>
      <c r="D42" t="s">
        <v>10</v>
      </c>
      <c r="F42" t="b">
        <v>0</v>
      </c>
      <c r="G42" s="2">
        <v>42931</v>
      </c>
      <c r="K42" s="6" t="s">
        <v>8893</v>
      </c>
      <c r="L42" t="s">
        <v>8894</v>
      </c>
      <c r="M42" t="s">
        <v>10</v>
      </c>
      <c r="N42" t="s">
        <v>8893</v>
      </c>
      <c r="Q42" t="s">
        <v>42</v>
      </c>
      <c r="R42" t="b">
        <v>1</v>
      </c>
      <c r="S42" s="2">
        <v>41827</v>
      </c>
    </row>
    <row r="43" spans="1:22" x14ac:dyDescent="0.35">
      <c r="A43" t="s">
        <v>8765</v>
      </c>
      <c r="B43" t="s">
        <v>8766</v>
      </c>
      <c r="D43" t="s">
        <v>10</v>
      </c>
      <c r="F43" t="b">
        <v>0</v>
      </c>
      <c r="G43" s="2">
        <v>42931</v>
      </c>
      <c r="K43" s="6" t="s">
        <v>8869</v>
      </c>
      <c r="L43" t="s">
        <v>8870</v>
      </c>
      <c r="M43" t="s">
        <v>10</v>
      </c>
      <c r="N43" t="s">
        <v>8869</v>
      </c>
      <c r="Q43" t="s">
        <v>42</v>
      </c>
      <c r="R43" t="b">
        <v>1</v>
      </c>
      <c r="S43" s="2">
        <v>41827</v>
      </c>
    </row>
    <row r="44" spans="1:22" x14ac:dyDescent="0.35">
      <c r="A44" t="s">
        <v>8767</v>
      </c>
      <c r="B44" t="s">
        <v>8768</v>
      </c>
      <c r="D44" t="s">
        <v>10</v>
      </c>
      <c r="F44" t="b">
        <v>0</v>
      </c>
      <c r="G44" s="2">
        <v>42931</v>
      </c>
      <c r="K44" s="6" t="s">
        <v>8898</v>
      </c>
      <c r="L44" t="s">
        <v>8899</v>
      </c>
      <c r="M44" t="s">
        <v>10</v>
      </c>
      <c r="N44" t="s">
        <v>8898</v>
      </c>
      <c r="Q44" t="s">
        <v>42</v>
      </c>
      <c r="R44" t="b">
        <v>1</v>
      </c>
      <c r="S44" s="2">
        <v>41827</v>
      </c>
    </row>
    <row r="45" spans="1:22" x14ac:dyDescent="0.35">
      <c r="A45" t="s">
        <v>8769</v>
      </c>
      <c r="B45" t="s">
        <v>8770</v>
      </c>
      <c r="D45" t="s">
        <v>10</v>
      </c>
      <c r="F45" t="b">
        <v>0</v>
      </c>
      <c r="G45" s="2">
        <v>45122</v>
      </c>
      <c r="K45" s="6" t="s">
        <v>8856</v>
      </c>
      <c r="L45" t="s">
        <v>8857</v>
      </c>
      <c r="M45" t="s">
        <v>10</v>
      </c>
      <c r="N45" t="s">
        <v>8856</v>
      </c>
      <c r="Q45" t="s">
        <v>42</v>
      </c>
      <c r="R45" t="b">
        <v>1</v>
      </c>
      <c r="S45" s="2">
        <v>41827</v>
      </c>
    </row>
    <row r="46" spans="1:22" x14ac:dyDescent="0.35">
      <c r="A46" t="s">
        <v>8771</v>
      </c>
      <c r="B46" t="s">
        <v>8772</v>
      </c>
      <c r="D46" t="s">
        <v>10</v>
      </c>
      <c r="F46" t="b">
        <v>0</v>
      </c>
      <c r="G46" s="2">
        <v>45122</v>
      </c>
      <c r="K46" s="6" t="s">
        <v>8803</v>
      </c>
      <c r="L46" t="s">
        <v>8804</v>
      </c>
      <c r="M46" t="s">
        <v>10</v>
      </c>
      <c r="N46" t="s">
        <v>8803</v>
      </c>
      <c r="Q46" t="s">
        <v>42</v>
      </c>
      <c r="R46" t="b">
        <v>1</v>
      </c>
      <c r="S46" s="2">
        <v>41827</v>
      </c>
      <c r="U46" s="2">
        <v>41639</v>
      </c>
    </row>
    <row r="47" spans="1:22" x14ac:dyDescent="0.35">
      <c r="A47" t="s">
        <v>8773</v>
      </c>
      <c r="B47" t="s">
        <v>8774</v>
      </c>
      <c r="D47" t="s">
        <v>10</v>
      </c>
      <c r="F47" t="b">
        <v>0</v>
      </c>
      <c r="G47" s="2">
        <v>41827</v>
      </c>
      <c r="K47" s="7" t="s">
        <v>8715</v>
      </c>
      <c r="L47" t="s">
        <v>8716</v>
      </c>
      <c r="M47" t="s">
        <v>10</v>
      </c>
      <c r="N47" t="s">
        <v>8715</v>
      </c>
      <c r="Q47" t="s">
        <v>42</v>
      </c>
      <c r="R47" t="b">
        <v>1</v>
      </c>
      <c r="S47" s="2">
        <v>42277</v>
      </c>
    </row>
    <row r="48" spans="1:22" x14ac:dyDescent="0.35">
      <c r="A48" t="s">
        <v>8775</v>
      </c>
      <c r="B48" t="s">
        <v>8776</v>
      </c>
      <c r="D48" t="s">
        <v>10</v>
      </c>
      <c r="F48" t="b">
        <v>0</v>
      </c>
      <c r="G48" s="2">
        <v>45122</v>
      </c>
      <c r="K48" s="7" t="s">
        <v>8717</v>
      </c>
      <c r="L48" t="s">
        <v>8718</v>
      </c>
      <c r="M48" t="s">
        <v>10</v>
      </c>
      <c r="N48" t="s">
        <v>8717</v>
      </c>
      <c r="Q48" t="s">
        <v>42</v>
      </c>
      <c r="R48" t="b">
        <v>1</v>
      </c>
      <c r="S48" s="2">
        <v>42277</v>
      </c>
    </row>
    <row r="49" spans="1:21" x14ac:dyDescent="0.35">
      <c r="A49" t="s">
        <v>8777</v>
      </c>
      <c r="B49" t="s">
        <v>8778</v>
      </c>
      <c r="D49" t="s">
        <v>10</v>
      </c>
      <c r="F49" t="b">
        <v>0</v>
      </c>
      <c r="G49" s="2">
        <v>45122</v>
      </c>
      <c r="K49" s="6" t="s">
        <v>8824</v>
      </c>
      <c r="L49" t="s">
        <v>8825</v>
      </c>
      <c r="M49" t="s">
        <v>10</v>
      </c>
      <c r="N49" t="s">
        <v>8824</v>
      </c>
      <c r="Q49" t="s">
        <v>42</v>
      </c>
      <c r="R49" t="b">
        <v>1</v>
      </c>
      <c r="S49" s="2">
        <v>41827</v>
      </c>
    </row>
    <row r="50" spans="1:21" x14ac:dyDescent="0.35">
      <c r="A50" t="s">
        <v>8779</v>
      </c>
      <c r="B50" t="s">
        <v>8780</v>
      </c>
      <c r="D50" t="s">
        <v>10</v>
      </c>
      <c r="F50" t="b">
        <v>0</v>
      </c>
      <c r="G50" s="2">
        <v>45122</v>
      </c>
      <c r="K50" s="6" t="s">
        <v>8958</v>
      </c>
      <c r="L50" t="s">
        <v>1220</v>
      </c>
      <c r="M50" t="s">
        <v>10</v>
      </c>
      <c r="N50" t="s">
        <v>8958</v>
      </c>
      <c r="Q50" t="s">
        <v>42</v>
      </c>
      <c r="R50" t="b">
        <v>1</v>
      </c>
      <c r="S50" s="2">
        <v>41827</v>
      </c>
    </row>
    <row r="51" spans="1:21" x14ac:dyDescent="0.35">
      <c r="A51" t="s">
        <v>8781</v>
      </c>
      <c r="B51" t="s">
        <v>8782</v>
      </c>
      <c r="D51" t="s">
        <v>10</v>
      </c>
      <c r="F51" t="b">
        <v>0</v>
      </c>
      <c r="G51" s="2">
        <v>45122</v>
      </c>
      <c r="K51" s="6" t="s">
        <v>8877</v>
      </c>
      <c r="L51" t="s">
        <v>8878</v>
      </c>
      <c r="M51" t="s">
        <v>10</v>
      </c>
      <c r="N51" t="s">
        <v>8877</v>
      </c>
      <c r="Q51" t="s">
        <v>42</v>
      </c>
      <c r="R51" t="b">
        <v>1</v>
      </c>
      <c r="S51" s="2">
        <v>41827</v>
      </c>
    </row>
    <row r="52" spans="1:21" x14ac:dyDescent="0.35">
      <c r="A52" t="s">
        <v>8783</v>
      </c>
      <c r="B52" t="s">
        <v>8784</v>
      </c>
      <c r="D52" t="s">
        <v>10</v>
      </c>
      <c r="F52" t="b">
        <v>0</v>
      </c>
      <c r="G52" s="2">
        <v>45122</v>
      </c>
      <c r="K52" s="6" t="s">
        <v>8848</v>
      </c>
      <c r="L52" t="s">
        <v>8849</v>
      </c>
      <c r="M52" t="s">
        <v>10</v>
      </c>
      <c r="N52" t="s">
        <v>8848</v>
      </c>
      <c r="Q52" t="s">
        <v>42</v>
      </c>
      <c r="R52" t="b">
        <v>1</v>
      </c>
      <c r="S52" s="2">
        <v>41827</v>
      </c>
    </row>
    <row r="53" spans="1:21" x14ac:dyDescent="0.35">
      <c r="A53" t="s">
        <v>8785</v>
      </c>
      <c r="B53" t="s">
        <v>8786</v>
      </c>
      <c r="D53" t="s">
        <v>10</v>
      </c>
      <c r="F53" t="b">
        <v>0</v>
      </c>
      <c r="G53" s="2">
        <v>45122</v>
      </c>
      <c r="K53" s="7" t="s">
        <v>8852</v>
      </c>
      <c r="L53" t="s">
        <v>8853</v>
      </c>
      <c r="M53" t="s">
        <v>10</v>
      </c>
      <c r="N53" t="s">
        <v>8852</v>
      </c>
      <c r="Q53" t="s">
        <v>42</v>
      </c>
      <c r="R53" t="b">
        <v>1</v>
      </c>
      <c r="S53" s="2">
        <v>41827</v>
      </c>
    </row>
    <row r="54" spans="1:21" x14ac:dyDescent="0.35">
      <c r="A54" t="s">
        <v>8787</v>
      </c>
      <c r="B54" t="s">
        <v>8788</v>
      </c>
      <c r="D54" t="s">
        <v>10</v>
      </c>
      <c r="F54" t="b">
        <v>0</v>
      </c>
      <c r="G54" s="2">
        <v>45122</v>
      </c>
      <c r="K54" s="7" t="s">
        <v>8850</v>
      </c>
      <c r="L54" t="s">
        <v>8851</v>
      </c>
      <c r="M54" t="s">
        <v>10</v>
      </c>
      <c r="N54" t="s">
        <v>8850</v>
      </c>
      <c r="Q54" t="s">
        <v>42</v>
      </c>
      <c r="R54" t="b">
        <v>1</v>
      </c>
      <c r="S54" s="2">
        <v>41827</v>
      </c>
    </row>
    <row r="55" spans="1:21" x14ac:dyDescent="0.35">
      <c r="A55" t="s">
        <v>8789</v>
      </c>
      <c r="B55" t="s">
        <v>8790</v>
      </c>
      <c r="D55" t="s">
        <v>10</v>
      </c>
      <c r="F55" t="b">
        <v>0</v>
      </c>
      <c r="G55" s="2">
        <v>46203</v>
      </c>
      <c r="K55" s="6" t="s">
        <v>8826</v>
      </c>
      <c r="L55" t="s">
        <v>8827</v>
      </c>
      <c r="M55" t="s">
        <v>10</v>
      </c>
      <c r="N55" t="s">
        <v>8826</v>
      </c>
      <c r="Q55" t="s">
        <v>42</v>
      </c>
      <c r="R55" t="b">
        <v>1</v>
      </c>
      <c r="S55" s="2">
        <v>41827</v>
      </c>
    </row>
    <row r="56" spans="1:21" x14ac:dyDescent="0.35">
      <c r="A56" t="s">
        <v>8791</v>
      </c>
      <c r="B56" t="s">
        <v>8792</v>
      </c>
      <c r="D56" t="s">
        <v>10</v>
      </c>
      <c r="F56" t="b">
        <v>0</v>
      </c>
      <c r="G56" s="2">
        <v>46203</v>
      </c>
      <c r="K56" s="7" t="s">
        <v>8829</v>
      </c>
      <c r="L56" t="s">
        <v>8830</v>
      </c>
      <c r="M56" t="s">
        <v>10</v>
      </c>
      <c r="N56" t="s">
        <v>8829</v>
      </c>
      <c r="Q56" t="s">
        <v>42</v>
      </c>
      <c r="R56" t="b">
        <v>1</v>
      </c>
      <c r="S56" s="2">
        <v>41827</v>
      </c>
    </row>
    <row r="57" spans="1:21" x14ac:dyDescent="0.35">
      <c r="A57" t="s">
        <v>8793</v>
      </c>
      <c r="B57" t="s">
        <v>1217</v>
      </c>
      <c r="D57" t="s">
        <v>10</v>
      </c>
      <c r="F57" t="b">
        <v>0</v>
      </c>
      <c r="G57" s="2">
        <v>41827</v>
      </c>
      <c r="K57" s="7" t="s">
        <v>8828</v>
      </c>
      <c r="L57" t="s">
        <v>1165</v>
      </c>
      <c r="M57" t="s">
        <v>10</v>
      </c>
      <c r="N57" t="s">
        <v>8828</v>
      </c>
      <c r="Q57" t="s">
        <v>42</v>
      </c>
      <c r="R57" t="b">
        <v>1</v>
      </c>
      <c r="S57" s="2">
        <v>41827</v>
      </c>
    </row>
    <row r="58" spans="1:21" x14ac:dyDescent="0.35">
      <c r="A58" t="s">
        <v>8794</v>
      </c>
      <c r="B58" t="s">
        <v>8795</v>
      </c>
      <c r="D58" t="s">
        <v>10</v>
      </c>
      <c r="F58" t="b">
        <v>0</v>
      </c>
      <c r="G58" s="2">
        <v>41827</v>
      </c>
      <c r="K58" s="6" t="s">
        <v>8814</v>
      </c>
      <c r="L58" t="s">
        <v>8815</v>
      </c>
      <c r="M58" t="s">
        <v>10</v>
      </c>
      <c r="N58" t="s">
        <v>8814</v>
      </c>
      <c r="Q58" t="s">
        <v>42</v>
      </c>
      <c r="R58" t="b">
        <v>1</v>
      </c>
      <c r="S58" s="2">
        <v>41827</v>
      </c>
    </row>
    <row r="59" spans="1:21" x14ac:dyDescent="0.35">
      <c r="A59" t="s">
        <v>8796</v>
      </c>
      <c r="B59" t="s">
        <v>8797</v>
      </c>
      <c r="D59" t="s">
        <v>10</v>
      </c>
      <c r="F59" t="b">
        <v>0</v>
      </c>
      <c r="G59" s="2">
        <v>41827</v>
      </c>
      <c r="I59" s="2">
        <v>41639</v>
      </c>
      <c r="K59" s="6" t="s">
        <v>8952</v>
      </c>
      <c r="L59" t="s">
        <v>8953</v>
      </c>
      <c r="M59" t="s">
        <v>10</v>
      </c>
      <c r="N59" t="s">
        <v>8952</v>
      </c>
      <c r="Q59" t="s">
        <v>42</v>
      </c>
      <c r="R59" t="b">
        <v>1</v>
      </c>
      <c r="S59" s="2">
        <v>41827</v>
      </c>
    </row>
    <row r="60" spans="1:21" x14ac:dyDescent="0.35">
      <c r="A60" t="s">
        <v>8798</v>
      </c>
      <c r="B60" t="s">
        <v>1139</v>
      </c>
      <c r="D60" t="s">
        <v>10</v>
      </c>
      <c r="F60" t="b">
        <v>0</v>
      </c>
      <c r="G60" s="2">
        <v>41827</v>
      </c>
      <c r="K60" s="6" t="s">
        <v>8883</v>
      </c>
      <c r="L60" t="s">
        <v>8884</v>
      </c>
      <c r="M60" t="s">
        <v>10</v>
      </c>
      <c r="N60" t="s">
        <v>8883</v>
      </c>
      <c r="Q60" t="s">
        <v>42</v>
      </c>
      <c r="R60" t="b">
        <v>1</v>
      </c>
      <c r="S60" s="2">
        <v>41827</v>
      </c>
    </row>
    <row r="61" spans="1:21" x14ac:dyDescent="0.35">
      <c r="A61" t="s">
        <v>8799</v>
      </c>
      <c r="B61" t="s">
        <v>8800</v>
      </c>
      <c r="D61" t="s">
        <v>10</v>
      </c>
      <c r="F61" t="b">
        <v>0</v>
      </c>
      <c r="G61" s="2">
        <v>41827</v>
      </c>
      <c r="I61" s="2">
        <v>41639</v>
      </c>
      <c r="K61" s="6" t="s">
        <v>8936</v>
      </c>
      <c r="L61" t="s">
        <v>8937</v>
      </c>
      <c r="M61" t="s">
        <v>10</v>
      </c>
      <c r="N61" t="s">
        <v>8936</v>
      </c>
      <c r="Q61" t="s">
        <v>42</v>
      </c>
      <c r="R61" t="b">
        <v>1</v>
      </c>
      <c r="S61" s="2">
        <v>41827</v>
      </c>
      <c r="U61" s="2">
        <v>41639</v>
      </c>
    </row>
    <row r="62" spans="1:21" x14ac:dyDescent="0.35">
      <c r="A62" t="s">
        <v>8801</v>
      </c>
      <c r="B62" t="s">
        <v>8802</v>
      </c>
      <c r="D62" t="s">
        <v>10</v>
      </c>
      <c r="F62" t="b">
        <v>0</v>
      </c>
      <c r="G62" s="2">
        <v>41827</v>
      </c>
      <c r="K62" s="6" t="s">
        <v>8907</v>
      </c>
      <c r="L62" t="s">
        <v>8908</v>
      </c>
      <c r="M62" t="s">
        <v>10</v>
      </c>
      <c r="N62" t="s">
        <v>8907</v>
      </c>
      <c r="Q62" t="s">
        <v>42</v>
      </c>
      <c r="R62" t="b">
        <v>1</v>
      </c>
      <c r="S62" s="2">
        <v>41827</v>
      </c>
      <c r="U62" s="2">
        <v>41639</v>
      </c>
    </row>
    <row r="63" spans="1:21" x14ac:dyDescent="0.35">
      <c r="A63" t="s">
        <v>8803</v>
      </c>
      <c r="B63" t="s">
        <v>8804</v>
      </c>
      <c r="D63" t="s">
        <v>10</v>
      </c>
      <c r="F63" t="b">
        <v>0</v>
      </c>
      <c r="G63" s="2">
        <v>41827</v>
      </c>
      <c r="I63" s="2">
        <v>41639</v>
      </c>
      <c r="K63" s="6" t="s">
        <v>8905</v>
      </c>
      <c r="L63" t="s">
        <v>8906</v>
      </c>
      <c r="M63" t="s">
        <v>10</v>
      </c>
      <c r="N63" t="s">
        <v>8905</v>
      </c>
      <c r="Q63" t="s">
        <v>42</v>
      </c>
      <c r="R63" t="b">
        <v>1</v>
      </c>
      <c r="S63" s="2">
        <v>41827</v>
      </c>
      <c r="U63" s="2">
        <v>42277</v>
      </c>
    </row>
    <row r="64" spans="1:21" x14ac:dyDescent="0.35">
      <c r="A64" t="s">
        <v>8805</v>
      </c>
      <c r="B64" t="s">
        <v>8806</v>
      </c>
      <c r="D64" t="s">
        <v>10</v>
      </c>
      <c r="F64" t="b">
        <v>0</v>
      </c>
      <c r="G64" s="2">
        <v>41827</v>
      </c>
      <c r="K64" s="7" t="s">
        <v>8741</v>
      </c>
      <c r="L64" t="s">
        <v>8742</v>
      </c>
      <c r="M64" t="s">
        <v>10</v>
      </c>
      <c r="N64" t="s">
        <v>8741</v>
      </c>
      <c r="Q64" t="s">
        <v>42</v>
      </c>
      <c r="R64" t="b">
        <v>1</v>
      </c>
      <c r="S64" s="2">
        <v>42277</v>
      </c>
    </row>
    <row r="65" spans="1:19" x14ac:dyDescent="0.35">
      <c r="A65" t="s">
        <v>8807</v>
      </c>
      <c r="B65" t="s">
        <v>8808</v>
      </c>
      <c r="D65" t="s">
        <v>10</v>
      </c>
      <c r="F65" t="b">
        <v>0</v>
      </c>
      <c r="G65" s="2">
        <v>41827</v>
      </c>
      <c r="K65" s="7" t="s">
        <v>8743</v>
      </c>
      <c r="L65" t="s">
        <v>8744</v>
      </c>
      <c r="M65" t="s">
        <v>10</v>
      </c>
      <c r="N65" t="s">
        <v>8743</v>
      </c>
      <c r="Q65" t="s">
        <v>42</v>
      </c>
      <c r="R65" t="b">
        <v>1</v>
      </c>
      <c r="S65" s="2">
        <v>42277</v>
      </c>
    </row>
    <row r="66" spans="1:19" x14ac:dyDescent="0.35">
      <c r="A66" t="s">
        <v>8809</v>
      </c>
      <c r="B66" t="s">
        <v>8810</v>
      </c>
      <c r="D66" t="s">
        <v>10</v>
      </c>
      <c r="F66" t="b">
        <v>0</v>
      </c>
      <c r="G66" s="2">
        <v>41827</v>
      </c>
      <c r="K66" s="6" t="s">
        <v>8820</v>
      </c>
      <c r="L66" t="s">
        <v>8821</v>
      </c>
      <c r="M66" t="s">
        <v>10</v>
      </c>
      <c r="N66" t="s">
        <v>8820</v>
      </c>
      <c r="Q66" t="s">
        <v>42</v>
      </c>
      <c r="R66" t="b">
        <v>1</v>
      </c>
      <c r="S66" s="2">
        <v>41827</v>
      </c>
    </row>
    <row r="67" spans="1:19" x14ac:dyDescent="0.35">
      <c r="A67" t="s">
        <v>8811</v>
      </c>
      <c r="B67" t="s">
        <v>1171</v>
      </c>
      <c r="D67" t="s">
        <v>10</v>
      </c>
      <c r="F67" t="b">
        <v>0</v>
      </c>
      <c r="G67" s="2">
        <v>41827</v>
      </c>
      <c r="K67" s="6" t="s">
        <v>8816</v>
      </c>
      <c r="L67" t="s">
        <v>8817</v>
      </c>
      <c r="M67" t="s">
        <v>10</v>
      </c>
      <c r="N67" t="s">
        <v>8816</v>
      </c>
      <c r="Q67" t="s">
        <v>42</v>
      </c>
      <c r="R67" t="b">
        <v>1</v>
      </c>
      <c r="S67" s="2">
        <v>41827</v>
      </c>
    </row>
    <row r="68" spans="1:19" x14ac:dyDescent="0.35">
      <c r="A68" t="s">
        <v>8812</v>
      </c>
      <c r="B68" t="s">
        <v>8813</v>
      </c>
      <c r="D68" t="s">
        <v>10</v>
      </c>
      <c r="F68" t="b">
        <v>0</v>
      </c>
      <c r="G68" s="2">
        <v>41827</v>
      </c>
      <c r="K68" s="6" t="s">
        <v>8818</v>
      </c>
      <c r="L68" t="s">
        <v>8819</v>
      </c>
      <c r="M68" t="s">
        <v>10</v>
      </c>
      <c r="N68" t="s">
        <v>8818</v>
      </c>
      <c r="Q68" t="s">
        <v>42</v>
      </c>
      <c r="R68" t="b">
        <v>1</v>
      </c>
      <c r="S68" s="2">
        <v>41827</v>
      </c>
    </row>
    <row r="69" spans="1:19" x14ac:dyDescent="0.35">
      <c r="A69" t="s">
        <v>8814</v>
      </c>
      <c r="B69" t="s">
        <v>8815</v>
      </c>
      <c r="D69" t="s">
        <v>10</v>
      </c>
      <c r="F69" t="b">
        <v>0</v>
      </c>
      <c r="G69" s="2">
        <v>41827</v>
      </c>
      <c r="K69" s="6" t="s">
        <v>8965</v>
      </c>
      <c r="L69" t="s">
        <v>8966</v>
      </c>
      <c r="M69" t="s">
        <v>10</v>
      </c>
      <c r="N69" t="s">
        <v>8965</v>
      </c>
      <c r="Q69" t="s">
        <v>42</v>
      </c>
      <c r="R69" t="b">
        <v>1</v>
      </c>
      <c r="S69" s="2">
        <v>41827</v>
      </c>
    </row>
    <row r="70" spans="1:19" x14ac:dyDescent="0.35">
      <c r="A70" t="s">
        <v>8816</v>
      </c>
      <c r="B70" t="s">
        <v>8817</v>
      </c>
      <c r="D70" t="s">
        <v>10</v>
      </c>
      <c r="F70" t="b">
        <v>0</v>
      </c>
      <c r="G70" s="2">
        <v>41827</v>
      </c>
      <c r="K70" s="6" t="s">
        <v>8938</v>
      </c>
      <c r="L70" t="s">
        <v>8939</v>
      </c>
      <c r="M70" t="s">
        <v>10</v>
      </c>
      <c r="N70" t="s">
        <v>8938</v>
      </c>
      <c r="Q70" t="s">
        <v>42</v>
      </c>
      <c r="R70" t="b">
        <v>1</v>
      </c>
      <c r="S70" s="2">
        <v>41827</v>
      </c>
    </row>
    <row r="71" spans="1:19" x14ac:dyDescent="0.35">
      <c r="A71" t="s">
        <v>8818</v>
      </c>
      <c r="B71" t="s">
        <v>8819</v>
      </c>
      <c r="D71" t="s">
        <v>10</v>
      </c>
      <c r="F71" t="b">
        <v>0</v>
      </c>
      <c r="G71" s="2">
        <v>41827</v>
      </c>
      <c r="K71" s="6" t="s">
        <v>8859</v>
      </c>
      <c r="L71" t="s">
        <v>8860</v>
      </c>
      <c r="M71" t="s">
        <v>10</v>
      </c>
      <c r="N71" t="s">
        <v>8859</v>
      </c>
      <c r="Q71" t="s">
        <v>42</v>
      </c>
      <c r="R71" t="b">
        <v>1</v>
      </c>
      <c r="S71" s="2">
        <v>41827</v>
      </c>
    </row>
    <row r="72" spans="1:19" x14ac:dyDescent="0.35">
      <c r="A72" t="s">
        <v>8820</v>
      </c>
      <c r="B72" t="s">
        <v>8821</v>
      </c>
      <c r="D72" t="s">
        <v>10</v>
      </c>
      <c r="F72" t="b">
        <v>0</v>
      </c>
      <c r="G72" s="2">
        <v>41827</v>
      </c>
      <c r="K72" s="6" t="s">
        <v>8971</v>
      </c>
      <c r="L72" t="s">
        <v>8972</v>
      </c>
      <c r="M72" t="s">
        <v>10</v>
      </c>
      <c r="N72" t="s">
        <v>8971</v>
      </c>
      <c r="Q72" t="s">
        <v>42</v>
      </c>
      <c r="R72" t="b">
        <v>1</v>
      </c>
      <c r="S72" s="2">
        <v>41827</v>
      </c>
    </row>
    <row r="73" spans="1:19" x14ac:dyDescent="0.35">
      <c r="A73" t="s">
        <v>8822</v>
      </c>
      <c r="B73" t="s">
        <v>8823</v>
      </c>
      <c r="D73" t="s">
        <v>10</v>
      </c>
      <c r="F73" t="b">
        <v>0</v>
      </c>
      <c r="G73" s="2">
        <v>41827</v>
      </c>
      <c r="K73" s="6" t="s">
        <v>8867</v>
      </c>
      <c r="L73" t="s">
        <v>8868</v>
      </c>
      <c r="M73" t="s">
        <v>10</v>
      </c>
      <c r="N73" t="s">
        <v>8867</v>
      </c>
      <c r="Q73" t="s">
        <v>42</v>
      </c>
      <c r="R73" t="b">
        <v>1</v>
      </c>
      <c r="S73" s="2">
        <v>41827</v>
      </c>
    </row>
    <row r="74" spans="1:19" x14ac:dyDescent="0.35">
      <c r="A74" t="s">
        <v>8824</v>
      </c>
      <c r="B74" t="s">
        <v>8825</v>
      </c>
      <c r="D74" t="s">
        <v>10</v>
      </c>
      <c r="F74" t="b">
        <v>0</v>
      </c>
      <c r="G74" s="2">
        <v>41827</v>
      </c>
      <c r="K74" s="6" t="s">
        <v>8969</v>
      </c>
      <c r="L74" t="s">
        <v>8970</v>
      </c>
      <c r="M74" t="s">
        <v>10</v>
      </c>
      <c r="N74" t="s">
        <v>8969</v>
      </c>
      <c r="Q74" t="s">
        <v>42</v>
      </c>
      <c r="R74" t="b">
        <v>1</v>
      </c>
      <c r="S74" s="2">
        <v>41827</v>
      </c>
    </row>
    <row r="75" spans="1:19" x14ac:dyDescent="0.35">
      <c r="A75" t="s">
        <v>8826</v>
      </c>
      <c r="B75" t="s">
        <v>8827</v>
      </c>
      <c r="D75" t="s">
        <v>10</v>
      </c>
      <c r="F75" t="b">
        <v>0</v>
      </c>
      <c r="G75" s="2">
        <v>41827</v>
      </c>
      <c r="K75" s="7" t="s">
        <v>8931</v>
      </c>
      <c r="L75" t="s">
        <v>8932</v>
      </c>
      <c r="M75" t="s">
        <v>10</v>
      </c>
      <c r="N75" t="s">
        <v>8931</v>
      </c>
      <c r="Q75" t="s">
        <v>42</v>
      </c>
      <c r="R75" t="b">
        <v>1</v>
      </c>
      <c r="S75" s="2">
        <v>41827</v>
      </c>
    </row>
    <row r="76" spans="1:19" x14ac:dyDescent="0.35">
      <c r="A76" t="s">
        <v>8828</v>
      </c>
      <c r="B76" t="s">
        <v>1165</v>
      </c>
      <c r="D76" t="s">
        <v>10</v>
      </c>
      <c r="F76" t="b">
        <v>0</v>
      </c>
      <c r="G76" s="2">
        <v>41827</v>
      </c>
      <c r="K76" s="7" t="s">
        <v>8881</v>
      </c>
      <c r="L76" t="s">
        <v>8882</v>
      </c>
      <c r="M76" t="s">
        <v>10</v>
      </c>
      <c r="N76" t="s">
        <v>8881</v>
      </c>
      <c r="Q76" t="s">
        <v>42</v>
      </c>
      <c r="R76" t="b">
        <v>1</v>
      </c>
      <c r="S76" s="2">
        <v>41827</v>
      </c>
    </row>
    <row r="77" spans="1:19" x14ac:dyDescent="0.35">
      <c r="A77" t="s">
        <v>8829</v>
      </c>
      <c r="B77" t="s">
        <v>8830</v>
      </c>
      <c r="D77" t="s">
        <v>10</v>
      </c>
      <c r="F77" t="b">
        <v>0</v>
      </c>
      <c r="G77" s="2">
        <v>41827</v>
      </c>
      <c r="K77" s="6" t="s">
        <v>8873</v>
      </c>
      <c r="L77" t="s">
        <v>8874</v>
      </c>
      <c r="M77" t="s">
        <v>10</v>
      </c>
      <c r="N77" t="s">
        <v>8873</v>
      </c>
      <c r="Q77" t="s">
        <v>42</v>
      </c>
      <c r="R77" t="b">
        <v>1</v>
      </c>
      <c r="S77" s="2">
        <v>41827</v>
      </c>
    </row>
    <row r="78" spans="1:19" x14ac:dyDescent="0.35">
      <c r="A78" t="s">
        <v>8831</v>
      </c>
      <c r="B78" t="s">
        <v>8832</v>
      </c>
      <c r="D78" t="s">
        <v>10</v>
      </c>
      <c r="F78" t="b">
        <v>0</v>
      </c>
      <c r="G78" s="2">
        <v>41827</v>
      </c>
      <c r="K78" s="6" t="s">
        <v>8831</v>
      </c>
      <c r="L78" t="s">
        <v>8832</v>
      </c>
      <c r="M78" t="s">
        <v>10</v>
      </c>
      <c r="N78" t="s">
        <v>8831</v>
      </c>
      <c r="Q78" t="s">
        <v>42</v>
      </c>
      <c r="R78" t="b">
        <v>1</v>
      </c>
      <c r="S78" s="2">
        <v>41827</v>
      </c>
    </row>
    <row r="79" spans="1:19" x14ac:dyDescent="0.35">
      <c r="A79" t="s">
        <v>8833</v>
      </c>
      <c r="B79" t="s">
        <v>8834</v>
      </c>
      <c r="D79" t="s">
        <v>10</v>
      </c>
      <c r="F79" t="b">
        <v>0</v>
      </c>
      <c r="G79" s="2">
        <v>41827</v>
      </c>
      <c r="K79" s="6" t="s">
        <v>8858</v>
      </c>
      <c r="L79" t="s">
        <v>1168</v>
      </c>
      <c r="M79" t="s">
        <v>10</v>
      </c>
      <c r="N79" t="s">
        <v>8858</v>
      </c>
      <c r="Q79" t="s">
        <v>42</v>
      </c>
      <c r="R79" t="b">
        <v>1</v>
      </c>
      <c r="S79" s="2">
        <v>41827</v>
      </c>
    </row>
    <row r="80" spans="1:19" x14ac:dyDescent="0.35">
      <c r="A80" t="s">
        <v>8835</v>
      </c>
      <c r="B80" t="s">
        <v>8836</v>
      </c>
      <c r="D80" t="s">
        <v>10</v>
      </c>
      <c r="F80" t="b">
        <v>0</v>
      </c>
      <c r="G80" s="2">
        <v>41827</v>
      </c>
      <c r="K80" s="6" t="s">
        <v>8809</v>
      </c>
      <c r="L80" t="s">
        <v>8810</v>
      </c>
      <c r="M80" t="s">
        <v>10</v>
      </c>
      <c r="N80" t="s">
        <v>8809</v>
      </c>
      <c r="Q80" t="s">
        <v>42</v>
      </c>
      <c r="R80" t="b">
        <v>1</v>
      </c>
      <c r="S80" s="2">
        <v>41827</v>
      </c>
    </row>
    <row r="81" spans="1:21" x14ac:dyDescent="0.35">
      <c r="A81" t="s">
        <v>8837</v>
      </c>
      <c r="B81" t="s">
        <v>8838</v>
      </c>
      <c r="D81" t="s">
        <v>10</v>
      </c>
      <c r="F81" t="b">
        <v>0</v>
      </c>
      <c r="G81" s="2">
        <v>41827</v>
      </c>
      <c r="K81" s="6" t="s">
        <v>8903</v>
      </c>
      <c r="L81" t="s">
        <v>8904</v>
      </c>
      <c r="M81" t="s">
        <v>10</v>
      </c>
      <c r="N81" t="s">
        <v>8903</v>
      </c>
      <c r="Q81" t="s">
        <v>42</v>
      </c>
      <c r="R81" t="b">
        <v>1</v>
      </c>
      <c r="S81" s="2">
        <v>41827</v>
      </c>
    </row>
    <row r="82" spans="1:21" x14ac:dyDescent="0.35">
      <c r="A82" t="s">
        <v>8839</v>
      </c>
      <c r="B82" t="s">
        <v>8840</v>
      </c>
      <c r="D82" t="s">
        <v>10</v>
      </c>
      <c r="F82" t="b">
        <v>0</v>
      </c>
      <c r="G82" s="2">
        <v>41827</v>
      </c>
      <c r="K82" s="6" t="s">
        <v>8793</v>
      </c>
      <c r="L82" t="s">
        <v>1217</v>
      </c>
      <c r="M82" t="s">
        <v>10</v>
      </c>
      <c r="N82" t="s">
        <v>8793</v>
      </c>
      <c r="Q82" t="s">
        <v>42</v>
      </c>
      <c r="R82" t="b">
        <v>1</v>
      </c>
      <c r="S82" s="2">
        <v>41827</v>
      </c>
    </row>
    <row r="83" spans="1:21" x14ac:dyDescent="0.35">
      <c r="A83" t="s">
        <v>8841</v>
      </c>
      <c r="B83" t="s">
        <v>8842</v>
      </c>
      <c r="D83" t="s">
        <v>10</v>
      </c>
      <c r="F83" t="b">
        <v>0</v>
      </c>
      <c r="G83" s="2">
        <v>41827</v>
      </c>
      <c r="K83" s="6" t="s">
        <v>8901</v>
      </c>
      <c r="L83" t="s">
        <v>8902</v>
      </c>
      <c r="M83" t="s">
        <v>10</v>
      </c>
      <c r="N83" t="s">
        <v>8901</v>
      </c>
      <c r="Q83" t="s">
        <v>42</v>
      </c>
      <c r="R83" t="b">
        <v>1</v>
      </c>
      <c r="S83" s="2">
        <v>41827</v>
      </c>
    </row>
    <row r="84" spans="1:21" x14ac:dyDescent="0.35">
      <c r="A84" t="s">
        <v>8843</v>
      </c>
      <c r="B84" t="s">
        <v>1150</v>
      </c>
      <c r="D84" t="s">
        <v>10</v>
      </c>
      <c r="F84" t="b">
        <v>0</v>
      </c>
      <c r="G84" s="2">
        <v>41827</v>
      </c>
      <c r="K84" s="6" t="s">
        <v>8973</v>
      </c>
      <c r="L84" t="s">
        <v>8974</v>
      </c>
      <c r="M84" t="s">
        <v>10</v>
      </c>
      <c r="N84" t="s">
        <v>8973</v>
      </c>
      <c r="Q84" t="s">
        <v>42</v>
      </c>
      <c r="R84" t="b">
        <v>1</v>
      </c>
      <c r="S84" s="2">
        <v>41827</v>
      </c>
    </row>
    <row r="85" spans="1:21" x14ac:dyDescent="0.35">
      <c r="A85" t="s">
        <v>8844</v>
      </c>
      <c r="B85" t="s">
        <v>8845</v>
      </c>
      <c r="D85" t="s">
        <v>10</v>
      </c>
      <c r="F85" t="b">
        <v>0</v>
      </c>
      <c r="G85" s="2">
        <v>41827</v>
      </c>
      <c r="K85" s="6" t="s">
        <v>8950</v>
      </c>
      <c r="L85" t="s">
        <v>8951</v>
      </c>
      <c r="M85" t="s">
        <v>10</v>
      </c>
      <c r="N85" t="s">
        <v>8950</v>
      </c>
      <c r="Q85" t="s">
        <v>42</v>
      </c>
      <c r="R85" t="b">
        <v>1</v>
      </c>
      <c r="S85" s="2">
        <v>41827</v>
      </c>
    </row>
    <row r="86" spans="1:21" x14ac:dyDescent="0.35">
      <c r="A86" t="s">
        <v>8846</v>
      </c>
      <c r="B86" t="s">
        <v>8847</v>
      </c>
      <c r="D86" t="s">
        <v>10</v>
      </c>
      <c r="F86" t="b">
        <v>0</v>
      </c>
      <c r="G86" s="2">
        <v>41827</v>
      </c>
      <c r="I86" s="2">
        <v>41639</v>
      </c>
      <c r="K86" s="6" t="s">
        <v>8833</v>
      </c>
      <c r="L86" t="s">
        <v>8834</v>
      </c>
      <c r="M86" t="s">
        <v>10</v>
      </c>
      <c r="N86" t="s">
        <v>8833</v>
      </c>
      <c r="Q86" t="s">
        <v>42</v>
      </c>
      <c r="R86" t="b">
        <v>1</v>
      </c>
      <c r="S86" s="2">
        <v>41827</v>
      </c>
    </row>
    <row r="87" spans="1:21" x14ac:dyDescent="0.35">
      <c r="A87" t="s">
        <v>8848</v>
      </c>
      <c r="B87" t="s">
        <v>8849</v>
      </c>
      <c r="D87" t="s">
        <v>10</v>
      </c>
      <c r="F87" t="b">
        <v>0</v>
      </c>
      <c r="G87" s="2">
        <v>41827</v>
      </c>
      <c r="K87" s="6" t="s">
        <v>8861</v>
      </c>
      <c r="L87" t="s">
        <v>8862</v>
      </c>
      <c r="M87" t="s">
        <v>10</v>
      </c>
      <c r="N87" t="s">
        <v>8861</v>
      </c>
      <c r="Q87" t="s">
        <v>42</v>
      </c>
      <c r="R87" t="b">
        <v>1</v>
      </c>
      <c r="S87" s="2">
        <v>41827</v>
      </c>
    </row>
    <row r="88" spans="1:21" x14ac:dyDescent="0.35">
      <c r="A88" t="s">
        <v>8850</v>
      </c>
      <c r="B88" t="s">
        <v>8851</v>
      </c>
      <c r="D88" t="s">
        <v>10</v>
      </c>
      <c r="F88" t="b">
        <v>0</v>
      </c>
      <c r="G88" s="2">
        <v>41827</v>
      </c>
      <c r="K88" s="6" t="s">
        <v>8794</v>
      </c>
      <c r="L88" t="s">
        <v>8795</v>
      </c>
      <c r="M88" t="s">
        <v>10</v>
      </c>
      <c r="N88" t="s">
        <v>8794</v>
      </c>
      <c r="Q88" t="s">
        <v>42</v>
      </c>
      <c r="R88" t="b">
        <v>1</v>
      </c>
      <c r="S88" s="2">
        <v>41827</v>
      </c>
    </row>
    <row r="89" spans="1:21" x14ac:dyDescent="0.35">
      <c r="A89" t="s">
        <v>8852</v>
      </c>
      <c r="B89" t="s">
        <v>8853</v>
      </c>
      <c r="D89" t="s">
        <v>10</v>
      </c>
      <c r="F89" t="b">
        <v>0</v>
      </c>
      <c r="G89" s="2">
        <v>41827</v>
      </c>
      <c r="K89" s="6" t="s">
        <v>8805</v>
      </c>
      <c r="L89" t="s">
        <v>8806</v>
      </c>
      <c r="M89" t="s">
        <v>10</v>
      </c>
      <c r="N89" t="s">
        <v>8805</v>
      </c>
      <c r="Q89" t="s">
        <v>42</v>
      </c>
      <c r="R89" t="b">
        <v>1</v>
      </c>
      <c r="S89" s="2">
        <v>41827</v>
      </c>
    </row>
    <row r="90" spans="1:21" x14ac:dyDescent="0.35">
      <c r="A90" t="s">
        <v>8854</v>
      </c>
      <c r="B90" t="s">
        <v>8855</v>
      </c>
      <c r="D90" t="s">
        <v>10</v>
      </c>
      <c r="F90" t="b">
        <v>0</v>
      </c>
      <c r="G90" s="2">
        <v>41827</v>
      </c>
      <c r="K90" s="6" t="s">
        <v>8685</v>
      </c>
      <c r="L90" t="s">
        <v>8686</v>
      </c>
      <c r="M90" t="s">
        <v>10</v>
      </c>
      <c r="N90" t="s">
        <v>8685</v>
      </c>
      <c r="Q90" t="s">
        <v>42</v>
      </c>
      <c r="R90" t="b">
        <v>1</v>
      </c>
      <c r="S90" s="2">
        <v>41827</v>
      </c>
    </row>
    <row r="91" spans="1:21" x14ac:dyDescent="0.35">
      <c r="A91" t="s">
        <v>8856</v>
      </c>
      <c r="B91" t="s">
        <v>8857</v>
      </c>
      <c r="D91" t="s">
        <v>10</v>
      </c>
      <c r="F91" t="b">
        <v>0</v>
      </c>
      <c r="G91" s="2">
        <v>41827</v>
      </c>
      <c r="K91" s="6" t="s">
        <v>8900</v>
      </c>
      <c r="L91" t="s">
        <v>1192</v>
      </c>
      <c r="M91" t="s">
        <v>10</v>
      </c>
      <c r="N91" t="s">
        <v>8900</v>
      </c>
      <c r="Q91" t="s">
        <v>42</v>
      </c>
      <c r="R91" t="b">
        <v>1</v>
      </c>
      <c r="S91" s="2">
        <v>41827</v>
      </c>
      <c r="U91" s="2">
        <v>41639</v>
      </c>
    </row>
    <row r="92" spans="1:21" x14ac:dyDescent="0.35">
      <c r="A92" t="s">
        <v>8858</v>
      </c>
      <c r="B92" t="s">
        <v>1168</v>
      </c>
      <c r="D92" t="s">
        <v>10</v>
      </c>
      <c r="F92" t="b">
        <v>0</v>
      </c>
      <c r="G92" s="2">
        <v>41827</v>
      </c>
      <c r="K92" s="6" t="s">
        <v>8944</v>
      </c>
      <c r="L92" t="s">
        <v>8945</v>
      </c>
      <c r="M92" t="s">
        <v>10</v>
      </c>
      <c r="N92" t="s">
        <v>8944</v>
      </c>
      <c r="Q92" t="s">
        <v>42</v>
      </c>
      <c r="R92" t="b">
        <v>1</v>
      </c>
      <c r="S92" s="2">
        <v>41827</v>
      </c>
    </row>
    <row r="93" spans="1:21" x14ac:dyDescent="0.35">
      <c r="A93" t="s">
        <v>8859</v>
      </c>
      <c r="B93" t="s">
        <v>8860</v>
      </c>
      <c r="D93" t="s">
        <v>10</v>
      </c>
      <c r="F93" t="b">
        <v>0</v>
      </c>
      <c r="G93" s="2">
        <v>41827</v>
      </c>
      <c r="K93" s="6" t="s">
        <v>8753</v>
      </c>
      <c r="L93" t="s">
        <v>8754</v>
      </c>
      <c r="M93" t="s">
        <v>10</v>
      </c>
      <c r="N93" t="s">
        <v>8753</v>
      </c>
      <c r="Q93" t="s">
        <v>42</v>
      </c>
      <c r="R93" t="b">
        <v>1</v>
      </c>
      <c r="S93" s="2">
        <v>41827</v>
      </c>
    </row>
    <row r="94" spans="1:21" x14ac:dyDescent="0.35">
      <c r="A94" t="s">
        <v>8861</v>
      </c>
      <c r="B94" t="s">
        <v>8862</v>
      </c>
      <c r="D94" t="s">
        <v>10</v>
      </c>
      <c r="F94" t="b">
        <v>0</v>
      </c>
      <c r="G94" s="2">
        <v>41827</v>
      </c>
      <c r="K94" s="7" t="s">
        <v>8896</v>
      </c>
      <c r="L94" t="s">
        <v>8897</v>
      </c>
      <c r="M94" t="s">
        <v>10</v>
      </c>
      <c r="N94" t="s">
        <v>8896</v>
      </c>
      <c r="Q94" t="s">
        <v>42</v>
      </c>
      <c r="R94" t="b">
        <v>1</v>
      </c>
      <c r="S94" s="2">
        <v>41827</v>
      </c>
    </row>
    <row r="95" spans="1:21" x14ac:dyDescent="0.35">
      <c r="A95" t="s">
        <v>8863</v>
      </c>
      <c r="B95" t="s">
        <v>8864</v>
      </c>
      <c r="D95" t="s">
        <v>10</v>
      </c>
      <c r="F95" t="b">
        <v>0</v>
      </c>
      <c r="G95" s="2">
        <v>41827</v>
      </c>
      <c r="K95" s="7" t="s">
        <v>8933</v>
      </c>
      <c r="L95" t="s">
        <v>1176</v>
      </c>
      <c r="M95" t="s">
        <v>10</v>
      </c>
      <c r="N95" t="s">
        <v>8933</v>
      </c>
      <c r="Q95" t="s">
        <v>42</v>
      </c>
      <c r="R95" t="b">
        <v>1</v>
      </c>
      <c r="S95" s="2">
        <v>41827</v>
      </c>
    </row>
    <row r="96" spans="1:21" x14ac:dyDescent="0.35">
      <c r="A96" t="s">
        <v>8865</v>
      </c>
      <c r="B96" t="s">
        <v>8866</v>
      </c>
      <c r="D96" t="s">
        <v>10</v>
      </c>
      <c r="F96" t="b">
        <v>0</v>
      </c>
      <c r="G96" s="2">
        <v>41827</v>
      </c>
      <c r="K96" s="7" t="s">
        <v>8959</v>
      </c>
      <c r="L96" t="s">
        <v>8960</v>
      </c>
      <c r="M96" t="s">
        <v>10</v>
      </c>
      <c r="N96" t="s">
        <v>8959</v>
      </c>
      <c r="Q96" t="s">
        <v>42</v>
      </c>
      <c r="R96" t="b">
        <v>1</v>
      </c>
      <c r="S96" s="2">
        <v>41827</v>
      </c>
    </row>
    <row r="97" spans="1:21" x14ac:dyDescent="0.35">
      <c r="A97" t="s">
        <v>8867</v>
      </c>
      <c r="B97" t="s">
        <v>8868</v>
      </c>
      <c r="D97" t="s">
        <v>10</v>
      </c>
      <c r="F97" t="b">
        <v>0</v>
      </c>
      <c r="G97" s="2">
        <v>41827</v>
      </c>
      <c r="K97" s="6" t="s">
        <v>8934</v>
      </c>
      <c r="L97" t="s">
        <v>8935</v>
      </c>
      <c r="M97" t="s">
        <v>10</v>
      </c>
      <c r="N97" t="s">
        <v>8934</v>
      </c>
      <c r="Q97" t="s">
        <v>42</v>
      </c>
      <c r="R97" t="b">
        <v>1</v>
      </c>
      <c r="S97" s="2">
        <v>41827</v>
      </c>
    </row>
    <row r="98" spans="1:21" x14ac:dyDescent="0.35">
      <c r="A98" t="s">
        <v>8869</v>
      </c>
      <c r="B98" t="s">
        <v>8870</v>
      </c>
      <c r="D98" t="s">
        <v>10</v>
      </c>
      <c r="F98" t="b">
        <v>0</v>
      </c>
      <c r="G98" s="2">
        <v>41827</v>
      </c>
      <c r="K98" s="6" t="s">
        <v>8895</v>
      </c>
      <c r="L98" t="s">
        <v>1186</v>
      </c>
      <c r="M98" t="s">
        <v>10</v>
      </c>
      <c r="N98" t="s">
        <v>8895</v>
      </c>
      <c r="Q98" t="s">
        <v>42</v>
      </c>
      <c r="R98" t="b">
        <v>1</v>
      </c>
      <c r="S98" s="2">
        <v>41827</v>
      </c>
    </row>
    <row r="99" spans="1:21" x14ac:dyDescent="0.35">
      <c r="A99" t="s">
        <v>8871</v>
      </c>
      <c r="B99" t="s">
        <v>8872</v>
      </c>
      <c r="D99" t="s">
        <v>10</v>
      </c>
      <c r="F99" t="b">
        <v>0</v>
      </c>
      <c r="G99" s="2">
        <v>41827</v>
      </c>
      <c r="K99" s="6" t="s">
        <v>8807</v>
      </c>
      <c r="L99" t="s">
        <v>8808</v>
      </c>
      <c r="M99" t="s">
        <v>10</v>
      </c>
      <c r="N99" t="s">
        <v>8807</v>
      </c>
      <c r="Q99" t="s">
        <v>42</v>
      </c>
      <c r="R99" t="b">
        <v>1</v>
      </c>
      <c r="S99" s="2">
        <v>41827</v>
      </c>
    </row>
    <row r="100" spans="1:21" x14ac:dyDescent="0.35">
      <c r="A100" t="s">
        <v>8873</v>
      </c>
      <c r="B100" t="s">
        <v>8874</v>
      </c>
      <c r="D100" t="s">
        <v>10</v>
      </c>
      <c r="F100" t="b">
        <v>0</v>
      </c>
      <c r="G100" s="2">
        <v>41827</v>
      </c>
      <c r="K100" s="6" t="s">
        <v>8801</v>
      </c>
      <c r="L100" t="s">
        <v>8802</v>
      </c>
      <c r="M100" t="s">
        <v>10</v>
      </c>
      <c r="N100" t="s">
        <v>8801</v>
      </c>
      <c r="Q100" t="s">
        <v>42</v>
      </c>
      <c r="R100" t="b">
        <v>1</v>
      </c>
      <c r="S100" s="2">
        <v>41827</v>
      </c>
    </row>
    <row r="101" spans="1:21" x14ac:dyDescent="0.35">
      <c r="A101" t="s">
        <v>8875</v>
      </c>
      <c r="B101" t="s">
        <v>8876</v>
      </c>
      <c r="D101" t="s">
        <v>10</v>
      </c>
      <c r="F101" t="b">
        <v>0</v>
      </c>
      <c r="G101" s="2">
        <v>41827</v>
      </c>
      <c r="J101" s="5">
        <v>42277</v>
      </c>
      <c r="K101" s="6" t="s">
        <v>8822</v>
      </c>
      <c r="L101" t="s">
        <v>8823</v>
      </c>
      <c r="M101" t="s">
        <v>10</v>
      </c>
      <c r="N101" t="s">
        <v>8822</v>
      </c>
      <c r="Q101" t="s">
        <v>42</v>
      </c>
      <c r="R101" t="b">
        <v>1</v>
      </c>
      <c r="S101" s="2">
        <v>41827</v>
      </c>
    </row>
    <row r="102" spans="1:21" x14ac:dyDescent="0.35">
      <c r="A102" t="s">
        <v>8877</v>
      </c>
      <c r="B102" t="s">
        <v>8878</v>
      </c>
      <c r="D102" t="s">
        <v>10</v>
      </c>
      <c r="F102" t="b">
        <v>0</v>
      </c>
      <c r="G102" s="2">
        <v>41827</v>
      </c>
      <c r="K102" s="6" t="s">
        <v>8979</v>
      </c>
      <c r="L102" t="s">
        <v>8980</v>
      </c>
      <c r="M102" t="s">
        <v>10</v>
      </c>
      <c r="N102" t="s">
        <v>8979</v>
      </c>
      <c r="Q102" t="s">
        <v>42</v>
      </c>
      <c r="R102" t="b">
        <v>0</v>
      </c>
      <c r="S102" s="2">
        <v>41827</v>
      </c>
      <c r="U102" s="2">
        <v>41639</v>
      </c>
    </row>
    <row r="103" spans="1:21" x14ac:dyDescent="0.35">
      <c r="A103" t="s">
        <v>8879</v>
      </c>
      <c r="B103" t="s">
        <v>8880</v>
      </c>
      <c r="D103" t="s">
        <v>10</v>
      </c>
      <c r="F103" t="b">
        <v>0</v>
      </c>
      <c r="G103" s="2">
        <v>41827</v>
      </c>
      <c r="K103" s="7" t="s">
        <v>8981</v>
      </c>
      <c r="L103" t="s">
        <v>8982</v>
      </c>
      <c r="M103" t="s">
        <v>10</v>
      </c>
      <c r="N103" t="s">
        <v>8981</v>
      </c>
      <c r="Q103" t="s">
        <v>42</v>
      </c>
      <c r="R103" t="b">
        <v>1</v>
      </c>
      <c r="S103" s="2">
        <v>41827</v>
      </c>
      <c r="U103" s="2">
        <v>41639</v>
      </c>
    </row>
    <row r="104" spans="1:21" x14ac:dyDescent="0.35">
      <c r="A104" t="s">
        <v>8881</v>
      </c>
      <c r="B104" t="s">
        <v>8882</v>
      </c>
      <c r="D104" t="s">
        <v>10</v>
      </c>
      <c r="F104" t="b">
        <v>0</v>
      </c>
      <c r="G104" s="2">
        <v>41827</v>
      </c>
      <c r="K104" s="7" t="s">
        <v>8983</v>
      </c>
      <c r="L104" t="s">
        <v>8984</v>
      </c>
      <c r="M104" t="s">
        <v>10</v>
      </c>
      <c r="N104" t="s">
        <v>8983</v>
      </c>
      <c r="Q104" t="s">
        <v>42</v>
      </c>
      <c r="R104" t="b">
        <v>1</v>
      </c>
      <c r="S104" s="2">
        <v>41827</v>
      </c>
      <c r="U104" s="2">
        <v>41639</v>
      </c>
    </row>
    <row r="105" spans="1:21" x14ac:dyDescent="0.35">
      <c r="A105" t="s">
        <v>8883</v>
      </c>
      <c r="B105" t="s">
        <v>8884</v>
      </c>
      <c r="D105" t="s">
        <v>10</v>
      </c>
      <c r="F105" t="b">
        <v>0</v>
      </c>
      <c r="G105" s="2">
        <v>41827</v>
      </c>
      <c r="K105" s="7" t="s">
        <v>8985</v>
      </c>
      <c r="L105" t="s">
        <v>8986</v>
      </c>
      <c r="M105" t="s">
        <v>10</v>
      </c>
      <c r="N105" t="s">
        <v>8985</v>
      </c>
      <c r="Q105" t="s">
        <v>42</v>
      </c>
      <c r="R105" t="b">
        <v>1</v>
      </c>
      <c r="S105" s="2">
        <v>41827</v>
      </c>
      <c r="U105" s="2">
        <v>41639</v>
      </c>
    </row>
    <row r="106" spans="1:21" x14ac:dyDescent="0.35">
      <c r="A106" t="s">
        <v>8885</v>
      </c>
      <c r="B106" t="s">
        <v>8886</v>
      </c>
      <c r="D106" t="s">
        <v>10</v>
      </c>
      <c r="F106" t="b">
        <v>0</v>
      </c>
      <c r="G106" s="2">
        <v>41827</v>
      </c>
      <c r="K106" s="6" t="s">
        <v>8689</v>
      </c>
      <c r="L106" t="s">
        <v>8690</v>
      </c>
      <c r="M106" t="s">
        <v>10</v>
      </c>
      <c r="N106" t="s">
        <v>8689</v>
      </c>
      <c r="Q106" t="s">
        <v>42</v>
      </c>
      <c r="R106" t="b">
        <v>0</v>
      </c>
      <c r="S106" s="2">
        <v>41827</v>
      </c>
      <c r="U106" s="2">
        <v>41639</v>
      </c>
    </row>
    <row r="107" spans="1:21" x14ac:dyDescent="0.35">
      <c r="A107" t="s">
        <v>8887</v>
      </c>
      <c r="B107" t="s">
        <v>8888</v>
      </c>
      <c r="D107" t="s">
        <v>10</v>
      </c>
      <c r="F107" t="b">
        <v>0</v>
      </c>
      <c r="G107" s="2">
        <v>43405</v>
      </c>
      <c r="K107" s="7" t="s">
        <v>8691</v>
      </c>
      <c r="L107" t="s">
        <v>8692</v>
      </c>
      <c r="M107" t="s">
        <v>10</v>
      </c>
      <c r="N107" t="s">
        <v>8691</v>
      </c>
      <c r="Q107" t="s">
        <v>42</v>
      </c>
      <c r="R107" t="b">
        <v>1</v>
      </c>
      <c r="S107" s="2">
        <v>41827</v>
      </c>
      <c r="U107" s="2">
        <v>41639</v>
      </c>
    </row>
    <row r="108" spans="1:21" x14ac:dyDescent="0.35">
      <c r="A108" t="s">
        <v>8889</v>
      </c>
      <c r="B108" t="s">
        <v>8890</v>
      </c>
      <c r="D108" t="s">
        <v>10</v>
      </c>
      <c r="F108" t="b">
        <v>0</v>
      </c>
      <c r="G108" s="2">
        <v>43405</v>
      </c>
      <c r="K108" s="7" t="s">
        <v>8693</v>
      </c>
      <c r="L108" t="s">
        <v>8694</v>
      </c>
      <c r="M108" t="s">
        <v>10</v>
      </c>
      <c r="N108" t="s">
        <v>8693</v>
      </c>
      <c r="Q108" t="s">
        <v>42</v>
      </c>
      <c r="R108" t="b">
        <v>1</v>
      </c>
      <c r="S108" s="2">
        <v>41827</v>
      </c>
      <c r="U108" s="2">
        <v>41639</v>
      </c>
    </row>
    <row r="109" spans="1:21" x14ac:dyDescent="0.35">
      <c r="A109" t="s">
        <v>8891</v>
      </c>
      <c r="B109" t="s">
        <v>8892</v>
      </c>
      <c r="D109" t="s">
        <v>10</v>
      </c>
      <c r="F109" t="b">
        <v>0</v>
      </c>
      <c r="G109" s="2">
        <v>43405</v>
      </c>
      <c r="K109" s="7" t="s">
        <v>8695</v>
      </c>
      <c r="L109" t="s">
        <v>8696</v>
      </c>
      <c r="M109" t="s">
        <v>10</v>
      </c>
      <c r="N109" t="s">
        <v>8695</v>
      </c>
      <c r="Q109" t="s">
        <v>42</v>
      </c>
      <c r="R109" t="b">
        <v>1</v>
      </c>
      <c r="S109" s="2">
        <v>41827</v>
      </c>
      <c r="U109" s="2">
        <v>41639</v>
      </c>
    </row>
    <row r="110" spans="1:21" x14ac:dyDescent="0.35">
      <c r="A110" t="s">
        <v>8893</v>
      </c>
      <c r="B110" t="s">
        <v>8894</v>
      </c>
      <c r="D110" t="s">
        <v>10</v>
      </c>
      <c r="F110" t="b">
        <v>0</v>
      </c>
      <c r="G110" s="2">
        <v>41827</v>
      </c>
      <c r="K110" s="6" t="s">
        <v>8697</v>
      </c>
      <c r="L110" t="s">
        <v>8698</v>
      </c>
      <c r="M110" t="s">
        <v>10</v>
      </c>
      <c r="N110" t="s">
        <v>8697</v>
      </c>
      <c r="Q110" t="s">
        <v>42</v>
      </c>
      <c r="R110" t="b">
        <v>0</v>
      </c>
      <c r="S110" s="2">
        <v>41827</v>
      </c>
      <c r="U110" s="2">
        <v>41639</v>
      </c>
    </row>
    <row r="111" spans="1:21" x14ac:dyDescent="0.35">
      <c r="A111" t="s">
        <v>8895</v>
      </c>
      <c r="B111" t="s">
        <v>1186</v>
      </c>
      <c r="D111" t="s">
        <v>10</v>
      </c>
      <c r="F111" t="b">
        <v>0</v>
      </c>
      <c r="G111" s="2">
        <v>41827</v>
      </c>
      <c r="K111" s="7" t="s">
        <v>8699</v>
      </c>
      <c r="L111" t="s">
        <v>8700</v>
      </c>
      <c r="M111" t="s">
        <v>10</v>
      </c>
      <c r="N111" t="s">
        <v>8699</v>
      </c>
      <c r="Q111" t="s">
        <v>42</v>
      </c>
      <c r="R111" t="b">
        <v>1</v>
      </c>
      <c r="S111" s="2">
        <v>41827</v>
      </c>
      <c r="U111" s="2">
        <v>41639</v>
      </c>
    </row>
    <row r="112" spans="1:21" x14ac:dyDescent="0.35">
      <c r="A112" t="s">
        <v>8896</v>
      </c>
      <c r="B112" t="s">
        <v>8897</v>
      </c>
      <c r="D112" t="s">
        <v>10</v>
      </c>
      <c r="F112" t="b">
        <v>0</v>
      </c>
      <c r="G112" s="2">
        <v>41827</v>
      </c>
      <c r="K112" s="7" t="s">
        <v>8701</v>
      </c>
      <c r="L112" t="s">
        <v>8702</v>
      </c>
      <c r="M112" t="s">
        <v>10</v>
      </c>
      <c r="N112" t="s">
        <v>8701</v>
      </c>
      <c r="Q112" t="s">
        <v>42</v>
      </c>
      <c r="R112" t="b">
        <v>1</v>
      </c>
      <c r="S112" s="2">
        <v>41827</v>
      </c>
      <c r="U112" s="2">
        <v>41639</v>
      </c>
    </row>
    <row r="113" spans="1:22" x14ac:dyDescent="0.35">
      <c r="A113" t="s">
        <v>8898</v>
      </c>
      <c r="B113" t="s">
        <v>8899</v>
      </c>
      <c r="D113" t="s">
        <v>10</v>
      </c>
      <c r="F113" t="b">
        <v>0</v>
      </c>
      <c r="G113" s="2">
        <v>41827</v>
      </c>
      <c r="K113" s="7" t="s">
        <v>8703</v>
      </c>
      <c r="L113" t="s">
        <v>8704</v>
      </c>
      <c r="M113" t="s">
        <v>10</v>
      </c>
      <c r="N113" t="s">
        <v>8703</v>
      </c>
      <c r="Q113" t="s">
        <v>42</v>
      </c>
      <c r="R113" t="b">
        <v>1</v>
      </c>
      <c r="S113" s="2">
        <v>41827</v>
      </c>
      <c r="U113" s="2">
        <v>41639</v>
      </c>
    </row>
    <row r="114" spans="1:22" x14ac:dyDescent="0.35">
      <c r="A114" t="s">
        <v>8900</v>
      </c>
      <c r="B114" t="s">
        <v>1192</v>
      </c>
      <c r="D114" t="s">
        <v>10</v>
      </c>
      <c r="F114" t="b">
        <v>0</v>
      </c>
      <c r="G114" s="2">
        <v>41827</v>
      </c>
      <c r="I114" s="2">
        <v>41639</v>
      </c>
      <c r="K114" s="6" t="s">
        <v>8733</v>
      </c>
      <c r="L114" t="s">
        <v>8734</v>
      </c>
      <c r="M114" t="s">
        <v>10</v>
      </c>
      <c r="N114" t="s">
        <v>8733</v>
      </c>
      <c r="Q114" t="s">
        <v>42</v>
      </c>
      <c r="R114" t="b">
        <v>1</v>
      </c>
      <c r="S114" s="2">
        <v>42277</v>
      </c>
    </row>
    <row r="115" spans="1:22" x14ac:dyDescent="0.35">
      <c r="A115" t="s">
        <v>8901</v>
      </c>
      <c r="B115" t="s">
        <v>8902</v>
      </c>
      <c r="D115" t="s">
        <v>10</v>
      </c>
      <c r="F115" t="b">
        <v>0</v>
      </c>
      <c r="G115" s="2">
        <v>41827</v>
      </c>
      <c r="K115" s="6" t="s">
        <v>8737</v>
      </c>
      <c r="L115" t="s">
        <v>8738</v>
      </c>
      <c r="M115" t="s">
        <v>10</v>
      </c>
      <c r="N115" t="s">
        <v>8737</v>
      </c>
      <c r="Q115" t="s">
        <v>42</v>
      </c>
      <c r="R115" t="b">
        <v>1</v>
      </c>
      <c r="S115" s="2">
        <v>42277</v>
      </c>
      <c r="V115" s="2">
        <v>42931</v>
      </c>
    </row>
    <row r="116" spans="1:22" x14ac:dyDescent="0.35">
      <c r="A116" t="s">
        <v>8903</v>
      </c>
      <c r="B116" t="s">
        <v>8904</v>
      </c>
      <c r="D116" t="s">
        <v>10</v>
      </c>
      <c r="F116" t="b">
        <v>0</v>
      </c>
      <c r="G116" s="2">
        <v>41827</v>
      </c>
      <c r="K116" s="6" t="s">
        <v>8739</v>
      </c>
      <c r="L116" t="s">
        <v>8740</v>
      </c>
      <c r="M116" t="s">
        <v>10</v>
      </c>
      <c r="N116" t="s">
        <v>8739</v>
      </c>
      <c r="Q116" t="s">
        <v>42</v>
      </c>
      <c r="R116" t="b">
        <v>1</v>
      </c>
      <c r="S116" s="2">
        <v>42277</v>
      </c>
    </row>
    <row r="117" spans="1:22" x14ac:dyDescent="0.35">
      <c r="A117" t="s">
        <v>8905</v>
      </c>
      <c r="B117" t="s">
        <v>8906</v>
      </c>
      <c r="D117" t="s">
        <v>10</v>
      </c>
      <c r="F117" t="b">
        <v>0</v>
      </c>
      <c r="G117" s="2">
        <v>41827</v>
      </c>
      <c r="I117" s="2">
        <v>42277</v>
      </c>
      <c r="K117" s="6" t="s">
        <v>8745</v>
      </c>
      <c r="L117" t="s">
        <v>8746</v>
      </c>
      <c r="M117" t="s">
        <v>10</v>
      </c>
      <c r="N117" t="s">
        <v>8745</v>
      </c>
      <c r="Q117" t="s">
        <v>42</v>
      </c>
      <c r="R117" t="b">
        <v>1</v>
      </c>
      <c r="S117" s="2">
        <v>42277</v>
      </c>
    </row>
    <row r="118" spans="1:22" x14ac:dyDescent="0.35">
      <c r="A118" t="s">
        <v>8907</v>
      </c>
      <c r="B118" t="s">
        <v>8908</v>
      </c>
      <c r="D118" t="s">
        <v>10</v>
      </c>
      <c r="F118" t="b">
        <v>0</v>
      </c>
      <c r="G118" s="2">
        <v>41827</v>
      </c>
      <c r="I118" s="2">
        <v>41639</v>
      </c>
      <c r="K118" s="6" t="s">
        <v>8747</v>
      </c>
      <c r="L118" t="s">
        <v>8748</v>
      </c>
      <c r="M118" t="s">
        <v>10</v>
      </c>
      <c r="N118" t="s">
        <v>8747</v>
      </c>
      <c r="Q118" t="s">
        <v>42</v>
      </c>
      <c r="R118" t="b">
        <v>1</v>
      </c>
      <c r="S118" s="2">
        <v>42277</v>
      </c>
    </row>
    <row r="119" spans="1:22" x14ac:dyDescent="0.35">
      <c r="A119" t="s">
        <v>8909</v>
      </c>
      <c r="B119" t="s">
        <v>8910</v>
      </c>
      <c r="D119" t="s">
        <v>10</v>
      </c>
      <c r="F119" t="b">
        <v>0</v>
      </c>
      <c r="G119" s="2">
        <v>41827</v>
      </c>
      <c r="I119" s="2">
        <v>42277</v>
      </c>
      <c r="J119" s="5">
        <v>42277</v>
      </c>
      <c r="K119" s="6" t="s">
        <v>8749</v>
      </c>
      <c r="L119" t="s">
        <v>8750</v>
      </c>
      <c r="M119" t="s">
        <v>10</v>
      </c>
      <c r="N119" t="s">
        <v>8749</v>
      </c>
      <c r="Q119" t="s">
        <v>42</v>
      </c>
      <c r="R119" t="b">
        <v>1</v>
      </c>
      <c r="S119" s="2">
        <v>42277</v>
      </c>
    </row>
    <row r="120" spans="1:22" x14ac:dyDescent="0.35">
      <c r="A120" t="s">
        <v>8911</v>
      </c>
      <c r="B120" t="s">
        <v>8912</v>
      </c>
      <c r="D120" t="s">
        <v>10</v>
      </c>
      <c r="F120" t="b">
        <v>0</v>
      </c>
      <c r="G120" s="2">
        <v>41827</v>
      </c>
      <c r="I120" s="2">
        <v>41639</v>
      </c>
      <c r="K120" s="6" t="s">
        <v>8751</v>
      </c>
      <c r="L120" t="s">
        <v>8752</v>
      </c>
      <c r="M120" t="s">
        <v>10</v>
      </c>
      <c r="N120" t="s">
        <v>8751</v>
      </c>
      <c r="Q120" t="s">
        <v>42</v>
      </c>
      <c r="R120" t="b">
        <v>1</v>
      </c>
      <c r="S120" s="2">
        <v>42277</v>
      </c>
    </row>
    <row r="121" spans="1:22" x14ac:dyDescent="0.35">
      <c r="A121" t="s">
        <v>8913</v>
      </c>
      <c r="B121" t="s">
        <v>8914</v>
      </c>
      <c r="D121" t="s">
        <v>10</v>
      </c>
      <c r="F121" t="b">
        <v>0</v>
      </c>
      <c r="G121" s="2">
        <v>44392</v>
      </c>
      <c r="K121" s="6" t="s">
        <v>8757</v>
      </c>
      <c r="L121" t="s">
        <v>8758</v>
      </c>
      <c r="M121" t="s">
        <v>10</v>
      </c>
      <c r="N121" t="s">
        <v>8757</v>
      </c>
      <c r="Q121" t="s">
        <v>42</v>
      </c>
      <c r="R121" t="b">
        <v>1</v>
      </c>
      <c r="S121" s="2">
        <v>42277</v>
      </c>
    </row>
    <row r="122" spans="1:22" x14ac:dyDescent="0.35">
      <c r="A122" t="s">
        <v>8915</v>
      </c>
      <c r="B122" t="s">
        <v>8916</v>
      </c>
      <c r="D122" t="s">
        <v>10</v>
      </c>
      <c r="F122" t="b">
        <v>0</v>
      </c>
      <c r="G122" s="2">
        <v>44392</v>
      </c>
      <c r="K122" s="6" t="s">
        <v>8759</v>
      </c>
      <c r="L122" t="s">
        <v>8760</v>
      </c>
      <c r="M122" t="s">
        <v>10</v>
      </c>
      <c r="N122" t="s">
        <v>8759</v>
      </c>
      <c r="Q122" t="s">
        <v>42</v>
      </c>
      <c r="R122" t="b">
        <v>1</v>
      </c>
      <c r="S122" s="2">
        <v>42277</v>
      </c>
    </row>
    <row r="123" spans="1:22" x14ac:dyDescent="0.35">
      <c r="A123" t="s">
        <v>8917</v>
      </c>
      <c r="B123" t="s">
        <v>8918</v>
      </c>
      <c r="D123" t="s">
        <v>10</v>
      </c>
      <c r="F123" t="b">
        <v>0</v>
      </c>
      <c r="G123" s="2">
        <v>44392</v>
      </c>
      <c r="K123" s="6" t="s">
        <v>8761</v>
      </c>
      <c r="L123" t="s">
        <v>8762</v>
      </c>
      <c r="M123" t="s">
        <v>10</v>
      </c>
      <c r="N123" t="s">
        <v>8761</v>
      </c>
      <c r="Q123" t="s">
        <v>42</v>
      </c>
      <c r="R123" t="b">
        <v>1</v>
      </c>
      <c r="S123" s="2">
        <v>42931</v>
      </c>
    </row>
    <row r="124" spans="1:22" x14ac:dyDescent="0.35">
      <c r="A124" t="s">
        <v>8919</v>
      </c>
      <c r="B124" t="s">
        <v>8920</v>
      </c>
      <c r="D124" t="s">
        <v>10</v>
      </c>
      <c r="F124" t="b">
        <v>0</v>
      </c>
      <c r="G124" s="2">
        <v>44392</v>
      </c>
      <c r="K124" s="6" t="s">
        <v>8763</v>
      </c>
      <c r="L124" t="s">
        <v>8764</v>
      </c>
      <c r="M124" t="s">
        <v>10</v>
      </c>
      <c r="N124" t="s">
        <v>8763</v>
      </c>
      <c r="Q124" t="s">
        <v>42</v>
      </c>
      <c r="R124" t="b">
        <v>1</v>
      </c>
      <c r="S124" s="2">
        <v>42931</v>
      </c>
    </row>
    <row r="125" spans="1:22" x14ac:dyDescent="0.35">
      <c r="A125" t="s">
        <v>8921</v>
      </c>
      <c r="B125" t="s">
        <v>8922</v>
      </c>
      <c r="D125" t="s">
        <v>10</v>
      </c>
      <c r="F125" t="b">
        <v>0</v>
      </c>
      <c r="G125" s="2">
        <v>44392</v>
      </c>
      <c r="K125" s="6" t="s">
        <v>8765</v>
      </c>
      <c r="L125" t="s">
        <v>8766</v>
      </c>
      <c r="M125" t="s">
        <v>10</v>
      </c>
      <c r="N125" t="s">
        <v>8765</v>
      </c>
      <c r="Q125" t="s">
        <v>42</v>
      </c>
      <c r="R125" t="b">
        <v>1</v>
      </c>
      <c r="S125" s="2">
        <v>42931</v>
      </c>
    </row>
    <row r="126" spans="1:22" x14ac:dyDescent="0.35">
      <c r="A126" t="s">
        <v>8923</v>
      </c>
      <c r="B126" t="s">
        <v>8924</v>
      </c>
      <c r="D126" t="s">
        <v>10</v>
      </c>
      <c r="F126" t="b">
        <v>0</v>
      </c>
      <c r="G126" s="2">
        <v>44757</v>
      </c>
      <c r="K126" s="6" t="s">
        <v>8767</v>
      </c>
      <c r="L126" t="s">
        <v>8768</v>
      </c>
      <c r="M126" t="s">
        <v>10</v>
      </c>
      <c r="N126" t="s">
        <v>8767</v>
      </c>
      <c r="Q126" t="s">
        <v>42</v>
      </c>
      <c r="R126" t="b">
        <v>1</v>
      </c>
      <c r="S126" s="2">
        <v>42931</v>
      </c>
    </row>
    <row r="127" spans="1:22" x14ac:dyDescent="0.35">
      <c r="A127" t="s">
        <v>8925</v>
      </c>
      <c r="B127" t="s">
        <v>8926</v>
      </c>
      <c r="D127" t="s">
        <v>10</v>
      </c>
      <c r="F127" t="b">
        <v>0</v>
      </c>
      <c r="G127" s="2">
        <v>44757</v>
      </c>
      <c r="K127" s="6" t="s">
        <v>8769</v>
      </c>
      <c r="L127" t="s">
        <v>8770</v>
      </c>
      <c r="M127" t="s">
        <v>10</v>
      </c>
      <c r="N127" t="s">
        <v>8769</v>
      </c>
      <c r="Q127" t="s">
        <v>42</v>
      </c>
      <c r="R127" t="b">
        <v>1</v>
      </c>
      <c r="S127" s="2">
        <v>45122</v>
      </c>
    </row>
    <row r="128" spans="1:22" x14ac:dyDescent="0.35">
      <c r="A128" t="s">
        <v>8927</v>
      </c>
      <c r="B128" t="s">
        <v>8928</v>
      </c>
      <c r="D128" t="s">
        <v>10</v>
      </c>
      <c r="F128" t="b">
        <v>0</v>
      </c>
      <c r="G128" s="2">
        <v>41827</v>
      </c>
      <c r="I128" s="2">
        <v>42566</v>
      </c>
      <c r="K128" s="6" t="s">
        <v>8775</v>
      </c>
      <c r="L128" t="s">
        <v>8776</v>
      </c>
      <c r="M128" t="s">
        <v>10</v>
      </c>
      <c r="N128" t="s">
        <v>8775</v>
      </c>
      <c r="Q128" t="s">
        <v>42</v>
      </c>
      <c r="R128" t="b">
        <v>1</v>
      </c>
      <c r="S128" s="2">
        <v>45122</v>
      </c>
    </row>
    <row r="129" spans="1:22" x14ac:dyDescent="0.35">
      <c r="A129" t="s">
        <v>8929</v>
      </c>
      <c r="B129" t="s">
        <v>8930</v>
      </c>
      <c r="D129" t="s">
        <v>10</v>
      </c>
      <c r="F129" t="b">
        <v>0</v>
      </c>
      <c r="G129" s="2">
        <v>41827</v>
      </c>
      <c r="K129" s="6" t="s">
        <v>8777</v>
      </c>
      <c r="L129" t="s">
        <v>8778</v>
      </c>
      <c r="M129" t="s">
        <v>10</v>
      </c>
      <c r="N129" t="s">
        <v>8777</v>
      </c>
      <c r="Q129" t="s">
        <v>42</v>
      </c>
      <c r="R129" t="b">
        <v>1</v>
      </c>
      <c r="S129" s="2">
        <v>45122</v>
      </c>
    </row>
    <row r="130" spans="1:22" x14ac:dyDescent="0.35">
      <c r="A130" t="s">
        <v>8931</v>
      </c>
      <c r="B130" t="s">
        <v>8932</v>
      </c>
      <c r="D130" t="s">
        <v>10</v>
      </c>
      <c r="F130" t="b">
        <v>0</v>
      </c>
      <c r="G130" s="2">
        <v>41827</v>
      </c>
      <c r="K130" t="s">
        <v>9004</v>
      </c>
      <c r="M130" t="s">
        <v>10</v>
      </c>
      <c r="S130" s="2">
        <v>41827</v>
      </c>
    </row>
    <row r="131" spans="1:22" x14ac:dyDescent="0.35">
      <c r="A131" t="s">
        <v>8933</v>
      </c>
      <c r="B131" t="s">
        <v>1176</v>
      </c>
      <c r="D131" t="s">
        <v>10</v>
      </c>
      <c r="F131" t="b">
        <v>0</v>
      </c>
      <c r="G131" s="2">
        <v>41827</v>
      </c>
      <c r="K131" s="6" t="s">
        <v>8812</v>
      </c>
      <c r="L131" t="s">
        <v>8813</v>
      </c>
      <c r="M131" t="s">
        <v>10</v>
      </c>
      <c r="N131" t="s">
        <v>8812</v>
      </c>
      <c r="Q131" t="s">
        <v>42</v>
      </c>
      <c r="R131" t="b">
        <v>1</v>
      </c>
      <c r="S131" s="2">
        <v>41827</v>
      </c>
    </row>
    <row r="132" spans="1:22" x14ac:dyDescent="0.35">
      <c r="A132" t="s">
        <v>8934</v>
      </c>
      <c r="B132" t="s">
        <v>8935</v>
      </c>
      <c r="D132" t="s">
        <v>10</v>
      </c>
      <c r="F132" t="b">
        <v>0</v>
      </c>
      <c r="G132" s="2">
        <v>41827</v>
      </c>
      <c r="K132" s="6" t="s">
        <v>8963</v>
      </c>
      <c r="L132" t="s">
        <v>8964</v>
      </c>
      <c r="M132" t="s">
        <v>10</v>
      </c>
      <c r="N132" t="s">
        <v>8963</v>
      </c>
      <c r="Q132" t="s">
        <v>42</v>
      </c>
      <c r="R132" t="b">
        <v>1</v>
      </c>
      <c r="S132" s="2">
        <v>41827</v>
      </c>
    </row>
    <row r="133" spans="1:22" x14ac:dyDescent="0.35">
      <c r="A133" t="s">
        <v>8936</v>
      </c>
      <c r="B133" t="s">
        <v>8937</v>
      </c>
      <c r="D133" t="s">
        <v>10</v>
      </c>
      <c r="F133" t="b">
        <v>0</v>
      </c>
      <c r="G133" s="2">
        <v>41827</v>
      </c>
      <c r="I133" s="2">
        <v>41639</v>
      </c>
      <c r="K133" t="s">
        <v>9005</v>
      </c>
      <c r="M133" t="s">
        <v>10</v>
      </c>
      <c r="S133" s="2">
        <v>41827</v>
      </c>
      <c r="V133" s="2">
        <v>45122</v>
      </c>
    </row>
    <row r="134" spans="1:22" x14ac:dyDescent="0.35">
      <c r="A134" t="s">
        <v>8938</v>
      </c>
      <c r="B134" t="s">
        <v>8939</v>
      </c>
      <c r="D134" t="s">
        <v>10</v>
      </c>
      <c r="F134" t="b">
        <v>0</v>
      </c>
      <c r="G134" s="2">
        <v>41827</v>
      </c>
      <c r="K134" s="6" t="s">
        <v>8799</v>
      </c>
      <c r="L134" t="s">
        <v>8800</v>
      </c>
      <c r="M134" t="s">
        <v>10</v>
      </c>
      <c r="N134" t="s">
        <v>8799</v>
      </c>
      <c r="Q134" t="s">
        <v>42</v>
      </c>
      <c r="R134" t="b">
        <v>1</v>
      </c>
      <c r="S134" s="2">
        <v>41827</v>
      </c>
      <c r="U134" s="2">
        <v>41639</v>
      </c>
    </row>
    <row r="135" spans="1:22" x14ac:dyDescent="0.35">
      <c r="A135" t="s">
        <v>8940</v>
      </c>
      <c r="B135" t="s">
        <v>8941</v>
      </c>
      <c r="D135" t="s">
        <v>10</v>
      </c>
      <c r="F135" t="b">
        <v>0</v>
      </c>
      <c r="G135" s="2">
        <v>41827</v>
      </c>
      <c r="I135" s="2">
        <v>42566</v>
      </c>
      <c r="K135" s="7" t="s">
        <v>8839</v>
      </c>
      <c r="L135" t="s">
        <v>8840</v>
      </c>
      <c r="M135" t="s">
        <v>10</v>
      </c>
      <c r="N135" t="s">
        <v>8839</v>
      </c>
      <c r="Q135" t="s">
        <v>42</v>
      </c>
      <c r="R135" t="b">
        <v>1</v>
      </c>
      <c r="S135" s="2">
        <v>41827</v>
      </c>
    </row>
    <row r="136" spans="1:22" x14ac:dyDescent="0.35">
      <c r="A136" t="s">
        <v>8942</v>
      </c>
      <c r="B136" t="s">
        <v>8943</v>
      </c>
      <c r="D136" t="s">
        <v>10</v>
      </c>
      <c r="F136" t="b">
        <v>0</v>
      </c>
      <c r="G136" s="2">
        <v>41827</v>
      </c>
      <c r="K136" s="8" t="s">
        <v>8841</v>
      </c>
      <c r="L136" t="s">
        <v>8842</v>
      </c>
      <c r="M136" t="s">
        <v>10</v>
      </c>
      <c r="N136" t="s">
        <v>8841</v>
      </c>
      <c r="Q136" t="s">
        <v>42</v>
      </c>
      <c r="R136" t="b">
        <v>1</v>
      </c>
      <c r="S136" s="2">
        <v>41827</v>
      </c>
    </row>
    <row r="137" spans="1:22" x14ac:dyDescent="0.35">
      <c r="A137" t="s">
        <v>8944</v>
      </c>
      <c r="B137" t="s">
        <v>8945</v>
      </c>
      <c r="D137" t="s">
        <v>10</v>
      </c>
      <c r="F137" t="b">
        <v>0</v>
      </c>
      <c r="G137" s="2">
        <v>41827</v>
      </c>
      <c r="K137" s="8" t="s">
        <v>8835</v>
      </c>
      <c r="L137" t="s">
        <v>8836</v>
      </c>
      <c r="M137" t="s">
        <v>10</v>
      </c>
      <c r="N137" t="s">
        <v>8835</v>
      </c>
      <c r="Q137" t="s">
        <v>42</v>
      </c>
      <c r="R137" t="b">
        <v>1</v>
      </c>
      <c r="S137" s="2">
        <v>41827</v>
      </c>
    </row>
    <row r="138" spans="1:22" x14ac:dyDescent="0.35">
      <c r="A138" t="s">
        <v>8946</v>
      </c>
      <c r="B138" t="s">
        <v>8947</v>
      </c>
      <c r="D138" t="s">
        <v>10</v>
      </c>
      <c r="F138" t="b">
        <v>0</v>
      </c>
      <c r="G138" s="2">
        <v>41827</v>
      </c>
      <c r="K138" s="7" t="s">
        <v>8837</v>
      </c>
      <c r="L138" t="s">
        <v>8838</v>
      </c>
      <c r="M138" t="s">
        <v>10</v>
      </c>
      <c r="N138" t="s">
        <v>8837</v>
      </c>
      <c r="Q138" t="s">
        <v>42</v>
      </c>
      <c r="R138" t="b">
        <v>1</v>
      </c>
      <c r="S138" s="2">
        <v>41827</v>
      </c>
    </row>
    <row r="139" spans="1:22" x14ac:dyDescent="0.35">
      <c r="A139" t="s">
        <v>8948</v>
      </c>
      <c r="B139" t="s">
        <v>8949</v>
      </c>
      <c r="D139" t="s">
        <v>10</v>
      </c>
      <c r="F139" t="b">
        <v>0</v>
      </c>
      <c r="G139" s="2">
        <v>41827</v>
      </c>
      <c r="K139" s="8" t="s">
        <v>8771</v>
      </c>
      <c r="L139" t="s">
        <v>8772</v>
      </c>
      <c r="M139" t="s">
        <v>10</v>
      </c>
      <c r="N139" t="s">
        <v>8771</v>
      </c>
      <c r="Q139" t="s">
        <v>42</v>
      </c>
      <c r="R139" t="b">
        <v>1</v>
      </c>
      <c r="S139" s="2">
        <v>45122</v>
      </c>
    </row>
    <row r="140" spans="1:22" x14ac:dyDescent="0.35">
      <c r="A140" t="s">
        <v>8950</v>
      </c>
      <c r="B140" t="s">
        <v>8951</v>
      </c>
      <c r="D140" t="s">
        <v>10</v>
      </c>
      <c r="F140" t="b">
        <v>0</v>
      </c>
      <c r="G140" s="2">
        <v>41827</v>
      </c>
      <c r="K140" s="6" t="s">
        <v>8796</v>
      </c>
      <c r="L140" t="s">
        <v>8797</v>
      </c>
      <c r="M140" t="s">
        <v>10</v>
      </c>
      <c r="N140" t="s">
        <v>8796</v>
      </c>
      <c r="Q140" t="s">
        <v>42</v>
      </c>
      <c r="R140" t="b">
        <v>1</v>
      </c>
      <c r="S140" s="2">
        <v>41827</v>
      </c>
      <c r="U140" s="2">
        <v>41639</v>
      </c>
    </row>
    <row r="141" spans="1:22" x14ac:dyDescent="0.35">
      <c r="A141" t="s">
        <v>8952</v>
      </c>
      <c r="B141" t="s">
        <v>8953</v>
      </c>
      <c r="D141" t="s">
        <v>10</v>
      </c>
      <c r="F141" t="b">
        <v>0</v>
      </c>
      <c r="G141" s="2">
        <v>41827</v>
      </c>
      <c r="K141" s="7" t="s">
        <v>8844</v>
      </c>
      <c r="L141" t="s">
        <v>8845</v>
      </c>
      <c r="M141" t="s">
        <v>10</v>
      </c>
      <c r="N141" t="s">
        <v>8844</v>
      </c>
      <c r="Q141" t="s">
        <v>42</v>
      </c>
      <c r="R141" t="b">
        <v>1</v>
      </c>
      <c r="S141" s="2">
        <v>41827</v>
      </c>
    </row>
    <row r="142" spans="1:22" x14ac:dyDescent="0.35">
      <c r="A142" t="s">
        <v>8954</v>
      </c>
      <c r="B142" t="s">
        <v>8955</v>
      </c>
      <c r="D142" t="s">
        <v>10</v>
      </c>
      <c r="F142" t="b">
        <v>0</v>
      </c>
      <c r="G142" s="2">
        <v>41827</v>
      </c>
      <c r="K142" s="8" t="s">
        <v>8911</v>
      </c>
      <c r="L142" t="s">
        <v>8912</v>
      </c>
      <c r="M142" t="s">
        <v>10</v>
      </c>
      <c r="N142" t="s">
        <v>8911</v>
      </c>
      <c r="Q142" t="s">
        <v>42</v>
      </c>
      <c r="R142" t="b">
        <v>1</v>
      </c>
      <c r="S142" s="2">
        <v>41827</v>
      </c>
      <c r="U142" s="2">
        <v>41639</v>
      </c>
    </row>
    <row r="143" spans="1:22" x14ac:dyDescent="0.35">
      <c r="A143" t="s">
        <v>8956</v>
      </c>
      <c r="B143" t="s">
        <v>8957</v>
      </c>
      <c r="D143" t="s">
        <v>10</v>
      </c>
      <c r="F143" t="b">
        <v>0</v>
      </c>
      <c r="G143" s="2">
        <v>41827</v>
      </c>
      <c r="K143" s="8" t="s">
        <v>8846</v>
      </c>
      <c r="L143" t="s">
        <v>8847</v>
      </c>
      <c r="M143" t="s">
        <v>10</v>
      </c>
      <c r="N143" t="s">
        <v>8846</v>
      </c>
      <c r="Q143" t="s">
        <v>42</v>
      </c>
      <c r="R143" t="b">
        <v>1</v>
      </c>
      <c r="S143" s="2">
        <v>41827</v>
      </c>
      <c r="U143" s="2">
        <v>41639</v>
      </c>
    </row>
    <row r="144" spans="1:22" x14ac:dyDescent="0.35">
      <c r="A144" t="s">
        <v>8958</v>
      </c>
      <c r="B144" t="s">
        <v>1220</v>
      </c>
      <c r="D144" t="s">
        <v>10</v>
      </c>
      <c r="F144" t="b">
        <v>0</v>
      </c>
      <c r="G144" s="2">
        <v>41827</v>
      </c>
      <c r="K144" s="7" t="s">
        <v>8798</v>
      </c>
      <c r="L144" t="s">
        <v>1139</v>
      </c>
      <c r="M144" t="s">
        <v>10</v>
      </c>
      <c r="N144" t="s">
        <v>8798</v>
      </c>
      <c r="Q144" t="s">
        <v>42</v>
      </c>
      <c r="R144" t="b">
        <v>1</v>
      </c>
      <c r="S144" s="2">
        <v>41827</v>
      </c>
    </row>
    <row r="145" spans="1:22" x14ac:dyDescent="0.35">
      <c r="A145" t="s">
        <v>8959</v>
      </c>
      <c r="B145" t="s">
        <v>8960</v>
      </c>
      <c r="D145" t="s">
        <v>10</v>
      </c>
      <c r="F145" t="b">
        <v>0</v>
      </c>
      <c r="G145" s="2">
        <v>41827</v>
      </c>
      <c r="K145" t="s">
        <v>9006</v>
      </c>
      <c r="M145" t="s">
        <v>10</v>
      </c>
      <c r="S145" s="2">
        <v>41827</v>
      </c>
      <c r="U145" s="2">
        <v>42566</v>
      </c>
    </row>
    <row r="146" spans="1:22" x14ac:dyDescent="0.35">
      <c r="A146" t="s">
        <v>8961</v>
      </c>
      <c r="B146" t="s">
        <v>8962</v>
      </c>
      <c r="D146" t="s">
        <v>10</v>
      </c>
      <c r="F146" t="b">
        <v>0</v>
      </c>
      <c r="G146" s="2">
        <v>41827</v>
      </c>
      <c r="K146" s="6" t="s">
        <v>8927</v>
      </c>
      <c r="L146" t="s">
        <v>8928</v>
      </c>
      <c r="M146" t="s">
        <v>10</v>
      </c>
      <c r="N146" t="s">
        <v>8927</v>
      </c>
      <c r="Q146" t="s">
        <v>42</v>
      </c>
      <c r="R146" t="b">
        <v>1</v>
      </c>
      <c r="S146" s="2">
        <v>41827</v>
      </c>
      <c r="U146" s="2">
        <v>42566</v>
      </c>
    </row>
    <row r="147" spans="1:22" x14ac:dyDescent="0.35">
      <c r="A147" t="s">
        <v>8963</v>
      </c>
      <c r="B147" t="s">
        <v>8964</v>
      </c>
      <c r="D147" t="s">
        <v>10</v>
      </c>
      <c r="F147" t="b">
        <v>0</v>
      </c>
      <c r="G147" s="2">
        <v>41827</v>
      </c>
      <c r="K147" s="6" t="s">
        <v>8940</v>
      </c>
      <c r="L147" t="s">
        <v>8941</v>
      </c>
      <c r="M147" t="s">
        <v>10</v>
      </c>
      <c r="N147" t="s">
        <v>8940</v>
      </c>
      <c r="Q147" t="s">
        <v>42</v>
      </c>
      <c r="R147" t="b">
        <v>1</v>
      </c>
      <c r="S147" s="2">
        <v>41827</v>
      </c>
      <c r="U147" s="2">
        <v>42566</v>
      </c>
    </row>
    <row r="148" spans="1:22" x14ac:dyDescent="0.35">
      <c r="A148" t="s">
        <v>8965</v>
      </c>
      <c r="B148" t="s">
        <v>8966</v>
      </c>
      <c r="D148" t="s">
        <v>10</v>
      </c>
      <c r="F148" t="b">
        <v>0</v>
      </c>
      <c r="G148" s="2">
        <v>41827</v>
      </c>
      <c r="K148" t="s">
        <v>9007</v>
      </c>
      <c r="M148" t="s">
        <v>10</v>
      </c>
      <c r="S148" s="2">
        <v>41827</v>
      </c>
    </row>
    <row r="149" spans="1:22" x14ac:dyDescent="0.35">
      <c r="A149" t="s">
        <v>8967</v>
      </c>
      <c r="B149" t="s">
        <v>8968</v>
      </c>
      <c r="D149" t="s">
        <v>10</v>
      </c>
      <c r="F149" t="b">
        <v>0</v>
      </c>
      <c r="G149" s="2">
        <v>41827</v>
      </c>
      <c r="K149" s="6" t="s">
        <v>8942</v>
      </c>
      <c r="L149" t="s">
        <v>8943</v>
      </c>
      <c r="M149" t="s">
        <v>10</v>
      </c>
      <c r="N149" t="s">
        <v>9008</v>
      </c>
      <c r="Q149" t="s">
        <v>42</v>
      </c>
      <c r="R149" t="b">
        <v>1</v>
      </c>
      <c r="S149" s="2">
        <v>41827</v>
      </c>
    </row>
    <row r="150" spans="1:22" x14ac:dyDescent="0.35">
      <c r="A150" t="s">
        <v>8969</v>
      </c>
      <c r="B150" t="s">
        <v>8970</v>
      </c>
      <c r="D150" t="s">
        <v>10</v>
      </c>
      <c r="F150" t="b">
        <v>0</v>
      </c>
      <c r="G150" s="2">
        <v>41827</v>
      </c>
      <c r="K150" s="6" t="s">
        <v>8885</v>
      </c>
      <c r="L150" t="s">
        <v>8886</v>
      </c>
      <c r="M150" t="s">
        <v>10</v>
      </c>
      <c r="N150" t="s">
        <v>9009</v>
      </c>
      <c r="Q150" t="s">
        <v>42</v>
      </c>
      <c r="R150" t="b">
        <v>1</v>
      </c>
      <c r="S150" s="2">
        <v>41827</v>
      </c>
    </row>
    <row r="151" spans="1:22" x14ac:dyDescent="0.35">
      <c r="A151" t="s">
        <v>8971</v>
      </c>
      <c r="B151" t="s">
        <v>8972</v>
      </c>
      <c r="D151" t="s">
        <v>10</v>
      </c>
      <c r="F151" t="b">
        <v>0</v>
      </c>
      <c r="G151" s="2">
        <v>41827</v>
      </c>
      <c r="K151" s="6" t="s">
        <v>8875</v>
      </c>
      <c r="L151" t="s">
        <v>8876</v>
      </c>
      <c r="M151" t="s">
        <v>10</v>
      </c>
      <c r="N151" t="s">
        <v>9010</v>
      </c>
      <c r="Q151" t="s">
        <v>42</v>
      </c>
      <c r="R151" t="b">
        <v>1</v>
      </c>
      <c r="S151" s="2">
        <v>41827</v>
      </c>
      <c r="V151" s="2">
        <v>42277</v>
      </c>
    </row>
    <row r="152" spans="1:22" x14ac:dyDescent="0.35">
      <c r="A152" t="s">
        <v>8973</v>
      </c>
      <c r="B152" t="s">
        <v>8974</v>
      </c>
      <c r="D152" t="s">
        <v>10</v>
      </c>
      <c r="F152" t="b">
        <v>0</v>
      </c>
      <c r="G152" s="2">
        <v>41827</v>
      </c>
      <c r="K152" t="s">
        <v>9011</v>
      </c>
      <c r="M152" t="s">
        <v>10</v>
      </c>
      <c r="S152" s="2">
        <v>43405</v>
      </c>
    </row>
    <row r="153" spans="1:22" x14ac:dyDescent="0.35">
      <c r="A153" t="s">
        <v>8975</v>
      </c>
      <c r="B153" t="s">
        <v>8976</v>
      </c>
      <c r="D153" t="s">
        <v>10</v>
      </c>
      <c r="F153" t="b">
        <v>0</v>
      </c>
      <c r="G153" s="2">
        <v>41827</v>
      </c>
      <c r="K153" s="6" t="s">
        <v>99</v>
      </c>
      <c r="L153" t="s">
        <v>1116</v>
      </c>
      <c r="M153" t="s">
        <v>10</v>
      </c>
      <c r="N153" t="s">
        <v>99</v>
      </c>
      <c r="Q153" t="s">
        <v>42</v>
      </c>
      <c r="R153" t="b">
        <v>0</v>
      </c>
      <c r="S153" s="2">
        <v>43405</v>
      </c>
    </row>
    <row r="154" spans="1:22" x14ac:dyDescent="0.35">
      <c r="A154" t="s">
        <v>8977</v>
      </c>
      <c r="B154" t="s">
        <v>8978</v>
      </c>
      <c r="D154" t="s">
        <v>10</v>
      </c>
      <c r="F154" t="b">
        <v>0</v>
      </c>
      <c r="G154" s="2">
        <v>41827</v>
      </c>
      <c r="K154" s="7" t="s">
        <v>8887</v>
      </c>
      <c r="L154" t="s">
        <v>8888</v>
      </c>
      <c r="M154" t="s">
        <v>10</v>
      </c>
      <c r="N154" t="s">
        <v>9012</v>
      </c>
      <c r="Q154" t="s">
        <v>42</v>
      </c>
      <c r="R154" t="b">
        <v>1</v>
      </c>
      <c r="S154" s="2">
        <v>43405</v>
      </c>
    </row>
    <row r="155" spans="1:22" x14ac:dyDescent="0.35">
      <c r="A155" t="s">
        <v>8979</v>
      </c>
      <c r="B155" t="s">
        <v>8980</v>
      </c>
      <c r="D155" t="s">
        <v>10</v>
      </c>
      <c r="F155" t="b">
        <v>0</v>
      </c>
      <c r="G155" s="2">
        <v>41827</v>
      </c>
      <c r="I155" s="2">
        <v>41639</v>
      </c>
      <c r="K155" s="7" t="s">
        <v>8755</v>
      </c>
      <c r="L155" t="s">
        <v>8756</v>
      </c>
      <c r="M155" t="s">
        <v>10</v>
      </c>
      <c r="N155" t="s">
        <v>9013</v>
      </c>
      <c r="Q155" t="s">
        <v>42</v>
      </c>
      <c r="R155" t="b">
        <v>1</v>
      </c>
      <c r="S155" s="2">
        <v>43405</v>
      </c>
    </row>
    <row r="156" spans="1:22" x14ac:dyDescent="0.35">
      <c r="A156" t="s">
        <v>8981</v>
      </c>
      <c r="B156" t="s">
        <v>8982</v>
      </c>
      <c r="D156" t="s">
        <v>10</v>
      </c>
      <c r="F156" t="b">
        <v>0</v>
      </c>
      <c r="G156" s="2">
        <v>41827</v>
      </c>
      <c r="I156" s="2">
        <v>41639</v>
      </c>
      <c r="K156" s="7" t="s">
        <v>8889</v>
      </c>
      <c r="L156" t="s">
        <v>8890</v>
      </c>
      <c r="M156" t="s">
        <v>10</v>
      </c>
      <c r="N156" t="s">
        <v>9014</v>
      </c>
      <c r="Q156" t="s">
        <v>42</v>
      </c>
      <c r="R156" t="b">
        <v>1</v>
      </c>
      <c r="S156" s="2">
        <v>43405</v>
      </c>
    </row>
    <row r="157" spans="1:22" x14ac:dyDescent="0.35">
      <c r="A157" t="s">
        <v>8983</v>
      </c>
      <c r="B157" t="s">
        <v>8984</v>
      </c>
      <c r="D157" t="s">
        <v>10</v>
      </c>
      <c r="F157" t="b">
        <v>0</v>
      </c>
      <c r="G157" s="2">
        <v>41827</v>
      </c>
      <c r="I157" s="2">
        <v>41639</v>
      </c>
      <c r="K157" s="7" t="s">
        <v>8891</v>
      </c>
      <c r="L157" t="s">
        <v>8892</v>
      </c>
      <c r="M157" t="s">
        <v>10</v>
      </c>
      <c r="N157" t="s">
        <v>9015</v>
      </c>
      <c r="Q157" t="s">
        <v>42</v>
      </c>
      <c r="R157" t="b">
        <v>1</v>
      </c>
      <c r="S157" s="2">
        <v>43405</v>
      </c>
    </row>
    <row r="158" spans="1:22" x14ac:dyDescent="0.35">
      <c r="A158" t="s">
        <v>8985</v>
      </c>
      <c r="B158" t="s">
        <v>8986</v>
      </c>
      <c r="D158" t="s">
        <v>10</v>
      </c>
      <c r="F158" t="b">
        <v>0</v>
      </c>
      <c r="G158" s="2">
        <v>41827</v>
      </c>
      <c r="I158" s="2">
        <v>41639</v>
      </c>
      <c r="K158" t="s">
        <v>9016</v>
      </c>
      <c r="M158" t="s">
        <v>10</v>
      </c>
      <c r="S158" s="2">
        <v>41827</v>
      </c>
    </row>
    <row r="159" spans="1:22" x14ac:dyDescent="0.35">
      <c r="K159" s="6" t="s">
        <v>8773</v>
      </c>
      <c r="L159" t="s">
        <v>8774</v>
      </c>
      <c r="M159" t="s">
        <v>10</v>
      </c>
      <c r="N159" t="s">
        <v>9017</v>
      </c>
      <c r="Q159" t="s">
        <v>42</v>
      </c>
      <c r="R159" t="b">
        <v>1</v>
      </c>
      <c r="S159" s="2">
        <v>41827</v>
      </c>
    </row>
    <row r="160" spans="1:22" x14ac:dyDescent="0.35">
      <c r="K160" s="6" t="s">
        <v>8879</v>
      </c>
      <c r="L160" t="s">
        <v>8880</v>
      </c>
      <c r="M160" t="s">
        <v>10</v>
      </c>
      <c r="N160" t="s">
        <v>9018</v>
      </c>
      <c r="Q160" t="s">
        <v>42</v>
      </c>
      <c r="R160" t="b">
        <v>1</v>
      </c>
      <c r="S160" s="2">
        <v>41827</v>
      </c>
    </row>
    <row r="161" spans="11:22" x14ac:dyDescent="0.35">
      <c r="K161" t="s">
        <v>9019</v>
      </c>
      <c r="M161" t="s">
        <v>10</v>
      </c>
      <c r="S161" s="2">
        <v>44392</v>
      </c>
      <c r="V161" s="2">
        <v>44757</v>
      </c>
    </row>
    <row r="162" spans="11:22" x14ac:dyDescent="0.35">
      <c r="K162" s="6" t="s">
        <v>99</v>
      </c>
      <c r="L162" t="s">
        <v>1116</v>
      </c>
      <c r="M162" t="s">
        <v>10</v>
      </c>
      <c r="N162" t="s">
        <v>99</v>
      </c>
      <c r="Q162" t="s">
        <v>42</v>
      </c>
      <c r="R162" t="b">
        <v>1</v>
      </c>
      <c r="S162" s="2">
        <v>44392</v>
      </c>
    </row>
    <row r="163" spans="11:22" x14ac:dyDescent="0.35">
      <c r="K163" s="7" t="s">
        <v>8913</v>
      </c>
      <c r="L163" t="s">
        <v>8914</v>
      </c>
      <c r="M163" t="s">
        <v>10</v>
      </c>
      <c r="N163" t="s">
        <v>8913</v>
      </c>
      <c r="Q163" t="s">
        <v>42</v>
      </c>
      <c r="R163" t="b">
        <v>1</v>
      </c>
      <c r="S163" s="2">
        <v>44392</v>
      </c>
    </row>
    <row r="164" spans="11:22" x14ac:dyDescent="0.35">
      <c r="K164" s="7" t="s">
        <v>8915</v>
      </c>
      <c r="L164" t="s">
        <v>8916</v>
      </c>
      <c r="M164" t="s">
        <v>10</v>
      </c>
      <c r="N164" t="s">
        <v>8915</v>
      </c>
      <c r="Q164" t="s">
        <v>42</v>
      </c>
      <c r="R164" t="b">
        <v>1</v>
      </c>
      <c r="S164" s="2">
        <v>44392</v>
      </c>
    </row>
    <row r="165" spans="11:22" x14ac:dyDescent="0.35">
      <c r="K165" s="7" t="s">
        <v>8923</v>
      </c>
      <c r="L165" t="s">
        <v>8924</v>
      </c>
      <c r="M165" t="s">
        <v>10</v>
      </c>
      <c r="N165" t="s">
        <v>8923</v>
      </c>
      <c r="Q165" t="s">
        <v>42</v>
      </c>
      <c r="R165" t="b">
        <v>1</v>
      </c>
      <c r="S165" s="2">
        <v>44757</v>
      </c>
    </row>
    <row r="166" spans="11:22" x14ac:dyDescent="0.35">
      <c r="K166" t="s">
        <v>9020</v>
      </c>
      <c r="M166" t="s">
        <v>10</v>
      </c>
      <c r="S166" s="2">
        <v>44392</v>
      </c>
    </row>
    <row r="167" spans="11:22" x14ac:dyDescent="0.35">
      <c r="K167" s="6" t="s">
        <v>8917</v>
      </c>
      <c r="L167" t="s">
        <v>8918</v>
      </c>
      <c r="M167" t="s">
        <v>10</v>
      </c>
      <c r="N167" t="s">
        <v>9021</v>
      </c>
      <c r="Q167" t="s">
        <v>42</v>
      </c>
      <c r="R167" t="b">
        <v>1</v>
      </c>
      <c r="S167" s="2">
        <v>44392</v>
      </c>
    </row>
    <row r="168" spans="11:22" x14ac:dyDescent="0.35">
      <c r="K168" s="6" t="s">
        <v>8915</v>
      </c>
      <c r="L168" t="s">
        <v>8916</v>
      </c>
      <c r="M168" t="s">
        <v>10</v>
      </c>
      <c r="N168" t="s">
        <v>9022</v>
      </c>
      <c r="Q168" t="s">
        <v>42</v>
      </c>
      <c r="R168" t="b">
        <v>1</v>
      </c>
      <c r="S168" s="2">
        <v>44392</v>
      </c>
    </row>
    <row r="169" spans="11:22" x14ac:dyDescent="0.35">
      <c r="K169" s="6" t="s">
        <v>8919</v>
      </c>
      <c r="L169" t="s">
        <v>8920</v>
      </c>
      <c r="M169" t="s">
        <v>10</v>
      </c>
      <c r="N169" t="s">
        <v>9023</v>
      </c>
      <c r="Q169" t="s">
        <v>42</v>
      </c>
      <c r="R169" t="b">
        <v>1</v>
      </c>
      <c r="S169" s="2">
        <v>44392</v>
      </c>
    </row>
    <row r="170" spans="11:22" x14ac:dyDescent="0.35">
      <c r="K170" s="6" t="s">
        <v>8921</v>
      </c>
      <c r="L170" t="s">
        <v>8922</v>
      </c>
      <c r="M170" t="s">
        <v>10</v>
      </c>
      <c r="N170" t="s">
        <v>9024</v>
      </c>
      <c r="Q170" t="s">
        <v>42</v>
      </c>
      <c r="R170" t="b">
        <v>1</v>
      </c>
      <c r="S170" s="2">
        <v>44392</v>
      </c>
    </row>
    <row r="171" spans="11:22" x14ac:dyDescent="0.35">
      <c r="K171" t="s">
        <v>9025</v>
      </c>
      <c r="M171" t="s">
        <v>10</v>
      </c>
      <c r="S171" s="2">
        <v>44757</v>
      </c>
    </row>
    <row r="172" spans="11:22" x14ac:dyDescent="0.35">
      <c r="K172" s="6" t="s">
        <v>8977</v>
      </c>
      <c r="L172" t="s">
        <v>8978</v>
      </c>
      <c r="M172" t="s">
        <v>10</v>
      </c>
      <c r="N172" t="s">
        <v>8977</v>
      </c>
      <c r="P172" t="s">
        <v>8991</v>
      </c>
      <c r="Q172" t="s">
        <v>42</v>
      </c>
      <c r="R172" t="b">
        <v>1</v>
      </c>
      <c r="S172" s="2">
        <v>44757</v>
      </c>
    </row>
    <row r="173" spans="11:22" x14ac:dyDescent="0.35">
      <c r="K173" s="7" t="s">
        <v>8863</v>
      </c>
      <c r="L173" t="s">
        <v>8864</v>
      </c>
      <c r="M173" t="s">
        <v>10</v>
      </c>
      <c r="N173" t="s">
        <v>8863</v>
      </c>
      <c r="Q173" t="s">
        <v>8992</v>
      </c>
      <c r="R173" t="b">
        <v>1</v>
      </c>
      <c r="S173" s="2">
        <v>44757</v>
      </c>
    </row>
    <row r="174" spans="11:22" x14ac:dyDescent="0.35">
      <c r="K174" s="7" t="s">
        <v>8925</v>
      </c>
      <c r="L174" t="s">
        <v>8926</v>
      </c>
      <c r="M174" t="s">
        <v>10</v>
      </c>
      <c r="N174" t="s">
        <v>8925</v>
      </c>
      <c r="Q174" t="s">
        <v>8992</v>
      </c>
      <c r="R174" t="b">
        <v>1</v>
      </c>
      <c r="S174" s="2">
        <v>44757</v>
      </c>
    </row>
    <row r="175" spans="11:22" x14ac:dyDescent="0.35">
      <c r="K175" t="s">
        <v>9026</v>
      </c>
      <c r="M175" t="s">
        <v>10</v>
      </c>
      <c r="S175" s="2">
        <v>41827</v>
      </c>
      <c r="V175" s="2">
        <v>44027</v>
      </c>
    </row>
    <row r="176" spans="11:22" x14ac:dyDescent="0.35">
      <c r="K176" s="6" t="s">
        <v>99</v>
      </c>
      <c r="L176" t="s">
        <v>1116</v>
      </c>
      <c r="M176" t="s">
        <v>10</v>
      </c>
      <c r="N176" t="s">
        <v>99</v>
      </c>
      <c r="Q176" t="s">
        <v>42</v>
      </c>
      <c r="R176" t="b">
        <v>0</v>
      </c>
      <c r="S176" s="2">
        <v>41827</v>
      </c>
    </row>
    <row r="177" spans="11:19" x14ac:dyDescent="0.35">
      <c r="K177" s="7" t="s">
        <v>8843</v>
      </c>
      <c r="L177" t="s">
        <v>1150</v>
      </c>
      <c r="M177" t="s">
        <v>10</v>
      </c>
      <c r="N177" t="s">
        <v>9027</v>
      </c>
      <c r="Q177" t="s">
        <v>42</v>
      </c>
      <c r="R177" t="b">
        <v>1</v>
      </c>
      <c r="S177" s="2">
        <v>41827</v>
      </c>
    </row>
    <row r="178" spans="11:19" x14ac:dyDescent="0.35">
      <c r="K178" s="7" t="s">
        <v>8961</v>
      </c>
      <c r="L178" t="s">
        <v>8962</v>
      </c>
      <c r="M178" t="s">
        <v>10</v>
      </c>
      <c r="N178" t="s">
        <v>9028</v>
      </c>
      <c r="Q178" t="s">
        <v>42</v>
      </c>
      <c r="R178" t="b">
        <v>1</v>
      </c>
      <c r="S178" s="2">
        <v>41827</v>
      </c>
    </row>
    <row r="179" spans="11:19" x14ac:dyDescent="0.35">
      <c r="K179" t="s">
        <v>9029</v>
      </c>
      <c r="M179" t="s">
        <v>10</v>
      </c>
      <c r="S179" s="2">
        <v>41827</v>
      </c>
    </row>
    <row r="180" spans="11:19" x14ac:dyDescent="0.35">
      <c r="K180" s="6" t="s">
        <v>8946</v>
      </c>
      <c r="L180" t="s">
        <v>8947</v>
      </c>
      <c r="M180" t="s">
        <v>10</v>
      </c>
      <c r="N180" t="s">
        <v>8946</v>
      </c>
      <c r="Q180" t="s">
        <v>42</v>
      </c>
      <c r="R180" t="b">
        <v>1</v>
      </c>
      <c r="S180" s="2">
        <v>41827</v>
      </c>
    </row>
    <row r="181" spans="11:19" x14ac:dyDescent="0.35">
      <c r="K181" s="6" t="s">
        <v>8975</v>
      </c>
      <c r="L181" t="s">
        <v>8976</v>
      </c>
      <c r="M181" t="s">
        <v>10</v>
      </c>
      <c r="N181" t="s">
        <v>8975</v>
      </c>
      <c r="Q181" t="s">
        <v>42</v>
      </c>
      <c r="R181" t="b">
        <v>1</v>
      </c>
      <c r="S181" s="2">
        <v>41827</v>
      </c>
    </row>
  </sheetData>
  <autoFilter ref="A1:AG1" xr:uid="{00000000-0009-0000-0000-000005000000}"/>
  <pageMargins left="0.7" right="0.7" top="0.75" bottom="0.75" header="0.3" footer="0.3"/>
  <pageSetup firstPageNumber="0" orientation="portrai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pageSetUpPr autoPageBreaks="0"/>
  </sheetPr>
  <dimension ref="A1:W11"/>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9.453125" style="2" bestFit="1" customWidth="1"/>
    <col min="10" max="10" width="17.81640625" style="5" bestFit="1" customWidth="1"/>
    <col min="11" max="11" width="27.90625" bestFit="1" customWidth="1"/>
    <col min="12" max="12" width="23.81640625" bestFit="1" customWidth="1"/>
    <col min="13" max="13" width="25.6328125" bestFit="1" customWidth="1"/>
    <col min="14" max="14" width="4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9030</v>
      </c>
      <c r="B2" t="s">
        <v>1116</v>
      </c>
      <c r="D2" t="s">
        <v>10</v>
      </c>
      <c r="F2" t="b">
        <v>1</v>
      </c>
      <c r="G2" s="2">
        <v>41827</v>
      </c>
      <c r="K2" t="s">
        <v>9033</v>
      </c>
      <c r="M2" t="s">
        <v>10</v>
      </c>
      <c r="S2" s="2">
        <v>41827</v>
      </c>
      <c r="V2" s="2">
        <v>44027</v>
      </c>
    </row>
    <row r="3" spans="1:23" x14ac:dyDescent="0.35">
      <c r="A3" t="s">
        <v>9031</v>
      </c>
      <c r="B3" t="s">
        <v>8686</v>
      </c>
      <c r="D3" t="s">
        <v>10</v>
      </c>
      <c r="F3" t="b">
        <v>0</v>
      </c>
      <c r="G3" s="2">
        <v>41827</v>
      </c>
      <c r="K3" s="6" t="s">
        <v>9030</v>
      </c>
      <c r="L3" t="s">
        <v>1116</v>
      </c>
      <c r="M3" t="s">
        <v>10</v>
      </c>
      <c r="N3" t="s">
        <v>9034</v>
      </c>
      <c r="Q3" t="s">
        <v>42</v>
      </c>
      <c r="R3" t="b">
        <v>1</v>
      </c>
      <c r="S3" s="2">
        <v>41827</v>
      </c>
    </row>
    <row r="4" spans="1:23" x14ac:dyDescent="0.35">
      <c r="A4" t="s">
        <v>9032</v>
      </c>
      <c r="B4" t="s">
        <v>8802</v>
      </c>
      <c r="D4" t="s">
        <v>10</v>
      </c>
      <c r="F4" t="b">
        <v>0</v>
      </c>
      <c r="G4" s="2">
        <v>46203</v>
      </c>
      <c r="K4" s="7" t="s">
        <v>9031</v>
      </c>
      <c r="L4" t="s">
        <v>8686</v>
      </c>
      <c r="M4" t="s">
        <v>10</v>
      </c>
      <c r="N4" t="s">
        <v>9035</v>
      </c>
      <c r="Q4" t="s">
        <v>42</v>
      </c>
      <c r="R4" t="b">
        <v>1</v>
      </c>
      <c r="S4" s="2">
        <v>41827</v>
      </c>
    </row>
    <row r="5" spans="1:23" x14ac:dyDescent="0.35">
      <c r="K5" t="s">
        <v>9036</v>
      </c>
      <c r="M5" t="s">
        <v>10</v>
      </c>
      <c r="S5" s="2">
        <v>42277</v>
      </c>
      <c r="V5" s="2">
        <v>44027</v>
      </c>
    </row>
    <row r="6" spans="1:23" x14ac:dyDescent="0.35">
      <c r="K6" s="6" t="s">
        <v>9031</v>
      </c>
      <c r="L6" t="s">
        <v>8686</v>
      </c>
      <c r="M6" t="s">
        <v>10</v>
      </c>
      <c r="N6" t="s">
        <v>9037</v>
      </c>
      <c r="Q6" t="s">
        <v>42</v>
      </c>
      <c r="R6" t="b">
        <v>1</v>
      </c>
      <c r="S6" s="2">
        <v>42277</v>
      </c>
    </row>
    <row r="7" spans="1:23" x14ac:dyDescent="0.35">
      <c r="K7" s="6" t="s">
        <v>9030</v>
      </c>
      <c r="L7" t="s">
        <v>1116</v>
      </c>
      <c r="M7" t="s">
        <v>10</v>
      </c>
      <c r="N7" t="s">
        <v>9038</v>
      </c>
      <c r="Q7" t="s">
        <v>42</v>
      </c>
      <c r="R7" t="b">
        <v>1</v>
      </c>
      <c r="S7" s="2">
        <v>42277</v>
      </c>
    </row>
    <row r="8" spans="1:23" x14ac:dyDescent="0.35">
      <c r="K8" t="s">
        <v>9039</v>
      </c>
      <c r="M8" t="s">
        <v>10</v>
      </c>
      <c r="S8" s="2">
        <v>46203</v>
      </c>
    </row>
    <row r="9" spans="1:23" x14ac:dyDescent="0.35">
      <c r="K9" s="6" t="s">
        <v>9030</v>
      </c>
      <c r="L9" t="s">
        <v>1116</v>
      </c>
      <c r="M9" t="s">
        <v>10</v>
      </c>
      <c r="N9" t="s">
        <v>9034</v>
      </c>
      <c r="Q9" t="s">
        <v>42</v>
      </c>
      <c r="R9" t="b">
        <v>1</v>
      </c>
      <c r="S9" s="2">
        <v>46203</v>
      </c>
    </row>
    <row r="10" spans="1:23" x14ac:dyDescent="0.35">
      <c r="K10" s="7" t="s">
        <v>9031</v>
      </c>
      <c r="L10" t="s">
        <v>8686</v>
      </c>
      <c r="M10" t="s">
        <v>10</v>
      </c>
      <c r="N10" t="s">
        <v>9040</v>
      </c>
      <c r="Q10" t="s">
        <v>42</v>
      </c>
      <c r="R10" t="b">
        <v>1</v>
      </c>
      <c r="S10" s="2">
        <v>46203</v>
      </c>
    </row>
    <row r="11" spans="1:23" x14ac:dyDescent="0.35">
      <c r="K11" s="7" t="s">
        <v>9032</v>
      </c>
      <c r="L11" t="s">
        <v>8802</v>
      </c>
      <c r="M11" t="s">
        <v>10</v>
      </c>
      <c r="N11" t="s">
        <v>9041</v>
      </c>
      <c r="Q11" t="s">
        <v>42</v>
      </c>
      <c r="R11" t="b">
        <v>1</v>
      </c>
      <c r="S11" s="2">
        <v>46203</v>
      </c>
    </row>
  </sheetData>
  <autoFilter ref="A1:AG1" xr:uid="{00000000-0009-0000-0000-000006000000}"/>
  <pageMargins left="0.7" right="0.7" top="0.75" bottom="0.75" header="0.3" footer="0.3"/>
  <pageSetup firstPageNumber="0" orientation="portrai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pageSetUpPr autoPageBreaks="0"/>
  </sheetPr>
  <dimension ref="A1:W248"/>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9.453125" style="2" bestFit="1" customWidth="1"/>
    <col min="10" max="10" width="17.81640625" style="5" bestFit="1" customWidth="1"/>
    <col min="11" max="11" width="141.08984375" bestFit="1" customWidth="1"/>
    <col min="12" max="12" width="23.81640625" bestFit="1" customWidth="1"/>
    <col min="13" max="13" width="25.6328125" bestFit="1" customWidth="1"/>
    <col min="14" max="14" width="234"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9164</v>
      </c>
      <c r="M2" t="s">
        <v>10</v>
      </c>
      <c r="S2" s="2">
        <v>41827</v>
      </c>
      <c r="U2" s="2">
        <v>45122</v>
      </c>
    </row>
    <row r="3" spans="1:23" x14ac:dyDescent="0.35">
      <c r="A3" t="s">
        <v>9043</v>
      </c>
      <c r="B3" t="s">
        <v>8686</v>
      </c>
      <c r="D3" t="s">
        <v>10</v>
      </c>
      <c r="F3" t="b">
        <v>0</v>
      </c>
      <c r="G3" s="2">
        <v>41827</v>
      </c>
      <c r="K3" s="6" t="s">
        <v>9042</v>
      </c>
      <c r="L3" t="s">
        <v>1116</v>
      </c>
      <c r="M3" t="s">
        <v>10</v>
      </c>
      <c r="N3" t="s">
        <v>9042</v>
      </c>
      <c r="P3" t="s">
        <v>8991</v>
      </c>
      <c r="Q3" t="s">
        <v>42</v>
      </c>
      <c r="R3" t="b">
        <v>1</v>
      </c>
      <c r="S3" s="2">
        <v>41827</v>
      </c>
    </row>
    <row r="4" spans="1:23" x14ac:dyDescent="0.35">
      <c r="A4" t="s">
        <v>9044</v>
      </c>
      <c r="B4" t="s">
        <v>8688</v>
      </c>
      <c r="D4" t="s">
        <v>10</v>
      </c>
      <c r="F4" t="b">
        <v>0</v>
      </c>
      <c r="G4" s="2">
        <v>42277</v>
      </c>
      <c r="K4" s="7" t="s">
        <v>9100</v>
      </c>
      <c r="L4" t="s">
        <v>1150</v>
      </c>
      <c r="M4" t="s">
        <v>10</v>
      </c>
      <c r="N4" t="s">
        <v>9100</v>
      </c>
      <c r="P4" t="s">
        <v>8991</v>
      </c>
      <c r="Q4" t="s">
        <v>8992</v>
      </c>
      <c r="R4" t="b">
        <v>1</v>
      </c>
      <c r="S4" s="2">
        <v>41827</v>
      </c>
    </row>
    <row r="5" spans="1:23" x14ac:dyDescent="0.35">
      <c r="A5" t="s">
        <v>9045</v>
      </c>
      <c r="B5" t="s">
        <v>8690</v>
      </c>
      <c r="D5" t="s">
        <v>10</v>
      </c>
      <c r="F5" t="b">
        <v>0</v>
      </c>
      <c r="G5" s="2">
        <v>45122</v>
      </c>
      <c r="K5" s="8" t="s">
        <v>9089</v>
      </c>
      <c r="L5" t="s">
        <v>8823</v>
      </c>
      <c r="M5" t="s">
        <v>10</v>
      </c>
      <c r="N5" t="s">
        <v>9089</v>
      </c>
      <c r="Q5" t="s">
        <v>8992</v>
      </c>
      <c r="R5" t="b">
        <v>1</v>
      </c>
      <c r="S5" s="2">
        <v>41827</v>
      </c>
    </row>
    <row r="6" spans="1:23" x14ac:dyDescent="0.35">
      <c r="A6" t="s">
        <v>9046</v>
      </c>
      <c r="B6" t="s">
        <v>8692</v>
      </c>
      <c r="D6" t="s">
        <v>10</v>
      </c>
      <c r="F6" t="b">
        <v>0</v>
      </c>
      <c r="G6" s="2">
        <v>45122</v>
      </c>
      <c r="K6" s="8" t="s">
        <v>9079</v>
      </c>
      <c r="L6" t="s">
        <v>8802</v>
      </c>
      <c r="M6" t="s">
        <v>10</v>
      </c>
      <c r="N6" t="s">
        <v>9079</v>
      </c>
      <c r="Q6" t="s">
        <v>8992</v>
      </c>
      <c r="R6" t="b">
        <v>1</v>
      </c>
      <c r="S6" s="2">
        <v>41827</v>
      </c>
    </row>
    <row r="7" spans="1:23" x14ac:dyDescent="0.35">
      <c r="A7" t="s">
        <v>9047</v>
      </c>
      <c r="B7" t="s">
        <v>8694</v>
      </c>
      <c r="D7" t="s">
        <v>10</v>
      </c>
      <c r="F7" t="b">
        <v>0</v>
      </c>
      <c r="G7" s="2">
        <v>45122</v>
      </c>
      <c r="K7" s="7" t="s">
        <v>9043</v>
      </c>
      <c r="L7" t="s">
        <v>8686</v>
      </c>
      <c r="M7" t="s">
        <v>10</v>
      </c>
      <c r="N7" t="s">
        <v>9043</v>
      </c>
      <c r="Q7" t="s">
        <v>8992</v>
      </c>
      <c r="R7" t="b">
        <v>1</v>
      </c>
      <c r="S7" s="2">
        <v>41827</v>
      </c>
    </row>
    <row r="8" spans="1:23" x14ac:dyDescent="0.35">
      <c r="A8" t="s">
        <v>9048</v>
      </c>
      <c r="B8" t="s">
        <v>8696</v>
      </c>
      <c r="D8" t="s">
        <v>10</v>
      </c>
      <c r="F8" t="b">
        <v>0</v>
      </c>
      <c r="G8" s="2">
        <v>45122</v>
      </c>
      <c r="K8" t="s">
        <v>9165</v>
      </c>
      <c r="M8" t="s">
        <v>10</v>
      </c>
      <c r="S8" s="2">
        <v>42277</v>
      </c>
    </row>
    <row r="9" spans="1:23" x14ac:dyDescent="0.35">
      <c r="A9" t="s">
        <v>9049</v>
      </c>
      <c r="B9" t="s">
        <v>8698</v>
      </c>
      <c r="D9" t="s">
        <v>10</v>
      </c>
      <c r="F9" t="b">
        <v>0</v>
      </c>
      <c r="G9" s="2">
        <v>45122</v>
      </c>
      <c r="K9" s="6" t="s">
        <v>9042</v>
      </c>
      <c r="L9" t="s">
        <v>1116</v>
      </c>
      <c r="M9" t="s">
        <v>10</v>
      </c>
      <c r="N9" t="s">
        <v>9042</v>
      </c>
      <c r="P9" t="s">
        <v>8991</v>
      </c>
      <c r="Q9" t="s">
        <v>42</v>
      </c>
      <c r="R9" t="b">
        <v>1</v>
      </c>
      <c r="S9" s="2">
        <v>42277</v>
      </c>
    </row>
    <row r="10" spans="1:23" x14ac:dyDescent="0.35">
      <c r="A10" t="s">
        <v>9050</v>
      </c>
      <c r="B10" t="s">
        <v>8700</v>
      </c>
      <c r="D10" t="s">
        <v>10</v>
      </c>
      <c r="F10" t="b">
        <v>0</v>
      </c>
      <c r="G10" s="2">
        <v>45122</v>
      </c>
      <c r="K10" s="7" t="s">
        <v>9055</v>
      </c>
      <c r="L10" t="s">
        <v>8710</v>
      </c>
      <c r="M10" t="s">
        <v>10</v>
      </c>
      <c r="N10" t="s">
        <v>9055</v>
      </c>
      <c r="P10" t="s">
        <v>8991</v>
      </c>
      <c r="Q10" t="s">
        <v>8992</v>
      </c>
      <c r="R10" t="b">
        <v>1</v>
      </c>
      <c r="S10" s="2">
        <v>42277</v>
      </c>
    </row>
    <row r="11" spans="1:23" x14ac:dyDescent="0.35">
      <c r="A11" t="s">
        <v>9051</v>
      </c>
      <c r="B11" t="s">
        <v>8702</v>
      </c>
      <c r="D11" t="s">
        <v>10</v>
      </c>
      <c r="F11" t="b">
        <v>0</v>
      </c>
      <c r="G11" s="2">
        <v>45122</v>
      </c>
      <c r="K11" s="8" t="s">
        <v>9153</v>
      </c>
      <c r="L11" t="s">
        <v>8966</v>
      </c>
      <c r="M11" t="s">
        <v>10</v>
      </c>
      <c r="N11" t="s">
        <v>9153</v>
      </c>
      <c r="Q11" t="s">
        <v>8992</v>
      </c>
      <c r="R11" t="b">
        <v>1</v>
      </c>
      <c r="S11" s="2">
        <v>42277</v>
      </c>
    </row>
    <row r="12" spans="1:23" x14ac:dyDescent="0.35">
      <c r="A12" t="s">
        <v>9052</v>
      </c>
      <c r="B12" t="s">
        <v>8704</v>
      </c>
      <c r="D12" t="s">
        <v>10</v>
      </c>
      <c r="F12" t="b">
        <v>0</v>
      </c>
      <c r="G12" s="2">
        <v>45122</v>
      </c>
      <c r="K12" s="8" t="s">
        <v>9129</v>
      </c>
      <c r="L12" t="s">
        <v>8910</v>
      </c>
      <c r="M12" t="s">
        <v>10</v>
      </c>
      <c r="N12" t="s">
        <v>9129</v>
      </c>
      <c r="Q12" t="s">
        <v>8992</v>
      </c>
      <c r="R12" t="b">
        <v>1</v>
      </c>
      <c r="S12" s="2">
        <v>42277</v>
      </c>
    </row>
    <row r="13" spans="1:23" x14ac:dyDescent="0.35">
      <c r="A13" t="s">
        <v>9053</v>
      </c>
      <c r="B13" t="s">
        <v>8706</v>
      </c>
      <c r="D13" t="s">
        <v>10</v>
      </c>
      <c r="F13" t="b">
        <v>0</v>
      </c>
      <c r="G13" s="2">
        <v>45122</v>
      </c>
      <c r="K13" s="8" t="s">
        <v>9077</v>
      </c>
      <c r="L13" t="s">
        <v>1139</v>
      </c>
      <c r="M13" t="s">
        <v>10</v>
      </c>
      <c r="N13" t="s">
        <v>9077</v>
      </c>
      <c r="Q13" t="s">
        <v>8992</v>
      </c>
      <c r="R13" t="b">
        <v>1</v>
      </c>
      <c r="S13" s="2">
        <v>42277</v>
      </c>
    </row>
    <row r="14" spans="1:23" x14ac:dyDescent="0.35">
      <c r="A14" t="s">
        <v>9054</v>
      </c>
      <c r="B14" t="s">
        <v>8708</v>
      </c>
      <c r="D14" t="s">
        <v>10</v>
      </c>
      <c r="F14" t="b">
        <v>0</v>
      </c>
      <c r="G14" s="2">
        <v>45122</v>
      </c>
      <c r="K14" s="7" t="s">
        <v>9065</v>
      </c>
      <c r="L14" t="s">
        <v>8732</v>
      </c>
      <c r="M14" t="s">
        <v>10</v>
      </c>
      <c r="N14" t="s">
        <v>9065</v>
      </c>
      <c r="Q14" t="s">
        <v>8992</v>
      </c>
      <c r="R14" t="b">
        <v>1</v>
      </c>
      <c r="S14" s="2">
        <v>42277</v>
      </c>
    </row>
    <row r="15" spans="1:23" x14ac:dyDescent="0.35">
      <c r="A15" t="s">
        <v>9055</v>
      </c>
      <c r="B15" t="s">
        <v>8710</v>
      </c>
      <c r="D15" t="s">
        <v>10</v>
      </c>
      <c r="F15" t="b">
        <v>0</v>
      </c>
      <c r="G15" s="2">
        <v>42277</v>
      </c>
      <c r="K15" t="s">
        <v>9166</v>
      </c>
      <c r="M15" t="s">
        <v>10</v>
      </c>
      <c r="S15" s="2">
        <v>42277</v>
      </c>
      <c r="V15" s="2">
        <v>44027</v>
      </c>
    </row>
    <row r="16" spans="1:23" x14ac:dyDescent="0.35">
      <c r="A16" t="s">
        <v>9056</v>
      </c>
      <c r="B16" t="s">
        <v>8712</v>
      </c>
      <c r="D16" t="s">
        <v>10</v>
      </c>
      <c r="F16" t="b">
        <v>0</v>
      </c>
      <c r="G16" s="2">
        <v>45122</v>
      </c>
      <c r="K16" s="6" t="s">
        <v>406</v>
      </c>
      <c r="L16" t="s">
        <v>8806</v>
      </c>
      <c r="M16" t="s">
        <v>10</v>
      </c>
      <c r="N16" t="s">
        <v>9167</v>
      </c>
      <c r="Q16" t="s">
        <v>42</v>
      </c>
      <c r="R16" t="b">
        <v>1</v>
      </c>
      <c r="S16" s="2">
        <v>42277</v>
      </c>
    </row>
    <row r="17" spans="1:22" x14ac:dyDescent="0.35">
      <c r="A17" t="s">
        <v>9057</v>
      </c>
      <c r="B17" t="s">
        <v>8714</v>
      </c>
      <c r="D17" t="s">
        <v>10</v>
      </c>
      <c r="F17" t="b">
        <v>0</v>
      </c>
      <c r="G17" s="2">
        <v>45122</v>
      </c>
      <c r="K17" s="6" t="s">
        <v>9081</v>
      </c>
      <c r="L17" t="s">
        <v>8808</v>
      </c>
      <c r="M17" t="s">
        <v>10</v>
      </c>
      <c r="N17" t="s">
        <v>9168</v>
      </c>
      <c r="Q17" t="s">
        <v>42</v>
      </c>
      <c r="R17" t="b">
        <v>1</v>
      </c>
      <c r="S17" s="2">
        <v>42277</v>
      </c>
    </row>
    <row r="18" spans="1:22" x14ac:dyDescent="0.35">
      <c r="A18" t="s">
        <v>9058</v>
      </c>
      <c r="B18" t="s">
        <v>8716</v>
      </c>
      <c r="D18" t="s">
        <v>10</v>
      </c>
      <c r="F18" t="b">
        <v>0</v>
      </c>
      <c r="G18" s="2">
        <v>45122</v>
      </c>
      <c r="K18" t="s">
        <v>9169</v>
      </c>
      <c r="M18" t="s">
        <v>10</v>
      </c>
      <c r="S18" s="2">
        <v>42277</v>
      </c>
      <c r="V18" s="2">
        <v>44027</v>
      </c>
    </row>
    <row r="19" spans="1:22" x14ac:dyDescent="0.35">
      <c r="A19" t="s">
        <v>9059</v>
      </c>
      <c r="B19" t="s">
        <v>8718</v>
      </c>
      <c r="D19" t="s">
        <v>10</v>
      </c>
      <c r="F19" t="b">
        <v>0</v>
      </c>
      <c r="G19" s="2">
        <v>45122</v>
      </c>
      <c r="K19" s="6" t="s">
        <v>9078</v>
      </c>
      <c r="L19" t="s">
        <v>8800</v>
      </c>
      <c r="M19" t="s">
        <v>10</v>
      </c>
      <c r="N19" t="s">
        <v>9170</v>
      </c>
      <c r="Q19" t="s">
        <v>42</v>
      </c>
      <c r="R19" t="b">
        <v>1</v>
      </c>
      <c r="S19" s="2">
        <v>42277</v>
      </c>
    </row>
    <row r="20" spans="1:22" x14ac:dyDescent="0.35">
      <c r="A20" t="s">
        <v>9060</v>
      </c>
      <c r="B20" t="s">
        <v>8720</v>
      </c>
      <c r="D20" t="s">
        <v>10</v>
      </c>
      <c r="F20" t="b">
        <v>0</v>
      </c>
      <c r="G20" s="2">
        <v>45122</v>
      </c>
      <c r="K20" s="6" t="s">
        <v>9080</v>
      </c>
      <c r="L20" t="s">
        <v>8804</v>
      </c>
      <c r="M20" t="s">
        <v>10</v>
      </c>
      <c r="N20" t="s">
        <v>9171</v>
      </c>
      <c r="Q20" t="s">
        <v>42</v>
      </c>
      <c r="R20" t="b">
        <v>1</v>
      </c>
      <c r="S20" s="2">
        <v>42277</v>
      </c>
    </row>
    <row r="21" spans="1:22" x14ac:dyDescent="0.35">
      <c r="A21" t="s">
        <v>9061</v>
      </c>
      <c r="B21" t="s">
        <v>8722</v>
      </c>
      <c r="D21" t="s">
        <v>10</v>
      </c>
      <c r="F21" t="b">
        <v>0</v>
      </c>
      <c r="G21" s="2">
        <v>46203</v>
      </c>
      <c r="K21" t="s">
        <v>9172</v>
      </c>
      <c r="M21" t="s">
        <v>10</v>
      </c>
      <c r="S21" s="2">
        <v>42277</v>
      </c>
      <c r="V21" s="2">
        <v>44027</v>
      </c>
    </row>
    <row r="22" spans="1:22" x14ac:dyDescent="0.35">
      <c r="A22" t="s">
        <v>9062</v>
      </c>
      <c r="B22" t="s">
        <v>8724</v>
      </c>
      <c r="D22" t="s">
        <v>10</v>
      </c>
      <c r="F22" t="b">
        <v>0</v>
      </c>
      <c r="G22" s="2">
        <v>46203</v>
      </c>
      <c r="K22" s="6" t="s">
        <v>9082</v>
      </c>
      <c r="L22" t="s">
        <v>8810</v>
      </c>
      <c r="M22" t="s">
        <v>10</v>
      </c>
      <c r="N22" t="s">
        <v>9173</v>
      </c>
      <c r="Q22" t="s">
        <v>42</v>
      </c>
      <c r="R22" t="b">
        <v>1</v>
      </c>
      <c r="S22" s="2">
        <v>42277</v>
      </c>
    </row>
    <row r="23" spans="1:22" x14ac:dyDescent="0.35">
      <c r="A23" t="s">
        <v>9063</v>
      </c>
      <c r="B23" t="s">
        <v>8726</v>
      </c>
      <c r="D23" t="s">
        <v>10</v>
      </c>
      <c r="F23" t="b">
        <v>0</v>
      </c>
      <c r="G23" s="2">
        <v>46203</v>
      </c>
      <c r="K23" s="6" t="s">
        <v>9083</v>
      </c>
      <c r="L23" t="s">
        <v>1171</v>
      </c>
      <c r="M23" t="s">
        <v>10</v>
      </c>
      <c r="N23" t="s">
        <v>9174</v>
      </c>
      <c r="Q23" t="s">
        <v>42</v>
      </c>
      <c r="R23" t="b">
        <v>1</v>
      </c>
      <c r="S23" s="2">
        <v>42277</v>
      </c>
    </row>
    <row r="24" spans="1:22" x14ac:dyDescent="0.35">
      <c r="A24" t="s">
        <v>4302</v>
      </c>
      <c r="B24" t="s">
        <v>8728</v>
      </c>
      <c r="D24" t="s">
        <v>10</v>
      </c>
      <c r="F24" t="b">
        <v>0</v>
      </c>
      <c r="G24" s="2">
        <v>46203</v>
      </c>
      <c r="K24" t="s">
        <v>9175</v>
      </c>
      <c r="M24" t="s">
        <v>10</v>
      </c>
      <c r="S24" s="2">
        <v>42277</v>
      </c>
      <c r="V24" s="2">
        <v>44027</v>
      </c>
    </row>
    <row r="25" spans="1:22" x14ac:dyDescent="0.35">
      <c r="A25" t="s">
        <v>9064</v>
      </c>
      <c r="B25" t="s">
        <v>8730</v>
      </c>
      <c r="D25" t="s">
        <v>10</v>
      </c>
      <c r="F25" t="b">
        <v>0</v>
      </c>
      <c r="G25" s="2">
        <v>46203</v>
      </c>
      <c r="K25" s="6" t="s">
        <v>9084</v>
      </c>
      <c r="L25" t="s">
        <v>8813</v>
      </c>
      <c r="M25" t="s">
        <v>10</v>
      </c>
      <c r="N25" t="s">
        <v>9176</v>
      </c>
      <c r="Q25" t="s">
        <v>42</v>
      </c>
      <c r="R25" t="b">
        <v>1</v>
      </c>
      <c r="S25" s="2">
        <v>42277</v>
      </c>
    </row>
    <row r="26" spans="1:22" x14ac:dyDescent="0.35">
      <c r="A26" t="s">
        <v>9065</v>
      </c>
      <c r="B26" t="s">
        <v>8732</v>
      </c>
      <c r="D26" t="s">
        <v>10</v>
      </c>
      <c r="F26" t="b">
        <v>0</v>
      </c>
      <c r="G26" s="2">
        <v>42277</v>
      </c>
      <c r="K26" s="6" t="s">
        <v>9085</v>
      </c>
      <c r="L26" t="s">
        <v>8815</v>
      </c>
      <c r="M26" t="s">
        <v>10</v>
      </c>
      <c r="N26" t="s">
        <v>9177</v>
      </c>
      <c r="Q26" t="s">
        <v>42</v>
      </c>
      <c r="R26" t="b">
        <v>1</v>
      </c>
      <c r="S26" s="2">
        <v>42277</v>
      </c>
    </row>
    <row r="27" spans="1:22" x14ac:dyDescent="0.35">
      <c r="A27" t="s">
        <v>9066</v>
      </c>
      <c r="B27" t="s">
        <v>8734</v>
      </c>
      <c r="D27" t="s">
        <v>10</v>
      </c>
      <c r="F27" t="b">
        <v>0</v>
      </c>
      <c r="G27" s="2">
        <v>46203</v>
      </c>
      <c r="K27" s="6" t="s">
        <v>9086</v>
      </c>
      <c r="L27" t="s">
        <v>8817</v>
      </c>
      <c r="M27" t="s">
        <v>10</v>
      </c>
      <c r="N27" t="s">
        <v>9178</v>
      </c>
      <c r="Q27" t="s">
        <v>42</v>
      </c>
      <c r="R27" t="b">
        <v>1</v>
      </c>
      <c r="S27" s="2">
        <v>42277</v>
      </c>
    </row>
    <row r="28" spans="1:22" x14ac:dyDescent="0.35">
      <c r="A28" t="s">
        <v>9067</v>
      </c>
      <c r="B28" t="s">
        <v>8736</v>
      </c>
      <c r="D28" t="s">
        <v>10</v>
      </c>
      <c r="F28" t="b">
        <v>0</v>
      </c>
      <c r="G28" s="2">
        <v>46203</v>
      </c>
      <c r="K28" s="6" t="s">
        <v>9087</v>
      </c>
      <c r="L28" t="s">
        <v>8819</v>
      </c>
      <c r="M28" t="s">
        <v>10</v>
      </c>
      <c r="N28" t="s">
        <v>9179</v>
      </c>
      <c r="Q28" t="s">
        <v>42</v>
      </c>
      <c r="R28" t="b">
        <v>1</v>
      </c>
      <c r="S28" s="2">
        <v>42277</v>
      </c>
    </row>
    <row r="29" spans="1:22" x14ac:dyDescent="0.35">
      <c r="A29" t="s">
        <v>9068</v>
      </c>
      <c r="B29" t="s">
        <v>8738</v>
      </c>
      <c r="D29" t="s">
        <v>10</v>
      </c>
      <c r="F29" t="b">
        <v>0</v>
      </c>
      <c r="G29" s="2">
        <v>46203</v>
      </c>
      <c r="K29" t="s">
        <v>9180</v>
      </c>
      <c r="M29" t="s">
        <v>10</v>
      </c>
      <c r="S29" s="2">
        <v>42277</v>
      </c>
      <c r="V29" s="2">
        <v>44027</v>
      </c>
    </row>
    <row r="30" spans="1:22" x14ac:dyDescent="0.35">
      <c r="A30" t="s">
        <v>9069</v>
      </c>
      <c r="B30" t="s">
        <v>8740</v>
      </c>
      <c r="D30" t="s">
        <v>10</v>
      </c>
      <c r="F30" t="b">
        <v>0</v>
      </c>
      <c r="G30" s="2">
        <v>46203</v>
      </c>
      <c r="K30" s="6" t="s">
        <v>9088</v>
      </c>
      <c r="L30" t="s">
        <v>8821</v>
      </c>
      <c r="M30" t="s">
        <v>10</v>
      </c>
      <c r="N30" t="s">
        <v>9181</v>
      </c>
      <c r="Q30" t="s">
        <v>42</v>
      </c>
      <c r="R30" t="b">
        <v>1</v>
      </c>
      <c r="S30" s="2">
        <v>42277</v>
      </c>
    </row>
    <row r="31" spans="1:22" x14ac:dyDescent="0.35">
      <c r="A31" t="s">
        <v>9070</v>
      </c>
      <c r="B31" t="s">
        <v>8742</v>
      </c>
      <c r="D31" t="s">
        <v>10</v>
      </c>
      <c r="F31" t="b">
        <v>0</v>
      </c>
      <c r="G31" s="2">
        <v>46203</v>
      </c>
      <c r="K31" s="6" t="s">
        <v>9090</v>
      </c>
      <c r="L31" t="s">
        <v>8825</v>
      </c>
      <c r="M31" t="s">
        <v>10</v>
      </c>
      <c r="N31" t="s">
        <v>9182</v>
      </c>
      <c r="Q31" t="s">
        <v>42</v>
      </c>
      <c r="R31" t="b">
        <v>1</v>
      </c>
      <c r="S31" s="2">
        <v>42277</v>
      </c>
    </row>
    <row r="32" spans="1:22" x14ac:dyDescent="0.35">
      <c r="A32" t="s">
        <v>9071</v>
      </c>
      <c r="B32" t="s">
        <v>8744</v>
      </c>
      <c r="D32" t="s">
        <v>10</v>
      </c>
      <c r="F32" t="b">
        <v>0</v>
      </c>
      <c r="G32" s="2">
        <v>46203</v>
      </c>
      <c r="K32" t="s">
        <v>9183</v>
      </c>
      <c r="M32" t="s">
        <v>10</v>
      </c>
      <c r="S32" s="2">
        <v>42277</v>
      </c>
    </row>
    <row r="33" spans="1:22" x14ac:dyDescent="0.35">
      <c r="A33" t="s">
        <v>9072</v>
      </c>
      <c r="B33" t="s">
        <v>8754</v>
      </c>
      <c r="D33" t="s">
        <v>10</v>
      </c>
      <c r="F33" t="b">
        <v>0</v>
      </c>
      <c r="G33" s="2">
        <v>42277</v>
      </c>
      <c r="K33" s="6" t="s">
        <v>9091</v>
      </c>
      <c r="L33" t="s">
        <v>8827</v>
      </c>
      <c r="M33" t="s">
        <v>10</v>
      </c>
      <c r="N33" t="s">
        <v>9184</v>
      </c>
      <c r="Q33" t="s">
        <v>42</v>
      </c>
      <c r="R33" t="b">
        <v>1</v>
      </c>
      <c r="S33" s="2">
        <v>42277</v>
      </c>
    </row>
    <row r="34" spans="1:22" x14ac:dyDescent="0.35">
      <c r="A34" t="s">
        <v>9073</v>
      </c>
      <c r="B34" t="s">
        <v>8774</v>
      </c>
      <c r="D34" t="s">
        <v>10</v>
      </c>
      <c r="F34" t="b">
        <v>0</v>
      </c>
      <c r="G34" s="2">
        <v>42277</v>
      </c>
      <c r="J34" s="5">
        <v>46203</v>
      </c>
      <c r="K34" s="6" t="s">
        <v>9092</v>
      </c>
      <c r="L34" t="s">
        <v>1165</v>
      </c>
      <c r="M34" t="s">
        <v>10</v>
      </c>
      <c r="N34" t="s">
        <v>9185</v>
      </c>
      <c r="Q34" t="s">
        <v>42</v>
      </c>
      <c r="R34" t="b">
        <v>1</v>
      </c>
      <c r="S34" s="2">
        <v>42277</v>
      </c>
    </row>
    <row r="35" spans="1:22" x14ac:dyDescent="0.35">
      <c r="A35" t="s">
        <v>9074</v>
      </c>
      <c r="B35" t="s">
        <v>1217</v>
      </c>
      <c r="D35" t="s">
        <v>10</v>
      </c>
      <c r="F35" t="b">
        <v>0</v>
      </c>
      <c r="G35" s="2">
        <v>42277</v>
      </c>
      <c r="J35" s="5">
        <v>44027</v>
      </c>
      <c r="K35" t="s">
        <v>9186</v>
      </c>
      <c r="M35" t="s">
        <v>10</v>
      </c>
      <c r="S35" s="2">
        <v>42277</v>
      </c>
      <c r="V35" s="2">
        <v>44027</v>
      </c>
    </row>
    <row r="36" spans="1:22" x14ac:dyDescent="0.35">
      <c r="A36" t="s">
        <v>9075</v>
      </c>
      <c r="B36" t="s">
        <v>8795</v>
      </c>
      <c r="D36" t="s">
        <v>10</v>
      </c>
      <c r="F36" t="b">
        <v>0</v>
      </c>
      <c r="G36" s="2">
        <v>42277</v>
      </c>
      <c r="J36" s="5">
        <v>44027</v>
      </c>
      <c r="K36" s="6" t="s">
        <v>9093</v>
      </c>
      <c r="L36" t="s">
        <v>8830</v>
      </c>
      <c r="M36" t="s">
        <v>10</v>
      </c>
      <c r="N36" t="s">
        <v>9187</v>
      </c>
      <c r="Q36" t="s">
        <v>42</v>
      </c>
      <c r="R36" t="b">
        <v>1</v>
      </c>
      <c r="S36" s="2">
        <v>42277</v>
      </c>
    </row>
    <row r="37" spans="1:22" x14ac:dyDescent="0.35">
      <c r="A37" t="s">
        <v>9076</v>
      </c>
      <c r="B37" t="s">
        <v>8797</v>
      </c>
      <c r="D37" t="s">
        <v>10</v>
      </c>
      <c r="F37" t="b">
        <v>0</v>
      </c>
      <c r="G37" s="2">
        <v>42277</v>
      </c>
      <c r="K37" s="6" t="s">
        <v>9094</v>
      </c>
      <c r="L37" t="s">
        <v>8832</v>
      </c>
      <c r="M37" t="s">
        <v>10</v>
      </c>
      <c r="N37" t="s">
        <v>9188</v>
      </c>
      <c r="Q37" t="s">
        <v>42</v>
      </c>
      <c r="R37" t="b">
        <v>1</v>
      </c>
      <c r="S37" s="2">
        <v>42277</v>
      </c>
    </row>
    <row r="38" spans="1:22" x14ac:dyDescent="0.35">
      <c r="A38" t="s">
        <v>9077</v>
      </c>
      <c r="B38" t="s">
        <v>1139</v>
      </c>
      <c r="D38" t="s">
        <v>10</v>
      </c>
      <c r="F38" t="b">
        <v>0</v>
      </c>
      <c r="G38" s="2">
        <v>42277</v>
      </c>
      <c r="K38" t="s">
        <v>9189</v>
      </c>
      <c r="M38" t="s">
        <v>10</v>
      </c>
      <c r="S38" s="2">
        <v>42277</v>
      </c>
    </row>
    <row r="39" spans="1:22" x14ac:dyDescent="0.35">
      <c r="A39" t="s">
        <v>9078</v>
      </c>
      <c r="B39" t="s">
        <v>8800</v>
      </c>
      <c r="D39" t="s">
        <v>10</v>
      </c>
      <c r="F39" t="b">
        <v>0</v>
      </c>
      <c r="G39" s="2">
        <v>42277</v>
      </c>
      <c r="K39" s="6" t="s">
        <v>9095</v>
      </c>
      <c r="L39" t="s">
        <v>8834</v>
      </c>
      <c r="M39" t="s">
        <v>10</v>
      </c>
      <c r="N39" t="s">
        <v>9190</v>
      </c>
      <c r="Q39" t="s">
        <v>42</v>
      </c>
      <c r="R39" t="b">
        <v>1</v>
      </c>
      <c r="S39" s="2">
        <v>42277</v>
      </c>
    </row>
    <row r="40" spans="1:22" x14ac:dyDescent="0.35">
      <c r="A40" t="s">
        <v>9079</v>
      </c>
      <c r="B40" t="s">
        <v>8802</v>
      </c>
      <c r="D40" t="s">
        <v>10</v>
      </c>
      <c r="F40" t="b">
        <v>0</v>
      </c>
      <c r="G40" s="2">
        <v>41827</v>
      </c>
      <c r="K40" s="6" t="s">
        <v>9096</v>
      </c>
      <c r="L40" t="s">
        <v>8836</v>
      </c>
      <c r="M40" t="s">
        <v>10</v>
      </c>
      <c r="N40" t="s">
        <v>9191</v>
      </c>
      <c r="Q40" t="s">
        <v>42</v>
      </c>
      <c r="R40" t="b">
        <v>1</v>
      </c>
      <c r="S40" s="2">
        <v>42277</v>
      </c>
    </row>
    <row r="41" spans="1:22" x14ac:dyDescent="0.35">
      <c r="A41" t="s">
        <v>9080</v>
      </c>
      <c r="B41" t="s">
        <v>8804</v>
      </c>
      <c r="D41" t="s">
        <v>10</v>
      </c>
      <c r="F41" t="b">
        <v>0</v>
      </c>
      <c r="G41" s="2">
        <v>42277</v>
      </c>
      <c r="K41" s="6" t="s">
        <v>9097</v>
      </c>
      <c r="L41" t="s">
        <v>8838</v>
      </c>
      <c r="M41" t="s">
        <v>10</v>
      </c>
      <c r="N41" t="s">
        <v>9192</v>
      </c>
      <c r="Q41" t="s">
        <v>42</v>
      </c>
      <c r="R41" t="b">
        <v>1</v>
      </c>
      <c r="S41" s="2">
        <v>42277</v>
      </c>
    </row>
    <row r="42" spans="1:22" x14ac:dyDescent="0.35">
      <c r="A42" t="s">
        <v>406</v>
      </c>
      <c r="B42" t="s">
        <v>8806</v>
      </c>
      <c r="D42" t="s">
        <v>10</v>
      </c>
      <c r="F42" t="b">
        <v>0</v>
      </c>
      <c r="G42" s="2">
        <v>42277</v>
      </c>
      <c r="K42" s="6" t="s">
        <v>9098</v>
      </c>
      <c r="L42" t="s">
        <v>8840</v>
      </c>
      <c r="M42" t="s">
        <v>10</v>
      </c>
      <c r="N42" t="s">
        <v>9193</v>
      </c>
      <c r="Q42" t="s">
        <v>42</v>
      </c>
      <c r="R42" t="b">
        <v>1</v>
      </c>
      <c r="S42" s="2">
        <v>42277</v>
      </c>
    </row>
    <row r="43" spans="1:22" x14ac:dyDescent="0.35">
      <c r="A43" t="s">
        <v>9081</v>
      </c>
      <c r="B43" t="s">
        <v>8808</v>
      </c>
      <c r="D43" t="s">
        <v>10</v>
      </c>
      <c r="F43" t="b">
        <v>0</v>
      </c>
      <c r="G43" s="2">
        <v>42277</v>
      </c>
      <c r="K43" t="s">
        <v>9194</v>
      </c>
      <c r="M43" t="s">
        <v>10</v>
      </c>
      <c r="S43" s="2">
        <v>42931</v>
      </c>
    </row>
    <row r="44" spans="1:22" x14ac:dyDescent="0.35">
      <c r="A44" t="s">
        <v>9082</v>
      </c>
      <c r="B44" t="s">
        <v>8810</v>
      </c>
      <c r="D44" t="s">
        <v>10</v>
      </c>
      <c r="F44" t="b">
        <v>0</v>
      </c>
      <c r="G44" s="2">
        <v>42277</v>
      </c>
      <c r="K44" s="6" t="s">
        <v>9099</v>
      </c>
      <c r="L44" t="s">
        <v>8842</v>
      </c>
      <c r="M44" t="s">
        <v>10</v>
      </c>
      <c r="N44" t="s">
        <v>9195</v>
      </c>
      <c r="Q44" t="s">
        <v>42</v>
      </c>
      <c r="R44" t="b">
        <v>1</v>
      </c>
      <c r="S44" s="2">
        <v>42931</v>
      </c>
    </row>
    <row r="45" spans="1:22" x14ac:dyDescent="0.35">
      <c r="A45" t="s">
        <v>9083</v>
      </c>
      <c r="B45" t="s">
        <v>1171</v>
      </c>
      <c r="D45" t="s">
        <v>10</v>
      </c>
      <c r="F45" t="b">
        <v>0</v>
      </c>
      <c r="G45" s="2">
        <v>42277</v>
      </c>
      <c r="K45" s="6" t="s">
        <v>9101</v>
      </c>
      <c r="L45" t="s">
        <v>8845</v>
      </c>
      <c r="M45" t="s">
        <v>10</v>
      </c>
      <c r="N45" t="s">
        <v>9196</v>
      </c>
      <c r="Q45" t="s">
        <v>42</v>
      </c>
      <c r="R45" t="b">
        <v>1</v>
      </c>
      <c r="S45" s="2">
        <v>42931</v>
      </c>
    </row>
    <row r="46" spans="1:22" x14ac:dyDescent="0.35">
      <c r="A46" t="s">
        <v>9084</v>
      </c>
      <c r="B46" t="s">
        <v>8813</v>
      </c>
      <c r="D46" t="s">
        <v>10</v>
      </c>
      <c r="F46" t="b">
        <v>0</v>
      </c>
      <c r="G46" s="2">
        <v>42277</v>
      </c>
      <c r="K46" t="s">
        <v>9197</v>
      </c>
      <c r="M46" t="s">
        <v>10</v>
      </c>
      <c r="S46" s="2">
        <v>41827</v>
      </c>
      <c r="U46" s="2">
        <v>42277</v>
      </c>
    </row>
    <row r="47" spans="1:22" x14ac:dyDescent="0.35">
      <c r="A47" t="s">
        <v>9085</v>
      </c>
      <c r="B47" t="s">
        <v>8815</v>
      </c>
      <c r="D47" t="s">
        <v>10</v>
      </c>
      <c r="F47" t="b">
        <v>0</v>
      </c>
      <c r="G47" s="2">
        <v>42277</v>
      </c>
      <c r="K47" s="6" t="s">
        <v>9042</v>
      </c>
      <c r="L47" t="s">
        <v>1116</v>
      </c>
      <c r="M47" t="s">
        <v>10</v>
      </c>
      <c r="N47" t="s">
        <v>9042</v>
      </c>
      <c r="P47" t="s">
        <v>8991</v>
      </c>
      <c r="Q47" t="s">
        <v>42</v>
      </c>
      <c r="R47" t="b">
        <v>1</v>
      </c>
      <c r="S47" s="2">
        <v>41827</v>
      </c>
    </row>
    <row r="48" spans="1:22" x14ac:dyDescent="0.35">
      <c r="A48" t="s">
        <v>9086</v>
      </c>
      <c r="B48" t="s">
        <v>8817</v>
      </c>
      <c r="D48" t="s">
        <v>10</v>
      </c>
      <c r="F48" t="b">
        <v>0</v>
      </c>
      <c r="G48" s="2">
        <v>42277</v>
      </c>
      <c r="K48" s="7" t="s">
        <v>9100</v>
      </c>
      <c r="L48" t="s">
        <v>1150</v>
      </c>
      <c r="M48" t="s">
        <v>10</v>
      </c>
      <c r="N48" t="s">
        <v>9100</v>
      </c>
      <c r="Q48" t="s">
        <v>8992</v>
      </c>
      <c r="R48" t="b">
        <v>1</v>
      </c>
      <c r="S48" s="2">
        <v>41827</v>
      </c>
    </row>
    <row r="49" spans="1:19" x14ac:dyDescent="0.35">
      <c r="A49" t="s">
        <v>9087</v>
      </c>
      <c r="B49" t="s">
        <v>8819</v>
      </c>
      <c r="D49" t="s">
        <v>10</v>
      </c>
      <c r="F49" t="b">
        <v>0</v>
      </c>
      <c r="G49" s="2">
        <v>42277</v>
      </c>
      <c r="K49" s="7" t="s">
        <v>9043</v>
      </c>
      <c r="L49" t="s">
        <v>8686</v>
      </c>
      <c r="M49" t="s">
        <v>10</v>
      </c>
      <c r="N49" t="s">
        <v>9043</v>
      </c>
      <c r="Q49" t="s">
        <v>8992</v>
      </c>
      <c r="R49" t="b">
        <v>1</v>
      </c>
      <c r="S49" s="2">
        <v>41827</v>
      </c>
    </row>
    <row r="50" spans="1:19" x14ac:dyDescent="0.35">
      <c r="A50" t="s">
        <v>9088</v>
      </c>
      <c r="B50" t="s">
        <v>8821</v>
      </c>
      <c r="D50" t="s">
        <v>10</v>
      </c>
      <c r="F50" t="b">
        <v>0</v>
      </c>
      <c r="G50" s="2">
        <v>42277</v>
      </c>
      <c r="K50" t="s">
        <v>9198</v>
      </c>
      <c r="M50" t="s">
        <v>10</v>
      </c>
      <c r="S50" s="2">
        <v>42931</v>
      </c>
    </row>
    <row r="51" spans="1:19" x14ac:dyDescent="0.35">
      <c r="A51" t="s">
        <v>9089</v>
      </c>
      <c r="B51" t="s">
        <v>8823</v>
      </c>
      <c r="D51" t="s">
        <v>10</v>
      </c>
      <c r="F51" t="b">
        <v>0</v>
      </c>
      <c r="G51" s="2">
        <v>41827</v>
      </c>
      <c r="K51" s="6" t="s">
        <v>9099</v>
      </c>
      <c r="L51" t="s">
        <v>8842</v>
      </c>
      <c r="M51" t="s">
        <v>10</v>
      </c>
      <c r="N51" t="s">
        <v>9195</v>
      </c>
      <c r="Q51" t="s">
        <v>42</v>
      </c>
      <c r="R51" t="b">
        <v>1</v>
      </c>
      <c r="S51" s="2">
        <v>42931</v>
      </c>
    </row>
    <row r="52" spans="1:19" x14ac:dyDescent="0.35">
      <c r="A52" t="s">
        <v>9090</v>
      </c>
      <c r="B52" t="s">
        <v>8825</v>
      </c>
      <c r="D52" t="s">
        <v>10</v>
      </c>
      <c r="F52" t="b">
        <v>0</v>
      </c>
      <c r="G52" s="2">
        <v>42277</v>
      </c>
      <c r="K52" s="6" t="s">
        <v>9102</v>
      </c>
      <c r="L52" t="s">
        <v>8847</v>
      </c>
      <c r="M52" t="s">
        <v>10</v>
      </c>
      <c r="N52" t="s">
        <v>9199</v>
      </c>
      <c r="Q52" t="s">
        <v>42</v>
      </c>
      <c r="R52" t="b">
        <v>1</v>
      </c>
      <c r="S52" s="2">
        <v>42931</v>
      </c>
    </row>
    <row r="53" spans="1:19" x14ac:dyDescent="0.35">
      <c r="A53" t="s">
        <v>9091</v>
      </c>
      <c r="B53" t="s">
        <v>8827</v>
      </c>
      <c r="D53" t="s">
        <v>10</v>
      </c>
      <c r="F53" t="b">
        <v>0</v>
      </c>
      <c r="G53" s="2">
        <v>42277</v>
      </c>
      <c r="K53" s="6" t="s">
        <v>9103</v>
      </c>
      <c r="L53" t="s">
        <v>8849</v>
      </c>
      <c r="M53" t="s">
        <v>10</v>
      </c>
      <c r="N53" t="s">
        <v>9200</v>
      </c>
      <c r="Q53" t="s">
        <v>42</v>
      </c>
      <c r="R53" t="b">
        <v>1</v>
      </c>
      <c r="S53" s="2">
        <v>42931</v>
      </c>
    </row>
    <row r="54" spans="1:19" x14ac:dyDescent="0.35">
      <c r="A54" t="s">
        <v>9092</v>
      </c>
      <c r="B54" t="s">
        <v>1165</v>
      </c>
      <c r="D54" t="s">
        <v>10</v>
      </c>
      <c r="F54" t="b">
        <v>0</v>
      </c>
      <c r="G54" s="2">
        <v>42277</v>
      </c>
      <c r="K54" s="6" t="s">
        <v>9104</v>
      </c>
      <c r="L54" t="s">
        <v>8851</v>
      </c>
      <c r="M54" t="s">
        <v>10</v>
      </c>
      <c r="N54" t="s">
        <v>9201</v>
      </c>
      <c r="Q54" t="s">
        <v>42</v>
      </c>
      <c r="R54" t="b">
        <v>1</v>
      </c>
      <c r="S54" s="2">
        <v>42931</v>
      </c>
    </row>
    <row r="55" spans="1:19" x14ac:dyDescent="0.35">
      <c r="A55" t="s">
        <v>9093</v>
      </c>
      <c r="B55" t="s">
        <v>8830</v>
      </c>
      <c r="D55" t="s">
        <v>10</v>
      </c>
      <c r="F55" t="b">
        <v>0</v>
      </c>
      <c r="G55" s="2">
        <v>42277</v>
      </c>
      <c r="K55" s="6" t="s">
        <v>9105</v>
      </c>
      <c r="L55" t="s">
        <v>8853</v>
      </c>
      <c r="M55" t="s">
        <v>10</v>
      </c>
      <c r="N55" t="s">
        <v>9202</v>
      </c>
      <c r="Q55" t="s">
        <v>42</v>
      </c>
      <c r="R55" t="b">
        <v>1</v>
      </c>
      <c r="S55" s="2">
        <v>42931</v>
      </c>
    </row>
    <row r="56" spans="1:19" x14ac:dyDescent="0.35">
      <c r="A56" t="s">
        <v>9094</v>
      </c>
      <c r="B56" t="s">
        <v>8832</v>
      </c>
      <c r="D56" t="s">
        <v>10</v>
      </c>
      <c r="F56" t="b">
        <v>0</v>
      </c>
      <c r="G56" s="2">
        <v>42277</v>
      </c>
      <c r="K56" s="6" t="s">
        <v>9101</v>
      </c>
      <c r="L56" t="s">
        <v>8845</v>
      </c>
      <c r="M56" t="s">
        <v>10</v>
      </c>
      <c r="N56" t="s">
        <v>9196</v>
      </c>
      <c r="Q56" t="s">
        <v>42</v>
      </c>
      <c r="R56" t="b">
        <v>1</v>
      </c>
      <c r="S56" s="2">
        <v>42931</v>
      </c>
    </row>
    <row r="57" spans="1:19" x14ac:dyDescent="0.35">
      <c r="A57" t="s">
        <v>9095</v>
      </c>
      <c r="B57" t="s">
        <v>8834</v>
      </c>
      <c r="D57" t="s">
        <v>10</v>
      </c>
      <c r="F57" t="b">
        <v>0</v>
      </c>
      <c r="G57" s="2">
        <v>42277</v>
      </c>
      <c r="K57" t="s">
        <v>9203</v>
      </c>
      <c r="M57" t="s">
        <v>10</v>
      </c>
      <c r="S57" s="2">
        <v>42931</v>
      </c>
    </row>
    <row r="58" spans="1:19" x14ac:dyDescent="0.35">
      <c r="A58" t="s">
        <v>9096</v>
      </c>
      <c r="B58" t="s">
        <v>8836</v>
      </c>
      <c r="D58" t="s">
        <v>10</v>
      </c>
      <c r="F58" t="b">
        <v>0</v>
      </c>
      <c r="G58" s="2">
        <v>42277</v>
      </c>
      <c r="K58" s="6" t="s">
        <v>9106</v>
      </c>
      <c r="L58" t="s">
        <v>8855</v>
      </c>
      <c r="M58" t="s">
        <v>10</v>
      </c>
      <c r="N58" t="s">
        <v>9204</v>
      </c>
      <c r="Q58" t="s">
        <v>42</v>
      </c>
      <c r="R58" t="b">
        <v>1</v>
      </c>
      <c r="S58" s="2">
        <v>42931</v>
      </c>
    </row>
    <row r="59" spans="1:19" x14ac:dyDescent="0.35">
      <c r="A59" t="s">
        <v>9097</v>
      </c>
      <c r="B59" t="s">
        <v>8838</v>
      </c>
      <c r="D59" t="s">
        <v>10</v>
      </c>
      <c r="F59" t="b">
        <v>0</v>
      </c>
      <c r="G59" s="2">
        <v>42277</v>
      </c>
      <c r="K59" s="6" t="s">
        <v>9107</v>
      </c>
      <c r="L59" t="s">
        <v>8857</v>
      </c>
      <c r="M59" t="s">
        <v>10</v>
      </c>
      <c r="N59" t="s">
        <v>9205</v>
      </c>
      <c r="Q59" t="s">
        <v>42</v>
      </c>
      <c r="R59" t="b">
        <v>1</v>
      </c>
      <c r="S59" s="2">
        <v>42931</v>
      </c>
    </row>
    <row r="60" spans="1:19" x14ac:dyDescent="0.35">
      <c r="A60" t="s">
        <v>9098</v>
      </c>
      <c r="B60" t="s">
        <v>8840</v>
      </c>
      <c r="D60" t="s">
        <v>10</v>
      </c>
      <c r="F60" t="b">
        <v>0</v>
      </c>
      <c r="G60" s="2">
        <v>42277</v>
      </c>
      <c r="K60" s="6" t="s">
        <v>9104</v>
      </c>
      <c r="L60" t="s">
        <v>8851</v>
      </c>
      <c r="M60" t="s">
        <v>10</v>
      </c>
      <c r="N60" t="s">
        <v>9201</v>
      </c>
      <c r="Q60" t="s">
        <v>42</v>
      </c>
      <c r="R60" t="b">
        <v>1</v>
      </c>
      <c r="S60" s="2">
        <v>42931</v>
      </c>
    </row>
    <row r="61" spans="1:19" x14ac:dyDescent="0.35">
      <c r="A61" t="s">
        <v>9099</v>
      </c>
      <c r="B61" t="s">
        <v>8842</v>
      </c>
      <c r="D61" t="s">
        <v>10</v>
      </c>
      <c r="F61" t="b">
        <v>0</v>
      </c>
      <c r="G61" s="2">
        <v>42931</v>
      </c>
      <c r="K61" s="6" t="s">
        <v>9108</v>
      </c>
      <c r="L61" t="s">
        <v>1168</v>
      </c>
      <c r="M61" t="s">
        <v>10</v>
      </c>
      <c r="N61" t="s">
        <v>9206</v>
      </c>
      <c r="Q61" t="s">
        <v>42</v>
      </c>
      <c r="R61" t="b">
        <v>1</v>
      </c>
      <c r="S61" s="2">
        <v>42931</v>
      </c>
    </row>
    <row r="62" spans="1:19" x14ac:dyDescent="0.35">
      <c r="A62" t="s">
        <v>9100</v>
      </c>
      <c r="B62" t="s">
        <v>1150</v>
      </c>
      <c r="D62" t="s">
        <v>10</v>
      </c>
      <c r="F62" t="b">
        <v>0</v>
      </c>
      <c r="G62" s="2">
        <v>41827</v>
      </c>
      <c r="K62" s="6" t="s">
        <v>9101</v>
      </c>
      <c r="L62" t="s">
        <v>8845</v>
      </c>
      <c r="M62" t="s">
        <v>10</v>
      </c>
      <c r="N62" t="s">
        <v>9196</v>
      </c>
      <c r="Q62" t="s">
        <v>42</v>
      </c>
      <c r="R62" t="b">
        <v>1</v>
      </c>
      <c r="S62" s="2">
        <v>42931</v>
      </c>
    </row>
    <row r="63" spans="1:19" x14ac:dyDescent="0.35">
      <c r="A63" t="s">
        <v>9101</v>
      </c>
      <c r="B63" t="s">
        <v>8845</v>
      </c>
      <c r="D63" t="s">
        <v>10</v>
      </c>
      <c r="F63" t="b">
        <v>0</v>
      </c>
      <c r="G63" s="2">
        <v>42931</v>
      </c>
      <c r="K63" t="s">
        <v>9207</v>
      </c>
      <c r="M63" t="s">
        <v>10</v>
      </c>
      <c r="S63" s="2">
        <v>42931</v>
      </c>
    </row>
    <row r="64" spans="1:19" x14ac:dyDescent="0.35">
      <c r="A64" t="s">
        <v>9102</v>
      </c>
      <c r="B64" t="s">
        <v>8847</v>
      </c>
      <c r="D64" t="s">
        <v>10</v>
      </c>
      <c r="F64" t="b">
        <v>0</v>
      </c>
      <c r="G64" s="2">
        <v>42931</v>
      </c>
      <c r="K64" s="6" t="s">
        <v>9099</v>
      </c>
      <c r="L64" t="s">
        <v>8842</v>
      </c>
      <c r="M64" t="s">
        <v>10</v>
      </c>
      <c r="N64" t="s">
        <v>9195</v>
      </c>
      <c r="Q64" t="s">
        <v>42</v>
      </c>
      <c r="R64" t="b">
        <v>1</v>
      </c>
      <c r="S64" s="2">
        <v>42931</v>
      </c>
    </row>
    <row r="65" spans="1:22" x14ac:dyDescent="0.35">
      <c r="A65" t="s">
        <v>9103</v>
      </c>
      <c r="B65" t="s">
        <v>8849</v>
      </c>
      <c r="D65" t="s">
        <v>10</v>
      </c>
      <c r="F65" t="b">
        <v>0</v>
      </c>
      <c r="G65" s="2">
        <v>42931</v>
      </c>
      <c r="K65" s="6" t="s">
        <v>9102</v>
      </c>
      <c r="L65" t="s">
        <v>8847</v>
      </c>
      <c r="M65" t="s">
        <v>10</v>
      </c>
      <c r="N65" t="s">
        <v>9208</v>
      </c>
      <c r="Q65" t="s">
        <v>42</v>
      </c>
      <c r="R65" t="b">
        <v>1</v>
      </c>
      <c r="S65" s="2">
        <v>42931</v>
      </c>
    </row>
    <row r="66" spans="1:22" x14ac:dyDescent="0.35">
      <c r="A66" t="s">
        <v>9104</v>
      </c>
      <c r="B66" t="s">
        <v>8851</v>
      </c>
      <c r="D66" t="s">
        <v>10</v>
      </c>
      <c r="F66" t="b">
        <v>0</v>
      </c>
      <c r="G66" s="2">
        <v>42931</v>
      </c>
      <c r="K66" s="6" t="s">
        <v>9103</v>
      </c>
      <c r="L66" t="s">
        <v>8849</v>
      </c>
      <c r="M66" t="s">
        <v>10</v>
      </c>
      <c r="N66" t="s">
        <v>9209</v>
      </c>
      <c r="Q66" t="s">
        <v>42</v>
      </c>
      <c r="R66" t="b">
        <v>1</v>
      </c>
      <c r="S66" s="2">
        <v>42931</v>
      </c>
    </row>
    <row r="67" spans="1:22" x14ac:dyDescent="0.35">
      <c r="A67" t="s">
        <v>9105</v>
      </c>
      <c r="B67" t="s">
        <v>8853</v>
      </c>
      <c r="D67" t="s">
        <v>10</v>
      </c>
      <c r="F67" t="b">
        <v>0</v>
      </c>
      <c r="G67" s="2">
        <v>42931</v>
      </c>
      <c r="K67" s="6" t="s">
        <v>9104</v>
      </c>
      <c r="L67" t="s">
        <v>8851</v>
      </c>
      <c r="M67" t="s">
        <v>10</v>
      </c>
      <c r="N67" t="s">
        <v>9201</v>
      </c>
      <c r="Q67" t="s">
        <v>42</v>
      </c>
      <c r="R67" t="b">
        <v>1</v>
      </c>
      <c r="S67" s="2">
        <v>42931</v>
      </c>
    </row>
    <row r="68" spans="1:22" x14ac:dyDescent="0.35">
      <c r="A68" t="s">
        <v>9106</v>
      </c>
      <c r="B68" t="s">
        <v>8855</v>
      </c>
      <c r="D68" t="s">
        <v>10</v>
      </c>
      <c r="F68" t="b">
        <v>0</v>
      </c>
      <c r="G68" s="2">
        <v>42931</v>
      </c>
      <c r="K68" s="6" t="s">
        <v>9105</v>
      </c>
      <c r="L68" t="s">
        <v>8853</v>
      </c>
      <c r="M68" t="s">
        <v>10</v>
      </c>
      <c r="N68" t="s">
        <v>9210</v>
      </c>
      <c r="Q68" t="s">
        <v>42</v>
      </c>
      <c r="R68" t="b">
        <v>1</v>
      </c>
      <c r="S68" s="2">
        <v>42931</v>
      </c>
    </row>
    <row r="69" spans="1:22" x14ac:dyDescent="0.35">
      <c r="A69" t="s">
        <v>9107</v>
      </c>
      <c r="B69" t="s">
        <v>8857</v>
      </c>
      <c r="D69" t="s">
        <v>10</v>
      </c>
      <c r="F69" t="b">
        <v>0</v>
      </c>
      <c r="G69" s="2">
        <v>42931</v>
      </c>
      <c r="K69" s="6" t="s">
        <v>9106</v>
      </c>
      <c r="L69" t="s">
        <v>8855</v>
      </c>
      <c r="M69" t="s">
        <v>10</v>
      </c>
      <c r="N69" t="s">
        <v>9204</v>
      </c>
      <c r="Q69" t="s">
        <v>42</v>
      </c>
      <c r="R69" t="b">
        <v>1</v>
      </c>
      <c r="S69" s="2">
        <v>42931</v>
      </c>
    </row>
    <row r="70" spans="1:22" x14ac:dyDescent="0.35">
      <c r="A70" t="s">
        <v>9108</v>
      </c>
      <c r="B70" t="s">
        <v>1168</v>
      </c>
      <c r="D70" t="s">
        <v>10</v>
      </c>
      <c r="F70" t="b">
        <v>0</v>
      </c>
      <c r="G70" s="2">
        <v>42931</v>
      </c>
      <c r="K70" s="6" t="s">
        <v>9107</v>
      </c>
      <c r="L70" t="s">
        <v>8857</v>
      </c>
      <c r="M70" t="s">
        <v>10</v>
      </c>
      <c r="N70" t="s">
        <v>9205</v>
      </c>
      <c r="Q70" t="s">
        <v>42</v>
      </c>
      <c r="R70" t="b">
        <v>1</v>
      </c>
      <c r="S70" s="2">
        <v>42931</v>
      </c>
    </row>
    <row r="71" spans="1:22" x14ac:dyDescent="0.35">
      <c r="A71" t="s">
        <v>9109</v>
      </c>
      <c r="B71" t="s">
        <v>8860</v>
      </c>
      <c r="D71" t="s">
        <v>10</v>
      </c>
      <c r="F71" t="b">
        <v>0</v>
      </c>
      <c r="G71" s="2">
        <v>43661</v>
      </c>
      <c r="K71" s="6" t="s">
        <v>9108</v>
      </c>
      <c r="L71" t="s">
        <v>1168</v>
      </c>
      <c r="M71" t="s">
        <v>10</v>
      </c>
      <c r="N71" t="s">
        <v>9206</v>
      </c>
      <c r="Q71" t="s">
        <v>42</v>
      </c>
      <c r="R71" t="b">
        <v>1</v>
      </c>
      <c r="S71" s="2">
        <v>42931</v>
      </c>
    </row>
    <row r="72" spans="1:22" x14ac:dyDescent="0.35">
      <c r="A72" t="s">
        <v>9110</v>
      </c>
      <c r="B72" t="s">
        <v>8862</v>
      </c>
      <c r="D72" t="s">
        <v>10</v>
      </c>
      <c r="F72" t="b">
        <v>0</v>
      </c>
      <c r="G72" s="2">
        <v>43661</v>
      </c>
      <c r="J72" s="5">
        <v>46203</v>
      </c>
      <c r="K72" s="6" t="s">
        <v>9101</v>
      </c>
      <c r="L72" t="s">
        <v>8845</v>
      </c>
      <c r="M72" t="s">
        <v>10</v>
      </c>
      <c r="N72" t="s">
        <v>9196</v>
      </c>
      <c r="Q72" t="s">
        <v>42</v>
      </c>
      <c r="R72" t="b">
        <v>1</v>
      </c>
      <c r="S72" s="2">
        <v>42931</v>
      </c>
    </row>
    <row r="73" spans="1:22" x14ac:dyDescent="0.35">
      <c r="A73" t="s">
        <v>633</v>
      </c>
      <c r="B73" t="s">
        <v>8864</v>
      </c>
      <c r="D73" t="s">
        <v>10</v>
      </c>
      <c r="F73" t="b">
        <v>0</v>
      </c>
      <c r="G73" s="2">
        <v>42277</v>
      </c>
      <c r="K73" t="s">
        <v>9211</v>
      </c>
      <c r="M73" t="s">
        <v>10</v>
      </c>
      <c r="S73" s="2">
        <v>43661</v>
      </c>
      <c r="V73" s="2">
        <v>44027</v>
      </c>
    </row>
    <row r="74" spans="1:22" x14ac:dyDescent="0.35">
      <c r="A74" t="s">
        <v>9111</v>
      </c>
      <c r="B74" t="s">
        <v>8866</v>
      </c>
      <c r="D74" t="s">
        <v>10</v>
      </c>
      <c r="F74" t="b">
        <v>0</v>
      </c>
      <c r="G74" s="2">
        <v>43661</v>
      </c>
      <c r="J74" s="5">
        <v>46203</v>
      </c>
      <c r="K74" s="6" t="s">
        <v>9109</v>
      </c>
      <c r="L74" t="s">
        <v>8860</v>
      </c>
      <c r="M74" t="s">
        <v>10</v>
      </c>
      <c r="N74" t="s">
        <v>9212</v>
      </c>
      <c r="Q74" t="s">
        <v>42</v>
      </c>
      <c r="R74" t="b">
        <v>1</v>
      </c>
      <c r="S74" s="2">
        <v>43661</v>
      </c>
      <c r="V74" s="2">
        <v>45122</v>
      </c>
    </row>
    <row r="75" spans="1:22" x14ac:dyDescent="0.35">
      <c r="A75" t="s">
        <v>9112</v>
      </c>
      <c r="B75" t="s">
        <v>8870</v>
      </c>
      <c r="D75" t="s">
        <v>10</v>
      </c>
      <c r="F75" t="b">
        <v>0</v>
      </c>
      <c r="G75" s="2">
        <v>43661</v>
      </c>
      <c r="J75" s="5">
        <v>46203</v>
      </c>
      <c r="K75" s="6" t="s">
        <v>9110</v>
      </c>
      <c r="L75" t="s">
        <v>8862</v>
      </c>
      <c r="M75" t="s">
        <v>10</v>
      </c>
      <c r="N75" t="s">
        <v>9213</v>
      </c>
      <c r="Q75" t="s">
        <v>42</v>
      </c>
      <c r="R75" t="b">
        <v>1</v>
      </c>
      <c r="S75" s="2">
        <v>43661</v>
      </c>
      <c r="V75" s="2">
        <v>46203</v>
      </c>
    </row>
    <row r="76" spans="1:22" x14ac:dyDescent="0.35">
      <c r="A76" t="s">
        <v>9113</v>
      </c>
      <c r="B76" t="s">
        <v>8872</v>
      </c>
      <c r="D76" t="s">
        <v>10</v>
      </c>
      <c r="F76" t="b">
        <v>0</v>
      </c>
      <c r="G76" s="2">
        <v>43661</v>
      </c>
      <c r="K76" s="6" t="s">
        <v>9111</v>
      </c>
      <c r="L76" t="s">
        <v>8866</v>
      </c>
      <c r="M76" t="s">
        <v>10</v>
      </c>
      <c r="N76" t="s">
        <v>9214</v>
      </c>
      <c r="Q76" t="s">
        <v>42</v>
      </c>
      <c r="R76" t="b">
        <v>1</v>
      </c>
      <c r="S76" s="2">
        <v>43661</v>
      </c>
      <c r="V76" s="2">
        <v>46203</v>
      </c>
    </row>
    <row r="77" spans="1:22" x14ac:dyDescent="0.35">
      <c r="A77" t="s">
        <v>3689</v>
      </c>
      <c r="B77" t="s">
        <v>8874</v>
      </c>
      <c r="D77" t="s">
        <v>10</v>
      </c>
      <c r="F77" t="b">
        <v>0</v>
      </c>
      <c r="G77" s="2">
        <v>43661</v>
      </c>
      <c r="K77" s="6" t="s">
        <v>9112</v>
      </c>
      <c r="L77" t="s">
        <v>8870</v>
      </c>
      <c r="M77" t="s">
        <v>10</v>
      </c>
      <c r="N77" t="s">
        <v>9215</v>
      </c>
      <c r="Q77" t="s">
        <v>42</v>
      </c>
      <c r="R77" t="b">
        <v>1</v>
      </c>
      <c r="S77" s="2">
        <v>43661</v>
      </c>
      <c r="V77" s="2">
        <v>46203</v>
      </c>
    </row>
    <row r="78" spans="1:22" x14ac:dyDescent="0.35">
      <c r="A78" t="s">
        <v>9114</v>
      </c>
      <c r="B78" t="s">
        <v>8876</v>
      </c>
      <c r="D78" t="s">
        <v>10</v>
      </c>
      <c r="F78" t="b">
        <v>0</v>
      </c>
      <c r="G78" s="2">
        <v>43661</v>
      </c>
      <c r="K78" s="6" t="s">
        <v>9113</v>
      </c>
      <c r="L78" t="s">
        <v>8872</v>
      </c>
      <c r="M78" t="s">
        <v>10</v>
      </c>
      <c r="N78" t="s">
        <v>9216</v>
      </c>
      <c r="Q78" t="s">
        <v>42</v>
      </c>
      <c r="R78" t="b">
        <v>1</v>
      </c>
      <c r="S78" s="2">
        <v>43661</v>
      </c>
    </row>
    <row r="79" spans="1:22" x14ac:dyDescent="0.35">
      <c r="A79" t="s">
        <v>9115</v>
      </c>
      <c r="B79" t="s">
        <v>8878</v>
      </c>
      <c r="D79" t="s">
        <v>10</v>
      </c>
      <c r="F79" t="b">
        <v>0</v>
      </c>
      <c r="G79" s="2">
        <v>43661</v>
      </c>
      <c r="K79" t="s">
        <v>9217</v>
      </c>
      <c r="M79" t="s">
        <v>10</v>
      </c>
      <c r="S79" s="2">
        <v>43661</v>
      </c>
    </row>
    <row r="80" spans="1:22" x14ac:dyDescent="0.35">
      <c r="A80" t="s">
        <v>9116</v>
      </c>
      <c r="B80" t="s">
        <v>8880</v>
      </c>
      <c r="D80" t="s">
        <v>10</v>
      </c>
      <c r="F80" t="b">
        <v>0</v>
      </c>
      <c r="G80" s="2">
        <v>43661</v>
      </c>
      <c r="K80" s="6" t="s">
        <v>3689</v>
      </c>
      <c r="L80" t="s">
        <v>8874</v>
      </c>
      <c r="M80" t="s">
        <v>10</v>
      </c>
      <c r="N80" t="s">
        <v>9218</v>
      </c>
      <c r="Q80" t="s">
        <v>42</v>
      </c>
      <c r="R80" t="b">
        <v>1</v>
      </c>
      <c r="S80" s="2">
        <v>43661</v>
      </c>
    </row>
    <row r="81" spans="1:22" x14ac:dyDescent="0.35">
      <c r="A81" t="s">
        <v>9117</v>
      </c>
      <c r="B81" t="s">
        <v>8882</v>
      </c>
      <c r="D81" t="s">
        <v>10</v>
      </c>
      <c r="F81" t="b">
        <v>0</v>
      </c>
      <c r="G81" s="2">
        <v>43661</v>
      </c>
      <c r="K81" s="6" t="s">
        <v>9114</v>
      </c>
      <c r="L81" t="s">
        <v>8876</v>
      </c>
      <c r="M81" t="s">
        <v>10</v>
      </c>
      <c r="N81" t="s">
        <v>9219</v>
      </c>
      <c r="Q81" t="s">
        <v>42</v>
      </c>
      <c r="R81" t="b">
        <v>1</v>
      </c>
      <c r="S81" s="2">
        <v>43661</v>
      </c>
    </row>
    <row r="82" spans="1:22" x14ac:dyDescent="0.35">
      <c r="A82" t="s">
        <v>9118</v>
      </c>
      <c r="B82" t="s">
        <v>8884</v>
      </c>
      <c r="D82" t="s">
        <v>10</v>
      </c>
      <c r="F82" t="b">
        <v>0</v>
      </c>
      <c r="G82" s="2">
        <v>42277</v>
      </c>
      <c r="J82" s="5">
        <v>46203</v>
      </c>
      <c r="K82" s="6" t="s">
        <v>9139</v>
      </c>
      <c r="L82" t="s">
        <v>8939</v>
      </c>
      <c r="M82" t="s">
        <v>10</v>
      </c>
      <c r="N82" t="s">
        <v>9220</v>
      </c>
      <c r="Q82" t="s">
        <v>42</v>
      </c>
      <c r="R82" t="b">
        <v>1</v>
      </c>
      <c r="S82" s="2">
        <v>43661</v>
      </c>
    </row>
    <row r="83" spans="1:22" x14ac:dyDescent="0.35">
      <c r="A83" t="s">
        <v>9119</v>
      </c>
      <c r="B83" t="s">
        <v>8886</v>
      </c>
      <c r="D83" t="s">
        <v>10</v>
      </c>
      <c r="F83" t="b">
        <v>0</v>
      </c>
      <c r="G83" s="2">
        <v>43661</v>
      </c>
      <c r="K83" t="s">
        <v>9221</v>
      </c>
      <c r="M83" t="s">
        <v>10</v>
      </c>
      <c r="S83" s="2">
        <v>43661</v>
      </c>
      <c r="V83" s="2">
        <v>44027</v>
      </c>
    </row>
    <row r="84" spans="1:22" x14ac:dyDescent="0.35">
      <c r="A84" t="s">
        <v>9120</v>
      </c>
      <c r="B84" t="s">
        <v>8894</v>
      </c>
      <c r="D84" t="s">
        <v>10</v>
      </c>
      <c r="F84" t="b">
        <v>0</v>
      </c>
      <c r="G84" s="2">
        <v>43661</v>
      </c>
      <c r="K84" s="6" t="s">
        <v>9115</v>
      </c>
      <c r="L84" t="s">
        <v>8878</v>
      </c>
      <c r="M84" t="s">
        <v>10</v>
      </c>
      <c r="N84" t="s">
        <v>9222</v>
      </c>
      <c r="Q84" t="s">
        <v>42</v>
      </c>
      <c r="R84" t="b">
        <v>1</v>
      </c>
      <c r="S84" s="2">
        <v>43661</v>
      </c>
    </row>
    <row r="85" spans="1:22" x14ac:dyDescent="0.35">
      <c r="A85" t="s">
        <v>9121</v>
      </c>
      <c r="B85" t="s">
        <v>1186</v>
      </c>
      <c r="D85" t="s">
        <v>10</v>
      </c>
      <c r="F85" t="b">
        <v>0</v>
      </c>
      <c r="G85" s="2">
        <v>43661</v>
      </c>
      <c r="K85" s="6" t="s">
        <v>9094</v>
      </c>
      <c r="L85" t="s">
        <v>8832</v>
      </c>
      <c r="M85" t="s">
        <v>10</v>
      </c>
      <c r="N85" t="s">
        <v>9223</v>
      </c>
      <c r="Q85" t="s">
        <v>42</v>
      </c>
      <c r="R85" t="b">
        <v>1</v>
      </c>
      <c r="S85" s="2">
        <v>43661</v>
      </c>
    </row>
    <row r="86" spans="1:22" x14ac:dyDescent="0.35">
      <c r="A86" t="s">
        <v>9122</v>
      </c>
      <c r="B86" t="s">
        <v>8897</v>
      </c>
      <c r="D86" t="s">
        <v>10</v>
      </c>
      <c r="F86" t="b">
        <v>0</v>
      </c>
      <c r="G86" s="2">
        <v>43661</v>
      </c>
      <c r="K86" t="s">
        <v>9224</v>
      </c>
      <c r="M86" t="s">
        <v>10</v>
      </c>
      <c r="S86" s="2">
        <v>43661</v>
      </c>
      <c r="V86" s="2">
        <v>44027</v>
      </c>
    </row>
    <row r="87" spans="1:22" x14ac:dyDescent="0.35">
      <c r="A87" t="s">
        <v>9123</v>
      </c>
      <c r="B87" t="s">
        <v>8899</v>
      </c>
      <c r="D87" t="s">
        <v>10</v>
      </c>
      <c r="F87" t="b">
        <v>0</v>
      </c>
      <c r="G87" s="2">
        <v>43661</v>
      </c>
      <c r="K87" s="6" t="s">
        <v>9116</v>
      </c>
      <c r="L87" t="s">
        <v>8880</v>
      </c>
      <c r="M87" t="s">
        <v>10</v>
      </c>
      <c r="N87" t="s">
        <v>9225</v>
      </c>
      <c r="Q87" t="s">
        <v>42</v>
      </c>
      <c r="R87" t="b">
        <v>1</v>
      </c>
      <c r="S87" s="2">
        <v>43661</v>
      </c>
    </row>
    <row r="88" spans="1:22" x14ac:dyDescent="0.35">
      <c r="A88" t="s">
        <v>9124</v>
      </c>
      <c r="B88" t="s">
        <v>1192</v>
      </c>
      <c r="D88" t="s">
        <v>10</v>
      </c>
      <c r="F88" t="b">
        <v>0</v>
      </c>
      <c r="G88" s="2">
        <v>43661</v>
      </c>
      <c r="K88" s="6" t="s">
        <v>9094</v>
      </c>
      <c r="L88" t="s">
        <v>8832</v>
      </c>
      <c r="M88" t="s">
        <v>10</v>
      </c>
      <c r="N88" t="s">
        <v>9223</v>
      </c>
      <c r="Q88" t="s">
        <v>42</v>
      </c>
      <c r="R88" t="b">
        <v>1</v>
      </c>
      <c r="S88" s="2">
        <v>43661</v>
      </c>
    </row>
    <row r="89" spans="1:22" x14ac:dyDescent="0.35">
      <c r="A89" t="s">
        <v>9125</v>
      </c>
      <c r="B89" t="s">
        <v>8902</v>
      </c>
      <c r="D89" t="s">
        <v>10</v>
      </c>
      <c r="F89" t="b">
        <v>0</v>
      </c>
      <c r="G89" s="2">
        <v>43661</v>
      </c>
      <c r="K89" t="s">
        <v>9226</v>
      </c>
      <c r="M89" t="s">
        <v>10</v>
      </c>
      <c r="S89" s="2">
        <v>43661</v>
      </c>
      <c r="V89" s="2">
        <v>44027</v>
      </c>
    </row>
    <row r="90" spans="1:22" x14ac:dyDescent="0.35">
      <c r="A90" t="s">
        <v>9126</v>
      </c>
      <c r="B90" t="s">
        <v>8904</v>
      </c>
      <c r="D90" t="s">
        <v>10</v>
      </c>
      <c r="F90" t="b">
        <v>0</v>
      </c>
      <c r="G90" s="2">
        <v>43661</v>
      </c>
      <c r="K90" s="6" t="s">
        <v>9117</v>
      </c>
      <c r="L90" t="s">
        <v>8882</v>
      </c>
      <c r="M90" t="s">
        <v>10</v>
      </c>
      <c r="N90" t="s">
        <v>9227</v>
      </c>
      <c r="Q90" t="s">
        <v>42</v>
      </c>
      <c r="R90" t="b">
        <v>1</v>
      </c>
      <c r="S90" s="2">
        <v>43661</v>
      </c>
    </row>
    <row r="91" spans="1:22" x14ac:dyDescent="0.35">
      <c r="A91" t="s">
        <v>9127</v>
      </c>
      <c r="B91" t="s">
        <v>8906</v>
      </c>
      <c r="D91" t="s">
        <v>10</v>
      </c>
      <c r="F91" t="b">
        <v>0</v>
      </c>
      <c r="G91" s="2">
        <v>43661</v>
      </c>
      <c r="K91" s="6" t="s">
        <v>9094</v>
      </c>
      <c r="L91" t="s">
        <v>8832</v>
      </c>
      <c r="M91" t="s">
        <v>10</v>
      </c>
      <c r="N91" t="s">
        <v>9223</v>
      </c>
      <c r="Q91" t="s">
        <v>42</v>
      </c>
      <c r="R91" t="b">
        <v>1</v>
      </c>
      <c r="S91" s="2">
        <v>43661</v>
      </c>
    </row>
    <row r="92" spans="1:22" x14ac:dyDescent="0.35">
      <c r="A92" t="s">
        <v>9128</v>
      </c>
      <c r="B92" t="s">
        <v>8908</v>
      </c>
      <c r="D92" t="s">
        <v>10</v>
      </c>
      <c r="F92" t="b">
        <v>0</v>
      </c>
      <c r="G92" s="2">
        <v>43661</v>
      </c>
      <c r="K92" t="s">
        <v>9228</v>
      </c>
      <c r="M92" t="s">
        <v>10</v>
      </c>
      <c r="S92" s="2">
        <v>43661</v>
      </c>
      <c r="V92" s="2">
        <v>44027</v>
      </c>
    </row>
    <row r="93" spans="1:22" x14ac:dyDescent="0.35">
      <c r="A93" t="s">
        <v>9129</v>
      </c>
      <c r="B93" t="s">
        <v>8910</v>
      </c>
      <c r="D93" t="s">
        <v>10</v>
      </c>
      <c r="F93" t="b">
        <v>0</v>
      </c>
      <c r="G93" s="2">
        <v>42277</v>
      </c>
      <c r="K93" s="6" t="s">
        <v>9119</v>
      </c>
      <c r="L93" t="s">
        <v>8886</v>
      </c>
      <c r="M93" t="s">
        <v>10</v>
      </c>
      <c r="N93" t="s">
        <v>9229</v>
      </c>
      <c r="Q93" t="s">
        <v>42</v>
      </c>
      <c r="R93" t="b">
        <v>1</v>
      </c>
      <c r="S93" s="2">
        <v>43661</v>
      </c>
    </row>
    <row r="94" spans="1:22" x14ac:dyDescent="0.35">
      <c r="A94" t="s">
        <v>9130</v>
      </c>
      <c r="B94" t="s">
        <v>8912</v>
      </c>
      <c r="D94" t="s">
        <v>10</v>
      </c>
      <c r="F94" t="b">
        <v>0</v>
      </c>
      <c r="G94" s="2">
        <v>43661</v>
      </c>
      <c r="K94" s="6" t="s">
        <v>9094</v>
      </c>
      <c r="L94" t="s">
        <v>8832</v>
      </c>
      <c r="M94" t="s">
        <v>10</v>
      </c>
      <c r="N94" t="s">
        <v>9223</v>
      </c>
      <c r="Q94" t="s">
        <v>42</v>
      </c>
      <c r="R94" t="b">
        <v>1</v>
      </c>
      <c r="S94" s="2">
        <v>43661</v>
      </c>
    </row>
    <row r="95" spans="1:22" x14ac:dyDescent="0.35">
      <c r="A95" t="s">
        <v>9131</v>
      </c>
      <c r="B95" t="s">
        <v>8914</v>
      </c>
      <c r="D95" t="s">
        <v>10</v>
      </c>
      <c r="F95" t="b">
        <v>0</v>
      </c>
      <c r="G95" s="2">
        <v>44757</v>
      </c>
      <c r="K95" t="s">
        <v>9230</v>
      </c>
      <c r="M95" t="s">
        <v>10</v>
      </c>
      <c r="S95" s="2">
        <v>43661</v>
      </c>
    </row>
    <row r="96" spans="1:22" x14ac:dyDescent="0.35">
      <c r="A96" t="s">
        <v>9132</v>
      </c>
      <c r="B96" t="s">
        <v>8916</v>
      </c>
      <c r="D96" t="s">
        <v>10</v>
      </c>
      <c r="F96" t="b">
        <v>0</v>
      </c>
      <c r="G96" s="2">
        <v>44757</v>
      </c>
      <c r="K96" s="6" t="s">
        <v>9042</v>
      </c>
      <c r="L96" t="s">
        <v>1116</v>
      </c>
      <c r="M96" t="s">
        <v>10</v>
      </c>
      <c r="N96" t="s">
        <v>9042</v>
      </c>
      <c r="Q96" t="s">
        <v>42</v>
      </c>
      <c r="R96" t="b">
        <v>1</v>
      </c>
      <c r="S96" s="2">
        <v>43661</v>
      </c>
    </row>
    <row r="97" spans="1:22" x14ac:dyDescent="0.35">
      <c r="A97" t="s">
        <v>9133</v>
      </c>
      <c r="B97" t="s">
        <v>8928</v>
      </c>
      <c r="D97" t="s">
        <v>10</v>
      </c>
      <c r="F97" t="b">
        <v>0</v>
      </c>
      <c r="G97" s="2">
        <v>43661</v>
      </c>
      <c r="K97" s="7" t="s">
        <v>9120</v>
      </c>
      <c r="L97" t="s">
        <v>8894</v>
      </c>
      <c r="M97" t="s">
        <v>10</v>
      </c>
      <c r="N97" t="s">
        <v>9120</v>
      </c>
      <c r="Q97" t="s">
        <v>42</v>
      </c>
      <c r="R97" t="b">
        <v>1</v>
      </c>
      <c r="S97" s="2">
        <v>43661</v>
      </c>
    </row>
    <row r="98" spans="1:22" x14ac:dyDescent="0.35">
      <c r="A98" t="s">
        <v>9134</v>
      </c>
      <c r="B98" t="s">
        <v>8930</v>
      </c>
      <c r="D98" t="s">
        <v>10</v>
      </c>
      <c r="F98" t="b">
        <v>0</v>
      </c>
      <c r="G98" s="2">
        <v>43661</v>
      </c>
      <c r="K98" s="8" t="s">
        <v>9133</v>
      </c>
      <c r="L98" t="s">
        <v>8928</v>
      </c>
      <c r="M98" t="s">
        <v>10</v>
      </c>
      <c r="N98" t="s">
        <v>9133</v>
      </c>
      <c r="Q98" t="s">
        <v>42</v>
      </c>
      <c r="R98" t="b">
        <v>1</v>
      </c>
      <c r="S98" s="2">
        <v>43661</v>
      </c>
    </row>
    <row r="99" spans="1:22" x14ac:dyDescent="0.35">
      <c r="A99" t="s">
        <v>9135</v>
      </c>
      <c r="B99" t="s">
        <v>8932</v>
      </c>
      <c r="D99" t="s">
        <v>10</v>
      </c>
      <c r="F99" t="b">
        <v>0</v>
      </c>
      <c r="G99" s="2">
        <v>43661</v>
      </c>
      <c r="K99" s="8" t="s">
        <v>9134</v>
      </c>
      <c r="L99" t="s">
        <v>8930</v>
      </c>
      <c r="M99" t="s">
        <v>10</v>
      </c>
      <c r="N99" t="s">
        <v>9134</v>
      </c>
      <c r="Q99" t="s">
        <v>42</v>
      </c>
      <c r="R99" t="b">
        <v>1</v>
      </c>
      <c r="S99" s="2">
        <v>43661</v>
      </c>
    </row>
    <row r="100" spans="1:22" x14ac:dyDescent="0.35">
      <c r="A100" t="s">
        <v>9136</v>
      </c>
      <c r="B100" t="s">
        <v>1176</v>
      </c>
      <c r="D100" t="s">
        <v>10</v>
      </c>
      <c r="F100" t="b">
        <v>0</v>
      </c>
      <c r="G100" s="2">
        <v>43661</v>
      </c>
      <c r="K100" s="8" t="s">
        <v>9135</v>
      </c>
      <c r="L100" t="s">
        <v>8932</v>
      </c>
      <c r="M100" t="s">
        <v>10</v>
      </c>
      <c r="N100" t="s">
        <v>9135</v>
      </c>
      <c r="Q100" t="s">
        <v>42</v>
      </c>
      <c r="R100" t="b">
        <v>1</v>
      </c>
      <c r="S100" s="2">
        <v>43661</v>
      </c>
    </row>
    <row r="101" spans="1:22" x14ac:dyDescent="0.35">
      <c r="A101" t="s">
        <v>9137</v>
      </c>
      <c r="B101" t="s">
        <v>8935</v>
      </c>
      <c r="D101" t="s">
        <v>10</v>
      </c>
      <c r="F101" t="b">
        <v>0</v>
      </c>
      <c r="G101" s="2">
        <v>43661</v>
      </c>
      <c r="K101" s="8" t="s">
        <v>9136</v>
      </c>
      <c r="L101" t="s">
        <v>1176</v>
      </c>
      <c r="M101" t="s">
        <v>10</v>
      </c>
      <c r="N101" t="s">
        <v>9136</v>
      </c>
      <c r="Q101" t="s">
        <v>42</v>
      </c>
      <c r="R101" t="b">
        <v>1</v>
      </c>
      <c r="S101" s="2">
        <v>43661</v>
      </c>
    </row>
    <row r="102" spans="1:22" x14ac:dyDescent="0.35">
      <c r="A102" t="s">
        <v>9138</v>
      </c>
      <c r="B102" t="s">
        <v>8937</v>
      </c>
      <c r="D102" t="s">
        <v>10</v>
      </c>
      <c r="F102" t="b">
        <v>0</v>
      </c>
      <c r="G102" s="2">
        <v>43661</v>
      </c>
      <c r="K102" s="8" t="s">
        <v>9137</v>
      </c>
      <c r="L102" t="s">
        <v>8935</v>
      </c>
      <c r="M102" t="s">
        <v>10</v>
      </c>
      <c r="N102" t="s">
        <v>9137</v>
      </c>
      <c r="Q102" t="s">
        <v>42</v>
      </c>
      <c r="R102" t="b">
        <v>1</v>
      </c>
      <c r="S102" s="2">
        <v>43661</v>
      </c>
    </row>
    <row r="103" spans="1:22" x14ac:dyDescent="0.35">
      <c r="A103" t="s">
        <v>9139</v>
      </c>
      <c r="B103" t="s">
        <v>8939</v>
      </c>
      <c r="D103" t="s">
        <v>10</v>
      </c>
      <c r="F103" t="b">
        <v>0</v>
      </c>
      <c r="G103" s="2">
        <v>43661</v>
      </c>
      <c r="K103" s="7" t="s">
        <v>9119</v>
      </c>
      <c r="L103" t="s">
        <v>8886</v>
      </c>
      <c r="M103" t="s">
        <v>10</v>
      </c>
      <c r="N103" t="s">
        <v>9119</v>
      </c>
      <c r="Q103" t="s">
        <v>42</v>
      </c>
      <c r="R103" t="b">
        <v>1</v>
      </c>
      <c r="S103" s="2">
        <v>43661</v>
      </c>
    </row>
    <row r="104" spans="1:22" x14ac:dyDescent="0.35">
      <c r="A104" t="s">
        <v>9140</v>
      </c>
      <c r="B104" t="s">
        <v>8941</v>
      </c>
      <c r="D104" t="s">
        <v>10</v>
      </c>
      <c r="F104" t="b">
        <v>0</v>
      </c>
      <c r="G104" s="2">
        <v>43661</v>
      </c>
      <c r="K104" s="7" t="s">
        <v>9138</v>
      </c>
      <c r="L104" t="s">
        <v>8937</v>
      </c>
      <c r="M104" t="s">
        <v>10</v>
      </c>
      <c r="N104" t="s">
        <v>9138</v>
      </c>
      <c r="Q104" t="s">
        <v>42</v>
      </c>
      <c r="R104" t="b">
        <v>1</v>
      </c>
      <c r="S104" s="2">
        <v>43661</v>
      </c>
    </row>
    <row r="105" spans="1:22" x14ac:dyDescent="0.35">
      <c r="A105" t="s">
        <v>9141</v>
      </c>
      <c r="B105" t="s">
        <v>8943</v>
      </c>
      <c r="D105" t="s">
        <v>10</v>
      </c>
      <c r="F105" t="b">
        <v>0</v>
      </c>
      <c r="G105" s="2">
        <v>45122</v>
      </c>
      <c r="K105" t="s">
        <v>9231</v>
      </c>
      <c r="M105" t="s">
        <v>10</v>
      </c>
      <c r="S105" s="2">
        <v>42277</v>
      </c>
      <c r="V105" s="2">
        <v>44027</v>
      </c>
    </row>
    <row r="106" spans="1:22" x14ac:dyDescent="0.35">
      <c r="A106" t="s">
        <v>9142</v>
      </c>
      <c r="B106" t="s">
        <v>8945</v>
      </c>
      <c r="D106" t="s">
        <v>10</v>
      </c>
      <c r="F106" t="b">
        <v>0</v>
      </c>
      <c r="G106" s="2">
        <v>42277</v>
      </c>
      <c r="K106" s="6" t="s">
        <v>9089</v>
      </c>
      <c r="L106" t="s">
        <v>8823</v>
      </c>
      <c r="M106" t="s">
        <v>10</v>
      </c>
      <c r="N106" t="s">
        <v>9232</v>
      </c>
      <c r="Q106" t="s">
        <v>42</v>
      </c>
      <c r="R106" t="b">
        <v>1</v>
      </c>
      <c r="S106" s="2">
        <v>42277</v>
      </c>
    </row>
    <row r="107" spans="1:22" x14ac:dyDescent="0.35">
      <c r="A107" t="s">
        <v>9143</v>
      </c>
      <c r="B107" t="s">
        <v>8947</v>
      </c>
      <c r="D107" t="s">
        <v>10</v>
      </c>
      <c r="F107" t="b">
        <v>0</v>
      </c>
      <c r="G107" s="2">
        <v>45122</v>
      </c>
      <c r="K107" s="6" t="s">
        <v>9079</v>
      </c>
      <c r="L107" t="s">
        <v>8802</v>
      </c>
      <c r="M107" t="s">
        <v>10</v>
      </c>
      <c r="N107" t="s">
        <v>9233</v>
      </c>
      <c r="Q107" t="s">
        <v>42</v>
      </c>
      <c r="R107" t="b">
        <v>1</v>
      </c>
      <c r="S107" s="2">
        <v>42277</v>
      </c>
    </row>
    <row r="108" spans="1:22" x14ac:dyDescent="0.35">
      <c r="A108" t="s">
        <v>9144</v>
      </c>
      <c r="B108" t="s">
        <v>8949</v>
      </c>
      <c r="D108" t="s">
        <v>10</v>
      </c>
      <c r="F108" t="b">
        <v>0</v>
      </c>
      <c r="G108" s="2">
        <v>45122</v>
      </c>
      <c r="K108" s="6" t="s">
        <v>9043</v>
      </c>
      <c r="L108" t="s">
        <v>8686</v>
      </c>
      <c r="M108" t="s">
        <v>10</v>
      </c>
      <c r="N108" t="s">
        <v>9234</v>
      </c>
      <c r="Q108" t="s">
        <v>42</v>
      </c>
      <c r="R108" t="b">
        <v>1</v>
      </c>
      <c r="S108" s="2">
        <v>42277</v>
      </c>
    </row>
    <row r="109" spans="1:22" x14ac:dyDescent="0.35">
      <c r="A109" t="s">
        <v>9145</v>
      </c>
      <c r="B109" t="s">
        <v>8951</v>
      </c>
      <c r="D109" t="s">
        <v>10</v>
      </c>
      <c r="F109" t="b">
        <v>0</v>
      </c>
      <c r="G109" s="2">
        <v>45122</v>
      </c>
      <c r="K109" t="s">
        <v>9235</v>
      </c>
      <c r="M109" t="s">
        <v>10</v>
      </c>
      <c r="S109" s="2">
        <v>43661</v>
      </c>
      <c r="V109" s="2">
        <v>44027</v>
      </c>
    </row>
    <row r="110" spans="1:22" x14ac:dyDescent="0.35">
      <c r="A110" t="s">
        <v>9146</v>
      </c>
      <c r="B110" t="s">
        <v>8953</v>
      </c>
      <c r="D110" t="s">
        <v>10</v>
      </c>
      <c r="F110" t="b">
        <v>0</v>
      </c>
      <c r="G110" s="2">
        <v>45122</v>
      </c>
      <c r="K110" s="6" t="s">
        <v>9123</v>
      </c>
      <c r="L110" t="s">
        <v>8899</v>
      </c>
      <c r="M110" t="s">
        <v>10</v>
      </c>
      <c r="N110" t="s">
        <v>9236</v>
      </c>
      <c r="Q110" t="s">
        <v>42</v>
      </c>
      <c r="R110" t="b">
        <v>1</v>
      </c>
      <c r="S110" s="2">
        <v>43661</v>
      </c>
    </row>
    <row r="111" spans="1:22" x14ac:dyDescent="0.35">
      <c r="A111" t="s">
        <v>9147</v>
      </c>
      <c r="B111" t="s">
        <v>8955</v>
      </c>
      <c r="D111" t="s">
        <v>10</v>
      </c>
      <c r="F111" t="b">
        <v>0</v>
      </c>
      <c r="G111" s="2">
        <v>45122</v>
      </c>
      <c r="K111" s="6" t="s">
        <v>9115</v>
      </c>
      <c r="L111" t="s">
        <v>8878</v>
      </c>
      <c r="M111" t="s">
        <v>10</v>
      </c>
      <c r="N111" t="s">
        <v>9237</v>
      </c>
      <c r="Q111" t="s">
        <v>42</v>
      </c>
      <c r="R111" t="b">
        <v>1</v>
      </c>
      <c r="S111" s="2">
        <v>43661</v>
      </c>
    </row>
    <row r="112" spans="1:22" x14ac:dyDescent="0.35">
      <c r="A112" t="s">
        <v>9148</v>
      </c>
      <c r="B112" t="s">
        <v>8957</v>
      </c>
      <c r="D112" t="s">
        <v>10</v>
      </c>
      <c r="F112" t="b">
        <v>0</v>
      </c>
      <c r="G112" s="2">
        <v>45122</v>
      </c>
      <c r="K112" s="6" t="s">
        <v>9094</v>
      </c>
      <c r="L112" t="s">
        <v>8832</v>
      </c>
      <c r="M112" t="s">
        <v>10</v>
      </c>
      <c r="N112" t="s">
        <v>9223</v>
      </c>
      <c r="Q112" t="s">
        <v>42</v>
      </c>
      <c r="R112" t="b">
        <v>1</v>
      </c>
      <c r="S112" s="2">
        <v>43661</v>
      </c>
    </row>
    <row r="113" spans="1:22" x14ac:dyDescent="0.35">
      <c r="A113" t="s">
        <v>9149</v>
      </c>
      <c r="B113" t="s">
        <v>1220</v>
      </c>
      <c r="D113" t="s">
        <v>10</v>
      </c>
      <c r="F113" t="b">
        <v>0</v>
      </c>
      <c r="G113" s="2">
        <v>45122</v>
      </c>
      <c r="K113" t="s">
        <v>9238</v>
      </c>
      <c r="M113" t="s">
        <v>10</v>
      </c>
      <c r="S113" s="2">
        <v>43661</v>
      </c>
      <c r="V113" s="2">
        <v>46203</v>
      </c>
    </row>
    <row r="114" spans="1:22" x14ac:dyDescent="0.35">
      <c r="A114" t="s">
        <v>9150</v>
      </c>
      <c r="B114" t="s">
        <v>8960</v>
      </c>
      <c r="D114" t="s">
        <v>10</v>
      </c>
      <c r="F114" t="b">
        <v>0</v>
      </c>
      <c r="G114" s="2">
        <v>45122</v>
      </c>
      <c r="K114" s="6" t="s">
        <v>9124</v>
      </c>
      <c r="L114" t="s">
        <v>1192</v>
      </c>
      <c r="M114" t="s">
        <v>10</v>
      </c>
      <c r="N114" t="s">
        <v>9239</v>
      </c>
      <c r="Q114" t="s">
        <v>42</v>
      </c>
      <c r="R114" t="b">
        <v>1</v>
      </c>
      <c r="S114" s="2">
        <v>43661</v>
      </c>
    </row>
    <row r="115" spans="1:22" x14ac:dyDescent="0.35">
      <c r="A115" t="s">
        <v>9151</v>
      </c>
      <c r="B115" t="s">
        <v>8962</v>
      </c>
      <c r="D115" t="s">
        <v>10</v>
      </c>
      <c r="F115" t="b">
        <v>0</v>
      </c>
      <c r="G115" s="2">
        <v>45122</v>
      </c>
      <c r="K115" s="6" t="s">
        <v>9125</v>
      </c>
      <c r="L115" t="s">
        <v>8902</v>
      </c>
      <c r="M115" t="s">
        <v>10</v>
      </c>
      <c r="N115" t="s">
        <v>9240</v>
      </c>
      <c r="Q115" t="s">
        <v>42</v>
      </c>
      <c r="R115" t="b">
        <v>1</v>
      </c>
      <c r="S115" s="2">
        <v>43661</v>
      </c>
    </row>
    <row r="116" spans="1:22" x14ac:dyDescent="0.35">
      <c r="A116" t="s">
        <v>9152</v>
      </c>
      <c r="B116" t="s">
        <v>8964</v>
      </c>
      <c r="D116" t="s">
        <v>10</v>
      </c>
      <c r="F116" t="b">
        <v>0</v>
      </c>
      <c r="G116" s="2">
        <v>45122</v>
      </c>
      <c r="K116" s="6" t="s">
        <v>9126</v>
      </c>
      <c r="L116" t="s">
        <v>8904</v>
      </c>
      <c r="M116" t="s">
        <v>10</v>
      </c>
      <c r="N116" t="s">
        <v>9241</v>
      </c>
      <c r="Q116" t="s">
        <v>42</v>
      </c>
      <c r="R116" t="b">
        <v>1</v>
      </c>
      <c r="S116" s="2">
        <v>43661</v>
      </c>
    </row>
    <row r="117" spans="1:22" x14ac:dyDescent="0.35">
      <c r="A117" t="s">
        <v>9153</v>
      </c>
      <c r="B117" t="s">
        <v>8966</v>
      </c>
      <c r="D117" t="s">
        <v>10</v>
      </c>
      <c r="F117" t="b">
        <v>0</v>
      </c>
      <c r="G117" s="2">
        <v>42277</v>
      </c>
      <c r="K117" s="6" t="s">
        <v>9127</v>
      </c>
      <c r="L117" t="s">
        <v>8906</v>
      </c>
      <c r="M117" t="s">
        <v>10</v>
      </c>
      <c r="N117" t="s">
        <v>9242</v>
      </c>
      <c r="Q117" t="s">
        <v>42</v>
      </c>
      <c r="R117" t="b">
        <v>1</v>
      </c>
      <c r="S117" s="2">
        <v>43661</v>
      </c>
    </row>
    <row r="118" spans="1:22" x14ac:dyDescent="0.35">
      <c r="A118" t="s">
        <v>9154</v>
      </c>
      <c r="B118" t="s">
        <v>8968</v>
      </c>
      <c r="D118" t="s">
        <v>10</v>
      </c>
      <c r="F118" t="b">
        <v>0</v>
      </c>
      <c r="G118" s="2">
        <v>45122</v>
      </c>
      <c r="K118" s="6" t="s">
        <v>9128</v>
      </c>
      <c r="L118" t="s">
        <v>8908</v>
      </c>
      <c r="M118" t="s">
        <v>10</v>
      </c>
      <c r="N118" t="s">
        <v>9243</v>
      </c>
      <c r="Q118" t="s">
        <v>42</v>
      </c>
      <c r="R118" t="b">
        <v>1</v>
      </c>
      <c r="S118" s="2">
        <v>43661</v>
      </c>
    </row>
    <row r="119" spans="1:22" x14ac:dyDescent="0.35">
      <c r="A119" t="s">
        <v>9155</v>
      </c>
      <c r="B119" t="s">
        <v>8970</v>
      </c>
      <c r="D119" t="s">
        <v>10</v>
      </c>
      <c r="F119" t="b">
        <v>0</v>
      </c>
      <c r="G119" s="2">
        <v>45122</v>
      </c>
      <c r="K119" s="6" t="s">
        <v>9094</v>
      </c>
      <c r="L119" t="s">
        <v>8832</v>
      </c>
      <c r="M119" t="s">
        <v>10</v>
      </c>
      <c r="N119" t="s">
        <v>9223</v>
      </c>
      <c r="Q119" t="s">
        <v>42</v>
      </c>
      <c r="R119" t="b">
        <v>1</v>
      </c>
      <c r="S119" s="2">
        <v>43661</v>
      </c>
    </row>
    <row r="120" spans="1:22" x14ac:dyDescent="0.35">
      <c r="A120" t="s">
        <v>9156</v>
      </c>
      <c r="B120" t="s">
        <v>8972</v>
      </c>
      <c r="D120" t="s">
        <v>10</v>
      </c>
      <c r="F120" t="b">
        <v>0</v>
      </c>
      <c r="G120" s="2">
        <v>45122</v>
      </c>
      <c r="K120" t="s">
        <v>9244</v>
      </c>
      <c r="M120" t="s">
        <v>10</v>
      </c>
      <c r="S120" s="2">
        <v>43661</v>
      </c>
      <c r="V120" s="2">
        <v>44027</v>
      </c>
    </row>
    <row r="121" spans="1:22" x14ac:dyDescent="0.35">
      <c r="A121" t="s">
        <v>9157</v>
      </c>
      <c r="B121" t="s">
        <v>8974</v>
      </c>
      <c r="D121" t="s">
        <v>10</v>
      </c>
      <c r="F121" t="b">
        <v>0</v>
      </c>
      <c r="G121" s="2">
        <v>45122</v>
      </c>
      <c r="K121" s="6" t="s">
        <v>9121</v>
      </c>
      <c r="L121" t="s">
        <v>1186</v>
      </c>
      <c r="M121" t="s">
        <v>10</v>
      </c>
      <c r="N121" t="s">
        <v>9245</v>
      </c>
      <c r="Q121" t="s">
        <v>42</v>
      </c>
      <c r="R121" t="b">
        <v>1</v>
      </c>
      <c r="S121" s="2">
        <v>43661</v>
      </c>
    </row>
    <row r="122" spans="1:22" x14ac:dyDescent="0.35">
      <c r="A122" t="s">
        <v>9158</v>
      </c>
      <c r="B122" t="s">
        <v>8976</v>
      </c>
      <c r="D122" t="s">
        <v>10</v>
      </c>
      <c r="F122" t="b">
        <v>0</v>
      </c>
      <c r="G122" s="2">
        <v>45122</v>
      </c>
      <c r="K122" s="6" t="s">
        <v>9122</v>
      </c>
      <c r="L122" t="s">
        <v>8897</v>
      </c>
      <c r="M122" t="s">
        <v>10</v>
      </c>
      <c r="N122" t="s">
        <v>9246</v>
      </c>
      <c r="Q122" t="s">
        <v>42</v>
      </c>
      <c r="R122" t="b">
        <v>1</v>
      </c>
      <c r="S122" s="2">
        <v>43661</v>
      </c>
    </row>
    <row r="123" spans="1:22" x14ac:dyDescent="0.35">
      <c r="A123" t="s">
        <v>9159</v>
      </c>
      <c r="B123" t="s">
        <v>8978</v>
      </c>
      <c r="D123" t="s">
        <v>10</v>
      </c>
      <c r="F123" t="b">
        <v>0</v>
      </c>
      <c r="G123" s="2">
        <v>45122</v>
      </c>
      <c r="K123" s="6" t="s">
        <v>9094</v>
      </c>
      <c r="L123" t="s">
        <v>8832</v>
      </c>
      <c r="M123" t="s">
        <v>10</v>
      </c>
      <c r="N123" t="s">
        <v>9223</v>
      </c>
      <c r="Q123" t="s">
        <v>42</v>
      </c>
      <c r="R123" t="b">
        <v>1</v>
      </c>
      <c r="S123" s="2">
        <v>43661</v>
      </c>
    </row>
    <row r="124" spans="1:22" x14ac:dyDescent="0.35">
      <c r="A124" t="s">
        <v>9160</v>
      </c>
      <c r="B124" t="s">
        <v>8980</v>
      </c>
      <c r="D124" t="s">
        <v>10</v>
      </c>
      <c r="F124" t="b">
        <v>0</v>
      </c>
      <c r="G124" s="2">
        <v>45122</v>
      </c>
      <c r="K124" t="s">
        <v>9247</v>
      </c>
      <c r="M124" t="s">
        <v>10</v>
      </c>
      <c r="S124" s="2">
        <v>43661</v>
      </c>
      <c r="V124" s="2">
        <v>44027</v>
      </c>
    </row>
    <row r="125" spans="1:22" x14ac:dyDescent="0.35">
      <c r="A125" t="s">
        <v>9161</v>
      </c>
      <c r="B125" t="s">
        <v>8982</v>
      </c>
      <c r="D125" t="s">
        <v>10</v>
      </c>
      <c r="F125" t="b">
        <v>0</v>
      </c>
      <c r="G125" s="2">
        <v>45122</v>
      </c>
      <c r="K125" s="6" t="s">
        <v>9140</v>
      </c>
      <c r="L125" t="s">
        <v>8941</v>
      </c>
      <c r="M125" t="s">
        <v>10</v>
      </c>
      <c r="N125" t="s">
        <v>9248</v>
      </c>
      <c r="Q125" t="s">
        <v>42</v>
      </c>
      <c r="R125" t="b">
        <v>1</v>
      </c>
      <c r="S125" s="2">
        <v>43661</v>
      </c>
    </row>
    <row r="126" spans="1:22" x14ac:dyDescent="0.35">
      <c r="A126" t="s">
        <v>9162</v>
      </c>
      <c r="B126" t="s">
        <v>8984</v>
      </c>
      <c r="D126" t="s">
        <v>10</v>
      </c>
      <c r="F126" t="b">
        <v>0</v>
      </c>
      <c r="G126" s="2">
        <v>45122</v>
      </c>
      <c r="K126" s="6" t="s">
        <v>9130</v>
      </c>
      <c r="L126" t="s">
        <v>8912</v>
      </c>
      <c r="M126" t="s">
        <v>10</v>
      </c>
      <c r="N126" t="s">
        <v>9249</v>
      </c>
      <c r="Q126" t="s">
        <v>42</v>
      </c>
      <c r="R126" t="b">
        <v>1</v>
      </c>
      <c r="S126" s="2">
        <v>43661</v>
      </c>
    </row>
    <row r="127" spans="1:22" x14ac:dyDescent="0.35">
      <c r="A127" t="s">
        <v>9163</v>
      </c>
      <c r="B127" t="s">
        <v>8986</v>
      </c>
      <c r="D127" t="s">
        <v>10</v>
      </c>
      <c r="F127" t="b">
        <v>0</v>
      </c>
      <c r="G127" s="2">
        <v>45122</v>
      </c>
      <c r="J127" s="5">
        <v>45580</v>
      </c>
      <c r="K127" s="6" t="s">
        <v>9094</v>
      </c>
      <c r="L127" t="s">
        <v>8832</v>
      </c>
      <c r="M127" t="s">
        <v>10</v>
      </c>
      <c r="N127" t="s">
        <v>9223</v>
      </c>
      <c r="Q127" t="s">
        <v>42</v>
      </c>
      <c r="R127" t="b">
        <v>1</v>
      </c>
      <c r="S127" s="2">
        <v>43661</v>
      </c>
    </row>
    <row r="128" spans="1:22" x14ac:dyDescent="0.35">
      <c r="K128" t="s">
        <v>9250</v>
      </c>
      <c r="M128" t="s">
        <v>10</v>
      </c>
      <c r="S128" s="2">
        <v>43661</v>
      </c>
      <c r="V128" s="2">
        <v>44027</v>
      </c>
    </row>
    <row r="129" spans="11:19" x14ac:dyDescent="0.35">
      <c r="K129" s="6" t="s">
        <v>9133</v>
      </c>
      <c r="L129" t="s">
        <v>8928</v>
      </c>
      <c r="M129" t="s">
        <v>10</v>
      </c>
      <c r="N129" t="s">
        <v>9251</v>
      </c>
      <c r="Q129" t="s">
        <v>42</v>
      </c>
      <c r="R129" t="b">
        <v>1</v>
      </c>
      <c r="S129" s="2">
        <v>43661</v>
      </c>
    </row>
    <row r="130" spans="11:19" x14ac:dyDescent="0.35">
      <c r="K130" s="6" t="s">
        <v>9134</v>
      </c>
      <c r="L130" t="s">
        <v>8930</v>
      </c>
      <c r="M130" t="s">
        <v>10</v>
      </c>
      <c r="N130" t="s">
        <v>9252</v>
      </c>
      <c r="Q130" t="s">
        <v>42</v>
      </c>
      <c r="R130" t="b">
        <v>1</v>
      </c>
      <c r="S130" s="2">
        <v>43661</v>
      </c>
    </row>
    <row r="131" spans="11:19" x14ac:dyDescent="0.35">
      <c r="K131" s="6" t="s">
        <v>9135</v>
      </c>
      <c r="L131" t="s">
        <v>8932</v>
      </c>
      <c r="M131" t="s">
        <v>10</v>
      </c>
      <c r="N131" t="s">
        <v>9253</v>
      </c>
      <c r="Q131" t="s">
        <v>42</v>
      </c>
      <c r="R131" t="b">
        <v>1</v>
      </c>
      <c r="S131" s="2">
        <v>43661</v>
      </c>
    </row>
    <row r="132" spans="11:19" x14ac:dyDescent="0.35">
      <c r="K132" s="6" t="s">
        <v>9136</v>
      </c>
      <c r="L132" t="s">
        <v>1176</v>
      </c>
      <c r="M132" t="s">
        <v>10</v>
      </c>
      <c r="N132" t="s">
        <v>9254</v>
      </c>
      <c r="Q132" t="s">
        <v>42</v>
      </c>
      <c r="R132" t="b">
        <v>1</v>
      </c>
      <c r="S132" s="2">
        <v>43661</v>
      </c>
    </row>
    <row r="133" spans="11:19" x14ac:dyDescent="0.35">
      <c r="K133" s="6" t="s">
        <v>9137</v>
      </c>
      <c r="L133" t="s">
        <v>8935</v>
      </c>
      <c r="M133" t="s">
        <v>10</v>
      </c>
      <c r="N133" t="s">
        <v>9255</v>
      </c>
      <c r="Q133" t="s">
        <v>42</v>
      </c>
      <c r="R133" t="b">
        <v>1</v>
      </c>
      <c r="S133" s="2">
        <v>43661</v>
      </c>
    </row>
    <row r="134" spans="11:19" x14ac:dyDescent="0.35">
      <c r="K134" s="6" t="s">
        <v>9094</v>
      </c>
      <c r="L134" t="s">
        <v>8832</v>
      </c>
      <c r="M134" t="s">
        <v>10</v>
      </c>
      <c r="N134" t="s">
        <v>9223</v>
      </c>
      <c r="Q134" t="s">
        <v>42</v>
      </c>
      <c r="R134" t="b">
        <v>1</v>
      </c>
      <c r="S134" s="2">
        <v>43661</v>
      </c>
    </row>
    <row r="135" spans="11:19" x14ac:dyDescent="0.35">
      <c r="K135" t="s">
        <v>9256</v>
      </c>
      <c r="M135" t="s">
        <v>10</v>
      </c>
      <c r="S135" s="2">
        <v>44757</v>
      </c>
    </row>
    <row r="136" spans="11:19" x14ac:dyDescent="0.35">
      <c r="K136" s="6" t="s">
        <v>9131</v>
      </c>
      <c r="L136" t="s">
        <v>8914</v>
      </c>
      <c r="M136" t="s">
        <v>10</v>
      </c>
      <c r="N136" t="s">
        <v>9218</v>
      </c>
      <c r="Q136" t="s">
        <v>42</v>
      </c>
      <c r="R136" t="b">
        <v>1</v>
      </c>
      <c r="S136" s="2">
        <v>44757</v>
      </c>
    </row>
    <row r="137" spans="11:19" x14ac:dyDescent="0.35">
      <c r="K137" s="6" t="s">
        <v>9132</v>
      </c>
      <c r="L137" t="s">
        <v>8916</v>
      </c>
      <c r="M137" t="s">
        <v>10</v>
      </c>
      <c r="N137" t="s">
        <v>9219</v>
      </c>
      <c r="Q137" t="s">
        <v>42</v>
      </c>
      <c r="R137" t="b">
        <v>1</v>
      </c>
      <c r="S137" s="2">
        <v>44757</v>
      </c>
    </row>
    <row r="138" spans="11:19" x14ac:dyDescent="0.35">
      <c r="K138" t="s">
        <v>9257</v>
      </c>
      <c r="M138" t="s">
        <v>10</v>
      </c>
      <c r="S138" s="2">
        <v>45122</v>
      </c>
    </row>
    <row r="139" spans="11:19" x14ac:dyDescent="0.35">
      <c r="K139" s="6" t="s">
        <v>9042</v>
      </c>
      <c r="L139" t="s">
        <v>1116</v>
      </c>
      <c r="M139" t="s">
        <v>10</v>
      </c>
      <c r="N139" t="s">
        <v>9042</v>
      </c>
      <c r="P139" t="s">
        <v>8991</v>
      </c>
      <c r="Q139" t="s">
        <v>42</v>
      </c>
      <c r="R139" t="b">
        <v>1</v>
      </c>
      <c r="S139" s="2">
        <v>45122</v>
      </c>
    </row>
    <row r="140" spans="11:19" x14ac:dyDescent="0.35">
      <c r="K140" s="7" t="s">
        <v>9142</v>
      </c>
      <c r="L140" t="s">
        <v>8945</v>
      </c>
      <c r="M140" t="s">
        <v>10</v>
      </c>
      <c r="N140" t="s">
        <v>9258</v>
      </c>
      <c r="Q140" t="s">
        <v>8992</v>
      </c>
      <c r="R140" t="b">
        <v>1</v>
      </c>
      <c r="S140" s="2">
        <v>45122</v>
      </c>
    </row>
    <row r="141" spans="11:19" x14ac:dyDescent="0.35">
      <c r="K141" s="7" t="s">
        <v>9129</v>
      </c>
      <c r="L141" t="s">
        <v>8910</v>
      </c>
      <c r="M141" t="s">
        <v>10</v>
      </c>
      <c r="N141" t="s">
        <v>9129</v>
      </c>
      <c r="P141" t="s">
        <v>8991</v>
      </c>
      <c r="Q141" t="s">
        <v>8992</v>
      </c>
      <c r="R141" t="b">
        <v>0</v>
      </c>
      <c r="S141" s="2">
        <v>45122</v>
      </c>
    </row>
    <row r="142" spans="11:19" x14ac:dyDescent="0.35">
      <c r="K142" s="8" t="s">
        <v>9141</v>
      </c>
      <c r="L142" t="s">
        <v>8943</v>
      </c>
      <c r="M142" t="s">
        <v>10</v>
      </c>
      <c r="N142" t="s">
        <v>9259</v>
      </c>
      <c r="Q142" t="s">
        <v>8992</v>
      </c>
      <c r="R142" t="b">
        <v>1</v>
      </c>
      <c r="S142" s="2">
        <v>45122</v>
      </c>
    </row>
    <row r="143" spans="11:19" x14ac:dyDescent="0.35">
      <c r="K143" s="8" t="s">
        <v>9143</v>
      </c>
      <c r="L143" t="s">
        <v>8947</v>
      </c>
      <c r="M143" t="s">
        <v>10</v>
      </c>
      <c r="N143" t="s">
        <v>9260</v>
      </c>
      <c r="Q143" t="s">
        <v>8992</v>
      </c>
      <c r="R143" t="b">
        <v>1</v>
      </c>
      <c r="S143" s="2">
        <v>45122</v>
      </c>
    </row>
    <row r="144" spans="11:19" x14ac:dyDescent="0.35">
      <c r="K144" t="s">
        <v>9261</v>
      </c>
      <c r="M144" t="s">
        <v>10</v>
      </c>
      <c r="S144" s="2">
        <v>45122</v>
      </c>
    </row>
    <row r="145" spans="11:19" x14ac:dyDescent="0.35">
      <c r="K145" s="6" t="s">
        <v>9042</v>
      </c>
      <c r="L145" t="s">
        <v>1116</v>
      </c>
      <c r="M145" t="s">
        <v>10</v>
      </c>
      <c r="N145" t="s">
        <v>9042</v>
      </c>
      <c r="P145" t="s">
        <v>8991</v>
      </c>
      <c r="Q145" t="s">
        <v>42</v>
      </c>
      <c r="R145" t="b">
        <v>0</v>
      </c>
      <c r="S145" s="2">
        <v>45122</v>
      </c>
    </row>
    <row r="146" spans="11:19" x14ac:dyDescent="0.35">
      <c r="K146" s="7" t="s">
        <v>9144</v>
      </c>
      <c r="L146" t="s">
        <v>8949</v>
      </c>
      <c r="M146" t="s">
        <v>10</v>
      </c>
      <c r="N146" t="s">
        <v>9262</v>
      </c>
      <c r="Q146" t="s">
        <v>8992</v>
      </c>
      <c r="R146" t="b">
        <v>1</v>
      </c>
      <c r="S146" s="2">
        <v>45122</v>
      </c>
    </row>
    <row r="147" spans="11:19" x14ac:dyDescent="0.35">
      <c r="K147" s="7" t="s">
        <v>9145</v>
      </c>
      <c r="L147" t="s">
        <v>8951</v>
      </c>
      <c r="M147" t="s">
        <v>10</v>
      </c>
      <c r="N147" t="s">
        <v>9263</v>
      </c>
      <c r="Q147" t="s">
        <v>8992</v>
      </c>
      <c r="R147" t="b">
        <v>1</v>
      </c>
      <c r="S147" s="2">
        <v>45122</v>
      </c>
    </row>
    <row r="148" spans="11:19" x14ac:dyDescent="0.35">
      <c r="K148" s="7" t="s">
        <v>9146</v>
      </c>
      <c r="L148" t="s">
        <v>8953</v>
      </c>
      <c r="M148" t="s">
        <v>10</v>
      </c>
      <c r="N148" t="s">
        <v>9264</v>
      </c>
      <c r="Q148" t="s">
        <v>8992</v>
      </c>
      <c r="R148" t="b">
        <v>1</v>
      </c>
      <c r="S148" s="2">
        <v>45122</v>
      </c>
    </row>
    <row r="149" spans="11:19" x14ac:dyDescent="0.35">
      <c r="K149" t="s">
        <v>9265</v>
      </c>
      <c r="M149" t="s">
        <v>10</v>
      </c>
      <c r="S149" s="2">
        <v>45122</v>
      </c>
    </row>
    <row r="150" spans="11:19" x14ac:dyDescent="0.35">
      <c r="K150" s="6" t="s">
        <v>9042</v>
      </c>
      <c r="L150" t="s">
        <v>1116</v>
      </c>
      <c r="M150" t="s">
        <v>10</v>
      </c>
      <c r="N150" t="s">
        <v>9042</v>
      </c>
      <c r="P150" t="s">
        <v>9266</v>
      </c>
      <c r="Q150" t="s">
        <v>42</v>
      </c>
      <c r="R150" t="b">
        <v>1</v>
      </c>
      <c r="S150" s="2">
        <v>45122</v>
      </c>
    </row>
    <row r="151" spans="11:19" x14ac:dyDescent="0.35">
      <c r="K151" s="7" t="s">
        <v>9147</v>
      </c>
      <c r="L151" t="s">
        <v>8955</v>
      </c>
      <c r="M151" t="s">
        <v>10</v>
      </c>
      <c r="N151" t="s">
        <v>9147</v>
      </c>
      <c r="P151" t="s">
        <v>8991</v>
      </c>
      <c r="Q151" t="s">
        <v>8992</v>
      </c>
      <c r="R151" t="b">
        <v>1</v>
      </c>
      <c r="S151" s="2">
        <v>45122</v>
      </c>
    </row>
    <row r="152" spans="11:19" x14ac:dyDescent="0.35">
      <c r="K152" s="8" t="s">
        <v>9148</v>
      </c>
      <c r="L152" t="s">
        <v>8957</v>
      </c>
      <c r="M152" t="s">
        <v>10</v>
      </c>
      <c r="N152" t="s">
        <v>9148</v>
      </c>
      <c r="Q152" t="s">
        <v>8992</v>
      </c>
      <c r="R152" t="b">
        <v>1</v>
      </c>
      <c r="S152" s="2">
        <v>45122</v>
      </c>
    </row>
    <row r="153" spans="11:19" x14ac:dyDescent="0.35">
      <c r="K153" s="8" t="s">
        <v>9149</v>
      </c>
      <c r="L153" t="s">
        <v>1220</v>
      </c>
      <c r="M153" t="s">
        <v>10</v>
      </c>
      <c r="N153" t="s">
        <v>9149</v>
      </c>
      <c r="Q153" t="s">
        <v>8992</v>
      </c>
      <c r="R153" t="b">
        <v>1</v>
      </c>
      <c r="S153" s="2">
        <v>45122</v>
      </c>
    </row>
    <row r="154" spans="11:19" x14ac:dyDescent="0.35">
      <c r="K154" s="8" t="s">
        <v>9150</v>
      </c>
      <c r="L154" t="s">
        <v>8960</v>
      </c>
      <c r="M154" t="s">
        <v>10</v>
      </c>
      <c r="N154" t="s">
        <v>9150</v>
      </c>
      <c r="Q154" t="s">
        <v>8992</v>
      </c>
      <c r="R154" t="b">
        <v>1</v>
      </c>
      <c r="S154" s="2">
        <v>45122</v>
      </c>
    </row>
    <row r="155" spans="11:19" x14ac:dyDescent="0.35">
      <c r="K155" s="8" t="s">
        <v>9151</v>
      </c>
      <c r="L155" t="s">
        <v>8962</v>
      </c>
      <c r="M155" t="s">
        <v>10</v>
      </c>
      <c r="N155" t="s">
        <v>9151</v>
      </c>
      <c r="Q155" t="s">
        <v>8992</v>
      </c>
      <c r="R155" t="b">
        <v>1</v>
      </c>
      <c r="S155" s="2">
        <v>45122</v>
      </c>
    </row>
    <row r="156" spans="11:19" x14ac:dyDescent="0.35">
      <c r="K156" s="8" t="s">
        <v>9152</v>
      </c>
      <c r="L156" t="s">
        <v>8964</v>
      </c>
      <c r="M156" t="s">
        <v>10</v>
      </c>
      <c r="N156" t="s">
        <v>9152</v>
      </c>
      <c r="Q156" t="s">
        <v>8992</v>
      </c>
      <c r="R156" t="b">
        <v>1</v>
      </c>
      <c r="S156" s="2">
        <v>45122</v>
      </c>
    </row>
    <row r="157" spans="11:19" x14ac:dyDescent="0.35">
      <c r="K157" s="8" t="s">
        <v>9154</v>
      </c>
      <c r="L157" t="s">
        <v>8968</v>
      </c>
      <c r="M157" t="s">
        <v>10</v>
      </c>
      <c r="N157" t="s">
        <v>9154</v>
      </c>
      <c r="Q157" t="s">
        <v>8992</v>
      </c>
      <c r="R157" t="b">
        <v>1</v>
      </c>
      <c r="S157" s="2">
        <v>45122</v>
      </c>
    </row>
    <row r="158" spans="11:19" x14ac:dyDescent="0.35">
      <c r="K158" t="s">
        <v>9267</v>
      </c>
      <c r="M158" t="s">
        <v>10</v>
      </c>
      <c r="S158" s="2">
        <v>45122</v>
      </c>
    </row>
    <row r="159" spans="11:19" x14ac:dyDescent="0.35">
      <c r="K159" s="6" t="s">
        <v>9148</v>
      </c>
      <c r="L159" t="s">
        <v>8957</v>
      </c>
      <c r="M159" t="s">
        <v>10</v>
      </c>
      <c r="N159" t="s">
        <v>9148</v>
      </c>
      <c r="Q159" t="s">
        <v>42</v>
      </c>
      <c r="R159" t="b">
        <v>1</v>
      </c>
      <c r="S159" s="2">
        <v>45122</v>
      </c>
    </row>
    <row r="160" spans="11:19" x14ac:dyDescent="0.35">
      <c r="K160" s="6" t="s">
        <v>9149</v>
      </c>
      <c r="L160" t="s">
        <v>1220</v>
      </c>
      <c r="M160" t="s">
        <v>10</v>
      </c>
      <c r="N160" t="s">
        <v>9149</v>
      </c>
      <c r="Q160" t="s">
        <v>42</v>
      </c>
      <c r="R160" t="b">
        <v>1</v>
      </c>
      <c r="S160" s="2">
        <v>45122</v>
      </c>
    </row>
    <row r="161" spans="11:22" x14ac:dyDescent="0.35">
      <c r="K161" s="6" t="s">
        <v>9150</v>
      </c>
      <c r="L161" t="s">
        <v>8960</v>
      </c>
      <c r="M161" t="s">
        <v>10</v>
      </c>
      <c r="N161" t="s">
        <v>9150</v>
      </c>
      <c r="Q161" t="s">
        <v>42</v>
      </c>
      <c r="R161" t="b">
        <v>1</v>
      </c>
      <c r="S161" s="2">
        <v>45122</v>
      </c>
    </row>
    <row r="162" spans="11:22" x14ac:dyDescent="0.35">
      <c r="K162" s="6" t="s">
        <v>9151</v>
      </c>
      <c r="L162" t="s">
        <v>8962</v>
      </c>
      <c r="M162" t="s">
        <v>10</v>
      </c>
      <c r="N162" t="s">
        <v>9151</v>
      </c>
      <c r="Q162" t="s">
        <v>42</v>
      </c>
      <c r="R162" t="b">
        <v>1</v>
      </c>
      <c r="S162" s="2">
        <v>45122</v>
      </c>
    </row>
    <row r="163" spans="11:22" x14ac:dyDescent="0.35">
      <c r="K163" s="6" t="s">
        <v>9152</v>
      </c>
      <c r="L163" t="s">
        <v>8964</v>
      </c>
      <c r="M163" t="s">
        <v>10</v>
      </c>
      <c r="N163" t="s">
        <v>9152</v>
      </c>
      <c r="Q163" t="s">
        <v>42</v>
      </c>
      <c r="R163" t="b">
        <v>1</v>
      </c>
      <c r="S163" s="2">
        <v>45122</v>
      </c>
    </row>
    <row r="164" spans="11:22" x14ac:dyDescent="0.35">
      <c r="K164" s="6" t="s">
        <v>9154</v>
      </c>
      <c r="L164" t="s">
        <v>8968</v>
      </c>
      <c r="M164" t="s">
        <v>10</v>
      </c>
      <c r="N164" t="s">
        <v>9154</v>
      </c>
      <c r="Q164" t="s">
        <v>42</v>
      </c>
      <c r="R164" t="b">
        <v>1</v>
      </c>
      <c r="S164" s="2">
        <v>45122</v>
      </c>
    </row>
    <row r="165" spans="11:22" x14ac:dyDescent="0.35">
      <c r="K165" s="6" t="s">
        <v>9050</v>
      </c>
      <c r="L165" t="s">
        <v>8700</v>
      </c>
      <c r="M165" t="s">
        <v>10</v>
      </c>
      <c r="N165" t="s">
        <v>9050</v>
      </c>
      <c r="Q165" t="s">
        <v>42</v>
      </c>
      <c r="R165" t="b">
        <v>1</v>
      </c>
      <c r="S165" s="2">
        <v>45122</v>
      </c>
    </row>
    <row r="166" spans="11:22" x14ac:dyDescent="0.35">
      <c r="K166" t="s">
        <v>9268</v>
      </c>
      <c r="M166" t="s">
        <v>10</v>
      </c>
      <c r="S166" s="2">
        <v>42277</v>
      </c>
    </row>
    <row r="167" spans="11:22" x14ac:dyDescent="0.35">
      <c r="K167" s="6" t="s">
        <v>633</v>
      </c>
      <c r="L167" t="s">
        <v>8864</v>
      </c>
      <c r="M167" t="s">
        <v>10</v>
      </c>
      <c r="N167" t="s">
        <v>9269</v>
      </c>
      <c r="Q167" t="s">
        <v>42</v>
      </c>
      <c r="R167" t="b">
        <v>1</v>
      </c>
      <c r="S167" s="2">
        <v>42277</v>
      </c>
    </row>
    <row r="168" spans="11:22" x14ac:dyDescent="0.35">
      <c r="K168" s="6" t="s">
        <v>9118</v>
      </c>
      <c r="L168" t="s">
        <v>8884</v>
      </c>
      <c r="M168" t="s">
        <v>10</v>
      </c>
      <c r="N168" t="s">
        <v>9270</v>
      </c>
      <c r="Q168" t="s">
        <v>42</v>
      </c>
      <c r="R168" t="b">
        <v>1</v>
      </c>
      <c r="S168" s="2">
        <v>42277</v>
      </c>
      <c r="V168" s="2">
        <v>46203</v>
      </c>
    </row>
    <row r="169" spans="11:22" x14ac:dyDescent="0.35">
      <c r="K169" t="s">
        <v>9271</v>
      </c>
      <c r="M169" t="s">
        <v>10</v>
      </c>
      <c r="S169" s="2">
        <v>45122</v>
      </c>
    </row>
    <row r="170" spans="11:22" x14ac:dyDescent="0.35">
      <c r="K170" s="6" t="s">
        <v>9155</v>
      </c>
      <c r="L170" t="s">
        <v>8970</v>
      </c>
      <c r="M170" t="s">
        <v>10</v>
      </c>
      <c r="N170" t="s">
        <v>9272</v>
      </c>
      <c r="Q170" t="s">
        <v>42</v>
      </c>
      <c r="R170" t="b">
        <v>1</v>
      </c>
      <c r="S170" s="2">
        <v>45122</v>
      </c>
    </row>
    <row r="171" spans="11:22" x14ac:dyDescent="0.35">
      <c r="K171" s="6" t="s">
        <v>9156</v>
      </c>
      <c r="L171" t="s">
        <v>8972</v>
      </c>
      <c r="M171" t="s">
        <v>10</v>
      </c>
      <c r="N171" t="s">
        <v>9273</v>
      </c>
      <c r="Q171" t="s">
        <v>42</v>
      </c>
      <c r="R171" t="b">
        <v>1</v>
      </c>
      <c r="S171" s="2">
        <v>45122</v>
      </c>
    </row>
    <row r="172" spans="11:22" x14ac:dyDescent="0.35">
      <c r="K172" s="6" t="s">
        <v>9157</v>
      </c>
      <c r="L172" t="s">
        <v>8974</v>
      </c>
      <c r="M172" t="s">
        <v>10</v>
      </c>
      <c r="N172" t="s">
        <v>9274</v>
      </c>
      <c r="Q172" t="s">
        <v>42</v>
      </c>
      <c r="R172" t="b">
        <v>1</v>
      </c>
      <c r="S172" s="2">
        <v>45122</v>
      </c>
    </row>
    <row r="173" spans="11:22" x14ac:dyDescent="0.35">
      <c r="K173" s="6" t="s">
        <v>9158</v>
      </c>
      <c r="L173" t="s">
        <v>8976</v>
      </c>
      <c r="M173" t="s">
        <v>10</v>
      </c>
      <c r="N173" t="s">
        <v>9275</v>
      </c>
      <c r="Q173" t="s">
        <v>42</v>
      </c>
      <c r="R173" t="b">
        <v>1</v>
      </c>
      <c r="S173" s="2">
        <v>45122</v>
      </c>
    </row>
    <row r="174" spans="11:22" x14ac:dyDescent="0.35">
      <c r="K174" t="s">
        <v>9276</v>
      </c>
      <c r="M174" t="s">
        <v>10</v>
      </c>
      <c r="S174" s="2">
        <v>45122</v>
      </c>
    </row>
    <row r="175" spans="11:22" x14ac:dyDescent="0.35">
      <c r="K175" s="6" t="s">
        <v>9159</v>
      </c>
      <c r="L175" t="s">
        <v>8978</v>
      </c>
      <c r="M175" t="s">
        <v>10</v>
      </c>
      <c r="N175" t="s">
        <v>9277</v>
      </c>
      <c r="Q175" t="s">
        <v>42</v>
      </c>
      <c r="R175" t="b">
        <v>1</v>
      </c>
      <c r="S175" s="2">
        <v>45122</v>
      </c>
    </row>
    <row r="176" spans="11:22" x14ac:dyDescent="0.35">
      <c r="K176" s="6" t="s">
        <v>9160</v>
      </c>
      <c r="L176" t="s">
        <v>8980</v>
      </c>
      <c r="M176" t="s">
        <v>10</v>
      </c>
      <c r="N176" t="s">
        <v>9278</v>
      </c>
      <c r="Q176" t="s">
        <v>42</v>
      </c>
      <c r="R176" t="b">
        <v>1</v>
      </c>
      <c r="S176" s="2">
        <v>45122</v>
      </c>
    </row>
    <row r="177" spans="11:19" x14ac:dyDescent="0.35">
      <c r="K177" s="6" t="s">
        <v>9161</v>
      </c>
      <c r="L177" t="s">
        <v>8982</v>
      </c>
      <c r="M177" t="s">
        <v>10</v>
      </c>
      <c r="N177" t="s">
        <v>9279</v>
      </c>
      <c r="Q177" t="s">
        <v>42</v>
      </c>
      <c r="R177" t="b">
        <v>1</v>
      </c>
      <c r="S177" s="2">
        <v>45122</v>
      </c>
    </row>
    <row r="178" spans="11:19" x14ac:dyDescent="0.35">
      <c r="K178" t="s">
        <v>9280</v>
      </c>
      <c r="M178" t="s">
        <v>10</v>
      </c>
      <c r="S178" s="2">
        <v>45122</v>
      </c>
    </row>
    <row r="179" spans="11:19" x14ac:dyDescent="0.35">
      <c r="K179" s="6" t="s">
        <v>9162</v>
      </c>
      <c r="L179" t="s">
        <v>8984</v>
      </c>
      <c r="M179" t="s">
        <v>10</v>
      </c>
      <c r="N179" t="s">
        <v>9162</v>
      </c>
      <c r="Q179" t="s">
        <v>42</v>
      </c>
      <c r="R179" t="b">
        <v>1</v>
      </c>
      <c r="S179" s="2">
        <v>45122</v>
      </c>
    </row>
    <row r="180" spans="11:19" x14ac:dyDescent="0.35">
      <c r="K180" s="6" t="s">
        <v>9163</v>
      </c>
      <c r="L180" t="s">
        <v>8986</v>
      </c>
      <c r="M180" t="s">
        <v>10</v>
      </c>
      <c r="N180" t="s">
        <v>9163</v>
      </c>
      <c r="Q180" t="s">
        <v>42</v>
      </c>
      <c r="R180" t="b">
        <v>1</v>
      </c>
      <c r="S180" s="2">
        <v>45122</v>
      </c>
    </row>
    <row r="181" spans="11:19" x14ac:dyDescent="0.35">
      <c r="K181" t="s">
        <v>9281</v>
      </c>
      <c r="M181" t="s">
        <v>10</v>
      </c>
      <c r="S181" s="2">
        <v>45122</v>
      </c>
    </row>
    <row r="182" spans="11:19" x14ac:dyDescent="0.35">
      <c r="K182" s="6" t="s">
        <v>9042</v>
      </c>
      <c r="L182" t="s">
        <v>1116</v>
      </c>
      <c r="M182" t="s">
        <v>10</v>
      </c>
      <c r="N182" t="s">
        <v>9042</v>
      </c>
      <c r="P182" t="s">
        <v>8991</v>
      </c>
      <c r="Q182" t="s">
        <v>42</v>
      </c>
      <c r="R182" t="b">
        <v>1</v>
      </c>
      <c r="S182" s="2">
        <v>45122</v>
      </c>
    </row>
    <row r="183" spans="11:19" x14ac:dyDescent="0.35">
      <c r="K183" s="7" t="s">
        <v>9045</v>
      </c>
      <c r="L183" t="s">
        <v>8690</v>
      </c>
      <c r="M183" t="s">
        <v>10</v>
      </c>
      <c r="N183" t="s">
        <v>9045</v>
      </c>
      <c r="Q183" t="s">
        <v>8992</v>
      </c>
      <c r="R183" t="b">
        <v>1</v>
      </c>
      <c r="S183" s="2">
        <v>45122</v>
      </c>
    </row>
    <row r="184" spans="11:19" x14ac:dyDescent="0.35">
      <c r="K184" s="7" t="s">
        <v>9046</v>
      </c>
      <c r="L184" t="s">
        <v>8692</v>
      </c>
      <c r="M184" t="s">
        <v>10</v>
      </c>
      <c r="N184" t="s">
        <v>9046</v>
      </c>
      <c r="P184" t="s">
        <v>9266</v>
      </c>
      <c r="Q184" t="s">
        <v>8992</v>
      </c>
      <c r="R184" t="b">
        <v>1</v>
      </c>
      <c r="S184" s="2">
        <v>45122</v>
      </c>
    </row>
    <row r="185" spans="11:19" x14ac:dyDescent="0.35">
      <c r="K185" s="8" t="s">
        <v>9048</v>
      </c>
      <c r="L185" t="s">
        <v>8696</v>
      </c>
      <c r="M185" t="s">
        <v>10</v>
      </c>
      <c r="N185" t="s">
        <v>9048</v>
      </c>
      <c r="Q185" t="s">
        <v>8992</v>
      </c>
      <c r="R185" t="b">
        <v>1</v>
      </c>
      <c r="S185" s="2">
        <v>45122</v>
      </c>
    </row>
    <row r="186" spans="11:19" x14ac:dyDescent="0.35">
      <c r="K186" s="7" t="s">
        <v>9047</v>
      </c>
      <c r="L186" t="s">
        <v>8694</v>
      </c>
      <c r="M186" t="s">
        <v>10</v>
      </c>
      <c r="N186" t="s">
        <v>9047</v>
      </c>
      <c r="Q186" t="s">
        <v>8992</v>
      </c>
      <c r="R186" t="b">
        <v>1</v>
      </c>
      <c r="S186" s="2">
        <v>45122</v>
      </c>
    </row>
    <row r="187" spans="11:19" x14ac:dyDescent="0.35">
      <c r="K187" t="s">
        <v>9282</v>
      </c>
      <c r="M187" t="s">
        <v>10</v>
      </c>
      <c r="S187" s="2">
        <v>45122</v>
      </c>
    </row>
    <row r="188" spans="11:19" x14ac:dyDescent="0.35">
      <c r="K188" s="6" t="s">
        <v>9042</v>
      </c>
      <c r="L188" t="s">
        <v>1116</v>
      </c>
      <c r="M188" t="s">
        <v>10</v>
      </c>
      <c r="N188" t="s">
        <v>9042</v>
      </c>
      <c r="P188" t="s">
        <v>8991</v>
      </c>
      <c r="Q188" t="s">
        <v>42</v>
      </c>
      <c r="R188" t="b">
        <v>0</v>
      </c>
      <c r="S188" s="2">
        <v>45122</v>
      </c>
    </row>
    <row r="189" spans="11:19" x14ac:dyDescent="0.35">
      <c r="K189" s="7" t="s">
        <v>9144</v>
      </c>
      <c r="L189" t="s">
        <v>8949</v>
      </c>
      <c r="M189" t="s">
        <v>10</v>
      </c>
      <c r="N189" t="s">
        <v>9283</v>
      </c>
      <c r="Q189" t="s">
        <v>8992</v>
      </c>
      <c r="R189" t="b">
        <v>1</v>
      </c>
      <c r="S189" s="2">
        <v>45122</v>
      </c>
    </row>
    <row r="190" spans="11:19" x14ac:dyDescent="0.35">
      <c r="K190" s="7" t="s">
        <v>9145</v>
      </c>
      <c r="L190" t="s">
        <v>8951</v>
      </c>
      <c r="M190" t="s">
        <v>10</v>
      </c>
      <c r="N190" t="s">
        <v>9284</v>
      </c>
      <c r="Q190" t="s">
        <v>8992</v>
      </c>
      <c r="R190" t="b">
        <v>1</v>
      </c>
      <c r="S190" s="2">
        <v>45122</v>
      </c>
    </row>
    <row r="191" spans="11:19" x14ac:dyDescent="0.35">
      <c r="K191" s="7" t="s">
        <v>9146</v>
      </c>
      <c r="L191" t="s">
        <v>8953</v>
      </c>
      <c r="M191" t="s">
        <v>10</v>
      </c>
      <c r="N191" t="s">
        <v>9285</v>
      </c>
      <c r="Q191" t="s">
        <v>8992</v>
      </c>
      <c r="R191" t="b">
        <v>1</v>
      </c>
      <c r="S191" s="2">
        <v>45122</v>
      </c>
    </row>
    <row r="192" spans="11:19" x14ac:dyDescent="0.35">
      <c r="K192" t="s">
        <v>9286</v>
      </c>
      <c r="M192" t="s">
        <v>10</v>
      </c>
      <c r="S192" s="2">
        <v>45122</v>
      </c>
    </row>
    <row r="193" spans="11:19" x14ac:dyDescent="0.35">
      <c r="K193" s="6" t="s">
        <v>9042</v>
      </c>
      <c r="L193" t="s">
        <v>1116</v>
      </c>
      <c r="M193" t="s">
        <v>10</v>
      </c>
      <c r="N193" t="s">
        <v>9042</v>
      </c>
      <c r="P193" t="s">
        <v>8991</v>
      </c>
      <c r="Q193" t="s">
        <v>42</v>
      </c>
      <c r="R193" t="b">
        <v>0</v>
      </c>
      <c r="S193" s="2">
        <v>45122</v>
      </c>
    </row>
    <row r="194" spans="11:19" x14ac:dyDescent="0.35">
      <c r="K194" s="7" t="s">
        <v>9144</v>
      </c>
      <c r="L194" t="s">
        <v>8949</v>
      </c>
      <c r="M194" t="s">
        <v>10</v>
      </c>
      <c r="N194" t="s">
        <v>9287</v>
      </c>
      <c r="Q194" t="s">
        <v>8992</v>
      </c>
      <c r="R194" t="b">
        <v>1</v>
      </c>
      <c r="S194" s="2">
        <v>45122</v>
      </c>
    </row>
    <row r="195" spans="11:19" x14ac:dyDescent="0.35">
      <c r="K195" s="7" t="s">
        <v>9145</v>
      </c>
      <c r="L195" t="s">
        <v>8951</v>
      </c>
      <c r="M195" t="s">
        <v>10</v>
      </c>
      <c r="N195" t="s">
        <v>9288</v>
      </c>
      <c r="Q195" t="s">
        <v>8992</v>
      </c>
      <c r="R195" t="b">
        <v>1</v>
      </c>
      <c r="S195" s="2">
        <v>45122</v>
      </c>
    </row>
    <row r="196" spans="11:19" x14ac:dyDescent="0.35">
      <c r="K196" s="7" t="s">
        <v>9146</v>
      </c>
      <c r="L196" t="s">
        <v>8953</v>
      </c>
      <c r="M196" t="s">
        <v>10</v>
      </c>
      <c r="N196" t="s">
        <v>9289</v>
      </c>
      <c r="Q196" t="s">
        <v>8992</v>
      </c>
      <c r="R196" t="b">
        <v>1</v>
      </c>
      <c r="S196" s="2">
        <v>45122</v>
      </c>
    </row>
    <row r="197" spans="11:19" x14ac:dyDescent="0.35">
      <c r="K197" t="s">
        <v>9290</v>
      </c>
      <c r="M197" t="s">
        <v>10</v>
      </c>
      <c r="S197" s="2">
        <v>45122</v>
      </c>
    </row>
    <row r="198" spans="11:19" x14ac:dyDescent="0.35">
      <c r="K198" s="6" t="s">
        <v>9051</v>
      </c>
      <c r="L198" t="s">
        <v>8702</v>
      </c>
      <c r="M198" t="s">
        <v>10</v>
      </c>
      <c r="N198" t="s">
        <v>9218</v>
      </c>
      <c r="Q198" t="s">
        <v>42</v>
      </c>
      <c r="R198" t="b">
        <v>1</v>
      </c>
      <c r="S198" s="2">
        <v>45122</v>
      </c>
    </row>
    <row r="199" spans="11:19" x14ac:dyDescent="0.35">
      <c r="K199" s="6" t="s">
        <v>9052</v>
      </c>
      <c r="L199" t="s">
        <v>8704</v>
      </c>
      <c r="M199" t="s">
        <v>10</v>
      </c>
      <c r="N199" t="s">
        <v>9219</v>
      </c>
      <c r="Q199" t="s">
        <v>42</v>
      </c>
      <c r="R199" t="b">
        <v>1</v>
      </c>
      <c r="S199" s="2">
        <v>45122</v>
      </c>
    </row>
    <row r="200" spans="11:19" x14ac:dyDescent="0.35">
      <c r="K200" t="s">
        <v>9291</v>
      </c>
      <c r="M200" t="s">
        <v>10</v>
      </c>
      <c r="S200" s="2">
        <v>45122</v>
      </c>
    </row>
    <row r="201" spans="11:19" x14ac:dyDescent="0.35">
      <c r="K201" s="6" t="s">
        <v>9053</v>
      </c>
      <c r="L201" t="s">
        <v>8706</v>
      </c>
      <c r="M201" t="s">
        <v>10</v>
      </c>
      <c r="N201" t="s">
        <v>9218</v>
      </c>
      <c r="Q201" t="s">
        <v>42</v>
      </c>
      <c r="R201" t="b">
        <v>1</v>
      </c>
      <c r="S201" s="2">
        <v>45122</v>
      </c>
    </row>
    <row r="202" spans="11:19" x14ac:dyDescent="0.35">
      <c r="K202" s="6" t="s">
        <v>9054</v>
      </c>
      <c r="L202" t="s">
        <v>8708</v>
      </c>
      <c r="M202" t="s">
        <v>10</v>
      </c>
      <c r="N202" t="s">
        <v>9219</v>
      </c>
      <c r="Q202" t="s">
        <v>42</v>
      </c>
      <c r="R202" t="b">
        <v>1</v>
      </c>
      <c r="S202" s="2">
        <v>45122</v>
      </c>
    </row>
    <row r="203" spans="11:19" x14ac:dyDescent="0.35">
      <c r="K203" t="s">
        <v>9292</v>
      </c>
      <c r="M203" t="s">
        <v>10</v>
      </c>
      <c r="S203" s="2">
        <v>45122</v>
      </c>
    </row>
    <row r="204" spans="11:19" x14ac:dyDescent="0.35">
      <c r="K204" s="6" t="s">
        <v>9056</v>
      </c>
      <c r="L204" t="s">
        <v>8712</v>
      </c>
      <c r="M204" t="s">
        <v>10</v>
      </c>
      <c r="N204" t="s">
        <v>9218</v>
      </c>
      <c r="Q204" t="s">
        <v>42</v>
      </c>
      <c r="R204" t="b">
        <v>1</v>
      </c>
      <c r="S204" s="2">
        <v>45122</v>
      </c>
    </row>
    <row r="205" spans="11:19" x14ac:dyDescent="0.35">
      <c r="K205" s="6" t="s">
        <v>9057</v>
      </c>
      <c r="L205" t="s">
        <v>8714</v>
      </c>
      <c r="M205" t="s">
        <v>10</v>
      </c>
      <c r="N205" t="s">
        <v>9219</v>
      </c>
      <c r="Q205" t="s">
        <v>42</v>
      </c>
      <c r="R205" t="b">
        <v>1</v>
      </c>
      <c r="S205" s="2">
        <v>45122</v>
      </c>
    </row>
    <row r="206" spans="11:19" x14ac:dyDescent="0.35">
      <c r="K206" t="s">
        <v>9293</v>
      </c>
      <c r="M206" t="s">
        <v>10</v>
      </c>
      <c r="S206" s="2">
        <v>45122</v>
      </c>
    </row>
    <row r="207" spans="11:19" x14ac:dyDescent="0.35">
      <c r="K207" s="6" t="s">
        <v>9042</v>
      </c>
      <c r="L207" t="s">
        <v>1116</v>
      </c>
      <c r="M207" t="s">
        <v>10</v>
      </c>
      <c r="N207" t="s">
        <v>9294</v>
      </c>
      <c r="P207" t="s">
        <v>8991</v>
      </c>
      <c r="Q207" t="s">
        <v>42</v>
      </c>
      <c r="R207" t="b">
        <v>1</v>
      </c>
      <c r="S207" s="2">
        <v>45122</v>
      </c>
    </row>
    <row r="208" spans="11:19" x14ac:dyDescent="0.35">
      <c r="K208" s="7" t="s">
        <v>9058</v>
      </c>
      <c r="L208" t="s">
        <v>8716</v>
      </c>
      <c r="M208" t="s">
        <v>10</v>
      </c>
      <c r="N208" t="s">
        <v>9218</v>
      </c>
      <c r="Q208" t="s">
        <v>8992</v>
      </c>
      <c r="R208" t="b">
        <v>1</v>
      </c>
      <c r="S208" s="2">
        <v>45122</v>
      </c>
    </row>
    <row r="209" spans="11:19" x14ac:dyDescent="0.35">
      <c r="K209" s="7" t="s">
        <v>9049</v>
      </c>
      <c r="L209" t="s">
        <v>8698</v>
      </c>
      <c r="M209" t="s">
        <v>10</v>
      </c>
      <c r="N209" t="s">
        <v>9219</v>
      </c>
      <c r="Q209" t="s">
        <v>8992</v>
      </c>
      <c r="R209" t="b">
        <v>1</v>
      </c>
      <c r="S209" s="2">
        <v>45122</v>
      </c>
    </row>
    <row r="210" spans="11:19" x14ac:dyDescent="0.35">
      <c r="K210" t="s">
        <v>9295</v>
      </c>
      <c r="M210" t="s">
        <v>10</v>
      </c>
      <c r="S210" s="2">
        <v>42277</v>
      </c>
    </row>
    <row r="211" spans="11:19" x14ac:dyDescent="0.35">
      <c r="K211" s="6" t="s">
        <v>9129</v>
      </c>
      <c r="L211" t="s">
        <v>8910</v>
      </c>
      <c r="M211" t="s">
        <v>10</v>
      </c>
      <c r="N211" t="s">
        <v>9296</v>
      </c>
      <c r="Q211" t="s">
        <v>42</v>
      </c>
      <c r="R211" t="b">
        <v>1</v>
      </c>
      <c r="S211" s="2">
        <v>42277</v>
      </c>
    </row>
    <row r="212" spans="11:19" x14ac:dyDescent="0.35">
      <c r="K212" s="6" t="s">
        <v>9142</v>
      </c>
      <c r="L212" t="s">
        <v>8945</v>
      </c>
      <c r="M212" t="s">
        <v>10</v>
      </c>
      <c r="N212" t="s">
        <v>9297</v>
      </c>
      <c r="Q212" t="s">
        <v>42</v>
      </c>
      <c r="R212" t="b">
        <v>1</v>
      </c>
      <c r="S212" s="2">
        <v>42277</v>
      </c>
    </row>
    <row r="213" spans="11:19" x14ac:dyDescent="0.35">
      <c r="K213" t="s">
        <v>9298</v>
      </c>
      <c r="M213" t="s">
        <v>10</v>
      </c>
      <c r="S213" s="2">
        <v>45122</v>
      </c>
    </row>
    <row r="214" spans="11:19" x14ac:dyDescent="0.35">
      <c r="K214" s="6" t="s">
        <v>9089</v>
      </c>
      <c r="L214" t="s">
        <v>8823</v>
      </c>
      <c r="M214" t="s">
        <v>10</v>
      </c>
      <c r="N214" t="s">
        <v>9089</v>
      </c>
      <c r="Q214" t="s">
        <v>42</v>
      </c>
      <c r="R214" t="b">
        <v>1</v>
      </c>
      <c r="S214" s="2">
        <v>45122</v>
      </c>
    </row>
    <row r="215" spans="11:19" x14ac:dyDescent="0.35">
      <c r="K215" s="6" t="s">
        <v>9059</v>
      </c>
      <c r="L215" t="s">
        <v>8718</v>
      </c>
      <c r="M215" t="s">
        <v>10</v>
      </c>
      <c r="N215" t="s">
        <v>9059</v>
      </c>
      <c r="Q215" t="s">
        <v>42</v>
      </c>
      <c r="R215" t="b">
        <v>1</v>
      </c>
      <c r="S215" s="2">
        <v>45122</v>
      </c>
    </row>
    <row r="216" spans="11:19" x14ac:dyDescent="0.35">
      <c r="K216" s="7" t="s">
        <v>9079</v>
      </c>
      <c r="L216" t="s">
        <v>8802</v>
      </c>
      <c r="M216" t="s">
        <v>10</v>
      </c>
      <c r="N216" t="s">
        <v>9079</v>
      </c>
      <c r="Q216" t="s">
        <v>42</v>
      </c>
      <c r="R216" t="b">
        <v>1</v>
      </c>
      <c r="S216" s="2">
        <v>45122</v>
      </c>
    </row>
    <row r="217" spans="11:19" x14ac:dyDescent="0.35">
      <c r="K217" s="7" t="s">
        <v>9043</v>
      </c>
      <c r="L217" t="s">
        <v>8686</v>
      </c>
      <c r="M217" t="s">
        <v>10</v>
      </c>
      <c r="N217" t="s">
        <v>9043</v>
      </c>
      <c r="Q217" t="s">
        <v>42</v>
      </c>
      <c r="R217" t="b">
        <v>1</v>
      </c>
      <c r="S217" s="2">
        <v>45122</v>
      </c>
    </row>
    <row r="218" spans="11:19" x14ac:dyDescent="0.35">
      <c r="K218" t="s">
        <v>9299</v>
      </c>
      <c r="M218" t="s">
        <v>10</v>
      </c>
      <c r="S218" s="2">
        <v>46203</v>
      </c>
    </row>
    <row r="219" spans="11:19" x14ac:dyDescent="0.35">
      <c r="K219" s="6" t="s">
        <v>9061</v>
      </c>
      <c r="L219" t="s">
        <v>8722</v>
      </c>
      <c r="M219" t="s">
        <v>10</v>
      </c>
      <c r="N219" t="s">
        <v>9300</v>
      </c>
      <c r="Q219" t="s">
        <v>42</v>
      </c>
      <c r="R219" t="b">
        <v>1</v>
      </c>
      <c r="S219" s="2">
        <v>46203</v>
      </c>
    </row>
    <row r="220" spans="11:19" x14ac:dyDescent="0.35">
      <c r="K220" s="6" t="s">
        <v>9062</v>
      </c>
      <c r="L220" t="s">
        <v>8724</v>
      </c>
      <c r="M220" t="s">
        <v>10</v>
      </c>
      <c r="N220" t="s">
        <v>9301</v>
      </c>
      <c r="Q220" t="s">
        <v>42</v>
      </c>
      <c r="R220" t="b">
        <v>1</v>
      </c>
      <c r="S220" s="2">
        <v>46203</v>
      </c>
    </row>
    <row r="221" spans="11:19" x14ac:dyDescent="0.35">
      <c r="K221" s="6" t="s">
        <v>9063</v>
      </c>
      <c r="L221" t="s">
        <v>8726</v>
      </c>
      <c r="M221" t="s">
        <v>10</v>
      </c>
      <c r="N221" t="s">
        <v>9302</v>
      </c>
      <c r="Q221" t="s">
        <v>42</v>
      </c>
      <c r="R221" t="b">
        <v>1</v>
      </c>
      <c r="S221" s="2">
        <v>46203</v>
      </c>
    </row>
    <row r="222" spans="11:19" x14ac:dyDescent="0.35">
      <c r="K222" t="s">
        <v>9303</v>
      </c>
      <c r="M222" t="s">
        <v>10</v>
      </c>
      <c r="S222" s="2">
        <v>46203</v>
      </c>
    </row>
    <row r="223" spans="11:19" x14ac:dyDescent="0.35">
      <c r="K223" s="6" t="s">
        <v>4302</v>
      </c>
      <c r="L223" t="s">
        <v>8728</v>
      </c>
      <c r="M223" t="s">
        <v>10</v>
      </c>
      <c r="N223" t="s">
        <v>9304</v>
      </c>
      <c r="Q223" t="s">
        <v>42</v>
      </c>
      <c r="R223" t="b">
        <v>1</v>
      </c>
      <c r="S223" s="2">
        <v>46203</v>
      </c>
    </row>
    <row r="224" spans="11:19" x14ac:dyDescent="0.35">
      <c r="K224" s="6" t="s">
        <v>9064</v>
      </c>
      <c r="L224" t="s">
        <v>8730</v>
      </c>
      <c r="M224" t="s">
        <v>10</v>
      </c>
      <c r="N224" t="s">
        <v>9305</v>
      </c>
      <c r="Q224" t="s">
        <v>42</v>
      </c>
      <c r="R224" t="b">
        <v>1</v>
      </c>
      <c r="S224" s="2">
        <v>46203</v>
      </c>
    </row>
    <row r="225" spans="11:19" x14ac:dyDescent="0.35">
      <c r="K225" t="s">
        <v>9306</v>
      </c>
      <c r="M225" t="s">
        <v>10</v>
      </c>
      <c r="S225" s="2">
        <v>46203</v>
      </c>
    </row>
    <row r="226" spans="11:19" x14ac:dyDescent="0.35">
      <c r="K226" s="6" t="s">
        <v>9066</v>
      </c>
      <c r="L226" t="s">
        <v>8734</v>
      </c>
      <c r="M226" t="s">
        <v>10</v>
      </c>
      <c r="N226" t="s">
        <v>9307</v>
      </c>
      <c r="Q226" t="s">
        <v>42</v>
      </c>
      <c r="R226" t="b">
        <v>1</v>
      </c>
      <c r="S226" s="2">
        <v>46203</v>
      </c>
    </row>
    <row r="227" spans="11:19" x14ac:dyDescent="0.35">
      <c r="K227" s="6" t="s">
        <v>9067</v>
      </c>
      <c r="L227" t="s">
        <v>8736</v>
      </c>
      <c r="M227" t="s">
        <v>10</v>
      </c>
      <c r="N227" t="s">
        <v>9308</v>
      </c>
      <c r="Q227" t="s">
        <v>42</v>
      </c>
      <c r="R227" t="b">
        <v>1</v>
      </c>
      <c r="S227" s="2">
        <v>46203</v>
      </c>
    </row>
    <row r="228" spans="11:19" x14ac:dyDescent="0.35">
      <c r="K228" s="6" t="s">
        <v>9068</v>
      </c>
      <c r="L228" t="s">
        <v>8738</v>
      </c>
      <c r="M228" t="s">
        <v>10</v>
      </c>
      <c r="N228" t="s">
        <v>9309</v>
      </c>
      <c r="Q228" t="s">
        <v>42</v>
      </c>
      <c r="R228" t="b">
        <v>1</v>
      </c>
      <c r="S228" s="2">
        <v>46203</v>
      </c>
    </row>
    <row r="229" spans="11:19" x14ac:dyDescent="0.35">
      <c r="K229" t="s">
        <v>9310</v>
      </c>
      <c r="M229" t="s">
        <v>10</v>
      </c>
      <c r="S229" s="2">
        <v>46203</v>
      </c>
    </row>
    <row r="230" spans="11:19" x14ac:dyDescent="0.35">
      <c r="K230" s="6" t="s">
        <v>9069</v>
      </c>
      <c r="L230" t="s">
        <v>8740</v>
      </c>
      <c r="M230" t="s">
        <v>10</v>
      </c>
      <c r="N230" t="s">
        <v>9311</v>
      </c>
      <c r="Q230" t="s">
        <v>42</v>
      </c>
      <c r="R230" t="b">
        <v>1</v>
      </c>
      <c r="S230" s="2">
        <v>46203</v>
      </c>
    </row>
    <row r="231" spans="11:19" x14ac:dyDescent="0.35">
      <c r="K231" s="6" t="s">
        <v>9070</v>
      </c>
      <c r="L231" t="s">
        <v>8742</v>
      </c>
      <c r="M231" t="s">
        <v>10</v>
      </c>
      <c r="N231" t="s">
        <v>9312</v>
      </c>
      <c r="Q231" t="s">
        <v>42</v>
      </c>
      <c r="R231" t="b">
        <v>1</v>
      </c>
      <c r="S231" s="2">
        <v>46203</v>
      </c>
    </row>
    <row r="232" spans="11:19" x14ac:dyDescent="0.35">
      <c r="K232" s="6" t="s">
        <v>9042</v>
      </c>
      <c r="L232" t="s">
        <v>1116</v>
      </c>
      <c r="M232" t="s">
        <v>10</v>
      </c>
      <c r="N232" t="s">
        <v>9313</v>
      </c>
      <c r="Q232" t="s">
        <v>42</v>
      </c>
      <c r="R232" t="b">
        <v>1</v>
      </c>
      <c r="S232" s="2">
        <v>46203</v>
      </c>
    </row>
    <row r="233" spans="11:19" x14ac:dyDescent="0.35">
      <c r="K233" t="s">
        <v>9314</v>
      </c>
      <c r="M233" t="s">
        <v>10</v>
      </c>
      <c r="S233" s="2">
        <v>46203</v>
      </c>
    </row>
    <row r="234" spans="11:19" x14ac:dyDescent="0.35">
      <c r="K234" s="6" t="s">
        <v>9071</v>
      </c>
      <c r="L234" t="s">
        <v>8744</v>
      </c>
      <c r="M234" t="s">
        <v>10</v>
      </c>
      <c r="N234" t="s">
        <v>9315</v>
      </c>
      <c r="Q234" t="s">
        <v>42</v>
      </c>
      <c r="R234" t="b">
        <v>1</v>
      </c>
      <c r="S234" s="2">
        <v>46203</v>
      </c>
    </row>
    <row r="235" spans="11:19" x14ac:dyDescent="0.35">
      <c r="K235" s="6" t="s">
        <v>9068</v>
      </c>
      <c r="L235" t="s">
        <v>8738</v>
      </c>
      <c r="M235" t="s">
        <v>10</v>
      </c>
      <c r="N235" t="s">
        <v>9316</v>
      </c>
      <c r="Q235" t="s">
        <v>42</v>
      </c>
      <c r="R235" t="b">
        <v>1</v>
      </c>
      <c r="S235" s="2">
        <v>46203</v>
      </c>
    </row>
    <row r="236" spans="11:19" x14ac:dyDescent="0.35">
      <c r="K236" t="s">
        <v>9317</v>
      </c>
      <c r="M236" t="s">
        <v>10</v>
      </c>
      <c r="S236" s="2">
        <v>42277</v>
      </c>
    </row>
    <row r="237" spans="11:19" x14ac:dyDescent="0.35">
      <c r="K237" s="6" t="s">
        <v>9153</v>
      </c>
      <c r="L237" t="s">
        <v>8966</v>
      </c>
      <c r="M237" t="s">
        <v>10</v>
      </c>
      <c r="N237" t="s">
        <v>9318</v>
      </c>
      <c r="Q237" t="s">
        <v>42</v>
      </c>
      <c r="R237" t="b">
        <v>1</v>
      </c>
      <c r="S237" s="2">
        <v>42277</v>
      </c>
    </row>
    <row r="238" spans="11:19" x14ac:dyDescent="0.35">
      <c r="K238" s="6" t="s">
        <v>9044</v>
      </c>
      <c r="L238" t="s">
        <v>8688</v>
      </c>
      <c r="M238" t="s">
        <v>10</v>
      </c>
      <c r="N238" t="s">
        <v>9319</v>
      </c>
      <c r="Q238" t="s">
        <v>42</v>
      </c>
      <c r="R238" t="b">
        <v>1</v>
      </c>
      <c r="S238" s="2">
        <v>42277</v>
      </c>
    </row>
    <row r="239" spans="11:19" x14ac:dyDescent="0.35">
      <c r="K239" t="s">
        <v>9320</v>
      </c>
      <c r="M239" t="s">
        <v>10</v>
      </c>
      <c r="S239" s="2">
        <v>42277</v>
      </c>
    </row>
    <row r="240" spans="11:19" x14ac:dyDescent="0.35">
      <c r="K240" s="6" t="s">
        <v>9055</v>
      </c>
      <c r="L240" t="s">
        <v>8710</v>
      </c>
      <c r="M240" t="s">
        <v>10</v>
      </c>
      <c r="N240" t="s">
        <v>9321</v>
      </c>
      <c r="Q240" t="s">
        <v>42</v>
      </c>
      <c r="R240" t="b">
        <v>1</v>
      </c>
      <c r="S240" s="2">
        <v>42277</v>
      </c>
    </row>
    <row r="241" spans="11:22" x14ac:dyDescent="0.35">
      <c r="K241" s="6" t="s">
        <v>9065</v>
      </c>
      <c r="L241" t="s">
        <v>8732</v>
      </c>
      <c r="M241" t="s">
        <v>10</v>
      </c>
      <c r="N241" t="s">
        <v>9322</v>
      </c>
      <c r="Q241" t="s">
        <v>42</v>
      </c>
      <c r="R241" t="b">
        <v>1</v>
      </c>
      <c r="S241" s="2">
        <v>42277</v>
      </c>
    </row>
    <row r="242" spans="11:22" x14ac:dyDescent="0.35">
      <c r="K242" t="s">
        <v>9323</v>
      </c>
      <c r="M242" t="s">
        <v>10</v>
      </c>
      <c r="S242" s="2">
        <v>42277</v>
      </c>
    </row>
    <row r="243" spans="11:22" x14ac:dyDescent="0.35">
      <c r="K243" s="6" t="s">
        <v>9072</v>
      </c>
      <c r="L243" t="s">
        <v>8754</v>
      </c>
      <c r="M243" t="s">
        <v>10</v>
      </c>
      <c r="N243" t="s">
        <v>9324</v>
      </c>
      <c r="Q243" t="s">
        <v>42</v>
      </c>
      <c r="R243" t="b">
        <v>1</v>
      </c>
      <c r="S243" s="2">
        <v>42277</v>
      </c>
    </row>
    <row r="244" spans="11:22" x14ac:dyDescent="0.35">
      <c r="K244" s="6" t="s">
        <v>9073</v>
      </c>
      <c r="L244" t="s">
        <v>8774</v>
      </c>
      <c r="M244" t="s">
        <v>10</v>
      </c>
      <c r="N244" t="s">
        <v>9325</v>
      </c>
      <c r="Q244" t="s">
        <v>42</v>
      </c>
      <c r="R244" t="b">
        <v>1</v>
      </c>
      <c r="S244" s="2">
        <v>42277</v>
      </c>
      <c r="V244" s="2">
        <v>46203</v>
      </c>
    </row>
    <row r="245" spans="11:22" x14ac:dyDescent="0.35">
      <c r="K245" t="s">
        <v>9326</v>
      </c>
      <c r="M245" t="s">
        <v>10</v>
      </c>
      <c r="S245" s="2">
        <v>42277</v>
      </c>
      <c r="V245" s="2">
        <v>44027</v>
      </c>
    </row>
    <row r="246" spans="11:22" x14ac:dyDescent="0.35">
      <c r="K246" s="6" t="s">
        <v>9074</v>
      </c>
      <c r="L246" t="s">
        <v>1217</v>
      </c>
      <c r="M246" t="s">
        <v>10</v>
      </c>
      <c r="N246" t="s">
        <v>9327</v>
      </c>
      <c r="Q246" t="s">
        <v>42</v>
      </c>
      <c r="R246" t="b">
        <v>1</v>
      </c>
      <c r="S246" s="2">
        <v>42277</v>
      </c>
      <c r="V246" s="2">
        <v>44027</v>
      </c>
    </row>
    <row r="247" spans="11:22" x14ac:dyDescent="0.35">
      <c r="K247" s="6" t="s">
        <v>9075</v>
      </c>
      <c r="L247" t="s">
        <v>8795</v>
      </c>
      <c r="M247" t="s">
        <v>10</v>
      </c>
      <c r="N247" t="s">
        <v>9328</v>
      </c>
      <c r="Q247" t="s">
        <v>42</v>
      </c>
      <c r="R247" t="b">
        <v>1</v>
      </c>
      <c r="S247" s="2">
        <v>42277</v>
      </c>
      <c r="V247" s="2">
        <v>44027</v>
      </c>
    </row>
    <row r="248" spans="11:22" x14ac:dyDescent="0.35">
      <c r="K248" s="6" t="s">
        <v>9076</v>
      </c>
      <c r="L248" t="s">
        <v>8797</v>
      </c>
      <c r="M248" t="s">
        <v>10</v>
      </c>
      <c r="N248" t="s">
        <v>9329</v>
      </c>
      <c r="Q248" t="s">
        <v>42</v>
      </c>
      <c r="R248" t="b">
        <v>1</v>
      </c>
      <c r="S248" s="2">
        <v>42277</v>
      </c>
    </row>
  </sheetData>
  <autoFilter ref="A1:AG1" xr:uid="{00000000-0009-0000-0000-000007000000}"/>
  <pageMargins left="0.7" right="0.7" top="0.75" bottom="0.75" header="0.3" footer="0.3"/>
  <pageSetup firstPageNumber="0" orientation="portrai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pageSetUpPr autoPageBreaks="0"/>
  </sheetPr>
  <dimension ref="A1:W94"/>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90625" style="5" bestFit="1" customWidth="1"/>
    <col min="11" max="11" width="107.81640625" bestFit="1" customWidth="1"/>
    <col min="12" max="12" width="23.81640625" bestFit="1" customWidth="1"/>
    <col min="13" max="13" width="25.6328125" bestFit="1" customWidth="1"/>
    <col min="14" max="14" width="105.63281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99</v>
      </c>
      <c r="B2" t="s">
        <v>1116</v>
      </c>
      <c r="D2" t="s">
        <v>10</v>
      </c>
      <c r="F2" t="b">
        <v>1</v>
      </c>
      <c r="G2" s="2">
        <v>41827</v>
      </c>
      <c r="K2" t="s">
        <v>9430</v>
      </c>
      <c r="M2" t="s">
        <v>10</v>
      </c>
      <c r="S2" s="2">
        <v>41827</v>
      </c>
      <c r="V2" s="2">
        <v>45122</v>
      </c>
    </row>
    <row r="3" spans="1:23" x14ac:dyDescent="0.35">
      <c r="A3" t="s">
        <v>9330</v>
      </c>
      <c r="B3" t="s">
        <v>8686</v>
      </c>
      <c r="D3" t="s">
        <v>10</v>
      </c>
      <c r="F3" t="b">
        <v>0</v>
      </c>
      <c r="G3" s="2">
        <v>41827</v>
      </c>
      <c r="I3" s="2">
        <v>42277</v>
      </c>
      <c r="K3" s="6" t="s">
        <v>9330</v>
      </c>
      <c r="L3" t="s">
        <v>8686</v>
      </c>
      <c r="M3" t="s">
        <v>10</v>
      </c>
      <c r="N3" t="s">
        <v>9330</v>
      </c>
      <c r="Q3" t="s">
        <v>42</v>
      </c>
      <c r="R3" t="b">
        <v>1</v>
      </c>
      <c r="S3" s="2">
        <v>41827</v>
      </c>
      <c r="U3" s="2">
        <v>42277</v>
      </c>
    </row>
    <row r="4" spans="1:23" x14ac:dyDescent="0.35">
      <c r="A4" t="s">
        <v>9331</v>
      </c>
      <c r="B4" t="s">
        <v>8688</v>
      </c>
      <c r="D4" t="s">
        <v>10</v>
      </c>
      <c r="F4" t="b">
        <v>0</v>
      </c>
      <c r="G4" s="2">
        <v>41827</v>
      </c>
      <c r="K4" s="6" t="s">
        <v>9340</v>
      </c>
      <c r="L4" t="s">
        <v>8802</v>
      </c>
      <c r="M4" t="s">
        <v>10</v>
      </c>
      <c r="N4" t="s">
        <v>9340</v>
      </c>
      <c r="Q4" t="s">
        <v>42</v>
      </c>
      <c r="R4" t="b">
        <v>1</v>
      </c>
      <c r="S4" s="2">
        <v>41827</v>
      </c>
    </row>
    <row r="5" spans="1:23" x14ac:dyDescent="0.35">
      <c r="A5" t="s">
        <v>9332</v>
      </c>
      <c r="B5" t="s">
        <v>8710</v>
      </c>
      <c r="D5" t="s">
        <v>10</v>
      </c>
      <c r="F5" t="b">
        <v>0</v>
      </c>
      <c r="G5" s="2">
        <v>41827</v>
      </c>
      <c r="K5" s="6" t="s">
        <v>9351</v>
      </c>
      <c r="L5" t="s">
        <v>8823</v>
      </c>
      <c r="M5" t="s">
        <v>10</v>
      </c>
      <c r="N5" t="s">
        <v>9351</v>
      </c>
      <c r="Q5" t="s">
        <v>42</v>
      </c>
      <c r="R5" t="b">
        <v>1</v>
      </c>
      <c r="S5" s="2">
        <v>41827</v>
      </c>
    </row>
    <row r="6" spans="1:23" x14ac:dyDescent="0.35">
      <c r="A6" t="s">
        <v>9333</v>
      </c>
      <c r="B6" t="s">
        <v>8732</v>
      </c>
      <c r="D6" t="s">
        <v>10</v>
      </c>
      <c r="F6" t="b">
        <v>0</v>
      </c>
      <c r="G6" s="2">
        <v>41827</v>
      </c>
      <c r="K6" s="6" t="s">
        <v>9370</v>
      </c>
      <c r="L6" t="s">
        <v>8864</v>
      </c>
      <c r="M6" t="s">
        <v>10</v>
      </c>
      <c r="N6" t="s">
        <v>9370</v>
      </c>
      <c r="Q6" t="s">
        <v>42</v>
      </c>
      <c r="R6" t="b">
        <v>1</v>
      </c>
      <c r="S6" s="2">
        <v>41827</v>
      </c>
    </row>
    <row r="7" spans="1:23" x14ac:dyDescent="0.35">
      <c r="A7" t="s">
        <v>9334</v>
      </c>
      <c r="B7" t="s">
        <v>8754</v>
      </c>
      <c r="D7" t="s">
        <v>10</v>
      </c>
      <c r="F7" t="b">
        <v>0</v>
      </c>
      <c r="G7" s="2">
        <v>41827</v>
      </c>
      <c r="K7" s="6" t="s">
        <v>9402</v>
      </c>
      <c r="L7" t="s">
        <v>8884</v>
      </c>
      <c r="M7" t="s">
        <v>10</v>
      </c>
      <c r="N7" t="s">
        <v>9402</v>
      </c>
      <c r="Q7" t="s">
        <v>42</v>
      </c>
      <c r="R7" t="b">
        <v>1</v>
      </c>
      <c r="S7" s="2">
        <v>41827</v>
      </c>
    </row>
    <row r="8" spans="1:23" x14ac:dyDescent="0.35">
      <c r="A8" t="s">
        <v>9335</v>
      </c>
      <c r="B8" t="s">
        <v>8774</v>
      </c>
      <c r="D8" t="s">
        <v>10</v>
      </c>
      <c r="F8" t="b">
        <v>0</v>
      </c>
      <c r="G8" s="2">
        <v>41827</v>
      </c>
      <c r="K8" s="6" t="s">
        <v>9414</v>
      </c>
      <c r="L8" t="s">
        <v>8910</v>
      </c>
      <c r="M8" t="s">
        <v>10</v>
      </c>
      <c r="N8" t="s">
        <v>9414</v>
      </c>
      <c r="Q8" t="s">
        <v>42</v>
      </c>
      <c r="R8" t="b">
        <v>1</v>
      </c>
      <c r="S8" s="2">
        <v>41827</v>
      </c>
    </row>
    <row r="9" spans="1:23" x14ac:dyDescent="0.35">
      <c r="A9" t="s">
        <v>9336</v>
      </c>
      <c r="B9" t="s">
        <v>1217</v>
      </c>
      <c r="D9" t="s">
        <v>10</v>
      </c>
      <c r="F9" t="b">
        <v>0</v>
      </c>
      <c r="G9" s="2">
        <v>41827</v>
      </c>
      <c r="K9" s="6" t="s">
        <v>9427</v>
      </c>
      <c r="L9" t="s">
        <v>8945</v>
      </c>
      <c r="M9" t="s">
        <v>10</v>
      </c>
      <c r="N9" t="s">
        <v>9427</v>
      </c>
      <c r="Q9" t="s">
        <v>42</v>
      </c>
      <c r="R9" t="b">
        <v>1</v>
      </c>
      <c r="S9" s="2">
        <v>41827</v>
      </c>
    </row>
    <row r="10" spans="1:23" x14ac:dyDescent="0.35">
      <c r="A10" t="s">
        <v>9337</v>
      </c>
      <c r="B10" t="s">
        <v>8795</v>
      </c>
      <c r="D10" t="s">
        <v>10</v>
      </c>
      <c r="F10" t="b">
        <v>0</v>
      </c>
      <c r="G10" s="2">
        <v>41827</v>
      </c>
      <c r="K10" s="6" t="s">
        <v>9429</v>
      </c>
      <c r="L10" t="s">
        <v>8966</v>
      </c>
      <c r="M10" t="s">
        <v>10</v>
      </c>
      <c r="N10" t="s">
        <v>9429</v>
      </c>
      <c r="Q10" t="s">
        <v>42</v>
      </c>
      <c r="R10" t="b">
        <v>1</v>
      </c>
      <c r="S10" s="2">
        <v>41827</v>
      </c>
    </row>
    <row r="11" spans="1:23" x14ac:dyDescent="0.35">
      <c r="A11" t="s">
        <v>9338</v>
      </c>
      <c r="B11" t="s">
        <v>8797</v>
      </c>
      <c r="D11" t="s">
        <v>10</v>
      </c>
      <c r="F11" t="b">
        <v>0</v>
      </c>
      <c r="G11" s="2">
        <v>41827</v>
      </c>
      <c r="J11" s="5">
        <v>42277</v>
      </c>
      <c r="K11" s="6" t="s">
        <v>9331</v>
      </c>
      <c r="L11" t="s">
        <v>8688</v>
      </c>
      <c r="M11" t="s">
        <v>10</v>
      </c>
      <c r="N11" t="s">
        <v>9331</v>
      </c>
      <c r="Q11" t="s">
        <v>42</v>
      </c>
      <c r="R11" t="b">
        <v>1</v>
      </c>
      <c r="S11" s="2">
        <v>41827</v>
      </c>
    </row>
    <row r="12" spans="1:23" x14ac:dyDescent="0.35">
      <c r="A12" t="s">
        <v>9339</v>
      </c>
      <c r="B12" t="s">
        <v>1139</v>
      </c>
      <c r="D12" t="s">
        <v>10</v>
      </c>
      <c r="F12" t="b">
        <v>0</v>
      </c>
      <c r="G12" s="2">
        <v>41827</v>
      </c>
      <c r="K12" s="6" t="s">
        <v>9332</v>
      </c>
      <c r="L12" t="s">
        <v>8710</v>
      </c>
      <c r="M12" t="s">
        <v>10</v>
      </c>
      <c r="N12" t="s">
        <v>9332</v>
      </c>
      <c r="Q12" t="s">
        <v>42</v>
      </c>
      <c r="R12" t="b">
        <v>1</v>
      </c>
      <c r="S12" s="2">
        <v>41827</v>
      </c>
    </row>
    <row r="13" spans="1:23" x14ac:dyDescent="0.35">
      <c r="A13" t="s">
        <v>9340</v>
      </c>
      <c r="B13" t="s">
        <v>8802</v>
      </c>
      <c r="D13" t="s">
        <v>10</v>
      </c>
      <c r="F13" t="b">
        <v>0</v>
      </c>
      <c r="G13" s="2">
        <v>41827</v>
      </c>
      <c r="K13" s="6" t="s">
        <v>9333</v>
      </c>
      <c r="L13" t="s">
        <v>8732</v>
      </c>
      <c r="M13" t="s">
        <v>10</v>
      </c>
      <c r="N13" t="s">
        <v>9333</v>
      </c>
      <c r="Q13" t="s">
        <v>42</v>
      </c>
      <c r="R13" t="b">
        <v>1</v>
      </c>
      <c r="S13" s="2">
        <v>41827</v>
      </c>
    </row>
    <row r="14" spans="1:23" x14ac:dyDescent="0.35">
      <c r="A14" t="s">
        <v>9341</v>
      </c>
      <c r="B14" t="s">
        <v>8804</v>
      </c>
      <c r="D14" t="s">
        <v>10</v>
      </c>
      <c r="F14" t="b">
        <v>0</v>
      </c>
      <c r="G14" s="2">
        <v>41827</v>
      </c>
      <c r="K14" s="6" t="s">
        <v>9334</v>
      </c>
      <c r="L14" t="s">
        <v>8754</v>
      </c>
      <c r="M14" t="s">
        <v>10</v>
      </c>
      <c r="N14" t="s">
        <v>9334</v>
      </c>
      <c r="Q14" t="s">
        <v>42</v>
      </c>
      <c r="R14" t="b">
        <v>1</v>
      </c>
      <c r="S14" s="2">
        <v>41827</v>
      </c>
    </row>
    <row r="15" spans="1:23" x14ac:dyDescent="0.35">
      <c r="A15" t="s">
        <v>9342</v>
      </c>
      <c r="B15" t="s">
        <v>8806</v>
      </c>
      <c r="D15" t="s">
        <v>10</v>
      </c>
      <c r="F15" t="b">
        <v>0</v>
      </c>
      <c r="G15" s="2">
        <v>41827</v>
      </c>
      <c r="I15" s="2">
        <v>42277</v>
      </c>
      <c r="K15" s="6" t="s">
        <v>9335</v>
      </c>
      <c r="L15" t="s">
        <v>8774</v>
      </c>
      <c r="M15" t="s">
        <v>10</v>
      </c>
      <c r="N15" t="s">
        <v>9335</v>
      </c>
      <c r="Q15" t="s">
        <v>42</v>
      </c>
      <c r="R15" t="b">
        <v>1</v>
      </c>
      <c r="S15" s="2">
        <v>41827</v>
      </c>
    </row>
    <row r="16" spans="1:23" x14ac:dyDescent="0.35">
      <c r="A16" t="s">
        <v>9343</v>
      </c>
      <c r="B16" t="s">
        <v>8808</v>
      </c>
      <c r="D16" t="s">
        <v>10</v>
      </c>
      <c r="F16" t="b">
        <v>0</v>
      </c>
      <c r="G16" s="2">
        <v>41827</v>
      </c>
      <c r="K16" s="6" t="s">
        <v>9336</v>
      </c>
      <c r="L16" t="s">
        <v>1217</v>
      </c>
      <c r="M16" t="s">
        <v>10</v>
      </c>
      <c r="N16" t="s">
        <v>9336</v>
      </c>
      <c r="Q16" t="s">
        <v>42</v>
      </c>
      <c r="R16" t="b">
        <v>1</v>
      </c>
      <c r="S16" s="2">
        <v>41827</v>
      </c>
    </row>
    <row r="17" spans="1:22" x14ac:dyDescent="0.35">
      <c r="A17" t="s">
        <v>9344</v>
      </c>
      <c r="B17" t="s">
        <v>8810</v>
      </c>
      <c r="D17" t="s">
        <v>10</v>
      </c>
      <c r="F17" t="b">
        <v>0</v>
      </c>
      <c r="G17" s="2">
        <v>41827</v>
      </c>
      <c r="K17" s="6" t="s">
        <v>9337</v>
      </c>
      <c r="L17" t="s">
        <v>8795</v>
      </c>
      <c r="M17" t="s">
        <v>10</v>
      </c>
      <c r="N17" t="s">
        <v>9337</v>
      </c>
      <c r="Q17" t="s">
        <v>42</v>
      </c>
      <c r="R17" t="b">
        <v>1</v>
      </c>
      <c r="S17" s="2">
        <v>41827</v>
      </c>
    </row>
    <row r="18" spans="1:22" x14ac:dyDescent="0.35">
      <c r="A18" t="s">
        <v>9345</v>
      </c>
      <c r="B18" t="s">
        <v>1171</v>
      </c>
      <c r="D18" t="s">
        <v>10</v>
      </c>
      <c r="F18" t="b">
        <v>0</v>
      </c>
      <c r="G18" s="2">
        <v>41827</v>
      </c>
      <c r="K18" s="6" t="s">
        <v>9338</v>
      </c>
      <c r="L18" t="s">
        <v>8797</v>
      </c>
      <c r="M18" t="s">
        <v>10</v>
      </c>
      <c r="N18" t="s">
        <v>9338</v>
      </c>
      <c r="Q18" t="s">
        <v>42</v>
      </c>
      <c r="R18" t="b">
        <v>1</v>
      </c>
      <c r="S18" s="2">
        <v>41827</v>
      </c>
      <c r="V18" s="2">
        <v>42277</v>
      </c>
    </row>
    <row r="19" spans="1:22" x14ac:dyDescent="0.35">
      <c r="A19" t="s">
        <v>9346</v>
      </c>
      <c r="B19" t="s">
        <v>8813</v>
      </c>
      <c r="D19" t="s">
        <v>10</v>
      </c>
      <c r="F19" t="b">
        <v>0</v>
      </c>
      <c r="G19" s="2">
        <v>41827</v>
      </c>
      <c r="K19" s="6" t="s">
        <v>9339</v>
      </c>
      <c r="L19" t="s">
        <v>1139</v>
      </c>
      <c r="M19" t="s">
        <v>10</v>
      </c>
      <c r="N19" t="s">
        <v>9339</v>
      </c>
      <c r="Q19" t="s">
        <v>42</v>
      </c>
      <c r="R19" t="b">
        <v>1</v>
      </c>
      <c r="S19" s="2">
        <v>41827</v>
      </c>
    </row>
    <row r="20" spans="1:22" x14ac:dyDescent="0.35">
      <c r="A20" t="s">
        <v>9347</v>
      </c>
      <c r="B20" t="s">
        <v>8815</v>
      </c>
      <c r="D20" t="s">
        <v>10</v>
      </c>
      <c r="F20" t="b">
        <v>0</v>
      </c>
      <c r="G20" s="2">
        <v>41827</v>
      </c>
      <c r="K20" s="6" t="s">
        <v>9341</v>
      </c>
      <c r="L20" t="s">
        <v>8804</v>
      </c>
      <c r="M20" t="s">
        <v>10</v>
      </c>
      <c r="N20" t="s">
        <v>9341</v>
      </c>
      <c r="Q20" t="s">
        <v>42</v>
      </c>
      <c r="R20" t="b">
        <v>1</v>
      </c>
      <c r="S20" s="2">
        <v>41827</v>
      </c>
    </row>
    <row r="21" spans="1:22" x14ac:dyDescent="0.35">
      <c r="A21" t="s">
        <v>9348</v>
      </c>
      <c r="B21" t="s">
        <v>8817</v>
      </c>
      <c r="D21" t="s">
        <v>10</v>
      </c>
      <c r="F21" t="b">
        <v>0</v>
      </c>
      <c r="G21" s="2">
        <v>41827</v>
      </c>
      <c r="K21" s="6" t="s">
        <v>9342</v>
      </c>
      <c r="L21" t="s">
        <v>8806</v>
      </c>
      <c r="M21" t="s">
        <v>10</v>
      </c>
      <c r="N21" t="s">
        <v>9342</v>
      </c>
      <c r="Q21" t="s">
        <v>42</v>
      </c>
      <c r="R21" t="b">
        <v>1</v>
      </c>
      <c r="S21" s="2">
        <v>41827</v>
      </c>
      <c r="U21" s="2">
        <v>42277</v>
      </c>
    </row>
    <row r="22" spans="1:22" x14ac:dyDescent="0.35">
      <c r="A22" t="s">
        <v>9349</v>
      </c>
      <c r="B22" t="s">
        <v>8819</v>
      </c>
      <c r="D22" t="s">
        <v>10</v>
      </c>
      <c r="F22" t="b">
        <v>0</v>
      </c>
      <c r="G22" s="2">
        <v>41827</v>
      </c>
      <c r="K22" s="6" t="s">
        <v>9343</v>
      </c>
      <c r="L22" t="s">
        <v>8808</v>
      </c>
      <c r="M22" t="s">
        <v>10</v>
      </c>
      <c r="N22" t="s">
        <v>9343</v>
      </c>
      <c r="Q22" t="s">
        <v>42</v>
      </c>
      <c r="R22" t="b">
        <v>1</v>
      </c>
      <c r="S22" s="2">
        <v>41827</v>
      </c>
    </row>
    <row r="23" spans="1:22" x14ac:dyDescent="0.35">
      <c r="A23" t="s">
        <v>9350</v>
      </c>
      <c r="B23" t="s">
        <v>8821</v>
      </c>
      <c r="D23" t="s">
        <v>10</v>
      </c>
      <c r="F23" t="b">
        <v>0</v>
      </c>
      <c r="G23" s="2">
        <v>41827</v>
      </c>
      <c r="I23" s="2">
        <v>41639</v>
      </c>
      <c r="K23" s="6" t="s">
        <v>9344</v>
      </c>
      <c r="L23" t="s">
        <v>8810</v>
      </c>
      <c r="M23" t="s">
        <v>10</v>
      </c>
      <c r="N23" t="s">
        <v>9344</v>
      </c>
      <c r="Q23" t="s">
        <v>42</v>
      </c>
      <c r="R23" t="b">
        <v>1</v>
      </c>
      <c r="S23" s="2">
        <v>41827</v>
      </c>
    </row>
    <row r="24" spans="1:22" x14ac:dyDescent="0.35">
      <c r="A24" t="s">
        <v>9351</v>
      </c>
      <c r="B24" t="s">
        <v>8823</v>
      </c>
      <c r="D24" t="s">
        <v>10</v>
      </c>
      <c r="F24" t="b">
        <v>0</v>
      </c>
      <c r="G24" s="2">
        <v>41827</v>
      </c>
      <c r="K24" s="6" t="s">
        <v>9345</v>
      </c>
      <c r="L24" t="s">
        <v>1171</v>
      </c>
      <c r="M24" t="s">
        <v>10</v>
      </c>
      <c r="N24" t="s">
        <v>9345</v>
      </c>
      <c r="Q24" t="s">
        <v>42</v>
      </c>
      <c r="R24" t="b">
        <v>1</v>
      </c>
      <c r="S24" s="2">
        <v>41827</v>
      </c>
    </row>
    <row r="25" spans="1:22" x14ac:dyDescent="0.35">
      <c r="A25" t="s">
        <v>448</v>
      </c>
      <c r="B25" t="s">
        <v>8825</v>
      </c>
      <c r="D25" t="s">
        <v>10</v>
      </c>
      <c r="F25" t="b">
        <v>0</v>
      </c>
      <c r="G25" s="2">
        <v>41827</v>
      </c>
      <c r="K25" s="6" t="s">
        <v>9346</v>
      </c>
      <c r="L25" t="s">
        <v>8813</v>
      </c>
      <c r="M25" t="s">
        <v>10</v>
      </c>
      <c r="N25" t="s">
        <v>9346</v>
      </c>
      <c r="Q25" t="s">
        <v>42</v>
      </c>
      <c r="R25" t="b">
        <v>1</v>
      </c>
      <c r="S25" s="2">
        <v>41827</v>
      </c>
    </row>
    <row r="26" spans="1:22" x14ac:dyDescent="0.35">
      <c r="A26" t="s">
        <v>9352</v>
      </c>
      <c r="B26" t="s">
        <v>8827</v>
      </c>
      <c r="D26" t="s">
        <v>10</v>
      </c>
      <c r="F26" t="b">
        <v>0</v>
      </c>
      <c r="G26" s="2">
        <v>41827</v>
      </c>
      <c r="K26" s="6" t="s">
        <v>9347</v>
      </c>
      <c r="L26" t="s">
        <v>8815</v>
      </c>
      <c r="M26" t="s">
        <v>10</v>
      </c>
      <c r="N26" t="s">
        <v>9347</v>
      </c>
      <c r="Q26" t="s">
        <v>42</v>
      </c>
      <c r="R26" t="b">
        <v>1</v>
      </c>
      <c r="S26" s="2">
        <v>41827</v>
      </c>
    </row>
    <row r="27" spans="1:22" x14ac:dyDescent="0.35">
      <c r="A27" t="s">
        <v>9353</v>
      </c>
      <c r="B27" t="s">
        <v>1165</v>
      </c>
      <c r="D27" t="s">
        <v>10</v>
      </c>
      <c r="F27" t="b">
        <v>0</v>
      </c>
      <c r="G27" s="2">
        <v>41827</v>
      </c>
      <c r="K27" s="6" t="s">
        <v>9348</v>
      </c>
      <c r="L27" t="s">
        <v>8817</v>
      </c>
      <c r="M27" t="s">
        <v>10</v>
      </c>
      <c r="N27" t="s">
        <v>9348</v>
      </c>
      <c r="Q27" t="s">
        <v>42</v>
      </c>
      <c r="R27" t="b">
        <v>1</v>
      </c>
      <c r="S27" s="2">
        <v>41827</v>
      </c>
    </row>
    <row r="28" spans="1:22" x14ac:dyDescent="0.35">
      <c r="A28" t="s">
        <v>9354</v>
      </c>
      <c r="B28" t="s">
        <v>8830</v>
      </c>
      <c r="D28" t="s">
        <v>10</v>
      </c>
      <c r="F28" t="b">
        <v>0</v>
      </c>
      <c r="G28" s="2">
        <v>41827</v>
      </c>
      <c r="I28" s="2">
        <v>41639</v>
      </c>
      <c r="K28" s="6" t="s">
        <v>9349</v>
      </c>
      <c r="L28" t="s">
        <v>8819</v>
      </c>
      <c r="M28" t="s">
        <v>10</v>
      </c>
      <c r="N28" t="s">
        <v>9349</v>
      </c>
      <c r="Q28" t="s">
        <v>42</v>
      </c>
      <c r="R28" t="b">
        <v>1</v>
      </c>
      <c r="S28" s="2">
        <v>41827</v>
      </c>
    </row>
    <row r="29" spans="1:22" x14ac:dyDescent="0.35">
      <c r="A29" t="s">
        <v>9355</v>
      </c>
      <c r="B29" t="s">
        <v>8832</v>
      </c>
      <c r="D29" t="s">
        <v>10</v>
      </c>
      <c r="F29" t="b">
        <v>0</v>
      </c>
      <c r="G29" s="2">
        <v>41827</v>
      </c>
      <c r="K29" s="6" t="s">
        <v>448</v>
      </c>
      <c r="L29" t="s">
        <v>8825</v>
      </c>
      <c r="M29" t="s">
        <v>10</v>
      </c>
      <c r="N29" t="s">
        <v>448</v>
      </c>
      <c r="Q29" t="s">
        <v>42</v>
      </c>
      <c r="R29" t="b">
        <v>1</v>
      </c>
      <c r="S29" s="2">
        <v>41827</v>
      </c>
    </row>
    <row r="30" spans="1:22" x14ac:dyDescent="0.35">
      <c r="A30" t="s">
        <v>9356</v>
      </c>
      <c r="B30" t="s">
        <v>8836</v>
      </c>
      <c r="D30" t="s">
        <v>10</v>
      </c>
      <c r="F30" t="b">
        <v>0</v>
      </c>
      <c r="G30" s="2">
        <v>41827</v>
      </c>
      <c r="K30" s="6" t="s">
        <v>9352</v>
      </c>
      <c r="L30" t="s">
        <v>8827</v>
      </c>
      <c r="M30" t="s">
        <v>10</v>
      </c>
      <c r="N30" t="s">
        <v>9352</v>
      </c>
      <c r="Q30" t="s">
        <v>42</v>
      </c>
      <c r="R30" t="b">
        <v>1</v>
      </c>
      <c r="S30" s="2">
        <v>41827</v>
      </c>
    </row>
    <row r="31" spans="1:22" x14ac:dyDescent="0.35">
      <c r="A31" t="s">
        <v>9357</v>
      </c>
      <c r="B31" t="s">
        <v>8838</v>
      </c>
      <c r="D31" t="s">
        <v>10</v>
      </c>
      <c r="F31" t="b">
        <v>0</v>
      </c>
      <c r="G31" s="2">
        <v>41827</v>
      </c>
      <c r="K31" s="6" t="s">
        <v>9353</v>
      </c>
      <c r="L31" t="s">
        <v>1165</v>
      </c>
      <c r="M31" t="s">
        <v>10</v>
      </c>
      <c r="N31" t="s">
        <v>9353</v>
      </c>
      <c r="Q31" t="s">
        <v>42</v>
      </c>
      <c r="R31" t="b">
        <v>1</v>
      </c>
      <c r="S31" s="2">
        <v>41827</v>
      </c>
    </row>
    <row r="32" spans="1:22" x14ac:dyDescent="0.35">
      <c r="A32" t="s">
        <v>2080</v>
      </c>
      <c r="B32" t="s">
        <v>8840</v>
      </c>
      <c r="D32" t="s">
        <v>10</v>
      </c>
      <c r="F32" t="b">
        <v>0</v>
      </c>
      <c r="G32" s="2">
        <v>41827</v>
      </c>
      <c r="K32" s="6" t="s">
        <v>9354</v>
      </c>
      <c r="L32" t="s">
        <v>8830</v>
      </c>
      <c r="M32" t="s">
        <v>10</v>
      </c>
      <c r="N32" t="s">
        <v>9354</v>
      </c>
      <c r="Q32" t="s">
        <v>42</v>
      </c>
      <c r="R32" t="b">
        <v>1</v>
      </c>
      <c r="S32" s="2">
        <v>41827</v>
      </c>
      <c r="U32" s="2">
        <v>41639</v>
      </c>
    </row>
    <row r="33" spans="1:21" x14ac:dyDescent="0.35">
      <c r="A33" t="s">
        <v>9358</v>
      </c>
      <c r="B33" t="s">
        <v>8842</v>
      </c>
      <c r="D33" t="s">
        <v>10</v>
      </c>
      <c r="F33" t="b">
        <v>0</v>
      </c>
      <c r="G33" s="2">
        <v>41827</v>
      </c>
      <c r="K33" s="7" t="s">
        <v>9398</v>
      </c>
      <c r="L33" t="s">
        <v>8876</v>
      </c>
      <c r="M33" t="s">
        <v>10</v>
      </c>
      <c r="N33" t="s">
        <v>9398</v>
      </c>
      <c r="Q33" t="s">
        <v>42</v>
      </c>
      <c r="R33" t="b">
        <v>1</v>
      </c>
      <c r="S33" s="2">
        <v>42277</v>
      </c>
    </row>
    <row r="34" spans="1:21" x14ac:dyDescent="0.35">
      <c r="A34" t="s">
        <v>9359</v>
      </c>
      <c r="B34" t="s">
        <v>1150</v>
      </c>
      <c r="D34" t="s">
        <v>10</v>
      </c>
      <c r="F34" t="b">
        <v>0</v>
      </c>
      <c r="G34" s="2">
        <v>41827</v>
      </c>
      <c r="I34" s="2">
        <v>41639</v>
      </c>
      <c r="K34" s="7" t="s">
        <v>9399</v>
      </c>
      <c r="L34" t="s">
        <v>8878</v>
      </c>
      <c r="M34" t="s">
        <v>10</v>
      </c>
      <c r="N34" t="s">
        <v>9399</v>
      </c>
      <c r="Q34" t="s">
        <v>42</v>
      </c>
      <c r="R34" t="b">
        <v>1</v>
      </c>
      <c r="S34" s="2">
        <v>42277</v>
      </c>
    </row>
    <row r="35" spans="1:21" x14ac:dyDescent="0.35">
      <c r="A35" t="s">
        <v>9360</v>
      </c>
      <c r="B35" t="s">
        <v>8845</v>
      </c>
      <c r="D35" t="s">
        <v>10</v>
      </c>
      <c r="F35" t="b">
        <v>0</v>
      </c>
      <c r="G35" s="2">
        <v>41827</v>
      </c>
      <c r="I35" s="2">
        <v>41639</v>
      </c>
      <c r="K35" s="6" t="s">
        <v>9355</v>
      </c>
      <c r="L35" t="s">
        <v>8832</v>
      </c>
      <c r="M35" t="s">
        <v>10</v>
      </c>
      <c r="N35" t="s">
        <v>9355</v>
      </c>
      <c r="Q35" t="s">
        <v>42</v>
      </c>
      <c r="R35" t="b">
        <v>1</v>
      </c>
      <c r="S35" s="2">
        <v>41827</v>
      </c>
    </row>
    <row r="36" spans="1:21" x14ac:dyDescent="0.35">
      <c r="A36" t="s">
        <v>9361</v>
      </c>
      <c r="B36" t="s">
        <v>8847</v>
      </c>
      <c r="D36" t="s">
        <v>10</v>
      </c>
      <c r="F36" t="b">
        <v>0</v>
      </c>
      <c r="G36" s="2">
        <v>41827</v>
      </c>
      <c r="K36" s="6" t="s">
        <v>9356</v>
      </c>
      <c r="L36" t="s">
        <v>8836</v>
      </c>
      <c r="M36" t="s">
        <v>10</v>
      </c>
      <c r="N36" t="s">
        <v>9356</v>
      </c>
      <c r="Q36" t="s">
        <v>42</v>
      </c>
      <c r="R36" t="b">
        <v>1</v>
      </c>
      <c r="S36" s="2">
        <v>41827</v>
      </c>
    </row>
    <row r="37" spans="1:21" x14ac:dyDescent="0.35">
      <c r="A37" t="s">
        <v>9362</v>
      </c>
      <c r="B37" t="s">
        <v>8849</v>
      </c>
      <c r="D37" t="s">
        <v>10</v>
      </c>
      <c r="F37" t="b">
        <v>0</v>
      </c>
      <c r="G37" s="2">
        <v>41827</v>
      </c>
      <c r="K37" s="6" t="s">
        <v>9357</v>
      </c>
      <c r="L37" t="s">
        <v>8838</v>
      </c>
      <c r="M37" t="s">
        <v>10</v>
      </c>
      <c r="N37" t="s">
        <v>9357</v>
      </c>
      <c r="Q37" t="s">
        <v>42</v>
      </c>
      <c r="R37" t="b">
        <v>1</v>
      </c>
      <c r="S37" s="2">
        <v>41827</v>
      </c>
    </row>
    <row r="38" spans="1:21" x14ac:dyDescent="0.35">
      <c r="A38" t="s">
        <v>9363</v>
      </c>
      <c r="B38" t="s">
        <v>8851</v>
      </c>
      <c r="D38" t="s">
        <v>10</v>
      </c>
      <c r="F38" t="b">
        <v>0</v>
      </c>
      <c r="G38" s="2">
        <v>41827</v>
      </c>
      <c r="K38" s="6" t="s">
        <v>2080</v>
      </c>
      <c r="L38" t="s">
        <v>8840</v>
      </c>
      <c r="M38" t="s">
        <v>10</v>
      </c>
      <c r="N38" t="s">
        <v>2080</v>
      </c>
      <c r="Q38" t="s">
        <v>42</v>
      </c>
      <c r="R38" t="b">
        <v>1</v>
      </c>
      <c r="S38" s="2">
        <v>41827</v>
      </c>
    </row>
    <row r="39" spans="1:21" x14ac:dyDescent="0.35">
      <c r="A39" t="s">
        <v>9364</v>
      </c>
      <c r="B39" t="s">
        <v>8853</v>
      </c>
      <c r="D39" t="s">
        <v>10</v>
      </c>
      <c r="F39" t="b">
        <v>0</v>
      </c>
      <c r="G39" s="2">
        <v>41827</v>
      </c>
      <c r="I39" s="2">
        <v>41639</v>
      </c>
      <c r="K39" s="6" t="s">
        <v>9358</v>
      </c>
      <c r="L39" t="s">
        <v>8842</v>
      </c>
      <c r="M39" t="s">
        <v>10</v>
      </c>
      <c r="N39" t="s">
        <v>9358</v>
      </c>
      <c r="Q39" t="s">
        <v>42</v>
      </c>
      <c r="R39" t="b">
        <v>1</v>
      </c>
      <c r="S39" s="2">
        <v>41827</v>
      </c>
    </row>
    <row r="40" spans="1:21" x14ac:dyDescent="0.35">
      <c r="A40" t="s">
        <v>9365</v>
      </c>
      <c r="B40" t="s">
        <v>8855</v>
      </c>
      <c r="D40" t="s">
        <v>10</v>
      </c>
      <c r="F40" t="b">
        <v>0</v>
      </c>
      <c r="G40" s="2">
        <v>41827</v>
      </c>
      <c r="K40" s="6" t="s">
        <v>9360</v>
      </c>
      <c r="L40" t="s">
        <v>8845</v>
      </c>
      <c r="M40" t="s">
        <v>10</v>
      </c>
      <c r="N40" t="s">
        <v>9360</v>
      </c>
      <c r="Q40" t="s">
        <v>42</v>
      </c>
      <c r="R40" t="b">
        <v>1</v>
      </c>
      <c r="S40" s="2">
        <v>41827</v>
      </c>
      <c r="U40" s="2">
        <v>41639</v>
      </c>
    </row>
    <row r="41" spans="1:21" x14ac:dyDescent="0.35">
      <c r="A41" t="s">
        <v>9366</v>
      </c>
      <c r="B41" t="s">
        <v>8857</v>
      </c>
      <c r="D41" t="s">
        <v>10</v>
      </c>
      <c r="F41" t="b">
        <v>0</v>
      </c>
      <c r="G41" s="2">
        <v>41827</v>
      </c>
      <c r="K41" s="6" t="s">
        <v>9361</v>
      </c>
      <c r="L41" t="s">
        <v>8847</v>
      </c>
      <c r="M41" t="s">
        <v>10</v>
      </c>
      <c r="N41" t="s">
        <v>9361</v>
      </c>
      <c r="Q41" t="s">
        <v>42</v>
      </c>
      <c r="R41" t="b">
        <v>1</v>
      </c>
      <c r="S41" s="2">
        <v>41827</v>
      </c>
    </row>
    <row r="42" spans="1:21" x14ac:dyDescent="0.35">
      <c r="A42" t="s">
        <v>9367</v>
      </c>
      <c r="B42" t="s">
        <v>1168</v>
      </c>
      <c r="D42" t="s">
        <v>10</v>
      </c>
      <c r="F42" t="b">
        <v>0</v>
      </c>
      <c r="G42" s="2">
        <v>41827</v>
      </c>
      <c r="K42" s="7" t="s">
        <v>9401</v>
      </c>
      <c r="L42" t="s">
        <v>8882</v>
      </c>
      <c r="M42" t="s">
        <v>10</v>
      </c>
      <c r="N42" t="s">
        <v>9401</v>
      </c>
      <c r="Q42" t="s">
        <v>42</v>
      </c>
      <c r="R42" t="b">
        <v>1</v>
      </c>
      <c r="S42" s="2">
        <v>42277</v>
      </c>
    </row>
    <row r="43" spans="1:21" x14ac:dyDescent="0.35">
      <c r="A43" t="s">
        <v>9368</v>
      </c>
      <c r="B43" t="s">
        <v>8860</v>
      </c>
      <c r="D43" t="s">
        <v>10</v>
      </c>
      <c r="F43" t="b">
        <v>0</v>
      </c>
      <c r="G43" s="2">
        <v>41827</v>
      </c>
      <c r="K43" s="7" t="s">
        <v>9403</v>
      </c>
      <c r="L43" t="s">
        <v>8886</v>
      </c>
      <c r="M43" t="s">
        <v>10</v>
      </c>
      <c r="N43" t="s">
        <v>9403</v>
      </c>
      <c r="Q43" t="s">
        <v>42</v>
      </c>
      <c r="R43" t="b">
        <v>1</v>
      </c>
      <c r="S43" s="2">
        <v>42277</v>
      </c>
      <c r="U43" s="2">
        <v>41639</v>
      </c>
    </row>
    <row r="44" spans="1:21" x14ac:dyDescent="0.35">
      <c r="A44" t="s">
        <v>9369</v>
      </c>
      <c r="B44" t="s">
        <v>8862</v>
      </c>
      <c r="D44" t="s">
        <v>10</v>
      </c>
      <c r="F44" t="b">
        <v>0</v>
      </c>
      <c r="G44" s="2">
        <v>41827</v>
      </c>
      <c r="I44" s="2">
        <v>41639</v>
      </c>
      <c r="K44" s="6" t="s">
        <v>9362</v>
      </c>
      <c r="L44" t="s">
        <v>8849</v>
      </c>
      <c r="M44" t="s">
        <v>10</v>
      </c>
      <c r="N44" t="s">
        <v>9362</v>
      </c>
      <c r="Q44" t="s">
        <v>42</v>
      </c>
      <c r="R44" t="b">
        <v>1</v>
      </c>
      <c r="S44" s="2">
        <v>41827</v>
      </c>
    </row>
    <row r="45" spans="1:21" x14ac:dyDescent="0.35">
      <c r="A45" t="s">
        <v>9370</v>
      </c>
      <c r="B45" t="s">
        <v>8864</v>
      </c>
      <c r="D45" t="s">
        <v>10</v>
      </c>
      <c r="F45" t="b">
        <v>0</v>
      </c>
      <c r="G45" s="2">
        <v>41827</v>
      </c>
      <c r="K45" s="6" t="s">
        <v>9363</v>
      </c>
      <c r="L45" t="s">
        <v>8851</v>
      </c>
      <c r="M45" t="s">
        <v>10</v>
      </c>
      <c r="N45" t="s">
        <v>9363</v>
      </c>
      <c r="Q45" t="s">
        <v>42</v>
      </c>
      <c r="R45" t="b">
        <v>1</v>
      </c>
      <c r="S45" s="2">
        <v>41827</v>
      </c>
    </row>
    <row r="46" spans="1:21" x14ac:dyDescent="0.35">
      <c r="A46" t="s">
        <v>9371</v>
      </c>
      <c r="B46" t="s">
        <v>8866</v>
      </c>
      <c r="D46" t="s">
        <v>10</v>
      </c>
      <c r="F46" t="b">
        <v>0</v>
      </c>
      <c r="G46" s="2">
        <v>41827</v>
      </c>
      <c r="K46" s="6" t="s">
        <v>9364</v>
      </c>
      <c r="L46" t="s">
        <v>8853</v>
      </c>
      <c r="M46" t="s">
        <v>10</v>
      </c>
      <c r="N46" t="s">
        <v>9364</v>
      </c>
      <c r="Q46" t="s">
        <v>42</v>
      </c>
      <c r="R46" t="b">
        <v>1</v>
      </c>
      <c r="S46" s="2">
        <v>41827</v>
      </c>
      <c r="U46" s="2">
        <v>41639</v>
      </c>
    </row>
    <row r="47" spans="1:21" x14ac:dyDescent="0.35">
      <c r="A47" t="s">
        <v>9372</v>
      </c>
      <c r="B47" t="s">
        <v>9373</v>
      </c>
      <c r="D47" t="s">
        <v>10</v>
      </c>
      <c r="F47" t="b">
        <v>0</v>
      </c>
      <c r="G47" s="2">
        <v>43405</v>
      </c>
      <c r="K47" s="6" t="s">
        <v>9365</v>
      </c>
      <c r="L47" t="s">
        <v>8855</v>
      </c>
      <c r="M47" t="s">
        <v>10</v>
      </c>
      <c r="N47" t="s">
        <v>9365</v>
      </c>
      <c r="Q47" t="s">
        <v>42</v>
      </c>
      <c r="R47" t="b">
        <v>1</v>
      </c>
      <c r="S47" s="2">
        <v>41827</v>
      </c>
    </row>
    <row r="48" spans="1:21" x14ac:dyDescent="0.35">
      <c r="A48" t="s">
        <v>9374</v>
      </c>
      <c r="B48" t="s">
        <v>9375</v>
      </c>
      <c r="D48" t="s">
        <v>10</v>
      </c>
      <c r="F48" t="b">
        <v>0</v>
      </c>
      <c r="G48" s="2">
        <v>43405</v>
      </c>
      <c r="K48" s="6" t="s">
        <v>9366</v>
      </c>
      <c r="L48" t="s">
        <v>8857</v>
      </c>
      <c r="M48" t="s">
        <v>10</v>
      </c>
      <c r="N48" t="s">
        <v>9366</v>
      </c>
      <c r="Q48" t="s">
        <v>42</v>
      </c>
      <c r="R48" t="b">
        <v>1</v>
      </c>
      <c r="S48" s="2">
        <v>41827</v>
      </c>
    </row>
    <row r="49" spans="1:21" x14ac:dyDescent="0.35">
      <c r="A49" t="s">
        <v>9376</v>
      </c>
      <c r="B49" t="s">
        <v>9377</v>
      </c>
      <c r="D49" t="s">
        <v>10</v>
      </c>
      <c r="F49" t="b">
        <v>0</v>
      </c>
      <c r="G49" s="2">
        <v>43405</v>
      </c>
      <c r="K49" s="6" t="s">
        <v>9395</v>
      </c>
      <c r="L49" t="s">
        <v>8870</v>
      </c>
      <c r="M49" t="s">
        <v>10</v>
      </c>
      <c r="N49" t="s">
        <v>9395</v>
      </c>
      <c r="Q49" t="s">
        <v>42</v>
      </c>
      <c r="R49" t="b">
        <v>1</v>
      </c>
      <c r="S49" s="2">
        <v>41827</v>
      </c>
    </row>
    <row r="50" spans="1:21" x14ac:dyDescent="0.35">
      <c r="A50" t="s">
        <v>9378</v>
      </c>
      <c r="B50" t="s">
        <v>9379</v>
      </c>
      <c r="D50" t="s">
        <v>10</v>
      </c>
      <c r="F50" t="b">
        <v>0</v>
      </c>
      <c r="G50" s="2">
        <v>43405</v>
      </c>
      <c r="K50" s="6" t="s">
        <v>9367</v>
      </c>
      <c r="L50" t="s">
        <v>1168</v>
      </c>
      <c r="M50" t="s">
        <v>10</v>
      </c>
      <c r="N50" t="s">
        <v>9367</v>
      </c>
      <c r="Q50" t="s">
        <v>42</v>
      </c>
      <c r="R50" t="b">
        <v>1</v>
      </c>
      <c r="S50" s="2">
        <v>41827</v>
      </c>
    </row>
    <row r="51" spans="1:21" x14ac:dyDescent="0.35">
      <c r="A51" t="s">
        <v>9380</v>
      </c>
      <c r="B51" t="s">
        <v>9381</v>
      </c>
      <c r="D51" t="s">
        <v>10</v>
      </c>
      <c r="F51" t="b">
        <v>0</v>
      </c>
      <c r="G51" s="2">
        <v>43405</v>
      </c>
      <c r="K51" s="6" t="s">
        <v>9368</v>
      </c>
      <c r="L51" t="s">
        <v>8860</v>
      </c>
      <c r="M51" t="s">
        <v>10</v>
      </c>
      <c r="N51" t="s">
        <v>9368</v>
      </c>
      <c r="Q51" t="s">
        <v>42</v>
      </c>
      <c r="R51" t="b">
        <v>1</v>
      </c>
      <c r="S51" s="2">
        <v>41827</v>
      </c>
    </row>
    <row r="52" spans="1:21" x14ac:dyDescent="0.35">
      <c r="A52" t="s">
        <v>9382</v>
      </c>
      <c r="B52" t="s">
        <v>9383</v>
      </c>
      <c r="D52" t="s">
        <v>10</v>
      </c>
      <c r="F52" t="b">
        <v>0</v>
      </c>
      <c r="G52" s="2">
        <v>43405</v>
      </c>
      <c r="K52" s="6" t="s">
        <v>9369</v>
      </c>
      <c r="L52" t="s">
        <v>8862</v>
      </c>
      <c r="M52" t="s">
        <v>10</v>
      </c>
      <c r="N52" t="s">
        <v>9369</v>
      </c>
      <c r="Q52" t="s">
        <v>42</v>
      </c>
      <c r="R52" t="b">
        <v>1</v>
      </c>
      <c r="S52" s="2">
        <v>41827</v>
      </c>
      <c r="U52" s="2">
        <v>41639</v>
      </c>
    </row>
    <row r="53" spans="1:21" x14ac:dyDescent="0.35">
      <c r="A53" t="s">
        <v>9384</v>
      </c>
      <c r="B53" t="s">
        <v>9385</v>
      </c>
      <c r="D53" t="s">
        <v>10</v>
      </c>
      <c r="F53" t="b">
        <v>0</v>
      </c>
      <c r="G53" s="2">
        <v>43405</v>
      </c>
      <c r="K53" s="6" t="s">
        <v>9371</v>
      </c>
      <c r="L53" t="s">
        <v>8866</v>
      </c>
      <c r="M53" t="s">
        <v>10</v>
      </c>
      <c r="N53" t="s">
        <v>9371</v>
      </c>
      <c r="Q53" t="s">
        <v>42</v>
      </c>
      <c r="R53" t="b">
        <v>1</v>
      </c>
      <c r="S53" s="2">
        <v>41827</v>
      </c>
    </row>
    <row r="54" spans="1:21" x14ac:dyDescent="0.35">
      <c r="A54" t="s">
        <v>9386</v>
      </c>
      <c r="B54" t="s">
        <v>9387</v>
      </c>
      <c r="D54" t="s">
        <v>10</v>
      </c>
      <c r="F54" t="b">
        <v>0</v>
      </c>
      <c r="G54" s="2">
        <v>43405</v>
      </c>
      <c r="K54" s="6" t="s">
        <v>9392</v>
      </c>
      <c r="L54" t="s">
        <v>8868</v>
      </c>
      <c r="M54" t="s">
        <v>10</v>
      </c>
      <c r="N54" t="s">
        <v>9392</v>
      </c>
      <c r="Q54" t="s">
        <v>42</v>
      </c>
      <c r="R54" t="b">
        <v>1</v>
      </c>
      <c r="S54" s="2">
        <v>41827</v>
      </c>
    </row>
    <row r="55" spans="1:21" x14ac:dyDescent="0.35">
      <c r="A55" t="s">
        <v>9388</v>
      </c>
      <c r="B55" t="s">
        <v>9389</v>
      </c>
      <c r="D55" t="s">
        <v>10</v>
      </c>
      <c r="F55" t="b">
        <v>0</v>
      </c>
      <c r="G55" s="2">
        <v>43405</v>
      </c>
      <c r="K55" s="6" t="s">
        <v>9393</v>
      </c>
      <c r="L55" t="s">
        <v>9394</v>
      </c>
      <c r="M55" t="s">
        <v>10</v>
      </c>
      <c r="N55" t="s">
        <v>9393</v>
      </c>
      <c r="Q55" t="s">
        <v>42</v>
      </c>
      <c r="R55" t="b">
        <v>1</v>
      </c>
      <c r="S55" s="2">
        <v>41827</v>
      </c>
    </row>
    <row r="56" spans="1:21" x14ac:dyDescent="0.35">
      <c r="A56" t="s">
        <v>9390</v>
      </c>
      <c r="B56" t="s">
        <v>9391</v>
      </c>
      <c r="D56" t="s">
        <v>10</v>
      </c>
      <c r="F56" t="b">
        <v>0</v>
      </c>
      <c r="G56" s="2">
        <v>43405</v>
      </c>
      <c r="K56" s="6" t="s">
        <v>9359</v>
      </c>
      <c r="L56" t="s">
        <v>1150</v>
      </c>
      <c r="M56" t="s">
        <v>10</v>
      </c>
      <c r="N56" t="s">
        <v>9359</v>
      </c>
      <c r="Q56" t="s">
        <v>42</v>
      </c>
      <c r="R56" t="b">
        <v>1</v>
      </c>
      <c r="S56" s="2">
        <v>41827</v>
      </c>
      <c r="U56" s="2">
        <v>41639</v>
      </c>
    </row>
    <row r="57" spans="1:21" x14ac:dyDescent="0.35">
      <c r="A57" t="s">
        <v>9392</v>
      </c>
      <c r="B57" t="s">
        <v>8868</v>
      </c>
      <c r="D57" t="s">
        <v>10</v>
      </c>
      <c r="F57" t="b">
        <v>0</v>
      </c>
      <c r="G57" s="2">
        <v>41827</v>
      </c>
      <c r="K57" s="6" t="s">
        <v>9350</v>
      </c>
      <c r="L57" t="s">
        <v>8821</v>
      </c>
      <c r="M57" t="s">
        <v>10</v>
      </c>
      <c r="N57" t="s">
        <v>9350</v>
      </c>
      <c r="Q57" t="s">
        <v>42</v>
      </c>
      <c r="R57" t="b">
        <v>1</v>
      </c>
      <c r="S57" s="2">
        <v>41827</v>
      </c>
      <c r="U57" s="2">
        <v>41639</v>
      </c>
    </row>
    <row r="58" spans="1:21" x14ac:dyDescent="0.35">
      <c r="A58" t="s">
        <v>9393</v>
      </c>
      <c r="B58" t="s">
        <v>9394</v>
      </c>
      <c r="D58" t="s">
        <v>10</v>
      </c>
      <c r="F58" t="b">
        <v>0</v>
      </c>
      <c r="G58" s="2">
        <v>41827</v>
      </c>
      <c r="K58" s="6" t="s">
        <v>9396</v>
      </c>
      <c r="L58" t="s">
        <v>8872</v>
      </c>
      <c r="M58" t="s">
        <v>10</v>
      </c>
      <c r="N58" t="s">
        <v>9396</v>
      </c>
      <c r="Q58" t="s">
        <v>42</v>
      </c>
      <c r="R58" t="b">
        <v>1</v>
      </c>
      <c r="S58" s="2">
        <v>41827</v>
      </c>
    </row>
    <row r="59" spans="1:21" x14ac:dyDescent="0.35">
      <c r="A59" t="s">
        <v>9395</v>
      </c>
      <c r="B59" t="s">
        <v>8870</v>
      </c>
      <c r="D59" t="s">
        <v>10</v>
      </c>
      <c r="F59" t="b">
        <v>0</v>
      </c>
      <c r="G59" s="2">
        <v>41827</v>
      </c>
      <c r="K59" s="6" t="s">
        <v>9397</v>
      </c>
      <c r="L59" t="s">
        <v>8874</v>
      </c>
      <c r="M59" t="s">
        <v>10</v>
      </c>
      <c r="N59" t="s">
        <v>9397</v>
      </c>
      <c r="Q59" t="s">
        <v>42</v>
      </c>
      <c r="R59" t="b">
        <v>1</v>
      </c>
      <c r="S59" s="2">
        <v>41827</v>
      </c>
    </row>
    <row r="60" spans="1:21" x14ac:dyDescent="0.35">
      <c r="A60" t="s">
        <v>9396</v>
      </c>
      <c r="B60" t="s">
        <v>8872</v>
      </c>
      <c r="D60" t="s">
        <v>10</v>
      </c>
      <c r="F60" t="b">
        <v>0</v>
      </c>
      <c r="G60" s="2">
        <v>41827</v>
      </c>
      <c r="K60" s="6" t="s">
        <v>9400</v>
      </c>
      <c r="L60" t="s">
        <v>8880</v>
      </c>
      <c r="M60" t="s">
        <v>10</v>
      </c>
      <c r="N60" t="s">
        <v>9400</v>
      </c>
      <c r="Q60" t="s">
        <v>42</v>
      </c>
      <c r="R60" t="b">
        <v>1</v>
      </c>
      <c r="S60" s="2">
        <v>42277</v>
      </c>
    </row>
    <row r="61" spans="1:21" x14ac:dyDescent="0.35">
      <c r="A61" t="s">
        <v>9397</v>
      </c>
      <c r="B61" t="s">
        <v>8874</v>
      </c>
      <c r="D61" t="s">
        <v>10</v>
      </c>
      <c r="F61" t="b">
        <v>0</v>
      </c>
      <c r="G61" s="2">
        <v>41827</v>
      </c>
      <c r="K61" s="6" t="s">
        <v>9405</v>
      </c>
      <c r="L61" t="s">
        <v>8894</v>
      </c>
      <c r="M61" t="s">
        <v>10</v>
      </c>
      <c r="N61" t="s">
        <v>9405</v>
      </c>
      <c r="Q61" t="s">
        <v>42</v>
      </c>
      <c r="R61" t="b">
        <v>1</v>
      </c>
      <c r="S61" s="2">
        <v>42277</v>
      </c>
    </row>
    <row r="62" spans="1:21" x14ac:dyDescent="0.35">
      <c r="A62" t="s">
        <v>9398</v>
      </c>
      <c r="B62" t="s">
        <v>8876</v>
      </c>
      <c r="D62" t="s">
        <v>10</v>
      </c>
      <c r="F62" t="b">
        <v>0</v>
      </c>
      <c r="G62" s="2">
        <v>42277</v>
      </c>
      <c r="K62" s="6" t="s">
        <v>9406</v>
      </c>
      <c r="L62" t="s">
        <v>1186</v>
      </c>
      <c r="M62" t="s">
        <v>10</v>
      </c>
      <c r="N62" t="s">
        <v>9406</v>
      </c>
      <c r="Q62" t="s">
        <v>42</v>
      </c>
      <c r="R62" t="b">
        <v>1</v>
      </c>
      <c r="S62" s="2">
        <v>42277</v>
      </c>
    </row>
    <row r="63" spans="1:21" x14ac:dyDescent="0.35">
      <c r="A63" t="s">
        <v>9399</v>
      </c>
      <c r="B63" t="s">
        <v>8878</v>
      </c>
      <c r="D63" t="s">
        <v>10</v>
      </c>
      <c r="F63" t="b">
        <v>0</v>
      </c>
      <c r="G63" s="2">
        <v>42277</v>
      </c>
      <c r="K63" s="6" t="s">
        <v>9407</v>
      </c>
      <c r="L63" t="s">
        <v>8897</v>
      </c>
      <c r="M63" t="s">
        <v>10</v>
      </c>
      <c r="N63" t="s">
        <v>9407</v>
      </c>
      <c r="Q63" t="s">
        <v>42</v>
      </c>
      <c r="R63" t="b">
        <v>1</v>
      </c>
      <c r="S63" s="2">
        <v>42277</v>
      </c>
    </row>
    <row r="64" spans="1:21" x14ac:dyDescent="0.35">
      <c r="A64" t="s">
        <v>9400</v>
      </c>
      <c r="B64" t="s">
        <v>8880</v>
      </c>
      <c r="D64" t="s">
        <v>10</v>
      </c>
      <c r="F64" t="b">
        <v>0</v>
      </c>
      <c r="G64" s="2">
        <v>42277</v>
      </c>
      <c r="K64" s="6" t="s">
        <v>9408</v>
      </c>
      <c r="L64" t="s">
        <v>8899</v>
      </c>
      <c r="M64" t="s">
        <v>10</v>
      </c>
      <c r="N64" t="s">
        <v>9408</v>
      </c>
      <c r="Q64" t="s">
        <v>42</v>
      </c>
      <c r="R64" t="b">
        <v>1</v>
      </c>
      <c r="S64" s="2">
        <v>42277</v>
      </c>
    </row>
    <row r="65" spans="1:19" x14ac:dyDescent="0.35">
      <c r="A65" t="s">
        <v>9401</v>
      </c>
      <c r="B65" t="s">
        <v>8882</v>
      </c>
      <c r="D65" t="s">
        <v>10</v>
      </c>
      <c r="F65" t="b">
        <v>0</v>
      </c>
      <c r="G65" s="2">
        <v>42277</v>
      </c>
      <c r="K65" s="6" t="s">
        <v>9409</v>
      </c>
      <c r="L65" t="s">
        <v>1192</v>
      </c>
      <c r="M65" t="s">
        <v>10</v>
      </c>
      <c r="N65" t="s">
        <v>9409</v>
      </c>
      <c r="Q65" t="s">
        <v>42</v>
      </c>
      <c r="R65" t="b">
        <v>1</v>
      </c>
      <c r="S65" s="2">
        <v>42277</v>
      </c>
    </row>
    <row r="66" spans="1:19" x14ac:dyDescent="0.35">
      <c r="A66" t="s">
        <v>9402</v>
      </c>
      <c r="B66" t="s">
        <v>8884</v>
      </c>
      <c r="D66" t="s">
        <v>10</v>
      </c>
      <c r="F66" t="b">
        <v>0</v>
      </c>
      <c r="G66" s="2">
        <v>41827</v>
      </c>
      <c r="K66" s="6" t="s">
        <v>9410</v>
      </c>
      <c r="L66" t="s">
        <v>8902</v>
      </c>
      <c r="M66" t="s">
        <v>10</v>
      </c>
      <c r="N66" t="s">
        <v>9410</v>
      </c>
      <c r="Q66" t="s">
        <v>42</v>
      </c>
      <c r="R66" t="b">
        <v>1</v>
      </c>
      <c r="S66" s="2">
        <v>42277</v>
      </c>
    </row>
    <row r="67" spans="1:19" x14ac:dyDescent="0.35">
      <c r="A67" t="s">
        <v>9403</v>
      </c>
      <c r="B67" t="s">
        <v>8886</v>
      </c>
      <c r="D67" t="s">
        <v>10</v>
      </c>
      <c r="F67" t="b">
        <v>0</v>
      </c>
      <c r="G67" s="2">
        <v>42277</v>
      </c>
      <c r="I67" s="2">
        <v>41639</v>
      </c>
      <c r="K67" s="6" t="s">
        <v>9411</v>
      </c>
      <c r="L67" t="s">
        <v>8904</v>
      </c>
      <c r="M67" t="s">
        <v>10</v>
      </c>
      <c r="N67" t="s">
        <v>9411</v>
      </c>
      <c r="Q67" t="s">
        <v>42</v>
      </c>
      <c r="R67" t="b">
        <v>1</v>
      </c>
      <c r="S67" s="2">
        <v>42277</v>
      </c>
    </row>
    <row r="68" spans="1:19" x14ac:dyDescent="0.35">
      <c r="A68" t="s">
        <v>9404</v>
      </c>
      <c r="B68" t="s">
        <v>8888</v>
      </c>
      <c r="D68" t="s">
        <v>10</v>
      </c>
      <c r="F68" t="b">
        <v>0</v>
      </c>
      <c r="G68" s="2">
        <v>43405</v>
      </c>
      <c r="K68" s="6" t="s">
        <v>9412</v>
      </c>
      <c r="L68" t="s">
        <v>8906</v>
      </c>
      <c r="M68" t="s">
        <v>10</v>
      </c>
      <c r="N68" t="s">
        <v>9412</v>
      </c>
      <c r="Q68" t="s">
        <v>42</v>
      </c>
      <c r="R68" t="b">
        <v>1</v>
      </c>
      <c r="S68" s="2">
        <v>42566</v>
      </c>
    </row>
    <row r="69" spans="1:19" x14ac:dyDescent="0.35">
      <c r="A69" t="s">
        <v>9405</v>
      </c>
      <c r="B69" t="s">
        <v>8894</v>
      </c>
      <c r="D69" t="s">
        <v>10</v>
      </c>
      <c r="F69" t="b">
        <v>0</v>
      </c>
      <c r="G69" s="2">
        <v>42277</v>
      </c>
      <c r="K69" s="6" t="s">
        <v>9413</v>
      </c>
      <c r="L69" t="s">
        <v>8908</v>
      </c>
      <c r="M69" t="s">
        <v>10</v>
      </c>
      <c r="N69" t="s">
        <v>9413</v>
      </c>
      <c r="Q69" t="s">
        <v>42</v>
      </c>
      <c r="R69" t="b">
        <v>1</v>
      </c>
      <c r="S69" s="2">
        <v>42566</v>
      </c>
    </row>
    <row r="70" spans="1:19" x14ac:dyDescent="0.35">
      <c r="A70" t="s">
        <v>9406</v>
      </c>
      <c r="B70" t="s">
        <v>1186</v>
      </c>
      <c r="D70" t="s">
        <v>10</v>
      </c>
      <c r="F70" t="b">
        <v>0</v>
      </c>
      <c r="G70" s="2">
        <v>42277</v>
      </c>
      <c r="K70" s="6" t="s">
        <v>9415</v>
      </c>
      <c r="L70" t="s">
        <v>8912</v>
      </c>
      <c r="M70" t="s">
        <v>10</v>
      </c>
      <c r="N70" t="s">
        <v>9415</v>
      </c>
      <c r="Q70" t="s">
        <v>42</v>
      </c>
      <c r="R70" t="b">
        <v>1</v>
      </c>
      <c r="S70" s="2">
        <v>43296</v>
      </c>
    </row>
    <row r="71" spans="1:19" x14ac:dyDescent="0.35">
      <c r="A71" t="s">
        <v>9407</v>
      </c>
      <c r="B71" t="s">
        <v>8897</v>
      </c>
      <c r="D71" t="s">
        <v>10</v>
      </c>
      <c r="F71" t="b">
        <v>0</v>
      </c>
      <c r="G71" s="2">
        <v>42277</v>
      </c>
      <c r="J71" s="5">
        <v>45580</v>
      </c>
      <c r="K71" s="6" t="s">
        <v>9372</v>
      </c>
      <c r="L71" t="s">
        <v>9373</v>
      </c>
      <c r="M71" t="s">
        <v>10</v>
      </c>
      <c r="N71" t="s">
        <v>9372</v>
      </c>
      <c r="Q71" t="s">
        <v>42</v>
      </c>
      <c r="R71" t="b">
        <v>1</v>
      </c>
      <c r="S71" s="2">
        <v>43405</v>
      </c>
    </row>
    <row r="72" spans="1:19" x14ac:dyDescent="0.35">
      <c r="A72" t="s">
        <v>9408</v>
      </c>
      <c r="B72" t="s">
        <v>8899</v>
      </c>
      <c r="D72" t="s">
        <v>10</v>
      </c>
      <c r="F72" t="b">
        <v>0</v>
      </c>
      <c r="G72" s="2">
        <v>42277</v>
      </c>
      <c r="K72" s="6" t="s">
        <v>9374</v>
      </c>
      <c r="L72" t="s">
        <v>9375</v>
      </c>
      <c r="M72" t="s">
        <v>10</v>
      </c>
      <c r="N72" t="s">
        <v>9374</v>
      </c>
      <c r="Q72" t="s">
        <v>42</v>
      </c>
      <c r="R72" t="b">
        <v>1</v>
      </c>
      <c r="S72" s="2">
        <v>43405</v>
      </c>
    </row>
    <row r="73" spans="1:19" x14ac:dyDescent="0.35">
      <c r="A73" t="s">
        <v>9409</v>
      </c>
      <c r="B73" t="s">
        <v>1192</v>
      </c>
      <c r="D73" t="s">
        <v>10</v>
      </c>
      <c r="F73" t="b">
        <v>0</v>
      </c>
      <c r="G73" s="2">
        <v>42277</v>
      </c>
      <c r="K73" s="6" t="s">
        <v>9376</v>
      </c>
      <c r="L73" t="s">
        <v>9377</v>
      </c>
      <c r="M73" t="s">
        <v>10</v>
      </c>
      <c r="N73" t="s">
        <v>9376</v>
      </c>
      <c r="Q73" t="s">
        <v>42</v>
      </c>
      <c r="R73" t="b">
        <v>1</v>
      </c>
      <c r="S73" s="2">
        <v>43405</v>
      </c>
    </row>
    <row r="74" spans="1:19" x14ac:dyDescent="0.35">
      <c r="A74" t="s">
        <v>9410</v>
      </c>
      <c r="B74" t="s">
        <v>8902</v>
      </c>
      <c r="D74" t="s">
        <v>10</v>
      </c>
      <c r="F74" t="b">
        <v>0</v>
      </c>
      <c r="G74" s="2">
        <v>42277</v>
      </c>
      <c r="K74" s="6" t="s">
        <v>9378</v>
      </c>
      <c r="L74" t="s">
        <v>9379</v>
      </c>
      <c r="M74" t="s">
        <v>10</v>
      </c>
      <c r="N74" t="s">
        <v>9378</v>
      </c>
      <c r="Q74" t="s">
        <v>42</v>
      </c>
      <c r="R74" t="b">
        <v>1</v>
      </c>
      <c r="S74" s="2">
        <v>43405</v>
      </c>
    </row>
    <row r="75" spans="1:19" x14ac:dyDescent="0.35">
      <c r="A75" t="s">
        <v>9411</v>
      </c>
      <c r="B75" t="s">
        <v>8904</v>
      </c>
      <c r="D75" t="s">
        <v>10</v>
      </c>
      <c r="F75" t="b">
        <v>0</v>
      </c>
      <c r="G75" s="2">
        <v>42277</v>
      </c>
      <c r="K75" s="6" t="s">
        <v>9380</v>
      </c>
      <c r="L75" t="s">
        <v>9381</v>
      </c>
      <c r="M75" t="s">
        <v>10</v>
      </c>
      <c r="N75" t="s">
        <v>9380</v>
      </c>
      <c r="Q75" t="s">
        <v>42</v>
      </c>
      <c r="R75" t="b">
        <v>1</v>
      </c>
      <c r="S75" s="2">
        <v>43405</v>
      </c>
    </row>
    <row r="76" spans="1:19" x14ac:dyDescent="0.35">
      <c r="A76" t="s">
        <v>9412</v>
      </c>
      <c r="B76" t="s">
        <v>8906</v>
      </c>
      <c r="D76" t="s">
        <v>10</v>
      </c>
      <c r="F76" t="b">
        <v>0</v>
      </c>
      <c r="G76" s="2">
        <v>42566</v>
      </c>
      <c r="K76" s="6" t="s">
        <v>9382</v>
      </c>
      <c r="L76" t="s">
        <v>9383</v>
      </c>
      <c r="M76" t="s">
        <v>10</v>
      </c>
      <c r="N76" t="s">
        <v>9382</v>
      </c>
      <c r="Q76" t="s">
        <v>42</v>
      </c>
      <c r="R76" t="b">
        <v>1</v>
      </c>
      <c r="S76" s="2">
        <v>43405</v>
      </c>
    </row>
    <row r="77" spans="1:19" x14ac:dyDescent="0.35">
      <c r="A77" t="s">
        <v>9413</v>
      </c>
      <c r="B77" t="s">
        <v>8908</v>
      </c>
      <c r="D77" t="s">
        <v>10</v>
      </c>
      <c r="F77" t="b">
        <v>0</v>
      </c>
      <c r="G77" s="2">
        <v>42566</v>
      </c>
      <c r="K77" s="6" t="s">
        <v>9384</v>
      </c>
      <c r="L77" t="s">
        <v>9385</v>
      </c>
      <c r="M77" t="s">
        <v>10</v>
      </c>
      <c r="N77" t="s">
        <v>9384</v>
      </c>
      <c r="Q77" t="s">
        <v>42</v>
      </c>
      <c r="R77" t="b">
        <v>1</v>
      </c>
      <c r="S77" s="2">
        <v>43405</v>
      </c>
    </row>
    <row r="78" spans="1:19" x14ac:dyDescent="0.35">
      <c r="A78" t="s">
        <v>9414</v>
      </c>
      <c r="B78" t="s">
        <v>8910</v>
      </c>
      <c r="D78" t="s">
        <v>10</v>
      </c>
      <c r="F78" t="b">
        <v>0</v>
      </c>
      <c r="G78" s="2">
        <v>41827</v>
      </c>
      <c r="K78" s="6" t="s">
        <v>9386</v>
      </c>
      <c r="L78" t="s">
        <v>9387</v>
      </c>
      <c r="M78" t="s">
        <v>10</v>
      </c>
      <c r="N78" t="s">
        <v>9386</v>
      </c>
      <c r="Q78" t="s">
        <v>42</v>
      </c>
      <c r="R78" t="b">
        <v>1</v>
      </c>
      <c r="S78" s="2">
        <v>43405</v>
      </c>
    </row>
    <row r="79" spans="1:19" x14ac:dyDescent="0.35">
      <c r="A79" t="s">
        <v>9415</v>
      </c>
      <c r="B79" t="s">
        <v>8912</v>
      </c>
      <c r="D79" t="s">
        <v>10</v>
      </c>
      <c r="F79" t="b">
        <v>0</v>
      </c>
      <c r="G79" s="2">
        <v>43296</v>
      </c>
      <c r="K79" s="6" t="s">
        <v>9388</v>
      </c>
      <c r="L79" t="s">
        <v>9389</v>
      </c>
      <c r="M79" t="s">
        <v>10</v>
      </c>
      <c r="N79" t="s">
        <v>9388</v>
      </c>
      <c r="Q79" t="s">
        <v>42</v>
      </c>
      <c r="R79" t="b">
        <v>1</v>
      </c>
      <c r="S79" s="2">
        <v>43405</v>
      </c>
    </row>
    <row r="80" spans="1:19" x14ac:dyDescent="0.35">
      <c r="A80" t="s">
        <v>9416</v>
      </c>
      <c r="B80" t="s">
        <v>8914</v>
      </c>
      <c r="D80" t="s">
        <v>10</v>
      </c>
      <c r="F80" t="b">
        <v>0</v>
      </c>
      <c r="G80" s="2">
        <v>44392</v>
      </c>
      <c r="K80" s="6" t="s">
        <v>9390</v>
      </c>
      <c r="L80" t="s">
        <v>9391</v>
      </c>
      <c r="M80" t="s">
        <v>10</v>
      </c>
      <c r="N80" t="s">
        <v>9390</v>
      </c>
      <c r="Q80" t="s">
        <v>42</v>
      </c>
      <c r="R80" t="b">
        <v>1</v>
      </c>
      <c r="S80" s="2">
        <v>43405</v>
      </c>
    </row>
    <row r="81" spans="1:19" x14ac:dyDescent="0.35">
      <c r="A81" t="s">
        <v>9417</v>
      </c>
      <c r="B81" t="s">
        <v>8916</v>
      </c>
      <c r="D81" t="s">
        <v>10</v>
      </c>
      <c r="F81" t="b">
        <v>0</v>
      </c>
      <c r="G81" s="2">
        <v>44757</v>
      </c>
      <c r="K81" s="6" t="s">
        <v>9404</v>
      </c>
      <c r="L81" t="s">
        <v>8888</v>
      </c>
      <c r="M81" t="s">
        <v>10</v>
      </c>
      <c r="N81" t="s">
        <v>9404</v>
      </c>
      <c r="Q81" t="s">
        <v>42</v>
      </c>
      <c r="R81" t="b">
        <v>1</v>
      </c>
      <c r="S81" s="2">
        <v>43405</v>
      </c>
    </row>
    <row r="82" spans="1:19" x14ac:dyDescent="0.35">
      <c r="A82" t="s">
        <v>9418</v>
      </c>
      <c r="B82" t="s">
        <v>8918</v>
      </c>
      <c r="D82" t="s">
        <v>10</v>
      </c>
      <c r="F82" t="b">
        <v>0</v>
      </c>
      <c r="G82" s="2">
        <v>44757</v>
      </c>
      <c r="K82" s="6" t="s">
        <v>9416</v>
      </c>
      <c r="L82" t="s">
        <v>8914</v>
      </c>
      <c r="M82" t="s">
        <v>10</v>
      </c>
      <c r="N82" t="s">
        <v>9416</v>
      </c>
      <c r="Q82" t="s">
        <v>42</v>
      </c>
      <c r="R82" t="b">
        <v>1</v>
      </c>
      <c r="S82" s="2">
        <v>44392</v>
      </c>
    </row>
    <row r="83" spans="1:19" x14ac:dyDescent="0.35">
      <c r="A83" t="s">
        <v>9419</v>
      </c>
      <c r="B83" t="s">
        <v>8928</v>
      </c>
      <c r="D83" t="s">
        <v>10</v>
      </c>
      <c r="F83" t="b">
        <v>0</v>
      </c>
      <c r="G83" s="2">
        <v>45122</v>
      </c>
      <c r="K83" s="6" t="s">
        <v>9417</v>
      </c>
      <c r="L83" t="s">
        <v>8916</v>
      </c>
      <c r="M83" t="s">
        <v>10</v>
      </c>
      <c r="N83" t="s">
        <v>9417</v>
      </c>
      <c r="Q83" t="s">
        <v>42</v>
      </c>
      <c r="R83" t="b">
        <v>1</v>
      </c>
      <c r="S83" s="2">
        <v>44757</v>
      </c>
    </row>
    <row r="84" spans="1:19" x14ac:dyDescent="0.35">
      <c r="A84" t="s">
        <v>9420</v>
      </c>
      <c r="B84" t="s">
        <v>8930</v>
      </c>
      <c r="D84" t="s">
        <v>10</v>
      </c>
      <c r="F84" t="b">
        <v>0</v>
      </c>
      <c r="G84" s="2">
        <v>45122</v>
      </c>
      <c r="K84" s="6" t="s">
        <v>9418</v>
      </c>
      <c r="L84" t="s">
        <v>8918</v>
      </c>
      <c r="M84" t="s">
        <v>10</v>
      </c>
      <c r="N84" t="s">
        <v>9418</v>
      </c>
      <c r="Q84" t="s">
        <v>42</v>
      </c>
      <c r="R84" t="b">
        <v>1</v>
      </c>
      <c r="S84" s="2">
        <v>44757</v>
      </c>
    </row>
    <row r="85" spans="1:19" x14ac:dyDescent="0.35">
      <c r="A85" t="s">
        <v>162</v>
      </c>
      <c r="B85" t="s">
        <v>8932</v>
      </c>
      <c r="D85" t="s">
        <v>10</v>
      </c>
      <c r="F85" t="b">
        <v>0</v>
      </c>
      <c r="G85" s="2">
        <v>45122</v>
      </c>
      <c r="K85" s="6" t="s">
        <v>9419</v>
      </c>
      <c r="L85" t="s">
        <v>8928</v>
      </c>
      <c r="M85" t="s">
        <v>10</v>
      </c>
      <c r="N85" t="s">
        <v>9419</v>
      </c>
      <c r="Q85" t="s">
        <v>42</v>
      </c>
      <c r="R85" t="b">
        <v>1</v>
      </c>
      <c r="S85" s="2">
        <v>45122</v>
      </c>
    </row>
    <row r="86" spans="1:19" x14ac:dyDescent="0.35">
      <c r="A86" t="s">
        <v>9421</v>
      </c>
      <c r="B86" t="s">
        <v>1176</v>
      </c>
      <c r="D86" t="s">
        <v>10</v>
      </c>
      <c r="F86" t="b">
        <v>0</v>
      </c>
      <c r="G86" s="2">
        <v>45122</v>
      </c>
      <c r="K86" s="6" t="s">
        <v>9420</v>
      </c>
      <c r="L86" t="s">
        <v>8930</v>
      </c>
      <c r="M86" t="s">
        <v>10</v>
      </c>
      <c r="N86" t="s">
        <v>9420</v>
      </c>
      <c r="Q86" t="s">
        <v>42</v>
      </c>
      <c r="R86" t="b">
        <v>1</v>
      </c>
      <c r="S86" s="2">
        <v>45122</v>
      </c>
    </row>
    <row r="87" spans="1:19" x14ac:dyDescent="0.35">
      <c r="A87" t="s">
        <v>9422</v>
      </c>
      <c r="B87" t="s">
        <v>8935</v>
      </c>
      <c r="D87" t="s">
        <v>10</v>
      </c>
      <c r="F87" t="b">
        <v>0</v>
      </c>
      <c r="G87" s="2">
        <v>45122</v>
      </c>
      <c r="K87" s="6" t="s">
        <v>162</v>
      </c>
      <c r="L87" t="s">
        <v>8932</v>
      </c>
      <c r="M87" t="s">
        <v>10</v>
      </c>
      <c r="N87" t="s">
        <v>162</v>
      </c>
      <c r="Q87" t="s">
        <v>42</v>
      </c>
      <c r="R87" t="b">
        <v>1</v>
      </c>
      <c r="S87" s="2">
        <v>45122</v>
      </c>
    </row>
    <row r="88" spans="1:19" x14ac:dyDescent="0.35">
      <c r="A88" t="s">
        <v>9423</v>
      </c>
      <c r="B88" t="s">
        <v>8937</v>
      </c>
      <c r="D88" t="s">
        <v>10</v>
      </c>
      <c r="F88" t="b">
        <v>0</v>
      </c>
      <c r="G88" s="2">
        <v>45122</v>
      </c>
      <c r="K88" s="6" t="s">
        <v>9421</v>
      </c>
      <c r="L88" t="s">
        <v>1176</v>
      </c>
      <c r="M88" t="s">
        <v>10</v>
      </c>
      <c r="N88" t="s">
        <v>9421</v>
      </c>
      <c r="Q88" t="s">
        <v>42</v>
      </c>
      <c r="R88" t="b">
        <v>1</v>
      </c>
      <c r="S88" s="2">
        <v>45122</v>
      </c>
    </row>
    <row r="89" spans="1:19" x14ac:dyDescent="0.35">
      <c r="A89" t="s">
        <v>9424</v>
      </c>
      <c r="B89" t="s">
        <v>8939</v>
      </c>
      <c r="D89" t="s">
        <v>10</v>
      </c>
      <c r="F89" t="b">
        <v>0</v>
      </c>
      <c r="G89" s="2">
        <v>45122</v>
      </c>
      <c r="K89" s="6" t="s">
        <v>9422</v>
      </c>
      <c r="L89" t="s">
        <v>8935</v>
      </c>
      <c r="M89" t="s">
        <v>10</v>
      </c>
      <c r="N89" t="s">
        <v>9422</v>
      </c>
      <c r="Q89" t="s">
        <v>42</v>
      </c>
      <c r="R89" t="b">
        <v>1</v>
      </c>
      <c r="S89" s="2">
        <v>45122</v>
      </c>
    </row>
    <row r="90" spans="1:19" x14ac:dyDescent="0.35">
      <c r="A90" t="s">
        <v>9425</v>
      </c>
      <c r="B90" t="s">
        <v>8941</v>
      </c>
      <c r="D90" t="s">
        <v>10</v>
      </c>
      <c r="F90" t="b">
        <v>0</v>
      </c>
      <c r="G90" s="2">
        <v>45122</v>
      </c>
      <c r="K90" s="6" t="s">
        <v>9423</v>
      </c>
      <c r="L90" t="s">
        <v>8937</v>
      </c>
      <c r="M90" t="s">
        <v>10</v>
      </c>
      <c r="N90" t="s">
        <v>9423</v>
      </c>
      <c r="Q90" t="s">
        <v>42</v>
      </c>
      <c r="R90" t="b">
        <v>1</v>
      </c>
      <c r="S90" s="2">
        <v>45122</v>
      </c>
    </row>
    <row r="91" spans="1:19" x14ac:dyDescent="0.35">
      <c r="A91" t="s">
        <v>9426</v>
      </c>
      <c r="B91" t="s">
        <v>8943</v>
      </c>
      <c r="D91" t="s">
        <v>10</v>
      </c>
      <c r="F91" t="b">
        <v>0</v>
      </c>
      <c r="G91" s="2">
        <v>45122</v>
      </c>
      <c r="K91" s="6" t="s">
        <v>9424</v>
      </c>
      <c r="L91" t="s">
        <v>8939</v>
      </c>
      <c r="M91" t="s">
        <v>10</v>
      </c>
      <c r="N91" t="s">
        <v>9424</v>
      </c>
      <c r="Q91" t="s">
        <v>42</v>
      </c>
      <c r="R91" t="b">
        <v>1</v>
      </c>
      <c r="S91" s="2">
        <v>45122</v>
      </c>
    </row>
    <row r="92" spans="1:19" x14ac:dyDescent="0.35">
      <c r="A92" t="s">
        <v>9427</v>
      </c>
      <c r="B92" t="s">
        <v>8945</v>
      </c>
      <c r="D92" t="s">
        <v>10</v>
      </c>
      <c r="F92" t="b">
        <v>0</v>
      </c>
      <c r="G92" s="2">
        <v>41827</v>
      </c>
      <c r="K92" s="6" t="s">
        <v>9425</v>
      </c>
      <c r="L92" t="s">
        <v>8941</v>
      </c>
      <c r="M92" t="s">
        <v>10</v>
      </c>
      <c r="N92" t="s">
        <v>9425</v>
      </c>
      <c r="Q92" t="s">
        <v>42</v>
      </c>
      <c r="R92" t="b">
        <v>1</v>
      </c>
      <c r="S92" s="2">
        <v>45122</v>
      </c>
    </row>
    <row r="93" spans="1:19" x14ac:dyDescent="0.35">
      <c r="A93" t="s">
        <v>9428</v>
      </c>
      <c r="B93" t="s">
        <v>8947</v>
      </c>
      <c r="D93" t="s">
        <v>10</v>
      </c>
      <c r="F93" t="b">
        <v>0</v>
      </c>
      <c r="G93" s="2">
        <v>46203</v>
      </c>
      <c r="K93" s="6" t="s">
        <v>9426</v>
      </c>
      <c r="L93" t="s">
        <v>8943</v>
      </c>
      <c r="M93" t="s">
        <v>10</v>
      </c>
      <c r="N93" t="s">
        <v>9426</v>
      </c>
      <c r="Q93" t="s">
        <v>42</v>
      </c>
      <c r="R93" t="b">
        <v>1</v>
      </c>
      <c r="S93" s="2">
        <v>45122</v>
      </c>
    </row>
    <row r="94" spans="1:19" x14ac:dyDescent="0.35">
      <c r="A94" t="s">
        <v>9429</v>
      </c>
      <c r="B94" t="s">
        <v>8966</v>
      </c>
      <c r="D94" t="s">
        <v>10</v>
      </c>
      <c r="F94" t="b">
        <v>0</v>
      </c>
      <c r="G94" s="2">
        <v>41827</v>
      </c>
      <c r="K94" s="6" t="s">
        <v>9428</v>
      </c>
      <c r="L94" t="s">
        <v>8947</v>
      </c>
      <c r="M94" t="s">
        <v>10</v>
      </c>
      <c r="N94" t="s">
        <v>9428</v>
      </c>
      <c r="Q94" t="s">
        <v>42</v>
      </c>
      <c r="R94" t="b">
        <v>1</v>
      </c>
      <c r="S94" s="2">
        <v>46203</v>
      </c>
    </row>
  </sheetData>
  <autoFilter ref="A1:AG1" xr:uid="{00000000-0009-0000-0000-000008000000}"/>
  <pageMargins left="0.7" right="0.7" top="0.75" bottom="0.75" header="0.3" footer="0.3"/>
  <pageSetup firstPageNumber="0" orientation="portrai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10">
    <pageSetUpPr autoPageBreaks="0"/>
  </sheetPr>
  <dimension ref="A1:W60"/>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9.453125" style="2" bestFit="1" customWidth="1"/>
    <col min="10" max="10" width="17.81640625" style="5" bestFit="1" customWidth="1"/>
    <col min="11" max="11" width="101" bestFit="1" customWidth="1"/>
    <col min="12" max="12" width="23.81640625" bestFit="1" customWidth="1"/>
    <col min="13" max="13" width="25.6328125" bestFit="1" customWidth="1"/>
    <col min="14" max="14" width="103.0898437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9447</v>
      </c>
      <c r="M2" t="s">
        <v>10</v>
      </c>
      <c r="S2" s="2">
        <v>41827</v>
      </c>
      <c r="V2" s="2">
        <v>42277</v>
      </c>
    </row>
    <row r="3" spans="1:23" x14ac:dyDescent="0.35">
      <c r="A3" t="s">
        <v>1023</v>
      </c>
      <c r="B3" t="s">
        <v>8686</v>
      </c>
      <c r="D3" t="s">
        <v>10</v>
      </c>
      <c r="F3" t="b">
        <v>0</v>
      </c>
      <c r="G3" s="2">
        <v>41827</v>
      </c>
      <c r="K3" s="6" t="s">
        <v>9042</v>
      </c>
      <c r="L3" t="s">
        <v>1116</v>
      </c>
      <c r="M3" t="s">
        <v>10</v>
      </c>
      <c r="N3" t="s">
        <v>9042</v>
      </c>
      <c r="P3" t="s">
        <v>8991</v>
      </c>
      <c r="Q3" t="s">
        <v>42</v>
      </c>
      <c r="R3" t="b">
        <v>1</v>
      </c>
      <c r="S3" s="2">
        <v>41827</v>
      </c>
    </row>
    <row r="4" spans="1:23" x14ac:dyDescent="0.35">
      <c r="A4" t="s">
        <v>1185</v>
      </c>
      <c r="B4" t="s">
        <v>8688</v>
      </c>
      <c r="D4" t="s">
        <v>10</v>
      </c>
      <c r="F4" t="b">
        <v>0</v>
      </c>
      <c r="G4" s="2">
        <v>41827</v>
      </c>
      <c r="K4" s="7" t="s">
        <v>1023</v>
      </c>
      <c r="L4" t="s">
        <v>8686</v>
      </c>
      <c r="M4" t="s">
        <v>10</v>
      </c>
      <c r="N4" t="s">
        <v>1023</v>
      </c>
      <c r="Q4" t="s">
        <v>8992</v>
      </c>
      <c r="R4" t="b">
        <v>1</v>
      </c>
      <c r="S4" s="2">
        <v>41827</v>
      </c>
    </row>
    <row r="5" spans="1:23" x14ac:dyDescent="0.35">
      <c r="A5" t="s">
        <v>1289</v>
      </c>
      <c r="B5" t="s">
        <v>8710</v>
      </c>
      <c r="D5" t="s">
        <v>10</v>
      </c>
      <c r="F5" t="b">
        <v>0</v>
      </c>
      <c r="G5" s="2">
        <v>41827</v>
      </c>
      <c r="K5" s="7" t="s">
        <v>1123</v>
      </c>
      <c r="L5" t="s">
        <v>8802</v>
      </c>
      <c r="M5" t="s">
        <v>10</v>
      </c>
      <c r="N5" t="s">
        <v>1123</v>
      </c>
      <c r="Q5" t="s">
        <v>8992</v>
      </c>
      <c r="R5" t="b">
        <v>1</v>
      </c>
      <c r="S5" s="2">
        <v>41827</v>
      </c>
    </row>
    <row r="6" spans="1:23" x14ac:dyDescent="0.35">
      <c r="A6" t="s">
        <v>1216</v>
      </c>
      <c r="B6" t="s">
        <v>8732</v>
      </c>
      <c r="D6" t="s">
        <v>10</v>
      </c>
      <c r="F6" t="b">
        <v>0</v>
      </c>
      <c r="G6" s="2">
        <v>41827</v>
      </c>
      <c r="K6" s="7" t="s">
        <v>1017</v>
      </c>
      <c r="L6" t="s">
        <v>8823</v>
      </c>
      <c r="M6" t="s">
        <v>10</v>
      </c>
      <c r="N6" t="s">
        <v>1017</v>
      </c>
      <c r="Q6" t="s">
        <v>8992</v>
      </c>
      <c r="R6" t="b">
        <v>1</v>
      </c>
      <c r="S6" s="2">
        <v>41827</v>
      </c>
    </row>
    <row r="7" spans="1:23" x14ac:dyDescent="0.35">
      <c r="A7" t="s">
        <v>1352</v>
      </c>
      <c r="B7" t="s">
        <v>8754</v>
      </c>
      <c r="D7" t="s">
        <v>10</v>
      </c>
      <c r="F7" t="b">
        <v>0</v>
      </c>
      <c r="G7" s="2">
        <v>41827</v>
      </c>
      <c r="K7" s="7" t="s">
        <v>1126</v>
      </c>
      <c r="L7" t="s">
        <v>1150</v>
      </c>
      <c r="M7" t="s">
        <v>10</v>
      </c>
      <c r="N7" t="s">
        <v>1126</v>
      </c>
      <c r="Q7" t="s">
        <v>8992</v>
      </c>
      <c r="R7" t="b">
        <v>1</v>
      </c>
      <c r="S7" s="2">
        <v>41827</v>
      </c>
    </row>
    <row r="8" spans="1:23" x14ac:dyDescent="0.35">
      <c r="A8" t="s">
        <v>1375</v>
      </c>
      <c r="B8" t="s">
        <v>8774</v>
      </c>
      <c r="D8" t="s">
        <v>10</v>
      </c>
      <c r="F8" t="b">
        <v>0</v>
      </c>
      <c r="G8" s="2">
        <v>41827</v>
      </c>
      <c r="K8" s="7" t="s">
        <v>1131</v>
      </c>
      <c r="L8" t="s">
        <v>8864</v>
      </c>
      <c r="M8" t="s">
        <v>10</v>
      </c>
      <c r="N8" t="s">
        <v>1131</v>
      </c>
      <c r="Q8" t="s">
        <v>8992</v>
      </c>
      <c r="R8" t="b">
        <v>1</v>
      </c>
      <c r="S8" s="2">
        <v>41827</v>
      </c>
    </row>
    <row r="9" spans="1:23" x14ac:dyDescent="0.35">
      <c r="A9" t="s">
        <v>1366</v>
      </c>
      <c r="B9" t="s">
        <v>1217</v>
      </c>
      <c r="D9" t="s">
        <v>10</v>
      </c>
      <c r="F9" t="b">
        <v>0</v>
      </c>
      <c r="G9" s="2">
        <v>41827</v>
      </c>
      <c r="K9" s="7" t="s">
        <v>1044</v>
      </c>
      <c r="L9" t="s">
        <v>8884</v>
      </c>
      <c r="M9" t="s">
        <v>10</v>
      </c>
      <c r="N9" t="s">
        <v>1044</v>
      </c>
      <c r="Q9" t="s">
        <v>8992</v>
      </c>
      <c r="R9" t="b">
        <v>1</v>
      </c>
      <c r="S9" s="2">
        <v>41827</v>
      </c>
    </row>
    <row r="10" spans="1:23" x14ac:dyDescent="0.35">
      <c r="A10" t="s">
        <v>1391</v>
      </c>
      <c r="B10" t="s">
        <v>8795</v>
      </c>
      <c r="D10" t="s">
        <v>10</v>
      </c>
      <c r="F10" t="b">
        <v>0</v>
      </c>
      <c r="G10" s="2">
        <v>41827</v>
      </c>
      <c r="K10" s="7" t="s">
        <v>1020</v>
      </c>
      <c r="L10" t="s">
        <v>8910</v>
      </c>
      <c r="M10" t="s">
        <v>10</v>
      </c>
      <c r="N10" t="s">
        <v>1020</v>
      </c>
      <c r="Q10" t="s">
        <v>8992</v>
      </c>
      <c r="R10" t="b">
        <v>1</v>
      </c>
      <c r="S10" s="2">
        <v>41827</v>
      </c>
    </row>
    <row r="11" spans="1:23" x14ac:dyDescent="0.35">
      <c r="A11" t="s">
        <v>1394</v>
      </c>
      <c r="B11" t="s">
        <v>8797</v>
      </c>
      <c r="D11" t="s">
        <v>10</v>
      </c>
      <c r="F11" t="b">
        <v>0</v>
      </c>
      <c r="G11" s="2">
        <v>41827</v>
      </c>
      <c r="K11" s="7" t="s">
        <v>1136</v>
      </c>
      <c r="L11" t="s">
        <v>8945</v>
      </c>
      <c r="M11" t="s">
        <v>10</v>
      </c>
      <c r="N11" t="s">
        <v>1136</v>
      </c>
      <c r="Q11" t="s">
        <v>8992</v>
      </c>
      <c r="R11" t="b">
        <v>1</v>
      </c>
      <c r="S11" s="2">
        <v>41827</v>
      </c>
    </row>
    <row r="12" spans="1:23" x14ac:dyDescent="0.35">
      <c r="A12" t="s">
        <v>1229</v>
      </c>
      <c r="B12" t="s">
        <v>1139</v>
      </c>
      <c r="D12" t="s">
        <v>10</v>
      </c>
      <c r="F12" t="b">
        <v>0</v>
      </c>
      <c r="G12" s="2">
        <v>41827</v>
      </c>
      <c r="K12" s="7" t="s">
        <v>1075</v>
      </c>
      <c r="L12" t="s">
        <v>8966</v>
      </c>
      <c r="M12" t="s">
        <v>10</v>
      </c>
      <c r="N12" t="s">
        <v>1075</v>
      </c>
      <c r="Q12" t="s">
        <v>8992</v>
      </c>
      <c r="R12" t="b">
        <v>1</v>
      </c>
      <c r="S12" s="2">
        <v>41827</v>
      </c>
    </row>
    <row r="13" spans="1:23" x14ac:dyDescent="0.35">
      <c r="A13" t="s">
        <v>1195</v>
      </c>
      <c r="B13" t="s">
        <v>8800</v>
      </c>
      <c r="D13" t="s">
        <v>10</v>
      </c>
      <c r="F13" t="b">
        <v>0</v>
      </c>
      <c r="G13" s="2">
        <v>41827</v>
      </c>
      <c r="K13" s="7" t="s">
        <v>1185</v>
      </c>
      <c r="L13" t="s">
        <v>8688</v>
      </c>
      <c r="M13" t="s">
        <v>10</v>
      </c>
      <c r="N13" t="s">
        <v>1185</v>
      </c>
      <c r="Q13" t="s">
        <v>8992</v>
      </c>
      <c r="R13" t="b">
        <v>1</v>
      </c>
      <c r="S13" s="2">
        <v>41827</v>
      </c>
    </row>
    <row r="14" spans="1:23" x14ac:dyDescent="0.35">
      <c r="A14" t="s">
        <v>1123</v>
      </c>
      <c r="B14" t="s">
        <v>8802</v>
      </c>
      <c r="D14" t="s">
        <v>10</v>
      </c>
      <c r="F14" t="b">
        <v>0</v>
      </c>
      <c r="G14" s="2">
        <v>41827</v>
      </c>
      <c r="K14" s="7" t="s">
        <v>1289</v>
      </c>
      <c r="L14" t="s">
        <v>8710</v>
      </c>
      <c r="M14" t="s">
        <v>10</v>
      </c>
      <c r="N14" t="s">
        <v>1289</v>
      </c>
      <c r="Q14" t="s">
        <v>8992</v>
      </c>
      <c r="R14" t="b">
        <v>1</v>
      </c>
      <c r="S14" s="2">
        <v>41827</v>
      </c>
    </row>
    <row r="15" spans="1:23" x14ac:dyDescent="0.35">
      <c r="A15" t="s">
        <v>1191</v>
      </c>
      <c r="B15" t="s">
        <v>8804</v>
      </c>
      <c r="D15" t="s">
        <v>10</v>
      </c>
      <c r="F15" t="b">
        <v>0</v>
      </c>
      <c r="G15" s="2">
        <v>41827</v>
      </c>
      <c r="K15" s="7" t="s">
        <v>1216</v>
      </c>
      <c r="L15" t="s">
        <v>8732</v>
      </c>
      <c r="M15" t="s">
        <v>10</v>
      </c>
      <c r="N15" t="s">
        <v>1216</v>
      </c>
      <c r="Q15" t="s">
        <v>8992</v>
      </c>
      <c r="R15" t="b">
        <v>1</v>
      </c>
      <c r="S15" s="2">
        <v>41827</v>
      </c>
    </row>
    <row r="16" spans="1:23" x14ac:dyDescent="0.35">
      <c r="A16" t="s">
        <v>1198</v>
      </c>
      <c r="B16" t="s">
        <v>8806</v>
      </c>
      <c r="D16" t="s">
        <v>10</v>
      </c>
      <c r="F16" t="b">
        <v>0</v>
      </c>
      <c r="G16" s="2">
        <v>41827</v>
      </c>
      <c r="K16" s="7" t="s">
        <v>1352</v>
      </c>
      <c r="L16" t="s">
        <v>8754</v>
      </c>
      <c r="M16" t="s">
        <v>10</v>
      </c>
      <c r="N16" t="s">
        <v>1352</v>
      </c>
      <c r="Q16" t="s">
        <v>8992</v>
      </c>
      <c r="R16" t="b">
        <v>1</v>
      </c>
      <c r="S16" s="2">
        <v>41827</v>
      </c>
    </row>
    <row r="17" spans="1:21" x14ac:dyDescent="0.35">
      <c r="A17" t="s">
        <v>9431</v>
      </c>
      <c r="B17" t="s">
        <v>8808</v>
      </c>
      <c r="D17" t="s">
        <v>10</v>
      </c>
      <c r="F17" t="b">
        <v>0</v>
      </c>
      <c r="G17" s="2">
        <v>42277</v>
      </c>
      <c r="K17" s="7" t="s">
        <v>1375</v>
      </c>
      <c r="L17" t="s">
        <v>8774</v>
      </c>
      <c r="M17" t="s">
        <v>10</v>
      </c>
      <c r="N17" t="s">
        <v>1375</v>
      </c>
      <c r="Q17" t="s">
        <v>8992</v>
      </c>
      <c r="R17" t="b">
        <v>1</v>
      </c>
      <c r="S17" s="2">
        <v>41827</v>
      </c>
    </row>
    <row r="18" spans="1:21" x14ac:dyDescent="0.35">
      <c r="A18" t="s">
        <v>9432</v>
      </c>
      <c r="B18" t="s">
        <v>8810</v>
      </c>
      <c r="D18" t="s">
        <v>10</v>
      </c>
      <c r="F18" t="b">
        <v>0</v>
      </c>
      <c r="G18" s="2">
        <v>42277</v>
      </c>
      <c r="K18" s="7" t="s">
        <v>1366</v>
      </c>
      <c r="L18" t="s">
        <v>1217</v>
      </c>
      <c r="M18" t="s">
        <v>10</v>
      </c>
      <c r="N18" t="s">
        <v>1366</v>
      </c>
      <c r="Q18" t="s">
        <v>8992</v>
      </c>
      <c r="R18" t="b">
        <v>1</v>
      </c>
      <c r="S18" s="2">
        <v>41827</v>
      </c>
    </row>
    <row r="19" spans="1:21" x14ac:dyDescent="0.35">
      <c r="A19" t="s">
        <v>9433</v>
      </c>
      <c r="B19" t="s">
        <v>1171</v>
      </c>
      <c r="D19" t="s">
        <v>10</v>
      </c>
      <c r="F19" t="b">
        <v>0</v>
      </c>
      <c r="G19" s="2">
        <v>42277</v>
      </c>
      <c r="K19" s="7" t="s">
        <v>1391</v>
      </c>
      <c r="L19" t="s">
        <v>8795</v>
      </c>
      <c r="M19" t="s">
        <v>10</v>
      </c>
      <c r="N19" t="s">
        <v>1391</v>
      </c>
      <c r="Q19" t="s">
        <v>8992</v>
      </c>
      <c r="R19" t="b">
        <v>1</v>
      </c>
      <c r="S19" s="2">
        <v>41827</v>
      </c>
    </row>
    <row r="20" spans="1:21" x14ac:dyDescent="0.35">
      <c r="A20" t="s">
        <v>9434</v>
      </c>
      <c r="B20" t="s">
        <v>8813</v>
      </c>
      <c r="D20" t="s">
        <v>10</v>
      </c>
      <c r="F20" t="b">
        <v>0</v>
      </c>
      <c r="G20" s="2">
        <v>42277</v>
      </c>
      <c r="K20" s="7" t="s">
        <v>1394</v>
      </c>
      <c r="L20" t="s">
        <v>8797</v>
      </c>
      <c r="M20" t="s">
        <v>10</v>
      </c>
      <c r="N20" t="s">
        <v>1394</v>
      </c>
      <c r="Q20" t="s">
        <v>8992</v>
      </c>
      <c r="R20" t="b">
        <v>1</v>
      </c>
      <c r="S20" s="2">
        <v>41827</v>
      </c>
    </row>
    <row r="21" spans="1:21" x14ac:dyDescent="0.35">
      <c r="A21" t="s">
        <v>9435</v>
      </c>
      <c r="B21" t="s">
        <v>8815</v>
      </c>
      <c r="D21" t="s">
        <v>10</v>
      </c>
      <c r="F21" t="b">
        <v>0</v>
      </c>
      <c r="G21" s="2">
        <v>42277</v>
      </c>
      <c r="K21" s="7" t="s">
        <v>1229</v>
      </c>
      <c r="L21" t="s">
        <v>1139</v>
      </c>
      <c r="M21" t="s">
        <v>10</v>
      </c>
      <c r="N21" t="s">
        <v>1229</v>
      </c>
      <c r="Q21" t="s">
        <v>8992</v>
      </c>
      <c r="R21" t="b">
        <v>1</v>
      </c>
      <c r="S21" s="2">
        <v>41827</v>
      </c>
    </row>
    <row r="22" spans="1:21" x14ac:dyDescent="0.35">
      <c r="A22" t="s">
        <v>9436</v>
      </c>
      <c r="B22" t="s">
        <v>8817</v>
      </c>
      <c r="D22" t="s">
        <v>10</v>
      </c>
      <c r="F22" t="b">
        <v>0</v>
      </c>
      <c r="G22" s="2">
        <v>42277</v>
      </c>
      <c r="K22" s="7" t="s">
        <v>1195</v>
      </c>
      <c r="L22" t="s">
        <v>8800</v>
      </c>
      <c r="M22" t="s">
        <v>10</v>
      </c>
      <c r="N22" t="s">
        <v>1195</v>
      </c>
      <c r="Q22" t="s">
        <v>8992</v>
      </c>
      <c r="R22" t="b">
        <v>1</v>
      </c>
      <c r="S22" s="2">
        <v>41827</v>
      </c>
    </row>
    <row r="23" spans="1:21" x14ac:dyDescent="0.35">
      <c r="A23" t="s">
        <v>9437</v>
      </c>
      <c r="B23" t="s">
        <v>8819</v>
      </c>
      <c r="D23" t="s">
        <v>10</v>
      </c>
      <c r="F23" t="b">
        <v>0</v>
      </c>
      <c r="G23" s="2">
        <v>42277</v>
      </c>
      <c r="K23" s="7" t="s">
        <v>1191</v>
      </c>
      <c r="L23" t="s">
        <v>8804</v>
      </c>
      <c r="M23" t="s">
        <v>10</v>
      </c>
      <c r="N23" t="s">
        <v>1191</v>
      </c>
      <c r="Q23" t="s">
        <v>8992</v>
      </c>
      <c r="R23" t="b">
        <v>1</v>
      </c>
      <c r="S23" s="2">
        <v>41827</v>
      </c>
    </row>
    <row r="24" spans="1:21" x14ac:dyDescent="0.35">
      <c r="A24" t="s">
        <v>9438</v>
      </c>
      <c r="B24" t="s">
        <v>8821</v>
      </c>
      <c r="D24" t="s">
        <v>10</v>
      </c>
      <c r="F24" t="b">
        <v>0</v>
      </c>
      <c r="G24" s="2">
        <v>42277</v>
      </c>
      <c r="K24" s="7" t="s">
        <v>1198</v>
      </c>
      <c r="L24" t="s">
        <v>8806</v>
      </c>
      <c r="M24" t="s">
        <v>10</v>
      </c>
      <c r="N24" t="s">
        <v>1198</v>
      </c>
      <c r="Q24" t="s">
        <v>8992</v>
      </c>
      <c r="R24" t="b">
        <v>1</v>
      </c>
      <c r="S24" s="2">
        <v>41827</v>
      </c>
    </row>
    <row r="25" spans="1:21" x14ac:dyDescent="0.35">
      <c r="A25" t="s">
        <v>1017</v>
      </c>
      <c r="B25" t="s">
        <v>8823</v>
      </c>
      <c r="D25" t="s">
        <v>10</v>
      </c>
      <c r="F25" t="b">
        <v>0</v>
      </c>
      <c r="G25" s="2">
        <v>41827</v>
      </c>
      <c r="K25" t="s">
        <v>9448</v>
      </c>
      <c r="M25" t="s">
        <v>10</v>
      </c>
      <c r="S25" s="2">
        <v>41827</v>
      </c>
      <c r="U25" s="2">
        <v>42277</v>
      </c>
    </row>
    <row r="26" spans="1:21" x14ac:dyDescent="0.35">
      <c r="A26" t="s">
        <v>9439</v>
      </c>
      <c r="B26" t="s">
        <v>8825</v>
      </c>
      <c r="D26" t="s">
        <v>10</v>
      </c>
      <c r="F26" t="b">
        <v>0</v>
      </c>
      <c r="G26" s="2">
        <v>43661</v>
      </c>
      <c r="K26" s="6" t="s">
        <v>1023</v>
      </c>
      <c r="L26" t="s">
        <v>8686</v>
      </c>
      <c r="M26" t="s">
        <v>10</v>
      </c>
      <c r="N26" t="s">
        <v>1023</v>
      </c>
      <c r="Q26" t="s">
        <v>42</v>
      </c>
      <c r="R26" t="b">
        <v>1</v>
      </c>
      <c r="S26" s="2">
        <v>41827</v>
      </c>
    </row>
    <row r="27" spans="1:21" x14ac:dyDescent="0.35">
      <c r="A27" t="s">
        <v>9440</v>
      </c>
      <c r="B27" t="s">
        <v>8827</v>
      </c>
      <c r="D27" t="s">
        <v>10</v>
      </c>
      <c r="F27" t="b">
        <v>0</v>
      </c>
      <c r="G27" s="2">
        <v>43661</v>
      </c>
      <c r="K27" s="6" t="s">
        <v>1123</v>
      </c>
      <c r="L27" t="s">
        <v>8802</v>
      </c>
      <c r="M27" t="s">
        <v>10</v>
      </c>
      <c r="N27" t="s">
        <v>1123</v>
      </c>
      <c r="Q27" t="s">
        <v>42</v>
      </c>
      <c r="R27" t="b">
        <v>1</v>
      </c>
      <c r="S27" s="2">
        <v>41827</v>
      </c>
    </row>
    <row r="28" spans="1:21" x14ac:dyDescent="0.35">
      <c r="A28" t="s">
        <v>9441</v>
      </c>
      <c r="B28" t="s">
        <v>1165</v>
      </c>
      <c r="D28" t="s">
        <v>10</v>
      </c>
      <c r="F28" t="b">
        <v>0</v>
      </c>
      <c r="G28" s="2">
        <v>43661</v>
      </c>
      <c r="K28" s="6" t="s">
        <v>1017</v>
      </c>
      <c r="L28" t="s">
        <v>8823</v>
      </c>
      <c r="M28" t="s">
        <v>10</v>
      </c>
      <c r="N28" t="s">
        <v>1017</v>
      </c>
      <c r="Q28" t="s">
        <v>42</v>
      </c>
      <c r="R28" t="b">
        <v>1</v>
      </c>
      <c r="S28" s="2">
        <v>41827</v>
      </c>
    </row>
    <row r="29" spans="1:21" x14ac:dyDescent="0.35">
      <c r="A29" t="s">
        <v>1126</v>
      </c>
      <c r="B29" t="s">
        <v>1150</v>
      </c>
      <c r="D29" t="s">
        <v>10</v>
      </c>
      <c r="F29" t="b">
        <v>0</v>
      </c>
      <c r="G29" s="2">
        <v>41827</v>
      </c>
      <c r="K29" s="6" t="s">
        <v>1126</v>
      </c>
      <c r="L29" t="s">
        <v>1150</v>
      </c>
      <c r="M29" t="s">
        <v>10</v>
      </c>
      <c r="N29" t="s">
        <v>1126</v>
      </c>
      <c r="Q29" t="s">
        <v>42</v>
      </c>
      <c r="R29" t="b">
        <v>1</v>
      </c>
      <c r="S29" s="2">
        <v>41827</v>
      </c>
    </row>
    <row r="30" spans="1:21" x14ac:dyDescent="0.35">
      <c r="A30" t="s">
        <v>1131</v>
      </c>
      <c r="B30" t="s">
        <v>8864</v>
      </c>
      <c r="D30" t="s">
        <v>10</v>
      </c>
      <c r="F30" t="b">
        <v>0</v>
      </c>
      <c r="G30" s="2">
        <v>41827</v>
      </c>
      <c r="K30" s="6" t="s">
        <v>1131</v>
      </c>
      <c r="L30" t="s">
        <v>8864</v>
      </c>
      <c r="M30" t="s">
        <v>10</v>
      </c>
      <c r="N30" t="s">
        <v>1131</v>
      </c>
      <c r="Q30" t="s">
        <v>42</v>
      </c>
      <c r="R30" t="b">
        <v>1</v>
      </c>
      <c r="S30" s="2">
        <v>41827</v>
      </c>
    </row>
    <row r="31" spans="1:21" x14ac:dyDescent="0.35">
      <c r="A31" t="s">
        <v>9442</v>
      </c>
      <c r="B31" t="s">
        <v>9373</v>
      </c>
      <c r="D31" t="s">
        <v>10</v>
      </c>
      <c r="F31" t="b">
        <v>0</v>
      </c>
      <c r="G31" s="2">
        <v>43405</v>
      </c>
      <c r="K31" s="6" t="s">
        <v>1044</v>
      </c>
      <c r="L31" t="s">
        <v>8884</v>
      </c>
      <c r="M31" t="s">
        <v>10</v>
      </c>
      <c r="N31" t="s">
        <v>1044</v>
      </c>
      <c r="Q31" t="s">
        <v>42</v>
      </c>
      <c r="R31" t="b">
        <v>1</v>
      </c>
      <c r="S31" s="2">
        <v>41827</v>
      </c>
    </row>
    <row r="32" spans="1:21" x14ac:dyDescent="0.35">
      <c r="A32" t="s">
        <v>9443</v>
      </c>
      <c r="B32" t="s">
        <v>9375</v>
      </c>
      <c r="D32" t="s">
        <v>10</v>
      </c>
      <c r="F32" t="b">
        <v>0</v>
      </c>
      <c r="G32" s="2">
        <v>43405</v>
      </c>
      <c r="K32" s="6" t="s">
        <v>1020</v>
      </c>
      <c r="L32" t="s">
        <v>8910</v>
      </c>
      <c r="M32" t="s">
        <v>10</v>
      </c>
      <c r="N32" t="s">
        <v>1020</v>
      </c>
      <c r="Q32" t="s">
        <v>42</v>
      </c>
      <c r="R32" t="b">
        <v>1</v>
      </c>
      <c r="S32" s="2">
        <v>41827</v>
      </c>
    </row>
    <row r="33" spans="1:19" x14ac:dyDescent="0.35">
      <c r="A33" t="s">
        <v>9444</v>
      </c>
      <c r="B33" t="s">
        <v>9377</v>
      </c>
      <c r="D33" t="s">
        <v>10</v>
      </c>
      <c r="F33" t="b">
        <v>0</v>
      </c>
      <c r="G33" s="2">
        <v>43405</v>
      </c>
      <c r="K33" t="s">
        <v>9449</v>
      </c>
      <c r="M33" t="s">
        <v>10</v>
      </c>
      <c r="S33" s="2">
        <v>42277</v>
      </c>
    </row>
    <row r="34" spans="1:19" x14ac:dyDescent="0.35">
      <c r="A34" t="s">
        <v>9445</v>
      </c>
      <c r="B34" t="s">
        <v>9379</v>
      </c>
      <c r="D34" t="s">
        <v>10</v>
      </c>
      <c r="F34" t="b">
        <v>0</v>
      </c>
      <c r="G34" s="2">
        <v>43405</v>
      </c>
      <c r="K34" s="6" t="s">
        <v>9431</v>
      </c>
      <c r="L34" t="s">
        <v>8808</v>
      </c>
      <c r="M34" t="s">
        <v>10</v>
      </c>
      <c r="N34" t="s">
        <v>9450</v>
      </c>
      <c r="Q34" t="s">
        <v>42</v>
      </c>
      <c r="R34" t="b">
        <v>1</v>
      </c>
      <c r="S34" s="2">
        <v>42277</v>
      </c>
    </row>
    <row r="35" spans="1:19" x14ac:dyDescent="0.35">
      <c r="A35" t="s">
        <v>9446</v>
      </c>
      <c r="B35" t="s">
        <v>9381</v>
      </c>
      <c r="D35" t="s">
        <v>10</v>
      </c>
      <c r="F35" t="b">
        <v>0</v>
      </c>
      <c r="G35" s="2">
        <v>43405</v>
      </c>
      <c r="K35" s="6" t="s">
        <v>9432</v>
      </c>
      <c r="L35" t="s">
        <v>8810</v>
      </c>
      <c r="M35" t="s">
        <v>10</v>
      </c>
      <c r="N35" t="s">
        <v>9451</v>
      </c>
      <c r="Q35" t="s">
        <v>42</v>
      </c>
      <c r="R35" t="b">
        <v>1</v>
      </c>
      <c r="S35" s="2">
        <v>42277</v>
      </c>
    </row>
    <row r="36" spans="1:19" x14ac:dyDescent="0.35">
      <c r="A36" t="s">
        <v>1044</v>
      </c>
      <c r="B36" t="s">
        <v>8884</v>
      </c>
      <c r="D36" t="s">
        <v>10</v>
      </c>
      <c r="F36" t="b">
        <v>0</v>
      </c>
      <c r="G36" s="2">
        <v>41827</v>
      </c>
      <c r="K36" s="6" t="s">
        <v>9433</v>
      </c>
      <c r="L36" t="s">
        <v>1171</v>
      </c>
      <c r="M36" t="s">
        <v>10</v>
      </c>
      <c r="N36" t="s">
        <v>9452</v>
      </c>
      <c r="Q36" t="s">
        <v>42</v>
      </c>
      <c r="R36" t="b">
        <v>1</v>
      </c>
      <c r="S36" s="2">
        <v>42277</v>
      </c>
    </row>
    <row r="37" spans="1:19" x14ac:dyDescent="0.35">
      <c r="A37" t="s">
        <v>1020</v>
      </c>
      <c r="B37" t="s">
        <v>8910</v>
      </c>
      <c r="D37" t="s">
        <v>10</v>
      </c>
      <c r="F37" t="b">
        <v>0</v>
      </c>
      <c r="G37" s="2">
        <v>41827</v>
      </c>
      <c r="K37" s="6" t="s">
        <v>9434</v>
      </c>
      <c r="L37" t="s">
        <v>8813</v>
      </c>
      <c r="M37" t="s">
        <v>10</v>
      </c>
      <c r="N37" t="s">
        <v>9453</v>
      </c>
      <c r="Q37" t="s">
        <v>42</v>
      </c>
      <c r="R37" t="b">
        <v>1</v>
      </c>
      <c r="S37" s="2">
        <v>42277</v>
      </c>
    </row>
    <row r="38" spans="1:19" x14ac:dyDescent="0.35">
      <c r="A38" t="s">
        <v>1136</v>
      </c>
      <c r="B38" t="s">
        <v>8945</v>
      </c>
      <c r="D38" t="s">
        <v>10</v>
      </c>
      <c r="F38" t="b">
        <v>0</v>
      </c>
      <c r="G38" s="2">
        <v>41827</v>
      </c>
      <c r="K38" s="6" t="s">
        <v>9435</v>
      </c>
      <c r="L38" t="s">
        <v>8815</v>
      </c>
      <c r="M38" t="s">
        <v>10</v>
      </c>
      <c r="N38" t="s">
        <v>9454</v>
      </c>
      <c r="Q38" t="s">
        <v>42</v>
      </c>
      <c r="R38" t="b">
        <v>1</v>
      </c>
      <c r="S38" s="2">
        <v>42277</v>
      </c>
    </row>
    <row r="39" spans="1:19" x14ac:dyDescent="0.35">
      <c r="A39" t="s">
        <v>1075</v>
      </c>
      <c r="B39" t="s">
        <v>8966</v>
      </c>
      <c r="D39" t="s">
        <v>10</v>
      </c>
      <c r="F39" t="b">
        <v>0</v>
      </c>
      <c r="G39" s="2">
        <v>41827</v>
      </c>
      <c r="K39" s="6" t="s">
        <v>9436</v>
      </c>
      <c r="L39" t="s">
        <v>8817</v>
      </c>
      <c r="M39" t="s">
        <v>10</v>
      </c>
      <c r="N39" t="s">
        <v>9455</v>
      </c>
      <c r="Q39" t="s">
        <v>42</v>
      </c>
      <c r="R39" t="b">
        <v>1</v>
      </c>
      <c r="S39" s="2">
        <v>42277</v>
      </c>
    </row>
    <row r="40" spans="1:19" x14ac:dyDescent="0.35">
      <c r="K40" s="6" t="s">
        <v>9437</v>
      </c>
      <c r="L40" t="s">
        <v>8819</v>
      </c>
      <c r="M40" t="s">
        <v>10</v>
      </c>
      <c r="N40" t="s">
        <v>9456</v>
      </c>
      <c r="Q40" t="s">
        <v>42</v>
      </c>
      <c r="R40" t="b">
        <v>1</v>
      </c>
      <c r="S40" s="2">
        <v>42277</v>
      </c>
    </row>
    <row r="41" spans="1:19" x14ac:dyDescent="0.35">
      <c r="K41" s="6" t="s">
        <v>9438</v>
      </c>
      <c r="L41" t="s">
        <v>8821</v>
      </c>
      <c r="M41" t="s">
        <v>10</v>
      </c>
      <c r="N41" t="s">
        <v>9457</v>
      </c>
      <c r="Q41" t="s">
        <v>42</v>
      </c>
      <c r="R41" t="b">
        <v>1</v>
      </c>
      <c r="S41" s="2">
        <v>42277</v>
      </c>
    </row>
    <row r="42" spans="1:19" x14ac:dyDescent="0.35">
      <c r="K42" t="s">
        <v>9458</v>
      </c>
      <c r="M42" t="s">
        <v>10</v>
      </c>
      <c r="S42" s="2">
        <v>43661</v>
      </c>
    </row>
    <row r="43" spans="1:19" x14ac:dyDescent="0.35">
      <c r="K43" s="6" t="s">
        <v>9431</v>
      </c>
      <c r="L43" t="s">
        <v>8808</v>
      </c>
      <c r="M43" t="s">
        <v>10</v>
      </c>
      <c r="N43" t="s">
        <v>9450</v>
      </c>
      <c r="Q43" t="s">
        <v>42</v>
      </c>
      <c r="R43" t="b">
        <v>1</v>
      </c>
      <c r="S43" s="2">
        <v>43661</v>
      </c>
    </row>
    <row r="44" spans="1:19" x14ac:dyDescent="0.35">
      <c r="K44" s="6" t="s">
        <v>9432</v>
      </c>
      <c r="L44" t="s">
        <v>8810</v>
      </c>
      <c r="M44" t="s">
        <v>10</v>
      </c>
      <c r="N44" t="s">
        <v>9451</v>
      </c>
      <c r="Q44" t="s">
        <v>42</v>
      </c>
      <c r="R44" t="b">
        <v>1</v>
      </c>
      <c r="S44" s="2">
        <v>43661</v>
      </c>
    </row>
    <row r="45" spans="1:19" x14ac:dyDescent="0.35">
      <c r="K45" s="6" t="s">
        <v>9433</v>
      </c>
      <c r="L45" t="s">
        <v>1171</v>
      </c>
      <c r="M45" t="s">
        <v>10</v>
      </c>
      <c r="N45" t="s">
        <v>9452</v>
      </c>
      <c r="Q45" t="s">
        <v>42</v>
      </c>
      <c r="R45" t="b">
        <v>1</v>
      </c>
      <c r="S45" s="2">
        <v>43661</v>
      </c>
    </row>
    <row r="46" spans="1:19" x14ac:dyDescent="0.35">
      <c r="K46" s="6" t="s">
        <v>9439</v>
      </c>
      <c r="L46" t="s">
        <v>8825</v>
      </c>
      <c r="M46" t="s">
        <v>10</v>
      </c>
      <c r="N46" t="s">
        <v>9459</v>
      </c>
      <c r="Q46" t="s">
        <v>42</v>
      </c>
      <c r="R46" t="b">
        <v>1</v>
      </c>
      <c r="S46" s="2">
        <v>43661</v>
      </c>
    </row>
    <row r="47" spans="1:19" x14ac:dyDescent="0.35">
      <c r="K47" s="6" t="s">
        <v>9434</v>
      </c>
      <c r="L47" t="s">
        <v>8813</v>
      </c>
      <c r="M47" t="s">
        <v>10</v>
      </c>
      <c r="N47" t="s">
        <v>9453</v>
      </c>
      <c r="Q47" t="s">
        <v>42</v>
      </c>
      <c r="R47" t="b">
        <v>1</v>
      </c>
      <c r="S47" s="2">
        <v>43661</v>
      </c>
    </row>
    <row r="48" spans="1:19" x14ac:dyDescent="0.35">
      <c r="K48" s="6" t="s">
        <v>9440</v>
      </c>
      <c r="L48" t="s">
        <v>8827</v>
      </c>
      <c r="M48" t="s">
        <v>10</v>
      </c>
      <c r="N48" t="s">
        <v>9460</v>
      </c>
      <c r="Q48" t="s">
        <v>42</v>
      </c>
      <c r="R48" t="b">
        <v>1</v>
      </c>
      <c r="S48" s="2">
        <v>43661</v>
      </c>
    </row>
    <row r="49" spans="11:19" x14ac:dyDescent="0.35">
      <c r="K49" s="6" t="s">
        <v>9441</v>
      </c>
      <c r="L49" t="s">
        <v>1165</v>
      </c>
      <c r="M49" t="s">
        <v>10</v>
      </c>
      <c r="N49" t="s">
        <v>9461</v>
      </c>
      <c r="Q49" t="s">
        <v>42</v>
      </c>
      <c r="R49" t="b">
        <v>1</v>
      </c>
      <c r="S49" s="2">
        <v>43661</v>
      </c>
    </row>
    <row r="50" spans="11:19" x14ac:dyDescent="0.35">
      <c r="K50" s="6" t="s">
        <v>9435</v>
      </c>
      <c r="L50" t="s">
        <v>8815</v>
      </c>
      <c r="M50" t="s">
        <v>10</v>
      </c>
      <c r="N50" t="s">
        <v>9454</v>
      </c>
      <c r="Q50" t="s">
        <v>42</v>
      </c>
      <c r="R50" t="b">
        <v>1</v>
      </c>
      <c r="S50" s="2">
        <v>43661</v>
      </c>
    </row>
    <row r="51" spans="11:19" x14ac:dyDescent="0.35">
      <c r="K51" s="6" t="s">
        <v>9436</v>
      </c>
      <c r="L51" t="s">
        <v>8817</v>
      </c>
      <c r="M51" t="s">
        <v>10</v>
      </c>
      <c r="N51" t="s">
        <v>9455</v>
      </c>
      <c r="Q51" t="s">
        <v>42</v>
      </c>
      <c r="R51" t="b">
        <v>1</v>
      </c>
      <c r="S51" s="2">
        <v>43661</v>
      </c>
    </row>
    <row r="52" spans="11:19" x14ac:dyDescent="0.35">
      <c r="K52" s="6" t="s">
        <v>9437</v>
      </c>
      <c r="L52" t="s">
        <v>8819</v>
      </c>
      <c r="M52" t="s">
        <v>10</v>
      </c>
      <c r="N52" t="s">
        <v>9456</v>
      </c>
      <c r="Q52" t="s">
        <v>42</v>
      </c>
      <c r="R52" t="b">
        <v>1</v>
      </c>
      <c r="S52" s="2">
        <v>43661</v>
      </c>
    </row>
    <row r="53" spans="11:19" x14ac:dyDescent="0.35">
      <c r="K53" s="6" t="s">
        <v>9438</v>
      </c>
      <c r="L53" t="s">
        <v>8821</v>
      </c>
      <c r="M53" t="s">
        <v>10</v>
      </c>
      <c r="N53" t="s">
        <v>9457</v>
      </c>
      <c r="Q53" t="s">
        <v>42</v>
      </c>
      <c r="R53" t="b">
        <v>1</v>
      </c>
      <c r="S53" s="2">
        <v>43661</v>
      </c>
    </row>
    <row r="54" spans="11:19" x14ac:dyDescent="0.35">
      <c r="K54" t="s">
        <v>9462</v>
      </c>
      <c r="M54" t="s">
        <v>10</v>
      </c>
      <c r="S54" s="2">
        <v>43405</v>
      </c>
    </row>
    <row r="55" spans="11:19" x14ac:dyDescent="0.35">
      <c r="K55" s="6" t="s">
        <v>9042</v>
      </c>
      <c r="L55" t="s">
        <v>1116</v>
      </c>
      <c r="M55" t="s">
        <v>10</v>
      </c>
      <c r="N55" t="s">
        <v>9042</v>
      </c>
      <c r="P55" t="s">
        <v>8991</v>
      </c>
      <c r="Q55" t="s">
        <v>42</v>
      </c>
      <c r="R55" t="b">
        <v>1</v>
      </c>
      <c r="S55" s="2">
        <v>43405</v>
      </c>
    </row>
    <row r="56" spans="11:19" x14ac:dyDescent="0.35">
      <c r="K56" s="7" t="s">
        <v>9442</v>
      </c>
      <c r="L56" t="s">
        <v>9373</v>
      </c>
      <c r="M56" t="s">
        <v>10</v>
      </c>
      <c r="N56" t="s">
        <v>9442</v>
      </c>
      <c r="Q56" t="s">
        <v>8992</v>
      </c>
      <c r="R56" t="b">
        <v>1</v>
      </c>
      <c r="S56" s="2">
        <v>43405</v>
      </c>
    </row>
    <row r="57" spans="11:19" x14ac:dyDescent="0.35">
      <c r="K57" s="7" t="s">
        <v>9443</v>
      </c>
      <c r="L57" t="s">
        <v>9375</v>
      </c>
      <c r="M57" t="s">
        <v>10</v>
      </c>
      <c r="N57" t="s">
        <v>9443</v>
      </c>
      <c r="Q57" t="s">
        <v>8992</v>
      </c>
      <c r="R57" t="b">
        <v>1</v>
      </c>
      <c r="S57" s="2">
        <v>43405</v>
      </c>
    </row>
    <row r="58" spans="11:19" x14ac:dyDescent="0.35">
      <c r="K58" s="7" t="s">
        <v>9444</v>
      </c>
      <c r="L58" t="s">
        <v>9377</v>
      </c>
      <c r="M58" t="s">
        <v>10</v>
      </c>
      <c r="N58" t="s">
        <v>9444</v>
      </c>
      <c r="Q58" t="s">
        <v>8992</v>
      </c>
      <c r="R58" t="b">
        <v>1</v>
      </c>
      <c r="S58" s="2">
        <v>43405</v>
      </c>
    </row>
    <row r="59" spans="11:19" x14ac:dyDescent="0.35">
      <c r="K59" s="7" t="s">
        <v>9445</v>
      </c>
      <c r="L59" t="s">
        <v>9379</v>
      </c>
      <c r="M59" t="s">
        <v>10</v>
      </c>
      <c r="N59" t="s">
        <v>9445</v>
      </c>
      <c r="Q59" t="s">
        <v>8992</v>
      </c>
      <c r="R59" t="b">
        <v>1</v>
      </c>
      <c r="S59" s="2">
        <v>43405</v>
      </c>
    </row>
    <row r="60" spans="11:19" x14ac:dyDescent="0.35">
      <c r="K60" s="7" t="s">
        <v>9446</v>
      </c>
      <c r="L60" t="s">
        <v>9381</v>
      </c>
      <c r="M60" t="s">
        <v>10</v>
      </c>
      <c r="N60" t="s">
        <v>9446</v>
      </c>
      <c r="Q60" t="s">
        <v>8992</v>
      </c>
      <c r="R60" t="b">
        <v>1</v>
      </c>
      <c r="S60" s="2">
        <v>43405</v>
      </c>
    </row>
  </sheetData>
  <autoFilter ref="A1:AG1" xr:uid="{00000000-0009-0000-0000-000009000000}"/>
  <pageMargins left="0.7" right="0.7" top="0.75" bottom="0.75" header="0.3" footer="0.3"/>
  <pageSetup firstPageNumber="0" orientation="portrai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1">
    <pageSetUpPr autoPageBreaks="0"/>
  </sheetPr>
  <dimension ref="A1:W30"/>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81640625" style="5" bestFit="1" customWidth="1"/>
    <col min="11" max="11" width="75.08984375" customWidth="1"/>
    <col min="12" max="12" width="23.81640625" bestFit="1" customWidth="1"/>
    <col min="13" max="13" width="25.6328125" bestFit="1" customWidth="1"/>
    <col min="14" max="14" width="72.90625"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99</v>
      </c>
      <c r="B2" t="s">
        <v>1116</v>
      </c>
      <c r="D2" t="s">
        <v>10</v>
      </c>
      <c r="F2" t="b">
        <v>1</v>
      </c>
      <c r="G2" s="2">
        <v>41827</v>
      </c>
      <c r="K2" t="s">
        <v>9491</v>
      </c>
      <c r="M2" t="s">
        <v>10</v>
      </c>
      <c r="S2" s="2">
        <v>41827</v>
      </c>
    </row>
    <row r="3" spans="1:23" x14ac:dyDescent="0.35">
      <c r="A3" t="s">
        <v>9463</v>
      </c>
      <c r="B3" t="s">
        <v>8686</v>
      </c>
      <c r="D3" t="s">
        <v>10</v>
      </c>
      <c r="F3" t="b">
        <v>0</v>
      </c>
      <c r="G3" s="2">
        <v>41827</v>
      </c>
      <c r="I3" s="2">
        <v>41639</v>
      </c>
      <c r="K3" s="6" t="s">
        <v>9463</v>
      </c>
      <c r="L3" t="s">
        <v>8686</v>
      </c>
      <c r="M3" t="s">
        <v>10</v>
      </c>
      <c r="N3" t="s">
        <v>9463</v>
      </c>
      <c r="Q3" t="s">
        <v>42</v>
      </c>
      <c r="R3" t="b">
        <v>1</v>
      </c>
      <c r="S3" s="2">
        <v>41827</v>
      </c>
      <c r="U3" s="2">
        <v>41639</v>
      </c>
    </row>
    <row r="4" spans="1:23" x14ac:dyDescent="0.35">
      <c r="A4" t="s">
        <v>9464</v>
      </c>
      <c r="B4" t="s">
        <v>8688</v>
      </c>
      <c r="D4" t="s">
        <v>10</v>
      </c>
      <c r="F4" t="b">
        <v>0</v>
      </c>
      <c r="G4" s="2">
        <v>41827</v>
      </c>
      <c r="I4" s="2">
        <v>41639</v>
      </c>
      <c r="K4" s="6" t="s">
        <v>9474</v>
      </c>
      <c r="L4" t="s">
        <v>8802</v>
      </c>
      <c r="M4" t="s">
        <v>10</v>
      </c>
      <c r="N4" t="s">
        <v>9474</v>
      </c>
      <c r="Q4" t="s">
        <v>42</v>
      </c>
      <c r="R4" t="b">
        <v>1</v>
      </c>
      <c r="S4" s="2">
        <v>41827</v>
      </c>
      <c r="U4" s="2">
        <v>41639</v>
      </c>
    </row>
    <row r="5" spans="1:23" x14ac:dyDescent="0.35">
      <c r="A5" t="s">
        <v>9465</v>
      </c>
      <c r="B5" t="s">
        <v>8710</v>
      </c>
      <c r="D5" t="s">
        <v>10</v>
      </c>
      <c r="F5" t="b">
        <v>0</v>
      </c>
      <c r="G5" s="2">
        <v>41827</v>
      </c>
      <c r="I5" s="2">
        <v>41639</v>
      </c>
      <c r="K5" s="6" t="s">
        <v>9484</v>
      </c>
      <c r="L5" t="s">
        <v>8823</v>
      </c>
      <c r="M5" t="s">
        <v>10</v>
      </c>
      <c r="N5" t="s">
        <v>9484</v>
      </c>
      <c r="Q5" t="s">
        <v>42</v>
      </c>
      <c r="R5" t="b">
        <v>1</v>
      </c>
      <c r="S5" s="2">
        <v>41827</v>
      </c>
      <c r="U5" s="2">
        <v>41639</v>
      </c>
    </row>
    <row r="6" spans="1:23" x14ac:dyDescent="0.35">
      <c r="A6" t="s">
        <v>9466</v>
      </c>
      <c r="B6" t="s">
        <v>8732</v>
      </c>
      <c r="D6" t="s">
        <v>10</v>
      </c>
      <c r="F6" t="b">
        <v>0</v>
      </c>
      <c r="G6" s="2">
        <v>41827</v>
      </c>
      <c r="I6" s="2">
        <v>41639</v>
      </c>
      <c r="K6" s="6" t="s">
        <v>9485</v>
      </c>
      <c r="L6" t="s">
        <v>1150</v>
      </c>
      <c r="M6" t="s">
        <v>10</v>
      </c>
      <c r="N6" t="s">
        <v>9485</v>
      </c>
      <c r="Q6" t="s">
        <v>42</v>
      </c>
      <c r="R6" t="b">
        <v>1</v>
      </c>
      <c r="S6" s="2">
        <v>41827</v>
      </c>
      <c r="U6" s="2">
        <v>41639</v>
      </c>
    </row>
    <row r="7" spans="1:23" x14ac:dyDescent="0.35">
      <c r="A7" t="s">
        <v>9467</v>
      </c>
      <c r="B7" t="s">
        <v>8754</v>
      </c>
      <c r="D7" t="s">
        <v>10</v>
      </c>
      <c r="F7" t="b">
        <v>0</v>
      </c>
      <c r="G7" s="2">
        <v>41827</v>
      </c>
      <c r="I7" s="2">
        <v>41639</v>
      </c>
      <c r="K7" s="6" t="s">
        <v>9486</v>
      </c>
      <c r="L7" t="s">
        <v>8864</v>
      </c>
      <c r="M7" t="s">
        <v>10</v>
      </c>
      <c r="N7" t="s">
        <v>9486</v>
      </c>
      <c r="Q7" t="s">
        <v>42</v>
      </c>
      <c r="R7" t="b">
        <v>1</v>
      </c>
      <c r="S7" s="2">
        <v>41827</v>
      </c>
      <c r="U7" s="2">
        <v>41639</v>
      </c>
    </row>
    <row r="8" spans="1:23" x14ac:dyDescent="0.35">
      <c r="A8" t="s">
        <v>9468</v>
      </c>
      <c r="B8" t="s">
        <v>8774</v>
      </c>
      <c r="D8" t="s">
        <v>10</v>
      </c>
      <c r="F8" t="b">
        <v>0</v>
      </c>
      <c r="G8" s="2">
        <v>41827</v>
      </c>
      <c r="I8" s="2">
        <v>41639</v>
      </c>
      <c r="K8" s="6" t="s">
        <v>9487</v>
      </c>
      <c r="L8" t="s">
        <v>8884</v>
      </c>
      <c r="M8" t="s">
        <v>10</v>
      </c>
      <c r="N8" t="s">
        <v>9487</v>
      </c>
      <c r="Q8" t="s">
        <v>42</v>
      </c>
      <c r="R8" t="b">
        <v>1</v>
      </c>
      <c r="S8" s="2">
        <v>41827</v>
      </c>
      <c r="U8" s="2">
        <v>41639</v>
      </c>
    </row>
    <row r="9" spans="1:23" x14ac:dyDescent="0.35">
      <c r="A9" t="s">
        <v>9469</v>
      </c>
      <c r="B9" t="s">
        <v>1217</v>
      </c>
      <c r="D9" t="s">
        <v>10</v>
      </c>
      <c r="F9" t="b">
        <v>0</v>
      </c>
      <c r="G9" s="2">
        <v>41827</v>
      </c>
      <c r="I9" s="2">
        <v>41639</v>
      </c>
      <c r="K9" s="6" t="s">
        <v>9488</v>
      </c>
      <c r="L9" t="s">
        <v>8910</v>
      </c>
      <c r="M9" t="s">
        <v>10</v>
      </c>
      <c r="N9" t="s">
        <v>9488</v>
      </c>
      <c r="Q9" t="s">
        <v>42</v>
      </c>
      <c r="R9" t="b">
        <v>1</v>
      </c>
      <c r="S9" s="2">
        <v>41827</v>
      </c>
      <c r="U9" s="2">
        <v>41639</v>
      </c>
    </row>
    <row r="10" spans="1:23" x14ac:dyDescent="0.35">
      <c r="A10" t="s">
        <v>9470</v>
      </c>
      <c r="B10" t="s">
        <v>8795</v>
      </c>
      <c r="D10" t="s">
        <v>10</v>
      </c>
      <c r="F10" t="b">
        <v>0</v>
      </c>
      <c r="G10" s="2">
        <v>41827</v>
      </c>
      <c r="I10" s="2">
        <v>41639</v>
      </c>
      <c r="K10" s="6" t="s">
        <v>9489</v>
      </c>
      <c r="L10" t="s">
        <v>8945</v>
      </c>
      <c r="M10" t="s">
        <v>10</v>
      </c>
      <c r="N10" t="s">
        <v>9489</v>
      </c>
      <c r="Q10" t="s">
        <v>42</v>
      </c>
      <c r="R10" t="b">
        <v>1</v>
      </c>
      <c r="S10" s="2">
        <v>41827</v>
      </c>
      <c r="U10" s="2">
        <v>41639</v>
      </c>
    </row>
    <row r="11" spans="1:23" x14ac:dyDescent="0.35">
      <c r="A11" t="s">
        <v>9471</v>
      </c>
      <c r="B11" t="s">
        <v>8797</v>
      </c>
      <c r="D11" t="s">
        <v>10</v>
      </c>
      <c r="F11" t="b">
        <v>0</v>
      </c>
      <c r="G11" s="2">
        <v>41827</v>
      </c>
      <c r="I11" s="2">
        <v>41639</v>
      </c>
      <c r="K11" s="6" t="s">
        <v>9490</v>
      </c>
      <c r="L11" t="s">
        <v>8966</v>
      </c>
      <c r="M11" t="s">
        <v>10</v>
      </c>
      <c r="N11" t="s">
        <v>9490</v>
      </c>
      <c r="Q11" t="s">
        <v>42</v>
      </c>
      <c r="R11" t="b">
        <v>1</v>
      </c>
      <c r="S11" s="2">
        <v>41827</v>
      </c>
      <c r="U11" s="2">
        <v>41639</v>
      </c>
    </row>
    <row r="12" spans="1:23" x14ac:dyDescent="0.35">
      <c r="A12" t="s">
        <v>9472</v>
      </c>
      <c r="B12" t="s">
        <v>1139</v>
      </c>
      <c r="D12" t="s">
        <v>10</v>
      </c>
      <c r="F12" t="b">
        <v>0</v>
      </c>
      <c r="G12" s="2">
        <v>41827</v>
      </c>
      <c r="I12" s="2">
        <v>41639</v>
      </c>
      <c r="K12" s="6" t="s">
        <v>9464</v>
      </c>
      <c r="L12" t="s">
        <v>8688</v>
      </c>
      <c r="M12" t="s">
        <v>10</v>
      </c>
      <c r="N12" t="s">
        <v>9464</v>
      </c>
      <c r="Q12" t="s">
        <v>42</v>
      </c>
      <c r="R12" t="b">
        <v>1</v>
      </c>
      <c r="S12" s="2">
        <v>41827</v>
      </c>
      <c r="U12" s="2">
        <v>41639</v>
      </c>
    </row>
    <row r="13" spans="1:23" x14ac:dyDescent="0.35">
      <c r="A13" t="s">
        <v>9473</v>
      </c>
      <c r="B13" t="s">
        <v>8800</v>
      </c>
      <c r="D13" t="s">
        <v>10</v>
      </c>
      <c r="F13" t="b">
        <v>0</v>
      </c>
      <c r="G13" s="2">
        <v>41827</v>
      </c>
      <c r="I13" s="2">
        <v>41639</v>
      </c>
      <c r="K13" s="6" t="s">
        <v>9465</v>
      </c>
      <c r="L13" t="s">
        <v>8710</v>
      </c>
      <c r="M13" t="s">
        <v>10</v>
      </c>
      <c r="N13" t="s">
        <v>9465</v>
      </c>
      <c r="Q13" t="s">
        <v>42</v>
      </c>
      <c r="R13" t="b">
        <v>1</v>
      </c>
      <c r="S13" s="2">
        <v>41827</v>
      </c>
      <c r="U13" s="2">
        <v>41639</v>
      </c>
    </row>
    <row r="14" spans="1:23" x14ac:dyDescent="0.35">
      <c r="A14" t="s">
        <v>9474</v>
      </c>
      <c r="B14" t="s">
        <v>8802</v>
      </c>
      <c r="D14" t="s">
        <v>10</v>
      </c>
      <c r="F14" t="b">
        <v>0</v>
      </c>
      <c r="G14" s="2">
        <v>41827</v>
      </c>
      <c r="I14" s="2">
        <v>41639</v>
      </c>
      <c r="K14" s="6" t="s">
        <v>9466</v>
      </c>
      <c r="L14" t="s">
        <v>8732</v>
      </c>
      <c r="M14" t="s">
        <v>10</v>
      </c>
      <c r="N14" t="s">
        <v>9466</v>
      </c>
      <c r="Q14" t="s">
        <v>42</v>
      </c>
      <c r="R14" t="b">
        <v>1</v>
      </c>
      <c r="S14" s="2">
        <v>41827</v>
      </c>
      <c r="U14" s="2">
        <v>41639</v>
      </c>
    </row>
    <row r="15" spans="1:23" x14ac:dyDescent="0.35">
      <c r="A15" t="s">
        <v>9475</v>
      </c>
      <c r="B15" t="s">
        <v>8804</v>
      </c>
      <c r="D15" t="s">
        <v>10</v>
      </c>
      <c r="F15" t="b">
        <v>0</v>
      </c>
      <c r="G15" s="2">
        <v>41827</v>
      </c>
      <c r="I15" s="2">
        <v>41639</v>
      </c>
      <c r="K15" s="6" t="s">
        <v>9467</v>
      </c>
      <c r="L15" t="s">
        <v>8754</v>
      </c>
      <c r="M15" t="s">
        <v>10</v>
      </c>
      <c r="N15" t="s">
        <v>9467</v>
      </c>
      <c r="Q15" t="s">
        <v>42</v>
      </c>
      <c r="R15" t="b">
        <v>1</v>
      </c>
      <c r="S15" s="2">
        <v>41827</v>
      </c>
      <c r="U15" s="2">
        <v>41639</v>
      </c>
    </row>
    <row r="16" spans="1:23" x14ac:dyDescent="0.35">
      <c r="A16" t="s">
        <v>9476</v>
      </c>
      <c r="B16" t="s">
        <v>8806</v>
      </c>
      <c r="D16" t="s">
        <v>10</v>
      </c>
      <c r="F16" t="b">
        <v>0</v>
      </c>
      <c r="G16" s="2">
        <v>41827</v>
      </c>
      <c r="I16" s="2">
        <v>41639</v>
      </c>
      <c r="K16" s="6" t="s">
        <v>9468</v>
      </c>
      <c r="L16" t="s">
        <v>8774</v>
      </c>
      <c r="M16" t="s">
        <v>10</v>
      </c>
      <c r="N16" t="s">
        <v>9468</v>
      </c>
      <c r="Q16" t="s">
        <v>42</v>
      </c>
      <c r="R16" t="b">
        <v>1</v>
      </c>
      <c r="S16" s="2">
        <v>41827</v>
      </c>
      <c r="U16" s="2">
        <v>41639</v>
      </c>
    </row>
    <row r="17" spans="1:21" x14ac:dyDescent="0.35">
      <c r="A17" t="s">
        <v>9477</v>
      </c>
      <c r="B17" t="s">
        <v>8808</v>
      </c>
      <c r="D17" t="s">
        <v>10</v>
      </c>
      <c r="F17" t="b">
        <v>0</v>
      </c>
      <c r="G17" s="2">
        <v>41827</v>
      </c>
      <c r="I17" s="2">
        <v>41639</v>
      </c>
      <c r="K17" s="6" t="s">
        <v>9469</v>
      </c>
      <c r="L17" t="s">
        <v>1217</v>
      </c>
      <c r="M17" t="s">
        <v>10</v>
      </c>
      <c r="N17" t="s">
        <v>9469</v>
      </c>
      <c r="Q17" t="s">
        <v>42</v>
      </c>
      <c r="R17" t="b">
        <v>1</v>
      </c>
      <c r="S17" s="2">
        <v>41827</v>
      </c>
      <c r="U17" s="2">
        <v>41639</v>
      </c>
    </row>
    <row r="18" spans="1:21" x14ac:dyDescent="0.35">
      <c r="A18" t="s">
        <v>9478</v>
      </c>
      <c r="B18" t="s">
        <v>8810</v>
      </c>
      <c r="D18" t="s">
        <v>10</v>
      </c>
      <c r="F18" t="b">
        <v>0</v>
      </c>
      <c r="G18" s="2">
        <v>41827</v>
      </c>
      <c r="I18" s="2">
        <v>41639</v>
      </c>
      <c r="K18" s="6" t="s">
        <v>9470</v>
      </c>
      <c r="L18" t="s">
        <v>8795</v>
      </c>
      <c r="M18" t="s">
        <v>10</v>
      </c>
      <c r="N18" t="s">
        <v>9470</v>
      </c>
      <c r="Q18" t="s">
        <v>42</v>
      </c>
      <c r="R18" t="b">
        <v>1</v>
      </c>
      <c r="S18" s="2">
        <v>41827</v>
      </c>
      <c r="U18" s="2">
        <v>41639</v>
      </c>
    </row>
    <row r="19" spans="1:21" x14ac:dyDescent="0.35">
      <c r="A19" t="s">
        <v>9479</v>
      </c>
      <c r="B19" t="s">
        <v>1171</v>
      </c>
      <c r="D19" t="s">
        <v>10</v>
      </c>
      <c r="F19" t="b">
        <v>0</v>
      </c>
      <c r="G19" s="2">
        <v>41827</v>
      </c>
      <c r="I19" s="2">
        <v>41639</v>
      </c>
      <c r="K19" s="6" t="s">
        <v>9471</v>
      </c>
      <c r="L19" t="s">
        <v>8797</v>
      </c>
      <c r="M19" t="s">
        <v>10</v>
      </c>
      <c r="N19" t="s">
        <v>9471</v>
      </c>
      <c r="Q19" t="s">
        <v>42</v>
      </c>
      <c r="R19" t="b">
        <v>1</v>
      </c>
      <c r="S19" s="2">
        <v>41827</v>
      </c>
      <c r="U19" s="2">
        <v>41639</v>
      </c>
    </row>
    <row r="20" spans="1:21" x14ac:dyDescent="0.35">
      <c r="A20" t="s">
        <v>9480</v>
      </c>
      <c r="B20" t="s">
        <v>8813</v>
      </c>
      <c r="D20" t="s">
        <v>10</v>
      </c>
      <c r="F20" t="b">
        <v>0</v>
      </c>
      <c r="G20" s="2">
        <v>41827</v>
      </c>
      <c r="I20" s="2">
        <v>41639</v>
      </c>
      <c r="K20" s="6" t="s">
        <v>9472</v>
      </c>
      <c r="L20" t="s">
        <v>1139</v>
      </c>
      <c r="M20" t="s">
        <v>10</v>
      </c>
      <c r="N20" t="s">
        <v>9472</v>
      </c>
      <c r="Q20" t="s">
        <v>42</v>
      </c>
      <c r="R20" t="b">
        <v>1</v>
      </c>
      <c r="S20" s="2">
        <v>41827</v>
      </c>
      <c r="U20" s="2">
        <v>41639</v>
      </c>
    </row>
    <row r="21" spans="1:21" x14ac:dyDescent="0.35">
      <c r="A21" t="s">
        <v>9481</v>
      </c>
      <c r="B21" t="s">
        <v>8815</v>
      </c>
      <c r="D21" t="s">
        <v>10</v>
      </c>
      <c r="F21" t="b">
        <v>0</v>
      </c>
      <c r="G21" s="2">
        <v>41827</v>
      </c>
      <c r="I21" s="2">
        <v>41639</v>
      </c>
      <c r="K21" s="6" t="s">
        <v>9473</v>
      </c>
      <c r="L21" t="s">
        <v>8800</v>
      </c>
      <c r="M21" t="s">
        <v>10</v>
      </c>
      <c r="N21" t="s">
        <v>9473</v>
      </c>
      <c r="Q21" t="s">
        <v>42</v>
      </c>
      <c r="R21" t="b">
        <v>1</v>
      </c>
      <c r="S21" s="2">
        <v>41827</v>
      </c>
      <c r="U21" s="2">
        <v>41639</v>
      </c>
    </row>
    <row r="22" spans="1:21" x14ac:dyDescent="0.35">
      <c r="A22" t="s">
        <v>9482</v>
      </c>
      <c r="B22" t="s">
        <v>8817</v>
      </c>
      <c r="D22" t="s">
        <v>10</v>
      </c>
      <c r="F22" t="b">
        <v>0</v>
      </c>
      <c r="G22" s="2">
        <v>41827</v>
      </c>
      <c r="I22" s="2">
        <v>41639</v>
      </c>
      <c r="K22" s="6" t="s">
        <v>9475</v>
      </c>
      <c r="L22" t="s">
        <v>8804</v>
      </c>
      <c r="M22" t="s">
        <v>10</v>
      </c>
      <c r="N22" t="s">
        <v>9475</v>
      </c>
      <c r="Q22" t="s">
        <v>42</v>
      </c>
      <c r="R22" t="b">
        <v>1</v>
      </c>
      <c r="S22" s="2">
        <v>41827</v>
      </c>
      <c r="U22" s="2">
        <v>41639</v>
      </c>
    </row>
    <row r="23" spans="1:21" x14ac:dyDescent="0.35">
      <c r="A23" t="s">
        <v>9483</v>
      </c>
      <c r="B23" t="s">
        <v>8819</v>
      </c>
      <c r="D23" t="s">
        <v>10</v>
      </c>
      <c r="F23" t="b">
        <v>0</v>
      </c>
      <c r="G23" s="2">
        <v>42277</v>
      </c>
      <c r="I23" s="2">
        <v>41639</v>
      </c>
      <c r="K23" s="6" t="s">
        <v>9476</v>
      </c>
      <c r="L23" t="s">
        <v>8806</v>
      </c>
      <c r="M23" t="s">
        <v>10</v>
      </c>
      <c r="N23" t="s">
        <v>9476</v>
      </c>
      <c r="Q23" t="s">
        <v>42</v>
      </c>
      <c r="R23" t="b">
        <v>1</v>
      </c>
      <c r="S23" s="2">
        <v>41827</v>
      </c>
      <c r="U23" s="2">
        <v>41639</v>
      </c>
    </row>
    <row r="24" spans="1:21" x14ac:dyDescent="0.35">
      <c r="A24" t="s">
        <v>9484</v>
      </c>
      <c r="B24" t="s">
        <v>8823</v>
      </c>
      <c r="D24" t="s">
        <v>10</v>
      </c>
      <c r="F24" t="b">
        <v>0</v>
      </c>
      <c r="G24" s="2">
        <v>41827</v>
      </c>
      <c r="I24" s="2">
        <v>41639</v>
      </c>
      <c r="K24" s="6" t="s">
        <v>9477</v>
      </c>
      <c r="L24" t="s">
        <v>8808</v>
      </c>
      <c r="M24" t="s">
        <v>10</v>
      </c>
      <c r="N24" t="s">
        <v>9477</v>
      </c>
      <c r="Q24" t="s">
        <v>42</v>
      </c>
      <c r="R24" t="b">
        <v>1</v>
      </c>
      <c r="S24" s="2">
        <v>41827</v>
      </c>
      <c r="U24" s="2">
        <v>41639</v>
      </c>
    </row>
    <row r="25" spans="1:21" x14ac:dyDescent="0.35">
      <c r="A25" t="s">
        <v>9485</v>
      </c>
      <c r="B25" t="s">
        <v>1150</v>
      </c>
      <c r="D25" t="s">
        <v>10</v>
      </c>
      <c r="F25" t="b">
        <v>0</v>
      </c>
      <c r="G25" s="2">
        <v>41827</v>
      </c>
      <c r="I25" s="2">
        <v>41639</v>
      </c>
      <c r="K25" s="6" t="s">
        <v>9478</v>
      </c>
      <c r="L25" t="s">
        <v>8810</v>
      </c>
      <c r="M25" t="s">
        <v>10</v>
      </c>
      <c r="N25" t="s">
        <v>9478</v>
      </c>
      <c r="Q25" t="s">
        <v>42</v>
      </c>
      <c r="R25" t="b">
        <v>1</v>
      </c>
      <c r="S25" s="2">
        <v>41827</v>
      </c>
      <c r="U25" s="2">
        <v>41639</v>
      </c>
    </row>
    <row r="26" spans="1:21" x14ac:dyDescent="0.35">
      <c r="A26" t="s">
        <v>9486</v>
      </c>
      <c r="B26" t="s">
        <v>8864</v>
      </c>
      <c r="D26" t="s">
        <v>10</v>
      </c>
      <c r="F26" t="b">
        <v>0</v>
      </c>
      <c r="G26" s="2">
        <v>41827</v>
      </c>
      <c r="I26" s="2">
        <v>41639</v>
      </c>
      <c r="K26" s="6" t="s">
        <v>9479</v>
      </c>
      <c r="L26" t="s">
        <v>1171</v>
      </c>
      <c r="M26" t="s">
        <v>10</v>
      </c>
      <c r="N26" t="s">
        <v>9479</v>
      </c>
      <c r="Q26" t="s">
        <v>42</v>
      </c>
      <c r="R26" t="b">
        <v>1</v>
      </c>
      <c r="S26" s="2">
        <v>41827</v>
      </c>
      <c r="U26" s="2">
        <v>41639</v>
      </c>
    </row>
    <row r="27" spans="1:21" x14ac:dyDescent="0.35">
      <c r="A27" t="s">
        <v>9487</v>
      </c>
      <c r="B27" t="s">
        <v>8884</v>
      </c>
      <c r="D27" t="s">
        <v>10</v>
      </c>
      <c r="F27" t="b">
        <v>0</v>
      </c>
      <c r="G27" s="2">
        <v>41827</v>
      </c>
      <c r="I27" s="2">
        <v>41639</v>
      </c>
      <c r="K27" s="6" t="s">
        <v>9480</v>
      </c>
      <c r="L27" t="s">
        <v>8813</v>
      </c>
      <c r="M27" t="s">
        <v>10</v>
      </c>
      <c r="N27" t="s">
        <v>9480</v>
      </c>
      <c r="Q27" t="s">
        <v>42</v>
      </c>
      <c r="R27" t="b">
        <v>1</v>
      </c>
      <c r="S27" s="2">
        <v>41827</v>
      </c>
      <c r="U27" s="2">
        <v>41639</v>
      </c>
    </row>
    <row r="28" spans="1:21" x14ac:dyDescent="0.35">
      <c r="A28" t="s">
        <v>9488</v>
      </c>
      <c r="B28" t="s">
        <v>8910</v>
      </c>
      <c r="D28" t="s">
        <v>10</v>
      </c>
      <c r="F28" t="b">
        <v>0</v>
      </c>
      <c r="G28" s="2">
        <v>41827</v>
      </c>
      <c r="I28" s="2">
        <v>41639</v>
      </c>
      <c r="K28" s="6" t="s">
        <v>9481</v>
      </c>
      <c r="L28" t="s">
        <v>8815</v>
      </c>
      <c r="M28" t="s">
        <v>10</v>
      </c>
      <c r="N28" t="s">
        <v>9481</v>
      </c>
      <c r="Q28" t="s">
        <v>42</v>
      </c>
      <c r="R28" t="b">
        <v>1</v>
      </c>
      <c r="S28" s="2">
        <v>41827</v>
      </c>
      <c r="U28" s="2">
        <v>41639</v>
      </c>
    </row>
    <row r="29" spans="1:21" x14ac:dyDescent="0.35">
      <c r="A29" t="s">
        <v>9489</v>
      </c>
      <c r="B29" t="s">
        <v>8945</v>
      </c>
      <c r="D29" t="s">
        <v>10</v>
      </c>
      <c r="F29" t="b">
        <v>0</v>
      </c>
      <c r="G29" s="2">
        <v>41827</v>
      </c>
      <c r="I29" s="2">
        <v>41639</v>
      </c>
      <c r="K29" s="6" t="s">
        <v>9482</v>
      </c>
      <c r="L29" t="s">
        <v>8817</v>
      </c>
      <c r="M29" t="s">
        <v>10</v>
      </c>
      <c r="N29" t="s">
        <v>9482</v>
      </c>
      <c r="Q29" t="s">
        <v>42</v>
      </c>
      <c r="R29" t="b">
        <v>1</v>
      </c>
      <c r="S29" s="2">
        <v>41827</v>
      </c>
      <c r="U29" s="2">
        <v>41639</v>
      </c>
    </row>
    <row r="30" spans="1:21" x14ac:dyDescent="0.35">
      <c r="A30" t="s">
        <v>9490</v>
      </c>
      <c r="B30" t="s">
        <v>8966</v>
      </c>
      <c r="D30" t="s">
        <v>10</v>
      </c>
      <c r="F30" t="b">
        <v>0</v>
      </c>
      <c r="G30" s="2">
        <v>41827</v>
      </c>
      <c r="I30" s="2">
        <v>41639</v>
      </c>
      <c r="K30" s="6" t="s">
        <v>9483</v>
      </c>
      <c r="L30" t="s">
        <v>8819</v>
      </c>
      <c r="M30" t="s">
        <v>10</v>
      </c>
      <c r="N30" t="s">
        <v>9483</v>
      </c>
      <c r="Q30" t="s">
        <v>42</v>
      </c>
      <c r="R30" t="b">
        <v>1</v>
      </c>
      <c r="S30" s="2">
        <v>42277</v>
      </c>
      <c r="U30" s="2">
        <v>41639</v>
      </c>
    </row>
  </sheetData>
  <autoFilter ref="A1:AG1" xr:uid="{00000000-0009-0000-0000-00000A000000}"/>
  <pageMargins left="0.7" right="0.7" top="0.75" bottom="0.75" header="0.3" footer="0.3"/>
  <pageSetup firstPageNumber="0" orientation="portrai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autoPageBreaks="0"/>
  </sheetPr>
  <dimension ref="A1:W4"/>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9.453125" style="2" bestFit="1" customWidth="1"/>
    <col min="10" max="10" width="17.81640625" style="5" bestFit="1" customWidth="1"/>
    <col min="11" max="11" width="77.81640625" bestFit="1" customWidth="1"/>
    <col min="12" max="12" width="23.81640625" bestFit="1" customWidth="1"/>
    <col min="13" max="13" width="25.6328125" bestFit="1" customWidth="1"/>
    <col min="14" max="14" width="25.0898437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9492</v>
      </c>
      <c r="B2" t="s">
        <v>1116</v>
      </c>
      <c r="D2" t="s">
        <v>10</v>
      </c>
      <c r="F2" t="b">
        <v>1</v>
      </c>
      <c r="G2" s="2">
        <v>42277</v>
      </c>
      <c r="K2" t="s">
        <v>9494</v>
      </c>
      <c r="M2" t="s">
        <v>10</v>
      </c>
      <c r="S2" s="2">
        <v>42277</v>
      </c>
      <c r="V2" s="2">
        <v>42931</v>
      </c>
    </row>
    <row r="3" spans="1:23" x14ac:dyDescent="0.35">
      <c r="A3" t="s">
        <v>9493</v>
      </c>
      <c r="B3" t="s">
        <v>8686</v>
      </c>
      <c r="D3" t="s">
        <v>10</v>
      </c>
      <c r="F3" t="b">
        <v>0</v>
      </c>
      <c r="G3" s="2">
        <v>42277</v>
      </c>
      <c r="K3" s="6" t="s">
        <v>9492</v>
      </c>
      <c r="L3" t="s">
        <v>1116</v>
      </c>
      <c r="M3" t="s">
        <v>10</v>
      </c>
      <c r="N3" t="s">
        <v>9495</v>
      </c>
      <c r="Q3" t="s">
        <v>42</v>
      </c>
      <c r="R3" t="b">
        <v>1</v>
      </c>
      <c r="S3" s="2">
        <v>42277</v>
      </c>
      <c r="V3" s="2">
        <v>42566</v>
      </c>
    </row>
    <row r="4" spans="1:23" x14ac:dyDescent="0.35">
      <c r="K4" s="7" t="s">
        <v>9493</v>
      </c>
      <c r="L4" t="s">
        <v>8686</v>
      </c>
      <c r="M4" t="s">
        <v>10</v>
      </c>
      <c r="N4" t="s">
        <v>9496</v>
      </c>
      <c r="Q4" t="s">
        <v>42</v>
      </c>
      <c r="R4" t="b">
        <v>1</v>
      </c>
      <c r="S4" s="2">
        <v>42277</v>
      </c>
      <c r="V4" s="2">
        <v>42566</v>
      </c>
    </row>
  </sheetData>
  <autoFilter ref="A1:AG1" xr:uid="{00000000-0009-0000-0000-00000B000000}"/>
  <pageMargins left="0.7" right="0.7" top="0.75" bottom="0.75" header="0.3" footer="0.3"/>
  <pageSetup firstPageNumber="0" orientation="portrai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pageSetUpPr autoPageBreaks="0"/>
  </sheetPr>
  <dimension ref="A1:W50"/>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9.453125" style="2" bestFit="1" customWidth="1"/>
    <col min="10" max="10" width="17.81640625" style="5" bestFit="1" customWidth="1"/>
    <col min="11" max="11" width="184.08984375" bestFit="1" customWidth="1"/>
    <col min="12" max="12" width="23.81640625" bestFit="1" customWidth="1"/>
    <col min="13" max="13" width="25.6328125" bestFit="1" customWidth="1"/>
    <col min="14" max="14" width="179.816406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9531</v>
      </c>
      <c r="M2" t="s">
        <v>10</v>
      </c>
      <c r="S2" s="2">
        <v>41827</v>
      </c>
    </row>
    <row r="3" spans="1:23" x14ac:dyDescent="0.35">
      <c r="A3" t="s">
        <v>9497</v>
      </c>
      <c r="B3" t="s">
        <v>8686</v>
      </c>
      <c r="D3" t="s">
        <v>10</v>
      </c>
      <c r="F3" t="b">
        <v>0</v>
      </c>
      <c r="G3" s="2">
        <v>41827</v>
      </c>
      <c r="K3" s="6" t="s">
        <v>9042</v>
      </c>
      <c r="L3" t="s">
        <v>1116</v>
      </c>
      <c r="M3" t="s">
        <v>10</v>
      </c>
      <c r="N3" t="s">
        <v>9042</v>
      </c>
      <c r="P3" t="s">
        <v>8991</v>
      </c>
      <c r="Q3" t="s">
        <v>42</v>
      </c>
      <c r="R3" t="b">
        <v>1</v>
      </c>
      <c r="S3" s="2">
        <v>41827</v>
      </c>
    </row>
    <row r="4" spans="1:23" x14ac:dyDescent="0.35">
      <c r="A4" t="s">
        <v>9498</v>
      </c>
      <c r="B4" t="s">
        <v>8688</v>
      </c>
      <c r="D4" t="s">
        <v>10</v>
      </c>
      <c r="F4" t="b">
        <v>0</v>
      </c>
      <c r="G4" s="2">
        <v>41827</v>
      </c>
      <c r="K4" s="7" t="s">
        <v>9509</v>
      </c>
      <c r="L4" t="s">
        <v>8823</v>
      </c>
      <c r="M4" t="s">
        <v>10</v>
      </c>
      <c r="N4" t="s">
        <v>9509</v>
      </c>
      <c r="P4" t="s">
        <v>8991</v>
      </c>
      <c r="Q4" t="s">
        <v>8992</v>
      </c>
      <c r="R4" t="b">
        <v>1</v>
      </c>
      <c r="S4" s="2">
        <v>41827</v>
      </c>
    </row>
    <row r="5" spans="1:23" x14ac:dyDescent="0.35">
      <c r="A5" t="s">
        <v>9499</v>
      </c>
      <c r="B5" t="s">
        <v>8710</v>
      </c>
      <c r="D5" t="s">
        <v>10</v>
      </c>
      <c r="F5" t="b">
        <v>0</v>
      </c>
      <c r="G5" s="2">
        <v>41827</v>
      </c>
      <c r="K5" s="8" t="s">
        <v>9506</v>
      </c>
      <c r="L5" t="s">
        <v>8802</v>
      </c>
      <c r="M5" t="s">
        <v>10</v>
      </c>
      <c r="N5" t="s">
        <v>9506</v>
      </c>
      <c r="Q5" t="s">
        <v>8992</v>
      </c>
      <c r="R5" t="b">
        <v>1</v>
      </c>
      <c r="S5" s="2">
        <v>41827</v>
      </c>
    </row>
    <row r="6" spans="1:23" x14ac:dyDescent="0.35">
      <c r="A6" t="s">
        <v>9500</v>
      </c>
      <c r="B6" t="s">
        <v>8732</v>
      </c>
      <c r="D6" t="s">
        <v>10</v>
      </c>
      <c r="F6" t="b">
        <v>0</v>
      </c>
      <c r="G6" s="2">
        <v>41827</v>
      </c>
      <c r="K6" s="8" t="s">
        <v>9530</v>
      </c>
      <c r="L6" t="s">
        <v>8966</v>
      </c>
      <c r="M6" t="s">
        <v>10</v>
      </c>
      <c r="N6" t="s">
        <v>9530</v>
      </c>
      <c r="Q6" t="s">
        <v>8992</v>
      </c>
      <c r="R6" t="b">
        <v>1</v>
      </c>
      <c r="S6" s="2">
        <v>41827</v>
      </c>
    </row>
    <row r="7" spans="1:23" x14ac:dyDescent="0.35">
      <c r="A7" t="s">
        <v>9501</v>
      </c>
      <c r="B7" t="s">
        <v>8754</v>
      </c>
      <c r="D7" t="s">
        <v>10</v>
      </c>
      <c r="F7" t="b">
        <v>0</v>
      </c>
      <c r="G7" s="2">
        <v>41827</v>
      </c>
      <c r="K7" s="8" t="s">
        <v>9510</v>
      </c>
      <c r="L7" t="s">
        <v>1150</v>
      </c>
      <c r="M7" t="s">
        <v>10</v>
      </c>
      <c r="N7" t="s">
        <v>9510</v>
      </c>
      <c r="Q7" t="s">
        <v>8992</v>
      </c>
      <c r="R7" t="b">
        <v>1</v>
      </c>
      <c r="S7" s="2">
        <v>41827</v>
      </c>
    </row>
    <row r="8" spans="1:23" x14ac:dyDescent="0.35">
      <c r="A8" t="s">
        <v>9502</v>
      </c>
      <c r="B8" t="s">
        <v>8774</v>
      </c>
      <c r="D8" t="s">
        <v>10</v>
      </c>
      <c r="F8" t="b">
        <v>0</v>
      </c>
      <c r="G8" s="2">
        <v>41827</v>
      </c>
      <c r="K8" s="8" t="s">
        <v>9497</v>
      </c>
      <c r="L8" t="s">
        <v>8686</v>
      </c>
      <c r="M8" t="s">
        <v>10</v>
      </c>
      <c r="N8" t="s">
        <v>9497</v>
      </c>
      <c r="Q8" t="s">
        <v>8992</v>
      </c>
      <c r="R8" t="b">
        <v>1</v>
      </c>
      <c r="S8" s="2">
        <v>41827</v>
      </c>
    </row>
    <row r="9" spans="1:23" x14ac:dyDescent="0.35">
      <c r="A9" t="s">
        <v>9503</v>
      </c>
      <c r="B9" t="s">
        <v>1217</v>
      </c>
      <c r="D9" t="s">
        <v>10</v>
      </c>
      <c r="F9" t="b">
        <v>0</v>
      </c>
      <c r="G9" s="2">
        <v>41827</v>
      </c>
      <c r="K9" s="8" t="s">
        <v>9502</v>
      </c>
      <c r="L9" t="s">
        <v>8774</v>
      </c>
      <c r="M9" t="s">
        <v>10</v>
      </c>
      <c r="N9" t="s">
        <v>9502</v>
      </c>
      <c r="Q9" t="s">
        <v>8992</v>
      </c>
      <c r="R9" t="b">
        <v>1</v>
      </c>
      <c r="S9" s="2">
        <v>41827</v>
      </c>
    </row>
    <row r="10" spans="1:23" x14ac:dyDescent="0.35">
      <c r="A10" t="s">
        <v>9504</v>
      </c>
      <c r="B10" t="s">
        <v>1139</v>
      </c>
      <c r="D10" t="s">
        <v>10</v>
      </c>
      <c r="F10" t="b">
        <v>0</v>
      </c>
      <c r="G10" s="2">
        <v>45122</v>
      </c>
      <c r="K10" s="7" t="s">
        <v>9499</v>
      </c>
      <c r="L10" t="s">
        <v>8710</v>
      </c>
      <c r="M10" t="s">
        <v>10</v>
      </c>
      <c r="N10" t="s">
        <v>9499</v>
      </c>
      <c r="Q10" t="s">
        <v>8992</v>
      </c>
      <c r="R10" t="b">
        <v>1</v>
      </c>
      <c r="S10" s="2">
        <v>41827</v>
      </c>
    </row>
    <row r="11" spans="1:23" x14ac:dyDescent="0.35">
      <c r="A11" t="s">
        <v>9505</v>
      </c>
      <c r="B11" t="s">
        <v>8800</v>
      </c>
      <c r="D11" t="s">
        <v>10</v>
      </c>
      <c r="F11" t="b">
        <v>0</v>
      </c>
      <c r="G11" s="2">
        <v>45122</v>
      </c>
      <c r="K11" t="s">
        <v>9532</v>
      </c>
      <c r="M11" t="s">
        <v>10</v>
      </c>
      <c r="S11" s="2">
        <v>41827</v>
      </c>
      <c r="V11" s="2">
        <v>45122</v>
      </c>
    </row>
    <row r="12" spans="1:23" x14ac:dyDescent="0.35">
      <c r="A12" t="s">
        <v>9506</v>
      </c>
      <c r="B12" t="s">
        <v>8802</v>
      </c>
      <c r="D12" t="s">
        <v>10</v>
      </c>
      <c r="F12" t="b">
        <v>0</v>
      </c>
      <c r="G12" s="2">
        <v>41827</v>
      </c>
      <c r="K12" s="6" t="s">
        <v>9042</v>
      </c>
      <c r="L12" t="s">
        <v>1116</v>
      </c>
      <c r="M12" t="s">
        <v>10</v>
      </c>
      <c r="N12" t="s">
        <v>9042</v>
      </c>
      <c r="P12" t="s">
        <v>8991</v>
      </c>
      <c r="Q12" t="s">
        <v>42</v>
      </c>
      <c r="R12" t="b">
        <v>1</v>
      </c>
      <c r="S12" s="2">
        <v>41827</v>
      </c>
    </row>
    <row r="13" spans="1:23" x14ac:dyDescent="0.35">
      <c r="A13" t="s">
        <v>9507</v>
      </c>
      <c r="B13" t="s">
        <v>8804</v>
      </c>
      <c r="D13" t="s">
        <v>10</v>
      </c>
      <c r="F13" t="b">
        <v>0</v>
      </c>
      <c r="G13" s="2">
        <v>45122</v>
      </c>
      <c r="K13" s="7" t="s">
        <v>9511</v>
      </c>
      <c r="L13" t="s">
        <v>8864</v>
      </c>
      <c r="M13" t="s">
        <v>10</v>
      </c>
      <c r="N13" t="s">
        <v>9511</v>
      </c>
      <c r="Q13" t="s">
        <v>8992</v>
      </c>
      <c r="R13" t="b">
        <v>1</v>
      </c>
      <c r="S13" s="2">
        <v>41827</v>
      </c>
    </row>
    <row r="14" spans="1:23" x14ac:dyDescent="0.35">
      <c r="A14" t="s">
        <v>9508</v>
      </c>
      <c r="B14" t="s">
        <v>8806</v>
      </c>
      <c r="D14" t="s">
        <v>10</v>
      </c>
      <c r="F14" t="b">
        <v>0</v>
      </c>
      <c r="G14" s="2">
        <v>46203</v>
      </c>
      <c r="K14" s="7" t="s">
        <v>9500</v>
      </c>
      <c r="L14" t="s">
        <v>8732</v>
      </c>
      <c r="M14" t="s">
        <v>10</v>
      </c>
      <c r="N14" t="s">
        <v>9500</v>
      </c>
      <c r="Q14" t="s">
        <v>8992</v>
      </c>
      <c r="R14" t="b">
        <v>1</v>
      </c>
      <c r="S14" s="2">
        <v>41827</v>
      </c>
    </row>
    <row r="15" spans="1:23" x14ac:dyDescent="0.35">
      <c r="A15" t="s">
        <v>9509</v>
      </c>
      <c r="B15" t="s">
        <v>8823</v>
      </c>
      <c r="D15" t="s">
        <v>10</v>
      </c>
      <c r="F15" t="b">
        <v>0</v>
      </c>
      <c r="G15" s="2">
        <v>41827</v>
      </c>
      <c r="K15" t="s">
        <v>9533</v>
      </c>
      <c r="M15" t="s">
        <v>10</v>
      </c>
      <c r="S15" s="2">
        <v>41827</v>
      </c>
    </row>
    <row r="16" spans="1:23" x14ac:dyDescent="0.35">
      <c r="A16" t="s">
        <v>9510</v>
      </c>
      <c r="B16" t="s">
        <v>1150</v>
      </c>
      <c r="D16" t="s">
        <v>10</v>
      </c>
      <c r="F16" t="b">
        <v>0</v>
      </c>
      <c r="G16" s="2">
        <v>41827</v>
      </c>
      <c r="K16" s="6" t="s">
        <v>9042</v>
      </c>
      <c r="L16" t="s">
        <v>1116</v>
      </c>
      <c r="M16" t="s">
        <v>10</v>
      </c>
      <c r="N16" t="s">
        <v>9042</v>
      </c>
      <c r="P16" t="s">
        <v>8991</v>
      </c>
      <c r="Q16" t="s">
        <v>42</v>
      </c>
      <c r="R16" t="b">
        <v>1</v>
      </c>
      <c r="S16" s="2">
        <v>41827</v>
      </c>
    </row>
    <row r="17" spans="1:19" x14ac:dyDescent="0.35">
      <c r="A17" t="s">
        <v>9511</v>
      </c>
      <c r="B17" t="s">
        <v>8864</v>
      </c>
      <c r="D17" t="s">
        <v>10</v>
      </c>
      <c r="F17" t="b">
        <v>0</v>
      </c>
      <c r="G17" s="2">
        <v>41827</v>
      </c>
      <c r="K17" s="7" t="s">
        <v>9529</v>
      </c>
      <c r="L17" t="s">
        <v>8945</v>
      </c>
      <c r="M17" t="s">
        <v>10</v>
      </c>
      <c r="N17" t="s">
        <v>9529</v>
      </c>
      <c r="P17" t="s">
        <v>8991</v>
      </c>
      <c r="Q17" t="s">
        <v>8992</v>
      </c>
      <c r="R17" t="b">
        <v>1</v>
      </c>
      <c r="S17" s="2">
        <v>41827</v>
      </c>
    </row>
    <row r="18" spans="1:19" x14ac:dyDescent="0.35">
      <c r="A18" t="s">
        <v>9512</v>
      </c>
      <c r="B18" t="s">
        <v>9373</v>
      </c>
      <c r="D18" t="s">
        <v>10</v>
      </c>
      <c r="F18" t="b">
        <v>0</v>
      </c>
      <c r="G18" s="2">
        <v>43405</v>
      </c>
      <c r="K18" s="8" t="s">
        <v>9514</v>
      </c>
      <c r="L18" t="s">
        <v>8884</v>
      </c>
      <c r="M18" t="s">
        <v>10</v>
      </c>
      <c r="N18" t="s">
        <v>9514</v>
      </c>
      <c r="Q18" t="s">
        <v>8992</v>
      </c>
      <c r="R18" t="b">
        <v>1</v>
      </c>
      <c r="S18" s="2">
        <v>41827</v>
      </c>
    </row>
    <row r="19" spans="1:19" x14ac:dyDescent="0.35">
      <c r="A19" t="s">
        <v>9513</v>
      </c>
      <c r="B19" t="s">
        <v>9375</v>
      </c>
      <c r="D19" t="s">
        <v>10</v>
      </c>
      <c r="F19" t="b">
        <v>0</v>
      </c>
      <c r="G19" s="2">
        <v>43405</v>
      </c>
      <c r="K19" s="8" t="s">
        <v>9503</v>
      </c>
      <c r="L19" t="s">
        <v>1217</v>
      </c>
      <c r="M19" t="s">
        <v>10</v>
      </c>
      <c r="N19" t="s">
        <v>9503</v>
      </c>
      <c r="Q19" t="s">
        <v>8992</v>
      </c>
      <c r="R19" t="b">
        <v>1</v>
      </c>
      <c r="S19" s="2">
        <v>41827</v>
      </c>
    </row>
    <row r="20" spans="1:19" x14ac:dyDescent="0.35">
      <c r="A20" t="s">
        <v>9514</v>
      </c>
      <c r="B20" t="s">
        <v>8884</v>
      </c>
      <c r="D20" t="s">
        <v>10</v>
      </c>
      <c r="F20" t="b">
        <v>0</v>
      </c>
      <c r="G20" s="2">
        <v>41827</v>
      </c>
      <c r="K20" s="8" t="s">
        <v>9515</v>
      </c>
      <c r="L20" t="s">
        <v>8910</v>
      </c>
      <c r="M20" t="s">
        <v>10</v>
      </c>
      <c r="N20" t="s">
        <v>9515</v>
      </c>
      <c r="Q20" t="s">
        <v>8992</v>
      </c>
      <c r="R20" t="b">
        <v>1</v>
      </c>
      <c r="S20" s="2">
        <v>41827</v>
      </c>
    </row>
    <row r="21" spans="1:19" x14ac:dyDescent="0.35">
      <c r="A21" t="s">
        <v>9515</v>
      </c>
      <c r="B21" t="s">
        <v>8910</v>
      </c>
      <c r="D21" t="s">
        <v>10</v>
      </c>
      <c r="F21" t="b">
        <v>0</v>
      </c>
      <c r="G21" s="2">
        <v>41827</v>
      </c>
      <c r="K21" s="8" t="s">
        <v>9498</v>
      </c>
      <c r="L21" t="s">
        <v>8688</v>
      </c>
      <c r="M21" t="s">
        <v>10</v>
      </c>
      <c r="N21" t="s">
        <v>9498</v>
      </c>
      <c r="Q21" t="s">
        <v>8992</v>
      </c>
      <c r="R21" t="b">
        <v>1</v>
      </c>
      <c r="S21" s="2">
        <v>41827</v>
      </c>
    </row>
    <row r="22" spans="1:19" x14ac:dyDescent="0.35">
      <c r="A22" t="s">
        <v>9516</v>
      </c>
      <c r="B22" t="s">
        <v>8914</v>
      </c>
      <c r="D22" t="s">
        <v>10</v>
      </c>
      <c r="F22" t="b">
        <v>0</v>
      </c>
      <c r="G22" s="2">
        <v>44392</v>
      </c>
      <c r="K22" s="7" t="s">
        <v>9501</v>
      </c>
      <c r="L22" t="s">
        <v>8754</v>
      </c>
      <c r="M22" t="s">
        <v>10</v>
      </c>
      <c r="N22" t="s">
        <v>9501</v>
      </c>
      <c r="Q22" t="s">
        <v>8992</v>
      </c>
      <c r="R22" t="b">
        <v>1</v>
      </c>
      <c r="S22" s="2">
        <v>41827</v>
      </c>
    </row>
    <row r="23" spans="1:19" x14ac:dyDescent="0.35">
      <c r="A23" t="s">
        <v>9517</v>
      </c>
      <c r="B23" t="s">
        <v>8916</v>
      </c>
      <c r="D23" t="s">
        <v>10</v>
      </c>
      <c r="F23" t="b">
        <v>0</v>
      </c>
      <c r="G23" s="2">
        <v>44392</v>
      </c>
      <c r="K23" t="s">
        <v>9534</v>
      </c>
      <c r="M23" t="s">
        <v>10</v>
      </c>
      <c r="S23" s="2">
        <v>45122</v>
      </c>
    </row>
    <row r="24" spans="1:19" x14ac:dyDescent="0.35">
      <c r="A24" t="s">
        <v>9518</v>
      </c>
      <c r="B24" t="s">
        <v>8918</v>
      </c>
      <c r="D24" t="s">
        <v>10</v>
      </c>
      <c r="F24" t="b">
        <v>0</v>
      </c>
      <c r="G24" s="2">
        <v>44757</v>
      </c>
      <c r="K24" s="6" t="s">
        <v>9504</v>
      </c>
      <c r="L24" t="s">
        <v>1139</v>
      </c>
      <c r="M24" t="s">
        <v>10</v>
      </c>
      <c r="N24" t="s">
        <v>9535</v>
      </c>
      <c r="Q24" t="s">
        <v>42</v>
      </c>
      <c r="R24" t="b">
        <v>1</v>
      </c>
      <c r="S24" s="2">
        <v>45122</v>
      </c>
    </row>
    <row r="25" spans="1:19" x14ac:dyDescent="0.35">
      <c r="A25" t="s">
        <v>9519</v>
      </c>
      <c r="B25" t="s">
        <v>8920</v>
      </c>
      <c r="D25" t="s">
        <v>10</v>
      </c>
      <c r="F25" t="b">
        <v>0</v>
      </c>
      <c r="G25" s="2">
        <v>44757</v>
      </c>
      <c r="K25" s="6" t="s">
        <v>9511</v>
      </c>
      <c r="L25" t="s">
        <v>8864</v>
      </c>
      <c r="M25" t="s">
        <v>10</v>
      </c>
      <c r="N25" t="s">
        <v>9536</v>
      </c>
      <c r="Q25" t="s">
        <v>42</v>
      </c>
      <c r="R25" t="b">
        <v>1</v>
      </c>
      <c r="S25" s="2">
        <v>45122</v>
      </c>
    </row>
    <row r="26" spans="1:19" x14ac:dyDescent="0.35">
      <c r="A26" t="s">
        <v>9520</v>
      </c>
      <c r="B26" t="s">
        <v>8922</v>
      </c>
      <c r="D26" t="s">
        <v>10</v>
      </c>
      <c r="F26" t="b">
        <v>0</v>
      </c>
      <c r="G26" s="2">
        <v>44757</v>
      </c>
      <c r="K26" s="6" t="s">
        <v>9515</v>
      </c>
      <c r="L26" t="s">
        <v>8910</v>
      </c>
      <c r="M26" t="s">
        <v>10</v>
      </c>
      <c r="N26" t="s">
        <v>9537</v>
      </c>
      <c r="Q26" t="s">
        <v>42</v>
      </c>
      <c r="R26" t="b">
        <v>1</v>
      </c>
      <c r="S26" s="2">
        <v>45122</v>
      </c>
    </row>
    <row r="27" spans="1:19" x14ac:dyDescent="0.35">
      <c r="A27" t="s">
        <v>9521</v>
      </c>
      <c r="B27" t="s">
        <v>8924</v>
      </c>
      <c r="D27" t="s">
        <v>10</v>
      </c>
      <c r="F27" t="b">
        <v>0</v>
      </c>
      <c r="G27" s="2">
        <v>44757</v>
      </c>
      <c r="K27" s="6" t="s">
        <v>9514</v>
      </c>
      <c r="L27" t="s">
        <v>8884</v>
      </c>
      <c r="M27" t="s">
        <v>10</v>
      </c>
      <c r="N27" t="s">
        <v>9538</v>
      </c>
      <c r="Q27" t="s">
        <v>42</v>
      </c>
      <c r="R27" t="b">
        <v>1</v>
      </c>
      <c r="S27" s="2">
        <v>45122</v>
      </c>
    </row>
    <row r="28" spans="1:19" x14ac:dyDescent="0.35">
      <c r="A28" t="s">
        <v>9522</v>
      </c>
      <c r="B28" t="s">
        <v>8926</v>
      </c>
      <c r="D28" t="s">
        <v>10</v>
      </c>
      <c r="F28" t="b">
        <v>0</v>
      </c>
      <c r="G28" s="2">
        <v>44757</v>
      </c>
      <c r="K28" s="6" t="s">
        <v>9507</v>
      </c>
      <c r="L28" t="s">
        <v>8804</v>
      </c>
      <c r="M28" t="s">
        <v>10</v>
      </c>
      <c r="N28" t="s">
        <v>9539</v>
      </c>
      <c r="Q28" t="s">
        <v>42</v>
      </c>
      <c r="R28" t="b">
        <v>1</v>
      </c>
      <c r="S28" s="2">
        <v>45122</v>
      </c>
    </row>
    <row r="29" spans="1:19" x14ac:dyDescent="0.35">
      <c r="A29" t="s">
        <v>9523</v>
      </c>
      <c r="B29" t="s">
        <v>9524</v>
      </c>
      <c r="D29" t="s">
        <v>10</v>
      </c>
      <c r="F29" t="b">
        <v>0</v>
      </c>
      <c r="G29" s="2">
        <v>44757</v>
      </c>
      <c r="K29" s="6" t="s">
        <v>9505</v>
      </c>
      <c r="L29" t="s">
        <v>8800</v>
      </c>
      <c r="M29" t="s">
        <v>10</v>
      </c>
      <c r="N29" t="s">
        <v>9540</v>
      </c>
      <c r="Q29" t="s">
        <v>42</v>
      </c>
      <c r="R29" t="b">
        <v>1</v>
      </c>
      <c r="S29" s="2">
        <v>45122</v>
      </c>
    </row>
    <row r="30" spans="1:19" x14ac:dyDescent="0.35">
      <c r="A30" t="s">
        <v>9525</v>
      </c>
      <c r="B30" t="s">
        <v>9526</v>
      </c>
      <c r="D30" t="s">
        <v>10</v>
      </c>
      <c r="F30" t="b">
        <v>0</v>
      </c>
      <c r="G30" s="2">
        <v>44757</v>
      </c>
      <c r="K30" t="s">
        <v>9541</v>
      </c>
      <c r="M30" t="s">
        <v>10</v>
      </c>
      <c r="S30" s="2">
        <v>43405</v>
      </c>
    </row>
    <row r="31" spans="1:19" x14ac:dyDescent="0.35">
      <c r="A31" t="s">
        <v>9527</v>
      </c>
      <c r="B31" t="s">
        <v>9528</v>
      </c>
      <c r="D31" t="s">
        <v>10</v>
      </c>
      <c r="F31" t="b">
        <v>0</v>
      </c>
      <c r="G31" s="2">
        <v>44757</v>
      </c>
      <c r="K31" s="6" t="s">
        <v>9042</v>
      </c>
      <c r="L31" t="s">
        <v>1116</v>
      </c>
      <c r="M31" t="s">
        <v>10</v>
      </c>
      <c r="N31" t="s">
        <v>9042</v>
      </c>
      <c r="P31" t="s">
        <v>8991</v>
      </c>
      <c r="Q31" t="s">
        <v>42</v>
      </c>
      <c r="R31" t="b">
        <v>1</v>
      </c>
      <c r="S31" s="2">
        <v>43405</v>
      </c>
    </row>
    <row r="32" spans="1:19" x14ac:dyDescent="0.35">
      <c r="A32" t="s">
        <v>9529</v>
      </c>
      <c r="B32" t="s">
        <v>8945</v>
      </c>
      <c r="D32" t="s">
        <v>10</v>
      </c>
      <c r="F32" t="b">
        <v>0</v>
      </c>
      <c r="G32" s="2">
        <v>41827</v>
      </c>
      <c r="K32" s="7" t="s">
        <v>9506</v>
      </c>
      <c r="L32" t="s">
        <v>8802</v>
      </c>
      <c r="M32" t="s">
        <v>10</v>
      </c>
      <c r="N32" t="s">
        <v>9506</v>
      </c>
      <c r="Q32" t="s">
        <v>8992</v>
      </c>
      <c r="R32" t="b">
        <v>1</v>
      </c>
      <c r="S32" s="2">
        <v>43405</v>
      </c>
    </row>
    <row r="33" spans="1:19" x14ac:dyDescent="0.35">
      <c r="A33" t="s">
        <v>9530</v>
      </c>
      <c r="B33" t="s">
        <v>8966</v>
      </c>
      <c r="D33" t="s">
        <v>10</v>
      </c>
      <c r="F33" t="b">
        <v>0</v>
      </c>
      <c r="G33" s="2">
        <v>41827</v>
      </c>
      <c r="K33" s="7" t="s">
        <v>9530</v>
      </c>
      <c r="L33" t="s">
        <v>8966</v>
      </c>
      <c r="M33" t="s">
        <v>10</v>
      </c>
      <c r="N33" t="s">
        <v>9530</v>
      </c>
      <c r="Q33" t="s">
        <v>8992</v>
      </c>
      <c r="R33" t="b">
        <v>1</v>
      </c>
      <c r="S33" s="2">
        <v>43405</v>
      </c>
    </row>
    <row r="34" spans="1:19" x14ac:dyDescent="0.35">
      <c r="K34" s="7" t="s">
        <v>9512</v>
      </c>
      <c r="L34" t="s">
        <v>9373</v>
      </c>
      <c r="M34" t="s">
        <v>10</v>
      </c>
      <c r="N34" t="s">
        <v>9512</v>
      </c>
      <c r="Q34" t="s">
        <v>8992</v>
      </c>
      <c r="R34" t="b">
        <v>1</v>
      </c>
      <c r="S34" s="2">
        <v>43405</v>
      </c>
    </row>
    <row r="35" spans="1:19" x14ac:dyDescent="0.35">
      <c r="K35" s="7" t="s">
        <v>9513</v>
      </c>
      <c r="L35" t="s">
        <v>9375</v>
      </c>
      <c r="M35" t="s">
        <v>10</v>
      </c>
      <c r="N35" t="s">
        <v>9513</v>
      </c>
      <c r="Q35" t="s">
        <v>8992</v>
      </c>
      <c r="R35" t="b">
        <v>1</v>
      </c>
      <c r="S35" s="2">
        <v>43405</v>
      </c>
    </row>
    <row r="36" spans="1:19" x14ac:dyDescent="0.35">
      <c r="K36" t="s">
        <v>9542</v>
      </c>
      <c r="M36" t="s">
        <v>10</v>
      </c>
      <c r="S36" s="2">
        <v>44392</v>
      </c>
    </row>
    <row r="37" spans="1:19" x14ac:dyDescent="0.35">
      <c r="K37" s="6" t="s">
        <v>9516</v>
      </c>
      <c r="L37" t="s">
        <v>8914</v>
      </c>
      <c r="M37" t="s">
        <v>10</v>
      </c>
      <c r="N37" t="s">
        <v>9516</v>
      </c>
      <c r="Q37" t="s">
        <v>42</v>
      </c>
      <c r="R37" t="b">
        <v>1</v>
      </c>
      <c r="S37" s="2">
        <v>44392</v>
      </c>
    </row>
    <row r="38" spans="1:19" x14ac:dyDescent="0.35">
      <c r="K38" s="6" t="s">
        <v>9517</v>
      </c>
      <c r="L38" t="s">
        <v>8916</v>
      </c>
      <c r="M38" t="s">
        <v>10</v>
      </c>
      <c r="N38" t="s">
        <v>9517</v>
      </c>
      <c r="Q38" t="s">
        <v>42</v>
      </c>
      <c r="R38" t="b">
        <v>1</v>
      </c>
      <c r="S38" s="2">
        <v>44392</v>
      </c>
    </row>
    <row r="39" spans="1:19" x14ac:dyDescent="0.35">
      <c r="K39" t="s">
        <v>9543</v>
      </c>
      <c r="M39" t="s">
        <v>10</v>
      </c>
      <c r="S39" s="2">
        <v>44757</v>
      </c>
    </row>
    <row r="40" spans="1:19" x14ac:dyDescent="0.35">
      <c r="K40" s="6" t="s">
        <v>9042</v>
      </c>
      <c r="L40" t="s">
        <v>1116</v>
      </c>
      <c r="M40" t="s">
        <v>10</v>
      </c>
      <c r="N40" t="s">
        <v>9042</v>
      </c>
      <c r="P40" t="s">
        <v>8991</v>
      </c>
      <c r="Q40" t="s">
        <v>42</v>
      </c>
      <c r="R40" t="b">
        <v>1</v>
      </c>
      <c r="S40" s="2">
        <v>44757</v>
      </c>
    </row>
    <row r="41" spans="1:19" x14ac:dyDescent="0.35">
      <c r="K41" s="7" t="s">
        <v>9506</v>
      </c>
      <c r="L41" t="s">
        <v>8802</v>
      </c>
      <c r="M41" t="s">
        <v>10</v>
      </c>
      <c r="N41" t="s">
        <v>9506</v>
      </c>
      <c r="Q41" t="s">
        <v>8992</v>
      </c>
      <c r="R41" t="b">
        <v>1</v>
      </c>
      <c r="S41" s="2">
        <v>44757</v>
      </c>
    </row>
    <row r="42" spans="1:19" x14ac:dyDescent="0.35">
      <c r="K42" s="7" t="s">
        <v>9522</v>
      </c>
      <c r="L42" t="s">
        <v>8926</v>
      </c>
      <c r="M42" t="s">
        <v>10</v>
      </c>
      <c r="N42" t="s">
        <v>9522</v>
      </c>
      <c r="P42" t="s">
        <v>9266</v>
      </c>
      <c r="Q42" t="s">
        <v>8992</v>
      </c>
      <c r="R42" t="b">
        <v>1</v>
      </c>
      <c r="S42" s="2">
        <v>44757</v>
      </c>
    </row>
    <row r="43" spans="1:19" x14ac:dyDescent="0.35">
      <c r="K43" s="8" t="s">
        <v>9527</v>
      </c>
      <c r="L43" t="s">
        <v>9528</v>
      </c>
      <c r="M43" t="s">
        <v>10</v>
      </c>
      <c r="N43" t="s">
        <v>9527</v>
      </c>
      <c r="Q43" t="s">
        <v>8992</v>
      </c>
      <c r="R43" t="b">
        <v>1</v>
      </c>
      <c r="S43" s="2">
        <v>44757</v>
      </c>
    </row>
    <row r="44" spans="1:19" x14ac:dyDescent="0.35">
      <c r="K44" s="7" t="s">
        <v>9530</v>
      </c>
      <c r="L44" t="s">
        <v>8966</v>
      </c>
      <c r="M44" t="s">
        <v>10</v>
      </c>
      <c r="N44" t="s">
        <v>9530</v>
      </c>
      <c r="P44" t="s">
        <v>8991</v>
      </c>
      <c r="Q44" t="s">
        <v>8992</v>
      </c>
      <c r="R44" t="b">
        <v>1</v>
      </c>
      <c r="S44" s="2">
        <v>44757</v>
      </c>
    </row>
    <row r="45" spans="1:19" x14ac:dyDescent="0.35">
      <c r="K45" s="8" t="s">
        <v>9518</v>
      </c>
      <c r="L45" t="s">
        <v>8918</v>
      </c>
      <c r="M45" t="s">
        <v>10</v>
      </c>
      <c r="N45" t="s">
        <v>9518</v>
      </c>
      <c r="Q45" t="s">
        <v>8992</v>
      </c>
      <c r="R45" t="b">
        <v>1</v>
      </c>
      <c r="S45" s="2">
        <v>44757</v>
      </c>
    </row>
    <row r="46" spans="1:19" x14ac:dyDescent="0.35">
      <c r="K46" s="8" t="s">
        <v>9523</v>
      </c>
      <c r="L46" t="s">
        <v>9524</v>
      </c>
      <c r="M46" t="s">
        <v>10</v>
      </c>
      <c r="N46" t="s">
        <v>9523</v>
      </c>
      <c r="Q46" t="s">
        <v>8992</v>
      </c>
      <c r="R46" t="b">
        <v>1</v>
      </c>
      <c r="S46" s="2">
        <v>44757</v>
      </c>
    </row>
    <row r="47" spans="1:19" x14ac:dyDescent="0.35">
      <c r="K47" s="8" t="s">
        <v>9525</v>
      </c>
      <c r="L47" t="s">
        <v>9526</v>
      </c>
      <c r="M47" t="s">
        <v>10</v>
      </c>
      <c r="N47" t="s">
        <v>9525</v>
      </c>
      <c r="Q47" t="s">
        <v>8992</v>
      </c>
      <c r="R47" t="b">
        <v>1</v>
      </c>
      <c r="S47" s="2">
        <v>44757</v>
      </c>
    </row>
    <row r="48" spans="1:19" x14ac:dyDescent="0.35">
      <c r="K48" s="7" t="s">
        <v>9521</v>
      </c>
      <c r="L48" t="s">
        <v>8924</v>
      </c>
      <c r="M48" t="s">
        <v>10</v>
      </c>
      <c r="N48" t="s">
        <v>9521</v>
      </c>
      <c r="Q48" t="s">
        <v>8992</v>
      </c>
      <c r="R48" t="b">
        <v>1</v>
      </c>
      <c r="S48" s="2">
        <v>44757</v>
      </c>
    </row>
    <row r="49" spans="11:19" x14ac:dyDescent="0.35">
      <c r="K49" s="7" t="s">
        <v>9519</v>
      </c>
      <c r="L49" t="s">
        <v>8920</v>
      </c>
      <c r="M49" t="s">
        <v>10</v>
      </c>
      <c r="N49" t="s">
        <v>9519</v>
      </c>
      <c r="Q49" t="s">
        <v>8992</v>
      </c>
      <c r="R49" t="b">
        <v>1</v>
      </c>
      <c r="S49" s="2">
        <v>44757</v>
      </c>
    </row>
    <row r="50" spans="11:19" x14ac:dyDescent="0.35">
      <c r="K50" s="7" t="s">
        <v>9520</v>
      </c>
      <c r="L50" t="s">
        <v>8922</v>
      </c>
      <c r="M50" t="s">
        <v>10</v>
      </c>
      <c r="N50" t="s">
        <v>9520</v>
      </c>
      <c r="Q50" t="s">
        <v>8992</v>
      </c>
      <c r="R50" t="b">
        <v>1</v>
      </c>
      <c r="S50" s="2">
        <v>44757</v>
      </c>
    </row>
  </sheetData>
  <autoFilter ref="A1:AG1" xr:uid="{00000000-0009-0000-0000-00000C000000}"/>
  <pageMargins left="0.7" right="0.7" top="0.75" bottom="0.75" header="0.3" footer="0.3"/>
  <pageSetup firstPageNumber="0" orientation="portrai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autoPageBreaks="0"/>
  </sheetPr>
  <dimension ref="A1:W74"/>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90625" style="5" bestFit="1" customWidth="1"/>
    <col min="11" max="11" width="55.36328125" bestFit="1" customWidth="1"/>
    <col min="12" max="12" width="23.81640625" bestFit="1" customWidth="1"/>
    <col min="13" max="13" width="25.6328125" bestFit="1" customWidth="1"/>
    <col min="14" max="14" width="152.269531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9583</v>
      </c>
      <c r="M2" t="s">
        <v>10</v>
      </c>
      <c r="S2" s="2">
        <v>41827</v>
      </c>
    </row>
    <row r="3" spans="1:23" x14ac:dyDescent="0.35">
      <c r="A3" t="s">
        <v>9544</v>
      </c>
      <c r="B3" t="s">
        <v>8686</v>
      </c>
      <c r="D3" t="s">
        <v>10</v>
      </c>
      <c r="F3" t="b">
        <v>0</v>
      </c>
      <c r="G3" s="2">
        <v>41827</v>
      </c>
      <c r="I3" s="2">
        <v>41639</v>
      </c>
      <c r="K3" s="6" t="s">
        <v>9042</v>
      </c>
      <c r="L3" t="s">
        <v>1116</v>
      </c>
      <c r="M3" t="s">
        <v>10</v>
      </c>
      <c r="N3" t="s">
        <v>9042</v>
      </c>
      <c r="P3" t="s">
        <v>8991</v>
      </c>
      <c r="Q3" t="s">
        <v>42</v>
      </c>
      <c r="R3" t="b">
        <v>1</v>
      </c>
      <c r="S3" s="2">
        <v>41827</v>
      </c>
    </row>
    <row r="4" spans="1:23" x14ac:dyDescent="0.35">
      <c r="A4" t="s">
        <v>9545</v>
      </c>
      <c r="B4" t="s">
        <v>8688</v>
      </c>
      <c r="D4" t="s">
        <v>10</v>
      </c>
      <c r="F4" t="b">
        <v>0</v>
      </c>
      <c r="G4" s="2">
        <v>41827</v>
      </c>
      <c r="K4" s="7" t="s">
        <v>9578</v>
      </c>
      <c r="L4" t="s">
        <v>8884</v>
      </c>
      <c r="M4" t="s">
        <v>10</v>
      </c>
      <c r="N4" t="s">
        <v>9578</v>
      </c>
      <c r="P4" t="s">
        <v>8991</v>
      </c>
      <c r="Q4" t="s">
        <v>8992</v>
      </c>
      <c r="R4" t="b">
        <v>1</v>
      </c>
      <c r="S4" s="2">
        <v>41827</v>
      </c>
      <c r="U4" s="2">
        <v>41639</v>
      </c>
    </row>
    <row r="5" spans="1:23" x14ac:dyDescent="0.35">
      <c r="A5" t="s">
        <v>9546</v>
      </c>
      <c r="B5" t="s">
        <v>8710</v>
      </c>
      <c r="D5" t="s">
        <v>10</v>
      </c>
      <c r="F5" t="b">
        <v>0</v>
      </c>
      <c r="G5" s="2">
        <v>41827</v>
      </c>
      <c r="K5" s="8" t="s">
        <v>9575</v>
      </c>
      <c r="L5" t="s">
        <v>8864</v>
      </c>
      <c r="M5" t="s">
        <v>10</v>
      </c>
      <c r="N5" t="s">
        <v>9575</v>
      </c>
      <c r="Q5" t="s">
        <v>8992</v>
      </c>
      <c r="R5" t="b">
        <v>1</v>
      </c>
      <c r="S5" s="2">
        <v>41827</v>
      </c>
      <c r="U5" s="2">
        <v>41639</v>
      </c>
    </row>
    <row r="6" spans="1:23" x14ac:dyDescent="0.35">
      <c r="A6" t="s">
        <v>9547</v>
      </c>
      <c r="B6" t="s">
        <v>8732</v>
      </c>
      <c r="D6" t="s">
        <v>10</v>
      </c>
      <c r="F6" t="b">
        <v>0</v>
      </c>
      <c r="G6" s="2">
        <v>41827</v>
      </c>
      <c r="K6" s="8" t="s">
        <v>9581</v>
      </c>
      <c r="L6" t="s">
        <v>8945</v>
      </c>
      <c r="M6" t="s">
        <v>10</v>
      </c>
      <c r="N6" t="s">
        <v>9581</v>
      </c>
      <c r="Q6" t="s">
        <v>8992</v>
      </c>
      <c r="R6" t="b">
        <v>1</v>
      </c>
      <c r="S6" s="2">
        <v>41827</v>
      </c>
      <c r="V6" s="2">
        <v>44757</v>
      </c>
    </row>
    <row r="7" spans="1:23" x14ac:dyDescent="0.35">
      <c r="A7" t="s">
        <v>9548</v>
      </c>
      <c r="B7" t="s">
        <v>8754</v>
      </c>
      <c r="D7" t="s">
        <v>10</v>
      </c>
      <c r="F7" t="b">
        <v>0</v>
      </c>
      <c r="G7" s="2">
        <v>41827</v>
      </c>
      <c r="K7" s="7" t="s">
        <v>9551</v>
      </c>
      <c r="L7" t="s">
        <v>8795</v>
      </c>
      <c r="M7" t="s">
        <v>10</v>
      </c>
      <c r="N7" t="s">
        <v>9551</v>
      </c>
      <c r="Q7" t="s">
        <v>8992</v>
      </c>
      <c r="R7" t="b">
        <v>1</v>
      </c>
      <c r="S7" s="2">
        <v>41827</v>
      </c>
      <c r="U7" s="2">
        <v>41639</v>
      </c>
    </row>
    <row r="8" spans="1:23" x14ac:dyDescent="0.35">
      <c r="A8" t="s">
        <v>9549</v>
      </c>
      <c r="B8" t="s">
        <v>8774</v>
      </c>
      <c r="D8" t="s">
        <v>10</v>
      </c>
      <c r="F8" t="b">
        <v>0</v>
      </c>
      <c r="G8" s="2">
        <v>41827</v>
      </c>
      <c r="K8" t="s">
        <v>9584</v>
      </c>
      <c r="M8" t="s">
        <v>10</v>
      </c>
      <c r="S8" s="2">
        <v>42277</v>
      </c>
    </row>
    <row r="9" spans="1:23" x14ac:dyDescent="0.35">
      <c r="A9" t="s">
        <v>9550</v>
      </c>
      <c r="B9" t="s">
        <v>1217</v>
      </c>
      <c r="D9" t="s">
        <v>10</v>
      </c>
      <c r="F9" t="b">
        <v>0</v>
      </c>
      <c r="G9" s="2">
        <v>41827</v>
      </c>
      <c r="K9" s="6" t="s">
        <v>9565</v>
      </c>
      <c r="L9" t="s">
        <v>8821</v>
      </c>
      <c r="M9" t="s">
        <v>10</v>
      </c>
      <c r="N9" t="s">
        <v>9565</v>
      </c>
      <c r="Q9" t="s">
        <v>42</v>
      </c>
      <c r="R9" t="b">
        <v>1</v>
      </c>
      <c r="S9" s="2">
        <v>42277</v>
      </c>
    </row>
    <row r="10" spans="1:23" x14ac:dyDescent="0.35">
      <c r="A10" t="s">
        <v>9551</v>
      </c>
      <c r="B10" t="s">
        <v>8795</v>
      </c>
      <c r="D10" t="s">
        <v>10</v>
      </c>
      <c r="F10" t="b">
        <v>0</v>
      </c>
      <c r="G10" s="2">
        <v>41827</v>
      </c>
      <c r="I10" s="2">
        <v>41639</v>
      </c>
      <c r="K10" s="6" t="s">
        <v>9567</v>
      </c>
      <c r="L10" t="s">
        <v>8825</v>
      </c>
      <c r="M10" t="s">
        <v>10</v>
      </c>
      <c r="N10" t="s">
        <v>9567</v>
      </c>
      <c r="Q10" t="s">
        <v>42</v>
      </c>
      <c r="R10" t="b">
        <v>1</v>
      </c>
      <c r="S10" s="2">
        <v>42277</v>
      </c>
    </row>
    <row r="11" spans="1:23" x14ac:dyDescent="0.35">
      <c r="A11" t="s">
        <v>9552</v>
      </c>
      <c r="B11" t="s">
        <v>8797</v>
      </c>
      <c r="D11" t="s">
        <v>10</v>
      </c>
      <c r="F11" t="b">
        <v>0</v>
      </c>
      <c r="G11" s="2">
        <v>41827</v>
      </c>
      <c r="K11" t="s">
        <v>9585</v>
      </c>
      <c r="M11" t="s">
        <v>10</v>
      </c>
      <c r="S11" s="2">
        <v>41827</v>
      </c>
      <c r="V11" s="2">
        <v>44027</v>
      </c>
    </row>
    <row r="12" spans="1:23" x14ac:dyDescent="0.35">
      <c r="A12" t="s">
        <v>9553</v>
      </c>
      <c r="B12" t="s">
        <v>1139</v>
      </c>
      <c r="D12" t="s">
        <v>10</v>
      </c>
      <c r="F12" t="b">
        <v>0</v>
      </c>
      <c r="G12" s="2">
        <v>41827</v>
      </c>
      <c r="I12" s="2">
        <v>42277</v>
      </c>
      <c r="K12" s="6" t="s">
        <v>9562</v>
      </c>
      <c r="L12" t="s">
        <v>8815</v>
      </c>
      <c r="M12" t="s">
        <v>10</v>
      </c>
      <c r="N12" t="s">
        <v>9586</v>
      </c>
      <c r="Q12" t="s">
        <v>42</v>
      </c>
      <c r="R12" t="b">
        <v>1</v>
      </c>
      <c r="S12" s="2">
        <v>41827</v>
      </c>
    </row>
    <row r="13" spans="1:23" x14ac:dyDescent="0.35">
      <c r="A13" t="s">
        <v>9554</v>
      </c>
      <c r="B13" t="s">
        <v>8800</v>
      </c>
      <c r="D13" t="s">
        <v>10</v>
      </c>
      <c r="F13" t="b">
        <v>0</v>
      </c>
      <c r="G13" s="2">
        <v>41827</v>
      </c>
      <c r="I13" s="2">
        <v>42277</v>
      </c>
      <c r="K13" s="6" t="s">
        <v>9563</v>
      </c>
      <c r="L13" t="s">
        <v>8817</v>
      </c>
      <c r="M13" t="s">
        <v>10</v>
      </c>
      <c r="N13" t="s">
        <v>9587</v>
      </c>
      <c r="Q13" t="s">
        <v>42</v>
      </c>
      <c r="R13" t="b">
        <v>1</v>
      </c>
      <c r="S13" s="2">
        <v>41827</v>
      </c>
    </row>
    <row r="14" spans="1:23" x14ac:dyDescent="0.35">
      <c r="A14" t="s">
        <v>9555</v>
      </c>
      <c r="B14" t="s">
        <v>8802</v>
      </c>
      <c r="D14" t="s">
        <v>10</v>
      </c>
      <c r="F14" t="b">
        <v>0</v>
      </c>
      <c r="G14" s="2">
        <v>41827</v>
      </c>
      <c r="K14" s="6" t="s">
        <v>9568</v>
      </c>
      <c r="L14" t="s">
        <v>8827</v>
      </c>
      <c r="M14" t="s">
        <v>10</v>
      </c>
      <c r="N14" t="s">
        <v>9588</v>
      </c>
      <c r="Q14" t="s">
        <v>42</v>
      </c>
      <c r="R14" t="b">
        <v>1</v>
      </c>
      <c r="S14" s="2">
        <v>42277</v>
      </c>
    </row>
    <row r="15" spans="1:23" x14ac:dyDescent="0.35">
      <c r="A15" t="s">
        <v>9556</v>
      </c>
      <c r="B15" t="s">
        <v>8804</v>
      </c>
      <c r="D15" t="s">
        <v>10</v>
      </c>
      <c r="F15" t="b">
        <v>0</v>
      </c>
      <c r="G15" s="2">
        <v>41827</v>
      </c>
      <c r="K15" t="s">
        <v>9589</v>
      </c>
      <c r="M15" t="s">
        <v>10</v>
      </c>
      <c r="S15" s="2">
        <v>45122</v>
      </c>
    </row>
    <row r="16" spans="1:23" x14ac:dyDescent="0.35">
      <c r="A16" t="s">
        <v>9557</v>
      </c>
      <c r="B16" t="s">
        <v>8806</v>
      </c>
      <c r="D16" t="s">
        <v>10</v>
      </c>
      <c r="F16" t="b">
        <v>0</v>
      </c>
      <c r="G16" s="2">
        <v>41827</v>
      </c>
      <c r="K16" s="6" t="s">
        <v>9561</v>
      </c>
      <c r="L16" t="s">
        <v>8813</v>
      </c>
      <c r="M16" t="s">
        <v>10</v>
      </c>
      <c r="N16" t="s">
        <v>9590</v>
      </c>
      <c r="Q16" t="s">
        <v>42</v>
      </c>
      <c r="R16" t="b">
        <v>1</v>
      </c>
      <c r="S16" s="2">
        <v>45122</v>
      </c>
    </row>
    <row r="17" spans="1:22" x14ac:dyDescent="0.35">
      <c r="A17" t="s">
        <v>9558</v>
      </c>
      <c r="B17" t="s">
        <v>8808</v>
      </c>
      <c r="D17" t="s">
        <v>10</v>
      </c>
      <c r="F17" t="b">
        <v>0</v>
      </c>
      <c r="G17" s="2">
        <v>41827</v>
      </c>
      <c r="K17" s="6" t="s">
        <v>9548</v>
      </c>
      <c r="L17" t="s">
        <v>8754</v>
      </c>
      <c r="M17" t="s">
        <v>10</v>
      </c>
      <c r="N17" t="s">
        <v>9591</v>
      </c>
      <c r="Q17" t="s">
        <v>42</v>
      </c>
      <c r="R17" t="b">
        <v>1</v>
      </c>
      <c r="S17" s="2">
        <v>45122</v>
      </c>
    </row>
    <row r="18" spans="1:22" x14ac:dyDescent="0.35">
      <c r="A18" t="s">
        <v>9559</v>
      </c>
      <c r="B18" t="s">
        <v>8810</v>
      </c>
      <c r="D18" t="s">
        <v>10</v>
      </c>
      <c r="F18" t="b">
        <v>0</v>
      </c>
      <c r="G18" s="2">
        <v>41827</v>
      </c>
      <c r="K18" t="s">
        <v>9592</v>
      </c>
      <c r="M18" t="s">
        <v>10</v>
      </c>
      <c r="S18" s="2">
        <v>45122</v>
      </c>
    </row>
    <row r="19" spans="1:22" x14ac:dyDescent="0.35">
      <c r="A19" t="s">
        <v>9560</v>
      </c>
      <c r="B19" t="s">
        <v>1171</v>
      </c>
      <c r="D19" t="s">
        <v>10</v>
      </c>
      <c r="F19" t="b">
        <v>0</v>
      </c>
      <c r="G19" s="2">
        <v>41827</v>
      </c>
      <c r="K19" s="6" t="s">
        <v>9569</v>
      </c>
      <c r="L19" t="s">
        <v>8842</v>
      </c>
      <c r="M19" t="s">
        <v>10</v>
      </c>
      <c r="N19" t="s">
        <v>9593</v>
      </c>
      <c r="Q19" t="s">
        <v>42</v>
      </c>
      <c r="R19" t="b">
        <v>1</v>
      </c>
      <c r="S19" s="2">
        <v>45122</v>
      </c>
    </row>
    <row r="20" spans="1:22" x14ac:dyDescent="0.35">
      <c r="A20" t="s">
        <v>9561</v>
      </c>
      <c r="B20" t="s">
        <v>8813</v>
      </c>
      <c r="D20" t="s">
        <v>10</v>
      </c>
      <c r="F20" t="b">
        <v>0</v>
      </c>
      <c r="G20" s="2">
        <v>41827</v>
      </c>
      <c r="K20" s="6" t="s">
        <v>9572</v>
      </c>
      <c r="L20" t="s">
        <v>8847</v>
      </c>
      <c r="M20" t="s">
        <v>10</v>
      </c>
      <c r="N20" t="s">
        <v>9594</v>
      </c>
      <c r="Q20" t="s">
        <v>42</v>
      </c>
      <c r="R20" t="b">
        <v>1</v>
      </c>
      <c r="S20" s="2">
        <v>45122</v>
      </c>
    </row>
    <row r="21" spans="1:22" x14ac:dyDescent="0.35">
      <c r="A21" t="s">
        <v>9562</v>
      </c>
      <c r="B21" t="s">
        <v>8815</v>
      </c>
      <c r="D21" t="s">
        <v>10</v>
      </c>
      <c r="F21" t="b">
        <v>0</v>
      </c>
      <c r="G21" s="2">
        <v>41827</v>
      </c>
      <c r="K21" s="6" t="s">
        <v>9573</v>
      </c>
      <c r="L21" t="s">
        <v>8849</v>
      </c>
      <c r="M21" t="s">
        <v>10</v>
      </c>
      <c r="N21" t="s">
        <v>9595</v>
      </c>
      <c r="Q21" t="s">
        <v>42</v>
      </c>
      <c r="R21" t="b">
        <v>1</v>
      </c>
      <c r="S21" s="2">
        <v>45122</v>
      </c>
    </row>
    <row r="22" spans="1:22" x14ac:dyDescent="0.35">
      <c r="A22" t="s">
        <v>9563</v>
      </c>
      <c r="B22" t="s">
        <v>8817</v>
      </c>
      <c r="D22" t="s">
        <v>10</v>
      </c>
      <c r="F22" t="b">
        <v>0</v>
      </c>
      <c r="G22" s="2">
        <v>41827</v>
      </c>
      <c r="K22" s="6" t="s">
        <v>3879</v>
      </c>
      <c r="L22" t="s">
        <v>8853</v>
      </c>
      <c r="M22" t="s">
        <v>10</v>
      </c>
      <c r="N22" t="s">
        <v>9596</v>
      </c>
      <c r="Q22" t="s">
        <v>42</v>
      </c>
      <c r="R22" t="b">
        <v>1</v>
      </c>
      <c r="S22" s="2">
        <v>45122</v>
      </c>
    </row>
    <row r="23" spans="1:22" x14ac:dyDescent="0.35">
      <c r="A23" t="s">
        <v>9564</v>
      </c>
      <c r="B23" t="s">
        <v>8819</v>
      </c>
      <c r="D23" t="s">
        <v>10</v>
      </c>
      <c r="F23" t="b">
        <v>0</v>
      </c>
      <c r="G23" s="2">
        <v>42277</v>
      </c>
      <c r="K23" t="s">
        <v>9597</v>
      </c>
      <c r="M23" t="s">
        <v>10</v>
      </c>
      <c r="S23" s="2">
        <v>45122</v>
      </c>
    </row>
    <row r="24" spans="1:22" x14ac:dyDescent="0.35">
      <c r="A24" t="s">
        <v>9565</v>
      </c>
      <c r="B24" t="s">
        <v>8821</v>
      </c>
      <c r="D24" t="s">
        <v>10</v>
      </c>
      <c r="F24" t="b">
        <v>0</v>
      </c>
      <c r="G24" s="2">
        <v>42277</v>
      </c>
      <c r="K24" s="6" t="s">
        <v>9571</v>
      </c>
      <c r="L24" t="s">
        <v>8845</v>
      </c>
      <c r="M24" t="s">
        <v>10</v>
      </c>
      <c r="N24" t="s">
        <v>9598</v>
      </c>
      <c r="Q24" t="s">
        <v>42</v>
      </c>
      <c r="R24" t="b">
        <v>1</v>
      </c>
      <c r="S24" s="2">
        <v>45122</v>
      </c>
    </row>
    <row r="25" spans="1:22" x14ac:dyDescent="0.35">
      <c r="A25" t="s">
        <v>9566</v>
      </c>
      <c r="B25" t="s">
        <v>8823</v>
      </c>
      <c r="D25" t="s">
        <v>10</v>
      </c>
      <c r="F25" t="b">
        <v>0</v>
      </c>
      <c r="G25" s="2">
        <v>41827</v>
      </c>
      <c r="K25" s="6" t="s">
        <v>9574</v>
      </c>
      <c r="L25" t="s">
        <v>8851</v>
      </c>
      <c r="M25" t="s">
        <v>10</v>
      </c>
      <c r="N25" t="s">
        <v>9599</v>
      </c>
      <c r="Q25" t="s">
        <v>42</v>
      </c>
      <c r="R25" t="b">
        <v>1</v>
      </c>
      <c r="S25" s="2">
        <v>45122</v>
      </c>
    </row>
    <row r="26" spans="1:22" x14ac:dyDescent="0.35">
      <c r="A26" t="s">
        <v>9567</v>
      </c>
      <c r="B26" t="s">
        <v>8825</v>
      </c>
      <c r="D26" t="s">
        <v>10</v>
      </c>
      <c r="F26" t="b">
        <v>0</v>
      </c>
      <c r="G26" s="2">
        <v>42277</v>
      </c>
      <c r="K26" s="6" t="s">
        <v>9573</v>
      </c>
      <c r="L26" t="s">
        <v>8849</v>
      </c>
      <c r="M26" t="s">
        <v>10</v>
      </c>
      <c r="N26" t="s">
        <v>9600</v>
      </c>
      <c r="Q26" t="s">
        <v>42</v>
      </c>
      <c r="R26" t="b">
        <v>1</v>
      </c>
      <c r="S26" s="2">
        <v>45122</v>
      </c>
    </row>
    <row r="27" spans="1:22" x14ac:dyDescent="0.35">
      <c r="A27" t="s">
        <v>9568</v>
      </c>
      <c r="B27" t="s">
        <v>8827</v>
      </c>
      <c r="D27" t="s">
        <v>10</v>
      </c>
      <c r="F27" t="b">
        <v>0</v>
      </c>
      <c r="G27" s="2">
        <v>42277</v>
      </c>
      <c r="K27" s="6" t="s">
        <v>3881</v>
      </c>
      <c r="L27" t="s">
        <v>8855</v>
      </c>
      <c r="M27" t="s">
        <v>10</v>
      </c>
      <c r="N27" t="s">
        <v>9601</v>
      </c>
      <c r="Q27" t="s">
        <v>42</v>
      </c>
      <c r="R27" t="b">
        <v>1</v>
      </c>
      <c r="S27" s="2">
        <v>45122</v>
      </c>
      <c r="V27" s="2">
        <v>46203</v>
      </c>
    </row>
    <row r="28" spans="1:22" x14ac:dyDescent="0.35">
      <c r="A28" t="s">
        <v>9569</v>
      </c>
      <c r="B28" t="s">
        <v>8842</v>
      </c>
      <c r="D28" t="s">
        <v>10</v>
      </c>
      <c r="F28" t="b">
        <v>0</v>
      </c>
      <c r="G28" s="2">
        <v>45122</v>
      </c>
      <c r="K28" t="s">
        <v>9602</v>
      </c>
      <c r="M28" t="s">
        <v>10</v>
      </c>
      <c r="S28" s="2">
        <v>45122</v>
      </c>
    </row>
    <row r="29" spans="1:22" x14ac:dyDescent="0.35">
      <c r="A29" t="s">
        <v>9570</v>
      </c>
      <c r="B29" t="s">
        <v>1150</v>
      </c>
      <c r="D29" t="s">
        <v>10</v>
      </c>
      <c r="F29" t="b">
        <v>0</v>
      </c>
      <c r="G29" s="2">
        <v>41827</v>
      </c>
      <c r="K29" s="6" t="s">
        <v>9561</v>
      </c>
      <c r="L29" t="s">
        <v>8813</v>
      </c>
      <c r="M29" t="s">
        <v>10</v>
      </c>
      <c r="N29" t="s">
        <v>9603</v>
      </c>
      <c r="Q29" t="s">
        <v>42</v>
      </c>
      <c r="R29" t="b">
        <v>1</v>
      </c>
      <c r="S29" s="2">
        <v>45122</v>
      </c>
    </row>
    <row r="30" spans="1:22" x14ac:dyDescent="0.35">
      <c r="A30" t="s">
        <v>9571</v>
      </c>
      <c r="B30" t="s">
        <v>8845</v>
      </c>
      <c r="D30" t="s">
        <v>10</v>
      </c>
      <c r="F30" t="b">
        <v>0</v>
      </c>
      <c r="G30" s="2">
        <v>45122</v>
      </c>
      <c r="K30" s="6" t="s">
        <v>9548</v>
      </c>
      <c r="L30" t="s">
        <v>8754</v>
      </c>
      <c r="M30" t="s">
        <v>10</v>
      </c>
      <c r="N30" t="s">
        <v>9604</v>
      </c>
      <c r="Q30" t="s">
        <v>42</v>
      </c>
      <c r="R30" t="b">
        <v>1</v>
      </c>
      <c r="S30" s="2">
        <v>45122</v>
      </c>
    </row>
    <row r="31" spans="1:22" x14ac:dyDescent="0.35">
      <c r="A31" t="s">
        <v>9572</v>
      </c>
      <c r="B31" t="s">
        <v>8847</v>
      </c>
      <c r="D31" t="s">
        <v>10</v>
      </c>
      <c r="F31" t="b">
        <v>0</v>
      </c>
      <c r="G31" s="2">
        <v>45122</v>
      </c>
      <c r="K31" t="s">
        <v>9605</v>
      </c>
      <c r="M31" t="s">
        <v>10</v>
      </c>
      <c r="S31" s="2">
        <v>41827</v>
      </c>
    </row>
    <row r="32" spans="1:22" x14ac:dyDescent="0.35">
      <c r="A32" t="s">
        <v>9573</v>
      </c>
      <c r="B32" t="s">
        <v>8849</v>
      </c>
      <c r="D32" t="s">
        <v>10</v>
      </c>
      <c r="F32" t="b">
        <v>0</v>
      </c>
      <c r="G32" s="2">
        <v>45122</v>
      </c>
      <c r="K32" s="6" t="s">
        <v>9570</v>
      </c>
      <c r="L32" t="s">
        <v>1150</v>
      </c>
      <c r="M32" t="s">
        <v>10</v>
      </c>
      <c r="N32" t="s">
        <v>9606</v>
      </c>
      <c r="Q32" t="s">
        <v>42</v>
      </c>
      <c r="R32" t="b">
        <v>1</v>
      </c>
      <c r="S32" s="2">
        <v>41827</v>
      </c>
    </row>
    <row r="33" spans="1:21" x14ac:dyDescent="0.35">
      <c r="A33" t="s">
        <v>9574</v>
      </c>
      <c r="B33" t="s">
        <v>8851</v>
      </c>
      <c r="D33" t="s">
        <v>10</v>
      </c>
      <c r="F33" t="b">
        <v>0</v>
      </c>
      <c r="G33" s="2">
        <v>45122</v>
      </c>
      <c r="K33" s="6" t="s">
        <v>9555</v>
      </c>
      <c r="L33" t="s">
        <v>8802</v>
      </c>
      <c r="M33" t="s">
        <v>10</v>
      </c>
      <c r="N33" t="s">
        <v>9607</v>
      </c>
      <c r="Q33" t="s">
        <v>42</v>
      </c>
      <c r="R33" t="b">
        <v>1</v>
      </c>
      <c r="S33" s="2">
        <v>41827</v>
      </c>
    </row>
    <row r="34" spans="1:21" x14ac:dyDescent="0.35">
      <c r="A34" t="s">
        <v>3879</v>
      </c>
      <c r="B34" t="s">
        <v>8853</v>
      </c>
      <c r="D34" t="s">
        <v>10</v>
      </c>
      <c r="F34" t="b">
        <v>0</v>
      </c>
      <c r="G34" s="2">
        <v>45122</v>
      </c>
      <c r="K34" s="6" t="s">
        <v>9566</v>
      </c>
      <c r="L34" t="s">
        <v>8823</v>
      </c>
      <c r="M34" t="s">
        <v>10</v>
      </c>
      <c r="N34" t="s">
        <v>9608</v>
      </c>
      <c r="Q34" t="s">
        <v>42</v>
      </c>
      <c r="R34" t="b">
        <v>1</v>
      </c>
      <c r="S34" s="2">
        <v>41827</v>
      </c>
    </row>
    <row r="35" spans="1:21" x14ac:dyDescent="0.35">
      <c r="A35" t="s">
        <v>3881</v>
      </c>
      <c r="B35" t="s">
        <v>8855</v>
      </c>
      <c r="D35" t="s">
        <v>10</v>
      </c>
      <c r="F35" t="b">
        <v>0</v>
      </c>
      <c r="G35" s="2">
        <v>45122</v>
      </c>
      <c r="K35" s="6" t="s">
        <v>9558</v>
      </c>
      <c r="L35" t="s">
        <v>8808</v>
      </c>
      <c r="M35" t="s">
        <v>10</v>
      </c>
      <c r="N35" t="s">
        <v>9609</v>
      </c>
      <c r="Q35" t="s">
        <v>42</v>
      </c>
      <c r="R35" t="b">
        <v>1</v>
      </c>
      <c r="S35" s="2">
        <v>41827</v>
      </c>
    </row>
    <row r="36" spans="1:21" x14ac:dyDescent="0.35">
      <c r="A36" t="s">
        <v>9575</v>
      </c>
      <c r="B36" t="s">
        <v>8864</v>
      </c>
      <c r="D36" t="s">
        <v>10</v>
      </c>
      <c r="F36" t="b">
        <v>0</v>
      </c>
      <c r="G36" s="2">
        <v>41827</v>
      </c>
      <c r="I36" s="2">
        <v>41639</v>
      </c>
      <c r="K36" s="6" t="s">
        <v>9550</v>
      </c>
      <c r="L36" t="s">
        <v>1217</v>
      </c>
      <c r="M36" t="s">
        <v>10</v>
      </c>
      <c r="N36" t="s">
        <v>9610</v>
      </c>
      <c r="Q36" t="s">
        <v>42</v>
      </c>
      <c r="R36" t="b">
        <v>1</v>
      </c>
      <c r="S36" s="2">
        <v>41827</v>
      </c>
    </row>
    <row r="37" spans="1:21" x14ac:dyDescent="0.35">
      <c r="A37" t="s">
        <v>9576</v>
      </c>
      <c r="B37" t="s">
        <v>9373</v>
      </c>
      <c r="D37" t="s">
        <v>10</v>
      </c>
      <c r="F37" t="b">
        <v>0</v>
      </c>
      <c r="G37" s="2">
        <v>43405</v>
      </c>
      <c r="K37" t="s">
        <v>9611</v>
      </c>
      <c r="M37" t="s">
        <v>10</v>
      </c>
      <c r="S37" s="2">
        <v>41827</v>
      </c>
    </row>
    <row r="38" spans="1:21" x14ac:dyDescent="0.35">
      <c r="A38" t="s">
        <v>9577</v>
      </c>
      <c r="B38" t="s">
        <v>9375</v>
      </c>
      <c r="D38" t="s">
        <v>10</v>
      </c>
      <c r="F38" t="b">
        <v>0</v>
      </c>
      <c r="G38" s="2">
        <v>43405</v>
      </c>
      <c r="K38" s="6" t="s">
        <v>9042</v>
      </c>
      <c r="L38" t="s">
        <v>1116</v>
      </c>
      <c r="M38" t="s">
        <v>10</v>
      </c>
      <c r="N38" t="s">
        <v>9042</v>
      </c>
      <c r="P38" t="s">
        <v>8991</v>
      </c>
      <c r="Q38" t="s">
        <v>42</v>
      </c>
      <c r="R38" t="b">
        <v>1</v>
      </c>
      <c r="S38" s="2">
        <v>41827</v>
      </c>
    </row>
    <row r="39" spans="1:21" x14ac:dyDescent="0.35">
      <c r="A39" t="s">
        <v>9578</v>
      </c>
      <c r="B39" t="s">
        <v>8884</v>
      </c>
      <c r="D39" t="s">
        <v>10</v>
      </c>
      <c r="F39" t="b">
        <v>0</v>
      </c>
      <c r="G39" s="2">
        <v>41827</v>
      </c>
      <c r="I39" s="2">
        <v>41639</v>
      </c>
      <c r="K39" s="7" t="s">
        <v>9553</v>
      </c>
      <c r="L39" t="s">
        <v>1139</v>
      </c>
      <c r="M39" t="s">
        <v>10</v>
      </c>
      <c r="N39" t="s">
        <v>9553</v>
      </c>
      <c r="Q39" t="s">
        <v>8992</v>
      </c>
      <c r="R39" t="b">
        <v>1</v>
      </c>
      <c r="S39" s="2">
        <v>41827</v>
      </c>
      <c r="U39" s="2">
        <v>42277</v>
      </c>
    </row>
    <row r="40" spans="1:21" x14ac:dyDescent="0.35">
      <c r="A40" t="s">
        <v>9579</v>
      </c>
      <c r="B40" t="s">
        <v>8910</v>
      </c>
      <c r="D40" t="s">
        <v>10</v>
      </c>
      <c r="F40" t="b">
        <v>0</v>
      </c>
      <c r="G40" s="2">
        <v>41827</v>
      </c>
      <c r="K40" s="7" t="s">
        <v>9554</v>
      </c>
      <c r="L40" t="s">
        <v>8800</v>
      </c>
      <c r="M40" t="s">
        <v>10</v>
      </c>
      <c r="N40" t="s">
        <v>9554</v>
      </c>
      <c r="Q40" t="s">
        <v>8992</v>
      </c>
      <c r="R40" t="b">
        <v>1</v>
      </c>
      <c r="S40" s="2">
        <v>41827</v>
      </c>
      <c r="U40" s="2">
        <v>42277</v>
      </c>
    </row>
    <row r="41" spans="1:21" x14ac:dyDescent="0.35">
      <c r="A41" t="s">
        <v>9580</v>
      </c>
      <c r="B41" t="s">
        <v>8914</v>
      </c>
      <c r="D41" t="s">
        <v>10</v>
      </c>
      <c r="F41" t="b">
        <v>0</v>
      </c>
      <c r="G41" s="2">
        <v>44392</v>
      </c>
      <c r="K41" t="s">
        <v>9612</v>
      </c>
      <c r="M41" t="s">
        <v>10</v>
      </c>
      <c r="S41" s="2">
        <v>41827</v>
      </c>
    </row>
    <row r="42" spans="1:21" x14ac:dyDescent="0.35">
      <c r="A42" t="s">
        <v>9581</v>
      </c>
      <c r="B42" t="s">
        <v>8945</v>
      </c>
      <c r="D42" t="s">
        <v>10</v>
      </c>
      <c r="F42" t="b">
        <v>0</v>
      </c>
      <c r="G42" s="2">
        <v>41827</v>
      </c>
      <c r="J42" s="5">
        <v>44757</v>
      </c>
      <c r="K42" s="6" t="s">
        <v>9560</v>
      </c>
      <c r="L42" t="s">
        <v>1171</v>
      </c>
      <c r="M42" t="s">
        <v>10</v>
      </c>
      <c r="N42" t="s">
        <v>9560</v>
      </c>
      <c r="Q42" t="s">
        <v>42</v>
      </c>
      <c r="R42" t="b">
        <v>1</v>
      </c>
      <c r="S42" s="2">
        <v>41827</v>
      </c>
    </row>
    <row r="43" spans="1:21" x14ac:dyDescent="0.35">
      <c r="A43" t="s">
        <v>9582</v>
      </c>
      <c r="B43" t="s">
        <v>8966</v>
      </c>
      <c r="D43" t="s">
        <v>10</v>
      </c>
      <c r="F43" t="b">
        <v>0</v>
      </c>
      <c r="G43" s="2">
        <v>41827</v>
      </c>
      <c r="K43" s="6" t="s">
        <v>9559</v>
      </c>
      <c r="L43" t="s">
        <v>8810</v>
      </c>
      <c r="M43" t="s">
        <v>10</v>
      </c>
      <c r="N43" t="s">
        <v>9559</v>
      </c>
      <c r="Q43" t="s">
        <v>42</v>
      </c>
      <c r="R43" t="b">
        <v>1</v>
      </c>
      <c r="S43" s="2">
        <v>41827</v>
      </c>
    </row>
    <row r="44" spans="1:21" x14ac:dyDescent="0.35">
      <c r="K44" t="s">
        <v>9613</v>
      </c>
      <c r="M44" t="s">
        <v>10</v>
      </c>
      <c r="S44" s="2">
        <v>41827</v>
      </c>
    </row>
    <row r="45" spans="1:21" x14ac:dyDescent="0.35">
      <c r="K45" s="6" t="s">
        <v>9579</v>
      </c>
      <c r="L45" t="s">
        <v>8910</v>
      </c>
      <c r="M45" t="s">
        <v>10</v>
      </c>
      <c r="N45" t="s">
        <v>9614</v>
      </c>
      <c r="Q45" t="s">
        <v>42</v>
      </c>
      <c r="R45" t="b">
        <v>1</v>
      </c>
      <c r="S45" s="2">
        <v>41827</v>
      </c>
    </row>
    <row r="46" spans="1:21" x14ac:dyDescent="0.35">
      <c r="K46" s="6" t="s">
        <v>9557</v>
      </c>
      <c r="L46" t="s">
        <v>8806</v>
      </c>
      <c r="M46" t="s">
        <v>10</v>
      </c>
      <c r="N46" t="s">
        <v>9615</v>
      </c>
      <c r="Q46" t="s">
        <v>42</v>
      </c>
      <c r="R46" t="b">
        <v>1</v>
      </c>
      <c r="S46" s="2">
        <v>41827</v>
      </c>
    </row>
    <row r="47" spans="1:21" x14ac:dyDescent="0.35">
      <c r="K47" s="6" t="s">
        <v>9549</v>
      </c>
      <c r="L47" t="s">
        <v>8774</v>
      </c>
      <c r="M47" t="s">
        <v>10</v>
      </c>
      <c r="N47" t="s">
        <v>9616</v>
      </c>
      <c r="Q47" t="s">
        <v>42</v>
      </c>
      <c r="R47" t="b">
        <v>1</v>
      </c>
      <c r="S47" s="2">
        <v>41827</v>
      </c>
    </row>
    <row r="48" spans="1:21" x14ac:dyDescent="0.35">
      <c r="K48" t="s">
        <v>9617</v>
      </c>
      <c r="M48" t="s">
        <v>10</v>
      </c>
      <c r="S48" s="2">
        <v>43405</v>
      </c>
    </row>
    <row r="49" spans="11:22" x14ac:dyDescent="0.35">
      <c r="K49" s="6" t="s">
        <v>9042</v>
      </c>
      <c r="L49" t="s">
        <v>1116</v>
      </c>
      <c r="M49" t="s">
        <v>10</v>
      </c>
      <c r="N49" t="s">
        <v>9042</v>
      </c>
      <c r="P49" t="s">
        <v>8991</v>
      </c>
      <c r="Q49" t="s">
        <v>42</v>
      </c>
      <c r="R49" t="b">
        <v>1</v>
      </c>
      <c r="S49" s="2">
        <v>43405</v>
      </c>
    </row>
    <row r="50" spans="11:22" x14ac:dyDescent="0.35">
      <c r="K50" s="7" t="s">
        <v>9576</v>
      </c>
      <c r="L50" t="s">
        <v>9373</v>
      </c>
      <c r="M50" t="s">
        <v>10</v>
      </c>
      <c r="N50" t="s">
        <v>9576</v>
      </c>
      <c r="Q50" t="s">
        <v>8992</v>
      </c>
      <c r="R50" t="b">
        <v>1</v>
      </c>
      <c r="S50" s="2">
        <v>43405</v>
      </c>
    </row>
    <row r="51" spans="11:22" x14ac:dyDescent="0.35">
      <c r="K51" s="7" t="s">
        <v>9577</v>
      </c>
      <c r="L51" t="s">
        <v>9375</v>
      </c>
      <c r="M51" t="s">
        <v>10</v>
      </c>
      <c r="N51" t="s">
        <v>9577</v>
      </c>
      <c r="Q51" t="s">
        <v>8992</v>
      </c>
      <c r="R51" t="b">
        <v>1</v>
      </c>
      <c r="S51" s="2">
        <v>43405</v>
      </c>
    </row>
    <row r="52" spans="11:22" x14ac:dyDescent="0.35">
      <c r="K52" t="s">
        <v>9618</v>
      </c>
      <c r="M52" t="s">
        <v>10</v>
      </c>
      <c r="S52" s="2">
        <v>41827</v>
      </c>
      <c r="U52" s="2">
        <v>42277</v>
      </c>
    </row>
    <row r="53" spans="11:22" x14ac:dyDescent="0.35">
      <c r="K53" s="6" t="s">
        <v>9042</v>
      </c>
      <c r="L53" t="s">
        <v>1116</v>
      </c>
      <c r="M53" t="s">
        <v>10</v>
      </c>
      <c r="N53" t="s">
        <v>9042</v>
      </c>
      <c r="Q53" t="s">
        <v>42</v>
      </c>
      <c r="R53" t="b">
        <v>1</v>
      </c>
      <c r="S53" s="2">
        <v>41827</v>
      </c>
    </row>
    <row r="54" spans="11:22" x14ac:dyDescent="0.35">
      <c r="K54" s="7" t="s">
        <v>9545</v>
      </c>
      <c r="L54" t="s">
        <v>8688</v>
      </c>
      <c r="M54" t="s">
        <v>10</v>
      </c>
      <c r="N54" t="s">
        <v>9545</v>
      </c>
      <c r="Q54" t="s">
        <v>42</v>
      </c>
      <c r="R54" t="b">
        <v>1</v>
      </c>
      <c r="S54" s="2">
        <v>41827</v>
      </c>
    </row>
    <row r="55" spans="11:22" x14ac:dyDescent="0.35">
      <c r="K55" s="7" t="s">
        <v>9582</v>
      </c>
      <c r="L55" t="s">
        <v>8966</v>
      </c>
      <c r="M55" t="s">
        <v>10</v>
      </c>
      <c r="N55" t="s">
        <v>9582</v>
      </c>
      <c r="Q55" t="s">
        <v>42</v>
      </c>
      <c r="R55" t="b">
        <v>1</v>
      </c>
      <c r="S55" s="2">
        <v>41827</v>
      </c>
    </row>
    <row r="56" spans="11:22" x14ac:dyDescent="0.35">
      <c r="K56" s="7" t="s">
        <v>9546</v>
      </c>
      <c r="L56" t="s">
        <v>8710</v>
      </c>
      <c r="M56" t="s">
        <v>10</v>
      </c>
      <c r="N56" t="s">
        <v>9546</v>
      </c>
      <c r="Q56" t="s">
        <v>42</v>
      </c>
      <c r="R56" t="b">
        <v>1</v>
      </c>
      <c r="S56" s="2">
        <v>41827</v>
      </c>
    </row>
    <row r="57" spans="11:22" x14ac:dyDescent="0.35">
      <c r="K57" s="7" t="s">
        <v>9547</v>
      </c>
      <c r="L57" t="s">
        <v>8732</v>
      </c>
      <c r="M57" t="s">
        <v>10</v>
      </c>
      <c r="N57" t="s">
        <v>9547</v>
      </c>
      <c r="Q57" t="s">
        <v>42</v>
      </c>
      <c r="R57" t="b">
        <v>1</v>
      </c>
      <c r="S57" s="2">
        <v>41827</v>
      </c>
    </row>
    <row r="58" spans="11:22" x14ac:dyDescent="0.35">
      <c r="K58" t="s">
        <v>9619</v>
      </c>
      <c r="M58" t="s">
        <v>10</v>
      </c>
      <c r="S58" s="2">
        <v>41827</v>
      </c>
      <c r="V58" s="2">
        <v>44027</v>
      </c>
    </row>
    <row r="59" spans="11:22" x14ac:dyDescent="0.35">
      <c r="K59" s="6" t="s">
        <v>9561</v>
      </c>
      <c r="L59" t="s">
        <v>8813</v>
      </c>
      <c r="M59" t="s">
        <v>10</v>
      </c>
      <c r="N59" t="s">
        <v>9620</v>
      </c>
      <c r="Q59" t="s">
        <v>42</v>
      </c>
      <c r="R59" t="b">
        <v>1</v>
      </c>
      <c r="S59" s="2">
        <v>41827</v>
      </c>
    </row>
    <row r="60" spans="11:22" x14ac:dyDescent="0.35">
      <c r="K60" s="6" t="s">
        <v>9548</v>
      </c>
      <c r="L60" t="s">
        <v>8754</v>
      </c>
      <c r="M60" t="s">
        <v>10</v>
      </c>
      <c r="N60" t="s">
        <v>9621</v>
      </c>
      <c r="Q60" t="s">
        <v>42</v>
      </c>
      <c r="R60" t="b">
        <v>1</v>
      </c>
      <c r="S60" s="2">
        <v>41827</v>
      </c>
    </row>
    <row r="61" spans="11:22" x14ac:dyDescent="0.35">
      <c r="K61" s="6" t="s">
        <v>9556</v>
      </c>
      <c r="L61" t="s">
        <v>8804</v>
      </c>
      <c r="M61" t="s">
        <v>10</v>
      </c>
      <c r="N61" t="s">
        <v>9622</v>
      </c>
      <c r="Q61" t="s">
        <v>42</v>
      </c>
      <c r="R61" t="b">
        <v>1</v>
      </c>
      <c r="S61" s="2">
        <v>41827</v>
      </c>
    </row>
    <row r="62" spans="11:22" x14ac:dyDescent="0.35">
      <c r="K62" s="6" t="s">
        <v>9552</v>
      </c>
      <c r="L62" t="s">
        <v>8797</v>
      </c>
      <c r="M62" t="s">
        <v>10</v>
      </c>
      <c r="N62" t="s">
        <v>9623</v>
      </c>
      <c r="Q62" t="s">
        <v>42</v>
      </c>
      <c r="R62" t="b">
        <v>1</v>
      </c>
      <c r="S62" s="2">
        <v>41827</v>
      </c>
    </row>
    <row r="63" spans="11:22" x14ac:dyDescent="0.35">
      <c r="K63" t="s">
        <v>9624</v>
      </c>
      <c r="M63" t="s">
        <v>10</v>
      </c>
      <c r="S63" s="2">
        <v>44392</v>
      </c>
    </row>
    <row r="64" spans="11:22" x14ac:dyDescent="0.35">
      <c r="K64" s="6" t="s">
        <v>9581</v>
      </c>
      <c r="L64" t="s">
        <v>8945</v>
      </c>
      <c r="M64" t="s">
        <v>10</v>
      </c>
      <c r="N64" t="s">
        <v>9625</v>
      </c>
      <c r="Q64" t="s">
        <v>42</v>
      </c>
      <c r="R64" t="b">
        <v>1</v>
      </c>
      <c r="S64" s="2">
        <v>44392</v>
      </c>
      <c r="V64" s="2">
        <v>44757</v>
      </c>
    </row>
    <row r="65" spans="11:21" x14ac:dyDescent="0.35">
      <c r="K65" s="6" t="s">
        <v>9580</v>
      </c>
      <c r="L65" t="s">
        <v>8914</v>
      </c>
      <c r="M65" t="s">
        <v>10</v>
      </c>
      <c r="N65" t="s">
        <v>9626</v>
      </c>
      <c r="Q65" t="s">
        <v>42</v>
      </c>
      <c r="R65" t="b">
        <v>1</v>
      </c>
      <c r="S65" s="2">
        <v>44392</v>
      </c>
    </row>
    <row r="66" spans="11:21" x14ac:dyDescent="0.35">
      <c r="K66" t="s">
        <v>9627</v>
      </c>
      <c r="M66" t="s">
        <v>10</v>
      </c>
      <c r="S66" s="2">
        <v>41827</v>
      </c>
      <c r="U66" s="2">
        <v>42277</v>
      </c>
    </row>
    <row r="67" spans="11:21" x14ac:dyDescent="0.35">
      <c r="K67" s="6" t="s">
        <v>9562</v>
      </c>
      <c r="L67" t="s">
        <v>8815</v>
      </c>
      <c r="M67" t="s">
        <v>10</v>
      </c>
      <c r="N67" t="s">
        <v>9562</v>
      </c>
      <c r="Q67" t="s">
        <v>42</v>
      </c>
      <c r="R67" t="b">
        <v>1</v>
      </c>
      <c r="S67" s="2">
        <v>41827</v>
      </c>
    </row>
    <row r="68" spans="11:21" x14ac:dyDescent="0.35">
      <c r="K68" s="6" t="s">
        <v>9563</v>
      </c>
      <c r="L68" t="s">
        <v>8817</v>
      </c>
      <c r="M68" t="s">
        <v>10</v>
      </c>
      <c r="N68" t="s">
        <v>9563</v>
      </c>
      <c r="Q68" t="s">
        <v>42</v>
      </c>
      <c r="R68" t="b">
        <v>1</v>
      </c>
      <c r="S68" s="2">
        <v>41827</v>
      </c>
    </row>
    <row r="69" spans="11:21" x14ac:dyDescent="0.35">
      <c r="K69" t="s">
        <v>9628</v>
      </c>
      <c r="M69" t="s">
        <v>10</v>
      </c>
      <c r="S69" s="2">
        <v>42277</v>
      </c>
    </row>
    <row r="70" spans="11:21" x14ac:dyDescent="0.35">
      <c r="K70" s="6" t="s">
        <v>9545</v>
      </c>
      <c r="L70" t="s">
        <v>8688</v>
      </c>
      <c r="M70" t="s">
        <v>10</v>
      </c>
      <c r="N70" t="s">
        <v>9629</v>
      </c>
      <c r="Q70" t="s">
        <v>42</v>
      </c>
      <c r="R70" t="b">
        <v>1</v>
      </c>
      <c r="S70" s="2">
        <v>42277</v>
      </c>
    </row>
    <row r="71" spans="11:21" x14ac:dyDescent="0.35">
      <c r="K71" s="6" t="s">
        <v>9582</v>
      </c>
      <c r="L71" t="s">
        <v>8966</v>
      </c>
      <c r="M71" t="s">
        <v>10</v>
      </c>
      <c r="N71" t="s">
        <v>9630</v>
      </c>
      <c r="Q71" t="s">
        <v>42</v>
      </c>
      <c r="R71" t="b">
        <v>1</v>
      </c>
      <c r="S71" s="2">
        <v>42277</v>
      </c>
    </row>
    <row r="72" spans="11:21" x14ac:dyDescent="0.35">
      <c r="K72" s="6" t="s">
        <v>9546</v>
      </c>
      <c r="L72" t="s">
        <v>8710</v>
      </c>
      <c r="M72" t="s">
        <v>10</v>
      </c>
      <c r="N72" t="s">
        <v>9631</v>
      </c>
      <c r="Q72" t="s">
        <v>42</v>
      </c>
      <c r="R72" t="b">
        <v>1</v>
      </c>
      <c r="S72" s="2">
        <v>42277</v>
      </c>
    </row>
    <row r="73" spans="11:21" x14ac:dyDescent="0.35">
      <c r="K73" s="6" t="s">
        <v>9547</v>
      </c>
      <c r="L73" t="s">
        <v>8732</v>
      </c>
      <c r="M73" t="s">
        <v>10</v>
      </c>
      <c r="N73" t="s">
        <v>9632</v>
      </c>
      <c r="Q73" t="s">
        <v>42</v>
      </c>
      <c r="R73" t="b">
        <v>1</v>
      </c>
      <c r="S73" s="2">
        <v>42277</v>
      </c>
    </row>
    <row r="74" spans="11:21" x14ac:dyDescent="0.35">
      <c r="K74" s="6" t="s">
        <v>9564</v>
      </c>
      <c r="L74" t="s">
        <v>8819</v>
      </c>
      <c r="M74" t="s">
        <v>10</v>
      </c>
      <c r="N74" t="s">
        <v>9633</v>
      </c>
      <c r="Q74" t="s">
        <v>42</v>
      </c>
      <c r="R74" t="b">
        <v>1</v>
      </c>
      <c r="S74" s="2">
        <v>42277</v>
      </c>
    </row>
  </sheetData>
  <autoFilter ref="A1:AG1" xr:uid="{00000000-0009-0000-0000-00000D000000}"/>
  <pageMargins left="0.7" right="0.7" top="0.75" bottom="0.75" header="0.3" footer="0.3"/>
  <pageSetup firstPageNumber="0" orientation="portrai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autoPageBreaks="0"/>
  </sheetPr>
  <dimension ref="A1:W5"/>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9.453125" style="2" bestFit="1" customWidth="1"/>
    <col min="10" max="10" width="17.81640625" style="5" bestFit="1" customWidth="1"/>
    <col min="11" max="11" width="33.54296875" bestFit="1" customWidth="1"/>
    <col min="12" max="12" width="23.81640625" bestFit="1" customWidth="1"/>
    <col min="13" max="13" width="25.6328125" bestFit="1" customWidth="1"/>
    <col min="14" max="14" width="25.0898437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9636</v>
      </c>
      <c r="M2" t="s">
        <v>10</v>
      </c>
      <c r="S2" s="2">
        <v>41827</v>
      </c>
    </row>
    <row r="3" spans="1:23" x14ac:dyDescent="0.35">
      <c r="A3" t="s">
        <v>9634</v>
      </c>
      <c r="B3" t="s">
        <v>8686</v>
      </c>
      <c r="D3" t="s">
        <v>10</v>
      </c>
      <c r="F3" t="b">
        <v>0</v>
      </c>
      <c r="G3" s="2">
        <v>41827</v>
      </c>
      <c r="K3" s="6" t="s">
        <v>9042</v>
      </c>
      <c r="L3" t="s">
        <v>1116</v>
      </c>
      <c r="M3" t="s">
        <v>10</v>
      </c>
      <c r="N3" t="s">
        <v>9042</v>
      </c>
      <c r="P3" t="s">
        <v>8991</v>
      </c>
      <c r="Q3" t="s">
        <v>42</v>
      </c>
      <c r="R3" t="b">
        <v>1</v>
      </c>
      <c r="S3" s="2">
        <v>41827</v>
      </c>
    </row>
    <row r="4" spans="1:23" x14ac:dyDescent="0.35">
      <c r="A4" t="s">
        <v>9635</v>
      </c>
      <c r="B4" t="s">
        <v>8802</v>
      </c>
      <c r="D4" t="s">
        <v>10</v>
      </c>
      <c r="F4" t="b">
        <v>0</v>
      </c>
      <c r="G4" s="2">
        <v>41827</v>
      </c>
      <c r="K4" s="7" t="s">
        <v>9634</v>
      </c>
      <c r="L4" t="s">
        <v>8686</v>
      </c>
      <c r="M4" t="s">
        <v>10</v>
      </c>
      <c r="N4" t="s">
        <v>9634</v>
      </c>
      <c r="Q4" t="s">
        <v>8992</v>
      </c>
      <c r="R4" t="b">
        <v>1</v>
      </c>
      <c r="S4" s="2">
        <v>41827</v>
      </c>
    </row>
    <row r="5" spans="1:23" x14ac:dyDescent="0.35">
      <c r="K5" s="7" t="s">
        <v>9635</v>
      </c>
      <c r="L5" t="s">
        <v>8802</v>
      </c>
      <c r="M5" t="s">
        <v>10</v>
      </c>
      <c r="N5" t="s">
        <v>9635</v>
      </c>
      <c r="Q5" t="s">
        <v>8992</v>
      </c>
      <c r="R5" t="b">
        <v>1</v>
      </c>
      <c r="S5" s="2">
        <v>41827</v>
      </c>
    </row>
  </sheetData>
  <autoFilter ref="A1:AG1" xr:uid="{00000000-0009-0000-0000-00000E000000}"/>
  <pageMargins left="0.7" right="0.7" top="0.75" bottom="0.75" header="0.3" footer="0.3"/>
  <pageSetup firstPageNumber="0" orientation="portrai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autoPageBreaks="0"/>
  </sheetPr>
  <dimension ref="A1:W1314"/>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90625" style="5" bestFit="1" customWidth="1"/>
    <col min="11" max="11" width="176.54296875" bestFit="1" customWidth="1"/>
    <col min="12" max="12" width="23.81640625" bestFit="1" customWidth="1"/>
    <col min="13" max="13" width="25.6328125" bestFit="1" customWidth="1"/>
    <col min="14" max="14" width="230"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9637</v>
      </c>
      <c r="B2" t="s">
        <v>1116</v>
      </c>
      <c r="D2" t="s">
        <v>10</v>
      </c>
      <c r="F2" t="b">
        <v>1</v>
      </c>
      <c r="G2" s="2">
        <v>41827</v>
      </c>
      <c r="K2" t="s">
        <v>9760</v>
      </c>
      <c r="M2" t="s">
        <v>10</v>
      </c>
      <c r="S2" s="2">
        <v>41827</v>
      </c>
    </row>
    <row r="3" spans="1:23" x14ac:dyDescent="0.35">
      <c r="A3" t="s">
        <v>9638</v>
      </c>
      <c r="B3" t="s">
        <v>8686</v>
      </c>
      <c r="D3" t="s">
        <v>10</v>
      </c>
      <c r="F3" t="b">
        <v>0</v>
      </c>
      <c r="G3" s="2">
        <v>41827</v>
      </c>
      <c r="K3" s="6" t="s">
        <v>9638</v>
      </c>
      <c r="L3" t="s">
        <v>8686</v>
      </c>
      <c r="M3" t="s">
        <v>10</v>
      </c>
      <c r="N3" t="s">
        <v>9761</v>
      </c>
      <c r="Q3" t="s">
        <v>42</v>
      </c>
      <c r="R3" t="b">
        <v>1</v>
      </c>
      <c r="S3" s="2">
        <v>41827</v>
      </c>
    </row>
    <row r="4" spans="1:23" x14ac:dyDescent="0.35">
      <c r="A4" t="s">
        <v>9639</v>
      </c>
      <c r="B4" t="s">
        <v>8688</v>
      </c>
      <c r="D4" t="s">
        <v>10</v>
      </c>
      <c r="F4" t="b">
        <v>0</v>
      </c>
      <c r="G4" s="2">
        <v>41827</v>
      </c>
      <c r="K4" s="6" t="s">
        <v>9637</v>
      </c>
      <c r="L4" t="s">
        <v>1116</v>
      </c>
      <c r="M4" t="s">
        <v>10</v>
      </c>
      <c r="N4" t="s">
        <v>9762</v>
      </c>
      <c r="Q4" t="s">
        <v>42</v>
      </c>
      <c r="R4" t="b">
        <v>1</v>
      </c>
      <c r="S4" s="2">
        <v>41827</v>
      </c>
    </row>
    <row r="5" spans="1:23" x14ac:dyDescent="0.35">
      <c r="A5" t="s">
        <v>9640</v>
      </c>
      <c r="B5" t="s">
        <v>8690</v>
      </c>
      <c r="D5" t="s">
        <v>10</v>
      </c>
      <c r="F5" t="b">
        <v>0</v>
      </c>
      <c r="G5" s="2">
        <v>46203</v>
      </c>
      <c r="K5" t="s">
        <v>9763</v>
      </c>
      <c r="M5" t="s">
        <v>10</v>
      </c>
      <c r="S5" s="2">
        <v>41827</v>
      </c>
      <c r="U5" s="2">
        <v>42277</v>
      </c>
    </row>
    <row r="6" spans="1:23" x14ac:dyDescent="0.35">
      <c r="A6" t="s">
        <v>9641</v>
      </c>
      <c r="B6" t="s">
        <v>8692</v>
      </c>
      <c r="D6" t="s">
        <v>10</v>
      </c>
      <c r="F6" t="b">
        <v>0</v>
      </c>
      <c r="G6" s="2">
        <v>46203</v>
      </c>
      <c r="K6" s="6" t="s">
        <v>9638</v>
      </c>
      <c r="L6" t="s">
        <v>8686</v>
      </c>
      <c r="M6" t="s">
        <v>10</v>
      </c>
      <c r="N6" t="s">
        <v>9638</v>
      </c>
      <c r="Q6" t="s">
        <v>42</v>
      </c>
      <c r="R6" t="b">
        <v>1</v>
      </c>
      <c r="S6" s="2">
        <v>41827</v>
      </c>
    </row>
    <row r="7" spans="1:23" x14ac:dyDescent="0.35">
      <c r="A7" t="s">
        <v>9642</v>
      </c>
      <c r="B7" t="s">
        <v>8694</v>
      </c>
      <c r="D7" t="s">
        <v>10</v>
      </c>
      <c r="F7" t="b">
        <v>0</v>
      </c>
      <c r="G7" s="2">
        <v>46203</v>
      </c>
      <c r="K7" s="6" t="s">
        <v>9644</v>
      </c>
      <c r="L7" t="s">
        <v>8710</v>
      </c>
      <c r="M7" t="s">
        <v>10</v>
      </c>
      <c r="N7" t="s">
        <v>9644</v>
      </c>
      <c r="Q7" t="s">
        <v>42</v>
      </c>
      <c r="R7" t="b">
        <v>1</v>
      </c>
      <c r="S7" s="2">
        <v>41827</v>
      </c>
    </row>
    <row r="8" spans="1:23" x14ac:dyDescent="0.35">
      <c r="A8" t="s">
        <v>9643</v>
      </c>
      <c r="B8" t="s">
        <v>8696</v>
      </c>
      <c r="D8" t="s">
        <v>10</v>
      </c>
      <c r="F8" t="b">
        <v>0</v>
      </c>
      <c r="G8" s="2">
        <v>46203</v>
      </c>
      <c r="K8" s="6" t="s">
        <v>9646</v>
      </c>
      <c r="L8" t="s">
        <v>8754</v>
      </c>
      <c r="M8" t="s">
        <v>10</v>
      </c>
      <c r="N8" t="s">
        <v>9646</v>
      </c>
      <c r="Q8" t="s">
        <v>42</v>
      </c>
      <c r="R8" t="b">
        <v>1</v>
      </c>
      <c r="S8" s="2">
        <v>41827</v>
      </c>
      <c r="V8" s="2">
        <v>42277</v>
      </c>
    </row>
    <row r="9" spans="1:23" x14ac:dyDescent="0.35">
      <c r="A9" t="s">
        <v>9644</v>
      </c>
      <c r="B9" t="s">
        <v>8710</v>
      </c>
      <c r="D9" t="s">
        <v>10</v>
      </c>
      <c r="F9" t="b">
        <v>0</v>
      </c>
      <c r="G9" s="2">
        <v>41827</v>
      </c>
      <c r="K9" s="6" t="s">
        <v>9652</v>
      </c>
      <c r="L9" t="s">
        <v>8802</v>
      </c>
      <c r="M9" t="s">
        <v>10</v>
      </c>
      <c r="N9" t="s">
        <v>9652</v>
      </c>
      <c r="Q9" t="s">
        <v>42</v>
      </c>
      <c r="R9" t="b">
        <v>1</v>
      </c>
      <c r="S9" s="2">
        <v>41827</v>
      </c>
    </row>
    <row r="10" spans="1:23" x14ac:dyDescent="0.35">
      <c r="A10" t="s">
        <v>9645</v>
      </c>
      <c r="B10" t="s">
        <v>8732</v>
      </c>
      <c r="D10" t="s">
        <v>10</v>
      </c>
      <c r="F10" t="b">
        <v>0</v>
      </c>
      <c r="G10" s="2">
        <v>41827</v>
      </c>
      <c r="K10" t="s">
        <v>9764</v>
      </c>
      <c r="M10" t="s">
        <v>10</v>
      </c>
      <c r="S10" s="2">
        <v>42277</v>
      </c>
      <c r="V10" s="2">
        <v>45122</v>
      </c>
    </row>
    <row r="11" spans="1:23" x14ac:dyDescent="0.35">
      <c r="A11" t="s">
        <v>9646</v>
      </c>
      <c r="B11" t="s">
        <v>8754</v>
      </c>
      <c r="D11" t="s">
        <v>10</v>
      </c>
      <c r="F11" t="b">
        <v>0</v>
      </c>
      <c r="G11" s="2">
        <v>41827</v>
      </c>
      <c r="J11" s="5">
        <v>42277</v>
      </c>
      <c r="K11" s="6" t="s">
        <v>9638</v>
      </c>
      <c r="L11" t="s">
        <v>8686</v>
      </c>
      <c r="M11" t="s">
        <v>10</v>
      </c>
      <c r="N11" t="s">
        <v>9761</v>
      </c>
      <c r="Q11" t="s">
        <v>42</v>
      </c>
      <c r="R11" t="b">
        <v>1</v>
      </c>
      <c r="S11" s="2">
        <v>42277</v>
      </c>
    </row>
    <row r="12" spans="1:23" x14ac:dyDescent="0.35">
      <c r="A12" t="s">
        <v>9647</v>
      </c>
      <c r="B12" t="s">
        <v>8774</v>
      </c>
      <c r="D12" t="s">
        <v>10</v>
      </c>
      <c r="F12" t="b">
        <v>0</v>
      </c>
      <c r="G12" s="2">
        <v>41827</v>
      </c>
      <c r="K12" s="6" t="s">
        <v>9662</v>
      </c>
      <c r="L12" t="s">
        <v>8823</v>
      </c>
      <c r="M12" t="s">
        <v>10</v>
      </c>
      <c r="N12" t="s">
        <v>9765</v>
      </c>
      <c r="Q12" t="s">
        <v>42</v>
      </c>
      <c r="R12" t="b">
        <v>1</v>
      </c>
      <c r="S12" s="2">
        <v>42277</v>
      </c>
      <c r="V12" s="2">
        <v>46203</v>
      </c>
    </row>
    <row r="13" spans="1:23" x14ac:dyDescent="0.35">
      <c r="A13" t="s">
        <v>9648</v>
      </c>
      <c r="B13" t="s">
        <v>1217</v>
      </c>
      <c r="D13" t="s">
        <v>10</v>
      </c>
      <c r="F13" t="b">
        <v>0</v>
      </c>
      <c r="G13" s="2">
        <v>42277</v>
      </c>
      <c r="K13" s="6" t="s">
        <v>9723</v>
      </c>
      <c r="L13" t="s">
        <v>8904</v>
      </c>
      <c r="M13" t="s">
        <v>10</v>
      </c>
      <c r="N13" t="s">
        <v>9766</v>
      </c>
      <c r="Q13" t="s">
        <v>42</v>
      </c>
      <c r="R13" t="b">
        <v>1</v>
      </c>
      <c r="S13" s="2">
        <v>42277</v>
      </c>
      <c r="V13" s="2">
        <v>46203</v>
      </c>
    </row>
    <row r="14" spans="1:23" x14ac:dyDescent="0.35">
      <c r="A14" t="s">
        <v>9649</v>
      </c>
      <c r="B14" t="s">
        <v>8795</v>
      </c>
      <c r="D14" t="s">
        <v>10</v>
      </c>
      <c r="F14" t="b">
        <v>0</v>
      </c>
      <c r="G14" s="2">
        <v>42277</v>
      </c>
      <c r="K14" s="6" t="s">
        <v>9656</v>
      </c>
      <c r="L14" t="s">
        <v>8810</v>
      </c>
      <c r="M14" t="s">
        <v>10</v>
      </c>
      <c r="N14" t="s">
        <v>9767</v>
      </c>
      <c r="Q14" t="s">
        <v>42</v>
      </c>
      <c r="R14" t="b">
        <v>1</v>
      </c>
      <c r="S14" s="2">
        <v>42277</v>
      </c>
      <c r="V14" s="2">
        <v>46203</v>
      </c>
    </row>
    <row r="15" spans="1:23" x14ac:dyDescent="0.35">
      <c r="A15" t="s">
        <v>9650</v>
      </c>
      <c r="B15" t="s">
        <v>8797</v>
      </c>
      <c r="D15" t="s">
        <v>10</v>
      </c>
      <c r="F15" t="b">
        <v>0</v>
      </c>
      <c r="G15" s="2">
        <v>42277</v>
      </c>
      <c r="K15" s="6" t="s">
        <v>9652</v>
      </c>
      <c r="L15" t="s">
        <v>8802</v>
      </c>
      <c r="M15" t="s">
        <v>10</v>
      </c>
      <c r="N15" t="s">
        <v>9768</v>
      </c>
      <c r="Q15" t="s">
        <v>42</v>
      </c>
      <c r="R15" t="b">
        <v>1</v>
      </c>
      <c r="S15" s="2">
        <v>42277</v>
      </c>
    </row>
    <row r="16" spans="1:23" x14ac:dyDescent="0.35">
      <c r="A16" t="s">
        <v>9651</v>
      </c>
      <c r="B16" t="s">
        <v>8800</v>
      </c>
      <c r="D16" t="s">
        <v>10</v>
      </c>
      <c r="F16" t="b">
        <v>0</v>
      </c>
      <c r="G16" s="2">
        <v>42277</v>
      </c>
      <c r="K16" t="s">
        <v>9769</v>
      </c>
      <c r="M16" t="s">
        <v>10</v>
      </c>
      <c r="S16" s="2">
        <v>42277</v>
      </c>
      <c r="V16" s="2">
        <v>45122</v>
      </c>
    </row>
    <row r="17" spans="1:22" x14ac:dyDescent="0.35">
      <c r="A17" t="s">
        <v>9652</v>
      </c>
      <c r="B17" t="s">
        <v>8802</v>
      </c>
      <c r="D17" t="s">
        <v>10</v>
      </c>
      <c r="F17" t="b">
        <v>0</v>
      </c>
      <c r="G17" s="2">
        <v>41827</v>
      </c>
      <c r="K17" s="6" t="s">
        <v>9638</v>
      </c>
      <c r="L17" t="s">
        <v>8686</v>
      </c>
      <c r="M17" t="s">
        <v>10</v>
      </c>
      <c r="N17" t="s">
        <v>9761</v>
      </c>
      <c r="Q17" t="s">
        <v>42</v>
      </c>
      <c r="R17" t="b">
        <v>1</v>
      </c>
      <c r="S17" s="2">
        <v>42277</v>
      </c>
    </row>
    <row r="18" spans="1:22" x14ac:dyDescent="0.35">
      <c r="A18" t="s">
        <v>9653</v>
      </c>
      <c r="B18" t="s">
        <v>8804</v>
      </c>
      <c r="D18" t="s">
        <v>10</v>
      </c>
      <c r="F18" t="b">
        <v>0</v>
      </c>
      <c r="G18" s="2">
        <v>42277</v>
      </c>
      <c r="K18" s="6" t="s">
        <v>9665</v>
      </c>
      <c r="L18" t="s">
        <v>1165</v>
      </c>
      <c r="M18" t="s">
        <v>10</v>
      </c>
      <c r="N18" t="s">
        <v>9770</v>
      </c>
      <c r="Q18" t="s">
        <v>42</v>
      </c>
      <c r="R18" t="b">
        <v>1</v>
      </c>
      <c r="S18" s="2">
        <v>42277</v>
      </c>
      <c r="V18" s="2">
        <v>46203</v>
      </c>
    </row>
    <row r="19" spans="1:22" x14ac:dyDescent="0.35">
      <c r="A19" t="s">
        <v>9654</v>
      </c>
      <c r="B19" t="s">
        <v>8806</v>
      </c>
      <c r="D19" t="s">
        <v>10</v>
      </c>
      <c r="F19" t="b">
        <v>0</v>
      </c>
      <c r="G19" s="2">
        <v>42277</v>
      </c>
      <c r="K19" s="6" t="s">
        <v>9651</v>
      </c>
      <c r="L19" t="s">
        <v>8800</v>
      </c>
      <c r="M19" t="s">
        <v>10</v>
      </c>
      <c r="N19" t="s">
        <v>9771</v>
      </c>
      <c r="Q19" t="s">
        <v>42</v>
      </c>
      <c r="R19" t="b">
        <v>1</v>
      </c>
      <c r="S19" s="2">
        <v>42277</v>
      </c>
    </row>
    <row r="20" spans="1:22" x14ac:dyDescent="0.35">
      <c r="A20" t="s">
        <v>9655</v>
      </c>
      <c r="B20" t="s">
        <v>8808</v>
      </c>
      <c r="D20" t="s">
        <v>10</v>
      </c>
      <c r="F20" t="b">
        <v>0</v>
      </c>
      <c r="G20" s="2">
        <v>42277</v>
      </c>
      <c r="K20" s="6" t="s">
        <v>9723</v>
      </c>
      <c r="L20" t="s">
        <v>8904</v>
      </c>
      <c r="M20" t="s">
        <v>10</v>
      </c>
      <c r="N20" t="s">
        <v>9766</v>
      </c>
      <c r="Q20" t="s">
        <v>42</v>
      </c>
      <c r="R20" t="b">
        <v>1</v>
      </c>
      <c r="S20" s="2">
        <v>42277</v>
      </c>
      <c r="V20" s="2">
        <v>46203</v>
      </c>
    </row>
    <row r="21" spans="1:22" x14ac:dyDescent="0.35">
      <c r="A21" t="s">
        <v>9656</v>
      </c>
      <c r="B21" t="s">
        <v>8810</v>
      </c>
      <c r="D21" t="s">
        <v>10</v>
      </c>
      <c r="F21" t="b">
        <v>0</v>
      </c>
      <c r="G21" s="2">
        <v>42277</v>
      </c>
      <c r="J21" s="5">
        <v>42931</v>
      </c>
      <c r="K21" s="6" t="s">
        <v>9652</v>
      </c>
      <c r="L21" t="s">
        <v>8802</v>
      </c>
      <c r="M21" t="s">
        <v>10</v>
      </c>
      <c r="N21" t="s">
        <v>9768</v>
      </c>
      <c r="Q21" t="s">
        <v>42</v>
      </c>
      <c r="R21" t="b">
        <v>1</v>
      </c>
      <c r="S21" s="2">
        <v>42277</v>
      </c>
    </row>
    <row r="22" spans="1:22" x14ac:dyDescent="0.35">
      <c r="A22" t="s">
        <v>9657</v>
      </c>
      <c r="B22" t="s">
        <v>8813</v>
      </c>
      <c r="D22" t="s">
        <v>10</v>
      </c>
      <c r="F22" t="b">
        <v>0</v>
      </c>
      <c r="G22" s="2">
        <v>42277</v>
      </c>
      <c r="J22" s="5">
        <v>42931</v>
      </c>
      <c r="K22" t="s">
        <v>9772</v>
      </c>
      <c r="M22" t="s">
        <v>10</v>
      </c>
      <c r="S22" s="2">
        <v>42277</v>
      </c>
      <c r="V22" s="2">
        <v>45122</v>
      </c>
    </row>
    <row r="23" spans="1:22" x14ac:dyDescent="0.35">
      <c r="A23" t="s">
        <v>9658</v>
      </c>
      <c r="B23" t="s">
        <v>8815</v>
      </c>
      <c r="D23" t="s">
        <v>10</v>
      </c>
      <c r="F23" t="b">
        <v>0</v>
      </c>
      <c r="G23" s="2">
        <v>42277</v>
      </c>
      <c r="J23" s="5">
        <v>42931</v>
      </c>
      <c r="K23" s="6" t="s">
        <v>9638</v>
      </c>
      <c r="L23" t="s">
        <v>8686</v>
      </c>
      <c r="M23" t="s">
        <v>10</v>
      </c>
      <c r="N23" t="s">
        <v>9761</v>
      </c>
      <c r="Q23" t="s">
        <v>42</v>
      </c>
      <c r="R23" t="b">
        <v>1</v>
      </c>
      <c r="S23" s="2">
        <v>42277</v>
      </c>
    </row>
    <row r="24" spans="1:22" x14ac:dyDescent="0.35">
      <c r="A24" t="s">
        <v>9659</v>
      </c>
      <c r="B24" t="s">
        <v>8817</v>
      </c>
      <c r="D24" t="s">
        <v>10</v>
      </c>
      <c r="F24" t="b">
        <v>0</v>
      </c>
      <c r="G24" s="2">
        <v>42277</v>
      </c>
      <c r="K24" s="6" t="s">
        <v>9666</v>
      </c>
      <c r="L24" t="s">
        <v>8830</v>
      </c>
      <c r="M24" t="s">
        <v>10</v>
      </c>
      <c r="N24" t="s">
        <v>9773</v>
      </c>
      <c r="Q24" t="s">
        <v>42</v>
      </c>
      <c r="R24" t="b">
        <v>1</v>
      </c>
      <c r="S24" s="2">
        <v>42277</v>
      </c>
      <c r="V24" s="2">
        <v>46203</v>
      </c>
    </row>
    <row r="25" spans="1:22" x14ac:dyDescent="0.35">
      <c r="A25" t="s">
        <v>9660</v>
      </c>
      <c r="B25" t="s">
        <v>8819</v>
      </c>
      <c r="D25" t="s">
        <v>10</v>
      </c>
      <c r="F25" t="b">
        <v>0</v>
      </c>
      <c r="G25" s="2">
        <v>42277</v>
      </c>
      <c r="K25" s="6" t="s">
        <v>9723</v>
      </c>
      <c r="L25" t="s">
        <v>8904</v>
      </c>
      <c r="M25" t="s">
        <v>10</v>
      </c>
      <c r="N25" t="s">
        <v>9766</v>
      </c>
      <c r="Q25" t="s">
        <v>42</v>
      </c>
      <c r="R25" t="b">
        <v>1</v>
      </c>
      <c r="S25" s="2">
        <v>42277</v>
      </c>
      <c r="V25" s="2">
        <v>46203</v>
      </c>
    </row>
    <row r="26" spans="1:22" x14ac:dyDescent="0.35">
      <c r="A26" t="s">
        <v>9661</v>
      </c>
      <c r="B26" t="s">
        <v>8821</v>
      </c>
      <c r="D26" t="s">
        <v>10</v>
      </c>
      <c r="F26" t="b">
        <v>0</v>
      </c>
      <c r="G26" s="2">
        <v>42277</v>
      </c>
      <c r="K26" s="6" t="s">
        <v>9652</v>
      </c>
      <c r="L26" t="s">
        <v>8802</v>
      </c>
      <c r="M26" t="s">
        <v>10</v>
      </c>
      <c r="N26" t="s">
        <v>9768</v>
      </c>
      <c r="Q26" t="s">
        <v>42</v>
      </c>
      <c r="R26" t="b">
        <v>1</v>
      </c>
      <c r="S26" s="2">
        <v>42277</v>
      </c>
    </row>
    <row r="27" spans="1:22" x14ac:dyDescent="0.35">
      <c r="A27" t="s">
        <v>9662</v>
      </c>
      <c r="B27" t="s">
        <v>8823</v>
      </c>
      <c r="D27" t="s">
        <v>10</v>
      </c>
      <c r="F27" t="b">
        <v>0</v>
      </c>
      <c r="G27" s="2">
        <v>41827</v>
      </c>
      <c r="K27" t="s">
        <v>9774</v>
      </c>
      <c r="M27" t="s">
        <v>10</v>
      </c>
      <c r="S27" s="2">
        <v>42277</v>
      </c>
      <c r="V27" s="2">
        <v>45122</v>
      </c>
    </row>
    <row r="28" spans="1:22" x14ac:dyDescent="0.35">
      <c r="A28" t="s">
        <v>9663</v>
      </c>
      <c r="B28" t="s">
        <v>8825</v>
      </c>
      <c r="D28" t="s">
        <v>10</v>
      </c>
      <c r="F28" t="b">
        <v>0</v>
      </c>
      <c r="G28" s="2">
        <v>42277</v>
      </c>
      <c r="K28" s="6" t="s">
        <v>9638</v>
      </c>
      <c r="L28" t="s">
        <v>8686</v>
      </c>
      <c r="M28" t="s">
        <v>10</v>
      </c>
      <c r="N28" t="s">
        <v>9761</v>
      </c>
      <c r="Q28" t="s">
        <v>42</v>
      </c>
      <c r="R28" t="b">
        <v>1</v>
      </c>
      <c r="S28" s="2">
        <v>42277</v>
      </c>
    </row>
    <row r="29" spans="1:22" x14ac:dyDescent="0.35">
      <c r="A29" t="s">
        <v>9664</v>
      </c>
      <c r="B29" t="s">
        <v>8827</v>
      </c>
      <c r="D29" t="s">
        <v>10</v>
      </c>
      <c r="F29" t="b">
        <v>0</v>
      </c>
      <c r="G29" s="2">
        <v>42277</v>
      </c>
      <c r="K29" s="6" t="s">
        <v>9673</v>
      </c>
      <c r="L29" t="s">
        <v>1150</v>
      </c>
      <c r="M29" t="s">
        <v>10</v>
      </c>
      <c r="N29" t="s">
        <v>9775</v>
      </c>
      <c r="Q29" t="s">
        <v>42</v>
      </c>
      <c r="R29" t="b">
        <v>1</v>
      </c>
      <c r="S29" s="2">
        <v>42277</v>
      </c>
      <c r="V29" s="2">
        <v>46203</v>
      </c>
    </row>
    <row r="30" spans="1:22" x14ac:dyDescent="0.35">
      <c r="A30" t="s">
        <v>9665</v>
      </c>
      <c r="B30" t="s">
        <v>1165</v>
      </c>
      <c r="D30" t="s">
        <v>10</v>
      </c>
      <c r="F30" t="b">
        <v>0</v>
      </c>
      <c r="G30" s="2">
        <v>42277</v>
      </c>
      <c r="K30" s="6" t="s">
        <v>9723</v>
      </c>
      <c r="L30" t="s">
        <v>8904</v>
      </c>
      <c r="M30" t="s">
        <v>10</v>
      </c>
      <c r="N30" t="s">
        <v>9766</v>
      </c>
      <c r="Q30" t="s">
        <v>42</v>
      </c>
      <c r="R30" t="b">
        <v>1</v>
      </c>
      <c r="S30" s="2">
        <v>42277</v>
      </c>
      <c r="V30" s="2">
        <v>46203</v>
      </c>
    </row>
    <row r="31" spans="1:22" x14ac:dyDescent="0.35">
      <c r="A31" t="s">
        <v>9666</v>
      </c>
      <c r="B31" t="s">
        <v>8830</v>
      </c>
      <c r="D31" t="s">
        <v>10</v>
      </c>
      <c r="F31" t="b">
        <v>0</v>
      </c>
      <c r="G31" s="2">
        <v>42277</v>
      </c>
      <c r="K31" s="6" t="s">
        <v>9652</v>
      </c>
      <c r="L31" t="s">
        <v>8802</v>
      </c>
      <c r="M31" t="s">
        <v>10</v>
      </c>
      <c r="N31" t="s">
        <v>9768</v>
      </c>
      <c r="Q31" t="s">
        <v>42</v>
      </c>
      <c r="R31" t="b">
        <v>1</v>
      </c>
      <c r="S31" s="2">
        <v>42277</v>
      </c>
    </row>
    <row r="32" spans="1:22" x14ac:dyDescent="0.35">
      <c r="A32" t="s">
        <v>9667</v>
      </c>
      <c r="B32" t="s">
        <v>8832</v>
      </c>
      <c r="D32" t="s">
        <v>10</v>
      </c>
      <c r="F32" t="b">
        <v>0</v>
      </c>
      <c r="G32" s="2">
        <v>42277</v>
      </c>
      <c r="K32" t="s">
        <v>9776</v>
      </c>
      <c r="M32" t="s">
        <v>10</v>
      </c>
      <c r="S32" s="2">
        <v>42277</v>
      </c>
      <c r="V32" s="2">
        <v>45122</v>
      </c>
    </row>
    <row r="33" spans="1:22" x14ac:dyDescent="0.35">
      <c r="A33" t="s">
        <v>9668</v>
      </c>
      <c r="B33" t="s">
        <v>8834</v>
      </c>
      <c r="D33" t="s">
        <v>10</v>
      </c>
      <c r="F33" t="b">
        <v>0</v>
      </c>
      <c r="G33" s="2">
        <v>42277</v>
      </c>
      <c r="K33" s="6" t="s">
        <v>9638</v>
      </c>
      <c r="L33" t="s">
        <v>8686</v>
      </c>
      <c r="M33" t="s">
        <v>10</v>
      </c>
      <c r="N33" t="s">
        <v>9761</v>
      </c>
      <c r="Q33" t="s">
        <v>42</v>
      </c>
      <c r="R33" t="b">
        <v>1</v>
      </c>
      <c r="S33" s="2">
        <v>42277</v>
      </c>
    </row>
    <row r="34" spans="1:22" x14ac:dyDescent="0.35">
      <c r="A34" t="s">
        <v>9669</v>
      </c>
      <c r="B34" t="s">
        <v>8836</v>
      </c>
      <c r="D34" t="s">
        <v>10</v>
      </c>
      <c r="F34" t="b">
        <v>0</v>
      </c>
      <c r="G34" s="2">
        <v>42277</v>
      </c>
      <c r="K34" s="6" t="s">
        <v>9696</v>
      </c>
      <c r="L34" t="s">
        <v>8884</v>
      </c>
      <c r="M34" t="s">
        <v>10</v>
      </c>
      <c r="N34" t="s">
        <v>9777</v>
      </c>
      <c r="Q34" t="s">
        <v>42</v>
      </c>
      <c r="R34" t="b">
        <v>1</v>
      </c>
      <c r="S34" s="2">
        <v>42277</v>
      </c>
      <c r="V34" s="2">
        <v>46203</v>
      </c>
    </row>
    <row r="35" spans="1:22" x14ac:dyDescent="0.35">
      <c r="A35" t="s">
        <v>9670</v>
      </c>
      <c r="B35" t="s">
        <v>8838</v>
      </c>
      <c r="D35" t="s">
        <v>10</v>
      </c>
      <c r="F35" t="b">
        <v>0</v>
      </c>
      <c r="G35" s="2">
        <v>42277</v>
      </c>
      <c r="K35" s="6" t="s">
        <v>9723</v>
      </c>
      <c r="L35" t="s">
        <v>8904</v>
      </c>
      <c r="M35" t="s">
        <v>10</v>
      </c>
      <c r="N35" t="s">
        <v>9766</v>
      </c>
      <c r="Q35" t="s">
        <v>42</v>
      </c>
      <c r="R35" t="b">
        <v>1</v>
      </c>
      <c r="S35" s="2">
        <v>42277</v>
      </c>
      <c r="V35" s="2">
        <v>46203</v>
      </c>
    </row>
    <row r="36" spans="1:22" x14ac:dyDescent="0.35">
      <c r="A36" t="s">
        <v>9671</v>
      </c>
      <c r="B36" t="s">
        <v>8840</v>
      </c>
      <c r="D36" t="s">
        <v>10</v>
      </c>
      <c r="F36" t="b">
        <v>0</v>
      </c>
      <c r="G36" s="2">
        <v>42277</v>
      </c>
      <c r="K36" s="6" t="s">
        <v>9652</v>
      </c>
      <c r="L36" t="s">
        <v>8802</v>
      </c>
      <c r="M36" t="s">
        <v>10</v>
      </c>
      <c r="N36" t="s">
        <v>9768</v>
      </c>
      <c r="Q36" t="s">
        <v>42</v>
      </c>
      <c r="R36" t="b">
        <v>1</v>
      </c>
      <c r="S36" s="2">
        <v>42277</v>
      </c>
    </row>
    <row r="37" spans="1:22" x14ac:dyDescent="0.35">
      <c r="A37" t="s">
        <v>9672</v>
      </c>
      <c r="B37" t="s">
        <v>8842</v>
      </c>
      <c r="D37" t="s">
        <v>10</v>
      </c>
      <c r="F37" t="b">
        <v>0</v>
      </c>
      <c r="G37" s="2">
        <v>42277</v>
      </c>
      <c r="K37" t="s">
        <v>9778</v>
      </c>
      <c r="M37" t="s">
        <v>10</v>
      </c>
      <c r="S37" s="2">
        <v>42277</v>
      </c>
    </row>
    <row r="38" spans="1:22" x14ac:dyDescent="0.35">
      <c r="A38" t="s">
        <v>9673</v>
      </c>
      <c r="B38" t="s">
        <v>1150</v>
      </c>
      <c r="D38" t="s">
        <v>10</v>
      </c>
      <c r="F38" t="b">
        <v>0</v>
      </c>
      <c r="G38" s="2">
        <v>41827</v>
      </c>
      <c r="K38" s="6" t="s">
        <v>9638</v>
      </c>
      <c r="L38" t="s">
        <v>8686</v>
      </c>
      <c r="M38" t="s">
        <v>10</v>
      </c>
      <c r="N38" t="s">
        <v>9761</v>
      </c>
      <c r="Q38" t="s">
        <v>42</v>
      </c>
      <c r="R38" t="b">
        <v>1</v>
      </c>
      <c r="S38" s="2">
        <v>42277</v>
      </c>
    </row>
    <row r="39" spans="1:22" x14ac:dyDescent="0.35">
      <c r="A39" t="s">
        <v>9674</v>
      </c>
      <c r="B39" t="s">
        <v>8845</v>
      </c>
      <c r="D39" t="s">
        <v>10</v>
      </c>
      <c r="F39" t="b">
        <v>0</v>
      </c>
      <c r="G39" s="2">
        <v>42277</v>
      </c>
      <c r="K39" s="6" t="s">
        <v>9723</v>
      </c>
      <c r="L39" t="s">
        <v>8904</v>
      </c>
      <c r="M39" t="s">
        <v>10</v>
      </c>
      <c r="N39" t="s">
        <v>9766</v>
      </c>
      <c r="Q39" t="s">
        <v>42</v>
      </c>
      <c r="R39" t="b">
        <v>1</v>
      </c>
      <c r="S39" s="2">
        <v>42277</v>
      </c>
      <c r="V39" s="2">
        <v>46203</v>
      </c>
    </row>
    <row r="40" spans="1:22" x14ac:dyDescent="0.35">
      <c r="A40" t="s">
        <v>9675</v>
      </c>
      <c r="B40" t="s">
        <v>8847</v>
      </c>
      <c r="D40" t="s">
        <v>10</v>
      </c>
      <c r="F40" t="b">
        <v>0</v>
      </c>
      <c r="G40" s="2">
        <v>42277</v>
      </c>
      <c r="K40" s="6" t="s">
        <v>9637</v>
      </c>
      <c r="L40" t="s">
        <v>1116</v>
      </c>
      <c r="M40" t="s">
        <v>10</v>
      </c>
      <c r="N40" t="s">
        <v>9762</v>
      </c>
      <c r="Q40" t="s">
        <v>42</v>
      </c>
      <c r="R40" t="b">
        <v>1</v>
      </c>
      <c r="S40" s="2">
        <v>42277</v>
      </c>
    </row>
    <row r="41" spans="1:22" x14ac:dyDescent="0.35">
      <c r="A41" t="s">
        <v>9676</v>
      </c>
      <c r="B41" t="s">
        <v>8849</v>
      </c>
      <c r="D41" t="s">
        <v>10</v>
      </c>
      <c r="F41" t="b">
        <v>0</v>
      </c>
      <c r="G41" s="2">
        <v>42277</v>
      </c>
      <c r="K41" t="s">
        <v>9779</v>
      </c>
      <c r="M41" t="s">
        <v>10</v>
      </c>
      <c r="S41" s="2">
        <v>42277</v>
      </c>
    </row>
    <row r="42" spans="1:22" x14ac:dyDescent="0.35">
      <c r="A42" t="s">
        <v>9677</v>
      </c>
      <c r="B42" t="s">
        <v>8851</v>
      </c>
      <c r="D42" t="s">
        <v>10</v>
      </c>
      <c r="F42" t="b">
        <v>0</v>
      </c>
      <c r="G42" s="2">
        <v>42277</v>
      </c>
      <c r="K42" s="6" t="s">
        <v>9638</v>
      </c>
      <c r="L42" t="s">
        <v>8686</v>
      </c>
      <c r="M42" t="s">
        <v>10</v>
      </c>
      <c r="N42" t="s">
        <v>9761</v>
      </c>
      <c r="Q42" t="s">
        <v>42</v>
      </c>
      <c r="R42" t="b">
        <v>1</v>
      </c>
      <c r="S42" s="2">
        <v>42277</v>
      </c>
    </row>
    <row r="43" spans="1:22" x14ac:dyDescent="0.35">
      <c r="A43" t="s">
        <v>9678</v>
      </c>
      <c r="B43" t="s">
        <v>8853</v>
      </c>
      <c r="D43" t="s">
        <v>10</v>
      </c>
      <c r="F43" t="b">
        <v>0</v>
      </c>
      <c r="G43" s="2">
        <v>42277</v>
      </c>
      <c r="K43" s="6" t="s">
        <v>9723</v>
      </c>
      <c r="L43" t="s">
        <v>8904</v>
      </c>
      <c r="M43" t="s">
        <v>10</v>
      </c>
      <c r="N43" t="s">
        <v>9766</v>
      </c>
      <c r="Q43" t="s">
        <v>42</v>
      </c>
      <c r="R43" t="b">
        <v>1</v>
      </c>
      <c r="S43" s="2">
        <v>42277</v>
      </c>
      <c r="V43" s="2">
        <v>46203</v>
      </c>
    </row>
    <row r="44" spans="1:22" x14ac:dyDescent="0.35">
      <c r="A44" t="s">
        <v>9679</v>
      </c>
      <c r="B44" t="s">
        <v>8855</v>
      </c>
      <c r="D44" t="s">
        <v>10</v>
      </c>
      <c r="F44" t="b">
        <v>0</v>
      </c>
      <c r="G44" s="2">
        <v>42277</v>
      </c>
      <c r="K44" s="6" t="s">
        <v>9652</v>
      </c>
      <c r="L44" t="s">
        <v>8802</v>
      </c>
      <c r="M44" t="s">
        <v>10</v>
      </c>
      <c r="N44" t="s">
        <v>9768</v>
      </c>
      <c r="Q44" t="s">
        <v>42</v>
      </c>
      <c r="R44" t="b">
        <v>1</v>
      </c>
      <c r="S44" s="2">
        <v>42277</v>
      </c>
    </row>
    <row r="45" spans="1:22" x14ac:dyDescent="0.35">
      <c r="A45" t="s">
        <v>9680</v>
      </c>
      <c r="B45" t="s">
        <v>8857</v>
      </c>
      <c r="D45" t="s">
        <v>10</v>
      </c>
      <c r="F45" t="b">
        <v>0</v>
      </c>
      <c r="G45" s="2">
        <v>42277</v>
      </c>
      <c r="K45" t="s">
        <v>9780</v>
      </c>
      <c r="M45" t="s">
        <v>10</v>
      </c>
      <c r="S45" s="2">
        <v>42277</v>
      </c>
      <c r="U45" s="2">
        <v>42566</v>
      </c>
    </row>
    <row r="46" spans="1:22" x14ac:dyDescent="0.35">
      <c r="A46" t="s">
        <v>9681</v>
      </c>
      <c r="B46" t="s">
        <v>1168</v>
      </c>
      <c r="D46" t="s">
        <v>10</v>
      </c>
      <c r="F46" t="b">
        <v>0</v>
      </c>
      <c r="G46" s="2">
        <v>42277</v>
      </c>
      <c r="K46" s="6" t="s">
        <v>9638</v>
      </c>
      <c r="L46" t="s">
        <v>8686</v>
      </c>
      <c r="M46" t="s">
        <v>10</v>
      </c>
      <c r="N46" t="s">
        <v>9761</v>
      </c>
      <c r="Q46" t="s">
        <v>42</v>
      </c>
      <c r="R46" t="b">
        <v>1</v>
      </c>
      <c r="S46" s="2">
        <v>42277</v>
      </c>
    </row>
    <row r="47" spans="1:22" x14ac:dyDescent="0.35">
      <c r="A47" t="s">
        <v>9682</v>
      </c>
      <c r="B47" t="s">
        <v>8860</v>
      </c>
      <c r="D47" t="s">
        <v>10</v>
      </c>
      <c r="F47" t="b">
        <v>0</v>
      </c>
      <c r="G47" s="2">
        <v>42277</v>
      </c>
      <c r="K47" s="6" t="s">
        <v>9651</v>
      </c>
      <c r="L47" t="s">
        <v>8800</v>
      </c>
      <c r="M47" t="s">
        <v>10</v>
      </c>
      <c r="N47" t="s">
        <v>9771</v>
      </c>
      <c r="Q47" t="s">
        <v>42</v>
      </c>
      <c r="R47" t="b">
        <v>1</v>
      </c>
      <c r="S47" s="2">
        <v>42277</v>
      </c>
    </row>
    <row r="48" spans="1:22" x14ac:dyDescent="0.35">
      <c r="A48" t="s">
        <v>9683</v>
      </c>
      <c r="B48" t="s">
        <v>8862</v>
      </c>
      <c r="D48" t="s">
        <v>10</v>
      </c>
      <c r="F48" t="b">
        <v>0</v>
      </c>
      <c r="G48" s="2">
        <v>42277</v>
      </c>
      <c r="J48" s="5">
        <v>45122</v>
      </c>
      <c r="K48" s="6" t="s">
        <v>9637</v>
      </c>
      <c r="L48" t="s">
        <v>1116</v>
      </c>
      <c r="M48" t="s">
        <v>10</v>
      </c>
      <c r="N48" t="s">
        <v>9762</v>
      </c>
      <c r="Q48" t="s">
        <v>42</v>
      </c>
      <c r="R48" t="b">
        <v>1</v>
      </c>
      <c r="S48" s="2">
        <v>42277</v>
      </c>
    </row>
    <row r="49" spans="1:22" x14ac:dyDescent="0.35">
      <c r="A49" t="s">
        <v>9684</v>
      </c>
      <c r="B49" t="s">
        <v>8864</v>
      </c>
      <c r="D49" t="s">
        <v>10</v>
      </c>
      <c r="F49" t="b">
        <v>0</v>
      </c>
      <c r="G49" s="2">
        <v>41827</v>
      </c>
      <c r="K49" t="s">
        <v>9781</v>
      </c>
      <c r="M49" t="s">
        <v>10</v>
      </c>
      <c r="S49" s="2">
        <v>42566</v>
      </c>
      <c r="V49" s="2">
        <v>46203</v>
      </c>
    </row>
    <row r="50" spans="1:22" x14ac:dyDescent="0.35">
      <c r="A50" t="s">
        <v>9685</v>
      </c>
      <c r="B50" t="s">
        <v>8866</v>
      </c>
      <c r="D50" t="s">
        <v>10</v>
      </c>
      <c r="F50" t="b">
        <v>0</v>
      </c>
      <c r="G50" s="2">
        <v>42277</v>
      </c>
      <c r="K50" s="6" t="s">
        <v>9695</v>
      </c>
      <c r="L50" t="s">
        <v>8882</v>
      </c>
      <c r="M50" t="s">
        <v>10</v>
      </c>
      <c r="N50" t="s">
        <v>9782</v>
      </c>
      <c r="Q50" t="s">
        <v>42</v>
      </c>
      <c r="R50" t="b">
        <v>1</v>
      </c>
      <c r="S50" s="2">
        <v>42566</v>
      </c>
      <c r="V50" s="2">
        <v>46203</v>
      </c>
    </row>
    <row r="51" spans="1:22" x14ac:dyDescent="0.35">
      <c r="A51" t="s">
        <v>9686</v>
      </c>
      <c r="B51" t="s">
        <v>9373</v>
      </c>
      <c r="D51" t="s">
        <v>10</v>
      </c>
      <c r="F51" t="b">
        <v>0</v>
      </c>
      <c r="G51" s="2">
        <v>43405</v>
      </c>
      <c r="K51" s="6" t="s">
        <v>9645</v>
      </c>
      <c r="L51" t="s">
        <v>8732</v>
      </c>
      <c r="M51" t="s">
        <v>10</v>
      </c>
      <c r="N51" t="s">
        <v>9783</v>
      </c>
      <c r="Q51" t="s">
        <v>42</v>
      </c>
      <c r="R51" t="b">
        <v>1</v>
      </c>
      <c r="S51" s="2">
        <v>42566</v>
      </c>
    </row>
    <row r="52" spans="1:22" x14ac:dyDescent="0.35">
      <c r="A52" t="s">
        <v>9687</v>
      </c>
      <c r="B52" t="s">
        <v>9375</v>
      </c>
      <c r="D52" t="s">
        <v>10</v>
      </c>
      <c r="F52" t="b">
        <v>0</v>
      </c>
      <c r="G52" s="2">
        <v>43405</v>
      </c>
      <c r="K52" s="6" t="s">
        <v>9644</v>
      </c>
      <c r="L52" t="s">
        <v>8710</v>
      </c>
      <c r="M52" t="s">
        <v>10</v>
      </c>
      <c r="N52" t="s">
        <v>9784</v>
      </c>
      <c r="Q52" t="s">
        <v>42</v>
      </c>
      <c r="R52" t="b">
        <v>1</v>
      </c>
      <c r="S52" s="2">
        <v>42566</v>
      </c>
    </row>
    <row r="53" spans="1:22" x14ac:dyDescent="0.35">
      <c r="A53" t="s">
        <v>9688</v>
      </c>
      <c r="B53" t="s">
        <v>9377</v>
      </c>
      <c r="D53" t="s">
        <v>10</v>
      </c>
      <c r="F53" t="b">
        <v>0</v>
      </c>
      <c r="G53" s="2">
        <v>43405</v>
      </c>
      <c r="K53" s="6" t="s">
        <v>9697</v>
      </c>
      <c r="L53" t="s">
        <v>8886</v>
      </c>
      <c r="M53" t="s">
        <v>10</v>
      </c>
      <c r="N53" t="s">
        <v>9785</v>
      </c>
      <c r="Q53" t="s">
        <v>42</v>
      </c>
      <c r="R53" t="b">
        <v>1</v>
      </c>
      <c r="S53" s="2">
        <v>42566</v>
      </c>
    </row>
    <row r="54" spans="1:22" x14ac:dyDescent="0.35">
      <c r="A54" t="s">
        <v>9689</v>
      </c>
      <c r="B54" t="s">
        <v>9379</v>
      </c>
      <c r="D54" t="s">
        <v>10</v>
      </c>
      <c r="F54" t="b">
        <v>0</v>
      </c>
      <c r="G54" s="2">
        <v>43405</v>
      </c>
      <c r="K54" s="6" t="s">
        <v>9640</v>
      </c>
      <c r="L54" t="s">
        <v>8690</v>
      </c>
      <c r="M54" t="s">
        <v>10</v>
      </c>
      <c r="N54" t="s">
        <v>9786</v>
      </c>
      <c r="Q54" t="s">
        <v>42</v>
      </c>
      <c r="R54" t="b">
        <v>1</v>
      </c>
      <c r="S54" s="2">
        <v>46203</v>
      </c>
    </row>
    <row r="55" spans="1:22" x14ac:dyDescent="0.35">
      <c r="A55" t="s">
        <v>9690</v>
      </c>
      <c r="B55" t="s">
        <v>9381</v>
      </c>
      <c r="D55" t="s">
        <v>10</v>
      </c>
      <c r="F55" t="b">
        <v>0</v>
      </c>
      <c r="G55" s="2">
        <v>43405</v>
      </c>
      <c r="J55" s="5">
        <v>44027</v>
      </c>
      <c r="K55" s="6" t="s">
        <v>9652</v>
      </c>
      <c r="L55" t="s">
        <v>8802</v>
      </c>
      <c r="M55" t="s">
        <v>10</v>
      </c>
      <c r="N55" t="s">
        <v>9768</v>
      </c>
      <c r="Q55" t="s">
        <v>42</v>
      </c>
      <c r="R55" t="b">
        <v>1</v>
      </c>
      <c r="S55" s="2">
        <v>42566</v>
      </c>
    </row>
    <row r="56" spans="1:22" x14ac:dyDescent="0.35">
      <c r="A56" t="s">
        <v>9691</v>
      </c>
      <c r="B56" t="s">
        <v>8868</v>
      </c>
      <c r="D56" t="s">
        <v>10</v>
      </c>
      <c r="F56" t="b">
        <v>0</v>
      </c>
      <c r="G56" s="2">
        <v>42277</v>
      </c>
      <c r="K56" t="s">
        <v>9787</v>
      </c>
      <c r="M56" t="s">
        <v>10</v>
      </c>
      <c r="S56" s="2">
        <v>42566</v>
      </c>
      <c r="V56" s="2">
        <v>45122</v>
      </c>
    </row>
    <row r="57" spans="1:22" x14ac:dyDescent="0.35">
      <c r="A57" t="s">
        <v>9095</v>
      </c>
      <c r="B57" t="s">
        <v>9394</v>
      </c>
      <c r="D57" t="s">
        <v>10</v>
      </c>
      <c r="F57" t="b">
        <v>0</v>
      </c>
      <c r="G57" s="2">
        <v>42277</v>
      </c>
      <c r="I57" s="2">
        <v>41639</v>
      </c>
      <c r="K57" s="6" t="s">
        <v>9695</v>
      </c>
      <c r="L57" t="s">
        <v>8882</v>
      </c>
      <c r="M57" t="s">
        <v>10</v>
      </c>
      <c r="N57" t="s">
        <v>9788</v>
      </c>
      <c r="Q57" t="s">
        <v>42</v>
      </c>
      <c r="R57" t="b">
        <v>1</v>
      </c>
      <c r="S57" s="2">
        <v>42566</v>
      </c>
    </row>
    <row r="58" spans="1:22" x14ac:dyDescent="0.35">
      <c r="A58" t="s">
        <v>9096</v>
      </c>
      <c r="B58" t="s">
        <v>8870</v>
      </c>
      <c r="D58" t="s">
        <v>10</v>
      </c>
      <c r="F58" t="b">
        <v>0</v>
      </c>
      <c r="G58" s="2">
        <v>42277</v>
      </c>
      <c r="I58" s="2">
        <v>41639</v>
      </c>
      <c r="K58" s="6" t="s">
        <v>9645</v>
      </c>
      <c r="L58" t="s">
        <v>8732</v>
      </c>
      <c r="M58" t="s">
        <v>10</v>
      </c>
      <c r="N58" t="s">
        <v>9783</v>
      </c>
      <c r="Q58" t="s">
        <v>42</v>
      </c>
      <c r="R58" t="b">
        <v>1</v>
      </c>
      <c r="S58" s="2">
        <v>42566</v>
      </c>
    </row>
    <row r="59" spans="1:22" x14ac:dyDescent="0.35">
      <c r="A59" t="s">
        <v>9097</v>
      </c>
      <c r="B59" t="s">
        <v>8872</v>
      </c>
      <c r="D59" t="s">
        <v>10</v>
      </c>
      <c r="F59" t="b">
        <v>0</v>
      </c>
      <c r="G59" s="2">
        <v>42277</v>
      </c>
      <c r="I59" s="2">
        <v>41639</v>
      </c>
      <c r="K59" s="6" t="s">
        <v>9644</v>
      </c>
      <c r="L59" t="s">
        <v>8710</v>
      </c>
      <c r="M59" t="s">
        <v>10</v>
      </c>
      <c r="N59" t="s">
        <v>9784</v>
      </c>
      <c r="Q59" t="s">
        <v>42</v>
      </c>
      <c r="R59" t="b">
        <v>1</v>
      </c>
      <c r="S59" s="2">
        <v>42566</v>
      </c>
    </row>
    <row r="60" spans="1:22" x14ac:dyDescent="0.35">
      <c r="A60" t="s">
        <v>9098</v>
      </c>
      <c r="B60" t="s">
        <v>8874</v>
      </c>
      <c r="D60" t="s">
        <v>10</v>
      </c>
      <c r="F60" t="b">
        <v>0</v>
      </c>
      <c r="G60" s="2">
        <v>42277</v>
      </c>
      <c r="I60" s="2">
        <v>41639</v>
      </c>
      <c r="K60" s="6" t="s">
        <v>9650</v>
      </c>
      <c r="L60" t="s">
        <v>8797</v>
      </c>
      <c r="M60" t="s">
        <v>10</v>
      </c>
      <c r="N60" t="s">
        <v>9789</v>
      </c>
      <c r="Q60" t="s">
        <v>42</v>
      </c>
      <c r="R60" t="b">
        <v>1</v>
      </c>
      <c r="S60" s="2">
        <v>42566</v>
      </c>
    </row>
    <row r="61" spans="1:22" x14ac:dyDescent="0.35">
      <c r="A61" t="s">
        <v>9692</v>
      </c>
      <c r="B61" t="s">
        <v>8876</v>
      </c>
      <c r="D61" t="s">
        <v>10</v>
      </c>
      <c r="F61" t="b">
        <v>0</v>
      </c>
      <c r="G61" s="2">
        <v>42277</v>
      </c>
      <c r="I61" s="2">
        <v>42277</v>
      </c>
      <c r="K61" s="6" t="s">
        <v>9697</v>
      </c>
      <c r="L61" t="s">
        <v>8886</v>
      </c>
      <c r="M61" t="s">
        <v>10</v>
      </c>
      <c r="N61" t="s">
        <v>9785</v>
      </c>
      <c r="Q61" t="s">
        <v>42</v>
      </c>
      <c r="R61" t="b">
        <v>1</v>
      </c>
      <c r="S61" s="2">
        <v>42566</v>
      </c>
    </row>
    <row r="62" spans="1:22" x14ac:dyDescent="0.35">
      <c r="A62" t="s">
        <v>9693</v>
      </c>
      <c r="B62" t="s">
        <v>8878</v>
      </c>
      <c r="D62" t="s">
        <v>10</v>
      </c>
      <c r="F62" t="b">
        <v>0</v>
      </c>
      <c r="G62" s="2">
        <v>42277</v>
      </c>
      <c r="K62" s="6" t="s">
        <v>9652</v>
      </c>
      <c r="L62" t="s">
        <v>8802</v>
      </c>
      <c r="M62" t="s">
        <v>10</v>
      </c>
      <c r="N62" t="s">
        <v>9768</v>
      </c>
      <c r="Q62" t="s">
        <v>42</v>
      </c>
      <c r="R62" t="b">
        <v>1</v>
      </c>
      <c r="S62" s="2">
        <v>42566</v>
      </c>
    </row>
    <row r="63" spans="1:22" x14ac:dyDescent="0.35">
      <c r="A63" t="s">
        <v>9694</v>
      </c>
      <c r="B63" t="s">
        <v>8880</v>
      </c>
      <c r="D63" t="s">
        <v>10</v>
      </c>
      <c r="F63" t="b">
        <v>0</v>
      </c>
      <c r="G63" s="2">
        <v>42277</v>
      </c>
      <c r="K63" t="s">
        <v>9790</v>
      </c>
      <c r="M63" t="s">
        <v>10</v>
      </c>
      <c r="S63" s="2">
        <v>41827</v>
      </c>
    </row>
    <row r="64" spans="1:22" x14ac:dyDescent="0.35">
      <c r="A64" t="s">
        <v>9695</v>
      </c>
      <c r="B64" t="s">
        <v>8882</v>
      </c>
      <c r="D64" t="s">
        <v>10</v>
      </c>
      <c r="F64" t="b">
        <v>0</v>
      </c>
      <c r="G64" s="2">
        <v>42277</v>
      </c>
      <c r="J64" s="5">
        <v>42566</v>
      </c>
      <c r="K64" s="6" t="s">
        <v>9638</v>
      </c>
      <c r="L64" t="s">
        <v>8686</v>
      </c>
      <c r="M64" t="s">
        <v>10</v>
      </c>
      <c r="N64" t="s">
        <v>9761</v>
      </c>
      <c r="Q64" t="s">
        <v>42</v>
      </c>
      <c r="R64" t="b">
        <v>1</v>
      </c>
      <c r="S64" s="2">
        <v>41827</v>
      </c>
    </row>
    <row r="65" spans="1:22" x14ac:dyDescent="0.35">
      <c r="A65" t="s">
        <v>9696</v>
      </c>
      <c r="B65" t="s">
        <v>8884</v>
      </c>
      <c r="D65" t="s">
        <v>10</v>
      </c>
      <c r="F65" t="b">
        <v>0</v>
      </c>
      <c r="G65" s="2">
        <v>41827</v>
      </c>
      <c r="K65" s="6" t="s">
        <v>9726</v>
      </c>
      <c r="L65" t="s">
        <v>8910</v>
      </c>
      <c r="M65" t="s">
        <v>10</v>
      </c>
      <c r="N65" t="s">
        <v>9791</v>
      </c>
      <c r="Q65" t="s">
        <v>42</v>
      </c>
      <c r="R65" t="b">
        <v>1</v>
      </c>
      <c r="S65" s="2">
        <v>41827</v>
      </c>
    </row>
    <row r="66" spans="1:22" x14ac:dyDescent="0.35">
      <c r="A66" t="s">
        <v>9697</v>
      </c>
      <c r="B66" t="s">
        <v>8886</v>
      </c>
      <c r="D66" t="s">
        <v>10</v>
      </c>
      <c r="F66" t="b">
        <v>0</v>
      </c>
      <c r="G66" s="2">
        <v>42277</v>
      </c>
      <c r="K66" s="6" t="s">
        <v>9652</v>
      </c>
      <c r="L66" t="s">
        <v>8802</v>
      </c>
      <c r="M66" t="s">
        <v>10</v>
      </c>
      <c r="N66" t="s">
        <v>9792</v>
      </c>
      <c r="Q66" t="s">
        <v>42</v>
      </c>
      <c r="R66" t="b">
        <v>1</v>
      </c>
      <c r="S66" s="2">
        <v>41827</v>
      </c>
    </row>
    <row r="67" spans="1:22" x14ac:dyDescent="0.35">
      <c r="A67" t="s">
        <v>9698</v>
      </c>
      <c r="B67" t="s">
        <v>8888</v>
      </c>
      <c r="D67" t="s">
        <v>10</v>
      </c>
      <c r="F67" t="b">
        <v>0</v>
      </c>
      <c r="G67" s="2">
        <v>43405</v>
      </c>
      <c r="K67" t="s">
        <v>9793</v>
      </c>
      <c r="M67" t="s">
        <v>10</v>
      </c>
      <c r="S67" s="2">
        <v>42566</v>
      </c>
      <c r="U67" s="2">
        <v>42931</v>
      </c>
    </row>
    <row r="68" spans="1:22" x14ac:dyDescent="0.35">
      <c r="A68" t="s">
        <v>9699</v>
      </c>
      <c r="B68" t="s">
        <v>9700</v>
      </c>
      <c r="D68" t="s">
        <v>10</v>
      </c>
      <c r="F68" t="b">
        <v>0</v>
      </c>
      <c r="G68" s="2">
        <v>43405</v>
      </c>
      <c r="K68" s="6" t="s">
        <v>9638</v>
      </c>
      <c r="L68" t="s">
        <v>8686</v>
      </c>
      <c r="M68" t="s">
        <v>10</v>
      </c>
      <c r="N68" t="s">
        <v>9761</v>
      </c>
      <c r="Q68" t="s">
        <v>42</v>
      </c>
      <c r="R68" t="b">
        <v>1</v>
      </c>
      <c r="S68" s="2">
        <v>42566</v>
      </c>
    </row>
    <row r="69" spans="1:22" x14ac:dyDescent="0.35">
      <c r="A69" t="s">
        <v>9701</v>
      </c>
      <c r="B69" t="s">
        <v>8890</v>
      </c>
      <c r="D69" t="s">
        <v>10</v>
      </c>
      <c r="F69" t="b">
        <v>0</v>
      </c>
      <c r="G69" s="2">
        <v>43405</v>
      </c>
      <c r="K69" s="6" t="s">
        <v>9724</v>
      </c>
      <c r="L69" t="s">
        <v>8906</v>
      </c>
      <c r="M69" t="s">
        <v>10</v>
      </c>
      <c r="N69" t="s">
        <v>9794</v>
      </c>
      <c r="Q69" t="s">
        <v>42</v>
      </c>
      <c r="R69" t="b">
        <v>1</v>
      </c>
      <c r="S69" s="2">
        <v>42566</v>
      </c>
    </row>
    <row r="70" spans="1:22" x14ac:dyDescent="0.35">
      <c r="A70" t="s">
        <v>9702</v>
      </c>
      <c r="B70" t="s">
        <v>8892</v>
      </c>
      <c r="D70" t="s">
        <v>10</v>
      </c>
      <c r="F70" t="b">
        <v>0</v>
      </c>
      <c r="G70" s="2">
        <v>43405</v>
      </c>
      <c r="K70" s="6" t="s">
        <v>9650</v>
      </c>
      <c r="L70" t="s">
        <v>8797</v>
      </c>
      <c r="M70" t="s">
        <v>10</v>
      </c>
      <c r="N70" t="s">
        <v>9789</v>
      </c>
      <c r="Q70" t="s">
        <v>42</v>
      </c>
      <c r="R70" t="b">
        <v>1</v>
      </c>
      <c r="S70" s="2">
        <v>42566</v>
      </c>
    </row>
    <row r="71" spans="1:22" x14ac:dyDescent="0.35">
      <c r="A71" t="s">
        <v>9703</v>
      </c>
      <c r="B71" t="s">
        <v>9704</v>
      </c>
      <c r="D71" t="s">
        <v>10</v>
      </c>
      <c r="F71" t="b">
        <v>0</v>
      </c>
      <c r="G71" s="2">
        <v>43405</v>
      </c>
      <c r="K71" s="6" t="s">
        <v>9652</v>
      </c>
      <c r="L71" t="s">
        <v>8802</v>
      </c>
      <c r="M71" t="s">
        <v>10</v>
      </c>
      <c r="N71" t="s">
        <v>9768</v>
      </c>
      <c r="Q71" t="s">
        <v>42</v>
      </c>
      <c r="R71" t="b">
        <v>1</v>
      </c>
      <c r="S71" s="2">
        <v>42566</v>
      </c>
    </row>
    <row r="72" spans="1:22" x14ac:dyDescent="0.35">
      <c r="A72" t="s">
        <v>9705</v>
      </c>
      <c r="B72" t="s">
        <v>9706</v>
      </c>
      <c r="D72" t="s">
        <v>10</v>
      </c>
      <c r="F72" t="b">
        <v>0</v>
      </c>
      <c r="G72" s="2">
        <v>43405</v>
      </c>
      <c r="K72" t="s">
        <v>9795</v>
      </c>
      <c r="M72" t="s">
        <v>10</v>
      </c>
      <c r="S72" s="2">
        <v>42566</v>
      </c>
    </row>
    <row r="73" spans="1:22" x14ac:dyDescent="0.35">
      <c r="A73" t="s">
        <v>9707</v>
      </c>
      <c r="B73" t="s">
        <v>9708</v>
      </c>
      <c r="D73" t="s">
        <v>10</v>
      </c>
      <c r="F73" t="b">
        <v>0</v>
      </c>
      <c r="G73" s="2">
        <v>43405</v>
      </c>
      <c r="K73" s="6" t="s">
        <v>9638</v>
      </c>
      <c r="L73" t="s">
        <v>8686</v>
      </c>
      <c r="M73" t="s">
        <v>10</v>
      </c>
      <c r="N73" t="s">
        <v>9761</v>
      </c>
      <c r="Q73" t="s">
        <v>42</v>
      </c>
      <c r="R73" t="b">
        <v>1</v>
      </c>
      <c r="S73" s="2">
        <v>42566</v>
      </c>
    </row>
    <row r="74" spans="1:22" x14ac:dyDescent="0.35">
      <c r="A74" t="s">
        <v>9709</v>
      </c>
      <c r="B74" t="s">
        <v>9710</v>
      </c>
      <c r="D74" t="s">
        <v>10</v>
      </c>
      <c r="F74" t="b">
        <v>0</v>
      </c>
      <c r="G74" s="2">
        <v>43405</v>
      </c>
      <c r="K74" s="6" t="s">
        <v>9678</v>
      </c>
      <c r="L74" t="s">
        <v>8853</v>
      </c>
      <c r="M74" t="s">
        <v>10</v>
      </c>
      <c r="N74" t="s">
        <v>9796</v>
      </c>
      <c r="Q74" t="s">
        <v>42</v>
      </c>
      <c r="R74" t="b">
        <v>1</v>
      </c>
      <c r="S74" s="2">
        <v>42566</v>
      </c>
    </row>
    <row r="75" spans="1:22" x14ac:dyDescent="0.35">
      <c r="A75" t="s">
        <v>9711</v>
      </c>
      <c r="B75" t="s">
        <v>9712</v>
      </c>
      <c r="D75" t="s">
        <v>10</v>
      </c>
      <c r="F75" t="b">
        <v>0</v>
      </c>
      <c r="G75" s="2">
        <v>43405</v>
      </c>
      <c r="K75" s="6" t="s">
        <v>9655</v>
      </c>
      <c r="L75" t="s">
        <v>8808</v>
      </c>
      <c r="M75" t="s">
        <v>10</v>
      </c>
      <c r="N75" t="s">
        <v>9797</v>
      </c>
      <c r="Q75" t="s">
        <v>42</v>
      </c>
      <c r="R75" t="b">
        <v>1</v>
      </c>
      <c r="S75" s="2">
        <v>42566</v>
      </c>
    </row>
    <row r="76" spans="1:22" x14ac:dyDescent="0.35">
      <c r="A76" t="s">
        <v>9713</v>
      </c>
      <c r="B76" t="s">
        <v>9714</v>
      </c>
      <c r="D76" t="s">
        <v>10</v>
      </c>
      <c r="F76" t="b">
        <v>0</v>
      </c>
      <c r="G76" s="2">
        <v>43405</v>
      </c>
      <c r="K76" s="6" t="s">
        <v>9656</v>
      </c>
      <c r="L76" t="s">
        <v>8810</v>
      </c>
      <c r="M76" t="s">
        <v>10</v>
      </c>
      <c r="N76" t="s">
        <v>9798</v>
      </c>
      <c r="Q76" t="s">
        <v>42</v>
      </c>
      <c r="R76" t="b">
        <v>1</v>
      </c>
      <c r="S76" s="2">
        <v>42566</v>
      </c>
      <c r="V76" s="2">
        <v>42931</v>
      </c>
    </row>
    <row r="77" spans="1:22" x14ac:dyDescent="0.35">
      <c r="A77" t="s">
        <v>9715</v>
      </c>
      <c r="B77" t="s">
        <v>9716</v>
      </c>
      <c r="D77" t="s">
        <v>10</v>
      </c>
      <c r="F77" t="b">
        <v>0</v>
      </c>
      <c r="G77" s="2">
        <v>44027</v>
      </c>
      <c r="K77" s="6" t="s">
        <v>9652</v>
      </c>
      <c r="L77" t="s">
        <v>8802</v>
      </c>
      <c r="M77" t="s">
        <v>10</v>
      </c>
      <c r="N77" t="s">
        <v>9762</v>
      </c>
      <c r="Q77" t="s">
        <v>42</v>
      </c>
      <c r="R77" t="b">
        <v>1</v>
      </c>
      <c r="S77" s="2">
        <v>42566</v>
      </c>
    </row>
    <row r="78" spans="1:22" x14ac:dyDescent="0.35">
      <c r="A78" t="s">
        <v>9717</v>
      </c>
      <c r="B78" t="s">
        <v>8894</v>
      </c>
      <c r="D78" t="s">
        <v>10</v>
      </c>
      <c r="F78" t="b">
        <v>0</v>
      </c>
      <c r="G78" s="2">
        <v>42277</v>
      </c>
      <c r="K78" t="s">
        <v>9799</v>
      </c>
      <c r="M78" t="s">
        <v>10</v>
      </c>
      <c r="S78" s="2">
        <v>42566</v>
      </c>
    </row>
    <row r="79" spans="1:22" x14ac:dyDescent="0.35">
      <c r="A79" t="s">
        <v>9718</v>
      </c>
      <c r="B79" t="s">
        <v>1186</v>
      </c>
      <c r="D79" t="s">
        <v>10</v>
      </c>
      <c r="F79" t="b">
        <v>0</v>
      </c>
      <c r="G79" s="2">
        <v>42277</v>
      </c>
      <c r="K79" s="6" t="s">
        <v>9638</v>
      </c>
      <c r="L79" t="s">
        <v>8686</v>
      </c>
      <c r="M79" t="s">
        <v>10</v>
      </c>
      <c r="N79" t="s">
        <v>9761</v>
      </c>
      <c r="Q79" t="s">
        <v>42</v>
      </c>
      <c r="R79" t="b">
        <v>1</v>
      </c>
      <c r="S79" s="2">
        <v>42566</v>
      </c>
    </row>
    <row r="80" spans="1:22" x14ac:dyDescent="0.35">
      <c r="A80" t="s">
        <v>9719</v>
      </c>
      <c r="B80" t="s">
        <v>8897</v>
      </c>
      <c r="D80" t="s">
        <v>10</v>
      </c>
      <c r="F80" t="b">
        <v>0</v>
      </c>
      <c r="G80" s="2">
        <v>42277</v>
      </c>
      <c r="K80" s="6" t="s">
        <v>9694</v>
      </c>
      <c r="L80" t="s">
        <v>8880</v>
      </c>
      <c r="M80" t="s">
        <v>10</v>
      </c>
      <c r="N80" t="s">
        <v>9800</v>
      </c>
      <c r="Q80" t="s">
        <v>42</v>
      </c>
      <c r="R80" t="b">
        <v>1</v>
      </c>
      <c r="S80" s="2">
        <v>42566</v>
      </c>
    </row>
    <row r="81" spans="1:22" x14ac:dyDescent="0.35">
      <c r="A81" t="s">
        <v>9720</v>
      </c>
      <c r="B81" t="s">
        <v>8899</v>
      </c>
      <c r="D81" t="s">
        <v>10</v>
      </c>
      <c r="F81" t="b">
        <v>0</v>
      </c>
      <c r="G81" s="2">
        <v>42277</v>
      </c>
      <c r="K81" s="6" t="s">
        <v>9652</v>
      </c>
      <c r="L81" t="s">
        <v>8802</v>
      </c>
      <c r="M81" t="s">
        <v>10</v>
      </c>
      <c r="N81" t="s">
        <v>9762</v>
      </c>
      <c r="Q81" t="s">
        <v>42</v>
      </c>
      <c r="R81" t="b">
        <v>1</v>
      </c>
      <c r="S81" s="2">
        <v>42566</v>
      </c>
    </row>
    <row r="82" spans="1:22" x14ac:dyDescent="0.35">
      <c r="A82" t="s">
        <v>9721</v>
      </c>
      <c r="B82" t="s">
        <v>1192</v>
      </c>
      <c r="D82" t="s">
        <v>10</v>
      </c>
      <c r="F82" t="b">
        <v>0</v>
      </c>
      <c r="G82" s="2">
        <v>42277</v>
      </c>
      <c r="K82" t="s">
        <v>9801</v>
      </c>
      <c r="M82" t="s">
        <v>10</v>
      </c>
      <c r="S82" s="2">
        <v>42566</v>
      </c>
    </row>
    <row r="83" spans="1:22" x14ac:dyDescent="0.35">
      <c r="A83" t="s">
        <v>9722</v>
      </c>
      <c r="B83" t="s">
        <v>8902</v>
      </c>
      <c r="D83" t="s">
        <v>10</v>
      </c>
      <c r="F83" t="b">
        <v>0</v>
      </c>
      <c r="G83" s="2">
        <v>42277</v>
      </c>
      <c r="K83" s="6" t="s">
        <v>9638</v>
      </c>
      <c r="L83" t="s">
        <v>8686</v>
      </c>
      <c r="M83" t="s">
        <v>10</v>
      </c>
      <c r="N83" t="s">
        <v>9761</v>
      </c>
      <c r="Q83" t="s">
        <v>42</v>
      </c>
      <c r="R83" t="b">
        <v>1</v>
      </c>
      <c r="S83" s="2">
        <v>42566</v>
      </c>
    </row>
    <row r="84" spans="1:22" x14ac:dyDescent="0.35">
      <c r="A84" t="s">
        <v>9723</v>
      </c>
      <c r="B84" t="s">
        <v>8904</v>
      </c>
      <c r="D84" t="s">
        <v>10</v>
      </c>
      <c r="F84" t="b">
        <v>0</v>
      </c>
      <c r="G84" s="2">
        <v>42277</v>
      </c>
      <c r="J84" s="5">
        <v>46203</v>
      </c>
      <c r="K84" s="6" t="s">
        <v>9655</v>
      </c>
      <c r="L84" t="s">
        <v>8808</v>
      </c>
      <c r="M84" t="s">
        <v>10</v>
      </c>
      <c r="N84" t="s">
        <v>9797</v>
      </c>
      <c r="Q84" t="s">
        <v>42</v>
      </c>
      <c r="R84" t="b">
        <v>1</v>
      </c>
      <c r="S84" s="2">
        <v>42566</v>
      </c>
    </row>
    <row r="85" spans="1:22" x14ac:dyDescent="0.35">
      <c r="A85" t="s">
        <v>9724</v>
      </c>
      <c r="B85" t="s">
        <v>8906</v>
      </c>
      <c r="D85" t="s">
        <v>10</v>
      </c>
      <c r="F85" t="b">
        <v>0</v>
      </c>
      <c r="G85" s="2">
        <v>42566</v>
      </c>
      <c r="K85" s="6" t="s">
        <v>9652</v>
      </c>
      <c r="L85" t="s">
        <v>8802</v>
      </c>
      <c r="M85" t="s">
        <v>10</v>
      </c>
      <c r="N85" t="s">
        <v>9762</v>
      </c>
      <c r="Q85" t="s">
        <v>42</v>
      </c>
      <c r="R85" t="b">
        <v>1</v>
      </c>
      <c r="S85" s="2">
        <v>42566</v>
      </c>
    </row>
    <row r="86" spans="1:22" x14ac:dyDescent="0.35">
      <c r="A86" t="s">
        <v>9725</v>
      </c>
      <c r="B86" t="s">
        <v>8908</v>
      </c>
      <c r="D86" t="s">
        <v>10</v>
      </c>
      <c r="F86" t="b">
        <v>0</v>
      </c>
      <c r="G86" s="2">
        <v>42566</v>
      </c>
      <c r="K86" t="s">
        <v>9802</v>
      </c>
      <c r="M86" t="s">
        <v>10</v>
      </c>
      <c r="S86" s="2">
        <v>42566</v>
      </c>
      <c r="V86" s="2">
        <v>46203</v>
      </c>
    </row>
    <row r="87" spans="1:22" x14ac:dyDescent="0.35">
      <c r="A87" t="s">
        <v>9726</v>
      </c>
      <c r="B87" t="s">
        <v>8910</v>
      </c>
      <c r="D87" t="s">
        <v>10</v>
      </c>
      <c r="F87" t="b">
        <v>0</v>
      </c>
      <c r="G87" s="2">
        <v>41827</v>
      </c>
      <c r="K87" s="6" t="s">
        <v>9638</v>
      </c>
      <c r="L87" t="s">
        <v>8686</v>
      </c>
      <c r="M87" t="s">
        <v>10</v>
      </c>
      <c r="N87" t="s">
        <v>9761</v>
      </c>
      <c r="Q87" t="s">
        <v>42</v>
      </c>
      <c r="R87" t="b">
        <v>1</v>
      </c>
      <c r="S87" s="2">
        <v>42566</v>
      </c>
    </row>
    <row r="88" spans="1:22" x14ac:dyDescent="0.35">
      <c r="A88" t="s">
        <v>9727</v>
      </c>
      <c r="B88" t="s">
        <v>8912</v>
      </c>
      <c r="D88" t="s">
        <v>10</v>
      </c>
      <c r="F88" t="b">
        <v>0</v>
      </c>
      <c r="G88" s="2">
        <v>42931</v>
      </c>
      <c r="K88" s="6" t="s">
        <v>9719</v>
      </c>
      <c r="L88" t="s">
        <v>8897</v>
      </c>
      <c r="M88" t="s">
        <v>10</v>
      </c>
      <c r="N88" t="s">
        <v>9803</v>
      </c>
      <c r="Q88" t="s">
        <v>42</v>
      </c>
      <c r="R88" t="b">
        <v>1</v>
      </c>
      <c r="S88" s="2">
        <v>42566</v>
      </c>
      <c r="V88" s="2">
        <v>46203</v>
      </c>
    </row>
    <row r="89" spans="1:22" x14ac:dyDescent="0.35">
      <c r="A89" t="s">
        <v>9728</v>
      </c>
      <c r="B89" t="s">
        <v>8916</v>
      </c>
      <c r="D89" t="s">
        <v>10</v>
      </c>
      <c r="F89" t="b">
        <v>0</v>
      </c>
      <c r="G89" s="2">
        <v>44757</v>
      </c>
      <c r="K89" s="6" t="s">
        <v>9652</v>
      </c>
      <c r="L89" t="s">
        <v>8802</v>
      </c>
      <c r="M89" t="s">
        <v>10</v>
      </c>
      <c r="N89" t="s">
        <v>9762</v>
      </c>
      <c r="Q89" t="s">
        <v>42</v>
      </c>
      <c r="R89" t="b">
        <v>1</v>
      </c>
      <c r="S89" s="2">
        <v>42566</v>
      </c>
    </row>
    <row r="90" spans="1:22" x14ac:dyDescent="0.35">
      <c r="A90" t="s">
        <v>9729</v>
      </c>
      <c r="B90" t="s">
        <v>8918</v>
      </c>
      <c r="D90" t="s">
        <v>10</v>
      </c>
      <c r="F90" t="b">
        <v>0</v>
      </c>
      <c r="G90" s="2">
        <v>44757</v>
      </c>
      <c r="K90" t="s">
        <v>9804</v>
      </c>
      <c r="M90" t="s">
        <v>10</v>
      </c>
      <c r="S90" s="2">
        <v>42566</v>
      </c>
    </row>
    <row r="91" spans="1:22" x14ac:dyDescent="0.35">
      <c r="A91" t="s">
        <v>9730</v>
      </c>
      <c r="B91" t="s">
        <v>8928</v>
      </c>
      <c r="D91" t="s">
        <v>10</v>
      </c>
      <c r="F91" t="b">
        <v>0</v>
      </c>
      <c r="G91" s="2">
        <v>42931</v>
      </c>
      <c r="J91" s="5">
        <v>45122</v>
      </c>
      <c r="K91" s="6" t="s">
        <v>9638</v>
      </c>
      <c r="L91" t="s">
        <v>8686</v>
      </c>
      <c r="M91" t="s">
        <v>10</v>
      </c>
      <c r="N91" t="s">
        <v>9761</v>
      </c>
      <c r="Q91" t="s">
        <v>42</v>
      </c>
      <c r="R91" t="b">
        <v>1</v>
      </c>
      <c r="S91" s="2">
        <v>42566</v>
      </c>
    </row>
    <row r="92" spans="1:22" x14ac:dyDescent="0.35">
      <c r="A92" t="s">
        <v>9731</v>
      </c>
      <c r="B92" t="s">
        <v>8930</v>
      </c>
      <c r="D92" t="s">
        <v>10</v>
      </c>
      <c r="F92" t="b">
        <v>0</v>
      </c>
      <c r="G92" s="2">
        <v>43296</v>
      </c>
      <c r="K92" s="6" t="s">
        <v>9723</v>
      </c>
      <c r="L92" t="s">
        <v>8904</v>
      </c>
      <c r="M92" t="s">
        <v>10</v>
      </c>
      <c r="N92" t="s">
        <v>9766</v>
      </c>
      <c r="Q92" t="s">
        <v>42</v>
      </c>
      <c r="R92" t="b">
        <v>1</v>
      </c>
      <c r="S92" s="2">
        <v>42566</v>
      </c>
      <c r="V92" s="2">
        <v>46203</v>
      </c>
    </row>
    <row r="93" spans="1:22" x14ac:dyDescent="0.35">
      <c r="A93" t="s">
        <v>9732</v>
      </c>
      <c r="B93" t="s">
        <v>8932</v>
      </c>
      <c r="D93" t="s">
        <v>10</v>
      </c>
      <c r="F93" t="b">
        <v>0</v>
      </c>
      <c r="G93" s="2">
        <v>43296</v>
      </c>
      <c r="K93" s="6" t="s">
        <v>9652</v>
      </c>
      <c r="L93" t="s">
        <v>8802</v>
      </c>
      <c r="M93" t="s">
        <v>10</v>
      </c>
      <c r="N93" t="s">
        <v>9762</v>
      </c>
      <c r="Q93" t="s">
        <v>42</v>
      </c>
      <c r="R93" t="b">
        <v>1</v>
      </c>
      <c r="S93" s="2">
        <v>42566</v>
      </c>
    </row>
    <row r="94" spans="1:22" x14ac:dyDescent="0.35">
      <c r="A94" t="s">
        <v>9733</v>
      </c>
      <c r="B94" t="s">
        <v>1176</v>
      </c>
      <c r="D94" t="s">
        <v>10</v>
      </c>
      <c r="F94" t="b">
        <v>0</v>
      </c>
      <c r="G94" s="2">
        <v>43296</v>
      </c>
      <c r="K94" t="s">
        <v>9805</v>
      </c>
      <c r="M94" t="s">
        <v>10</v>
      </c>
      <c r="S94" s="2">
        <v>42566</v>
      </c>
    </row>
    <row r="95" spans="1:22" x14ac:dyDescent="0.35">
      <c r="A95" t="s">
        <v>9734</v>
      </c>
      <c r="B95" t="s">
        <v>8935</v>
      </c>
      <c r="D95" t="s">
        <v>10</v>
      </c>
      <c r="F95" t="b">
        <v>0</v>
      </c>
      <c r="G95" s="2">
        <v>43296</v>
      </c>
      <c r="K95" s="6" t="s">
        <v>9638</v>
      </c>
      <c r="L95" t="s">
        <v>8686</v>
      </c>
      <c r="M95" t="s">
        <v>10</v>
      </c>
      <c r="N95" t="s">
        <v>9761</v>
      </c>
      <c r="Q95" t="s">
        <v>42</v>
      </c>
      <c r="R95" t="b">
        <v>1</v>
      </c>
      <c r="S95" s="2">
        <v>42566</v>
      </c>
    </row>
    <row r="96" spans="1:22" x14ac:dyDescent="0.35">
      <c r="A96" t="s">
        <v>9735</v>
      </c>
      <c r="B96" t="s">
        <v>8937</v>
      </c>
      <c r="D96" t="s">
        <v>10</v>
      </c>
      <c r="F96" t="b">
        <v>0</v>
      </c>
      <c r="G96" s="2">
        <v>43296</v>
      </c>
      <c r="K96" s="6" t="s">
        <v>9651</v>
      </c>
      <c r="L96" t="s">
        <v>8800</v>
      </c>
      <c r="M96" t="s">
        <v>10</v>
      </c>
      <c r="N96" t="s">
        <v>9771</v>
      </c>
      <c r="Q96" t="s">
        <v>42</v>
      </c>
      <c r="R96" t="b">
        <v>1</v>
      </c>
      <c r="S96" s="2">
        <v>42566</v>
      </c>
    </row>
    <row r="97" spans="1:22" x14ac:dyDescent="0.35">
      <c r="A97" t="s">
        <v>9736</v>
      </c>
      <c r="B97" t="s">
        <v>8939</v>
      </c>
      <c r="D97" t="s">
        <v>10</v>
      </c>
      <c r="F97" t="b">
        <v>0</v>
      </c>
      <c r="G97" s="2">
        <v>43296</v>
      </c>
      <c r="K97" s="6" t="s">
        <v>9652</v>
      </c>
      <c r="L97" t="s">
        <v>8802</v>
      </c>
      <c r="M97" t="s">
        <v>10</v>
      </c>
      <c r="N97" t="s">
        <v>9762</v>
      </c>
      <c r="Q97" t="s">
        <v>42</v>
      </c>
      <c r="R97" t="b">
        <v>1</v>
      </c>
      <c r="S97" s="2">
        <v>42566</v>
      </c>
    </row>
    <row r="98" spans="1:22" x14ac:dyDescent="0.35">
      <c r="A98" t="s">
        <v>9737</v>
      </c>
      <c r="B98" t="s">
        <v>8941</v>
      </c>
      <c r="D98" t="s">
        <v>10</v>
      </c>
      <c r="F98" t="b">
        <v>0</v>
      </c>
      <c r="G98" s="2">
        <v>43296</v>
      </c>
      <c r="K98" t="s">
        <v>9806</v>
      </c>
      <c r="M98" t="s">
        <v>10</v>
      </c>
      <c r="S98" s="2">
        <v>42566</v>
      </c>
      <c r="V98" s="2">
        <v>45122</v>
      </c>
    </row>
    <row r="99" spans="1:22" x14ac:dyDescent="0.35">
      <c r="A99" t="s">
        <v>9738</v>
      </c>
      <c r="B99" t="s">
        <v>8943</v>
      </c>
      <c r="D99" t="s">
        <v>10</v>
      </c>
      <c r="F99" t="b">
        <v>0</v>
      </c>
      <c r="G99" s="2">
        <v>45122</v>
      </c>
      <c r="K99" s="6" t="s">
        <v>9638</v>
      </c>
      <c r="L99" t="s">
        <v>8686</v>
      </c>
      <c r="M99" t="s">
        <v>10</v>
      </c>
      <c r="N99" t="s">
        <v>9761</v>
      </c>
      <c r="Q99" t="s">
        <v>42</v>
      </c>
      <c r="R99" t="b">
        <v>1</v>
      </c>
      <c r="S99" s="2">
        <v>42566</v>
      </c>
    </row>
    <row r="100" spans="1:22" x14ac:dyDescent="0.35">
      <c r="A100" t="s">
        <v>9739</v>
      </c>
      <c r="B100" t="s">
        <v>8945</v>
      </c>
      <c r="D100" t="s">
        <v>10</v>
      </c>
      <c r="F100" t="b">
        <v>0</v>
      </c>
      <c r="G100" s="2">
        <v>41827</v>
      </c>
      <c r="K100" s="6" t="s">
        <v>9654</v>
      </c>
      <c r="L100" t="s">
        <v>8806</v>
      </c>
      <c r="M100" t="s">
        <v>10</v>
      </c>
      <c r="N100" t="s">
        <v>9807</v>
      </c>
      <c r="Q100" t="s">
        <v>42</v>
      </c>
      <c r="R100" t="b">
        <v>1</v>
      </c>
      <c r="S100" s="2">
        <v>42566</v>
      </c>
      <c r="V100" s="2">
        <v>45122</v>
      </c>
    </row>
    <row r="101" spans="1:22" x14ac:dyDescent="0.35">
      <c r="A101" t="s">
        <v>9740</v>
      </c>
      <c r="B101" t="s">
        <v>8947</v>
      </c>
      <c r="D101" t="s">
        <v>10</v>
      </c>
      <c r="F101" t="b">
        <v>0</v>
      </c>
      <c r="G101" s="2">
        <v>45122</v>
      </c>
      <c r="K101" s="6" t="s">
        <v>9651</v>
      </c>
      <c r="L101" t="s">
        <v>8800</v>
      </c>
      <c r="M101" t="s">
        <v>10</v>
      </c>
      <c r="N101" t="s">
        <v>9771</v>
      </c>
      <c r="Q101" t="s">
        <v>42</v>
      </c>
      <c r="R101" t="b">
        <v>1</v>
      </c>
      <c r="S101" s="2">
        <v>42566</v>
      </c>
    </row>
    <row r="102" spans="1:22" x14ac:dyDescent="0.35">
      <c r="A102" t="s">
        <v>9741</v>
      </c>
      <c r="B102" t="s">
        <v>8949</v>
      </c>
      <c r="D102" t="s">
        <v>10</v>
      </c>
      <c r="F102" t="b">
        <v>0</v>
      </c>
      <c r="G102" s="2">
        <v>45122</v>
      </c>
      <c r="K102" s="6" t="s">
        <v>9655</v>
      </c>
      <c r="L102" t="s">
        <v>8808</v>
      </c>
      <c r="M102" t="s">
        <v>10</v>
      </c>
      <c r="N102" t="s">
        <v>9797</v>
      </c>
      <c r="Q102" t="s">
        <v>42</v>
      </c>
      <c r="R102" t="b">
        <v>1</v>
      </c>
      <c r="S102" s="2">
        <v>42566</v>
      </c>
    </row>
    <row r="103" spans="1:22" x14ac:dyDescent="0.35">
      <c r="A103" t="s">
        <v>9742</v>
      </c>
      <c r="B103" t="s">
        <v>8951</v>
      </c>
      <c r="D103" t="s">
        <v>10</v>
      </c>
      <c r="F103" t="b">
        <v>0</v>
      </c>
      <c r="G103" s="2">
        <v>45122</v>
      </c>
      <c r="K103" s="6" t="s">
        <v>9656</v>
      </c>
      <c r="L103" t="s">
        <v>8810</v>
      </c>
      <c r="M103" t="s">
        <v>10</v>
      </c>
      <c r="N103" t="s">
        <v>9798</v>
      </c>
      <c r="Q103" t="s">
        <v>42</v>
      </c>
      <c r="R103" t="b">
        <v>1</v>
      </c>
      <c r="S103" s="2">
        <v>42566</v>
      </c>
      <c r="V103" s="2">
        <v>42931</v>
      </c>
    </row>
    <row r="104" spans="1:22" x14ac:dyDescent="0.35">
      <c r="A104" t="s">
        <v>9743</v>
      </c>
      <c r="B104" t="s">
        <v>8953</v>
      </c>
      <c r="D104" t="s">
        <v>10</v>
      </c>
      <c r="F104" t="b">
        <v>0</v>
      </c>
      <c r="G104" s="2">
        <v>45122</v>
      </c>
      <c r="K104" s="6" t="s">
        <v>9652</v>
      </c>
      <c r="L104" t="s">
        <v>8802</v>
      </c>
      <c r="M104" t="s">
        <v>10</v>
      </c>
      <c r="N104" t="s">
        <v>9762</v>
      </c>
      <c r="Q104" t="s">
        <v>42</v>
      </c>
      <c r="R104" t="b">
        <v>1</v>
      </c>
      <c r="S104" s="2">
        <v>42566</v>
      </c>
    </row>
    <row r="105" spans="1:22" x14ac:dyDescent="0.35">
      <c r="A105" t="s">
        <v>9744</v>
      </c>
      <c r="B105" t="s">
        <v>8955</v>
      </c>
      <c r="D105" t="s">
        <v>10</v>
      </c>
      <c r="F105" t="b">
        <v>0</v>
      </c>
      <c r="G105" s="2">
        <v>45122</v>
      </c>
      <c r="K105" t="s">
        <v>9808</v>
      </c>
      <c r="M105" t="s">
        <v>10</v>
      </c>
      <c r="S105" s="2">
        <v>42566</v>
      </c>
      <c r="V105" s="2">
        <v>46203</v>
      </c>
    </row>
    <row r="106" spans="1:22" x14ac:dyDescent="0.35">
      <c r="A106" t="s">
        <v>9745</v>
      </c>
      <c r="B106" t="s">
        <v>8957</v>
      </c>
      <c r="D106" t="s">
        <v>10</v>
      </c>
      <c r="F106" t="b">
        <v>0</v>
      </c>
      <c r="G106" s="2">
        <v>45122</v>
      </c>
      <c r="K106" s="6" t="s">
        <v>9638</v>
      </c>
      <c r="L106" t="s">
        <v>8686</v>
      </c>
      <c r="M106" t="s">
        <v>10</v>
      </c>
      <c r="N106" t="s">
        <v>9761</v>
      </c>
      <c r="Q106" t="s">
        <v>42</v>
      </c>
      <c r="R106" t="b">
        <v>1</v>
      </c>
      <c r="S106" s="2">
        <v>42566</v>
      </c>
    </row>
    <row r="107" spans="1:22" x14ac:dyDescent="0.35">
      <c r="A107" t="s">
        <v>9746</v>
      </c>
      <c r="B107" t="s">
        <v>1220</v>
      </c>
      <c r="D107" t="s">
        <v>10</v>
      </c>
      <c r="F107" t="b">
        <v>0</v>
      </c>
      <c r="G107" s="2">
        <v>45122</v>
      </c>
      <c r="K107" s="6" t="s">
        <v>9654</v>
      </c>
      <c r="L107" t="s">
        <v>8806</v>
      </c>
      <c r="M107" t="s">
        <v>10</v>
      </c>
      <c r="N107" t="s">
        <v>9809</v>
      </c>
      <c r="Q107" t="s">
        <v>42</v>
      </c>
      <c r="R107" t="b">
        <v>1</v>
      </c>
      <c r="S107" s="2">
        <v>42566</v>
      </c>
    </row>
    <row r="108" spans="1:22" x14ac:dyDescent="0.35">
      <c r="A108" t="s">
        <v>9747</v>
      </c>
      <c r="B108" t="s">
        <v>8960</v>
      </c>
      <c r="D108" t="s">
        <v>10</v>
      </c>
      <c r="F108" t="b">
        <v>0</v>
      </c>
      <c r="G108" s="2">
        <v>45122</v>
      </c>
      <c r="K108" s="6" t="s">
        <v>9651</v>
      </c>
      <c r="L108" t="s">
        <v>8800</v>
      </c>
      <c r="M108" t="s">
        <v>10</v>
      </c>
      <c r="N108" t="s">
        <v>9771</v>
      </c>
      <c r="Q108" t="s">
        <v>42</v>
      </c>
      <c r="R108" t="b">
        <v>1</v>
      </c>
      <c r="S108" s="2">
        <v>42566</v>
      </c>
    </row>
    <row r="109" spans="1:22" x14ac:dyDescent="0.35">
      <c r="A109" t="s">
        <v>9748</v>
      </c>
      <c r="B109" t="s">
        <v>8962</v>
      </c>
      <c r="D109" t="s">
        <v>10</v>
      </c>
      <c r="F109" t="b">
        <v>0</v>
      </c>
      <c r="G109" s="2">
        <v>46203</v>
      </c>
      <c r="K109" s="6" t="s">
        <v>9719</v>
      </c>
      <c r="L109" t="s">
        <v>8897</v>
      </c>
      <c r="M109" t="s">
        <v>10</v>
      </c>
      <c r="N109" t="s">
        <v>9803</v>
      </c>
      <c r="Q109" t="s">
        <v>42</v>
      </c>
      <c r="R109" t="b">
        <v>1</v>
      </c>
      <c r="S109" s="2">
        <v>42566</v>
      </c>
      <c r="V109" s="2">
        <v>46203</v>
      </c>
    </row>
    <row r="110" spans="1:22" x14ac:dyDescent="0.35">
      <c r="A110" t="s">
        <v>9749</v>
      </c>
      <c r="B110" t="s">
        <v>8964</v>
      </c>
      <c r="D110" t="s">
        <v>10</v>
      </c>
      <c r="F110" t="b">
        <v>0</v>
      </c>
      <c r="G110" s="2">
        <v>46203</v>
      </c>
      <c r="K110" s="6" t="s">
        <v>9656</v>
      </c>
      <c r="L110" t="s">
        <v>8810</v>
      </c>
      <c r="M110" t="s">
        <v>10</v>
      </c>
      <c r="N110" t="s">
        <v>9767</v>
      </c>
      <c r="Q110" t="s">
        <v>42</v>
      </c>
      <c r="R110" t="b">
        <v>1</v>
      </c>
      <c r="S110" s="2">
        <v>42566</v>
      </c>
      <c r="V110" s="2">
        <v>46203</v>
      </c>
    </row>
    <row r="111" spans="1:22" x14ac:dyDescent="0.35">
      <c r="A111" t="s">
        <v>9750</v>
      </c>
      <c r="B111" t="s">
        <v>8966</v>
      </c>
      <c r="D111" t="s">
        <v>10</v>
      </c>
      <c r="F111" t="b">
        <v>0</v>
      </c>
      <c r="G111" s="2">
        <v>41827</v>
      </c>
      <c r="K111" s="6" t="s">
        <v>9652</v>
      </c>
      <c r="L111" t="s">
        <v>8802</v>
      </c>
      <c r="M111" t="s">
        <v>10</v>
      </c>
      <c r="N111" t="s">
        <v>9768</v>
      </c>
      <c r="Q111" t="s">
        <v>42</v>
      </c>
      <c r="R111" t="b">
        <v>1</v>
      </c>
      <c r="S111" s="2">
        <v>42566</v>
      </c>
    </row>
    <row r="112" spans="1:22" x14ac:dyDescent="0.35">
      <c r="A112" t="s">
        <v>9751</v>
      </c>
      <c r="B112" t="s">
        <v>8968</v>
      </c>
      <c r="D112" t="s">
        <v>10</v>
      </c>
      <c r="F112" t="b">
        <v>0</v>
      </c>
      <c r="G112" s="2">
        <v>46203</v>
      </c>
      <c r="K112" t="s">
        <v>9810</v>
      </c>
      <c r="M112" t="s">
        <v>10</v>
      </c>
      <c r="S112" s="2">
        <v>42566</v>
      </c>
    </row>
    <row r="113" spans="1:22" x14ac:dyDescent="0.35">
      <c r="A113" t="s">
        <v>9752</v>
      </c>
      <c r="B113" t="s">
        <v>8970</v>
      </c>
      <c r="D113" t="s">
        <v>10</v>
      </c>
      <c r="F113" t="b">
        <v>0</v>
      </c>
      <c r="G113" s="2">
        <v>46203</v>
      </c>
      <c r="K113" s="6" t="s">
        <v>9638</v>
      </c>
      <c r="L113" t="s">
        <v>8686</v>
      </c>
      <c r="M113" t="s">
        <v>10</v>
      </c>
      <c r="N113" t="s">
        <v>9761</v>
      </c>
      <c r="Q113" t="s">
        <v>42</v>
      </c>
      <c r="R113" t="b">
        <v>1</v>
      </c>
      <c r="S113" s="2">
        <v>42566</v>
      </c>
    </row>
    <row r="114" spans="1:22" x14ac:dyDescent="0.35">
      <c r="A114" t="s">
        <v>9753</v>
      </c>
      <c r="B114" t="s">
        <v>8972</v>
      </c>
      <c r="D114" t="s">
        <v>10</v>
      </c>
      <c r="F114" t="b">
        <v>0</v>
      </c>
      <c r="G114" s="2">
        <v>46203</v>
      </c>
      <c r="K114" s="6" t="s">
        <v>9654</v>
      </c>
      <c r="L114" t="s">
        <v>8806</v>
      </c>
      <c r="M114" t="s">
        <v>10</v>
      </c>
      <c r="N114" t="s">
        <v>9811</v>
      </c>
      <c r="Q114" t="s">
        <v>42</v>
      </c>
      <c r="R114" t="b">
        <v>1</v>
      </c>
      <c r="S114" s="2">
        <v>42566</v>
      </c>
      <c r="V114" s="2">
        <v>46203</v>
      </c>
    </row>
    <row r="115" spans="1:22" x14ac:dyDescent="0.35">
      <c r="A115" t="s">
        <v>9754</v>
      </c>
      <c r="B115" t="s">
        <v>8976</v>
      </c>
      <c r="D115" t="s">
        <v>10</v>
      </c>
      <c r="F115" t="b">
        <v>0</v>
      </c>
      <c r="G115" s="2">
        <v>46203</v>
      </c>
      <c r="K115" s="6" t="s">
        <v>9651</v>
      </c>
      <c r="L115" t="s">
        <v>8800</v>
      </c>
      <c r="M115" t="s">
        <v>10</v>
      </c>
      <c r="N115" t="s">
        <v>9771</v>
      </c>
      <c r="Q115" t="s">
        <v>42</v>
      </c>
      <c r="R115" t="b">
        <v>1</v>
      </c>
      <c r="S115" s="2">
        <v>42566</v>
      </c>
    </row>
    <row r="116" spans="1:22" x14ac:dyDescent="0.35">
      <c r="A116" t="s">
        <v>9755</v>
      </c>
      <c r="B116" t="s">
        <v>8978</v>
      </c>
      <c r="D116" t="s">
        <v>10</v>
      </c>
      <c r="F116" t="b">
        <v>0</v>
      </c>
      <c r="G116" s="2">
        <v>46203</v>
      </c>
      <c r="K116" s="6" t="s">
        <v>9723</v>
      </c>
      <c r="L116" t="s">
        <v>8904</v>
      </c>
      <c r="M116" t="s">
        <v>10</v>
      </c>
      <c r="N116" t="s">
        <v>9766</v>
      </c>
      <c r="Q116" t="s">
        <v>42</v>
      </c>
      <c r="R116" t="b">
        <v>1</v>
      </c>
      <c r="S116" s="2">
        <v>42566</v>
      </c>
      <c r="V116" s="2">
        <v>46203</v>
      </c>
    </row>
    <row r="117" spans="1:22" x14ac:dyDescent="0.35">
      <c r="A117" t="s">
        <v>9756</v>
      </c>
      <c r="B117" t="s">
        <v>8980</v>
      </c>
      <c r="D117" t="s">
        <v>10</v>
      </c>
      <c r="F117" t="b">
        <v>0</v>
      </c>
      <c r="G117" s="2">
        <v>46203</v>
      </c>
      <c r="K117" s="6" t="s">
        <v>9656</v>
      </c>
      <c r="L117" t="s">
        <v>8810</v>
      </c>
      <c r="M117" t="s">
        <v>10</v>
      </c>
      <c r="N117" t="s">
        <v>9767</v>
      </c>
      <c r="Q117" t="s">
        <v>42</v>
      </c>
      <c r="R117" t="b">
        <v>1</v>
      </c>
      <c r="S117" s="2">
        <v>42566</v>
      </c>
      <c r="V117" s="2">
        <v>46203</v>
      </c>
    </row>
    <row r="118" spans="1:22" x14ac:dyDescent="0.35">
      <c r="A118" t="s">
        <v>9757</v>
      </c>
      <c r="B118" t="s">
        <v>8982</v>
      </c>
      <c r="D118" t="s">
        <v>10</v>
      </c>
      <c r="F118" t="b">
        <v>0</v>
      </c>
      <c r="G118" s="2">
        <v>46203</v>
      </c>
      <c r="K118" s="6" t="s">
        <v>9652</v>
      </c>
      <c r="L118" t="s">
        <v>8802</v>
      </c>
      <c r="M118" t="s">
        <v>10</v>
      </c>
      <c r="N118" t="s">
        <v>9762</v>
      </c>
      <c r="Q118" t="s">
        <v>42</v>
      </c>
      <c r="R118" t="b">
        <v>1</v>
      </c>
      <c r="S118" s="2">
        <v>42566</v>
      </c>
    </row>
    <row r="119" spans="1:22" x14ac:dyDescent="0.35">
      <c r="A119" t="s">
        <v>9758</v>
      </c>
      <c r="B119" t="s">
        <v>8984</v>
      </c>
      <c r="D119" t="s">
        <v>10</v>
      </c>
      <c r="F119" t="b">
        <v>0</v>
      </c>
      <c r="G119" s="2">
        <v>46203</v>
      </c>
      <c r="K119" t="s">
        <v>9812</v>
      </c>
      <c r="M119" t="s">
        <v>10</v>
      </c>
      <c r="S119" s="2">
        <v>41827</v>
      </c>
    </row>
    <row r="120" spans="1:22" x14ac:dyDescent="0.35">
      <c r="A120" t="s">
        <v>9759</v>
      </c>
      <c r="B120" t="s">
        <v>8986</v>
      </c>
      <c r="D120" t="s">
        <v>10</v>
      </c>
      <c r="F120" t="b">
        <v>0</v>
      </c>
      <c r="G120" s="2">
        <v>46203</v>
      </c>
      <c r="K120" s="6" t="s">
        <v>9638</v>
      </c>
      <c r="L120" t="s">
        <v>8686</v>
      </c>
      <c r="M120" t="s">
        <v>10</v>
      </c>
      <c r="N120" t="s">
        <v>9638</v>
      </c>
      <c r="Q120" t="s">
        <v>42</v>
      </c>
      <c r="R120" t="b">
        <v>1</v>
      </c>
      <c r="S120" s="2">
        <v>41827</v>
      </c>
    </row>
    <row r="121" spans="1:22" x14ac:dyDescent="0.35">
      <c r="K121" s="6" t="s">
        <v>9739</v>
      </c>
      <c r="L121" t="s">
        <v>8945</v>
      </c>
      <c r="M121" t="s">
        <v>10</v>
      </c>
      <c r="N121" t="s">
        <v>9739</v>
      </c>
      <c r="Q121" t="s">
        <v>42</v>
      </c>
      <c r="R121" t="b">
        <v>1</v>
      </c>
      <c r="S121" s="2">
        <v>41827</v>
      </c>
    </row>
    <row r="122" spans="1:22" x14ac:dyDescent="0.35">
      <c r="K122" s="6" t="s">
        <v>9652</v>
      </c>
      <c r="L122" t="s">
        <v>8802</v>
      </c>
      <c r="M122" t="s">
        <v>10</v>
      </c>
      <c r="N122" t="s">
        <v>9652</v>
      </c>
      <c r="Q122" t="s">
        <v>42</v>
      </c>
      <c r="R122" t="b">
        <v>1</v>
      </c>
      <c r="S122" s="2">
        <v>41827</v>
      </c>
    </row>
    <row r="123" spans="1:22" x14ac:dyDescent="0.35">
      <c r="K123" t="s">
        <v>9813</v>
      </c>
      <c r="M123" t="s">
        <v>10</v>
      </c>
      <c r="S123" s="2">
        <v>42566</v>
      </c>
      <c r="V123" s="2">
        <v>45122</v>
      </c>
    </row>
    <row r="124" spans="1:22" x14ac:dyDescent="0.35">
      <c r="K124" s="6" t="s">
        <v>9638</v>
      </c>
      <c r="L124" t="s">
        <v>8686</v>
      </c>
      <c r="M124" t="s">
        <v>10</v>
      </c>
      <c r="N124" t="s">
        <v>9761</v>
      </c>
      <c r="Q124" t="s">
        <v>42</v>
      </c>
      <c r="R124" t="b">
        <v>1</v>
      </c>
      <c r="S124" s="2">
        <v>42566</v>
      </c>
    </row>
    <row r="125" spans="1:22" x14ac:dyDescent="0.35">
      <c r="K125" s="6" t="s">
        <v>9664</v>
      </c>
      <c r="L125" t="s">
        <v>8827</v>
      </c>
      <c r="M125" t="s">
        <v>10</v>
      </c>
      <c r="N125" t="s">
        <v>9814</v>
      </c>
      <c r="Q125" t="s">
        <v>42</v>
      </c>
      <c r="R125" t="b">
        <v>1</v>
      </c>
      <c r="S125" s="2">
        <v>42566</v>
      </c>
      <c r="V125" s="2">
        <v>45122</v>
      </c>
    </row>
    <row r="126" spans="1:22" x14ac:dyDescent="0.35">
      <c r="K126" s="6" t="s">
        <v>9651</v>
      </c>
      <c r="L126" t="s">
        <v>8800</v>
      </c>
      <c r="M126" t="s">
        <v>10</v>
      </c>
      <c r="N126" t="s">
        <v>9771</v>
      </c>
      <c r="Q126" t="s">
        <v>42</v>
      </c>
      <c r="R126" t="b">
        <v>1</v>
      </c>
      <c r="S126" s="2">
        <v>42566</v>
      </c>
    </row>
    <row r="127" spans="1:22" x14ac:dyDescent="0.35">
      <c r="K127" s="6" t="s">
        <v>9655</v>
      </c>
      <c r="L127" t="s">
        <v>8808</v>
      </c>
      <c r="M127" t="s">
        <v>10</v>
      </c>
      <c r="N127" t="s">
        <v>9797</v>
      </c>
      <c r="Q127" t="s">
        <v>42</v>
      </c>
      <c r="R127" t="b">
        <v>1</v>
      </c>
      <c r="S127" s="2">
        <v>42566</v>
      </c>
    </row>
    <row r="128" spans="1:22" x14ac:dyDescent="0.35">
      <c r="K128" s="6" t="s">
        <v>9652</v>
      </c>
      <c r="L128" t="s">
        <v>8802</v>
      </c>
      <c r="M128" t="s">
        <v>10</v>
      </c>
      <c r="N128" t="s">
        <v>9768</v>
      </c>
      <c r="Q128" t="s">
        <v>42</v>
      </c>
      <c r="R128" t="b">
        <v>1</v>
      </c>
      <c r="S128" s="2">
        <v>42566</v>
      </c>
    </row>
    <row r="129" spans="11:22" x14ac:dyDescent="0.35">
      <c r="K129" t="s">
        <v>9815</v>
      </c>
      <c r="M129" t="s">
        <v>10</v>
      </c>
      <c r="S129" s="2">
        <v>42566</v>
      </c>
      <c r="V129" s="2">
        <v>45122</v>
      </c>
    </row>
    <row r="130" spans="11:22" x14ac:dyDescent="0.35">
      <c r="K130" s="6" t="s">
        <v>9638</v>
      </c>
      <c r="L130" t="s">
        <v>8686</v>
      </c>
      <c r="M130" t="s">
        <v>10</v>
      </c>
      <c r="N130" t="s">
        <v>9761</v>
      </c>
      <c r="Q130" t="s">
        <v>42</v>
      </c>
      <c r="R130" t="b">
        <v>1</v>
      </c>
      <c r="S130" s="2">
        <v>42566</v>
      </c>
    </row>
    <row r="131" spans="11:22" x14ac:dyDescent="0.35">
      <c r="K131" s="6" t="s">
        <v>9664</v>
      </c>
      <c r="L131" t="s">
        <v>8827</v>
      </c>
      <c r="M131" t="s">
        <v>10</v>
      </c>
      <c r="N131" t="s">
        <v>9816</v>
      </c>
      <c r="Q131" t="s">
        <v>42</v>
      </c>
      <c r="R131" t="b">
        <v>1</v>
      </c>
      <c r="S131" s="2">
        <v>42566</v>
      </c>
      <c r="V131" s="2">
        <v>46203</v>
      </c>
    </row>
    <row r="132" spans="11:22" x14ac:dyDescent="0.35">
      <c r="K132" s="6" t="s">
        <v>9651</v>
      </c>
      <c r="L132" t="s">
        <v>8800</v>
      </c>
      <c r="M132" t="s">
        <v>10</v>
      </c>
      <c r="N132" t="s">
        <v>9771</v>
      </c>
      <c r="Q132" t="s">
        <v>42</v>
      </c>
      <c r="R132" t="b">
        <v>1</v>
      </c>
      <c r="S132" s="2">
        <v>42566</v>
      </c>
    </row>
    <row r="133" spans="11:22" x14ac:dyDescent="0.35">
      <c r="K133" s="6" t="s">
        <v>9723</v>
      </c>
      <c r="L133" t="s">
        <v>8904</v>
      </c>
      <c r="M133" t="s">
        <v>10</v>
      </c>
      <c r="N133" t="s">
        <v>9766</v>
      </c>
      <c r="Q133" t="s">
        <v>42</v>
      </c>
      <c r="R133" t="b">
        <v>1</v>
      </c>
      <c r="S133" s="2">
        <v>42566</v>
      </c>
      <c r="V133" s="2">
        <v>46203</v>
      </c>
    </row>
    <row r="134" spans="11:22" x14ac:dyDescent="0.35">
      <c r="K134" s="6" t="s">
        <v>9652</v>
      </c>
      <c r="L134" t="s">
        <v>8802</v>
      </c>
      <c r="M134" t="s">
        <v>10</v>
      </c>
      <c r="N134" t="s">
        <v>9768</v>
      </c>
      <c r="Q134" t="s">
        <v>42</v>
      </c>
      <c r="R134" t="b">
        <v>1</v>
      </c>
      <c r="S134" s="2">
        <v>42566</v>
      </c>
    </row>
    <row r="135" spans="11:22" x14ac:dyDescent="0.35">
      <c r="K135" t="s">
        <v>9817</v>
      </c>
      <c r="M135" t="s">
        <v>10</v>
      </c>
      <c r="S135" s="2">
        <v>42566</v>
      </c>
    </row>
    <row r="136" spans="11:22" x14ac:dyDescent="0.35">
      <c r="K136" s="6" t="s">
        <v>9638</v>
      </c>
      <c r="L136" t="s">
        <v>8686</v>
      </c>
      <c r="M136" t="s">
        <v>10</v>
      </c>
      <c r="N136" t="s">
        <v>9761</v>
      </c>
      <c r="Q136" t="s">
        <v>42</v>
      </c>
      <c r="R136" t="b">
        <v>1</v>
      </c>
      <c r="S136" s="2">
        <v>42566</v>
      </c>
    </row>
    <row r="137" spans="11:22" x14ac:dyDescent="0.35">
      <c r="K137" s="6" t="s">
        <v>9678</v>
      </c>
      <c r="L137" t="s">
        <v>8853</v>
      </c>
      <c r="M137" t="s">
        <v>10</v>
      </c>
      <c r="N137" t="s">
        <v>9796</v>
      </c>
      <c r="Q137" t="s">
        <v>42</v>
      </c>
      <c r="R137" t="b">
        <v>1</v>
      </c>
      <c r="S137" s="2">
        <v>42566</v>
      </c>
    </row>
    <row r="138" spans="11:22" x14ac:dyDescent="0.35">
      <c r="K138" s="6" t="s">
        <v>9723</v>
      </c>
      <c r="L138" t="s">
        <v>8904</v>
      </c>
      <c r="M138" t="s">
        <v>10</v>
      </c>
      <c r="N138" t="s">
        <v>9766</v>
      </c>
      <c r="Q138" t="s">
        <v>42</v>
      </c>
      <c r="R138" t="b">
        <v>1</v>
      </c>
      <c r="S138" s="2">
        <v>42566</v>
      </c>
      <c r="V138" s="2">
        <v>46203</v>
      </c>
    </row>
    <row r="139" spans="11:22" x14ac:dyDescent="0.35">
      <c r="K139" s="6" t="s">
        <v>9656</v>
      </c>
      <c r="L139" t="s">
        <v>8810</v>
      </c>
      <c r="M139" t="s">
        <v>10</v>
      </c>
      <c r="N139" t="s">
        <v>9798</v>
      </c>
      <c r="Q139" t="s">
        <v>42</v>
      </c>
      <c r="R139" t="b">
        <v>1</v>
      </c>
      <c r="S139" s="2">
        <v>42566</v>
      </c>
      <c r="V139" s="2">
        <v>42931</v>
      </c>
    </row>
    <row r="140" spans="11:22" x14ac:dyDescent="0.35">
      <c r="K140" s="6" t="s">
        <v>9652</v>
      </c>
      <c r="L140" t="s">
        <v>8802</v>
      </c>
      <c r="M140" t="s">
        <v>10</v>
      </c>
      <c r="N140" t="s">
        <v>9762</v>
      </c>
      <c r="Q140" t="s">
        <v>42</v>
      </c>
      <c r="R140" t="b">
        <v>1</v>
      </c>
      <c r="S140" s="2">
        <v>42566</v>
      </c>
    </row>
    <row r="141" spans="11:22" x14ac:dyDescent="0.35">
      <c r="K141" t="s">
        <v>9818</v>
      </c>
      <c r="M141" t="s">
        <v>10</v>
      </c>
      <c r="S141" s="2">
        <v>42931</v>
      </c>
    </row>
    <row r="142" spans="11:22" x14ac:dyDescent="0.35">
      <c r="K142" s="6" t="s">
        <v>9638</v>
      </c>
      <c r="L142" t="s">
        <v>8686</v>
      </c>
      <c r="M142" t="s">
        <v>10</v>
      </c>
      <c r="N142" t="s">
        <v>9761</v>
      </c>
      <c r="Q142" t="s">
        <v>42</v>
      </c>
      <c r="R142" t="b">
        <v>1</v>
      </c>
      <c r="S142" s="2">
        <v>42931</v>
      </c>
    </row>
    <row r="143" spans="11:22" x14ac:dyDescent="0.35">
      <c r="K143" s="6" t="s">
        <v>9696</v>
      </c>
      <c r="L143" t="s">
        <v>8884</v>
      </c>
      <c r="M143" t="s">
        <v>10</v>
      </c>
      <c r="N143" t="s">
        <v>9819</v>
      </c>
      <c r="Q143" t="s">
        <v>42</v>
      </c>
      <c r="R143" t="b">
        <v>1</v>
      </c>
      <c r="S143" s="2">
        <v>42931</v>
      </c>
    </row>
    <row r="144" spans="11:22" x14ac:dyDescent="0.35">
      <c r="K144" s="6" t="s">
        <v>9727</v>
      </c>
      <c r="L144" t="s">
        <v>8912</v>
      </c>
      <c r="M144" t="s">
        <v>10</v>
      </c>
      <c r="N144" t="s">
        <v>9820</v>
      </c>
      <c r="Q144" t="s">
        <v>42</v>
      </c>
      <c r="R144" t="b">
        <v>1</v>
      </c>
      <c r="S144" s="2">
        <v>42931</v>
      </c>
    </row>
    <row r="145" spans="11:22" x14ac:dyDescent="0.35">
      <c r="K145" s="6" t="s">
        <v>9652</v>
      </c>
      <c r="L145" t="s">
        <v>8802</v>
      </c>
      <c r="M145" t="s">
        <v>10</v>
      </c>
      <c r="N145" t="s">
        <v>9768</v>
      </c>
      <c r="Q145" t="s">
        <v>42</v>
      </c>
      <c r="R145" t="b">
        <v>1</v>
      </c>
      <c r="S145" s="2">
        <v>42931</v>
      </c>
    </row>
    <row r="146" spans="11:22" x14ac:dyDescent="0.35">
      <c r="K146" t="s">
        <v>9821</v>
      </c>
      <c r="M146" t="s">
        <v>10</v>
      </c>
      <c r="S146" s="2">
        <v>42931</v>
      </c>
    </row>
    <row r="147" spans="11:22" x14ac:dyDescent="0.35">
      <c r="K147" s="6" t="s">
        <v>9638</v>
      </c>
      <c r="L147" t="s">
        <v>8686</v>
      </c>
      <c r="M147" t="s">
        <v>10</v>
      </c>
      <c r="N147" t="s">
        <v>9761</v>
      </c>
      <c r="Q147" t="s">
        <v>42</v>
      </c>
      <c r="R147" t="b">
        <v>1</v>
      </c>
      <c r="S147" s="2">
        <v>42931</v>
      </c>
    </row>
    <row r="148" spans="11:22" x14ac:dyDescent="0.35">
      <c r="K148" s="6" t="s">
        <v>9646</v>
      </c>
      <c r="L148" t="s">
        <v>8754</v>
      </c>
      <c r="M148" t="s">
        <v>10</v>
      </c>
      <c r="N148" t="s">
        <v>9822</v>
      </c>
      <c r="Q148" t="s">
        <v>42</v>
      </c>
      <c r="R148" t="b">
        <v>1</v>
      </c>
      <c r="S148" s="2">
        <v>42931</v>
      </c>
    </row>
    <row r="149" spans="11:22" x14ac:dyDescent="0.35">
      <c r="K149" s="6" t="s">
        <v>9645</v>
      </c>
      <c r="L149" t="s">
        <v>8732</v>
      </c>
      <c r="M149" t="s">
        <v>10</v>
      </c>
      <c r="N149" t="s">
        <v>9783</v>
      </c>
      <c r="Q149" t="s">
        <v>42</v>
      </c>
      <c r="R149" t="b">
        <v>1</v>
      </c>
      <c r="S149" s="2">
        <v>42931</v>
      </c>
    </row>
    <row r="150" spans="11:22" x14ac:dyDescent="0.35">
      <c r="K150" s="6" t="s">
        <v>9644</v>
      </c>
      <c r="L150" t="s">
        <v>8710</v>
      </c>
      <c r="M150" t="s">
        <v>10</v>
      </c>
      <c r="N150" t="s">
        <v>9784</v>
      </c>
      <c r="Q150" t="s">
        <v>42</v>
      </c>
      <c r="R150" t="b">
        <v>1</v>
      </c>
      <c r="S150" s="2">
        <v>42931</v>
      </c>
    </row>
    <row r="151" spans="11:22" x14ac:dyDescent="0.35">
      <c r="K151" s="6" t="s">
        <v>9675</v>
      </c>
      <c r="L151" t="s">
        <v>8847</v>
      </c>
      <c r="M151" t="s">
        <v>10</v>
      </c>
      <c r="N151" t="s">
        <v>9823</v>
      </c>
      <c r="Q151" t="s">
        <v>42</v>
      </c>
      <c r="R151" t="b">
        <v>1</v>
      </c>
      <c r="S151" s="2">
        <v>42931</v>
      </c>
    </row>
    <row r="152" spans="11:22" x14ac:dyDescent="0.35">
      <c r="K152" s="6" t="s">
        <v>9697</v>
      </c>
      <c r="L152" t="s">
        <v>8886</v>
      </c>
      <c r="M152" t="s">
        <v>10</v>
      </c>
      <c r="N152" t="s">
        <v>9785</v>
      </c>
      <c r="Q152" t="s">
        <v>42</v>
      </c>
      <c r="R152" t="b">
        <v>1</v>
      </c>
      <c r="S152" s="2">
        <v>42931</v>
      </c>
    </row>
    <row r="153" spans="11:22" x14ac:dyDescent="0.35">
      <c r="K153" s="6" t="s">
        <v>9730</v>
      </c>
      <c r="L153" t="s">
        <v>8928</v>
      </c>
      <c r="M153" t="s">
        <v>10</v>
      </c>
      <c r="N153" t="s">
        <v>9824</v>
      </c>
      <c r="Q153" t="s">
        <v>42</v>
      </c>
      <c r="R153" t="b">
        <v>1</v>
      </c>
      <c r="S153" s="2">
        <v>42931</v>
      </c>
      <c r="V153" s="2">
        <v>45122</v>
      </c>
    </row>
    <row r="154" spans="11:22" x14ac:dyDescent="0.35">
      <c r="K154" s="6" t="s">
        <v>9652</v>
      </c>
      <c r="L154" t="s">
        <v>8802</v>
      </c>
      <c r="M154" t="s">
        <v>10</v>
      </c>
      <c r="N154" t="s">
        <v>9768</v>
      </c>
      <c r="Q154" t="s">
        <v>42</v>
      </c>
      <c r="R154" t="b">
        <v>1</v>
      </c>
      <c r="S154" s="2">
        <v>42931</v>
      </c>
    </row>
    <row r="155" spans="11:22" x14ac:dyDescent="0.35">
      <c r="K155" t="s">
        <v>9825</v>
      </c>
      <c r="M155" t="s">
        <v>10</v>
      </c>
      <c r="S155" s="2">
        <v>42931</v>
      </c>
      <c r="V155" s="2">
        <v>45122</v>
      </c>
    </row>
    <row r="156" spans="11:22" x14ac:dyDescent="0.35">
      <c r="K156" s="6" t="s">
        <v>9638</v>
      </c>
      <c r="L156" t="s">
        <v>8686</v>
      </c>
      <c r="M156" t="s">
        <v>10</v>
      </c>
      <c r="N156" t="s">
        <v>9761</v>
      </c>
      <c r="Q156" t="s">
        <v>42</v>
      </c>
      <c r="R156" t="b">
        <v>1</v>
      </c>
      <c r="S156" s="2">
        <v>42931</v>
      </c>
    </row>
    <row r="157" spans="11:22" x14ac:dyDescent="0.35">
      <c r="K157" s="6" t="s">
        <v>9646</v>
      </c>
      <c r="L157" t="s">
        <v>8754</v>
      </c>
      <c r="M157" t="s">
        <v>10</v>
      </c>
      <c r="N157" t="s">
        <v>9822</v>
      </c>
      <c r="Q157" t="s">
        <v>42</v>
      </c>
      <c r="R157" t="b">
        <v>1</v>
      </c>
      <c r="S157" s="2">
        <v>42931</v>
      </c>
    </row>
    <row r="158" spans="11:22" x14ac:dyDescent="0.35">
      <c r="K158" s="6" t="s">
        <v>9645</v>
      </c>
      <c r="L158" t="s">
        <v>8732</v>
      </c>
      <c r="M158" t="s">
        <v>10</v>
      </c>
      <c r="N158" t="s">
        <v>9783</v>
      </c>
      <c r="Q158" t="s">
        <v>42</v>
      </c>
      <c r="R158" t="b">
        <v>1</v>
      </c>
      <c r="S158" s="2">
        <v>42931</v>
      </c>
    </row>
    <row r="159" spans="11:22" x14ac:dyDescent="0.35">
      <c r="K159" s="6" t="s">
        <v>9644</v>
      </c>
      <c r="L159" t="s">
        <v>8710</v>
      </c>
      <c r="M159" t="s">
        <v>10</v>
      </c>
      <c r="N159" t="s">
        <v>9784</v>
      </c>
      <c r="Q159" t="s">
        <v>42</v>
      </c>
      <c r="R159" t="b">
        <v>1</v>
      </c>
      <c r="S159" s="2">
        <v>42931</v>
      </c>
    </row>
    <row r="160" spans="11:22" x14ac:dyDescent="0.35">
      <c r="K160" s="6" t="s">
        <v>9675</v>
      </c>
      <c r="L160" t="s">
        <v>8847</v>
      </c>
      <c r="M160" t="s">
        <v>10</v>
      </c>
      <c r="N160" t="s">
        <v>9823</v>
      </c>
      <c r="Q160" t="s">
        <v>42</v>
      </c>
      <c r="R160" t="b">
        <v>1</v>
      </c>
      <c r="S160" s="2">
        <v>42931</v>
      </c>
    </row>
    <row r="161" spans="11:22" x14ac:dyDescent="0.35">
      <c r="K161" s="6" t="s">
        <v>9650</v>
      </c>
      <c r="L161" t="s">
        <v>8797</v>
      </c>
      <c r="M161" t="s">
        <v>10</v>
      </c>
      <c r="N161" t="s">
        <v>9789</v>
      </c>
      <c r="Q161" t="s">
        <v>42</v>
      </c>
      <c r="R161" t="b">
        <v>1</v>
      </c>
      <c r="S161" s="2">
        <v>42931</v>
      </c>
    </row>
    <row r="162" spans="11:22" x14ac:dyDescent="0.35">
      <c r="K162" s="6" t="s">
        <v>9697</v>
      </c>
      <c r="L162" t="s">
        <v>8886</v>
      </c>
      <c r="M162" t="s">
        <v>10</v>
      </c>
      <c r="N162" t="s">
        <v>9785</v>
      </c>
      <c r="Q162" t="s">
        <v>42</v>
      </c>
      <c r="R162" t="b">
        <v>1</v>
      </c>
      <c r="S162" s="2">
        <v>42931</v>
      </c>
    </row>
    <row r="163" spans="11:22" x14ac:dyDescent="0.35">
      <c r="K163" s="6" t="s">
        <v>9730</v>
      </c>
      <c r="L163" t="s">
        <v>8928</v>
      </c>
      <c r="M163" t="s">
        <v>10</v>
      </c>
      <c r="N163" t="s">
        <v>9824</v>
      </c>
      <c r="Q163" t="s">
        <v>42</v>
      </c>
      <c r="R163" t="b">
        <v>1</v>
      </c>
      <c r="S163" s="2">
        <v>42931</v>
      </c>
      <c r="V163" s="2">
        <v>45122</v>
      </c>
    </row>
    <row r="164" spans="11:22" x14ac:dyDescent="0.35">
      <c r="K164" s="6" t="s">
        <v>9652</v>
      </c>
      <c r="L164" t="s">
        <v>8802</v>
      </c>
      <c r="M164" t="s">
        <v>10</v>
      </c>
      <c r="N164" t="s">
        <v>9768</v>
      </c>
      <c r="Q164" t="s">
        <v>42</v>
      </c>
      <c r="R164" t="b">
        <v>1</v>
      </c>
      <c r="S164" s="2">
        <v>42931</v>
      </c>
    </row>
    <row r="165" spans="11:22" x14ac:dyDescent="0.35">
      <c r="K165" t="s">
        <v>9826</v>
      </c>
      <c r="M165" t="s">
        <v>10</v>
      </c>
      <c r="S165" s="2">
        <v>42931</v>
      </c>
      <c r="V165" s="2">
        <v>46203</v>
      </c>
    </row>
    <row r="166" spans="11:22" x14ac:dyDescent="0.35">
      <c r="K166" s="6" t="s">
        <v>9638</v>
      </c>
      <c r="L166" t="s">
        <v>8686</v>
      </c>
      <c r="M166" t="s">
        <v>10</v>
      </c>
      <c r="N166" t="s">
        <v>9761</v>
      </c>
      <c r="Q166" t="s">
        <v>42</v>
      </c>
      <c r="R166" t="b">
        <v>1</v>
      </c>
      <c r="S166" s="2">
        <v>42931</v>
      </c>
    </row>
    <row r="167" spans="11:22" x14ac:dyDescent="0.35">
      <c r="K167" s="6" t="s">
        <v>9664</v>
      </c>
      <c r="L167" t="s">
        <v>8827</v>
      </c>
      <c r="M167" t="s">
        <v>10</v>
      </c>
      <c r="N167" t="s">
        <v>9827</v>
      </c>
      <c r="Q167" t="s">
        <v>42</v>
      </c>
      <c r="R167" t="b">
        <v>1</v>
      </c>
      <c r="S167" s="2">
        <v>42931</v>
      </c>
      <c r="V167" s="2">
        <v>45122</v>
      </c>
    </row>
    <row r="168" spans="11:22" x14ac:dyDescent="0.35">
      <c r="K168" s="6" t="s">
        <v>9651</v>
      </c>
      <c r="L168" t="s">
        <v>8800</v>
      </c>
      <c r="M168" t="s">
        <v>10</v>
      </c>
      <c r="N168" t="s">
        <v>9771</v>
      </c>
      <c r="Q168" t="s">
        <v>42</v>
      </c>
      <c r="R168" t="b">
        <v>1</v>
      </c>
      <c r="S168" s="2">
        <v>42931</v>
      </c>
    </row>
    <row r="169" spans="11:22" x14ac:dyDescent="0.35">
      <c r="K169" s="6" t="s">
        <v>9719</v>
      </c>
      <c r="L169" t="s">
        <v>8897</v>
      </c>
      <c r="M169" t="s">
        <v>10</v>
      </c>
      <c r="N169" t="s">
        <v>9803</v>
      </c>
      <c r="Q169" t="s">
        <v>42</v>
      </c>
      <c r="R169" t="b">
        <v>1</v>
      </c>
      <c r="S169" s="2">
        <v>42931</v>
      </c>
      <c r="V169" s="2">
        <v>46203</v>
      </c>
    </row>
    <row r="170" spans="11:22" x14ac:dyDescent="0.35">
      <c r="K170" s="6" t="s">
        <v>9652</v>
      </c>
      <c r="L170" t="s">
        <v>8802</v>
      </c>
      <c r="M170" t="s">
        <v>10</v>
      </c>
      <c r="N170" t="s">
        <v>9768</v>
      </c>
      <c r="Q170" t="s">
        <v>42</v>
      </c>
      <c r="R170" t="b">
        <v>1</v>
      </c>
      <c r="S170" s="2">
        <v>42931</v>
      </c>
    </row>
    <row r="171" spans="11:22" x14ac:dyDescent="0.35">
      <c r="K171" t="s">
        <v>9828</v>
      </c>
      <c r="M171" t="s">
        <v>10</v>
      </c>
      <c r="S171" s="2">
        <v>43296</v>
      </c>
      <c r="V171" s="2">
        <v>45122</v>
      </c>
    </row>
    <row r="172" spans="11:22" x14ac:dyDescent="0.35">
      <c r="K172" s="6" t="s">
        <v>9731</v>
      </c>
      <c r="L172" t="s">
        <v>8930</v>
      </c>
      <c r="M172" t="s">
        <v>10</v>
      </c>
      <c r="N172" t="s">
        <v>9829</v>
      </c>
      <c r="Q172" t="s">
        <v>42</v>
      </c>
      <c r="R172" t="b">
        <v>1</v>
      </c>
      <c r="S172" s="2">
        <v>43296</v>
      </c>
      <c r="V172" s="2">
        <v>45122</v>
      </c>
    </row>
    <row r="173" spans="11:22" x14ac:dyDescent="0.35">
      <c r="K173" s="6" t="s">
        <v>9732</v>
      </c>
      <c r="L173" t="s">
        <v>8932</v>
      </c>
      <c r="M173" t="s">
        <v>10</v>
      </c>
      <c r="N173" t="s">
        <v>9830</v>
      </c>
      <c r="Q173" t="s">
        <v>42</v>
      </c>
      <c r="R173" t="b">
        <v>1</v>
      </c>
      <c r="S173" s="2">
        <v>43296</v>
      </c>
    </row>
    <row r="174" spans="11:22" x14ac:dyDescent="0.35">
      <c r="K174" s="6" t="s">
        <v>9733</v>
      </c>
      <c r="L174" t="s">
        <v>1176</v>
      </c>
      <c r="M174" t="s">
        <v>10</v>
      </c>
      <c r="N174" t="s">
        <v>9831</v>
      </c>
      <c r="Q174" t="s">
        <v>42</v>
      </c>
      <c r="R174" t="b">
        <v>1</v>
      </c>
      <c r="S174" s="2">
        <v>43296</v>
      </c>
      <c r="V174" s="2">
        <v>45122</v>
      </c>
    </row>
    <row r="175" spans="11:22" x14ac:dyDescent="0.35">
      <c r="K175" s="6" t="s">
        <v>9734</v>
      </c>
      <c r="L175" t="s">
        <v>8935</v>
      </c>
      <c r="M175" t="s">
        <v>10</v>
      </c>
      <c r="N175" t="s">
        <v>9832</v>
      </c>
      <c r="Q175" t="s">
        <v>42</v>
      </c>
      <c r="R175" t="b">
        <v>1</v>
      </c>
      <c r="S175" s="2">
        <v>43296</v>
      </c>
    </row>
    <row r="176" spans="11:22" x14ac:dyDescent="0.35">
      <c r="K176" s="6" t="s">
        <v>9735</v>
      </c>
      <c r="L176" t="s">
        <v>8937</v>
      </c>
      <c r="M176" t="s">
        <v>10</v>
      </c>
      <c r="N176" t="s">
        <v>9833</v>
      </c>
      <c r="Q176" t="s">
        <v>42</v>
      </c>
      <c r="R176" t="b">
        <v>1</v>
      </c>
      <c r="S176" s="2">
        <v>43296</v>
      </c>
      <c r="V176" s="2">
        <v>45122</v>
      </c>
    </row>
    <row r="177" spans="11:19" x14ac:dyDescent="0.35">
      <c r="K177" s="6" t="s">
        <v>9736</v>
      </c>
      <c r="L177" t="s">
        <v>8939</v>
      </c>
      <c r="M177" t="s">
        <v>10</v>
      </c>
      <c r="N177" t="s">
        <v>9834</v>
      </c>
      <c r="Q177" t="s">
        <v>42</v>
      </c>
      <c r="R177" t="b">
        <v>1</v>
      </c>
      <c r="S177" s="2">
        <v>43296</v>
      </c>
    </row>
    <row r="178" spans="11:19" x14ac:dyDescent="0.35">
      <c r="K178" s="6" t="s">
        <v>9737</v>
      </c>
      <c r="L178" t="s">
        <v>8941</v>
      </c>
      <c r="M178" t="s">
        <v>10</v>
      </c>
      <c r="N178" t="s">
        <v>9835</v>
      </c>
      <c r="Q178" t="s">
        <v>42</v>
      </c>
      <c r="R178" t="b">
        <v>1</v>
      </c>
      <c r="S178" s="2">
        <v>43296</v>
      </c>
    </row>
    <row r="179" spans="11:19" x14ac:dyDescent="0.35">
      <c r="K179" t="s">
        <v>9836</v>
      </c>
      <c r="M179" t="s">
        <v>10</v>
      </c>
      <c r="S179" s="2">
        <v>45122</v>
      </c>
    </row>
    <row r="180" spans="11:19" x14ac:dyDescent="0.35">
      <c r="K180" s="6" t="s">
        <v>9638</v>
      </c>
      <c r="L180" t="s">
        <v>8686</v>
      </c>
      <c r="M180" t="s">
        <v>10</v>
      </c>
      <c r="N180" t="s">
        <v>9761</v>
      </c>
      <c r="Q180" t="s">
        <v>42</v>
      </c>
      <c r="R180" t="b">
        <v>1</v>
      </c>
      <c r="S180" s="2">
        <v>45122</v>
      </c>
    </row>
    <row r="181" spans="11:19" x14ac:dyDescent="0.35">
      <c r="K181" s="6" t="s">
        <v>9676</v>
      </c>
      <c r="L181" t="s">
        <v>8849</v>
      </c>
      <c r="M181" t="s">
        <v>10</v>
      </c>
      <c r="N181" t="s">
        <v>9837</v>
      </c>
      <c r="Q181" t="s">
        <v>42</v>
      </c>
      <c r="R181" t="b">
        <v>1</v>
      </c>
      <c r="S181" s="2">
        <v>45122</v>
      </c>
    </row>
    <row r="182" spans="11:19" x14ac:dyDescent="0.35">
      <c r="K182" s="6" t="s">
        <v>9645</v>
      </c>
      <c r="L182" t="s">
        <v>8732</v>
      </c>
      <c r="M182" t="s">
        <v>10</v>
      </c>
      <c r="N182" t="s">
        <v>9783</v>
      </c>
      <c r="Q182" t="s">
        <v>42</v>
      </c>
      <c r="R182" t="b">
        <v>1</v>
      </c>
      <c r="S182" s="2">
        <v>45122</v>
      </c>
    </row>
    <row r="183" spans="11:19" x14ac:dyDescent="0.35">
      <c r="K183" s="6" t="s">
        <v>9644</v>
      </c>
      <c r="L183" t="s">
        <v>8710</v>
      </c>
      <c r="M183" t="s">
        <v>10</v>
      </c>
      <c r="N183" t="s">
        <v>9784</v>
      </c>
      <c r="Q183" t="s">
        <v>42</v>
      </c>
      <c r="R183" t="b">
        <v>1</v>
      </c>
      <c r="S183" s="2">
        <v>45122</v>
      </c>
    </row>
    <row r="184" spans="11:19" x14ac:dyDescent="0.35">
      <c r="K184" s="6" t="s">
        <v>9675</v>
      </c>
      <c r="L184" t="s">
        <v>8847</v>
      </c>
      <c r="M184" t="s">
        <v>10</v>
      </c>
      <c r="N184" t="s">
        <v>9823</v>
      </c>
      <c r="Q184" t="s">
        <v>42</v>
      </c>
      <c r="R184" t="b">
        <v>1</v>
      </c>
      <c r="S184" s="2">
        <v>45122</v>
      </c>
    </row>
    <row r="185" spans="11:19" x14ac:dyDescent="0.35">
      <c r="K185" s="6" t="s">
        <v>9697</v>
      </c>
      <c r="L185" t="s">
        <v>8886</v>
      </c>
      <c r="M185" t="s">
        <v>10</v>
      </c>
      <c r="N185" t="s">
        <v>9785</v>
      </c>
      <c r="Q185" t="s">
        <v>42</v>
      </c>
      <c r="R185" t="b">
        <v>1</v>
      </c>
      <c r="S185" s="2">
        <v>45122</v>
      </c>
    </row>
    <row r="186" spans="11:19" x14ac:dyDescent="0.35">
      <c r="K186" s="6" t="s">
        <v>9746</v>
      </c>
      <c r="L186" t="s">
        <v>1220</v>
      </c>
      <c r="M186" t="s">
        <v>10</v>
      </c>
      <c r="N186" t="s">
        <v>9838</v>
      </c>
      <c r="Q186" t="s">
        <v>42</v>
      </c>
      <c r="R186" t="b">
        <v>1</v>
      </c>
      <c r="S186" s="2">
        <v>45122</v>
      </c>
    </row>
    <row r="187" spans="11:19" x14ac:dyDescent="0.35">
      <c r="K187" s="6" t="s">
        <v>9652</v>
      </c>
      <c r="L187" t="s">
        <v>8802</v>
      </c>
      <c r="M187" t="s">
        <v>10</v>
      </c>
      <c r="N187" t="s">
        <v>9768</v>
      </c>
      <c r="Q187" t="s">
        <v>42</v>
      </c>
      <c r="R187" t="b">
        <v>1</v>
      </c>
      <c r="S187" s="2">
        <v>45122</v>
      </c>
    </row>
    <row r="188" spans="11:19" x14ac:dyDescent="0.35">
      <c r="K188" t="s">
        <v>9839</v>
      </c>
      <c r="M188" t="s">
        <v>10</v>
      </c>
      <c r="S188" s="2">
        <v>45122</v>
      </c>
    </row>
    <row r="189" spans="11:19" x14ac:dyDescent="0.35">
      <c r="K189" s="6" t="s">
        <v>9638</v>
      </c>
      <c r="L189" t="s">
        <v>8686</v>
      </c>
      <c r="M189" t="s">
        <v>10</v>
      </c>
      <c r="N189" t="s">
        <v>9761</v>
      </c>
      <c r="Q189" t="s">
        <v>42</v>
      </c>
      <c r="R189" t="b">
        <v>1</v>
      </c>
      <c r="S189" s="2">
        <v>45122</v>
      </c>
    </row>
    <row r="190" spans="11:19" x14ac:dyDescent="0.35">
      <c r="K190" s="6" t="s">
        <v>9653</v>
      </c>
      <c r="L190" t="s">
        <v>8804</v>
      </c>
      <c r="M190" t="s">
        <v>10</v>
      </c>
      <c r="N190" t="s">
        <v>9840</v>
      </c>
      <c r="Q190" t="s">
        <v>42</v>
      </c>
      <c r="R190" t="b">
        <v>1</v>
      </c>
      <c r="S190" s="2">
        <v>45122</v>
      </c>
    </row>
    <row r="191" spans="11:19" x14ac:dyDescent="0.35">
      <c r="K191" s="6" t="s">
        <v>9651</v>
      </c>
      <c r="L191" t="s">
        <v>8800</v>
      </c>
      <c r="M191" t="s">
        <v>10</v>
      </c>
      <c r="N191" t="s">
        <v>9841</v>
      </c>
      <c r="Q191" t="s">
        <v>42</v>
      </c>
      <c r="R191" t="b">
        <v>1</v>
      </c>
      <c r="S191" s="2">
        <v>45122</v>
      </c>
    </row>
    <row r="192" spans="11:19" x14ac:dyDescent="0.35">
      <c r="K192" s="6" t="s">
        <v>9652</v>
      </c>
      <c r="L192" t="s">
        <v>8802</v>
      </c>
      <c r="M192" t="s">
        <v>10</v>
      </c>
      <c r="N192" t="s">
        <v>9768</v>
      </c>
      <c r="Q192" t="s">
        <v>42</v>
      </c>
      <c r="R192" t="b">
        <v>1</v>
      </c>
      <c r="S192" s="2">
        <v>45122</v>
      </c>
    </row>
    <row r="193" spans="11:19" x14ac:dyDescent="0.35">
      <c r="K193" t="s">
        <v>9842</v>
      </c>
      <c r="M193" t="s">
        <v>10</v>
      </c>
      <c r="S193" s="2">
        <v>41827</v>
      </c>
    </row>
    <row r="194" spans="11:19" x14ac:dyDescent="0.35">
      <c r="K194" s="6" t="s">
        <v>9638</v>
      </c>
      <c r="L194" t="s">
        <v>8686</v>
      </c>
      <c r="M194" t="s">
        <v>10</v>
      </c>
      <c r="N194" t="s">
        <v>9761</v>
      </c>
      <c r="Q194" t="s">
        <v>42</v>
      </c>
      <c r="R194" t="b">
        <v>1</v>
      </c>
      <c r="S194" s="2">
        <v>41827</v>
      </c>
    </row>
    <row r="195" spans="11:19" x14ac:dyDescent="0.35">
      <c r="K195" s="6" t="s">
        <v>9647</v>
      </c>
      <c r="L195" t="s">
        <v>8774</v>
      </c>
      <c r="M195" t="s">
        <v>10</v>
      </c>
      <c r="N195" t="s">
        <v>9843</v>
      </c>
      <c r="Q195" t="s">
        <v>42</v>
      </c>
      <c r="R195" t="b">
        <v>1</v>
      </c>
      <c r="S195" s="2">
        <v>41827</v>
      </c>
    </row>
    <row r="196" spans="11:19" x14ac:dyDescent="0.35">
      <c r="K196" s="6" t="s">
        <v>9652</v>
      </c>
      <c r="L196" t="s">
        <v>8802</v>
      </c>
      <c r="M196" t="s">
        <v>10</v>
      </c>
      <c r="N196" t="s">
        <v>9768</v>
      </c>
      <c r="Q196" t="s">
        <v>42</v>
      </c>
      <c r="R196" t="b">
        <v>1</v>
      </c>
      <c r="S196" s="2">
        <v>41827</v>
      </c>
    </row>
    <row r="197" spans="11:19" x14ac:dyDescent="0.35">
      <c r="K197" t="s">
        <v>9844</v>
      </c>
      <c r="M197" t="s">
        <v>10</v>
      </c>
      <c r="S197" s="2">
        <v>45122</v>
      </c>
    </row>
    <row r="198" spans="11:19" x14ac:dyDescent="0.35">
      <c r="K198" s="6" t="s">
        <v>9638</v>
      </c>
      <c r="L198" t="s">
        <v>8686</v>
      </c>
      <c r="M198" t="s">
        <v>10</v>
      </c>
      <c r="N198" t="s">
        <v>9761</v>
      </c>
      <c r="Q198" t="s">
        <v>42</v>
      </c>
      <c r="R198" t="b">
        <v>1</v>
      </c>
      <c r="S198" s="2">
        <v>45122</v>
      </c>
    </row>
    <row r="199" spans="11:19" x14ac:dyDescent="0.35">
      <c r="K199" s="6" t="s">
        <v>9696</v>
      </c>
      <c r="L199" t="s">
        <v>8884</v>
      </c>
      <c r="M199" t="s">
        <v>10</v>
      </c>
      <c r="N199" t="s">
        <v>9819</v>
      </c>
      <c r="Q199" t="s">
        <v>42</v>
      </c>
      <c r="R199" t="b">
        <v>1</v>
      </c>
      <c r="S199" s="2">
        <v>45122</v>
      </c>
    </row>
    <row r="200" spans="11:19" x14ac:dyDescent="0.35">
      <c r="K200" s="6" t="s">
        <v>9651</v>
      </c>
      <c r="L200" t="s">
        <v>8800</v>
      </c>
      <c r="M200" t="s">
        <v>10</v>
      </c>
      <c r="N200" t="s">
        <v>9771</v>
      </c>
      <c r="Q200" t="s">
        <v>42</v>
      </c>
      <c r="R200" t="b">
        <v>1</v>
      </c>
      <c r="S200" s="2">
        <v>45122</v>
      </c>
    </row>
    <row r="201" spans="11:19" x14ac:dyDescent="0.35">
      <c r="K201" s="6" t="s">
        <v>9652</v>
      </c>
      <c r="L201" t="s">
        <v>8802</v>
      </c>
      <c r="M201" t="s">
        <v>10</v>
      </c>
      <c r="N201" t="s">
        <v>9768</v>
      </c>
      <c r="Q201" t="s">
        <v>42</v>
      </c>
      <c r="R201" t="b">
        <v>1</v>
      </c>
      <c r="S201" s="2">
        <v>45122</v>
      </c>
    </row>
    <row r="202" spans="11:19" x14ac:dyDescent="0.35">
      <c r="K202" t="s">
        <v>9845</v>
      </c>
      <c r="M202" t="s">
        <v>10</v>
      </c>
      <c r="S202" s="2">
        <v>45122</v>
      </c>
    </row>
    <row r="203" spans="11:19" x14ac:dyDescent="0.35">
      <c r="K203" s="6" t="s">
        <v>9638</v>
      </c>
      <c r="L203" t="s">
        <v>8686</v>
      </c>
      <c r="M203" t="s">
        <v>10</v>
      </c>
      <c r="N203" t="s">
        <v>9761</v>
      </c>
      <c r="Q203" t="s">
        <v>42</v>
      </c>
      <c r="R203" t="b">
        <v>1</v>
      </c>
      <c r="S203" s="2">
        <v>45122</v>
      </c>
    </row>
    <row r="204" spans="11:19" x14ac:dyDescent="0.35">
      <c r="K204" s="6" t="s">
        <v>9696</v>
      </c>
      <c r="L204" t="s">
        <v>8884</v>
      </c>
      <c r="M204" t="s">
        <v>10</v>
      </c>
      <c r="N204" t="s">
        <v>9819</v>
      </c>
      <c r="Q204" t="s">
        <v>42</v>
      </c>
      <c r="R204" t="b">
        <v>1</v>
      </c>
      <c r="S204" s="2">
        <v>45122</v>
      </c>
    </row>
    <row r="205" spans="11:19" x14ac:dyDescent="0.35">
      <c r="K205" s="6" t="s">
        <v>9651</v>
      </c>
      <c r="L205" t="s">
        <v>8800</v>
      </c>
      <c r="M205" t="s">
        <v>10</v>
      </c>
      <c r="N205" t="s">
        <v>9771</v>
      </c>
      <c r="Q205" t="s">
        <v>42</v>
      </c>
      <c r="R205" t="b">
        <v>1</v>
      </c>
      <c r="S205" s="2">
        <v>45122</v>
      </c>
    </row>
    <row r="206" spans="11:19" x14ac:dyDescent="0.35">
      <c r="K206" s="6" t="s">
        <v>9727</v>
      </c>
      <c r="L206" t="s">
        <v>8912</v>
      </c>
      <c r="M206" t="s">
        <v>10</v>
      </c>
      <c r="N206" t="s">
        <v>9820</v>
      </c>
      <c r="Q206" t="s">
        <v>42</v>
      </c>
      <c r="R206" t="b">
        <v>1</v>
      </c>
      <c r="S206" s="2">
        <v>45122</v>
      </c>
    </row>
    <row r="207" spans="11:19" x14ac:dyDescent="0.35">
      <c r="K207" s="6" t="s">
        <v>9652</v>
      </c>
      <c r="L207" t="s">
        <v>8802</v>
      </c>
      <c r="M207" t="s">
        <v>10</v>
      </c>
      <c r="N207" t="s">
        <v>9768</v>
      </c>
      <c r="Q207" t="s">
        <v>42</v>
      </c>
      <c r="R207" t="b">
        <v>1</v>
      </c>
      <c r="S207" s="2">
        <v>45122</v>
      </c>
    </row>
    <row r="208" spans="11:19" x14ac:dyDescent="0.35">
      <c r="K208" t="s">
        <v>9846</v>
      </c>
      <c r="M208" t="s">
        <v>10</v>
      </c>
      <c r="S208" s="2">
        <v>45122</v>
      </c>
    </row>
    <row r="209" spans="11:19" x14ac:dyDescent="0.35">
      <c r="K209" s="6" t="s">
        <v>9638</v>
      </c>
      <c r="L209" t="s">
        <v>8686</v>
      </c>
      <c r="M209" t="s">
        <v>10</v>
      </c>
      <c r="N209" t="s">
        <v>9761</v>
      </c>
      <c r="Q209" t="s">
        <v>42</v>
      </c>
      <c r="R209" t="b">
        <v>1</v>
      </c>
      <c r="S209" s="2">
        <v>45122</v>
      </c>
    </row>
    <row r="210" spans="11:19" x14ac:dyDescent="0.35">
      <c r="K210" s="6" t="s">
        <v>9651</v>
      </c>
      <c r="L210" t="s">
        <v>8800</v>
      </c>
      <c r="M210" t="s">
        <v>10</v>
      </c>
      <c r="N210" t="s">
        <v>9771</v>
      </c>
      <c r="Q210" t="s">
        <v>42</v>
      </c>
      <c r="R210" t="b">
        <v>1</v>
      </c>
      <c r="S210" s="2">
        <v>45122</v>
      </c>
    </row>
    <row r="211" spans="11:19" x14ac:dyDescent="0.35">
      <c r="K211" s="6" t="s">
        <v>9652</v>
      </c>
      <c r="L211" t="s">
        <v>8802</v>
      </c>
      <c r="M211" t="s">
        <v>10</v>
      </c>
      <c r="N211" t="s">
        <v>9768</v>
      </c>
      <c r="Q211" t="s">
        <v>42</v>
      </c>
      <c r="R211" t="b">
        <v>1</v>
      </c>
      <c r="S211" s="2">
        <v>45122</v>
      </c>
    </row>
    <row r="212" spans="11:19" x14ac:dyDescent="0.35">
      <c r="K212" t="s">
        <v>9847</v>
      </c>
      <c r="M212" t="s">
        <v>10</v>
      </c>
      <c r="S212" s="2">
        <v>45122</v>
      </c>
    </row>
    <row r="213" spans="11:19" x14ac:dyDescent="0.35">
      <c r="K213" s="6" t="s">
        <v>9638</v>
      </c>
      <c r="L213" t="s">
        <v>8686</v>
      </c>
      <c r="M213" t="s">
        <v>10</v>
      </c>
      <c r="N213" t="s">
        <v>9761</v>
      </c>
      <c r="Q213" t="s">
        <v>42</v>
      </c>
      <c r="R213" t="b">
        <v>1</v>
      </c>
      <c r="S213" s="2">
        <v>45122</v>
      </c>
    </row>
    <row r="214" spans="11:19" x14ac:dyDescent="0.35">
      <c r="K214" s="6" t="s">
        <v>9738</v>
      </c>
      <c r="L214" t="s">
        <v>8943</v>
      </c>
      <c r="M214" t="s">
        <v>10</v>
      </c>
      <c r="N214" t="s">
        <v>9848</v>
      </c>
      <c r="Q214" t="s">
        <v>42</v>
      </c>
      <c r="R214" t="b">
        <v>1</v>
      </c>
      <c r="S214" s="2">
        <v>45122</v>
      </c>
    </row>
    <row r="215" spans="11:19" x14ac:dyDescent="0.35">
      <c r="K215" s="6" t="s">
        <v>9651</v>
      </c>
      <c r="L215" t="s">
        <v>8800</v>
      </c>
      <c r="M215" t="s">
        <v>10</v>
      </c>
      <c r="N215" t="s">
        <v>9771</v>
      </c>
      <c r="Q215" t="s">
        <v>42</v>
      </c>
      <c r="R215" t="b">
        <v>1</v>
      </c>
      <c r="S215" s="2">
        <v>45122</v>
      </c>
    </row>
    <row r="216" spans="11:19" x14ac:dyDescent="0.35">
      <c r="K216" s="6" t="s">
        <v>9652</v>
      </c>
      <c r="L216" t="s">
        <v>8802</v>
      </c>
      <c r="M216" t="s">
        <v>10</v>
      </c>
      <c r="N216" t="s">
        <v>9768</v>
      </c>
      <c r="Q216" t="s">
        <v>42</v>
      </c>
      <c r="R216" t="b">
        <v>1</v>
      </c>
      <c r="S216" s="2">
        <v>45122</v>
      </c>
    </row>
    <row r="217" spans="11:19" x14ac:dyDescent="0.35">
      <c r="K217" t="s">
        <v>9849</v>
      </c>
      <c r="M217" t="s">
        <v>10</v>
      </c>
      <c r="S217" s="2">
        <v>45122</v>
      </c>
    </row>
    <row r="218" spans="11:19" x14ac:dyDescent="0.35">
      <c r="K218" s="6" t="s">
        <v>9740</v>
      </c>
      <c r="L218" t="s">
        <v>8947</v>
      </c>
      <c r="M218" t="s">
        <v>10</v>
      </c>
      <c r="N218" t="s">
        <v>9850</v>
      </c>
      <c r="Q218" t="s">
        <v>42</v>
      </c>
      <c r="R218" t="b">
        <v>1</v>
      </c>
      <c r="S218" s="2">
        <v>45122</v>
      </c>
    </row>
    <row r="219" spans="11:19" x14ac:dyDescent="0.35">
      <c r="K219" s="6" t="s">
        <v>9741</v>
      </c>
      <c r="L219" t="s">
        <v>8949</v>
      </c>
      <c r="M219" t="s">
        <v>10</v>
      </c>
      <c r="N219" t="s">
        <v>9851</v>
      </c>
      <c r="Q219" t="s">
        <v>42</v>
      </c>
      <c r="R219" t="b">
        <v>1</v>
      </c>
      <c r="S219" s="2">
        <v>45122</v>
      </c>
    </row>
    <row r="220" spans="11:19" x14ac:dyDescent="0.35">
      <c r="K220" s="6" t="s">
        <v>9742</v>
      </c>
      <c r="L220" t="s">
        <v>8951</v>
      </c>
      <c r="M220" t="s">
        <v>10</v>
      </c>
      <c r="N220" t="s">
        <v>9852</v>
      </c>
      <c r="Q220" t="s">
        <v>42</v>
      </c>
      <c r="R220" t="b">
        <v>1</v>
      </c>
      <c r="S220" s="2">
        <v>45122</v>
      </c>
    </row>
    <row r="221" spans="11:19" x14ac:dyDescent="0.35">
      <c r="K221" s="6" t="s">
        <v>9652</v>
      </c>
      <c r="L221" t="s">
        <v>8802</v>
      </c>
      <c r="M221" t="s">
        <v>10</v>
      </c>
      <c r="N221" t="s">
        <v>9768</v>
      </c>
      <c r="Q221" t="s">
        <v>42</v>
      </c>
      <c r="R221" t="b">
        <v>1</v>
      </c>
      <c r="S221" s="2">
        <v>45122</v>
      </c>
    </row>
    <row r="222" spans="11:19" x14ac:dyDescent="0.35">
      <c r="K222" t="s">
        <v>9853</v>
      </c>
      <c r="M222" t="s">
        <v>10</v>
      </c>
      <c r="S222" s="2">
        <v>45122</v>
      </c>
    </row>
    <row r="223" spans="11:19" x14ac:dyDescent="0.35">
      <c r="K223" s="6" t="s">
        <v>9638</v>
      </c>
      <c r="L223" t="s">
        <v>8686</v>
      </c>
      <c r="M223" t="s">
        <v>10</v>
      </c>
      <c r="N223" t="s">
        <v>9761</v>
      </c>
      <c r="Q223" t="s">
        <v>42</v>
      </c>
      <c r="R223" t="b">
        <v>1</v>
      </c>
      <c r="S223" s="2">
        <v>45122</v>
      </c>
    </row>
    <row r="224" spans="11:19" x14ac:dyDescent="0.35">
      <c r="K224" s="6" t="s">
        <v>9650</v>
      </c>
      <c r="L224" t="s">
        <v>8797</v>
      </c>
      <c r="M224" t="s">
        <v>10</v>
      </c>
      <c r="N224" t="s">
        <v>9789</v>
      </c>
      <c r="Q224" t="s">
        <v>42</v>
      </c>
      <c r="R224" t="b">
        <v>1</v>
      </c>
      <c r="S224" s="2">
        <v>45122</v>
      </c>
    </row>
    <row r="225" spans="11:19" x14ac:dyDescent="0.35">
      <c r="K225" s="6" t="s">
        <v>9651</v>
      </c>
      <c r="L225" t="s">
        <v>8800</v>
      </c>
      <c r="M225" t="s">
        <v>10</v>
      </c>
      <c r="N225" t="s">
        <v>9771</v>
      </c>
      <c r="Q225" t="s">
        <v>42</v>
      </c>
      <c r="R225" t="b">
        <v>1</v>
      </c>
      <c r="S225" s="2">
        <v>45122</v>
      </c>
    </row>
    <row r="226" spans="11:19" x14ac:dyDescent="0.35">
      <c r="K226" s="6" t="s">
        <v>9652</v>
      </c>
      <c r="L226" t="s">
        <v>8802</v>
      </c>
      <c r="M226" t="s">
        <v>10</v>
      </c>
      <c r="N226" t="s">
        <v>9768</v>
      </c>
      <c r="Q226" t="s">
        <v>42</v>
      </c>
      <c r="R226" t="b">
        <v>1</v>
      </c>
      <c r="S226" s="2">
        <v>45122</v>
      </c>
    </row>
    <row r="227" spans="11:19" x14ac:dyDescent="0.35">
      <c r="K227" t="s">
        <v>9854</v>
      </c>
      <c r="M227" t="s">
        <v>10</v>
      </c>
      <c r="S227" s="2">
        <v>45122</v>
      </c>
    </row>
    <row r="228" spans="11:19" x14ac:dyDescent="0.35">
      <c r="K228" s="6" t="s">
        <v>9638</v>
      </c>
      <c r="L228" t="s">
        <v>8686</v>
      </c>
      <c r="M228" t="s">
        <v>10</v>
      </c>
      <c r="N228" t="s">
        <v>9761</v>
      </c>
      <c r="Q228" t="s">
        <v>42</v>
      </c>
      <c r="R228" t="b">
        <v>1</v>
      </c>
      <c r="S228" s="2">
        <v>45122</v>
      </c>
    </row>
    <row r="229" spans="11:19" x14ac:dyDescent="0.35">
      <c r="K229" s="6" t="s">
        <v>9661</v>
      </c>
      <c r="L229" t="s">
        <v>8821</v>
      </c>
      <c r="M229" t="s">
        <v>10</v>
      </c>
      <c r="N229" t="s">
        <v>9855</v>
      </c>
      <c r="Q229" t="s">
        <v>42</v>
      </c>
      <c r="R229" t="b">
        <v>1</v>
      </c>
      <c r="S229" s="2">
        <v>45122</v>
      </c>
    </row>
    <row r="230" spans="11:19" x14ac:dyDescent="0.35">
      <c r="K230" s="6" t="s">
        <v>9652</v>
      </c>
      <c r="L230" t="s">
        <v>8802</v>
      </c>
      <c r="M230" t="s">
        <v>10</v>
      </c>
      <c r="N230" t="s">
        <v>9762</v>
      </c>
      <c r="Q230" t="s">
        <v>42</v>
      </c>
      <c r="R230" t="b">
        <v>1</v>
      </c>
      <c r="S230" s="2">
        <v>45122</v>
      </c>
    </row>
    <row r="231" spans="11:19" x14ac:dyDescent="0.35">
      <c r="K231" t="s">
        <v>9856</v>
      </c>
      <c r="M231" t="s">
        <v>10</v>
      </c>
      <c r="S231" s="2">
        <v>45122</v>
      </c>
    </row>
    <row r="232" spans="11:19" x14ac:dyDescent="0.35">
      <c r="K232" s="6" t="s">
        <v>9638</v>
      </c>
      <c r="L232" t="s">
        <v>8686</v>
      </c>
      <c r="M232" t="s">
        <v>10</v>
      </c>
      <c r="N232" t="s">
        <v>9761</v>
      </c>
      <c r="Q232" t="s">
        <v>42</v>
      </c>
      <c r="R232" t="b">
        <v>1</v>
      </c>
      <c r="S232" s="2">
        <v>45122</v>
      </c>
    </row>
    <row r="233" spans="11:19" x14ac:dyDescent="0.35">
      <c r="K233" s="6" t="s">
        <v>9747</v>
      </c>
      <c r="L233" t="s">
        <v>8960</v>
      </c>
      <c r="M233" t="s">
        <v>10</v>
      </c>
      <c r="N233" t="s">
        <v>9857</v>
      </c>
      <c r="Q233" t="s">
        <v>42</v>
      </c>
      <c r="R233" t="b">
        <v>1</v>
      </c>
      <c r="S233" s="2">
        <v>45122</v>
      </c>
    </row>
    <row r="234" spans="11:19" x14ac:dyDescent="0.35">
      <c r="K234" s="6" t="s">
        <v>9652</v>
      </c>
      <c r="L234" t="s">
        <v>8802</v>
      </c>
      <c r="M234" t="s">
        <v>10</v>
      </c>
      <c r="N234" t="s">
        <v>9768</v>
      </c>
      <c r="Q234" t="s">
        <v>42</v>
      </c>
      <c r="R234" t="b">
        <v>1</v>
      </c>
      <c r="S234" s="2">
        <v>45122</v>
      </c>
    </row>
    <row r="235" spans="11:19" x14ac:dyDescent="0.35">
      <c r="K235" t="s">
        <v>9858</v>
      </c>
      <c r="M235" t="s">
        <v>10</v>
      </c>
      <c r="S235" s="2">
        <v>45122</v>
      </c>
    </row>
    <row r="236" spans="11:19" x14ac:dyDescent="0.35">
      <c r="K236" s="6" t="s">
        <v>9740</v>
      </c>
      <c r="L236" t="s">
        <v>8947</v>
      </c>
      <c r="M236" t="s">
        <v>10</v>
      </c>
      <c r="N236" t="s">
        <v>9850</v>
      </c>
      <c r="Q236" t="s">
        <v>42</v>
      </c>
      <c r="R236" t="b">
        <v>1</v>
      </c>
      <c r="S236" s="2">
        <v>45122</v>
      </c>
    </row>
    <row r="237" spans="11:19" x14ac:dyDescent="0.35">
      <c r="K237" s="6" t="s">
        <v>9741</v>
      </c>
      <c r="L237" t="s">
        <v>8949</v>
      </c>
      <c r="M237" t="s">
        <v>10</v>
      </c>
      <c r="N237" t="s">
        <v>9851</v>
      </c>
      <c r="Q237" t="s">
        <v>42</v>
      </c>
      <c r="R237" t="b">
        <v>1</v>
      </c>
      <c r="S237" s="2">
        <v>45122</v>
      </c>
    </row>
    <row r="238" spans="11:19" x14ac:dyDescent="0.35">
      <c r="K238" s="6" t="s">
        <v>9639</v>
      </c>
      <c r="L238" t="s">
        <v>8688</v>
      </c>
      <c r="M238" t="s">
        <v>10</v>
      </c>
      <c r="N238" t="s">
        <v>9859</v>
      </c>
      <c r="Q238" t="s">
        <v>42</v>
      </c>
      <c r="R238" t="b">
        <v>1</v>
      </c>
      <c r="S238" s="2">
        <v>45122</v>
      </c>
    </row>
    <row r="239" spans="11:19" x14ac:dyDescent="0.35">
      <c r="K239" s="6" t="s">
        <v>9650</v>
      </c>
      <c r="L239" t="s">
        <v>8797</v>
      </c>
      <c r="M239" t="s">
        <v>10</v>
      </c>
      <c r="N239" t="s">
        <v>9789</v>
      </c>
      <c r="Q239" t="s">
        <v>42</v>
      </c>
      <c r="R239" t="b">
        <v>1</v>
      </c>
      <c r="S239" s="2">
        <v>45122</v>
      </c>
    </row>
    <row r="240" spans="11:19" x14ac:dyDescent="0.35">
      <c r="K240" s="6" t="s">
        <v>9652</v>
      </c>
      <c r="L240" t="s">
        <v>8802</v>
      </c>
      <c r="M240" t="s">
        <v>10</v>
      </c>
      <c r="N240" t="s">
        <v>9768</v>
      </c>
      <c r="Q240" t="s">
        <v>42</v>
      </c>
      <c r="R240" t="b">
        <v>1</v>
      </c>
      <c r="S240" s="2">
        <v>45122</v>
      </c>
    </row>
    <row r="241" spans="11:19" x14ac:dyDescent="0.35">
      <c r="K241" t="s">
        <v>9860</v>
      </c>
      <c r="M241" t="s">
        <v>10</v>
      </c>
      <c r="S241" s="2">
        <v>45122</v>
      </c>
    </row>
    <row r="242" spans="11:19" x14ac:dyDescent="0.35">
      <c r="K242" s="6" t="s">
        <v>9740</v>
      </c>
      <c r="L242" t="s">
        <v>8947</v>
      </c>
      <c r="M242" t="s">
        <v>10</v>
      </c>
      <c r="N242" t="s">
        <v>9861</v>
      </c>
      <c r="Q242" t="s">
        <v>42</v>
      </c>
      <c r="R242" t="b">
        <v>1</v>
      </c>
      <c r="S242" s="2">
        <v>45122</v>
      </c>
    </row>
    <row r="243" spans="11:19" x14ac:dyDescent="0.35">
      <c r="K243" s="6" t="s">
        <v>9741</v>
      </c>
      <c r="L243" t="s">
        <v>8949</v>
      </c>
      <c r="M243" t="s">
        <v>10</v>
      </c>
      <c r="N243" t="s">
        <v>9851</v>
      </c>
      <c r="Q243" t="s">
        <v>42</v>
      </c>
      <c r="R243" t="b">
        <v>1</v>
      </c>
      <c r="S243" s="2">
        <v>45122</v>
      </c>
    </row>
    <row r="244" spans="11:19" x14ac:dyDescent="0.35">
      <c r="K244" s="6" t="s">
        <v>9639</v>
      </c>
      <c r="L244" t="s">
        <v>8688</v>
      </c>
      <c r="M244" t="s">
        <v>10</v>
      </c>
      <c r="N244" t="s">
        <v>9859</v>
      </c>
      <c r="Q244" t="s">
        <v>42</v>
      </c>
      <c r="R244" t="b">
        <v>1</v>
      </c>
      <c r="S244" s="2">
        <v>45122</v>
      </c>
    </row>
    <row r="245" spans="11:19" x14ac:dyDescent="0.35">
      <c r="K245" s="6" t="s">
        <v>9675</v>
      </c>
      <c r="L245" t="s">
        <v>8847</v>
      </c>
      <c r="M245" t="s">
        <v>10</v>
      </c>
      <c r="N245" t="s">
        <v>9823</v>
      </c>
      <c r="Q245" t="s">
        <v>42</v>
      </c>
      <c r="R245" t="b">
        <v>1</v>
      </c>
      <c r="S245" s="2">
        <v>45122</v>
      </c>
    </row>
    <row r="246" spans="11:19" x14ac:dyDescent="0.35">
      <c r="K246" s="6" t="s">
        <v>9652</v>
      </c>
      <c r="L246" t="s">
        <v>8802</v>
      </c>
      <c r="M246" t="s">
        <v>10</v>
      </c>
      <c r="N246" t="s">
        <v>9768</v>
      </c>
      <c r="Q246" t="s">
        <v>42</v>
      </c>
      <c r="R246" t="b">
        <v>1</v>
      </c>
      <c r="S246" s="2">
        <v>45122</v>
      </c>
    </row>
    <row r="247" spans="11:19" x14ac:dyDescent="0.35">
      <c r="K247" t="s">
        <v>9862</v>
      </c>
      <c r="M247" t="s">
        <v>10</v>
      </c>
      <c r="S247" s="2">
        <v>42277</v>
      </c>
    </row>
    <row r="248" spans="11:19" x14ac:dyDescent="0.35">
      <c r="K248" s="6" t="s">
        <v>9638</v>
      </c>
      <c r="L248" t="s">
        <v>8686</v>
      </c>
      <c r="M248" t="s">
        <v>10</v>
      </c>
      <c r="N248" t="s">
        <v>9761</v>
      </c>
      <c r="Q248" t="s">
        <v>42</v>
      </c>
      <c r="R248" t="b">
        <v>1</v>
      </c>
      <c r="S248" s="2">
        <v>42277</v>
      </c>
    </row>
    <row r="249" spans="11:19" x14ac:dyDescent="0.35">
      <c r="K249" s="6" t="s">
        <v>9648</v>
      </c>
      <c r="L249" t="s">
        <v>1217</v>
      </c>
      <c r="M249" t="s">
        <v>10</v>
      </c>
      <c r="N249" t="s">
        <v>9863</v>
      </c>
      <c r="Q249" t="s">
        <v>42</v>
      </c>
      <c r="R249" t="b">
        <v>1</v>
      </c>
      <c r="S249" s="2">
        <v>42277</v>
      </c>
    </row>
    <row r="250" spans="11:19" x14ac:dyDescent="0.35">
      <c r="K250" s="6" t="s">
        <v>9652</v>
      </c>
      <c r="L250" t="s">
        <v>8802</v>
      </c>
      <c r="M250" t="s">
        <v>10</v>
      </c>
      <c r="N250" t="s">
        <v>9768</v>
      </c>
      <c r="Q250" t="s">
        <v>42</v>
      </c>
      <c r="R250" t="b">
        <v>1</v>
      </c>
      <c r="S250" s="2">
        <v>42277</v>
      </c>
    </row>
    <row r="251" spans="11:19" x14ac:dyDescent="0.35">
      <c r="K251" t="s">
        <v>9864</v>
      </c>
      <c r="M251" t="s">
        <v>10</v>
      </c>
      <c r="S251" s="2">
        <v>45122</v>
      </c>
    </row>
    <row r="252" spans="11:19" x14ac:dyDescent="0.35">
      <c r="K252" s="6" t="s">
        <v>9638</v>
      </c>
      <c r="L252" t="s">
        <v>8686</v>
      </c>
      <c r="M252" t="s">
        <v>10</v>
      </c>
      <c r="N252" t="s">
        <v>9761</v>
      </c>
      <c r="Q252" t="s">
        <v>42</v>
      </c>
      <c r="R252" t="b">
        <v>1</v>
      </c>
      <c r="S252" s="2">
        <v>45122</v>
      </c>
    </row>
    <row r="253" spans="11:19" x14ac:dyDescent="0.35">
      <c r="K253" s="6" t="s">
        <v>9743</v>
      </c>
      <c r="L253" t="s">
        <v>8953</v>
      </c>
      <c r="M253" t="s">
        <v>10</v>
      </c>
      <c r="N253" t="s">
        <v>9865</v>
      </c>
      <c r="Q253" t="s">
        <v>42</v>
      </c>
      <c r="R253" t="b">
        <v>1</v>
      </c>
      <c r="S253" s="2">
        <v>45122</v>
      </c>
    </row>
    <row r="254" spans="11:19" x14ac:dyDescent="0.35">
      <c r="K254" s="6" t="s">
        <v>9652</v>
      </c>
      <c r="L254" t="s">
        <v>8802</v>
      </c>
      <c r="M254" t="s">
        <v>10</v>
      </c>
      <c r="N254" t="s">
        <v>9768</v>
      </c>
      <c r="Q254" t="s">
        <v>42</v>
      </c>
      <c r="R254" t="b">
        <v>1</v>
      </c>
      <c r="S254" s="2">
        <v>45122</v>
      </c>
    </row>
    <row r="255" spans="11:19" x14ac:dyDescent="0.35">
      <c r="K255" t="s">
        <v>9866</v>
      </c>
      <c r="M255" t="s">
        <v>10</v>
      </c>
      <c r="S255" s="2">
        <v>45122</v>
      </c>
    </row>
    <row r="256" spans="11:19" x14ac:dyDescent="0.35">
      <c r="K256" s="6" t="s">
        <v>9740</v>
      </c>
      <c r="L256" t="s">
        <v>8947</v>
      </c>
      <c r="M256" t="s">
        <v>10</v>
      </c>
      <c r="N256" t="s">
        <v>9850</v>
      </c>
      <c r="Q256" t="s">
        <v>42</v>
      </c>
      <c r="R256" t="b">
        <v>1</v>
      </c>
      <c r="S256" s="2">
        <v>45122</v>
      </c>
    </row>
    <row r="257" spans="11:19" x14ac:dyDescent="0.35">
      <c r="K257" s="6" t="s">
        <v>9741</v>
      </c>
      <c r="L257" t="s">
        <v>8949</v>
      </c>
      <c r="M257" t="s">
        <v>10</v>
      </c>
      <c r="N257" t="s">
        <v>9851</v>
      </c>
      <c r="Q257" t="s">
        <v>42</v>
      </c>
      <c r="R257" t="b">
        <v>1</v>
      </c>
      <c r="S257" s="2">
        <v>45122</v>
      </c>
    </row>
    <row r="258" spans="11:19" x14ac:dyDescent="0.35">
      <c r="K258" s="6" t="s">
        <v>9639</v>
      </c>
      <c r="L258" t="s">
        <v>8688</v>
      </c>
      <c r="M258" t="s">
        <v>10</v>
      </c>
      <c r="N258" t="s">
        <v>9859</v>
      </c>
      <c r="Q258" t="s">
        <v>42</v>
      </c>
      <c r="R258" t="b">
        <v>1</v>
      </c>
      <c r="S258" s="2">
        <v>45122</v>
      </c>
    </row>
    <row r="259" spans="11:19" x14ac:dyDescent="0.35">
      <c r="K259" s="6" t="s">
        <v>9652</v>
      </c>
      <c r="L259" t="s">
        <v>8802</v>
      </c>
      <c r="M259" t="s">
        <v>10</v>
      </c>
      <c r="N259" t="s">
        <v>9768</v>
      </c>
      <c r="Q259" t="s">
        <v>42</v>
      </c>
      <c r="R259" t="b">
        <v>1</v>
      </c>
      <c r="S259" s="2">
        <v>45122</v>
      </c>
    </row>
    <row r="260" spans="11:19" x14ac:dyDescent="0.35">
      <c r="K260" t="s">
        <v>9867</v>
      </c>
      <c r="M260" t="s">
        <v>10</v>
      </c>
      <c r="S260" s="2">
        <v>45122</v>
      </c>
    </row>
    <row r="261" spans="11:19" x14ac:dyDescent="0.35">
      <c r="K261" s="6" t="s">
        <v>9638</v>
      </c>
      <c r="L261" t="s">
        <v>8686</v>
      </c>
      <c r="M261" t="s">
        <v>10</v>
      </c>
      <c r="N261" t="s">
        <v>9761</v>
      </c>
      <c r="Q261" t="s">
        <v>42</v>
      </c>
      <c r="R261" t="b">
        <v>1</v>
      </c>
      <c r="S261" s="2">
        <v>45122</v>
      </c>
    </row>
    <row r="262" spans="11:19" x14ac:dyDescent="0.35">
      <c r="K262" s="6" t="s">
        <v>9677</v>
      </c>
      <c r="L262" t="s">
        <v>8851</v>
      </c>
      <c r="M262" t="s">
        <v>10</v>
      </c>
      <c r="N262" t="s">
        <v>9868</v>
      </c>
      <c r="Q262" t="s">
        <v>42</v>
      </c>
      <c r="R262" t="b">
        <v>1</v>
      </c>
      <c r="S262" s="2">
        <v>45122</v>
      </c>
    </row>
    <row r="263" spans="11:19" x14ac:dyDescent="0.35">
      <c r="K263" s="6" t="s">
        <v>9744</v>
      </c>
      <c r="L263" t="s">
        <v>8955</v>
      </c>
      <c r="M263" t="s">
        <v>10</v>
      </c>
      <c r="N263" t="s">
        <v>9869</v>
      </c>
      <c r="Q263" t="s">
        <v>42</v>
      </c>
      <c r="R263" t="b">
        <v>1</v>
      </c>
      <c r="S263" s="2">
        <v>45122</v>
      </c>
    </row>
    <row r="264" spans="11:19" x14ac:dyDescent="0.35">
      <c r="K264" s="6" t="s">
        <v>9652</v>
      </c>
      <c r="L264" t="s">
        <v>8802</v>
      </c>
      <c r="M264" t="s">
        <v>10</v>
      </c>
      <c r="N264" t="s">
        <v>9768</v>
      </c>
      <c r="Q264" t="s">
        <v>42</v>
      </c>
      <c r="R264" t="b">
        <v>1</v>
      </c>
      <c r="S264" s="2">
        <v>45122</v>
      </c>
    </row>
    <row r="265" spans="11:19" x14ac:dyDescent="0.35">
      <c r="K265" t="s">
        <v>9870</v>
      </c>
      <c r="M265" t="s">
        <v>10</v>
      </c>
      <c r="S265" s="2">
        <v>45122</v>
      </c>
    </row>
    <row r="266" spans="11:19" x14ac:dyDescent="0.35">
      <c r="K266" s="6" t="s">
        <v>9638</v>
      </c>
      <c r="L266" t="s">
        <v>8686</v>
      </c>
      <c r="M266" t="s">
        <v>10</v>
      </c>
      <c r="N266" t="s">
        <v>9761</v>
      </c>
      <c r="Q266" t="s">
        <v>42</v>
      </c>
      <c r="R266" t="b">
        <v>1</v>
      </c>
      <c r="S266" s="2">
        <v>45122</v>
      </c>
    </row>
    <row r="267" spans="11:19" x14ac:dyDescent="0.35">
      <c r="K267" s="6" t="s">
        <v>9678</v>
      </c>
      <c r="L267" t="s">
        <v>8853</v>
      </c>
      <c r="M267" t="s">
        <v>10</v>
      </c>
      <c r="N267" t="s">
        <v>9871</v>
      </c>
      <c r="Q267" t="s">
        <v>42</v>
      </c>
      <c r="R267" t="b">
        <v>1</v>
      </c>
      <c r="S267" s="2">
        <v>45122</v>
      </c>
    </row>
    <row r="268" spans="11:19" x14ac:dyDescent="0.35">
      <c r="K268" s="6" t="s">
        <v>9744</v>
      </c>
      <c r="L268" t="s">
        <v>8955</v>
      </c>
      <c r="M268" t="s">
        <v>10</v>
      </c>
      <c r="N268" t="s">
        <v>9869</v>
      </c>
      <c r="Q268" t="s">
        <v>42</v>
      </c>
      <c r="R268" t="b">
        <v>1</v>
      </c>
      <c r="S268" s="2">
        <v>45122</v>
      </c>
    </row>
    <row r="269" spans="11:19" x14ac:dyDescent="0.35">
      <c r="K269" s="6" t="s">
        <v>9652</v>
      </c>
      <c r="L269" t="s">
        <v>8802</v>
      </c>
      <c r="M269" t="s">
        <v>10</v>
      </c>
      <c r="N269" t="s">
        <v>9768</v>
      </c>
      <c r="Q269" t="s">
        <v>42</v>
      </c>
      <c r="R269" t="b">
        <v>1</v>
      </c>
      <c r="S269" s="2">
        <v>45122</v>
      </c>
    </row>
    <row r="270" spans="11:19" x14ac:dyDescent="0.35">
      <c r="K270" t="s">
        <v>9872</v>
      </c>
      <c r="M270" t="s">
        <v>10</v>
      </c>
      <c r="S270" s="2">
        <v>45122</v>
      </c>
    </row>
    <row r="271" spans="11:19" x14ac:dyDescent="0.35">
      <c r="K271" s="6" t="s">
        <v>9638</v>
      </c>
      <c r="L271" t="s">
        <v>8686</v>
      </c>
      <c r="M271" t="s">
        <v>10</v>
      </c>
      <c r="N271" t="s">
        <v>9761</v>
      </c>
      <c r="Q271" t="s">
        <v>42</v>
      </c>
      <c r="R271" t="b">
        <v>1</v>
      </c>
      <c r="S271" s="2">
        <v>45122</v>
      </c>
    </row>
    <row r="272" spans="11:19" x14ac:dyDescent="0.35">
      <c r="K272" s="6" t="s">
        <v>9661</v>
      </c>
      <c r="L272" t="s">
        <v>8821</v>
      </c>
      <c r="M272" t="s">
        <v>10</v>
      </c>
      <c r="N272" t="s">
        <v>9855</v>
      </c>
      <c r="Q272" t="s">
        <v>42</v>
      </c>
      <c r="R272" t="b">
        <v>1</v>
      </c>
      <c r="S272" s="2">
        <v>45122</v>
      </c>
    </row>
    <row r="273" spans="11:19" x14ac:dyDescent="0.35">
      <c r="K273" s="6" t="s">
        <v>9651</v>
      </c>
      <c r="L273" t="s">
        <v>8800</v>
      </c>
      <c r="M273" t="s">
        <v>10</v>
      </c>
      <c r="N273" t="s">
        <v>9771</v>
      </c>
      <c r="Q273" t="s">
        <v>42</v>
      </c>
      <c r="R273" t="b">
        <v>1</v>
      </c>
      <c r="S273" s="2">
        <v>45122</v>
      </c>
    </row>
    <row r="274" spans="11:19" x14ac:dyDescent="0.35">
      <c r="K274" s="6" t="s">
        <v>9652</v>
      </c>
      <c r="L274" t="s">
        <v>8802</v>
      </c>
      <c r="M274" t="s">
        <v>10</v>
      </c>
      <c r="N274" t="s">
        <v>9762</v>
      </c>
      <c r="Q274" t="s">
        <v>42</v>
      </c>
      <c r="R274" t="b">
        <v>1</v>
      </c>
      <c r="S274" s="2">
        <v>45122</v>
      </c>
    </row>
    <row r="275" spans="11:19" x14ac:dyDescent="0.35">
      <c r="K275" t="s">
        <v>9873</v>
      </c>
      <c r="M275" t="s">
        <v>10</v>
      </c>
      <c r="S275" s="2">
        <v>45122</v>
      </c>
    </row>
    <row r="276" spans="11:19" x14ac:dyDescent="0.35">
      <c r="K276" s="6" t="s">
        <v>9638</v>
      </c>
      <c r="L276" t="s">
        <v>8686</v>
      </c>
      <c r="M276" t="s">
        <v>10</v>
      </c>
      <c r="N276" t="s">
        <v>9761</v>
      </c>
      <c r="Q276" t="s">
        <v>42</v>
      </c>
      <c r="R276" t="b">
        <v>1</v>
      </c>
      <c r="S276" s="2">
        <v>45122</v>
      </c>
    </row>
    <row r="277" spans="11:19" x14ac:dyDescent="0.35">
      <c r="K277" s="6" t="s">
        <v>9646</v>
      </c>
      <c r="L277" t="s">
        <v>8754</v>
      </c>
      <c r="M277" t="s">
        <v>10</v>
      </c>
      <c r="N277" t="s">
        <v>9822</v>
      </c>
      <c r="Q277" t="s">
        <v>42</v>
      </c>
      <c r="R277" t="b">
        <v>1</v>
      </c>
      <c r="S277" s="2">
        <v>45122</v>
      </c>
    </row>
    <row r="278" spans="11:19" x14ac:dyDescent="0.35">
      <c r="K278" s="6" t="s">
        <v>9645</v>
      </c>
      <c r="L278" t="s">
        <v>8732</v>
      </c>
      <c r="M278" t="s">
        <v>10</v>
      </c>
      <c r="N278" t="s">
        <v>9783</v>
      </c>
      <c r="Q278" t="s">
        <v>42</v>
      </c>
      <c r="R278" t="b">
        <v>1</v>
      </c>
      <c r="S278" s="2">
        <v>45122</v>
      </c>
    </row>
    <row r="279" spans="11:19" x14ac:dyDescent="0.35">
      <c r="K279" s="6" t="s">
        <v>9644</v>
      </c>
      <c r="L279" t="s">
        <v>8710</v>
      </c>
      <c r="M279" t="s">
        <v>10</v>
      </c>
      <c r="N279" t="s">
        <v>9784</v>
      </c>
      <c r="Q279" t="s">
        <v>42</v>
      </c>
      <c r="R279" t="b">
        <v>1</v>
      </c>
      <c r="S279" s="2">
        <v>45122</v>
      </c>
    </row>
    <row r="280" spans="11:19" x14ac:dyDescent="0.35">
      <c r="K280" s="6" t="s">
        <v>9675</v>
      </c>
      <c r="L280" t="s">
        <v>8847</v>
      </c>
      <c r="M280" t="s">
        <v>10</v>
      </c>
      <c r="N280" t="s">
        <v>9823</v>
      </c>
      <c r="Q280" t="s">
        <v>42</v>
      </c>
      <c r="R280" t="b">
        <v>1</v>
      </c>
      <c r="S280" s="2">
        <v>45122</v>
      </c>
    </row>
    <row r="281" spans="11:19" x14ac:dyDescent="0.35">
      <c r="K281" s="6" t="s">
        <v>9730</v>
      </c>
      <c r="L281" t="s">
        <v>8928</v>
      </c>
      <c r="M281" t="s">
        <v>10</v>
      </c>
      <c r="N281" t="s">
        <v>9824</v>
      </c>
      <c r="Q281" t="s">
        <v>42</v>
      </c>
      <c r="R281" t="b">
        <v>1</v>
      </c>
      <c r="S281" s="2">
        <v>45122</v>
      </c>
    </row>
    <row r="282" spans="11:19" x14ac:dyDescent="0.35">
      <c r="K282" s="6" t="s">
        <v>9652</v>
      </c>
      <c r="L282" t="s">
        <v>8802</v>
      </c>
      <c r="M282" t="s">
        <v>10</v>
      </c>
      <c r="N282" t="s">
        <v>9768</v>
      </c>
      <c r="Q282" t="s">
        <v>42</v>
      </c>
      <c r="R282" t="b">
        <v>1</v>
      </c>
      <c r="S282" s="2">
        <v>45122</v>
      </c>
    </row>
    <row r="283" spans="11:19" x14ac:dyDescent="0.35">
      <c r="K283" t="s">
        <v>9874</v>
      </c>
      <c r="M283" t="s">
        <v>10</v>
      </c>
      <c r="S283" s="2">
        <v>45122</v>
      </c>
    </row>
    <row r="284" spans="11:19" x14ac:dyDescent="0.35">
      <c r="K284" s="6" t="s">
        <v>9638</v>
      </c>
      <c r="L284" t="s">
        <v>8686</v>
      </c>
      <c r="M284" t="s">
        <v>10</v>
      </c>
      <c r="N284" t="s">
        <v>9761</v>
      </c>
      <c r="Q284" t="s">
        <v>42</v>
      </c>
      <c r="R284" t="b">
        <v>1</v>
      </c>
      <c r="S284" s="2">
        <v>45122</v>
      </c>
    </row>
    <row r="285" spans="11:19" x14ac:dyDescent="0.35">
      <c r="K285" s="6" t="s">
        <v>9745</v>
      </c>
      <c r="L285" t="s">
        <v>8957</v>
      </c>
      <c r="M285" t="s">
        <v>10</v>
      </c>
      <c r="N285" t="s">
        <v>9875</v>
      </c>
      <c r="Q285" t="s">
        <v>42</v>
      </c>
      <c r="R285" t="b">
        <v>1</v>
      </c>
      <c r="S285" s="2">
        <v>45122</v>
      </c>
    </row>
    <row r="286" spans="11:19" x14ac:dyDescent="0.35">
      <c r="K286" s="6" t="s">
        <v>9681</v>
      </c>
      <c r="L286" t="s">
        <v>1168</v>
      </c>
      <c r="M286" t="s">
        <v>10</v>
      </c>
      <c r="N286" t="s">
        <v>9876</v>
      </c>
      <c r="Q286" t="s">
        <v>42</v>
      </c>
      <c r="R286" t="b">
        <v>1</v>
      </c>
      <c r="S286" s="2">
        <v>45122</v>
      </c>
    </row>
    <row r="287" spans="11:19" x14ac:dyDescent="0.35">
      <c r="K287" s="6" t="s">
        <v>9652</v>
      </c>
      <c r="L287" t="s">
        <v>8802</v>
      </c>
      <c r="M287" t="s">
        <v>10</v>
      </c>
      <c r="N287" t="s">
        <v>9768</v>
      </c>
      <c r="Q287" t="s">
        <v>42</v>
      </c>
      <c r="R287" t="b">
        <v>1</v>
      </c>
      <c r="S287" s="2">
        <v>45122</v>
      </c>
    </row>
    <row r="288" spans="11:19" x14ac:dyDescent="0.35">
      <c r="K288" t="s">
        <v>9877</v>
      </c>
      <c r="M288" t="s">
        <v>10</v>
      </c>
      <c r="S288" s="2">
        <v>45122</v>
      </c>
    </row>
    <row r="289" spans="11:22" x14ac:dyDescent="0.35">
      <c r="K289" s="6" t="s">
        <v>9638</v>
      </c>
      <c r="L289" t="s">
        <v>8686</v>
      </c>
      <c r="M289" t="s">
        <v>10</v>
      </c>
      <c r="N289" t="s">
        <v>9761</v>
      </c>
      <c r="Q289" t="s">
        <v>42</v>
      </c>
      <c r="R289" t="b">
        <v>1</v>
      </c>
      <c r="S289" s="2">
        <v>45122</v>
      </c>
    </row>
    <row r="290" spans="11:22" x14ac:dyDescent="0.35">
      <c r="K290" s="6" t="s">
        <v>9745</v>
      </c>
      <c r="L290" t="s">
        <v>8957</v>
      </c>
      <c r="M290" t="s">
        <v>10</v>
      </c>
      <c r="N290" t="s">
        <v>9875</v>
      </c>
      <c r="Q290" t="s">
        <v>42</v>
      </c>
      <c r="R290" t="b">
        <v>1</v>
      </c>
      <c r="S290" s="2">
        <v>45122</v>
      </c>
    </row>
    <row r="291" spans="11:22" x14ac:dyDescent="0.35">
      <c r="K291" s="6" t="s">
        <v>9652</v>
      </c>
      <c r="L291" t="s">
        <v>8802</v>
      </c>
      <c r="M291" t="s">
        <v>10</v>
      </c>
      <c r="N291" t="s">
        <v>9768</v>
      </c>
      <c r="Q291" t="s">
        <v>42</v>
      </c>
      <c r="R291" t="b">
        <v>1</v>
      </c>
      <c r="S291" s="2">
        <v>45122</v>
      </c>
    </row>
    <row r="292" spans="11:22" x14ac:dyDescent="0.35">
      <c r="K292" t="s">
        <v>9878</v>
      </c>
      <c r="M292" t="s">
        <v>10</v>
      </c>
      <c r="S292" s="2">
        <v>45122</v>
      </c>
      <c r="V292" s="2">
        <v>45580</v>
      </c>
    </row>
    <row r="293" spans="11:22" x14ac:dyDescent="0.35">
      <c r="K293" s="6" t="s">
        <v>9740</v>
      </c>
      <c r="L293" t="s">
        <v>8947</v>
      </c>
      <c r="M293" t="s">
        <v>10</v>
      </c>
      <c r="N293" t="s">
        <v>9861</v>
      </c>
      <c r="Q293" t="s">
        <v>42</v>
      </c>
      <c r="R293" t="b">
        <v>1</v>
      </c>
      <c r="S293" s="2">
        <v>45122</v>
      </c>
    </row>
    <row r="294" spans="11:22" x14ac:dyDescent="0.35">
      <c r="K294" s="6" t="s">
        <v>9741</v>
      </c>
      <c r="L294" t="s">
        <v>8949</v>
      </c>
      <c r="M294" t="s">
        <v>10</v>
      </c>
      <c r="N294" t="s">
        <v>9851</v>
      </c>
      <c r="Q294" t="s">
        <v>42</v>
      </c>
      <c r="R294" t="b">
        <v>1</v>
      </c>
      <c r="S294" s="2">
        <v>45122</v>
      </c>
    </row>
    <row r="295" spans="11:22" x14ac:dyDescent="0.35">
      <c r="K295" s="6" t="s">
        <v>9639</v>
      </c>
      <c r="L295" t="s">
        <v>8688</v>
      </c>
      <c r="M295" t="s">
        <v>10</v>
      </c>
      <c r="N295" t="s">
        <v>9859</v>
      </c>
      <c r="Q295" t="s">
        <v>42</v>
      </c>
      <c r="R295" t="b">
        <v>1</v>
      </c>
      <c r="S295" s="2">
        <v>45122</v>
      </c>
    </row>
    <row r="296" spans="11:22" x14ac:dyDescent="0.35">
      <c r="K296" s="6" t="s">
        <v>9652</v>
      </c>
      <c r="L296" t="s">
        <v>8802</v>
      </c>
      <c r="M296" t="s">
        <v>10</v>
      </c>
      <c r="N296" t="s">
        <v>9768</v>
      </c>
      <c r="Q296" t="s">
        <v>42</v>
      </c>
      <c r="R296" t="b">
        <v>1</v>
      </c>
      <c r="S296" s="2">
        <v>45122</v>
      </c>
    </row>
    <row r="297" spans="11:22" x14ac:dyDescent="0.35">
      <c r="K297" t="s">
        <v>9879</v>
      </c>
      <c r="M297" t="s">
        <v>10</v>
      </c>
      <c r="S297" s="2">
        <v>45122</v>
      </c>
    </row>
    <row r="298" spans="11:22" x14ac:dyDescent="0.35">
      <c r="K298" s="6" t="s">
        <v>9740</v>
      </c>
      <c r="L298" t="s">
        <v>8947</v>
      </c>
      <c r="M298" t="s">
        <v>10</v>
      </c>
      <c r="N298" t="s">
        <v>9861</v>
      </c>
      <c r="Q298" t="s">
        <v>42</v>
      </c>
      <c r="R298" t="b">
        <v>1</v>
      </c>
      <c r="S298" s="2">
        <v>45122</v>
      </c>
    </row>
    <row r="299" spans="11:22" x14ac:dyDescent="0.35">
      <c r="K299" s="6" t="s">
        <v>9741</v>
      </c>
      <c r="L299" t="s">
        <v>8949</v>
      </c>
      <c r="M299" t="s">
        <v>10</v>
      </c>
      <c r="N299" t="s">
        <v>9851</v>
      </c>
      <c r="Q299" t="s">
        <v>42</v>
      </c>
      <c r="R299" t="b">
        <v>1</v>
      </c>
      <c r="S299" s="2">
        <v>45122</v>
      </c>
    </row>
    <row r="300" spans="11:22" x14ac:dyDescent="0.35">
      <c r="K300" s="6" t="s">
        <v>9639</v>
      </c>
      <c r="L300" t="s">
        <v>8688</v>
      </c>
      <c r="M300" t="s">
        <v>10</v>
      </c>
      <c r="N300" t="s">
        <v>9859</v>
      </c>
      <c r="Q300" t="s">
        <v>42</v>
      </c>
      <c r="R300" t="b">
        <v>1</v>
      </c>
      <c r="S300" s="2">
        <v>45122</v>
      </c>
    </row>
    <row r="301" spans="11:22" x14ac:dyDescent="0.35">
      <c r="K301" s="6" t="s">
        <v>9650</v>
      </c>
      <c r="L301" t="s">
        <v>8797</v>
      </c>
      <c r="M301" t="s">
        <v>10</v>
      </c>
      <c r="N301" t="s">
        <v>9789</v>
      </c>
      <c r="Q301" t="s">
        <v>42</v>
      </c>
      <c r="R301" t="b">
        <v>1</v>
      </c>
      <c r="S301" s="2">
        <v>45122</v>
      </c>
    </row>
    <row r="302" spans="11:22" x14ac:dyDescent="0.35">
      <c r="K302" s="6" t="s">
        <v>9652</v>
      </c>
      <c r="L302" t="s">
        <v>8802</v>
      </c>
      <c r="M302" t="s">
        <v>10</v>
      </c>
      <c r="N302" t="s">
        <v>9768</v>
      </c>
      <c r="Q302" t="s">
        <v>42</v>
      </c>
      <c r="R302" t="b">
        <v>1</v>
      </c>
      <c r="S302" s="2">
        <v>45122</v>
      </c>
    </row>
    <row r="303" spans="11:22" x14ac:dyDescent="0.35">
      <c r="K303" t="s">
        <v>9880</v>
      </c>
      <c r="M303" t="s">
        <v>10</v>
      </c>
      <c r="S303" s="2">
        <v>42277</v>
      </c>
    </row>
    <row r="304" spans="11:22" x14ac:dyDescent="0.35">
      <c r="K304" s="6" t="s">
        <v>9638</v>
      </c>
      <c r="L304" t="s">
        <v>8686</v>
      </c>
      <c r="M304" t="s">
        <v>10</v>
      </c>
      <c r="N304" t="s">
        <v>9761</v>
      </c>
      <c r="Q304" t="s">
        <v>42</v>
      </c>
      <c r="R304" t="b">
        <v>1</v>
      </c>
      <c r="S304" s="2">
        <v>42277</v>
      </c>
    </row>
    <row r="305" spans="11:19" x14ac:dyDescent="0.35">
      <c r="K305" s="6" t="s">
        <v>9652</v>
      </c>
      <c r="L305" t="s">
        <v>8802</v>
      </c>
      <c r="M305" t="s">
        <v>10</v>
      </c>
      <c r="N305" t="s">
        <v>9768</v>
      </c>
      <c r="Q305" t="s">
        <v>42</v>
      </c>
      <c r="R305" t="b">
        <v>1</v>
      </c>
      <c r="S305" s="2">
        <v>42277</v>
      </c>
    </row>
    <row r="306" spans="11:19" x14ac:dyDescent="0.35">
      <c r="K306" t="s">
        <v>9881</v>
      </c>
      <c r="M306" t="s">
        <v>10</v>
      </c>
      <c r="S306" s="2">
        <v>45122</v>
      </c>
    </row>
    <row r="307" spans="11:19" x14ac:dyDescent="0.35">
      <c r="K307" s="6" t="s">
        <v>9638</v>
      </c>
      <c r="L307" t="s">
        <v>8686</v>
      </c>
      <c r="M307" t="s">
        <v>10</v>
      </c>
      <c r="N307" t="s">
        <v>9761</v>
      </c>
      <c r="Q307" t="s">
        <v>42</v>
      </c>
      <c r="R307" t="b">
        <v>1</v>
      </c>
      <c r="S307" s="2">
        <v>45122</v>
      </c>
    </row>
    <row r="308" spans="11:19" x14ac:dyDescent="0.35">
      <c r="K308" s="6" t="s">
        <v>9646</v>
      </c>
      <c r="L308" t="s">
        <v>8754</v>
      </c>
      <c r="M308" t="s">
        <v>10</v>
      </c>
      <c r="N308" t="s">
        <v>9822</v>
      </c>
      <c r="Q308" t="s">
        <v>42</v>
      </c>
      <c r="R308" t="b">
        <v>1</v>
      </c>
      <c r="S308" s="2">
        <v>45122</v>
      </c>
    </row>
    <row r="309" spans="11:19" x14ac:dyDescent="0.35">
      <c r="K309" s="6" t="s">
        <v>9645</v>
      </c>
      <c r="L309" t="s">
        <v>8732</v>
      </c>
      <c r="M309" t="s">
        <v>10</v>
      </c>
      <c r="N309" t="s">
        <v>9783</v>
      </c>
      <c r="Q309" t="s">
        <v>42</v>
      </c>
      <c r="R309" t="b">
        <v>1</v>
      </c>
      <c r="S309" s="2">
        <v>45122</v>
      </c>
    </row>
    <row r="310" spans="11:19" x14ac:dyDescent="0.35">
      <c r="K310" s="6" t="s">
        <v>9644</v>
      </c>
      <c r="L310" t="s">
        <v>8710</v>
      </c>
      <c r="M310" t="s">
        <v>10</v>
      </c>
      <c r="N310" t="s">
        <v>9784</v>
      </c>
      <c r="Q310" t="s">
        <v>42</v>
      </c>
      <c r="R310" t="b">
        <v>1</v>
      </c>
      <c r="S310" s="2">
        <v>45122</v>
      </c>
    </row>
    <row r="311" spans="11:19" x14ac:dyDescent="0.35">
      <c r="K311" s="6" t="s">
        <v>9675</v>
      </c>
      <c r="L311" t="s">
        <v>8847</v>
      </c>
      <c r="M311" t="s">
        <v>10</v>
      </c>
      <c r="N311" t="s">
        <v>9823</v>
      </c>
      <c r="Q311" t="s">
        <v>42</v>
      </c>
      <c r="R311" t="b">
        <v>1</v>
      </c>
      <c r="S311" s="2">
        <v>45122</v>
      </c>
    </row>
    <row r="312" spans="11:19" x14ac:dyDescent="0.35">
      <c r="K312" s="6" t="s">
        <v>9650</v>
      </c>
      <c r="L312" t="s">
        <v>8797</v>
      </c>
      <c r="M312" t="s">
        <v>10</v>
      </c>
      <c r="N312" t="s">
        <v>9789</v>
      </c>
      <c r="Q312" t="s">
        <v>42</v>
      </c>
      <c r="R312" t="b">
        <v>1</v>
      </c>
      <c r="S312" s="2">
        <v>45122</v>
      </c>
    </row>
    <row r="313" spans="11:19" x14ac:dyDescent="0.35">
      <c r="K313" s="6" t="s">
        <v>9730</v>
      </c>
      <c r="L313" t="s">
        <v>8928</v>
      </c>
      <c r="M313" t="s">
        <v>10</v>
      </c>
      <c r="N313" t="s">
        <v>9824</v>
      </c>
      <c r="Q313" t="s">
        <v>42</v>
      </c>
      <c r="R313" t="b">
        <v>1</v>
      </c>
      <c r="S313" s="2">
        <v>45122</v>
      </c>
    </row>
    <row r="314" spans="11:19" x14ac:dyDescent="0.35">
      <c r="K314" s="6" t="s">
        <v>9652</v>
      </c>
      <c r="L314" t="s">
        <v>8802</v>
      </c>
      <c r="M314" t="s">
        <v>10</v>
      </c>
      <c r="N314" t="s">
        <v>9768</v>
      </c>
      <c r="Q314" t="s">
        <v>42</v>
      </c>
      <c r="R314" t="b">
        <v>1</v>
      </c>
      <c r="S314" s="2">
        <v>45122</v>
      </c>
    </row>
    <row r="315" spans="11:19" x14ac:dyDescent="0.35">
      <c r="K315" t="s">
        <v>9882</v>
      </c>
      <c r="M315" t="s">
        <v>10</v>
      </c>
      <c r="S315" s="2">
        <v>45122</v>
      </c>
    </row>
    <row r="316" spans="11:19" x14ac:dyDescent="0.35">
      <c r="K316" s="6" t="s">
        <v>9638</v>
      </c>
      <c r="L316" t="s">
        <v>8686</v>
      </c>
      <c r="M316" t="s">
        <v>10</v>
      </c>
      <c r="N316" t="s">
        <v>9761</v>
      </c>
      <c r="Q316" t="s">
        <v>42</v>
      </c>
      <c r="R316" t="b">
        <v>1</v>
      </c>
      <c r="S316" s="2">
        <v>45122</v>
      </c>
    </row>
    <row r="317" spans="11:19" x14ac:dyDescent="0.35">
      <c r="K317" s="6" t="s">
        <v>9674</v>
      </c>
      <c r="L317" t="s">
        <v>8845</v>
      </c>
      <c r="M317" t="s">
        <v>10</v>
      </c>
      <c r="N317" t="s">
        <v>9883</v>
      </c>
      <c r="Q317" t="s">
        <v>42</v>
      </c>
      <c r="R317" t="b">
        <v>1</v>
      </c>
      <c r="S317" s="2">
        <v>45122</v>
      </c>
    </row>
    <row r="318" spans="11:19" x14ac:dyDescent="0.35">
      <c r="K318" s="6" t="s">
        <v>9651</v>
      </c>
      <c r="L318" t="s">
        <v>8800</v>
      </c>
      <c r="M318" t="s">
        <v>10</v>
      </c>
      <c r="N318" t="s">
        <v>9771</v>
      </c>
      <c r="Q318" t="s">
        <v>42</v>
      </c>
      <c r="R318" t="b">
        <v>1</v>
      </c>
      <c r="S318" s="2">
        <v>45122</v>
      </c>
    </row>
    <row r="319" spans="11:19" x14ac:dyDescent="0.35">
      <c r="K319" s="6" t="s">
        <v>9652</v>
      </c>
      <c r="L319" t="s">
        <v>8802</v>
      </c>
      <c r="M319" t="s">
        <v>10</v>
      </c>
      <c r="N319" t="s">
        <v>9762</v>
      </c>
      <c r="Q319" t="s">
        <v>42</v>
      </c>
      <c r="R319" t="b">
        <v>1</v>
      </c>
      <c r="S319" s="2">
        <v>45122</v>
      </c>
    </row>
    <row r="320" spans="11:19" x14ac:dyDescent="0.35">
      <c r="K320" t="s">
        <v>9884</v>
      </c>
      <c r="M320" t="s">
        <v>10</v>
      </c>
      <c r="S320" s="2">
        <v>45122</v>
      </c>
    </row>
    <row r="321" spans="11:19" x14ac:dyDescent="0.35">
      <c r="K321" s="6" t="s">
        <v>9638</v>
      </c>
      <c r="L321" t="s">
        <v>8686</v>
      </c>
      <c r="M321" t="s">
        <v>10</v>
      </c>
      <c r="N321" t="s">
        <v>9761</v>
      </c>
      <c r="Q321" t="s">
        <v>42</v>
      </c>
      <c r="R321" t="b">
        <v>1</v>
      </c>
      <c r="S321" s="2">
        <v>45122</v>
      </c>
    </row>
    <row r="322" spans="11:19" x14ac:dyDescent="0.35">
      <c r="K322" s="6" t="s">
        <v>9646</v>
      </c>
      <c r="L322" t="s">
        <v>8754</v>
      </c>
      <c r="M322" t="s">
        <v>10</v>
      </c>
      <c r="N322" t="s">
        <v>9822</v>
      </c>
      <c r="Q322" t="s">
        <v>42</v>
      </c>
      <c r="R322" t="b">
        <v>1</v>
      </c>
      <c r="S322" s="2">
        <v>45122</v>
      </c>
    </row>
    <row r="323" spans="11:19" x14ac:dyDescent="0.35">
      <c r="K323" s="6" t="s">
        <v>9645</v>
      </c>
      <c r="L323" t="s">
        <v>8732</v>
      </c>
      <c r="M323" t="s">
        <v>10</v>
      </c>
      <c r="N323" t="s">
        <v>9783</v>
      </c>
      <c r="Q323" t="s">
        <v>42</v>
      </c>
      <c r="R323" t="b">
        <v>1</v>
      </c>
      <c r="S323" s="2">
        <v>45122</v>
      </c>
    </row>
    <row r="324" spans="11:19" x14ac:dyDescent="0.35">
      <c r="K324" s="6" t="s">
        <v>9644</v>
      </c>
      <c r="L324" t="s">
        <v>8710</v>
      </c>
      <c r="M324" t="s">
        <v>10</v>
      </c>
      <c r="N324" t="s">
        <v>9784</v>
      </c>
      <c r="Q324" t="s">
        <v>42</v>
      </c>
      <c r="R324" t="b">
        <v>1</v>
      </c>
      <c r="S324" s="2">
        <v>45122</v>
      </c>
    </row>
    <row r="325" spans="11:19" x14ac:dyDescent="0.35">
      <c r="K325" s="6" t="s">
        <v>9675</v>
      </c>
      <c r="L325" t="s">
        <v>8847</v>
      </c>
      <c r="M325" t="s">
        <v>10</v>
      </c>
      <c r="N325" t="s">
        <v>9823</v>
      </c>
      <c r="Q325" t="s">
        <v>42</v>
      </c>
      <c r="R325" t="b">
        <v>1</v>
      </c>
      <c r="S325" s="2">
        <v>45122</v>
      </c>
    </row>
    <row r="326" spans="11:19" x14ac:dyDescent="0.35">
      <c r="K326" s="6" t="s">
        <v>9697</v>
      </c>
      <c r="L326" t="s">
        <v>8886</v>
      </c>
      <c r="M326" t="s">
        <v>10</v>
      </c>
      <c r="N326" t="s">
        <v>9785</v>
      </c>
      <c r="Q326" t="s">
        <v>42</v>
      </c>
      <c r="R326" t="b">
        <v>1</v>
      </c>
      <c r="S326" s="2">
        <v>45122</v>
      </c>
    </row>
    <row r="327" spans="11:19" x14ac:dyDescent="0.35">
      <c r="K327" s="6" t="s">
        <v>9746</v>
      </c>
      <c r="L327" t="s">
        <v>1220</v>
      </c>
      <c r="M327" t="s">
        <v>10</v>
      </c>
      <c r="N327" t="s">
        <v>9838</v>
      </c>
      <c r="Q327" t="s">
        <v>42</v>
      </c>
      <c r="R327" t="b">
        <v>1</v>
      </c>
      <c r="S327" s="2">
        <v>45122</v>
      </c>
    </row>
    <row r="328" spans="11:19" x14ac:dyDescent="0.35">
      <c r="K328" s="6" t="s">
        <v>9652</v>
      </c>
      <c r="L328" t="s">
        <v>8802</v>
      </c>
      <c r="M328" t="s">
        <v>10</v>
      </c>
      <c r="N328" t="s">
        <v>9768</v>
      </c>
      <c r="Q328" t="s">
        <v>42</v>
      </c>
      <c r="R328" t="b">
        <v>1</v>
      </c>
      <c r="S328" s="2">
        <v>45122</v>
      </c>
    </row>
    <row r="329" spans="11:19" x14ac:dyDescent="0.35">
      <c r="K329" t="s">
        <v>9885</v>
      </c>
      <c r="M329" t="s">
        <v>10</v>
      </c>
      <c r="S329" s="2">
        <v>45122</v>
      </c>
    </row>
    <row r="330" spans="11:19" x14ac:dyDescent="0.35">
      <c r="K330" s="6" t="s">
        <v>9638</v>
      </c>
      <c r="L330" t="s">
        <v>8686</v>
      </c>
      <c r="M330" t="s">
        <v>10</v>
      </c>
      <c r="N330" t="s">
        <v>9761</v>
      </c>
      <c r="Q330" t="s">
        <v>42</v>
      </c>
      <c r="R330" t="b">
        <v>1</v>
      </c>
      <c r="S330" s="2">
        <v>45122</v>
      </c>
    </row>
    <row r="331" spans="11:19" x14ac:dyDescent="0.35">
      <c r="K331" s="6" t="s">
        <v>9645</v>
      </c>
      <c r="L331" t="s">
        <v>8732</v>
      </c>
      <c r="M331" t="s">
        <v>10</v>
      </c>
      <c r="N331" t="s">
        <v>9783</v>
      </c>
      <c r="Q331" t="s">
        <v>42</v>
      </c>
      <c r="R331" t="b">
        <v>1</v>
      </c>
      <c r="S331" s="2">
        <v>45122</v>
      </c>
    </row>
    <row r="332" spans="11:19" x14ac:dyDescent="0.35">
      <c r="K332" s="6" t="s">
        <v>9644</v>
      </c>
      <c r="L332" t="s">
        <v>8710</v>
      </c>
      <c r="M332" t="s">
        <v>10</v>
      </c>
      <c r="N332" t="s">
        <v>9784</v>
      </c>
      <c r="Q332" t="s">
        <v>42</v>
      </c>
      <c r="R332" t="b">
        <v>1</v>
      </c>
      <c r="S332" s="2">
        <v>45122</v>
      </c>
    </row>
    <row r="333" spans="11:19" x14ac:dyDescent="0.35">
      <c r="K333" s="6" t="s">
        <v>9675</v>
      </c>
      <c r="L333" t="s">
        <v>8847</v>
      </c>
      <c r="M333" t="s">
        <v>10</v>
      </c>
      <c r="N333" t="s">
        <v>9823</v>
      </c>
      <c r="Q333" t="s">
        <v>42</v>
      </c>
      <c r="R333" t="b">
        <v>1</v>
      </c>
      <c r="S333" s="2">
        <v>45122</v>
      </c>
    </row>
    <row r="334" spans="11:19" x14ac:dyDescent="0.35">
      <c r="K334" s="6" t="s">
        <v>9697</v>
      </c>
      <c r="L334" t="s">
        <v>8886</v>
      </c>
      <c r="M334" t="s">
        <v>10</v>
      </c>
      <c r="N334" t="s">
        <v>9785</v>
      </c>
      <c r="Q334" t="s">
        <v>42</v>
      </c>
      <c r="R334" t="b">
        <v>1</v>
      </c>
      <c r="S334" s="2">
        <v>45122</v>
      </c>
    </row>
    <row r="335" spans="11:19" x14ac:dyDescent="0.35">
      <c r="K335" s="6" t="s">
        <v>9746</v>
      </c>
      <c r="L335" t="s">
        <v>1220</v>
      </c>
      <c r="M335" t="s">
        <v>10</v>
      </c>
      <c r="N335" t="s">
        <v>9838</v>
      </c>
      <c r="Q335" t="s">
        <v>42</v>
      </c>
      <c r="R335" t="b">
        <v>1</v>
      </c>
      <c r="S335" s="2">
        <v>45122</v>
      </c>
    </row>
    <row r="336" spans="11:19" x14ac:dyDescent="0.35">
      <c r="K336" s="6" t="s">
        <v>9652</v>
      </c>
      <c r="L336" t="s">
        <v>8802</v>
      </c>
      <c r="M336" t="s">
        <v>10</v>
      </c>
      <c r="N336" t="s">
        <v>9768</v>
      </c>
      <c r="Q336" t="s">
        <v>42</v>
      </c>
      <c r="R336" t="b">
        <v>1</v>
      </c>
      <c r="S336" s="2">
        <v>45122</v>
      </c>
    </row>
    <row r="337" spans="11:22" x14ac:dyDescent="0.35">
      <c r="K337" t="s">
        <v>9886</v>
      </c>
      <c r="M337" t="s">
        <v>10</v>
      </c>
      <c r="S337" s="2">
        <v>42277</v>
      </c>
      <c r="V337" s="2">
        <v>45122</v>
      </c>
    </row>
    <row r="338" spans="11:22" x14ac:dyDescent="0.35">
      <c r="K338" s="6" t="s">
        <v>9638</v>
      </c>
      <c r="L338" t="s">
        <v>8686</v>
      </c>
      <c r="M338" t="s">
        <v>10</v>
      </c>
      <c r="N338" t="s">
        <v>9761</v>
      </c>
      <c r="Q338" t="s">
        <v>42</v>
      </c>
      <c r="R338" t="b">
        <v>1</v>
      </c>
      <c r="S338" s="2">
        <v>41827</v>
      </c>
    </row>
    <row r="339" spans="11:22" x14ac:dyDescent="0.35">
      <c r="K339" s="6" t="s">
        <v>9645</v>
      </c>
      <c r="L339" t="s">
        <v>8732</v>
      </c>
      <c r="M339" t="s">
        <v>10</v>
      </c>
      <c r="N339" t="s">
        <v>9783</v>
      </c>
      <c r="Q339" t="s">
        <v>42</v>
      </c>
      <c r="R339" t="b">
        <v>1</v>
      </c>
      <c r="S339" s="2">
        <v>41827</v>
      </c>
    </row>
    <row r="340" spans="11:22" x14ac:dyDescent="0.35">
      <c r="K340" s="6" t="s">
        <v>9644</v>
      </c>
      <c r="L340" t="s">
        <v>8710</v>
      </c>
      <c r="M340" t="s">
        <v>10</v>
      </c>
      <c r="N340" t="s">
        <v>9784</v>
      </c>
      <c r="Q340" t="s">
        <v>42</v>
      </c>
      <c r="R340" t="b">
        <v>1</v>
      </c>
      <c r="S340" s="2">
        <v>41827</v>
      </c>
    </row>
    <row r="341" spans="11:22" x14ac:dyDescent="0.35">
      <c r="K341" s="6" t="s">
        <v>9648</v>
      </c>
      <c r="L341" t="s">
        <v>1217</v>
      </c>
      <c r="M341" t="s">
        <v>10</v>
      </c>
      <c r="N341" t="s">
        <v>9887</v>
      </c>
      <c r="Q341" t="s">
        <v>42</v>
      </c>
      <c r="R341" t="b">
        <v>1</v>
      </c>
      <c r="S341" s="2">
        <v>46203</v>
      </c>
    </row>
    <row r="342" spans="11:22" x14ac:dyDescent="0.35">
      <c r="K342" s="6" t="s">
        <v>9697</v>
      </c>
      <c r="L342" t="s">
        <v>8886</v>
      </c>
      <c r="M342" t="s">
        <v>10</v>
      </c>
      <c r="N342" t="s">
        <v>9785</v>
      </c>
      <c r="Q342" t="s">
        <v>42</v>
      </c>
      <c r="R342" t="b">
        <v>1</v>
      </c>
      <c r="S342" s="2">
        <v>42277</v>
      </c>
    </row>
    <row r="343" spans="11:22" x14ac:dyDescent="0.35">
      <c r="K343" s="6" t="s">
        <v>9730</v>
      </c>
      <c r="L343" t="s">
        <v>8928</v>
      </c>
      <c r="M343" t="s">
        <v>10</v>
      </c>
      <c r="N343" t="s">
        <v>9824</v>
      </c>
      <c r="Q343" t="s">
        <v>42</v>
      </c>
      <c r="R343" t="b">
        <v>1</v>
      </c>
      <c r="S343" s="2">
        <v>42931</v>
      </c>
      <c r="V343" s="2">
        <v>45122</v>
      </c>
    </row>
    <row r="344" spans="11:22" x14ac:dyDescent="0.35">
      <c r="K344" s="6" t="s">
        <v>9652</v>
      </c>
      <c r="L344" t="s">
        <v>8802</v>
      </c>
      <c r="M344" t="s">
        <v>10</v>
      </c>
      <c r="N344" t="s">
        <v>9768</v>
      </c>
      <c r="Q344" t="s">
        <v>42</v>
      </c>
      <c r="R344" t="b">
        <v>1</v>
      </c>
      <c r="S344" s="2">
        <v>41827</v>
      </c>
    </row>
    <row r="345" spans="11:22" x14ac:dyDescent="0.35">
      <c r="K345" t="s">
        <v>9888</v>
      </c>
      <c r="M345" t="s">
        <v>10</v>
      </c>
      <c r="S345" s="2">
        <v>42277</v>
      </c>
    </row>
    <row r="346" spans="11:22" x14ac:dyDescent="0.35">
      <c r="K346" s="6" t="s">
        <v>9638</v>
      </c>
      <c r="L346" t="s">
        <v>8686</v>
      </c>
      <c r="M346" t="s">
        <v>10</v>
      </c>
      <c r="N346" t="s">
        <v>9761</v>
      </c>
      <c r="Q346" t="s">
        <v>42</v>
      </c>
      <c r="R346" t="b">
        <v>1</v>
      </c>
      <c r="S346" s="2">
        <v>41827</v>
      </c>
    </row>
    <row r="347" spans="11:22" x14ac:dyDescent="0.35">
      <c r="K347" s="6" t="s">
        <v>9645</v>
      </c>
      <c r="L347" t="s">
        <v>8732</v>
      </c>
      <c r="M347" t="s">
        <v>10</v>
      </c>
      <c r="N347" t="s">
        <v>9783</v>
      </c>
      <c r="Q347" t="s">
        <v>42</v>
      </c>
      <c r="R347" t="b">
        <v>1</v>
      </c>
      <c r="S347" s="2">
        <v>41827</v>
      </c>
    </row>
    <row r="348" spans="11:22" x14ac:dyDescent="0.35">
      <c r="K348" s="6" t="s">
        <v>9644</v>
      </c>
      <c r="L348" t="s">
        <v>8710</v>
      </c>
      <c r="M348" t="s">
        <v>10</v>
      </c>
      <c r="N348" t="s">
        <v>9784</v>
      </c>
      <c r="Q348" t="s">
        <v>42</v>
      </c>
      <c r="R348" t="b">
        <v>1</v>
      </c>
      <c r="S348" s="2">
        <v>41827</v>
      </c>
    </row>
    <row r="349" spans="11:22" x14ac:dyDescent="0.35">
      <c r="K349" s="6" t="s">
        <v>9648</v>
      </c>
      <c r="L349" t="s">
        <v>1217</v>
      </c>
      <c r="M349" t="s">
        <v>10</v>
      </c>
      <c r="N349" t="s">
        <v>9887</v>
      </c>
      <c r="Q349" t="s">
        <v>42</v>
      </c>
      <c r="R349" t="b">
        <v>1</v>
      </c>
      <c r="S349" s="2">
        <v>46203</v>
      </c>
    </row>
    <row r="350" spans="11:22" x14ac:dyDescent="0.35">
      <c r="K350" s="6" t="s">
        <v>9650</v>
      </c>
      <c r="L350" t="s">
        <v>8797</v>
      </c>
      <c r="M350" t="s">
        <v>10</v>
      </c>
      <c r="N350" t="s">
        <v>9789</v>
      </c>
      <c r="Q350" t="s">
        <v>42</v>
      </c>
      <c r="R350" t="b">
        <v>1</v>
      </c>
      <c r="S350" s="2">
        <v>42277</v>
      </c>
    </row>
    <row r="351" spans="11:22" x14ac:dyDescent="0.35">
      <c r="K351" s="6" t="s">
        <v>9697</v>
      </c>
      <c r="L351" t="s">
        <v>8886</v>
      </c>
      <c r="M351" t="s">
        <v>10</v>
      </c>
      <c r="N351" t="s">
        <v>9785</v>
      </c>
      <c r="Q351" t="s">
        <v>42</v>
      </c>
      <c r="R351" t="b">
        <v>1</v>
      </c>
      <c r="S351" s="2">
        <v>42277</v>
      </c>
    </row>
    <row r="352" spans="11:22" x14ac:dyDescent="0.35">
      <c r="K352" s="6" t="s">
        <v>9730</v>
      </c>
      <c r="L352" t="s">
        <v>8928</v>
      </c>
      <c r="M352" t="s">
        <v>10</v>
      </c>
      <c r="N352" t="s">
        <v>9824</v>
      </c>
      <c r="Q352" t="s">
        <v>42</v>
      </c>
      <c r="R352" t="b">
        <v>1</v>
      </c>
      <c r="S352" s="2">
        <v>42931</v>
      </c>
      <c r="V352" s="2">
        <v>45122</v>
      </c>
    </row>
    <row r="353" spans="11:22" x14ac:dyDescent="0.35">
      <c r="K353" s="6" t="s">
        <v>9652</v>
      </c>
      <c r="L353" t="s">
        <v>8802</v>
      </c>
      <c r="M353" t="s">
        <v>10</v>
      </c>
      <c r="N353" t="s">
        <v>9768</v>
      </c>
      <c r="Q353" t="s">
        <v>42</v>
      </c>
      <c r="R353" t="b">
        <v>1</v>
      </c>
      <c r="S353" s="2">
        <v>41827</v>
      </c>
    </row>
    <row r="354" spans="11:22" x14ac:dyDescent="0.35">
      <c r="K354" t="s">
        <v>9889</v>
      </c>
      <c r="M354" t="s">
        <v>10</v>
      </c>
      <c r="S354" s="2">
        <v>42277</v>
      </c>
      <c r="V354" s="2">
        <v>45122</v>
      </c>
    </row>
    <row r="355" spans="11:22" x14ac:dyDescent="0.35">
      <c r="K355" s="6" t="s">
        <v>9638</v>
      </c>
      <c r="L355" t="s">
        <v>8686</v>
      </c>
      <c r="M355" t="s">
        <v>10</v>
      </c>
      <c r="N355" t="s">
        <v>9761</v>
      </c>
      <c r="Q355" t="s">
        <v>42</v>
      </c>
      <c r="R355" t="b">
        <v>1</v>
      </c>
      <c r="S355" s="2">
        <v>41827</v>
      </c>
    </row>
    <row r="356" spans="11:22" x14ac:dyDescent="0.35">
      <c r="K356" s="6" t="s">
        <v>9676</v>
      </c>
      <c r="L356" t="s">
        <v>8849</v>
      </c>
      <c r="M356" t="s">
        <v>10</v>
      </c>
      <c r="N356" t="s">
        <v>9837</v>
      </c>
      <c r="Q356" t="s">
        <v>42</v>
      </c>
      <c r="R356" t="b">
        <v>1</v>
      </c>
      <c r="S356" s="2">
        <v>42277</v>
      </c>
    </row>
    <row r="357" spans="11:22" x14ac:dyDescent="0.35">
      <c r="K357" s="6" t="s">
        <v>9645</v>
      </c>
      <c r="L357" t="s">
        <v>8732</v>
      </c>
      <c r="M357" t="s">
        <v>10</v>
      </c>
      <c r="N357" t="s">
        <v>9783</v>
      </c>
      <c r="Q357" t="s">
        <v>42</v>
      </c>
      <c r="R357" t="b">
        <v>1</v>
      </c>
      <c r="S357" s="2">
        <v>41827</v>
      </c>
    </row>
    <row r="358" spans="11:22" x14ac:dyDescent="0.35">
      <c r="K358" s="6" t="s">
        <v>9644</v>
      </c>
      <c r="L358" t="s">
        <v>8710</v>
      </c>
      <c r="M358" t="s">
        <v>10</v>
      </c>
      <c r="N358" t="s">
        <v>9784</v>
      </c>
      <c r="Q358" t="s">
        <v>42</v>
      </c>
      <c r="R358" t="b">
        <v>1</v>
      </c>
      <c r="S358" s="2">
        <v>41827</v>
      </c>
    </row>
    <row r="359" spans="11:22" x14ac:dyDescent="0.35">
      <c r="K359" s="6" t="s">
        <v>9697</v>
      </c>
      <c r="L359" t="s">
        <v>8886</v>
      </c>
      <c r="M359" t="s">
        <v>10</v>
      </c>
      <c r="N359" t="s">
        <v>9785</v>
      </c>
      <c r="Q359" t="s">
        <v>42</v>
      </c>
      <c r="R359" t="b">
        <v>1</v>
      </c>
      <c r="S359" s="2">
        <v>42277</v>
      </c>
    </row>
    <row r="360" spans="11:22" x14ac:dyDescent="0.35">
      <c r="K360" s="6" t="s">
        <v>9730</v>
      </c>
      <c r="L360" t="s">
        <v>8928</v>
      </c>
      <c r="M360" t="s">
        <v>10</v>
      </c>
      <c r="N360" t="s">
        <v>9824</v>
      </c>
      <c r="Q360" t="s">
        <v>42</v>
      </c>
      <c r="R360" t="b">
        <v>1</v>
      </c>
      <c r="S360" s="2">
        <v>42931</v>
      </c>
      <c r="V360" s="2">
        <v>45122</v>
      </c>
    </row>
    <row r="361" spans="11:22" x14ac:dyDescent="0.35">
      <c r="K361" s="6" t="s">
        <v>9652</v>
      </c>
      <c r="L361" t="s">
        <v>8802</v>
      </c>
      <c r="M361" t="s">
        <v>10</v>
      </c>
      <c r="N361" t="s">
        <v>9768</v>
      </c>
      <c r="Q361" t="s">
        <v>42</v>
      </c>
      <c r="R361" t="b">
        <v>1</v>
      </c>
      <c r="S361" s="2">
        <v>41827</v>
      </c>
    </row>
    <row r="362" spans="11:22" x14ac:dyDescent="0.35">
      <c r="K362" t="s">
        <v>9890</v>
      </c>
      <c r="M362" t="s">
        <v>10</v>
      </c>
      <c r="S362" s="2">
        <v>42277</v>
      </c>
      <c r="V362" s="2">
        <v>45122</v>
      </c>
    </row>
    <row r="363" spans="11:22" x14ac:dyDescent="0.35">
      <c r="K363" s="6" t="s">
        <v>9638</v>
      </c>
      <c r="L363" t="s">
        <v>8686</v>
      </c>
      <c r="M363" t="s">
        <v>10</v>
      </c>
      <c r="N363" t="s">
        <v>9761</v>
      </c>
      <c r="Q363" t="s">
        <v>42</v>
      </c>
      <c r="R363" t="b">
        <v>1</v>
      </c>
      <c r="S363" s="2">
        <v>41827</v>
      </c>
    </row>
    <row r="364" spans="11:22" x14ac:dyDescent="0.35">
      <c r="K364" s="6" t="s">
        <v>9676</v>
      </c>
      <c r="L364" t="s">
        <v>8849</v>
      </c>
      <c r="M364" t="s">
        <v>10</v>
      </c>
      <c r="N364" t="s">
        <v>9837</v>
      </c>
      <c r="Q364" t="s">
        <v>42</v>
      </c>
      <c r="R364" t="b">
        <v>1</v>
      </c>
      <c r="S364" s="2">
        <v>42277</v>
      </c>
    </row>
    <row r="365" spans="11:22" x14ac:dyDescent="0.35">
      <c r="K365" s="6" t="s">
        <v>9645</v>
      </c>
      <c r="L365" t="s">
        <v>8732</v>
      </c>
      <c r="M365" t="s">
        <v>10</v>
      </c>
      <c r="N365" t="s">
        <v>9783</v>
      </c>
      <c r="Q365" t="s">
        <v>42</v>
      </c>
      <c r="R365" t="b">
        <v>1</v>
      </c>
      <c r="S365" s="2">
        <v>41827</v>
      </c>
    </row>
    <row r="366" spans="11:22" x14ac:dyDescent="0.35">
      <c r="K366" s="6" t="s">
        <v>9644</v>
      </c>
      <c r="L366" t="s">
        <v>8710</v>
      </c>
      <c r="M366" t="s">
        <v>10</v>
      </c>
      <c r="N366" t="s">
        <v>9784</v>
      </c>
      <c r="Q366" t="s">
        <v>42</v>
      </c>
      <c r="R366" t="b">
        <v>1</v>
      </c>
      <c r="S366" s="2">
        <v>41827</v>
      </c>
    </row>
    <row r="367" spans="11:22" x14ac:dyDescent="0.35">
      <c r="K367" s="6" t="s">
        <v>9650</v>
      </c>
      <c r="L367" t="s">
        <v>8797</v>
      </c>
      <c r="M367" t="s">
        <v>10</v>
      </c>
      <c r="N367" t="s">
        <v>9789</v>
      </c>
      <c r="Q367" t="s">
        <v>42</v>
      </c>
      <c r="R367" t="b">
        <v>1</v>
      </c>
      <c r="S367" s="2">
        <v>42277</v>
      </c>
    </row>
    <row r="368" spans="11:22" x14ac:dyDescent="0.35">
      <c r="K368" s="6" t="s">
        <v>9697</v>
      </c>
      <c r="L368" t="s">
        <v>8886</v>
      </c>
      <c r="M368" t="s">
        <v>10</v>
      </c>
      <c r="N368" t="s">
        <v>9785</v>
      </c>
      <c r="Q368" t="s">
        <v>42</v>
      </c>
      <c r="R368" t="b">
        <v>1</v>
      </c>
      <c r="S368" s="2">
        <v>42277</v>
      </c>
    </row>
    <row r="369" spans="11:22" x14ac:dyDescent="0.35">
      <c r="K369" s="6" t="s">
        <v>9730</v>
      </c>
      <c r="L369" t="s">
        <v>8928</v>
      </c>
      <c r="M369" t="s">
        <v>10</v>
      </c>
      <c r="N369" t="s">
        <v>9824</v>
      </c>
      <c r="Q369" t="s">
        <v>42</v>
      </c>
      <c r="R369" t="b">
        <v>1</v>
      </c>
      <c r="S369" s="2">
        <v>42931</v>
      </c>
      <c r="V369" s="2">
        <v>45122</v>
      </c>
    </row>
    <row r="370" spans="11:22" x14ac:dyDescent="0.35">
      <c r="K370" s="6" t="s">
        <v>9652</v>
      </c>
      <c r="L370" t="s">
        <v>8802</v>
      </c>
      <c r="M370" t="s">
        <v>10</v>
      </c>
      <c r="N370" t="s">
        <v>9768</v>
      </c>
      <c r="Q370" t="s">
        <v>42</v>
      </c>
      <c r="R370" t="b">
        <v>1</v>
      </c>
      <c r="S370" s="2">
        <v>41827</v>
      </c>
    </row>
    <row r="371" spans="11:22" x14ac:dyDescent="0.35">
      <c r="K371" t="s">
        <v>9891</v>
      </c>
      <c r="M371" t="s">
        <v>10</v>
      </c>
      <c r="S371" s="2">
        <v>42931</v>
      </c>
      <c r="V371" s="2">
        <v>45122</v>
      </c>
    </row>
    <row r="372" spans="11:22" x14ac:dyDescent="0.35">
      <c r="K372" s="6" t="s">
        <v>9638</v>
      </c>
      <c r="L372" t="s">
        <v>8686</v>
      </c>
      <c r="M372" t="s">
        <v>10</v>
      </c>
      <c r="N372" t="s">
        <v>9761</v>
      </c>
      <c r="Q372" t="s">
        <v>42</v>
      </c>
      <c r="R372" t="b">
        <v>1</v>
      </c>
      <c r="S372" s="2">
        <v>41827</v>
      </c>
    </row>
    <row r="373" spans="11:22" x14ac:dyDescent="0.35">
      <c r="K373" s="6" t="s">
        <v>9646</v>
      </c>
      <c r="L373" t="s">
        <v>8754</v>
      </c>
      <c r="M373" t="s">
        <v>10</v>
      </c>
      <c r="N373" t="s">
        <v>9822</v>
      </c>
      <c r="Q373" t="s">
        <v>42</v>
      </c>
      <c r="R373" t="b">
        <v>1</v>
      </c>
      <c r="S373" s="2">
        <v>41827</v>
      </c>
      <c r="V373" s="2">
        <v>42277</v>
      </c>
    </row>
    <row r="374" spans="11:22" x14ac:dyDescent="0.35">
      <c r="K374" s="6" t="s">
        <v>9645</v>
      </c>
      <c r="L374" t="s">
        <v>8732</v>
      </c>
      <c r="M374" t="s">
        <v>10</v>
      </c>
      <c r="N374" t="s">
        <v>9783</v>
      </c>
      <c r="Q374" t="s">
        <v>42</v>
      </c>
      <c r="R374" t="b">
        <v>1</v>
      </c>
      <c r="S374" s="2">
        <v>41827</v>
      </c>
    </row>
    <row r="375" spans="11:22" x14ac:dyDescent="0.35">
      <c r="K375" s="6" t="s">
        <v>9644</v>
      </c>
      <c r="L375" t="s">
        <v>8710</v>
      </c>
      <c r="M375" t="s">
        <v>10</v>
      </c>
      <c r="N375" t="s">
        <v>9784</v>
      </c>
      <c r="Q375" t="s">
        <v>42</v>
      </c>
      <c r="R375" t="b">
        <v>1</v>
      </c>
      <c r="S375" s="2">
        <v>41827</v>
      </c>
    </row>
    <row r="376" spans="11:22" x14ac:dyDescent="0.35">
      <c r="K376" s="6" t="s">
        <v>9697</v>
      </c>
      <c r="L376" t="s">
        <v>8886</v>
      </c>
      <c r="M376" t="s">
        <v>10</v>
      </c>
      <c r="N376" t="s">
        <v>9785</v>
      </c>
      <c r="Q376" t="s">
        <v>42</v>
      </c>
      <c r="R376" t="b">
        <v>1</v>
      </c>
      <c r="S376" s="2">
        <v>42277</v>
      </c>
    </row>
    <row r="377" spans="11:22" x14ac:dyDescent="0.35">
      <c r="K377" s="6" t="s">
        <v>9730</v>
      </c>
      <c r="L377" t="s">
        <v>8928</v>
      </c>
      <c r="M377" t="s">
        <v>10</v>
      </c>
      <c r="N377" t="s">
        <v>9824</v>
      </c>
      <c r="Q377" t="s">
        <v>42</v>
      </c>
      <c r="R377" t="b">
        <v>1</v>
      </c>
      <c r="S377" s="2">
        <v>42931</v>
      </c>
      <c r="V377" s="2">
        <v>45122</v>
      </c>
    </row>
    <row r="378" spans="11:22" x14ac:dyDescent="0.35">
      <c r="K378" s="6" t="s">
        <v>9652</v>
      </c>
      <c r="L378" t="s">
        <v>8802</v>
      </c>
      <c r="M378" t="s">
        <v>10</v>
      </c>
      <c r="N378" t="s">
        <v>9768</v>
      </c>
      <c r="Q378" t="s">
        <v>42</v>
      </c>
      <c r="R378" t="b">
        <v>1</v>
      </c>
      <c r="S378" s="2">
        <v>41827</v>
      </c>
    </row>
    <row r="379" spans="11:22" x14ac:dyDescent="0.35">
      <c r="K379" t="s">
        <v>9892</v>
      </c>
      <c r="M379" t="s">
        <v>10</v>
      </c>
      <c r="S379" s="2">
        <v>42931</v>
      </c>
    </row>
    <row r="380" spans="11:22" x14ac:dyDescent="0.35">
      <c r="K380" s="6" t="s">
        <v>9638</v>
      </c>
      <c r="L380" t="s">
        <v>8686</v>
      </c>
      <c r="M380" t="s">
        <v>10</v>
      </c>
      <c r="N380" t="s">
        <v>9761</v>
      </c>
      <c r="Q380" t="s">
        <v>42</v>
      </c>
      <c r="R380" t="b">
        <v>1</v>
      </c>
      <c r="S380" s="2">
        <v>41827</v>
      </c>
    </row>
    <row r="381" spans="11:22" x14ac:dyDescent="0.35">
      <c r="K381" s="6" t="s">
        <v>9646</v>
      </c>
      <c r="L381" t="s">
        <v>8754</v>
      </c>
      <c r="M381" t="s">
        <v>10</v>
      </c>
      <c r="N381" t="s">
        <v>9822</v>
      </c>
      <c r="Q381" t="s">
        <v>42</v>
      </c>
      <c r="R381" t="b">
        <v>1</v>
      </c>
      <c r="S381" s="2">
        <v>41827</v>
      </c>
      <c r="V381" s="2">
        <v>42277</v>
      </c>
    </row>
    <row r="382" spans="11:22" x14ac:dyDescent="0.35">
      <c r="K382" s="6" t="s">
        <v>9645</v>
      </c>
      <c r="L382" t="s">
        <v>8732</v>
      </c>
      <c r="M382" t="s">
        <v>10</v>
      </c>
      <c r="N382" t="s">
        <v>9783</v>
      </c>
      <c r="Q382" t="s">
        <v>42</v>
      </c>
      <c r="R382" t="b">
        <v>1</v>
      </c>
      <c r="S382" s="2">
        <v>41827</v>
      </c>
    </row>
    <row r="383" spans="11:22" x14ac:dyDescent="0.35">
      <c r="K383" s="6" t="s">
        <v>9644</v>
      </c>
      <c r="L383" t="s">
        <v>8710</v>
      </c>
      <c r="M383" t="s">
        <v>10</v>
      </c>
      <c r="N383" t="s">
        <v>9784</v>
      </c>
      <c r="Q383" t="s">
        <v>42</v>
      </c>
      <c r="R383" t="b">
        <v>1</v>
      </c>
      <c r="S383" s="2">
        <v>41827</v>
      </c>
    </row>
    <row r="384" spans="11:22" x14ac:dyDescent="0.35">
      <c r="K384" s="6" t="s">
        <v>9648</v>
      </c>
      <c r="L384" t="s">
        <v>1217</v>
      </c>
      <c r="M384" t="s">
        <v>10</v>
      </c>
      <c r="N384" t="s">
        <v>9887</v>
      </c>
      <c r="Q384" t="s">
        <v>42</v>
      </c>
      <c r="R384" t="b">
        <v>1</v>
      </c>
      <c r="S384" s="2">
        <v>46203</v>
      </c>
    </row>
    <row r="385" spans="11:22" x14ac:dyDescent="0.35">
      <c r="K385" s="6" t="s">
        <v>9650</v>
      </c>
      <c r="L385" t="s">
        <v>8797</v>
      </c>
      <c r="M385" t="s">
        <v>10</v>
      </c>
      <c r="N385" t="s">
        <v>9789</v>
      </c>
      <c r="Q385" t="s">
        <v>42</v>
      </c>
      <c r="R385" t="b">
        <v>1</v>
      </c>
      <c r="S385" s="2">
        <v>42277</v>
      </c>
    </row>
    <row r="386" spans="11:22" x14ac:dyDescent="0.35">
      <c r="K386" s="6" t="s">
        <v>9697</v>
      </c>
      <c r="L386" t="s">
        <v>8886</v>
      </c>
      <c r="M386" t="s">
        <v>10</v>
      </c>
      <c r="N386" t="s">
        <v>9785</v>
      </c>
      <c r="Q386" t="s">
        <v>42</v>
      </c>
      <c r="R386" t="b">
        <v>1</v>
      </c>
      <c r="S386" s="2">
        <v>42277</v>
      </c>
    </row>
    <row r="387" spans="11:22" x14ac:dyDescent="0.35">
      <c r="K387" s="6" t="s">
        <v>9730</v>
      </c>
      <c r="L387" t="s">
        <v>8928</v>
      </c>
      <c r="M387" t="s">
        <v>10</v>
      </c>
      <c r="N387" t="s">
        <v>9824</v>
      </c>
      <c r="Q387" t="s">
        <v>42</v>
      </c>
      <c r="R387" t="b">
        <v>1</v>
      </c>
      <c r="S387" s="2">
        <v>42931</v>
      </c>
      <c r="V387" s="2">
        <v>45122</v>
      </c>
    </row>
    <row r="388" spans="11:22" x14ac:dyDescent="0.35">
      <c r="K388" s="6" t="s">
        <v>9652</v>
      </c>
      <c r="L388" t="s">
        <v>8802</v>
      </c>
      <c r="M388" t="s">
        <v>10</v>
      </c>
      <c r="N388" t="s">
        <v>9768</v>
      </c>
      <c r="Q388" t="s">
        <v>42</v>
      </c>
      <c r="R388" t="b">
        <v>1</v>
      </c>
      <c r="S388" s="2">
        <v>41827</v>
      </c>
    </row>
    <row r="389" spans="11:22" x14ac:dyDescent="0.35">
      <c r="K389" t="s">
        <v>9893</v>
      </c>
      <c r="M389" t="s">
        <v>10</v>
      </c>
      <c r="S389" s="2">
        <v>42277</v>
      </c>
      <c r="V389" s="2">
        <v>46203</v>
      </c>
    </row>
    <row r="390" spans="11:22" x14ac:dyDescent="0.35">
      <c r="K390" s="6" t="s">
        <v>9638</v>
      </c>
      <c r="L390" t="s">
        <v>8686</v>
      </c>
      <c r="M390" t="s">
        <v>10</v>
      </c>
      <c r="N390" t="s">
        <v>9761</v>
      </c>
      <c r="Q390" t="s">
        <v>42</v>
      </c>
      <c r="R390" t="b">
        <v>1</v>
      </c>
      <c r="S390" s="2">
        <v>42277</v>
      </c>
    </row>
    <row r="391" spans="11:22" x14ac:dyDescent="0.35">
      <c r="K391" s="6" t="s">
        <v>9719</v>
      </c>
      <c r="L391" t="s">
        <v>8897</v>
      </c>
      <c r="M391" t="s">
        <v>10</v>
      </c>
      <c r="N391" t="s">
        <v>9803</v>
      </c>
      <c r="Q391" t="s">
        <v>42</v>
      </c>
      <c r="R391" t="b">
        <v>1</v>
      </c>
      <c r="S391" s="2">
        <v>42277</v>
      </c>
      <c r="V391" s="2">
        <v>46203</v>
      </c>
    </row>
    <row r="392" spans="11:22" x14ac:dyDescent="0.35">
      <c r="K392" s="6" t="s">
        <v>9650</v>
      </c>
      <c r="L392" t="s">
        <v>8797</v>
      </c>
      <c r="M392" t="s">
        <v>10</v>
      </c>
      <c r="N392" t="s">
        <v>9789</v>
      </c>
      <c r="Q392" t="s">
        <v>42</v>
      </c>
      <c r="R392" t="b">
        <v>1</v>
      </c>
      <c r="S392" s="2">
        <v>42277</v>
      </c>
    </row>
    <row r="393" spans="11:22" x14ac:dyDescent="0.35">
      <c r="K393" s="6" t="s">
        <v>9652</v>
      </c>
      <c r="L393" t="s">
        <v>8802</v>
      </c>
      <c r="M393" t="s">
        <v>10</v>
      </c>
      <c r="N393" t="s">
        <v>9768</v>
      </c>
      <c r="Q393" t="s">
        <v>42</v>
      </c>
      <c r="R393" t="b">
        <v>1</v>
      </c>
      <c r="S393" s="2">
        <v>42277</v>
      </c>
    </row>
    <row r="394" spans="11:22" x14ac:dyDescent="0.35">
      <c r="K394" t="s">
        <v>9894</v>
      </c>
      <c r="M394" t="s">
        <v>10</v>
      </c>
      <c r="S394" s="2">
        <v>45122</v>
      </c>
    </row>
    <row r="395" spans="11:22" x14ac:dyDescent="0.35">
      <c r="K395" s="6" t="s">
        <v>9740</v>
      </c>
      <c r="L395" t="s">
        <v>8947</v>
      </c>
      <c r="M395" t="s">
        <v>10</v>
      </c>
      <c r="N395" t="s">
        <v>9861</v>
      </c>
      <c r="Q395" t="s">
        <v>42</v>
      </c>
      <c r="R395" t="b">
        <v>1</v>
      </c>
      <c r="S395" s="2">
        <v>45122</v>
      </c>
    </row>
    <row r="396" spans="11:22" x14ac:dyDescent="0.35">
      <c r="K396" s="6" t="s">
        <v>9741</v>
      </c>
      <c r="L396" t="s">
        <v>8949</v>
      </c>
      <c r="M396" t="s">
        <v>10</v>
      </c>
      <c r="N396" t="s">
        <v>9851</v>
      </c>
      <c r="Q396" t="s">
        <v>42</v>
      </c>
      <c r="R396" t="b">
        <v>1</v>
      </c>
      <c r="S396" s="2">
        <v>45122</v>
      </c>
    </row>
    <row r="397" spans="11:22" x14ac:dyDescent="0.35">
      <c r="K397" s="6" t="s">
        <v>9639</v>
      </c>
      <c r="L397" t="s">
        <v>8688</v>
      </c>
      <c r="M397" t="s">
        <v>10</v>
      </c>
      <c r="N397" t="s">
        <v>9859</v>
      </c>
      <c r="Q397" t="s">
        <v>42</v>
      </c>
      <c r="R397" t="b">
        <v>1</v>
      </c>
      <c r="S397" s="2">
        <v>41827</v>
      </c>
    </row>
    <row r="398" spans="11:22" x14ac:dyDescent="0.35">
      <c r="K398" s="6" t="s">
        <v>9730</v>
      </c>
      <c r="L398" t="s">
        <v>8928</v>
      </c>
      <c r="M398" t="s">
        <v>10</v>
      </c>
      <c r="N398" t="s">
        <v>9824</v>
      </c>
      <c r="Q398" t="s">
        <v>42</v>
      </c>
      <c r="R398" t="b">
        <v>1</v>
      </c>
      <c r="S398" s="2">
        <v>42931</v>
      </c>
      <c r="V398" s="2">
        <v>45122</v>
      </c>
    </row>
    <row r="399" spans="11:22" x14ac:dyDescent="0.35">
      <c r="K399" s="6" t="s">
        <v>9652</v>
      </c>
      <c r="L399" t="s">
        <v>8802</v>
      </c>
      <c r="M399" t="s">
        <v>10</v>
      </c>
      <c r="N399" t="s">
        <v>9768</v>
      </c>
      <c r="Q399" t="s">
        <v>42</v>
      </c>
      <c r="R399" t="b">
        <v>1</v>
      </c>
      <c r="S399" s="2">
        <v>41827</v>
      </c>
    </row>
    <row r="400" spans="11:22" x14ac:dyDescent="0.35">
      <c r="K400" t="s">
        <v>9895</v>
      </c>
      <c r="M400" t="s">
        <v>10</v>
      </c>
      <c r="S400" s="2">
        <v>45122</v>
      </c>
      <c r="V400" s="2">
        <v>46203</v>
      </c>
    </row>
    <row r="401" spans="11:22" x14ac:dyDescent="0.35">
      <c r="K401" s="6" t="s">
        <v>9638</v>
      </c>
      <c r="L401" t="s">
        <v>8686</v>
      </c>
      <c r="M401" t="s">
        <v>10</v>
      </c>
      <c r="N401" t="s">
        <v>9761</v>
      </c>
      <c r="Q401" t="s">
        <v>42</v>
      </c>
      <c r="R401" t="b">
        <v>1</v>
      </c>
      <c r="S401" s="2">
        <v>41827</v>
      </c>
    </row>
    <row r="402" spans="11:22" x14ac:dyDescent="0.35">
      <c r="K402" s="6" t="s">
        <v>9646</v>
      </c>
      <c r="L402" t="s">
        <v>8754</v>
      </c>
      <c r="M402" t="s">
        <v>10</v>
      </c>
      <c r="N402" t="s">
        <v>9822</v>
      </c>
      <c r="Q402" t="s">
        <v>42</v>
      </c>
      <c r="R402" t="b">
        <v>1</v>
      </c>
      <c r="S402" s="2">
        <v>41827</v>
      </c>
      <c r="V402" s="2">
        <v>42277</v>
      </c>
    </row>
    <row r="403" spans="11:22" x14ac:dyDescent="0.35">
      <c r="K403" s="6" t="s">
        <v>9645</v>
      </c>
      <c r="L403" t="s">
        <v>8732</v>
      </c>
      <c r="M403" t="s">
        <v>10</v>
      </c>
      <c r="N403" t="s">
        <v>9783</v>
      </c>
      <c r="Q403" t="s">
        <v>42</v>
      </c>
      <c r="R403" t="b">
        <v>1</v>
      </c>
      <c r="S403" s="2">
        <v>41827</v>
      </c>
    </row>
    <row r="404" spans="11:22" x14ac:dyDescent="0.35">
      <c r="K404" s="6" t="s">
        <v>9644</v>
      </c>
      <c r="L404" t="s">
        <v>8710</v>
      </c>
      <c r="M404" t="s">
        <v>10</v>
      </c>
      <c r="N404" t="s">
        <v>9784</v>
      </c>
      <c r="Q404" t="s">
        <v>42</v>
      </c>
      <c r="R404" t="b">
        <v>1</v>
      </c>
      <c r="S404" s="2">
        <v>41827</v>
      </c>
    </row>
    <row r="405" spans="11:22" x14ac:dyDescent="0.35">
      <c r="K405" s="6" t="s">
        <v>9648</v>
      </c>
      <c r="L405" t="s">
        <v>1217</v>
      </c>
      <c r="M405" t="s">
        <v>10</v>
      </c>
      <c r="N405" t="s">
        <v>9887</v>
      </c>
      <c r="Q405" t="s">
        <v>42</v>
      </c>
      <c r="R405" t="b">
        <v>1</v>
      </c>
      <c r="S405" s="2">
        <v>46203</v>
      </c>
    </row>
    <row r="406" spans="11:22" x14ac:dyDescent="0.35">
      <c r="K406" s="6" t="s">
        <v>9730</v>
      </c>
      <c r="L406" t="s">
        <v>8928</v>
      </c>
      <c r="M406" t="s">
        <v>10</v>
      </c>
      <c r="N406" t="s">
        <v>9824</v>
      </c>
      <c r="Q406" t="s">
        <v>42</v>
      </c>
      <c r="R406" t="b">
        <v>1</v>
      </c>
      <c r="S406" s="2">
        <v>42931</v>
      </c>
      <c r="V406" s="2">
        <v>45122</v>
      </c>
    </row>
    <row r="407" spans="11:22" x14ac:dyDescent="0.35">
      <c r="K407" s="6" t="s">
        <v>9652</v>
      </c>
      <c r="L407" t="s">
        <v>8802</v>
      </c>
      <c r="M407" t="s">
        <v>10</v>
      </c>
      <c r="N407" t="s">
        <v>9768</v>
      </c>
      <c r="Q407" t="s">
        <v>42</v>
      </c>
      <c r="R407" t="b">
        <v>1</v>
      </c>
      <c r="S407" s="2">
        <v>41827</v>
      </c>
    </row>
    <row r="408" spans="11:22" x14ac:dyDescent="0.35">
      <c r="K408" t="s">
        <v>9896</v>
      </c>
      <c r="M408" t="s">
        <v>10</v>
      </c>
      <c r="S408" s="2">
        <v>45122</v>
      </c>
      <c r="V408" s="2">
        <v>46203</v>
      </c>
    </row>
    <row r="409" spans="11:22" x14ac:dyDescent="0.35">
      <c r="K409" s="6" t="s">
        <v>9638</v>
      </c>
      <c r="L409" t="s">
        <v>8686</v>
      </c>
      <c r="M409" t="s">
        <v>10</v>
      </c>
      <c r="N409" t="s">
        <v>9761</v>
      </c>
      <c r="Q409" t="s">
        <v>42</v>
      </c>
      <c r="R409" t="b">
        <v>1</v>
      </c>
      <c r="S409" s="2">
        <v>41827</v>
      </c>
    </row>
    <row r="410" spans="11:22" x14ac:dyDescent="0.35">
      <c r="K410" s="6" t="s">
        <v>9646</v>
      </c>
      <c r="L410" t="s">
        <v>8754</v>
      </c>
      <c r="M410" t="s">
        <v>10</v>
      </c>
      <c r="N410" t="s">
        <v>9822</v>
      </c>
      <c r="Q410" t="s">
        <v>42</v>
      </c>
      <c r="R410" t="b">
        <v>1</v>
      </c>
      <c r="S410" s="2">
        <v>41827</v>
      </c>
      <c r="V410" s="2">
        <v>42277</v>
      </c>
    </row>
    <row r="411" spans="11:22" x14ac:dyDescent="0.35">
      <c r="K411" s="6" t="s">
        <v>9645</v>
      </c>
      <c r="L411" t="s">
        <v>8732</v>
      </c>
      <c r="M411" t="s">
        <v>10</v>
      </c>
      <c r="N411" t="s">
        <v>9783</v>
      </c>
      <c r="Q411" t="s">
        <v>42</v>
      </c>
      <c r="R411" t="b">
        <v>1</v>
      </c>
      <c r="S411" s="2">
        <v>41827</v>
      </c>
    </row>
    <row r="412" spans="11:22" x14ac:dyDescent="0.35">
      <c r="K412" s="6" t="s">
        <v>9644</v>
      </c>
      <c r="L412" t="s">
        <v>8710</v>
      </c>
      <c r="M412" t="s">
        <v>10</v>
      </c>
      <c r="N412" t="s">
        <v>9784</v>
      </c>
      <c r="Q412" t="s">
        <v>42</v>
      </c>
      <c r="R412" t="b">
        <v>1</v>
      </c>
      <c r="S412" s="2">
        <v>41827</v>
      </c>
    </row>
    <row r="413" spans="11:22" x14ac:dyDescent="0.35">
      <c r="K413" s="6" t="s">
        <v>9648</v>
      </c>
      <c r="L413" t="s">
        <v>1217</v>
      </c>
      <c r="M413" t="s">
        <v>10</v>
      </c>
      <c r="N413" t="s">
        <v>9887</v>
      </c>
      <c r="Q413" t="s">
        <v>42</v>
      </c>
      <c r="R413" t="b">
        <v>1</v>
      </c>
      <c r="S413" s="2">
        <v>46203</v>
      </c>
    </row>
    <row r="414" spans="11:22" x14ac:dyDescent="0.35">
      <c r="K414" s="6" t="s">
        <v>9650</v>
      </c>
      <c r="L414" t="s">
        <v>8797</v>
      </c>
      <c r="M414" t="s">
        <v>10</v>
      </c>
      <c r="N414" t="s">
        <v>9789</v>
      </c>
      <c r="Q414" t="s">
        <v>42</v>
      </c>
      <c r="R414" t="b">
        <v>1</v>
      </c>
      <c r="S414" s="2">
        <v>42277</v>
      </c>
    </row>
    <row r="415" spans="11:22" x14ac:dyDescent="0.35">
      <c r="K415" s="6" t="s">
        <v>9730</v>
      </c>
      <c r="L415" t="s">
        <v>8928</v>
      </c>
      <c r="M415" t="s">
        <v>10</v>
      </c>
      <c r="N415" t="s">
        <v>9824</v>
      </c>
      <c r="Q415" t="s">
        <v>42</v>
      </c>
      <c r="R415" t="b">
        <v>1</v>
      </c>
      <c r="S415" s="2">
        <v>42931</v>
      </c>
      <c r="V415" s="2">
        <v>45122</v>
      </c>
    </row>
    <row r="416" spans="11:22" x14ac:dyDescent="0.35">
      <c r="K416" s="6" t="s">
        <v>9652</v>
      </c>
      <c r="L416" t="s">
        <v>8802</v>
      </c>
      <c r="M416" t="s">
        <v>10</v>
      </c>
      <c r="N416" t="s">
        <v>9768</v>
      </c>
      <c r="Q416" t="s">
        <v>42</v>
      </c>
      <c r="R416" t="b">
        <v>1</v>
      </c>
      <c r="S416" s="2">
        <v>41827</v>
      </c>
    </row>
    <row r="417" spans="11:22" x14ac:dyDescent="0.35">
      <c r="K417" t="s">
        <v>9897</v>
      </c>
      <c r="M417" t="s">
        <v>10</v>
      </c>
      <c r="S417" s="2">
        <v>45122</v>
      </c>
    </row>
    <row r="418" spans="11:22" x14ac:dyDescent="0.35">
      <c r="K418" s="6" t="s">
        <v>9638</v>
      </c>
      <c r="L418" t="s">
        <v>8686</v>
      </c>
      <c r="M418" t="s">
        <v>10</v>
      </c>
      <c r="N418" t="s">
        <v>9761</v>
      </c>
      <c r="Q418" t="s">
        <v>42</v>
      </c>
      <c r="R418" t="b">
        <v>1</v>
      </c>
      <c r="S418" s="2">
        <v>41827</v>
      </c>
    </row>
    <row r="419" spans="11:22" x14ac:dyDescent="0.35">
      <c r="K419" s="6" t="s">
        <v>9649</v>
      </c>
      <c r="L419" t="s">
        <v>8795</v>
      </c>
      <c r="M419" t="s">
        <v>10</v>
      </c>
      <c r="N419" t="s">
        <v>9898</v>
      </c>
      <c r="Q419" t="s">
        <v>42</v>
      </c>
      <c r="R419" t="b">
        <v>1</v>
      </c>
      <c r="S419" s="2">
        <v>42277</v>
      </c>
    </row>
    <row r="420" spans="11:22" x14ac:dyDescent="0.35">
      <c r="K420" s="6" t="s">
        <v>9652</v>
      </c>
      <c r="L420" t="s">
        <v>8802</v>
      </c>
      <c r="M420" t="s">
        <v>10</v>
      </c>
      <c r="N420" t="s">
        <v>9768</v>
      </c>
      <c r="Q420" t="s">
        <v>42</v>
      </c>
      <c r="R420" t="b">
        <v>1</v>
      </c>
      <c r="S420" s="2">
        <v>41827</v>
      </c>
    </row>
    <row r="421" spans="11:22" x14ac:dyDescent="0.35">
      <c r="K421" t="s">
        <v>9899</v>
      </c>
      <c r="M421" t="s">
        <v>10</v>
      </c>
      <c r="S421" s="2">
        <v>45122</v>
      </c>
    </row>
    <row r="422" spans="11:22" x14ac:dyDescent="0.35">
      <c r="K422" s="6" t="s">
        <v>9638</v>
      </c>
      <c r="L422" t="s">
        <v>8686</v>
      </c>
      <c r="M422" t="s">
        <v>10</v>
      </c>
      <c r="N422" t="s">
        <v>9761</v>
      </c>
      <c r="Q422" t="s">
        <v>42</v>
      </c>
      <c r="R422" t="b">
        <v>1</v>
      </c>
      <c r="S422" s="2">
        <v>41827</v>
      </c>
    </row>
    <row r="423" spans="11:22" x14ac:dyDescent="0.35">
      <c r="K423" s="6" t="s">
        <v>9650</v>
      </c>
      <c r="L423" t="s">
        <v>8797</v>
      </c>
      <c r="M423" t="s">
        <v>10</v>
      </c>
      <c r="N423" t="s">
        <v>9789</v>
      </c>
      <c r="Q423" t="s">
        <v>42</v>
      </c>
      <c r="R423" t="b">
        <v>1</v>
      </c>
      <c r="S423" s="2">
        <v>42277</v>
      </c>
    </row>
    <row r="424" spans="11:22" x14ac:dyDescent="0.35">
      <c r="K424" s="6" t="s">
        <v>9649</v>
      </c>
      <c r="L424" t="s">
        <v>8795</v>
      </c>
      <c r="M424" t="s">
        <v>10</v>
      </c>
      <c r="N424" t="s">
        <v>9898</v>
      </c>
      <c r="Q424" t="s">
        <v>42</v>
      </c>
      <c r="R424" t="b">
        <v>1</v>
      </c>
      <c r="S424" s="2">
        <v>42277</v>
      </c>
    </row>
    <row r="425" spans="11:22" x14ac:dyDescent="0.35">
      <c r="K425" s="6" t="s">
        <v>9652</v>
      </c>
      <c r="L425" t="s">
        <v>8802</v>
      </c>
      <c r="M425" t="s">
        <v>10</v>
      </c>
      <c r="N425" t="s">
        <v>9768</v>
      </c>
      <c r="Q425" t="s">
        <v>42</v>
      </c>
      <c r="R425" t="b">
        <v>1</v>
      </c>
      <c r="S425" s="2">
        <v>41827</v>
      </c>
    </row>
    <row r="426" spans="11:22" x14ac:dyDescent="0.35">
      <c r="K426" t="s">
        <v>9900</v>
      </c>
      <c r="M426" t="s">
        <v>10</v>
      </c>
      <c r="S426" s="2">
        <v>45122</v>
      </c>
    </row>
    <row r="427" spans="11:22" x14ac:dyDescent="0.35">
      <c r="K427" s="6" t="s">
        <v>9638</v>
      </c>
      <c r="L427" t="s">
        <v>8686</v>
      </c>
      <c r="M427" t="s">
        <v>10</v>
      </c>
      <c r="N427" t="s">
        <v>9761</v>
      </c>
      <c r="Q427" t="s">
        <v>42</v>
      </c>
      <c r="R427" t="b">
        <v>1</v>
      </c>
      <c r="S427" s="2">
        <v>45122</v>
      </c>
    </row>
    <row r="428" spans="11:22" x14ac:dyDescent="0.35">
      <c r="K428" s="6" t="s">
        <v>9743</v>
      </c>
      <c r="L428" t="s">
        <v>8953</v>
      </c>
      <c r="M428" t="s">
        <v>10</v>
      </c>
      <c r="N428" t="s">
        <v>9901</v>
      </c>
      <c r="Q428" t="s">
        <v>42</v>
      </c>
      <c r="R428" t="b">
        <v>1</v>
      </c>
      <c r="S428" s="2">
        <v>45122</v>
      </c>
    </row>
    <row r="429" spans="11:22" x14ac:dyDescent="0.35">
      <c r="K429" s="6" t="s">
        <v>9681</v>
      </c>
      <c r="L429" t="s">
        <v>1168</v>
      </c>
      <c r="M429" t="s">
        <v>10</v>
      </c>
      <c r="N429" t="s">
        <v>9876</v>
      </c>
      <c r="Q429" t="s">
        <v>42</v>
      </c>
      <c r="R429" t="b">
        <v>1</v>
      </c>
      <c r="S429" s="2">
        <v>45122</v>
      </c>
    </row>
    <row r="430" spans="11:22" x14ac:dyDescent="0.35">
      <c r="K430" s="6" t="s">
        <v>9652</v>
      </c>
      <c r="L430" t="s">
        <v>8802</v>
      </c>
      <c r="M430" t="s">
        <v>10</v>
      </c>
      <c r="N430" t="s">
        <v>9768</v>
      </c>
      <c r="Q430" t="s">
        <v>42</v>
      </c>
      <c r="R430" t="b">
        <v>1</v>
      </c>
      <c r="S430" s="2">
        <v>45122</v>
      </c>
    </row>
    <row r="431" spans="11:22" x14ac:dyDescent="0.35">
      <c r="K431" t="s">
        <v>9902</v>
      </c>
      <c r="M431" t="s">
        <v>10</v>
      </c>
      <c r="S431" s="2">
        <v>42277</v>
      </c>
      <c r="V431" s="2">
        <v>45122</v>
      </c>
    </row>
    <row r="432" spans="11:22" x14ac:dyDescent="0.35">
      <c r="K432" s="6" t="s">
        <v>9638</v>
      </c>
      <c r="L432" t="s">
        <v>8686</v>
      </c>
      <c r="M432" t="s">
        <v>10</v>
      </c>
      <c r="N432" t="s">
        <v>9761</v>
      </c>
      <c r="Q432" t="s">
        <v>42</v>
      </c>
      <c r="R432" t="b">
        <v>1</v>
      </c>
      <c r="S432" s="2">
        <v>42277</v>
      </c>
    </row>
    <row r="433" spans="11:22" x14ac:dyDescent="0.35">
      <c r="K433" s="6" t="s">
        <v>9666</v>
      </c>
      <c r="L433" t="s">
        <v>8830</v>
      </c>
      <c r="M433" t="s">
        <v>10</v>
      </c>
      <c r="N433" t="s">
        <v>9773</v>
      </c>
      <c r="Q433" t="s">
        <v>42</v>
      </c>
      <c r="R433" t="b">
        <v>1</v>
      </c>
      <c r="S433" s="2">
        <v>42277</v>
      </c>
      <c r="V433" s="2">
        <v>46203</v>
      </c>
    </row>
    <row r="434" spans="11:22" x14ac:dyDescent="0.35">
      <c r="K434" s="6" t="s">
        <v>9651</v>
      </c>
      <c r="L434" t="s">
        <v>8800</v>
      </c>
      <c r="M434" t="s">
        <v>10</v>
      </c>
      <c r="N434" t="s">
        <v>9771</v>
      </c>
      <c r="Q434" t="s">
        <v>42</v>
      </c>
      <c r="R434" t="b">
        <v>1</v>
      </c>
      <c r="S434" s="2">
        <v>42277</v>
      </c>
    </row>
    <row r="435" spans="11:22" x14ac:dyDescent="0.35">
      <c r="K435" s="6" t="s">
        <v>9723</v>
      </c>
      <c r="L435" t="s">
        <v>8904</v>
      </c>
      <c r="M435" t="s">
        <v>10</v>
      </c>
      <c r="N435" t="s">
        <v>9766</v>
      </c>
      <c r="Q435" t="s">
        <v>42</v>
      </c>
      <c r="R435" t="b">
        <v>1</v>
      </c>
      <c r="S435" s="2">
        <v>42277</v>
      </c>
      <c r="V435" s="2">
        <v>46203</v>
      </c>
    </row>
    <row r="436" spans="11:22" x14ac:dyDescent="0.35">
      <c r="K436" s="6" t="s">
        <v>9652</v>
      </c>
      <c r="L436" t="s">
        <v>8802</v>
      </c>
      <c r="M436" t="s">
        <v>10</v>
      </c>
      <c r="N436" t="s">
        <v>9768</v>
      </c>
      <c r="Q436" t="s">
        <v>42</v>
      </c>
      <c r="R436" t="b">
        <v>1</v>
      </c>
      <c r="S436" s="2">
        <v>42277</v>
      </c>
    </row>
    <row r="437" spans="11:22" x14ac:dyDescent="0.35">
      <c r="K437" t="s">
        <v>9903</v>
      </c>
      <c r="M437" t="s">
        <v>10</v>
      </c>
      <c r="S437" s="2">
        <v>45580</v>
      </c>
    </row>
    <row r="438" spans="11:22" x14ac:dyDescent="0.35">
      <c r="K438" s="6" t="s">
        <v>9638</v>
      </c>
      <c r="L438" t="s">
        <v>8686</v>
      </c>
      <c r="M438" t="s">
        <v>10</v>
      </c>
      <c r="N438" t="s">
        <v>9761</v>
      </c>
      <c r="Q438" t="s">
        <v>42</v>
      </c>
      <c r="R438" t="b">
        <v>1</v>
      </c>
      <c r="S438" s="2">
        <v>41827</v>
      </c>
    </row>
    <row r="439" spans="11:22" x14ac:dyDescent="0.35">
      <c r="K439" s="6" t="s">
        <v>9673</v>
      </c>
      <c r="L439" t="s">
        <v>1150</v>
      </c>
      <c r="M439" t="s">
        <v>10</v>
      </c>
      <c r="N439" t="s">
        <v>9904</v>
      </c>
      <c r="Q439" t="s">
        <v>42</v>
      </c>
      <c r="R439" t="b">
        <v>1</v>
      </c>
      <c r="S439" s="2">
        <v>41827</v>
      </c>
    </row>
    <row r="440" spans="11:22" x14ac:dyDescent="0.35">
      <c r="K440" s="6" t="s">
        <v>9693</v>
      </c>
      <c r="L440" t="s">
        <v>8878</v>
      </c>
      <c r="M440" t="s">
        <v>10</v>
      </c>
      <c r="N440" t="s">
        <v>9905</v>
      </c>
      <c r="Q440" t="s">
        <v>42</v>
      </c>
      <c r="R440" t="b">
        <v>1</v>
      </c>
      <c r="S440" s="2">
        <v>45580</v>
      </c>
    </row>
    <row r="441" spans="11:22" x14ac:dyDescent="0.35">
      <c r="K441" s="6" t="s">
        <v>9652</v>
      </c>
      <c r="L441" t="s">
        <v>8802</v>
      </c>
      <c r="M441" t="s">
        <v>10</v>
      </c>
      <c r="N441" t="s">
        <v>9768</v>
      </c>
      <c r="Q441" t="s">
        <v>42</v>
      </c>
      <c r="R441" t="b">
        <v>1</v>
      </c>
      <c r="S441" s="2">
        <v>41827</v>
      </c>
    </row>
    <row r="442" spans="11:22" x14ac:dyDescent="0.35">
      <c r="K442" t="s">
        <v>9906</v>
      </c>
      <c r="M442" t="s">
        <v>10</v>
      </c>
      <c r="S442" s="2">
        <v>45580</v>
      </c>
    </row>
    <row r="443" spans="11:22" x14ac:dyDescent="0.35">
      <c r="K443" s="6" t="s">
        <v>9638</v>
      </c>
      <c r="L443" t="s">
        <v>8686</v>
      </c>
      <c r="M443" t="s">
        <v>10</v>
      </c>
      <c r="N443" t="s">
        <v>9761</v>
      </c>
      <c r="Q443" t="s">
        <v>42</v>
      </c>
      <c r="R443" t="b">
        <v>1</v>
      </c>
      <c r="S443" s="2">
        <v>41827</v>
      </c>
    </row>
    <row r="444" spans="11:22" x14ac:dyDescent="0.35">
      <c r="K444" s="6" t="s">
        <v>9696</v>
      </c>
      <c r="L444" t="s">
        <v>8884</v>
      </c>
      <c r="M444" t="s">
        <v>10</v>
      </c>
      <c r="N444" t="s">
        <v>9907</v>
      </c>
      <c r="Q444" t="s">
        <v>42</v>
      </c>
      <c r="R444" t="b">
        <v>1</v>
      </c>
      <c r="S444" s="2">
        <v>41827</v>
      </c>
      <c r="V444" s="2">
        <v>45580</v>
      </c>
    </row>
    <row r="445" spans="11:22" x14ac:dyDescent="0.35">
      <c r="K445" s="6" t="s">
        <v>9693</v>
      </c>
      <c r="L445" t="s">
        <v>8878</v>
      </c>
      <c r="M445" t="s">
        <v>10</v>
      </c>
      <c r="N445" t="s">
        <v>9905</v>
      </c>
      <c r="Q445" t="s">
        <v>42</v>
      </c>
      <c r="R445" t="b">
        <v>1</v>
      </c>
      <c r="S445" s="2">
        <v>45580</v>
      </c>
    </row>
    <row r="446" spans="11:22" x14ac:dyDescent="0.35">
      <c r="K446" s="6" t="s">
        <v>9652</v>
      </c>
      <c r="L446" t="s">
        <v>8802</v>
      </c>
      <c r="M446" t="s">
        <v>10</v>
      </c>
      <c r="N446" t="s">
        <v>9768</v>
      </c>
      <c r="Q446" t="s">
        <v>42</v>
      </c>
      <c r="R446" t="b">
        <v>1</v>
      </c>
      <c r="S446" s="2">
        <v>41827</v>
      </c>
    </row>
    <row r="447" spans="11:22" x14ac:dyDescent="0.35">
      <c r="K447" t="s">
        <v>9908</v>
      </c>
      <c r="M447" t="s">
        <v>10</v>
      </c>
      <c r="S447" s="2">
        <v>45580</v>
      </c>
    </row>
    <row r="448" spans="11:22" x14ac:dyDescent="0.35">
      <c r="K448" s="6" t="s">
        <v>9638</v>
      </c>
      <c r="L448" t="s">
        <v>8686</v>
      </c>
      <c r="M448" t="s">
        <v>10</v>
      </c>
      <c r="N448" t="s">
        <v>9761</v>
      </c>
      <c r="Q448" t="s">
        <v>42</v>
      </c>
      <c r="R448" t="b">
        <v>1</v>
      </c>
      <c r="S448" s="2">
        <v>45580</v>
      </c>
    </row>
    <row r="449" spans="11:19" x14ac:dyDescent="0.35">
      <c r="K449" s="6" t="s">
        <v>9693</v>
      </c>
      <c r="L449" t="s">
        <v>8878</v>
      </c>
      <c r="M449" t="s">
        <v>10</v>
      </c>
      <c r="N449" t="s">
        <v>9905</v>
      </c>
      <c r="Q449" t="s">
        <v>42</v>
      </c>
      <c r="R449" t="b">
        <v>1</v>
      </c>
      <c r="S449" s="2">
        <v>45580</v>
      </c>
    </row>
    <row r="450" spans="11:19" x14ac:dyDescent="0.35">
      <c r="K450" s="6" t="s">
        <v>9652</v>
      </c>
      <c r="L450" t="s">
        <v>8802</v>
      </c>
      <c r="M450" t="s">
        <v>10</v>
      </c>
      <c r="N450" t="s">
        <v>9762</v>
      </c>
      <c r="Q450" t="s">
        <v>42</v>
      </c>
      <c r="R450" t="b">
        <v>1</v>
      </c>
      <c r="S450" s="2">
        <v>45580</v>
      </c>
    </row>
    <row r="451" spans="11:19" x14ac:dyDescent="0.35">
      <c r="K451" t="s">
        <v>9909</v>
      </c>
      <c r="M451" t="s">
        <v>10</v>
      </c>
      <c r="S451" s="2">
        <v>42277</v>
      </c>
    </row>
    <row r="452" spans="11:19" x14ac:dyDescent="0.35">
      <c r="K452" s="6" t="s">
        <v>9638</v>
      </c>
      <c r="L452" t="s">
        <v>8686</v>
      </c>
      <c r="M452" t="s">
        <v>10</v>
      </c>
      <c r="N452" t="s">
        <v>9761</v>
      </c>
      <c r="Q452" t="s">
        <v>42</v>
      </c>
      <c r="R452" t="b">
        <v>1</v>
      </c>
      <c r="S452" s="2">
        <v>42277</v>
      </c>
    </row>
    <row r="453" spans="11:19" x14ac:dyDescent="0.35">
      <c r="K453" s="6" t="s">
        <v>9648</v>
      </c>
      <c r="L453" t="s">
        <v>1217</v>
      </c>
      <c r="M453" t="s">
        <v>10</v>
      </c>
      <c r="N453" t="s">
        <v>9863</v>
      </c>
      <c r="Q453" t="s">
        <v>42</v>
      </c>
      <c r="R453" t="b">
        <v>1</v>
      </c>
      <c r="S453" s="2">
        <v>42277</v>
      </c>
    </row>
    <row r="454" spans="11:19" x14ac:dyDescent="0.35">
      <c r="K454" s="6" t="s">
        <v>9650</v>
      </c>
      <c r="L454" t="s">
        <v>8797</v>
      </c>
      <c r="M454" t="s">
        <v>10</v>
      </c>
      <c r="N454" t="s">
        <v>9789</v>
      </c>
      <c r="Q454" t="s">
        <v>42</v>
      </c>
      <c r="R454" t="b">
        <v>1</v>
      </c>
      <c r="S454" s="2">
        <v>42277</v>
      </c>
    </row>
    <row r="455" spans="11:19" x14ac:dyDescent="0.35">
      <c r="K455" s="6" t="s">
        <v>9652</v>
      </c>
      <c r="L455" t="s">
        <v>8802</v>
      </c>
      <c r="M455" t="s">
        <v>10</v>
      </c>
      <c r="N455" t="s">
        <v>9768</v>
      </c>
      <c r="Q455" t="s">
        <v>42</v>
      </c>
      <c r="R455" t="b">
        <v>1</v>
      </c>
      <c r="S455" s="2">
        <v>42277</v>
      </c>
    </row>
    <row r="456" spans="11:19" x14ac:dyDescent="0.35">
      <c r="K456" t="s">
        <v>9910</v>
      </c>
      <c r="M456" t="s">
        <v>10</v>
      </c>
      <c r="S456" s="2">
        <v>46203</v>
      </c>
    </row>
    <row r="457" spans="11:19" x14ac:dyDescent="0.35">
      <c r="K457" s="6" t="s">
        <v>9638</v>
      </c>
      <c r="L457" t="s">
        <v>8686</v>
      </c>
      <c r="M457" t="s">
        <v>10</v>
      </c>
      <c r="N457" t="s">
        <v>9761</v>
      </c>
      <c r="Q457" t="s">
        <v>42</v>
      </c>
      <c r="R457" t="b">
        <v>1</v>
      </c>
      <c r="S457" s="2">
        <v>46203</v>
      </c>
    </row>
    <row r="458" spans="11:19" x14ac:dyDescent="0.35">
      <c r="K458" s="6" t="s">
        <v>9748</v>
      </c>
      <c r="L458" t="s">
        <v>8962</v>
      </c>
      <c r="M458" t="s">
        <v>10</v>
      </c>
      <c r="N458" t="s">
        <v>9911</v>
      </c>
      <c r="Q458" t="s">
        <v>42</v>
      </c>
      <c r="R458" t="b">
        <v>1</v>
      </c>
      <c r="S458" s="2">
        <v>46203</v>
      </c>
    </row>
    <row r="459" spans="11:19" x14ac:dyDescent="0.35">
      <c r="K459" s="6" t="s">
        <v>9749</v>
      </c>
      <c r="L459" t="s">
        <v>8964</v>
      </c>
      <c r="M459" t="s">
        <v>10</v>
      </c>
      <c r="N459" t="s">
        <v>9912</v>
      </c>
      <c r="Q459" t="s">
        <v>42</v>
      </c>
      <c r="R459" t="b">
        <v>1</v>
      </c>
      <c r="S459" s="2">
        <v>46203</v>
      </c>
    </row>
    <row r="460" spans="11:19" x14ac:dyDescent="0.35">
      <c r="K460" s="6" t="s">
        <v>9652</v>
      </c>
      <c r="L460" t="s">
        <v>8802</v>
      </c>
      <c r="M460" t="s">
        <v>10</v>
      </c>
      <c r="N460" t="s">
        <v>9768</v>
      </c>
      <c r="Q460" t="s">
        <v>42</v>
      </c>
      <c r="R460" t="b">
        <v>1</v>
      </c>
      <c r="S460" s="2">
        <v>46203</v>
      </c>
    </row>
    <row r="461" spans="11:19" x14ac:dyDescent="0.35">
      <c r="K461" t="s">
        <v>9913</v>
      </c>
      <c r="M461" t="s">
        <v>10</v>
      </c>
      <c r="S461" s="2">
        <v>46203</v>
      </c>
    </row>
    <row r="462" spans="11:19" x14ac:dyDescent="0.35">
      <c r="K462" s="6" t="s">
        <v>9638</v>
      </c>
      <c r="L462" t="s">
        <v>8686</v>
      </c>
      <c r="M462" t="s">
        <v>10</v>
      </c>
      <c r="N462" t="s">
        <v>9761</v>
      </c>
      <c r="Q462" t="s">
        <v>42</v>
      </c>
      <c r="R462" t="b">
        <v>1</v>
      </c>
      <c r="S462" s="2">
        <v>46203</v>
      </c>
    </row>
    <row r="463" spans="11:19" x14ac:dyDescent="0.35">
      <c r="K463" s="6" t="s">
        <v>9661</v>
      </c>
      <c r="L463" t="s">
        <v>8821</v>
      </c>
      <c r="M463" t="s">
        <v>10</v>
      </c>
      <c r="N463" t="s">
        <v>9855</v>
      </c>
      <c r="Q463" t="s">
        <v>42</v>
      </c>
      <c r="R463" t="b">
        <v>1</v>
      </c>
      <c r="S463" s="2">
        <v>46203</v>
      </c>
    </row>
    <row r="464" spans="11:19" x14ac:dyDescent="0.35">
      <c r="K464" s="6" t="s">
        <v>9751</v>
      </c>
      <c r="L464" t="s">
        <v>8968</v>
      </c>
      <c r="M464" t="s">
        <v>10</v>
      </c>
      <c r="N464" t="s">
        <v>9914</v>
      </c>
      <c r="Q464" t="s">
        <v>42</v>
      </c>
      <c r="R464" t="b">
        <v>1</v>
      </c>
      <c r="S464" s="2">
        <v>46203</v>
      </c>
    </row>
    <row r="465" spans="11:19" x14ac:dyDescent="0.35">
      <c r="K465" s="6" t="s">
        <v>9652</v>
      </c>
      <c r="L465" t="s">
        <v>8802</v>
      </c>
      <c r="M465" t="s">
        <v>10</v>
      </c>
      <c r="N465" t="s">
        <v>9762</v>
      </c>
      <c r="Q465" t="s">
        <v>42</v>
      </c>
      <c r="R465" t="b">
        <v>1</v>
      </c>
      <c r="S465" s="2">
        <v>46203</v>
      </c>
    </row>
    <row r="466" spans="11:19" x14ac:dyDescent="0.35">
      <c r="K466" t="s">
        <v>9915</v>
      </c>
      <c r="M466" t="s">
        <v>10</v>
      </c>
      <c r="S466" s="2">
        <v>46203</v>
      </c>
    </row>
    <row r="467" spans="11:19" x14ac:dyDescent="0.35">
      <c r="K467" s="6" t="s">
        <v>9638</v>
      </c>
      <c r="L467" t="s">
        <v>8686</v>
      </c>
      <c r="M467" t="s">
        <v>10</v>
      </c>
      <c r="N467" t="s">
        <v>9761</v>
      </c>
      <c r="Q467" t="s">
        <v>42</v>
      </c>
      <c r="R467" t="b">
        <v>1</v>
      </c>
      <c r="S467" s="2">
        <v>46203</v>
      </c>
    </row>
    <row r="468" spans="11:19" x14ac:dyDescent="0.35">
      <c r="K468" s="6" t="s">
        <v>9748</v>
      </c>
      <c r="L468" t="s">
        <v>8962</v>
      </c>
      <c r="M468" t="s">
        <v>10</v>
      </c>
      <c r="N468" t="s">
        <v>9911</v>
      </c>
      <c r="Q468" t="s">
        <v>42</v>
      </c>
      <c r="R468" t="b">
        <v>1</v>
      </c>
      <c r="S468" s="2">
        <v>46203</v>
      </c>
    </row>
    <row r="469" spans="11:19" x14ac:dyDescent="0.35">
      <c r="K469" s="6" t="s">
        <v>9656</v>
      </c>
      <c r="L469" t="s">
        <v>8810</v>
      </c>
      <c r="M469" t="s">
        <v>10</v>
      </c>
      <c r="N469" t="s">
        <v>9767</v>
      </c>
      <c r="Q469" t="s">
        <v>42</v>
      </c>
      <c r="R469" t="b">
        <v>1</v>
      </c>
      <c r="S469" s="2">
        <v>46203</v>
      </c>
    </row>
    <row r="470" spans="11:19" x14ac:dyDescent="0.35">
      <c r="K470" s="6" t="s">
        <v>9749</v>
      </c>
      <c r="L470" t="s">
        <v>8964</v>
      </c>
      <c r="M470" t="s">
        <v>10</v>
      </c>
      <c r="N470" t="s">
        <v>9912</v>
      </c>
      <c r="Q470" t="s">
        <v>42</v>
      </c>
      <c r="R470" t="b">
        <v>1</v>
      </c>
      <c r="S470" s="2">
        <v>46203</v>
      </c>
    </row>
    <row r="471" spans="11:19" x14ac:dyDescent="0.35">
      <c r="K471" s="6" t="s">
        <v>9652</v>
      </c>
      <c r="L471" t="s">
        <v>8802</v>
      </c>
      <c r="M471" t="s">
        <v>10</v>
      </c>
      <c r="N471" t="s">
        <v>9768</v>
      </c>
      <c r="Q471" t="s">
        <v>42</v>
      </c>
      <c r="R471" t="b">
        <v>1</v>
      </c>
      <c r="S471" s="2">
        <v>46203</v>
      </c>
    </row>
    <row r="472" spans="11:19" x14ac:dyDescent="0.35">
      <c r="K472" t="s">
        <v>9916</v>
      </c>
      <c r="M472" t="s">
        <v>10</v>
      </c>
      <c r="S472" s="2">
        <v>46203</v>
      </c>
    </row>
    <row r="473" spans="11:19" x14ac:dyDescent="0.35">
      <c r="K473" s="6" t="s">
        <v>9638</v>
      </c>
      <c r="L473" t="s">
        <v>8686</v>
      </c>
      <c r="M473" t="s">
        <v>10</v>
      </c>
      <c r="N473" t="s">
        <v>9761</v>
      </c>
      <c r="Q473" t="s">
        <v>42</v>
      </c>
      <c r="R473" t="b">
        <v>1</v>
      </c>
      <c r="S473" s="2">
        <v>46203</v>
      </c>
    </row>
    <row r="474" spans="11:19" x14ac:dyDescent="0.35">
      <c r="K474" s="6" t="s">
        <v>9654</v>
      </c>
      <c r="L474" t="s">
        <v>8806</v>
      </c>
      <c r="M474" t="s">
        <v>10</v>
      </c>
      <c r="N474" t="s">
        <v>9917</v>
      </c>
      <c r="Q474" t="s">
        <v>42</v>
      </c>
      <c r="R474" t="b">
        <v>1</v>
      </c>
      <c r="S474" s="2">
        <v>46203</v>
      </c>
    </row>
    <row r="475" spans="11:19" x14ac:dyDescent="0.35">
      <c r="K475" s="6" t="s">
        <v>9651</v>
      </c>
      <c r="L475" t="s">
        <v>8800</v>
      </c>
      <c r="M475" t="s">
        <v>10</v>
      </c>
      <c r="N475" t="s">
        <v>9771</v>
      </c>
      <c r="Q475" t="s">
        <v>42</v>
      </c>
      <c r="R475" t="b">
        <v>1</v>
      </c>
      <c r="S475" s="2">
        <v>46203</v>
      </c>
    </row>
    <row r="476" spans="11:19" x14ac:dyDescent="0.35">
      <c r="K476" s="6" t="s">
        <v>9748</v>
      </c>
      <c r="L476" t="s">
        <v>8962</v>
      </c>
      <c r="M476" t="s">
        <v>10</v>
      </c>
      <c r="N476" t="s">
        <v>9911</v>
      </c>
      <c r="Q476" t="s">
        <v>42</v>
      </c>
      <c r="R476" t="b">
        <v>1</v>
      </c>
      <c r="S476" s="2">
        <v>46203</v>
      </c>
    </row>
    <row r="477" spans="11:19" x14ac:dyDescent="0.35">
      <c r="K477" s="6" t="s">
        <v>9656</v>
      </c>
      <c r="L477" t="s">
        <v>8810</v>
      </c>
      <c r="M477" t="s">
        <v>10</v>
      </c>
      <c r="N477" t="s">
        <v>9767</v>
      </c>
      <c r="Q477" t="s">
        <v>42</v>
      </c>
      <c r="R477" t="b">
        <v>1</v>
      </c>
      <c r="S477" s="2">
        <v>46203</v>
      </c>
    </row>
    <row r="478" spans="11:19" x14ac:dyDescent="0.35">
      <c r="K478" s="6" t="s">
        <v>9752</v>
      </c>
      <c r="L478" t="s">
        <v>8970</v>
      </c>
      <c r="M478" t="s">
        <v>10</v>
      </c>
      <c r="N478" t="s">
        <v>9918</v>
      </c>
      <c r="Q478" t="s">
        <v>42</v>
      </c>
      <c r="R478" t="b">
        <v>1</v>
      </c>
      <c r="S478" s="2">
        <v>46203</v>
      </c>
    </row>
    <row r="479" spans="11:19" x14ac:dyDescent="0.35">
      <c r="K479" s="6" t="s">
        <v>9749</v>
      </c>
      <c r="L479" t="s">
        <v>8964</v>
      </c>
      <c r="M479" t="s">
        <v>10</v>
      </c>
      <c r="N479" t="s">
        <v>9912</v>
      </c>
      <c r="Q479" t="s">
        <v>42</v>
      </c>
      <c r="R479" t="b">
        <v>1</v>
      </c>
      <c r="S479" s="2">
        <v>46203</v>
      </c>
    </row>
    <row r="480" spans="11:19" x14ac:dyDescent="0.35">
      <c r="K480" s="6" t="s">
        <v>9637</v>
      </c>
      <c r="L480" t="s">
        <v>1116</v>
      </c>
      <c r="M480" t="s">
        <v>10</v>
      </c>
      <c r="N480" t="s">
        <v>9762</v>
      </c>
      <c r="Q480" t="s">
        <v>42</v>
      </c>
      <c r="R480" t="b">
        <v>1</v>
      </c>
      <c r="S480" s="2">
        <v>46203</v>
      </c>
    </row>
    <row r="481" spans="11:19" x14ac:dyDescent="0.35">
      <c r="K481" t="s">
        <v>9919</v>
      </c>
      <c r="M481" t="s">
        <v>10</v>
      </c>
      <c r="S481" s="2">
        <v>46203</v>
      </c>
    </row>
    <row r="482" spans="11:19" x14ac:dyDescent="0.35">
      <c r="K482" s="6" t="s">
        <v>9638</v>
      </c>
      <c r="L482" t="s">
        <v>8686</v>
      </c>
      <c r="M482" t="s">
        <v>10</v>
      </c>
      <c r="N482" t="s">
        <v>9761</v>
      </c>
      <c r="Q482" t="s">
        <v>42</v>
      </c>
      <c r="R482" t="b">
        <v>1</v>
      </c>
      <c r="S482" s="2">
        <v>46203</v>
      </c>
    </row>
    <row r="483" spans="11:19" x14ac:dyDescent="0.35">
      <c r="K483" s="6" t="s">
        <v>9753</v>
      </c>
      <c r="L483" t="s">
        <v>8972</v>
      </c>
      <c r="M483" t="s">
        <v>10</v>
      </c>
      <c r="N483" t="s">
        <v>9920</v>
      </c>
      <c r="Q483" t="s">
        <v>42</v>
      </c>
      <c r="R483" t="b">
        <v>1</v>
      </c>
      <c r="S483" s="2">
        <v>46203</v>
      </c>
    </row>
    <row r="484" spans="11:19" x14ac:dyDescent="0.35">
      <c r="K484" s="6" t="s">
        <v>9637</v>
      </c>
      <c r="L484" t="s">
        <v>1116</v>
      </c>
      <c r="M484" t="s">
        <v>10</v>
      </c>
      <c r="N484" t="s">
        <v>9762</v>
      </c>
      <c r="Q484" t="s">
        <v>42</v>
      </c>
      <c r="R484" t="b">
        <v>1</v>
      </c>
      <c r="S484" s="2">
        <v>46203</v>
      </c>
    </row>
    <row r="485" spans="11:19" x14ac:dyDescent="0.35">
      <c r="K485" t="s">
        <v>9921</v>
      </c>
      <c r="M485" t="s">
        <v>10</v>
      </c>
      <c r="S485" s="2">
        <v>46203</v>
      </c>
    </row>
    <row r="486" spans="11:19" x14ac:dyDescent="0.35">
      <c r="K486" s="6" t="s">
        <v>9638</v>
      </c>
      <c r="L486" t="s">
        <v>8686</v>
      </c>
      <c r="M486" t="s">
        <v>10</v>
      </c>
      <c r="N486" t="s">
        <v>9761</v>
      </c>
      <c r="Q486" t="s">
        <v>42</v>
      </c>
      <c r="R486" t="b">
        <v>1</v>
      </c>
      <c r="S486" s="2">
        <v>46203</v>
      </c>
    </row>
    <row r="487" spans="11:19" x14ac:dyDescent="0.35">
      <c r="K487" s="6" t="s">
        <v>9664</v>
      </c>
      <c r="L487" t="s">
        <v>8827</v>
      </c>
      <c r="M487" t="s">
        <v>10</v>
      </c>
      <c r="N487" t="s">
        <v>9922</v>
      </c>
      <c r="Q487" t="s">
        <v>42</v>
      </c>
      <c r="R487" t="b">
        <v>1</v>
      </c>
      <c r="S487" s="2">
        <v>46203</v>
      </c>
    </row>
    <row r="488" spans="11:19" x14ac:dyDescent="0.35">
      <c r="K488" s="6" t="s">
        <v>9651</v>
      </c>
      <c r="L488" t="s">
        <v>8800</v>
      </c>
      <c r="M488" t="s">
        <v>10</v>
      </c>
      <c r="N488" t="s">
        <v>9771</v>
      </c>
      <c r="Q488" t="s">
        <v>42</v>
      </c>
      <c r="R488" t="b">
        <v>1</v>
      </c>
      <c r="S488" s="2">
        <v>46203</v>
      </c>
    </row>
    <row r="489" spans="11:19" x14ac:dyDescent="0.35">
      <c r="K489" s="6" t="s">
        <v>9748</v>
      </c>
      <c r="L489" t="s">
        <v>8962</v>
      </c>
      <c r="M489" t="s">
        <v>10</v>
      </c>
      <c r="N489" t="s">
        <v>9923</v>
      </c>
      <c r="Q489" t="s">
        <v>42</v>
      </c>
      <c r="R489" t="b">
        <v>1</v>
      </c>
      <c r="S489" s="2">
        <v>46203</v>
      </c>
    </row>
    <row r="490" spans="11:19" x14ac:dyDescent="0.35">
      <c r="K490" s="6" t="s">
        <v>9652</v>
      </c>
      <c r="L490" t="s">
        <v>8802</v>
      </c>
      <c r="M490" t="s">
        <v>10</v>
      </c>
      <c r="N490" t="s">
        <v>9768</v>
      </c>
      <c r="Q490" t="s">
        <v>42</v>
      </c>
      <c r="R490" t="b">
        <v>1</v>
      </c>
      <c r="S490" s="2">
        <v>46203</v>
      </c>
    </row>
    <row r="491" spans="11:19" x14ac:dyDescent="0.35">
      <c r="K491" t="s">
        <v>9924</v>
      </c>
      <c r="M491" t="s">
        <v>10</v>
      </c>
      <c r="S491" s="2">
        <v>46203</v>
      </c>
    </row>
    <row r="492" spans="11:19" x14ac:dyDescent="0.35">
      <c r="K492" s="6" t="s">
        <v>9638</v>
      </c>
      <c r="L492" t="s">
        <v>8686</v>
      </c>
      <c r="M492" t="s">
        <v>10</v>
      </c>
      <c r="N492" t="s">
        <v>9761</v>
      </c>
      <c r="Q492" t="s">
        <v>42</v>
      </c>
      <c r="R492" t="b">
        <v>1</v>
      </c>
      <c r="S492" s="2">
        <v>46203</v>
      </c>
    </row>
    <row r="493" spans="11:19" x14ac:dyDescent="0.35">
      <c r="K493" s="6" t="s">
        <v>9662</v>
      </c>
      <c r="L493" t="s">
        <v>8823</v>
      </c>
      <c r="M493" t="s">
        <v>10</v>
      </c>
      <c r="N493" t="s">
        <v>9925</v>
      </c>
      <c r="Q493" t="s">
        <v>42</v>
      </c>
      <c r="R493" t="b">
        <v>1</v>
      </c>
      <c r="S493" s="2">
        <v>46203</v>
      </c>
    </row>
    <row r="494" spans="11:19" x14ac:dyDescent="0.35">
      <c r="K494" s="6" t="s">
        <v>9748</v>
      </c>
      <c r="L494" t="s">
        <v>8962</v>
      </c>
      <c r="M494" t="s">
        <v>10</v>
      </c>
      <c r="N494" t="s">
        <v>9911</v>
      </c>
      <c r="Q494" t="s">
        <v>42</v>
      </c>
      <c r="R494" t="b">
        <v>1</v>
      </c>
      <c r="S494" s="2">
        <v>46203</v>
      </c>
    </row>
    <row r="495" spans="11:19" x14ac:dyDescent="0.35">
      <c r="K495" s="6" t="s">
        <v>9656</v>
      </c>
      <c r="L495" t="s">
        <v>8810</v>
      </c>
      <c r="M495" t="s">
        <v>10</v>
      </c>
      <c r="N495" t="s">
        <v>9767</v>
      </c>
      <c r="Q495" t="s">
        <v>42</v>
      </c>
      <c r="R495" t="b">
        <v>1</v>
      </c>
      <c r="S495" s="2">
        <v>46203</v>
      </c>
    </row>
    <row r="496" spans="11:19" x14ac:dyDescent="0.35">
      <c r="K496" s="6" t="s">
        <v>9749</v>
      </c>
      <c r="L496" t="s">
        <v>8964</v>
      </c>
      <c r="M496" t="s">
        <v>10</v>
      </c>
      <c r="N496" t="s">
        <v>9912</v>
      </c>
      <c r="Q496" t="s">
        <v>42</v>
      </c>
      <c r="R496" t="b">
        <v>1</v>
      </c>
      <c r="S496" s="2">
        <v>46203</v>
      </c>
    </row>
    <row r="497" spans="11:19" x14ac:dyDescent="0.35">
      <c r="K497" s="6" t="s">
        <v>9652</v>
      </c>
      <c r="L497" t="s">
        <v>8802</v>
      </c>
      <c r="M497" t="s">
        <v>10</v>
      </c>
      <c r="N497" t="s">
        <v>9768</v>
      </c>
      <c r="Q497" t="s">
        <v>42</v>
      </c>
      <c r="R497" t="b">
        <v>1</v>
      </c>
      <c r="S497" s="2">
        <v>46203</v>
      </c>
    </row>
    <row r="498" spans="11:19" x14ac:dyDescent="0.35">
      <c r="K498" t="s">
        <v>9926</v>
      </c>
      <c r="M498" t="s">
        <v>10</v>
      </c>
      <c r="S498" s="2">
        <v>46203</v>
      </c>
    </row>
    <row r="499" spans="11:19" x14ac:dyDescent="0.35">
      <c r="K499" s="6" t="s">
        <v>9638</v>
      </c>
      <c r="L499" t="s">
        <v>8686</v>
      </c>
      <c r="M499" t="s">
        <v>10</v>
      </c>
      <c r="N499" t="s">
        <v>9761</v>
      </c>
      <c r="Q499" t="s">
        <v>42</v>
      </c>
      <c r="R499" t="b">
        <v>1</v>
      </c>
      <c r="S499" s="2">
        <v>46203</v>
      </c>
    </row>
    <row r="500" spans="11:19" x14ac:dyDescent="0.35">
      <c r="K500" s="6" t="s">
        <v>9665</v>
      </c>
      <c r="L500" t="s">
        <v>1165</v>
      </c>
      <c r="M500" t="s">
        <v>10</v>
      </c>
      <c r="N500" t="s">
        <v>9927</v>
      </c>
      <c r="Q500" t="s">
        <v>42</v>
      </c>
      <c r="R500" t="b">
        <v>1</v>
      </c>
      <c r="S500" s="2">
        <v>46203</v>
      </c>
    </row>
    <row r="501" spans="11:19" x14ac:dyDescent="0.35">
      <c r="K501" s="6" t="s">
        <v>9651</v>
      </c>
      <c r="L501" t="s">
        <v>8800</v>
      </c>
      <c r="M501" t="s">
        <v>10</v>
      </c>
      <c r="N501" t="s">
        <v>9771</v>
      </c>
      <c r="Q501" t="s">
        <v>42</v>
      </c>
      <c r="R501" t="b">
        <v>1</v>
      </c>
      <c r="S501" s="2">
        <v>46203</v>
      </c>
    </row>
    <row r="502" spans="11:19" x14ac:dyDescent="0.35">
      <c r="K502" s="6" t="s">
        <v>9748</v>
      </c>
      <c r="L502" t="s">
        <v>8962</v>
      </c>
      <c r="M502" t="s">
        <v>10</v>
      </c>
      <c r="N502" t="s">
        <v>9911</v>
      </c>
      <c r="Q502" t="s">
        <v>42</v>
      </c>
      <c r="R502" t="b">
        <v>1</v>
      </c>
      <c r="S502" s="2">
        <v>46203</v>
      </c>
    </row>
    <row r="503" spans="11:19" x14ac:dyDescent="0.35">
      <c r="K503" s="6" t="s">
        <v>9652</v>
      </c>
      <c r="L503" t="s">
        <v>8802</v>
      </c>
      <c r="M503" t="s">
        <v>10</v>
      </c>
      <c r="N503" t="s">
        <v>9768</v>
      </c>
      <c r="Q503" t="s">
        <v>42</v>
      </c>
      <c r="R503" t="b">
        <v>1</v>
      </c>
      <c r="S503" s="2">
        <v>46203</v>
      </c>
    </row>
    <row r="504" spans="11:19" x14ac:dyDescent="0.35">
      <c r="K504" t="s">
        <v>9928</v>
      </c>
      <c r="M504" t="s">
        <v>10</v>
      </c>
      <c r="S504" s="2">
        <v>46203</v>
      </c>
    </row>
    <row r="505" spans="11:19" x14ac:dyDescent="0.35">
      <c r="K505" s="6" t="s">
        <v>9638</v>
      </c>
      <c r="L505" t="s">
        <v>8686</v>
      </c>
      <c r="M505" t="s">
        <v>10</v>
      </c>
      <c r="N505" t="s">
        <v>9761</v>
      </c>
      <c r="Q505" t="s">
        <v>42</v>
      </c>
      <c r="R505" t="b">
        <v>1</v>
      </c>
      <c r="S505" s="2">
        <v>46203</v>
      </c>
    </row>
    <row r="506" spans="11:19" x14ac:dyDescent="0.35">
      <c r="K506" s="6" t="s">
        <v>9666</v>
      </c>
      <c r="L506" t="s">
        <v>8830</v>
      </c>
      <c r="M506" t="s">
        <v>10</v>
      </c>
      <c r="N506" t="s">
        <v>9929</v>
      </c>
      <c r="Q506" t="s">
        <v>42</v>
      </c>
      <c r="R506" t="b">
        <v>1</v>
      </c>
      <c r="S506" s="2">
        <v>46203</v>
      </c>
    </row>
    <row r="507" spans="11:19" x14ac:dyDescent="0.35">
      <c r="K507" s="6" t="s">
        <v>9651</v>
      </c>
      <c r="L507" t="s">
        <v>8800</v>
      </c>
      <c r="M507" t="s">
        <v>10</v>
      </c>
      <c r="N507" t="s">
        <v>9771</v>
      </c>
      <c r="Q507" t="s">
        <v>42</v>
      </c>
      <c r="R507" t="b">
        <v>1</v>
      </c>
      <c r="S507" s="2">
        <v>46203</v>
      </c>
    </row>
    <row r="508" spans="11:19" x14ac:dyDescent="0.35">
      <c r="K508" s="6" t="s">
        <v>9748</v>
      </c>
      <c r="L508" t="s">
        <v>8962</v>
      </c>
      <c r="M508" t="s">
        <v>10</v>
      </c>
      <c r="N508" t="s">
        <v>9911</v>
      </c>
      <c r="Q508" t="s">
        <v>42</v>
      </c>
      <c r="R508" t="b">
        <v>1</v>
      </c>
      <c r="S508" s="2">
        <v>46203</v>
      </c>
    </row>
    <row r="509" spans="11:19" x14ac:dyDescent="0.35">
      <c r="K509" s="6" t="s">
        <v>9652</v>
      </c>
      <c r="L509" t="s">
        <v>8802</v>
      </c>
      <c r="M509" t="s">
        <v>10</v>
      </c>
      <c r="N509" t="s">
        <v>9768</v>
      </c>
      <c r="Q509" t="s">
        <v>42</v>
      </c>
      <c r="R509" t="b">
        <v>1</v>
      </c>
      <c r="S509" s="2">
        <v>46203</v>
      </c>
    </row>
    <row r="510" spans="11:19" x14ac:dyDescent="0.35">
      <c r="K510" t="s">
        <v>9930</v>
      </c>
      <c r="M510" t="s">
        <v>10</v>
      </c>
      <c r="S510" s="2">
        <v>46203</v>
      </c>
    </row>
    <row r="511" spans="11:19" x14ac:dyDescent="0.35">
      <c r="K511" s="6" t="s">
        <v>9638</v>
      </c>
      <c r="L511" t="s">
        <v>8686</v>
      </c>
      <c r="M511" t="s">
        <v>10</v>
      </c>
      <c r="N511" t="s">
        <v>9761</v>
      </c>
      <c r="Q511" t="s">
        <v>42</v>
      </c>
      <c r="R511" t="b">
        <v>1</v>
      </c>
      <c r="S511" s="2">
        <v>46203</v>
      </c>
    </row>
    <row r="512" spans="11:19" x14ac:dyDescent="0.35">
      <c r="K512" s="6" t="s">
        <v>9673</v>
      </c>
      <c r="L512" t="s">
        <v>1150</v>
      </c>
      <c r="M512" t="s">
        <v>10</v>
      </c>
      <c r="N512" t="s">
        <v>9931</v>
      </c>
      <c r="Q512" t="s">
        <v>42</v>
      </c>
      <c r="R512" t="b">
        <v>1</v>
      </c>
      <c r="S512" s="2">
        <v>46203</v>
      </c>
    </row>
    <row r="513" spans="11:22" x14ac:dyDescent="0.35">
      <c r="K513" s="6" t="s">
        <v>9748</v>
      </c>
      <c r="L513" t="s">
        <v>8962</v>
      </c>
      <c r="M513" t="s">
        <v>10</v>
      </c>
      <c r="N513" t="s">
        <v>9911</v>
      </c>
      <c r="Q513" t="s">
        <v>42</v>
      </c>
      <c r="R513" t="b">
        <v>1</v>
      </c>
      <c r="S513" s="2">
        <v>46203</v>
      </c>
    </row>
    <row r="514" spans="11:22" x14ac:dyDescent="0.35">
      <c r="K514" s="6" t="s">
        <v>9749</v>
      </c>
      <c r="L514" t="s">
        <v>8964</v>
      </c>
      <c r="M514" t="s">
        <v>10</v>
      </c>
      <c r="N514" t="s">
        <v>9912</v>
      </c>
      <c r="Q514" t="s">
        <v>42</v>
      </c>
      <c r="R514" t="b">
        <v>1</v>
      </c>
      <c r="S514" s="2">
        <v>46203</v>
      </c>
    </row>
    <row r="515" spans="11:22" x14ac:dyDescent="0.35">
      <c r="K515" s="6" t="s">
        <v>9652</v>
      </c>
      <c r="L515" t="s">
        <v>8802</v>
      </c>
      <c r="M515" t="s">
        <v>10</v>
      </c>
      <c r="N515" t="s">
        <v>9768</v>
      </c>
      <c r="Q515" t="s">
        <v>42</v>
      </c>
      <c r="R515" t="b">
        <v>1</v>
      </c>
      <c r="S515" s="2">
        <v>46203</v>
      </c>
    </row>
    <row r="516" spans="11:22" x14ac:dyDescent="0.35">
      <c r="K516" t="s">
        <v>9932</v>
      </c>
      <c r="M516" t="s">
        <v>10</v>
      </c>
      <c r="S516" s="2">
        <v>42277</v>
      </c>
      <c r="V516" s="2">
        <v>42931</v>
      </c>
    </row>
    <row r="517" spans="11:22" x14ac:dyDescent="0.35">
      <c r="K517" s="6" t="s">
        <v>9638</v>
      </c>
      <c r="L517" t="s">
        <v>8686</v>
      </c>
      <c r="M517" t="s">
        <v>10</v>
      </c>
      <c r="N517" t="s">
        <v>9761</v>
      </c>
      <c r="Q517" t="s">
        <v>42</v>
      </c>
      <c r="R517" t="b">
        <v>1</v>
      </c>
      <c r="S517" s="2">
        <v>42277</v>
      </c>
    </row>
    <row r="518" spans="11:22" x14ac:dyDescent="0.35">
      <c r="K518" s="6" t="s">
        <v>9651</v>
      </c>
      <c r="L518" t="s">
        <v>8800</v>
      </c>
      <c r="M518" t="s">
        <v>10</v>
      </c>
      <c r="N518" t="s">
        <v>9771</v>
      </c>
      <c r="Q518" t="s">
        <v>42</v>
      </c>
      <c r="R518" t="b">
        <v>1</v>
      </c>
      <c r="S518" s="2">
        <v>42277</v>
      </c>
    </row>
    <row r="519" spans="11:22" x14ac:dyDescent="0.35">
      <c r="K519" s="6" t="s">
        <v>9652</v>
      </c>
      <c r="L519" t="s">
        <v>8802</v>
      </c>
      <c r="M519" t="s">
        <v>10</v>
      </c>
      <c r="N519" t="s">
        <v>9768</v>
      </c>
      <c r="Q519" t="s">
        <v>42</v>
      </c>
      <c r="R519" t="b">
        <v>1</v>
      </c>
      <c r="S519" s="2">
        <v>42277</v>
      </c>
    </row>
    <row r="520" spans="11:22" x14ac:dyDescent="0.35">
      <c r="K520" t="s">
        <v>9933</v>
      </c>
      <c r="M520" t="s">
        <v>10</v>
      </c>
      <c r="S520" s="2">
        <v>46203</v>
      </c>
    </row>
    <row r="521" spans="11:22" x14ac:dyDescent="0.35">
      <c r="K521" s="6" t="s">
        <v>9638</v>
      </c>
      <c r="L521" t="s">
        <v>8686</v>
      </c>
      <c r="M521" t="s">
        <v>10</v>
      </c>
      <c r="N521" t="s">
        <v>9761</v>
      </c>
      <c r="Q521" t="s">
        <v>42</v>
      </c>
      <c r="R521" t="b">
        <v>1</v>
      </c>
      <c r="S521" s="2">
        <v>46203</v>
      </c>
    </row>
    <row r="522" spans="11:22" x14ac:dyDescent="0.35">
      <c r="K522" s="6" t="s">
        <v>9754</v>
      </c>
      <c r="L522" t="s">
        <v>8976</v>
      </c>
      <c r="M522" t="s">
        <v>10</v>
      </c>
      <c r="N522" t="s">
        <v>9934</v>
      </c>
      <c r="Q522" t="s">
        <v>42</v>
      </c>
      <c r="R522" t="b">
        <v>1</v>
      </c>
      <c r="S522" s="2">
        <v>46203</v>
      </c>
    </row>
    <row r="523" spans="11:22" x14ac:dyDescent="0.35">
      <c r="K523" s="6" t="s">
        <v>9652</v>
      </c>
      <c r="L523" t="s">
        <v>8802</v>
      </c>
      <c r="M523" t="s">
        <v>10</v>
      </c>
      <c r="N523" t="s">
        <v>9768</v>
      </c>
      <c r="Q523" t="s">
        <v>42</v>
      </c>
      <c r="R523" t="b">
        <v>1</v>
      </c>
      <c r="S523" s="2">
        <v>46203</v>
      </c>
    </row>
    <row r="524" spans="11:22" x14ac:dyDescent="0.35">
      <c r="K524" t="s">
        <v>9935</v>
      </c>
      <c r="M524" t="s">
        <v>10</v>
      </c>
      <c r="S524" s="2">
        <v>46203</v>
      </c>
    </row>
    <row r="525" spans="11:22" x14ac:dyDescent="0.35">
      <c r="K525" s="6" t="s">
        <v>9638</v>
      </c>
      <c r="L525" t="s">
        <v>8686</v>
      </c>
      <c r="M525" t="s">
        <v>10</v>
      </c>
      <c r="N525" t="s">
        <v>9761</v>
      </c>
      <c r="Q525" t="s">
        <v>42</v>
      </c>
      <c r="R525" t="b">
        <v>1</v>
      </c>
      <c r="S525" s="2">
        <v>46203</v>
      </c>
    </row>
    <row r="526" spans="11:22" x14ac:dyDescent="0.35">
      <c r="K526" s="6" t="s">
        <v>9755</v>
      </c>
      <c r="L526" t="s">
        <v>8978</v>
      </c>
      <c r="M526" t="s">
        <v>10</v>
      </c>
      <c r="N526" t="s">
        <v>9936</v>
      </c>
      <c r="Q526" t="s">
        <v>42</v>
      </c>
      <c r="R526" t="b">
        <v>1</v>
      </c>
      <c r="S526" s="2">
        <v>46203</v>
      </c>
    </row>
    <row r="527" spans="11:22" x14ac:dyDescent="0.35">
      <c r="K527" s="6" t="s">
        <v>9652</v>
      </c>
      <c r="L527" t="s">
        <v>8802</v>
      </c>
      <c r="M527" t="s">
        <v>10</v>
      </c>
      <c r="N527" t="s">
        <v>9768</v>
      </c>
      <c r="Q527" t="s">
        <v>42</v>
      </c>
      <c r="R527" t="b">
        <v>1</v>
      </c>
      <c r="S527" s="2">
        <v>46203</v>
      </c>
    </row>
    <row r="528" spans="11:22" x14ac:dyDescent="0.35">
      <c r="K528" t="s">
        <v>9937</v>
      </c>
      <c r="M528" t="s">
        <v>10</v>
      </c>
      <c r="S528" s="2">
        <v>46203</v>
      </c>
    </row>
    <row r="529" spans="11:19" x14ac:dyDescent="0.35">
      <c r="K529" s="6" t="s">
        <v>9638</v>
      </c>
      <c r="L529" t="s">
        <v>8686</v>
      </c>
      <c r="M529" t="s">
        <v>10</v>
      </c>
      <c r="N529" t="s">
        <v>9761</v>
      </c>
      <c r="Q529" t="s">
        <v>42</v>
      </c>
      <c r="R529" t="b">
        <v>1</v>
      </c>
      <c r="S529" s="2">
        <v>46203</v>
      </c>
    </row>
    <row r="530" spans="11:19" x14ac:dyDescent="0.35">
      <c r="K530" s="6" t="s">
        <v>9668</v>
      </c>
      <c r="L530" t="s">
        <v>8834</v>
      </c>
      <c r="M530" t="s">
        <v>10</v>
      </c>
      <c r="N530" t="s">
        <v>9938</v>
      </c>
      <c r="Q530" t="s">
        <v>42</v>
      </c>
      <c r="R530" t="b">
        <v>1</v>
      </c>
      <c r="S530" s="2">
        <v>46203</v>
      </c>
    </row>
    <row r="531" spans="11:19" x14ac:dyDescent="0.35">
      <c r="K531" s="6" t="s">
        <v>9652</v>
      </c>
      <c r="L531" t="s">
        <v>8802</v>
      </c>
      <c r="M531" t="s">
        <v>10</v>
      </c>
      <c r="N531" t="s">
        <v>9768</v>
      </c>
      <c r="Q531" t="s">
        <v>42</v>
      </c>
      <c r="R531" t="b">
        <v>1</v>
      </c>
      <c r="S531" s="2">
        <v>46203</v>
      </c>
    </row>
    <row r="532" spans="11:19" x14ac:dyDescent="0.35">
      <c r="K532" t="s">
        <v>9939</v>
      </c>
      <c r="M532" t="s">
        <v>10</v>
      </c>
      <c r="S532" s="2">
        <v>46203</v>
      </c>
    </row>
    <row r="533" spans="11:19" x14ac:dyDescent="0.35">
      <c r="K533" s="6" t="s">
        <v>9638</v>
      </c>
      <c r="L533" t="s">
        <v>8686</v>
      </c>
      <c r="M533" t="s">
        <v>10</v>
      </c>
      <c r="N533" t="s">
        <v>9761</v>
      </c>
      <c r="Q533" t="s">
        <v>42</v>
      </c>
      <c r="R533" t="b">
        <v>1</v>
      </c>
      <c r="S533" s="2">
        <v>46203</v>
      </c>
    </row>
    <row r="534" spans="11:19" x14ac:dyDescent="0.35">
      <c r="K534" s="6" t="s">
        <v>9696</v>
      </c>
      <c r="L534" t="s">
        <v>8884</v>
      </c>
      <c r="M534" t="s">
        <v>10</v>
      </c>
      <c r="N534" t="s">
        <v>9940</v>
      </c>
      <c r="Q534" t="s">
        <v>42</v>
      </c>
      <c r="R534" t="b">
        <v>1</v>
      </c>
      <c r="S534" s="2">
        <v>46203</v>
      </c>
    </row>
    <row r="535" spans="11:19" x14ac:dyDescent="0.35">
      <c r="K535" s="6" t="s">
        <v>9748</v>
      </c>
      <c r="L535" t="s">
        <v>8962</v>
      </c>
      <c r="M535" t="s">
        <v>10</v>
      </c>
      <c r="N535" t="s">
        <v>9911</v>
      </c>
      <c r="Q535" t="s">
        <v>42</v>
      </c>
      <c r="R535" t="b">
        <v>1</v>
      </c>
      <c r="S535" s="2">
        <v>46203</v>
      </c>
    </row>
    <row r="536" spans="11:19" x14ac:dyDescent="0.35">
      <c r="K536" s="6" t="s">
        <v>9749</v>
      </c>
      <c r="L536" t="s">
        <v>8964</v>
      </c>
      <c r="M536" t="s">
        <v>10</v>
      </c>
      <c r="N536" t="s">
        <v>9912</v>
      </c>
      <c r="Q536" t="s">
        <v>42</v>
      </c>
      <c r="R536" t="b">
        <v>1</v>
      </c>
      <c r="S536" s="2">
        <v>46203</v>
      </c>
    </row>
    <row r="537" spans="11:19" x14ac:dyDescent="0.35">
      <c r="K537" s="6" t="s">
        <v>9652</v>
      </c>
      <c r="L537" t="s">
        <v>8802</v>
      </c>
      <c r="M537" t="s">
        <v>10</v>
      </c>
      <c r="N537" t="s">
        <v>9768</v>
      </c>
      <c r="Q537" t="s">
        <v>42</v>
      </c>
      <c r="R537" t="b">
        <v>1</v>
      </c>
      <c r="S537" s="2">
        <v>46203</v>
      </c>
    </row>
    <row r="538" spans="11:19" x14ac:dyDescent="0.35">
      <c r="K538" t="s">
        <v>9941</v>
      </c>
      <c r="M538" t="s">
        <v>10</v>
      </c>
      <c r="S538" s="2">
        <v>46203</v>
      </c>
    </row>
    <row r="539" spans="11:19" x14ac:dyDescent="0.35">
      <c r="K539" s="6" t="s">
        <v>9638</v>
      </c>
      <c r="L539" t="s">
        <v>8686</v>
      </c>
      <c r="M539" t="s">
        <v>10</v>
      </c>
      <c r="N539" t="s">
        <v>9761</v>
      </c>
      <c r="Q539" t="s">
        <v>42</v>
      </c>
      <c r="R539" t="b">
        <v>1</v>
      </c>
      <c r="S539" s="2">
        <v>46203</v>
      </c>
    </row>
    <row r="540" spans="11:19" x14ac:dyDescent="0.35">
      <c r="K540" s="6" t="s">
        <v>9669</v>
      </c>
      <c r="L540" t="s">
        <v>8836</v>
      </c>
      <c r="M540" t="s">
        <v>10</v>
      </c>
      <c r="N540" t="s">
        <v>9942</v>
      </c>
      <c r="Q540" t="s">
        <v>42</v>
      </c>
      <c r="R540" t="b">
        <v>1</v>
      </c>
      <c r="S540" s="2">
        <v>46203</v>
      </c>
    </row>
    <row r="541" spans="11:19" x14ac:dyDescent="0.35">
      <c r="K541" s="6" t="s">
        <v>9652</v>
      </c>
      <c r="L541" t="s">
        <v>8802</v>
      </c>
      <c r="M541" t="s">
        <v>10</v>
      </c>
      <c r="N541" t="s">
        <v>9768</v>
      </c>
      <c r="Q541" t="s">
        <v>42</v>
      </c>
      <c r="R541" t="b">
        <v>1</v>
      </c>
      <c r="S541" s="2">
        <v>46203</v>
      </c>
    </row>
    <row r="542" spans="11:19" x14ac:dyDescent="0.35">
      <c r="K542" t="s">
        <v>9943</v>
      </c>
      <c r="M542" t="s">
        <v>10</v>
      </c>
      <c r="S542" s="2">
        <v>46203</v>
      </c>
    </row>
    <row r="543" spans="11:19" x14ac:dyDescent="0.35">
      <c r="K543" s="6" t="s">
        <v>9638</v>
      </c>
      <c r="L543" t="s">
        <v>8686</v>
      </c>
      <c r="M543" t="s">
        <v>10</v>
      </c>
      <c r="N543" t="s">
        <v>9761</v>
      </c>
      <c r="Q543" t="s">
        <v>42</v>
      </c>
      <c r="R543" t="b">
        <v>1</v>
      </c>
      <c r="S543" s="2">
        <v>46203</v>
      </c>
    </row>
    <row r="544" spans="11:19" x14ac:dyDescent="0.35">
      <c r="K544" s="6" t="s">
        <v>9748</v>
      </c>
      <c r="L544" t="s">
        <v>8962</v>
      </c>
      <c r="M544" t="s">
        <v>10</v>
      </c>
      <c r="N544" t="s">
        <v>9944</v>
      </c>
      <c r="Q544" t="s">
        <v>42</v>
      </c>
      <c r="R544" t="b">
        <v>1</v>
      </c>
      <c r="S544" s="2">
        <v>46203</v>
      </c>
    </row>
    <row r="545" spans="11:19" x14ac:dyDescent="0.35">
      <c r="K545" s="6" t="s">
        <v>9756</v>
      </c>
      <c r="L545" t="s">
        <v>8980</v>
      </c>
      <c r="M545" t="s">
        <v>10</v>
      </c>
      <c r="N545" t="s">
        <v>9945</v>
      </c>
      <c r="Q545" t="s">
        <v>42</v>
      </c>
      <c r="R545" t="b">
        <v>1</v>
      </c>
      <c r="S545" s="2">
        <v>46203</v>
      </c>
    </row>
    <row r="546" spans="11:19" x14ac:dyDescent="0.35">
      <c r="K546" s="6" t="s">
        <v>9652</v>
      </c>
      <c r="L546" t="s">
        <v>8802</v>
      </c>
      <c r="M546" t="s">
        <v>10</v>
      </c>
      <c r="N546" t="s">
        <v>9762</v>
      </c>
      <c r="Q546" t="s">
        <v>42</v>
      </c>
      <c r="R546" t="b">
        <v>1</v>
      </c>
      <c r="S546" s="2">
        <v>46203</v>
      </c>
    </row>
    <row r="547" spans="11:19" x14ac:dyDescent="0.35">
      <c r="K547" t="s">
        <v>9946</v>
      </c>
      <c r="M547" t="s">
        <v>10</v>
      </c>
      <c r="S547" s="2">
        <v>46203</v>
      </c>
    </row>
    <row r="548" spans="11:19" x14ac:dyDescent="0.35">
      <c r="K548" s="6" t="s">
        <v>9638</v>
      </c>
      <c r="L548" t="s">
        <v>8686</v>
      </c>
      <c r="M548" t="s">
        <v>10</v>
      </c>
      <c r="N548" t="s">
        <v>9761</v>
      </c>
      <c r="Q548" t="s">
        <v>42</v>
      </c>
      <c r="R548" t="b">
        <v>1</v>
      </c>
      <c r="S548" s="2">
        <v>46203</v>
      </c>
    </row>
    <row r="549" spans="11:19" x14ac:dyDescent="0.35">
      <c r="K549" s="6" t="s">
        <v>9753</v>
      </c>
      <c r="L549" t="s">
        <v>8972</v>
      </c>
      <c r="M549" t="s">
        <v>10</v>
      </c>
      <c r="N549" t="s">
        <v>9947</v>
      </c>
      <c r="Q549" t="s">
        <v>42</v>
      </c>
      <c r="R549" t="b">
        <v>1</v>
      </c>
      <c r="S549" s="2">
        <v>46203</v>
      </c>
    </row>
    <row r="550" spans="11:19" x14ac:dyDescent="0.35">
      <c r="K550" s="6" t="s">
        <v>9696</v>
      </c>
      <c r="L550" t="s">
        <v>8884</v>
      </c>
      <c r="M550" t="s">
        <v>10</v>
      </c>
      <c r="N550" t="s">
        <v>9948</v>
      </c>
      <c r="Q550" t="s">
        <v>42</v>
      </c>
      <c r="R550" t="b">
        <v>1</v>
      </c>
      <c r="S550" s="2">
        <v>46203</v>
      </c>
    </row>
    <row r="551" spans="11:19" x14ac:dyDescent="0.35">
      <c r="K551" s="6" t="s">
        <v>9652</v>
      </c>
      <c r="L551" t="s">
        <v>8802</v>
      </c>
      <c r="M551" t="s">
        <v>10</v>
      </c>
      <c r="N551" t="s">
        <v>9949</v>
      </c>
      <c r="Q551" t="s">
        <v>42</v>
      </c>
      <c r="R551" t="b">
        <v>1</v>
      </c>
      <c r="S551" s="2">
        <v>46203</v>
      </c>
    </row>
    <row r="552" spans="11:19" x14ac:dyDescent="0.35">
      <c r="K552" t="s">
        <v>9950</v>
      </c>
      <c r="M552" t="s">
        <v>10</v>
      </c>
      <c r="S552" s="2">
        <v>46203</v>
      </c>
    </row>
    <row r="553" spans="11:19" x14ac:dyDescent="0.35">
      <c r="K553" s="6" t="s">
        <v>9757</v>
      </c>
      <c r="L553" t="s">
        <v>8982</v>
      </c>
      <c r="M553" t="s">
        <v>10</v>
      </c>
      <c r="N553" t="s">
        <v>9951</v>
      </c>
      <c r="Q553" t="s">
        <v>42</v>
      </c>
      <c r="R553" t="b">
        <v>1</v>
      </c>
      <c r="S553" s="2">
        <v>46203</v>
      </c>
    </row>
    <row r="554" spans="11:19" x14ac:dyDescent="0.35">
      <c r="K554" s="6" t="s">
        <v>9732</v>
      </c>
      <c r="L554" t="s">
        <v>8932</v>
      </c>
      <c r="M554" t="s">
        <v>10</v>
      </c>
      <c r="N554" t="s">
        <v>9830</v>
      </c>
      <c r="Q554" t="s">
        <v>42</v>
      </c>
      <c r="R554" t="b">
        <v>1</v>
      </c>
      <c r="S554" s="2">
        <v>46203</v>
      </c>
    </row>
    <row r="555" spans="11:19" x14ac:dyDescent="0.35">
      <c r="K555" s="6" t="s">
        <v>9758</v>
      </c>
      <c r="L555" t="s">
        <v>8984</v>
      </c>
      <c r="M555" t="s">
        <v>10</v>
      </c>
      <c r="N555" t="s">
        <v>9952</v>
      </c>
      <c r="Q555" t="s">
        <v>42</v>
      </c>
      <c r="R555" t="b">
        <v>1</v>
      </c>
      <c r="S555" s="2">
        <v>46203</v>
      </c>
    </row>
    <row r="556" spans="11:19" x14ac:dyDescent="0.35">
      <c r="K556" s="6" t="s">
        <v>9734</v>
      </c>
      <c r="L556" t="s">
        <v>8935</v>
      </c>
      <c r="M556" t="s">
        <v>10</v>
      </c>
      <c r="N556" t="s">
        <v>9832</v>
      </c>
      <c r="Q556" t="s">
        <v>42</v>
      </c>
      <c r="R556" t="b">
        <v>1</v>
      </c>
      <c r="S556" s="2">
        <v>46203</v>
      </c>
    </row>
    <row r="557" spans="11:19" x14ac:dyDescent="0.35">
      <c r="K557" s="6" t="s">
        <v>9759</v>
      </c>
      <c r="L557" t="s">
        <v>8986</v>
      </c>
      <c r="M557" t="s">
        <v>10</v>
      </c>
      <c r="N557" t="s">
        <v>9953</v>
      </c>
      <c r="Q557" t="s">
        <v>42</v>
      </c>
      <c r="R557" t="b">
        <v>1</v>
      </c>
      <c r="S557" s="2">
        <v>46203</v>
      </c>
    </row>
    <row r="558" spans="11:19" x14ac:dyDescent="0.35">
      <c r="K558" s="6" t="s">
        <v>9736</v>
      </c>
      <c r="L558" t="s">
        <v>8939</v>
      </c>
      <c r="M558" t="s">
        <v>10</v>
      </c>
      <c r="N558" t="s">
        <v>9834</v>
      </c>
      <c r="Q558" t="s">
        <v>42</v>
      </c>
      <c r="R558" t="b">
        <v>1</v>
      </c>
      <c r="S558" s="2">
        <v>46203</v>
      </c>
    </row>
    <row r="559" spans="11:19" x14ac:dyDescent="0.35">
      <c r="K559" s="6" t="s">
        <v>9737</v>
      </c>
      <c r="L559" t="s">
        <v>8941</v>
      </c>
      <c r="M559" t="s">
        <v>10</v>
      </c>
      <c r="N559" t="s">
        <v>9835</v>
      </c>
      <c r="Q559" t="s">
        <v>42</v>
      </c>
      <c r="R559" t="b">
        <v>1</v>
      </c>
      <c r="S559" s="2">
        <v>46203</v>
      </c>
    </row>
    <row r="560" spans="11:19" x14ac:dyDescent="0.35">
      <c r="K560" t="s">
        <v>9954</v>
      </c>
      <c r="M560" t="s">
        <v>10</v>
      </c>
      <c r="S560" s="2">
        <v>46203</v>
      </c>
    </row>
    <row r="561" spans="11:19" x14ac:dyDescent="0.35">
      <c r="K561" s="6" t="s">
        <v>9638</v>
      </c>
      <c r="L561" t="s">
        <v>8686</v>
      </c>
      <c r="M561" t="s">
        <v>10</v>
      </c>
      <c r="N561" t="s">
        <v>9761</v>
      </c>
      <c r="Q561" t="s">
        <v>42</v>
      </c>
      <c r="R561" t="b">
        <v>1</v>
      </c>
      <c r="S561" s="2">
        <v>46203</v>
      </c>
    </row>
    <row r="562" spans="11:19" x14ac:dyDescent="0.35">
      <c r="K562" s="6" t="s">
        <v>9654</v>
      </c>
      <c r="L562" t="s">
        <v>8806</v>
      </c>
      <c r="M562" t="s">
        <v>10</v>
      </c>
      <c r="N562" t="s">
        <v>9811</v>
      </c>
      <c r="Q562" t="s">
        <v>42</v>
      </c>
      <c r="R562" t="b">
        <v>1</v>
      </c>
      <c r="S562" s="2">
        <v>46203</v>
      </c>
    </row>
    <row r="563" spans="11:19" x14ac:dyDescent="0.35">
      <c r="K563" s="6" t="s">
        <v>9651</v>
      </c>
      <c r="L563" t="s">
        <v>8800</v>
      </c>
      <c r="M563" t="s">
        <v>10</v>
      </c>
      <c r="N563" t="s">
        <v>9771</v>
      </c>
      <c r="Q563" t="s">
        <v>42</v>
      </c>
      <c r="R563" t="b">
        <v>1</v>
      </c>
      <c r="S563" s="2">
        <v>46203</v>
      </c>
    </row>
    <row r="564" spans="11:19" x14ac:dyDescent="0.35">
      <c r="K564" s="6" t="s">
        <v>9723</v>
      </c>
      <c r="L564" t="s">
        <v>8904</v>
      </c>
      <c r="M564" t="s">
        <v>10</v>
      </c>
      <c r="N564" t="s">
        <v>9766</v>
      </c>
      <c r="Q564" t="s">
        <v>42</v>
      </c>
      <c r="R564" t="b">
        <v>1</v>
      </c>
      <c r="S564" s="2">
        <v>46203</v>
      </c>
    </row>
    <row r="565" spans="11:19" x14ac:dyDescent="0.35">
      <c r="K565" s="6" t="s">
        <v>9656</v>
      </c>
      <c r="L565" t="s">
        <v>8810</v>
      </c>
      <c r="M565" t="s">
        <v>10</v>
      </c>
      <c r="N565" t="s">
        <v>9767</v>
      </c>
      <c r="Q565" t="s">
        <v>42</v>
      </c>
      <c r="R565" t="b">
        <v>1</v>
      </c>
      <c r="S565" s="2">
        <v>46203</v>
      </c>
    </row>
    <row r="566" spans="11:19" x14ac:dyDescent="0.35">
      <c r="K566" s="6" t="s">
        <v>9752</v>
      </c>
      <c r="L566" t="s">
        <v>8970</v>
      </c>
      <c r="M566" t="s">
        <v>10</v>
      </c>
      <c r="N566" t="s">
        <v>9918</v>
      </c>
      <c r="Q566" t="s">
        <v>42</v>
      </c>
      <c r="R566" t="b">
        <v>1</v>
      </c>
      <c r="S566" s="2">
        <v>46203</v>
      </c>
    </row>
    <row r="567" spans="11:19" x14ac:dyDescent="0.35">
      <c r="K567" s="6" t="s">
        <v>9637</v>
      </c>
      <c r="L567" t="s">
        <v>1116</v>
      </c>
      <c r="M567" t="s">
        <v>10</v>
      </c>
      <c r="N567" t="s">
        <v>9762</v>
      </c>
      <c r="Q567" t="s">
        <v>42</v>
      </c>
      <c r="R567" t="b">
        <v>1</v>
      </c>
      <c r="S567" s="2">
        <v>46203</v>
      </c>
    </row>
    <row r="568" spans="11:19" x14ac:dyDescent="0.35">
      <c r="K568" t="s">
        <v>9955</v>
      </c>
      <c r="M568" t="s">
        <v>10</v>
      </c>
      <c r="S568" s="2">
        <v>46203</v>
      </c>
    </row>
    <row r="569" spans="11:19" x14ac:dyDescent="0.35">
      <c r="K569" s="6" t="s">
        <v>9638</v>
      </c>
      <c r="L569" t="s">
        <v>8686</v>
      </c>
      <c r="M569" t="s">
        <v>10</v>
      </c>
      <c r="N569" t="s">
        <v>9761</v>
      </c>
      <c r="Q569" t="s">
        <v>42</v>
      </c>
      <c r="R569" t="b">
        <v>1</v>
      </c>
      <c r="S569" s="2">
        <v>46203</v>
      </c>
    </row>
    <row r="570" spans="11:19" x14ac:dyDescent="0.35">
      <c r="K570" s="6" t="s">
        <v>9753</v>
      </c>
      <c r="L570" t="s">
        <v>8972</v>
      </c>
      <c r="M570" t="s">
        <v>10</v>
      </c>
      <c r="N570" t="s">
        <v>9947</v>
      </c>
      <c r="Q570" t="s">
        <v>42</v>
      </c>
      <c r="R570" t="b">
        <v>1</v>
      </c>
      <c r="S570" s="2">
        <v>46203</v>
      </c>
    </row>
    <row r="571" spans="11:19" x14ac:dyDescent="0.35">
      <c r="K571" s="6" t="s">
        <v>9696</v>
      </c>
      <c r="L571" t="s">
        <v>8884</v>
      </c>
      <c r="M571" t="s">
        <v>10</v>
      </c>
      <c r="N571" t="s">
        <v>9948</v>
      </c>
      <c r="Q571" t="s">
        <v>42</v>
      </c>
      <c r="R571" t="b">
        <v>1</v>
      </c>
      <c r="S571" s="2">
        <v>46203</v>
      </c>
    </row>
    <row r="572" spans="11:19" x14ac:dyDescent="0.35">
      <c r="K572" s="6" t="s">
        <v>9641</v>
      </c>
      <c r="L572" t="s">
        <v>8692</v>
      </c>
      <c r="M572" t="s">
        <v>10</v>
      </c>
      <c r="N572" t="s">
        <v>9956</v>
      </c>
      <c r="Q572" t="s">
        <v>42</v>
      </c>
      <c r="R572" t="b">
        <v>1</v>
      </c>
      <c r="S572" s="2">
        <v>46203</v>
      </c>
    </row>
    <row r="573" spans="11:19" x14ac:dyDescent="0.35">
      <c r="K573" s="6" t="s">
        <v>9652</v>
      </c>
      <c r="L573" t="s">
        <v>8802</v>
      </c>
      <c r="M573" t="s">
        <v>10</v>
      </c>
      <c r="N573" t="s">
        <v>9949</v>
      </c>
      <c r="Q573" t="s">
        <v>42</v>
      </c>
      <c r="R573" t="b">
        <v>1</v>
      </c>
      <c r="S573" s="2">
        <v>46203</v>
      </c>
    </row>
    <row r="574" spans="11:19" x14ac:dyDescent="0.35">
      <c r="K574" t="s">
        <v>9957</v>
      </c>
      <c r="M574" t="s">
        <v>10</v>
      </c>
      <c r="S574" s="2">
        <v>42277</v>
      </c>
    </row>
    <row r="575" spans="11:19" x14ac:dyDescent="0.35">
      <c r="K575" s="6" t="s">
        <v>9638</v>
      </c>
      <c r="L575" t="s">
        <v>8686</v>
      </c>
      <c r="M575" t="s">
        <v>10</v>
      </c>
      <c r="N575" t="s">
        <v>9761</v>
      </c>
      <c r="Q575" t="s">
        <v>42</v>
      </c>
      <c r="R575" t="b">
        <v>1</v>
      </c>
      <c r="S575" s="2">
        <v>42277</v>
      </c>
    </row>
    <row r="576" spans="11:19" x14ac:dyDescent="0.35">
      <c r="K576" s="6" t="s">
        <v>9651</v>
      </c>
      <c r="L576" t="s">
        <v>8800</v>
      </c>
      <c r="M576" t="s">
        <v>10</v>
      </c>
      <c r="N576" t="s">
        <v>9771</v>
      </c>
      <c r="Q576" t="s">
        <v>42</v>
      </c>
      <c r="R576" t="b">
        <v>1</v>
      </c>
      <c r="S576" s="2">
        <v>42277</v>
      </c>
    </row>
    <row r="577" spans="11:19" x14ac:dyDescent="0.35">
      <c r="K577" s="6" t="s">
        <v>9650</v>
      </c>
      <c r="L577" t="s">
        <v>8797</v>
      </c>
      <c r="M577" t="s">
        <v>10</v>
      </c>
      <c r="N577" t="s">
        <v>9789</v>
      </c>
      <c r="Q577" t="s">
        <v>42</v>
      </c>
      <c r="R577" t="b">
        <v>1</v>
      </c>
      <c r="S577" s="2">
        <v>42277</v>
      </c>
    </row>
    <row r="578" spans="11:19" x14ac:dyDescent="0.35">
      <c r="K578" s="6" t="s">
        <v>9652</v>
      </c>
      <c r="L578" t="s">
        <v>8802</v>
      </c>
      <c r="M578" t="s">
        <v>10</v>
      </c>
      <c r="N578" t="s">
        <v>9768</v>
      </c>
      <c r="Q578" t="s">
        <v>42</v>
      </c>
      <c r="R578" t="b">
        <v>1</v>
      </c>
      <c r="S578" s="2">
        <v>42277</v>
      </c>
    </row>
    <row r="579" spans="11:19" x14ac:dyDescent="0.35">
      <c r="K579" t="s">
        <v>9958</v>
      </c>
      <c r="M579" t="s">
        <v>10</v>
      </c>
      <c r="S579" s="2">
        <v>46203</v>
      </c>
    </row>
    <row r="580" spans="11:19" x14ac:dyDescent="0.35">
      <c r="K580" s="6" t="s">
        <v>9638</v>
      </c>
      <c r="L580" t="s">
        <v>8686</v>
      </c>
      <c r="M580" t="s">
        <v>10</v>
      </c>
      <c r="N580" t="s">
        <v>9761</v>
      </c>
      <c r="Q580" t="s">
        <v>42</v>
      </c>
      <c r="R580" t="b">
        <v>1</v>
      </c>
      <c r="S580" s="2">
        <v>46203</v>
      </c>
    </row>
    <row r="581" spans="11:19" x14ac:dyDescent="0.35">
      <c r="K581" s="6" t="s">
        <v>9646</v>
      </c>
      <c r="L581" t="s">
        <v>8754</v>
      </c>
      <c r="M581" t="s">
        <v>10</v>
      </c>
      <c r="N581" t="s">
        <v>9822</v>
      </c>
      <c r="Q581" t="s">
        <v>42</v>
      </c>
      <c r="R581" t="b">
        <v>1</v>
      </c>
      <c r="S581" s="2">
        <v>46203</v>
      </c>
    </row>
    <row r="582" spans="11:19" x14ac:dyDescent="0.35">
      <c r="K582" s="6" t="s">
        <v>9645</v>
      </c>
      <c r="L582" t="s">
        <v>8732</v>
      </c>
      <c r="M582" t="s">
        <v>10</v>
      </c>
      <c r="N582" t="s">
        <v>9783</v>
      </c>
      <c r="Q582" t="s">
        <v>42</v>
      </c>
      <c r="R582" t="b">
        <v>1</v>
      </c>
      <c r="S582" s="2">
        <v>46203</v>
      </c>
    </row>
    <row r="583" spans="11:19" x14ac:dyDescent="0.35">
      <c r="K583" s="6" t="s">
        <v>9644</v>
      </c>
      <c r="L583" t="s">
        <v>8710</v>
      </c>
      <c r="M583" t="s">
        <v>10</v>
      </c>
      <c r="N583" t="s">
        <v>9784</v>
      </c>
      <c r="Q583" t="s">
        <v>42</v>
      </c>
      <c r="R583" t="b">
        <v>1</v>
      </c>
      <c r="S583" s="2">
        <v>46203</v>
      </c>
    </row>
    <row r="584" spans="11:19" x14ac:dyDescent="0.35">
      <c r="K584" s="6" t="s">
        <v>9642</v>
      </c>
      <c r="L584" t="s">
        <v>8694</v>
      </c>
      <c r="M584" t="s">
        <v>10</v>
      </c>
      <c r="N584" t="s">
        <v>9959</v>
      </c>
      <c r="Q584" t="s">
        <v>42</v>
      </c>
      <c r="R584" t="b">
        <v>1</v>
      </c>
      <c r="S584" s="2">
        <v>46203</v>
      </c>
    </row>
    <row r="585" spans="11:19" x14ac:dyDescent="0.35">
      <c r="K585" s="6" t="s">
        <v>9697</v>
      </c>
      <c r="L585" t="s">
        <v>8886</v>
      </c>
      <c r="M585" t="s">
        <v>10</v>
      </c>
      <c r="N585" t="s">
        <v>9785</v>
      </c>
      <c r="Q585" t="s">
        <v>42</v>
      </c>
      <c r="R585" t="b">
        <v>1</v>
      </c>
      <c r="S585" s="2">
        <v>46203</v>
      </c>
    </row>
    <row r="586" spans="11:19" x14ac:dyDescent="0.35">
      <c r="K586" s="6" t="s">
        <v>9730</v>
      </c>
      <c r="L586" t="s">
        <v>8928</v>
      </c>
      <c r="M586" t="s">
        <v>10</v>
      </c>
      <c r="N586" t="s">
        <v>9824</v>
      </c>
      <c r="Q586" t="s">
        <v>42</v>
      </c>
      <c r="R586" t="b">
        <v>1</v>
      </c>
      <c r="S586" s="2">
        <v>46203</v>
      </c>
    </row>
    <row r="587" spans="11:19" x14ac:dyDescent="0.35">
      <c r="K587" s="6" t="s">
        <v>9640</v>
      </c>
      <c r="L587" t="s">
        <v>8690</v>
      </c>
      <c r="M587" t="s">
        <v>10</v>
      </c>
      <c r="N587" t="s">
        <v>9786</v>
      </c>
      <c r="Q587" t="s">
        <v>42</v>
      </c>
      <c r="R587" t="b">
        <v>1</v>
      </c>
      <c r="S587" s="2">
        <v>46203</v>
      </c>
    </row>
    <row r="588" spans="11:19" x14ac:dyDescent="0.35">
      <c r="K588" s="6" t="s">
        <v>9652</v>
      </c>
      <c r="L588" t="s">
        <v>8802</v>
      </c>
      <c r="M588" t="s">
        <v>10</v>
      </c>
      <c r="N588" t="s">
        <v>9768</v>
      </c>
      <c r="Q588" t="s">
        <v>42</v>
      </c>
      <c r="R588" t="b">
        <v>1</v>
      </c>
      <c r="S588" s="2">
        <v>46203</v>
      </c>
    </row>
    <row r="589" spans="11:19" x14ac:dyDescent="0.35">
      <c r="K589" t="s">
        <v>9960</v>
      </c>
      <c r="M589" t="s">
        <v>10</v>
      </c>
      <c r="S589" s="2">
        <v>46203</v>
      </c>
    </row>
    <row r="590" spans="11:19" x14ac:dyDescent="0.35">
      <c r="K590" s="6" t="s">
        <v>9638</v>
      </c>
      <c r="L590" t="s">
        <v>8686</v>
      </c>
      <c r="M590" t="s">
        <v>10</v>
      </c>
      <c r="N590" t="s">
        <v>9761</v>
      </c>
      <c r="Q590" t="s">
        <v>42</v>
      </c>
      <c r="R590" t="b">
        <v>1</v>
      </c>
      <c r="S590" s="2">
        <v>46203</v>
      </c>
    </row>
    <row r="591" spans="11:19" x14ac:dyDescent="0.35">
      <c r="K591" s="6" t="s">
        <v>9676</v>
      </c>
      <c r="L591" t="s">
        <v>8849</v>
      </c>
      <c r="M591" t="s">
        <v>10</v>
      </c>
      <c r="N591" t="s">
        <v>9837</v>
      </c>
      <c r="Q591" t="s">
        <v>42</v>
      </c>
      <c r="R591" t="b">
        <v>1</v>
      </c>
      <c r="S591" s="2">
        <v>46203</v>
      </c>
    </row>
    <row r="592" spans="11:19" x14ac:dyDescent="0.35">
      <c r="K592" s="6" t="s">
        <v>9645</v>
      </c>
      <c r="L592" t="s">
        <v>8732</v>
      </c>
      <c r="M592" t="s">
        <v>10</v>
      </c>
      <c r="N592" t="s">
        <v>9783</v>
      </c>
      <c r="Q592" t="s">
        <v>42</v>
      </c>
      <c r="R592" t="b">
        <v>1</v>
      </c>
      <c r="S592" s="2">
        <v>46203</v>
      </c>
    </row>
    <row r="593" spans="11:19" x14ac:dyDescent="0.35">
      <c r="K593" s="6" t="s">
        <v>9644</v>
      </c>
      <c r="L593" t="s">
        <v>8710</v>
      </c>
      <c r="M593" t="s">
        <v>10</v>
      </c>
      <c r="N593" t="s">
        <v>9784</v>
      </c>
      <c r="Q593" t="s">
        <v>42</v>
      </c>
      <c r="R593" t="b">
        <v>1</v>
      </c>
      <c r="S593" s="2">
        <v>46203</v>
      </c>
    </row>
    <row r="594" spans="11:19" x14ac:dyDescent="0.35">
      <c r="K594" s="6" t="s">
        <v>9642</v>
      </c>
      <c r="L594" t="s">
        <v>8694</v>
      </c>
      <c r="M594" t="s">
        <v>10</v>
      </c>
      <c r="N594" t="s">
        <v>9959</v>
      </c>
      <c r="Q594" t="s">
        <v>42</v>
      </c>
      <c r="R594" t="b">
        <v>1</v>
      </c>
      <c r="S594" s="2">
        <v>46203</v>
      </c>
    </row>
    <row r="595" spans="11:19" x14ac:dyDescent="0.35">
      <c r="K595" s="6" t="s">
        <v>9697</v>
      </c>
      <c r="L595" t="s">
        <v>8886</v>
      </c>
      <c r="M595" t="s">
        <v>10</v>
      </c>
      <c r="N595" t="s">
        <v>9785</v>
      </c>
      <c r="Q595" t="s">
        <v>42</v>
      </c>
      <c r="R595" t="b">
        <v>1</v>
      </c>
      <c r="S595" s="2">
        <v>46203</v>
      </c>
    </row>
    <row r="596" spans="11:19" x14ac:dyDescent="0.35">
      <c r="K596" s="6" t="s">
        <v>9730</v>
      </c>
      <c r="L596" t="s">
        <v>8928</v>
      </c>
      <c r="M596" t="s">
        <v>10</v>
      </c>
      <c r="N596" t="s">
        <v>9824</v>
      </c>
      <c r="Q596" t="s">
        <v>42</v>
      </c>
      <c r="R596" t="b">
        <v>1</v>
      </c>
      <c r="S596" s="2">
        <v>46203</v>
      </c>
    </row>
    <row r="597" spans="11:19" x14ac:dyDescent="0.35">
      <c r="K597" s="6" t="s">
        <v>9640</v>
      </c>
      <c r="L597" t="s">
        <v>8690</v>
      </c>
      <c r="M597" t="s">
        <v>10</v>
      </c>
      <c r="N597" t="s">
        <v>9786</v>
      </c>
      <c r="Q597" t="s">
        <v>42</v>
      </c>
      <c r="R597" t="b">
        <v>1</v>
      </c>
      <c r="S597" s="2">
        <v>46203</v>
      </c>
    </row>
    <row r="598" spans="11:19" x14ac:dyDescent="0.35">
      <c r="K598" s="6" t="s">
        <v>9652</v>
      </c>
      <c r="L598" t="s">
        <v>8802</v>
      </c>
      <c r="M598" t="s">
        <v>10</v>
      </c>
      <c r="N598" t="s">
        <v>9768</v>
      </c>
      <c r="Q598" t="s">
        <v>42</v>
      </c>
      <c r="R598" t="b">
        <v>1</v>
      </c>
      <c r="S598" s="2">
        <v>46203</v>
      </c>
    </row>
    <row r="599" spans="11:19" x14ac:dyDescent="0.35">
      <c r="K599" t="s">
        <v>9961</v>
      </c>
      <c r="M599" t="s">
        <v>10</v>
      </c>
      <c r="S599" s="2">
        <v>46203</v>
      </c>
    </row>
    <row r="600" spans="11:19" x14ac:dyDescent="0.35">
      <c r="K600" s="6" t="s">
        <v>9638</v>
      </c>
      <c r="L600" t="s">
        <v>8686</v>
      </c>
      <c r="M600" t="s">
        <v>10</v>
      </c>
      <c r="N600" t="s">
        <v>9761</v>
      </c>
      <c r="Q600" t="s">
        <v>42</v>
      </c>
      <c r="R600" t="b">
        <v>1</v>
      </c>
      <c r="S600" s="2">
        <v>46203</v>
      </c>
    </row>
    <row r="601" spans="11:19" x14ac:dyDescent="0.35">
      <c r="K601" s="6" t="s">
        <v>9646</v>
      </c>
      <c r="L601" t="s">
        <v>8754</v>
      </c>
      <c r="M601" t="s">
        <v>10</v>
      </c>
      <c r="N601" t="s">
        <v>9822</v>
      </c>
      <c r="Q601" t="s">
        <v>42</v>
      </c>
      <c r="R601" t="b">
        <v>1</v>
      </c>
      <c r="S601" s="2">
        <v>46203</v>
      </c>
    </row>
    <row r="602" spans="11:19" x14ac:dyDescent="0.35">
      <c r="K602" s="6" t="s">
        <v>9645</v>
      </c>
      <c r="L602" t="s">
        <v>8732</v>
      </c>
      <c r="M602" t="s">
        <v>10</v>
      </c>
      <c r="N602" t="s">
        <v>9783</v>
      </c>
      <c r="Q602" t="s">
        <v>42</v>
      </c>
      <c r="R602" t="b">
        <v>1</v>
      </c>
      <c r="S602" s="2">
        <v>46203</v>
      </c>
    </row>
    <row r="603" spans="11:19" x14ac:dyDescent="0.35">
      <c r="K603" s="6" t="s">
        <v>9644</v>
      </c>
      <c r="L603" t="s">
        <v>8710</v>
      </c>
      <c r="M603" t="s">
        <v>10</v>
      </c>
      <c r="N603" t="s">
        <v>9784</v>
      </c>
      <c r="Q603" t="s">
        <v>42</v>
      </c>
      <c r="R603" t="b">
        <v>1</v>
      </c>
      <c r="S603" s="2">
        <v>46203</v>
      </c>
    </row>
    <row r="604" spans="11:19" x14ac:dyDescent="0.35">
      <c r="K604" s="6" t="s">
        <v>9642</v>
      </c>
      <c r="L604" t="s">
        <v>8694</v>
      </c>
      <c r="M604" t="s">
        <v>10</v>
      </c>
      <c r="N604" t="s">
        <v>9959</v>
      </c>
      <c r="Q604" t="s">
        <v>42</v>
      </c>
      <c r="R604" t="b">
        <v>1</v>
      </c>
      <c r="S604" s="2">
        <v>46203</v>
      </c>
    </row>
    <row r="605" spans="11:19" x14ac:dyDescent="0.35">
      <c r="K605" s="6" t="s">
        <v>9730</v>
      </c>
      <c r="L605" t="s">
        <v>8928</v>
      </c>
      <c r="M605" t="s">
        <v>10</v>
      </c>
      <c r="N605" t="s">
        <v>9824</v>
      </c>
      <c r="Q605" t="s">
        <v>42</v>
      </c>
      <c r="R605" t="b">
        <v>1</v>
      </c>
      <c r="S605" s="2">
        <v>46203</v>
      </c>
    </row>
    <row r="606" spans="11:19" x14ac:dyDescent="0.35">
      <c r="K606" s="6" t="s">
        <v>9652</v>
      </c>
      <c r="L606" t="s">
        <v>8802</v>
      </c>
      <c r="M606" t="s">
        <v>10</v>
      </c>
      <c r="N606" t="s">
        <v>9768</v>
      </c>
      <c r="Q606" t="s">
        <v>42</v>
      </c>
      <c r="R606" t="b">
        <v>1</v>
      </c>
      <c r="S606" s="2">
        <v>46203</v>
      </c>
    </row>
    <row r="607" spans="11:19" x14ac:dyDescent="0.35">
      <c r="K607" t="s">
        <v>9962</v>
      </c>
      <c r="M607" t="s">
        <v>10</v>
      </c>
      <c r="S607" s="2">
        <v>46203</v>
      </c>
    </row>
    <row r="608" spans="11:19" x14ac:dyDescent="0.35">
      <c r="K608" s="6" t="s">
        <v>9638</v>
      </c>
      <c r="L608" t="s">
        <v>8686</v>
      </c>
      <c r="M608" t="s">
        <v>10</v>
      </c>
      <c r="N608" t="s">
        <v>9761</v>
      </c>
      <c r="Q608" t="s">
        <v>42</v>
      </c>
      <c r="R608" t="b">
        <v>1</v>
      </c>
      <c r="S608" s="2">
        <v>46203</v>
      </c>
    </row>
    <row r="609" spans="11:19" x14ac:dyDescent="0.35">
      <c r="K609" s="6" t="s">
        <v>9719</v>
      </c>
      <c r="L609" t="s">
        <v>8897</v>
      </c>
      <c r="M609" t="s">
        <v>10</v>
      </c>
      <c r="N609" t="s">
        <v>9803</v>
      </c>
      <c r="Q609" t="s">
        <v>42</v>
      </c>
      <c r="R609" t="b">
        <v>1</v>
      </c>
      <c r="S609" s="2">
        <v>46203</v>
      </c>
    </row>
    <row r="610" spans="11:19" x14ac:dyDescent="0.35">
      <c r="K610" s="6" t="s">
        <v>9749</v>
      </c>
      <c r="L610" t="s">
        <v>8964</v>
      </c>
      <c r="M610" t="s">
        <v>10</v>
      </c>
      <c r="N610" t="s">
        <v>9963</v>
      </c>
      <c r="Q610" t="s">
        <v>42</v>
      </c>
      <c r="R610" t="b">
        <v>1</v>
      </c>
      <c r="S610" s="2">
        <v>46203</v>
      </c>
    </row>
    <row r="611" spans="11:19" x14ac:dyDescent="0.35">
      <c r="K611" s="6" t="s">
        <v>9650</v>
      </c>
      <c r="L611" t="s">
        <v>8797</v>
      </c>
      <c r="M611" t="s">
        <v>10</v>
      </c>
      <c r="N611" t="s">
        <v>9789</v>
      </c>
      <c r="Q611" t="s">
        <v>42</v>
      </c>
      <c r="R611" t="b">
        <v>1</v>
      </c>
      <c r="S611" s="2">
        <v>46203</v>
      </c>
    </row>
    <row r="612" spans="11:19" x14ac:dyDescent="0.35">
      <c r="K612" s="6" t="s">
        <v>9652</v>
      </c>
      <c r="L612" t="s">
        <v>8802</v>
      </c>
      <c r="M612" t="s">
        <v>10</v>
      </c>
      <c r="N612" t="s">
        <v>9768</v>
      </c>
      <c r="Q612" t="s">
        <v>42</v>
      </c>
      <c r="R612" t="b">
        <v>1</v>
      </c>
      <c r="S612" s="2">
        <v>46203</v>
      </c>
    </row>
    <row r="613" spans="11:19" x14ac:dyDescent="0.35">
      <c r="K613" t="s">
        <v>9964</v>
      </c>
      <c r="M613" t="s">
        <v>10</v>
      </c>
      <c r="S613" s="2">
        <v>46203</v>
      </c>
    </row>
    <row r="614" spans="11:19" x14ac:dyDescent="0.35">
      <c r="K614" s="6" t="s">
        <v>9638</v>
      </c>
      <c r="L614" t="s">
        <v>8686</v>
      </c>
      <c r="M614" t="s">
        <v>10</v>
      </c>
      <c r="N614" t="s">
        <v>9761</v>
      </c>
      <c r="Q614" t="s">
        <v>42</v>
      </c>
      <c r="R614" t="b">
        <v>1</v>
      </c>
      <c r="S614" s="2">
        <v>46203</v>
      </c>
    </row>
    <row r="615" spans="11:19" x14ac:dyDescent="0.35">
      <c r="K615" s="6" t="s">
        <v>9719</v>
      </c>
      <c r="L615" t="s">
        <v>8897</v>
      </c>
      <c r="M615" t="s">
        <v>10</v>
      </c>
      <c r="N615" t="s">
        <v>9803</v>
      </c>
      <c r="Q615" t="s">
        <v>42</v>
      </c>
      <c r="R615" t="b">
        <v>1</v>
      </c>
      <c r="S615" s="2">
        <v>46203</v>
      </c>
    </row>
    <row r="616" spans="11:19" x14ac:dyDescent="0.35">
      <c r="K616" s="6" t="s">
        <v>9749</v>
      </c>
      <c r="L616" t="s">
        <v>8964</v>
      </c>
      <c r="M616" t="s">
        <v>10</v>
      </c>
      <c r="N616" t="s">
        <v>9963</v>
      </c>
      <c r="Q616" t="s">
        <v>42</v>
      </c>
      <c r="R616" t="b">
        <v>1</v>
      </c>
      <c r="S616" s="2">
        <v>46203</v>
      </c>
    </row>
    <row r="617" spans="11:19" x14ac:dyDescent="0.35">
      <c r="K617" s="6" t="s">
        <v>9652</v>
      </c>
      <c r="L617" t="s">
        <v>8802</v>
      </c>
      <c r="M617" t="s">
        <v>10</v>
      </c>
      <c r="N617" t="s">
        <v>9768</v>
      </c>
      <c r="Q617" t="s">
        <v>42</v>
      </c>
      <c r="R617" t="b">
        <v>1</v>
      </c>
      <c r="S617" s="2">
        <v>46203</v>
      </c>
    </row>
    <row r="618" spans="11:19" x14ac:dyDescent="0.35">
      <c r="K618" t="s">
        <v>9965</v>
      </c>
      <c r="M618" t="s">
        <v>10</v>
      </c>
      <c r="S618" s="2">
        <v>46203</v>
      </c>
    </row>
    <row r="619" spans="11:19" x14ac:dyDescent="0.35">
      <c r="K619" s="6" t="s">
        <v>9638</v>
      </c>
      <c r="L619" t="s">
        <v>8686</v>
      </c>
      <c r="M619" t="s">
        <v>10</v>
      </c>
      <c r="N619" t="s">
        <v>9761</v>
      </c>
      <c r="Q619" t="s">
        <v>42</v>
      </c>
      <c r="R619" t="b">
        <v>1</v>
      </c>
      <c r="S619" s="2">
        <v>46203</v>
      </c>
    </row>
    <row r="620" spans="11:19" x14ac:dyDescent="0.35">
      <c r="K620" s="6" t="s">
        <v>9719</v>
      </c>
      <c r="L620" t="s">
        <v>8897</v>
      </c>
      <c r="M620" t="s">
        <v>10</v>
      </c>
      <c r="N620" t="s">
        <v>9803</v>
      </c>
      <c r="Q620" t="s">
        <v>42</v>
      </c>
      <c r="R620" t="b">
        <v>1</v>
      </c>
      <c r="S620" s="2">
        <v>46203</v>
      </c>
    </row>
    <row r="621" spans="11:19" x14ac:dyDescent="0.35">
      <c r="K621" s="6" t="s">
        <v>9656</v>
      </c>
      <c r="L621" t="s">
        <v>8810</v>
      </c>
      <c r="M621" t="s">
        <v>10</v>
      </c>
      <c r="N621" t="s">
        <v>9767</v>
      </c>
      <c r="Q621" t="s">
        <v>42</v>
      </c>
      <c r="R621" t="b">
        <v>1</v>
      </c>
      <c r="S621" s="2">
        <v>46203</v>
      </c>
    </row>
    <row r="622" spans="11:19" x14ac:dyDescent="0.35">
      <c r="K622" s="6" t="s">
        <v>9749</v>
      </c>
      <c r="L622" t="s">
        <v>8964</v>
      </c>
      <c r="M622" t="s">
        <v>10</v>
      </c>
      <c r="N622" t="s">
        <v>9963</v>
      </c>
      <c r="Q622" t="s">
        <v>42</v>
      </c>
      <c r="R622" t="b">
        <v>1</v>
      </c>
      <c r="S622" s="2">
        <v>46203</v>
      </c>
    </row>
    <row r="623" spans="11:19" x14ac:dyDescent="0.35">
      <c r="K623" s="6" t="s">
        <v>9652</v>
      </c>
      <c r="L623" t="s">
        <v>8802</v>
      </c>
      <c r="M623" t="s">
        <v>10</v>
      </c>
      <c r="N623" t="s">
        <v>9768</v>
      </c>
      <c r="Q623" t="s">
        <v>42</v>
      </c>
      <c r="R623" t="b">
        <v>1</v>
      </c>
      <c r="S623" s="2">
        <v>46203</v>
      </c>
    </row>
    <row r="624" spans="11:19" x14ac:dyDescent="0.35">
      <c r="K624" t="s">
        <v>9966</v>
      </c>
      <c r="M624" t="s">
        <v>10</v>
      </c>
      <c r="S624" s="2">
        <v>46203</v>
      </c>
    </row>
    <row r="625" spans="11:19" x14ac:dyDescent="0.35">
      <c r="K625" s="6" t="s">
        <v>9638</v>
      </c>
      <c r="L625" t="s">
        <v>8686</v>
      </c>
      <c r="M625" t="s">
        <v>10</v>
      </c>
      <c r="N625" t="s">
        <v>9761</v>
      </c>
      <c r="Q625" t="s">
        <v>42</v>
      </c>
      <c r="R625" t="b">
        <v>1</v>
      </c>
      <c r="S625" s="2">
        <v>46203</v>
      </c>
    </row>
    <row r="626" spans="11:19" x14ac:dyDescent="0.35">
      <c r="K626" s="6" t="s">
        <v>9654</v>
      </c>
      <c r="L626" t="s">
        <v>8806</v>
      </c>
      <c r="M626" t="s">
        <v>10</v>
      </c>
      <c r="N626" t="s">
        <v>9809</v>
      </c>
      <c r="Q626" t="s">
        <v>42</v>
      </c>
      <c r="R626" t="b">
        <v>1</v>
      </c>
      <c r="S626" s="2">
        <v>46203</v>
      </c>
    </row>
    <row r="627" spans="11:19" x14ac:dyDescent="0.35">
      <c r="K627" s="6" t="s">
        <v>9651</v>
      </c>
      <c r="L627" t="s">
        <v>8800</v>
      </c>
      <c r="M627" t="s">
        <v>10</v>
      </c>
      <c r="N627" t="s">
        <v>9771</v>
      </c>
      <c r="Q627" t="s">
        <v>42</v>
      </c>
      <c r="R627" t="b">
        <v>1</v>
      </c>
      <c r="S627" s="2">
        <v>46203</v>
      </c>
    </row>
    <row r="628" spans="11:19" x14ac:dyDescent="0.35">
      <c r="K628" s="6" t="s">
        <v>9719</v>
      </c>
      <c r="L628" t="s">
        <v>8897</v>
      </c>
      <c r="M628" t="s">
        <v>10</v>
      </c>
      <c r="N628" t="s">
        <v>9803</v>
      </c>
      <c r="Q628" t="s">
        <v>42</v>
      </c>
      <c r="R628" t="b">
        <v>1</v>
      </c>
      <c r="S628" s="2">
        <v>46203</v>
      </c>
    </row>
    <row r="629" spans="11:19" x14ac:dyDescent="0.35">
      <c r="K629" s="6" t="s">
        <v>9656</v>
      </c>
      <c r="L629" t="s">
        <v>8810</v>
      </c>
      <c r="M629" t="s">
        <v>10</v>
      </c>
      <c r="N629" t="s">
        <v>9767</v>
      </c>
      <c r="Q629" t="s">
        <v>42</v>
      </c>
      <c r="R629" t="b">
        <v>1</v>
      </c>
      <c r="S629" s="2">
        <v>46203</v>
      </c>
    </row>
    <row r="630" spans="11:19" x14ac:dyDescent="0.35">
      <c r="K630" s="6" t="s">
        <v>9752</v>
      </c>
      <c r="L630" t="s">
        <v>8970</v>
      </c>
      <c r="M630" t="s">
        <v>10</v>
      </c>
      <c r="N630" t="s">
        <v>9918</v>
      </c>
      <c r="Q630" t="s">
        <v>42</v>
      </c>
      <c r="R630" t="b">
        <v>1</v>
      </c>
      <c r="S630" s="2">
        <v>46203</v>
      </c>
    </row>
    <row r="631" spans="11:19" x14ac:dyDescent="0.35">
      <c r="K631" s="6" t="s">
        <v>9749</v>
      </c>
      <c r="L631" t="s">
        <v>8964</v>
      </c>
      <c r="M631" t="s">
        <v>10</v>
      </c>
      <c r="N631" t="s">
        <v>9963</v>
      </c>
      <c r="Q631" t="s">
        <v>42</v>
      </c>
      <c r="R631" t="b">
        <v>1</v>
      </c>
      <c r="S631" s="2">
        <v>46203</v>
      </c>
    </row>
    <row r="632" spans="11:19" x14ac:dyDescent="0.35">
      <c r="K632" s="6" t="s">
        <v>9652</v>
      </c>
      <c r="L632" t="s">
        <v>8802</v>
      </c>
      <c r="M632" t="s">
        <v>10</v>
      </c>
      <c r="N632" t="s">
        <v>9768</v>
      </c>
      <c r="Q632" t="s">
        <v>42</v>
      </c>
      <c r="R632" t="b">
        <v>1</v>
      </c>
      <c r="S632" s="2">
        <v>46203</v>
      </c>
    </row>
    <row r="633" spans="11:19" x14ac:dyDescent="0.35">
      <c r="K633" t="s">
        <v>9967</v>
      </c>
      <c r="M633" t="s">
        <v>10</v>
      </c>
      <c r="S633" s="2">
        <v>46203</v>
      </c>
    </row>
    <row r="634" spans="11:19" x14ac:dyDescent="0.35">
      <c r="K634" s="6" t="s">
        <v>9638</v>
      </c>
      <c r="L634" t="s">
        <v>8686</v>
      </c>
      <c r="M634" t="s">
        <v>10</v>
      </c>
      <c r="N634" t="s">
        <v>9761</v>
      </c>
      <c r="Q634" t="s">
        <v>42</v>
      </c>
      <c r="R634" t="b">
        <v>1</v>
      </c>
      <c r="S634" s="2">
        <v>46203</v>
      </c>
    </row>
    <row r="635" spans="11:19" x14ac:dyDescent="0.35">
      <c r="K635" s="6" t="s">
        <v>9662</v>
      </c>
      <c r="L635" t="s">
        <v>8823</v>
      </c>
      <c r="M635" t="s">
        <v>10</v>
      </c>
      <c r="N635" t="s">
        <v>9968</v>
      </c>
      <c r="Q635" t="s">
        <v>42</v>
      </c>
      <c r="R635" t="b">
        <v>1</v>
      </c>
      <c r="S635" s="2">
        <v>46203</v>
      </c>
    </row>
    <row r="636" spans="11:19" x14ac:dyDescent="0.35">
      <c r="K636" s="6" t="s">
        <v>9719</v>
      </c>
      <c r="L636" t="s">
        <v>8897</v>
      </c>
      <c r="M636" t="s">
        <v>10</v>
      </c>
      <c r="N636" t="s">
        <v>9803</v>
      </c>
      <c r="Q636" t="s">
        <v>42</v>
      </c>
      <c r="R636" t="b">
        <v>1</v>
      </c>
      <c r="S636" s="2">
        <v>46203</v>
      </c>
    </row>
    <row r="637" spans="11:19" x14ac:dyDescent="0.35">
      <c r="K637" s="6" t="s">
        <v>9656</v>
      </c>
      <c r="L637" t="s">
        <v>8810</v>
      </c>
      <c r="M637" t="s">
        <v>10</v>
      </c>
      <c r="N637" t="s">
        <v>9767</v>
      </c>
      <c r="Q637" t="s">
        <v>42</v>
      </c>
      <c r="R637" t="b">
        <v>1</v>
      </c>
      <c r="S637" s="2">
        <v>46203</v>
      </c>
    </row>
    <row r="638" spans="11:19" x14ac:dyDescent="0.35">
      <c r="K638" s="6" t="s">
        <v>9749</v>
      </c>
      <c r="L638" t="s">
        <v>8964</v>
      </c>
      <c r="M638" t="s">
        <v>10</v>
      </c>
      <c r="N638" t="s">
        <v>9963</v>
      </c>
      <c r="Q638" t="s">
        <v>42</v>
      </c>
      <c r="R638" t="b">
        <v>1</v>
      </c>
      <c r="S638" s="2">
        <v>46203</v>
      </c>
    </row>
    <row r="639" spans="11:19" x14ac:dyDescent="0.35">
      <c r="K639" s="6" t="s">
        <v>9652</v>
      </c>
      <c r="L639" t="s">
        <v>8802</v>
      </c>
      <c r="M639" t="s">
        <v>10</v>
      </c>
      <c r="N639" t="s">
        <v>9768</v>
      </c>
      <c r="Q639" t="s">
        <v>42</v>
      </c>
      <c r="R639" t="b">
        <v>1</v>
      </c>
      <c r="S639" s="2">
        <v>46203</v>
      </c>
    </row>
    <row r="640" spans="11:19" x14ac:dyDescent="0.35">
      <c r="K640" t="s">
        <v>9969</v>
      </c>
      <c r="M640" t="s">
        <v>10</v>
      </c>
      <c r="S640" s="2">
        <v>46203</v>
      </c>
    </row>
    <row r="641" spans="11:19" x14ac:dyDescent="0.35">
      <c r="K641" s="6" t="s">
        <v>9695</v>
      </c>
      <c r="L641" t="s">
        <v>8882</v>
      </c>
      <c r="M641" t="s">
        <v>10</v>
      </c>
      <c r="N641" t="s">
        <v>9970</v>
      </c>
      <c r="Q641" t="s">
        <v>42</v>
      </c>
      <c r="R641" t="b">
        <v>1</v>
      </c>
      <c r="S641" s="2">
        <v>46203</v>
      </c>
    </row>
    <row r="642" spans="11:19" x14ac:dyDescent="0.35">
      <c r="K642" s="6" t="s">
        <v>9645</v>
      </c>
      <c r="L642" t="s">
        <v>8732</v>
      </c>
      <c r="M642" t="s">
        <v>10</v>
      </c>
      <c r="N642" t="s">
        <v>9971</v>
      </c>
      <c r="Q642" t="s">
        <v>42</v>
      </c>
      <c r="R642" t="b">
        <v>1</v>
      </c>
      <c r="S642" s="2">
        <v>46203</v>
      </c>
    </row>
    <row r="643" spans="11:19" x14ac:dyDescent="0.35">
      <c r="K643" s="6" t="s">
        <v>9644</v>
      </c>
      <c r="L643" t="s">
        <v>8710</v>
      </c>
      <c r="M643" t="s">
        <v>10</v>
      </c>
      <c r="N643" t="s">
        <v>9972</v>
      </c>
      <c r="Q643" t="s">
        <v>42</v>
      </c>
      <c r="R643" t="b">
        <v>1</v>
      </c>
      <c r="S643" s="2">
        <v>46203</v>
      </c>
    </row>
    <row r="644" spans="11:19" x14ac:dyDescent="0.35">
      <c r="K644" s="6" t="s">
        <v>9650</v>
      </c>
      <c r="L644" t="s">
        <v>8797</v>
      </c>
      <c r="M644" t="s">
        <v>10</v>
      </c>
      <c r="N644" t="s">
        <v>9789</v>
      </c>
      <c r="Q644" t="s">
        <v>42</v>
      </c>
      <c r="R644" t="b">
        <v>1</v>
      </c>
      <c r="S644" s="2">
        <v>46203</v>
      </c>
    </row>
    <row r="645" spans="11:19" x14ac:dyDescent="0.35">
      <c r="K645" s="6" t="s">
        <v>9697</v>
      </c>
      <c r="L645" t="s">
        <v>8886</v>
      </c>
      <c r="M645" t="s">
        <v>10</v>
      </c>
      <c r="N645" t="s">
        <v>9785</v>
      </c>
      <c r="Q645" t="s">
        <v>42</v>
      </c>
      <c r="R645" t="b">
        <v>1</v>
      </c>
      <c r="S645" s="2">
        <v>46203</v>
      </c>
    </row>
    <row r="646" spans="11:19" x14ac:dyDescent="0.35">
      <c r="K646" s="6" t="s">
        <v>9640</v>
      </c>
      <c r="L646" t="s">
        <v>8690</v>
      </c>
      <c r="M646" t="s">
        <v>10</v>
      </c>
      <c r="N646" t="s">
        <v>9786</v>
      </c>
      <c r="Q646" t="s">
        <v>42</v>
      </c>
      <c r="R646" t="b">
        <v>1</v>
      </c>
      <c r="S646" s="2">
        <v>46203</v>
      </c>
    </row>
    <row r="647" spans="11:19" x14ac:dyDescent="0.35">
      <c r="K647" s="6" t="s">
        <v>9652</v>
      </c>
      <c r="L647" t="s">
        <v>8802</v>
      </c>
      <c r="M647" t="s">
        <v>10</v>
      </c>
      <c r="N647" t="s">
        <v>9768</v>
      </c>
      <c r="Q647" t="s">
        <v>42</v>
      </c>
      <c r="R647" t="b">
        <v>1</v>
      </c>
      <c r="S647" s="2">
        <v>46203</v>
      </c>
    </row>
    <row r="648" spans="11:19" x14ac:dyDescent="0.35">
      <c r="K648" t="s">
        <v>9973</v>
      </c>
      <c r="M648" t="s">
        <v>10</v>
      </c>
      <c r="S648" s="2">
        <v>41827</v>
      </c>
    </row>
    <row r="649" spans="11:19" x14ac:dyDescent="0.35">
      <c r="K649" s="6" t="s">
        <v>9638</v>
      </c>
      <c r="L649" t="s">
        <v>8686</v>
      </c>
      <c r="M649" t="s">
        <v>10</v>
      </c>
      <c r="N649" t="s">
        <v>9761</v>
      </c>
      <c r="Q649" t="s">
        <v>42</v>
      </c>
      <c r="R649" t="b">
        <v>1</v>
      </c>
      <c r="S649" s="2">
        <v>41827</v>
      </c>
    </row>
    <row r="650" spans="11:19" x14ac:dyDescent="0.35">
      <c r="K650" t="s">
        <v>9974</v>
      </c>
      <c r="M650" t="s">
        <v>10</v>
      </c>
      <c r="S650" s="2">
        <v>42277</v>
      </c>
    </row>
    <row r="651" spans="11:19" x14ac:dyDescent="0.35">
      <c r="K651" s="6" t="s">
        <v>9638</v>
      </c>
      <c r="L651" t="s">
        <v>8686</v>
      </c>
      <c r="M651" t="s">
        <v>10</v>
      </c>
      <c r="N651" t="s">
        <v>9761</v>
      </c>
      <c r="Q651" t="s">
        <v>42</v>
      </c>
      <c r="R651" t="b">
        <v>1</v>
      </c>
      <c r="S651" s="2">
        <v>42277</v>
      </c>
    </row>
    <row r="652" spans="11:19" x14ac:dyDescent="0.35">
      <c r="K652" s="6" t="s">
        <v>9653</v>
      </c>
      <c r="L652" t="s">
        <v>8804</v>
      </c>
      <c r="M652" t="s">
        <v>10</v>
      </c>
      <c r="N652" t="s">
        <v>9840</v>
      </c>
      <c r="Q652" t="s">
        <v>42</v>
      </c>
      <c r="R652" t="b">
        <v>1</v>
      </c>
      <c r="S652" s="2">
        <v>42277</v>
      </c>
    </row>
    <row r="653" spans="11:19" x14ac:dyDescent="0.35">
      <c r="K653" s="6" t="s">
        <v>9652</v>
      </c>
      <c r="L653" t="s">
        <v>8802</v>
      </c>
      <c r="M653" t="s">
        <v>10</v>
      </c>
      <c r="N653" t="s">
        <v>9768</v>
      </c>
      <c r="Q653" t="s">
        <v>42</v>
      </c>
      <c r="R653" t="b">
        <v>1</v>
      </c>
      <c r="S653" s="2">
        <v>42277</v>
      </c>
    </row>
    <row r="654" spans="11:19" x14ac:dyDescent="0.35">
      <c r="K654" t="s">
        <v>9975</v>
      </c>
      <c r="M654" t="s">
        <v>10</v>
      </c>
      <c r="S654" s="2">
        <v>46203</v>
      </c>
    </row>
    <row r="655" spans="11:19" x14ac:dyDescent="0.35">
      <c r="K655" s="6" t="s">
        <v>9638</v>
      </c>
      <c r="L655" t="s">
        <v>8686</v>
      </c>
      <c r="M655" t="s">
        <v>10</v>
      </c>
      <c r="N655" t="s">
        <v>9761</v>
      </c>
      <c r="Q655" t="s">
        <v>42</v>
      </c>
      <c r="R655" t="b">
        <v>1</v>
      </c>
      <c r="S655" s="2">
        <v>46203</v>
      </c>
    </row>
    <row r="656" spans="11:19" x14ac:dyDescent="0.35">
      <c r="K656" s="6" t="s">
        <v>9646</v>
      </c>
      <c r="L656" t="s">
        <v>8754</v>
      </c>
      <c r="M656" t="s">
        <v>10</v>
      </c>
      <c r="N656" t="s">
        <v>9822</v>
      </c>
      <c r="Q656" t="s">
        <v>42</v>
      </c>
      <c r="R656" t="b">
        <v>1</v>
      </c>
      <c r="S656" s="2">
        <v>46203</v>
      </c>
    </row>
    <row r="657" spans="11:19" x14ac:dyDescent="0.35">
      <c r="K657" s="6" t="s">
        <v>9645</v>
      </c>
      <c r="L657" t="s">
        <v>8732</v>
      </c>
      <c r="M657" t="s">
        <v>10</v>
      </c>
      <c r="N657" t="s">
        <v>9783</v>
      </c>
      <c r="Q657" t="s">
        <v>42</v>
      </c>
      <c r="R657" t="b">
        <v>1</v>
      </c>
      <c r="S657" s="2">
        <v>46203</v>
      </c>
    </row>
    <row r="658" spans="11:19" x14ac:dyDescent="0.35">
      <c r="K658" s="6" t="s">
        <v>9644</v>
      </c>
      <c r="L658" t="s">
        <v>8710</v>
      </c>
      <c r="M658" t="s">
        <v>10</v>
      </c>
      <c r="N658" t="s">
        <v>9784</v>
      </c>
      <c r="Q658" t="s">
        <v>42</v>
      </c>
      <c r="R658" t="b">
        <v>1</v>
      </c>
      <c r="S658" s="2">
        <v>46203</v>
      </c>
    </row>
    <row r="659" spans="11:19" x14ac:dyDescent="0.35">
      <c r="K659" s="6" t="s">
        <v>9643</v>
      </c>
      <c r="L659" t="s">
        <v>8696</v>
      </c>
      <c r="M659" t="s">
        <v>10</v>
      </c>
      <c r="N659" t="s">
        <v>9976</v>
      </c>
      <c r="Q659" t="s">
        <v>42</v>
      </c>
      <c r="R659" t="b">
        <v>1</v>
      </c>
      <c r="S659" s="2">
        <v>46203</v>
      </c>
    </row>
    <row r="660" spans="11:19" x14ac:dyDescent="0.35">
      <c r="K660" s="6" t="s">
        <v>9650</v>
      </c>
      <c r="L660" t="s">
        <v>8797</v>
      </c>
      <c r="M660" t="s">
        <v>10</v>
      </c>
      <c r="N660" t="s">
        <v>9789</v>
      </c>
      <c r="Q660" t="s">
        <v>42</v>
      </c>
      <c r="R660" t="b">
        <v>1</v>
      </c>
      <c r="S660" s="2">
        <v>46203</v>
      </c>
    </row>
    <row r="661" spans="11:19" x14ac:dyDescent="0.35">
      <c r="K661" s="6" t="s">
        <v>9697</v>
      </c>
      <c r="L661" t="s">
        <v>8886</v>
      </c>
      <c r="M661" t="s">
        <v>10</v>
      </c>
      <c r="N661" t="s">
        <v>9785</v>
      </c>
      <c r="Q661" t="s">
        <v>42</v>
      </c>
      <c r="R661" t="b">
        <v>1</v>
      </c>
      <c r="S661" s="2">
        <v>46203</v>
      </c>
    </row>
    <row r="662" spans="11:19" x14ac:dyDescent="0.35">
      <c r="K662" s="6" t="s">
        <v>9730</v>
      </c>
      <c r="L662" t="s">
        <v>8928</v>
      </c>
      <c r="M662" t="s">
        <v>10</v>
      </c>
      <c r="N662" t="s">
        <v>9824</v>
      </c>
      <c r="Q662" t="s">
        <v>42</v>
      </c>
      <c r="R662" t="b">
        <v>1</v>
      </c>
      <c r="S662" s="2">
        <v>46203</v>
      </c>
    </row>
    <row r="663" spans="11:19" x14ac:dyDescent="0.35">
      <c r="K663" s="6" t="s">
        <v>9640</v>
      </c>
      <c r="L663" t="s">
        <v>8690</v>
      </c>
      <c r="M663" t="s">
        <v>10</v>
      </c>
      <c r="N663" t="s">
        <v>9786</v>
      </c>
      <c r="Q663" t="s">
        <v>42</v>
      </c>
      <c r="R663" t="b">
        <v>1</v>
      </c>
      <c r="S663" s="2">
        <v>46203</v>
      </c>
    </row>
    <row r="664" spans="11:19" x14ac:dyDescent="0.35">
      <c r="K664" s="6" t="s">
        <v>9652</v>
      </c>
      <c r="L664" t="s">
        <v>8802</v>
      </c>
      <c r="M664" t="s">
        <v>10</v>
      </c>
      <c r="N664" t="s">
        <v>9768</v>
      </c>
      <c r="Q664" t="s">
        <v>42</v>
      </c>
      <c r="R664" t="b">
        <v>1</v>
      </c>
      <c r="S664" s="2">
        <v>46203</v>
      </c>
    </row>
    <row r="665" spans="11:19" x14ac:dyDescent="0.35">
      <c r="K665" t="s">
        <v>9977</v>
      </c>
      <c r="M665" t="s">
        <v>10</v>
      </c>
      <c r="S665" s="2">
        <v>46203</v>
      </c>
    </row>
    <row r="666" spans="11:19" x14ac:dyDescent="0.35">
      <c r="K666" s="6" t="s">
        <v>9638</v>
      </c>
      <c r="L666" t="s">
        <v>8686</v>
      </c>
      <c r="M666" t="s">
        <v>10</v>
      </c>
      <c r="N666" t="s">
        <v>9761</v>
      </c>
      <c r="Q666" t="s">
        <v>42</v>
      </c>
      <c r="R666" t="b">
        <v>1</v>
      </c>
      <c r="S666" s="2">
        <v>46203</v>
      </c>
    </row>
    <row r="667" spans="11:19" x14ac:dyDescent="0.35">
      <c r="K667" s="6" t="s">
        <v>9645</v>
      </c>
      <c r="L667" t="s">
        <v>8732</v>
      </c>
      <c r="M667" t="s">
        <v>10</v>
      </c>
      <c r="N667" t="s">
        <v>9783</v>
      </c>
      <c r="Q667" t="s">
        <v>42</v>
      </c>
      <c r="R667" t="b">
        <v>1</v>
      </c>
      <c r="S667" s="2">
        <v>46203</v>
      </c>
    </row>
    <row r="668" spans="11:19" x14ac:dyDescent="0.35">
      <c r="K668" s="6" t="s">
        <v>9644</v>
      </c>
      <c r="L668" t="s">
        <v>8710</v>
      </c>
      <c r="M668" t="s">
        <v>10</v>
      </c>
      <c r="N668" t="s">
        <v>9784</v>
      </c>
      <c r="Q668" t="s">
        <v>42</v>
      </c>
      <c r="R668" t="b">
        <v>1</v>
      </c>
      <c r="S668" s="2">
        <v>46203</v>
      </c>
    </row>
    <row r="669" spans="11:19" x14ac:dyDescent="0.35">
      <c r="K669" s="6" t="s">
        <v>9643</v>
      </c>
      <c r="L669" t="s">
        <v>8696</v>
      </c>
      <c r="M669" t="s">
        <v>10</v>
      </c>
      <c r="N669" t="s">
        <v>9976</v>
      </c>
      <c r="Q669" t="s">
        <v>42</v>
      </c>
      <c r="R669" t="b">
        <v>1</v>
      </c>
      <c r="S669" s="2">
        <v>46203</v>
      </c>
    </row>
    <row r="670" spans="11:19" x14ac:dyDescent="0.35">
      <c r="K670" s="6" t="s">
        <v>9650</v>
      </c>
      <c r="L670" t="s">
        <v>8797</v>
      </c>
      <c r="M670" t="s">
        <v>10</v>
      </c>
      <c r="N670" t="s">
        <v>9789</v>
      </c>
      <c r="Q670" t="s">
        <v>42</v>
      </c>
      <c r="R670" t="b">
        <v>1</v>
      </c>
      <c r="S670" s="2">
        <v>46203</v>
      </c>
    </row>
    <row r="671" spans="11:19" x14ac:dyDescent="0.35">
      <c r="K671" s="6" t="s">
        <v>9697</v>
      </c>
      <c r="L671" t="s">
        <v>8886</v>
      </c>
      <c r="M671" t="s">
        <v>10</v>
      </c>
      <c r="N671" t="s">
        <v>9785</v>
      </c>
      <c r="Q671" t="s">
        <v>42</v>
      </c>
      <c r="R671" t="b">
        <v>1</v>
      </c>
      <c r="S671" s="2">
        <v>46203</v>
      </c>
    </row>
    <row r="672" spans="11:19" x14ac:dyDescent="0.35">
      <c r="K672" s="6" t="s">
        <v>9730</v>
      </c>
      <c r="L672" t="s">
        <v>8928</v>
      </c>
      <c r="M672" t="s">
        <v>10</v>
      </c>
      <c r="N672" t="s">
        <v>9824</v>
      </c>
      <c r="Q672" t="s">
        <v>42</v>
      </c>
      <c r="R672" t="b">
        <v>1</v>
      </c>
      <c r="S672" s="2">
        <v>46203</v>
      </c>
    </row>
    <row r="673" spans="11:19" x14ac:dyDescent="0.35">
      <c r="K673" s="6" t="s">
        <v>9640</v>
      </c>
      <c r="L673" t="s">
        <v>8690</v>
      </c>
      <c r="M673" t="s">
        <v>10</v>
      </c>
      <c r="N673" t="s">
        <v>9786</v>
      </c>
      <c r="Q673" t="s">
        <v>42</v>
      </c>
      <c r="R673" t="b">
        <v>1</v>
      </c>
      <c r="S673" s="2">
        <v>46203</v>
      </c>
    </row>
    <row r="674" spans="11:19" x14ac:dyDescent="0.35">
      <c r="K674" s="6" t="s">
        <v>9652</v>
      </c>
      <c r="L674" t="s">
        <v>8802</v>
      </c>
      <c r="M674" t="s">
        <v>10</v>
      </c>
      <c r="N674" t="s">
        <v>9768</v>
      </c>
      <c r="Q674" t="s">
        <v>42</v>
      </c>
      <c r="R674" t="b">
        <v>1</v>
      </c>
      <c r="S674" s="2">
        <v>46203</v>
      </c>
    </row>
    <row r="675" spans="11:19" x14ac:dyDescent="0.35">
      <c r="K675" t="s">
        <v>9978</v>
      </c>
      <c r="M675" t="s">
        <v>10</v>
      </c>
      <c r="S675" s="2">
        <v>46203</v>
      </c>
    </row>
    <row r="676" spans="11:19" x14ac:dyDescent="0.35">
      <c r="K676" s="6" t="s">
        <v>9638</v>
      </c>
      <c r="L676" t="s">
        <v>8686</v>
      </c>
      <c r="M676" t="s">
        <v>10</v>
      </c>
      <c r="N676" t="s">
        <v>9761</v>
      </c>
      <c r="Q676" t="s">
        <v>42</v>
      </c>
      <c r="R676" t="b">
        <v>1</v>
      </c>
      <c r="S676" s="2">
        <v>46203</v>
      </c>
    </row>
    <row r="677" spans="11:19" x14ac:dyDescent="0.35">
      <c r="K677" s="6" t="s">
        <v>9676</v>
      </c>
      <c r="L677" t="s">
        <v>8849</v>
      </c>
      <c r="M677" t="s">
        <v>10</v>
      </c>
      <c r="N677" t="s">
        <v>9837</v>
      </c>
      <c r="Q677" t="s">
        <v>42</v>
      </c>
      <c r="R677" t="b">
        <v>1</v>
      </c>
      <c r="S677" s="2">
        <v>46203</v>
      </c>
    </row>
    <row r="678" spans="11:19" x14ac:dyDescent="0.35">
      <c r="K678" s="6" t="s">
        <v>9645</v>
      </c>
      <c r="L678" t="s">
        <v>8732</v>
      </c>
      <c r="M678" t="s">
        <v>10</v>
      </c>
      <c r="N678" t="s">
        <v>9783</v>
      </c>
      <c r="Q678" t="s">
        <v>42</v>
      </c>
      <c r="R678" t="b">
        <v>1</v>
      </c>
      <c r="S678" s="2">
        <v>46203</v>
      </c>
    </row>
    <row r="679" spans="11:19" x14ac:dyDescent="0.35">
      <c r="K679" s="6" t="s">
        <v>9644</v>
      </c>
      <c r="L679" t="s">
        <v>8710</v>
      </c>
      <c r="M679" t="s">
        <v>10</v>
      </c>
      <c r="N679" t="s">
        <v>9784</v>
      </c>
      <c r="Q679" t="s">
        <v>42</v>
      </c>
      <c r="R679" t="b">
        <v>1</v>
      </c>
      <c r="S679" s="2">
        <v>46203</v>
      </c>
    </row>
    <row r="680" spans="11:19" x14ac:dyDescent="0.35">
      <c r="K680" s="6" t="s">
        <v>9642</v>
      </c>
      <c r="L680" t="s">
        <v>8694</v>
      </c>
      <c r="M680" t="s">
        <v>10</v>
      </c>
      <c r="N680" t="s">
        <v>9959</v>
      </c>
      <c r="Q680" t="s">
        <v>42</v>
      </c>
      <c r="R680" t="b">
        <v>1</v>
      </c>
      <c r="S680" s="2">
        <v>46203</v>
      </c>
    </row>
    <row r="681" spans="11:19" x14ac:dyDescent="0.35">
      <c r="K681" s="6" t="s">
        <v>9650</v>
      </c>
      <c r="L681" t="s">
        <v>8797</v>
      </c>
      <c r="M681" t="s">
        <v>10</v>
      </c>
      <c r="N681" t="s">
        <v>9789</v>
      </c>
      <c r="Q681" t="s">
        <v>42</v>
      </c>
      <c r="R681" t="b">
        <v>1</v>
      </c>
      <c r="S681" s="2">
        <v>46203</v>
      </c>
    </row>
    <row r="682" spans="11:19" x14ac:dyDescent="0.35">
      <c r="K682" s="6" t="s">
        <v>9697</v>
      </c>
      <c r="L682" t="s">
        <v>8886</v>
      </c>
      <c r="M682" t="s">
        <v>10</v>
      </c>
      <c r="N682" t="s">
        <v>9785</v>
      </c>
      <c r="Q682" t="s">
        <v>42</v>
      </c>
      <c r="R682" t="b">
        <v>1</v>
      </c>
      <c r="S682" s="2">
        <v>46203</v>
      </c>
    </row>
    <row r="683" spans="11:19" x14ac:dyDescent="0.35">
      <c r="K683" s="6" t="s">
        <v>9730</v>
      </c>
      <c r="L683" t="s">
        <v>8928</v>
      </c>
      <c r="M683" t="s">
        <v>10</v>
      </c>
      <c r="N683" t="s">
        <v>9824</v>
      </c>
      <c r="Q683" t="s">
        <v>42</v>
      </c>
      <c r="R683" t="b">
        <v>1</v>
      </c>
      <c r="S683" s="2">
        <v>46203</v>
      </c>
    </row>
    <row r="684" spans="11:19" x14ac:dyDescent="0.35">
      <c r="K684" s="6" t="s">
        <v>9640</v>
      </c>
      <c r="L684" t="s">
        <v>8690</v>
      </c>
      <c r="M684" t="s">
        <v>10</v>
      </c>
      <c r="N684" t="s">
        <v>9786</v>
      </c>
      <c r="Q684" t="s">
        <v>42</v>
      </c>
      <c r="R684" t="b">
        <v>1</v>
      </c>
      <c r="S684" s="2">
        <v>46203</v>
      </c>
    </row>
    <row r="685" spans="11:19" x14ac:dyDescent="0.35">
      <c r="K685" s="6" t="s">
        <v>9652</v>
      </c>
      <c r="L685" t="s">
        <v>8802</v>
      </c>
      <c r="M685" t="s">
        <v>10</v>
      </c>
      <c r="N685" t="s">
        <v>9768</v>
      </c>
      <c r="Q685" t="s">
        <v>42</v>
      </c>
      <c r="R685" t="b">
        <v>1</v>
      </c>
      <c r="S685" s="2">
        <v>46203</v>
      </c>
    </row>
    <row r="686" spans="11:19" x14ac:dyDescent="0.35">
      <c r="K686" t="s">
        <v>9979</v>
      </c>
      <c r="M686" t="s">
        <v>10</v>
      </c>
      <c r="S686" s="2">
        <v>46203</v>
      </c>
    </row>
    <row r="687" spans="11:19" x14ac:dyDescent="0.35">
      <c r="K687" s="6" t="s">
        <v>9638</v>
      </c>
      <c r="L687" t="s">
        <v>8686</v>
      </c>
      <c r="M687" t="s">
        <v>10</v>
      </c>
      <c r="N687" t="s">
        <v>9761</v>
      </c>
      <c r="Q687" t="s">
        <v>42</v>
      </c>
      <c r="R687" t="b">
        <v>1</v>
      </c>
      <c r="S687" s="2">
        <v>46203</v>
      </c>
    </row>
    <row r="688" spans="11:19" x14ac:dyDescent="0.35">
      <c r="K688" s="6" t="s">
        <v>9676</v>
      </c>
      <c r="L688" t="s">
        <v>8849</v>
      </c>
      <c r="M688" t="s">
        <v>10</v>
      </c>
      <c r="N688" t="s">
        <v>9837</v>
      </c>
      <c r="Q688" t="s">
        <v>42</v>
      </c>
      <c r="R688" t="b">
        <v>1</v>
      </c>
      <c r="S688" s="2">
        <v>46203</v>
      </c>
    </row>
    <row r="689" spans="11:19" x14ac:dyDescent="0.35">
      <c r="K689" s="6" t="s">
        <v>9645</v>
      </c>
      <c r="L689" t="s">
        <v>8732</v>
      </c>
      <c r="M689" t="s">
        <v>10</v>
      </c>
      <c r="N689" t="s">
        <v>9783</v>
      </c>
      <c r="Q689" t="s">
        <v>42</v>
      </c>
      <c r="R689" t="b">
        <v>1</v>
      </c>
      <c r="S689" s="2">
        <v>46203</v>
      </c>
    </row>
    <row r="690" spans="11:19" x14ac:dyDescent="0.35">
      <c r="K690" s="6" t="s">
        <v>9644</v>
      </c>
      <c r="L690" t="s">
        <v>8710</v>
      </c>
      <c r="M690" t="s">
        <v>10</v>
      </c>
      <c r="N690" t="s">
        <v>9784</v>
      </c>
      <c r="Q690" t="s">
        <v>42</v>
      </c>
      <c r="R690" t="b">
        <v>1</v>
      </c>
      <c r="S690" s="2">
        <v>46203</v>
      </c>
    </row>
    <row r="691" spans="11:19" x14ac:dyDescent="0.35">
      <c r="K691" s="6" t="s">
        <v>9643</v>
      </c>
      <c r="L691" t="s">
        <v>8696</v>
      </c>
      <c r="M691" t="s">
        <v>10</v>
      </c>
      <c r="N691" t="s">
        <v>9976</v>
      </c>
      <c r="Q691" t="s">
        <v>42</v>
      </c>
      <c r="R691" t="b">
        <v>1</v>
      </c>
      <c r="S691" s="2">
        <v>46203</v>
      </c>
    </row>
    <row r="692" spans="11:19" x14ac:dyDescent="0.35">
      <c r="K692" s="6" t="s">
        <v>9650</v>
      </c>
      <c r="L692" t="s">
        <v>8797</v>
      </c>
      <c r="M692" t="s">
        <v>10</v>
      </c>
      <c r="N692" t="s">
        <v>9789</v>
      </c>
      <c r="Q692" t="s">
        <v>42</v>
      </c>
      <c r="R692" t="b">
        <v>1</v>
      </c>
      <c r="S692" s="2">
        <v>46203</v>
      </c>
    </row>
    <row r="693" spans="11:19" x14ac:dyDescent="0.35">
      <c r="K693" s="6" t="s">
        <v>9697</v>
      </c>
      <c r="L693" t="s">
        <v>8886</v>
      </c>
      <c r="M693" t="s">
        <v>10</v>
      </c>
      <c r="N693" t="s">
        <v>9785</v>
      </c>
      <c r="Q693" t="s">
        <v>42</v>
      </c>
      <c r="R693" t="b">
        <v>1</v>
      </c>
      <c r="S693" s="2">
        <v>46203</v>
      </c>
    </row>
    <row r="694" spans="11:19" x14ac:dyDescent="0.35">
      <c r="K694" s="6" t="s">
        <v>9730</v>
      </c>
      <c r="L694" t="s">
        <v>8928</v>
      </c>
      <c r="M694" t="s">
        <v>10</v>
      </c>
      <c r="N694" t="s">
        <v>9824</v>
      </c>
      <c r="Q694" t="s">
        <v>42</v>
      </c>
      <c r="R694" t="b">
        <v>1</v>
      </c>
      <c r="S694" s="2">
        <v>46203</v>
      </c>
    </row>
    <row r="695" spans="11:19" x14ac:dyDescent="0.35">
      <c r="K695" s="6" t="s">
        <v>9640</v>
      </c>
      <c r="L695" t="s">
        <v>8690</v>
      </c>
      <c r="M695" t="s">
        <v>10</v>
      </c>
      <c r="N695" t="s">
        <v>9786</v>
      </c>
      <c r="Q695" t="s">
        <v>42</v>
      </c>
      <c r="R695" t="b">
        <v>1</v>
      </c>
      <c r="S695" s="2">
        <v>46203</v>
      </c>
    </row>
    <row r="696" spans="11:19" x14ac:dyDescent="0.35">
      <c r="K696" s="6" t="s">
        <v>9652</v>
      </c>
      <c r="L696" t="s">
        <v>8802</v>
      </c>
      <c r="M696" t="s">
        <v>10</v>
      </c>
      <c r="N696" t="s">
        <v>9768</v>
      </c>
      <c r="Q696" t="s">
        <v>42</v>
      </c>
      <c r="R696" t="b">
        <v>1</v>
      </c>
      <c r="S696" s="2">
        <v>46203</v>
      </c>
    </row>
    <row r="697" spans="11:19" x14ac:dyDescent="0.35">
      <c r="K697" t="s">
        <v>9980</v>
      </c>
      <c r="M697" t="s">
        <v>10</v>
      </c>
      <c r="S697" s="2">
        <v>46203</v>
      </c>
    </row>
    <row r="698" spans="11:19" x14ac:dyDescent="0.35">
      <c r="K698" s="6" t="s">
        <v>9638</v>
      </c>
      <c r="L698" t="s">
        <v>8686</v>
      </c>
      <c r="M698" t="s">
        <v>10</v>
      </c>
      <c r="N698" t="s">
        <v>9761</v>
      </c>
      <c r="Q698" t="s">
        <v>42</v>
      </c>
      <c r="R698" t="b">
        <v>1</v>
      </c>
      <c r="S698" s="2">
        <v>46203</v>
      </c>
    </row>
    <row r="699" spans="11:19" x14ac:dyDescent="0.35">
      <c r="K699" s="6" t="s">
        <v>9645</v>
      </c>
      <c r="L699" t="s">
        <v>8732</v>
      </c>
      <c r="M699" t="s">
        <v>10</v>
      </c>
      <c r="N699" t="s">
        <v>9783</v>
      </c>
      <c r="Q699" t="s">
        <v>42</v>
      </c>
      <c r="R699" t="b">
        <v>1</v>
      </c>
      <c r="S699" s="2">
        <v>46203</v>
      </c>
    </row>
    <row r="700" spans="11:19" x14ac:dyDescent="0.35">
      <c r="K700" s="6" t="s">
        <v>9644</v>
      </c>
      <c r="L700" t="s">
        <v>8710</v>
      </c>
      <c r="M700" t="s">
        <v>10</v>
      </c>
      <c r="N700" t="s">
        <v>9784</v>
      </c>
      <c r="Q700" t="s">
        <v>42</v>
      </c>
      <c r="R700" t="b">
        <v>1</v>
      </c>
      <c r="S700" s="2">
        <v>46203</v>
      </c>
    </row>
    <row r="701" spans="11:19" x14ac:dyDescent="0.35">
      <c r="K701" s="6" t="s">
        <v>9642</v>
      </c>
      <c r="L701" t="s">
        <v>8694</v>
      </c>
      <c r="M701" t="s">
        <v>10</v>
      </c>
      <c r="N701" t="s">
        <v>9959</v>
      </c>
      <c r="Q701" t="s">
        <v>42</v>
      </c>
      <c r="R701" t="b">
        <v>1</v>
      </c>
      <c r="S701" s="2">
        <v>46203</v>
      </c>
    </row>
    <row r="702" spans="11:19" x14ac:dyDescent="0.35">
      <c r="K702" s="6" t="s">
        <v>9697</v>
      </c>
      <c r="L702" t="s">
        <v>8886</v>
      </c>
      <c r="M702" t="s">
        <v>10</v>
      </c>
      <c r="N702" t="s">
        <v>9785</v>
      </c>
      <c r="Q702" t="s">
        <v>42</v>
      </c>
      <c r="R702" t="b">
        <v>1</v>
      </c>
      <c r="S702" s="2">
        <v>46203</v>
      </c>
    </row>
    <row r="703" spans="11:19" x14ac:dyDescent="0.35">
      <c r="K703" s="6" t="s">
        <v>9730</v>
      </c>
      <c r="L703" t="s">
        <v>8928</v>
      </c>
      <c r="M703" t="s">
        <v>10</v>
      </c>
      <c r="N703" t="s">
        <v>9824</v>
      </c>
      <c r="Q703" t="s">
        <v>42</v>
      </c>
      <c r="R703" t="b">
        <v>1</v>
      </c>
      <c r="S703" s="2">
        <v>46203</v>
      </c>
    </row>
    <row r="704" spans="11:19" x14ac:dyDescent="0.35">
      <c r="K704" s="6" t="s">
        <v>9640</v>
      </c>
      <c r="L704" t="s">
        <v>8690</v>
      </c>
      <c r="M704" t="s">
        <v>10</v>
      </c>
      <c r="N704" t="s">
        <v>9786</v>
      </c>
      <c r="Q704" t="s">
        <v>42</v>
      </c>
      <c r="R704" t="b">
        <v>1</v>
      </c>
      <c r="S704" s="2">
        <v>46203</v>
      </c>
    </row>
    <row r="705" spans="11:19" x14ac:dyDescent="0.35">
      <c r="K705" s="6" t="s">
        <v>9652</v>
      </c>
      <c r="L705" t="s">
        <v>8802</v>
      </c>
      <c r="M705" t="s">
        <v>10</v>
      </c>
      <c r="N705" t="s">
        <v>9768</v>
      </c>
      <c r="Q705" t="s">
        <v>42</v>
      </c>
      <c r="R705" t="b">
        <v>1</v>
      </c>
      <c r="S705" s="2">
        <v>46203</v>
      </c>
    </row>
    <row r="706" spans="11:19" x14ac:dyDescent="0.35">
      <c r="K706" t="s">
        <v>9981</v>
      </c>
      <c r="M706" t="s">
        <v>10</v>
      </c>
      <c r="S706" s="2">
        <v>46203</v>
      </c>
    </row>
    <row r="707" spans="11:19" x14ac:dyDescent="0.35">
      <c r="K707" s="6" t="s">
        <v>9638</v>
      </c>
      <c r="L707" t="s">
        <v>8686</v>
      </c>
      <c r="M707" t="s">
        <v>10</v>
      </c>
      <c r="N707" t="s">
        <v>9761</v>
      </c>
      <c r="Q707" t="s">
        <v>42</v>
      </c>
      <c r="R707" t="b">
        <v>1</v>
      </c>
      <c r="S707" s="2">
        <v>46203</v>
      </c>
    </row>
    <row r="708" spans="11:19" x14ac:dyDescent="0.35">
      <c r="K708" s="6" t="s">
        <v>9646</v>
      </c>
      <c r="L708" t="s">
        <v>8754</v>
      </c>
      <c r="M708" t="s">
        <v>10</v>
      </c>
      <c r="N708" t="s">
        <v>9822</v>
      </c>
      <c r="Q708" t="s">
        <v>42</v>
      </c>
      <c r="R708" t="b">
        <v>1</v>
      </c>
      <c r="S708" s="2">
        <v>46203</v>
      </c>
    </row>
    <row r="709" spans="11:19" x14ac:dyDescent="0.35">
      <c r="K709" s="6" t="s">
        <v>9645</v>
      </c>
      <c r="L709" t="s">
        <v>8732</v>
      </c>
      <c r="M709" t="s">
        <v>10</v>
      </c>
      <c r="N709" t="s">
        <v>9783</v>
      </c>
      <c r="Q709" t="s">
        <v>42</v>
      </c>
      <c r="R709" t="b">
        <v>1</v>
      </c>
      <c r="S709" s="2">
        <v>46203</v>
      </c>
    </row>
    <row r="710" spans="11:19" x14ac:dyDescent="0.35">
      <c r="K710" s="6" t="s">
        <v>9644</v>
      </c>
      <c r="L710" t="s">
        <v>8710</v>
      </c>
      <c r="M710" t="s">
        <v>10</v>
      </c>
      <c r="N710" t="s">
        <v>9784</v>
      </c>
      <c r="Q710" t="s">
        <v>42</v>
      </c>
      <c r="R710" t="b">
        <v>1</v>
      </c>
      <c r="S710" s="2">
        <v>46203</v>
      </c>
    </row>
    <row r="711" spans="11:19" x14ac:dyDescent="0.35">
      <c r="K711" s="6" t="s">
        <v>9643</v>
      </c>
      <c r="L711" t="s">
        <v>8696</v>
      </c>
      <c r="M711" t="s">
        <v>10</v>
      </c>
      <c r="N711" t="s">
        <v>9976</v>
      </c>
      <c r="Q711" t="s">
        <v>42</v>
      </c>
      <c r="R711" t="b">
        <v>1</v>
      </c>
      <c r="S711" s="2">
        <v>46203</v>
      </c>
    </row>
    <row r="712" spans="11:19" x14ac:dyDescent="0.35">
      <c r="K712" s="6" t="s">
        <v>9697</v>
      </c>
      <c r="L712" t="s">
        <v>8886</v>
      </c>
      <c r="M712" t="s">
        <v>10</v>
      </c>
      <c r="N712" t="s">
        <v>9785</v>
      </c>
      <c r="Q712" t="s">
        <v>42</v>
      </c>
      <c r="R712" t="b">
        <v>1</v>
      </c>
      <c r="S712" s="2">
        <v>46203</v>
      </c>
    </row>
    <row r="713" spans="11:19" x14ac:dyDescent="0.35">
      <c r="K713" s="6" t="s">
        <v>9730</v>
      </c>
      <c r="L713" t="s">
        <v>8928</v>
      </c>
      <c r="M713" t="s">
        <v>10</v>
      </c>
      <c r="N713" t="s">
        <v>9824</v>
      </c>
      <c r="Q713" t="s">
        <v>42</v>
      </c>
      <c r="R713" t="b">
        <v>1</v>
      </c>
      <c r="S713" s="2">
        <v>46203</v>
      </c>
    </row>
    <row r="714" spans="11:19" x14ac:dyDescent="0.35">
      <c r="K714" s="6" t="s">
        <v>9640</v>
      </c>
      <c r="L714" t="s">
        <v>8690</v>
      </c>
      <c r="M714" t="s">
        <v>10</v>
      </c>
      <c r="N714" t="s">
        <v>9786</v>
      </c>
      <c r="Q714" t="s">
        <v>42</v>
      </c>
      <c r="R714" t="b">
        <v>1</v>
      </c>
      <c r="S714" s="2">
        <v>46203</v>
      </c>
    </row>
    <row r="715" spans="11:19" x14ac:dyDescent="0.35">
      <c r="K715" s="6" t="s">
        <v>9652</v>
      </c>
      <c r="L715" t="s">
        <v>8802</v>
      </c>
      <c r="M715" t="s">
        <v>10</v>
      </c>
      <c r="N715" t="s">
        <v>9768</v>
      </c>
      <c r="Q715" t="s">
        <v>42</v>
      </c>
      <c r="R715" t="b">
        <v>1</v>
      </c>
      <c r="S715" s="2">
        <v>46203</v>
      </c>
    </row>
    <row r="716" spans="11:19" x14ac:dyDescent="0.35">
      <c r="K716" t="s">
        <v>9982</v>
      </c>
      <c r="M716" t="s">
        <v>10</v>
      </c>
      <c r="S716" s="2">
        <v>46203</v>
      </c>
    </row>
    <row r="717" spans="11:19" x14ac:dyDescent="0.35">
      <c r="K717" s="6" t="s">
        <v>9638</v>
      </c>
      <c r="L717" t="s">
        <v>8686</v>
      </c>
      <c r="M717" t="s">
        <v>10</v>
      </c>
      <c r="N717" t="s">
        <v>9761</v>
      </c>
      <c r="Q717" t="s">
        <v>42</v>
      </c>
      <c r="R717" t="b">
        <v>1</v>
      </c>
      <c r="S717" s="2">
        <v>46203</v>
      </c>
    </row>
    <row r="718" spans="11:19" x14ac:dyDescent="0.35">
      <c r="K718" s="6" t="s">
        <v>9645</v>
      </c>
      <c r="L718" t="s">
        <v>8732</v>
      </c>
      <c r="M718" t="s">
        <v>10</v>
      </c>
      <c r="N718" t="s">
        <v>9783</v>
      </c>
      <c r="Q718" t="s">
        <v>42</v>
      </c>
      <c r="R718" t="b">
        <v>1</v>
      </c>
      <c r="S718" s="2">
        <v>46203</v>
      </c>
    </row>
    <row r="719" spans="11:19" x14ac:dyDescent="0.35">
      <c r="K719" s="6" t="s">
        <v>9644</v>
      </c>
      <c r="L719" t="s">
        <v>8710</v>
      </c>
      <c r="M719" t="s">
        <v>10</v>
      </c>
      <c r="N719" t="s">
        <v>9784</v>
      </c>
      <c r="Q719" t="s">
        <v>42</v>
      </c>
      <c r="R719" t="b">
        <v>1</v>
      </c>
      <c r="S719" s="2">
        <v>46203</v>
      </c>
    </row>
    <row r="720" spans="11:19" x14ac:dyDescent="0.35">
      <c r="K720" s="6" t="s">
        <v>9643</v>
      </c>
      <c r="L720" t="s">
        <v>8696</v>
      </c>
      <c r="M720" t="s">
        <v>10</v>
      </c>
      <c r="N720" t="s">
        <v>9976</v>
      </c>
      <c r="Q720" t="s">
        <v>42</v>
      </c>
      <c r="R720" t="b">
        <v>1</v>
      </c>
      <c r="S720" s="2">
        <v>46203</v>
      </c>
    </row>
    <row r="721" spans="11:19" x14ac:dyDescent="0.35">
      <c r="K721" s="6" t="s">
        <v>9697</v>
      </c>
      <c r="L721" t="s">
        <v>8886</v>
      </c>
      <c r="M721" t="s">
        <v>10</v>
      </c>
      <c r="N721" t="s">
        <v>9785</v>
      </c>
      <c r="Q721" t="s">
        <v>42</v>
      </c>
      <c r="R721" t="b">
        <v>1</v>
      </c>
      <c r="S721" s="2">
        <v>46203</v>
      </c>
    </row>
    <row r="722" spans="11:19" x14ac:dyDescent="0.35">
      <c r="K722" s="6" t="s">
        <v>9730</v>
      </c>
      <c r="L722" t="s">
        <v>8928</v>
      </c>
      <c r="M722" t="s">
        <v>10</v>
      </c>
      <c r="N722" t="s">
        <v>9824</v>
      </c>
      <c r="Q722" t="s">
        <v>42</v>
      </c>
      <c r="R722" t="b">
        <v>1</v>
      </c>
      <c r="S722" s="2">
        <v>46203</v>
      </c>
    </row>
    <row r="723" spans="11:19" x14ac:dyDescent="0.35">
      <c r="K723" s="6" t="s">
        <v>9640</v>
      </c>
      <c r="L723" t="s">
        <v>8690</v>
      </c>
      <c r="M723" t="s">
        <v>10</v>
      </c>
      <c r="N723" t="s">
        <v>9786</v>
      </c>
      <c r="Q723" t="s">
        <v>42</v>
      </c>
      <c r="R723" t="b">
        <v>1</v>
      </c>
      <c r="S723" s="2">
        <v>46203</v>
      </c>
    </row>
    <row r="724" spans="11:19" x14ac:dyDescent="0.35">
      <c r="K724" s="6" t="s">
        <v>9652</v>
      </c>
      <c r="L724" t="s">
        <v>8802</v>
      </c>
      <c r="M724" t="s">
        <v>10</v>
      </c>
      <c r="N724" t="s">
        <v>9768</v>
      </c>
      <c r="Q724" t="s">
        <v>42</v>
      </c>
      <c r="R724" t="b">
        <v>1</v>
      </c>
      <c r="S724" s="2">
        <v>46203</v>
      </c>
    </row>
    <row r="725" spans="11:19" x14ac:dyDescent="0.35">
      <c r="K725" t="s">
        <v>9983</v>
      </c>
      <c r="M725" t="s">
        <v>10</v>
      </c>
      <c r="S725" s="2">
        <v>46203</v>
      </c>
    </row>
    <row r="726" spans="11:19" x14ac:dyDescent="0.35">
      <c r="K726" s="6" t="s">
        <v>9638</v>
      </c>
      <c r="L726" t="s">
        <v>8686</v>
      </c>
      <c r="M726" t="s">
        <v>10</v>
      </c>
      <c r="N726" t="s">
        <v>9761</v>
      </c>
      <c r="Q726" t="s">
        <v>42</v>
      </c>
      <c r="R726" t="b">
        <v>1</v>
      </c>
      <c r="S726" s="2">
        <v>46203</v>
      </c>
    </row>
    <row r="727" spans="11:19" x14ac:dyDescent="0.35">
      <c r="K727" s="6" t="s">
        <v>9676</v>
      </c>
      <c r="L727" t="s">
        <v>8849</v>
      </c>
      <c r="M727" t="s">
        <v>10</v>
      </c>
      <c r="N727" t="s">
        <v>9837</v>
      </c>
      <c r="Q727" t="s">
        <v>42</v>
      </c>
      <c r="R727" t="b">
        <v>1</v>
      </c>
      <c r="S727" s="2">
        <v>46203</v>
      </c>
    </row>
    <row r="728" spans="11:19" x14ac:dyDescent="0.35">
      <c r="K728" s="6" t="s">
        <v>9645</v>
      </c>
      <c r="L728" t="s">
        <v>8732</v>
      </c>
      <c r="M728" t="s">
        <v>10</v>
      </c>
      <c r="N728" t="s">
        <v>9783</v>
      </c>
      <c r="Q728" t="s">
        <v>42</v>
      </c>
      <c r="R728" t="b">
        <v>1</v>
      </c>
      <c r="S728" s="2">
        <v>46203</v>
      </c>
    </row>
    <row r="729" spans="11:19" x14ac:dyDescent="0.35">
      <c r="K729" s="6" t="s">
        <v>9644</v>
      </c>
      <c r="L729" t="s">
        <v>8710</v>
      </c>
      <c r="M729" t="s">
        <v>10</v>
      </c>
      <c r="N729" t="s">
        <v>9784</v>
      </c>
      <c r="Q729" t="s">
        <v>42</v>
      </c>
      <c r="R729" t="b">
        <v>1</v>
      </c>
      <c r="S729" s="2">
        <v>46203</v>
      </c>
    </row>
    <row r="730" spans="11:19" x14ac:dyDescent="0.35">
      <c r="K730" s="6" t="s">
        <v>9643</v>
      </c>
      <c r="L730" t="s">
        <v>8696</v>
      </c>
      <c r="M730" t="s">
        <v>10</v>
      </c>
      <c r="N730" t="s">
        <v>9976</v>
      </c>
      <c r="Q730" t="s">
        <v>42</v>
      </c>
      <c r="R730" t="b">
        <v>1</v>
      </c>
      <c r="S730" s="2">
        <v>46203</v>
      </c>
    </row>
    <row r="731" spans="11:19" x14ac:dyDescent="0.35">
      <c r="K731" s="6" t="s">
        <v>9697</v>
      </c>
      <c r="L731" t="s">
        <v>8886</v>
      </c>
      <c r="M731" t="s">
        <v>10</v>
      </c>
      <c r="N731" t="s">
        <v>9785</v>
      </c>
      <c r="Q731" t="s">
        <v>42</v>
      </c>
      <c r="R731" t="b">
        <v>1</v>
      </c>
      <c r="S731" s="2">
        <v>46203</v>
      </c>
    </row>
    <row r="732" spans="11:19" x14ac:dyDescent="0.35">
      <c r="K732" s="6" t="s">
        <v>9730</v>
      </c>
      <c r="L732" t="s">
        <v>8928</v>
      </c>
      <c r="M732" t="s">
        <v>10</v>
      </c>
      <c r="N732" t="s">
        <v>9824</v>
      </c>
      <c r="Q732" t="s">
        <v>42</v>
      </c>
      <c r="R732" t="b">
        <v>1</v>
      </c>
      <c r="S732" s="2">
        <v>46203</v>
      </c>
    </row>
    <row r="733" spans="11:19" x14ac:dyDescent="0.35">
      <c r="K733" s="6" t="s">
        <v>9640</v>
      </c>
      <c r="L733" t="s">
        <v>8690</v>
      </c>
      <c r="M733" t="s">
        <v>10</v>
      </c>
      <c r="N733" t="s">
        <v>9786</v>
      </c>
      <c r="Q733" t="s">
        <v>42</v>
      </c>
      <c r="R733" t="b">
        <v>1</v>
      </c>
      <c r="S733" s="2">
        <v>46203</v>
      </c>
    </row>
    <row r="734" spans="11:19" x14ac:dyDescent="0.35">
      <c r="K734" s="6" t="s">
        <v>9652</v>
      </c>
      <c r="L734" t="s">
        <v>8802</v>
      </c>
      <c r="M734" t="s">
        <v>10</v>
      </c>
      <c r="N734" t="s">
        <v>9768</v>
      </c>
      <c r="Q734" t="s">
        <v>42</v>
      </c>
      <c r="R734" t="b">
        <v>1</v>
      </c>
      <c r="S734" s="2">
        <v>46203</v>
      </c>
    </row>
    <row r="735" spans="11:19" x14ac:dyDescent="0.35">
      <c r="K735" t="s">
        <v>9984</v>
      </c>
      <c r="M735" t="s">
        <v>10</v>
      </c>
      <c r="S735" s="2">
        <v>46203</v>
      </c>
    </row>
    <row r="736" spans="11:19" x14ac:dyDescent="0.35">
      <c r="K736" s="6" t="s">
        <v>9740</v>
      </c>
      <c r="L736" t="s">
        <v>8947</v>
      </c>
      <c r="M736" t="s">
        <v>10</v>
      </c>
      <c r="N736" t="s">
        <v>9861</v>
      </c>
      <c r="Q736" t="s">
        <v>42</v>
      </c>
      <c r="R736" t="b">
        <v>1</v>
      </c>
      <c r="S736" s="2">
        <v>46203</v>
      </c>
    </row>
    <row r="737" spans="11:19" x14ac:dyDescent="0.35">
      <c r="K737" s="6" t="s">
        <v>9741</v>
      </c>
      <c r="L737" t="s">
        <v>8949</v>
      </c>
      <c r="M737" t="s">
        <v>10</v>
      </c>
      <c r="N737" t="s">
        <v>9851</v>
      </c>
      <c r="Q737" t="s">
        <v>42</v>
      </c>
      <c r="R737" t="b">
        <v>1</v>
      </c>
      <c r="S737" s="2">
        <v>46203</v>
      </c>
    </row>
    <row r="738" spans="11:19" x14ac:dyDescent="0.35">
      <c r="K738" s="6" t="s">
        <v>9639</v>
      </c>
      <c r="L738" t="s">
        <v>8688</v>
      </c>
      <c r="M738" t="s">
        <v>10</v>
      </c>
      <c r="N738" t="s">
        <v>9859</v>
      </c>
      <c r="Q738" t="s">
        <v>42</v>
      </c>
      <c r="R738" t="b">
        <v>1</v>
      </c>
      <c r="S738" s="2">
        <v>46203</v>
      </c>
    </row>
    <row r="739" spans="11:19" x14ac:dyDescent="0.35">
      <c r="K739" s="6" t="s">
        <v>9643</v>
      </c>
      <c r="L739" t="s">
        <v>8696</v>
      </c>
      <c r="M739" t="s">
        <v>10</v>
      </c>
      <c r="N739" t="s">
        <v>9976</v>
      </c>
      <c r="Q739" t="s">
        <v>42</v>
      </c>
      <c r="R739" t="b">
        <v>1</v>
      </c>
      <c r="S739" s="2">
        <v>46203</v>
      </c>
    </row>
    <row r="740" spans="11:19" x14ac:dyDescent="0.35">
      <c r="K740" s="6" t="s">
        <v>9652</v>
      </c>
      <c r="L740" t="s">
        <v>8802</v>
      </c>
      <c r="M740" t="s">
        <v>10</v>
      </c>
      <c r="N740" t="s">
        <v>9768</v>
      </c>
      <c r="Q740" t="s">
        <v>42</v>
      </c>
      <c r="R740" t="b">
        <v>1</v>
      </c>
      <c r="S740" s="2">
        <v>46203</v>
      </c>
    </row>
    <row r="741" spans="11:19" x14ac:dyDescent="0.35">
      <c r="K741" t="s">
        <v>9985</v>
      </c>
      <c r="M741" t="s">
        <v>10</v>
      </c>
      <c r="S741" s="2">
        <v>46203</v>
      </c>
    </row>
    <row r="742" spans="11:19" x14ac:dyDescent="0.35">
      <c r="K742" s="6" t="s">
        <v>9638</v>
      </c>
      <c r="L742" t="s">
        <v>8686</v>
      </c>
      <c r="M742" t="s">
        <v>10</v>
      </c>
      <c r="N742" t="s">
        <v>9761</v>
      </c>
      <c r="Q742" t="s">
        <v>42</v>
      </c>
      <c r="R742" t="b">
        <v>1</v>
      </c>
      <c r="S742" s="2">
        <v>46203</v>
      </c>
    </row>
    <row r="743" spans="11:19" x14ac:dyDescent="0.35">
      <c r="K743" s="6" t="s">
        <v>9646</v>
      </c>
      <c r="L743" t="s">
        <v>8754</v>
      </c>
      <c r="M743" t="s">
        <v>10</v>
      </c>
      <c r="N743" t="s">
        <v>9822</v>
      </c>
      <c r="Q743" t="s">
        <v>42</v>
      </c>
      <c r="R743" t="b">
        <v>1</v>
      </c>
      <c r="S743" s="2">
        <v>46203</v>
      </c>
    </row>
    <row r="744" spans="11:19" x14ac:dyDescent="0.35">
      <c r="K744" s="6" t="s">
        <v>9645</v>
      </c>
      <c r="L744" t="s">
        <v>8732</v>
      </c>
      <c r="M744" t="s">
        <v>10</v>
      </c>
      <c r="N744" t="s">
        <v>9783</v>
      </c>
      <c r="Q744" t="s">
        <v>42</v>
      </c>
      <c r="R744" t="b">
        <v>1</v>
      </c>
      <c r="S744" s="2">
        <v>46203</v>
      </c>
    </row>
    <row r="745" spans="11:19" x14ac:dyDescent="0.35">
      <c r="K745" s="6" t="s">
        <v>9644</v>
      </c>
      <c r="L745" t="s">
        <v>8710</v>
      </c>
      <c r="M745" t="s">
        <v>10</v>
      </c>
      <c r="N745" t="s">
        <v>9784</v>
      </c>
      <c r="Q745" t="s">
        <v>42</v>
      </c>
      <c r="R745" t="b">
        <v>1</v>
      </c>
      <c r="S745" s="2">
        <v>46203</v>
      </c>
    </row>
    <row r="746" spans="11:19" x14ac:dyDescent="0.35">
      <c r="K746" s="6" t="s">
        <v>9643</v>
      </c>
      <c r="L746" t="s">
        <v>8696</v>
      </c>
      <c r="M746" t="s">
        <v>10</v>
      </c>
      <c r="N746" t="s">
        <v>9976</v>
      </c>
      <c r="Q746" t="s">
        <v>42</v>
      </c>
      <c r="R746" t="b">
        <v>1</v>
      </c>
      <c r="S746" s="2">
        <v>46203</v>
      </c>
    </row>
    <row r="747" spans="11:19" x14ac:dyDescent="0.35">
      <c r="K747" s="6" t="s">
        <v>9730</v>
      </c>
      <c r="L747" t="s">
        <v>8928</v>
      </c>
      <c r="M747" t="s">
        <v>10</v>
      </c>
      <c r="N747" t="s">
        <v>9824</v>
      </c>
      <c r="Q747" t="s">
        <v>42</v>
      </c>
      <c r="R747" t="b">
        <v>1</v>
      </c>
      <c r="S747" s="2">
        <v>46203</v>
      </c>
    </row>
    <row r="748" spans="11:19" x14ac:dyDescent="0.35">
      <c r="K748" s="6" t="s">
        <v>9652</v>
      </c>
      <c r="L748" t="s">
        <v>8802</v>
      </c>
      <c r="M748" t="s">
        <v>10</v>
      </c>
      <c r="N748" t="s">
        <v>9768</v>
      </c>
      <c r="Q748" t="s">
        <v>42</v>
      </c>
      <c r="R748" t="b">
        <v>1</v>
      </c>
      <c r="S748" s="2">
        <v>46203</v>
      </c>
    </row>
    <row r="749" spans="11:19" x14ac:dyDescent="0.35">
      <c r="K749" t="s">
        <v>9986</v>
      </c>
      <c r="M749" t="s">
        <v>10</v>
      </c>
      <c r="S749" s="2">
        <v>46203</v>
      </c>
    </row>
    <row r="750" spans="11:19" x14ac:dyDescent="0.35">
      <c r="K750" s="6" t="s">
        <v>9638</v>
      </c>
      <c r="L750" t="s">
        <v>8686</v>
      </c>
      <c r="M750" t="s">
        <v>10</v>
      </c>
      <c r="N750" t="s">
        <v>9761</v>
      </c>
      <c r="Q750" t="s">
        <v>42</v>
      </c>
      <c r="R750" t="b">
        <v>1</v>
      </c>
      <c r="S750" s="2">
        <v>46203</v>
      </c>
    </row>
    <row r="751" spans="11:19" x14ac:dyDescent="0.35">
      <c r="K751" s="6" t="s">
        <v>9646</v>
      </c>
      <c r="L751" t="s">
        <v>8754</v>
      </c>
      <c r="M751" t="s">
        <v>10</v>
      </c>
      <c r="N751" t="s">
        <v>9822</v>
      </c>
      <c r="Q751" t="s">
        <v>42</v>
      </c>
      <c r="R751" t="b">
        <v>1</v>
      </c>
      <c r="S751" s="2">
        <v>46203</v>
      </c>
    </row>
    <row r="752" spans="11:19" x14ac:dyDescent="0.35">
      <c r="K752" s="6" t="s">
        <v>9645</v>
      </c>
      <c r="L752" t="s">
        <v>8732</v>
      </c>
      <c r="M752" t="s">
        <v>10</v>
      </c>
      <c r="N752" t="s">
        <v>9783</v>
      </c>
      <c r="Q752" t="s">
        <v>42</v>
      </c>
      <c r="R752" t="b">
        <v>1</v>
      </c>
      <c r="S752" s="2">
        <v>46203</v>
      </c>
    </row>
    <row r="753" spans="11:19" x14ac:dyDescent="0.35">
      <c r="K753" s="6" t="s">
        <v>9644</v>
      </c>
      <c r="L753" t="s">
        <v>8710</v>
      </c>
      <c r="M753" t="s">
        <v>10</v>
      </c>
      <c r="N753" t="s">
        <v>9784</v>
      </c>
      <c r="Q753" t="s">
        <v>42</v>
      </c>
      <c r="R753" t="b">
        <v>1</v>
      </c>
      <c r="S753" s="2">
        <v>46203</v>
      </c>
    </row>
    <row r="754" spans="11:19" x14ac:dyDescent="0.35">
      <c r="K754" s="6" t="s">
        <v>9643</v>
      </c>
      <c r="L754" t="s">
        <v>8696</v>
      </c>
      <c r="M754" t="s">
        <v>10</v>
      </c>
      <c r="N754" t="s">
        <v>9976</v>
      </c>
      <c r="Q754" t="s">
        <v>42</v>
      </c>
      <c r="R754" t="b">
        <v>1</v>
      </c>
      <c r="S754" s="2">
        <v>46203</v>
      </c>
    </row>
    <row r="755" spans="11:19" x14ac:dyDescent="0.35">
      <c r="K755" s="6" t="s">
        <v>9652</v>
      </c>
      <c r="L755" t="s">
        <v>8802</v>
      </c>
      <c r="M755" t="s">
        <v>10</v>
      </c>
      <c r="N755" t="s">
        <v>9768</v>
      </c>
      <c r="Q755" t="s">
        <v>42</v>
      </c>
      <c r="R755" t="b">
        <v>1</v>
      </c>
      <c r="S755" s="2">
        <v>46203</v>
      </c>
    </row>
    <row r="756" spans="11:19" x14ac:dyDescent="0.35">
      <c r="K756" t="s">
        <v>9987</v>
      </c>
      <c r="M756" t="s">
        <v>10</v>
      </c>
      <c r="S756" s="2">
        <v>46203</v>
      </c>
    </row>
    <row r="757" spans="11:19" x14ac:dyDescent="0.35">
      <c r="K757" s="6" t="s">
        <v>9638</v>
      </c>
      <c r="L757" t="s">
        <v>8686</v>
      </c>
      <c r="M757" t="s">
        <v>10</v>
      </c>
      <c r="N757" t="s">
        <v>9761</v>
      </c>
      <c r="Q757" t="s">
        <v>42</v>
      </c>
      <c r="R757" t="b">
        <v>1</v>
      </c>
      <c r="S757" s="2">
        <v>46203</v>
      </c>
    </row>
    <row r="758" spans="11:19" x14ac:dyDescent="0.35">
      <c r="K758" s="6" t="s">
        <v>9646</v>
      </c>
      <c r="L758" t="s">
        <v>8754</v>
      </c>
      <c r="M758" t="s">
        <v>10</v>
      </c>
      <c r="N758" t="s">
        <v>9822</v>
      </c>
      <c r="Q758" t="s">
        <v>42</v>
      </c>
      <c r="R758" t="b">
        <v>1</v>
      </c>
      <c r="S758" s="2">
        <v>46203</v>
      </c>
    </row>
    <row r="759" spans="11:19" x14ac:dyDescent="0.35">
      <c r="K759" s="6" t="s">
        <v>9645</v>
      </c>
      <c r="L759" t="s">
        <v>8732</v>
      </c>
      <c r="M759" t="s">
        <v>10</v>
      </c>
      <c r="N759" t="s">
        <v>9783</v>
      </c>
      <c r="Q759" t="s">
        <v>42</v>
      </c>
      <c r="R759" t="b">
        <v>1</v>
      </c>
      <c r="S759" s="2">
        <v>46203</v>
      </c>
    </row>
    <row r="760" spans="11:19" x14ac:dyDescent="0.35">
      <c r="K760" s="6" t="s">
        <v>9644</v>
      </c>
      <c r="L760" t="s">
        <v>8710</v>
      </c>
      <c r="M760" t="s">
        <v>10</v>
      </c>
      <c r="N760" t="s">
        <v>9784</v>
      </c>
      <c r="Q760" t="s">
        <v>42</v>
      </c>
      <c r="R760" t="b">
        <v>1</v>
      </c>
      <c r="S760" s="2">
        <v>46203</v>
      </c>
    </row>
    <row r="761" spans="11:19" x14ac:dyDescent="0.35">
      <c r="K761" s="6" t="s">
        <v>9643</v>
      </c>
      <c r="L761" t="s">
        <v>8696</v>
      </c>
      <c r="M761" t="s">
        <v>10</v>
      </c>
      <c r="N761" t="s">
        <v>9976</v>
      </c>
      <c r="Q761" t="s">
        <v>42</v>
      </c>
      <c r="R761" t="b">
        <v>1</v>
      </c>
      <c r="S761" s="2">
        <v>46203</v>
      </c>
    </row>
    <row r="762" spans="11:19" x14ac:dyDescent="0.35">
      <c r="K762" s="6" t="s">
        <v>9650</v>
      </c>
      <c r="L762" t="s">
        <v>8797</v>
      </c>
      <c r="M762" t="s">
        <v>10</v>
      </c>
      <c r="N762" t="s">
        <v>9789</v>
      </c>
      <c r="Q762" t="s">
        <v>42</v>
      </c>
      <c r="R762" t="b">
        <v>1</v>
      </c>
      <c r="S762" s="2">
        <v>46203</v>
      </c>
    </row>
    <row r="763" spans="11:19" x14ac:dyDescent="0.35">
      <c r="K763" s="6" t="s">
        <v>9730</v>
      </c>
      <c r="L763" t="s">
        <v>8928</v>
      </c>
      <c r="M763" t="s">
        <v>10</v>
      </c>
      <c r="N763" t="s">
        <v>9824</v>
      </c>
      <c r="Q763" t="s">
        <v>42</v>
      </c>
      <c r="R763" t="b">
        <v>1</v>
      </c>
      <c r="S763" s="2">
        <v>46203</v>
      </c>
    </row>
    <row r="764" spans="11:19" x14ac:dyDescent="0.35">
      <c r="K764" s="6" t="s">
        <v>9652</v>
      </c>
      <c r="L764" t="s">
        <v>8802</v>
      </c>
      <c r="M764" t="s">
        <v>10</v>
      </c>
      <c r="N764" t="s">
        <v>9768</v>
      </c>
      <c r="Q764" t="s">
        <v>42</v>
      </c>
      <c r="R764" t="b">
        <v>1</v>
      </c>
      <c r="S764" s="2">
        <v>46203</v>
      </c>
    </row>
    <row r="765" spans="11:19" x14ac:dyDescent="0.35">
      <c r="K765" t="s">
        <v>9988</v>
      </c>
      <c r="M765" t="s">
        <v>10</v>
      </c>
      <c r="S765" s="2">
        <v>46203</v>
      </c>
    </row>
    <row r="766" spans="11:19" x14ac:dyDescent="0.35">
      <c r="K766" s="6" t="s">
        <v>9638</v>
      </c>
      <c r="L766" t="s">
        <v>8686</v>
      </c>
      <c r="M766" t="s">
        <v>10</v>
      </c>
      <c r="N766" t="s">
        <v>9761</v>
      </c>
      <c r="Q766" t="s">
        <v>42</v>
      </c>
      <c r="R766" t="b">
        <v>1</v>
      </c>
      <c r="S766" s="2">
        <v>46203</v>
      </c>
    </row>
    <row r="767" spans="11:19" x14ac:dyDescent="0.35">
      <c r="K767" s="6" t="s">
        <v>9646</v>
      </c>
      <c r="L767" t="s">
        <v>8754</v>
      </c>
      <c r="M767" t="s">
        <v>10</v>
      </c>
      <c r="N767" t="s">
        <v>9822</v>
      </c>
      <c r="Q767" t="s">
        <v>42</v>
      </c>
      <c r="R767" t="b">
        <v>1</v>
      </c>
      <c r="S767" s="2">
        <v>46203</v>
      </c>
    </row>
    <row r="768" spans="11:19" x14ac:dyDescent="0.35">
      <c r="K768" s="6" t="s">
        <v>9645</v>
      </c>
      <c r="L768" t="s">
        <v>8732</v>
      </c>
      <c r="M768" t="s">
        <v>10</v>
      </c>
      <c r="N768" t="s">
        <v>9783</v>
      </c>
      <c r="Q768" t="s">
        <v>42</v>
      </c>
      <c r="R768" t="b">
        <v>1</v>
      </c>
      <c r="S768" s="2">
        <v>46203</v>
      </c>
    </row>
    <row r="769" spans="11:19" x14ac:dyDescent="0.35">
      <c r="K769" s="6" t="s">
        <v>9644</v>
      </c>
      <c r="L769" t="s">
        <v>8710</v>
      </c>
      <c r="M769" t="s">
        <v>10</v>
      </c>
      <c r="N769" t="s">
        <v>9784</v>
      </c>
      <c r="Q769" t="s">
        <v>42</v>
      </c>
      <c r="R769" t="b">
        <v>1</v>
      </c>
      <c r="S769" s="2">
        <v>46203</v>
      </c>
    </row>
    <row r="770" spans="11:19" x14ac:dyDescent="0.35">
      <c r="K770" s="6" t="s">
        <v>9642</v>
      </c>
      <c r="L770" t="s">
        <v>8694</v>
      </c>
      <c r="M770" t="s">
        <v>10</v>
      </c>
      <c r="N770" t="s">
        <v>9959</v>
      </c>
      <c r="Q770" t="s">
        <v>42</v>
      </c>
      <c r="R770" t="b">
        <v>1</v>
      </c>
      <c r="S770" s="2">
        <v>46203</v>
      </c>
    </row>
    <row r="771" spans="11:19" x14ac:dyDescent="0.35">
      <c r="K771" s="6" t="s">
        <v>9650</v>
      </c>
      <c r="L771" t="s">
        <v>8797</v>
      </c>
      <c r="M771" t="s">
        <v>10</v>
      </c>
      <c r="N771" t="s">
        <v>9789</v>
      </c>
      <c r="Q771" t="s">
        <v>42</v>
      </c>
      <c r="R771" t="b">
        <v>1</v>
      </c>
      <c r="S771" s="2">
        <v>46203</v>
      </c>
    </row>
    <row r="772" spans="11:19" x14ac:dyDescent="0.35">
      <c r="K772" s="6" t="s">
        <v>9697</v>
      </c>
      <c r="L772" t="s">
        <v>8886</v>
      </c>
      <c r="M772" t="s">
        <v>10</v>
      </c>
      <c r="N772" t="s">
        <v>9785</v>
      </c>
      <c r="Q772" t="s">
        <v>42</v>
      </c>
      <c r="R772" t="b">
        <v>1</v>
      </c>
      <c r="S772" s="2">
        <v>46203</v>
      </c>
    </row>
    <row r="773" spans="11:19" x14ac:dyDescent="0.35">
      <c r="K773" s="6" t="s">
        <v>9730</v>
      </c>
      <c r="L773" t="s">
        <v>8928</v>
      </c>
      <c r="M773" t="s">
        <v>10</v>
      </c>
      <c r="N773" t="s">
        <v>9824</v>
      </c>
      <c r="Q773" t="s">
        <v>42</v>
      </c>
      <c r="R773" t="b">
        <v>1</v>
      </c>
      <c r="S773" s="2">
        <v>46203</v>
      </c>
    </row>
    <row r="774" spans="11:19" x14ac:dyDescent="0.35">
      <c r="K774" s="6" t="s">
        <v>9640</v>
      </c>
      <c r="L774" t="s">
        <v>8690</v>
      </c>
      <c r="M774" t="s">
        <v>10</v>
      </c>
      <c r="N774" t="s">
        <v>9786</v>
      </c>
      <c r="Q774" t="s">
        <v>42</v>
      </c>
      <c r="R774" t="b">
        <v>1</v>
      </c>
      <c r="S774" s="2">
        <v>46203</v>
      </c>
    </row>
    <row r="775" spans="11:19" x14ac:dyDescent="0.35">
      <c r="K775" s="6" t="s">
        <v>9652</v>
      </c>
      <c r="L775" t="s">
        <v>8802</v>
      </c>
      <c r="M775" t="s">
        <v>10</v>
      </c>
      <c r="N775" t="s">
        <v>9768</v>
      </c>
      <c r="Q775" t="s">
        <v>42</v>
      </c>
      <c r="R775" t="b">
        <v>1</v>
      </c>
      <c r="S775" s="2">
        <v>46203</v>
      </c>
    </row>
    <row r="776" spans="11:19" x14ac:dyDescent="0.35">
      <c r="K776" t="s">
        <v>9989</v>
      </c>
      <c r="M776" t="s">
        <v>10</v>
      </c>
      <c r="S776" s="2">
        <v>46203</v>
      </c>
    </row>
    <row r="777" spans="11:19" x14ac:dyDescent="0.35">
      <c r="K777" s="6" t="s">
        <v>9638</v>
      </c>
      <c r="L777" t="s">
        <v>8686</v>
      </c>
      <c r="M777" t="s">
        <v>10</v>
      </c>
      <c r="N777" t="s">
        <v>9761</v>
      </c>
      <c r="Q777" t="s">
        <v>42</v>
      </c>
      <c r="R777" t="b">
        <v>1</v>
      </c>
      <c r="S777" s="2">
        <v>46203</v>
      </c>
    </row>
    <row r="778" spans="11:19" x14ac:dyDescent="0.35">
      <c r="K778" s="6" t="s">
        <v>9645</v>
      </c>
      <c r="L778" t="s">
        <v>8732</v>
      </c>
      <c r="M778" t="s">
        <v>10</v>
      </c>
      <c r="N778" t="s">
        <v>9783</v>
      </c>
      <c r="Q778" t="s">
        <v>42</v>
      </c>
      <c r="R778" t="b">
        <v>1</v>
      </c>
      <c r="S778" s="2">
        <v>46203</v>
      </c>
    </row>
    <row r="779" spans="11:19" x14ac:dyDescent="0.35">
      <c r="K779" s="6" t="s">
        <v>9644</v>
      </c>
      <c r="L779" t="s">
        <v>8710</v>
      </c>
      <c r="M779" t="s">
        <v>10</v>
      </c>
      <c r="N779" t="s">
        <v>9784</v>
      </c>
      <c r="Q779" t="s">
        <v>42</v>
      </c>
      <c r="R779" t="b">
        <v>1</v>
      </c>
      <c r="S779" s="2">
        <v>46203</v>
      </c>
    </row>
    <row r="780" spans="11:19" x14ac:dyDescent="0.35">
      <c r="K780" s="6" t="s">
        <v>9642</v>
      </c>
      <c r="L780" t="s">
        <v>8694</v>
      </c>
      <c r="M780" t="s">
        <v>10</v>
      </c>
      <c r="N780" t="s">
        <v>9959</v>
      </c>
      <c r="Q780" t="s">
        <v>42</v>
      </c>
      <c r="R780" t="b">
        <v>1</v>
      </c>
      <c r="S780" s="2">
        <v>46203</v>
      </c>
    </row>
    <row r="781" spans="11:19" x14ac:dyDescent="0.35">
      <c r="K781" s="6" t="s">
        <v>9650</v>
      </c>
      <c r="L781" t="s">
        <v>8797</v>
      </c>
      <c r="M781" t="s">
        <v>10</v>
      </c>
      <c r="N781" t="s">
        <v>9789</v>
      </c>
      <c r="Q781" t="s">
        <v>42</v>
      </c>
      <c r="R781" t="b">
        <v>1</v>
      </c>
      <c r="S781" s="2">
        <v>46203</v>
      </c>
    </row>
    <row r="782" spans="11:19" x14ac:dyDescent="0.35">
      <c r="K782" s="6" t="s">
        <v>9697</v>
      </c>
      <c r="L782" t="s">
        <v>8886</v>
      </c>
      <c r="M782" t="s">
        <v>10</v>
      </c>
      <c r="N782" t="s">
        <v>9785</v>
      </c>
      <c r="Q782" t="s">
        <v>42</v>
      </c>
      <c r="R782" t="b">
        <v>1</v>
      </c>
      <c r="S782" s="2">
        <v>46203</v>
      </c>
    </row>
    <row r="783" spans="11:19" x14ac:dyDescent="0.35">
      <c r="K783" s="6" t="s">
        <v>9730</v>
      </c>
      <c r="L783" t="s">
        <v>8928</v>
      </c>
      <c r="M783" t="s">
        <v>10</v>
      </c>
      <c r="N783" t="s">
        <v>9824</v>
      </c>
      <c r="Q783" t="s">
        <v>42</v>
      </c>
      <c r="R783" t="b">
        <v>1</v>
      </c>
      <c r="S783" s="2">
        <v>46203</v>
      </c>
    </row>
    <row r="784" spans="11:19" x14ac:dyDescent="0.35">
      <c r="K784" s="6" t="s">
        <v>9640</v>
      </c>
      <c r="L784" t="s">
        <v>8690</v>
      </c>
      <c r="M784" t="s">
        <v>10</v>
      </c>
      <c r="N784" t="s">
        <v>9786</v>
      </c>
      <c r="Q784" t="s">
        <v>42</v>
      </c>
      <c r="R784" t="b">
        <v>1</v>
      </c>
      <c r="S784" s="2">
        <v>46203</v>
      </c>
    </row>
    <row r="785" spans="11:19" x14ac:dyDescent="0.35">
      <c r="K785" s="6" t="s">
        <v>9652</v>
      </c>
      <c r="L785" t="s">
        <v>8802</v>
      </c>
      <c r="M785" t="s">
        <v>10</v>
      </c>
      <c r="N785" t="s">
        <v>9768</v>
      </c>
      <c r="Q785" t="s">
        <v>42</v>
      </c>
      <c r="R785" t="b">
        <v>1</v>
      </c>
      <c r="S785" s="2">
        <v>46203</v>
      </c>
    </row>
    <row r="786" spans="11:19" x14ac:dyDescent="0.35">
      <c r="K786" t="s">
        <v>9990</v>
      </c>
      <c r="M786" t="s">
        <v>10</v>
      </c>
      <c r="S786" s="2">
        <v>46203</v>
      </c>
    </row>
    <row r="787" spans="11:19" x14ac:dyDescent="0.35">
      <c r="K787" s="6" t="s">
        <v>9638</v>
      </c>
      <c r="L787" t="s">
        <v>8686</v>
      </c>
      <c r="M787" t="s">
        <v>10</v>
      </c>
      <c r="N787" t="s">
        <v>9761</v>
      </c>
      <c r="Q787" t="s">
        <v>42</v>
      </c>
      <c r="R787" t="b">
        <v>1</v>
      </c>
      <c r="S787" s="2">
        <v>46203</v>
      </c>
    </row>
    <row r="788" spans="11:19" x14ac:dyDescent="0.35">
      <c r="K788" s="6" t="s">
        <v>9646</v>
      </c>
      <c r="L788" t="s">
        <v>8754</v>
      </c>
      <c r="M788" t="s">
        <v>10</v>
      </c>
      <c r="N788" t="s">
        <v>9822</v>
      </c>
      <c r="Q788" t="s">
        <v>42</v>
      </c>
      <c r="R788" t="b">
        <v>1</v>
      </c>
      <c r="S788" s="2">
        <v>46203</v>
      </c>
    </row>
    <row r="789" spans="11:19" x14ac:dyDescent="0.35">
      <c r="K789" s="6" t="s">
        <v>9645</v>
      </c>
      <c r="L789" t="s">
        <v>8732</v>
      </c>
      <c r="M789" t="s">
        <v>10</v>
      </c>
      <c r="N789" t="s">
        <v>9783</v>
      </c>
      <c r="Q789" t="s">
        <v>42</v>
      </c>
      <c r="R789" t="b">
        <v>1</v>
      </c>
      <c r="S789" s="2">
        <v>46203</v>
      </c>
    </row>
    <row r="790" spans="11:19" x14ac:dyDescent="0.35">
      <c r="K790" s="6" t="s">
        <v>9644</v>
      </c>
      <c r="L790" t="s">
        <v>8710</v>
      </c>
      <c r="M790" t="s">
        <v>10</v>
      </c>
      <c r="N790" t="s">
        <v>9784</v>
      </c>
      <c r="Q790" t="s">
        <v>42</v>
      </c>
      <c r="R790" t="b">
        <v>1</v>
      </c>
      <c r="S790" s="2">
        <v>46203</v>
      </c>
    </row>
    <row r="791" spans="11:19" x14ac:dyDescent="0.35">
      <c r="K791" s="6" t="s">
        <v>9642</v>
      </c>
      <c r="L791" t="s">
        <v>8694</v>
      </c>
      <c r="M791" t="s">
        <v>10</v>
      </c>
      <c r="N791" t="s">
        <v>9959</v>
      </c>
      <c r="Q791" t="s">
        <v>42</v>
      </c>
      <c r="R791" t="b">
        <v>1</v>
      </c>
      <c r="S791" s="2">
        <v>46203</v>
      </c>
    </row>
    <row r="792" spans="11:19" x14ac:dyDescent="0.35">
      <c r="K792" s="6" t="s">
        <v>9650</v>
      </c>
      <c r="L792" t="s">
        <v>8797</v>
      </c>
      <c r="M792" t="s">
        <v>10</v>
      </c>
      <c r="N792" t="s">
        <v>9789</v>
      </c>
      <c r="Q792" t="s">
        <v>42</v>
      </c>
      <c r="R792" t="b">
        <v>1</v>
      </c>
      <c r="S792" s="2">
        <v>46203</v>
      </c>
    </row>
    <row r="793" spans="11:19" x14ac:dyDescent="0.35">
      <c r="K793" s="6" t="s">
        <v>9730</v>
      </c>
      <c r="L793" t="s">
        <v>8928</v>
      </c>
      <c r="M793" t="s">
        <v>10</v>
      </c>
      <c r="N793" t="s">
        <v>9824</v>
      </c>
      <c r="Q793" t="s">
        <v>42</v>
      </c>
      <c r="R793" t="b">
        <v>1</v>
      </c>
      <c r="S793" s="2">
        <v>46203</v>
      </c>
    </row>
    <row r="794" spans="11:19" x14ac:dyDescent="0.35">
      <c r="K794" s="6" t="s">
        <v>9652</v>
      </c>
      <c r="L794" t="s">
        <v>8802</v>
      </c>
      <c r="M794" t="s">
        <v>10</v>
      </c>
      <c r="N794" t="s">
        <v>9768</v>
      </c>
      <c r="Q794" t="s">
        <v>42</v>
      </c>
      <c r="R794" t="b">
        <v>1</v>
      </c>
      <c r="S794" s="2">
        <v>46203</v>
      </c>
    </row>
    <row r="795" spans="11:19" x14ac:dyDescent="0.35">
      <c r="K795" t="s">
        <v>9991</v>
      </c>
      <c r="M795" t="s">
        <v>10</v>
      </c>
      <c r="S795" s="2">
        <v>46203</v>
      </c>
    </row>
    <row r="796" spans="11:19" x14ac:dyDescent="0.35">
      <c r="K796" s="6" t="s">
        <v>9638</v>
      </c>
      <c r="L796" t="s">
        <v>8686</v>
      </c>
      <c r="M796" t="s">
        <v>10</v>
      </c>
      <c r="N796" t="s">
        <v>9992</v>
      </c>
      <c r="Q796" t="s">
        <v>42</v>
      </c>
      <c r="R796" t="b">
        <v>1</v>
      </c>
      <c r="S796" s="2">
        <v>46203</v>
      </c>
    </row>
    <row r="797" spans="11:19" x14ac:dyDescent="0.35">
      <c r="K797" s="6" t="s">
        <v>9637</v>
      </c>
      <c r="L797" t="s">
        <v>1116</v>
      </c>
      <c r="M797" t="s">
        <v>10</v>
      </c>
      <c r="N797" t="s">
        <v>9993</v>
      </c>
      <c r="Q797" t="s">
        <v>42</v>
      </c>
      <c r="R797" t="b">
        <v>1</v>
      </c>
      <c r="S797" s="2">
        <v>46203</v>
      </c>
    </row>
    <row r="798" spans="11:19" x14ac:dyDescent="0.35">
      <c r="K798" t="s">
        <v>9994</v>
      </c>
      <c r="M798" t="s">
        <v>10</v>
      </c>
      <c r="S798" s="2">
        <v>42277</v>
      </c>
    </row>
    <row r="799" spans="11:19" x14ac:dyDescent="0.35">
      <c r="K799" s="6" t="s">
        <v>9638</v>
      </c>
      <c r="L799" t="s">
        <v>8686</v>
      </c>
      <c r="M799" t="s">
        <v>10</v>
      </c>
      <c r="N799" t="s">
        <v>9761</v>
      </c>
      <c r="Q799" t="s">
        <v>42</v>
      </c>
      <c r="R799" t="b">
        <v>1</v>
      </c>
      <c r="S799" s="2">
        <v>42277</v>
      </c>
    </row>
    <row r="800" spans="11:19" x14ac:dyDescent="0.35">
      <c r="K800" s="6" t="s">
        <v>9655</v>
      </c>
      <c r="L800" t="s">
        <v>8808</v>
      </c>
      <c r="M800" t="s">
        <v>10</v>
      </c>
      <c r="N800" t="s">
        <v>9797</v>
      </c>
      <c r="Q800" t="s">
        <v>42</v>
      </c>
      <c r="R800" t="b">
        <v>1</v>
      </c>
      <c r="S800" s="2">
        <v>42277</v>
      </c>
    </row>
    <row r="801" spans="11:22" x14ac:dyDescent="0.35">
      <c r="K801" s="6" t="s">
        <v>9656</v>
      </c>
      <c r="L801" t="s">
        <v>8810</v>
      </c>
      <c r="M801" t="s">
        <v>10</v>
      </c>
      <c r="N801" t="s">
        <v>9798</v>
      </c>
      <c r="Q801" t="s">
        <v>42</v>
      </c>
      <c r="R801" t="b">
        <v>1</v>
      </c>
      <c r="S801" s="2">
        <v>42277</v>
      </c>
      <c r="V801" s="2">
        <v>42931</v>
      </c>
    </row>
    <row r="802" spans="11:22" x14ac:dyDescent="0.35">
      <c r="K802" s="6" t="s">
        <v>9652</v>
      </c>
      <c r="L802" t="s">
        <v>8802</v>
      </c>
      <c r="M802" t="s">
        <v>10</v>
      </c>
      <c r="N802" t="s">
        <v>9762</v>
      </c>
      <c r="Q802" t="s">
        <v>42</v>
      </c>
      <c r="R802" t="b">
        <v>1</v>
      </c>
      <c r="S802" s="2">
        <v>42277</v>
      </c>
    </row>
    <row r="803" spans="11:22" x14ac:dyDescent="0.35">
      <c r="K803" t="s">
        <v>9995</v>
      </c>
      <c r="M803" t="s">
        <v>10</v>
      </c>
      <c r="S803" s="2">
        <v>42277</v>
      </c>
      <c r="V803" s="2">
        <v>46203</v>
      </c>
    </row>
    <row r="804" spans="11:22" x14ac:dyDescent="0.35">
      <c r="K804" s="6" t="s">
        <v>9638</v>
      </c>
      <c r="L804" t="s">
        <v>8686</v>
      </c>
      <c r="M804" t="s">
        <v>10</v>
      </c>
      <c r="N804" t="s">
        <v>9761</v>
      </c>
      <c r="Q804" t="s">
        <v>42</v>
      </c>
      <c r="R804" t="b">
        <v>1</v>
      </c>
      <c r="S804" s="2">
        <v>42277</v>
      </c>
    </row>
    <row r="805" spans="11:22" x14ac:dyDescent="0.35">
      <c r="K805" s="6" t="s">
        <v>9719</v>
      </c>
      <c r="L805" t="s">
        <v>8897</v>
      </c>
      <c r="M805" t="s">
        <v>10</v>
      </c>
      <c r="N805" t="s">
        <v>9803</v>
      </c>
      <c r="Q805" t="s">
        <v>42</v>
      </c>
      <c r="R805" t="b">
        <v>1</v>
      </c>
      <c r="S805" s="2">
        <v>42277</v>
      </c>
      <c r="V805" s="2">
        <v>46203</v>
      </c>
    </row>
    <row r="806" spans="11:22" x14ac:dyDescent="0.35">
      <c r="K806" s="6" t="s">
        <v>9656</v>
      </c>
      <c r="L806" t="s">
        <v>8810</v>
      </c>
      <c r="M806" t="s">
        <v>10</v>
      </c>
      <c r="N806" t="s">
        <v>9767</v>
      </c>
      <c r="Q806" t="s">
        <v>42</v>
      </c>
      <c r="R806" t="b">
        <v>1</v>
      </c>
      <c r="S806" s="2">
        <v>42277</v>
      </c>
      <c r="V806" s="2">
        <v>46203</v>
      </c>
    </row>
    <row r="807" spans="11:22" x14ac:dyDescent="0.35">
      <c r="K807" s="6" t="s">
        <v>9652</v>
      </c>
      <c r="L807" t="s">
        <v>8802</v>
      </c>
      <c r="M807" t="s">
        <v>10</v>
      </c>
      <c r="N807" t="s">
        <v>9768</v>
      </c>
      <c r="Q807" t="s">
        <v>42</v>
      </c>
      <c r="R807" t="b">
        <v>1</v>
      </c>
      <c r="S807" s="2">
        <v>42277</v>
      </c>
    </row>
    <row r="808" spans="11:22" x14ac:dyDescent="0.35">
      <c r="K808" t="s">
        <v>9996</v>
      </c>
      <c r="M808" t="s">
        <v>10</v>
      </c>
      <c r="S808" s="2">
        <v>42277</v>
      </c>
      <c r="U808" s="2">
        <v>42566</v>
      </c>
    </row>
    <row r="809" spans="11:22" x14ac:dyDescent="0.35">
      <c r="K809" s="6" t="s">
        <v>9638</v>
      </c>
      <c r="L809" t="s">
        <v>8686</v>
      </c>
      <c r="M809" t="s">
        <v>10</v>
      </c>
      <c r="N809" t="s">
        <v>9761</v>
      </c>
      <c r="Q809" t="s">
        <v>42</v>
      </c>
      <c r="R809" t="b">
        <v>1</v>
      </c>
      <c r="S809" s="2">
        <v>41827</v>
      </c>
    </row>
    <row r="810" spans="11:22" x14ac:dyDescent="0.35">
      <c r="K810" s="6" t="s">
        <v>9654</v>
      </c>
      <c r="L810" t="s">
        <v>8806</v>
      </c>
      <c r="M810" t="s">
        <v>10</v>
      </c>
      <c r="N810" t="s">
        <v>9809</v>
      </c>
      <c r="Q810" t="s">
        <v>42</v>
      </c>
      <c r="R810" t="b">
        <v>1</v>
      </c>
      <c r="S810" s="2">
        <v>42277</v>
      </c>
    </row>
    <row r="811" spans="11:22" x14ac:dyDescent="0.35">
      <c r="K811" s="6" t="s">
        <v>9655</v>
      </c>
      <c r="L811" t="s">
        <v>8808</v>
      </c>
      <c r="M811" t="s">
        <v>10</v>
      </c>
      <c r="N811" t="s">
        <v>9797</v>
      </c>
      <c r="Q811" t="s">
        <v>42</v>
      </c>
      <c r="R811" t="b">
        <v>1</v>
      </c>
      <c r="S811" s="2">
        <v>42277</v>
      </c>
    </row>
    <row r="812" spans="11:22" x14ac:dyDescent="0.35">
      <c r="K812" s="6" t="s">
        <v>9656</v>
      </c>
      <c r="L812" t="s">
        <v>8810</v>
      </c>
      <c r="M812" t="s">
        <v>10</v>
      </c>
      <c r="N812" t="s">
        <v>9798</v>
      </c>
      <c r="Q812" t="s">
        <v>42</v>
      </c>
      <c r="R812" t="b">
        <v>1</v>
      </c>
      <c r="S812" s="2">
        <v>42277</v>
      </c>
      <c r="V812" s="2">
        <v>42931</v>
      </c>
    </row>
    <row r="813" spans="11:22" x14ac:dyDescent="0.35">
      <c r="K813" s="6" t="s">
        <v>9652</v>
      </c>
      <c r="L813" t="s">
        <v>8802</v>
      </c>
      <c r="M813" t="s">
        <v>10</v>
      </c>
      <c r="N813" t="s">
        <v>9762</v>
      </c>
      <c r="Q813" t="s">
        <v>42</v>
      </c>
      <c r="R813" t="b">
        <v>1</v>
      </c>
      <c r="S813" s="2">
        <v>41827</v>
      </c>
    </row>
    <row r="814" spans="11:22" x14ac:dyDescent="0.35">
      <c r="K814" t="s">
        <v>9997</v>
      </c>
      <c r="M814" t="s">
        <v>10</v>
      </c>
      <c r="S814" s="2">
        <v>42277</v>
      </c>
      <c r="U814" s="2">
        <v>42566</v>
      </c>
      <c r="V814" s="2">
        <v>46203</v>
      </c>
    </row>
    <row r="815" spans="11:22" x14ac:dyDescent="0.35">
      <c r="K815" s="6" t="s">
        <v>9638</v>
      </c>
      <c r="L815" t="s">
        <v>8686</v>
      </c>
      <c r="M815" t="s">
        <v>10</v>
      </c>
      <c r="N815" t="s">
        <v>9761</v>
      </c>
      <c r="Q815" t="s">
        <v>42</v>
      </c>
      <c r="R815" t="b">
        <v>1</v>
      </c>
      <c r="S815" s="2">
        <v>42277</v>
      </c>
    </row>
    <row r="816" spans="11:22" x14ac:dyDescent="0.35">
      <c r="K816" s="6" t="s">
        <v>9654</v>
      </c>
      <c r="L816" t="s">
        <v>8806</v>
      </c>
      <c r="M816" t="s">
        <v>10</v>
      </c>
      <c r="N816" t="s">
        <v>9809</v>
      </c>
      <c r="Q816" t="s">
        <v>42</v>
      </c>
      <c r="R816" t="b">
        <v>1</v>
      </c>
      <c r="S816" s="2">
        <v>42277</v>
      </c>
    </row>
    <row r="817" spans="11:22" x14ac:dyDescent="0.35">
      <c r="K817" s="6" t="s">
        <v>9719</v>
      </c>
      <c r="L817" t="s">
        <v>8897</v>
      </c>
      <c r="M817" t="s">
        <v>10</v>
      </c>
      <c r="N817" t="s">
        <v>9803</v>
      </c>
      <c r="Q817" t="s">
        <v>42</v>
      </c>
      <c r="R817" t="b">
        <v>1</v>
      </c>
      <c r="S817" s="2">
        <v>42277</v>
      </c>
      <c r="V817" s="2">
        <v>46203</v>
      </c>
    </row>
    <row r="818" spans="11:22" x14ac:dyDescent="0.35">
      <c r="K818" s="6" t="s">
        <v>9656</v>
      </c>
      <c r="L818" t="s">
        <v>8810</v>
      </c>
      <c r="M818" t="s">
        <v>10</v>
      </c>
      <c r="N818" t="s">
        <v>9767</v>
      </c>
      <c r="Q818" t="s">
        <v>42</v>
      </c>
      <c r="R818" t="b">
        <v>1</v>
      </c>
      <c r="S818" s="2">
        <v>42277</v>
      </c>
      <c r="V818" s="2">
        <v>42931</v>
      </c>
    </row>
    <row r="819" spans="11:22" x14ac:dyDescent="0.35">
      <c r="K819" s="6" t="s">
        <v>9652</v>
      </c>
      <c r="L819" t="s">
        <v>8802</v>
      </c>
      <c r="M819" t="s">
        <v>10</v>
      </c>
      <c r="N819" t="s">
        <v>9768</v>
      </c>
      <c r="Q819" t="s">
        <v>42</v>
      </c>
      <c r="R819" t="b">
        <v>1</v>
      </c>
      <c r="S819" s="2">
        <v>42277</v>
      </c>
    </row>
    <row r="820" spans="11:22" x14ac:dyDescent="0.35">
      <c r="K820" t="s">
        <v>9998</v>
      </c>
      <c r="M820" t="s">
        <v>10</v>
      </c>
      <c r="S820" s="2">
        <v>42277</v>
      </c>
    </row>
    <row r="821" spans="11:22" x14ac:dyDescent="0.35">
      <c r="K821" s="6" t="s">
        <v>9638</v>
      </c>
      <c r="L821" t="s">
        <v>8686</v>
      </c>
      <c r="M821" t="s">
        <v>10</v>
      </c>
      <c r="N821" t="s">
        <v>9761</v>
      </c>
      <c r="Q821" t="s">
        <v>42</v>
      </c>
      <c r="R821" t="b">
        <v>1</v>
      </c>
      <c r="S821" s="2">
        <v>41827</v>
      </c>
    </row>
    <row r="822" spans="11:22" x14ac:dyDescent="0.35">
      <c r="K822" s="6" t="s">
        <v>9657</v>
      </c>
      <c r="L822" t="s">
        <v>8813</v>
      </c>
      <c r="M822" t="s">
        <v>10</v>
      </c>
      <c r="N822" t="s">
        <v>9999</v>
      </c>
      <c r="Q822" t="s">
        <v>42</v>
      </c>
      <c r="R822" t="b">
        <v>1</v>
      </c>
      <c r="S822" s="2">
        <v>42277</v>
      </c>
      <c r="V822" s="2">
        <v>42931</v>
      </c>
    </row>
    <row r="823" spans="11:22" x14ac:dyDescent="0.35">
      <c r="K823" s="6" t="s">
        <v>9658</v>
      </c>
      <c r="L823" t="s">
        <v>8815</v>
      </c>
      <c r="M823" t="s">
        <v>10</v>
      </c>
      <c r="N823" t="s">
        <v>10000</v>
      </c>
      <c r="Q823" t="s">
        <v>42</v>
      </c>
      <c r="R823" t="b">
        <v>1</v>
      </c>
      <c r="S823" s="2">
        <v>42277</v>
      </c>
      <c r="V823" s="2">
        <v>42931</v>
      </c>
    </row>
    <row r="824" spans="11:22" x14ac:dyDescent="0.35">
      <c r="K824" s="6" t="s">
        <v>9652</v>
      </c>
      <c r="L824" t="s">
        <v>8802</v>
      </c>
      <c r="M824" t="s">
        <v>10</v>
      </c>
      <c r="N824" t="s">
        <v>9768</v>
      </c>
      <c r="Q824" t="s">
        <v>42</v>
      </c>
      <c r="R824" t="b">
        <v>1</v>
      </c>
      <c r="S824" s="2">
        <v>41827</v>
      </c>
    </row>
    <row r="825" spans="11:22" x14ac:dyDescent="0.35">
      <c r="K825" t="s">
        <v>10001</v>
      </c>
      <c r="M825" t="s">
        <v>10</v>
      </c>
      <c r="S825" s="2">
        <v>42277</v>
      </c>
      <c r="V825" s="2">
        <v>45122</v>
      </c>
    </row>
    <row r="826" spans="11:22" x14ac:dyDescent="0.35">
      <c r="K826" s="6" t="s">
        <v>9638</v>
      </c>
      <c r="L826" t="s">
        <v>8686</v>
      </c>
      <c r="M826" t="s">
        <v>10</v>
      </c>
      <c r="N826" t="s">
        <v>9761</v>
      </c>
      <c r="Q826" t="s">
        <v>42</v>
      </c>
      <c r="R826" t="b">
        <v>1</v>
      </c>
      <c r="S826" s="2">
        <v>41827</v>
      </c>
    </row>
    <row r="827" spans="11:22" x14ac:dyDescent="0.35">
      <c r="K827" s="6" t="s">
        <v>9662</v>
      </c>
      <c r="L827" t="s">
        <v>8823</v>
      </c>
      <c r="M827" t="s">
        <v>10</v>
      </c>
      <c r="N827" t="s">
        <v>10002</v>
      </c>
      <c r="Q827" t="s">
        <v>42</v>
      </c>
      <c r="R827" t="b">
        <v>1</v>
      </c>
      <c r="S827" s="2">
        <v>41827</v>
      </c>
      <c r="V827" s="2">
        <v>45122</v>
      </c>
    </row>
    <row r="828" spans="11:22" x14ac:dyDescent="0.35">
      <c r="K828" s="6" t="s">
        <v>9655</v>
      </c>
      <c r="L828" t="s">
        <v>8808</v>
      </c>
      <c r="M828" t="s">
        <v>10</v>
      </c>
      <c r="N828" t="s">
        <v>9797</v>
      </c>
      <c r="Q828" t="s">
        <v>42</v>
      </c>
      <c r="R828" t="b">
        <v>1</v>
      </c>
      <c r="S828" s="2">
        <v>42277</v>
      </c>
    </row>
    <row r="829" spans="11:22" x14ac:dyDescent="0.35">
      <c r="K829" s="6" t="s">
        <v>9656</v>
      </c>
      <c r="L829" t="s">
        <v>8810</v>
      </c>
      <c r="M829" t="s">
        <v>10</v>
      </c>
      <c r="N829" t="s">
        <v>9798</v>
      </c>
      <c r="Q829" t="s">
        <v>42</v>
      </c>
      <c r="R829" t="b">
        <v>1</v>
      </c>
      <c r="S829" s="2">
        <v>42277</v>
      </c>
      <c r="V829" s="2">
        <v>42931</v>
      </c>
    </row>
    <row r="830" spans="11:22" x14ac:dyDescent="0.35">
      <c r="K830" s="6" t="s">
        <v>9652</v>
      </c>
      <c r="L830" t="s">
        <v>8802</v>
      </c>
      <c r="M830" t="s">
        <v>10</v>
      </c>
      <c r="N830" t="s">
        <v>9768</v>
      </c>
      <c r="Q830" t="s">
        <v>42</v>
      </c>
      <c r="R830" t="b">
        <v>1</v>
      </c>
      <c r="S830" s="2">
        <v>41827</v>
      </c>
    </row>
    <row r="831" spans="11:22" x14ac:dyDescent="0.35">
      <c r="K831" t="s">
        <v>10003</v>
      </c>
      <c r="M831" t="s">
        <v>10</v>
      </c>
      <c r="S831" s="2">
        <v>42277</v>
      </c>
      <c r="V831" s="2">
        <v>46203</v>
      </c>
    </row>
    <row r="832" spans="11:22" x14ac:dyDescent="0.35">
      <c r="K832" s="6" t="s">
        <v>9638</v>
      </c>
      <c r="L832" t="s">
        <v>8686</v>
      </c>
      <c r="M832" t="s">
        <v>10</v>
      </c>
      <c r="N832" t="s">
        <v>9761</v>
      </c>
      <c r="Q832" t="s">
        <v>42</v>
      </c>
      <c r="R832" t="b">
        <v>1</v>
      </c>
      <c r="S832" s="2">
        <v>41827</v>
      </c>
    </row>
    <row r="833" spans="11:22" x14ac:dyDescent="0.35">
      <c r="K833" s="6" t="s">
        <v>9662</v>
      </c>
      <c r="L833" t="s">
        <v>8823</v>
      </c>
      <c r="M833" t="s">
        <v>10</v>
      </c>
      <c r="N833" t="s">
        <v>9968</v>
      </c>
      <c r="Q833" t="s">
        <v>42</v>
      </c>
      <c r="R833" t="b">
        <v>1</v>
      </c>
      <c r="S833" s="2">
        <v>41827</v>
      </c>
      <c r="V833" s="2">
        <v>45122</v>
      </c>
    </row>
    <row r="834" spans="11:22" x14ac:dyDescent="0.35">
      <c r="K834" s="6" t="s">
        <v>9719</v>
      </c>
      <c r="L834" t="s">
        <v>8897</v>
      </c>
      <c r="M834" t="s">
        <v>10</v>
      </c>
      <c r="N834" t="s">
        <v>9803</v>
      </c>
      <c r="Q834" t="s">
        <v>42</v>
      </c>
      <c r="R834" t="b">
        <v>1</v>
      </c>
      <c r="S834" s="2">
        <v>42277</v>
      </c>
      <c r="V834" s="2">
        <v>46203</v>
      </c>
    </row>
    <row r="835" spans="11:22" x14ac:dyDescent="0.35">
      <c r="K835" s="6" t="s">
        <v>9656</v>
      </c>
      <c r="L835" t="s">
        <v>8810</v>
      </c>
      <c r="M835" t="s">
        <v>10</v>
      </c>
      <c r="N835" t="s">
        <v>9798</v>
      </c>
      <c r="Q835" t="s">
        <v>42</v>
      </c>
      <c r="R835" t="b">
        <v>1</v>
      </c>
      <c r="S835" s="2">
        <v>42277</v>
      </c>
      <c r="V835" s="2">
        <v>42931</v>
      </c>
    </row>
    <row r="836" spans="11:22" x14ac:dyDescent="0.35">
      <c r="K836" s="6" t="s">
        <v>9652</v>
      </c>
      <c r="L836" t="s">
        <v>8802</v>
      </c>
      <c r="M836" t="s">
        <v>10</v>
      </c>
      <c r="N836" t="s">
        <v>9768</v>
      </c>
      <c r="Q836" t="s">
        <v>42</v>
      </c>
      <c r="R836" t="b">
        <v>1</v>
      </c>
      <c r="S836" s="2">
        <v>41827</v>
      </c>
    </row>
    <row r="837" spans="11:22" x14ac:dyDescent="0.35">
      <c r="K837" t="s">
        <v>10004</v>
      </c>
      <c r="M837" t="s">
        <v>10</v>
      </c>
      <c r="S837" s="2">
        <v>41827</v>
      </c>
    </row>
    <row r="838" spans="11:22" x14ac:dyDescent="0.35">
      <c r="K838" s="6" t="s">
        <v>9638</v>
      </c>
      <c r="L838" t="s">
        <v>8686</v>
      </c>
      <c r="M838" t="s">
        <v>10</v>
      </c>
      <c r="N838" t="s">
        <v>9638</v>
      </c>
      <c r="Q838" t="s">
        <v>42</v>
      </c>
      <c r="R838" t="b">
        <v>1</v>
      </c>
      <c r="S838" s="2">
        <v>41827</v>
      </c>
    </row>
    <row r="839" spans="11:22" x14ac:dyDescent="0.35">
      <c r="K839" s="6" t="s">
        <v>9750</v>
      </c>
      <c r="L839" t="s">
        <v>8966</v>
      </c>
      <c r="M839" t="s">
        <v>10</v>
      </c>
      <c r="N839" t="s">
        <v>9750</v>
      </c>
      <c r="Q839" t="s">
        <v>42</v>
      </c>
      <c r="R839" t="b">
        <v>1</v>
      </c>
      <c r="S839" s="2">
        <v>41827</v>
      </c>
    </row>
    <row r="840" spans="11:22" x14ac:dyDescent="0.35">
      <c r="K840" s="6" t="s">
        <v>9652</v>
      </c>
      <c r="L840" t="s">
        <v>8802</v>
      </c>
      <c r="M840" t="s">
        <v>10</v>
      </c>
      <c r="N840" t="s">
        <v>9652</v>
      </c>
      <c r="Q840" t="s">
        <v>42</v>
      </c>
      <c r="R840" t="b">
        <v>1</v>
      </c>
      <c r="S840" s="2">
        <v>41827</v>
      </c>
    </row>
    <row r="841" spans="11:22" x14ac:dyDescent="0.35">
      <c r="K841" t="s">
        <v>10005</v>
      </c>
      <c r="M841" t="s">
        <v>10</v>
      </c>
      <c r="S841" s="2">
        <v>42277</v>
      </c>
    </row>
    <row r="842" spans="11:22" x14ac:dyDescent="0.35">
      <c r="K842" s="6" t="s">
        <v>9638</v>
      </c>
      <c r="L842" t="s">
        <v>8686</v>
      </c>
      <c r="M842" t="s">
        <v>10</v>
      </c>
      <c r="N842" t="s">
        <v>9761</v>
      </c>
      <c r="Q842" t="s">
        <v>42</v>
      </c>
      <c r="R842" t="b">
        <v>1</v>
      </c>
      <c r="S842" s="2">
        <v>41827</v>
      </c>
    </row>
    <row r="843" spans="11:22" x14ac:dyDescent="0.35">
      <c r="K843" s="6" t="s">
        <v>9673</v>
      </c>
      <c r="L843" t="s">
        <v>1150</v>
      </c>
      <c r="M843" t="s">
        <v>10</v>
      </c>
      <c r="N843" t="s">
        <v>9904</v>
      </c>
      <c r="Q843" t="s">
        <v>42</v>
      </c>
      <c r="R843" t="b">
        <v>1</v>
      </c>
      <c r="S843" s="2">
        <v>41827</v>
      </c>
    </row>
    <row r="844" spans="11:22" x14ac:dyDescent="0.35">
      <c r="K844" s="6" t="s">
        <v>9652</v>
      </c>
      <c r="L844" t="s">
        <v>8802</v>
      </c>
      <c r="M844" t="s">
        <v>10</v>
      </c>
      <c r="N844" t="s">
        <v>9768</v>
      </c>
      <c r="Q844" t="s">
        <v>42</v>
      </c>
      <c r="R844" t="b">
        <v>1</v>
      </c>
      <c r="S844" s="2">
        <v>41827</v>
      </c>
    </row>
    <row r="845" spans="11:22" x14ac:dyDescent="0.35">
      <c r="K845" t="s">
        <v>10006</v>
      </c>
      <c r="M845" t="s">
        <v>10</v>
      </c>
      <c r="S845" s="2">
        <v>42277</v>
      </c>
    </row>
    <row r="846" spans="11:22" x14ac:dyDescent="0.35">
      <c r="K846" s="6" t="s">
        <v>9638</v>
      </c>
      <c r="L846" t="s">
        <v>8686</v>
      </c>
      <c r="M846" t="s">
        <v>10</v>
      </c>
      <c r="N846" t="s">
        <v>9761</v>
      </c>
      <c r="Q846" t="s">
        <v>42</v>
      </c>
      <c r="R846" t="b">
        <v>1</v>
      </c>
      <c r="S846" s="2">
        <v>41827</v>
      </c>
    </row>
    <row r="847" spans="11:22" x14ac:dyDescent="0.35">
      <c r="K847" s="6" t="s">
        <v>9673</v>
      </c>
      <c r="L847" t="s">
        <v>1150</v>
      </c>
      <c r="M847" t="s">
        <v>10</v>
      </c>
      <c r="N847" t="s">
        <v>9904</v>
      </c>
      <c r="Q847" t="s">
        <v>42</v>
      </c>
      <c r="R847" t="b">
        <v>1</v>
      </c>
      <c r="S847" s="2">
        <v>41827</v>
      </c>
    </row>
    <row r="848" spans="11:22" x14ac:dyDescent="0.35">
      <c r="K848" s="6" t="s">
        <v>9651</v>
      </c>
      <c r="L848" t="s">
        <v>8800</v>
      </c>
      <c r="M848" t="s">
        <v>10</v>
      </c>
      <c r="N848" t="s">
        <v>9771</v>
      </c>
      <c r="Q848" t="s">
        <v>42</v>
      </c>
      <c r="R848" t="b">
        <v>1</v>
      </c>
      <c r="S848" s="2">
        <v>42277</v>
      </c>
    </row>
    <row r="849" spans="11:22" x14ac:dyDescent="0.35">
      <c r="K849" s="6" t="s">
        <v>9652</v>
      </c>
      <c r="L849" t="s">
        <v>8802</v>
      </c>
      <c r="M849" t="s">
        <v>10</v>
      </c>
      <c r="N849" t="s">
        <v>9768</v>
      </c>
      <c r="Q849" t="s">
        <v>42</v>
      </c>
      <c r="R849" t="b">
        <v>1</v>
      </c>
      <c r="S849" s="2">
        <v>41827</v>
      </c>
    </row>
    <row r="850" spans="11:22" x14ac:dyDescent="0.35">
      <c r="K850" t="s">
        <v>10007</v>
      </c>
      <c r="M850" t="s">
        <v>10</v>
      </c>
      <c r="S850" s="2">
        <v>42277</v>
      </c>
    </row>
    <row r="851" spans="11:22" x14ac:dyDescent="0.35">
      <c r="K851" s="6" t="s">
        <v>9638</v>
      </c>
      <c r="L851" t="s">
        <v>8686</v>
      </c>
      <c r="M851" t="s">
        <v>10</v>
      </c>
      <c r="N851" t="s">
        <v>9761</v>
      </c>
      <c r="Q851" t="s">
        <v>42</v>
      </c>
      <c r="R851" t="b">
        <v>1</v>
      </c>
      <c r="S851" s="2">
        <v>41827</v>
      </c>
    </row>
    <row r="852" spans="11:22" x14ac:dyDescent="0.35">
      <c r="K852" s="6" t="s">
        <v>9696</v>
      </c>
      <c r="L852" t="s">
        <v>8884</v>
      </c>
      <c r="M852" t="s">
        <v>10</v>
      </c>
      <c r="N852" t="s">
        <v>9819</v>
      </c>
      <c r="Q852" t="s">
        <v>42</v>
      </c>
      <c r="R852" t="b">
        <v>1</v>
      </c>
      <c r="S852" s="2">
        <v>41827</v>
      </c>
    </row>
    <row r="853" spans="11:22" x14ac:dyDescent="0.35">
      <c r="K853" s="6" t="s">
        <v>9652</v>
      </c>
      <c r="L853" t="s">
        <v>8802</v>
      </c>
      <c r="M853" t="s">
        <v>10</v>
      </c>
      <c r="N853" t="s">
        <v>9768</v>
      </c>
      <c r="Q853" t="s">
        <v>42</v>
      </c>
      <c r="R853" t="b">
        <v>1</v>
      </c>
      <c r="S853" s="2">
        <v>41827</v>
      </c>
    </row>
    <row r="854" spans="11:22" x14ac:dyDescent="0.35">
      <c r="K854" t="s">
        <v>10008</v>
      </c>
      <c r="M854" t="s">
        <v>10</v>
      </c>
      <c r="S854" s="2">
        <v>42277</v>
      </c>
      <c r="V854" s="2">
        <v>42931</v>
      </c>
    </row>
    <row r="855" spans="11:22" x14ac:dyDescent="0.35">
      <c r="K855" s="6" t="s">
        <v>9638</v>
      </c>
      <c r="L855" t="s">
        <v>8686</v>
      </c>
      <c r="M855" t="s">
        <v>10</v>
      </c>
      <c r="N855" t="s">
        <v>9761</v>
      </c>
      <c r="Q855" t="s">
        <v>42</v>
      </c>
      <c r="R855" t="b">
        <v>1</v>
      </c>
      <c r="S855" s="2">
        <v>41827</v>
      </c>
    </row>
    <row r="856" spans="11:22" x14ac:dyDescent="0.35">
      <c r="K856" s="6" t="s">
        <v>9696</v>
      </c>
      <c r="L856" t="s">
        <v>8884</v>
      </c>
      <c r="M856" t="s">
        <v>10</v>
      </c>
      <c r="N856" t="s">
        <v>9819</v>
      </c>
      <c r="Q856" t="s">
        <v>42</v>
      </c>
      <c r="R856" t="b">
        <v>1</v>
      </c>
      <c r="S856" s="2">
        <v>41827</v>
      </c>
    </row>
    <row r="857" spans="11:22" x14ac:dyDescent="0.35">
      <c r="K857" s="6" t="s">
        <v>9651</v>
      </c>
      <c r="L857" t="s">
        <v>8800</v>
      </c>
      <c r="M857" t="s">
        <v>10</v>
      </c>
      <c r="N857" t="s">
        <v>9771</v>
      </c>
      <c r="Q857" t="s">
        <v>42</v>
      </c>
      <c r="R857" t="b">
        <v>1</v>
      </c>
      <c r="S857" s="2">
        <v>42277</v>
      </c>
    </row>
    <row r="858" spans="11:22" x14ac:dyDescent="0.35">
      <c r="K858" s="6" t="s">
        <v>9727</v>
      </c>
      <c r="L858" t="s">
        <v>8912</v>
      </c>
      <c r="M858" t="s">
        <v>10</v>
      </c>
      <c r="N858" t="s">
        <v>9820</v>
      </c>
      <c r="Q858" t="s">
        <v>42</v>
      </c>
      <c r="R858" t="b">
        <v>1</v>
      </c>
      <c r="S858" s="2">
        <v>42931</v>
      </c>
    </row>
    <row r="859" spans="11:22" x14ac:dyDescent="0.35">
      <c r="K859" s="6" t="s">
        <v>9652</v>
      </c>
      <c r="L859" t="s">
        <v>8802</v>
      </c>
      <c r="M859" t="s">
        <v>10</v>
      </c>
      <c r="N859" t="s">
        <v>9768</v>
      </c>
      <c r="Q859" t="s">
        <v>42</v>
      </c>
      <c r="R859" t="b">
        <v>1</v>
      </c>
      <c r="S859" s="2">
        <v>41827</v>
      </c>
    </row>
    <row r="860" spans="11:22" x14ac:dyDescent="0.35">
      <c r="K860" t="s">
        <v>10009</v>
      </c>
      <c r="M860" t="s">
        <v>10</v>
      </c>
      <c r="S860" s="2">
        <v>42277</v>
      </c>
    </row>
    <row r="861" spans="11:22" x14ac:dyDescent="0.35">
      <c r="K861" s="6" t="s">
        <v>9638</v>
      </c>
      <c r="L861" t="s">
        <v>8686</v>
      </c>
      <c r="M861" t="s">
        <v>10</v>
      </c>
      <c r="N861" t="s">
        <v>9761</v>
      </c>
      <c r="Q861" t="s">
        <v>42</v>
      </c>
      <c r="R861" t="b">
        <v>1</v>
      </c>
      <c r="S861" s="2">
        <v>41827</v>
      </c>
    </row>
    <row r="862" spans="11:22" x14ac:dyDescent="0.35">
      <c r="K862" s="6" t="s">
        <v>9659</v>
      </c>
      <c r="L862" t="s">
        <v>8817</v>
      </c>
      <c r="M862" t="s">
        <v>10</v>
      </c>
      <c r="N862" t="s">
        <v>10010</v>
      </c>
      <c r="Q862" t="s">
        <v>42</v>
      </c>
      <c r="R862" t="b">
        <v>1</v>
      </c>
      <c r="S862" s="2">
        <v>42277</v>
      </c>
    </row>
    <row r="863" spans="11:22" x14ac:dyDescent="0.35">
      <c r="K863" s="6" t="s">
        <v>9652</v>
      </c>
      <c r="L863" t="s">
        <v>8802</v>
      </c>
      <c r="M863" t="s">
        <v>10</v>
      </c>
      <c r="N863" t="s">
        <v>9768</v>
      </c>
      <c r="Q863" t="s">
        <v>42</v>
      </c>
      <c r="R863" t="b">
        <v>1</v>
      </c>
      <c r="S863" s="2">
        <v>41827</v>
      </c>
    </row>
    <row r="864" spans="11:22" x14ac:dyDescent="0.35">
      <c r="K864" t="s">
        <v>10011</v>
      </c>
      <c r="M864" t="s">
        <v>10</v>
      </c>
      <c r="S864" s="2">
        <v>42277</v>
      </c>
    </row>
    <row r="865" spans="11:22" x14ac:dyDescent="0.35">
      <c r="K865" s="6" t="s">
        <v>9638</v>
      </c>
      <c r="L865" t="s">
        <v>8686</v>
      </c>
      <c r="M865" t="s">
        <v>10</v>
      </c>
      <c r="N865" t="s">
        <v>9761</v>
      </c>
      <c r="Q865" t="s">
        <v>42</v>
      </c>
      <c r="R865" t="b">
        <v>1</v>
      </c>
      <c r="S865" s="2">
        <v>41827</v>
      </c>
    </row>
    <row r="866" spans="11:22" x14ac:dyDescent="0.35">
      <c r="K866" s="6" t="s">
        <v>9660</v>
      </c>
      <c r="L866" t="s">
        <v>8819</v>
      </c>
      <c r="M866" t="s">
        <v>10</v>
      </c>
      <c r="N866" t="s">
        <v>10012</v>
      </c>
      <c r="Q866" t="s">
        <v>42</v>
      </c>
      <c r="R866" t="b">
        <v>1</v>
      </c>
      <c r="S866" s="2">
        <v>42277</v>
      </c>
    </row>
    <row r="867" spans="11:22" x14ac:dyDescent="0.35">
      <c r="K867" s="6" t="s">
        <v>9652</v>
      </c>
      <c r="L867" t="s">
        <v>8802</v>
      </c>
      <c r="M867" t="s">
        <v>10</v>
      </c>
      <c r="N867" t="s">
        <v>9768</v>
      </c>
      <c r="Q867" t="s">
        <v>42</v>
      </c>
      <c r="R867" t="b">
        <v>1</v>
      </c>
      <c r="S867" s="2">
        <v>41827</v>
      </c>
    </row>
    <row r="868" spans="11:22" x14ac:dyDescent="0.35">
      <c r="K868" t="s">
        <v>10013</v>
      </c>
      <c r="M868" t="s">
        <v>10</v>
      </c>
      <c r="S868" s="2">
        <v>42277</v>
      </c>
    </row>
    <row r="869" spans="11:22" x14ac:dyDescent="0.35">
      <c r="K869" s="6" t="s">
        <v>9638</v>
      </c>
      <c r="L869" t="s">
        <v>8686</v>
      </c>
      <c r="M869" t="s">
        <v>10</v>
      </c>
      <c r="N869" t="s">
        <v>9761</v>
      </c>
      <c r="Q869" t="s">
        <v>42</v>
      </c>
      <c r="R869" t="b">
        <v>1</v>
      </c>
      <c r="S869" s="2">
        <v>41827</v>
      </c>
    </row>
    <row r="870" spans="11:22" x14ac:dyDescent="0.35">
      <c r="K870" s="6" t="s">
        <v>9661</v>
      </c>
      <c r="L870" t="s">
        <v>8821</v>
      </c>
      <c r="M870" t="s">
        <v>10</v>
      </c>
      <c r="N870" t="s">
        <v>9855</v>
      </c>
      <c r="Q870" t="s">
        <v>42</v>
      </c>
      <c r="R870" t="b">
        <v>1</v>
      </c>
      <c r="S870" s="2">
        <v>42277</v>
      </c>
    </row>
    <row r="871" spans="11:22" x14ac:dyDescent="0.35">
      <c r="K871" s="6" t="s">
        <v>9652</v>
      </c>
      <c r="L871" t="s">
        <v>8802</v>
      </c>
      <c r="M871" t="s">
        <v>10</v>
      </c>
      <c r="N871" t="s">
        <v>9762</v>
      </c>
      <c r="Q871" t="s">
        <v>42</v>
      </c>
      <c r="R871" t="b">
        <v>1</v>
      </c>
      <c r="S871" s="2">
        <v>41827</v>
      </c>
    </row>
    <row r="872" spans="11:22" x14ac:dyDescent="0.35">
      <c r="K872" t="s">
        <v>10014</v>
      </c>
      <c r="M872" t="s">
        <v>10</v>
      </c>
      <c r="S872" s="2">
        <v>42277</v>
      </c>
      <c r="V872" s="2">
        <v>42931</v>
      </c>
    </row>
    <row r="873" spans="11:22" x14ac:dyDescent="0.35">
      <c r="K873" s="6" t="s">
        <v>9638</v>
      </c>
      <c r="L873" t="s">
        <v>8686</v>
      </c>
      <c r="M873" t="s">
        <v>10</v>
      </c>
      <c r="N873" t="s">
        <v>9761</v>
      </c>
      <c r="Q873" t="s">
        <v>42</v>
      </c>
      <c r="R873" t="b">
        <v>1</v>
      </c>
      <c r="S873" s="2">
        <v>41827</v>
      </c>
    </row>
    <row r="874" spans="11:22" x14ac:dyDescent="0.35">
      <c r="K874" s="6" t="s">
        <v>9663</v>
      </c>
      <c r="L874" t="s">
        <v>8825</v>
      </c>
      <c r="M874" t="s">
        <v>10</v>
      </c>
      <c r="N874" t="s">
        <v>10015</v>
      </c>
      <c r="Q874" t="s">
        <v>42</v>
      </c>
      <c r="R874" t="b">
        <v>1</v>
      </c>
      <c r="S874" s="2">
        <v>42277</v>
      </c>
    </row>
    <row r="875" spans="11:22" x14ac:dyDescent="0.35">
      <c r="K875" s="6" t="s">
        <v>9727</v>
      </c>
      <c r="L875" t="s">
        <v>8912</v>
      </c>
      <c r="M875" t="s">
        <v>10</v>
      </c>
      <c r="N875" t="s">
        <v>9820</v>
      </c>
      <c r="Q875" t="s">
        <v>42</v>
      </c>
      <c r="R875" t="b">
        <v>1</v>
      </c>
      <c r="S875" s="2">
        <v>42931</v>
      </c>
    </row>
    <row r="876" spans="11:22" x14ac:dyDescent="0.35">
      <c r="K876" s="6" t="s">
        <v>9652</v>
      </c>
      <c r="L876" t="s">
        <v>8802</v>
      </c>
      <c r="M876" t="s">
        <v>10</v>
      </c>
      <c r="N876" t="s">
        <v>9762</v>
      </c>
      <c r="Q876" t="s">
        <v>42</v>
      </c>
      <c r="R876" t="b">
        <v>1</v>
      </c>
      <c r="S876" s="2">
        <v>41827</v>
      </c>
    </row>
    <row r="877" spans="11:22" x14ac:dyDescent="0.35">
      <c r="K877" t="s">
        <v>10016</v>
      </c>
      <c r="M877" t="s">
        <v>10</v>
      </c>
      <c r="S877" s="2">
        <v>42277</v>
      </c>
      <c r="U877" s="2">
        <v>42566</v>
      </c>
    </row>
    <row r="878" spans="11:22" x14ac:dyDescent="0.35">
      <c r="K878" s="6" t="s">
        <v>9638</v>
      </c>
      <c r="L878" t="s">
        <v>8686</v>
      </c>
      <c r="M878" t="s">
        <v>10</v>
      </c>
      <c r="N878" t="s">
        <v>9761</v>
      </c>
      <c r="Q878" t="s">
        <v>42</v>
      </c>
      <c r="R878" t="b">
        <v>1</v>
      </c>
      <c r="S878" s="2">
        <v>41827</v>
      </c>
    </row>
    <row r="879" spans="11:22" x14ac:dyDescent="0.35">
      <c r="K879" s="6" t="s">
        <v>9664</v>
      </c>
      <c r="L879" t="s">
        <v>8827</v>
      </c>
      <c r="M879" t="s">
        <v>10</v>
      </c>
      <c r="N879" t="s">
        <v>9827</v>
      </c>
      <c r="Q879" t="s">
        <v>42</v>
      </c>
      <c r="R879" t="b">
        <v>1</v>
      </c>
      <c r="S879" s="2">
        <v>42277</v>
      </c>
      <c r="V879" s="2">
        <v>45122</v>
      </c>
    </row>
    <row r="880" spans="11:22" x14ac:dyDescent="0.35">
      <c r="K880" s="6" t="s">
        <v>9655</v>
      </c>
      <c r="L880" t="s">
        <v>8808</v>
      </c>
      <c r="M880" t="s">
        <v>10</v>
      </c>
      <c r="N880" t="s">
        <v>10017</v>
      </c>
      <c r="Q880" t="s">
        <v>42</v>
      </c>
      <c r="R880" t="b">
        <v>1</v>
      </c>
      <c r="S880" s="2">
        <v>42277</v>
      </c>
    </row>
    <row r="881" spans="11:22" x14ac:dyDescent="0.35">
      <c r="K881" s="6" t="s">
        <v>9652</v>
      </c>
      <c r="L881" t="s">
        <v>8802</v>
      </c>
      <c r="M881" t="s">
        <v>10</v>
      </c>
      <c r="N881" t="s">
        <v>9768</v>
      </c>
      <c r="Q881" t="s">
        <v>42</v>
      </c>
      <c r="R881" t="b">
        <v>1</v>
      </c>
      <c r="S881" s="2">
        <v>41827</v>
      </c>
    </row>
    <row r="882" spans="11:22" x14ac:dyDescent="0.35">
      <c r="K882" t="s">
        <v>10018</v>
      </c>
      <c r="M882" t="s">
        <v>10</v>
      </c>
      <c r="S882" s="2">
        <v>42277</v>
      </c>
      <c r="V882" s="2">
        <v>45122</v>
      </c>
    </row>
    <row r="883" spans="11:22" x14ac:dyDescent="0.35">
      <c r="K883" s="6" t="s">
        <v>9638</v>
      </c>
      <c r="L883" t="s">
        <v>8686</v>
      </c>
      <c r="M883" t="s">
        <v>10</v>
      </c>
      <c r="N883" t="s">
        <v>9761</v>
      </c>
      <c r="Q883" t="s">
        <v>42</v>
      </c>
      <c r="R883" t="b">
        <v>1</v>
      </c>
      <c r="S883" s="2">
        <v>41827</v>
      </c>
    </row>
    <row r="884" spans="11:22" x14ac:dyDescent="0.35">
      <c r="K884" s="6" t="s">
        <v>9665</v>
      </c>
      <c r="L884" t="s">
        <v>1165</v>
      </c>
      <c r="M884" t="s">
        <v>10</v>
      </c>
      <c r="N884" t="s">
        <v>10019</v>
      </c>
      <c r="Q884" t="s">
        <v>42</v>
      </c>
      <c r="R884" t="b">
        <v>1</v>
      </c>
      <c r="S884" s="2">
        <v>42277</v>
      </c>
      <c r="V884" s="2">
        <v>45122</v>
      </c>
    </row>
    <row r="885" spans="11:22" x14ac:dyDescent="0.35">
      <c r="K885" s="6" t="s">
        <v>9651</v>
      </c>
      <c r="L885" t="s">
        <v>8800</v>
      </c>
      <c r="M885" t="s">
        <v>10</v>
      </c>
      <c r="N885" t="s">
        <v>9771</v>
      </c>
      <c r="Q885" t="s">
        <v>42</v>
      </c>
      <c r="R885" t="b">
        <v>1</v>
      </c>
      <c r="S885" s="2">
        <v>42277</v>
      </c>
    </row>
    <row r="886" spans="11:22" x14ac:dyDescent="0.35">
      <c r="K886" s="6" t="s">
        <v>9655</v>
      </c>
      <c r="L886" t="s">
        <v>8808</v>
      </c>
      <c r="M886" t="s">
        <v>10</v>
      </c>
      <c r="N886" t="s">
        <v>9797</v>
      </c>
      <c r="Q886" t="s">
        <v>42</v>
      </c>
      <c r="R886" t="b">
        <v>1</v>
      </c>
      <c r="S886" s="2">
        <v>42277</v>
      </c>
    </row>
    <row r="887" spans="11:22" x14ac:dyDescent="0.35">
      <c r="K887" s="6" t="s">
        <v>9652</v>
      </c>
      <c r="L887" t="s">
        <v>8802</v>
      </c>
      <c r="M887" t="s">
        <v>10</v>
      </c>
      <c r="N887" t="s">
        <v>9768</v>
      </c>
      <c r="Q887" t="s">
        <v>42</v>
      </c>
      <c r="R887" t="b">
        <v>1</v>
      </c>
      <c r="S887" s="2">
        <v>41827</v>
      </c>
    </row>
    <row r="888" spans="11:22" x14ac:dyDescent="0.35">
      <c r="K888" t="s">
        <v>10020</v>
      </c>
      <c r="M888" t="s">
        <v>10</v>
      </c>
      <c r="S888" s="2">
        <v>41827</v>
      </c>
      <c r="U888" s="2">
        <v>42277</v>
      </c>
    </row>
    <row r="889" spans="11:22" x14ac:dyDescent="0.35">
      <c r="K889" s="6" t="s">
        <v>9638</v>
      </c>
      <c r="L889" t="s">
        <v>8686</v>
      </c>
      <c r="M889" t="s">
        <v>10</v>
      </c>
      <c r="N889" t="s">
        <v>9638</v>
      </c>
      <c r="Q889" t="s">
        <v>42</v>
      </c>
      <c r="R889" t="b">
        <v>1</v>
      </c>
      <c r="S889" s="2">
        <v>41827</v>
      </c>
    </row>
    <row r="890" spans="11:22" x14ac:dyDescent="0.35">
      <c r="K890" s="6" t="s">
        <v>9662</v>
      </c>
      <c r="L890" t="s">
        <v>8823</v>
      </c>
      <c r="M890" t="s">
        <v>10</v>
      </c>
      <c r="N890" t="s">
        <v>9662</v>
      </c>
      <c r="Q890" t="s">
        <v>42</v>
      </c>
      <c r="R890" t="b">
        <v>1</v>
      </c>
      <c r="S890" s="2">
        <v>41827</v>
      </c>
    </row>
    <row r="891" spans="11:22" x14ac:dyDescent="0.35">
      <c r="K891" s="6" t="s">
        <v>9652</v>
      </c>
      <c r="L891" t="s">
        <v>8802</v>
      </c>
      <c r="M891" t="s">
        <v>10</v>
      </c>
      <c r="N891" t="s">
        <v>9652</v>
      </c>
      <c r="Q891" t="s">
        <v>42</v>
      </c>
      <c r="R891" t="b">
        <v>1</v>
      </c>
      <c r="S891" s="2">
        <v>41827</v>
      </c>
    </row>
    <row r="892" spans="11:22" x14ac:dyDescent="0.35">
      <c r="K892" t="s">
        <v>10021</v>
      </c>
      <c r="M892" t="s">
        <v>10</v>
      </c>
      <c r="S892" s="2">
        <v>42277</v>
      </c>
      <c r="V892" s="2">
        <v>45122</v>
      </c>
    </row>
    <row r="893" spans="11:22" x14ac:dyDescent="0.35">
      <c r="K893" s="6" t="s">
        <v>9638</v>
      </c>
      <c r="L893" t="s">
        <v>8686</v>
      </c>
      <c r="M893" t="s">
        <v>10</v>
      </c>
      <c r="N893" t="s">
        <v>9761</v>
      </c>
      <c r="Q893" t="s">
        <v>42</v>
      </c>
      <c r="R893" t="b">
        <v>1</v>
      </c>
      <c r="S893" s="2">
        <v>41827</v>
      </c>
    </row>
    <row r="894" spans="11:22" x14ac:dyDescent="0.35">
      <c r="K894" s="6" t="s">
        <v>9666</v>
      </c>
      <c r="L894" t="s">
        <v>8830</v>
      </c>
      <c r="M894" t="s">
        <v>10</v>
      </c>
      <c r="N894" t="s">
        <v>10022</v>
      </c>
      <c r="Q894" t="s">
        <v>42</v>
      </c>
      <c r="R894" t="b">
        <v>1</v>
      </c>
      <c r="S894" s="2">
        <v>42277</v>
      </c>
      <c r="V894" s="2">
        <v>45122</v>
      </c>
    </row>
    <row r="895" spans="11:22" x14ac:dyDescent="0.35">
      <c r="K895" s="6" t="s">
        <v>9651</v>
      </c>
      <c r="L895" t="s">
        <v>8800</v>
      </c>
      <c r="M895" t="s">
        <v>10</v>
      </c>
      <c r="N895" t="s">
        <v>9771</v>
      </c>
      <c r="Q895" t="s">
        <v>42</v>
      </c>
      <c r="R895" t="b">
        <v>1</v>
      </c>
      <c r="S895" s="2">
        <v>42277</v>
      </c>
    </row>
    <row r="896" spans="11:22" x14ac:dyDescent="0.35">
      <c r="K896" s="6" t="s">
        <v>9655</v>
      </c>
      <c r="L896" t="s">
        <v>8808</v>
      </c>
      <c r="M896" t="s">
        <v>10</v>
      </c>
      <c r="N896" t="s">
        <v>9797</v>
      </c>
      <c r="Q896" t="s">
        <v>42</v>
      </c>
      <c r="R896" t="b">
        <v>1</v>
      </c>
      <c r="S896" s="2">
        <v>42277</v>
      </c>
    </row>
    <row r="897" spans="11:22" x14ac:dyDescent="0.35">
      <c r="K897" s="6" t="s">
        <v>9652</v>
      </c>
      <c r="L897" t="s">
        <v>8802</v>
      </c>
      <c r="M897" t="s">
        <v>10</v>
      </c>
      <c r="N897" t="s">
        <v>9768</v>
      </c>
      <c r="Q897" t="s">
        <v>42</v>
      </c>
      <c r="R897" t="b">
        <v>1</v>
      </c>
      <c r="S897" s="2">
        <v>41827</v>
      </c>
    </row>
    <row r="898" spans="11:22" x14ac:dyDescent="0.35">
      <c r="K898" t="s">
        <v>10023</v>
      </c>
      <c r="M898" t="s">
        <v>10</v>
      </c>
      <c r="S898" s="2">
        <v>42277</v>
      </c>
      <c r="V898" s="2">
        <v>42931</v>
      </c>
    </row>
    <row r="899" spans="11:22" x14ac:dyDescent="0.35">
      <c r="K899" s="6" t="s">
        <v>9638</v>
      </c>
      <c r="L899" t="s">
        <v>8686</v>
      </c>
      <c r="M899" t="s">
        <v>10</v>
      </c>
      <c r="N899" t="s">
        <v>9761</v>
      </c>
      <c r="Q899" t="s">
        <v>42</v>
      </c>
      <c r="R899" t="b">
        <v>1</v>
      </c>
      <c r="S899" s="2">
        <v>41827</v>
      </c>
    </row>
    <row r="900" spans="11:22" x14ac:dyDescent="0.35">
      <c r="K900" s="6" t="s">
        <v>9667</v>
      </c>
      <c r="L900" t="s">
        <v>8832</v>
      </c>
      <c r="M900" t="s">
        <v>10</v>
      </c>
      <c r="N900" t="s">
        <v>10024</v>
      </c>
      <c r="Q900" t="s">
        <v>42</v>
      </c>
      <c r="R900" t="b">
        <v>1</v>
      </c>
      <c r="S900" s="2">
        <v>42277</v>
      </c>
    </row>
    <row r="901" spans="11:22" x14ac:dyDescent="0.35">
      <c r="K901" s="6" t="s">
        <v>9727</v>
      </c>
      <c r="L901" t="s">
        <v>8912</v>
      </c>
      <c r="M901" t="s">
        <v>10</v>
      </c>
      <c r="N901" t="s">
        <v>9820</v>
      </c>
      <c r="Q901" t="s">
        <v>42</v>
      </c>
      <c r="R901" t="b">
        <v>1</v>
      </c>
      <c r="S901" s="2">
        <v>42931</v>
      </c>
    </row>
    <row r="902" spans="11:22" x14ac:dyDescent="0.35">
      <c r="K902" s="6" t="s">
        <v>9652</v>
      </c>
      <c r="L902" t="s">
        <v>8802</v>
      </c>
      <c r="M902" t="s">
        <v>10</v>
      </c>
      <c r="N902" t="s">
        <v>9768</v>
      </c>
      <c r="Q902" t="s">
        <v>42</v>
      </c>
      <c r="R902" t="b">
        <v>1</v>
      </c>
      <c r="S902" s="2">
        <v>41827</v>
      </c>
    </row>
    <row r="903" spans="11:22" x14ac:dyDescent="0.35">
      <c r="K903" t="s">
        <v>10025</v>
      </c>
      <c r="M903" t="s">
        <v>10</v>
      </c>
      <c r="S903" s="2">
        <v>42277</v>
      </c>
    </row>
    <row r="904" spans="11:22" x14ac:dyDescent="0.35">
      <c r="K904" s="6" t="s">
        <v>9638</v>
      </c>
      <c r="L904" t="s">
        <v>8686</v>
      </c>
      <c r="M904" t="s">
        <v>10</v>
      </c>
      <c r="N904" t="s">
        <v>9761</v>
      </c>
      <c r="Q904" t="s">
        <v>42</v>
      </c>
      <c r="R904" t="b">
        <v>1</v>
      </c>
      <c r="S904" s="2">
        <v>41827</v>
      </c>
    </row>
    <row r="905" spans="11:22" x14ac:dyDescent="0.35">
      <c r="K905" s="6" t="s">
        <v>9668</v>
      </c>
      <c r="L905" t="s">
        <v>8834</v>
      </c>
      <c r="M905" t="s">
        <v>10</v>
      </c>
      <c r="N905" t="s">
        <v>10026</v>
      </c>
      <c r="Q905" t="s">
        <v>42</v>
      </c>
      <c r="R905" t="b">
        <v>1</v>
      </c>
      <c r="S905" s="2">
        <v>42277</v>
      </c>
    </row>
    <row r="906" spans="11:22" x14ac:dyDescent="0.35">
      <c r="K906" s="6" t="s">
        <v>9652</v>
      </c>
      <c r="L906" t="s">
        <v>8802</v>
      </c>
      <c r="M906" t="s">
        <v>10</v>
      </c>
      <c r="N906" t="s">
        <v>9768</v>
      </c>
      <c r="Q906" t="s">
        <v>42</v>
      </c>
      <c r="R906" t="b">
        <v>1</v>
      </c>
      <c r="S906" s="2">
        <v>41827</v>
      </c>
    </row>
    <row r="907" spans="11:22" x14ac:dyDescent="0.35">
      <c r="K907" t="s">
        <v>10027</v>
      </c>
      <c r="M907" t="s">
        <v>10</v>
      </c>
      <c r="S907" s="2">
        <v>42277</v>
      </c>
    </row>
    <row r="908" spans="11:22" x14ac:dyDescent="0.35">
      <c r="K908" s="6" t="s">
        <v>9638</v>
      </c>
      <c r="L908" t="s">
        <v>8686</v>
      </c>
      <c r="M908" t="s">
        <v>10</v>
      </c>
      <c r="N908" t="s">
        <v>9761</v>
      </c>
      <c r="Q908" t="s">
        <v>42</v>
      </c>
      <c r="R908" t="b">
        <v>1</v>
      </c>
      <c r="S908" s="2">
        <v>41827</v>
      </c>
    </row>
    <row r="909" spans="11:22" x14ac:dyDescent="0.35">
      <c r="K909" s="6" t="s">
        <v>9669</v>
      </c>
      <c r="L909" t="s">
        <v>8836</v>
      </c>
      <c r="M909" t="s">
        <v>10</v>
      </c>
      <c r="N909" t="s">
        <v>10028</v>
      </c>
      <c r="Q909" t="s">
        <v>42</v>
      </c>
      <c r="R909" t="b">
        <v>1</v>
      </c>
      <c r="S909" s="2">
        <v>42277</v>
      </c>
    </row>
    <row r="910" spans="11:22" x14ac:dyDescent="0.35">
      <c r="K910" s="6" t="s">
        <v>9652</v>
      </c>
      <c r="L910" t="s">
        <v>8802</v>
      </c>
      <c r="M910" t="s">
        <v>10</v>
      </c>
      <c r="N910" t="s">
        <v>9768</v>
      </c>
      <c r="Q910" t="s">
        <v>42</v>
      </c>
      <c r="R910" t="b">
        <v>1</v>
      </c>
      <c r="S910" s="2">
        <v>41827</v>
      </c>
    </row>
    <row r="911" spans="11:22" x14ac:dyDescent="0.35">
      <c r="K911" t="s">
        <v>10029</v>
      </c>
      <c r="M911" t="s">
        <v>10</v>
      </c>
      <c r="S911" s="2">
        <v>42277</v>
      </c>
      <c r="U911" s="2">
        <v>41639</v>
      </c>
    </row>
    <row r="912" spans="11:22" x14ac:dyDescent="0.35">
      <c r="K912" s="6" t="s">
        <v>9638</v>
      </c>
      <c r="L912" t="s">
        <v>8686</v>
      </c>
      <c r="M912" t="s">
        <v>10</v>
      </c>
      <c r="N912" t="s">
        <v>9638</v>
      </c>
      <c r="Q912" t="s">
        <v>42</v>
      </c>
      <c r="R912" t="b">
        <v>1</v>
      </c>
      <c r="S912" s="2">
        <v>41827</v>
      </c>
    </row>
    <row r="913" spans="11:21" x14ac:dyDescent="0.35">
      <c r="K913" s="6" t="s">
        <v>9670</v>
      </c>
      <c r="L913" t="s">
        <v>8838</v>
      </c>
      <c r="M913" t="s">
        <v>10</v>
      </c>
      <c r="N913" t="s">
        <v>9670</v>
      </c>
      <c r="Q913" t="s">
        <v>42</v>
      </c>
      <c r="R913" t="b">
        <v>1</v>
      </c>
      <c r="S913" s="2">
        <v>42277</v>
      </c>
    </row>
    <row r="914" spans="11:21" x14ac:dyDescent="0.35">
      <c r="K914" s="6" t="s">
        <v>9652</v>
      </c>
      <c r="L914" t="s">
        <v>8802</v>
      </c>
      <c r="M914" t="s">
        <v>10</v>
      </c>
      <c r="N914" t="s">
        <v>9652</v>
      </c>
      <c r="Q914" t="s">
        <v>42</v>
      </c>
      <c r="R914" t="b">
        <v>1</v>
      </c>
      <c r="S914" s="2">
        <v>41827</v>
      </c>
    </row>
    <row r="915" spans="11:21" x14ac:dyDescent="0.35">
      <c r="K915" t="s">
        <v>10030</v>
      </c>
      <c r="M915" t="s">
        <v>10</v>
      </c>
      <c r="S915" s="2">
        <v>42277</v>
      </c>
    </row>
    <row r="916" spans="11:21" x14ac:dyDescent="0.35">
      <c r="K916" s="6" t="s">
        <v>9638</v>
      </c>
      <c r="L916" t="s">
        <v>8686</v>
      </c>
      <c r="M916" t="s">
        <v>10</v>
      </c>
      <c r="N916" t="s">
        <v>9761</v>
      </c>
      <c r="Q916" t="s">
        <v>42</v>
      </c>
      <c r="R916" t="b">
        <v>1</v>
      </c>
      <c r="S916" s="2">
        <v>41827</v>
      </c>
    </row>
    <row r="917" spans="11:21" x14ac:dyDescent="0.35">
      <c r="K917" s="6" t="s">
        <v>9672</v>
      </c>
      <c r="L917" t="s">
        <v>8842</v>
      </c>
      <c r="M917" t="s">
        <v>10</v>
      </c>
      <c r="N917" t="s">
        <v>10031</v>
      </c>
      <c r="Q917" t="s">
        <v>42</v>
      </c>
      <c r="R917" t="b">
        <v>1</v>
      </c>
      <c r="S917" s="2">
        <v>42277</v>
      </c>
    </row>
    <row r="918" spans="11:21" x14ac:dyDescent="0.35">
      <c r="K918" s="6" t="s">
        <v>9652</v>
      </c>
      <c r="L918" t="s">
        <v>8802</v>
      </c>
      <c r="M918" t="s">
        <v>10</v>
      </c>
      <c r="N918" t="s">
        <v>9768</v>
      </c>
      <c r="Q918" t="s">
        <v>42</v>
      </c>
      <c r="R918" t="b">
        <v>1</v>
      </c>
      <c r="S918" s="2">
        <v>41827</v>
      </c>
    </row>
    <row r="919" spans="11:21" x14ac:dyDescent="0.35">
      <c r="K919" t="s">
        <v>10032</v>
      </c>
      <c r="M919" t="s">
        <v>10</v>
      </c>
      <c r="S919" s="2">
        <v>42277</v>
      </c>
    </row>
    <row r="920" spans="11:21" x14ac:dyDescent="0.35">
      <c r="K920" s="6" t="s">
        <v>9638</v>
      </c>
      <c r="L920" t="s">
        <v>8686</v>
      </c>
      <c r="M920" t="s">
        <v>10</v>
      </c>
      <c r="N920" t="s">
        <v>9761</v>
      </c>
      <c r="Q920" t="s">
        <v>42</v>
      </c>
      <c r="R920" t="b">
        <v>1</v>
      </c>
      <c r="S920" s="2">
        <v>41827</v>
      </c>
    </row>
    <row r="921" spans="11:21" x14ac:dyDescent="0.35">
      <c r="K921" s="6" t="s">
        <v>9674</v>
      </c>
      <c r="L921" t="s">
        <v>8845</v>
      </c>
      <c r="M921" t="s">
        <v>10</v>
      </c>
      <c r="N921" t="s">
        <v>9883</v>
      </c>
      <c r="Q921" t="s">
        <v>42</v>
      </c>
      <c r="R921" t="b">
        <v>1</v>
      </c>
      <c r="S921" s="2">
        <v>42277</v>
      </c>
    </row>
    <row r="922" spans="11:21" x14ac:dyDescent="0.35">
      <c r="K922" s="6" t="s">
        <v>9652</v>
      </c>
      <c r="L922" t="s">
        <v>8802</v>
      </c>
      <c r="M922" t="s">
        <v>10</v>
      </c>
      <c r="N922" t="s">
        <v>9762</v>
      </c>
      <c r="Q922" t="s">
        <v>42</v>
      </c>
      <c r="R922" t="b">
        <v>1</v>
      </c>
      <c r="S922" s="2">
        <v>41827</v>
      </c>
    </row>
    <row r="923" spans="11:21" x14ac:dyDescent="0.35">
      <c r="K923" t="s">
        <v>10033</v>
      </c>
      <c r="M923" t="s">
        <v>10</v>
      </c>
      <c r="S923" s="2">
        <v>42277</v>
      </c>
      <c r="U923" s="2">
        <v>42566</v>
      </c>
    </row>
    <row r="924" spans="11:21" x14ac:dyDescent="0.35">
      <c r="K924" s="6" t="s">
        <v>9638</v>
      </c>
      <c r="L924" t="s">
        <v>8686</v>
      </c>
      <c r="M924" t="s">
        <v>10</v>
      </c>
      <c r="N924" t="s">
        <v>9788</v>
      </c>
      <c r="Q924" t="s">
        <v>42</v>
      </c>
      <c r="R924" t="b">
        <v>1</v>
      </c>
      <c r="S924" s="2">
        <v>41827</v>
      </c>
    </row>
    <row r="925" spans="11:21" x14ac:dyDescent="0.35">
      <c r="K925" s="6" t="s">
        <v>9697</v>
      </c>
      <c r="L925" t="s">
        <v>8886</v>
      </c>
      <c r="M925" t="s">
        <v>10</v>
      </c>
      <c r="N925" t="s">
        <v>10034</v>
      </c>
      <c r="Q925" t="s">
        <v>42</v>
      </c>
      <c r="R925" t="b">
        <v>1</v>
      </c>
      <c r="S925" s="2">
        <v>42277</v>
      </c>
    </row>
    <row r="926" spans="11:21" x14ac:dyDescent="0.35">
      <c r="K926" s="6" t="s">
        <v>9645</v>
      </c>
      <c r="L926" t="s">
        <v>8732</v>
      </c>
      <c r="M926" t="s">
        <v>10</v>
      </c>
      <c r="N926" t="s">
        <v>10035</v>
      </c>
      <c r="Q926" t="s">
        <v>42</v>
      </c>
      <c r="R926" t="b">
        <v>1</v>
      </c>
      <c r="S926" s="2">
        <v>41827</v>
      </c>
    </row>
    <row r="927" spans="11:21" x14ac:dyDescent="0.35">
      <c r="K927" s="6" t="s">
        <v>9644</v>
      </c>
      <c r="L927" t="s">
        <v>8710</v>
      </c>
      <c r="M927" t="s">
        <v>10</v>
      </c>
      <c r="N927" t="s">
        <v>10036</v>
      </c>
      <c r="Q927" t="s">
        <v>42</v>
      </c>
      <c r="R927" t="b">
        <v>1</v>
      </c>
      <c r="S927" s="2">
        <v>41827</v>
      </c>
    </row>
    <row r="928" spans="11:21" x14ac:dyDescent="0.35">
      <c r="K928" s="6" t="s">
        <v>9652</v>
      </c>
      <c r="L928" t="s">
        <v>8802</v>
      </c>
      <c r="M928" t="s">
        <v>10</v>
      </c>
      <c r="N928" t="s">
        <v>9768</v>
      </c>
      <c r="Q928" t="s">
        <v>42</v>
      </c>
      <c r="R928" t="b">
        <v>1</v>
      </c>
      <c r="S928" s="2">
        <v>41827</v>
      </c>
    </row>
    <row r="929" spans="11:22" x14ac:dyDescent="0.35">
      <c r="K929" t="s">
        <v>10037</v>
      </c>
      <c r="M929" t="s">
        <v>10</v>
      </c>
      <c r="S929" s="2">
        <v>42277</v>
      </c>
      <c r="U929" s="2">
        <v>42566</v>
      </c>
    </row>
    <row r="930" spans="11:22" x14ac:dyDescent="0.35">
      <c r="K930" s="6" t="s">
        <v>9638</v>
      </c>
      <c r="L930" t="s">
        <v>8686</v>
      </c>
      <c r="M930" t="s">
        <v>10</v>
      </c>
      <c r="N930" t="s">
        <v>9788</v>
      </c>
      <c r="Q930" t="s">
        <v>42</v>
      </c>
      <c r="R930" t="b">
        <v>1</v>
      </c>
      <c r="S930" s="2">
        <v>41827</v>
      </c>
    </row>
    <row r="931" spans="11:22" x14ac:dyDescent="0.35">
      <c r="K931" s="6" t="s">
        <v>9697</v>
      </c>
      <c r="L931" t="s">
        <v>8886</v>
      </c>
      <c r="M931" t="s">
        <v>10</v>
      </c>
      <c r="N931" t="s">
        <v>10034</v>
      </c>
      <c r="Q931" t="s">
        <v>42</v>
      </c>
      <c r="R931" t="b">
        <v>1</v>
      </c>
      <c r="S931" s="2">
        <v>42277</v>
      </c>
    </row>
    <row r="932" spans="11:22" x14ac:dyDescent="0.35">
      <c r="K932" s="6" t="s">
        <v>9645</v>
      </c>
      <c r="L932" t="s">
        <v>8732</v>
      </c>
      <c r="M932" t="s">
        <v>10</v>
      </c>
      <c r="N932" t="s">
        <v>10035</v>
      </c>
      <c r="Q932" t="s">
        <v>42</v>
      </c>
      <c r="R932" t="b">
        <v>1</v>
      </c>
      <c r="S932" s="2">
        <v>41827</v>
      </c>
    </row>
    <row r="933" spans="11:22" x14ac:dyDescent="0.35">
      <c r="K933" s="6" t="s">
        <v>9644</v>
      </c>
      <c r="L933" t="s">
        <v>8710</v>
      </c>
      <c r="M933" t="s">
        <v>10</v>
      </c>
      <c r="N933" t="s">
        <v>10036</v>
      </c>
      <c r="Q933" t="s">
        <v>42</v>
      </c>
      <c r="R933" t="b">
        <v>1</v>
      </c>
      <c r="S933" s="2">
        <v>41827</v>
      </c>
    </row>
    <row r="934" spans="11:22" x14ac:dyDescent="0.35">
      <c r="K934" s="6" t="s">
        <v>9650</v>
      </c>
      <c r="L934" t="s">
        <v>8797</v>
      </c>
      <c r="M934" t="s">
        <v>10</v>
      </c>
      <c r="N934" t="s">
        <v>9789</v>
      </c>
      <c r="Q934" t="s">
        <v>42</v>
      </c>
      <c r="R934" t="b">
        <v>1</v>
      </c>
      <c r="S934" s="2">
        <v>42277</v>
      </c>
    </row>
    <row r="935" spans="11:22" x14ac:dyDescent="0.35">
      <c r="K935" s="6" t="s">
        <v>9652</v>
      </c>
      <c r="L935" t="s">
        <v>8802</v>
      </c>
      <c r="M935" t="s">
        <v>10</v>
      </c>
      <c r="N935" t="s">
        <v>9768</v>
      </c>
      <c r="Q935" t="s">
        <v>42</v>
      </c>
      <c r="R935" t="b">
        <v>1</v>
      </c>
      <c r="S935" s="2">
        <v>41827</v>
      </c>
    </row>
    <row r="936" spans="11:22" x14ac:dyDescent="0.35">
      <c r="K936" t="s">
        <v>10038</v>
      </c>
      <c r="M936" t="s">
        <v>10</v>
      </c>
      <c r="S936" s="2">
        <v>42277</v>
      </c>
      <c r="V936" s="2">
        <v>45122</v>
      </c>
    </row>
    <row r="937" spans="11:22" x14ac:dyDescent="0.35">
      <c r="K937" s="6" t="s">
        <v>9638</v>
      </c>
      <c r="L937" t="s">
        <v>8686</v>
      </c>
      <c r="M937" t="s">
        <v>10</v>
      </c>
      <c r="N937" t="s">
        <v>9761</v>
      </c>
      <c r="Q937" t="s">
        <v>42</v>
      </c>
      <c r="R937" t="b">
        <v>1</v>
      </c>
      <c r="S937" s="2">
        <v>41827</v>
      </c>
    </row>
    <row r="938" spans="11:22" x14ac:dyDescent="0.35">
      <c r="K938" s="6" t="s">
        <v>9644</v>
      </c>
      <c r="L938" t="s">
        <v>8710</v>
      </c>
      <c r="M938" t="s">
        <v>10</v>
      </c>
      <c r="N938" t="s">
        <v>9784</v>
      </c>
      <c r="Q938" t="s">
        <v>42</v>
      </c>
      <c r="R938" t="b">
        <v>1</v>
      </c>
      <c r="S938" s="2">
        <v>41827</v>
      </c>
    </row>
    <row r="939" spans="11:22" x14ac:dyDescent="0.35">
      <c r="K939" s="6" t="s">
        <v>9639</v>
      </c>
      <c r="L939" t="s">
        <v>8688</v>
      </c>
      <c r="M939" t="s">
        <v>10</v>
      </c>
      <c r="N939" t="s">
        <v>9859</v>
      </c>
      <c r="Q939" t="s">
        <v>42</v>
      </c>
      <c r="R939" t="b">
        <v>1</v>
      </c>
      <c r="S939" s="2">
        <v>41827</v>
      </c>
    </row>
    <row r="940" spans="11:22" x14ac:dyDescent="0.35">
      <c r="K940" s="6" t="s">
        <v>9650</v>
      </c>
      <c r="L940" t="s">
        <v>8797</v>
      </c>
      <c r="M940" t="s">
        <v>10</v>
      </c>
      <c r="N940" t="s">
        <v>9789</v>
      </c>
      <c r="Q940" t="s">
        <v>42</v>
      </c>
      <c r="R940" t="b">
        <v>1</v>
      </c>
      <c r="S940" s="2">
        <v>42277</v>
      </c>
    </row>
    <row r="941" spans="11:22" x14ac:dyDescent="0.35">
      <c r="K941" s="6" t="s">
        <v>9652</v>
      </c>
      <c r="L941" t="s">
        <v>8802</v>
      </c>
      <c r="M941" t="s">
        <v>10</v>
      </c>
      <c r="N941" t="s">
        <v>9768</v>
      </c>
      <c r="Q941" t="s">
        <v>42</v>
      </c>
      <c r="R941" t="b">
        <v>1</v>
      </c>
      <c r="S941" s="2">
        <v>41827</v>
      </c>
    </row>
    <row r="942" spans="11:22" x14ac:dyDescent="0.35">
      <c r="K942" t="s">
        <v>10039</v>
      </c>
      <c r="M942" t="s">
        <v>10</v>
      </c>
      <c r="S942" s="2">
        <v>41827</v>
      </c>
      <c r="U942" s="2">
        <v>42277</v>
      </c>
    </row>
    <row r="943" spans="11:22" x14ac:dyDescent="0.35">
      <c r="K943" s="6" t="s">
        <v>9638</v>
      </c>
      <c r="L943" t="s">
        <v>8686</v>
      </c>
      <c r="M943" t="s">
        <v>10</v>
      </c>
      <c r="N943" t="s">
        <v>9638</v>
      </c>
      <c r="Q943" t="s">
        <v>42</v>
      </c>
      <c r="R943" t="b">
        <v>1</v>
      </c>
      <c r="S943" s="2">
        <v>41827</v>
      </c>
    </row>
    <row r="944" spans="11:22" x14ac:dyDescent="0.35">
      <c r="K944" s="6" t="s">
        <v>9673</v>
      </c>
      <c r="L944" t="s">
        <v>1150</v>
      </c>
      <c r="M944" t="s">
        <v>10</v>
      </c>
      <c r="N944" t="s">
        <v>9673</v>
      </c>
      <c r="Q944" t="s">
        <v>42</v>
      </c>
      <c r="R944" t="b">
        <v>1</v>
      </c>
      <c r="S944" s="2">
        <v>41827</v>
      </c>
    </row>
    <row r="945" spans="11:22" x14ac:dyDescent="0.35">
      <c r="K945" s="6" t="s">
        <v>9684</v>
      </c>
      <c r="L945" t="s">
        <v>8864</v>
      </c>
      <c r="M945" t="s">
        <v>10</v>
      </c>
      <c r="N945" t="s">
        <v>9684</v>
      </c>
      <c r="Q945" t="s">
        <v>42</v>
      </c>
      <c r="R945" t="b">
        <v>1</v>
      </c>
      <c r="S945" s="2">
        <v>41827</v>
      </c>
    </row>
    <row r="946" spans="11:22" x14ac:dyDescent="0.35">
      <c r="K946" s="6" t="s">
        <v>9652</v>
      </c>
      <c r="L946" t="s">
        <v>8802</v>
      </c>
      <c r="M946" t="s">
        <v>10</v>
      </c>
      <c r="N946" t="s">
        <v>9652</v>
      </c>
      <c r="Q946" t="s">
        <v>42</v>
      </c>
      <c r="R946" t="b">
        <v>1</v>
      </c>
      <c r="S946" s="2">
        <v>41827</v>
      </c>
    </row>
    <row r="947" spans="11:22" x14ac:dyDescent="0.35">
      <c r="K947" t="s">
        <v>10040</v>
      </c>
      <c r="M947" t="s">
        <v>10</v>
      </c>
      <c r="S947" s="2">
        <v>42277</v>
      </c>
      <c r="V947" s="2">
        <v>45122</v>
      </c>
    </row>
    <row r="948" spans="11:22" x14ac:dyDescent="0.35">
      <c r="K948" s="6" t="s">
        <v>9638</v>
      </c>
      <c r="L948" t="s">
        <v>8686</v>
      </c>
      <c r="M948" t="s">
        <v>10</v>
      </c>
      <c r="N948" t="s">
        <v>9761</v>
      </c>
      <c r="Q948" t="s">
        <v>42</v>
      </c>
      <c r="R948" t="b">
        <v>1</v>
      </c>
      <c r="S948" s="2">
        <v>41827</v>
      </c>
    </row>
    <row r="949" spans="11:22" x14ac:dyDescent="0.35">
      <c r="K949" s="6" t="s">
        <v>9645</v>
      </c>
      <c r="L949" t="s">
        <v>8732</v>
      </c>
      <c r="M949" t="s">
        <v>10</v>
      </c>
      <c r="N949" t="s">
        <v>9783</v>
      </c>
      <c r="Q949" t="s">
        <v>42</v>
      </c>
      <c r="R949" t="b">
        <v>1</v>
      </c>
      <c r="S949" s="2">
        <v>41827</v>
      </c>
    </row>
    <row r="950" spans="11:22" x14ac:dyDescent="0.35">
      <c r="K950" s="6" t="s">
        <v>9639</v>
      </c>
      <c r="L950" t="s">
        <v>8688</v>
      </c>
      <c r="M950" t="s">
        <v>10</v>
      </c>
      <c r="N950" t="s">
        <v>9859</v>
      </c>
      <c r="Q950" t="s">
        <v>42</v>
      </c>
      <c r="R950" t="b">
        <v>1</v>
      </c>
      <c r="S950" s="2">
        <v>41827</v>
      </c>
    </row>
    <row r="951" spans="11:22" x14ac:dyDescent="0.35">
      <c r="K951" s="6" t="s">
        <v>9650</v>
      </c>
      <c r="L951" t="s">
        <v>8797</v>
      </c>
      <c r="M951" t="s">
        <v>10</v>
      </c>
      <c r="N951" t="s">
        <v>9789</v>
      </c>
      <c r="Q951" t="s">
        <v>42</v>
      </c>
      <c r="R951" t="b">
        <v>1</v>
      </c>
      <c r="S951" s="2">
        <v>42277</v>
      </c>
    </row>
    <row r="952" spans="11:22" x14ac:dyDescent="0.35">
      <c r="K952" s="6" t="s">
        <v>9652</v>
      </c>
      <c r="L952" t="s">
        <v>8802</v>
      </c>
      <c r="M952" t="s">
        <v>10</v>
      </c>
      <c r="N952" t="s">
        <v>9768</v>
      </c>
      <c r="Q952" t="s">
        <v>42</v>
      </c>
      <c r="R952" t="b">
        <v>1</v>
      </c>
      <c r="S952" s="2">
        <v>41827</v>
      </c>
    </row>
    <row r="953" spans="11:22" x14ac:dyDescent="0.35">
      <c r="K953" t="s">
        <v>10041</v>
      </c>
      <c r="M953" t="s">
        <v>10</v>
      </c>
      <c r="S953" s="2">
        <v>43405</v>
      </c>
    </row>
    <row r="954" spans="11:22" x14ac:dyDescent="0.35">
      <c r="K954" s="6" t="s">
        <v>9638</v>
      </c>
      <c r="L954" t="s">
        <v>8686</v>
      </c>
      <c r="M954" t="s">
        <v>10</v>
      </c>
      <c r="N954" t="s">
        <v>9761</v>
      </c>
      <c r="Q954" t="s">
        <v>42</v>
      </c>
      <c r="R954" t="b">
        <v>1</v>
      </c>
      <c r="S954" s="2">
        <v>43405</v>
      </c>
    </row>
    <row r="955" spans="11:22" x14ac:dyDescent="0.35">
      <c r="K955" s="6" t="s">
        <v>9686</v>
      </c>
      <c r="L955" t="s">
        <v>9373</v>
      </c>
      <c r="M955" t="s">
        <v>10</v>
      </c>
      <c r="N955" t="s">
        <v>10042</v>
      </c>
      <c r="Q955" t="s">
        <v>42</v>
      </c>
      <c r="R955" t="b">
        <v>1</v>
      </c>
      <c r="S955" s="2">
        <v>43405</v>
      </c>
    </row>
    <row r="956" spans="11:22" x14ac:dyDescent="0.35">
      <c r="K956" s="6" t="s">
        <v>9637</v>
      </c>
      <c r="L956" t="s">
        <v>1116</v>
      </c>
      <c r="M956" t="s">
        <v>10</v>
      </c>
      <c r="N956" t="s">
        <v>9762</v>
      </c>
      <c r="Q956" t="s">
        <v>42</v>
      </c>
      <c r="R956" t="b">
        <v>1</v>
      </c>
      <c r="S956" s="2">
        <v>43405</v>
      </c>
    </row>
    <row r="957" spans="11:22" x14ac:dyDescent="0.35">
      <c r="K957" t="s">
        <v>10043</v>
      </c>
      <c r="M957" t="s">
        <v>10</v>
      </c>
      <c r="S957" s="2">
        <v>43405</v>
      </c>
    </row>
    <row r="958" spans="11:22" x14ac:dyDescent="0.35">
      <c r="K958" s="6" t="s">
        <v>9638</v>
      </c>
      <c r="L958" t="s">
        <v>8686</v>
      </c>
      <c r="M958" t="s">
        <v>10</v>
      </c>
      <c r="N958" t="s">
        <v>9761</v>
      </c>
      <c r="Q958" t="s">
        <v>42</v>
      </c>
      <c r="R958" t="b">
        <v>1</v>
      </c>
      <c r="S958" s="2">
        <v>43405</v>
      </c>
    </row>
    <row r="959" spans="11:22" x14ac:dyDescent="0.35">
      <c r="K959" s="6" t="s">
        <v>9686</v>
      </c>
      <c r="L959" t="s">
        <v>9373</v>
      </c>
      <c r="M959" t="s">
        <v>10</v>
      </c>
      <c r="N959" t="s">
        <v>10042</v>
      </c>
      <c r="Q959" t="s">
        <v>42</v>
      </c>
      <c r="R959" t="b">
        <v>1</v>
      </c>
      <c r="S959" s="2">
        <v>43405</v>
      </c>
    </row>
    <row r="960" spans="11:22" x14ac:dyDescent="0.35">
      <c r="K960" s="6" t="s">
        <v>9687</v>
      </c>
      <c r="L960" t="s">
        <v>9375</v>
      </c>
      <c r="M960" t="s">
        <v>10</v>
      </c>
      <c r="N960" t="s">
        <v>10044</v>
      </c>
      <c r="Q960" t="s">
        <v>42</v>
      </c>
      <c r="R960" t="b">
        <v>1</v>
      </c>
      <c r="S960" s="2">
        <v>43405</v>
      </c>
    </row>
    <row r="961" spans="11:19" x14ac:dyDescent="0.35">
      <c r="K961" s="6" t="s">
        <v>9637</v>
      </c>
      <c r="L961" t="s">
        <v>1116</v>
      </c>
      <c r="M961" t="s">
        <v>10</v>
      </c>
      <c r="N961" t="s">
        <v>9762</v>
      </c>
      <c r="Q961" t="s">
        <v>42</v>
      </c>
      <c r="R961" t="b">
        <v>1</v>
      </c>
      <c r="S961" s="2">
        <v>43405</v>
      </c>
    </row>
    <row r="962" spans="11:19" x14ac:dyDescent="0.35">
      <c r="K962" t="s">
        <v>10045</v>
      </c>
      <c r="M962" t="s">
        <v>10</v>
      </c>
      <c r="S962" s="2">
        <v>43405</v>
      </c>
    </row>
    <row r="963" spans="11:19" x14ac:dyDescent="0.35">
      <c r="K963" s="6" t="s">
        <v>9638</v>
      </c>
      <c r="L963" t="s">
        <v>8686</v>
      </c>
      <c r="M963" t="s">
        <v>10</v>
      </c>
      <c r="N963" t="s">
        <v>9761</v>
      </c>
      <c r="Q963" t="s">
        <v>42</v>
      </c>
      <c r="R963" t="b">
        <v>1</v>
      </c>
      <c r="S963" s="2">
        <v>43405</v>
      </c>
    </row>
    <row r="964" spans="11:19" x14ac:dyDescent="0.35">
      <c r="K964" s="6" t="s">
        <v>9687</v>
      </c>
      <c r="L964" t="s">
        <v>9375</v>
      </c>
      <c r="M964" t="s">
        <v>10</v>
      </c>
      <c r="N964" t="s">
        <v>10044</v>
      </c>
      <c r="Q964" t="s">
        <v>42</v>
      </c>
      <c r="R964" t="b">
        <v>1</v>
      </c>
      <c r="S964" s="2">
        <v>43405</v>
      </c>
    </row>
    <row r="965" spans="11:19" x14ac:dyDescent="0.35">
      <c r="K965" s="6" t="s">
        <v>9637</v>
      </c>
      <c r="L965" t="s">
        <v>1116</v>
      </c>
      <c r="M965" t="s">
        <v>10</v>
      </c>
      <c r="N965" t="s">
        <v>9762</v>
      </c>
      <c r="Q965" t="s">
        <v>42</v>
      </c>
      <c r="R965" t="b">
        <v>1</v>
      </c>
      <c r="S965" s="2">
        <v>43405</v>
      </c>
    </row>
    <row r="966" spans="11:19" x14ac:dyDescent="0.35">
      <c r="K966" t="s">
        <v>10046</v>
      </c>
      <c r="M966" t="s">
        <v>10</v>
      </c>
      <c r="S966" s="2">
        <v>43405</v>
      </c>
    </row>
    <row r="967" spans="11:19" x14ac:dyDescent="0.35">
      <c r="K967" s="6" t="s">
        <v>9638</v>
      </c>
      <c r="L967" t="s">
        <v>8686</v>
      </c>
      <c r="M967" t="s">
        <v>10</v>
      </c>
      <c r="N967" t="s">
        <v>9761</v>
      </c>
      <c r="Q967" t="s">
        <v>42</v>
      </c>
      <c r="R967" t="b">
        <v>1</v>
      </c>
      <c r="S967" s="2">
        <v>43405</v>
      </c>
    </row>
    <row r="968" spans="11:19" x14ac:dyDescent="0.35">
      <c r="K968" s="6" t="s">
        <v>9686</v>
      </c>
      <c r="L968" t="s">
        <v>9373</v>
      </c>
      <c r="M968" t="s">
        <v>10</v>
      </c>
      <c r="N968" t="s">
        <v>10042</v>
      </c>
      <c r="Q968" t="s">
        <v>42</v>
      </c>
      <c r="R968" t="b">
        <v>1</v>
      </c>
      <c r="S968" s="2">
        <v>43405</v>
      </c>
    </row>
    <row r="969" spans="11:19" x14ac:dyDescent="0.35">
      <c r="K969" s="6" t="s">
        <v>9688</v>
      </c>
      <c r="L969" t="s">
        <v>9377</v>
      </c>
      <c r="M969" t="s">
        <v>10</v>
      </c>
      <c r="N969" t="s">
        <v>10047</v>
      </c>
      <c r="Q969" t="s">
        <v>42</v>
      </c>
      <c r="R969" t="b">
        <v>1</v>
      </c>
      <c r="S969" s="2">
        <v>43405</v>
      </c>
    </row>
    <row r="970" spans="11:19" x14ac:dyDescent="0.35">
      <c r="K970" s="6" t="s">
        <v>9689</v>
      </c>
      <c r="L970" t="s">
        <v>9379</v>
      </c>
      <c r="M970" t="s">
        <v>10</v>
      </c>
      <c r="N970" t="s">
        <v>10048</v>
      </c>
      <c r="Q970" t="s">
        <v>42</v>
      </c>
      <c r="R970" t="b">
        <v>1</v>
      </c>
      <c r="S970" s="2">
        <v>43405</v>
      </c>
    </row>
    <row r="971" spans="11:19" x14ac:dyDescent="0.35">
      <c r="K971" s="6" t="s">
        <v>9637</v>
      </c>
      <c r="L971" t="s">
        <v>1116</v>
      </c>
      <c r="M971" t="s">
        <v>10</v>
      </c>
      <c r="N971" t="s">
        <v>9762</v>
      </c>
      <c r="Q971" t="s">
        <v>42</v>
      </c>
      <c r="R971" t="b">
        <v>1</v>
      </c>
      <c r="S971" s="2">
        <v>43405</v>
      </c>
    </row>
    <row r="972" spans="11:19" x14ac:dyDescent="0.35">
      <c r="K972" t="s">
        <v>10049</v>
      </c>
      <c r="M972" t="s">
        <v>10</v>
      </c>
      <c r="S972" s="2">
        <v>43405</v>
      </c>
    </row>
    <row r="973" spans="11:19" x14ac:dyDescent="0.35">
      <c r="K973" s="6" t="s">
        <v>9638</v>
      </c>
      <c r="L973" t="s">
        <v>8686</v>
      </c>
      <c r="M973" t="s">
        <v>10</v>
      </c>
      <c r="N973" t="s">
        <v>9761</v>
      </c>
      <c r="Q973" t="s">
        <v>42</v>
      </c>
      <c r="R973" t="b">
        <v>1</v>
      </c>
      <c r="S973" s="2">
        <v>43405</v>
      </c>
    </row>
    <row r="974" spans="11:19" x14ac:dyDescent="0.35">
      <c r="K974" s="6" t="s">
        <v>9686</v>
      </c>
      <c r="L974" t="s">
        <v>9373</v>
      </c>
      <c r="M974" t="s">
        <v>10</v>
      </c>
      <c r="N974" t="s">
        <v>10042</v>
      </c>
      <c r="Q974" t="s">
        <v>42</v>
      </c>
      <c r="R974" t="b">
        <v>1</v>
      </c>
      <c r="S974" s="2">
        <v>43405</v>
      </c>
    </row>
    <row r="975" spans="11:19" x14ac:dyDescent="0.35">
      <c r="K975" s="6" t="s">
        <v>9688</v>
      </c>
      <c r="L975" t="s">
        <v>9377</v>
      </c>
      <c r="M975" t="s">
        <v>10</v>
      </c>
      <c r="N975" t="s">
        <v>10047</v>
      </c>
      <c r="Q975" t="s">
        <v>42</v>
      </c>
      <c r="R975" t="b">
        <v>1</v>
      </c>
      <c r="S975" s="2">
        <v>43405</v>
      </c>
    </row>
    <row r="976" spans="11:19" x14ac:dyDescent="0.35">
      <c r="K976" s="6" t="s">
        <v>9637</v>
      </c>
      <c r="L976" t="s">
        <v>1116</v>
      </c>
      <c r="M976" t="s">
        <v>10</v>
      </c>
      <c r="N976" t="s">
        <v>9762</v>
      </c>
      <c r="Q976" t="s">
        <v>42</v>
      </c>
      <c r="R976" t="b">
        <v>1</v>
      </c>
      <c r="S976" s="2">
        <v>43405</v>
      </c>
    </row>
    <row r="977" spans="11:22" x14ac:dyDescent="0.35">
      <c r="K977" t="s">
        <v>10050</v>
      </c>
      <c r="M977" t="s">
        <v>10</v>
      </c>
      <c r="S977" s="2">
        <v>43405</v>
      </c>
    </row>
    <row r="978" spans="11:22" x14ac:dyDescent="0.35">
      <c r="K978" s="6" t="s">
        <v>9638</v>
      </c>
      <c r="L978" t="s">
        <v>8686</v>
      </c>
      <c r="M978" t="s">
        <v>10</v>
      </c>
      <c r="N978" t="s">
        <v>9761</v>
      </c>
      <c r="Q978" t="s">
        <v>42</v>
      </c>
      <c r="R978" t="b">
        <v>1</v>
      </c>
      <c r="S978" s="2">
        <v>43405</v>
      </c>
    </row>
    <row r="979" spans="11:22" x14ac:dyDescent="0.35">
      <c r="K979" s="6" t="s">
        <v>9688</v>
      </c>
      <c r="L979" t="s">
        <v>9377</v>
      </c>
      <c r="M979" t="s">
        <v>10</v>
      </c>
      <c r="N979" t="s">
        <v>10047</v>
      </c>
      <c r="Q979" t="s">
        <v>42</v>
      </c>
      <c r="R979" t="b">
        <v>1</v>
      </c>
      <c r="S979" s="2">
        <v>43405</v>
      </c>
    </row>
    <row r="980" spans="11:22" x14ac:dyDescent="0.35">
      <c r="K980" s="6" t="s">
        <v>9637</v>
      </c>
      <c r="L980" t="s">
        <v>1116</v>
      </c>
      <c r="M980" t="s">
        <v>10</v>
      </c>
      <c r="N980" t="s">
        <v>9762</v>
      </c>
      <c r="Q980" t="s">
        <v>42</v>
      </c>
      <c r="R980" t="b">
        <v>1</v>
      </c>
      <c r="S980" s="2">
        <v>43405</v>
      </c>
    </row>
    <row r="981" spans="11:22" x14ac:dyDescent="0.35">
      <c r="K981" t="s">
        <v>10051</v>
      </c>
      <c r="M981" t="s">
        <v>10</v>
      </c>
      <c r="S981" s="2">
        <v>43405</v>
      </c>
      <c r="V981" s="2">
        <v>44027</v>
      </c>
    </row>
    <row r="982" spans="11:22" x14ac:dyDescent="0.35">
      <c r="K982" s="6" t="s">
        <v>9638</v>
      </c>
      <c r="L982" t="s">
        <v>8686</v>
      </c>
      <c r="M982" t="s">
        <v>10</v>
      </c>
      <c r="N982" t="s">
        <v>9761</v>
      </c>
      <c r="Q982" t="s">
        <v>42</v>
      </c>
      <c r="R982" t="b">
        <v>1</v>
      </c>
      <c r="S982" s="2">
        <v>43405</v>
      </c>
    </row>
    <row r="983" spans="11:22" x14ac:dyDescent="0.35">
      <c r="K983" s="6" t="s">
        <v>9686</v>
      </c>
      <c r="L983" t="s">
        <v>9373</v>
      </c>
      <c r="M983" t="s">
        <v>10</v>
      </c>
      <c r="N983" t="s">
        <v>10042</v>
      </c>
      <c r="Q983" t="s">
        <v>42</v>
      </c>
      <c r="R983" t="b">
        <v>1</v>
      </c>
      <c r="S983" s="2">
        <v>43405</v>
      </c>
    </row>
    <row r="984" spans="11:22" x14ac:dyDescent="0.35">
      <c r="K984" s="6" t="s">
        <v>9688</v>
      </c>
      <c r="L984" t="s">
        <v>9377</v>
      </c>
      <c r="M984" t="s">
        <v>10</v>
      </c>
      <c r="N984" t="s">
        <v>10047</v>
      </c>
      <c r="Q984" t="s">
        <v>42</v>
      </c>
      <c r="R984" t="b">
        <v>1</v>
      </c>
      <c r="S984" s="2">
        <v>43405</v>
      </c>
    </row>
    <row r="985" spans="11:22" x14ac:dyDescent="0.35">
      <c r="K985" s="6" t="s">
        <v>9690</v>
      </c>
      <c r="L985" t="s">
        <v>9381</v>
      </c>
      <c r="M985" t="s">
        <v>10</v>
      </c>
      <c r="N985" t="s">
        <v>10052</v>
      </c>
      <c r="Q985" t="s">
        <v>42</v>
      </c>
      <c r="R985" t="b">
        <v>1</v>
      </c>
      <c r="S985" s="2">
        <v>43405</v>
      </c>
      <c r="V985" s="2">
        <v>44027</v>
      </c>
    </row>
    <row r="986" spans="11:22" x14ac:dyDescent="0.35">
      <c r="K986" s="6" t="s">
        <v>9637</v>
      </c>
      <c r="L986" t="s">
        <v>1116</v>
      </c>
      <c r="M986" t="s">
        <v>10</v>
      </c>
      <c r="N986" t="s">
        <v>9762</v>
      </c>
      <c r="Q986" t="s">
        <v>42</v>
      </c>
      <c r="R986" t="b">
        <v>1</v>
      </c>
      <c r="S986" s="2">
        <v>43405</v>
      </c>
    </row>
    <row r="987" spans="11:22" x14ac:dyDescent="0.35">
      <c r="K987" t="s">
        <v>10053</v>
      </c>
      <c r="M987" t="s">
        <v>10</v>
      </c>
      <c r="S987" s="2">
        <v>44027</v>
      </c>
    </row>
    <row r="988" spans="11:22" x14ac:dyDescent="0.35">
      <c r="K988" s="6" t="s">
        <v>9638</v>
      </c>
      <c r="L988" t="s">
        <v>8686</v>
      </c>
      <c r="M988" t="s">
        <v>10</v>
      </c>
      <c r="N988" t="s">
        <v>9761</v>
      </c>
      <c r="Q988" t="s">
        <v>42</v>
      </c>
      <c r="R988" t="b">
        <v>1</v>
      </c>
      <c r="S988" s="2">
        <v>44027</v>
      </c>
    </row>
    <row r="989" spans="11:22" x14ac:dyDescent="0.35">
      <c r="K989" s="6" t="s">
        <v>9637</v>
      </c>
      <c r="L989" t="s">
        <v>1116</v>
      </c>
      <c r="M989" t="s">
        <v>10</v>
      </c>
      <c r="N989" t="s">
        <v>10054</v>
      </c>
      <c r="Q989" t="s">
        <v>42</v>
      </c>
      <c r="R989" t="b">
        <v>1</v>
      </c>
      <c r="S989" s="2">
        <v>44027</v>
      </c>
    </row>
    <row r="990" spans="11:22" x14ac:dyDescent="0.35">
      <c r="K990" t="s">
        <v>10055</v>
      </c>
      <c r="M990" t="s">
        <v>10</v>
      </c>
      <c r="S990" s="2">
        <v>44392</v>
      </c>
    </row>
    <row r="991" spans="11:22" x14ac:dyDescent="0.35">
      <c r="K991" s="6" t="s">
        <v>9638</v>
      </c>
      <c r="L991" t="s">
        <v>8686</v>
      </c>
      <c r="M991" t="s">
        <v>10</v>
      </c>
      <c r="N991" t="s">
        <v>9761</v>
      </c>
      <c r="Q991" t="s">
        <v>42</v>
      </c>
      <c r="R991" t="b">
        <v>1</v>
      </c>
      <c r="S991" s="2">
        <v>44392</v>
      </c>
    </row>
    <row r="992" spans="11:22" x14ac:dyDescent="0.35">
      <c r="K992" s="6" t="s">
        <v>9662</v>
      </c>
      <c r="L992" t="s">
        <v>8823</v>
      </c>
      <c r="M992" t="s">
        <v>10</v>
      </c>
      <c r="N992" t="s">
        <v>10056</v>
      </c>
      <c r="Q992" t="s">
        <v>42</v>
      </c>
      <c r="R992" t="b">
        <v>1</v>
      </c>
      <c r="S992" s="2">
        <v>44392</v>
      </c>
    </row>
    <row r="993" spans="11:22" x14ac:dyDescent="0.35">
      <c r="K993" s="6" t="s">
        <v>9637</v>
      </c>
      <c r="L993" t="s">
        <v>1116</v>
      </c>
      <c r="M993" t="s">
        <v>10</v>
      </c>
      <c r="N993" t="s">
        <v>10054</v>
      </c>
      <c r="Q993" t="s">
        <v>42</v>
      </c>
      <c r="R993" t="b">
        <v>1</v>
      </c>
      <c r="S993" s="2">
        <v>44392</v>
      </c>
    </row>
    <row r="994" spans="11:22" x14ac:dyDescent="0.35">
      <c r="K994" t="s">
        <v>10057</v>
      </c>
      <c r="M994" t="s">
        <v>10</v>
      </c>
      <c r="S994" s="2">
        <v>42277</v>
      </c>
      <c r="V994" s="2">
        <v>45122</v>
      </c>
    </row>
    <row r="995" spans="11:22" x14ac:dyDescent="0.35">
      <c r="K995" s="6" t="s">
        <v>9638</v>
      </c>
      <c r="L995" t="s">
        <v>8686</v>
      </c>
      <c r="M995" t="s">
        <v>10</v>
      </c>
      <c r="N995" t="s">
        <v>9761</v>
      </c>
      <c r="Q995" t="s">
        <v>42</v>
      </c>
      <c r="R995" t="b">
        <v>1</v>
      </c>
      <c r="S995" s="2">
        <v>41827</v>
      </c>
    </row>
    <row r="996" spans="11:22" x14ac:dyDescent="0.35">
      <c r="K996" s="6" t="s">
        <v>9646</v>
      </c>
      <c r="L996" t="s">
        <v>8754</v>
      </c>
      <c r="M996" t="s">
        <v>10</v>
      </c>
      <c r="N996" t="s">
        <v>9822</v>
      </c>
      <c r="Q996" t="s">
        <v>42</v>
      </c>
      <c r="R996" t="b">
        <v>1</v>
      </c>
      <c r="S996" s="2">
        <v>41827</v>
      </c>
      <c r="V996" s="2">
        <v>42277</v>
      </c>
    </row>
    <row r="997" spans="11:22" x14ac:dyDescent="0.35">
      <c r="K997" s="6" t="s">
        <v>9645</v>
      </c>
      <c r="L997" t="s">
        <v>8732</v>
      </c>
      <c r="M997" t="s">
        <v>10</v>
      </c>
      <c r="N997" t="s">
        <v>9783</v>
      </c>
      <c r="Q997" t="s">
        <v>42</v>
      </c>
      <c r="R997" t="b">
        <v>1</v>
      </c>
      <c r="S997" s="2">
        <v>41827</v>
      </c>
    </row>
    <row r="998" spans="11:22" x14ac:dyDescent="0.35">
      <c r="K998" s="6" t="s">
        <v>9644</v>
      </c>
      <c r="L998" t="s">
        <v>8710</v>
      </c>
      <c r="M998" t="s">
        <v>10</v>
      </c>
      <c r="N998" t="s">
        <v>9784</v>
      </c>
      <c r="Q998" t="s">
        <v>42</v>
      </c>
      <c r="R998" t="b">
        <v>1</v>
      </c>
      <c r="S998" s="2">
        <v>41827</v>
      </c>
    </row>
    <row r="999" spans="11:22" x14ac:dyDescent="0.35">
      <c r="K999" s="6" t="s">
        <v>9675</v>
      </c>
      <c r="L999" t="s">
        <v>8847</v>
      </c>
      <c r="M999" t="s">
        <v>10</v>
      </c>
      <c r="N999" t="s">
        <v>9823</v>
      </c>
      <c r="Q999" t="s">
        <v>42</v>
      </c>
      <c r="R999" t="b">
        <v>1</v>
      </c>
      <c r="S999" s="2">
        <v>42277</v>
      </c>
    </row>
    <row r="1000" spans="11:22" x14ac:dyDescent="0.35">
      <c r="K1000" s="6" t="s">
        <v>9652</v>
      </c>
      <c r="L1000" t="s">
        <v>8802</v>
      </c>
      <c r="M1000" t="s">
        <v>10</v>
      </c>
      <c r="N1000" t="s">
        <v>9768</v>
      </c>
      <c r="Q1000" t="s">
        <v>42</v>
      </c>
      <c r="R1000" t="b">
        <v>1</v>
      </c>
      <c r="S1000" s="2">
        <v>41827</v>
      </c>
    </row>
    <row r="1001" spans="11:22" x14ac:dyDescent="0.35">
      <c r="K1001" t="s">
        <v>10058</v>
      </c>
      <c r="M1001" t="s">
        <v>10</v>
      </c>
      <c r="S1001" s="2">
        <v>42277</v>
      </c>
      <c r="V1001" s="2">
        <v>45122</v>
      </c>
    </row>
    <row r="1002" spans="11:22" x14ac:dyDescent="0.35">
      <c r="K1002" s="6" t="s">
        <v>9638</v>
      </c>
      <c r="L1002" t="s">
        <v>8686</v>
      </c>
      <c r="M1002" t="s">
        <v>10</v>
      </c>
      <c r="N1002" t="s">
        <v>9761</v>
      </c>
      <c r="Q1002" t="s">
        <v>42</v>
      </c>
      <c r="R1002" t="b">
        <v>1</v>
      </c>
      <c r="S1002" s="2">
        <v>41827</v>
      </c>
    </row>
    <row r="1003" spans="11:22" x14ac:dyDescent="0.35">
      <c r="K1003" s="6" t="s">
        <v>9646</v>
      </c>
      <c r="L1003" t="s">
        <v>8754</v>
      </c>
      <c r="M1003" t="s">
        <v>10</v>
      </c>
      <c r="N1003" t="s">
        <v>9822</v>
      </c>
      <c r="Q1003" t="s">
        <v>42</v>
      </c>
      <c r="R1003" t="b">
        <v>1</v>
      </c>
      <c r="S1003" s="2">
        <v>41827</v>
      </c>
      <c r="V1003" s="2">
        <v>42277</v>
      </c>
    </row>
    <row r="1004" spans="11:22" x14ac:dyDescent="0.35">
      <c r="K1004" s="6" t="s">
        <v>9645</v>
      </c>
      <c r="L1004" t="s">
        <v>8732</v>
      </c>
      <c r="M1004" t="s">
        <v>10</v>
      </c>
      <c r="N1004" t="s">
        <v>9783</v>
      </c>
      <c r="Q1004" t="s">
        <v>42</v>
      </c>
      <c r="R1004" t="b">
        <v>1</v>
      </c>
      <c r="S1004" s="2">
        <v>41827</v>
      </c>
    </row>
    <row r="1005" spans="11:22" x14ac:dyDescent="0.35">
      <c r="K1005" s="6" t="s">
        <v>9644</v>
      </c>
      <c r="L1005" t="s">
        <v>8710</v>
      </c>
      <c r="M1005" t="s">
        <v>10</v>
      </c>
      <c r="N1005" t="s">
        <v>9784</v>
      </c>
      <c r="Q1005" t="s">
        <v>42</v>
      </c>
      <c r="R1005" t="b">
        <v>1</v>
      </c>
      <c r="S1005" s="2">
        <v>41827</v>
      </c>
    </row>
    <row r="1006" spans="11:22" x14ac:dyDescent="0.35">
      <c r="K1006" s="6" t="s">
        <v>9675</v>
      </c>
      <c r="L1006" t="s">
        <v>8847</v>
      </c>
      <c r="M1006" t="s">
        <v>10</v>
      </c>
      <c r="N1006" t="s">
        <v>9823</v>
      </c>
      <c r="Q1006" t="s">
        <v>42</v>
      </c>
      <c r="R1006" t="b">
        <v>1</v>
      </c>
      <c r="S1006" s="2">
        <v>42277</v>
      </c>
    </row>
    <row r="1007" spans="11:22" x14ac:dyDescent="0.35">
      <c r="K1007" s="6" t="s">
        <v>9650</v>
      </c>
      <c r="L1007" t="s">
        <v>8797</v>
      </c>
      <c r="M1007" t="s">
        <v>10</v>
      </c>
      <c r="N1007" t="s">
        <v>9789</v>
      </c>
      <c r="Q1007" t="s">
        <v>42</v>
      </c>
      <c r="R1007" t="b">
        <v>1</v>
      </c>
      <c r="S1007" s="2">
        <v>42277</v>
      </c>
    </row>
    <row r="1008" spans="11:22" x14ac:dyDescent="0.35">
      <c r="K1008" s="6" t="s">
        <v>9652</v>
      </c>
      <c r="L1008" t="s">
        <v>8802</v>
      </c>
      <c r="M1008" t="s">
        <v>10</v>
      </c>
      <c r="N1008" t="s">
        <v>9768</v>
      </c>
      <c r="Q1008" t="s">
        <v>42</v>
      </c>
      <c r="R1008" t="b">
        <v>1</v>
      </c>
      <c r="S1008" s="2">
        <v>41827</v>
      </c>
    </row>
    <row r="1009" spans="11:22" x14ac:dyDescent="0.35">
      <c r="K1009" t="s">
        <v>10059</v>
      </c>
      <c r="M1009" t="s">
        <v>10</v>
      </c>
      <c r="S1009" s="2">
        <v>42277</v>
      </c>
    </row>
    <row r="1010" spans="11:22" x14ac:dyDescent="0.35">
      <c r="K1010" s="6" t="s">
        <v>9638</v>
      </c>
      <c r="L1010" t="s">
        <v>8686</v>
      </c>
      <c r="M1010" t="s">
        <v>10</v>
      </c>
      <c r="N1010" t="s">
        <v>9761</v>
      </c>
      <c r="Q1010" t="s">
        <v>42</v>
      </c>
      <c r="R1010" t="b">
        <v>1</v>
      </c>
      <c r="S1010" s="2">
        <v>41827</v>
      </c>
    </row>
    <row r="1011" spans="11:22" x14ac:dyDescent="0.35">
      <c r="K1011" s="6" t="s">
        <v>9645</v>
      </c>
      <c r="L1011" t="s">
        <v>8732</v>
      </c>
      <c r="M1011" t="s">
        <v>10</v>
      </c>
      <c r="N1011" t="s">
        <v>9783</v>
      </c>
      <c r="Q1011" t="s">
        <v>42</v>
      </c>
      <c r="R1011" t="b">
        <v>1</v>
      </c>
      <c r="S1011" s="2">
        <v>41827</v>
      </c>
    </row>
    <row r="1012" spans="11:22" x14ac:dyDescent="0.35">
      <c r="K1012" s="6" t="s">
        <v>9644</v>
      </c>
      <c r="L1012" t="s">
        <v>8710</v>
      </c>
      <c r="M1012" t="s">
        <v>10</v>
      </c>
      <c r="N1012" t="s">
        <v>9784</v>
      </c>
      <c r="Q1012" t="s">
        <v>42</v>
      </c>
      <c r="R1012" t="b">
        <v>1</v>
      </c>
      <c r="S1012" s="2">
        <v>41827</v>
      </c>
    </row>
    <row r="1013" spans="11:22" x14ac:dyDescent="0.35">
      <c r="K1013" s="6" t="s">
        <v>9675</v>
      </c>
      <c r="L1013" t="s">
        <v>8847</v>
      </c>
      <c r="M1013" t="s">
        <v>10</v>
      </c>
      <c r="N1013" t="s">
        <v>9823</v>
      </c>
      <c r="Q1013" t="s">
        <v>42</v>
      </c>
      <c r="R1013" t="b">
        <v>1</v>
      </c>
      <c r="S1013" s="2">
        <v>42277</v>
      </c>
    </row>
    <row r="1014" spans="11:22" x14ac:dyDescent="0.35">
      <c r="K1014" s="6" t="s">
        <v>9697</v>
      </c>
      <c r="L1014" t="s">
        <v>8886</v>
      </c>
      <c r="M1014" t="s">
        <v>10</v>
      </c>
      <c r="N1014" t="s">
        <v>9785</v>
      </c>
      <c r="Q1014" t="s">
        <v>42</v>
      </c>
      <c r="R1014" t="b">
        <v>1</v>
      </c>
      <c r="S1014" s="2">
        <v>42277</v>
      </c>
    </row>
    <row r="1015" spans="11:22" x14ac:dyDescent="0.35">
      <c r="K1015" s="6" t="s">
        <v>9730</v>
      </c>
      <c r="L1015" t="s">
        <v>8928</v>
      </c>
      <c r="M1015" t="s">
        <v>10</v>
      </c>
      <c r="N1015" t="s">
        <v>9824</v>
      </c>
      <c r="Q1015" t="s">
        <v>42</v>
      </c>
      <c r="R1015" t="b">
        <v>1</v>
      </c>
      <c r="S1015" s="2">
        <v>42931</v>
      </c>
      <c r="V1015" s="2">
        <v>45122</v>
      </c>
    </row>
    <row r="1016" spans="11:22" x14ac:dyDescent="0.35">
      <c r="K1016" s="6" t="s">
        <v>9652</v>
      </c>
      <c r="L1016" t="s">
        <v>8802</v>
      </c>
      <c r="M1016" t="s">
        <v>10</v>
      </c>
      <c r="N1016" t="s">
        <v>9768</v>
      </c>
      <c r="Q1016" t="s">
        <v>42</v>
      </c>
      <c r="R1016" t="b">
        <v>1</v>
      </c>
      <c r="S1016" s="2">
        <v>41827</v>
      </c>
    </row>
    <row r="1017" spans="11:22" x14ac:dyDescent="0.35">
      <c r="K1017" t="s">
        <v>10060</v>
      </c>
      <c r="M1017" t="s">
        <v>10</v>
      </c>
      <c r="S1017" s="2">
        <v>42277</v>
      </c>
      <c r="V1017" s="2">
        <v>45122</v>
      </c>
    </row>
    <row r="1018" spans="11:22" x14ac:dyDescent="0.35">
      <c r="K1018" s="6" t="s">
        <v>9638</v>
      </c>
      <c r="L1018" t="s">
        <v>8686</v>
      </c>
      <c r="M1018" t="s">
        <v>10</v>
      </c>
      <c r="N1018" t="s">
        <v>9761</v>
      </c>
      <c r="Q1018" t="s">
        <v>42</v>
      </c>
      <c r="R1018" t="b">
        <v>1</v>
      </c>
      <c r="S1018" s="2">
        <v>41827</v>
      </c>
    </row>
    <row r="1019" spans="11:22" x14ac:dyDescent="0.35">
      <c r="K1019" s="6" t="s">
        <v>9645</v>
      </c>
      <c r="L1019" t="s">
        <v>8732</v>
      </c>
      <c r="M1019" t="s">
        <v>10</v>
      </c>
      <c r="N1019" t="s">
        <v>9783</v>
      </c>
      <c r="Q1019" t="s">
        <v>42</v>
      </c>
      <c r="R1019" t="b">
        <v>1</v>
      </c>
      <c r="S1019" s="2">
        <v>41827</v>
      </c>
    </row>
    <row r="1020" spans="11:22" x14ac:dyDescent="0.35">
      <c r="K1020" s="6" t="s">
        <v>9644</v>
      </c>
      <c r="L1020" t="s">
        <v>8710</v>
      </c>
      <c r="M1020" t="s">
        <v>10</v>
      </c>
      <c r="N1020" t="s">
        <v>9784</v>
      </c>
      <c r="Q1020" t="s">
        <v>42</v>
      </c>
      <c r="R1020" t="b">
        <v>1</v>
      </c>
      <c r="S1020" s="2">
        <v>41827</v>
      </c>
    </row>
    <row r="1021" spans="11:22" x14ac:dyDescent="0.35">
      <c r="K1021" s="6" t="s">
        <v>9675</v>
      </c>
      <c r="L1021" t="s">
        <v>8847</v>
      </c>
      <c r="M1021" t="s">
        <v>10</v>
      </c>
      <c r="N1021" t="s">
        <v>9823</v>
      </c>
      <c r="Q1021" t="s">
        <v>42</v>
      </c>
      <c r="R1021" t="b">
        <v>1</v>
      </c>
      <c r="S1021" s="2">
        <v>42277</v>
      </c>
    </row>
    <row r="1022" spans="11:22" x14ac:dyDescent="0.35">
      <c r="K1022" s="6" t="s">
        <v>9650</v>
      </c>
      <c r="L1022" t="s">
        <v>8797</v>
      </c>
      <c r="M1022" t="s">
        <v>10</v>
      </c>
      <c r="N1022" t="s">
        <v>9789</v>
      </c>
      <c r="Q1022" t="s">
        <v>42</v>
      </c>
      <c r="R1022" t="b">
        <v>1</v>
      </c>
      <c r="S1022" s="2">
        <v>42277</v>
      </c>
    </row>
    <row r="1023" spans="11:22" x14ac:dyDescent="0.35">
      <c r="K1023" s="6" t="s">
        <v>9697</v>
      </c>
      <c r="L1023" t="s">
        <v>8886</v>
      </c>
      <c r="M1023" t="s">
        <v>10</v>
      </c>
      <c r="N1023" t="s">
        <v>9785</v>
      </c>
      <c r="Q1023" t="s">
        <v>42</v>
      </c>
      <c r="R1023" t="b">
        <v>1</v>
      </c>
      <c r="S1023" s="2">
        <v>42277</v>
      </c>
    </row>
    <row r="1024" spans="11:22" x14ac:dyDescent="0.35">
      <c r="K1024" s="6" t="s">
        <v>9730</v>
      </c>
      <c r="L1024" t="s">
        <v>8928</v>
      </c>
      <c r="M1024" t="s">
        <v>10</v>
      </c>
      <c r="N1024" t="s">
        <v>9824</v>
      </c>
      <c r="Q1024" t="s">
        <v>42</v>
      </c>
      <c r="R1024" t="b">
        <v>1</v>
      </c>
      <c r="S1024" s="2">
        <v>42931</v>
      </c>
      <c r="V1024" s="2">
        <v>45122</v>
      </c>
    </row>
    <row r="1025" spans="11:22" x14ac:dyDescent="0.35">
      <c r="K1025" s="6" t="s">
        <v>9652</v>
      </c>
      <c r="L1025" t="s">
        <v>8802</v>
      </c>
      <c r="M1025" t="s">
        <v>10</v>
      </c>
      <c r="N1025" t="s">
        <v>9768</v>
      </c>
      <c r="Q1025" t="s">
        <v>42</v>
      </c>
      <c r="R1025" t="b">
        <v>1</v>
      </c>
      <c r="S1025" s="2">
        <v>41827</v>
      </c>
    </row>
    <row r="1026" spans="11:22" x14ac:dyDescent="0.35">
      <c r="K1026" t="s">
        <v>10061</v>
      </c>
      <c r="M1026" t="s">
        <v>10</v>
      </c>
      <c r="S1026" s="2">
        <v>42277</v>
      </c>
    </row>
    <row r="1027" spans="11:22" x14ac:dyDescent="0.35">
      <c r="K1027" s="6" t="s">
        <v>9638</v>
      </c>
      <c r="L1027" t="s">
        <v>8686</v>
      </c>
      <c r="M1027" t="s">
        <v>10</v>
      </c>
      <c r="N1027" t="s">
        <v>9761</v>
      </c>
      <c r="Q1027" t="s">
        <v>42</v>
      </c>
      <c r="R1027" t="b">
        <v>1</v>
      </c>
      <c r="S1027" s="2">
        <v>41827</v>
      </c>
    </row>
    <row r="1028" spans="11:22" x14ac:dyDescent="0.35">
      <c r="K1028" s="6" t="s">
        <v>9676</v>
      </c>
      <c r="L1028" t="s">
        <v>8849</v>
      </c>
      <c r="M1028" t="s">
        <v>10</v>
      </c>
      <c r="N1028" t="s">
        <v>9837</v>
      </c>
      <c r="Q1028" t="s">
        <v>42</v>
      </c>
      <c r="R1028" t="b">
        <v>1</v>
      </c>
      <c r="S1028" s="2">
        <v>42277</v>
      </c>
    </row>
    <row r="1029" spans="11:22" x14ac:dyDescent="0.35">
      <c r="K1029" s="6" t="s">
        <v>9645</v>
      </c>
      <c r="L1029" t="s">
        <v>8732</v>
      </c>
      <c r="M1029" t="s">
        <v>10</v>
      </c>
      <c r="N1029" t="s">
        <v>9783</v>
      </c>
      <c r="Q1029" t="s">
        <v>42</v>
      </c>
      <c r="R1029" t="b">
        <v>1</v>
      </c>
      <c r="S1029" s="2">
        <v>41827</v>
      </c>
    </row>
    <row r="1030" spans="11:22" x14ac:dyDescent="0.35">
      <c r="K1030" s="6" t="s">
        <v>9644</v>
      </c>
      <c r="L1030" t="s">
        <v>8710</v>
      </c>
      <c r="M1030" t="s">
        <v>10</v>
      </c>
      <c r="N1030" t="s">
        <v>9784</v>
      </c>
      <c r="Q1030" t="s">
        <v>42</v>
      </c>
      <c r="R1030" t="b">
        <v>1</v>
      </c>
      <c r="S1030" s="2">
        <v>41827</v>
      </c>
    </row>
    <row r="1031" spans="11:22" x14ac:dyDescent="0.35">
      <c r="K1031" s="6" t="s">
        <v>9675</v>
      </c>
      <c r="L1031" t="s">
        <v>8847</v>
      </c>
      <c r="M1031" t="s">
        <v>10</v>
      </c>
      <c r="N1031" t="s">
        <v>9823</v>
      </c>
      <c r="Q1031" t="s">
        <v>42</v>
      </c>
      <c r="R1031" t="b">
        <v>1</v>
      </c>
      <c r="S1031" s="2">
        <v>42277</v>
      </c>
    </row>
    <row r="1032" spans="11:22" x14ac:dyDescent="0.35">
      <c r="K1032" s="6" t="s">
        <v>9697</v>
      </c>
      <c r="L1032" t="s">
        <v>8886</v>
      </c>
      <c r="M1032" t="s">
        <v>10</v>
      </c>
      <c r="N1032" t="s">
        <v>9785</v>
      </c>
      <c r="Q1032" t="s">
        <v>42</v>
      </c>
      <c r="R1032" t="b">
        <v>1</v>
      </c>
      <c r="S1032" s="2">
        <v>42277</v>
      </c>
    </row>
    <row r="1033" spans="11:22" x14ac:dyDescent="0.35">
      <c r="K1033" s="6" t="s">
        <v>9730</v>
      </c>
      <c r="L1033" t="s">
        <v>8928</v>
      </c>
      <c r="M1033" t="s">
        <v>10</v>
      </c>
      <c r="N1033" t="s">
        <v>9824</v>
      </c>
      <c r="Q1033" t="s">
        <v>42</v>
      </c>
      <c r="R1033" t="b">
        <v>1</v>
      </c>
      <c r="S1033" s="2">
        <v>42931</v>
      </c>
      <c r="V1033" s="2">
        <v>45122</v>
      </c>
    </row>
    <row r="1034" spans="11:22" x14ac:dyDescent="0.35">
      <c r="K1034" s="6" t="s">
        <v>9652</v>
      </c>
      <c r="L1034" t="s">
        <v>8802</v>
      </c>
      <c r="M1034" t="s">
        <v>10</v>
      </c>
      <c r="N1034" t="s">
        <v>9768</v>
      </c>
      <c r="Q1034" t="s">
        <v>42</v>
      </c>
      <c r="R1034" t="b">
        <v>1</v>
      </c>
      <c r="S1034" s="2">
        <v>41827</v>
      </c>
    </row>
    <row r="1035" spans="11:22" x14ac:dyDescent="0.35">
      <c r="K1035" t="s">
        <v>10062</v>
      </c>
      <c r="M1035" t="s">
        <v>10</v>
      </c>
      <c r="S1035" s="2">
        <v>42277</v>
      </c>
      <c r="V1035" s="2">
        <v>45122</v>
      </c>
    </row>
    <row r="1036" spans="11:22" x14ac:dyDescent="0.35">
      <c r="K1036" s="6" t="s">
        <v>9638</v>
      </c>
      <c r="L1036" t="s">
        <v>8686</v>
      </c>
      <c r="M1036" t="s">
        <v>10</v>
      </c>
      <c r="N1036" t="s">
        <v>9761</v>
      </c>
      <c r="Q1036" t="s">
        <v>42</v>
      </c>
      <c r="R1036" t="b">
        <v>1</v>
      </c>
      <c r="S1036" s="2">
        <v>41827</v>
      </c>
    </row>
    <row r="1037" spans="11:22" x14ac:dyDescent="0.35">
      <c r="K1037" s="6" t="s">
        <v>9676</v>
      </c>
      <c r="L1037" t="s">
        <v>8849</v>
      </c>
      <c r="M1037" t="s">
        <v>10</v>
      </c>
      <c r="N1037" t="s">
        <v>9837</v>
      </c>
      <c r="Q1037" t="s">
        <v>42</v>
      </c>
      <c r="R1037" t="b">
        <v>1</v>
      </c>
      <c r="S1037" s="2">
        <v>42277</v>
      </c>
    </row>
    <row r="1038" spans="11:22" x14ac:dyDescent="0.35">
      <c r="K1038" s="6" t="s">
        <v>9645</v>
      </c>
      <c r="L1038" t="s">
        <v>8732</v>
      </c>
      <c r="M1038" t="s">
        <v>10</v>
      </c>
      <c r="N1038" t="s">
        <v>9783</v>
      </c>
      <c r="Q1038" t="s">
        <v>42</v>
      </c>
      <c r="R1038" t="b">
        <v>1</v>
      </c>
      <c r="S1038" s="2">
        <v>41827</v>
      </c>
    </row>
    <row r="1039" spans="11:22" x14ac:dyDescent="0.35">
      <c r="K1039" s="6" t="s">
        <v>9644</v>
      </c>
      <c r="L1039" t="s">
        <v>8710</v>
      </c>
      <c r="M1039" t="s">
        <v>10</v>
      </c>
      <c r="N1039" t="s">
        <v>9784</v>
      </c>
      <c r="Q1039" t="s">
        <v>42</v>
      </c>
      <c r="R1039" t="b">
        <v>1</v>
      </c>
      <c r="S1039" s="2">
        <v>41827</v>
      </c>
    </row>
    <row r="1040" spans="11:22" x14ac:dyDescent="0.35">
      <c r="K1040" s="6" t="s">
        <v>9675</v>
      </c>
      <c r="L1040" t="s">
        <v>8847</v>
      </c>
      <c r="M1040" t="s">
        <v>10</v>
      </c>
      <c r="N1040" t="s">
        <v>9823</v>
      </c>
      <c r="Q1040" t="s">
        <v>42</v>
      </c>
      <c r="R1040" t="b">
        <v>1</v>
      </c>
      <c r="S1040" s="2">
        <v>42277</v>
      </c>
    </row>
    <row r="1041" spans="11:22" x14ac:dyDescent="0.35">
      <c r="K1041" s="6" t="s">
        <v>9650</v>
      </c>
      <c r="L1041" t="s">
        <v>8797</v>
      </c>
      <c r="M1041" t="s">
        <v>10</v>
      </c>
      <c r="N1041" t="s">
        <v>9789</v>
      </c>
      <c r="Q1041" t="s">
        <v>42</v>
      </c>
      <c r="R1041" t="b">
        <v>1</v>
      </c>
      <c r="S1041" s="2">
        <v>42277</v>
      </c>
    </row>
    <row r="1042" spans="11:22" x14ac:dyDescent="0.35">
      <c r="K1042" s="6" t="s">
        <v>9697</v>
      </c>
      <c r="L1042" t="s">
        <v>8886</v>
      </c>
      <c r="M1042" t="s">
        <v>10</v>
      </c>
      <c r="N1042" t="s">
        <v>9785</v>
      </c>
      <c r="Q1042" t="s">
        <v>42</v>
      </c>
      <c r="R1042" t="b">
        <v>1</v>
      </c>
      <c r="S1042" s="2">
        <v>42277</v>
      </c>
    </row>
    <row r="1043" spans="11:22" x14ac:dyDescent="0.35">
      <c r="K1043" s="6" t="s">
        <v>9730</v>
      </c>
      <c r="L1043" t="s">
        <v>8928</v>
      </c>
      <c r="M1043" t="s">
        <v>10</v>
      </c>
      <c r="N1043" t="s">
        <v>9824</v>
      </c>
      <c r="Q1043" t="s">
        <v>42</v>
      </c>
      <c r="R1043" t="b">
        <v>1</v>
      </c>
      <c r="S1043" s="2">
        <v>42931</v>
      </c>
      <c r="V1043" s="2">
        <v>45122</v>
      </c>
    </row>
    <row r="1044" spans="11:22" x14ac:dyDescent="0.35">
      <c r="K1044" s="6" t="s">
        <v>9652</v>
      </c>
      <c r="L1044" t="s">
        <v>8802</v>
      </c>
      <c r="M1044" t="s">
        <v>10</v>
      </c>
      <c r="N1044" t="s">
        <v>9768</v>
      </c>
      <c r="Q1044" t="s">
        <v>42</v>
      </c>
      <c r="R1044" t="b">
        <v>1</v>
      </c>
      <c r="S1044" s="2">
        <v>41827</v>
      </c>
    </row>
    <row r="1045" spans="11:22" x14ac:dyDescent="0.35">
      <c r="K1045" t="s">
        <v>10063</v>
      </c>
      <c r="M1045" t="s">
        <v>10</v>
      </c>
      <c r="S1045" s="2">
        <v>42277</v>
      </c>
    </row>
    <row r="1046" spans="11:22" x14ac:dyDescent="0.35">
      <c r="K1046" s="6" t="s">
        <v>9638</v>
      </c>
      <c r="L1046" t="s">
        <v>8686</v>
      </c>
      <c r="M1046" t="s">
        <v>10</v>
      </c>
      <c r="N1046" t="s">
        <v>9761</v>
      </c>
      <c r="Q1046" t="s">
        <v>42</v>
      </c>
      <c r="R1046" t="b">
        <v>1</v>
      </c>
      <c r="S1046" s="2">
        <v>41827</v>
      </c>
    </row>
    <row r="1047" spans="11:22" x14ac:dyDescent="0.35">
      <c r="K1047" s="6" t="s">
        <v>9677</v>
      </c>
      <c r="L1047" t="s">
        <v>8851</v>
      </c>
      <c r="M1047" t="s">
        <v>10</v>
      </c>
      <c r="N1047" t="s">
        <v>9868</v>
      </c>
      <c r="Q1047" t="s">
        <v>42</v>
      </c>
      <c r="R1047" t="b">
        <v>1</v>
      </c>
      <c r="S1047" s="2">
        <v>42277</v>
      </c>
    </row>
    <row r="1048" spans="11:22" x14ac:dyDescent="0.35">
      <c r="K1048" s="6" t="s">
        <v>9652</v>
      </c>
      <c r="L1048" t="s">
        <v>8802</v>
      </c>
      <c r="M1048" t="s">
        <v>10</v>
      </c>
      <c r="N1048" t="s">
        <v>9768</v>
      </c>
      <c r="Q1048" t="s">
        <v>42</v>
      </c>
      <c r="R1048" t="b">
        <v>1</v>
      </c>
      <c r="S1048" s="2">
        <v>41827</v>
      </c>
    </row>
    <row r="1049" spans="11:22" x14ac:dyDescent="0.35">
      <c r="K1049" t="s">
        <v>10064</v>
      </c>
      <c r="M1049" t="s">
        <v>10</v>
      </c>
      <c r="S1049" s="2">
        <v>42277</v>
      </c>
    </row>
    <row r="1050" spans="11:22" x14ac:dyDescent="0.35">
      <c r="K1050" s="6" t="s">
        <v>9638</v>
      </c>
      <c r="L1050" t="s">
        <v>8686</v>
      </c>
      <c r="M1050" t="s">
        <v>10</v>
      </c>
      <c r="N1050" t="s">
        <v>9761</v>
      </c>
      <c r="Q1050" t="s">
        <v>42</v>
      </c>
      <c r="R1050" t="b">
        <v>1</v>
      </c>
      <c r="S1050" s="2">
        <v>41827</v>
      </c>
    </row>
    <row r="1051" spans="11:22" x14ac:dyDescent="0.35">
      <c r="K1051" s="6" t="s">
        <v>9678</v>
      </c>
      <c r="L1051" t="s">
        <v>8853</v>
      </c>
      <c r="M1051" t="s">
        <v>10</v>
      </c>
      <c r="N1051" t="s">
        <v>9871</v>
      </c>
      <c r="Q1051" t="s">
        <v>42</v>
      </c>
      <c r="R1051" t="b">
        <v>1</v>
      </c>
      <c r="S1051" s="2">
        <v>42277</v>
      </c>
    </row>
    <row r="1052" spans="11:22" x14ac:dyDescent="0.35">
      <c r="K1052" s="6" t="s">
        <v>9652</v>
      </c>
      <c r="L1052" t="s">
        <v>8802</v>
      </c>
      <c r="M1052" t="s">
        <v>10</v>
      </c>
      <c r="N1052" t="s">
        <v>9768</v>
      </c>
      <c r="Q1052" t="s">
        <v>42</v>
      </c>
      <c r="R1052" t="b">
        <v>1</v>
      </c>
      <c r="S1052" s="2">
        <v>41827</v>
      </c>
    </row>
    <row r="1053" spans="11:22" x14ac:dyDescent="0.35">
      <c r="K1053" t="s">
        <v>10065</v>
      </c>
      <c r="M1053" t="s">
        <v>10</v>
      </c>
      <c r="S1053" s="2">
        <v>42277</v>
      </c>
    </row>
    <row r="1054" spans="11:22" x14ac:dyDescent="0.35">
      <c r="K1054" s="6" t="s">
        <v>9638</v>
      </c>
      <c r="L1054" t="s">
        <v>8686</v>
      </c>
      <c r="M1054" t="s">
        <v>10</v>
      </c>
      <c r="N1054" t="s">
        <v>9761</v>
      </c>
      <c r="Q1054" t="s">
        <v>42</v>
      </c>
      <c r="R1054" t="b">
        <v>1</v>
      </c>
      <c r="S1054" s="2">
        <v>41827</v>
      </c>
    </row>
    <row r="1055" spans="11:22" x14ac:dyDescent="0.35">
      <c r="K1055" s="6" t="s">
        <v>9679</v>
      </c>
      <c r="L1055" t="s">
        <v>8855</v>
      </c>
      <c r="M1055" t="s">
        <v>10</v>
      </c>
      <c r="N1055" t="s">
        <v>10066</v>
      </c>
      <c r="Q1055" t="s">
        <v>42</v>
      </c>
      <c r="R1055" t="b">
        <v>1</v>
      </c>
      <c r="S1055" s="2">
        <v>42277</v>
      </c>
    </row>
    <row r="1056" spans="11:22" x14ac:dyDescent="0.35">
      <c r="K1056" s="6" t="s">
        <v>9652</v>
      </c>
      <c r="L1056" t="s">
        <v>8802</v>
      </c>
      <c r="M1056" t="s">
        <v>10</v>
      </c>
      <c r="N1056" t="s">
        <v>9768</v>
      </c>
      <c r="Q1056" t="s">
        <v>42</v>
      </c>
      <c r="R1056" t="b">
        <v>1</v>
      </c>
      <c r="S1056" s="2">
        <v>41827</v>
      </c>
    </row>
    <row r="1057" spans="11:22" x14ac:dyDescent="0.35">
      <c r="K1057" t="s">
        <v>10067</v>
      </c>
      <c r="M1057" t="s">
        <v>10</v>
      </c>
      <c r="S1057" s="2">
        <v>41827</v>
      </c>
      <c r="U1057" s="2">
        <v>42277</v>
      </c>
    </row>
    <row r="1058" spans="11:22" x14ac:dyDescent="0.35">
      <c r="K1058" s="6" t="s">
        <v>9638</v>
      </c>
      <c r="L1058" t="s">
        <v>8686</v>
      </c>
      <c r="M1058" t="s">
        <v>10</v>
      </c>
      <c r="N1058" t="s">
        <v>9638</v>
      </c>
      <c r="Q1058" t="s">
        <v>42</v>
      </c>
      <c r="R1058" t="b">
        <v>1</v>
      </c>
      <c r="S1058" s="2">
        <v>41827</v>
      </c>
    </row>
    <row r="1059" spans="11:22" x14ac:dyDescent="0.35">
      <c r="K1059" s="6" t="s">
        <v>9696</v>
      </c>
      <c r="L1059" t="s">
        <v>8884</v>
      </c>
      <c r="M1059" t="s">
        <v>10</v>
      </c>
      <c r="N1059" t="s">
        <v>9696</v>
      </c>
      <c r="Q1059" t="s">
        <v>42</v>
      </c>
      <c r="R1059" t="b">
        <v>1</v>
      </c>
      <c r="S1059" s="2">
        <v>41827</v>
      </c>
    </row>
    <row r="1060" spans="11:22" x14ac:dyDescent="0.35">
      <c r="K1060" s="6" t="s">
        <v>9684</v>
      </c>
      <c r="L1060" t="s">
        <v>8864</v>
      </c>
      <c r="M1060" t="s">
        <v>10</v>
      </c>
      <c r="N1060" t="s">
        <v>9684</v>
      </c>
      <c r="Q1060" t="s">
        <v>42</v>
      </c>
      <c r="R1060" t="b">
        <v>1</v>
      </c>
      <c r="S1060" s="2">
        <v>41827</v>
      </c>
    </row>
    <row r="1061" spans="11:22" x14ac:dyDescent="0.35">
      <c r="K1061" s="6" t="s">
        <v>9652</v>
      </c>
      <c r="L1061" t="s">
        <v>8802</v>
      </c>
      <c r="M1061" t="s">
        <v>10</v>
      </c>
      <c r="N1061" t="s">
        <v>9652</v>
      </c>
      <c r="Q1061" t="s">
        <v>42</v>
      </c>
      <c r="R1061" t="b">
        <v>1</v>
      </c>
      <c r="S1061" s="2">
        <v>41827</v>
      </c>
    </row>
    <row r="1062" spans="11:22" x14ac:dyDescent="0.35">
      <c r="K1062" t="s">
        <v>10068</v>
      </c>
      <c r="M1062" t="s">
        <v>10</v>
      </c>
      <c r="S1062" s="2">
        <v>42277</v>
      </c>
    </row>
    <row r="1063" spans="11:22" x14ac:dyDescent="0.35">
      <c r="K1063" s="6" t="s">
        <v>9638</v>
      </c>
      <c r="L1063" t="s">
        <v>8686</v>
      </c>
      <c r="M1063" t="s">
        <v>10</v>
      </c>
      <c r="N1063" t="s">
        <v>9761</v>
      </c>
      <c r="Q1063" t="s">
        <v>42</v>
      </c>
      <c r="R1063" t="b">
        <v>1</v>
      </c>
      <c r="S1063" s="2">
        <v>41827</v>
      </c>
    </row>
    <row r="1064" spans="11:22" x14ac:dyDescent="0.35">
      <c r="K1064" s="6" t="s">
        <v>9680</v>
      </c>
      <c r="L1064" t="s">
        <v>8857</v>
      </c>
      <c r="M1064" t="s">
        <v>10</v>
      </c>
      <c r="N1064" t="s">
        <v>10069</v>
      </c>
      <c r="Q1064" t="s">
        <v>42</v>
      </c>
      <c r="R1064" t="b">
        <v>1</v>
      </c>
      <c r="S1064" s="2">
        <v>42277</v>
      </c>
      <c r="V1064" s="2">
        <v>46203</v>
      </c>
    </row>
    <row r="1065" spans="11:22" x14ac:dyDescent="0.35">
      <c r="K1065" s="6" t="s">
        <v>9681</v>
      </c>
      <c r="L1065" t="s">
        <v>1168</v>
      </c>
      <c r="M1065" t="s">
        <v>10</v>
      </c>
      <c r="N1065" t="s">
        <v>9876</v>
      </c>
      <c r="Q1065" t="s">
        <v>42</v>
      </c>
      <c r="R1065" t="b">
        <v>1</v>
      </c>
      <c r="S1065" s="2">
        <v>42277</v>
      </c>
    </row>
    <row r="1066" spans="11:22" x14ac:dyDescent="0.35">
      <c r="K1066" s="6" t="s">
        <v>9652</v>
      </c>
      <c r="L1066" t="s">
        <v>8802</v>
      </c>
      <c r="M1066" t="s">
        <v>10</v>
      </c>
      <c r="N1066" t="s">
        <v>9768</v>
      </c>
      <c r="Q1066" t="s">
        <v>42</v>
      </c>
      <c r="R1066" t="b">
        <v>1</v>
      </c>
      <c r="S1066" s="2">
        <v>41827</v>
      </c>
    </row>
    <row r="1067" spans="11:22" x14ac:dyDescent="0.35">
      <c r="K1067" t="s">
        <v>10070</v>
      </c>
      <c r="M1067" t="s">
        <v>10</v>
      </c>
      <c r="S1067" s="2">
        <v>43405</v>
      </c>
      <c r="V1067" s="2">
        <v>44027</v>
      </c>
    </row>
    <row r="1068" spans="11:22" x14ac:dyDescent="0.35">
      <c r="K1068" s="6" t="s">
        <v>9638</v>
      </c>
      <c r="L1068" t="s">
        <v>8686</v>
      </c>
      <c r="M1068" t="s">
        <v>10</v>
      </c>
      <c r="N1068" t="s">
        <v>9761</v>
      </c>
      <c r="Q1068" t="s">
        <v>42</v>
      </c>
      <c r="R1068" t="b">
        <v>1</v>
      </c>
      <c r="S1068" s="2">
        <v>41827</v>
      </c>
    </row>
    <row r="1069" spans="11:22" x14ac:dyDescent="0.35">
      <c r="K1069" s="6" t="s">
        <v>9686</v>
      </c>
      <c r="L1069" t="s">
        <v>9373</v>
      </c>
      <c r="M1069" t="s">
        <v>10</v>
      </c>
      <c r="N1069" t="s">
        <v>10042</v>
      </c>
      <c r="Q1069" t="s">
        <v>42</v>
      </c>
      <c r="R1069" t="b">
        <v>1</v>
      </c>
      <c r="S1069" s="2">
        <v>43405</v>
      </c>
    </row>
    <row r="1070" spans="11:22" x14ac:dyDescent="0.35">
      <c r="K1070" s="6" t="s">
        <v>9690</v>
      </c>
      <c r="L1070" t="s">
        <v>9381</v>
      </c>
      <c r="M1070" t="s">
        <v>10</v>
      </c>
      <c r="N1070" t="s">
        <v>10052</v>
      </c>
      <c r="Q1070" t="s">
        <v>42</v>
      </c>
      <c r="R1070" t="b">
        <v>1</v>
      </c>
      <c r="S1070" s="2">
        <v>43405</v>
      </c>
      <c r="V1070" s="2">
        <v>44027</v>
      </c>
    </row>
    <row r="1071" spans="11:22" x14ac:dyDescent="0.35">
      <c r="K1071" s="6" t="s">
        <v>9687</v>
      </c>
      <c r="L1071" t="s">
        <v>9375</v>
      </c>
      <c r="M1071" t="s">
        <v>10</v>
      </c>
      <c r="N1071" t="s">
        <v>10044</v>
      </c>
      <c r="Q1071" t="s">
        <v>42</v>
      </c>
      <c r="R1071" t="b">
        <v>1</v>
      </c>
      <c r="S1071" s="2">
        <v>43405</v>
      </c>
    </row>
    <row r="1072" spans="11:22" x14ac:dyDescent="0.35">
      <c r="K1072" s="6" t="s">
        <v>9637</v>
      </c>
      <c r="L1072" t="s">
        <v>1116</v>
      </c>
      <c r="M1072" t="s">
        <v>10</v>
      </c>
      <c r="N1072" t="s">
        <v>9762</v>
      </c>
      <c r="Q1072" t="s">
        <v>42</v>
      </c>
      <c r="R1072" t="b">
        <v>1</v>
      </c>
      <c r="S1072" s="2">
        <v>41827</v>
      </c>
    </row>
    <row r="1073" spans="11:22" x14ac:dyDescent="0.35">
      <c r="K1073" t="s">
        <v>10071</v>
      </c>
      <c r="M1073" t="s">
        <v>10</v>
      </c>
      <c r="S1073" s="2">
        <v>43405</v>
      </c>
      <c r="V1073" s="2">
        <v>44027</v>
      </c>
    </row>
    <row r="1074" spans="11:22" x14ac:dyDescent="0.35">
      <c r="K1074" s="6" t="s">
        <v>9638</v>
      </c>
      <c r="L1074" t="s">
        <v>8686</v>
      </c>
      <c r="M1074" t="s">
        <v>10</v>
      </c>
      <c r="N1074" t="s">
        <v>9761</v>
      </c>
      <c r="Q1074" t="s">
        <v>42</v>
      </c>
      <c r="R1074" t="b">
        <v>1</v>
      </c>
      <c r="S1074" s="2">
        <v>41827</v>
      </c>
    </row>
    <row r="1075" spans="11:22" x14ac:dyDescent="0.35">
      <c r="K1075" s="6" t="s">
        <v>9686</v>
      </c>
      <c r="L1075" t="s">
        <v>9373</v>
      </c>
      <c r="M1075" t="s">
        <v>10</v>
      </c>
      <c r="N1075" t="s">
        <v>10042</v>
      </c>
      <c r="Q1075" t="s">
        <v>42</v>
      </c>
      <c r="R1075" t="b">
        <v>1</v>
      </c>
      <c r="S1075" s="2">
        <v>43405</v>
      </c>
    </row>
    <row r="1076" spans="11:22" x14ac:dyDescent="0.35">
      <c r="K1076" s="6" t="s">
        <v>9690</v>
      </c>
      <c r="L1076" t="s">
        <v>9381</v>
      </c>
      <c r="M1076" t="s">
        <v>10</v>
      </c>
      <c r="N1076" t="s">
        <v>10052</v>
      </c>
      <c r="Q1076" t="s">
        <v>42</v>
      </c>
      <c r="R1076" t="b">
        <v>1</v>
      </c>
      <c r="S1076" s="2">
        <v>43405</v>
      </c>
      <c r="V1076" s="2">
        <v>44027</v>
      </c>
    </row>
    <row r="1077" spans="11:22" x14ac:dyDescent="0.35">
      <c r="K1077" s="6" t="s">
        <v>9637</v>
      </c>
      <c r="L1077" t="s">
        <v>1116</v>
      </c>
      <c r="M1077" t="s">
        <v>10</v>
      </c>
      <c r="N1077" t="s">
        <v>9762</v>
      </c>
      <c r="Q1077" t="s">
        <v>42</v>
      </c>
      <c r="R1077" t="b">
        <v>1</v>
      </c>
      <c r="S1077" s="2">
        <v>41827</v>
      </c>
    </row>
    <row r="1078" spans="11:22" x14ac:dyDescent="0.35">
      <c r="K1078" t="s">
        <v>10072</v>
      </c>
      <c r="M1078" t="s">
        <v>10</v>
      </c>
      <c r="S1078" s="2">
        <v>43405</v>
      </c>
    </row>
    <row r="1079" spans="11:22" x14ac:dyDescent="0.35">
      <c r="K1079" s="6" t="s">
        <v>9638</v>
      </c>
      <c r="L1079" t="s">
        <v>8686</v>
      </c>
      <c r="M1079" t="s">
        <v>10</v>
      </c>
      <c r="N1079" t="s">
        <v>9761</v>
      </c>
      <c r="Q1079" t="s">
        <v>42</v>
      </c>
      <c r="R1079" t="b">
        <v>1</v>
      </c>
      <c r="S1079" s="2">
        <v>41827</v>
      </c>
    </row>
    <row r="1080" spans="11:22" x14ac:dyDescent="0.35">
      <c r="K1080" s="6" t="s">
        <v>9686</v>
      </c>
      <c r="L1080" t="s">
        <v>9373</v>
      </c>
      <c r="M1080" t="s">
        <v>10</v>
      </c>
      <c r="N1080" t="s">
        <v>10042</v>
      </c>
      <c r="Q1080" t="s">
        <v>42</v>
      </c>
      <c r="R1080" t="b">
        <v>1</v>
      </c>
      <c r="S1080" s="2">
        <v>43405</v>
      </c>
    </row>
    <row r="1081" spans="11:22" x14ac:dyDescent="0.35">
      <c r="K1081" s="6" t="s">
        <v>9701</v>
      </c>
      <c r="L1081" t="s">
        <v>8890</v>
      </c>
      <c r="M1081" t="s">
        <v>10</v>
      </c>
      <c r="N1081" t="s">
        <v>10073</v>
      </c>
      <c r="Q1081" t="s">
        <v>42</v>
      </c>
      <c r="R1081" t="b">
        <v>1</v>
      </c>
      <c r="S1081" s="2">
        <v>43405</v>
      </c>
    </row>
    <row r="1082" spans="11:22" x14ac:dyDescent="0.35">
      <c r="K1082" s="6" t="s">
        <v>9702</v>
      </c>
      <c r="L1082" t="s">
        <v>8892</v>
      </c>
      <c r="M1082" t="s">
        <v>10</v>
      </c>
      <c r="N1082" t="s">
        <v>10074</v>
      </c>
      <c r="Q1082" t="s">
        <v>42</v>
      </c>
      <c r="R1082" t="b">
        <v>1</v>
      </c>
      <c r="S1082" s="2">
        <v>43405</v>
      </c>
    </row>
    <row r="1083" spans="11:22" x14ac:dyDescent="0.35">
      <c r="K1083" s="6" t="s">
        <v>9637</v>
      </c>
      <c r="L1083" t="s">
        <v>1116</v>
      </c>
      <c r="M1083" t="s">
        <v>10</v>
      </c>
      <c r="N1083" t="s">
        <v>9762</v>
      </c>
      <c r="Q1083" t="s">
        <v>42</v>
      </c>
      <c r="R1083" t="b">
        <v>1</v>
      </c>
      <c r="S1083" s="2">
        <v>41827</v>
      </c>
    </row>
    <row r="1084" spans="11:22" x14ac:dyDescent="0.35">
      <c r="K1084" t="s">
        <v>10075</v>
      </c>
      <c r="M1084" t="s">
        <v>10</v>
      </c>
      <c r="S1084" s="2">
        <v>43405</v>
      </c>
    </row>
    <row r="1085" spans="11:22" x14ac:dyDescent="0.35">
      <c r="K1085" s="6" t="s">
        <v>9638</v>
      </c>
      <c r="L1085" t="s">
        <v>8686</v>
      </c>
      <c r="M1085" t="s">
        <v>10</v>
      </c>
      <c r="N1085" t="s">
        <v>9761</v>
      </c>
      <c r="Q1085" t="s">
        <v>42</v>
      </c>
      <c r="R1085" t="b">
        <v>1</v>
      </c>
      <c r="S1085" s="2">
        <v>41827</v>
      </c>
    </row>
    <row r="1086" spans="11:22" x14ac:dyDescent="0.35">
      <c r="K1086" s="6" t="s">
        <v>9699</v>
      </c>
      <c r="L1086" t="s">
        <v>9700</v>
      </c>
      <c r="M1086" t="s">
        <v>10</v>
      </c>
      <c r="N1086" t="s">
        <v>10076</v>
      </c>
      <c r="Q1086" t="s">
        <v>42</v>
      </c>
      <c r="R1086" t="b">
        <v>1</v>
      </c>
      <c r="S1086" s="2">
        <v>43405</v>
      </c>
    </row>
    <row r="1087" spans="11:22" x14ac:dyDescent="0.35">
      <c r="K1087" s="6" t="s">
        <v>9637</v>
      </c>
      <c r="L1087" t="s">
        <v>1116</v>
      </c>
      <c r="M1087" t="s">
        <v>10</v>
      </c>
      <c r="N1087" t="s">
        <v>9762</v>
      </c>
      <c r="Q1087" t="s">
        <v>42</v>
      </c>
      <c r="R1087" t="b">
        <v>1</v>
      </c>
      <c r="S1087" s="2">
        <v>41827</v>
      </c>
    </row>
    <row r="1088" spans="11:22" x14ac:dyDescent="0.35">
      <c r="K1088" t="s">
        <v>10077</v>
      </c>
      <c r="M1088" t="s">
        <v>10</v>
      </c>
      <c r="S1088" s="2">
        <v>43405</v>
      </c>
      <c r="V1088" s="2">
        <v>44027</v>
      </c>
    </row>
    <row r="1089" spans="11:19" x14ac:dyDescent="0.35">
      <c r="K1089" s="6" t="s">
        <v>9638</v>
      </c>
      <c r="L1089" t="s">
        <v>8686</v>
      </c>
      <c r="M1089" t="s">
        <v>10</v>
      </c>
      <c r="N1089" t="s">
        <v>9761</v>
      </c>
      <c r="Q1089" t="s">
        <v>42</v>
      </c>
      <c r="R1089" t="b">
        <v>1</v>
      </c>
      <c r="S1089" s="2">
        <v>41827</v>
      </c>
    </row>
    <row r="1090" spans="11:19" x14ac:dyDescent="0.35">
      <c r="K1090" s="6" t="s">
        <v>9698</v>
      </c>
      <c r="L1090" t="s">
        <v>8888</v>
      </c>
      <c r="M1090" t="s">
        <v>10</v>
      </c>
      <c r="N1090" t="s">
        <v>10078</v>
      </c>
      <c r="Q1090" t="s">
        <v>42</v>
      </c>
      <c r="R1090" t="b">
        <v>1</v>
      </c>
      <c r="S1090" s="2">
        <v>43405</v>
      </c>
    </row>
    <row r="1091" spans="11:19" x14ac:dyDescent="0.35">
      <c r="K1091" s="6" t="s">
        <v>9699</v>
      </c>
      <c r="L1091" t="s">
        <v>9700</v>
      </c>
      <c r="M1091" t="s">
        <v>10</v>
      </c>
      <c r="N1091" t="s">
        <v>10076</v>
      </c>
      <c r="Q1091" t="s">
        <v>42</v>
      </c>
      <c r="R1091" t="b">
        <v>1</v>
      </c>
      <c r="S1091" s="2">
        <v>43405</v>
      </c>
    </row>
    <row r="1092" spans="11:19" x14ac:dyDescent="0.35">
      <c r="K1092" s="6" t="s">
        <v>9637</v>
      </c>
      <c r="L1092" t="s">
        <v>1116</v>
      </c>
      <c r="M1092" t="s">
        <v>10</v>
      </c>
      <c r="N1092" t="s">
        <v>9762</v>
      </c>
      <c r="Q1092" t="s">
        <v>42</v>
      </c>
      <c r="R1092" t="b">
        <v>1</v>
      </c>
      <c r="S1092" s="2">
        <v>41827</v>
      </c>
    </row>
    <row r="1093" spans="11:19" x14ac:dyDescent="0.35">
      <c r="K1093" t="s">
        <v>10079</v>
      </c>
      <c r="M1093" t="s">
        <v>10</v>
      </c>
      <c r="S1093" s="2">
        <v>43405</v>
      </c>
    </row>
    <row r="1094" spans="11:19" x14ac:dyDescent="0.35">
      <c r="K1094" s="6" t="s">
        <v>9703</v>
      </c>
      <c r="L1094" t="s">
        <v>9704</v>
      </c>
      <c r="M1094" t="s">
        <v>10</v>
      </c>
      <c r="N1094" t="s">
        <v>10080</v>
      </c>
      <c r="Q1094" t="s">
        <v>42</v>
      </c>
      <c r="R1094" t="b">
        <v>1</v>
      </c>
      <c r="S1094" s="2">
        <v>43405</v>
      </c>
    </row>
    <row r="1095" spans="11:19" x14ac:dyDescent="0.35">
      <c r="K1095" s="6" t="s">
        <v>9705</v>
      </c>
      <c r="L1095" t="s">
        <v>9706</v>
      </c>
      <c r="M1095" t="s">
        <v>10</v>
      </c>
      <c r="N1095" t="s">
        <v>10081</v>
      </c>
      <c r="Q1095" t="s">
        <v>42</v>
      </c>
      <c r="R1095" t="b">
        <v>1</v>
      </c>
      <c r="S1095" s="2">
        <v>43405</v>
      </c>
    </row>
    <row r="1096" spans="11:19" x14ac:dyDescent="0.35">
      <c r="K1096" s="6" t="s">
        <v>9707</v>
      </c>
      <c r="L1096" t="s">
        <v>9708</v>
      </c>
      <c r="M1096" t="s">
        <v>10</v>
      </c>
      <c r="N1096" t="s">
        <v>10082</v>
      </c>
      <c r="Q1096" t="s">
        <v>42</v>
      </c>
      <c r="R1096" t="b">
        <v>1</v>
      </c>
      <c r="S1096" s="2">
        <v>43405</v>
      </c>
    </row>
    <row r="1097" spans="11:19" x14ac:dyDescent="0.35">
      <c r="K1097" s="6" t="s">
        <v>9709</v>
      </c>
      <c r="L1097" t="s">
        <v>9710</v>
      </c>
      <c r="M1097" t="s">
        <v>10</v>
      </c>
      <c r="N1097" t="s">
        <v>10083</v>
      </c>
      <c r="Q1097" t="s">
        <v>42</v>
      </c>
      <c r="R1097" t="b">
        <v>1</v>
      </c>
      <c r="S1097" s="2">
        <v>43405</v>
      </c>
    </row>
    <row r="1098" spans="11:19" x14ac:dyDescent="0.35">
      <c r="K1098" t="s">
        <v>10084</v>
      </c>
      <c r="M1098" t="s">
        <v>10</v>
      </c>
      <c r="S1098" s="2">
        <v>43405</v>
      </c>
    </row>
    <row r="1099" spans="11:19" x14ac:dyDescent="0.35">
      <c r="K1099" s="6" t="s">
        <v>9703</v>
      </c>
      <c r="L1099" t="s">
        <v>9704</v>
      </c>
      <c r="M1099" t="s">
        <v>10</v>
      </c>
      <c r="N1099" t="s">
        <v>10080</v>
      </c>
      <c r="Q1099" t="s">
        <v>42</v>
      </c>
      <c r="R1099" t="b">
        <v>1</v>
      </c>
      <c r="S1099" s="2">
        <v>43405</v>
      </c>
    </row>
    <row r="1100" spans="11:19" x14ac:dyDescent="0.35">
      <c r="K1100" s="6" t="s">
        <v>9711</v>
      </c>
      <c r="L1100" t="s">
        <v>9712</v>
      </c>
      <c r="M1100" t="s">
        <v>10</v>
      </c>
      <c r="N1100" t="s">
        <v>10085</v>
      </c>
      <c r="Q1100" t="s">
        <v>42</v>
      </c>
      <c r="R1100" t="b">
        <v>1</v>
      </c>
      <c r="S1100" s="2">
        <v>43405</v>
      </c>
    </row>
    <row r="1101" spans="11:19" x14ac:dyDescent="0.35">
      <c r="K1101" s="6" t="s">
        <v>9713</v>
      </c>
      <c r="L1101" t="s">
        <v>9714</v>
      </c>
      <c r="M1101" t="s">
        <v>10</v>
      </c>
      <c r="N1101" t="s">
        <v>10086</v>
      </c>
      <c r="Q1101" t="s">
        <v>42</v>
      </c>
      <c r="R1101" t="b">
        <v>1</v>
      </c>
      <c r="S1101" s="2">
        <v>43405</v>
      </c>
    </row>
    <row r="1102" spans="11:19" x14ac:dyDescent="0.35">
      <c r="K1102" t="s">
        <v>10087</v>
      </c>
      <c r="M1102" t="s">
        <v>10</v>
      </c>
      <c r="S1102" s="2">
        <v>44027</v>
      </c>
    </row>
    <row r="1103" spans="11:19" x14ac:dyDescent="0.35">
      <c r="K1103" s="6" t="s">
        <v>9638</v>
      </c>
      <c r="L1103" t="s">
        <v>8686</v>
      </c>
      <c r="M1103" t="s">
        <v>10</v>
      </c>
      <c r="N1103" t="s">
        <v>9761</v>
      </c>
      <c r="Q1103" t="s">
        <v>42</v>
      </c>
      <c r="R1103" t="b">
        <v>1</v>
      </c>
      <c r="S1103" s="2">
        <v>41827</v>
      </c>
    </row>
    <row r="1104" spans="11:19" x14ac:dyDescent="0.35">
      <c r="K1104" s="6" t="s">
        <v>9698</v>
      </c>
      <c r="L1104" t="s">
        <v>8888</v>
      </c>
      <c r="M1104" t="s">
        <v>10</v>
      </c>
      <c r="N1104" t="s">
        <v>10078</v>
      </c>
      <c r="Q1104" t="s">
        <v>42</v>
      </c>
      <c r="R1104" t="b">
        <v>1</v>
      </c>
      <c r="S1104" s="2">
        <v>43405</v>
      </c>
    </row>
    <row r="1105" spans="11:19" x14ac:dyDescent="0.35">
      <c r="K1105" s="6" t="s">
        <v>9699</v>
      </c>
      <c r="L1105" t="s">
        <v>9700</v>
      </c>
      <c r="M1105" t="s">
        <v>10</v>
      </c>
      <c r="N1105" t="s">
        <v>10076</v>
      </c>
      <c r="Q1105" t="s">
        <v>42</v>
      </c>
      <c r="R1105" t="b">
        <v>1</v>
      </c>
      <c r="S1105" s="2">
        <v>43405</v>
      </c>
    </row>
    <row r="1106" spans="11:19" x14ac:dyDescent="0.35">
      <c r="K1106" s="6" t="s">
        <v>9715</v>
      </c>
      <c r="L1106" t="s">
        <v>9716</v>
      </c>
      <c r="M1106" t="s">
        <v>10</v>
      </c>
      <c r="N1106" t="s">
        <v>10088</v>
      </c>
      <c r="Q1106" t="s">
        <v>42</v>
      </c>
      <c r="R1106" t="b">
        <v>1</v>
      </c>
      <c r="S1106" s="2">
        <v>44027</v>
      </c>
    </row>
    <row r="1107" spans="11:19" x14ac:dyDescent="0.35">
      <c r="K1107" s="6" t="s">
        <v>9637</v>
      </c>
      <c r="L1107" t="s">
        <v>1116</v>
      </c>
      <c r="M1107" t="s">
        <v>10</v>
      </c>
      <c r="N1107" t="s">
        <v>9762</v>
      </c>
      <c r="Q1107" t="s">
        <v>42</v>
      </c>
      <c r="R1107" t="b">
        <v>1</v>
      </c>
      <c r="S1107" s="2">
        <v>41827</v>
      </c>
    </row>
    <row r="1108" spans="11:19" x14ac:dyDescent="0.35">
      <c r="K1108" t="s">
        <v>10089</v>
      </c>
      <c r="M1108" t="s">
        <v>10</v>
      </c>
      <c r="S1108" s="2">
        <v>45122</v>
      </c>
    </row>
    <row r="1109" spans="11:19" x14ac:dyDescent="0.35">
      <c r="K1109" s="6" t="s">
        <v>9638</v>
      </c>
      <c r="L1109" t="s">
        <v>8686</v>
      </c>
      <c r="M1109" t="s">
        <v>10</v>
      </c>
      <c r="N1109" t="s">
        <v>9761</v>
      </c>
      <c r="Q1109" t="s">
        <v>42</v>
      </c>
      <c r="R1109" t="b">
        <v>1</v>
      </c>
      <c r="S1109" s="2">
        <v>45122</v>
      </c>
    </row>
    <row r="1110" spans="11:19" x14ac:dyDescent="0.35">
      <c r="K1110" s="6" t="s">
        <v>9655</v>
      </c>
      <c r="L1110" t="s">
        <v>8808</v>
      </c>
      <c r="M1110" t="s">
        <v>10</v>
      </c>
      <c r="N1110" t="s">
        <v>9797</v>
      </c>
      <c r="Q1110" t="s">
        <v>42</v>
      </c>
      <c r="R1110" t="b">
        <v>1</v>
      </c>
      <c r="S1110" s="2">
        <v>45122</v>
      </c>
    </row>
    <row r="1111" spans="11:19" x14ac:dyDescent="0.35">
      <c r="K1111" s="6" t="s">
        <v>9656</v>
      </c>
      <c r="L1111" t="s">
        <v>8810</v>
      </c>
      <c r="M1111" t="s">
        <v>10</v>
      </c>
      <c r="N1111" t="s">
        <v>9798</v>
      </c>
      <c r="Q1111" t="s">
        <v>42</v>
      </c>
      <c r="R1111" t="b">
        <v>1</v>
      </c>
      <c r="S1111" s="2">
        <v>45122</v>
      </c>
    </row>
    <row r="1112" spans="11:19" x14ac:dyDescent="0.35">
      <c r="K1112" s="6" t="s">
        <v>9652</v>
      </c>
      <c r="L1112" t="s">
        <v>8802</v>
      </c>
      <c r="M1112" t="s">
        <v>10</v>
      </c>
      <c r="N1112" t="s">
        <v>9768</v>
      </c>
      <c r="Q1112" t="s">
        <v>42</v>
      </c>
      <c r="R1112" t="b">
        <v>1</v>
      </c>
      <c r="S1112" s="2">
        <v>45122</v>
      </c>
    </row>
    <row r="1113" spans="11:19" x14ac:dyDescent="0.35">
      <c r="K1113" t="s">
        <v>10090</v>
      </c>
      <c r="M1113" t="s">
        <v>10</v>
      </c>
      <c r="S1113" s="2">
        <v>42277</v>
      </c>
    </row>
    <row r="1114" spans="11:19" x14ac:dyDescent="0.35">
      <c r="K1114" s="6" t="s">
        <v>9638</v>
      </c>
      <c r="L1114" t="s">
        <v>8686</v>
      </c>
      <c r="M1114" t="s">
        <v>10</v>
      </c>
      <c r="N1114" t="s">
        <v>9761</v>
      </c>
      <c r="Q1114" t="s">
        <v>42</v>
      </c>
      <c r="R1114" t="b">
        <v>1</v>
      </c>
      <c r="S1114" s="2">
        <v>41827</v>
      </c>
    </row>
    <row r="1115" spans="11:19" x14ac:dyDescent="0.35">
      <c r="K1115" s="6" t="s">
        <v>9680</v>
      </c>
      <c r="L1115" t="s">
        <v>8857</v>
      </c>
      <c r="M1115" t="s">
        <v>10</v>
      </c>
      <c r="N1115" t="s">
        <v>10091</v>
      </c>
      <c r="Q1115" t="s">
        <v>42</v>
      </c>
      <c r="R1115" t="b">
        <v>1</v>
      </c>
      <c r="S1115" s="2">
        <v>42277</v>
      </c>
    </row>
    <row r="1116" spans="11:19" x14ac:dyDescent="0.35">
      <c r="K1116" s="6" t="s">
        <v>9652</v>
      </c>
      <c r="L1116" t="s">
        <v>8802</v>
      </c>
      <c r="M1116" t="s">
        <v>10</v>
      </c>
      <c r="N1116" t="s">
        <v>9768</v>
      </c>
      <c r="Q1116" t="s">
        <v>42</v>
      </c>
      <c r="R1116" t="b">
        <v>1</v>
      </c>
      <c r="S1116" s="2">
        <v>41827</v>
      </c>
    </row>
    <row r="1117" spans="11:19" x14ac:dyDescent="0.35">
      <c r="K1117" t="s">
        <v>10092</v>
      </c>
      <c r="M1117" t="s">
        <v>10</v>
      </c>
      <c r="S1117" s="2">
        <v>42277</v>
      </c>
    </row>
    <row r="1118" spans="11:19" x14ac:dyDescent="0.35">
      <c r="K1118" s="6" t="s">
        <v>9638</v>
      </c>
      <c r="L1118" t="s">
        <v>8686</v>
      </c>
      <c r="M1118" t="s">
        <v>10</v>
      </c>
      <c r="N1118" t="s">
        <v>9761</v>
      </c>
      <c r="Q1118" t="s">
        <v>42</v>
      </c>
      <c r="R1118" t="b">
        <v>1</v>
      </c>
      <c r="S1118" s="2">
        <v>41827</v>
      </c>
    </row>
    <row r="1119" spans="11:19" x14ac:dyDescent="0.35">
      <c r="K1119" s="6" t="s">
        <v>9682</v>
      </c>
      <c r="L1119" t="s">
        <v>8860</v>
      </c>
      <c r="M1119" t="s">
        <v>10</v>
      </c>
      <c r="N1119" t="s">
        <v>10093</v>
      </c>
      <c r="Q1119" t="s">
        <v>42</v>
      </c>
      <c r="R1119" t="b">
        <v>1</v>
      </c>
      <c r="S1119" s="2">
        <v>42277</v>
      </c>
    </row>
    <row r="1120" spans="11:19" x14ac:dyDescent="0.35">
      <c r="K1120" s="6" t="s">
        <v>9681</v>
      </c>
      <c r="L1120" t="s">
        <v>1168</v>
      </c>
      <c r="M1120" t="s">
        <v>10</v>
      </c>
      <c r="N1120" t="s">
        <v>9876</v>
      </c>
      <c r="Q1120" t="s">
        <v>42</v>
      </c>
      <c r="R1120" t="b">
        <v>1</v>
      </c>
      <c r="S1120" s="2">
        <v>42277</v>
      </c>
    </row>
    <row r="1121" spans="11:22" x14ac:dyDescent="0.35">
      <c r="K1121" s="6" t="s">
        <v>9652</v>
      </c>
      <c r="L1121" t="s">
        <v>8802</v>
      </c>
      <c r="M1121" t="s">
        <v>10</v>
      </c>
      <c r="N1121" t="s">
        <v>9768</v>
      </c>
      <c r="Q1121" t="s">
        <v>42</v>
      </c>
      <c r="R1121" t="b">
        <v>1</v>
      </c>
      <c r="S1121" s="2">
        <v>41827</v>
      </c>
    </row>
    <row r="1122" spans="11:22" x14ac:dyDescent="0.35">
      <c r="K1122" t="s">
        <v>10094</v>
      </c>
      <c r="M1122" t="s">
        <v>10</v>
      </c>
      <c r="S1122" s="2">
        <v>42277</v>
      </c>
    </row>
    <row r="1123" spans="11:22" x14ac:dyDescent="0.35">
      <c r="K1123" s="6" t="s">
        <v>9638</v>
      </c>
      <c r="L1123" t="s">
        <v>8686</v>
      </c>
      <c r="M1123" t="s">
        <v>10</v>
      </c>
      <c r="N1123" t="s">
        <v>9761</v>
      </c>
      <c r="Q1123" t="s">
        <v>42</v>
      </c>
      <c r="R1123" t="b">
        <v>1</v>
      </c>
      <c r="S1123" s="2">
        <v>41827</v>
      </c>
    </row>
    <row r="1124" spans="11:22" x14ac:dyDescent="0.35">
      <c r="K1124" s="6" t="s">
        <v>9682</v>
      </c>
      <c r="L1124" t="s">
        <v>8860</v>
      </c>
      <c r="M1124" t="s">
        <v>10</v>
      </c>
      <c r="N1124" t="s">
        <v>10093</v>
      </c>
      <c r="Q1124" t="s">
        <v>42</v>
      </c>
      <c r="R1124" t="b">
        <v>1</v>
      </c>
      <c r="S1124" s="2">
        <v>42277</v>
      </c>
    </row>
    <row r="1125" spans="11:22" x14ac:dyDescent="0.35">
      <c r="K1125" s="6" t="s">
        <v>9652</v>
      </c>
      <c r="L1125" t="s">
        <v>8802</v>
      </c>
      <c r="M1125" t="s">
        <v>10</v>
      </c>
      <c r="N1125" t="s">
        <v>9768</v>
      </c>
      <c r="Q1125" t="s">
        <v>42</v>
      </c>
      <c r="R1125" t="b">
        <v>1</v>
      </c>
      <c r="S1125" s="2">
        <v>41827</v>
      </c>
    </row>
    <row r="1126" spans="11:22" x14ac:dyDescent="0.35">
      <c r="K1126" t="s">
        <v>10095</v>
      </c>
      <c r="M1126" t="s">
        <v>10</v>
      </c>
      <c r="S1126" s="2">
        <v>42277</v>
      </c>
      <c r="V1126" s="2">
        <v>45122</v>
      </c>
    </row>
    <row r="1127" spans="11:22" x14ac:dyDescent="0.35">
      <c r="K1127" s="6" t="s">
        <v>9638</v>
      </c>
      <c r="L1127" t="s">
        <v>8686</v>
      </c>
      <c r="M1127" t="s">
        <v>10</v>
      </c>
      <c r="N1127" t="s">
        <v>9761</v>
      </c>
      <c r="Q1127" t="s">
        <v>42</v>
      </c>
      <c r="R1127" t="b">
        <v>1</v>
      </c>
      <c r="S1127" s="2">
        <v>41827</v>
      </c>
    </row>
    <row r="1128" spans="11:22" x14ac:dyDescent="0.35">
      <c r="K1128" s="6" t="s">
        <v>9683</v>
      </c>
      <c r="L1128" t="s">
        <v>8862</v>
      </c>
      <c r="M1128" t="s">
        <v>10</v>
      </c>
      <c r="N1128" t="s">
        <v>10096</v>
      </c>
      <c r="Q1128" t="s">
        <v>42</v>
      </c>
      <c r="R1128" t="b">
        <v>1</v>
      </c>
      <c r="S1128" s="2">
        <v>42277</v>
      </c>
      <c r="V1128" s="2">
        <v>45122</v>
      </c>
    </row>
    <row r="1129" spans="11:22" x14ac:dyDescent="0.35">
      <c r="K1129" s="6" t="s">
        <v>9681</v>
      </c>
      <c r="L1129" t="s">
        <v>1168</v>
      </c>
      <c r="M1129" t="s">
        <v>10</v>
      </c>
      <c r="N1129" t="s">
        <v>9876</v>
      </c>
      <c r="Q1129" t="s">
        <v>42</v>
      </c>
      <c r="R1129" t="b">
        <v>1</v>
      </c>
      <c r="S1129" s="2">
        <v>42277</v>
      </c>
    </row>
    <row r="1130" spans="11:22" x14ac:dyDescent="0.35">
      <c r="K1130" s="6" t="s">
        <v>9652</v>
      </c>
      <c r="L1130" t="s">
        <v>8802</v>
      </c>
      <c r="M1130" t="s">
        <v>10</v>
      </c>
      <c r="N1130" t="s">
        <v>9768</v>
      </c>
      <c r="Q1130" t="s">
        <v>42</v>
      </c>
      <c r="R1130" t="b">
        <v>1</v>
      </c>
      <c r="S1130" s="2">
        <v>41827</v>
      </c>
    </row>
    <row r="1131" spans="11:22" x14ac:dyDescent="0.35">
      <c r="K1131" t="s">
        <v>10097</v>
      </c>
      <c r="M1131" t="s">
        <v>10</v>
      </c>
      <c r="S1131" s="2">
        <v>42277</v>
      </c>
      <c r="V1131" s="2">
        <v>45122</v>
      </c>
    </row>
    <row r="1132" spans="11:22" x14ac:dyDescent="0.35">
      <c r="K1132" s="6" t="s">
        <v>9638</v>
      </c>
      <c r="L1132" t="s">
        <v>8686</v>
      </c>
      <c r="M1132" t="s">
        <v>10</v>
      </c>
      <c r="N1132" t="s">
        <v>9761</v>
      </c>
      <c r="Q1132" t="s">
        <v>42</v>
      </c>
      <c r="R1132" t="b">
        <v>1</v>
      </c>
      <c r="S1132" s="2">
        <v>41827</v>
      </c>
    </row>
    <row r="1133" spans="11:22" x14ac:dyDescent="0.35">
      <c r="K1133" s="6" t="s">
        <v>9683</v>
      </c>
      <c r="L1133" t="s">
        <v>8862</v>
      </c>
      <c r="M1133" t="s">
        <v>10</v>
      </c>
      <c r="N1133" t="s">
        <v>10096</v>
      </c>
      <c r="Q1133" t="s">
        <v>42</v>
      </c>
      <c r="R1133" t="b">
        <v>1</v>
      </c>
      <c r="S1133" s="2">
        <v>42277</v>
      </c>
      <c r="V1133" s="2">
        <v>45122</v>
      </c>
    </row>
    <row r="1134" spans="11:22" x14ac:dyDescent="0.35">
      <c r="K1134" s="6" t="s">
        <v>9652</v>
      </c>
      <c r="L1134" t="s">
        <v>8802</v>
      </c>
      <c r="M1134" t="s">
        <v>10</v>
      </c>
      <c r="N1134" t="s">
        <v>9768</v>
      </c>
      <c r="Q1134" t="s">
        <v>42</v>
      </c>
      <c r="R1134" t="b">
        <v>1</v>
      </c>
      <c r="S1134" s="2">
        <v>41827</v>
      </c>
    </row>
    <row r="1135" spans="11:22" x14ac:dyDescent="0.35">
      <c r="K1135" t="s">
        <v>10098</v>
      </c>
      <c r="M1135" t="s">
        <v>10</v>
      </c>
      <c r="S1135" s="2">
        <v>42277</v>
      </c>
      <c r="U1135" s="2">
        <v>45122</v>
      </c>
    </row>
    <row r="1136" spans="11:22" x14ac:dyDescent="0.35">
      <c r="K1136" s="6" t="s">
        <v>9638</v>
      </c>
      <c r="L1136" t="s">
        <v>8686</v>
      </c>
      <c r="M1136" t="s">
        <v>10</v>
      </c>
      <c r="N1136" t="s">
        <v>9761</v>
      </c>
      <c r="Q1136" t="s">
        <v>42</v>
      </c>
      <c r="R1136" t="b">
        <v>1</v>
      </c>
      <c r="S1136" s="2">
        <v>41827</v>
      </c>
    </row>
    <row r="1137" spans="11:21" x14ac:dyDescent="0.35">
      <c r="K1137" s="6" t="s">
        <v>9685</v>
      </c>
      <c r="L1137" t="s">
        <v>8866</v>
      </c>
      <c r="M1137" t="s">
        <v>10</v>
      </c>
      <c r="N1137" t="s">
        <v>10099</v>
      </c>
      <c r="Q1137" t="s">
        <v>42</v>
      </c>
      <c r="R1137" t="b">
        <v>1</v>
      </c>
      <c r="S1137" s="2">
        <v>42277</v>
      </c>
    </row>
    <row r="1138" spans="11:21" x14ac:dyDescent="0.35">
      <c r="K1138" s="6" t="s">
        <v>9681</v>
      </c>
      <c r="L1138" t="s">
        <v>1168</v>
      </c>
      <c r="M1138" t="s">
        <v>10</v>
      </c>
      <c r="N1138" t="s">
        <v>9876</v>
      </c>
      <c r="Q1138" t="s">
        <v>42</v>
      </c>
      <c r="R1138" t="b">
        <v>1</v>
      </c>
      <c r="S1138" s="2">
        <v>42277</v>
      </c>
    </row>
    <row r="1139" spans="11:21" x14ac:dyDescent="0.35">
      <c r="K1139" s="6" t="s">
        <v>9652</v>
      </c>
      <c r="L1139" t="s">
        <v>8802</v>
      </c>
      <c r="M1139" t="s">
        <v>10</v>
      </c>
      <c r="N1139" t="s">
        <v>9768</v>
      </c>
      <c r="Q1139" t="s">
        <v>42</v>
      </c>
      <c r="R1139" t="b">
        <v>1</v>
      </c>
      <c r="S1139" s="2">
        <v>41827</v>
      </c>
    </row>
    <row r="1140" spans="11:21" x14ac:dyDescent="0.35">
      <c r="K1140" t="s">
        <v>10100</v>
      </c>
      <c r="M1140" t="s">
        <v>10</v>
      </c>
      <c r="S1140" s="2">
        <v>42277</v>
      </c>
      <c r="U1140" s="2">
        <v>45122</v>
      </c>
    </row>
    <row r="1141" spans="11:21" x14ac:dyDescent="0.35">
      <c r="K1141" s="6" t="s">
        <v>9638</v>
      </c>
      <c r="L1141" t="s">
        <v>8686</v>
      </c>
      <c r="M1141" t="s">
        <v>10</v>
      </c>
      <c r="N1141" t="s">
        <v>9761</v>
      </c>
      <c r="Q1141" t="s">
        <v>42</v>
      </c>
      <c r="R1141" t="b">
        <v>1</v>
      </c>
      <c r="S1141" s="2">
        <v>41827</v>
      </c>
    </row>
    <row r="1142" spans="11:21" x14ac:dyDescent="0.35">
      <c r="K1142" s="6" t="s">
        <v>9685</v>
      </c>
      <c r="L1142" t="s">
        <v>8866</v>
      </c>
      <c r="M1142" t="s">
        <v>10</v>
      </c>
      <c r="N1142" t="s">
        <v>10099</v>
      </c>
      <c r="Q1142" t="s">
        <v>42</v>
      </c>
      <c r="R1142" t="b">
        <v>1</v>
      </c>
      <c r="S1142" s="2">
        <v>42277</v>
      </c>
    </row>
    <row r="1143" spans="11:21" x14ac:dyDescent="0.35">
      <c r="K1143" s="6" t="s">
        <v>9652</v>
      </c>
      <c r="L1143" t="s">
        <v>8802</v>
      </c>
      <c r="M1143" t="s">
        <v>10</v>
      </c>
      <c r="N1143" t="s">
        <v>9768</v>
      </c>
      <c r="Q1143" t="s">
        <v>42</v>
      </c>
      <c r="R1143" t="b">
        <v>1</v>
      </c>
      <c r="S1143" s="2">
        <v>41827</v>
      </c>
    </row>
    <row r="1144" spans="11:21" x14ac:dyDescent="0.35">
      <c r="K1144" t="s">
        <v>10101</v>
      </c>
      <c r="M1144" t="s">
        <v>10</v>
      </c>
      <c r="S1144" s="2">
        <v>42277</v>
      </c>
    </row>
    <row r="1145" spans="11:21" x14ac:dyDescent="0.35">
      <c r="K1145" s="6" t="s">
        <v>9638</v>
      </c>
      <c r="L1145" t="s">
        <v>8686</v>
      </c>
      <c r="M1145" t="s">
        <v>10</v>
      </c>
      <c r="N1145" t="s">
        <v>9761</v>
      </c>
      <c r="Q1145" t="s">
        <v>42</v>
      </c>
      <c r="R1145" t="b">
        <v>1</v>
      </c>
      <c r="S1145" s="2">
        <v>41827</v>
      </c>
    </row>
    <row r="1146" spans="11:21" x14ac:dyDescent="0.35">
      <c r="K1146" s="6" t="s">
        <v>9691</v>
      </c>
      <c r="L1146" t="s">
        <v>8868</v>
      </c>
      <c r="M1146" t="s">
        <v>10</v>
      </c>
      <c r="N1146" t="s">
        <v>10102</v>
      </c>
      <c r="Q1146" t="s">
        <v>42</v>
      </c>
      <c r="R1146" t="b">
        <v>1</v>
      </c>
      <c r="S1146" s="2">
        <v>42277</v>
      </c>
    </row>
    <row r="1147" spans="11:21" x14ac:dyDescent="0.35">
      <c r="K1147" s="6" t="s">
        <v>9652</v>
      </c>
      <c r="L1147" t="s">
        <v>8802</v>
      </c>
      <c r="M1147" t="s">
        <v>10</v>
      </c>
      <c r="N1147" t="s">
        <v>9768</v>
      </c>
      <c r="Q1147" t="s">
        <v>42</v>
      </c>
      <c r="R1147" t="b">
        <v>1</v>
      </c>
      <c r="S1147" s="2">
        <v>41827</v>
      </c>
    </row>
    <row r="1148" spans="11:21" x14ac:dyDescent="0.35">
      <c r="K1148" t="s">
        <v>10103</v>
      </c>
      <c r="M1148" t="s">
        <v>10</v>
      </c>
      <c r="S1148" s="2">
        <v>42277</v>
      </c>
      <c r="U1148" s="2">
        <v>41639</v>
      </c>
    </row>
    <row r="1149" spans="11:21" x14ac:dyDescent="0.35">
      <c r="K1149" s="6" t="s">
        <v>9095</v>
      </c>
      <c r="L1149" t="s">
        <v>9394</v>
      </c>
      <c r="M1149" t="s">
        <v>10</v>
      </c>
      <c r="N1149" t="s">
        <v>9190</v>
      </c>
      <c r="Q1149" t="s">
        <v>42</v>
      </c>
      <c r="R1149" t="b">
        <v>1</v>
      </c>
      <c r="S1149" s="2">
        <v>42277</v>
      </c>
      <c r="U1149" s="2">
        <v>41639</v>
      </c>
    </row>
    <row r="1150" spans="11:21" x14ac:dyDescent="0.35">
      <c r="K1150" s="6" t="s">
        <v>9096</v>
      </c>
      <c r="L1150" t="s">
        <v>8870</v>
      </c>
      <c r="M1150" t="s">
        <v>10</v>
      </c>
      <c r="N1150" t="s">
        <v>9191</v>
      </c>
      <c r="Q1150" t="s">
        <v>42</v>
      </c>
      <c r="R1150" t="b">
        <v>1</v>
      </c>
      <c r="S1150" s="2">
        <v>42277</v>
      </c>
      <c r="U1150" s="2">
        <v>41639</v>
      </c>
    </row>
    <row r="1151" spans="11:21" x14ac:dyDescent="0.35">
      <c r="K1151" s="6" t="s">
        <v>9097</v>
      </c>
      <c r="L1151" t="s">
        <v>8872</v>
      </c>
      <c r="M1151" t="s">
        <v>10</v>
      </c>
      <c r="N1151" t="s">
        <v>9192</v>
      </c>
      <c r="Q1151" t="s">
        <v>42</v>
      </c>
      <c r="R1151" t="b">
        <v>1</v>
      </c>
      <c r="S1151" s="2">
        <v>42277</v>
      </c>
      <c r="U1151" s="2">
        <v>41639</v>
      </c>
    </row>
    <row r="1152" spans="11:21" x14ac:dyDescent="0.35">
      <c r="K1152" s="6" t="s">
        <v>9098</v>
      </c>
      <c r="L1152" t="s">
        <v>8874</v>
      </c>
      <c r="M1152" t="s">
        <v>10</v>
      </c>
      <c r="N1152" t="s">
        <v>9193</v>
      </c>
      <c r="Q1152" t="s">
        <v>42</v>
      </c>
      <c r="R1152" t="b">
        <v>1</v>
      </c>
      <c r="S1152" s="2">
        <v>42277</v>
      </c>
      <c r="U1152" s="2">
        <v>41639</v>
      </c>
    </row>
    <row r="1153" spans="11:21" x14ac:dyDescent="0.35">
      <c r="K1153" t="s">
        <v>10104</v>
      </c>
      <c r="M1153" t="s">
        <v>10</v>
      </c>
      <c r="S1153" s="2">
        <v>41827</v>
      </c>
      <c r="U1153" s="2">
        <v>42277</v>
      </c>
    </row>
    <row r="1154" spans="11:21" x14ac:dyDescent="0.35">
      <c r="K1154" s="6" t="s">
        <v>9638</v>
      </c>
      <c r="L1154" t="s">
        <v>8686</v>
      </c>
      <c r="M1154" t="s">
        <v>10</v>
      </c>
      <c r="N1154" t="s">
        <v>9638</v>
      </c>
      <c r="Q1154" t="s">
        <v>42</v>
      </c>
      <c r="R1154" t="b">
        <v>1</v>
      </c>
      <c r="S1154" s="2">
        <v>41827</v>
      </c>
    </row>
    <row r="1155" spans="11:21" x14ac:dyDescent="0.35">
      <c r="K1155" s="6" t="s">
        <v>9644</v>
      </c>
      <c r="L1155" t="s">
        <v>8710</v>
      </c>
      <c r="M1155" t="s">
        <v>10</v>
      </c>
      <c r="N1155" t="s">
        <v>9644</v>
      </c>
      <c r="Q1155" t="s">
        <v>42</v>
      </c>
      <c r="R1155" t="b">
        <v>1</v>
      </c>
      <c r="S1155" s="2">
        <v>41827</v>
      </c>
    </row>
    <row r="1156" spans="11:21" x14ac:dyDescent="0.35">
      <c r="K1156" s="6" t="s">
        <v>9652</v>
      </c>
      <c r="L1156" t="s">
        <v>8802</v>
      </c>
      <c r="M1156" t="s">
        <v>10</v>
      </c>
      <c r="N1156" t="s">
        <v>9652</v>
      </c>
      <c r="Q1156" t="s">
        <v>42</v>
      </c>
      <c r="R1156" t="b">
        <v>1</v>
      </c>
      <c r="S1156" s="2">
        <v>41827</v>
      </c>
    </row>
    <row r="1157" spans="11:21" x14ac:dyDescent="0.35">
      <c r="K1157" t="s">
        <v>10105</v>
      </c>
      <c r="M1157" t="s">
        <v>10</v>
      </c>
      <c r="S1157" s="2">
        <v>44757</v>
      </c>
    </row>
    <row r="1158" spans="11:21" x14ac:dyDescent="0.35">
      <c r="K1158" s="6" t="s">
        <v>9638</v>
      </c>
      <c r="L1158" t="s">
        <v>8686</v>
      </c>
      <c r="M1158" t="s">
        <v>10</v>
      </c>
      <c r="N1158" t="s">
        <v>9761</v>
      </c>
      <c r="Q1158" t="s">
        <v>42</v>
      </c>
      <c r="R1158" t="b">
        <v>1</v>
      </c>
      <c r="S1158" s="2">
        <v>41827</v>
      </c>
    </row>
    <row r="1159" spans="11:21" x14ac:dyDescent="0.35">
      <c r="K1159" s="6" t="s">
        <v>9654</v>
      </c>
      <c r="L1159" t="s">
        <v>8806</v>
      </c>
      <c r="M1159" t="s">
        <v>10</v>
      </c>
      <c r="N1159" t="s">
        <v>9809</v>
      </c>
      <c r="Q1159" t="s">
        <v>42</v>
      </c>
      <c r="R1159" t="b">
        <v>1</v>
      </c>
      <c r="S1159" s="2">
        <v>42277</v>
      </c>
    </row>
    <row r="1160" spans="11:21" x14ac:dyDescent="0.35">
      <c r="K1160" s="6" t="s">
        <v>9652</v>
      </c>
      <c r="L1160" t="s">
        <v>8802</v>
      </c>
      <c r="M1160" t="s">
        <v>10</v>
      </c>
      <c r="N1160" t="s">
        <v>9762</v>
      </c>
      <c r="Q1160" t="s">
        <v>42</v>
      </c>
      <c r="R1160" t="b">
        <v>1</v>
      </c>
      <c r="S1160" s="2">
        <v>41827</v>
      </c>
    </row>
    <row r="1161" spans="11:21" x14ac:dyDescent="0.35">
      <c r="K1161" t="s">
        <v>10106</v>
      </c>
      <c r="M1161" t="s">
        <v>10</v>
      </c>
      <c r="S1161" s="2">
        <v>44757</v>
      </c>
    </row>
    <row r="1162" spans="11:21" x14ac:dyDescent="0.35">
      <c r="K1162" s="6" t="s">
        <v>9638</v>
      </c>
      <c r="L1162" t="s">
        <v>8686</v>
      </c>
      <c r="M1162" t="s">
        <v>10</v>
      </c>
      <c r="N1162" t="s">
        <v>9761</v>
      </c>
      <c r="Q1162" t="s">
        <v>42</v>
      </c>
      <c r="R1162" t="b">
        <v>1</v>
      </c>
      <c r="S1162" s="2">
        <v>41827</v>
      </c>
    </row>
    <row r="1163" spans="11:21" x14ac:dyDescent="0.35">
      <c r="K1163" s="6" t="s">
        <v>9652</v>
      </c>
      <c r="L1163" t="s">
        <v>8802</v>
      </c>
      <c r="M1163" t="s">
        <v>10</v>
      </c>
      <c r="N1163" t="s">
        <v>9762</v>
      </c>
      <c r="Q1163" t="s">
        <v>42</v>
      </c>
      <c r="R1163" t="b">
        <v>1</v>
      </c>
      <c r="S1163" s="2">
        <v>41827</v>
      </c>
    </row>
    <row r="1164" spans="11:21" x14ac:dyDescent="0.35">
      <c r="K1164" t="s">
        <v>10107</v>
      </c>
      <c r="M1164" t="s">
        <v>10</v>
      </c>
      <c r="S1164" s="2">
        <v>44757</v>
      </c>
    </row>
    <row r="1165" spans="11:21" x14ac:dyDescent="0.35">
      <c r="K1165" s="6" t="s">
        <v>9638</v>
      </c>
      <c r="L1165" t="s">
        <v>8686</v>
      </c>
      <c r="M1165" t="s">
        <v>10</v>
      </c>
      <c r="N1165" t="s">
        <v>9761</v>
      </c>
      <c r="Q1165" t="s">
        <v>42</v>
      </c>
      <c r="R1165" t="b">
        <v>1</v>
      </c>
      <c r="S1165" s="2">
        <v>41827</v>
      </c>
    </row>
    <row r="1166" spans="11:21" x14ac:dyDescent="0.35">
      <c r="K1166" s="6" t="s">
        <v>9662</v>
      </c>
      <c r="L1166" t="s">
        <v>8823</v>
      </c>
      <c r="M1166" t="s">
        <v>10</v>
      </c>
      <c r="N1166" t="s">
        <v>10108</v>
      </c>
      <c r="Q1166" t="s">
        <v>42</v>
      </c>
      <c r="R1166" t="b">
        <v>1</v>
      </c>
      <c r="S1166" s="2">
        <v>41827</v>
      </c>
    </row>
    <row r="1167" spans="11:21" x14ac:dyDescent="0.35">
      <c r="K1167" s="6" t="s">
        <v>9652</v>
      </c>
      <c r="L1167" t="s">
        <v>8802</v>
      </c>
      <c r="M1167" t="s">
        <v>10</v>
      </c>
      <c r="N1167" t="s">
        <v>9762</v>
      </c>
      <c r="Q1167" t="s">
        <v>42</v>
      </c>
      <c r="R1167" t="b">
        <v>1</v>
      </c>
      <c r="S1167" s="2">
        <v>41827</v>
      </c>
    </row>
    <row r="1168" spans="11:21" x14ac:dyDescent="0.35">
      <c r="K1168" t="s">
        <v>10109</v>
      </c>
      <c r="M1168" t="s">
        <v>10</v>
      </c>
      <c r="S1168" s="2">
        <v>44757</v>
      </c>
    </row>
    <row r="1169" spans="11:21" x14ac:dyDescent="0.35">
      <c r="K1169" s="6" t="s">
        <v>9638</v>
      </c>
      <c r="L1169" t="s">
        <v>8686</v>
      </c>
      <c r="M1169" t="s">
        <v>10</v>
      </c>
      <c r="N1169" t="s">
        <v>9761</v>
      </c>
      <c r="Q1169" t="s">
        <v>42</v>
      </c>
      <c r="R1169" t="b">
        <v>1</v>
      </c>
      <c r="S1169" s="2">
        <v>41827</v>
      </c>
    </row>
    <row r="1170" spans="11:21" x14ac:dyDescent="0.35">
      <c r="K1170" s="6" t="s">
        <v>9728</v>
      </c>
      <c r="L1170" t="s">
        <v>8916</v>
      </c>
      <c r="M1170" t="s">
        <v>10</v>
      </c>
      <c r="N1170" t="s">
        <v>10110</v>
      </c>
      <c r="Q1170" t="s">
        <v>42</v>
      </c>
      <c r="R1170" t="b">
        <v>1</v>
      </c>
      <c r="S1170" s="2">
        <v>44757</v>
      </c>
    </row>
    <row r="1171" spans="11:21" x14ac:dyDescent="0.35">
      <c r="K1171" s="6" t="s">
        <v>9652</v>
      </c>
      <c r="L1171" t="s">
        <v>8802</v>
      </c>
      <c r="M1171" t="s">
        <v>10</v>
      </c>
      <c r="N1171" t="s">
        <v>9768</v>
      </c>
      <c r="Q1171" t="s">
        <v>42</v>
      </c>
      <c r="R1171" t="b">
        <v>1</v>
      </c>
      <c r="S1171" s="2">
        <v>41827</v>
      </c>
    </row>
    <row r="1172" spans="11:21" x14ac:dyDescent="0.35">
      <c r="K1172" t="s">
        <v>10111</v>
      </c>
      <c r="M1172" t="s">
        <v>10</v>
      </c>
      <c r="S1172" s="2">
        <v>44757</v>
      </c>
    </row>
    <row r="1173" spans="11:21" x14ac:dyDescent="0.35">
      <c r="K1173" s="6" t="s">
        <v>9638</v>
      </c>
      <c r="L1173" t="s">
        <v>8686</v>
      </c>
      <c r="M1173" t="s">
        <v>10</v>
      </c>
      <c r="N1173" t="s">
        <v>9761</v>
      </c>
      <c r="Q1173" t="s">
        <v>42</v>
      </c>
      <c r="R1173" t="b">
        <v>1</v>
      </c>
      <c r="S1173" s="2">
        <v>41827</v>
      </c>
    </row>
    <row r="1174" spans="11:21" x14ac:dyDescent="0.35">
      <c r="K1174" s="6" t="s">
        <v>9729</v>
      </c>
      <c r="L1174" t="s">
        <v>8918</v>
      </c>
      <c r="M1174" t="s">
        <v>10</v>
      </c>
      <c r="N1174" t="s">
        <v>10112</v>
      </c>
      <c r="Q1174" t="s">
        <v>42</v>
      </c>
      <c r="R1174" t="b">
        <v>1</v>
      </c>
      <c r="S1174" s="2">
        <v>44757</v>
      </c>
    </row>
    <row r="1175" spans="11:21" x14ac:dyDescent="0.35">
      <c r="K1175" s="6" t="s">
        <v>9728</v>
      </c>
      <c r="L1175" t="s">
        <v>8916</v>
      </c>
      <c r="M1175" t="s">
        <v>10</v>
      </c>
      <c r="N1175" t="s">
        <v>10113</v>
      </c>
      <c r="Q1175" t="s">
        <v>42</v>
      </c>
      <c r="R1175" t="b">
        <v>1</v>
      </c>
      <c r="S1175" s="2">
        <v>44757</v>
      </c>
    </row>
    <row r="1176" spans="11:21" x14ac:dyDescent="0.35">
      <c r="K1176" t="s">
        <v>10114</v>
      </c>
      <c r="M1176" t="s">
        <v>10</v>
      </c>
      <c r="S1176" s="2">
        <v>42277</v>
      </c>
      <c r="U1176" s="2">
        <v>41639</v>
      </c>
    </row>
    <row r="1177" spans="11:21" x14ac:dyDescent="0.35">
      <c r="K1177" s="6" t="s">
        <v>9638</v>
      </c>
      <c r="L1177" t="s">
        <v>8686</v>
      </c>
      <c r="M1177" t="s">
        <v>10</v>
      </c>
      <c r="N1177" t="s">
        <v>9638</v>
      </c>
      <c r="Q1177" t="s">
        <v>42</v>
      </c>
      <c r="R1177" t="b">
        <v>1</v>
      </c>
      <c r="S1177" s="2">
        <v>41827</v>
      </c>
    </row>
    <row r="1178" spans="11:21" x14ac:dyDescent="0.35">
      <c r="K1178" s="6" t="s">
        <v>9673</v>
      </c>
      <c r="L1178" t="s">
        <v>1150</v>
      </c>
      <c r="M1178" t="s">
        <v>10</v>
      </c>
      <c r="N1178" t="s">
        <v>9673</v>
      </c>
      <c r="Q1178" t="s">
        <v>42</v>
      </c>
      <c r="R1178" t="b">
        <v>1</v>
      </c>
      <c r="S1178" s="2">
        <v>41827</v>
      </c>
    </row>
    <row r="1179" spans="11:21" x14ac:dyDescent="0.35">
      <c r="K1179" s="6" t="s">
        <v>9652</v>
      </c>
      <c r="L1179" t="s">
        <v>8802</v>
      </c>
      <c r="M1179" t="s">
        <v>10</v>
      </c>
      <c r="N1179" t="s">
        <v>9652</v>
      </c>
      <c r="Q1179" t="s">
        <v>42</v>
      </c>
      <c r="R1179" t="b">
        <v>1</v>
      </c>
      <c r="S1179" s="2">
        <v>41827</v>
      </c>
    </row>
    <row r="1180" spans="11:21" x14ac:dyDescent="0.35">
      <c r="K1180" s="6" t="s">
        <v>9692</v>
      </c>
      <c r="L1180" t="s">
        <v>8876</v>
      </c>
      <c r="M1180" t="s">
        <v>10</v>
      </c>
      <c r="N1180" t="s">
        <v>9692</v>
      </c>
      <c r="Q1180" t="s">
        <v>42</v>
      </c>
      <c r="R1180" t="b">
        <v>1</v>
      </c>
      <c r="S1180" s="2">
        <v>42277</v>
      </c>
      <c r="U1180" s="2">
        <v>42277</v>
      </c>
    </row>
    <row r="1181" spans="11:21" x14ac:dyDescent="0.35">
      <c r="K1181" t="s">
        <v>10115</v>
      </c>
      <c r="M1181" t="s">
        <v>10</v>
      </c>
      <c r="S1181" s="2">
        <v>42277</v>
      </c>
      <c r="U1181" s="2">
        <v>41639</v>
      </c>
    </row>
    <row r="1182" spans="11:21" x14ac:dyDescent="0.35">
      <c r="K1182" s="6" t="s">
        <v>9638</v>
      </c>
      <c r="L1182" t="s">
        <v>8686</v>
      </c>
      <c r="M1182" t="s">
        <v>10</v>
      </c>
      <c r="N1182" t="s">
        <v>9638</v>
      </c>
      <c r="Q1182" t="s">
        <v>42</v>
      </c>
      <c r="R1182" t="b">
        <v>1</v>
      </c>
      <c r="S1182" s="2">
        <v>41827</v>
      </c>
    </row>
    <row r="1183" spans="11:21" x14ac:dyDescent="0.35">
      <c r="K1183" s="6" t="s">
        <v>9696</v>
      </c>
      <c r="L1183" t="s">
        <v>8884</v>
      </c>
      <c r="M1183" t="s">
        <v>10</v>
      </c>
      <c r="N1183" t="s">
        <v>9696</v>
      </c>
      <c r="Q1183" t="s">
        <v>42</v>
      </c>
      <c r="R1183" t="b">
        <v>1</v>
      </c>
      <c r="S1183" s="2">
        <v>41827</v>
      </c>
    </row>
    <row r="1184" spans="11:21" x14ac:dyDescent="0.35">
      <c r="K1184" s="6" t="s">
        <v>9652</v>
      </c>
      <c r="L1184" t="s">
        <v>8802</v>
      </c>
      <c r="M1184" t="s">
        <v>10</v>
      </c>
      <c r="N1184" t="s">
        <v>9652</v>
      </c>
      <c r="Q1184" t="s">
        <v>42</v>
      </c>
      <c r="R1184" t="b">
        <v>1</v>
      </c>
      <c r="S1184" s="2">
        <v>41827</v>
      </c>
    </row>
    <row r="1185" spans="11:21" x14ac:dyDescent="0.35">
      <c r="K1185" s="6" t="s">
        <v>9692</v>
      </c>
      <c r="L1185" t="s">
        <v>8876</v>
      </c>
      <c r="M1185" t="s">
        <v>10</v>
      </c>
      <c r="N1185" t="s">
        <v>9692</v>
      </c>
      <c r="Q1185" t="s">
        <v>42</v>
      </c>
      <c r="R1185" t="b">
        <v>1</v>
      </c>
      <c r="S1185" s="2">
        <v>42277</v>
      </c>
      <c r="U1185" s="2">
        <v>42277</v>
      </c>
    </row>
    <row r="1186" spans="11:21" x14ac:dyDescent="0.35">
      <c r="K1186" t="s">
        <v>10116</v>
      </c>
      <c r="M1186" t="s">
        <v>10</v>
      </c>
      <c r="S1186" s="2">
        <v>42277</v>
      </c>
    </row>
    <row r="1187" spans="11:21" x14ac:dyDescent="0.35">
      <c r="K1187" s="6" t="s">
        <v>9638</v>
      </c>
      <c r="L1187" t="s">
        <v>8686</v>
      </c>
      <c r="M1187" t="s">
        <v>10</v>
      </c>
      <c r="N1187" t="s">
        <v>9638</v>
      </c>
      <c r="Q1187" t="s">
        <v>42</v>
      </c>
      <c r="R1187" t="b">
        <v>1</v>
      </c>
      <c r="S1187" s="2">
        <v>41827</v>
      </c>
    </row>
    <row r="1188" spans="11:21" x14ac:dyDescent="0.35">
      <c r="K1188" s="6" t="s">
        <v>9654</v>
      </c>
      <c r="L1188" t="s">
        <v>8806</v>
      </c>
      <c r="M1188" t="s">
        <v>10</v>
      </c>
      <c r="N1188" t="s">
        <v>9654</v>
      </c>
      <c r="Q1188" t="s">
        <v>42</v>
      </c>
      <c r="R1188" t="b">
        <v>1</v>
      </c>
      <c r="S1188" s="2">
        <v>42277</v>
      </c>
    </row>
    <row r="1189" spans="11:21" x14ac:dyDescent="0.35">
      <c r="K1189" s="6" t="s">
        <v>9652</v>
      </c>
      <c r="L1189" t="s">
        <v>8802</v>
      </c>
      <c r="M1189" t="s">
        <v>10</v>
      </c>
      <c r="N1189" t="s">
        <v>9652</v>
      </c>
      <c r="Q1189" t="s">
        <v>42</v>
      </c>
      <c r="R1189" t="b">
        <v>1</v>
      </c>
      <c r="S1189" s="2">
        <v>41827</v>
      </c>
    </row>
    <row r="1190" spans="11:21" x14ac:dyDescent="0.35">
      <c r="K1190" t="s">
        <v>10117</v>
      </c>
      <c r="M1190" t="s">
        <v>10</v>
      </c>
      <c r="S1190" s="2">
        <v>42277</v>
      </c>
    </row>
    <row r="1191" spans="11:21" x14ac:dyDescent="0.35">
      <c r="K1191" s="6" t="s">
        <v>9638</v>
      </c>
      <c r="L1191" t="s">
        <v>8686</v>
      </c>
      <c r="M1191" t="s">
        <v>10</v>
      </c>
      <c r="N1191" t="s">
        <v>9638</v>
      </c>
      <c r="Q1191" t="s">
        <v>42</v>
      </c>
      <c r="R1191" t="b">
        <v>1</v>
      </c>
      <c r="S1191" s="2">
        <v>41827</v>
      </c>
    </row>
    <row r="1192" spans="11:21" x14ac:dyDescent="0.35">
      <c r="K1192" s="6" t="s">
        <v>9665</v>
      </c>
      <c r="L1192" t="s">
        <v>1165</v>
      </c>
      <c r="M1192" t="s">
        <v>10</v>
      </c>
      <c r="N1192" t="s">
        <v>9665</v>
      </c>
      <c r="Q1192" t="s">
        <v>42</v>
      </c>
      <c r="R1192" t="b">
        <v>1</v>
      </c>
      <c r="S1192" s="2">
        <v>42277</v>
      </c>
    </row>
    <row r="1193" spans="11:21" x14ac:dyDescent="0.35">
      <c r="K1193" s="6" t="s">
        <v>9652</v>
      </c>
      <c r="L1193" t="s">
        <v>8802</v>
      </c>
      <c r="M1193" t="s">
        <v>10</v>
      </c>
      <c r="N1193" t="s">
        <v>9652</v>
      </c>
      <c r="Q1193" t="s">
        <v>42</v>
      </c>
      <c r="R1193" t="b">
        <v>1</v>
      </c>
      <c r="S1193" s="2">
        <v>41827</v>
      </c>
    </row>
    <row r="1194" spans="11:21" x14ac:dyDescent="0.35">
      <c r="K1194" t="s">
        <v>10118</v>
      </c>
      <c r="M1194" t="s">
        <v>10</v>
      </c>
      <c r="S1194" s="2">
        <v>42277</v>
      </c>
    </row>
    <row r="1195" spans="11:21" x14ac:dyDescent="0.35">
      <c r="K1195" s="6" t="s">
        <v>9638</v>
      </c>
      <c r="L1195" t="s">
        <v>8686</v>
      </c>
      <c r="M1195" t="s">
        <v>10</v>
      </c>
      <c r="N1195" t="s">
        <v>9761</v>
      </c>
      <c r="Q1195" t="s">
        <v>42</v>
      </c>
      <c r="R1195" t="b">
        <v>1</v>
      </c>
      <c r="S1195" s="2">
        <v>41827</v>
      </c>
    </row>
    <row r="1196" spans="11:21" x14ac:dyDescent="0.35">
      <c r="K1196" s="6" t="s">
        <v>9693</v>
      </c>
      <c r="L1196" t="s">
        <v>8878</v>
      </c>
      <c r="M1196" t="s">
        <v>10</v>
      </c>
      <c r="N1196" t="s">
        <v>9905</v>
      </c>
      <c r="Q1196" t="s">
        <v>42</v>
      </c>
      <c r="R1196" t="b">
        <v>1</v>
      </c>
      <c r="S1196" s="2">
        <v>42277</v>
      </c>
    </row>
    <row r="1197" spans="11:21" x14ac:dyDescent="0.35">
      <c r="K1197" s="6" t="s">
        <v>9652</v>
      </c>
      <c r="L1197" t="s">
        <v>8802</v>
      </c>
      <c r="M1197" t="s">
        <v>10</v>
      </c>
      <c r="N1197" t="s">
        <v>9768</v>
      </c>
      <c r="Q1197" t="s">
        <v>42</v>
      </c>
      <c r="R1197" t="b">
        <v>1</v>
      </c>
      <c r="S1197" s="2">
        <v>41827</v>
      </c>
    </row>
    <row r="1198" spans="11:21" x14ac:dyDescent="0.35">
      <c r="K1198" t="s">
        <v>10119</v>
      </c>
      <c r="M1198" t="s">
        <v>10</v>
      </c>
      <c r="S1198" s="2">
        <v>42277</v>
      </c>
    </row>
    <row r="1199" spans="11:21" x14ac:dyDescent="0.35">
      <c r="K1199" s="6" t="s">
        <v>9638</v>
      </c>
      <c r="L1199" t="s">
        <v>8686</v>
      </c>
      <c r="M1199" t="s">
        <v>10</v>
      </c>
      <c r="N1199" t="s">
        <v>9761</v>
      </c>
      <c r="Q1199" t="s">
        <v>42</v>
      </c>
      <c r="R1199" t="b">
        <v>1</v>
      </c>
      <c r="S1199" s="2">
        <v>41827</v>
      </c>
    </row>
    <row r="1200" spans="11:21" x14ac:dyDescent="0.35">
      <c r="K1200" s="6" t="s">
        <v>9648</v>
      </c>
      <c r="L1200" t="s">
        <v>1217</v>
      </c>
      <c r="M1200" t="s">
        <v>10</v>
      </c>
      <c r="N1200" t="s">
        <v>10120</v>
      </c>
      <c r="Q1200" t="s">
        <v>42</v>
      </c>
      <c r="R1200" t="b">
        <v>1</v>
      </c>
      <c r="S1200" s="2">
        <v>42277</v>
      </c>
    </row>
    <row r="1201" spans="11:22" x14ac:dyDescent="0.35">
      <c r="K1201" s="6" t="s">
        <v>9649</v>
      </c>
      <c r="L1201" t="s">
        <v>8795</v>
      </c>
      <c r="M1201" t="s">
        <v>10</v>
      </c>
      <c r="N1201" t="s">
        <v>9898</v>
      </c>
      <c r="Q1201" t="s">
        <v>42</v>
      </c>
      <c r="R1201" t="b">
        <v>1</v>
      </c>
      <c r="S1201" s="2">
        <v>42277</v>
      </c>
    </row>
    <row r="1202" spans="11:22" x14ac:dyDescent="0.35">
      <c r="K1202" s="6" t="s">
        <v>9652</v>
      </c>
      <c r="L1202" t="s">
        <v>8802</v>
      </c>
      <c r="M1202" t="s">
        <v>10</v>
      </c>
      <c r="N1202" t="s">
        <v>9768</v>
      </c>
      <c r="Q1202" t="s">
        <v>42</v>
      </c>
      <c r="R1202" t="b">
        <v>1</v>
      </c>
      <c r="S1202" s="2">
        <v>41827</v>
      </c>
    </row>
    <row r="1203" spans="11:22" x14ac:dyDescent="0.35">
      <c r="K1203" t="s">
        <v>10121</v>
      </c>
      <c r="M1203" t="s">
        <v>10</v>
      </c>
      <c r="S1203" s="2">
        <v>42277</v>
      </c>
    </row>
    <row r="1204" spans="11:22" x14ac:dyDescent="0.35">
      <c r="K1204" s="6" t="s">
        <v>9638</v>
      </c>
      <c r="L1204" t="s">
        <v>8686</v>
      </c>
      <c r="M1204" t="s">
        <v>10</v>
      </c>
      <c r="N1204" t="s">
        <v>9761</v>
      </c>
      <c r="Q1204" t="s">
        <v>42</v>
      </c>
      <c r="R1204" t="b">
        <v>1</v>
      </c>
      <c r="S1204" s="2">
        <v>41827</v>
      </c>
    </row>
    <row r="1205" spans="11:22" x14ac:dyDescent="0.35">
      <c r="K1205" s="6" t="s">
        <v>9648</v>
      </c>
      <c r="L1205" t="s">
        <v>1217</v>
      </c>
      <c r="M1205" t="s">
        <v>10</v>
      </c>
      <c r="N1205" t="s">
        <v>10120</v>
      </c>
      <c r="Q1205" t="s">
        <v>42</v>
      </c>
      <c r="R1205" t="b">
        <v>1</v>
      </c>
      <c r="S1205" s="2">
        <v>42277</v>
      </c>
    </row>
    <row r="1206" spans="11:22" x14ac:dyDescent="0.35">
      <c r="K1206" s="6" t="s">
        <v>9650</v>
      </c>
      <c r="L1206" t="s">
        <v>8797</v>
      </c>
      <c r="M1206" t="s">
        <v>10</v>
      </c>
      <c r="N1206" t="s">
        <v>9789</v>
      </c>
      <c r="Q1206" t="s">
        <v>42</v>
      </c>
      <c r="R1206" t="b">
        <v>1</v>
      </c>
      <c r="S1206" s="2">
        <v>42277</v>
      </c>
    </row>
    <row r="1207" spans="11:22" x14ac:dyDescent="0.35">
      <c r="K1207" s="6" t="s">
        <v>9649</v>
      </c>
      <c r="L1207" t="s">
        <v>8795</v>
      </c>
      <c r="M1207" t="s">
        <v>10</v>
      </c>
      <c r="N1207" t="s">
        <v>9898</v>
      </c>
      <c r="Q1207" t="s">
        <v>42</v>
      </c>
      <c r="R1207" t="b">
        <v>1</v>
      </c>
      <c r="S1207" s="2">
        <v>42277</v>
      </c>
    </row>
    <row r="1208" spans="11:22" x14ac:dyDescent="0.35">
      <c r="K1208" s="6" t="s">
        <v>9652</v>
      </c>
      <c r="L1208" t="s">
        <v>8802</v>
      </c>
      <c r="M1208" t="s">
        <v>10</v>
      </c>
      <c r="N1208" t="s">
        <v>9768</v>
      </c>
      <c r="Q1208" t="s">
        <v>42</v>
      </c>
      <c r="R1208" t="b">
        <v>1</v>
      </c>
      <c r="S1208" s="2">
        <v>41827</v>
      </c>
    </row>
    <row r="1209" spans="11:22" x14ac:dyDescent="0.35">
      <c r="K1209" t="s">
        <v>10122</v>
      </c>
      <c r="M1209" t="s">
        <v>10</v>
      </c>
      <c r="S1209" s="2">
        <v>42277</v>
      </c>
    </row>
    <row r="1210" spans="11:22" x14ac:dyDescent="0.35">
      <c r="K1210" s="6" t="s">
        <v>9638</v>
      </c>
      <c r="L1210" t="s">
        <v>8686</v>
      </c>
      <c r="M1210" t="s">
        <v>10</v>
      </c>
      <c r="N1210" t="s">
        <v>9761</v>
      </c>
      <c r="Q1210" t="s">
        <v>42</v>
      </c>
      <c r="R1210" t="b">
        <v>1</v>
      </c>
      <c r="S1210" s="2">
        <v>41827</v>
      </c>
    </row>
    <row r="1211" spans="11:22" x14ac:dyDescent="0.35">
      <c r="K1211" s="6" t="s">
        <v>9670</v>
      </c>
      <c r="L1211" t="s">
        <v>8838</v>
      </c>
      <c r="M1211" t="s">
        <v>10</v>
      </c>
      <c r="N1211" t="s">
        <v>10123</v>
      </c>
      <c r="Q1211" t="s">
        <v>42</v>
      </c>
      <c r="R1211" t="b">
        <v>1</v>
      </c>
      <c r="S1211" s="2">
        <v>42277</v>
      </c>
    </row>
    <row r="1212" spans="11:22" x14ac:dyDescent="0.35">
      <c r="K1212" s="6" t="s">
        <v>9671</v>
      </c>
      <c r="L1212" t="s">
        <v>8840</v>
      </c>
      <c r="M1212" t="s">
        <v>10</v>
      </c>
      <c r="N1212" t="s">
        <v>10124</v>
      </c>
      <c r="Q1212" t="s">
        <v>42</v>
      </c>
      <c r="R1212" t="b">
        <v>1</v>
      </c>
      <c r="S1212" s="2">
        <v>42277</v>
      </c>
    </row>
    <row r="1213" spans="11:22" x14ac:dyDescent="0.35">
      <c r="K1213" s="6" t="s">
        <v>9652</v>
      </c>
      <c r="L1213" t="s">
        <v>8802</v>
      </c>
      <c r="M1213" t="s">
        <v>10</v>
      </c>
      <c r="N1213" t="s">
        <v>9768</v>
      </c>
      <c r="Q1213" t="s">
        <v>42</v>
      </c>
      <c r="R1213" t="b">
        <v>1</v>
      </c>
      <c r="S1213" s="2">
        <v>41827</v>
      </c>
    </row>
    <row r="1214" spans="11:22" x14ac:dyDescent="0.35">
      <c r="K1214" t="s">
        <v>10125</v>
      </c>
      <c r="M1214" t="s">
        <v>10</v>
      </c>
      <c r="S1214" s="2">
        <v>41827</v>
      </c>
      <c r="V1214" s="2">
        <v>45122</v>
      </c>
    </row>
    <row r="1215" spans="11:22" x14ac:dyDescent="0.35">
      <c r="K1215" s="6" t="s">
        <v>9638</v>
      </c>
      <c r="L1215" t="s">
        <v>8686</v>
      </c>
      <c r="M1215" t="s">
        <v>10</v>
      </c>
      <c r="N1215" t="s">
        <v>9761</v>
      </c>
      <c r="Q1215" t="s">
        <v>42</v>
      </c>
      <c r="R1215" t="b">
        <v>1</v>
      </c>
      <c r="S1215" s="2">
        <v>41827</v>
      </c>
    </row>
    <row r="1216" spans="11:22" x14ac:dyDescent="0.35">
      <c r="K1216" s="6" t="s">
        <v>9644</v>
      </c>
      <c r="L1216" t="s">
        <v>8710</v>
      </c>
      <c r="M1216" t="s">
        <v>10</v>
      </c>
      <c r="N1216" t="s">
        <v>9784</v>
      </c>
      <c r="Q1216" t="s">
        <v>42</v>
      </c>
      <c r="R1216" t="b">
        <v>1</v>
      </c>
      <c r="S1216" s="2">
        <v>41827</v>
      </c>
    </row>
    <row r="1217" spans="11:22" x14ac:dyDescent="0.35">
      <c r="K1217" s="6" t="s">
        <v>9639</v>
      </c>
      <c r="L1217" t="s">
        <v>8688</v>
      </c>
      <c r="M1217" t="s">
        <v>10</v>
      </c>
      <c r="N1217" t="s">
        <v>9859</v>
      </c>
      <c r="Q1217" t="s">
        <v>42</v>
      </c>
      <c r="R1217" t="b">
        <v>1</v>
      </c>
      <c r="S1217" s="2">
        <v>41827</v>
      </c>
    </row>
    <row r="1218" spans="11:22" x14ac:dyDescent="0.35">
      <c r="K1218" s="6" t="s">
        <v>9652</v>
      </c>
      <c r="L1218" t="s">
        <v>8802</v>
      </c>
      <c r="M1218" t="s">
        <v>10</v>
      </c>
      <c r="N1218" t="s">
        <v>9768</v>
      </c>
      <c r="Q1218" t="s">
        <v>42</v>
      </c>
      <c r="R1218" t="b">
        <v>1</v>
      </c>
      <c r="S1218" s="2">
        <v>41827</v>
      </c>
    </row>
    <row r="1219" spans="11:22" x14ac:dyDescent="0.35">
      <c r="K1219" t="s">
        <v>10126</v>
      </c>
      <c r="M1219" t="s">
        <v>10</v>
      </c>
      <c r="S1219" s="2">
        <v>42277</v>
      </c>
    </row>
    <row r="1220" spans="11:22" x14ac:dyDescent="0.35">
      <c r="K1220" s="6" t="s">
        <v>9638</v>
      </c>
      <c r="L1220" t="s">
        <v>8686</v>
      </c>
      <c r="M1220" t="s">
        <v>10</v>
      </c>
      <c r="N1220" t="s">
        <v>9761</v>
      </c>
      <c r="Q1220" t="s">
        <v>42</v>
      </c>
      <c r="R1220" t="b">
        <v>1</v>
      </c>
      <c r="S1220" s="2">
        <v>42277</v>
      </c>
    </row>
    <row r="1221" spans="11:22" x14ac:dyDescent="0.35">
      <c r="K1221" s="6" t="s">
        <v>9694</v>
      </c>
      <c r="L1221" t="s">
        <v>8880</v>
      </c>
      <c r="M1221" t="s">
        <v>10</v>
      </c>
      <c r="N1221" t="s">
        <v>9800</v>
      </c>
      <c r="Q1221" t="s">
        <v>42</v>
      </c>
      <c r="R1221" t="b">
        <v>1</v>
      </c>
      <c r="S1221" s="2">
        <v>42277</v>
      </c>
    </row>
    <row r="1222" spans="11:22" x14ac:dyDescent="0.35">
      <c r="K1222" s="6" t="s">
        <v>9637</v>
      </c>
      <c r="L1222" t="s">
        <v>1116</v>
      </c>
      <c r="M1222" t="s">
        <v>10</v>
      </c>
      <c r="N1222" t="s">
        <v>9762</v>
      </c>
      <c r="Q1222" t="s">
        <v>42</v>
      </c>
      <c r="R1222" t="b">
        <v>1</v>
      </c>
      <c r="S1222" s="2">
        <v>42277</v>
      </c>
    </row>
    <row r="1223" spans="11:22" x14ac:dyDescent="0.35">
      <c r="K1223" t="s">
        <v>10127</v>
      </c>
      <c r="M1223" t="s">
        <v>10</v>
      </c>
      <c r="S1223" s="2">
        <v>42277</v>
      </c>
      <c r="V1223" s="2">
        <v>42566</v>
      </c>
    </row>
    <row r="1224" spans="11:22" x14ac:dyDescent="0.35">
      <c r="K1224" s="6" t="s">
        <v>9638</v>
      </c>
      <c r="L1224" t="s">
        <v>8686</v>
      </c>
      <c r="M1224" t="s">
        <v>10</v>
      </c>
      <c r="N1224" t="s">
        <v>9761</v>
      </c>
      <c r="Q1224" t="s">
        <v>42</v>
      </c>
      <c r="R1224" t="b">
        <v>1</v>
      </c>
      <c r="S1224" s="2">
        <v>42277</v>
      </c>
    </row>
    <row r="1225" spans="11:22" x14ac:dyDescent="0.35">
      <c r="K1225" s="6" t="s">
        <v>9655</v>
      </c>
      <c r="L1225" t="s">
        <v>8808</v>
      </c>
      <c r="M1225" t="s">
        <v>10</v>
      </c>
      <c r="N1225" t="s">
        <v>9797</v>
      </c>
      <c r="Q1225" t="s">
        <v>42</v>
      </c>
      <c r="R1225" t="b">
        <v>1</v>
      </c>
      <c r="S1225" s="2">
        <v>42277</v>
      </c>
    </row>
    <row r="1226" spans="11:22" x14ac:dyDescent="0.35">
      <c r="K1226" s="6" t="s">
        <v>9652</v>
      </c>
      <c r="L1226" t="s">
        <v>8802</v>
      </c>
      <c r="M1226" t="s">
        <v>10</v>
      </c>
      <c r="N1226" t="s">
        <v>9768</v>
      </c>
      <c r="Q1226" t="s">
        <v>42</v>
      </c>
      <c r="R1226" t="b">
        <v>1</v>
      </c>
      <c r="S1226" s="2">
        <v>42277</v>
      </c>
    </row>
    <row r="1227" spans="11:22" x14ac:dyDescent="0.35">
      <c r="K1227" t="s">
        <v>10128</v>
      </c>
      <c r="M1227" t="s">
        <v>10</v>
      </c>
      <c r="S1227" s="2">
        <v>42277</v>
      </c>
    </row>
    <row r="1228" spans="11:22" x14ac:dyDescent="0.35">
      <c r="K1228" s="6" t="s">
        <v>9638</v>
      </c>
      <c r="L1228" t="s">
        <v>8686</v>
      </c>
      <c r="M1228" t="s">
        <v>10</v>
      </c>
      <c r="N1228" t="s">
        <v>9761</v>
      </c>
      <c r="Q1228" t="s">
        <v>42</v>
      </c>
      <c r="R1228" t="b">
        <v>1</v>
      </c>
      <c r="S1228" s="2">
        <v>42277</v>
      </c>
    </row>
    <row r="1229" spans="11:22" x14ac:dyDescent="0.35">
      <c r="K1229" s="6" t="s">
        <v>9655</v>
      </c>
      <c r="L1229" t="s">
        <v>8808</v>
      </c>
      <c r="M1229" t="s">
        <v>10</v>
      </c>
      <c r="N1229" t="s">
        <v>9797</v>
      </c>
      <c r="Q1229" t="s">
        <v>42</v>
      </c>
      <c r="R1229" t="b">
        <v>1</v>
      </c>
      <c r="S1229" s="2">
        <v>42277</v>
      </c>
    </row>
    <row r="1230" spans="11:22" x14ac:dyDescent="0.35">
      <c r="K1230" s="6" t="s">
        <v>9637</v>
      </c>
      <c r="L1230" t="s">
        <v>1116</v>
      </c>
      <c r="M1230" t="s">
        <v>10</v>
      </c>
      <c r="N1230" t="s">
        <v>9762</v>
      </c>
      <c r="Q1230" t="s">
        <v>42</v>
      </c>
      <c r="R1230" t="b">
        <v>1</v>
      </c>
      <c r="S1230" s="2">
        <v>42277</v>
      </c>
    </row>
    <row r="1231" spans="11:22" x14ac:dyDescent="0.35">
      <c r="K1231" t="s">
        <v>10129</v>
      </c>
      <c r="M1231" t="s">
        <v>10</v>
      </c>
      <c r="S1231" s="2">
        <v>42277</v>
      </c>
      <c r="V1231" s="2">
        <v>45122</v>
      </c>
    </row>
    <row r="1232" spans="11:22" x14ac:dyDescent="0.35">
      <c r="K1232" s="6" t="s">
        <v>9638</v>
      </c>
      <c r="L1232" t="s">
        <v>8686</v>
      </c>
      <c r="M1232" t="s">
        <v>10</v>
      </c>
      <c r="N1232" t="s">
        <v>9761</v>
      </c>
      <c r="Q1232" t="s">
        <v>42</v>
      </c>
      <c r="R1232" t="b">
        <v>1</v>
      </c>
      <c r="S1232" s="2">
        <v>42277</v>
      </c>
    </row>
    <row r="1233" spans="11:22" x14ac:dyDescent="0.35">
      <c r="K1233" s="6" t="s">
        <v>9673</v>
      </c>
      <c r="L1233" t="s">
        <v>1150</v>
      </c>
      <c r="M1233" t="s">
        <v>10</v>
      </c>
      <c r="N1233" t="s">
        <v>10130</v>
      </c>
      <c r="Q1233" t="s">
        <v>42</v>
      </c>
      <c r="R1233" t="b">
        <v>1</v>
      </c>
      <c r="S1233" s="2">
        <v>42277</v>
      </c>
      <c r="V1233" s="2">
        <v>45122</v>
      </c>
    </row>
    <row r="1234" spans="11:22" x14ac:dyDescent="0.35">
      <c r="K1234" s="6" t="s">
        <v>9655</v>
      </c>
      <c r="L1234" t="s">
        <v>8808</v>
      </c>
      <c r="M1234" t="s">
        <v>10</v>
      </c>
      <c r="N1234" t="s">
        <v>9797</v>
      </c>
      <c r="Q1234" t="s">
        <v>42</v>
      </c>
      <c r="R1234" t="b">
        <v>1</v>
      </c>
      <c r="S1234" s="2">
        <v>42277</v>
      </c>
    </row>
    <row r="1235" spans="11:22" x14ac:dyDescent="0.35">
      <c r="K1235" s="6" t="s">
        <v>9652</v>
      </c>
      <c r="L1235" t="s">
        <v>8802</v>
      </c>
      <c r="M1235" t="s">
        <v>10</v>
      </c>
      <c r="N1235" t="s">
        <v>9768</v>
      </c>
      <c r="Q1235" t="s">
        <v>42</v>
      </c>
      <c r="R1235" t="b">
        <v>1</v>
      </c>
      <c r="S1235" s="2">
        <v>42277</v>
      </c>
    </row>
    <row r="1236" spans="11:22" x14ac:dyDescent="0.35">
      <c r="K1236" t="s">
        <v>10131</v>
      </c>
      <c r="M1236" t="s">
        <v>10</v>
      </c>
      <c r="S1236" s="2">
        <v>42277</v>
      </c>
      <c r="V1236" s="2">
        <v>45122</v>
      </c>
    </row>
    <row r="1237" spans="11:22" x14ac:dyDescent="0.35">
      <c r="K1237" s="6" t="s">
        <v>9638</v>
      </c>
      <c r="L1237" t="s">
        <v>8686</v>
      </c>
      <c r="M1237" t="s">
        <v>10</v>
      </c>
      <c r="N1237" t="s">
        <v>9761</v>
      </c>
      <c r="Q1237" t="s">
        <v>42</v>
      </c>
      <c r="R1237" t="b">
        <v>1</v>
      </c>
      <c r="S1237" s="2">
        <v>42277</v>
      </c>
    </row>
    <row r="1238" spans="11:22" x14ac:dyDescent="0.35">
      <c r="K1238" s="6" t="s">
        <v>9696</v>
      </c>
      <c r="L1238" t="s">
        <v>8884</v>
      </c>
      <c r="M1238" t="s">
        <v>10</v>
      </c>
      <c r="N1238" t="s">
        <v>10132</v>
      </c>
      <c r="Q1238" t="s">
        <v>42</v>
      </c>
      <c r="R1238" t="b">
        <v>1</v>
      </c>
      <c r="S1238" s="2">
        <v>42277</v>
      </c>
      <c r="V1238" s="2">
        <v>45122</v>
      </c>
    </row>
    <row r="1239" spans="11:22" x14ac:dyDescent="0.35">
      <c r="K1239" s="6" t="s">
        <v>9655</v>
      </c>
      <c r="L1239" t="s">
        <v>8808</v>
      </c>
      <c r="M1239" t="s">
        <v>10</v>
      </c>
      <c r="N1239" t="s">
        <v>9797</v>
      </c>
      <c r="Q1239" t="s">
        <v>42</v>
      </c>
      <c r="R1239" t="b">
        <v>1</v>
      </c>
      <c r="S1239" s="2">
        <v>42277</v>
      </c>
    </row>
    <row r="1240" spans="11:22" x14ac:dyDescent="0.35">
      <c r="K1240" s="6" t="s">
        <v>9652</v>
      </c>
      <c r="L1240" t="s">
        <v>8802</v>
      </c>
      <c r="M1240" t="s">
        <v>10</v>
      </c>
      <c r="N1240" t="s">
        <v>9768</v>
      </c>
      <c r="Q1240" t="s">
        <v>42</v>
      </c>
      <c r="R1240" t="b">
        <v>1</v>
      </c>
      <c r="S1240" s="2">
        <v>42277</v>
      </c>
    </row>
    <row r="1241" spans="11:22" x14ac:dyDescent="0.35">
      <c r="K1241" t="s">
        <v>10133</v>
      </c>
      <c r="M1241" t="s">
        <v>10</v>
      </c>
      <c r="S1241" s="2">
        <v>42277</v>
      </c>
    </row>
    <row r="1242" spans="11:22" x14ac:dyDescent="0.35">
      <c r="K1242" s="6" t="s">
        <v>9638</v>
      </c>
      <c r="L1242" t="s">
        <v>8686</v>
      </c>
      <c r="M1242" t="s">
        <v>10</v>
      </c>
      <c r="N1242" t="s">
        <v>9761</v>
      </c>
      <c r="Q1242" t="s">
        <v>42</v>
      </c>
      <c r="R1242" t="b">
        <v>1</v>
      </c>
      <c r="S1242" s="2">
        <v>42277</v>
      </c>
    </row>
    <row r="1243" spans="11:22" x14ac:dyDescent="0.35">
      <c r="K1243" s="6" t="s">
        <v>9717</v>
      </c>
      <c r="L1243" t="s">
        <v>8894</v>
      </c>
      <c r="M1243" t="s">
        <v>10</v>
      </c>
      <c r="N1243" t="s">
        <v>10134</v>
      </c>
      <c r="Q1243" t="s">
        <v>42</v>
      </c>
      <c r="R1243" t="b">
        <v>1</v>
      </c>
      <c r="S1243" s="2">
        <v>42277</v>
      </c>
    </row>
    <row r="1244" spans="11:22" x14ac:dyDescent="0.35">
      <c r="K1244" s="6" t="s">
        <v>9652</v>
      </c>
      <c r="L1244" t="s">
        <v>8802</v>
      </c>
      <c r="M1244" t="s">
        <v>10</v>
      </c>
      <c r="N1244" t="s">
        <v>9768</v>
      </c>
      <c r="Q1244" t="s">
        <v>42</v>
      </c>
      <c r="R1244" t="b">
        <v>1</v>
      </c>
      <c r="S1244" s="2">
        <v>42277</v>
      </c>
    </row>
    <row r="1245" spans="11:22" x14ac:dyDescent="0.35">
      <c r="K1245" t="s">
        <v>10135</v>
      </c>
      <c r="M1245" t="s">
        <v>10</v>
      </c>
      <c r="S1245" s="2">
        <v>42277</v>
      </c>
    </row>
    <row r="1246" spans="11:22" x14ac:dyDescent="0.35">
      <c r="K1246" s="6" t="s">
        <v>9638</v>
      </c>
      <c r="L1246" t="s">
        <v>8686</v>
      </c>
      <c r="M1246" t="s">
        <v>10</v>
      </c>
      <c r="N1246" t="s">
        <v>9761</v>
      </c>
      <c r="Q1246" t="s">
        <v>42</v>
      </c>
      <c r="R1246" t="b">
        <v>1</v>
      </c>
      <c r="S1246" s="2">
        <v>42277</v>
      </c>
    </row>
    <row r="1247" spans="11:22" x14ac:dyDescent="0.35">
      <c r="K1247" s="6" t="s">
        <v>9718</v>
      </c>
      <c r="L1247" t="s">
        <v>1186</v>
      </c>
      <c r="M1247" t="s">
        <v>10</v>
      </c>
      <c r="N1247" t="s">
        <v>10136</v>
      </c>
      <c r="Q1247" t="s">
        <v>42</v>
      </c>
      <c r="R1247" t="b">
        <v>1</v>
      </c>
      <c r="S1247" s="2">
        <v>42277</v>
      </c>
    </row>
    <row r="1248" spans="11:22" x14ac:dyDescent="0.35">
      <c r="K1248" s="6" t="s">
        <v>9652</v>
      </c>
      <c r="L1248" t="s">
        <v>8802</v>
      </c>
      <c r="M1248" t="s">
        <v>10</v>
      </c>
      <c r="N1248" t="s">
        <v>9768</v>
      </c>
      <c r="Q1248" t="s">
        <v>42</v>
      </c>
      <c r="R1248" t="b">
        <v>1</v>
      </c>
      <c r="S1248" s="2">
        <v>42277</v>
      </c>
    </row>
    <row r="1249" spans="11:22" x14ac:dyDescent="0.35">
      <c r="K1249" t="s">
        <v>10137</v>
      </c>
      <c r="M1249" t="s">
        <v>10</v>
      </c>
      <c r="S1249" s="2">
        <v>42277</v>
      </c>
      <c r="V1249" s="2">
        <v>46203</v>
      </c>
    </row>
    <row r="1250" spans="11:22" x14ac:dyDescent="0.35">
      <c r="K1250" s="6" t="s">
        <v>9638</v>
      </c>
      <c r="L1250" t="s">
        <v>8686</v>
      </c>
      <c r="M1250" t="s">
        <v>10</v>
      </c>
      <c r="N1250" t="s">
        <v>9761</v>
      </c>
      <c r="Q1250" t="s">
        <v>42</v>
      </c>
      <c r="R1250" t="b">
        <v>1</v>
      </c>
      <c r="S1250" s="2">
        <v>42277</v>
      </c>
    </row>
    <row r="1251" spans="11:22" x14ac:dyDescent="0.35">
      <c r="K1251" s="6" t="s">
        <v>9719</v>
      </c>
      <c r="L1251" t="s">
        <v>8897</v>
      </c>
      <c r="M1251" t="s">
        <v>10</v>
      </c>
      <c r="N1251" t="s">
        <v>9803</v>
      </c>
      <c r="Q1251" t="s">
        <v>42</v>
      </c>
      <c r="R1251" t="b">
        <v>1</v>
      </c>
      <c r="S1251" s="2">
        <v>42277</v>
      </c>
      <c r="V1251" s="2">
        <v>46203</v>
      </c>
    </row>
    <row r="1252" spans="11:22" x14ac:dyDescent="0.35">
      <c r="K1252" s="6" t="s">
        <v>9652</v>
      </c>
      <c r="L1252" t="s">
        <v>8802</v>
      </c>
      <c r="M1252" t="s">
        <v>10</v>
      </c>
      <c r="N1252" t="s">
        <v>9768</v>
      </c>
      <c r="Q1252" t="s">
        <v>42</v>
      </c>
      <c r="R1252" t="b">
        <v>1</v>
      </c>
      <c r="S1252" s="2">
        <v>42277</v>
      </c>
    </row>
    <row r="1253" spans="11:22" x14ac:dyDescent="0.35">
      <c r="K1253" t="s">
        <v>10138</v>
      </c>
      <c r="M1253" t="s">
        <v>10</v>
      </c>
      <c r="S1253" s="2">
        <v>42277</v>
      </c>
      <c r="U1253" s="2">
        <v>42566</v>
      </c>
      <c r="V1253" s="2">
        <v>46203</v>
      </c>
    </row>
    <row r="1254" spans="11:22" x14ac:dyDescent="0.35">
      <c r="K1254" s="6" t="s">
        <v>9638</v>
      </c>
      <c r="L1254" t="s">
        <v>8686</v>
      </c>
      <c r="M1254" t="s">
        <v>10</v>
      </c>
      <c r="N1254" t="s">
        <v>9761</v>
      </c>
      <c r="Q1254" t="s">
        <v>42</v>
      </c>
      <c r="R1254" t="b">
        <v>1</v>
      </c>
      <c r="S1254" s="2">
        <v>42277</v>
      </c>
    </row>
    <row r="1255" spans="11:22" x14ac:dyDescent="0.35">
      <c r="K1255" s="6" t="s">
        <v>9664</v>
      </c>
      <c r="L1255" t="s">
        <v>8827</v>
      </c>
      <c r="M1255" t="s">
        <v>10</v>
      </c>
      <c r="N1255" t="s">
        <v>9827</v>
      </c>
      <c r="Q1255" t="s">
        <v>42</v>
      </c>
      <c r="R1255" t="b">
        <v>1</v>
      </c>
      <c r="S1255" s="2">
        <v>42277</v>
      </c>
      <c r="V1255" s="2">
        <v>45122</v>
      </c>
    </row>
    <row r="1256" spans="11:22" x14ac:dyDescent="0.35">
      <c r="K1256" s="6" t="s">
        <v>9719</v>
      </c>
      <c r="L1256" t="s">
        <v>8897</v>
      </c>
      <c r="M1256" t="s">
        <v>10</v>
      </c>
      <c r="N1256" t="s">
        <v>9803</v>
      </c>
      <c r="Q1256" t="s">
        <v>42</v>
      </c>
      <c r="R1256" t="b">
        <v>1</v>
      </c>
      <c r="S1256" s="2">
        <v>42277</v>
      </c>
      <c r="V1256" s="2">
        <v>46203</v>
      </c>
    </row>
    <row r="1257" spans="11:22" x14ac:dyDescent="0.35">
      <c r="K1257" s="6" t="s">
        <v>9652</v>
      </c>
      <c r="L1257" t="s">
        <v>8802</v>
      </c>
      <c r="M1257" t="s">
        <v>10</v>
      </c>
      <c r="N1257" t="s">
        <v>9768</v>
      </c>
      <c r="Q1257" t="s">
        <v>42</v>
      </c>
      <c r="R1257" t="b">
        <v>1</v>
      </c>
      <c r="S1257" s="2">
        <v>42277</v>
      </c>
    </row>
    <row r="1258" spans="11:22" x14ac:dyDescent="0.35">
      <c r="K1258" t="s">
        <v>10139</v>
      </c>
      <c r="M1258" t="s">
        <v>10</v>
      </c>
      <c r="S1258" s="2">
        <v>42277</v>
      </c>
      <c r="V1258" s="2">
        <v>46203</v>
      </c>
    </row>
    <row r="1259" spans="11:22" x14ac:dyDescent="0.35">
      <c r="K1259" s="6" t="s">
        <v>9638</v>
      </c>
      <c r="L1259" t="s">
        <v>8686</v>
      </c>
      <c r="M1259" t="s">
        <v>10</v>
      </c>
      <c r="N1259" t="s">
        <v>9761</v>
      </c>
      <c r="Q1259" t="s">
        <v>42</v>
      </c>
      <c r="R1259" t="b">
        <v>1</v>
      </c>
      <c r="S1259" s="2">
        <v>42277</v>
      </c>
    </row>
    <row r="1260" spans="11:22" x14ac:dyDescent="0.35">
      <c r="K1260" s="6" t="s">
        <v>9665</v>
      </c>
      <c r="L1260" t="s">
        <v>1165</v>
      </c>
      <c r="M1260" t="s">
        <v>10</v>
      </c>
      <c r="N1260" t="s">
        <v>10140</v>
      </c>
      <c r="Q1260" t="s">
        <v>42</v>
      </c>
      <c r="R1260" t="b">
        <v>1</v>
      </c>
      <c r="S1260" s="2">
        <v>42277</v>
      </c>
      <c r="V1260" s="2">
        <v>45122</v>
      </c>
    </row>
    <row r="1261" spans="11:22" x14ac:dyDescent="0.35">
      <c r="K1261" s="6" t="s">
        <v>9651</v>
      </c>
      <c r="L1261" t="s">
        <v>8800</v>
      </c>
      <c r="M1261" t="s">
        <v>10</v>
      </c>
      <c r="N1261" t="s">
        <v>9771</v>
      </c>
      <c r="Q1261" t="s">
        <v>42</v>
      </c>
      <c r="R1261" t="b">
        <v>1</v>
      </c>
      <c r="S1261" s="2">
        <v>42277</v>
      </c>
    </row>
    <row r="1262" spans="11:22" x14ac:dyDescent="0.35">
      <c r="K1262" s="6" t="s">
        <v>9719</v>
      </c>
      <c r="L1262" t="s">
        <v>8897</v>
      </c>
      <c r="M1262" t="s">
        <v>10</v>
      </c>
      <c r="N1262" t="s">
        <v>9803</v>
      </c>
      <c r="Q1262" t="s">
        <v>42</v>
      </c>
      <c r="R1262" t="b">
        <v>1</v>
      </c>
      <c r="S1262" s="2">
        <v>42277</v>
      </c>
      <c r="V1262" s="2">
        <v>46203</v>
      </c>
    </row>
    <row r="1263" spans="11:22" x14ac:dyDescent="0.35">
      <c r="K1263" s="6" t="s">
        <v>9652</v>
      </c>
      <c r="L1263" t="s">
        <v>8802</v>
      </c>
      <c r="M1263" t="s">
        <v>10</v>
      </c>
      <c r="N1263" t="s">
        <v>9768</v>
      </c>
      <c r="Q1263" t="s">
        <v>42</v>
      </c>
      <c r="R1263" t="b">
        <v>1</v>
      </c>
      <c r="S1263" s="2">
        <v>42277</v>
      </c>
    </row>
    <row r="1264" spans="11:22" x14ac:dyDescent="0.35">
      <c r="K1264" t="s">
        <v>10141</v>
      </c>
      <c r="M1264" t="s">
        <v>10</v>
      </c>
      <c r="S1264" s="2">
        <v>41827</v>
      </c>
      <c r="V1264" s="2">
        <v>45122</v>
      </c>
    </row>
    <row r="1265" spans="11:22" x14ac:dyDescent="0.35">
      <c r="K1265" s="6" t="s">
        <v>9638</v>
      </c>
      <c r="L1265" t="s">
        <v>8686</v>
      </c>
      <c r="M1265" t="s">
        <v>10</v>
      </c>
      <c r="N1265" t="s">
        <v>9761</v>
      </c>
      <c r="Q1265" t="s">
        <v>42</v>
      </c>
      <c r="R1265" t="b">
        <v>1</v>
      </c>
      <c r="S1265" s="2">
        <v>41827</v>
      </c>
    </row>
    <row r="1266" spans="11:22" x14ac:dyDescent="0.35">
      <c r="K1266" s="6" t="s">
        <v>9645</v>
      </c>
      <c r="L1266" t="s">
        <v>8732</v>
      </c>
      <c r="M1266" t="s">
        <v>10</v>
      </c>
      <c r="N1266" t="s">
        <v>9783</v>
      </c>
      <c r="Q1266" t="s">
        <v>42</v>
      </c>
      <c r="R1266" t="b">
        <v>1</v>
      </c>
      <c r="S1266" s="2">
        <v>41827</v>
      </c>
    </row>
    <row r="1267" spans="11:22" x14ac:dyDescent="0.35">
      <c r="K1267" s="6" t="s">
        <v>9639</v>
      </c>
      <c r="L1267" t="s">
        <v>8688</v>
      </c>
      <c r="M1267" t="s">
        <v>10</v>
      </c>
      <c r="N1267" t="s">
        <v>9859</v>
      </c>
      <c r="Q1267" t="s">
        <v>42</v>
      </c>
      <c r="R1267" t="b">
        <v>1</v>
      </c>
      <c r="S1267" s="2">
        <v>41827</v>
      </c>
    </row>
    <row r="1268" spans="11:22" x14ac:dyDescent="0.35">
      <c r="K1268" s="6" t="s">
        <v>9652</v>
      </c>
      <c r="L1268" t="s">
        <v>8802</v>
      </c>
      <c r="M1268" t="s">
        <v>10</v>
      </c>
      <c r="N1268" t="s">
        <v>9768</v>
      </c>
      <c r="Q1268" t="s">
        <v>42</v>
      </c>
      <c r="R1268" t="b">
        <v>1</v>
      </c>
      <c r="S1268" s="2">
        <v>41827</v>
      </c>
    </row>
    <row r="1269" spans="11:22" x14ac:dyDescent="0.35">
      <c r="K1269" t="s">
        <v>10142</v>
      </c>
      <c r="M1269" t="s">
        <v>10</v>
      </c>
      <c r="S1269" s="2">
        <v>42277</v>
      </c>
      <c r="V1269" s="2">
        <v>46203</v>
      </c>
    </row>
    <row r="1270" spans="11:22" x14ac:dyDescent="0.35">
      <c r="K1270" s="6" t="s">
        <v>9638</v>
      </c>
      <c r="L1270" t="s">
        <v>8686</v>
      </c>
      <c r="M1270" t="s">
        <v>10</v>
      </c>
      <c r="N1270" t="s">
        <v>9761</v>
      </c>
      <c r="Q1270" t="s">
        <v>42</v>
      </c>
      <c r="R1270" t="b">
        <v>1</v>
      </c>
      <c r="S1270" s="2">
        <v>42277</v>
      </c>
    </row>
    <row r="1271" spans="11:22" x14ac:dyDescent="0.35">
      <c r="K1271" s="6" t="s">
        <v>9666</v>
      </c>
      <c r="L1271" t="s">
        <v>8830</v>
      </c>
      <c r="M1271" t="s">
        <v>10</v>
      </c>
      <c r="N1271" t="s">
        <v>10143</v>
      </c>
      <c r="Q1271" t="s">
        <v>42</v>
      </c>
      <c r="R1271" t="b">
        <v>1</v>
      </c>
      <c r="S1271" s="2">
        <v>42277</v>
      </c>
      <c r="V1271" s="2">
        <v>45122</v>
      </c>
    </row>
    <row r="1272" spans="11:22" x14ac:dyDescent="0.35">
      <c r="K1272" s="6" t="s">
        <v>9719</v>
      </c>
      <c r="L1272" t="s">
        <v>8897</v>
      </c>
      <c r="M1272" t="s">
        <v>10</v>
      </c>
      <c r="N1272" t="s">
        <v>9803</v>
      </c>
      <c r="Q1272" t="s">
        <v>42</v>
      </c>
      <c r="R1272" t="b">
        <v>1</v>
      </c>
      <c r="S1272" s="2">
        <v>42277</v>
      </c>
      <c r="V1272" s="2">
        <v>46203</v>
      </c>
    </row>
    <row r="1273" spans="11:22" x14ac:dyDescent="0.35">
      <c r="K1273" s="6" t="s">
        <v>9652</v>
      </c>
      <c r="L1273" t="s">
        <v>8802</v>
      </c>
      <c r="M1273" t="s">
        <v>10</v>
      </c>
      <c r="N1273" t="s">
        <v>9768</v>
      </c>
      <c r="Q1273" t="s">
        <v>42</v>
      </c>
      <c r="R1273" t="b">
        <v>1</v>
      </c>
      <c r="S1273" s="2">
        <v>42277</v>
      </c>
    </row>
    <row r="1274" spans="11:22" x14ac:dyDescent="0.35">
      <c r="K1274" t="s">
        <v>10144</v>
      </c>
      <c r="M1274" t="s">
        <v>10</v>
      </c>
      <c r="S1274" s="2">
        <v>42277</v>
      </c>
      <c r="U1274" s="2">
        <v>42566</v>
      </c>
      <c r="V1274" s="2">
        <v>46203</v>
      </c>
    </row>
    <row r="1275" spans="11:22" x14ac:dyDescent="0.35">
      <c r="K1275" s="6" t="s">
        <v>9638</v>
      </c>
      <c r="L1275" t="s">
        <v>8686</v>
      </c>
      <c r="M1275" t="s">
        <v>10</v>
      </c>
      <c r="N1275" t="s">
        <v>9761</v>
      </c>
      <c r="Q1275" t="s">
        <v>42</v>
      </c>
      <c r="R1275" t="b">
        <v>1</v>
      </c>
      <c r="S1275" s="2">
        <v>42277</v>
      </c>
    </row>
    <row r="1276" spans="11:22" x14ac:dyDescent="0.35">
      <c r="K1276" s="6" t="s">
        <v>9719</v>
      </c>
      <c r="L1276" t="s">
        <v>8897</v>
      </c>
      <c r="M1276" t="s">
        <v>10</v>
      </c>
      <c r="N1276" t="s">
        <v>9803</v>
      </c>
      <c r="Q1276" t="s">
        <v>42</v>
      </c>
      <c r="R1276" t="b">
        <v>1</v>
      </c>
      <c r="S1276" s="2">
        <v>42277</v>
      </c>
      <c r="V1276" s="2">
        <v>46203</v>
      </c>
    </row>
    <row r="1277" spans="11:22" x14ac:dyDescent="0.35">
      <c r="K1277" s="6" t="s">
        <v>9637</v>
      </c>
      <c r="L1277" t="s">
        <v>1116</v>
      </c>
      <c r="M1277" t="s">
        <v>10</v>
      </c>
      <c r="N1277" t="s">
        <v>9762</v>
      </c>
      <c r="Q1277" t="s">
        <v>42</v>
      </c>
      <c r="R1277" t="b">
        <v>1</v>
      </c>
      <c r="S1277" s="2">
        <v>42277</v>
      </c>
    </row>
    <row r="1278" spans="11:22" x14ac:dyDescent="0.35">
      <c r="K1278" t="s">
        <v>10145</v>
      </c>
      <c r="M1278" t="s">
        <v>10</v>
      </c>
      <c r="S1278" s="2">
        <v>42277</v>
      </c>
    </row>
    <row r="1279" spans="11:22" x14ac:dyDescent="0.35">
      <c r="K1279" s="6" t="s">
        <v>9638</v>
      </c>
      <c r="L1279" t="s">
        <v>8686</v>
      </c>
      <c r="M1279" t="s">
        <v>10</v>
      </c>
      <c r="N1279" t="s">
        <v>9761</v>
      </c>
      <c r="Q1279" t="s">
        <v>42</v>
      </c>
      <c r="R1279" t="b">
        <v>1</v>
      </c>
      <c r="S1279" s="2">
        <v>42277</v>
      </c>
    </row>
    <row r="1280" spans="11:22" x14ac:dyDescent="0.35">
      <c r="K1280" s="6" t="s">
        <v>9720</v>
      </c>
      <c r="L1280" t="s">
        <v>8899</v>
      </c>
      <c r="M1280" t="s">
        <v>10</v>
      </c>
      <c r="N1280" t="s">
        <v>10146</v>
      </c>
      <c r="Q1280" t="s">
        <v>42</v>
      </c>
      <c r="R1280" t="b">
        <v>1</v>
      </c>
      <c r="S1280" s="2">
        <v>42277</v>
      </c>
    </row>
    <row r="1281" spans="11:22" x14ac:dyDescent="0.35">
      <c r="K1281" s="6" t="s">
        <v>9652</v>
      </c>
      <c r="L1281" t="s">
        <v>8802</v>
      </c>
      <c r="M1281" t="s">
        <v>10</v>
      </c>
      <c r="N1281" t="s">
        <v>9768</v>
      </c>
      <c r="Q1281" t="s">
        <v>42</v>
      </c>
      <c r="R1281" t="b">
        <v>1</v>
      </c>
      <c r="S1281" s="2">
        <v>42277</v>
      </c>
    </row>
    <row r="1282" spans="11:22" x14ac:dyDescent="0.35">
      <c r="K1282" t="s">
        <v>10147</v>
      </c>
      <c r="M1282" t="s">
        <v>10</v>
      </c>
      <c r="S1282" s="2">
        <v>42277</v>
      </c>
    </row>
    <row r="1283" spans="11:22" x14ac:dyDescent="0.35">
      <c r="K1283" s="6" t="s">
        <v>9638</v>
      </c>
      <c r="L1283" t="s">
        <v>8686</v>
      </c>
      <c r="M1283" t="s">
        <v>10</v>
      </c>
      <c r="N1283" t="s">
        <v>9761</v>
      </c>
      <c r="Q1283" t="s">
        <v>42</v>
      </c>
      <c r="R1283" t="b">
        <v>1</v>
      </c>
      <c r="S1283" s="2">
        <v>42277</v>
      </c>
    </row>
    <row r="1284" spans="11:22" x14ac:dyDescent="0.35">
      <c r="K1284" s="6" t="s">
        <v>9721</v>
      </c>
      <c r="L1284" t="s">
        <v>1192</v>
      </c>
      <c r="M1284" t="s">
        <v>10</v>
      </c>
      <c r="N1284" t="s">
        <v>10148</v>
      </c>
      <c r="Q1284" t="s">
        <v>42</v>
      </c>
      <c r="R1284" t="b">
        <v>1</v>
      </c>
      <c r="S1284" s="2">
        <v>42277</v>
      </c>
    </row>
    <row r="1285" spans="11:22" x14ac:dyDescent="0.35">
      <c r="K1285" s="6" t="s">
        <v>9652</v>
      </c>
      <c r="L1285" t="s">
        <v>8802</v>
      </c>
      <c r="M1285" t="s">
        <v>10</v>
      </c>
      <c r="N1285" t="s">
        <v>9768</v>
      </c>
      <c r="Q1285" t="s">
        <v>42</v>
      </c>
      <c r="R1285" t="b">
        <v>1</v>
      </c>
      <c r="S1285" s="2">
        <v>42277</v>
      </c>
    </row>
    <row r="1286" spans="11:22" x14ac:dyDescent="0.35">
      <c r="K1286" t="s">
        <v>10149</v>
      </c>
      <c r="M1286" t="s">
        <v>10</v>
      </c>
      <c r="S1286" s="2">
        <v>42277</v>
      </c>
    </row>
    <row r="1287" spans="11:22" x14ac:dyDescent="0.35">
      <c r="K1287" s="6" t="s">
        <v>9638</v>
      </c>
      <c r="L1287" t="s">
        <v>8686</v>
      </c>
      <c r="M1287" t="s">
        <v>10</v>
      </c>
      <c r="N1287" t="s">
        <v>9761</v>
      </c>
      <c r="Q1287" t="s">
        <v>42</v>
      </c>
      <c r="R1287" t="b">
        <v>1</v>
      </c>
      <c r="S1287" s="2">
        <v>42277</v>
      </c>
    </row>
    <row r="1288" spans="11:22" x14ac:dyDescent="0.35">
      <c r="K1288" s="6" t="s">
        <v>9722</v>
      </c>
      <c r="L1288" t="s">
        <v>8902</v>
      </c>
      <c r="M1288" t="s">
        <v>10</v>
      </c>
      <c r="N1288" t="s">
        <v>10150</v>
      </c>
      <c r="Q1288" t="s">
        <v>42</v>
      </c>
      <c r="R1288" t="b">
        <v>1</v>
      </c>
      <c r="S1288" s="2">
        <v>42277</v>
      </c>
    </row>
    <row r="1289" spans="11:22" x14ac:dyDescent="0.35">
      <c r="K1289" s="6" t="s">
        <v>9652</v>
      </c>
      <c r="L1289" t="s">
        <v>8802</v>
      </c>
      <c r="M1289" t="s">
        <v>10</v>
      </c>
      <c r="N1289" t="s">
        <v>9768</v>
      </c>
      <c r="Q1289" t="s">
        <v>42</v>
      </c>
      <c r="R1289" t="b">
        <v>1</v>
      </c>
      <c r="S1289" s="2">
        <v>42277</v>
      </c>
    </row>
    <row r="1290" spans="11:22" x14ac:dyDescent="0.35">
      <c r="K1290" t="s">
        <v>10151</v>
      </c>
      <c r="M1290" t="s">
        <v>10</v>
      </c>
      <c r="S1290" s="2">
        <v>42277</v>
      </c>
    </row>
    <row r="1291" spans="11:22" x14ac:dyDescent="0.35">
      <c r="K1291" s="6" t="s">
        <v>9638</v>
      </c>
      <c r="L1291" t="s">
        <v>8686</v>
      </c>
      <c r="M1291" t="s">
        <v>10</v>
      </c>
      <c r="N1291" t="s">
        <v>9761</v>
      </c>
      <c r="Q1291" t="s">
        <v>42</v>
      </c>
      <c r="R1291" t="b">
        <v>1</v>
      </c>
      <c r="S1291" s="2">
        <v>42277</v>
      </c>
    </row>
    <row r="1292" spans="11:22" x14ac:dyDescent="0.35">
      <c r="K1292" s="6" t="s">
        <v>9678</v>
      </c>
      <c r="L1292" t="s">
        <v>8853</v>
      </c>
      <c r="M1292" t="s">
        <v>10</v>
      </c>
      <c r="N1292" t="s">
        <v>9796</v>
      </c>
      <c r="Q1292" t="s">
        <v>42</v>
      </c>
      <c r="R1292" t="b">
        <v>1</v>
      </c>
      <c r="S1292" s="2">
        <v>42277</v>
      </c>
    </row>
    <row r="1293" spans="11:22" x14ac:dyDescent="0.35">
      <c r="K1293" s="6" t="s">
        <v>9651</v>
      </c>
      <c r="L1293" t="s">
        <v>8800</v>
      </c>
      <c r="M1293" t="s">
        <v>10</v>
      </c>
      <c r="N1293" t="s">
        <v>9771</v>
      </c>
      <c r="Q1293" t="s">
        <v>42</v>
      </c>
      <c r="R1293" t="b">
        <v>1</v>
      </c>
      <c r="S1293" s="2">
        <v>42277</v>
      </c>
    </row>
    <row r="1294" spans="11:22" x14ac:dyDescent="0.35">
      <c r="K1294" s="6" t="s">
        <v>9652</v>
      </c>
      <c r="L1294" t="s">
        <v>8802</v>
      </c>
      <c r="M1294" t="s">
        <v>10</v>
      </c>
      <c r="N1294" t="s">
        <v>9768</v>
      </c>
      <c r="Q1294" t="s">
        <v>42</v>
      </c>
      <c r="R1294" t="b">
        <v>1</v>
      </c>
      <c r="S1294" s="2">
        <v>42277</v>
      </c>
    </row>
    <row r="1295" spans="11:22" x14ac:dyDescent="0.35">
      <c r="K1295" t="s">
        <v>10152</v>
      </c>
      <c r="M1295" t="s">
        <v>10</v>
      </c>
      <c r="S1295" s="2">
        <v>42277</v>
      </c>
      <c r="V1295" s="2">
        <v>42931</v>
      </c>
    </row>
    <row r="1296" spans="11:22" x14ac:dyDescent="0.35">
      <c r="K1296" s="6" t="s">
        <v>9638</v>
      </c>
      <c r="L1296" t="s">
        <v>8686</v>
      </c>
      <c r="M1296" t="s">
        <v>10</v>
      </c>
      <c r="N1296" t="s">
        <v>9761</v>
      </c>
      <c r="Q1296" t="s">
        <v>42</v>
      </c>
      <c r="R1296" t="b">
        <v>1</v>
      </c>
      <c r="S1296" s="2">
        <v>42277</v>
      </c>
    </row>
    <row r="1297" spans="11:22" x14ac:dyDescent="0.35">
      <c r="K1297" s="6" t="s">
        <v>9650</v>
      </c>
      <c r="L1297" t="s">
        <v>8797</v>
      </c>
      <c r="M1297" t="s">
        <v>10</v>
      </c>
      <c r="N1297" t="s">
        <v>9789</v>
      </c>
      <c r="Q1297" t="s">
        <v>42</v>
      </c>
      <c r="R1297" t="b">
        <v>1</v>
      </c>
      <c r="S1297" s="2">
        <v>42277</v>
      </c>
    </row>
    <row r="1298" spans="11:22" x14ac:dyDescent="0.35">
      <c r="K1298" s="6" t="s">
        <v>9652</v>
      </c>
      <c r="L1298" t="s">
        <v>8802</v>
      </c>
      <c r="M1298" t="s">
        <v>10</v>
      </c>
      <c r="N1298" t="s">
        <v>9768</v>
      </c>
      <c r="Q1298" t="s">
        <v>42</v>
      </c>
      <c r="R1298" t="b">
        <v>1</v>
      </c>
      <c r="S1298" s="2">
        <v>42277</v>
      </c>
    </row>
    <row r="1299" spans="11:22" x14ac:dyDescent="0.35">
      <c r="K1299" t="s">
        <v>10153</v>
      </c>
      <c r="M1299" t="s">
        <v>10</v>
      </c>
      <c r="S1299" s="2">
        <v>42277</v>
      </c>
    </row>
    <row r="1300" spans="11:22" x14ac:dyDescent="0.35">
      <c r="K1300" s="6" t="s">
        <v>9638</v>
      </c>
      <c r="L1300" t="s">
        <v>8686</v>
      </c>
      <c r="M1300" t="s">
        <v>10</v>
      </c>
      <c r="N1300" t="s">
        <v>9761</v>
      </c>
      <c r="Q1300" t="s">
        <v>42</v>
      </c>
      <c r="R1300" t="b">
        <v>1</v>
      </c>
      <c r="S1300" s="2">
        <v>42277</v>
      </c>
    </row>
    <row r="1301" spans="11:22" x14ac:dyDescent="0.35">
      <c r="K1301" s="6" t="s">
        <v>9723</v>
      </c>
      <c r="L1301" t="s">
        <v>8904</v>
      </c>
      <c r="M1301" t="s">
        <v>10</v>
      </c>
      <c r="N1301" t="s">
        <v>9766</v>
      </c>
      <c r="Q1301" t="s">
        <v>42</v>
      </c>
      <c r="R1301" t="b">
        <v>1</v>
      </c>
      <c r="S1301" s="2">
        <v>42277</v>
      </c>
      <c r="V1301" s="2">
        <v>46203</v>
      </c>
    </row>
    <row r="1302" spans="11:22" x14ac:dyDescent="0.35">
      <c r="K1302" s="6" t="s">
        <v>9656</v>
      </c>
      <c r="L1302" t="s">
        <v>8810</v>
      </c>
      <c r="M1302" t="s">
        <v>10</v>
      </c>
      <c r="N1302" t="s">
        <v>9767</v>
      </c>
      <c r="Q1302" t="s">
        <v>42</v>
      </c>
      <c r="R1302" t="b">
        <v>1</v>
      </c>
      <c r="S1302" s="2">
        <v>42277</v>
      </c>
      <c r="V1302" s="2">
        <v>46203</v>
      </c>
    </row>
    <row r="1303" spans="11:22" x14ac:dyDescent="0.35">
      <c r="K1303" s="6" t="s">
        <v>9652</v>
      </c>
      <c r="L1303" t="s">
        <v>8802</v>
      </c>
      <c r="M1303" t="s">
        <v>10</v>
      </c>
      <c r="N1303" t="s">
        <v>9762</v>
      </c>
      <c r="Q1303" t="s">
        <v>42</v>
      </c>
      <c r="R1303" t="b">
        <v>1</v>
      </c>
      <c r="S1303" s="2">
        <v>42277</v>
      </c>
    </row>
    <row r="1304" spans="11:22" x14ac:dyDescent="0.35">
      <c r="K1304" t="s">
        <v>10154</v>
      </c>
      <c r="M1304" t="s">
        <v>10</v>
      </c>
      <c r="S1304" s="2">
        <v>42277</v>
      </c>
      <c r="U1304" s="2">
        <v>42566</v>
      </c>
    </row>
    <row r="1305" spans="11:22" x14ac:dyDescent="0.35">
      <c r="K1305" s="6" t="s">
        <v>9638</v>
      </c>
      <c r="L1305" t="s">
        <v>8686</v>
      </c>
      <c r="M1305" t="s">
        <v>10</v>
      </c>
      <c r="N1305" t="s">
        <v>9761</v>
      </c>
      <c r="Q1305" t="s">
        <v>42</v>
      </c>
      <c r="R1305" t="b">
        <v>1</v>
      </c>
      <c r="S1305" s="2">
        <v>42277</v>
      </c>
    </row>
    <row r="1306" spans="11:22" x14ac:dyDescent="0.35">
      <c r="K1306" s="6" t="s">
        <v>9654</v>
      </c>
      <c r="L1306" t="s">
        <v>8806</v>
      </c>
      <c r="M1306" t="s">
        <v>10</v>
      </c>
      <c r="N1306" t="s">
        <v>9809</v>
      </c>
      <c r="Q1306" t="s">
        <v>42</v>
      </c>
      <c r="R1306" t="b">
        <v>1</v>
      </c>
      <c r="S1306" s="2">
        <v>42277</v>
      </c>
    </row>
    <row r="1307" spans="11:22" x14ac:dyDescent="0.35">
      <c r="K1307" s="6" t="s">
        <v>9723</v>
      </c>
      <c r="L1307" t="s">
        <v>8904</v>
      </c>
      <c r="M1307" t="s">
        <v>10</v>
      </c>
      <c r="N1307" t="s">
        <v>9766</v>
      </c>
      <c r="Q1307" t="s">
        <v>42</v>
      </c>
      <c r="R1307" t="b">
        <v>1</v>
      </c>
      <c r="S1307" s="2">
        <v>42277</v>
      </c>
      <c r="V1307" s="2">
        <v>46203</v>
      </c>
    </row>
    <row r="1308" spans="11:22" x14ac:dyDescent="0.35">
      <c r="K1308" s="6" t="s">
        <v>9656</v>
      </c>
      <c r="L1308" t="s">
        <v>8810</v>
      </c>
      <c r="M1308" t="s">
        <v>10</v>
      </c>
      <c r="N1308" t="s">
        <v>9798</v>
      </c>
      <c r="Q1308" t="s">
        <v>42</v>
      </c>
      <c r="R1308" t="b">
        <v>1</v>
      </c>
      <c r="S1308" s="2">
        <v>42277</v>
      </c>
      <c r="V1308" s="2">
        <v>42931</v>
      </c>
    </row>
    <row r="1309" spans="11:22" x14ac:dyDescent="0.35">
      <c r="K1309" s="6" t="s">
        <v>9652</v>
      </c>
      <c r="L1309" t="s">
        <v>8802</v>
      </c>
      <c r="M1309" t="s">
        <v>10</v>
      </c>
      <c r="N1309" t="s">
        <v>9762</v>
      </c>
      <c r="Q1309" t="s">
        <v>42</v>
      </c>
      <c r="R1309" t="b">
        <v>1</v>
      </c>
      <c r="S1309" s="2">
        <v>42277</v>
      </c>
    </row>
    <row r="1310" spans="11:22" x14ac:dyDescent="0.35">
      <c r="K1310" t="s">
        <v>10155</v>
      </c>
      <c r="M1310" t="s">
        <v>10</v>
      </c>
      <c r="S1310" s="2">
        <v>42277</v>
      </c>
      <c r="U1310" s="2">
        <v>42566</v>
      </c>
    </row>
    <row r="1311" spans="11:22" x14ac:dyDescent="0.35">
      <c r="K1311" s="6" t="s">
        <v>9638</v>
      </c>
      <c r="L1311" t="s">
        <v>8686</v>
      </c>
      <c r="M1311" t="s">
        <v>10</v>
      </c>
      <c r="N1311" t="s">
        <v>9761</v>
      </c>
      <c r="Q1311" t="s">
        <v>42</v>
      </c>
      <c r="R1311" t="b">
        <v>1</v>
      </c>
      <c r="S1311" s="2">
        <v>42277</v>
      </c>
    </row>
    <row r="1312" spans="11:22" x14ac:dyDescent="0.35">
      <c r="K1312" s="6" t="s">
        <v>9664</v>
      </c>
      <c r="L1312" t="s">
        <v>8827</v>
      </c>
      <c r="M1312" t="s">
        <v>10</v>
      </c>
      <c r="N1312" t="s">
        <v>9827</v>
      </c>
      <c r="Q1312" t="s">
        <v>42</v>
      </c>
      <c r="R1312" t="b">
        <v>1</v>
      </c>
      <c r="S1312" s="2">
        <v>42277</v>
      </c>
      <c r="V1312" s="2">
        <v>45122</v>
      </c>
    </row>
    <row r="1313" spans="11:22" x14ac:dyDescent="0.35">
      <c r="K1313" s="6" t="s">
        <v>9723</v>
      </c>
      <c r="L1313" t="s">
        <v>8904</v>
      </c>
      <c r="M1313" t="s">
        <v>10</v>
      </c>
      <c r="N1313" t="s">
        <v>9766</v>
      </c>
      <c r="Q1313" t="s">
        <v>42</v>
      </c>
      <c r="R1313" t="b">
        <v>1</v>
      </c>
      <c r="S1313" s="2">
        <v>42277</v>
      </c>
      <c r="V1313" s="2">
        <v>46203</v>
      </c>
    </row>
    <row r="1314" spans="11:22" x14ac:dyDescent="0.35">
      <c r="K1314" s="6" t="s">
        <v>9652</v>
      </c>
      <c r="L1314" t="s">
        <v>8802</v>
      </c>
      <c r="M1314" t="s">
        <v>10</v>
      </c>
      <c r="N1314" t="s">
        <v>9768</v>
      </c>
      <c r="Q1314" t="s">
        <v>42</v>
      </c>
      <c r="R1314" t="b">
        <v>1</v>
      </c>
      <c r="S1314" s="2">
        <v>42277</v>
      </c>
    </row>
  </sheetData>
  <autoFilter ref="A1:AG1" xr:uid="{00000000-0009-0000-0000-00000F000000}"/>
  <pageMargins left="0.7" right="0.7" top="0.75" bottom="0.75" header="0.3" footer="0.3"/>
  <pageSetup firstPageNumber="0" orientation="portrai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autoPageBreaks="0"/>
  </sheetPr>
  <dimension ref="A1:W128"/>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90625" style="5" bestFit="1" customWidth="1"/>
    <col min="11" max="11" width="103.1796875" bestFit="1" customWidth="1"/>
    <col min="12" max="12" width="23.81640625" bestFit="1" customWidth="1"/>
    <col min="13" max="13" width="25.6328125" bestFit="1" customWidth="1"/>
    <col min="14" max="14" width="99"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99</v>
      </c>
      <c r="B2" t="s">
        <v>1116</v>
      </c>
      <c r="D2" t="s">
        <v>10</v>
      </c>
      <c r="F2" t="b">
        <v>1</v>
      </c>
      <c r="G2" s="2">
        <v>41827</v>
      </c>
      <c r="K2" t="s">
        <v>10199</v>
      </c>
      <c r="M2" t="s">
        <v>10</v>
      </c>
      <c r="S2" s="2">
        <v>41827</v>
      </c>
    </row>
    <row r="3" spans="1:23" x14ac:dyDescent="0.35">
      <c r="A3" t="s">
        <v>10156</v>
      </c>
      <c r="B3" t="s">
        <v>8686</v>
      </c>
      <c r="D3" t="s">
        <v>10</v>
      </c>
      <c r="F3" t="b">
        <v>0</v>
      </c>
      <c r="G3" s="2">
        <v>41827</v>
      </c>
      <c r="K3" s="6" t="s">
        <v>10174</v>
      </c>
      <c r="L3" t="s">
        <v>8815</v>
      </c>
      <c r="M3" t="s">
        <v>10</v>
      </c>
      <c r="N3" t="s">
        <v>10174</v>
      </c>
      <c r="Q3" t="s">
        <v>42</v>
      </c>
      <c r="R3" t="b">
        <v>1</v>
      </c>
      <c r="S3" s="2">
        <v>41827</v>
      </c>
    </row>
    <row r="4" spans="1:23" x14ac:dyDescent="0.35">
      <c r="A4" t="s">
        <v>10157</v>
      </c>
      <c r="B4" t="s">
        <v>8688</v>
      </c>
      <c r="D4" t="s">
        <v>10</v>
      </c>
      <c r="F4" t="b">
        <v>0</v>
      </c>
      <c r="G4" s="2">
        <v>41827</v>
      </c>
      <c r="J4" s="5">
        <v>42277</v>
      </c>
      <c r="K4" s="7" t="s">
        <v>10175</v>
      </c>
      <c r="L4" t="s">
        <v>8817</v>
      </c>
      <c r="M4" t="s">
        <v>10</v>
      </c>
      <c r="N4" t="s">
        <v>10175</v>
      </c>
      <c r="Q4" t="s">
        <v>42</v>
      </c>
      <c r="R4" t="b">
        <v>1</v>
      </c>
      <c r="S4" s="2">
        <v>41827</v>
      </c>
      <c r="U4" s="2">
        <v>42277</v>
      </c>
    </row>
    <row r="5" spans="1:23" x14ac:dyDescent="0.35">
      <c r="A5" t="s">
        <v>10158</v>
      </c>
      <c r="B5" t="s">
        <v>8710</v>
      </c>
      <c r="D5" t="s">
        <v>10</v>
      </c>
      <c r="F5" t="b">
        <v>0</v>
      </c>
      <c r="G5" s="2">
        <v>41827</v>
      </c>
      <c r="J5" s="5">
        <v>42277</v>
      </c>
      <c r="K5" s="7" t="s">
        <v>10176</v>
      </c>
      <c r="L5" t="s">
        <v>8819</v>
      </c>
      <c r="M5" t="s">
        <v>10</v>
      </c>
      <c r="N5" t="s">
        <v>10176</v>
      </c>
      <c r="Q5" t="s">
        <v>42</v>
      </c>
      <c r="R5" t="b">
        <v>1</v>
      </c>
      <c r="S5" s="2">
        <v>41827</v>
      </c>
      <c r="U5" s="2">
        <v>42277</v>
      </c>
    </row>
    <row r="6" spans="1:23" x14ac:dyDescent="0.35">
      <c r="A6" t="s">
        <v>10159</v>
      </c>
      <c r="B6" t="s">
        <v>8732</v>
      </c>
      <c r="D6" t="s">
        <v>10</v>
      </c>
      <c r="F6" t="b">
        <v>0</v>
      </c>
      <c r="G6" s="2">
        <v>41827</v>
      </c>
      <c r="J6" s="5">
        <v>42277</v>
      </c>
      <c r="K6" s="6" t="s">
        <v>10165</v>
      </c>
      <c r="L6" t="s">
        <v>1139</v>
      </c>
      <c r="M6" t="s">
        <v>10</v>
      </c>
      <c r="N6" t="s">
        <v>10165</v>
      </c>
      <c r="Q6" t="s">
        <v>42</v>
      </c>
      <c r="R6" t="b">
        <v>1</v>
      </c>
      <c r="S6" s="2">
        <v>41827</v>
      </c>
    </row>
    <row r="7" spans="1:23" x14ac:dyDescent="0.35">
      <c r="A7" t="s">
        <v>10160</v>
      </c>
      <c r="B7" t="s">
        <v>8754</v>
      </c>
      <c r="D7" t="s">
        <v>10</v>
      </c>
      <c r="F7" t="b">
        <v>0</v>
      </c>
      <c r="G7" s="2">
        <v>41827</v>
      </c>
      <c r="K7" s="7" t="s">
        <v>10178</v>
      </c>
      <c r="L7" t="s">
        <v>8823</v>
      </c>
      <c r="M7" t="s">
        <v>10</v>
      </c>
      <c r="N7" t="s">
        <v>10178</v>
      </c>
      <c r="Q7" t="s">
        <v>42</v>
      </c>
      <c r="R7" t="b">
        <v>1</v>
      </c>
      <c r="S7" s="2">
        <v>41827</v>
      </c>
      <c r="U7" s="2">
        <v>41639</v>
      </c>
    </row>
    <row r="8" spans="1:23" x14ac:dyDescent="0.35">
      <c r="A8" t="s">
        <v>10161</v>
      </c>
      <c r="B8" t="s">
        <v>8774</v>
      </c>
      <c r="D8" t="s">
        <v>10</v>
      </c>
      <c r="F8" t="b">
        <v>0</v>
      </c>
      <c r="G8" s="2">
        <v>41827</v>
      </c>
      <c r="K8" s="8" t="s">
        <v>10167</v>
      </c>
      <c r="L8" t="s">
        <v>8802</v>
      </c>
      <c r="M8" t="s">
        <v>10</v>
      </c>
      <c r="N8" t="s">
        <v>10167</v>
      </c>
      <c r="Q8" t="s">
        <v>42</v>
      </c>
      <c r="R8" t="b">
        <v>1</v>
      </c>
      <c r="S8" s="2">
        <v>41827</v>
      </c>
    </row>
    <row r="9" spans="1:23" x14ac:dyDescent="0.35">
      <c r="A9" t="s">
        <v>10162</v>
      </c>
      <c r="B9" t="s">
        <v>1217</v>
      </c>
      <c r="D9" t="s">
        <v>10</v>
      </c>
      <c r="F9" t="b">
        <v>0</v>
      </c>
      <c r="G9" s="2">
        <v>41827</v>
      </c>
      <c r="J9" s="5">
        <v>42277</v>
      </c>
      <c r="K9" s="8" t="s">
        <v>10195</v>
      </c>
      <c r="L9" t="s">
        <v>8864</v>
      </c>
      <c r="M9" t="s">
        <v>10</v>
      </c>
      <c r="N9" t="s">
        <v>10195</v>
      </c>
      <c r="Q9" t="s">
        <v>42</v>
      </c>
      <c r="R9" t="b">
        <v>1</v>
      </c>
      <c r="S9" s="2">
        <v>41827</v>
      </c>
    </row>
    <row r="10" spans="1:23" x14ac:dyDescent="0.35">
      <c r="A10" t="s">
        <v>10163</v>
      </c>
      <c r="B10" t="s">
        <v>8795</v>
      </c>
      <c r="D10" t="s">
        <v>10</v>
      </c>
      <c r="F10" t="b">
        <v>0</v>
      </c>
      <c r="G10" s="2">
        <v>41827</v>
      </c>
      <c r="K10" s="7" t="s">
        <v>10161</v>
      </c>
      <c r="L10" t="s">
        <v>8774</v>
      </c>
      <c r="M10" t="s">
        <v>10</v>
      </c>
      <c r="N10" t="s">
        <v>10161</v>
      </c>
      <c r="Q10" t="s">
        <v>42</v>
      </c>
      <c r="R10" t="b">
        <v>1</v>
      </c>
      <c r="S10" s="2">
        <v>41827</v>
      </c>
    </row>
    <row r="11" spans="1:23" x14ac:dyDescent="0.35">
      <c r="A11" t="s">
        <v>10164</v>
      </c>
      <c r="B11" t="s">
        <v>8797</v>
      </c>
      <c r="D11" t="s">
        <v>10</v>
      </c>
      <c r="F11" t="b">
        <v>0</v>
      </c>
      <c r="G11" s="2">
        <v>41827</v>
      </c>
      <c r="K11" t="s">
        <v>10200</v>
      </c>
      <c r="M11" t="s">
        <v>10</v>
      </c>
      <c r="S11" s="2">
        <v>41827</v>
      </c>
    </row>
    <row r="12" spans="1:23" x14ac:dyDescent="0.35">
      <c r="A12" t="s">
        <v>10165</v>
      </c>
      <c r="B12" t="s">
        <v>1139</v>
      </c>
      <c r="D12" t="s">
        <v>10</v>
      </c>
      <c r="F12" t="b">
        <v>0</v>
      </c>
      <c r="G12" s="2">
        <v>41827</v>
      </c>
      <c r="K12" s="6" t="s">
        <v>10174</v>
      </c>
      <c r="L12" t="s">
        <v>8815</v>
      </c>
      <c r="M12" t="s">
        <v>10</v>
      </c>
      <c r="N12" t="s">
        <v>10174</v>
      </c>
      <c r="Q12" t="s">
        <v>42</v>
      </c>
      <c r="R12" t="b">
        <v>0</v>
      </c>
      <c r="S12" s="2">
        <v>41827</v>
      </c>
    </row>
    <row r="13" spans="1:23" x14ac:dyDescent="0.35">
      <c r="A13" t="s">
        <v>10166</v>
      </c>
      <c r="B13" t="s">
        <v>8800</v>
      </c>
      <c r="D13" t="s">
        <v>10</v>
      </c>
      <c r="F13" t="b">
        <v>0</v>
      </c>
      <c r="G13" s="2">
        <v>41827</v>
      </c>
      <c r="K13" s="6" t="s">
        <v>10165</v>
      </c>
      <c r="L13" t="s">
        <v>1139</v>
      </c>
      <c r="M13" t="s">
        <v>10</v>
      </c>
      <c r="N13" t="s">
        <v>10165</v>
      </c>
      <c r="Q13" t="s">
        <v>42</v>
      </c>
      <c r="R13" t="b">
        <v>0</v>
      </c>
      <c r="S13" s="2">
        <v>41827</v>
      </c>
    </row>
    <row r="14" spans="1:23" x14ac:dyDescent="0.35">
      <c r="A14" t="s">
        <v>10167</v>
      </c>
      <c r="B14" t="s">
        <v>8802</v>
      </c>
      <c r="D14" t="s">
        <v>10</v>
      </c>
      <c r="F14" t="b">
        <v>0</v>
      </c>
      <c r="G14" s="2">
        <v>41827</v>
      </c>
      <c r="K14" s="7" t="s">
        <v>10167</v>
      </c>
      <c r="L14" t="s">
        <v>8802</v>
      </c>
      <c r="M14" t="s">
        <v>10</v>
      </c>
      <c r="N14" t="s">
        <v>10201</v>
      </c>
      <c r="Q14" t="s">
        <v>42</v>
      </c>
      <c r="R14" t="b">
        <v>1</v>
      </c>
      <c r="S14" s="2">
        <v>41827</v>
      </c>
    </row>
    <row r="15" spans="1:23" x14ac:dyDescent="0.35">
      <c r="A15" t="s">
        <v>10168</v>
      </c>
      <c r="B15" t="s">
        <v>8804</v>
      </c>
      <c r="D15" t="s">
        <v>10</v>
      </c>
      <c r="F15" t="b">
        <v>0</v>
      </c>
      <c r="G15" s="2">
        <v>41827</v>
      </c>
      <c r="J15" s="5">
        <v>42277</v>
      </c>
      <c r="K15" s="7" t="s">
        <v>10161</v>
      </c>
      <c r="L15" t="s">
        <v>8774</v>
      </c>
      <c r="M15" t="s">
        <v>10</v>
      </c>
      <c r="N15" t="s">
        <v>10202</v>
      </c>
      <c r="Q15" t="s">
        <v>42</v>
      </c>
      <c r="R15" t="b">
        <v>1</v>
      </c>
      <c r="S15" s="2">
        <v>41827</v>
      </c>
    </row>
    <row r="16" spans="1:23" x14ac:dyDescent="0.35">
      <c r="A16" t="s">
        <v>10169</v>
      </c>
      <c r="B16" t="s">
        <v>8806</v>
      </c>
      <c r="D16" t="s">
        <v>10</v>
      </c>
      <c r="F16" t="b">
        <v>0</v>
      </c>
      <c r="G16" s="2">
        <v>41827</v>
      </c>
      <c r="K16" t="s">
        <v>10203</v>
      </c>
      <c r="M16" t="s">
        <v>10</v>
      </c>
      <c r="S16" s="2">
        <v>41827</v>
      </c>
      <c r="V16" s="2">
        <v>44027</v>
      </c>
    </row>
    <row r="17" spans="1:22" x14ac:dyDescent="0.35">
      <c r="A17" t="s">
        <v>10170</v>
      </c>
      <c r="B17" t="s">
        <v>8808</v>
      </c>
      <c r="D17" t="s">
        <v>10</v>
      </c>
      <c r="F17" t="b">
        <v>0</v>
      </c>
      <c r="G17" s="2">
        <v>41827</v>
      </c>
      <c r="K17" s="6" t="s">
        <v>10189</v>
      </c>
      <c r="L17" t="s">
        <v>1150</v>
      </c>
      <c r="M17" t="s">
        <v>10</v>
      </c>
      <c r="N17" t="s">
        <v>10204</v>
      </c>
      <c r="Q17" t="s">
        <v>42</v>
      </c>
      <c r="R17" t="b">
        <v>1</v>
      </c>
      <c r="S17" s="2">
        <v>41827</v>
      </c>
    </row>
    <row r="18" spans="1:22" x14ac:dyDescent="0.35">
      <c r="A18" t="s">
        <v>10171</v>
      </c>
      <c r="B18" t="s">
        <v>8810</v>
      </c>
      <c r="D18" t="s">
        <v>10</v>
      </c>
      <c r="F18" t="b">
        <v>0</v>
      </c>
      <c r="G18" s="2">
        <v>41827</v>
      </c>
      <c r="I18" s="2">
        <v>41639</v>
      </c>
      <c r="K18" s="6" t="s">
        <v>10169</v>
      </c>
      <c r="L18" t="s">
        <v>8806</v>
      </c>
      <c r="M18" t="s">
        <v>10</v>
      </c>
      <c r="N18" t="s">
        <v>10205</v>
      </c>
      <c r="Q18" t="s">
        <v>42</v>
      </c>
      <c r="R18" t="b">
        <v>1</v>
      </c>
      <c r="S18" s="2">
        <v>41827</v>
      </c>
    </row>
    <row r="19" spans="1:22" x14ac:dyDescent="0.35">
      <c r="A19" t="s">
        <v>10172</v>
      </c>
      <c r="B19" t="s">
        <v>1171</v>
      </c>
      <c r="D19" t="s">
        <v>10</v>
      </c>
      <c r="F19" t="b">
        <v>0</v>
      </c>
      <c r="G19" s="2">
        <v>41827</v>
      </c>
      <c r="I19" s="2">
        <v>41639</v>
      </c>
      <c r="K19" t="s">
        <v>10206</v>
      </c>
      <c r="M19" t="s">
        <v>10</v>
      </c>
      <c r="S19" s="2">
        <v>42277</v>
      </c>
      <c r="V19" s="2">
        <v>44027</v>
      </c>
    </row>
    <row r="20" spans="1:22" x14ac:dyDescent="0.35">
      <c r="A20" t="s">
        <v>10173</v>
      </c>
      <c r="B20" t="s">
        <v>8813</v>
      </c>
      <c r="D20" t="s">
        <v>10</v>
      </c>
      <c r="F20" t="b">
        <v>0</v>
      </c>
      <c r="G20" s="2">
        <v>41827</v>
      </c>
      <c r="K20" s="6" t="s">
        <v>10184</v>
      </c>
      <c r="L20" t="s">
        <v>8834</v>
      </c>
      <c r="M20" t="s">
        <v>10</v>
      </c>
      <c r="N20" t="s">
        <v>10207</v>
      </c>
      <c r="Q20" t="s">
        <v>42</v>
      </c>
      <c r="R20" t="b">
        <v>1</v>
      </c>
      <c r="S20" s="2">
        <v>42277</v>
      </c>
    </row>
    <row r="21" spans="1:22" x14ac:dyDescent="0.35">
      <c r="A21" t="s">
        <v>10174</v>
      </c>
      <c r="B21" t="s">
        <v>8815</v>
      </c>
      <c r="D21" t="s">
        <v>10</v>
      </c>
      <c r="F21" t="b">
        <v>0</v>
      </c>
      <c r="G21" s="2">
        <v>41827</v>
      </c>
      <c r="K21" s="6" t="s">
        <v>10185</v>
      </c>
      <c r="L21" t="s">
        <v>8836</v>
      </c>
      <c r="M21" t="s">
        <v>10</v>
      </c>
      <c r="N21" t="s">
        <v>10208</v>
      </c>
      <c r="Q21" t="s">
        <v>42</v>
      </c>
      <c r="R21" t="b">
        <v>1</v>
      </c>
      <c r="S21" s="2">
        <v>42277</v>
      </c>
    </row>
    <row r="22" spans="1:22" x14ac:dyDescent="0.35">
      <c r="A22" t="s">
        <v>10175</v>
      </c>
      <c r="B22" t="s">
        <v>8817</v>
      </c>
      <c r="D22" t="s">
        <v>10</v>
      </c>
      <c r="F22" t="b">
        <v>0</v>
      </c>
      <c r="G22" s="2">
        <v>41827</v>
      </c>
      <c r="I22" s="2">
        <v>42277</v>
      </c>
      <c r="K22" s="6" t="s">
        <v>10193</v>
      </c>
      <c r="L22" t="s">
        <v>8853</v>
      </c>
      <c r="M22" t="s">
        <v>10</v>
      </c>
      <c r="N22" t="s">
        <v>10209</v>
      </c>
      <c r="Q22" t="s">
        <v>42</v>
      </c>
      <c r="R22" t="b">
        <v>1</v>
      </c>
      <c r="S22" s="2">
        <v>42931</v>
      </c>
    </row>
    <row r="23" spans="1:22" x14ac:dyDescent="0.35">
      <c r="A23" t="s">
        <v>10176</v>
      </c>
      <c r="B23" t="s">
        <v>8819</v>
      </c>
      <c r="D23" t="s">
        <v>10</v>
      </c>
      <c r="F23" t="b">
        <v>0</v>
      </c>
      <c r="G23" s="2">
        <v>41827</v>
      </c>
      <c r="I23" s="2">
        <v>42277</v>
      </c>
      <c r="K23" s="6" t="s">
        <v>10194</v>
      </c>
      <c r="L23" t="s">
        <v>8855</v>
      </c>
      <c r="M23" t="s">
        <v>10</v>
      </c>
      <c r="N23" t="s">
        <v>10210</v>
      </c>
      <c r="Q23" t="s">
        <v>42</v>
      </c>
      <c r="R23" t="b">
        <v>1</v>
      </c>
      <c r="S23" s="2">
        <v>42931</v>
      </c>
    </row>
    <row r="24" spans="1:22" x14ac:dyDescent="0.35">
      <c r="A24" t="s">
        <v>10177</v>
      </c>
      <c r="B24" t="s">
        <v>8821</v>
      </c>
      <c r="D24" t="s">
        <v>10</v>
      </c>
      <c r="F24" t="b">
        <v>0</v>
      </c>
      <c r="G24" s="2">
        <v>41827</v>
      </c>
      <c r="J24" s="5">
        <v>42277</v>
      </c>
      <c r="K24" t="s">
        <v>10211</v>
      </c>
      <c r="M24" t="s">
        <v>10</v>
      </c>
      <c r="S24" s="2">
        <v>42277</v>
      </c>
      <c r="V24" s="2">
        <v>44027</v>
      </c>
    </row>
    <row r="25" spans="1:22" x14ac:dyDescent="0.35">
      <c r="A25" t="s">
        <v>10178</v>
      </c>
      <c r="B25" t="s">
        <v>8823</v>
      </c>
      <c r="D25" t="s">
        <v>10</v>
      </c>
      <c r="F25" t="b">
        <v>0</v>
      </c>
      <c r="G25" s="2">
        <v>41827</v>
      </c>
      <c r="I25" s="2">
        <v>41639</v>
      </c>
      <c r="K25" s="6" t="s">
        <v>10186</v>
      </c>
      <c r="L25" t="s">
        <v>8838</v>
      </c>
      <c r="M25" t="s">
        <v>10</v>
      </c>
      <c r="N25" t="s">
        <v>10212</v>
      </c>
      <c r="Q25" t="s">
        <v>42</v>
      </c>
      <c r="R25" t="b">
        <v>1</v>
      </c>
      <c r="S25" s="2">
        <v>42277</v>
      </c>
    </row>
    <row r="26" spans="1:22" x14ac:dyDescent="0.35">
      <c r="A26" t="s">
        <v>10179</v>
      </c>
      <c r="B26" t="s">
        <v>8825</v>
      </c>
      <c r="D26" t="s">
        <v>10</v>
      </c>
      <c r="F26" t="b">
        <v>0</v>
      </c>
      <c r="G26" s="2">
        <v>41827</v>
      </c>
      <c r="J26" s="5">
        <v>42277</v>
      </c>
      <c r="K26" s="6" t="s">
        <v>10187</v>
      </c>
      <c r="L26" t="s">
        <v>8840</v>
      </c>
      <c r="M26" t="s">
        <v>10</v>
      </c>
      <c r="N26" t="s">
        <v>10213</v>
      </c>
      <c r="Q26" t="s">
        <v>42</v>
      </c>
      <c r="R26" t="b">
        <v>1</v>
      </c>
      <c r="S26" s="2">
        <v>42277</v>
      </c>
    </row>
    <row r="27" spans="1:22" x14ac:dyDescent="0.35">
      <c r="A27" t="s">
        <v>10180</v>
      </c>
      <c r="B27" t="s">
        <v>8827</v>
      </c>
      <c r="D27" t="s">
        <v>10</v>
      </c>
      <c r="F27" t="b">
        <v>0</v>
      </c>
      <c r="G27" s="2">
        <v>41827</v>
      </c>
      <c r="K27" t="s">
        <v>10214</v>
      </c>
      <c r="M27" t="s">
        <v>10</v>
      </c>
      <c r="S27" s="2">
        <v>42277</v>
      </c>
    </row>
    <row r="28" spans="1:22" x14ac:dyDescent="0.35">
      <c r="A28" t="s">
        <v>10181</v>
      </c>
      <c r="B28" t="s">
        <v>1165</v>
      </c>
      <c r="D28" t="s">
        <v>10</v>
      </c>
      <c r="F28" t="b">
        <v>0</v>
      </c>
      <c r="G28" s="2">
        <v>41827</v>
      </c>
      <c r="K28" s="6" t="s">
        <v>10188</v>
      </c>
      <c r="L28" t="s">
        <v>8842</v>
      </c>
      <c r="M28" t="s">
        <v>10</v>
      </c>
      <c r="N28" t="s">
        <v>10215</v>
      </c>
      <c r="Q28" t="s">
        <v>42</v>
      </c>
      <c r="R28" t="b">
        <v>1</v>
      </c>
      <c r="S28" s="2">
        <v>42277</v>
      </c>
    </row>
    <row r="29" spans="1:22" x14ac:dyDescent="0.35">
      <c r="A29" t="s">
        <v>10182</v>
      </c>
      <c r="B29" t="s">
        <v>8830</v>
      </c>
      <c r="D29" t="s">
        <v>10</v>
      </c>
      <c r="F29" t="b">
        <v>0</v>
      </c>
      <c r="G29" s="2">
        <v>41827</v>
      </c>
      <c r="K29" s="6" t="s">
        <v>1529</v>
      </c>
      <c r="L29" t="s">
        <v>8845</v>
      </c>
      <c r="M29" t="s">
        <v>10</v>
      </c>
      <c r="N29" t="s">
        <v>10216</v>
      </c>
      <c r="Q29" t="s">
        <v>42</v>
      </c>
      <c r="R29" t="b">
        <v>1</v>
      </c>
      <c r="S29" s="2">
        <v>42277</v>
      </c>
    </row>
    <row r="30" spans="1:22" x14ac:dyDescent="0.35">
      <c r="A30" t="s">
        <v>10183</v>
      </c>
      <c r="B30" t="s">
        <v>8832</v>
      </c>
      <c r="D30" t="s">
        <v>10</v>
      </c>
      <c r="F30" t="b">
        <v>0</v>
      </c>
      <c r="G30" s="2">
        <v>41827</v>
      </c>
      <c r="K30" t="s">
        <v>10217</v>
      </c>
      <c r="M30" t="s">
        <v>10</v>
      </c>
      <c r="S30" s="2">
        <v>42277</v>
      </c>
    </row>
    <row r="31" spans="1:22" x14ac:dyDescent="0.35">
      <c r="A31" t="s">
        <v>10184</v>
      </c>
      <c r="B31" t="s">
        <v>8834</v>
      </c>
      <c r="D31" t="s">
        <v>10</v>
      </c>
      <c r="F31" t="b">
        <v>0</v>
      </c>
      <c r="G31" s="2">
        <v>42277</v>
      </c>
      <c r="K31" s="6" t="s">
        <v>10167</v>
      </c>
      <c r="L31" t="s">
        <v>8802</v>
      </c>
      <c r="M31" t="s">
        <v>10</v>
      </c>
      <c r="N31" t="s">
        <v>10218</v>
      </c>
      <c r="Q31" t="s">
        <v>42</v>
      </c>
      <c r="R31" t="b">
        <v>1</v>
      </c>
      <c r="S31" s="2">
        <v>42277</v>
      </c>
    </row>
    <row r="32" spans="1:22" x14ac:dyDescent="0.35">
      <c r="A32" t="s">
        <v>10185</v>
      </c>
      <c r="B32" t="s">
        <v>8836</v>
      </c>
      <c r="D32" t="s">
        <v>10</v>
      </c>
      <c r="F32" t="b">
        <v>0</v>
      </c>
      <c r="G32" s="2">
        <v>42277</v>
      </c>
      <c r="K32" s="6" t="s">
        <v>10161</v>
      </c>
      <c r="L32" t="s">
        <v>8774</v>
      </c>
      <c r="M32" t="s">
        <v>10</v>
      </c>
      <c r="N32" t="s">
        <v>10219</v>
      </c>
      <c r="Q32" t="s">
        <v>42</v>
      </c>
      <c r="R32" t="b">
        <v>1</v>
      </c>
      <c r="S32" s="2">
        <v>42277</v>
      </c>
    </row>
    <row r="33" spans="1:22" x14ac:dyDescent="0.35">
      <c r="A33" t="s">
        <v>10186</v>
      </c>
      <c r="B33" t="s">
        <v>8838</v>
      </c>
      <c r="D33" t="s">
        <v>10</v>
      </c>
      <c r="F33" t="b">
        <v>0</v>
      </c>
      <c r="G33" s="2">
        <v>42277</v>
      </c>
      <c r="K33" s="6" t="s">
        <v>10195</v>
      </c>
      <c r="L33" t="s">
        <v>8864</v>
      </c>
      <c r="M33" t="s">
        <v>10</v>
      </c>
      <c r="N33" t="s">
        <v>10220</v>
      </c>
      <c r="Q33" t="s">
        <v>42</v>
      </c>
      <c r="R33" t="b">
        <v>1</v>
      </c>
      <c r="S33" s="2">
        <v>42277</v>
      </c>
    </row>
    <row r="34" spans="1:22" x14ac:dyDescent="0.35">
      <c r="A34" t="s">
        <v>10187</v>
      </c>
      <c r="B34" t="s">
        <v>8840</v>
      </c>
      <c r="D34" t="s">
        <v>10</v>
      </c>
      <c r="F34" t="b">
        <v>0</v>
      </c>
      <c r="G34" s="2">
        <v>42277</v>
      </c>
      <c r="K34" t="s">
        <v>10221</v>
      </c>
      <c r="M34" t="s">
        <v>10</v>
      </c>
      <c r="S34" s="2">
        <v>42277</v>
      </c>
    </row>
    <row r="35" spans="1:22" x14ac:dyDescent="0.35">
      <c r="A35" t="s">
        <v>10188</v>
      </c>
      <c r="B35" t="s">
        <v>8842</v>
      </c>
      <c r="D35" t="s">
        <v>10</v>
      </c>
      <c r="F35" t="b">
        <v>0</v>
      </c>
      <c r="G35" s="2">
        <v>42277</v>
      </c>
      <c r="K35" s="6" t="s">
        <v>10157</v>
      </c>
      <c r="L35" t="s">
        <v>8688</v>
      </c>
      <c r="M35" t="s">
        <v>10</v>
      </c>
      <c r="N35" t="s">
        <v>10222</v>
      </c>
      <c r="Q35" t="s">
        <v>42</v>
      </c>
      <c r="R35" t="b">
        <v>1</v>
      </c>
      <c r="S35" s="2">
        <v>42277</v>
      </c>
    </row>
    <row r="36" spans="1:22" x14ac:dyDescent="0.35">
      <c r="A36" t="s">
        <v>10189</v>
      </c>
      <c r="B36" t="s">
        <v>1150</v>
      </c>
      <c r="D36" t="s">
        <v>10</v>
      </c>
      <c r="F36" t="b">
        <v>0</v>
      </c>
      <c r="G36" s="2">
        <v>41827</v>
      </c>
      <c r="K36" s="6" t="s">
        <v>10158</v>
      </c>
      <c r="L36" t="s">
        <v>8710</v>
      </c>
      <c r="M36" t="s">
        <v>10</v>
      </c>
      <c r="N36" t="s">
        <v>10223</v>
      </c>
      <c r="Q36" t="s">
        <v>42</v>
      </c>
      <c r="R36" t="b">
        <v>1</v>
      </c>
      <c r="S36" s="2">
        <v>42277</v>
      </c>
    </row>
    <row r="37" spans="1:22" x14ac:dyDescent="0.35">
      <c r="A37" t="s">
        <v>1529</v>
      </c>
      <c r="B37" t="s">
        <v>8845</v>
      </c>
      <c r="D37" t="s">
        <v>10</v>
      </c>
      <c r="F37" t="b">
        <v>0</v>
      </c>
      <c r="G37" s="2">
        <v>42277</v>
      </c>
      <c r="K37" s="6" t="s">
        <v>10198</v>
      </c>
      <c r="L37" t="s">
        <v>8966</v>
      </c>
      <c r="M37" t="s">
        <v>10</v>
      </c>
      <c r="N37" t="s">
        <v>10224</v>
      </c>
      <c r="Q37" t="s">
        <v>42</v>
      </c>
      <c r="R37" t="b">
        <v>1</v>
      </c>
      <c r="S37" s="2">
        <v>42277</v>
      </c>
    </row>
    <row r="38" spans="1:22" x14ac:dyDescent="0.35">
      <c r="A38" t="s">
        <v>10190</v>
      </c>
      <c r="B38" t="s">
        <v>8847</v>
      </c>
      <c r="D38" t="s">
        <v>10</v>
      </c>
      <c r="F38" t="b">
        <v>0</v>
      </c>
      <c r="G38" s="2">
        <v>42277</v>
      </c>
      <c r="K38" s="6" t="s">
        <v>10190</v>
      </c>
      <c r="L38" t="s">
        <v>8847</v>
      </c>
      <c r="M38" t="s">
        <v>10</v>
      </c>
      <c r="N38" t="s">
        <v>10225</v>
      </c>
      <c r="Q38" t="s">
        <v>42</v>
      </c>
      <c r="R38" t="b">
        <v>1</v>
      </c>
      <c r="S38" s="2">
        <v>42277</v>
      </c>
    </row>
    <row r="39" spans="1:22" x14ac:dyDescent="0.35">
      <c r="A39" t="s">
        <v>10191</v>
      </c>
      <c r="B39" t="s">
        <v>8849</v>
      </c>
      <c r="D39" t="s">
        <v>10</v>
      </c>
      <c r="F39" t="b">
        <v>0</v>
      </c>
      <c r="G39" s="2">
        <v>42277</v>
      </c>
      <c r="K39" s="6" t="s">
        <v>10162</v>
      </c>
      <c r="L39" t="s">
        <v>1217</v>
      </c>
      <c r="M39" t="s">
        <v>10</v>
      </c>
      <c r="N39" t="s">
        <v>10226</v>
      </c>
      <c r="Q39" t="s">
        <v>42</v>
      </c>
      <c r="R39" t="b">
        <v>1</v>
      </c>
      <c r="S39" s="2">
        <v>42277</v>
      </c>
    </row>
    <row r="40" spans="1:22" x14ac:dyDescent="0.35">
      <c r="A40" t="s">
        <v>10192</v>
      </c>
      <c r="B40" t="s">
        <v>8851</v>
      </c>
      <c r="D40" t="s">
        <v>10</v>
      </c>
      <c r="F40" t="b">
        <v>0</v>
      </c>
      <c r="G40" s="2">
        <v>42277</v>
      </c>
      <c r="K40" s="6" t="s">
        <v>10179</v>
      </c>
      <c r="L40" t="s">
        <v>8825</v>
      </c>
      <c r="M40" t="s">
        <v>10</v>
      </c>
      <c r="N40" t="s">
        <v>10227</v>
      </c>
      <c r="Q40" t="s">
        <v>42</v>
      </c>
      <c r="R40" t="b">
        <v>1</v>
      </c>
      <c r="S40" s="2">
        <v>42277</v>
      </c>
      <c r="V40" s="2">
        <v>45122</v>
      </c>
    </row>
    <row r="41" spans="1:22" x14ac:dyDescent="0.35">
      <c r="A41" t="s">
        <v>10193</v>
      </c>
      <c r="B41" t="s">
        <v>8853</v>
      </c>
      <c r="D41" t="s">
        <v>10</v>
      </c>
      <c r="F41" t="b">
        <v>0</v>
      </c>
      <c r="G41" s="2">
        <v>42931</v>
      </c>
      <c r="K41" s="6" t="s">
        <v>10159</v>
      </c>
      <c r="L41" t="s">
        <v>8732</v>
      </c>
      <c r="M41" t="s">
        <v>10</v>
      </c>
      <c r="N41" t="s">
        <v>10228</v>
      </c>
      <c r="Q41" t="s">
        <v>42</v>
      </c>
      <c r="R41" t="b">
        <v>1</v>
      </c>
      <c r="S41" s="2">
        <v>42277</v>
      </c>
    </row>
    <row r="42" spans="1:22" x14ac:dyDescent="0.35">
      <c r="A42" t="s">
        <v>10194</v>
      </c>
      <c r="B42" t="s">
        <v>8855</v>
      </c>
      <c r="D42" t="s">
        <v>10</v>
      </c>
      <c r="F42" t="b">
        <v>0</v>
      </c>
      <c r="G42" s="2">
        <v>42931</v>
      </c>
      <c r="K42" s="6" t="s">
        <v>10163</v>
      </c>
      <c r="L42" t="s">
        <v>8795</v>
      </c>
      <c r="M42" t="s">
        <v>10</v>
      </c>
      <c r="N42" t="s">
        <v>10229</v>
      </c>
      <c r="Q42" t="s">
        <v>42</v>
      </c>
      <c r="R42" t="b">
        <v>1</v>
      </c>
      <c r="S42" s="2">
        <v>42277</v>
      </c>
    </row>
    <row r="43" spans="1:22" x14ac:dyDescent="0.35">
      <c r="A43" t="s">
        <v>10195</v>
      </c>
      <c r="B43" t="s">
        <v>8864</v>
      </c>
      <c r="D43" t="s">
        <v>10</v>
      </c>
      <c r="F43" t="b">
        <v>0</v>
      </c>
      <c r="G43" s="2">
        <v>41827</v>
      </c>
      <c r="K43" s="6" t="s">
        <v>10168</v>
      </c>
      <c r="L43" t="s">
        <v>8804</v>
      </c>
      <c r="M43" t="s">
        <v>10</v>
      </c>
      <c r="N43" t="s">
        <v>10230</v>
      </c>
      <c r="Q43" t="s">
        <v>42</v>
      </c>
      <c r="R43" t="b">
        <v>1</v>
      </c>
      <c r="S43" s="2">
        <v>42277</v>
      </c>
    </row>
    <row r="44" spans="1:22" x14ac:dyDescent="0.35">
      <c r="A44" t="s">
        <v>10196</v>
      </c>
      <c r="B44" t="s">
        <v>8884</v>
      </c>
      <c r="D44" t="s">
        <v>10</v>
      </c>
      <c r="F44" t="b">
        <v>0</v>
      </c>
      <c r="G44" s="2">
        <v>41827</v>
      </c>
      <c r="J44" s="5">
        <v>42277</v>
      </c>
      <c r="K44" s="6" t="s">
        <v>10180</v>
      </c>
      <c r="L44" t="s">
        <v>8827</v>
      </c>
      <c r="M44" t="s">
        <v>10</v>
      </c>
      <c r="N44" t="s">
        <v>10231</v>
      </c>
      <c r="Q44" t="s">
        <v>42</v>
      </c>
      <c r="R44" t="b">
        <v>1</v>
      </c>
      <c r="S44" s="2">
        <v>42277</v>
      </c>
    </row>
    <row r="45" spans="1:22" x14ac:dyDescent="0.35">
      <c r="A45" t="s">
        <v>3735</v>
      </c>
      <c r="B45" t="s">
        <v>8910</v>
      </c>
      <c r="D45" t="s">
        <v>10</v>
      </c>
      <c r="F45" t="b">
        <v>0</v>
      </c>
      <c r="G45" s="2">
        <v>41827</v>
      </c>
      <c r="K45" t="s">
        <v>10232</v>
      </c>
      <c r="M45" t="s">
        <v>10</v>
      </c>
      <c r="S45" s="2">
        <v>42277</v>
      </c>
    </row>
    <row r="46" spans="1:22" x14ac:dyDescent="0.35">
      <c r="A46" t="s">
        <v>10197</v>
      </c>
      <c r="B46" t="s">
        <v>8945</v>
      </c>
      <c r="D46" t="s">
        <v>10</v>
      </c>
      <c r="F46" t="b">
        <v>0</v>
      </c>
      <c r="G46" s="2">
        <v>41827</v>
      </c>
      <c r="K46" s="6" t="s">
        <v>10156</v>
      </c>
      <c r="L46" t="s">
        <v>8686</v>
      </c>
      <c r="M46" t="s">
        <v>10</v>
      </c>
      <c r="N46" t="s">
        <v>10156</v>
      </c>
      <c r="Q46" t="s">
        <v>42</v>
      </c>
      <c r="R46" t="b">
        <v>1</v>
      </c>
      <c r="S46" s="2">
        <v>42277</v>
      </c>
    </row>
    <row r="47" spans="1:22" x14ac:dyDescent="0.35">
      <c r="A47" t="s">
        <v>10198</v>
      </c>
      <c r="B47" t="s">
        <v>8966</v>
      </c>
      <c r="D47" t="s">
        <v>10</v>
      </c>
      <c r="F47" t="b">
        <v>0</v>
      </c>
      <c r="G47" s="2">
        <v>41827</v>
      </c>
      <c r="J47" s="5">
        <v>42277</v>
      </c>
      <c r="K47" s="7" t="s">
        <v>10167</v>
      </c>
      <c r="L47" t="s">
        <v>8802</v>
      </c>
      <c r="M47" t="s">
        <v>10</v>
      </c>
      <c r="N47" t="s">
        <v>10167</v>
      </c>
      <c r="Q47" t="s">
        <v>42</v>
      </c>
      <c r="R47" t="b">
        <v>1</v>
      </c>
      <c r="S47" s="2">
        <v>42277</v>
      </c>
    </row>
    <row r="48" spans="1:22" x14ac:dyDescent="0.35">
      <c r="K48" s="7" t="s">
        <v>10171</v>
      </c>
      <c r="L48" t="s">
        <v>8810</v>
      </c>
      <c r="M48" t="s">
        <v>10</v>
      </c>
      <c r="N48" t="s">
        <v>10171</v>
      </c>
      <c r="Q48" t="s">
        <v>42</v>
      </c>
      <c r="R48" t="b">
        <v>1</v>
      </c>
      <c r="S48" s="2">
        <v>42277</v>
      </c>
      <c r="U48" s="2">
        <v>41639</v>
      </c>
    </row>
    <row r="49" spans="11:21" x14ac:dyDescent="0.35">
      <c r="K49" s="6" t="s">
        <v>10160</v>
      </c>
      <c r="L49" t="s">
        <v>8754</v>
      </c>
      <c r="M49" t="s">
        <v>10</v>
      </c>
      <c r="N49" t="s">
        <v>10160</v>
      </c>
      <c r="Q49" t="s">
        <v>42</v>
      </c>
      <c r="R49" t="b">
        <v>1</v>
      </c>
      <c r="S49" s="2">
        <v>42277</v>
      </c>
    </row>
    <row r="50" spans="11:21" x14ac:dyDescent="0.35">
      <c r="K50" s="7" t="s">
        <v>10161</v>
      </c>
      <c r="L50" t="s">
        <v>8774</v>
      </c>
      <c r="M50" t="s">
        <v>10</v>
      </c>
      <c r="N50" t="s">
        <v>10161</v>
      </c>
      <c r="Q50" t="s">
        <v>42</v>
      </c>
      <c r="R50" t="b">
        <v>1</v>
      </c>
      <c r="S50" s="2">
        <v>42277</v>
      </c>
    </row>
    <row r="51" spans="11:21" x14ac:dyDescent="0.35">
      <c r="K51" s="7" t="s">
        <v>10172</v>
      </c>
      <c r="L51" t="s">
        <v>1171</v>
      </c>
      <c r="M51" t="s">
        <v>10</v>
      </c>
      <c r="N51" t="s">
        <v>10172</v>
      </c>
      <c r="Q51" t="s">
        <v>42</v>
      </c>
      <c r="R51" t="b">
        <v>1</v>
      </c>
      <c r="S51" s="2">
        <v>42277</v>
      </c>
      <c r="U51" s="2">
        <v>41639</v>
      </c>
    </row>
    <row r="52" spans="11:21" x14ac:dyDescent="0.35">
      <c r="K52" t="s">
        <v>10233</v>
      </c>
      <c r="M52" t="s">
        <v>10</v>
      </c>
      <c r="S52" s="2">
        <v>42277</v>
      </c>
    </row>
    <row r="53" spans="11:21" x14ac:dyDescent="0.35">
      <c r="K53" s="6" t="s">
        <v>10167</v>
      </c>
      <c r="L53" t="s">
        <v>8802</v>
      </c>
      <c r="M53" t="s">
        <v>10</v>
      </c>
      <c r="N53" t="s">
        <v>10167</v>
      </c>
      <c r="Q53" t="s">
        <v>42</v>
      </c>
      <c r="R53" t="b">
        <v>1</v>
      </c>
      <c r="S53" s="2">
        <v>42277</v>
      </c>
    </row>
    <row r="54" spans="11:21" x14ac:dyDescent="0.35">
      <c r="K54" s="6" t="s">
        <v>10161</v>
      </c>
      <c r="L54" t="s">
        <v>8774</v>
      </c>
      <c r="M54" t="s">
        <v>10</v>
      </c>
      <c r="N54" t="s">
        <v>10161</v>
      </c>
      <c r="Q54" t="s">
        <v>42</v>
      </c>
      <c r="R54" t="b">
        <v>1</v>
      </c>
      <c r="S54" s="2">
        <v>42277</v>
      </c>
    </row>
    <row r="55" spans="11:21" x14ac:dyDescent="0.35">
      <c r="K55" s="6" t="s">
        <v>10195</v>
      </c>
      <c r="L55" t="s">
        <v>8864</v>
      </c>
      <c r="M55" t="s">
        <v>10</v>
      </c>
      <c r="N55" t="s">
        <v>10195</v>
      </c>
      <c r="Q55" t="s">
        <v>42</v>
      </c>
      <c r="R55" t="b">
        <v>1</v>
      </c>
      <c r="S55" s="2">
        <v>42277</v>
      </c>
    </row>
    <row r="56" spans="11:21" x14ac:dyDescent="0.35">
      <c r="K56" s="7" t="s">
        <v>10171</v>
      </c>
      <c r="L56" t="s">
        <v>8810</v>
      </c>
      <c r="M56" t="s">
        <v>10</v>
      </c>
      <c r="N56" t="s">
        <v>10171</v>
      </c>
      <c r="Q56" t="s">
        <v>42</v>
      </c>
      <c r="R56" t="b">
        <v>1</v>
      </c>
      <c r="S56" s="2">
        <v>42277</v>
      </c>
      <c r="U56" s="2">
        <v>41639</v>
      </c>
    </row>
    <row r="57" spans="11:21" x14ac:dyDescent="0.35">
      <c r="K57" s="7" t="s">
        <v>10172</v>
      </c>
      <c r="L57" t="s">
        <v>1171</v>
      </c>
      <c r="M57" t="s">
        <v>10</v>
      </c>
      <c r="N57" t="s">
        <v>10172</v>
      </c>
      <c r="Q57" t="s">
        <v>42</v>
      </c>
      <c r="R57" t="b">
        <v>1</v>
      </c>
      <c r="S57" s="2">
        <v>42277</v>
      </c>
      <c r="U57" s="2">
        <v>41639</v>
      </c>
    </row>
    <row r="58" spans="11:21" x14ac:dyDescent="0.35">
      <c r="K58" t="s">
        <v>10234</v>
      </c>
      <c r="M58" t="s">
        <v>10</v>
      </c>
      <c r="S58" s="2">
        <v>42277</v>
      </c>
    </row>
    <row r="59" spans="11:21" x14ac:dyDescent="0.35">
      <c r="K59" s="6" t="s">
        <v>10191</v>
      </c>
      <c r="L59" t="s">
        <v>8849</v>
      </c>
      <c r="M59" t="s">
        <v>10</v>
      </c>
      <c r="N59" t="s">
        <v>10191</v>
      </c>
      <c r="Q59" t="s">
        <v>42</v>
      </c>
      <c r="R59" t="b">
        <v>1</v>
      </c>
      <c r="S59" s="2">
        <v>42277</v>
      </c>
    </row>
    <row r="60" spans="11:21" x14ac:dyDescent="0.35">
      <c r="K60" s="7" t="s">
        <v>10157</v>
      </c>
      <c r="L60" t="s">
        <v>8688</v>
      </c>
      <c r="M60" t="s">
        <v>10</v>
      </c>
      <c r="N60" t="s">
        <v>10157</v>
      </c>
      <c r="Q60" t="s">
        <v>42</v>
      </c>
      <c r="R60" t="b">
        <v>1</v>
      </c>
      <c r="S60" s="2">
        <v>42277</v>
      </c>
    </row>
    <row r="61" spans="11:21" x14ac:dyDescent="0.35">
      <c r="K61" s="7" t="s">
        <v>10158</v>
      </c>
      <c r="L61" t="s">
        <v>8710</v>
      </c>
      <c r="M61" t="s">
        <v>10</v>
      </c>
      <c r="N61" t="s">
        <v>10158</v>
      </c>
      <c r="Q61" t="s">
        <v>42</v>
      </c>
      <c r="R61" t="b">
        <v>1</v>
      </c>
      <c r="S61" s="2">
        <v>42277</v>
      </c>
    </row>
    <row r="62" spans="11:21" x14ac:dyDescent="0.35">
      <c r="K62" s="7" t="s">
        <v>10198</v>
      </c>
      <c r="L62" t="s">
        <v>8966</v>
      </c>
      <c r="M62" t="s">
        <v>10</v>
      </c>
      <c r="N62" t="s">
        <v>10198</v>
      </c>
      <c r="Q62" t="s">
        <v>42</v>
      </c>
      <c r="R62" t="b">
        <v>1</v>
      </c>
      <c r="S62" s="2">
        <v>42277</v>
      </c>
    </row>
    <row r="63" spans="11:21" x14ac:dyDescent="0.35">
      <c r="K63" s="7" t="s">
        <v>10190</v>
      </c>
      <c r="L63" t="s">
        <v>8847</v>
      </c>
      <c r="M63" t="s">
        <v>10</v>
      </c>
      <c r="N63" t="s">
        <v>10190</v>
      </c>
      <c r="Q63" t="s">
        <v>42</v>
      </c>
      <c r="R63" t="b">
        <v>1</v>
      </c>
      <c r="S63" s="2">
        <v>42277</v>
      </c>
    </row>
    <row r="64" spans="11:21" x14ac:dyDescent="0.35">
      <c r="K64" s="6" t="s">
        <v>10192</v>
      </c>
      <c r="L64" t="s">
        <v>8851</v>
      </c>
      <c r="M64" t="s">
        <v>10</v>
      </c>
      <c r="N64" t="s">
        <v>10192</v>
      </c>
      <c r="Q64" t="s">
        <v>42</v>
      </c>
      <c r="R64" t="b">
        <v>1</v>
      </c>
      <c r="S64" s="2">
        <v>42277</v>
      </c>
    </row>
    <row r="65" spans="11:19" x14ac:dyDescent="0.35">
      <c r="K65" s="7" t="s">
        <v>10162</v>
      </c>
      <c r="L65" t="s">
        <v>1217</v>
      </c>
      <c r="M65" t="s">
        <v>10</v>
      </c>
      <c r="N65" t="s">
        <v>10162</v>
      </c>
      <c r="Q65" t="s">
        <v>42</v>
      </c>
      <c r="R65" t="b">
        <v>1</v>
      </c>
      <c r="S65" s="2">
        <v>42277</v>
      </c>
    </row>
    <row r="66" spans="11:19" x14ac:dyDescent="0.35">
      <c r="K66" s="7" t="s">
        <v>10179</v>
      </c>
      <c r="L66" t="s">
        <v>8825</v>
      </c>
      <c r="M66" t="s">
        <v>10</v>
      </c>
      <c r="N66" t="s">
        <v>10179</v>
      </c>
      <c r="Q66" t="s">
        <v>42</v>
      </c>
      <c r="R66" t="b">
        <v>1</v>
      </c>
      <c r="S66" s="2">
        <v>42277</v>
      </c>
    </row>
    <row r="67" spans="11:19" x14ac:dyDescent="0.35">
      <c r="K67" s="7" t="s">
        <v>10159</v>
      </c>
      <c r="L67" t="s">
        <v>8732</v>
      </c>
      <c r="M67" t="s">
        <v>10</v>
      </c>
      <c r="N67" t="s">
        <v>10159</v>
      </c>
      <c r="Q67" t="s">
        <v>42</v>
      </c>
      <c r="R67" t="b">
        <v>1</v>
      </c>
      <c r="S67" s="2">
        <v>42277</v>
      </c>
    </row>
    <row r="68" spans="11:19" x14ac:dyDescent="0.35">
      <c r="K68" s="7" t="s">
        <v>10163</v>
      </c>
      <c r="L68" t="s">
        <v>8795</v>
      </c>
      <c r="M68" t="s">
        <v>10</v>
      </c>
      <c r="N68" t="s">
        <v>10163</v>
      </c>
      <c r="Q68" t="s">
        <v>42</v>
      </c>
      <c r="R68" t="b">
        <v>1</v>
      </c>
      <c r="S68" s="2">
        <v>42277</v>
      </c>
    </row>
    <row r="69" spans="11:19" x14ac:dyDescent="0.35">
      <c r="K69" s="7" t="s">
        <v>10168</v>
      </c>
      <c r="L69" t="s">
        <v>8804</v>
      </c>
      <c r="M69" t="s">
        <v>10</v>
      </c>
      <c r="N69" t="s">
        <v>10168</v>
      </c>
      <c r="Q69" t="s">
        <v>42</v>
      </c>
      <c r="R69" t="b">
        <v>1</v>
      </c>
      <c r="S69" s="2">
        <v>42277</v>
      </c>
    </row>
    <row r="70" spans="11:19" x14ac:dyDescent="0.35">
      <c r="K70" s="7" t="s">
        <v>10180</v>
      </c>
      <c r="L70" t="s">
        <v>8827</v>
      </c>
      <c r="M70" t="s">
        <v>10</v>
      </c>
      <c r="N70" t="s">
        <v>10180</v>
      </c>
      <c r="Q70" t="s">
        <v>42</v>
      </c>
      <c r="R70" t="b">
        <v>1</v>
      </c>
      <c r="S70" s="2">
        <v>42277</v>
      </c>
    </row>
    <row r="71" spans="11:19" x14ac:dyDescent="0.35">
      <c r="K71" t="s">
        <v>10235</v>
      </c>
      <c r="M71" t="s">
        <v>10</v>
      </c>
      <c r="S71" s="2">
        <v>41827</v>
      </c>
    </row>
    <row r="72" spans="11:19" x14ac:dyDescent="0.35">
      <c r="K72" s="6" t="s">
        <v>10189</v>
      </c>
      <c r="L72" t="s">
        <v>1150</v>
      </c>
      <c r="M72" t="s">
        <v>10</v>
      </c>
      <c r="N72" t="s">
        <v>10189</v>
      </c>
      <c r="Q72" t="s">
        <v>42</v>
      </c>
      <c r="R72" t="b">
        <v>1</v>
      </c>
      <c r="S72" s="2">
        <v>41827</v>
      </c>
    </row>
    <row r="73" spans="11:19" x14ac:dyDescent="0.35">
      <c r="K73" s="7" t="s">
        <v>10166</v>
      </c>
      <c r="L73" t="s">
        <v>8800</v>
      </c>
      <c r="M73" t="s">
        <v>10</v>
      </c>
      <c r="N73" t="s">
        <v>10166</v>
      </c>
      <c r="Q73" t="s">
        <v>42</v>
      </c>
      <c r="R73" t="b">
        <v>1</v>
      </c>
      <c r="S73" s="2">
        <v>41827</v>
      </c>
    </row>
    <row r="74" spans="11:19" x14ac:dyDescent="0.35">
      <c r="K74" s="7" t="s">
        <v>10170</v>
      </c>
      <c r="L74" t="s">
        <v>8808</v>
      </c>
      <c r="M74" t="s">
        <v>10</v>
      </c>
      <c r="N74" t="s">
        <v>10170</v>
      </c>
      <c r="Q74" t="s">
        <v>42</v>
      </c>
      <c r="R74" t="b">
        <v>0</v>
      </c>
      <c r="S74" s="2">
        <v>41827</v>
      </c>
    </row>
    <row r="75" spans="11:19" x14ac:dyDescent="0.35">
      <c r="K75" s="8" t="s">
        <v>10181</v>
      </c>
      <c r="L75" t="s">
        <v>1165</v>
      </c>
      <c r="M75" t="s">
        <v>10</v>
      </c>
      <c r="N75" t="s">
        <v>10181</v>
      </c>
      <c r="Q75" t="s">
        <v>42</v>
      </c>
      <c r="R75" t="b">
        <v>1</v>
      </c>
      <c r="S75" s="2">
        <v>41827</v>
      </c>
    </row>
    <row r="76" spans="11:19" x14ac:dyDescent="0.35">
      <c r="K76" s="8" t="s">
        <v>10182</v>
      </c>
      <c r="L76" t="s">
        <v>8830</v>
      </c>
      <c r="M76" t="s">
        <v>10</v>
      </c>
      <c r="N76" t="s">
        <v>10182</v>
      </c>
      <c r="Q76" t="s">
        <v>42</v>
      </c>
      <c r="R76" t="b">
        <v>1</v>
      </c>
      <c r="S76" s="2">
        <v>41827</v>
      </c>
    </row>
    <row r="77" spans="11:19" x14ac:dyDescent="0.35">
      <c r="K77" s="8" t="s">
        <v>10183</v>
      </c>
      <c r="L77" t="s">
        <v>8832</v>
      </c>
      <c r="M77" t="s">
        <v>10</v>
      </c>
      <c r="N77" t="s">
        <v>10183</v>
      </c>
      <c r="Q77" t="s">
        <v>42</v>
      </c>
      <c r="R77" t="b">
        <v>1</v>
      </c>
      <c r="S77" s="2">
        <v>41827</v>
      </c>
    </row>
    <row r="78" spans="11:19" x14ac:dyDescent="0.35">
      <c r="K78" s="6" t="s">
        <v>10169</v>
      </c>
      <c r="L78" t="s">
        <v>8806</v>
      </c>
      <c r="M78" t="s">
        <v>10</v>
      </c>
      <c r="N78" t="s">
        <v>10169</v>
      </c>
      <c r="Q78" t="s">
        <v>42</v>
      </c>
      <c r="R78" t="b">
        <v>1</v>
      </c>
      <c r="S78" s="2">
        <v>41827</v>
      </c>
    </row>
    <row r="79" spans="11:19" x14ac:dyDescent="0.35">
      <c r="K79" t="s">
        <v>10236</v>
      </c>
      <c r="M79" t="s">
        <v>10</v>
      </c>
      <c r="S79" s="2">
        <v>42277</v>
      </c>
    </row>
    <row r="80" spans="11:19" x14ac:dyDescent="0.35">
      <c r="K80" s="6" t="s">
        <v>10166</v>
      </c>
      <c r="L80" t="s">
        <v>8800</v>
      </c>
      <c r="M80" t="s">
        <v>10</v>
      </c>
      <c r="N80" t="s">
        <v>10237</v>
      </c>
      <c r="Q80" t="s">
        <v>42</v>
      </c>
      <c r="R80" t="b">
        <v>1</v>
      </c>
      <c r="S80" s="2">
        <v>42277</v>
      </c>
    </row>
    <row r="81" spans="11:22" x14ac:dyDescent="0.35">
      <c r="K81" s="6" t="s">
        <v>10181</v>
      </c>
      <c r="L81" t="s">
        <v>1165</v>
      </c>
      <c r="M81" t="s">
        <v>10</v>
      </c>
      <c r="N81" t="s">
        <v>10238</v>
      </c>
      <c r="Q81" t="s">
        <v>42</v>
      </c>
      <c r="R81" t="b">
        <v>1</v>
      </c>
      <c r="S81" s="2">
        <v>42277</v>
      </c>
    </row>
    <row r="82" spans="11:22" x14ac:dyDescent="0.35">
      <c r="K82" s="6" t="s">
        <v>10182</v>
      </c>
      <c r="L82" t="s">
        <v>8830</v>
      </c>
      <c r="M82" t="s">
        <v>10</v>
      </c>
      <c r="N82" t="s">
        <v>10239</v>
      </c>
      <c r="Q82" t="s">
        <v>42</v>
      </c>
      <c r="R82" t="b">
        <v>1</v>
      </c>
      <c r="S82" s="2">
        <v>42277</v>
      </c>
    </row>
    <row r="83" spans="11:22" x14ac:dyDescent="0.35">
      <c r="K83" s="6" t="s">
        <v>10183</v>
      </c>
      <c r="L83" t="s">
        <v>8832</v>
      </c>
      <c r="M83" t="s">
        <v>10</v>
      </c>
      <c r="N83" t="s">
        <v>10240</v>
      </c>
      <c r="Q83" t="s">
        <v>42</v>
      </c>
      <c r="R83" t="b">
        <v>1</v>
      </c>
      <c r="S83" s="2">
        <v>42277</v>
      </c>
    </row>
    <row r="84" spans="11:22" x14ac:dyDescent="0.35">
      <c r="K84" t="s">
        <v>10241</v>
      </c>
      <c r="M84" t="s">
        <v>10</v>
      </c>
      <c r="S84" s="2">
        <v>42931</v>
      </c>
      <c r="V84" s="2">
        <v>44027</v>
      </c>
    </row>
    <row r="85" spans="11:22" x14ac:dyDescent="0.35">
      <c r="K85" s="6" t="s">
        <v>10184</v>
      </c>
      <c r="L85" t="s">
        <v>8834</v>
      </c>
      <c r="M85" t="s">
        <v>10</v>
      </c>
      <c r="N85" t="s">
        <v>10207</v>
      </c>
      <c r="Q85" t="s">
        <v>42</v>
      </c>
      <c r="R85" t="b">
        <v>1</v>
      </c>
      <c r="S85" s="2">
        <v>42931</v>
      </c>
    </row>
    <row r="86" spans="11:22" x14ac:dyDescent="0.35">
      <c r="K86" s="6" t="s">
        <v>10185</v>
      </c>
      <c r="L86" t="s">
        <v>8836</v>
      </c>
      <c r="M86" t="s">
        <v>10</v>
      </c>
      <c r="N86" t="s">
        <v>10208</v>
      </c>
      <c r="Q86" t="s">
        <v>42</v>
      </c>
      <c r="R86" t="b">
        <v>1</v>
      </c>
      <c r="S86" s="2">
        <v>42931</v>
      </c>
    </row>
    <row r="87" spans="11:22" x14ac:dyDescent="0.35">
      <c r="K87" s="6" t="s">
        <v>10194</v>
      </c>
      <c r="L87" t="s">
        <v>8855</v>
      </c>
      <c r="M87" t="s">
        <v>10</v>
      </c>
      <c r="N87" t="s">
        <v>10210</v>
      </c>
      <c r="Q87" t="s">
        <v>42</v>
      </c>
      <c r="R87" t="b">
        <v>1</v>
      </c>
      <c r="S87" s="2">
        <v>42931</v>
      </c>
    </row>
    <row r="88" spans="11:22" x14ac:dyDescent="0.35">
      <c r="K88" t="s">
        <v>10242</v>
      </c>
      <c r="M88" t="s">
        <v>10</v>
      </c>
      <c r="S88" s="2">
        <v>41827</v>
      </c>
    </row>
    <row r="89" spans="11:22" x14ac:dyDescent="0.35">
      <c r="K89" s="6" t="s">
        <v>10164</v>
      </c>
      <c r="L89" t="s">
        <v>8797</v>
      </c>
      <c r="M89" t="s">
        <v>10</v>
      </c>
      <c r="N89" t="s">
        <v>10243</v>
      </c>
      <c r="Q89" t="s">
        <v>42</v>
      </c>
      <c r="R89" t="b">
        <v>1</v>
      </c>
      <c r="S89" s="2">
        <v>41827</v>
      </c>
    </row>
    <row r="90" spans="11:22" x14ac:dyDescent="0.35">
      <c r="K90" s="6" t="s">
        <v>10173</v>
      </c>
      <c r="L90" t="s">
        <v>8813</v>
      </c>
      <c r="M90" t="s">
        <v>10</v>
      </c>
      <c r="N90" t="s">
        <v>10244</v>
      </c>
      <c r="Q90" t="s">
        <v>42</v>
      </c>
      <c r="R90" t="b">
        <v>1</v>
      </c>
      <c r="S90" s="2">
        <v>41827</v>
      </c>
    </row>
    <row r="91" spans="11:22" x14ac:dyDescent="0.35">
      <c r="K91" t="s">
        <v>10245</v>
      </c>
      <c r="M91" t="s">
        <v>10</v>
      </c>
      <c r="S91" s="2">
        <v>41827</v>
      </c>
      <c r="V91" s="2">
        <v>44027</v>
      </c>
    </row>
    <row r="92" spans="11:22" x14ac:dyDescent="0.35">
      <c r="K92" s="6" t="s">
        <v>10196</v>
      </c>
      <c r="L92" t="s">
        <v>8884</v>
      </c>
      <c r="M92" t="s">
        <v>10</v>
      </c>
      <c r="N92" t="s">
        <v>10246</v>
      </c>
      <c r="Q92" t="s">
        <v>42</v>
      </c>
      <c r="R92" t="b">
        <v>1</v>
      </c>
      <c r="S92" s="2">
        <v>41827</v>
      </c>
      <c r="V92" s="2">
        <v>42277</v>
      </c>
    </row>
    <row r="93" spans="11:22" x14ac:dyDescent="0.35">
      <c r="K93" s="6" t="s">
        <v>10177</v>
      </c>
      <c r="L93" t="s">
        <v>8821</v>
      </c>
      <c r="M93" t="s">
        <v>10</v>
      </c>
      <c r="N93" t="s">
        <v>10247</v>
      </c>
      <c r="Q93" t="s">
        <v>42</v>
      </c>
      <c r="R93" t="b">
        <v>1</v>
      </c>
      <c r="S93" s="2">
        <v>41827</v>
      </c>
      <c r="V93" s="2">
        <v>42277</v>
      </c>
    </row>
    <row r="94" spans="11:22" x14ac:dyDescent="0.35">
      <c r="K94" t="s">
        <v>10248</v>
      </c>
      <c r="M94" t="s">
        <v>10</v>
      </c>
      <c r="S94" s="2">
        <v>41827</v>
      </c>
    </row>
    <row r="95" spans="11:22" x14ac:dyDescent="0.35">
      <c r="K95" s="6" t="s">
        <v>10174</v>
      </c>
      <c r="L95" t="s">
        <v>8815</v>
      </c>
      <c r="M95" t="s">
        <v>10</v>
      </c>
      <c r="N95" t="s">
        <v>10174</v>
      </c>
      <c r="Q95" t="s">
        <v>42</v>
      </c>
      <c r="R95" t="b">
        <v>1</v>
      </c>
      <c r="S95" s="2">
        <v>41827</v>
      </c>
    </row>
    <row r="96" spans="11:22" x14ac:dyDescent="0.35">
      <c r="K96" s="6" t="s">
        <v>10165</v>
      </c>
      <c r="L96" t="s">
        <v>1139</v>
      </c>
      <c r="M96" t="s">
        <v>10</v>
      </c>
      <c r="N96" t="s">
        <v>10165</v>
      </c>
      <c r="Q96" t="s">
        <v>42</v>
      </c>
      <c r="R96" t="b">
        <v>1</v>
      </c>
      <c r="S96" s="2">
        <v>41827</v>
      </c>
    </row>
    <row r="97" spans="11:22" x14ac:dyDescent="0.35">
      <c r="K97" s="7" t="s">
        <v>3735</v>
      </c>
      <c r="L97" t="s">
        <v>8910</v>
      </c>
      <c r="M97" t="s">
        <v>10</v>
      </c>
      <c r="N97" t="s">
        <v>3735</v>
      </c>
      <c r="Q97" t="s">
        <v>42</v>
      </c>
      <c r="R97" t="b">
        <v>1</v>
      </c>
      <c r="S97" s="2">
        <v>41827</v>
      </c>
    </row>
    <row r="98" spans="11:22" x14ac:dyDescent="0.35">
      <c r="K98" s="7" t="s">
        <v>10197</v>
      </c>
      <c r="L98" t="s">
        <v>8945</v>
      </c>
      <c r="M98" t="s">
        <v>10</v>
      </c>
      <c r="N98" t="s">
        <v>10197</v>
      </c>
      <c r="Q98" t="s">
        <v>42</v>
      </c>
      <c r="R98" t="b">
        <v>1</v>
      </c>
      <c r="S98" s="2">
        <v>41827</v>
      </c>
    </row>
    <row r="99" spans="11:22" x14ac:dyDescent="0.35">
      <c r="K99" t="s">
        <v>10249</v>
      </c>
      <c r="M99" t="s">
        <v>10</v>
      </c>
      <c r="S99" s="2">
        <v>41827</v>
      </c>
      <c r="U99" s="2">
        <v>42277</v>
      </c>
    </row>
    <row r="100" spans="11:22" x14ac:dyDescent="0.35">
      <c r="K100" s="6" t="s">
        <v>10174</v>
      </c>
      <c r="L100" t="s">
        <v>8815</v>
      </c>
      <c r="M100" t="s">
        <v>10</v>
      </c>
      <c r="N100" t="s">
        <v>10174</v>
      </c>
      <c r="Q100" t="s">
        <v>42</v>
      </c>
      <c r="R100" t="b">
        <v>1</v>
      </c>
      <c r="S100" s="2">
        <v>41827</v>
      </c>
    </row>
    <row r="101" spans="11:22" x14ac:dyDescent="0.35">
      <c r="K101" s="6" t="s">
        <v>10165</v>
      </c>
      <c r="L101" t="s">
        <v>1139</v>
      </c>
      <c r="M101" t="s">
        <v>10</v>
      </c>
      <c r="N101" t="s">
        <v>10165</v>
      </c>
      <c r="P101" t="s">
        <v>8991</v>
      </c>
      <c r="Q101" t="s">
        <v>42</v>
      </c>
      <c r="R101" t="b">
        <v>1</v>
      </c>
      <c r="S101" s="2">
        <v>41827</v>
      </c>
    </row>
    <row r="102" spans="11:22" x14ac:dyDescent="0.35">
      <c r="K102" s="7" t="s">
        <v>10157</v>
      </c>
      <c r="L102" t="s">
        <v>8688</v>
      </c>
      <c r="M102" t="s">
        <v>10</v>
      </c>
      <c r="N102" t="s">
        <v>10157</v>
      </c>
      <c r="Q102" t="s">
        <v>8992</v>
      </c>
      <c r="R102" t="b">
        <v>1</v>
      </c>
      <c r="S102" s="2">
        <v>41827</v>
      </c>
      <c r="V102" s="2">
        <v>42277</v>
      </c>
    </row>
    <row r="103" spans="11:22" x14ac:dyDescent="0.35">
      <c r="K103" s="7" t="s">
        <v>10158</v>
      </c>
      <c r="L103" t="s">
        <v>8710</v>
      </c>
      <c r="M103" t="s">
        <v>10</v>
      </c>
      <c r="N103" t="s">
        <v>10158</v>
      </c>
      <c r="Q103" t="s">
        <v>8992</v>
      </c>
      <c r="R103" t="b">
        <v>1</v>
      </c>
      <c r="S103" s="2">
        <v>41827</v>
      </c>
      <c r="V103" s="2">
        <v>42277</v>
      </c>
    </row>
    <row r="104" spans="11:22" x14ac:dyDescent="0.35">
      <c r="K104" s="7" t="s">
        <v>10198</v>
      </c>
      <c r="L104" t="s">
        <v>8966</v>
      </c>
      <c r="M104" t="s">
        <v>10</v>
      </c>
      <c r="N104" t="s">
        <v>10198</v>
      </c>
      <c r="Q104" t="s">
        <v>8992</v>
      </c>
      <c r="R104" t="b">
        <v>1</v>
      </c>
      <c r="S104" s="2">
        <v>41827</v>
      </c>
      <c r="V104" s="2">
        <v>42277</v>
      </c>
    </row>
    <row r="105" spans="11:22" x14ac:dyDescent="0.35">
      <c r="K105" s="7" t="s">
        <v>10162</v>
      </c>
      <c r="L105" t="s">
        <v>1217</v>
      </c>
      <c r="M105" t="s">
        <v>10</v>
      </c>
      <c r="N105" t="s">
        <v>10162</v>
      </c>
      <c r="Q105" t="s">
        <v>8992</v>
      </c>
      <c r="R105" t="b">
        <v>1</v>
      </c>
      <c r="S105" s="2">
        <v>41827</v>
      </c>
      <c r="V105" s="2">
        <v>42277</v>
      </c>
    </row>
    <row r="106" spans="11:22" x14ac:dyDescent="0.35">
      <c r="K106" s="7" t="s">
        <v>10179</v>
      </c>
      <c r="L106" t="s">
        <v>8825</v>
      </c>
      <c r="M106" t="s">
        <v>10</v>
      </c>
      <c r="N106" t="s">
        <v>10179</v>
      </c>
      <c r="Q106" t="s">
        <v>8992</v>
      </c>
      <c r="R106" t="b">
        <v>1</v>
      </c>
      <c r="S106" s="2">
        <v>41827</v>
      </c>
      <c r="V106" s="2">
        <v>42277</v>
      </c>
    </row>
    <row r="107" spans="11:22" x14ac:dyDescent="0.35">
      <c r="K107" s="7" t="s">
        <v>10159</v>
      </c>
      <c r="L107" t="s">
        <v>8732</v>
      </c>
      <c r="M107" t="s">
        <v>10</v>
      </c>
      <c r="N107" t="s">
        <v>10159</v>
      </c>
      <c r="Q107" t="s">
        <v>8992</v>
      </c>
      <c r="R107" t="b">
        <v>1</v>
      </c>
      <c r="S107" s="2">
        <v>41827</v>
      </c>
      <c r="V107" s="2">
        <v>42277</v>
      </c>
    </row>
    <row r="108" spans="11:22" x14ac:dyDescent="0.35">
      <c r="K108" s="7" t="s">
        <v>10163</v>
      </c>
      <c r="L108" t="s">
        <v>8795</v>
      </c>
      <c r="M108" t="s">
        <v>10</v>
      </c>
      <c r="N108" t="s">
        <v>10163</v>
      </c>
      <c r="Q108" t="s">
        <v>8992</v>
      </c>
      <c r="R108" t="b">
        <v>1</v>
      </c>
      <c r="S108" s="2">
        <v>41827</v>
      </c>
    </row>
    <row r="109" spans="11:22" x14ac:dyDescent="0.35">
      <c r="K109" s="7" t="s">
        <v>10168</v>
      </c>
      <c r="L109" t="s">
        <v>8804</v>
      </c>
      <c r="M109" t="s">
        <v>10</v>
      </c>
      <c r="N109" t="s">
        <v>10168</v>
      </c>
      <c r="Q109" t="s">
        <v>8992</v>
      </c>
      <c r="R109" t="b">
        <v>1</v>
      </c>
      <c r="S109" s="2">
        <v>41827</v>
      </c>
      <c r="V109" s="2">
        <v>42277</v>
      </c>
    </row>
    <row r="110" spans="11:22" x14ac:dyDescent="0.35">
      <c r="K110" s="7" t="s">
        <v>10180</v>
      </c>
      <c r="L110" t="s">
        <v>8827</v>
      </c>
      <c r="M110" t="s">
        <v>10</v>
      </c>
      <c r="N110" t="s">
        <v>10180</v>
      </c>
      <c r="Q110" t="s">
        <v>8992</v>
      </c>
      <c r="R110" t="b">
        <v>1</v>
      </c>
      <c r="S110" s="2">
        <v>41827</v>
      </c>
    </row>
    <row r="111" spans="11:22" x14ac:dyDescent="0.35">
      <c r="K111" t="s">
        <v>10250</v>
      </c>
      <c r="M111" t="s">
        <v>10</v>
      </c>
      <c r="S111" s="2">
        <v>41827</v>
      </c>
    </row>
    <row r="112" spans="11:22" x14ac:dyDescent="0.35">
      <c r="K112" s="6" t="s">
        <v>10174</v>
      </c>
      <c r="L112" t="s">
        <v>8815</v>
      </c>
      <c r="M112" t="s">
        <v>10</v>
      </c>
      <c r="N112" t="s">
        <v>10174</v>
      </c>
      <c r="Q112" t="s">
        <v>42</v>
      </c>
      <c r="R112" t="b">
        <v>1</v>
      </c>
      <c r="S112" s="2">
        <v>41827</v>
      </c>
    </row>
    <row r="113" spans="11:21" x14ac:dyDescent="0.35">
      <c r="K113" s="6" t="s">
        <v>10165</v>
      </c>
      <c r="L113" t="s">
        <v>1139</v>
      </c>
      <c r="M113" t="s">
        <v>10</v>
      </c>
      <c r="N113" t="s">
        <v>10165</v>
      </c>
      <c r="P113" t="s">
        <v>8991</v>
      </c>
      <c r="Q113" t="s">
        <v>42</v>
      </c>
      <c r="R113" t="b">
        <v>1</v>
      </c>
      <c r="S113" s="2">
        <v>41827</v>
      </c>
    </row>
    <row r="114" spans="11:21" x14ac:dyDescent="0.35">
      <c r="K114" s="7" t="s">
        <v>10167</v>
      </c>
      <c r="L114" t="s">
        <v>8802</v>
      </c>
      <c r="M114" t="s">
        <v>10</v>
      </c>
      <c r="N114" t="s">
        <v>10167</v>
      </c>
      <c r="Q114" t="s">
        <v>8992</v>
      </c>
      <c r="R114" t="b">
        <v>1</v>
      </c>
      <c r="S114" s="2">
        <v>41827</v>
      </c>
    </row>
    <row r="115" spans="11:21" x14ac:dyDescent="0.35">
      <c r="K115" s="7" t="s">
        <v>10161</v>
      </c>
      <c r="L115" t="s">
        <v>8774</v>
      </c>
      <c r="M115" t="s">
        <v>10</v>
      </c>
      <c r="N115" t="s">
        <v>10161</v>
      </c>
      <c r="Q115" t="s">
        <v>8992</v>
      </c>
      <c r="R115" t="b">
        <v>1</v>
      </c>
      <c r="S115" s="2">
        <v>41827</v>
      </c>
    </row>
    <row r="116" spans="11:21" x14ac:dyDescent="0.35">
      <c r="K116" s="7" t="s">
        <v>10195</v>
      </c>
      <c r="L116" t="s">
        <v>8864</v>
      </c>
      <c r="M116" t="s">
        <v>10</v>
      </c>
      <c r="N116" t="s">
        <v>10195</v>
      </c>
      <c r="Q116" t="s">
        <v>8992</v>
      </c>
      <c r="R116" t="b">
        <v>1</v>
      </c>
      <c r="S116" s="2">
        <v>41827</v>
      </c>
    </row>
    <row r="117" spans="11:21" x14ac:dyDescent="0.35">
      <c r="K117" t="s">
        <v>10251</v>
      </c>
      <c r="M117" t="s">
        <v>10</v>
      </c>
      <c r="S117" s="2">
        <v>41827</v>
      </c>
    </row>
    <row r="118" spans="11:21" x14ac:dyDescent="0.35">
      <c r="K118" s="6" t="s">
        <v>10174</v>
      </c>
      <c r="L118" t="s">
        <v>8815</v>
      </c>
      <c r="M118" t="s">
        <v>10</v>
      </c>
      <c r="N118" t="s">
        <v>10174</v>
      </c>
      <c r="Q118" t="s">
        <v>42</v>
      </c>
      <c r="R118" t="b">
        <v>1</v>
      </c>
      <c r="S118" s="2">
        <v>41827</v>
      </c>
    </row>
    <row r="119" spans="11:21" x14ac:dyDescent="0.35">
      <c r="K119" s="6" t="s">
        <v>10165</v>
      </c>
      <c r="L119" t="s">
        <v>1139</v>
      </c>
      <c r="M119" t="s">
        <v>10</v>
      </c>
      <c r="N119" t="s">
        <v>10165</v>
      </c>
      <c r="Q119" t="s">
        <v>42</v>
      </c>
      <c r="R119" t="b">
        <v>1</v>
      </c>
      <c r="S119" s="2">
        <v>41827</v>
      </c>
    </row>
    <row r="120" spans="11:21" x14ac:dyDescent="0.35">
      <c r="K120" t="s">
        <v>10252</v>
      </c>
      <c r="M120" t="s">
        <v>10</v>
      </c>
      <c r="S120" s="2">
        <v>41827</v>
      </c>
    </row>
    <row r="121" spans="11:21" x14ac:dyDescent="0.35">
      <c r="K121" s="6" t="s">
        <v>10174</v>
      </c>
      <c r="L121" t="s">
        <v>8815</v>
      </c>
      <c r="M121" t="s">
        <v>10</v>
      </c>
      <c r="N121" t="s">
        <v>10174</v>
      </c>
      <c r="Q121" t="s">
        <v>42</v>
      </c>
      <c r="R121" t="b">
        <v>1</v>
      </c>
      <c r="S121" s="2">
        <v>41827</v>
      </c>
    </row>
    <row r="122" spans="11:21" x14ac:dyDescent="0.35">
      <c r="K122" s="6" t="s">
        <v>10165</v>
      </c>
      <c r="L122" t="s">
        <v>1139</v>
      </c>
      <c r="M122" t="s">
        <v>10</v>
      </c>
      <c r="N122" t="s">
        <v>10165</v>
      </c>
      <c r="Q122" t="s">
        <v>42</v>
      </c>
      <c r="R122" t="b">
        <v>1</v>
      </c>
      <c r="S122" s="2">
        <v>41827</v>
      </c>
    </row>
    <row r="123" spans="11:21" x14ac:dyDescent="0.35">
      <c r="K123" s="7" t="s">
        <v>10156</v>
      </c>
      <c r="L123" t="s">
        <v>8686</v>
      </c>
      <c r="M123" t="s">
        <v>10</v>
      </c>
      <c r="N123" t="s">
        <v>10156</v>
      </c>
      <c r="Q123" t="s">
        <v>42</v>
      </c>
      <c r="R123" t="b">
        <v>1</v>
      </c>
      <c r="S123" s="2">
        <v>41827</v>
      </c>
    </row>
    <row r="124" spans="11:21" x14ac:dyDescent="0.35">
      <c r="K124" s="8" t="s">
        <v>10167</v>
      </c>
      <c r="L124" t="s">
        <v>8802</v>
      </c>
      <c r="M124" t="s">
        <v>10</v>
      </c>
      <c r="N124" t="s">
        <v>10167</v>
      </c>
      <c r="Q124" t="s">
        <v>42</v>
      </c>
      <c r="R124" t="b">
        <v>1</v>
      </c>
      <c r="S124" s="2">
        <v>41827</v>
      </c>
    </row>
    <row r="125" spans="11:21" x14ac:dyDescent="0.35">
      <c r="K125" s="8" t="s">
        <v>10171</v>
      </c>
      <c r="L125" t="s">
        <v>8810</v>
      </c>
      <c r="M125" t="s">
        <v>10</v>
      </c>
      <c r="N125" t="s">
        <v>10171</v>
      </c>
      <c r="Q125" t="s">
        <v>42</v>
      </c>
      <c r="R125" t="b">
        <v>1</v>
      </c>
      <c r="S125" s="2">
        <v>41827</v>
      </c>
      <c r="U125" s="2">
        <v>41639</v>
      </c>
    </row>
    <row r="126" spans="11:21" x14ac:dyDescent="0.35">
      <c r="K126" s="7" t="s">
        <v>10160</v>
      </c>
      <c r="L126" t="s">
        <v>8754</v>
      </c>
      <c r="M126" t="s">
        <v>10</v>
      </c>
      <c r="N126" t="s">
        <v>10160</v>
      </c>
      <c r="Q126" t="s">
        <v>42</v>
      </c>
      <c r="R126" t="b">
        <v>1</v>
      </c>
      <c r="S126" s="2">
        <v>41827</v>
      </c>
    </row>
    <row r="127" spans="11:21" x14ac:dyDescent="0.35">
      <c r="K127" s="8" t="s">
        <v>10161</v>
      </c>
      <c r="L127" t="s">
        <v>8774</v>
      </c>
      <c r="M127" t="s">
        <v>10</v>
      </c>
      <c r="N127" t="s">
        <v>10161</v>
      </c>
      <c r="Q127" t="s">
        <v>42</v>
      </c>
      <c r="R127" t="b">
        <v>1</v>
      </c>
      <c r="S127" s="2">
        <v>41827</v>
      </c>
    </row>
    <row r="128" spans="11:21" x14ac:dyDescent="0.35">
      <c r="K128" s="8" t="s">
        <v>10172</v>
      </c>
      <c r="L128" t="s">
        <v>1171</v>
      </c>
      <c r="M128" t="s">
        <v>10</v>
      </c>
      <c r="N128" t="s">
        <v>10172</v>
      </c>
      <c r="Q128" t="s">
        <v>42</v>
      </c>
      <c r="R128" t="b">
        <v>1</v>
      </c>
      <c r="S128" s="2">
        <v>41827</v>
      </c>
      <c r="U128" s="2">
        <v>41639</v>
      </c>
    </row>
  </sheetData>
  <autoFilter ref="A1:AG1" xr:uid="{00000000-0009-0000-0000-000010000000}"/>
  <pageMargins left="0.7" right="0.7" top="0.75" bottom="0.75" header="0.3" footer="0.3"/>
  <pageSetup firstPageNumber="0" orientation="portrai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autoPageBreaks="0"/>
  </sheetPr>
  <dimension ref="A1:W803"/>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81640625" style="5" bestFit="1" customWidth="1"/>
    <col min="11" max="11" width="57.26953125" bestFit="1" customWidth="1"/>
    <col min="12" max="12" width="23.81640625" bestFit="1" customWidth="1"/>
    <col min="13" max="13" width="25.6328125" bestFit="1" customWidth="1"/>
    <col min="14" max="14" width="55.72656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10253</v>
      </c>
      <c r="B2" t="s">
        <v>10253</v>
      </c>
      <c r="D2" t="s">
        <v>10</v>
      </c>
      <c r="F2" t="b">
        <v>0</v>
      </c>
      <c r="G2" s="2">
        <v>41827</v>
      </c>
      <c r="K2" t="s">
        <v>10453</v>
      </c>
      <c r="M2" t="s">
        <v>10</v>
      </c>
      <c r="S2" s="2">
        <v>41827</v>
      </c>
      <c r="V2" s="2">
        <v>45580</v>
      </c>
    </row>
    <row r="3" spans="1:23" x14ac:dyDescent="0.35">
      <c r="A3" t="s">
        <v>10254</v>
      </c>
      <c r="B3" t="s">
        <v>10254</v>
      </c>
      <c r="D3" t="s">
        <v>10</v>
      </c>
      <c r="F3" t="b">
        <v>0</v>
      </c>
      <c r="G3" s="2">
        <v>41827</v>
      </c>
      <c r="K3" s="6" t="s">
        <v>9042</v>
      </c>
      <c r="L3" t="s">
        <v>1116</v>
      </c>
      <c r="M3" t="s">
        <v>10</v>
      </c>
      <c r="N3" t="s">
        <v>9042</v>
      </c>
      <c r="P3" t="s">
        <v>8991</v>
      </c>
      <c r="Q3" t="s">
        <v>42</v>
      </c>
      <c r="R3" t="b">
        <v>1</v>
      </c>
      <c r="S3" s="2">
        <v>41827</v>
      </c>
    </row>
    <row r="4" spans="1:23" x14ac:dyDescent="0.35">
      <c r="A4" t="s">
        <v>10255</v>
      </c>
      <c r="B4" t="s">
        <v>10255</v>
      </c>
      <c r="D4" t="s">
        <v>10</v>
      </c>
      <c r="F4" t="b">
        <v>0</v>
      </c>
      <c r="G4" s="2">
        <v>41827</v>
      </c>
      <c r="K4" s="7" t="s">
        <v>10303</v>
      </c>
      <c r="L4" t="s">
        <v>10303</v>
      </c>
      <c r="M4" t="s">
        <v>10</v>
      </c>
      <c r="N4" t="s">
        <v>10303</v>
      </c>
      <c r="Q4" t="s">
        <v>8992</v>
      </c>
      <c r="R4" t="b">
        <v>1</v>
      </c>
      <c r="S4" s="2">
        <v>41827</v>
      </c>
    </row>
    <row r="5" spans="1:23" x14ac:dyDescent="0.35">
      <c r="A5" t="s">
        <v>10256</v>
      </c>
      <c r="B5" t="s">
        <v>10256</v>
      </c>
      <c r="D5" t="s">
        <v>10</v>
      </c>
      <c r="F5" t="b">
        <v>0</v>
      </c>
      <c r="G5" s="2">
        <v>41827</v>
      </c>
      <c r="K5" s="7" t="s">
        <v>10253</v>
      </c>
      <c r="L5" t="s">
        <v>10253</v>
      </c>
      <c r="M5" t="s">
        <v>10</v>
      </c>
      <c r="N5" t="s">
        <v>10253</v>
      </c>
      <c r="Q5" t="s">
        <v>8992</v>
      </c>
      <c r="R5" t="b">
        <v>1</v>
      </c>
      <c r="S5" s="2">
        <v>41827</v>
      </c>
    </row>
    <row r="6" spans="1:23" x14ac:dyDescent="0.35">
      <c r="A6" t="s">
        <v>10257</v>
      </c>
      <c r="B6" t="s">
        <v>10257</v>
      </c>
      <c r="D6" t="s">
        <v>10</v>
      </c>
      <c r="F6" t="b">
        <v>0</v>
      </c>
      <c r="G6" s="2">
        <v>41827</v>
      </c>
      <c r="K6" s="7" t="s">
        <v>10254</v>
      </c>
      <c r="L6" t="s">
        <v>10254</v>
      </c>
      <c r="M6" t="s">
        <v>10</v>
      </c>
      <c r="N6" t="s">
        <v>10254</v>
      </c>
      <c r="Q6" t="s">
        <v>8992</v>
      </c>
      <c r="R6" t="b">
        <v>1</v>
      </c>
      <c r="S6" s="2">
        <v>41827</v>
      </c>
    </row>
    <row r="7" spans="1:23" x14ac:dyDescent="0.35">
      <c r="A7" t="s">
        <v>10258</v>
      </c>
      <c r="B7" t="s">
        <v>10258</v>
      </c>
      <c r="D7" t="s">
        <v>10</v>
      </c>
      <c r="F7" t="b">
        <v>0</v>
      </c>
      <c r="G7" s="2">
        <v>41827</v>
      </c>
      <c r="K7" s="7" t="s">
        <v>10255</v>
      </c>
      <c r="L7" t="s">
        <v>10255</v>
      </c>
      <c r="M7" t="s">
        <v>10</v>
      </c>
      <c r="N7" t="s">
        <v>10255</v>
      </c>
      <c r="Q7" t="s">
        <v>8992</v>
      </c>
      <c r="R7" t="b">
        <v>1</v>
      </c>
      <c r="S7" s="2">
        <v>41827</v>
      </c>
    </row>
    <row r="8" spans="1:23" x14ac:dyDescent="0.35">
      <c r="A8" t="s">
        <v>10259</v>
      </c>
      <c r="B8" t="s">
        <v>10259</v>
      </c>
      <c r="D8" t="s">
        <v>10</v>
      </c>
      <c r="F8" t="b">
        <v>0</v>
      </c>
      <c r="G8" s="2">
        <v>41827</v>
      </c>
      <c r="K8" s="7" t="s">
        <v>10256</v>
      </c>
      <c r="L8" t="s">
        <v>10256</v>
      </c>
      <c r="M8" t="s">
        <v>10</v>
      </c>
      <c r="N8" t="s">
        <v>10256</v>
      </c>
      <c r="Q8" t="s">
        <v>8992</v>
      </c>
      <c r="R8" t="b">
        <v>1</v>
      </c>
      <c r="S8" s="2">
        <v>41827</v>
      </c>
    </row>
    <row r="9" spans="1:23" x14ac:dyDescent="0.35">
      <c r="A9" t="s">
        <v>10260</v>
      </c>
      <c r="B9" t="s">
        <v>10260</v>
      </c>
      <c r="D9" t="s">
        <v>10</v>
      </c>
      <c r="F9" t="b">
        <v>0</v>
      </c>
      <c r="G9" s="2">
        <v>41827</v>
      </c>
      <c r="K9" s="7" t="s">
        <v>10257</v>
      </c>
      <c r="L9" t="s">
        <v>10257</v>
      </c>
      <c r="M9" t="s">
        <v>10</v>
      </c>
      <c r="N9" t="s">
        <v>10257</v>
      </c>
      <c r="Q9" t="s">
        <v>8992</v>
      </c>
      <c r="R9" t="b">
        <v>1</v>
      </c>
      <c r="S9" s="2">
        <v>41827</v>
      </c>
    </row>
    <row r="10" spans="1:23" x14ac:dyDescent="0.35">
      <c r="A10" t="s">
        <v>10261</v>
      </c>
      <c r="B10" t="s">
        <v>10261</v>
      </c>
      <c r="D10" t="s">
        <v>10</v>
      </c>
      <c r="F10" t="b">
        <v>0</v>
      </c>
      <c r="G10" s="2">
        <v>41827</v>
      </c>
      <c r="K10" s="7" t="s">
        <v>10258</v>
      </c>
      <c r="L10" t="s">
        <v>10258</v>
      </c>
      <c r="M10" t="s">
        <v>10</v>
      </c>
      <c r="N10" t="s">
        <v>10258</v>
      </c>
      <c r="Q10" t="s">
        <v>8992</v>
      </c>
      <c r="R10" t="b">
        <v>1</v>
      </c>
      <c r="S10" s="2">
        <v>41827</v>
      </c>
    </row>
    <row r="11" spans="1:23" x14ac:dyDescent="0.35">
      <c r="A11" t="s">
        <v>10262</v>
      </c>
      <c r="B11" t="s">
        <v>10262</v>
      </c>
      <c r="D11" t="s">
        <v>10</v>
      </c>
      <c r="F11" t="b">
        <v>0</v>
      </c>
      <c r="G11" s="2">
        <v>41827</v>
      </c>
      <c r="K11" s="7" t="s">
        <v>10259</v>
      </c>
      <c r="L11" t="s">
        <v>10259</v>
      </c>
      <c r="M11" t="s">
        <v>10</v>
      </c>
      <c r="N11" t="s">
        <v>10259</v>
      </c>
      <c r="Q11" t="s">
        <v>8992</v>
      </c>
      <c r="R11" t="b">
        <v>1</v>
      </c>
      <c r="S11" s="2">
        <v>41827</v>
      </c>
    </row>
    <row r="12" spans="1:23" x14ac:dyDescent="0.35">
      <c r="A12" t="s">
        <v>10263</v>
      </c>
      <c r="B12" t="s">
        <v>10263</v>
      </c>
      <c r="D12" t="s">
        <v>10</v>
      </c>
      <c r="F12" t="b">
        <v>0</v>
      </c>
      <c r="G12" s="2">
        <v>41827</v>
      </c>
      <c r="K12" s="7" t="s">
        <v>10260</v>
      </c>
      <c r="L12" t="s">
        <v>10260</v>
      </c>
      <c r="M12" t="s">
        <v>10</v>
      </c>
      <c r="N12" t="s">
        <v>10260</v>
      </c>
      <c r="Q12" t="s">
        <v>8992</v>
      </c>
      <c r="R12" t="b">
        <v>1</v>
      </c>
      <c r="S12" s="2">
        <v>41827</v>
      </c>
    </row>
    <row r="13" spans="1:23" x14ac:dyDescent="0.35">
      <c r="A13" t="s">
        <v>10264</v>
      </c>
      <c r="B13" t="s">
        <v>10264</v>
      </c>
      <c r="D13" t="s">
        <v>10</v>
      </c>
      <c r="F13" t="b">
        <v>0</v>
      </c>
      <c r="G13" s="2">
        <v>41827</v>
      </c>
      <c r="K13" s="7" t="s">
        <v>10261</v>
      </c>
      <c r="L13" t="s">
        <v>10261</v>
      </c>
      <c r="M13" t="s">
        <v>10</v>
      </c>
      <c r="N13" t="s">
        <v>10261</v>
      </c>
      <c r="Q13" t="s">
        <v>8992</v>
      </c>
      <c r="R13" t="b">
        <v>1</v>
      </c>
      <c r="S13" s="2">
        <v>41827</v>
      </c>
    </row>
    <row r="14" spans="1:23" x14ac:dyDescent="0.35">
      <c r="A14" t="s">
        <v>10265</v>
      </c>
      <c r="B14" t="s">
        <v>10265</v>
      </c>
      <c r="D14" t="s">
        <v>10</v>
      </c>
      <c r="F14" t="b">
        <v>0</v>
      </c>
      <c r="G14" s="2">
        <v>41827</v>
      </c>
      <c r="K14" s="7" t="s">
        <v>10262</v>
      </c>
      <c r="L14" t="s">
        <v>10262</v>
      </c>
      <c r="M14" t="s">
        <v>10</v>
      </c>
      <c r="N14" t="s">
        <v>10262</v>
      </c>
      <c r="Q14" t="s">
        <v>8992</v>
      </c>
      <c r="R14" t="b">
        <v>1</v>
      </c>
      <c r="S14" s="2">
        <v>41827</v>
      </c>
    </row>
    <row r="15" spans="1:23" x14ac:dyDescent="0.35">
      <c r="A15" t="s">
        <v>10266</v>
      </c>
      <c r="B15" t="s">
        <v>10266</v>
      </c>
      <c r="D15" t="s">
        <v>10</v>
      </c>
      <c r="F15" t="b">
        <v>0</v>
      </c>
      <c r="G15" s="2">
        <v>41827</v>
      </c>
      <c r="I15" s="2">
        <v>46203</v>
      </c>
      <c r="K15" s="7" t="s">
        <v>10263</v>
      </c>
      <c r="L15" t="s">
        <v>10263</v>
      </c>
      <c r="M15" t="s">
        <v>10</v>
      </c>
      <c r="N15" t="s">
        <v>10263</v>
      </c>
      <c r="Q15" t="s">
        <v>8992</v>
      </c>
      <c r="R15" t="b">
        <v>1</v>
      </c>
      <c r="S15" s="2">
        <v>41827</v>
      </c>
    </row>
    <row r="16" spans="1:23" x14ac:dyDescent="0.35">
      <c r="A16" t="s">
        <v>10267</v>
      </c>
      <c r="B16" t="s">
        <v>10267</v>
      </c>
      <c r="D16" t="s">
        <v>10</v>
      </c>
      <c r="F16" t="b">
        <v>0</v>
      </c>
      <c r="G16" s="2">
        <v>41827</v>
      </c>
      <c r="K16" s="7" t="s">
        <v>10264</v>
      </c>
      <c r="L16" t="s">
        <v>10264</v>
      </c>
      <c r="M16" t="s">
        <v>10</v>
      </c>
      <c r="N16" t="s">
        <v>10264</v>
      </c>
      <c r="Q16" t="s">
        <v>8992</v>
      </c>
      <c r="R16" t="b">
        <v>1</v>
      </c>
      <c r="S16" s="2">
        <v>41827</v>
      </c>
    </row>
    <row r="17" spans="1:19" x14ac:dyDescent="0.35">
      <c r="A17" t="s">
        <v>10268</v>
      </c>
      <c r="B17" t="s">
        <v>10268</v>
      </c>
      <c r="D17" t="s">
        <v>10</v>
      </c>
      <c r="F17" t="b">
        <v>0</v>
      </c>
      <c r="G17" s="2">
        <v>41827</v>
      </c>
      <c r="K17" s="7" t="s">
        <v>10265</v>
      </c>
      <c r="L17" t="s">
        <v>10265</v>
      </c>
      <c r="M17" t="s">
        <v>10</v>
      </c>
      <c r="N17" t="s">
        <v>10265</v>
      </c>
      <c r="Q17" t="s">
        <v>8992</v>
      </c>
      <c r="R17" t="b">
        <v>1</v>
      </c>
      <c r="S17" s="2">
        <v>41827</v>
      </c>
    </row>
    <row r="18" spans="1:19" x14ac:dyDescent="0.35">
      <c r="A18" t="s">
        <v>10269</v>
      </c>
      <c r="B18" t="s">
        <v>10269</v>
      </c>
      <c r="D18" t="s">
        <v>10</v>
      </c>
      <c r="F18" t="b">
        <v>0</v>
      </c>
      <c r="G18" s="2">
        <v>41827</v>
      </c>
      <c r="K18" s="7" t="s">
        <v>10266</v>
      </c>
      <c r="L18" t="s">
        <v>10266</v>
      </c>
      <c r="M18" t="s">
        <v>10</v>
      </c>
      <c r="N18" t="s">
        <v>10266</v>
      </c>
      <c r="Q18" t="s">
        <v>8992</v>
      </c>
      <c r="R18" t="b">
        <v>1</v>
      </c>
      <c r="S18" s="2">
        <v>41827</v>
      </c>
    </row>
    <row r="19" spans="1:19" x14ac:dyDescent="0.35">
      <c r="A19" t="s">
        <v>10270</v>
      </c>
      <c r="B19" t="s">
        <v>10270</v>
      </c>
      <c r="D19" t="s">
        <v>10</v>
      </c>
      <c r="F19" t="b">
        <v>0</v>
      </c>
      <c r="G19" s="2">
        <v>41827</v>
      </c>
      <c r="K19" s="7" t="s">
        <v>10267</v>
      </c>
      <c r="L19" t="s">
        <v>10267</v>
      </c>
      <c r="M19" t="s">
        <v>10</v>
      </c>
      <c r="N19" t="s">
        <v>10267</v>
      </c>
      <c r="Q19" t="s">
        <v>8992</v>
      </c>
      <c r="R19" t="b">
        <v>1</v>
      </c>
      <c r="S19" s="2">
        <v>41827</v>
      </c>
    </row>
    <row r="20" spans="1:19" x14ac:dyDescent="0.35">
      <c r="A20" t="s">
        <v>10271</v>
      </c>
      <c r="B20" t="s">
        <v>10271</v>
      </c>
      <c r="D20" t="s">
        <v>10</v>
      </c>
      <c r="F20" t="b">
        <v>0</v>
      </c>
      <c r="G20" s="2">
        <v>41827</v>
      </c>
      <c r="K20" s="7" t="s">
        <v>10268</v>
      </c>
      <c r="L20" t="s">
        <v>10268</v>
      </c>
      <c r="M20" t="s">
        <v>10</v>
      </c>
      <c r="N20" t="s">
        <v>10268</v>
      </c>
      <c r="Q20" t="s">
        <v>8992</v>
      </c>
      <c r="R20" t="b">
        <v>1</v>
      </c>
      <c r="S20" s="2">
        <v>41827</v>
      </c>
    </row>
    <row r="21" spans="1:19" x14ac:dyDescent="0.35">
      <c r="A21" t="s">
        <v>10272</v>
      </c>
      <c r="B21" t="s">
        <v>10272</v>
      </c>
      <c r="D21" t="s">
        <v>10</v>
      </c>
      <c r="F21" t="b">
        <v>0</v>
      </c>
      <c r="G21" s="2">
        <v>41827</v>
      </c>
      <c r="K21" s="7" t="s">
        <v>10269</v>
      </c>
      <c r="L21" t="s">
        <v>10269</v>
      </c>
      <c r="M21" t="s">
        <v>10</v>
      </c>
      <c r="N21" t="s">
        <v>10269</v>
      </c>
      <c r="Q21" t="s">
        <v>8992</v>
      </c>
      <c r="R21" t="b">
        <v>1</v>
      </c>
      <c r="S21" s="2">
        <v>41827</v>
      </c>
    </row>
    <row r="22" spans="1:19" x14ac:dyDescent="0.35">
      <c r="A22" t="s">
        <v>10273</v>
      </c>
      <c r="B22" t="s">
        <v>10273</v>
      </c>
      <c r="D22" t="s">
        <v>10</v>
      </c>
      <c r="F22" t="b">
        <v>0</v>
      </c>
      <c r="G22" s="2">
        <v>41827</v>
      </c>
      <c r="K22" s="7" t="s">
        <v>10270</v>
      </c>
      <c r="L22" t="s">
        <v>10270</v>
      </c>
      <c r="M22" t="s">
        <v>10</v>
      </c>
      <c r="N22" t="s">
        <v>10270</v>
      </c>
      <c r="Q22" t="s">
        <v>8992</v>
      </c>
      <c r="R22" t="b">
        <v>1</v>
      </c>
      <c r="S22" s="2">
        <v>41827</v>
      </c>
    </row>
    <row r="23" spans="1:19" x14ac:dyDescent="0.35">
      <c r="A23" t="s">
        <v>10274</v>
      </c>
      <c r="B23" t="s">
        <v>10274</v>
      </c>
      <c r="D23" t="s">
        <v>10</v>
      </c>
      <c r="F23" t="b">
        <v>0</v>
      </c>
      <c r="G23" s="2">
        <v>41827</v>
      </c>
      <c r="K23" s="7" t="s">
        <v>10271</v>
      </c>
      <c r="L23" t="s">
        <v>10271</v>
      </c>
      <c r="M23" t="s">
        <v>10</v>
      </c>
      <c r="N23" t="s">
        <v>10271</v>
      </c>
      <c r="Q23" t="s">
        <v>8992</v>
      </c>
      <c r="R23" t="b">
        <v>1</v>
      </c>
      <c r="S23" s="2">
        <v>41827</v>
      </c>
    </row>
    <row r="24" spans="1:19" x14ac:dyDescent="0.35">
      <c r="A24" t="s">
        <v>10275</v>
      </c>
      <c r="B24" t="s">
        <v>10275</v>
      </c>
      <c r="D24" t="s">
        <v>10</v>
      </c>
      <c r="F24" t="b">
        <v>0</v>
      </c>
      <c r="G24" s="2">
        <v>41827</v>
      </c>
      <c r="K24" s="7" t="s">
        <v>10272</v>
      </c>
      <c r="L24" t="s">
        <v>10272</v>
      </c>
      <c r="M24" t="s">
        <v>10</v>
      </c>
      <c r="N24" t="s">
        <v>10272</v>
      </c>
      <c r="Q24" t="s">
        <v>8992</v>
      </c>
      <c r="R24" t="b">
        <v>1</v>
      </c>
      <c r="S24" s="2">
        <v>41827</v>
      </c>
    </row>
    <row r="25" spans="1:19" x14ac:dyDescent="0.35">
      <c r="A25" t="s">
        <v>10276</v>
      </c>
      <c r="B25" t="s">
        <v>10276</v>
      </c>
      <c r="D25" t="s">
        <v>10</v>
      </c>
      <c r="F25" t="b">
        <v>0</v>
      </c>
      <c r="G25" s="2">
        <v>41827</v>
      </c>
      <c r="K25" s="7" t="s">
        <v>10273</v>
      </c>
      <c r="L25" t="s">
        <v>10273</v>
      </c>
      <c r="M25" t="s">
        <v>10</v>
      </c>
      <c r="N25" t="s">
        <v>10273</v>
      </c>
      <c r="Q25" t="s">
        <v>8992</v>
      </c>
      <c r="R25" t="b">
        <v>1</v>
      </c>
      <c r="S25" s="2">
        <v>41827</v>
      </c>
    </row>
    <row r="26" spans="1:19" x14ac:dyDescent="0.35">
      <c r="A26" t="s">
        <v>10277</v>
      </c>
      <c r="B26" t="s">
        <v>10277</v>
      </c>
      <c r="D26" t="s">
        <v>10</v>
      </c>
      <c r="F26" t="b">
        <v>0</v>
      </c>
      <c r="G26" s="2">
        <v>42566</v>
      </c>
      <c r="K26" s="7" t="s">
        <v>10274</v>
      </c>
      <c r="L26" t="s">
        <v>10274</v>
      </c>
      <c r="M26" t="s">
        <v>10</v>
      </c>
      <c r="N26" t="s">
        <v>10274</v>
      </c>
      <c r="Q26" t="s">
        <v>8992</v>
      </c>
      <c r="R26" t="b">
        <v>1</v>
      </c>
      <c r="S26" s="2">
        <v>41827</v>
      </c>
    </row>
    <row r="27" spans="1:19" x14ac:dyDescent="0.35">
      <c r="A27" t="s">
        <v>10278</v>
      </c>
      <c r="B27" t="s">
        <v>10278</v>
      </c>
      <c r="D27" t="s">
        <v>10</v>
      </c>
      <c r="F27" t="b">
        <v>0</v>
      </c>
      <c r="G27" s="2">
        <v>41827</v>
      </c>
      <c r="K27" s="7" t="s">
        <v>10275</v>
      </c>
      <c r="L27" t="s">
        <v>10275</v>
      </c>
      <c r="M27" t="s">
        <v>10</v>
      </c>
      <c r="N27" t="s">
        <v>10275</v>
      </c>
      <c r="Q27" t="s">
        <v>8992</v>
      </c>
      <c r="R27" t="b">
        <v>1</v>
      </c>
      <c r="S27" s="2">
        <v>41827</v>
      </c>
    </row>
    <row r="28" spans="1:19" x14ac:dyDescent="0.35">
      <c r="A28" t="s">
        <v>10279</v>
      </c>
      <c r="B28" t="s">
        <v>10279</v>
      </c>
      <c r="D28" t="s">
        <v>10</v>
      </c>
      <c r="F28" t="b">
        <v>0</v>
      </c>
      <c r="G28" s="2">
        <v>41827</v>
      </c>
      <c r="K28" s="7" t="s">
        <v>10276</v>
      </c>
      <c r="L28" t="s">
        <v>10276</v>
      </c>
      <c r="M28" t="s">
        <v>10</v>
      </c>
      <c r="N28" t="s">
        <v>10276</v>
      </c>
      <c r="Q28" t="s">
        <v>8992</v>
      </c>
      <c r="R28" t="b">
        <v>1</v>
      </c>
      <c r="S28" s="2">
        <v>41827</v>
      </c>
    </row>
    <row r="29" spans="1:19" x14ac:dyDescent="0.35">
      <c r="A29" t="s">
        <v>10280</v>
      </c>
      <c r="B29" t="s">
        <v>10280</v>
      </c>
      <c r="D29" t="s">
        <v>10</v>
      </c>
      <c r="F29" t="b">
        <v>0</v>
      </c>
      <c r="G29" s="2">
        <v>41827</v>
      </c>
      <c r="K29" s="7" t="s">
        <v>10277</v>
      </c>
      <c r="L29" t="s">
        <v>10277</v>
      </c>
      <c r="M29" t="s">
        <v>10</v>
      </c>
      <c r="N29" t="s">
        <v>10277</v>
      </c>
      <c r="Q29" t="s">
        <v>8992</v>
      </c>
      <c r="R29" t="b">
        <v>1</v>
      </c>
      <c r="S29" s="2">
        <v>42566</v>
      </c>
    </row>
    <row r="30" spans="1:19" x14ac:dyDescent="0.35">
      <c r="A30" t="s">
        <v>10281</v>
      </c>
      <c r="B30" t="s">
        <v>10281</v>
      </c>
      <c r="D30" t="s">
        <v>10</v>
      </c>
      <c r="F30" t="b">
        <v>0</v>
      </c>
      <c r="G30" s="2">
        <v>41827</v>
      </c>
      <c r="K30" s="7" t="s">
        <v>10278</v>
      </c>
      <c r="L30" t="s">
        <v>10278</v>
      </c>
      <c r="M30" t="s">
        <v>10</v>
      </c>
      <c r="N30" t="s">
        <v>10278</v>
      </c>
      <c r="Q30" t="s">
        <v>8992</v>
      </c>
      <c r="R30" t="b">
        <v>1</v>
      </c>
      <c r="S30" s="2">
        <v>41827</v>
      </c>
    </row>
    <row r="31" spans="1:19" x14ac:dyDescent="0.35">
      <c r="A31" t="s">
        <v>10282</v>
      </c>
      <c r="B31" t="s">
        <v>10282</v>
      </c>
      <c r="D31" t="s">
        <v>10</v>
      </c>
      <c r="F31" t="b">
        <v>0</v>
      </c>
      <c r="G31" s="2">
        <v>41827</v>
      </c>
      <c r="K31" s="7" t="s">
        <v>10279</v>
      </c>
      <c r="L31" t="s">
        <v>10279</v>
      </c>
      <c r="M31" t="s">
        <v>10</v>
      </c>
      <c r="N31" t="s">
        <v>10279</v>
      </c>
      <c r="Q31" t="s">
        <v>8992</v>
      </c>
      <c r="R31" t="b">
        <v>1</v>
      </c>
      <c r="S31" s="2">
        <v>41827</v>
      </c>
    </row>
    <row r="32" spans="1:19" x14ac:dyDescent="0.35">
      <c r="A32" t="s">
        <v>10283</v>
      </c>
      <c r="B32" t="s">
        <v>10283</v>
      </c>
      <c r="D32" t="s">
        <v>10</v>
      </c>
      <c r="F32" t="b">
        <v>0</v>
      </c>
      <c r="G32" s="2">
        <v>41827</v>
      </c>
      <c r="K32" s="7" t="s">
        <v>10280</v>
      </c>
      <c r="L32" t="s">
        <v>10280</v>
      </c>
      <c r="M32" t="s">
        <v>10</v>
      </c>
      <c r="N32" t="s">
        <v>10280</v>
      </c>
      <c r="Q32" t="s">
        <v>8992</v>
      </c>
      <c r="R32" t="b">
        <v>1</v>
      </c>
      <c r="S32" s="2">
        <v>41827</v>
      </c>
    </row>
    <row r="33" spans="1:19" x14ac:dyDescent="0.35">
      <c r="A33" t="s">
        <v>10284</v>
      </c>
      <c r="B33" t="s">
        <v>10284</v>
      </c>
      <c r="D33" t="s">
        <v>10</v>
      </c>
      <c r="F33" t="b">
        <v>0</v>
      </c>
      <c r="G33" s="2">
        <v>41827</v>
      </c>
      <c r="K33" s="7" t="s">
        <v>10281</v>
      </c>
      <c r="L33" t="s">
        <v>10281</v>
      </c>
      <c r="M33" t="s">
        <v>10</v>
      </c>
      <c r="N33" t="s">
        <v>10281</v>
      </c>
      <c r="Q33" t="s">
        <v>8992</v>
      </c>
      <c r="R33" t="b">
        <v>1</v>
      </c>
      <c r="S33" s="2">
        <v>41827</v>
      </c>
    </row>
    <row r="34" spans="1:19" x14ac:dyDescent="0.35">
      <c r="A34" t="s">
        <v>10285</v>
      </c>
      <c r="B34" t="s">
        <v>10285</v>
      </c>
      <c r="D34" t="s">
        <v>10</v>
      </c>
      <c r="F34" t="b">
        <v>0</v>
      </c>
      <c r="G34" s="2">
        <v>41827</v>
      </c>
      <c r="K34" s="7" t="s">
        <v>10282</v>
      </c>
      <c r="L34" t="s">
        <v>10282</v>
      </c>
      <c r="M34" t="s">
        <v>10</v>
      </c>
      <c r="N34" t="s">
        <v>10282</v>
      </c>
      <c r="Q34" t="s">
        <v>8992</v>
      </c>
      <c r="R34" t="b">
        <v>1</v>
      </c>
      <c r="S34" s="2">
        <v>41827</v>
      </c>
    </row>
    <row r="35" spans="1:19" x14ac:dyDescent="0.35">
      <c r="A35" t="s">
        <v>10286</v>
      </c>
      <c r="B35" t="s">
        <v>10286</v>
      </c>
      <c r="D35" t="s">
        <v>10</v>
      </c>
      <c r="F35" t="b">
        <v>0</v>
      </c>
      <c r="G35" s="2">
        <v>41827</v>
      </c>
      <c r="K35" s="7" t="s">
        <v>10283</v>
      </c>
      <c r="L35" t="s">
        <v>10283</v>
      </c>
      <c r="M35" t="s">
        <v>10</v>
      </c>
      <c r="N35" t="s">
        <v>10283</v>
      </c>
      <c r="Q35" t="s">
        <v>8992</v>
      </c>
      <c r="R35" t="b">
        <v>1</v>
      </c>
      <c r="S35" s="2">
        <v>41827</v>
      </c>
    </row>
    <row r="36" spans="1:19" x14ac:dyDescent="0.35">
      <c r="A36" t="s">
        <v>10287</v>
      </c>
      <c r="B36" t="s">
        <v>10287</v>
      </c>
      <c r="D36" t="s">
        <v>10</v>
      </c>
      <c r="F36" t="b">
        <v>0</v>
      </c>
      <c r="G36" s="2">
        <v>41827</v>
      </c>
      <c r="K36" s="7" t="s">
        <v>10284</v>
      </c>
      <c r="L36" t="s">
        <v>10284</v>
      </c>
      <c r="M36" t="s">
        <v>10</v>
      </c>
      <c r="N36" t="s">
        <v>10284</v>
      </c>
      <c r="Q36" t="s">
        <v>8992</v>
      </c>
      <c r="R36" t="b">
        <v>1</v>
      </c>
      <c r="S36" s="2">
        <v>41827</v>
      </c>
    </row>
    <row r="37" spans="1:19" x14ac:dyDescent="0.35">
      <c r="A37" t="s">
        <v>10288</v>
      </c>
      <c r="B37" t="s">
        <v>10288</v>
      </c>
      <c r="D37" t="s">
        <v>10</v>
      </c>
      <c r="F37" t="b">
        <v>0</v>
      </c>
      <c r="G37" s="2">
        <v>41827</v>
      </c>
      <c r="K37" s="7" t="s">
        <v>10285</v>
      </c>
      <c r="L37" t="s">
        <v>10285</v>
      </c>
      <c r="M37" t="s">
        <v>10</v>
      </c>
      <c r="N37" t="s">
        <v>10285</v>
      </c>
      <c r="Q37" t="s">
        <v>8992</v>
      </c>
      <c r="R37" t="b">
        <v>1</v>
      </c>
      <c r="S37" s="2">
        <v>41827</v>
      </c>
    </row>
    <row r="38" spans="1:19" x14ac:dyDescent="0.35">
      <c r="A38" t="s">
        <v>10289</v>
      </c>
      <c r="B38" t="s">
        <v>10289</v>
      </c>
      <c r="D38" t="s">
        <v>10</v>
      </c>
      <c r="F38" t="b">
        <v>0</v>
      </c>
      <c r="G38" s="2">
        <v>41827</v>
      </c>
      <c r="K38" s="7" t="s">
        <v>10286</v>
      </c>
      <c r="L38" t="s">
        <v>10286</v>
      </c>
      <c r="M38" t="s">
        <v>10</v>
      </c>
      <c r="N38" t="s">
        <v>10286</v>
      </c>
      <c r="Q38" t="s">
        <v>8992</v>
      </c>
      <c r="R38" t="b">
        <v>1</v>
      </c>
      <c r="S38" s="2">
        <v>41827</v>
      </c>
    </row>
    <row r="39" spans="1:19" x14ac:dyDescent="0.35">
      <c r="A39" t="s">
        <v>10290</v>
      </c>
      <c r="B39" t="s">
        <v>10290</v>
      </c>
      <c r="D39" t="s">
        <v>10</v>
      </c>
      <c r="F39" t="b">
        <v>0</v>
      </c>
      <c r="G39" s="2">
        <v>41827</v>
      </c>
      <c r="K39" s="7" t="s">
        <v>10287</v>
      </c>
      <c r="L39" t="s">
        <v>10287</v>
      </c>
      <c r="M39" t="s">
        <v>10</v>
      </c>
      <c r="N39" t="s">
        <v>10287</v>
      </c>
      <c r="Q39" t="s">
        <v>8992</v>
      </c>
      <c r="R39" t="b">
        <v>1</v>
      </c>
      <c r="S39" s="2">
        <v>41827</v>
      </c>
    </row>
    <row r="40" spans="1:19" x14ac:dyDescent="0.35">
      <c r="A40" t="s">
        <v>10291</v>
      </c>
      <c r="B40" t="s">
        <v>10291</v>
      </c>
      <c r="D40" t="s">
        <v>10</v>
      </c>
      <c r="F40" t="b">
        <v>0</v>
      </c>
      <c r="G40" s="2">
        <v>41827</v>
      </c>
      <c r="I40" s="2">
        <v>46203</v>
      </c>
      <c r="K40" s="7" t="s">
        <v>10288</v>
      </c>
      <c r="L40" t="s">
        <v>10288</v>
      </c>
      <c r="M40" t="s">
        <v>10</v>
      </c>
      <c r="N40" t="s">
        <v>10288</v>
      </c>
      <c r="Q40" t="s">
        <v>8992</v>
      </c>
      <c r="R40" t="b">
        <v>1</v>
      </c>
      <c r="S40" s="2">
        <v>41827</v>
      </c>
    </row>
    <row r="41" spans="1:19" x14ac:dyDescent="0.35">
      <c r="A41" t="s">
        <v>10292</v>
      </c>
      <c r="B41" t="s">
        <v>10292</v>
      </c>
      <c r="D41" t="s">
        <v>10</v>
      </c>
      <c r="F41" t="b">
        <v>0</v>
      </c>
      <c r="G41" s="2">
        <v>41827</v>
      </c>
      <c r="K41" s="7" t="s">
        <v>10289</v>
      </c>
      <c r="L41" t="s">
        <v>10289</v>
      </c>
      <c r="M41" t="s">
        <v>10</v>
      </c>
      <c r="N41" t="s">
        <v>10289</v>
      </c>
      <c r="Q41" t="s">
        <v>8992</v>
      </c>
      <c r="R41" t="b">
        <v>1</v>
      </c>
      <c r="S41" s="2">
        <v>41827</v>
      </c>
    </row>
    <row r="42" spans="1:19" x14ac:dyDescent="0.35">
      <c r="A42" t="s">
        <v>10293</v>
      </c>
      <c r="B42" t="s">
        <v>10293</v>
      </c>
      <c r="D42" t="s">
        <v>10</v>
      </c>
      <c r="F42" t="b">
        <v>0</v>
      </c>
      <c r="G42" s="2">
        <v>41827</v>
      </c>
      <c r="K42" s="7" t="s">
        <v>10290</v>
      </c>
      <c r="L42" t="s">
        <v>10290</v>
      </c>
      <c r="M42" t="s">
        <v>10</v>
      </c>
      <c r="N42" t="s">
        <v>10290</v>
      </c>
      <c r="Q42" t="s">
        <v>8992</v>
      </c>
      <c r="R42" t="b">
        <v>1</v>
      </c>
      <c r="S42" s="2">
        <v>41827</v>
      </c>
    </row>
    <row r="43" spans="1:19" x14ac:dyDescent="0.35">
      <c r="A43" t="s">
        <v>10294</v>
      </c>
      <c r="B43" t="s">
        <v>10294</v>
      </c>
      <c r="D43" t="s">
        <v>10</v>
      </c>
      <c r="F43" t="b">
        <v>0</v>
      </c>
      <c r="G43" s="2">
        <v>41827</v>
      </c>
      <c r="K43" s="7" t="s">
        <v>10291</v>
      </c>
      <c r="L43" t="s">
        <v>10291</v>
      </c>
      <c r="M43" t="s">
        <v>10</v>
      </c>
      <c r="N43" t="s">
        <v>10291</v>
      </c>
      <c r="Q43" t="s">
        <v>8992</v>
      </c>
      <c r="R43" t="b">
        <v>1</v>
      </c>
      <c r="S43" s="2">
        <v>41827</v>
      </c>
    </row>
    <row r="44" spans="1:19" x14ac:dyDescent="0.35">
      <c r="A44" t="s">
        <v>10295</v>
      </c>
      <c r="B44" t="s">
        <v>10295</v>
      </c>
      <c r="D44" t="s">
        <v>10</v>
      </c>
      <c r="F44" t="b">
        <v>0</v>
      </c>
      <c r="G44" s="2">
        <v>41827</v>
      </c>
      <c r="K44" s="7" t="s">
        <v>10292</v>
      </c>
      <c r="L44" t="s">
        <v>10292</v>
      </c>
      <c r="M44" t="s">
        <v>10</v>
      </c>
      <c r="N44" t="s">
        <v>10292</v>
      </c>
      <c r="Q44" t="s">
        <v>8992</v>
      </c>
      <c r="R44" t="b">
        <v>1</v>
      </c>
      <c r="S44" s="2">
        <v>41827</v>
      </c>
    </row>
    <row r="45" spans="1:19" x14ac:dyDescent="0.35">
      <c r="A45" t="s">
        <v>10296</v>
      </c>
      <c r="B45" t="s">
        <v>10296</v>
      </c>
      <c r="D45" t="s">
        <v>10</v>
      </c>
      <c r="F45" t="b">
        <v>0</v>
      </c>
      <c r="G45" s="2">
        <v>41827</v>
      </c>
      <c r="K45" s="7" t="s">
        <v>10293</v>
      </c>
      <c r="L45" t="s">
        <v>10293</v>
      </c>
      <c r="M45" t="s">
        <v>10</v>
      </c>
      <c r="N45" t="s">
        <v>10293</v>
      </c>
      <c r="Q45" t="s">
        <v>8992</v>
      </c>
      <c r="R45" t="b">
        <v>1</v>
      </c>
      <c r="S45" s="2">
        <v>41827</v>
      </c>
    </row>
    <row r="46" spans="1:19" x14ac:dyDescent="0.35">
      <c r="A46" t="s">
        <v>10297</v>
      </c>
      <c r="B46" t="s">
        <v>10297</v>
      </c>
      <c r="D46" t="s">
        <v>10</v>
      </c>
      <c r="F46" t="b">
        <v>0</v>
      </c>
      <c r="G46" s="2">
        <v>41827</v>
      </c>
      <c r="K46" s="7" t="s">
        <v>10294</v>
      </c>
      <c r="L46" t="s">
        <v>10294</v>
      </c>
      <c r="M46" t="s">
        <v>10</v>
      </c>
      <c r="N46" t="s">
        <v>10294</v>
      </c>
      <c r="Q46" t="s">
        <v>8992</v>
      </c>
      <c r="R46" t="b">
        <v>1</v>
      </c>
      <c r="S46" s="2">
        <v>41827</v>
      </c>
    </row>
    <row r="47" spans="1:19" x14ac:dyDescent="0.35">
      <c r="A47" t="s">
        <v>10298</v>
      </c>
      <c r="B47" t="s">
        <v>10298</v>
      </c>
      <c r="D47" t="s">
        <v>10</v>
      </c>
      <c r="F47" t="b">
        <v>0</v>
      </c>
      <c r="G47" s="2">
        <v>41827</v>
      </c>
      <c r="K47" s="7" t="s">
        <v>10295</v>
      </c>
      <c r="L47" t="s">
        <v>10295</v>
      </c>
      <c r="M47" t="s">
        <v>10</v>
      </c>
      <c r="N47" t="s">
        <v>10295</v>
      </c>
      <c r="Q47" t="s">
        <v>8992</v>
      </c>
      <c r="R47" t="b">
        <v>1</v>
      </c>
      <c r="S47" s="2">
        <v>41827</v>
      </c>
    </row>
    <row r="48" spans="1:19" x14ac:dyDescent="0.35">
      <c r="A48" t="s">
        <v>10299</v>
      </c>
      <c r="B48" t="s">
        <v>10299</v>
      </c>
      <c r="D48" t="s">
        <v>10</v>
      </c>
      <c r="F48" t="b">
        <v>0</v>
      </c>
      <c r="G48" s="2">
        <v>41827</v>
      </c>
      <c r="K48" s="7" t="s">
        <v>10296</v>
      </c>
      <c r="L48" t="s">
        <v>10296</v>
      </c>
      <c r="M48" t="s">
        <v>10</v>
      </c>
      <c r="N48" t="s">
        <v>10296</v>
      </c>
      <c r="Q48" t="s">
        <v>8992</v>
      </c>
      <c r="R48" t="b">
        <v>1</v>
      </c>
      <c r="S48" s="2">
        <v>41827</v>
      </c>
    </row>
    <row r="49" spans="1:19" x14ac:dyDescent="0.35">
      <c r="A49" t="s">
        <v>10300</v>
      </c>
      <c r="B49" t="s">
        <v>10300</v>
      </c>
      <c r="D49" t="s">
        <v>10</v>
      </c>
      <c r="F49" t="b">
        <v>0</v>
      </c>
      <c r="G49" s="2">
        <v>41827</v>
      </c>
      <c r="K49" s="7" t="s">
        <v>10297</v>
      </c>
      <c r="L49" t="s">
        <v>10297</v>
      </c>
      <c r="M49" t="s">
        <v>10</v>
      </c>
      <c r="N49" t="s">
        <v>10297</v>
      </c>
      <c r="Q49" t="s">
        <v>8992</v>
      </c>
      <c r="R49" t="b">
        <v>1</v>
      </c>
      <c r="S49" s="2">
        <v>41827</v>
      </c>
    </row>
    <row r="50" spans="1:19" x14ac:dyDescent="0.35">
      <c r="A50" t="s">
        <v>10301</v>
      </c>
      <c r="B50" t="s">
        <v>10301</v>
      </c>
      <c r="D50" t="s">
        <v>10</v>
      </c>
      <c r="F50" t="b">
        <v>0</v>
      </c>
      <c r="G50" s="2">
        <v>41827</v>
      </c>
      <c r="K50" s="7" t="s">
        <v>10298</v>
      </c>
      <c r="L50" t="s">
        <v>10298</v>
      </c>
      <c r="M50" t="s">
        <v>10</v>
      </c>
      <c r="N50" t="s">
        <v>10298</v>
      </c>
      <c r="Q50" t="s">
        <v>8992</v>
      </c>
      <c r="R50" t="b">
        <v>1</v>
      </c>
      <c r="S50" s="2">
        <v>41827</v>
      </c>
    </row>
    <row r="51" spans="1:19" x14ac:dyDescent="0.35">
      <c r="A51" t="s">
        <v>10302</v>
      </c>
      <c r="B51" t="s">
        <v>10302</v>
      </c>
      <c r="D51" t="s">
        <v>10</v>
      </c>
      <c r="F51" t="b">
        <v>0</v>
      </c>
      <c r="G51" s="2">
        <v>41827</v>
      </c>
      <c r="K51" s="7" t="s">
        <v>10299</v>
      </c>
      <c r="L51" t="s">
        <v>10299</v>
      </c>
      <c r="M51" t="s">
        <v>10</v>
      </c>
      <c r="N51" t="s">
        <v>10299</v>
      </c>
      <c r="Q51" t="s">
        <v>8992</v>
      </c>
      <c r="R51" t="b">
        <v>1</v>
      </c>
      <c r="S51" s="2">
        <v>41827</v>
      </c>
    </row>
    <row r="52" spans="1:19" x14ac:dyDescent="0.35">
      <c r="A52" t="s">
        <v>10303</v>
      </c>
      <c r="B52" t="s">
        <v>10303</v>
      </c>
      <c r="D52" t="s">
        <v>10</v>
      </c>
      <c r="F52" t="b">
        <v>0</v>
      </c>
      <c r="G52" s="2">
        <v>41827</v>
      </c>
      <c r="K52" s="7" t="s">
        <v>10300</v>
      </c>
      <c r="L52" t="s">
        <v>10300</v>
      </c>
      <c r="M52" t="s">
        <v>10</v>
      </c>
      <c r="N52" t="s">
        <v>10300</v>
      </c>
      <c r="Q52" t="s">
        <v>8992</v>
      </c>
      <c r="R52" t="b">
        <v>1</v>
      </c>
      <c r="S52" s="2">
        <v>41827</v>
      </c>
    </row>
    <row r="53" spans="1:19" x14ac:dyDescent="0.35">
      <c r="A53" t="s">
        <v>10304</v>
      </c>
      <c r="B53" t="s">
        <v>10304</v>
      </c>
      <c r="D53" t="s">
        <v>10</v>
      </c>
      <c r="F53" t="b">
        <v>0</v>
      </c>
      <c r="G53" s="2">
        <v>41827</v>
      </c>
      <c r="K53" s="7" t="s">
        <v>10301</v>
      </c>
      <c r="L53" t="s">
        <v>10301</v>
      </c>
      <c r="M53" t="s">
        <v>10</v>
      </c>
      <c r="N53" t="s">
        <v>10301</v>
      </c>
      <c r="Q53" t="s">
        <v>8992</v>
      </c>
      <c r="R53" t="b">
        <v>1</v>
      </c>
      <c r="S53" s="2">
        <v>41827</v>
      </c>
    </row>
    <row r="54" spans="1:19" x14ac:dyDescent="0.35">
      <c r="A54" t="s">
        <v>10305</v>
      </c>
      <c r="B54" t="s">
        <v>10305</v>
      </c>
      <c r="D54" t="s">
        <v>10</v>
      </c>
      <c r="F54" t="b">
        <v>0</v>
      </c>
      <c r="G54" s="2">
        <v>41827</v>
      </c>
      <c r="K54" s="7" t="s">
        <v>10302</v>
      </c>
      <c r="L54" t="s">
        <v>10302</v>
      </c>
      <c r="M54" t="s">
        <v>10</v>
      </c>
      <c r="N54" t="s">
        <v>10302</v>
      </c>
      <c r="Q54" t="s">
        <v>8992</v>
      </c>
      <c r="R54" t="b">
        <v>1</v>
      </c>
      <c r="S54" s="2">
        <v>41827</v>
      </c>
    </row>
    <row r="55" spans="1:19" x14ac:dyDescent="0.35">
      <c r="A55" t="s">
        <v>10306</v>
      </c>
      <c r="B55" t="s">
        <v>10306</v>
      </c>
      <c r="D55" t="s">
        <v>10</v>
      </c>
      <c r="F55" t="b">
        <v>0</v>
      </c>
      <c r="G55" s="2">
        <v>41827</v>
      </c>
      <c r="K55" s="7" t="s">
        <v>10304</v>
      </c>
      <c r="L55" t="s">
        <v>10304</v>
      </c>
      <c r="M55" t="s">
        <v>10</v>
      </c>
      <c r="N55" t="s">
        <v>10304</v>
      </c>
      <c r="Q55" t="s">
        <v>8992</v>
      </c>
      <c r="R55" t="b">
        <v>1</v>
      </c>
      <c r="S55" s="2">
        <v>41827</v>
      </c>
    </row>
    <row r="56" spans="1:19" x14ac:dyDescent="0.35">
      <c r="A56" t="s">
        <v>10307</v>
      </c>
      <c r="B56" t="s">
        <v>10307</v>
      </c>
      <c r="D56" t="s">
        <v>10</v>
      </c>
      <c r="F56" t="b">
        <v>0</v>
      </c>
      <c r="G56" s="2">
        <v>41827</v>
      </c>
      <c r="K56" s="7" t="s">
        <v>10305</v>
      </c>
      <c r="L56" t="s">
        <v>10305</v>
      </c>
      <c r="M56" t="s">
        <v>10</v>
      </c>
      <c r="N56" t="s">
        <v>10305</v>
      </c>
      <c r="Q56" t="s">
        <v>8992</v>
      </c>
      <c r="R56" t="b">
        <v>1</v>
      </c>
      <c r="S56" s="2">
        <v>41827</v>
      </c>
    </row>
    <row r="57" spans="1:19" x14ac:dyDescent="0.35">
      <c r="A57" t="s">
        <v>10308</v>
      </c>
      <c r="B57" t="s">
        <v>10308</v>
      </c>
      <c r="D57" t="s">
        <v>10</v>
      </c>
      <c r="F57" t="b">
        <v>0</v>
      </c>
      <c r="G57" s="2">
        <v>41827</v>
      </c>
      <c r="K57" s="7" t="s">
        <v>10306</v>
      </c>
      <c r="L57" t="s">
        <v>10306</v>
      </c>
      <c r="M57" t="s">
        <v>10</v>
      </c>
      <c r="N57" t="s">
        <v>10306</v>
      </c>
      <c r="Q57" t="s">
        <v>8992</v>
      </c>
      <c r="R57" t="b">
        <v>1</v>
      </c>
      <c r="S57" s="2">
        <v>41827</v>
      </c>
    </row>
    <row r="58" spans="1:19" x14ac:dyDescent="0.35">
      <c r="A58" t="s">
        <v>10309</v>
      </c>
      <c r="B58" t="s">
        <v>10309</v>
      </c>
      <c r="D58" t="s">
        <v>10</v>
      </c>
      <c r="F58" t="b">
        <v>0</v>
      </c>
      <c r="G58" s="2">
        <v>41827</v>
      </c>
      <c r="K58" s="7" t="s">
        <v>10307</v>
      </c>
      <c r="L58" t="s">
        <v>10307</v>
      </c>
      <c r="M58" t="s">
        <v>10</v>
      </c>
      <c r="N58" t="s">
        <v>10307</v>
      </c>
      <c r="Q58" t="s">
        <v>8992</v>
      </c>
      <c r="R58" t="b">
        <v>1</v>
      </c>
      <c r="S58" s="2">
        <v>41827</v>
      </c>
    </row>
    <row r="59" spans="1:19" x14ac:dyDescent="0.35">
      <c r="A59" t="s">
        <v>10310</v>
      </c>
      <c r="B59" t="s">
        <v>10310</v>
      </c>
      <c r="D59" t="s">
        <v>10</v>
      </c>
      <c r="F59" t="b">
        <v>0</v>
      </c>
      <c r="G59" s="2">
        <v>41827</v>
      </c>
      <c r="K59" s="7" t="s">
        <v>10308</v>
      </c>
      <c r="L59" t="s">
        <v>10308</v>
      </c>
      <c r="M59" t="s">
        <v>10</v>
      </c>
      <c r="N59" t="s">
        <v>10308</v>
      </c>
      <c r="Q59" t="s">
        <v>8992</v>
      </c>
      <c r="R59" t="b">
        <v>1</v>
      </c>
      <c r="S59" s="2">
        <v>41827</v>
      </c>
    </row>
    <row r="60" spans="1:19" x14ac:dyDescent="0.35">
      <c r="A60" t="s">
        <v>10311</v>
      </c>
      <c r="B60" t="s">
        <v>10311</v>
      </c>
      <c r="D60" t="s">
        <v>10</v>
      </c>
      <c r="F60" t="b">
        <v>0</v>
      </c>
      <c r="G60" s="2">
        <v>41827</v>
      </c>
      <c r="K60" s="7" t="s">
        <v>10309</v>
      </c>
      <c r="L60" t="s">
        <v>10309</v>
      </c>
      <c r="M60" t="s">
        <v>10</v>
      </c>
      <c r="N60" t="s">
        <v>10309</v>
      </c>
      <c r="Q60" t="s">
        <v>8992</v>
      </c>
      <c r="R60" t="b">
        <v>1</v>
      </c>
      <c r="S60" s="2">
        <v>41827</v>
      </c>
    </row>
    <row r="61" spans="1:19" x14ac:dyDescent="0.35">
      <c r="A61" t="s">
        <v>10312</v>
      </c>
      <c r="B61" t="s">
        <v>10312</v>
      </c>
      <c r="D61" t="s">
        <v>10</v>
      </c>
      <c r="F61" t="b">
        <v>0</v>
      </c>
      <c r="G61" s="2">
        <v>41827</v>
      </c>
      <c r="K61" s="7" t="s">
        <v>10310</v>
      </c>
      <c r="L61" t="s">
        <v>10310</v>
      </c>
      <c r="M61" t="s">
        <v>10</v>
      </c>
      <c r="N61" t="s">
        <v>10310</v>
      </c>
      <c r="Q61" t="s">
        <v>8992</v>
      </c>
      <c r="R61" t="b">
        <v>1</v>
      </c>
      <c r="S61" s="2">
        <v>41827</v>
      </c>
    </row>
    <row r="62" spans="1:19" x14ac:dyDescent="0.35">
      <c r="A62" t="s">
        <v>10313</v>
      </c>
      <c r="B62" t="s">
        <v>10313</v>
      </c>
      <c r="D62" t="s">
        <v>10</v>
      </c>
      <c r="F62" t="b">
        <v>0</v>
      </c>
      <c r="G62" s="2">
        <v>41827</v>
      </c>
      <c r="K62" s="7" t="s">
        <v>10311</v>
      </c>
      <c r="L62" t="s">
        <v>10311</v>
      </c>
      <c r="M62" t="s">
        <v>10</v>
      </c>
      <c r="N62" t="s">
        <v>10311</v>
      </c>
      <c r="Q62" t="s">
        <v>8992</v>
      </c>
      <c r="R62" t="b">
        <v>1</v>
      </c>
      <c r="S62" s="2">
        <v>41827</v>
      </c>
    </row>
    <row r="63" spans="1:19" x14ac:dyDescent="0.35">
      <c r="A63" t="s">
        <v>10314</v>
      </c>
      <c r="B63" t="s">
        <v>10314</v>
      </c>
      <c r="D63" t="s">
        <v>10</v>
      </c>
      <c r="F63" t="b">
        <v>0</v>
      </c>
      <c r="G63" s="2">
        <v>41827</v>
      </c>
      <c r="K63" s="7" t="s">
        <v>10312</v>
      </c>
      <c r="L63" t="s">
        <v>10312</v>
      </c>
      <c r="M63" t="s">
        <v>10</v>
      </c>
      <c r="N63" t="s">
        <v>10312</v>
      </c>
      <c r="Q63" t="s">
        <v>8992</v>
      </c>
      <c r="R63" t="b">
        <v>1</v>
      </c>
      <c r="S63" s="2">
        <v>41827</v>
      </c>
    </row>
    <row r="64" spans="1:19" x14ac:dyDescent="0.35">
      <c r="A64" t="s">
        <v>10315</v>
      </c>
      <c r="B64" t="s">
        <v>10315</v>
      </c>
      <c r="D64" t="s">
        <v>10</v>
      </c>
      <c r="F64" t="b">
        <v>0</v>
      </c>
      <c r="G64" s="2">
        <v>41827</v>
      </c>
      <c r="K64" s="7" t="s">
        <v>10313</v>
      </c>
      <c r="L64" t="s">
        <v>10313</v>
      </c>
      <c r="M64" t="s">
        <v>10</v>
      </c>
      <c r="N64" t="s">
        <v>10313</v>
      </c>
      <c r="Q64" t="s">
        <v>8992</v>
      </c>
      <c r="R64" t="b">
        <v>1</v>
      </c>
      <c r="S64" s="2">
        <v>41827</v>
      </c>
    </row>
    <row r="65" spans="1:19" x14ac:dyDescent="0.35">
      <c r="A65" t="s">
        <v>10316</v>
      </c>
      <c r="B65" t="s">
        <v>10316</v>
      </c>
      <c r="D65" t="s">
        <v>10</v>
      </c>
      <c r="F65" t="b">
        <v>0</v>
      </c>
      <c r="G65" s="2">
        <v>41827</v>
      </c>
      <c r="I65" s="2">
        <v>46203</v>
      </c>
      <c r="K65" s="7" t="s">
        <v>10314</v>
      </c>
      <c r="L65" t="s">
        <v>10314</v>
      </c>
      <c r="M65" t="s">
        <v>10</v>
      </c>
      <c r="N65" t="s">
        <v>10314</v>
      </c>
      <c r="Q65" t="s">
        <v>8992</v>
      </c>
      <c r="R65" t="b">
        <v>1</v>
      </c>
      <c r="S65" s="2">
        <v>41827</v>
      </c>
    </row>
    <row r="66" spans="1:19" x14ac:dyDescent="0.35">
      <c r="A66" t="s">
        <v>10317</v>
      </c>
      <c r="B66" t="s">
        <v>10317</v>
      </c>
      <c r="D66" t="s">
        <v>10</v>
      </c>
      <c r="F66" t="b">
        <v>0</v>
      </c>
      <c r="G66" s="2">
        <v>41827</v>
      </c>
      <c r="K66" s="7" t="s">
        <v>10315</v>
      </c>
      <c r="L66" t="s">
        <v>10315</v>
      </c>
      <c r="M66" t="s">
        <v>10</v>
      </c>
      <c r="N66" t="s">
        <v>10315</v>
      </c>
      <c r="Q66" t="s">
        <v>8992</v>
      </c>
      <c r="R66" t="b">
        <v>1</v>
      </c>
      <c r="S66" s="2">
        <v>41827</v>
      </c>
    </row>
    <row r="67" spans="1:19" x14ac:dyDescent="0.35">
      <c r="A67" t="s">
        <v>10318</v>
      </c>
      <c r="B67" t="s">
        <v>10318</v>
      </c>
      <c r="D67" t="s">
        <v>10</v>
      </c>
      <c r="F67" t="b">
        <v>0</v>
      </c>
      <c r="G67" s="2">
        <v>41827</v>
      </c>
      <c r="K67" s="7" t="s">
        <v>10316</v>
      </c>
      <c r="L67" t="s">
        <v>10316</v>
      </c>
      <c r="M67" t="s">
        <v>10</v>
      </c>
      <c r="N67" t="s">
        <v>10316</v>
      </c>
      <c r="Q67" t="s">
        <v>8992</v>
      </c>
      <c r="R67" t="b">
        <v>1</v>
      </c>
      <c r="S67" s="2">
        <v>41827</v>
      </c>
    </row>
    <row r="68" spans="1:19" x14ac:dyDescent="0.35">
      <c r="A68" t="s">
        <v>10319</v>
      </c>
      <c r="B68" t="s">
        <v>10319</v>
      </c>
      <c r="D68" t="s">
        <v>10</v>
      </c>
      <c r="F68" t="b">
        <v>0</v>
      </c>
      <c r="G68" s="2">
        <v>41827</v>
      </c>
      <c r="K68" s="7" t="s">
        <v>10317</v>
      </c>
      <c r="L68" t="s">
        <v>10317</v>
      </c>
      <c r="M68" t="s">
        <v>10</v>
      </c>
      <c r="N68" t="s">
        <v>10317</v>
      </c>
      <c r="Q68" t="s">
        <v>8992</v>
      </c>
      <c r="R68" t="b">
        <v>1</v>
      </c>
      <c r="S68" s="2">
        <v>41827</v>
      </c>
    </row>
    <row r="69" spans="1:19" x14ac:dyDescent="0.35">
      <c r="A69" t="s">
        <v>10320</v>
      </c>
      <c r="B69" t="s">
        <v>10320</v>
      </c>
      <c r="D69" t="s">
        <v>10</v>
      </c>
      <c r="F69" t="b">
        <v>0</v>
      </c>
      <c r="G69" s="2">
        <v>41827</v>
      </c>
      <c r="K69" s="7" t="s">
        <v>10318</v>
      </c>
      <c r="L69" t="s">
        <v>10318</v>
      </c>
      <c r="M69" t="s">
        <v>10</v>
      </c>
      <c r="N69" t="s">
        <v>10318</v>
      </c>
      <c r="Q69" t="s">
        <v>8992</v>
      </c>
      <c r="R69" t="b">
        <v>1</v>
      </c>
      <c r="S69" s="2">
        <v>41827</v>
      </c>
    </row>
    <row r="70" spans="1:19" x14ac:dyDescent="0.35">
      <c r="A70" t="s">
        <v>10321</v>
      </c>
      <c r="B70" t="s">
        <v>10321</v>
      </c>
      <c r="D70" t="s">
        <v>10</v>
      </c>
      <c r="F70" t="b">
        <v>0</v>
      </c>
      <c r="G70" s="2">
        <v>41827</v>
      </c>
      <c r="K70" s="7" t="s">
        <v>10319</v>
      </c>
      <c r="L70" t="s">
        <v>10319</v>
      </c>
      <c r="M70" t="s">
        <v>10</v>
      </c>
      <c r="N70" t="s">
        <v>10319</v>
      </c>
      <c r="Q70" t="s">
        <v>8992</v>
      </c>
      <c r="R70" t="b">
        <v>1</v>
      </c>
      <c r="S70" s="2">
        <v>41827</v>
      </c>
    </row>
    <row r="71" spans="1:19" x14ac:dyDescent="0.35">
      <c r="A71" t="s">
        <v>10322</v>
      </c>
      <c r="B71" t="s">
        <v>10322</v>
      </c>
      <c r="D71" t="s">
        <v>10</v>
      </c>
      <c r="F71" t="b">
        <v>0</v>
      </c>
      <c r="G71" s="2">
        <v>41827</v>
      </c>
      <c r="K71" s="7" t="s">
        <v>10320</v>
      </c>
      <c r="L71" t="s">
        <v>10320</v>
      </c>
      <c r="M71" t="s">
        <v>10</v>
      </c>
      <c r="N71" t="s">
        <v>10320</v>
      </c>
      <c r="Q71" t="s">
        <v>8992</v>
      </c>
      <c r="R71" t="b">
        <v>1</v>
      </c>
      <c r="S71" s="2">
        <v>41827</v>
      </c>
    </row>
    <row r="72" spans="1:19" x14ac:dyDescent="0.35">
      <c r="A72" t="s">
        <v>10323</v>
      </c>
      <c r="B72" t="s">
        <v>10323</v>
      </c>
      <c r="D72" t="s">
        <v>10</v>
      </c>
      <c r="F72" t="b">
        <v>0</v>
      </c>
      <c r="G72" s="2">
        <v>41827</v>
      </c>
      <c r="K72" s="7" t="s">
        <v>10321</v>
      </c>
      <c r="L72" t="s">
        <v>10321</v>
      </c>
      <c r="M72" t="s">
        <v>10</v>
      </c>
      <c r="N72" t="s">
        <v>10321</v>
      </c>
      <c r="Q72" t="s">
        <v>8992</v>
      </c>
      <c r="R72" t="b">
        <v>1</v>
      </c>
      <c r="S72" s="2">
        <v>41827</v>
      </c>
    </row>
    <row r="73" spans="1:19" x14ac:dyDescent="0.35">
      <c r="A73" t="s">
        <v>10324</v>
      </c>
      <c r="B73" t="s">
        <v>10324</v>
      </c>
      <c r="D73" t="s">
        <v>10</v>
      </c>
      <c r="F73" t="b">
        <v>0</v>
      </c>
      <c r="G73" s="2">
        <v>41827</v>
      </c>
      <c r="K73" s="7" t="s">
        <v>10322</v>
      </c>
      <c r="L73" t="s">
        <v>10322</v>
      </c>
      <c r="M73" t="s">
        <v>10</v>
      </c>
      <c r="N73" t="s">
        <v>10322</v>
      </c>
      <c r="Q73" t="s">
        <v>8992</v>
      </c>
      <c r="R73" t="b">
        <v>1</v>
      </c>
      <c r="S73" s="2">
        <v>41827</v>
      </c>
    </row>
    <row r="74" spans="1:19" x14ac:dyDescent="0.35">
      <c r="A74" t="s">
        <v>10325</v>
      </c>
      <c r="B74" t="s">
        <v>10325</v>
      </c>
      <c r="D74" t="s">
        <v>10</v>
      </c>
      <c r="F74" t="b">
        <v>0</v>
      </c>
      <c r="G74" s="2">
        <v>41827</v>
      </c>
      <c r="K74" s="7" t="s">
        <v>10323</v>
      </c>
      <c r="L74" t="s">
        <v>10323</v>
      </c>
      <c r="M74" t="s">
        <v>10</v>
      </c>
      <c r="N74" t="s">
        <v>10323</v>
      </c>
      <c r="Q74" t="s">
        <v>8992</v>
      </c>
      <c r="R74" t="b">
        <v>1</v>
      </c>
      <c r="S74" s="2">
        <v>41827</v>
      </c>
    </row>
    <row r="75" spans="1:19" x14ac:dyDescent="0.35">
      <c r="A75" t="s">
        <v>10326</v>
      </c>
      <c r="B75" t="s">
        <v>10326</v>
      </c>
      <c r="D75" t="s">
        <v>10</v>
      </c>
      <c r="F75" t="b">
        <v>0</v>
      </c>
      <c r="G75" s="2">
        <v>41827</v>
      </c>
      <c r="K75" s="7" t="s">
        <v>10324</v>
      </c>
      <c r="L75" t="s">
        <v>10324</v>
      </c>
      <c r="M75" t="s">
        <v>10</v>
      </c>
      <c r="N75" t="s">
        <v>10324</v>
      </c>
      <c r="Q75" t="s">
        <v>8992</v>
      </c>
      <c r="R75" t="b">
        <v>1</v>
      </c>
      <c r="S75" s="2">
        <v>41827</v>
      </c>
    </row>
    <row r="76" spans="1:19" x14ac:dyDescent="0.35">
      <c r="A76" t="s">
        <v>10327</v>
      </c>
      <c r="B76" t="s">
        <v>10327</v>
      </c>
      <c r="D76" t="s">
        <v>10</v>
      </c>
      <c r="F76" t="b">
        <v>0</v>
      </c>
      <c r="G76" s="2">
        <v>41827</v>
      </c>
      <c r="K76" s="7" t="s">
        <v>10325</v>
      </c>
      <c r="L76" t="s">
        <v>10325</v>
      </c>
      <c r="M76" t="s">
        <v>10</v>
      </c>
      <c r="N76" t="s">
        <v>10325</v>
      </c>
      <c r="Q76" t="s">
        <v>8992</v>
      </c>
      <c r="R76" t="b">
        <v>1</v>
      </c>
      <c r="S76" s="2">
        <v>41827</v>
      </c>
    </row>
    <row r="77" spans="1:19" x14ac:dyDescent="0.35">
      <c r="A77" t="s">
        <v>10328</v>
      </c>
      <c r="B77" t="s">
        <v>10328</v>
      </c>
      <c r="D77" t="s">
        <v>10</v>
      </c>
      <c r="F77" t="b">
        <v>0</v>
      </c>
      <c r="G77" s="2">
        <v>41827</v>
      </c>
      <c r="K77" s="7" t="s">
        <v>10326</v>
      </c>
      <c r="L77" t="s">
        <v>10326</v>
      </c>
      <c r="M77" t="s">
        <v>10</v>
      </c>
      <c r="N77" t="s">
        <v>10326</v>
      </c>
      <c r="Q77" t="s">
        <v>8992</v>
      </c>
      <c r="R77" t="b">
        <v>1</v>
      </c>
      <c r="S77" s="2">
        <v>41827</v>
      </c>
    </row>
    <row r="78" spans="1:19" x14ac:dyDescent="0.35">
      <c r="A78" t="s">
        <v>10329</v>
      </c>
      <c r="B78" t="s">
        <v>10329</v>
      </c>
      <c r="D78" t="s">
        <v>10</v>
      </c>
      <c r="F78" t="b">
        <v>0</v>
      </c>
      <c r="G78" s="2">
        <v>41827</v>
      </c>
      <c r="K78" s="7" t="s">
        <v>10327</v>
      </c>
      <c r="L78" t="s">
        <v>10327</v>
      </c>
      <c r="M78" t="s">
        <v>10</v>
      </c>
      <c r="N78" t="s">
        <v>10327</v>
      </c>
      <c r="Q78" t="s">
        <v>8992</v>
      </c>
      <c r="R78" t="b">
        <v>1</v>
      </c>
      <c r="S78" s="2">
        <v>41827</v>
      </c>
    </row>
    <row r="79" spans="1:19" x14ac:dyDescent="0.35">
      <c r="A79" t="s">
        <v>10330</v>
      </c>
      <c r="B79" t="s">
        <v>10330</v>
      </c>
      <c r="D79" t="s">
        <v>10</v>
      </c>
      <c r="F79" t="b">
        <v>0</v>
      </c>
      <c r="G79" s="2">
        <v>41827</v>
      </c>
      <c r="K79" s="7" t="s">
        <v>10328</v>
      </c>
      <c r="L79" t="s">
        <v>10328</v>
      </c>
      <c r="M79" t="s">
        <v>10</v>
      </c>
      <c r="N79" t="s">
        <v>10328</v>
      </c>
      <c r="Q79" t="s">
        <v>8992</v>
      </c>
      <c r="R79" t="b">
        <v>1</v>
      </c>
      <c r="S79" s="2">
        <v>41827</v>
      </c>
    </row>
    <row r="80" spans="1:19" x14ac:dyDescent="0.35">
      <c r="A80" t="s">
        <v>10331</v>
      </c>
      <c r="B80" t="s">
        <v>10331</v>
      </c>
      <c r="D80" t="s">
        <v>10</v>
      </c>
      <c r="F80" t="b">
        <v>0</v>
      </c>
      <c r="G80" s="2">
        <v>41827</v>
      </c>
      <c r="K80" s="7" t="s">
        <v>10329</v>
      </c>
      <c r="L80" t="s">
        <v>10329</v>
      </c>
      <c r="M80" t="s">
        <v>10</v>
      </c>
      <c r="N80" t="s">
        <v>10329</v>
      </c>
      <c r="Q80" t="s">
        <v>8992</v>
      </c>
      <c r="R80" t="b">
        <v>1</v>
      </c>
      <c r="S80" s="2">
        <v>41827</v>
      </c>
    </row>
    <row r="81" spans="1:19" x14ac:dyDescent="0.35">
      <c r="A81" t="s">
        <v>10332</v>
      </c>
      <c r="B81" t="s">
        <v>10332</v>
      </c>
      <c r="D81" t="s">
        <v>10</v>
      </c>
      <c r="F81" t="b">
        <v>0</v>
      </c>
      <c r="G81" s="2">
        <v>41827</v>
      </c>
      <c r="K81" s="7" t="s">
        <v>10330</v>
      </c>
      <c r="L81" t="s">
        <v>10330</v>
      </c>
      <c r="M81" t="s">
        <v>10</v>
      </c>
      <c r="N81" t="s">
        <v>10330</v>
      </c>
      <c r="Q81" t="s">
        <v>8992</v>
      </c>
      <c r="R81" t="b">
        <v>1</v>
      </c>
      <c r="S81" s="2">
        <v>41827</v>
      </c>
    </row>
    <row r="82" spans="1:19" x14ac:dyDescent="0.35">
      <c r="A82" t="s">
        <v>10333</v>
      </c>
      <c r="B82" t="s">
        <v>10333</v>
      </c>
      <c r="D82" t="s">
        <v>10</v>
      </c>
      <c r="F82" t="b">
        <v>0</v>
      </c>
      <c r="G82" s="2">
        <v>41827</v>
      </c>
      <c r="K82" s="7" t="s">
        <v>10331</v>
      </c>
      <c r="L82" t="s">
        <v>10331</v>
      </c>
      <c r="M82" t="s">
        <v>10</v>
      </c>
      <c r="N82" t="s">
        <v>10331</v>
      </c>
      <c r="Q82" t="s">
        <v>8992</v>
      </c>
      <c r="R82" t="b">
        <v>1</v>
      </c>
      <c r="S82" s="2">
        <v>41827</v>
      </c>
    </row>
    <row r="83" spans="1:19" x14ac:dyDescent="0.35">
      <c r="A83" t="s">
        <v>10334</v>
      </c>
      <c r="B83" t="s">
        <v>10334</v>
      </c>
      <c r="D83" t="s">
        <v>10</v>
      </c>
      <c r="F83" t="b">
        <v>0</v>
      </c>
      <c r="G83" s="2">
        <v>41827</v>
      </c>
      <c r="K83" s="7" t="s">
        <v>10332</v>
      </c>
      <c r="L83" t="s">
        <v>10332</v>
      </c>
      <c r="M83" t="s">
        <v>10</v>
      </c>
      <c r="N83" t="s">
        <v>10332</v>
      </c>
      <c r="Q83" t="s">
        <v>8992</v>
      </c>
      <c r="R83" t="b">
        <v>1</v>
      </c>
      <c r="S83" s="2">
        <v>41827</v>
      </c>
    </row>
    <row r="84" spans="1:19" x14ac:dyDescent="0.35">
      <c r="A84" t="s">
        <v>10335</v>
      </c>
      <c r="B84" t="s">
        <v>10335</v>
      </c>
      <c r="D84" t="s">
        <v>10</v>
      </c>
      <c r="F84" t="b">
        <v>0</v>
      </c>
      <c r="G84" s="2">
        <v>41827</v>
      </c>
      <c r="K84" s="7" t="s">
        <v>10333</v>
      </c>
      <c r="L84" t="s">
        <v>10333</v>
      </c>
      <c r="M84" t="s">
        <v>10</v>
      </c>
      <c r="N84" t="s">
        <v>10333</v>
      </c>
      <c r="Q84" t="s">
        <v>8992</v>
      </c>
      <c r="R84" t="b">
        <v>1</v>
      </c>
      <c r="S84" s="2">
        <v>41827</v>
      </c>
    </row>
    <row r="85" spans="1:19" x14ac:dyDescent="0.35">
      <c r="A85" t="s">
        <v>10336</v>
      </c>
      <c r="B85" t="s">
        <v>10336</v>
      </c>
      <c r="D85" t="s">
        <v>10</v>
      </c>
      <c r="F85" t="b">
        <v>0</v>
      </c>
      <c r="G85" s="2">
        <v>41827</v>
      </c>
      <c r="K85" s="7" t="s">
        <v>10334</v>
      </c>
      <c r="L85" t="s">
        <v>10334</v>
      </c>
      <c r="M85" t="s">
        <v>10</v>
      </c>
      <c r="N85" t="s">
        <v>10334</v>
      </c>
      <c r="Q85" t="s">
        <v>8992</v>
      </c>
      <c r="R85" t="b">
        <v>1</v>
      </c>
      <c r="S85" s="2">
        <v>41827</v>
      </c>
    </row>
    <row r="86" spans="1:19" x14ac:dyDescent="0.35">
      <c r="A86" t="s">
        <v>10337</v>
      </c>
      <c r="B86" t="s">
        <v>10337</v>
      </c>
      <c r="D86" t="s">
        <v>10</v>
      </c>
      <c r="F86" t="b">
        <v>0</v>
      </c>
      <c r="G86" s="2">
        <v>41827</v>
      </c>
      <c r="K86" s="7" t="s">
        <v>10335</v>
      </c>
      <c r="L86" t="s">
        <v>10335</v>
      </c>
      <c r="M86" t="s">
        <v>10</v>
      </c>
      <c r="N86" t="s">
        <v>10335</v>
      </c>
      <c r="Q86" t="s">
        <v>8992</v>
      </c>
      <c r="R86" t="b">
        <v>1</v>
      </c>
      <c r="S86" s="2">
        <v>41827</v>
      </c>
    </row>
    <row r="87" spans="1:19" x14ac:dyDescent="0.35">
      <c r="A87" t="s">
        <v>10338</v>
      </c>
      <c r="B87" t="s">
        <v>10338</v>
      </c>
      <c r="D87" t="s">
        <v>10</v>
      </c>
      <c r="F87" t="b">
        <v>0</v>
      </c>
      <c r="G87" s="2">
        <v>41827</v>
      </c>
      <c r="K87" s="7" t="s">
        <v>10336</v>
      </c>
      <c r="L87" t="s">
        <v>10336</v>
      </c>
      <c r="M87" t="s">
        <v>10</v>
      </c>
      <c r="N87" t="s">
        <v>10336</v>
      </c>
      <c r="Q87" t="s">
        <v>8992</v>
      </c>
      <c r="R87" t="b">
        <v>1</v>
      </c>
      <c r="S87" s="2">
        <v>41827</v>
      </c>
    </row>
    <row r="88" spans="1:19" x14ac:dyDescent="0.35">
      <c r="A88" t="s">
        <v>10339</v>
      </c>
      <c r="B88" t="s">
        <v>10339</v>
      </c>
      <c r="D88" t="s">
        <v>10</v>
      </c>
      <c r="F88" t="b">
        <v>0</v>
      </c>
      <c r="G88" s="2">
        <v>41827</v>
      </c>
      <c r="K88" s="7" t="s">
        <v>10337</v>
      </c>
      <c r="L88" t="s">
        <v>10337</v>
      </c>
      <c r="M88" t="s">
        <v>10</v>
      </c>
      <c r="N88" t="s">
        <v>10337</v>
      </c>
      <c r="Q88" t="s">
        <v>8992</v>
      </c>
      <c r="R88" t="b">
        <v>1</v>
      </c>
      <c r="S88" s="2">
        <v>41827</v>
      </c>
    </row>
    <row r="89" spans="1:19" x14ac:dyDescent="0.35">
      <c r="A89" t="s">
        <v>10340</v>
      </c>
      <c r="B89" t="s">
        <v>10340</v>
      </c>
      <c r="D89" t="s">
        <v>10</v>
      </c>
      <c r="F89" t="b">
        <v>0</v>
      </c>
      <c r="G89" s="2">
        <v>41827</v>
      </c>
      <c r="K89" s="7" t="s">
        <v>10338</v>
      </c>
      <c r="L89" t="s">
        <v>10338</v>
      </c>
      <c r="M89" t="s">
        <v>10</v>
      </c>
      <c r="N89" t="s">
        <v>10338</v>
      </c>
      <c r="Q89" t="s">
        <v>8992</v>
      </c>
      <c r="R89" t="b">
        <v>1</v>
      </c>
      <c r="S89" s="2">
        <v>41827</v>
      </c>
    </row>
    <row r="90" spans="1:19" x14ac:dyDescent="0.35">
      <c r="A90" t="s">
        <v>10341</v>
      </c>
      <c r="B90" t="s">
        <v>10341</v>
      </c>
      <c r="D90" t="s">
        <v>10</v>
      </c>
      <c r="F90" t="b">
        <v>0</v>
      </c>
      <c r="G90" s="2">
        <v>41827</v>
      </c>
      <c r="K90" s="7" t="s">
        <v>10339</v>
      </c>
      <c r="L90" t="s">
        <v>10339</v>
      </c>
      <c r="M90" t="s">
        <v>10</v>
      </c>
      <c r="N90" t="s">
        <v>10339</v>
      </c>
      <c r="Q90" t="s">
        <v>8992</v>
      </c>
      <c r="R90" t="b">
        <v>1</v>
      </c>
      <c r="S90" s="2">
        <v>41827</v>
      </c>
    </row>
    <row r="91" spans="1:19" x14ac:dyDescent="0.35">
      <c r="A91" t="s">
        <v>10342</v>
      </c>
      <c r="B91" t="s">
        <v>10342</v>
      </c>
      <c r="D91" t="s">
        <v>10</v>
      </c>
      <c r="F91" t="b">
        <v>0</v>
      </c>
      <c r="G91" s="2">
        <v>41827</v>
      </c>
      <c r="K91" s="7" t="s">
        <v>10340</v>
      </c>
      <c r="L91" t="s">
        <v>10340</v>
      </c>
      <c r="M91" t="s">
        <v>10</v>
      </c>
      <c r="N91" t="s">
        <v>10340</v>
      </c>
      <c r="Q91" t="s">
        <v>8992</v>
      </c>
      <c r="R91" t="b">
        <v>1</v>
      </c>
      <c r="S91" s="2">
        <v>41827</v>
      </c>
    </row>
    <row r="92" spans="1:19" x14ac:dyDescent="0.35">
      <c r="A92" t="s">
        <v>10343</v>
      </c>
      <c r="B92" t="s">
        <v>10343</v>
      </c>
      <c r="D92" t="s">
        <v>10</v>
      </c>
      <c r="F92" t="b">
        <v>0</v>
      </c>
      <c r="G92" s="2">
        <v>41827</v>
      </c>
      <c r="K92" s="7" t="s">
        <v>10341</v>
      </c>
      <c r="L92" t="s">
        <v>10341</v>
      </c>
      <c r="M92" t="s">
        <v>10</v>
      </c>
      <c r="N92" t="s">
        <v>10341</v>
      </c>
      <c r="Q92" t="s">
        <v>8992</v>
      </c>
      <c r="R92" t="b">
        <v>1</v>
      </c>
      <c r="S92" s="2">
        <v>41827</v>
      </c>
    </row>
    <row r="93" spans="1:19" x14ac:dyDescent="0.35">
      <c r="A93" t="s">
        <v>10344</v>
      </c>
      <c r="B93" t="s">
        <v>10344</v>
      </c>
      <c r="D93" t="s">
        <v>10</v>
      </c>
      <c r="F93" t="b">
        <v>0</v>
      </c>
      <c r="G93" s="2">
        <v>41827</v>
      </c>
      <c r="K93" s="7" t="s">
        <v>10342</v>
      </c>
      <c r="L93" t="s">
        <v>10342</v>
      </c>
      <c r="M93" t="s">
        <v>10</v>
      </c>
      <c r="N93" t="s">
        <v>10342</v>
      </c>
      <c r="Q93" t="s">
        <v>8992</v>
      </c>
      <c r="R93" t="b">
        <v>1</v>
      </c>
      <c r="S93" s="2">
        <v>41827</v>
      </c>
    </row>
    <row r="94" spans="1:19" x14ac:dyDescent="0.35">
      <c r="A94" t="s">
        <v>10345</v>
      </c>
      <c r="B94" t="s">
        <v>10345</v>
      </c>
      <c r="D94" t="s">
        <v>10</v>
      </c>
      <c r="F94" t="b">
        <v>0</v>
      </c>
      <c r="G94" s="2">
        <v>41827</v>
      </c>
      <c r="K94" s="7" t="s">
        <v>10343</v>
      </c>
      <c r="L94" t="s">
        <v>10343</v>
      </c>
      <c r="M94" t="s">
        <v>10</v>
      </c>
      <c r="N94" t="s">
        <v>10343</v>
      </c>
      <c r="Q94" t="s">
        <v>8992</v>
      </c>
      <c r="R94" t="b">
        <v>1</v>
      </c>
      <c r="S94" s="2">
        <v>41827</v>
      </c>
    </row>
    <row r="95" spans="1:19" x14ac:dyDescent="0.35">
      <c r="A95" t="s">
        <v>10346</v>
      </c>
      <c r="B95" t="s">
        <v>10346</v>
      </c>
      <c r="D95" t="s">
        <v>10</v>
      </c>
      <c r="F95" t="b">
        <v>0</v>
      </c>
      <c r="G95" s="2">
        <v>41827</v>
      </c>
      <c r="K95" s="7" t="s">
        <v>10344</v>
      </c>
      <c r="L95" t="s">
        <v>10344</v>
      </c>
      <c r="M95" t="s">
        <v>10</v>
      </c>
      <c r="N95" t="s">
        <v>10344</v>
      </c>
      <c r="Q95" t="s">
        <v>8992</v>
      </c>
      <c r="R95" t="b">
        <v>1</v>
      </c>
      <c r="S95" s="2">
        <v>41827</v>
      </c>
    </row>
    <row r="96" spans="1:19" x14ac:dyDescent="0.35">
      <c r="A96" t="s">
        <v>10347</v>
      </c>
      <c r="B96" t="s">
        <v>10347</v>
      </c>
      <c r="D96" t="s">
        <v>10</v>
      </c>
      <c r="F96" t="b">
        <v>0</v>
      </c>
      <c r="G96" s="2">
        <v>41827</v>
      </c>
      <c r="K96" s="7" t="s">
        <v>10345</v>
      </c>
      <c r="L96" t="s">
        <v>10345</v>
      </c>
      <c r="M96" t="s">
        <v>10</v>
      </c>
      <c r="N96" t="s">
        <v>10345</v>
      </c>
      <c r="Q96" t="s">
        <v>8992</v>
      </c>
      <c r="R96" t="b">
        <v>1</v>
      </c>
      <c r="S96" s="2">
        <v>41827</v>
      </c>
    </row>
    <row r="97" spans="1:19" x14ac:dyDescent="0.35">
      <c r="A97" t="s">
        <v>10348</v>
      </c>
      <c r="B97" t="s">
        <v>10348</v>
      </c>
      <c r="D97" t="s">
        <v>10</v>
      </c>
      <c r="F97" t="b">
        <v>0</v>
      </c>
      <c r="G97" s="2">
        <v>41827</v>
      </c>
      <c r="K97" s="7" t="s">
        <v>10346</v>
      </c>
      <c r="L97" t="s">
        <v>10346</v>
      </c>
      <c r="M97" t="s">
        <v>10</v>
      </c>
      <c r="N97" t="s">
        <v>10346</v>
      </c>
      <c r="Q97" t="s">
        <v>8992</v>
      </c>
      <c r="R97" t="b">
        <v>1</v>
      </c>
      <c r="S97" s="2">
        <v>41827</v>
      </c>
    </row>
    <row r="98" spans="1:19" x14ac:dyDescent="0.35">
      <c r="A98" t="s">
        <v>10349</v>
      </c>
      <c r="B98" t="s">
        <v>10349</v>
      </c>
      <c r="D98" t="s">
        <v>10</v>
      </c>
      <c r="F98" t="b">
        <v>0</v>
      </c>
      <c r="G98" s="2">
        <v>41827</v>
      </c>
      <c r="K98" s="7" t="s">
        <v>10347</v>
      </c>
      <c r="L98" t="s">
        <v>10347</v>
      </c>
      <c r="M98" t="s">
        <v>10</v>
      </c>
      <c r="N98" t="s">
        <v>10347</v>
      </c>
      <c r="Q98" t="s">
        <v>8992</v>
      </c>
      <c r="R98" t="b">
        <v>1</v>
      </c>
      <c r="S98" s="2">
        <v>41827</v>
      </c>
    </row>
    <row r="99" spans="1:19" x14ac:dyDescent="0.35">
      <c r="A99" t="s">
        <v>10350</v>
      </c>
      <c r="B99" t="s">
        <v>10350</v>
      </c>
      <c r="D99" t="s">
        <v>10</v>
      </c>
      <c r="F99" t="b">
        <v>0</v>
      </c>
      <c r="G99" s="2">
        <v>41827</v>
      </c>
      <c r="K99" s="7" t="s">
        <v>10348</v>
      </c>
      <c r="L99" t="s">
        <v>10348</v>
      </c>
      <c r="M99" t="s">
        <v>10</v>
      </c>
      <c r="N99" t="s">
        <v>10348</v>
      </c>
      <c r="Q99" t="s">
        <v>8992</v>
      </c>
      <c r="R99" t="b">
        <v>1</v>
      </c>
      <c r="S99" s="2">
        <v>41827</v>
      </c>
    </row>
    <row r="100" spans="1:19" x14ac:dyDescent="0.35">
      <c r="A100" t="s">
        <v>10351</v>
      </c>
      <c r="B100" t="s">
        <v>10351</v>
      </c>
      <c r="D100" t="s">
        <v>10</v>
      </c>
      <c r="F100" t="b">
        <v>0</v>
      </c>
      <c r="G100" s="2">
        <v>41827</v>
      </c>
      <c r="K100" s="7" t="s">
        <v>10349</v>
      </c>
      <c r="L100" t="s">
        <v>10349</v>
      </c>
      <c r="M100" t="s">
        <v>10</v>
      </c>
      <c r="N100" t="s">
        <v>10349</v>
      </c>
      <c r="Q100" t="s">
        <v>8992</v>
      </c>
      <c r="R100" t="b">
        <v>1</v>
      </c>
      <c r="S100" s="2">
        <v>41827</v>
      </c>
    </row>
    <row r="101" spans="1:19" x14ac:dyDescent="0.35">
      <c r="A101" t="s">
        <v>10352</v>
      </c>
      <c r="B101" t="s">
        <v>10352</v>
      </c>
      <c r="D101" t="s">
        <v>10</v>
      </c>
      <c r="F101" t="b">
        <v>0</v>
      </c>
      <c r="G101" s="2">
        <v>41827</v>
      </c>
      <c r="K101" s="7" t="s">
        <v>10350</v>
      </c>
      <c r="L101" t="s">
        <v>10350</v>
      </c>
      <c r="M101" t="s">
        <v>10</v>
      </c>
      <c r="N101" t="s">
        <v>10350</v>
      </c>
      <c r="Q101" t="s">
        <v>8992</v>
      </c>
      <c r="R101" t="b">
        <v>1</v>
      </c>
      <c r="S101" s="2">
        <v>41827</v>
      </c>
    </row>
    <row r="102" spans="1:19" x14ac:dyDescent="0.35">
      <c r="A102" t="s">
        <v>10353</v>
      </c>
      <c r="B102" t="s">
        <v>10353</v>
      </c>
      <c r="D102" t="s">
        <v>10</v>
      </c>
      <c r="F102" t="b">
        <v>0</v>
      </c>
      <c r="G102" s="2">
        <v>43296</v>
      </c>
      <c r="K102" s="7" t="s">
        <v>10351</v>
      </c>
      <c r="L102" t="s">
        <v>10351</v>
      </c>
      <c r="M102" t="s">
        <v>10</v>
      </c>
      <c r="N102" t="s">
        <v>10351</v>
      </c>
      <c r="Q102" t="s">
        <v>8992</v>
      </c>
      <c r="R102" t="b">
        <v>1</v>
      </c>
      <c r="S102" s="2">
        <v>41827</v>
      </c>
    </row>
    <row r="103" spans="1:19" x14ac:dyDescent="0.35">
      <c r="A103" t="s">
        <v>10354</v>
      </c>
      <c r="B103" t="s">
        <v>10354</v>
      </c>
      <c r="D103" t="s">
        <v>10</v>
      </c>
      <c r="F103" t="b">
        <v>0</v>
      </c>
      <c r="G103" s="2">
        <v>41827</v>
      </c>
      <c r="K103" s="7" t="s">
        <v>10352</v>
      </c>
      <c r="L103" t="s">
        <v>10352</v>
      </c>
      <c r="M103" t="s">
        <v>10</v>
      </c>
      <c r="N103" t="s">
        <v>10352</v>
      </c>
      <c r="Q103" t="s">
        <v>8992</v>
      </c>
      <c r="R103" t="b">
        <v>1</v>
      </c>
      <c r="S103" s="2">
        <v>41827</v>
      </c>
    </row>
    <row r="104" spans="1:19" x14ac:dyDescent="0.35">
      <c r="A104" t="s">
        <v>10355</v>
      </c>
      <c r="B104" t="s">
        <v>10355</v>
      </c>
      <c r="D104" t="s">
        <v>10</v>
      </c>
      <c r="F104" t="b">
        <v>0</v>
      </c>
      <c r="G104" s="2">
        <v>41827</v>
      </c>
      <c r="K104" s="7" t="s">
        <v>10353</v>
      </c>
      <c r="L104" t="s">
        <v>10353</v>
      </c>
      <c r="M104" t="s">
        <v>10</v>
      </c>
      <c r="N104" t="s">
        <v>10353</v>
      </c>
      <c r="Q104" t="s">
        <v>8992</v>
      </c>
      <c r="R104" t="b">
        <v>1</v>
      </c>
      <c r="S104" s="2">
        <v>43296</v>
      </c>
    </row>
    <row r="105" spans="1:19" x14ac:dyDescent="0.35">
      <c r="A105" t="s">
        <v>10356</v>
      </c>
      <c r="B105" t="s">
        <v>10356</v>
      </c>
      <c r="D105" t="s">
        <v>10</v>
      </c>
      <c r="F105" t="b">
        <v>0</v>
      </c>
      <c r="G105" s="2">
        <v>41827</v>
      </c>
      <c r="K105" s="7" t="s">
        <v>10354</v>
      </c>
      <c r="L105" t="s">
        <v>10354</v>
      </c>
      <c r="M105" t="s">
        <v>10</v>
      </c>
      <c r="N105" t="s">
        <v>10354</v>
      </c>
      <c r="Q105" t="s">
        <v>8992</v>
      </c>
      <c r="R105" t="b">
        <v>1</v>
      </c>
      <c r="S105" s="2">
        <v>41827</v>
      </c>
    </row>
    <row r="106" spans="1:19" x14ac:dyDescent="0.35">
      <c r="A106" t="s">
        <v>10357</v>
      </c>
      <c r="B106" t="s">
        <v>10357</v>
      </c>
      <c r="D106" t="s">
        <v>10</v>
      </c>
      <c r="F106" t="b">
        <v>0</v>
      </c>
      <c r="G106" s="2">
        <v>41827</v>
      </c>
      <c r="K106" s="7" t="s">
        <v>10355</v>
      </c>
      <c r="L106" t="s">
        <v>10355</v>
      </c>
      <c r="M106" t="s">
        <v>10</v>
      </c>
      <c r="N106" t="s">
        <v>10355</v>
      </c>
      <c r="Q106" t="s">
        <v>8992</v>
      </c>
      <c r="R106" t="b">
        <v>1</v>
      </c>
      <c r="S106" s="2">
        <v>41827</v>
      </c>
    </row>
    <row r="107" spans="1:19" x14ac:dyDescent="0.35">
      <c r="A107" t="s">
        <v>10358</v>
      </c>
      <c r="B107" t="s">
        <v>10358</v>
      </c>
      <c r="D107" t="s">
        <v>10</v>
      </c>
      <c r="F107" t="b">
        <v>0</v>
      </c>
      <c r="G107" s="2">
        <v>41827</v>
      </c>
      <c r="K107" s="7" t="s">
        <v>10356</v>
      </c>
      <c r="L107" t="s">
        <v>10356</v>
      </c>
      <c r="M107" t="s">
        <v>10</v>
      </c>
      <c r="N107" t="s">
        <v>10356</v>
      </c>
      <c r="Q107" t="s">
        <v>8992</v>
      </c>
      <c r="R107" t="b">
        <v>1</v>
      </c>
      <c r="S107" s="2">
        <v>41827</v>
      </c>
    </row>
    <row r="108" spans="1:19" x14ac:dyDescent="0.35">
      <c r="A108" t="s">
        <v>10359</v>
      </c>
      <c r="B108" t="s">
        <v>10359</v>
      </c>
      <c r="D108" t="s">
        <v>10</v>
      </c>
      <c r="F108" t="b">
        <v>0</v>
      </c>
      <c r="G108" s="2">
        <v>41827</v>
      </c>
      <c r="K108" s="7" t="s">
        <v>10357</v>
      </c>
      <c r="L108" t="s">
        <v>10357</v>
      </c>
      <c r="M108" t="s">
        <v>10</v>
      </c>
      <c r="N108" t="s">
        <v>10357</v>
      </c>
      <c r="Q108" t="s">
        <v>8992</v>
      </c>
      <c r="R108" t="b">
        <v>1</v>
      </c>
      <c r="S108" s="2">
        <v>41827</v>
      </c>
    </row>
    <row r="109" spans="1:19" x14ac:dyDescent="0.35">
      <c r="A109" t="s">
        <v>10360</v>
      </c>
      <c r="B109" t="s">
        <v>10360</v>
      </c>
      <c r="D109" t="s">
        <v>10</v>
      </c>
      <c r="F109" t="b">
        <v>0</v>
      </c>
      <c r="G109" s="2">
        <v>41827</v>
      </c>
      <c r="K109" s="7" t="s">
        <v>10358</v>
      </c>
      <c r="L109" t="s">
        <v>10358</v>
      </c>
      <c r="M109" t="s">
        <v>10</v>
      </c>
      <c r="N109" t="s">
        <v>10358</v>
      </c>
      <c r="Q109" t="s">
        <v>8992</v>
      </c>
      <c r="R109" t="b">
        <v>1</v>
      </c>
      <c r="S109" s="2">
        <v>41827</v>
      </c>
    </row>
    <row r="110" spans="1:19" x14ac:dyDescent="0.35">
      <c r="A110" t="s">
        <v>10361</v>
      </c>
      <c r="B110" t="s">
        <v>10361</v>
      </c>
      <c r="D110" t="s">
        <v>10</v>
      </c>
      <c r="F110" t="b">
        <v>0</v>
      </c>
      <c r="G110" s="2">
        <v>41827</v>
      </c>
      <c r="K110" s="7" t="s">
        <v>10359</v>
      </c>
      <c r="L110" t="s">
        <v>10359</v>
      </c>
      <c r="M110" t="s">
        <v>10</v>
      </c>
      <c r="N110" t="s">
        <v>10359</v>
      </c>
      <c r="Q110" t="s">
        <v>8992</v>
      </c>
      <c r="R110" t="b">
        <v>1</v>
      </c>
      <c r="S110" s="2">
        <v>41827</v>
      </c>
    </row>
    <row r="111" spans="1:19" x14ac:dyDescent="0.35">
      <c r="A111" t="s">
        <v>10362</v>
      </c>
      <c r="B111" t="s">
        <v>10362</v>
      </c>
      <c r="D111" t="s">
        <v>10</v>
      </c>
      <c r="F111" t="b">
        <v>0</v>
      </c>
      <c r="G111" s="2">
        <v>41827</v>
      </c>
      <c r="K111" s="7" t="s">
        <v>10360</v>
      </c>
      <c r="L111" t="s">
        <v>10360</v>
      </c>
      <c r="M111" t="s">
        <v>10</v>
      </c>
      <c r="N111" t="s">
        <v>10360</v>
      </c>
      <c r="Q111" t="s">
        <v>8992</v>
      </c>
      <c r="R111" t="b">
        <v>1</v>
      </c>
      <c r="S111" s="2">
        <v>41827</v>
      </c>
    </row>
    <row r="112" spans="1:19" x14ac:dyDescent="0.35">
      <c r="A112" t="s">
        <v>10363</v>
      </c>
      <c r="B112" t="s">
        <v>10363</v>
      </c>
      <c r="D112" t="s">
        <v>10</v>
      </c>
      <c r="F112" t="b">
        <v>0</v>
      </c>
      <c r="G112" s="2">
        <v>41827</v>
      </c>
      <c r="K112" s="7" t="s">
        <v>10361</v>
      </c>
      <c r="L112" t="s">
        <v>10361</v>
      </c>
      <c r="M112" t="s">
        <v>10</v>
      </c>
      <c r="N112" t="s">
        <v>10361</v>
      </c>
      <c r="Q112" t="s">
        <v>8992</v>
      </c>
      <c r="R112" t="b">
        <v>1</v>
      </c>
      <c r="S112" s="2">
        <v>41827</v>
      </c>
    </row>
    <row r="113" spans="1:19" x14ac:dyDescent="0.35">
      <c r="A113" t="s">
        <v>10364</v>
      </c>
      <c r="B113" t="s">
        <v>10364</v>
      </c>
      <c r="D113" t="s">
        <v>10</v>
      </c>
      <c r="F113" t="b">
        <v>0</v>
      </c>
      <c r="G113" s="2">
        <v>41827</v>
      </c>
      <c r="K113" s="7" t="s">
        <v>10362</v>
      </c>
      <c r="L113" t="s">
        <v>10362</v>
      </c>
      <c r="M113" t="s">
        <v>10</v>
      </c>
      <c r="N113" t="s">
        <v>10362</v>
      </c>
      <c r="Q113" t="s">
        <v>8992</v>
      </c>
      <c r="R113" t="b">
        <v>1</v>
      </c>
      <c r="S113" s="2">
        <v>41827</v>
      </c>
    </row>
    <row r="114" spans="1:19" x14ac:dyDescent="0.35">
      <c r="A114" t="s">
        <v>10365</v>
      </c>
      <c r="B114" t="s">
        <v>10365</v>
      </c>
      <c r="D114" t="s">
        <v>10</v>
      </c>
      <c r="F114" t="b">
        <v>0</v>
      </c>
      <c r="G114" s="2">
        <v>41827</v>
      </c>
      <c r="K114" s="7" t="s">
        <v>10363</v>
      </c>
      <c r="L114" t="s">
        <v>10363</v>
      </c>
      <c r="M114" t="s">
        <v>10</v>
      </c>
      <c r="N114" t="s">
        <v>10363</v>
      </c>
      <c r="Q114" t="s">
        <v>8992</v>
      </c>
      <c r="R114" t="b">
        <v>1</v>
      </c>
      <c r="S114" s="2">
        <v>41827</v>
      </c>
    </row>
    <row r="115" spans="1:19" x14ac:dyDescent="0.35">
      <c r="A115" t="s">
        <v>10366</v>
      </c>
      <c r="B115" t="s">
        <v>10366</v>
      </c>
      <c r="D115" t="s">
        <v>10</v>
      </c>
      <c r="F115" t="b">
        <v>0</v>
      </c>
      <c r="G115" s="2">
        <v>41827</v>
      </c>
      <c r="K115" s="7" t="s">
        <v>10364</v>
      </c>
      <c r="L115" t="s">
        <v>10364</v>
      </c>
      <c r="M115" t="s">
        <v>10</v>
      </c>
      <c r="N115" t="s">
        <v>10364</v>
      </c>
      <c r="Q115" t="s">
        <v>8992</v>
      </c>
      <c r="R115" t="b">
        <v>1</v>
      </c>
      <c r="S115" s="2">
        <v>41827</v>
      </c>
    </row>
    <row r="116" spans="1:19" x14ac:dyDescent="0.35">
      <c r="A116" t="s">
        <v>10367</v>
      </c>
      <c r="B116" t="s">
        <v>10367</v>
      </c>
      <c r="D116" t="s">
        <v>10</v>
      </c>
      <c r="F116" t="b">
        <v>0</v>
      </c>
      <c r="G116" s="2">
        <v>41827</v>
      </c>
      <c r="K116" s="7" t="s">
        <v>10365</v>
      </c>
      <c r="L116" t="s">
        <v>10365</v>
      </c>
      <c r="M116" t="s">
        <v>10</v>
      </c>
      <c r="N116" t="s">
        <v>10365</v>
      </c>
      <c r="Q116" t="s">
        <v>8992</v>
      </c>
      <c r="R116" t="b">
        <v>1</v>
      </c>
      <c r="S116" s="2">
        <v>41827</v>
      </c>
    </row>
    <row r="117" spans="1:19" x14ac:dyDescent="0.35">
      <c r="A117" t="s">
        <v>10368</v>
      </c>
      <c r="B117" t="s">
        <v>10368</v>
      </c>
      <c r="D117" t="s">
        <v>10</v>
      </c>
      <c r="F117" t="b">
        <v>0</v>
      </c>
      <c r="G117" s="2">
        <v>41827</v>
      </c>
      <c r="K117" s="7" t="s">
        <v>10366</v>
      </c>
      <c r="L117" t="s">
        <v>10366</v>
      </c>
      <c r="M117" t="s">
        <v>10</v>
      </c>
      <c r="N117" t="s">
        <v>10366</v>
      </c>
      <c r="Q117" t="s">
        <v>8992</v>
      </c>
      <c r="R117" t="b">
        <v>1</v>
      </c>
      <c r="S117" s="2">
        <v>41827</v>
      </c>
    </row>
    <row r="118" spans="1:19" x14ac:dyDescent="0.35">
      <c r="A118" t="s">
        <v>10369</v>
      </c>
      <c r="B118" t="s">
        <v>10369</v>
      </c>
      <c r="D118" t="s">
        <v>10</v>
      </c>
      <c r="F118" t="b">
        <v>0</v>
      </c>
      <c r="G118" s="2">
        <v>41827</v>
      </c>
      <c r="K118" s="7" t="s">
        <v>10367</v>
      </c>
      <c r="L118" t="s">
        <v>10367</v>
      </c>
      <c r="M118" t="s">
        <v>10</v>
      </c>
      <c r="N118" t="s">
        <v>10367</v>
      </c>
      <c r="Q118" t="s">
        <v>8992</v>
      </c>
      <c r="R118" t="b">
        <v>1</v>
      </c>
      <c r="S118" s="2">
        <v>41827</v>
      </c>
    </row>
    <row r="119" spans="1:19" x14ac:dyDescent="0.35">
      <c r="A119" t="s">
        <v>10370</v>
      </c>
      <c r="B119" t="s">
        <v>10370</v>
      </c>
      <c r="D119" t="s">
        <v>10</v>
      </c>
      <c r="F119" t="b">
        <v>0</v>
      </c>
      <c r="G119" s="2">
        <v>41827</v>
      </c>
      <c r="K119" s="7" t="s">
        <v>10368</v>
      </c>
      <c r="L119" t="s">
        <v>10368</v>
      </c>
      <c r="M119" t="s">
        <v>10</v>
      </c>
      <c r="N119" t="s">
        <v>10368</v>
      </c>
      <c r="Q119" t="s">
        <v>8992</v>
      </c>
      <c r="R119" t="b">
        <v>1</v>
      </c>
      <c r="S119" s="2">
        <v>41827</v>
      </c>
    </row>
    <row r="120" spans="1:19" x14ac:dyDescent="0.35">
      <c r="A120" t="s">
        <v>10371</v>
      </c>
      <c r="B120" t="s">
        <v>10371</v>
      </c>
      <c r="D120" t="s">
        <v>10</v>
      </c>
      <c r="F120" t="b">
        <v>0</v>
      </c>
      <c r="G120" s="2">
        <v>41827</v>
      </c>
      <c r="K120" s="7" t="s">
        <v>10369</v>
      </c>
      <c r="L120" t="s">
        <v>10369</v>
      </c>
      <c r="M120" t="s">
        <v>10</v>
      </c>
      <c r="N120" t="s">
        <v>10369</v>
      </c>
      <c r="Q120" t="s">
        <v>8992</v>
      </c>
      <c r="R120" t="b">
        <v>1</v>
      </c>
      <c r="S120" s="2">
        <v>41827</v>
      </c>
    </row>
    <row r="121" spans="1:19" x14ac:dyDescent="0.35">
      <c r="A121" t="s">
        <v>10372</v>
      </c>
      <c r="B121" t="s">
        <v>10372</v>
      </c>
      <c r="D121" t="s">
        <v>10</v>
      </c>
      <c r="F121" t="b">
        <v>0</v>
      </c>
      <c r="G121" s="2">
        <v>41827</v>
      </c>
      <c r="K121" s="7" t="s">
        <v>10370</v>
      </c>
      <c r="L121" t="s">
        <v>10370</v>
      </c>
      <c r="M121" t="s">
        <v>10</v>
      </c>
      <c r="N121" t="s">
        <v>10370</v>
      </c>
      <c r="Q121" t="s">
        <v>8992</v>
      </c>
      <c r="R121" t="b">
        <v>1</v>
      </c>
      <c r="S121" s="2">
        <v>41827</v>
      </c>
    </row>
    <row r="122" spans="1:19" x14ac:dyDescent="0.35">
      <c r="A122" t="s">
        <v>10373</v>
      </c>
      <c r="B122" t="s">
        <v>10373</v>
      </c>
      <c r="D122" t="s">
        <v>10</v>
      </c>
      <c r="F122" t="b">
        <v>0</v>
      </c>
      <c r="G122" s="2">
        <v>41827</v>
      </c>
      <c r="K122" s="7" t="s">
        <v>10371</v>
      </c>
      <c r="L122" t="s">
        <v>10371</v>
      </c>
      <c r="M122" t="s">
        <v>10</v>
      </c>
      <c r="N122" t="s">
        <v>10371</v>
      </c>
      <c r="Q122" t="s">
        <v>8992</v>
      </c>
      <c r="R122" t="b">
        <v>1</v>
      </c>
      <c r="S122" s="2">
        <v>41827</v>
      </c>
    </row>
    <row r="123" spans="1:19" x14ac:dyDescent="0.35">
      <c r="A123" t="s">
        <v>10374</v>
      </c>
      <c r="B123" t="s">
        <v>10374</v>
      </c>
      <c r="D123" t="s">
        <v>10</v>
      </c>
      <c r="F123" t="b">
        <v>0</v>
      </c>
      <c r="G123" s="2">
        <v>41827</v>
      </c>
      <c r="K123" s="7" t="s">
        <v>10372</v>
      </c>
      <c r="L123" t="s">
        <v>10372</v>
      </c>
      <c r="M123" t="s">
        <v>10</v>
      </c>
      <c r="N123" t="s">
        <v>10372</v>
      </c>
      <c r="Q123" t="s">
        <v>8992</v>
      </c>
      <c r="R123" t="b">
        <v>1</v>
      </c>
      <c r="S123" s="2">
        <v>41827</v>
      </c>
    </row>
    <row r="124" spans="1:19" x14ac:dyDescent="0.35">
      <c r="A124" t="s">
        <v>10375</v>
      </c>
      <c r="B124" t="s">
        <v>10375</v>
      </c>
      <c r="D124" t="s">
        <v>10</v>
      </c>
      <c r="F124" t="b">
        <v>0</v>
      </c>
      <c r="G124" s="2">
        <v>41827</v>
      </c>
      <c r="K124" s="7" t="s">
        <v>10373</v>
      </c>
      <c r="L124" t="s">
        <v>10373</v>
      </c>
      <c r="M124" t="s">
        <v>10</v>
      </c>
      <c r="N124" t="s">
        <v>10373</v>
      </c>
      <c r="Q124" t="s">
        <v>8992</v>
      </c>
      <c r="R124" t="b">
        <v>1</v>
      </c>
      <c r="S124" s="2">
        <v>41827</v>
      </c>
    </row>
    <row r="125" spans="1:19" x14ac:dyDescent="0.35">
      <c r="A125" t="s">
        <v>10376</v>
      </c>
      <c r="B125" t="s">
        <v>10376</v>
      </c>
      <c r="D125" t="s">
        <v>10</v>
      </c>
      <c r="F125" t="b">
        <v>0</v>
      </c>
      <c r="G125" s="2">
        <v>41827</v>
      </c>
      <c r="K125" s="7" t="s">
        <v>10374</v>
      </c>
      <c r="L125" t="s">
        <v>10374</v>
      </c>
      <c r="M125" t="s">
        <v>10</v>
      </c>
      <c r="N125" t="s">
        <v>10374</v>
      </c>
      <c r="Q125" t="s">
        <v>8992</v>
      </c>
      <c r="R125" t="b">
        <v>1</v>
      </c>
      <c r="S125" s="2">
        <v>41827</v>
      </c>
    </row>
    <row r="126" spans="1:19" x14ac:dyDescent="0.35">
      <c r="A126" t="s">
        <v>10377</v>
      </c>
      <c r="B126" t="s">
        <v>10377</v>
      </c>
      <c r="D126" t="s">
        <v>10</v>
      </c>
      <c r="F126" t="b">
        <v>0</v>
      </c>
      <c r="G126" s="2">
        <v>41827</v>
      </c>
      <c r="K126" s="7" t="s">
        <v>10375</v>
      </c>
      <c r="L126" t="s">
        <v>10375</v>
      </c>
      <c r="M126" t="s">
        <v>10</v>
      </c>
      <c r="N126" t="s">
        <v>10375</v>
      </c>
      <c r="Q126" t="s">
        <v>8992</v>
      </c>
      <c r="R126" t="b">
        <v>1</v>
      </c>
      <c r="S126" s="2">
        <v>41827</v>
      </c>
    </row>
    <row r="127" spans="1:19" x14ac:dyDescent="0.35">
      <c r="A127" t="s">
        <v>10378</v>
      </c>
      <c r="B127" t="s">
        <v>10378</v>
      </c>
      <c r="D127" t="s">
        <v>10</v>
      </c>
      <c r="F127" t="b">
        <v>0</v>
      </c>
      <c r="G127" s="2">
        <v>41827</v>
      </c>
      <c r="K127" s="7" t="s">
        <v>10376</v>
      </c>
      <c r="L127" t="s">
        <v>10376</v>
      </c>
      <c r="M127" t="s">
        <v>10</v>
      </c>
      <c r="N127" t="s">
        <v>10376</v>
      </c>
      <c r="Q127" t="s">
        <v>8992</v>
      </c>
      <c r="R127" t="b">
        <v>1</v>
      </c>
      <c r="S127" s="2">
        <v>41827</v>
      </c>
    </row>
    <row r="128" spans="1:19" x14ac:dyDescent="0.35">
      <c r="A128" t="s">
        <v>10379</v>
      </c>
      <c r="B128" t="s">
        <v>10379</v>
      </c>
      <c r="D128" t="s">
        <v>10</v>
      </c>
      <c r="F128" t="b">
        <v>0</v>
      </c>
      <c r="G128" s="2">
        <v>41827</v>
      </c>
      <c r="K128" s="7" t="s">
        <v>10377</v>
      </c>
      <c r="L128" t="s">
        <v>10377</v>
      </c>
      <c r="M128" t="s">
        <v>10</v>
      </c>
      <c r="N128" t="s">
        <v>10377</v>
      </c>
      <c r="Q128" t="s">
        <v>8992</v>
      </c>
      <c r="R128" t="b">
        <v>1</v>
      </c>
      <c r="S128" s="2">
        <v>41827</v>
      </c>
    </row>
    <row r="129" spans="1:21" x14ac:dyDescent="0.35">
      <c r="A129" t="s">
        <v>10380</v>
      </c>
      <c r="B129" t="s">
        <v>10380</v>
      </c>
      <c r="D129" t="s">
        <v>10</v>
      </c>
      <c r="F129" t="b">
        <v>0</v>
      </c>
      <c r="G129" s="2">
        <v>41827</v>
      </c>
      <c r="K129" s="7" t="s">
        <v>10378</v>
      </c>
      <c r="L129" t="s">
        <v>10378</v>
      </c>
      <c r="M129" t="s">
        <v>10</v>
      </c>
      <c r="N129" t="s">
        <v>10378</v>
      </c>
      <c r="Q129" t="s">
        <v>8992</v>
      </c>
      <c r="R129" t="b">
        <v>1</v>
      </c>
      <c r="S129" s="2">
        <v>41827</v>
      </c>
    </row>
    <row r="130" spans="1:21" x14ac:dyDescent="0.35">
      <c r="A130" t="s">
        <v>10381</v>
      </c>
      <c r="B130" t="s">
        <v>10381</v>
      </c>
      <c r="D130" t="s">
        <v>10</v>
      </c>
      <c r="F130" t="b">
        <v>0</v>
      </c>
      <c r="G130" s="2">
        <v>41827</v>
      </c>
      <c r="K130" s="7" t="s">
        <v>10379</v>
      </c>
      <c r="L130" t="s">
        <v>10379</v>
      </c>
      <c r="M130" t="s">
        <v>10</v>
      </c>
      <c r="N130" t="s">
        <v>10379</v>
      </c>
      <c r="Q130" t="s">
        <v>8992</v>
      </c>
      <c r="R130" t="b">
        <v>1</v>
      </c>
      <c r="S130" s="2">
        <v>41827</v>
      </c>
    </row>
    <row r="131" spans="1:21" x14ac:dyDescent="0.35">
      <c r="A131" t="s">
        <v>10382</v>
      </c>
      <c r="B131" t="s">
        <v>10382</v>
      </c>
      <c r="D131" t="s">
        <v>10</v>
      </c>
      <c r="F131" t="b">
        <v>0</v>
      </c>
      <c r="G131" s="2">
        <v>41827</v>
      </c>
      <c r="K131" s="7" t="s">
        <v>10380</v>
      </c>
      <c r="L131" t="s">
        <v>10380</v>
      </c>
      <c r="M131" t="s">
        <v>10</v>
      </c>
      <c r="N131" t="s">
        <v>10380</v>
      </c>
      <c r="Q131" t="s">
        <v>8992</v>
      </c>
      <c r="R131" t="b">
        <v>1</v>
      </c>
      <c r="S131" s="2">
        <v>41827</v>
      </c>
    </row>
    <row r="132" spans="1:21" x14ac:dyDescent="0.35">
      <c r="A132" t="s">
        <v>10383</v>
      </c>
      <c r="B132" t="s">
        <v>10383</v>
      </c>
      <c r="D132" t="s">
        <v>10</v>
      </c>
      <c r="F132" t="b">
        <v>0</v>
      </c>
      <c r="G132" s="2">
        <v>41827</v>
      </c>
      <c r="K132" s="7" t="s">
        <v>10381</v>
      </c>
      <c r="L132" t="s">
        <v>10381</v>
      </c>
      <c r="M132" t="s">
        <v>10</v>
      </c>
      <c r="N132" t="s">
        <v>10381</v>
      </c>
      <c r="Q132" t="s">
        <v>8992</v>
      </c>
      <c r="R132" t="b">
        <v>1</v>
      </c>
      <c r="S132" s="2">
        <v>41827</v>
      </c>
    </row>
    <row r="133" spans="1:21" x14ac:dyDescent="0.35">
      <c r="A133" t="s">
        <v>10384</v>
      </c>
      <c r="B133" t="s">
        <v>10384</v>
      </c>
      <c r="D133" t="s">
        <v>10</v>
      </c>
      <c r="F133" t="b">
        <v>0</v>
      </c>
      <c r="G133" s="2">
        <v>41827</v>
      </c>
      <c r="K133" s="7" t="s">
        <v>10382</v>
      </c>
      <c r="L133" t="s">
        <v>10382</v>
      </c>
      <c r="M133" t="s">
        <v>10</v>
      </c>
      <c r="N133" t="s">
        <v>10382</v>
      </c>
      <c r="Q133" t="s">
        <v>8992</v>
      </c>
      <c r="R133" t="b">
        <v>1</v>
      </c>
      <c r="S133" s="2">
        <v>41827</v>
      </c>
    </row>
    <row r="134" spans="1:21" x14ac:dyDescent="0.35">
      <c r="A134" t="s">
        <v>10385</v>
      </c>
      <c r="B134" t="s">
        <v>10385</v>
      </c>
      <c r="D134" t="s">
        <v>10</v>
      </c>
      <c r="F134" t="b">
        <v>0</v>
      </c>
      <c r="G134" s="2">
        <v>41827</v>
      </c>
      <c r="K134" s="7" t="s">
        <v>10383</v>
      </c>
      <c r="L134" t="s">
        <v>10383</v>
      </c>
      <c r="M134" t="s">
        <v>10</v>
      </c>
      <c r="N134" t="s">
        <v>10383</v>
      </c>
      <c r="Q134" t="s">
        <v>8992</v>
      </c>
      <c r="R134" t="b">
        <v>1</v>
      </c>
      <c r="S134" s="2">
        <v>41827</v>
      </c>
    </row>
    <row r="135" spans="1:21" x14ac:dyDescent="0.35">
      <c r="A135" t="s">
        <v>10386</v>
      </c>
      <c r="B135" t="s">
        <v>10386</v>
      </c>
      <c r="D135" t="s">
        <v>10</v>
      </c>
      <c r="F135" t="b">
        <v>0</v>
      </c>
      <c r="G135" s="2">
        <v>41827</v>
      </c>
      <c r="K135" s="7" t="s">
        <v>10384</v>
      </c>
      <c r="L135" t="s">
        <v>10384</v>
      </c>
      <c r="M135" t="s">
        <v>10</v>
      </c>
      <c r="N135" t="s">
        <v>10384</v>
      </c>
      <c r="Q135" t="s">
        <v>8992</v>
      </c>
      <c r="R135" t="b">
        <v>1</v>
      </c>
      <c r="S135" s="2">
        <v>41827</v>
      </c>
    </row>
    <row r="136" spans="1:21" x14ac:dyDescent="0.35">
      <c r="A136" t="s">
        <v>10387</v>
      </c>
      <c r="B136" t="s">
        <v>10387</v>
      </c>
      <c r="D136" t="s">
        <v>10</v>
      </c>
      <c r="F136" t="b">
        <v>0</v>
      </c>
      <c r="G136" s="2">
        <v>44757</v>
      </c>
      <c r="K136" s="7" t="s">
        <v>10385</v>
      </c>
      <c r="L136" t="s">
        <v>10385</v>
      </c>
      <c r="M136" t="s">
        <v>10</v>
      </c>
      <c r="N136" t="s">
        <v>10385</v>
      </c>
      <c r="Q136" t="s">
        <v>8992</v>
      </c>
      <c r="R136" t="b">
        <v>1</v>
      </c>
      <c r="S136" s="2">
        <v>41827</v>
      </c>
    </row>
    <row r="137" spans="1:21" x14ac:dyDescent="0.35">
      <c r="A137" t="s">
        <v>10388</v>
      </c>
      <c r="B137" t="s">
        <v>10388</v>
      </c>
      <c r="D137" t="s">
        <v>10</v>
      </c>
      <c r="F137" t="b">
        <v>0</v>
      </c>
      <c r="G137" s="2">
        <v>41827</v>
      </c>
      <c r="I137" s="2">
        <v>44757</v>
      </c>
      <c r="K137" s="7" t="s">
        <v>10386</v>
      </c>
      <c r="L137" t="s">
        <v>10386</v>
      </c>
      <c r="M137" t="s">
        <v>10</v>
      </c>
      <c r="N137" t="s">
        <v>10386</v>
      </c>
      <c r="Q137" t="s">
        <v>8992</v>
      </c>
      <c r="R137" t="b">
        <v>1</v>
      </c>
      <c r="S137" s="2">
        <v>41827</v>
      </c>
    </row>
    <row r="138" spans="1:21" x14ac:dyDescent="0.35">
      <c r="A138" t="s">
        <v>10389</v>
      </c>
      <c r="B138" t="s">
        <v>10389</v>
      </c>
      <c r="D138" t="s">
        <v>10</v>
      </c>
      <c r="F138" t="b">
        <v>0</v>
      </c>
      <c r="G138" s="2">
        <v>41827</v>
      </c>
      <c r="K138" s="7" t="s">
        <v>10388</v>
      </c>
      <c r="L138" t="s">
        <v>10388</v>
      </c>
      <c r="M138" t="s">
        <v>10</v>
      </c>
      <c r="N138" t="s">
        <v>10388</v>
      </c>
      <c r="Q138" t="s">
        <v>8992</v>
      </c>
      <c r="R138" t="b">
        <v>1</v>
      </c>
      <c r="S138" s="2">
        <v>41827</v>
      </c>
      <c r="U138" s="2">
        <v>44757</v>
      </c>
    </row>
    <row r="139" spans="1:21" x14ac:dyDescent="0.35">
      <c r="A139" t="s">
        <v>10390</v>
      </c>
      <c r="B139" t="s">
        <v>10390</v>
      </c>
      <c r="D139" t="s">
        <v>10</v>
      </c>
      <c r="F139" t="b">
        <v>0</v>
      </c>
      <c r="G139" s="2">
        <v>41827</v>
      </c>
      <c r="K139" s="7" t="s">
        <v>10387</v>
      </c>
      <c r="L139" t="s">
        <v>10387</v>
      </c>
      <c r="M139" t="s">
        <v>10</v>
      </c>
      <c r="N139" t="s">
        <v>10387</v>
      </c>
      <c r="Q139" t="s">
        <v>8992</v>
      </c>
      <c r="R139" t="b">
        <v>1</v>
      </c>
      <c r="S139" s="2">
        <v>44757</v>
      </c>
    </row>
    <row r="140" spans="1:21" x14ac:dyDescent="0.35">
      <c r="A140" t="s">
        <v>10391</v>
      </c>
      <c r="B140" t="s">
        <v>10391</v>
      </c>
      <c r="D140" t="s">
        <v>10</v>
      </c>
      <c r="F140" t="b">
        <v>0</v>
      </c>
      <c r="G140" s="2">
        <v>42277</v>
      </c>
      <c r="K140" s="7" t="s">
        <v>10389</v>
      </c>
      <c r="L140" t="s">
        <v>10389</v>
      </c>
      <c r="M140" t="s">
        <v>10</v>
      </c>
      <c r="N140" t="s">
        <v>10389</v>
      </c>
      <c r="Q140" t="s">
        <v>8992</v>
      </c>
      <c r="R140" t="b">
        <v>1</v>
      </c>
      <c r="S140" s="2">
        <v>41827</v>
      </c>
    </row>
    <row r="141" spans="1:21" x14ac:dyDescent="0.35">
      <c r="A141" t="s">
        <v>10392</v>
      </c>
      <c r="B141" t="s">
        <v>10392</v>
      </c>
      <c r="D141" t="s">
        <v>10</v>
      </c>
      <c r="F141" t="b">
        <v>0</v>
      </c>
      <c r="G141" s="2">
        <v>41827</v>
      </c>
      <c r="K141" s="7" t="s">
        <v>10390</v>
      </c>
      <c r="L141" t="s">
        <v>10390</v>
      </c>
      <c r="M141" t="s">
        <v>10</v>
      </c>
      <c r="N141" t="s">
        <v>10390</v>
      </c>
      <c r="Q141" t="s">
        <v>8992</v>
      </c>
      <c r="R141" t="b">
        <v>1</v>
      </c>
      <c r="S141" s="2">
        <v>41827</v>
      </c>
    </row>
    <row r="142" spans="1:21" x14ac:dyDescent="0.35">
      <c r="A142" t="s">
        <v>10393</v>
      </c>
      <c r="B142" t="s">
        <v>10393</v>
      </c>
      <c r="D142" t="s">
        <v>10</v>
      </c>
      <c r="F142" t="b">
        <v>0</v>
      </c>
      <c r="G142" s="2">
        <v>43296</v>
      </c>
      <c r="K142" s="7" t="s">
        <v>10391</v>
      </c>
      <c r="L142" t="s">
        <v>10391</v>
      </c>
      <c r="M142" t="s">
        <v>10</v>
      </c>
      <c r="N142" t="s">
        <v>10391</v>
      </c>
      <c r="Q142" t="s">
        <v>8992</v>
      </c>
      <c r="R142" t="b">
        <v>1</v>
      </c>
      <c r="S142" s="2">
        <v>42277</v>
      </c>
    </row>
    <row r="143" spans="1:21" x14ac:dyDescent="0.35">
      <c r="A143" t="s">
        <v>10394</v>
      </c>
      <c r="B143" t="s">
        <v>10394</v>
      </c>
      <c r="D143" t="s">
        <v>10</v>
      </c>
      <c r="F143" t="b">
        <v>0</v>
      </c>
      <c r="G143" s="2">
        <v>42277</v>
      </c>
      <c r="K143" s="7" t="s">
        <v>10392</v>
      </c>
      <c r="L143" t="s">
        <v>10392</v>
      </c>
      <c r="M143" t="s">
        <v>10</v>
      </c>
      <c r="N143" t="s">
        <v>10392</v>
      </c>
      <c r="Q143" t="s">
        <v>8992</v>
      </c>
      <c r="R143" t="b">
        <v>1</v>
      </c>
      <c r="S143" s="2">
        <v>41827</v>
      </c>
    </row>
    <row r="144" spans="1:21" x14ac:dyDescent="0.35">
      <c r="A144" t="s">
        <v>10395</v>
      </c>
      <c r="B144" t="s">
        <v>10395</v>
      </c>
      <c r="D144" t="s">
        <v>10</v>
      </c>
      <c r="F144" t="b">
        <v>0</v>
      </c>
      <c r="G144" s="2">
        <v>41827</v>
      </c>
      <c r="K144" s="7" t="s">
        <v>10393</v>
      </c>
      <c r="L144" t="s">
        <v>10393</v>
      </c>
      <c r="M144" t="s">
        <v>10</v>
      </c>
      <c r="N144" t="s">
        <v>10393</v>
      </c>
      <c r="Q144" t="s">
        <v>8992</v>
      </c>
      <c r="R144" t="b">
        <v>1</v>
      </c>
      <c r="S144" s="2">
        <v>43296</v>
      </c>
    </row>
    <row r="145" spans="1:19" x14ac:dyDescent="0.35">
      <c r="A145" t="s">
        <v>10396</v>
      </c>
      <c r="B145" t="s">
        <v>10396</v>
      </c>
      <c r="D145" t="s">
        <v>10</v>
      </c>
      <c r="F145" t="b">
        <v>0</v>
      </c>
      <c r="G145" s="2">
        <v>41827</v>
      </c>
      <c r="K145" s="7" t="s">
        <v>10394</v>
      </c>
      <c r="L145" t="s">
        <v>10394</v>
      </c>
      <c r="M145" t="s">
        <v>10</v>
      </c>
      <c r="N145" t="s">
        <v>10394</v>
      </c>
      <c r="Q145" t="s">
        <v>8992</v>
      </c>
      <c r="R145" t="b">
        <v>1</v>
      </c>
      <c r="S145" s="2">
        <v>42277</v>
      </c>
    </row>
    <row r="146" spans="1:19" x14ac:dyDescent="0.35">
      <c r="A146" t="s">
        <v>10397</v>
      </c>
      <c r="B146" t="s">
        <v>10397</v>
      </c>
      <c r="D146" t="s">
        <v>10</v>
      </c>
      <c r="F146" t="b">
        <v>0</v>
      </c>
      <c r="G146" s="2">
        <v>41827</v>
      </c>
      <c r="K146" s="7" t="s">
        <v>10395</v>
      </c>
      <c r="L146" t="s">
        <v>10395</v>
      </c>
      <c r="M146" t="s">
        <v>10</v>
      </c>
      <c r="N146" t="s">
        <v>10395</v>
      </c>
      <c r="Q146" t="s">
        <v>8992</v>
      </c>
      <c r="R146" t="b">
        <v>1</v>
      </c>
      <c r="S146" s="2">
        <v>41827</v>
      </c>
    </row>
    <row r="147" spans="1:19" x14ac:dyDescent="0.35">
      <c r="A147" t="s">
        <v>10398</v>
      </c>
      <c r="B147" t="s">
        <v>10398</v>
      </c>
      <c r="D147" t="s">
        <v>10</v>
      </c>
      <c r="F147" t="b">
        <v>0</v>
      </c>
      <c r="G147" s="2">
        <v>41827</v>
      </c>
      <c r="K147" s="7" t="s">
        <v>10396</v>
      </c>
      <c r="L147" t="s">
        <v>10396</v>
      </c>
      <c r="M147" t="s">
        <v>10</v>
      </c>
      <c r="N147" t="s">
        <v>10396</v>
      </c>
      <c r="Q147" t="s">
        <v>8992</v>
      </c>
      <c r="R147" t="b">
        <v>1</v>
      </c>
      <c r="S147" s="2">
        <v>41827</v>
      </c>
    </row>
    <row r="148" spans="1:19" x14ac:dyDescent="0.35">
      <c r="A148" t="s">
        <v>10399</v>
      </c>
      <c r="B148" t="s">
        <v>10399</v>
      </c>
      <c r="D148" t="s">
        <v>10</v>
      </c>
      <c r="F148" t="b">
        <v>0</v>
      </c>
      <c r="G148" s="2">
        <v>41827</v>
      </c>
      <c r="K148" s="7" t="s">
        <v>10397</v>
      </c>
      <c r="L148" t="s">
        <v>10397</v>
      </c>
      <c r="M148" t="s">
        <v>10</v>
      </c>
      <c r="N148" t="s">
        <v>10397</v>
      </c>
      <c r="Q148" t="s">
        <v>8992</v>
      </c>
      <c r="R148" t="b">
        <v>1</v>
      </c>
      <c r="S148" s="2">
        <v>41827</v>
      </c>
    </row>
    <row r="149" spans="1:19" x14ac:dyDescent="0.35">
      <c r="A149" t="s">
        <v>10400</v>
      </c>
      <c r="B149" t="s">
        <v>10400</v>
      </c>
      <c r="D149" t="s">
        <v>10</v>
      </c>
      <c r="F149" t="b">
        <v>0</v>
      </c>
      <c r="G149" s="2">
        <v>41827</v>
      </c>
      <c r="K149" s="7" t="s">
        <v>10398</v>
      </c>
      <c r="L149" t="s">
        <v>10398</v>
      </c>
      <c r="M149" t="s">
        <v>10</v>
      </c>
      <c r="N149" t="s">
        <v>10398</v>
      </c>
      <c r="Q149" t="s">
        <v>8992</v>
      </c>
      <c r="R149" t="b">
        <v>1</v>
      </c>
      <c r="S149" s="2">
        <v>41827</v>
      </c>
    </row>
    <row r="150" spans="1:19" x14ac:dyDescent="0.35">
      <c r="A150" t="s">
        <v>10401</v>
      </c>
      <c r="B150" t="s">
        <v>10401</v>
      </c>
      <c r="D150" t="s">
        <v>10</v>
      </c>
      <c r="F150" t="b">
        <v>0</v>
      </c>
      <c r="G150" s="2">
        <v>41827</v>
      </c>
      <c r="K150" s="7" t="s">
        <v>10399</v>
      </c>
      <c r="L150" t="s">
        <v>10399</v>
      </c>
      <c r="M150" t="s">
        <v>10</v>
      </c>
      <c r="N150" t="s">
        <v>10399</v>
      </c>
      <c r="Q150" t="s">
        <v>8992</v>
      </c>
      <c r="R150" t="b">
        <v>1</v>
      </c>
      <c r="S150" s="2">
        <v>41827</v>
      </c>
    </row>
    <row r="151" spans="1:19" x14ac:dyDescent="0.35">
      <c r="A151" t="s">
        <v>10402</v>
      </c>
      <c r="B151" t="s">
        <v>10402</v>
      </c>
      <c r="D151" t="s">
        <v>10</v>
      </c>
      <c r="F151" t="b">
        <v>0</v>
      </c>
      <c r="G151" s="2">
        <v>41827</v>
      </c>
      <c r="K151" s="7" t="s">
        <v>10400</v>
      </c>
      <c r="L151" t="s">
        <v>10400</v>
      </c>
      <c r="M151" t="s">
        <v>10</v>
      </c>
      <c r="N151" t="s">
        <v>10400</v>
      </c>
      <c r="Q151" t="s">
        <v>8992</v>
      </c>
      <c r="R151" t="b">
        <v>1</v>
      </c>
      <c r="S151" s="2">
        <v>41827</v>
      </c>
    </row>
    <row r="152" spans="1:19" x14ac:dyDescent="0.35">
      <c r="A152" t="s">
        <v>10403</v>
      </c>
      <c r="B152" t="s">
        <v>10403</v>
      </c>
      <c r="D152" t="s">
        <v>10</v>
      </c>
      <c r="F152" t="b">
        <v>0</v>
      </c>
      <c r="G152" s="2">
        <v>41827</v>
      </c>
      <c r="K152" s="7" t="s">
        <v>10401</v>
      </c>
      <c r="L152" t="s">
        <v>10401</v>
      </c>
      <c r="M152" t="s">
        <v>10</v>
      </c>
      <c r="N152" t="s">
        <v>10401</v>
      </c>
      <c r="Q152" t="s">
        <v>8992</v>
      </c>
      <c r="R152" t="b">
        <v>1</v>
      </c>
      <c r="S152" s="2">
        <v>41827</v>
      </c>
    </row>
    <row r="153" spans="1:19" x14ac:dyDescent="0.35">
      <c r="A153" t="s">
        <v>10404</v>
      </c>
      <c r="B153" t="s">
        <v>10404</v>
      </c>
      <c r="D153" t="s">
        <v>10</v>
      </c>
      <c r="F153" t="b">
        <v>0</v>
      </c>
      <c r="G153" s="2">
        <v>41827</v>
      </c>
      <c r="K153" s="7" t="s">
        <v>10402</v>
      </c>
      <c r="L153" t="s">
        <v>10402</v>
      </c>
      <c r="M153" t="s">
        <v>10</v>
      </c>
      <c r="N153" t="s">
        <v>10402</v>
      </c>
      <c r="Q153" t="s">
        <v>8992</v>
      </c>
      <c r="R153" t="b">
        <v>1</v>
      </c>
      <c r="S153" s="2">
        <v>41827</v>
      </c>
    </row>
    <row r="154" spans="1:19" x14ac:dyDescent="0.35">
      <c r="A154" t="s">
        <v>10405</v>
      </c>
      <c r="B154" t="s">
        <v>10405</v>
      </c>
      <c r="D154" t="s">
        <v>10</v>
      </c>
      <c r="F154" t="b">
        <v>0</v>
      </c>
      <c r="G154" s="2">
        <v>41827</v>
      </c>
      <c r="K154" s="7" t="s">
        <v>10403</v>
      </c>
      <c r="L154" t="s">
        <v>10403</v>
      </c>
      <c r="M154" t="s">
        <v>10</v>
      </c>
      <c r="N154" t="s">
        <v>10403</v>
      </c>
      <c r="Q154" t="s">
        <v>8992</v>
      </c>
      <c r="R154" t="b">
        <v>1</v>
      </c>
      <c r="S154" s="2">
        <v>41827</v>
      </c>
    </row>
    <row r="155" spans="1:19" x14ac:dyDescent="0.35">
      <c r="A155" t="s">
        <v>10406</v>
      </c>
      <c r="B155" t="s">
        <v>10406</v>
      </c>
      <c r="D155" t="s">
        <v>10</v>
      </c>
      <c r="F155" t="b">
        <v>0</v>
      </c>
      <c r="G155" s="2">
        <v>41827</v>
      </c>
      <c r="K155" s="7" t="s">
        <v>10404</v>
      </c>
      <c r="L155" t="s">
        <v>10404</v>
      </c>
      <c r="M155" t="s">
        <v>10</v>
      </c>
      <c r="N155" t="s">
        <v>10404</v>
      </c>
      <c r="Q155" t="s">
        <v>8992</v>
      </c>
      <c r="R155" t="b">
        <v>1</v>
      </c>
      <c r="S155" s="2">
        <v>41827</v>
      </c>
    </row>
    <row r="156" spans="1:19" x14ac:dyDescent="0.35">
      <c r="A156" t="s">
        <v>10407</v>
      </c>
      <c r="B156" t="s">
        <v>10407</v>
      </c>
      <c r="D156" t="s">
        <v>10</v>
      </c>
      <c r="F156" t="b">
        <v>0</v>
      </c>
      <c r="G156" s="2">
        <v>41827</v>
      </c>
      <c r="K156" s="7" t="s">
        <v>10405</v>
      </c>
      <c r="L156" t="s">
        <v>10405</v>
      </c>
      <c r="M156" t="s">
        <v>10</v>
      </c>
      <c r="N156" t="s">
        <v>10405</v>
      </c>
      <c r="Q156" t="s">
        <v>8992</v>
      </c>
      <c r="R156" t="b">
        <v>1</v>
      </c>
      <c r="S156" s="2">
        <v>41827</v>
      </c>
    </row>
    <row r="157" spans="1:19" x14ac:dyDescent="0.35">
      <c r="A157" t="s">
        <v>10408</v>
      </c>
      <c r="B157" t="s">
        <v>10408</v>
      </c>
      <c r="D157" t="s">
        <v>10</v>
      </c>
      <c r="F157" t="b">
        <v>0</v>
      </c>
      <c r="G157" s="2">
        <v>41827</v>
      </c>
      <c r="K157" s="7" t="s">
        <v>10406</v>
      </c>
      <c r="L157" t="s">
        <v>10406</v>
      </c>
      <c r="M157" t="s">
        <v>10</v>
      </c>
      <c r="N157" t="s">
        <v>10406</v>
      </c>
      <c r="Q157" t="s">
        <v>8992</v>
      </c>
      <c r="R157" t="b">
        <v>1</v>
      </c>
      <c r="S157" s="2">
        <v>41827</v>
      </c>
    </row>
    <row r="158" spans="1:19" x14ac:dyDescent="0.35">
      <c r="A158" t="s">
        <v>10409</v>
      </c>
      <c r="B158" t="s">
        <v>10409</v>
      </c>
      <c r="D158" t="s">
        <v>10</v>
      </c>
      <c r="F158" t="b">
        <v>0</v>
      </c>
      <c r="G158" s="2">
        <v>41827</v>
      </c>
      <c r="K158" s="7" t="s">
        <v>10407</v>
      </c>
      <c r="L158" t="s">
        <v>10407</v>
      </c>
      <c r="M158" t="s">
        <v>10</v>
      </c>
      <c r="N158" t="s">
        <v>10407</v>
      </c>
      <c r="Q158" t="s">
        <v>8992</v>
      </c>
      <c r="R158" t="b">
        <v>1</v>
      </c>
      <c r="S158" s="2">
        <v>41827</v>
      </c>
    </row>
    <row r="159" spans="1:19" x14ac:dyDescent="0.35">
      <c r="A159" t="s">
        <v>10410</v>
      </c>
      <c r="B159" t="s">
        <v>10410</v>
      </c>
      <c r="D159" t="s">
        <v>10</v>
      </c>
      <c r="F159" t="b">
        <v>0</v>
      </c>
      <c r="G159" s="2">
        <v>41827</v>
      </c>
      <c r="K159" s="7" t="s">
        <v>10408</v>
      </c>
      <c r="L159" t="s">
        <v>10408</v>
      </c>
      <c r="M159" t="s">
        <v>10</v>
      </c>
      <c r="N159" t="s">
        <v>10408</v>
      </c>
      <c r="Q159" t="s">
        <v>8992</v>
      </c>
      <c r="R159" t="b">
        <v>1</v>
      </c>
      <c r="S159" s="2">
        <v>41827</v>
      </c>
    </row>
    <row r="160" spans="1:19" x14ac:dyDescent="0.35">
      <c r="A160" t="s">
        <v>10411</v>
      </c>
      <c r="B160" t="s">
        <v>10411</v>
      </c>
      <c r="D160" t="s">
        <v>10</v>
      </c>
      <c r="F160" t="b">
        <v>0</v>
      </c>
      <c r="G160" s="2">
        <v>42277</v>
      </c>
      <c r="K160" s="7" t="s">
        <v>10409</v>
      </c>
      <c r="L160" t="s">
        <v>10409</v>
      </c>
      <c r="M160" t="s">
        <v>10</v>
      </c>
      <c r="N160" t="s">
        <v>10409</v>
      </c>
      <c r="Q160" t="s">
        <v>8992</v>
      </c>
      <c r="R160" t="b">
        <v>1</v>
      </c>
      <c r="S160" s="2">
        <v>41827</v>
      </c>
    </row>
    <row r="161" spans="1:21" x14ac:dyDescent="0.35">
      <c r="A161" t="s">
        <v>10412</v>
      </c>
      <c r="B161" t="s">
        <v>10412</v>
      </c>
      <c r="D161" t="s">
        <v>10</v>
      </c>
      <c r="F161" t="b">
        <v>0</v>
      </c>
      <c r="G161" s="2">
        <v>41827</v>
      </c>
      <c r="K161" s="7" t="s">
        <v>10410</v>
      </c>
      <c r="L161" t="s">
        <v>10410</v>
      </c>
      <c r="M161" t="s">
        <v>10</v>
      </c>
      <c r="N161" t="s">
        <v>10410</v>
      </c>
      <c r="Q161" t="s">
        <v>8992</v>
      </c>
      <c r="R161" t="b">
        <v>1</v>
      </c>
      <c r="S161" s="2">
        <v>41827</v>
      </c>
    </row>
    <row r="162" spans="1:21" x14ac:dyDescent="0.35">
      <c r="A162" t="s">
        <v>10413</v>
      </c>
      <c r="B162" t="s">
        <v>10413</v>
      </c>
      <c r="D162" t="s">
        <v>10</v>
      </c>
      <c r="F162" t="b">
        <v>0</v>
      </c>
      <c r="G162" s="2">
        <v>44027</v>
      </c>
      <c r="K162" s="7" t="s">
        <v>10411</v>
      </c>
      <c r="L162" t="s">
        <v>10411</v>
      </c>
      <c r="M162" t="s">
        <v>10</v>
      </c>
      <c r="N162" t="s">
        <v>10411</v>
      </c>
      <c r="Q162" t="s">
        <v>8992</v>
      </c>
      <c r="R162" t="b">
        <v>1</v>
      </c>
      <c r="S162" s="2">
        <v>42277</v>
      </c>
    </row>
    <row r="163" spans="1:21" x14ac:dyDescent="0.35">
      <c r="A163" t="s">
        <v>10414</v>
      </c>
      <c r="B163" t="s">
        <v>10414</v>
      </c>
      <c r="D163" t="s">
        <v>10</v>
      </c>
      <c r="F163" t="b">
        <v>0</v>
      </c>
      <c r="G163" s="2">
        <v>41827</v>
      </c>
      <c r="K163" s="7" t="s">
        <v>10412</v>
      </c>
      <c r="L163" t="s">
        <v>10412</v>
      </c>
      <c r="M163" t="s">
        <v>10</v>
      </c>
      <c r="N163" t="s">
        <v>10412</v>
      </c>
      <c r="Q163" t="s">
        <v>8992</v>
      </c>
      <c r="R163" t="b">
        <v>1</v>
      </c>
      <c r="S163" s="2">
        <v>41827</v>
      </c>
    </row>
    <row r="164" spans="1:21" x14ac:dyDescent="0.35">
      <c r="A164" t="s">
        <v>10415</v>
      </c>
      <c r="B164" t="s">
        <v>10415</v>
      </c>
      <c r="D164" t="s">
        <v>10</v>
      </c>
      <c r="F164" t="b">
        <v>0</v>
      </c>
      <c r="G164" s="2">
        <v>41827</v>
      </c>
      <c r="I164" s="2">
        <v>44027</v>
      </c>
      <c r="K164" s="7" t="s">
        <v>10413</v>
      </c>
      <c r="L164" t="s">
        <v>10413</v>
      </c>
      <c r="M164" t="s">
        <v>10</v>
      </c>
      <c r="N164" t="s">
        <v>10413</v>
      </c>
      <c r="Q164" t="s">
        <v>8992</v>
      </c>
      <c r="R164" t="b">
        <v>1</v>
      </c>
      <c r="S164" s="2">
        <v>44027</v>
      </c>
    </row>
    <row r="165" spans="1:21" x14ac:dyDescent="0.35">
      <c r="A165" t="s">
        <v>10416</v>
      </c>
      <c r="B165" t="s">
        <v>10416</v>
      </c>
      <c r="D165" t="s">
        <v>10</v>
      </c>
      <c r="F165" t="b">
        <v>0</v>
      </c>
      <c r="G165" s="2">
        <v>44027</v>
      </c>
      <c r="K165" s="7" t="s">
        <v>10414</v>
      </c>
      <c r="L165" t="s">
        <v>10414</v>
      </c>
      <c r="M165" t="s">
        <v>10</v>
      </c>
      <c r="N165" t="s">
        <v>10414</v>
      </c>
      <c r="Q165" t="s">
        <v>8992</v>
      </c>
      <c r="R165" t="b">
        <v>1</v>
      </c>
      <c r="S165" s="2">
        <v>41827</v>
      </c>
    </row>
    <row r="166" spans="1:21" x14ac:dyDescent="0.35">
      <c r="A166" t="s">
        <v>10417</v>
      </c>
      <c r="B166" t="s">
        <v>10417</v>
      </c>
      <c r="D166" t="s">
        <v>10</v>
      </c>
      <c r="F166" t="b">
        <v>0</v>
      </c>
      <c r="G166" s="2">
        <v>41827</v>
      </c>
      <c r="K166" s="7" t="s">
        <v>10415</v>
      </c>
      <c r="L166" t="s">
        <v>10415</v>
      </c>
      <c r="M166" t="s">
        <v>10</v>
      </c>
      <c r="N166" t="s">
        <v>10415</v>
      </c>
      <c r="Q166" t="s">
        <v>8992</v>
      </c>
      <c r="R166" t="b">
        <v>1</v>
      </c>
      <c r="S166" s="2">
        <v>41827</v>
      </c>
      <c r="U166" s="2">
        <v>44027</v>
      </c>
    </row>
    <row r="167" spans="1:21" x14ac:dyDescent="0.35">
      <c r="A167" t="s">
        <v>10418</v>
      </c>
      <c r="B167" t="s">
        <v>10418</v>
      </c>
      <c r="D167" t="s">
        <v>10</v>
      </c>
      <c r="F167" t="b">
        <v>0</v>
      </c>
      <c r="G167" s="2">
        <v>41827</v>
      </c>
      <c r="K167" s="7" t="s">
        <v>10416</v>
      </c>
      <c r="L167" t="s">
        <v>10416</v>
      </c>
      <c r="M167" t="s">
        <v>10</v>
      </c>
      <c r="N167" t="s">
        <v>10416</v>
      </c>
      <c r="Q167" t="s">
        <v>8992</v>
      </c>
      <c r="R167" t="b">
        <v>1</v>
      </c>
      <c r="S167" s="2">
        <v>44027</v>
      </c>
    </row>
    <row r="168" spans="1:21" x14ac:dyDescent="0.35">
      <c r="A168" t="s">
        <v>10419</v>
      </c>
      <c r="B168" t="s">
        <v>10419</v>
      </c>
      <c r="D168" t="s">
        <v>10</v>
      </c>
      <c r="F168" t="b">
        <v>0</v>
      </c>
      <c r="G168" s="2">
        <v>41827</v>
      </c>
      <c r="K168" s="7" t="s">
        <v>10417</v>
      </c>
      <c r="L168" t="s">
        <v>10417</v>
      </c>
      <c r="M168" t="s">
        <v>10</v>
      </c>
      <c r="N168" t="s">
        <v>10417</v>
      </c>
      <c r="Q168" t="s">
        <v>8992</v>
      </c>
      <c r="R168" t="b">
        <v>1</v>
      </c>
      <c r="S168" s="2">
        <v>41827</v>
      </c>
    </row>
    <row r="169" spans="1:21" x14ac:dyDescent="0.35">
      <c r="A169" t="s">
        <v>10420</v>
      </c>
      <c r="B169" t="s">
        <v>10420</v>
      </c>
      <c r="D169" t="s">
        <v>10</v>
      </c>
      <c r="F169" t="b">
        <v>0</v>
      </c>
      <c r="G169" s="2">
        <v>41827</v>
      </c>
      <c r="K169" s="7" t="s">
        <v>10418</v>
      </c>
      <c r="L169" t="s">
        <v>10418</v>
      </c>
      <c r="M169" t="s">
        <v>10</v>
      </c>
      <c r="N169" t="s">
        <v>10418</v>
      </c>
      <c r="Q169" t="s">
        <v>8992</v>
      </c>
      <c r="R169" t="b">
        <v>1</v>
      </c>
      <c r="S169" s="2">
        <v>41827</v>
      </c>
    </row>
    <row r="170" spans="1:21" x14ac:dyDescent="0.35">
      <c r="A170" t="s">
        <v>10421</v>
      </c>
      <c r="B170" t="s">
        <v>10421</v>
      </c>
      <c r="D170" t="s">
        <v>10</v>
      </c>
      <c r="F170" t="b">
        <v>0</v>
      </c>
      <c r="G170" s="2">
        <v>41827</v>
      </c>
      <c r="K170" s="7" t="s">
        <v>10419</v>
      </c>
      <c r="L170" t="s">
        <v>10419</v>
      </c>
      <c r="M170" t="s">
        <v>10</v>
      </c>
      <c r="N170" t="s">
        <v>10419</v>
      </c>
      <c r="Q170" t="s">
        <v>8992</v>
      </c>
      <c r="R170" t="b">
        <v>1</v>
      </c>
      <c r="S170" s="2">
        <v>41827</v>
      </c>
    </row>
    <row r="171" spans="1:21" x14ac:dyDescent="0.35">
      <c r="A171" t="s">
        <v>10422</v>
      </c>
      <c r="B171" t="s">
        <v>10422</v>
      </c>
      <c r="D171" t="s">
        <v>10</v>
      </c>
      <c r="F171" t="b">
        <v>0</v>
      </c>
      <c r="G171" s="2">
        <v>41827</v>
      </c>
      <c r="K171" s="7" t="s">
        <v>10420</v>
      </c>
      <c r="L171" t="s">
        <v>10420</v>
      </c>
      <c r="M171" t="s">
        <v>10</v>
      </c>
      <c r="N171" t="s">
        <v>10420</v>
      </c>
      <c r="Q171" t="s">
        <v>8992</v>
      </c>
      <c r="R171" t="b">
        <v>1</v>
      </c>
      <c r="S171" s="2">
        <v>41827</v>
      </c>
    </row>
    <row r="172" spans="1:21" x14ac:dyDescent="0.35">
      <c r="A172" t="s">
        <v>10423</v>
      </c>
      <c r="B172" t="s">
        <v>10423</v>
      </c>
      <c r="D172" t="s">
        <v>10</v>
      </c>
      <c r="F172" t="b">
        <v>0</v>
      </c>
      <c r="G172" s="2">
        <v>41827</v>
      </c>
      <c r="K172" s="7" t="s">
        <v>10421</v>
      </c>
      <c r="L172" t="s">
        <v>10421</v>
      </c>
      <c r="M172" t="s">
        <v>10</v>
      </c>
      <c r="N172" t="s">
        <v>10421</v>
      </c>
      <c r="Q172" t="s">
        <v>8992</v>
      </c>
      <c r="R172" t="b">
        <v>1</v>
      </c>
      <c r="S172" s="2">
        <v>41827</v>
      </c>
    </row>
    <row r="173" spans="1:21" x14ac:dyDescent="0.35">
      <c r="A173" t="s">
        <v>10424</v>
      </c>
      <c r="B173" t="s">
        <v>10424</v>
      </c>
      <c r="D173" t="s">
        <v>10</v>
      </c>
      <c r="F173" t="b">
        <v>0</v>
      </c>
      <c r="G173" s="2">
        <v>41827</v>
      </c>
      <c r="K173" s="7" t="s">
        <v>10422</v>
      </c>
      <c r="L173" t="s">
        <v>10422</v>
      </c>
      <c r="M173" t="s">
        <v>10</v>
      </c>
      <c r="N173" t="s">
        <v>10422</v>
      </c>
      <c r="Q173" t="s">
        <v>8992</v>
      </c>
      <c r="R173" t="b">
        <v>1</v>
      </c>
      <c r="S173" s="2">
        <v>41827</v>
      </c>
    </row>
    <row r="174" spans="1:21" x14ac:dyDescent="0.35">
      <c r="A174" t="s">
        <v>10425</v>
      </c>
      <c r="B174" t="s">
        <v>10425</v>
      </c>
      <c r="D174" t="s">
        <v>10</v>
      </c>
      <c r="F174" t="b">
        <v>0</v>
      </c>
      <c r="G174" s="2">
        <v>41827</v>
      </c>
      <c r="K174" s="7" t="s">
        <v>10423</v>
      </c>
      <c r="L174" t="s">
        <v>10423</v>
      </c>
      <c r="M174" t="s">
        <v>10</v>
      </c>
      <c r="N174" t="s">
        <v>10423</v>
      </c>
      <c r="Q174" t="s">
        <v>8992</v>
      </c>
      <c r="R174" t="b">
        <v>1</v>
      </c>
      <c r="S174" s="2">
        <v>41827</v>
      </c>
    </row>
    <row r="175" spans="1:21" x14ac:dyDescent="0.35">
      <c r="A175" t="s">
        <v>10426</v>
      </c>
      <c r="B175" t="s">
        <v>10426</v>
      </c>
      <c r="D175" t="s">
        <v>10</v>
      </c>
      <c r="F175" t="b">
        <v>0</v>
      </c>
      <c r="G175" s="2">
        <v>41827</v>
      </c>
      <c r="K175" s="7" t="s">
        <v>10424</v>
      </c>
      <c r="L175" t="s">
        <v>10424</v>
      </c>
      <c r="M175" t="s">
        <v>10</v>
      </c>
      <c r="N175" t="s">
        <v>10424</v>
      </c>
      <c r="Q175" t="s">
        <v>8992</v>
      </c>
      <c r="R175" t="b">
        <v>1</v>
      </c>
      <c r="S175" s="2">
        <v>41827</v>
      </c>
    </row>
    <row r="176" spans="1:21" x14ac:dyDescent="0.35">
      <c r="A176" t="s">
        <v>10427</v>
      </c>
      <c r="B176" t="s">
        <v>10427</v>
      </c>
      <c r="D176" t="s">
        <v>10</v>
      </c>
      <c r="F176" t="b">
        <v>0</v>
      </c>
      <c r="G176" s="2">
        <v>41827</v>
      </c>
      <c r="K176" s="7" t="s">
        <v>10425</v>
      </c>
      <c r="L176" t="s">
        <v>10425</v>
      </c>
      <c r="M176" t="s">
        <v>10</v>
      </c>
      <c r="N176" t="s">
        <v>10425</v>
      </c>
      <c r="Q176" t="s">
        <v>8992</v>
      </c>
      <c r="R176" t="b">
        <v>1</v>
      </c>
      <c r="S176" s="2">
        <v>41827</v>
      </c>
    </row>
    <row r="177" spans="1:19" x14ac:dyDescent="0.35">
      <c r="A177" t="s">
        <v>10428</v>
      </c>
      <c r="B177" t="s">
        <v>10428</v>
      </c>
      <c r="D177" t="s">
        <v>10</v>
      </c>
      <c r="F177" t="b">
        <v>0</v>
      </c>
      <c r="G177" s="2">
        <v>45580</v>
      </c>
      <c r="K177" s="7" t="s">
        <v>10426</v>
      </c>
      <c r="L177" t="s">
        <v>10426</v>
      </c>
      <c r="M177" t="s">
        <v>10</v>
      </c>
      <c r="N177" t="s">
        <v>10426</v>
      </c>
      <c r="Q177" t="s">
        <v>8992</v>
      </c>
      <c r="R177" t="b">
        <v>1</v>
      </c>
      <c r="S177" s="2">
        <v>41827</v>
      </c>
    </row>
    <row r="178" spans="1:19" x14ac:dyDescent="0.35">
      <c r="A178" t="s">
        <v>10429</v>
      </c>
      <c r="B178" t="s">
        <v>10429</v>
      </c>
      <c r="D178" t="s">
        <v>10</v>
      </c>
      <c r="F178" t="b">
        <v>0</v>
      </c>
      <c r="G178" s="2">
        <v>41827</v>
      </c>
      <c r="K178" s="7" t="s">
        <v>10427</v>
      </c>
      <c r="L178" t="s">
        <v>10427</v>
      </c>
      <c r="M178" t="s">
        <v>10</v>
      </c>
      <c r="N178" t="s">
        <v>10427</v>
      </c>
      <c r="Q178" t="s">
        <v>8992</v>
      </c>
      <c r="R178" t="b">
        <v>1</v>
      </c>
      <c r="S178" s="2">
        <v>41827</v>
      </c>
    </row>
    <row r="179" spans="1:19" x14ac:dyDescent="0.35">
      <c r="A179" t="s">
        <v>10430</v>
      </c>
      <c r="B179" t="s">
        <v>10430</v>
      </c>
      <c r="D179" t="s">
        <v>10</v>
      </c>
      <c r="F179" t="b">
        <v>0</v>
      </c>
      <c r="G179" s="2">
        <v>41827</v>
      </c>
      <c r="K179" s="7" t="s">
        <v>10428</v>
      </c>
      <c r="L179" t="s">
        <v>10428</v>
      </c>
      <c r="M179" t="s">
        <v>10</v>
      </c>
      <c r="N179" t="s">
        <v>10428</v>
      </c>
      <c r="Q179" t="s">
        <v>8992</v>
      </c>
      <c r="R179" t="b">
        <v>1</v>
      </c>
      <c r="S179" s="2">
        <v>45580</v>
      </c>
    </row>
    <row r="180" spans="1:19" x14ac:dyDescent="0.35">
      <c r="A180" t="s">
        <v>10431</v>
      </c>
      <c r="B180" t="s">
        <v>10431</v>
      </c>
      <c r="D180" t="s">
        <v>10</v>
      </c>
      <c r="F180" t="b">
        <v>0</v>
      </c>
      <c r="G180" s="2">
        <v>41827</v>
      </c>
      <c r="K180" s="7" t="s">
        <v>10429</v>
      </c>
      <c r="L180" t="s">
        <v>10429</v>
      </c>
      <c r="M180" t="s">
        <v>10</v>
      </c>
      <c r="N180" t="s">
        <v>10429</v>
      </c>
      <c r="Q180" t="s">
        <v>8992</v>
      </c>
      <c r="R180" t="b">
        <v>1</v>
      </c>
      <c r="S180" s="2">
        <v>41827</v>
      </c>
    </row>
    <row r="181" spans="1:19" x14ac:dyDescent="0.35">
      <c r="A181" t="s">
        <v>10432</v>
      </c>
      <c r="B181" t="s">
        <v>10432</v>
      </c>
      <c r="D181" t="s">
        <v>10</v>
      </c>
      <c r="F181" t="b">
        <v>0</v>
      </c>
      <c r="G181" s="2">
        <v>41827</v>
      </c>
      <c r="K181" s="7" t="s">
        <v>10430</v>
      </c>
      <c r="L181" t="s">
        <v>10430</v>
      </c>
      <c r="M181" t="s">
        <v>10</v>
      </c>
      <c r="N181" t="s">
        <v>10430</v>
      </c>
      <c r="Q181" t="s">
        <v>8992</v>
      </c>
      <c r="R181" t="b">
        <v>1</v>
      </c>
      <c r="S181" s="2">
        <v>41827</v>
      </c>
    </row>
    <row r="182" spans="1:19" x14ac:dyDescent="0.35">
      <c r="A182" t="s">
        <v>10433</v>
      </c>
      <c r="B182" t="s">
        <v>10433</v>
      </c>
      <c r="D182" t="s">
        <v>10</v>
      </c>
      <c r="F182" t="b">
        <v>0</v>
      </c>
      <c r="G182" s="2">
        <v>41827</v>
      </c>
      <c r="K182" s="7" t="s">
        <v>10431</v>
      </c>
      <c r="L182" t="s">
        <v>10431</v>
      </c>
      <c r="M182" t="s">
        <v>10</v>
      </c>
      <c r="N182" t="s">
        <v>10431</v>
      </c>
      <c r="Q182" t="s">
        <v>8992</v>
      </c>
      <c r="R182" t="b">
        <v>1</v>
      </c>
      <c r="S182" s="2">
        <v>41827</v>
      </c>
    </row>
    <row r="183" spans="1:19" x14ac:dyDescent="0.35">
      <c r="A183" t="s">
        <v>10434</v>
      </c>
      <c r="B183" t="s">
        <v>10434</v>
      </c>
      <c r="D183" t="s">
        <v>10</v>
      </c>
      <c r="F183" t="b">
        <v>0</v>
      </c>
      <c r="G183" s="2">
        <v>41827</v>
      </c>
      <c r="K183" s="7" t="s">
        <v>10432</v>
      </c>
      <c r="L183" t="s">
        <v>10432</v>
      </c>
      <c r="M183" t="s">
        <v>10</v>
      </c>
      <c r="N183" t="s">
        <v>10432</v>
      </c>
      <c r="Q183" t="s">
        <v>8992</v>
      </c>
      <c r="R183" t="b">
        <v>1</v>
      </c>
      <c r="S183" s="2">
        <v>41827</v>
      </c>
    </row>
    <row r="184" spans="1:19" x14ac:dyDescent="0.35">
      <c r="A184" t="s">
        <v>10435</v>
      </c>
      <c r="B184" t="s">
        <v>10435</v>
      </c>
      <c r="D184" t="s">
        <v>10</v>
      </c>
      <c r="F184" t="b">
        <v>0</v>
      </c>
      <c r="G184" s="2">
        <v>42277</v>
      </c>
      <c r="K184" s="7" t="s">
        <v>10433</v>
      </c>
      <c r="L184" t="s">
        <v>10433</v>
      </c>
      <c r="M184" t="s">
        <v>10</v>
      </c>
      <c r="N184" t="s">
        <v>10433</v>
      </c>
      <c r="Q184" t="s">
        <v>8992</v>
      </c>
      <c r="R184" t="b">
        <v>1</v>
      </c>
      <c r="S184" s="2">
        <v>41827</v>
      </c>
    </row>
    <row r="185" spans="1:19" x14ac:dyDescent="0.35">
      <c r="A185" t="s">
        <v>10436</v>
      </c>
      <c r="B185" t="s">
        <v>10436</v>
      </c>
      <c r="D185" t="s">
        <v>10</v>
      </c>
      <c r="F185" t="b">
        <v>0</v>
      </c>
      <c r="G185" s="2">
        <v>41827</v>
      </c>
      <c r="K185" s="7" t="s">
        <v>10434</v>
      </c>
      <c r="L185" t="s">
        <v>10434</v>
      </c>
      <c r="M185" t="s">
        <v>10</v>
      </c>
      <c r="N185" t="s">
        <v>10434</v>
      </c>
      <c r="Q185" t="s">
        <v>8992</v>
      </c>
      <c r="R185" t="b">
        <v>1</v>
      </c>
      <c r="S185" s="2">
        <v>41827</v>
      </c>
    </row>
    <row r="186" spans="1:19" x14ac:dyDescent="0.35">
      <c r="A186" t="s">
        <v>10437</v>
      </c>
      <c r="B186" t="s">
        <v>10437</v>
      </c>
      <c r="D186" t="s">
        <v>10</v>
      </c>
      <c r="F186" t="b">
        <v>0</v>
      </c>
      <c r="G186" s="2">
        <v>42277</v>
      </c>
      <c r="K186" s="7" t="s">
        <v>10435</v>
      </c>
      <c r="L186" t="s">
        <v>10435</v>
      </c>
      <c r="M186" t="s">
        <v>10</v>
      </c>
      <c r="N186" t="s">
        <v>10435</v>
      </c>
      <c r="Q186" t="s">
        <v>8992</v>
      </c>
      <c r="R186" t="b">
        <v>1</v>
      </c>
      <c r="S186" s="2">
        <v>42277</v>
      </c>
    </row>
    <row r="187" spans="1:19" x14ac:dyDescent="0.35">
      <c r="A187" t="s">
        <v>10438</v>
      </c>
      <c r="B187" t="s">
        <v>10438</v>
      </c>
      <c r="D187" t="s">
        <v>10</v>
      </c>
      <c r="F187" t="b">
        <v>0</v>
      </c>
      <c r="G187" s="2">
        <v>41827</v>
      </c>
      <c r="I187" s="2">
        <v>42277</v>
      </c>
      <c r="K187" s="7" t="s">
        <v>10436</v>
      </c>
      <c r="L187" t="s">
        <v>10436</v>
      </c>
      <c r="M187" t="s">
        <v>10</v>
      </c>
      <c r="N187" t="s">
        <v>10436</v>
      </c>
      <c r="Q187" t="s">
        <v>8992</v>
      </c>
      <c r="R187" t="b">
        <v>1</v>
      </c>
      <c r="S187" s="2">
        <v>41827</v>
      </c>
    </row>
    <row r="188" spans="1:19" x14ac:dyDescent="0.35">
      <c r="A188" t="s">
        <v>10439</v>
      </c>
      <c r="B188" t="s">
        <v>10439</v>
      </c>
      <c r="D188" t="s">
        <v>10</v>
      </c>
      <c r="F188" t="b">
        <v>0</v>
      </c>
      <c r="G188" s="2">
        <v>41827</v>
      </c>
      <c r="K188" s="7" t="s">
        <v>10437</v>
      </c>
      <c r="L188" t="s">
        <v>10437</v>
      </c>
      <c r="M188" t="s">
        <v>10</v>
      </c>
      <c r="N188" t="s">
        <v>10437</v>
      </c>
      <c r="Q188" t="s">
        <v>8992</v>
      </c>
      <c r="R188" t="b">
        <v>1</v>
      </c>
      <c r="S188" s="2">
        <v>42277</v>
      </c>
    </row>
    <row r="189" spans="1:19" x14ac:dyDescent="0.35">
      <c r="A189" t="s">
        <v>10440</v>
      </c>
      <c r="B189" t="s">
        <v>10440</v>
      </c>
      <c r="D189" t="s">
        <v>10</v>
      </c>
      <c r="F189" t="b">
        <v>0</v>
      </c>
      <c r="G189" s="2">
        <v>41827</v>
      </c>
      <c r="K189" s="7" t="s">
        <v>10439</v>
      </c>
      <c r="L189" t="s">
        <v>10439</v>
      </c>
      <c r="M189" t="s">
        <v>10</v>
      </c>
      <c r="N189" t="s">
        <v>10439</v>
      </c>
      <c r="Q189" t="s">
        <v>8992</v>
      </c>
      <c r="R189" t="b">
        <v>1</v>
      </c>
      <c r="S189" s="2">
        <v>41827</v>
      </c>
    </row>
    <row r="190" spans="1:19" x14ac:dyDescent="0.35">
      <c r="A190" t="s">
        <v>10441</v>
      </c>
      <c r="B190" t="s">
        <v>10441</v>
      </c>
      <c r="D190" t="s">
        <v>10</v>
      </c>
      <c r="F190" t="b">
        <v>0</v>
      </c>
      <c r="G190" s="2">
        <v>41827</v>
      </c>
      <c r="K190" s="7" t="s">
        <v>10440</v>
      </c>
      <c r="L190" t="s">
        <v>10440</v>
      </c>
      <c r="M190" t="s">
        <v>10</v>
      </c>
      <c r="N190" t="s">
        <v>10440</v>
      </c>
      <c r="Q190" t="s">
        <v>8992</v>
      </c>
      <c r="R190" t="b">
        <v>1</v>
      </c>
      <c r="S190" s="2">
        <v>41827</v>
      </c>
    </row>
    <row r="191" spans="1:19" x14ac:dyDescent="0.35">
      <c r="A191" t="s">
        <v>10442</v>
      </c>
      <c r="B191" t="s">
        <v>10442</v>
      </c>
      <c r="D191" t="s">
        <v>10</v>
      </c>
      <c r="F191" t="b">
        <v>0</v>
      </c>
      <c r="G191" s="2">
        <v>42277</v>
      </c>
      <c r="K191" s="7" t="s">
        <v>10441</v>
      </c>
      <c r="L191" t="s">
        <v>10441</v>
      </c>
      <c r="M191" t="s">
        <v>10</v>
      </c>
      <c r="N191" t="s">
        <v>10441</v>
      </c>
      <c r="Q191" t="s">
        <v>8992</v>
      </c>
      <c r="R191" t="b">
        <v>1</v>
      </c>
      <c r="S191" s="2">
        <v>41827</v>
      </c>
    </row>
    <row r="192" spans="1:19" x14ac:dyDescent="0.35">
      <c r="A192" t="s">
        <v>10443</v>
      </c>
      <c r="B192" t="s">
        <v>10443</v>
      </c>
      <c r="D192" t="s">
        <v>10</v>
      </c>
      <c r="F192" t="b">
        <v>0</v>
      </c>
      <c r="G192" s="2">
        <v>45580</v>
      </c>
      <c r="K192" s="7" t="s">
        <v>10442</v>
      </c>
      <c r="L192" t="s">
        <v>10442</v>
      </c>
      <c r="M192" t="s">
        <v>10</v>
      </c>
      <c r="N192" t="s">
        <v>10442</v>
      </c>
      <c r="Q192" t="s">
        <v>8992</v>
      </c>
      <c r="R192" t="b">
        <v>1</v>
      </c>
      <c r="S192" s="2">
        <v>42277</v>
      </c>
    </row>
    <row r="193" spans="1:22" x14ac:dyDescent="0.35">
      <c r="A193" t="s">
        <v>10444</v>
      </c>
      <c r="B193" t="s">
        <v>10444</v>
      </c>
      <c r="D193" t="s">
        <v>10</v>
      </c>
      <c r="F193" t="b">
        <v>0</v>
      </c>
      <c r="G193" s="2">
        <v>41827</v>
      </c>
      <c r="K193" s="7" t="s">
        <v>10444</v>
      </c>
      <c r="L193" t="s">
        <v>10444</v>
      </c>
      <c r="M193" t="s">
        <v>10</v>
      </c>
      <c r="N193" t="s">
        <v>10444</v>
      </c>
      <c r="Q193" t="s">
        <v>8992</v>
      </c>
      <c r="R193" t="b">
        <v>1</v>
      </c>
      <c r="S193" s="2">
        <v>41827</v>
      </c>
    </row>
    <row r="194" spans="1:22" x14ac:dyDescent="0.35">
      <c r="A194" t="s">
        <v>9042</v>
      </c>
      <c r="B194" t="s">
        <v>1116</v>
      </c>
      <c r="D194" t="s">
        <v>10</v>
      </c>
      <c r="F194" t="b">
        <v>1</v>
      </c>
      <c r="G194" s="2">
        <v>41827</v>
      </c>
      <c r="K194" s="7" t="s">
        <v>10443</v>
      </c>
      <c r="L194" t="s">
        <v>10443</v>
      </c>
      <c r="M194" t="s">
        <v>10</v>
      </c>
      <c r="N194" t="s">
        <v>10443</v>
      </c>
      <c r="Q194" t="s">
        <v>8992</v>
      </c>
      <c r="R194" t="b">
        <v>1</v>
      </c>
      <c r="S194" s="2">
        <v>45580</v>
      </c>
    </row>
    <row r="195" spans="1:22" x14ac:dyDescent="0.35">
      <c r="A195" t="s">
        <v>10445</v>
      </c>
      <c r="B195" t="s">
        <v>8686</v>
      </c>
      <c r="D195" t="s">
        <v>10</v>
      </c>
      <c r="F195" t="b">
        <v>0</v>
      </c>
      <c r="G195" s="2">
        <v>41827</v>
      </c>
      <c r="K195" s="7" t="s">
        <v>10448</v>
      </c>
      <c r="L195" t="s">
        <v>8864</v>
      </c>
      <c r="M195" t="s">
        <v>10</v>
      </c>
      <c r="N195" t="s">
        <v>10448</v>
      </c>
      <c r="Q195" t="s">
        <v>8992</v>
      </c>
      <c r="R195" t="b">
        <v>1</v>
      </c>
      <c r="S195" s="2">
        <v>43661</v>
      </c>
    </row>
    <row r="196" spans="1:22" x14ac:dyDescent="0.35">
      <c r="A196" t="s">
        <v>10446</v>
      </c>
      <c r="B196" t="s">
        <v>8802</v>
      </c>
      <c r="D196" t="s">
        <v>10</v>
      </c>
      <c r="F196" t="b">
        <v>0</v>
      </c>
      <c r="G196" s="2">
        <v>41827</v>
      </c>
      <c r="K196" s="7" t="s">
        <v>10449</v>
      </c>
      <c r="L196" t="s">
        <v>8884</v>
      </c>
      <c r="M196" t="s">
        <v>10</v>
      </c>
      <c r="N196" t="s">
        <v>10449</v>
      </c>
      <c r="Q196" t="s">
        <v>8992</v>
      </c>
      <c r="R196" t="b">
        <v>1</v>
      </c>
      <c r="S196" s="2">
        <v>43661</v>
      </c>
    </row>
    <row r="197" spans="1:22" x14ac:dyDescent="0.35">
      <c r="A197" t="s">
        <v>511</v>
      </c>
      <c r="B197" t="s">
        <v>8823</v>
      </c>
      <c r="D197" t="s">
        <v>10</v>
      </c>
      <c r="F197" t="b">
        <v>0</v>
      </c>
      <c r="G197" s="2">
        <v>41827</v>
      </c>
      <c r="K197" s="7" t="s">
        <v>10450</v>
      </c>
      <c r="L197" t="s">
        <v>8910</v>
      </c>
      <c r="M197" t="s">
        <v>10</v>
      </c>
      <c r="N197" t="s">
        <v>10450</v>
      </c>
      <c r="Q197" t="s">
        <v>8992</v>
      </c>
      <c r="R197" t="b">
        <v>1</v>
      </c>
      <c r="S197" s="2">
        <v>43661</v>
      </c>
    </row>
    <row r="198" spans="1:22" x14ac:dyDescent="0.35">
      <c r="A198" t="s">
        <v>10447</v>
      </c>
      <c r="B198" t="s">
        <v>1150</v>
      </c>
      <c r="D198" t="s">
        <v>10</v>
      </c>
      <c r="F198" t="b">
        <v>0</v>
      </c>
      <c r="G198" s="2">
        <v>41827</v>
      </c>
      <c r="K198" t="s">
        <v>10454</v>
      </c>
      <c r="M198" t="s">
        <v>10</v>
      </c>
      <c r="S198" s="2">
        <v>41827</v>
      </c>
      <c r="U198" s="2">
        <v>42277</v>
      </c>
    </row>
    <row r="199" spans="1:22" x14ac:dyDescent="0.35">
      <c r="A199" t="s">
        <v>10448</v>
      </c>
      <c r="B199" t="s">
        <v>8864</v>
      </c>
      <c r="D199" t="s">
        <v>10</v>
      </c>
      <c r="F199" t="b">
        <v>0</v>
      </c>
      <c r="G199" s="2">
        <v>43661</v>
      </c>
      <c r="K199" s="6" t="s">
        <v>9042</v>
      </c>
      <c r="L199" t="s">
        <v>1116</v>
      </c>
      <c r="M199" t="s">
        <v>10</v>
      </c>
      <c r="N199" t="s">
        <v>9042</v>
      </c>
      <c r="P199" t="s">
        <v>8991</v>
      </c>
      <c r="Q199" t="s">
        <v>42</v>
      </c>
      <c r="R199" t="b">
        <v>1</v>
      </c>
      <c r="S199" s="2">
        <v>41827</v>
      </c>
    </row>
    <row r="200" spans="1:22" x14ac:dyDescent="0.35">
      <c r="A200" t="s">
        <v>10449</v>
      </c>
      <c r="B200" t="s">
        <v>8884</v>
      </c>
      <c r="D200" t="s">
        <v>10</v>
      </c>
      <c r="F200" t="b">
        <v>0</v>
      </c>
      <c r="G200" s="2">
        <v>43661</v>
      </c>
      <c r="K200" s="7" t="s">
        <v>10445</v>
      </c>
      <c r="L200" t="s">
        <v>8686</v>
      </c>
      <c r="M200" t="s">
        <v>10</v>
      </c>
      <c r="N200" t="s">
        <v>10445</v>
      </c>
      <c r="Q200" t="s">
        <v>8992</v>
      </c>
      <c r="R200" t="b">
        <v>1</v>
      </c>
      <c r="S200" s="2">
        <v>41827</v>
      </c>
    </row>
    <row r="201" spans="1:22" x14ac:dyDescent="0.35">
      <c r="A201" t="s">
        <v>10450</v>
      </c>
      <c r="B201" t="s">
        <v>8910</v>
      </c>
      <c r="D201" t="s">
        <v>10</v>
      </c>
      <c r="F201" t="b">
        <v>0</v>
      </c>
      <c r="G201" s="2">
        <v>43661</v>
      </c>
      <c r="K201" s="7" t="s">
        <v>10446</v>
      </c>
      <c r="L201" t="s">
        <v>8802</v>
      </c>
      <c r="M201" t="s">
        <v>10</v>
      </c>
      <c r="N201" t="s">
        <v>10446</v>
      </c>
      <c r="Q201" t="s">
        <v>8992</v>
      </c>
      <c r="R201" t="b">
        <v>1</v>
      </c>
      <c r="S201" s="2">
        <v>41827</v>
      </c>
    </row>
    <row r="202" spans="1:22" x14ac:dyDescent="0.35">
      <c r="A202" t="s">
        <v>10451</v>
      </c>
      <c r="B202" t="s">
        <v>8945</v>
      </c>
      <c r="D202" t="s">
        <v>10</v>
      </c>
      <c r="F202" t="b">
        <v>0</v>
      </c>
      <c r="G202" s="2">
        <v>44027</v>
      </c>
      <c r="K202" t="s">
        <v>10455</v>
      </c>
      <c r="M202" t="s">
        <v>10</v>
      </c>
      <c r="S202" s="2">
        <v>41827</v>
      </c>
    </row>
    <row r="203" spans="1:22" x14ac:dyDescent="0.35">
      <c r="A203" t="s">
        <v>10452</v>
      </c>
      <c r="B203" t="s">
        <v>8966</v>
      </c>
      <c r="D203" t="s">
        <v>10</v>
      </c>
      <c r="F203" t="b">
        <v>0</v>
      </c>
      <c r="G203" s="2">
        <v>45122</v>
      </c>
      <c r="K203" s="6" t="s">
        <v>9042</v>
      </c>
      <c r="L203" t="s">
        <v>1116</v>
      </c>
      <c r="M203" t="s">
        <v>10</v>
      </c>
      <c r="N203" t="s">
        <v>9042</v>
      </c>
      <c r="P203" t="s">
        <v>8991</v>
      </c>
      <c r="Q203" t="s">
        <v>42</v>
      </c>
      <c r="R203" t="b">
        <v>1</v>
      </c>
      <c r="S203" s="2">
        <v>41827</v>
      </c>
    </row>
    <row r="204" spans="1:22" x14ac:dyDescent="0.35">
      <c r="K204" s="7" t="s">
        <v>511</v>
      </c>
      <c r="L204" t="s">
        <v>8823</v>
      </c>
      <c r="M204" t="s">
        <v>10</v>
      </c>
      <c r="N204" t="s">
        <v>511</v>
      </c>
      <c r="Q204" t="s">
        <v>8992</v>
      </c>
      <c r="R204" t="b">
        <v>1</v>
      </c>
      <c r="S204" s="2">
        <v>41827</v>
      </c>
    </row>
    <row r="205" spans="1:22" x14ac:dyDescent="0.35">
      <c r="K205" s="7" t="s">
        <v>10447</v>
      </c>
      <c r="L205" t="s">
        <v>1150</v>
      </c>
      <c r="M205" t="s">
        <v>10</v>
      </c>
      <c r="N205" t="s">
        <v>10447</v>
      </c>
      <c r="Q205" t="s">
        <v>8992</v>
      </c>
      <c r="R205" t="b">
        <v>1</v>
      </c>
      <c r="S205" s="2">
        <v>41827</v>
      </c>
    </row>
    <row r="206" spans="1:22" x14ac:dyDescent="0.35">
      <c r="K206" t="s">
        <v>10456</v>
      </c>
      <c r="M206" t="s">
        <v>10</v>
      </c>
      <c r="S206" s="2">
        <v>41827</v>
      </c>
      <c r="V206" s="2">
        <v>46203</v>
      </c>
    </row>
    <row r="207" spans="1:22" x14ac:dyDescent="0.35">
      <c r="K207" s="6" t="s">
        <v>9042</v>
      </c>
      <c r="L207" t="s">
        <v>1116</v>
      </c>
      <c r="M207" t="s">
        <v>10</v>
      </c>
      <c r="N207" t="s">
        <v>10457</v>
      </c>
      <c r="Q207" t="s">
        <v>42</v>
      </c>
      <c r="R207" t="b">
        <v>1</v>
      </c>
      <c r="S207" s="2">
        <v>41827</v>
      </c>
      <c r="V207" s="2">
        <v>46203</v>
      </c>
    </row>
    <row r="208" spans="1:22" x14ac:dyDescent="0.35">
      <c r="K208" s="7" t="s">
        <v>10445</v>
      </c>
      <c r="L208" t="s">
        <v>8686</v>
      </c>
      <c r="M208" t="s">
        <v>10</v>
      </c>
      <c r="N208" t="s">
        <v>10458</v>
      </c>
      <c r="Q208" t="s">
        <v>42</v>
      </c>
      <c r="R208" t="b">
        <v>1</v>
      </c>
      <c r="S208" s="2">
        <v>41827</v>
      </c>
    </row>
    <row r="209" spans="11:22" x14ac:dyDescent="0.35">
      <c r="K209" s="7" t="s">
        <v>10446</v>
      </c>
      <c r="L209" t="s">
        <v>8802</v>
      </c>
      <c r="M209" t="s">
        <v>10</v>
      </c>
      <c r="N209" t="s">
        <v>10459</v>
      </c>
      <c r="Q209" t="s">
        <v>42</v>
      </c>
      <c r="R209" t="b">
        <v>1</v>
      </c>
      <c r="S209" s="2">
        <v>41827</v>
      </c>
    </row>
    <row r="210" spans="11:22" x14ac:dyDescent="0.35">
      <c r="K210" t="s">
        <v>10460</v>
      </c>
      <c r="M210" t="s">
        <v>10</v>
      </c>
      <c r="S210" s="2">
        <v>42277</v>
      </c>
      <c r="V210" s="2">
        <v>45580</v>
      </c>
    </row>
    <row r="211" spans="11:22" x14ac:dyDescent="0.35">
      <c r="K211" s="6" t="s">
        <v>9042</v>
      </c>
      <c r="L211" t="s">
        <v>1116</v>
      </c>
      <c r="M211" t="s">
        <v>10</v>
      </c>
      <c r="N211" t="s">
        <v>9042</v>
      </c>
      <c r="Q211" t="s">
        <v>42</v>
      </c>
      <c r="R211" t="b">
        <v>0</v>
      </c>
      <c r="S211" s="2">
        <v>41827</v>
      </c>
    </row>
    <row r="212" spans="11:22" x14ac:dyDescent="0.35">
      <c r="K212" s="7" t="s">
        <v>10303</v>
      </c>
      <c r="L212" t="s">
        <v>10303</v>
      </c>
      <c r="M212" t="s">
        <v>10</v>
      </c>
      <c r="N212" t="s">
        <v>10303</v>
      </c>
      <c r="Q212" t="s">
        <v>42</v>
      </c>
      <c r="R212" t="b">
        <v>1</v>
      </c>
      <c r="S212" s="2">
        <v>41827</v>
      </c>
    </row>
    <row r="213" spans="11:22" x14ac:dyDescent="0.35">
      <c r="K213" s="7" t="s">
        <v>10253</v>
      </c>
      <c r="L213" t="s">
        <v>10253</v>
      </c>
      <c r="M213" t="s">
        <v>10</v>
      </c>
      <c r="N213" t="s">
        <v>10253</v>
      </c>
      <c r="Q213" t="s">
        <v>42</v>
      </c>
      <c r="R213" t="b">
        <v>1</v>
      </c>
      <c r="S213" s="2">
        <v>41827</v>
      </c>
    </row>
    <row r="214" spans="11:22" x14ac:dyDescent="0.35">
      <c r="K214" s="7" t="s">
        <v>10254</v>
      </c>
      <c r="L214" t="s">
        <v>10254</v>
      </c>
      <c r="M214" t="s">
        <v>10</v>
      </c>
      <c r="N214" t="s">
        <v>10254</v>
      </c>
      <c r="Q214" t="s">
        <v>42</v>
      </c>
      <c r="R214" t="b">
        <v>1</v>
      </c>
      <c r="S214" s="2">
        <v>41827</v>
      </c>
    </row>
    <row r="215" spans="11:22" x14ac:dyDescent="0.35">
      <c r="K215" s="7" t="s">
        <v>10255</v>
      </c>
      <c r="L215" t="s">
        <v>10255</v>
      </c>
      <c r="M215" t="s">
        <v>10</v>
      </c>
      <c r="N215" t="s">
        <v>10255</v>
      </c>
      <c r="Q215" t="s">
        <v>42</v>
      </c>
      <c r="R215" t="b">
        <v>1</v>
      </c>
      <c r="S215" s="2">
        <v>41827</v>
      </c>
    </row>
    <row r="216" spans="11:22" x14ac:dyDescent="0.35">
      <c r="K216" s="7" t="s">
        <v>10256</v>
      </c>
      <c r="L216" t="s">
        <v>10256</v>
      </c>
      <c r="M216" t="s">
        <v>10</v>
      </c>
      <c r="N216" t="s">
        <v>10256</v>
      </c>
      <c r="Q216" t="s">
        <v>42</v>
      </c>
      <c r="R216" t="b">
        <v>1</v>
      </c>
      <c r="S216" s="2">
        <v>41827</v>
      </c>
    </row>
    <row r="217" spans="11:22" x14ac:dyDescent="0.35">
      <c r="K217" s="7" t="s">
        <v>10257</v>
      </c>
      <c r="L217" t="s">
        <v>10257</v>
      </c>
      <c r="M217" t="s">
        <v>10</v>
      </c>
      <c r="N217" t="s">
        <v>10257</v>
      </c>
      <c r="Q217" t="s">
        <v>42</v>
      </c>
      <c r="R217" t="b">
        <v>1</v>
      </c>
      <c r="S217" s="2">
        <v>41827</v>
      </c>
    </row>
    <row r="218" spans="11:22" x14ac:dyDescent="0.35">
      <c r="K218" s="7" t="s">
        <v>10258</v>
      </c>
      <c r="L218" t="s">
        <v>10258</v>
      </c>
      <c r="M218" t="s">
        <v>10</v>
      </c>
      <c r="N218" t="s">
        <v>10258</v>
      </c>
      <c r="Q218" t="s">
        <v>42</v>
      </c>
      <c r="R218" t="b">
        <v>1</v>
      </c>
      <c r="S218" s="2">
        <v>41827</v>
      </c>
    </row>
    <row r="219" spans="11:22" x14ac:dyDescent="0.35">
      <c r="K219" s="7" t="s">
        <v>10259</v>
      </c>
      <c r="L219" t="s">
        <v>10259</v>
      </c>
      <c r="M219" t="s">
        <v>10</v>
      </c>
      <c r="N219" t="s">
        <v>10259</v>
      </c>
      <c r="Q219" t="s">
        <v>42</v>
      </c>
      <c r="R219" t="b">
        <v>1</v>
      </c>
      <c r="S219" s="2">
        <v>41827</v>
      </c>
    </row>
    <row r="220" spans="11:22" x14ac:dyDescent="0.35">
      <c r="K220" s="7" t="s">
        <v>10260</v>
      </c>
      <c r="L220" t="s">
        <v>10260</v>
      </c>
      <c r="M220" t="s">
        <v>10</v>
      </c>
      <c r="N220" t="s">
        <v>10260</v>
      </c>
      <c r="Q220" t="s">
        <v>42</v>
      </c>
      <c r="R220" t="b">
        <v>1</v>
      </c>
      <c r="S220" s="2">
        <v>41827</v>
      </c>
    </row>
    <row r="221" spans="11:22" x14ac:dyDescent="0.35">
      <c r="K221" s="7" t="s">
        <v>10261</v>
      </c>
      <c r="L221" t="s">
        <v>10261</v>
      </c>
      <c r="M221" t="s">
        <v>10</v>
      </c>
      <c r="N221" t="s">
        <v>10261</v>
      </c>
      <c r="Q221" t="s">
        <v>42</v>
      </c>
      <c r="R221" t="b">
        <v>1</v>
      </c>
      <c r="S221" s="2">
        <v>41827</v>
      </c>
    </row>
    <row r="222" spans="11:22" x14ac:dyDescent="0.35">
      <c r="K222" s="7" t="s">
        <v>10262</v>
      </c>
      <c r="L222" t="s">
        <v>10262</v>
      </c>
      <c r="M222" t="s">
        <v>10</v>
      </c>
      <c r="N222" t="s">
        <v>10262</v>
      </c>
      <c r="Q222" t="s">
        <v>42</v>
      </c>
      <c r="R222" t="b">
        <v>1</v>
      </c>
      <c r="S222" s="2">
        <v>41827</v>
      </c>
    </row>
    <row r="223" spans="11:22" x14ac:dyDescent="0.35">
      <c r="K223" s="7" t="s">
        <v>10263</v>
      </c>
      <c r="L223" t="s">
        <v>10263</v>
      </c>
      <c r="M223" t="s">
        <v>10</v>
      </c>
      <c r="N223" t="s">
        <v>10263</v>
      </c>
      <c r="Q223" t="s">
        <v>42</v>
      </c>
      <c r="R223" t="b">
        <v>1</v>
      </c>
      <c r="S223" s="2">
        <v>41827</v>
      </c>
    </row>
    <row r="224" spans="11:22" x14ac:dyDescent="0.35">
      <c r="K224" s="7" t="s">
        <v>10264</v>
      </c>
      <c r="L224" t="s">
        <v>10264</v>
      </c>
      <c r="M224" t="s">
        <v>10</v>
      </c>
      <c r="N224" t="s">
        <v>10264</v>
      </c>
      <c r="Q224" t="s">
        <v>42</v>
      </c>
      <c r="R224" t="b">
        <v>1</v>
      </c>
      <c r="S224" s="2">
        <v>41827</v>
      </c>
    </row>
    <row r="225" spans="11:19" x14ac:dyDescent="0.35">
      <c r="K225" s="7" t="s">
        <v>10265</v>
      </c>
      <c r="L225" t="s">
        <v>10265</v>
      </c>
      <c r="M225" t="s">
        <v>10</v>
      </c>
      <c r="N225" t="s">
        <v>10265</v>
      </c>
      <c r="Q225" t="s">
        <v>42</v>
      </c>
      <c r="R225" t="b">
        <v>1</v>
      </c>
      <c r="S225" s="2">
        <v>41827</v>
      </c>
    </row>
    <row r="226" spans="11:19" x14ac:dyDescent="0.35">
      <c r="K226" s="7" t="s">
        <v>10266</v>
      </c>
      <c r="L226" t="s">
        <v>10266</v>
      </c>
      <c r="M226" t="s">
        <v>10</v>
      </c>
      <c r="N226" t="s">
        <v>10266</v>
      </c>
      <c r="Q226" t="s">
        <v>42</v>
      </c>
      <c r="R226" t="b">
        <v>1</v>
      </c>
      <c r="S226" s="2">
        <v>41827</v>
      </c>
    </row>
    <row r="227" spans="11:19" x14ac:dyDescent="0.35">
      <c r="K227" s="7" t="s">
        <v>10267</v>
      </c>
      <c r="L227" t="s">
        <v>10267</v>
      </c>
      <c r="M227" t="s">
        <v>10</v>
      </c>
      <c r="N227" t="s">
        <v>10267</v>
      </c>
      <c r="Q227" t="s">
        <v>42</v>
      </c>
      <c r="R227" t="b">
        <v>1</v>
      </c>
      <c r="S227" s="2">
        <v>41827</v>
      </c>
    </row>
    <row r="228" spans="11:19" x14ac:dyDescent="0.35">
      <c r="K228" s="7" t="s">
        <v>10268</v>
      </c>
      <c r="L228" t="s">
        <v>10268</v>
      </c>
      <c r="M228" t="s">
        <v>10</v>
      </c>
      <c r="N228" t="s">
        <v>10268</v>
      </c>
      <c r="Q228" t="s">
        <v>42</v>
      </c>
      <c r="R228" t="b">
        <v>1</v>
      </c>
      <c r="S228" s="2">
        <v>41827</v>
      </c>
    </row>
    <row r="229" spans="11:19" x14ac:dyDescent="0.35">
      <c r="K229" s="7" t="s">
        <v>10269</v>
      </c>
      <c r="L229" t="s">
        <v>10269</v>
      </c>
      <c r="M229" t="s">
        <v>10</v>
      </c>
      <c r="N229" t="s">
        <v>10269</v>
      </c>
      <c r="Q229" t="s">
        <v>42</v>
      </c>
      <c r="R229" t="b">
        <v>1</v>
      </c>
      <c r="S229" s="2">
        <v>41827</v>
      </c>
    </row>
    <row r="230" spans="11:19" x14ac:dyDescent="0.35">
      <c r="K230" s="7" t="s">
        <v>10270</v>
      </c>
      <c r="L230" t="s">
        <v>10270</v>
      </c>
      <c r="M230" t="s">
        <v>10</v>
      </c>
      <c r="N230" t="s">
        <v>10270</v>
      </c>
      <c r="Q230" t="s">
        <v>42</v>
      </c>
      <c r="R230" t="b">
        <v>1</v>
      </c>
      <c r="S230" s="2">
        <v>41827</v>
      </c>
    </row>
    <row r="231" spans="11:19" x14ac:dyDescent="0.35">
      <c r="K231" s="7" t="s">
        <v>10271</v>
      </c>
      <c r="L231" t="s">
        <v>10271</v>
      </c>
      <c r="M231" t="s">
        <v>10</v>
      </c>
      <c r="N231" t="s">
        <v>10271</v>
      </c>
      <c r="Q231" t="s">
        <v>42</v>
      </c>
      <c r="R231" t="b">
        <v>1</v>
      </c>
      <c r="S231" s="2">
        <v>41827</v>
      </c>
    </row>
    <row r="232" spans="11:19" x14ac:dyDescent="0.35">
      <c r="K232" s="7" t="s">
        <v>10272</v>
      </c>
      <c r="L232" t="s">
        <v>10272</v>
      </c>
      <c r="M232" t="s">
        <v>10</v>
      </c>
      <c r="N232" t="s">
        <v>10272</v>
      </c>
      <c r="Q232" t="s">
        <v>42</v>
      </c>
      <c r="R232" t="b">
        <v>1</v>
      </c>
      <c r="S232" s="2">
        <v>41827</v>
      </c>
    </row>
    <row r="233" spans="11:19" x14ac:dyDescent="0.35">
      <c r="K233" s="7" t="s">
        <v>10273</v>
      </c>
      <c r="L233" t="s">
        <v>10273</v>
      </c>
      <c r="M233" t="s">
        <v>10</v>
      </c>
      <c r="N233" t="s">
        <v>10273</v>
      </c>
      <c r="Q233" t="s">
        <v>42</v>
      </c>
      <c r="R233" t="b">
        <v>1</v>
      </c>
      <c r="S233" s="2">
        <v>41827</v>
      </c>
    </row>
    <row r="234" spans="11:19" x14ac:dyDescent="0.35">
      <c r="K234" s="7" t="s">
        <v>10274</v>
      </c>
      <c r="L234" t="s">
        <v>10274</v>
      </c>
      <c r="M234" t="s">
        <v>10</v>
      </c>
      <c r="N234" t="s">
        <v>10274</v>
      </c>
      <c r="Q234" t="s">
        <v>42</v>
      </c>
      <c r="R234" t="b">
        <v>1</v>
      </c>
      <c r="S234" s="2">
        <v>41827</v>
      </c>
    </row>
    <row r="235" spans="11:19" x14ac:dyDescent="0.35">
      <c r="K235" s="7" t="s">
        <v>10275</v>
      </c>
      <c r="L235" t="s">
        <v>10275</v>
      </c>
      <c r="M235" t="s">
        <v>10</v>
      </c>
      <c r="N235" t="s">
        <v>10275</v>
      </c>
      <c r="Q235" t="s">
        <v>42</v>
      </c>
      <c r="R235" t="b">
        <v>1</v>
      </c>
      <c r="S235" s="2">
        <v>41827</v>
      </c>
    </row>
    <row r="236" spans="11:19" x14ac:dyDescent="0.35">
      <c r="K236" s="7" t="s">
        <v>10276</v>
      </c>
      <c r="L236" t="s">
        <v>10276</v>
      </c>
      <c r="M236" t="s">
        <v>10</v>
      </c>
      <c r="N236" t="s">
        <v>10276</v>
      </c>
      <c r="Q236" t="s">
        <v>42</v>
      </c>
      <c r="R236" t="b">
        <v>1</v>
      </c>
      <c r="S236" s="2">
        <v>41827</v>
      </c>
    </row>
    <row r="237" spans="11:19" x14ac:dyDescent="0.35">
      <c r="K237" s="7" t="s">
        <v>10277</v>
      </c>
      <c r="L237" t="s">
        <v>10277</v>
      </c>
      <c r="M237" t="s">
        <v>10</v>
      </c>
      <c r="N237" t="s">
        <v>10277</v>
      </c>
      <c r="Q237" t="s">
        <v>42</v>
      </c>
      <c r="R237" t="b">
        <v>1</v>
      </c>
      <c r="S237" s="2">
        <v>42566</v>
      </c>
    </row>
    <row r="238" spans="11:19" x14ac:dyDescent="0.35">
      <c r="K238" s="7" t="s">
        <v>10278</v>
      </c>
      <c r="L238" t="s">
        <v>10278</v>
      </c>
      <c r="M238" t="s">
        <v>10</v>
      </c>
      <c r="N238" t="s">
        <v>10278</v>
      </c>
      <c r="Q238" t="s">
        <v>42</v>
      </c>
      <c r="R238" t="b">
        <v>1</v>
      </c>
      <c r="S238" s="2">
        <v>41827</v>
      </c>
    </row>
    <row r="239" spans="11:19" x14ac:dyDescent="0.35">
      <c r="K239" s="7" t="s">
        <v>10279</v>
      </c>
      <c r="L239" t="s">
        <v>10279</v>
      </c>
      <c r="M239" t="s">
        <v>10</v>
      </c>
      <c r="N239" t="s">
        <v>10279</v>
      </c>
      <c r="Q239" t="s">
        <v>42</v>
      </c>
      <c r="R239" t="b">
        <v>1</v>
      </c>
      <c r="S239" s="2">
        <v>41827</v>
      </c>
    </row>
    <row r="240" spans="11:19" x14ac:dyDescent="0.35">
      <c r="K240" s="7" t="s">
        <v>10280</v>
      </c>
      <c r="L240" t="s">
        <v>10280</v>
      </c>
      <c r="M240" t="s">
        <v>10</v>
      </c>
      <c r="N240" t="s">
        <v>10280</v>
      </c>
      <c r="Q240" t="s">
        <v>42</v>
      </c>
      <c r="R240" t="b">
        <v>1</v>
      </c>
      <c r="S240" s="2">
        <v>41827</v>
      </c>
    </row>
    <row r="241" spans="11:19" x14ac:dyDescent="0.35">
      <c r="K241" s="7" t="s">
        <v>10281</v>
      </c>
      <c r="L241" t="s">
        <v>10281</v>
      </c>
      <c r="M241" t="s">
        <v>10</v>
      </c>
      <c r="N241" t="s">
        <v>10281</v>
      </c>
      <c r="Q241" t="s">
        <v>42</v>
      </c>
      <c r="R241" t="b">
        <v>1</v>
      </c>
      <c r="S241" s="2">
        <v>41827</v>
      </c>
    </row>
    <row r="242" spans="11:19" x14ac:dyDescent="0.35">
      <c r="K242" s="7" t="s">
        <v>10282</v>
      </c>
      <c r="L242" t="s">
        <v>10282</v>
      </c>
      <c r="M242" t="s">
        <v>10</v>
      </c>
      <c r="N242" t="s">
        <v>10282</v>
      </c>
      <c r="Q242" t="s">
        <v>42</v>
      </c>
      <c r="R242" t="b">
        <v>1</v>
      </c>
      <c r="S242" s="2">
        <v>41827</v>
      </c>
    </row>
    <row r="243" spans="11:19" x14ac:dyDescent="0.35">
      <c r="K243" s="7" t="s">
        <v>10283</v>
      </c>
      <c r="L243" t="s">
        <v>10283</v>
      </c>
      <c r="M243" t="s">
        <v>10</v>
      </c>
      <c r="N243" t="s">
        <v>10283</v>
      </c>
      <c r="Q243" t="s">
        <v>42</v>
      </c>
      <c r="R243" t="b">
        <v>1</v>
      </c>
      <c r="S243" s="2">
        <v>41827</v>
      </c>
    </row>
    <row r="244" spans="11:19" x14ac:dyDescent="0.35">
      <c r="K244" s="7" t="s">
        <v>10284</v>
      </c>
      <c r="L244" t="s">
        <v>10284</v>
      </c>
      <c r="M244" t="s">
        <v>10</v>
      </c>
      <c r="N244" t="s">
        <v>10284</v>
      </c>
      <c r="Q244" t="s">
        <v>42</v>
      </c>
      <c r="R244" t="b">
        <v>1</v>
      </c>
      <c r="S244" s="2">
        <v>41827</v>
      </c>
    </row>
    <row r="245" spans="11:19" x14ac:dyDescent="0.35">
      <c r="K245" s="7" t="s">
        <v>10285</v>
      </c>
      <c r="L245" t="s">
        <v>10285</v>
      </c>
      <c r="M245" t="s">
        <v>10</v>
      </c>
      <c r="N245" t="s">
        <v>10285</v>
      </c>
      <c r="Q245" t="s">
        <v>42</v>
      </c>
      <c r="R245" t="b">
        <v>1</v>
      </c>
      <c r="S245" s="2">
        <v>41827</v>
      </c>
    </row>
    <row r="246" spans="11:19" x14ac:dyDescent="0.35">
      <c r="K246" s="7" t="s">
        <v>10286</v>
      </c>
      <c r="L246" t="s">
        <v>10286</v>
      </c>
      <c r="M246" t="s">
        <v>10</v>
      </c>
      <c r="N246" t="s">
        <v>10286</v>
      </c>
      <c r="Q246" t="s">
        <v>42</v>
      </c>
      <c r="R246" t="b">
        <v>1</v>
      </c>
      <c r="S246" s="2">
        <v>41827</v>
      </c>
    </row>
    <row r="247" spans="11:19" x14ac:dyDescent="0.35">
      <c r="K247" s="7" t="s">
        <v>10287</v>
      </c>
      <c r="L247" t="s">
        <v>10287</v>
      </c>
      <c r="M247" t="s">
        <v>10</v>
      </c>
      <c r="N247" t="s">
        <v>10287</v>
      </c>
      <c r="Q247" t="s">
        <v>42</v>
      </c>
      <c r="R247" t="b">
        <v>1</v>
      </c>
      <c r="S247" s="2">
        <v>41827</v>
      </c>
    </row>
    <row r="248" spans="11:19" x14ac:dyDescent="0.35">
      <c r="K248" s="7" t="s">
        <v>10288</v>
      </c>
      <c r="L248" t="s">
        <v>10288</v>
      </c>
      <c r="M248" t="s">
        <v>10</v>
      </c>
      <c r="N248" t="s">
        <v>10288</v>
      </c>
      <c r="Q248" t="s">
        <v>42</v>
      </c>
      <c r="R248" t="b">
        <v>1</v>
      </c>
      <c r="S248" s="2">
        <v>41827</v>
      </c>
    </row>
    <row r="249" spans="11:19" x14ac:dyDescent="0.35">
      <c r="K249" s="7" t="s">
        <v>10289</v>
      </c>
      <c r="L249" t="s">
        <v>10289</v>
      </c>
      <c r="M249" t="s">
        <v>10</v>
      </c>
      <c r="N249" t="s">
        <v>10289</v>
      </c>
      <c r="Q249" t="s">
        <v>42</v>
      </c>
      <c r="R249" t="b">
        <v>1</v>
      </c>
      <c r="S249" s="2">
        <v>41827</v>
      </c>
    </row>
    <row r="250" spans="11:19" x14ac:dyDescent="0.35">
      <c r="K250" s="7" t="s">
        <v>10290</v>
      </c>
      <c r="L250" t="s">
        <v>10290</v>
      </c>
      <c r="M250" t="s">
        <v>10</v>
      </c>
      <c r="N250" t="s">
        <v>10290</v>
      </c>
      <c r="Q250" t="s">
        <v>42</v>
      </c>
      <c r="R250" t="b">
        <v>1</v>
      </c>
      <c r="S250" s="2">
        <v>41827</v>
      </c>
    </row>
    <row r="251" spans="11:19" x14ac:dyDescent="0.35">
      <c r="K251" s="7" t="s">
        <v>10291</v>
      </c>
      <c r="L251" t="s">
        <v>10291</v>
      </c>
      <c r="M251" t="s">
        <v>10</v>
      </c>
      <c r="N251" t="s">
        <v>10291</v>
      </c>
      <c r="Q251" t="s">
        <v>42</v>
      </c>
      <c r="R251" t="b">
        <v>1</v>
      </c>
      <c r="S251" s="2">
        <v>41827</v>
      </c>
    </row>
    <row r="252" spans="11:19" x14ac:dyDescent="0.35">
      <c r="K252" s="7" t="s">
        <v>10292</v>
      </c>
      <c r="L252" t="s">
        <v>10292</v>
      </c>
      <c r="M252" t="s">
        <v>10</v>
      </c>
      <c r="N252" t="s">
        <v>10292</v>
      </c>
      <c r="Q252" t="s">
        <v>42</v>
      </c>
      <c r="R252" t="b">
        <v>1</v>
      </c>
      <c r="S252" s="2">
        <v>41827</v>
      </c>
    </row>
    <row r="253" spans="11:19" x14ac:dyDescent="0.35">
      <c r="K253" s="7" t="s">
        <v>10293</v>
      </c>
      <c r="L253" t="s">
        <v>10293</v>
      </c>
      <c r="M253" t="s">
        <v>10</v>
      </c>
      <c r="N253" t="s">
        <v>10293</v>
      </c>
      <c r="Q253" t="s">
        <v>42</v>
      </c>
      <c r="R253" t="b">
        <v>1</v>
      </c>
      <c r="S253" s="2">
        <v>41827</v>
      </c>
    </row>
    <row r="254" spans="11:19" x14ac:dyDescent="0.35">
      <c r="K254" s="7" t="s">
        <v>10294</v>
      </c>
      <c r="L254" t="s">
        <v>10294</v>
      </c>
      <c r="M254" t="s">
        <v>10</v>
      </c>
      <c r="N254" t="s">
        <v>10294</v>
      </c>
      <c r="Q254" t="s">
        <v>42</v>
      </c>
      <c r="R254" t="b">
        <v>1</v>
      </c>
      <c r="S254" s="2">
        <v>41827</v>
      </c>
    </row>
    <row r="255" spans="11:19" x14ac:dyDescent="0.35">
      <c r="K255" s="7" t="s">
        <v>10295</v>
      </c>
      <c r="L255" t="s">
        <v>10295</v>
      </c>
      <c r="M255" t="s">
        <v>10</v>
      </c>
      <c r="N255" t="s">
        <v>10295</v>
      </c>
      <c r="Q255" t="s">
        <v>42</v>
      </c>
      <c r="R255" t="b">
        <v>1</v>
      </c>
      <c r="S255" s="2">
        <v>41827</v>
      </c>
    </row>
    <row r="256" spans="11:19" x14ac:dyDescent="0.35">
      <c r="K256" s="7" t="s">
        <v>10296</v>
      </c>
      <c r="L256" t="s">
        <v>10296</v>
      </c>
      <c r="M256" t="s">
        <v>10</v>
      </c>
      <c r="N256" t="s">
        <v>10296</v>
      </c>
      <c r="Q256" t="s">
        <v>42</v>
      </c>
      <c r="R256" t="b">
        <v>1</v>
      </c>
      <c r="S256" s="2">
        <v>41827</v>
      </c>
    </row>
    <row r="257" spans="11:19" x14ac:dyDescent="0.35">
      <c r="K257" s="7" t="s">
        <v>10297</v>
      </c>
      <c r="L257" t="s">
        <v>10297</v>
      </c>
      <c r="M257" t="s">
        <v>10</v>
      </c>
      <c r="N257" t="s">
        <v>10297</v>
      </c>
      <c r="Q257" t="s">
        <v>42</v>
      </c>
      <c r="R257" t="b">
        <v>1</v>
      </c>
      <c r="S257" s="2">
        <v>41827</v>
      </c>
    </row>
    <row r="258" spans="11:19" x14ac:dyDescent="0.35">
      <c r="K258" s="7" t="s">
        <v>10298</v>
      </c>
      <c r="L258" t="s">
        <v>10298</v>
      </c>
      <c r="M258" t="s">
        <v>10</v>
      </c>
      <c r="N258" t="s">
        <v>10298</v>
      </c>
      <c r="Q258" t="s">
        <v>42</v>
      </c>
      <c r="R258" t="b">
        <v>1</v>
      </c>
      <c r="S258" s="2">
        <v>41827</v>
      </c>
    </row>
    <row r="259" spans="11:19" x14ac:dyDescent="0.35">
      <c r="K259" s="7" t="s">
        <v>10299</v>
      </c>
      <c r="L259" t="s">
        <v>10299</v>
      </c>
      <c r="M259" t="s">
        <v>10</v>
      </c>
      <c r="N259" t="s">
        <v>10299</v>
      </c>
      <c r="Q259" t="s">
        <v>42</v>
      </c>
      <c r="R259" t="b">
        <v>1</v>
      </c>
      <c r="S259" s="2">
        <v>41827</v>
      </c>
    </row>
    <row r="260" spans="11:19" x14ac:dyDescent="0.35">
      <c r="K260" s="7" t="s">
        <v>10300</v>
      </c>
      <c r="L260" t="s">
        <v>10300</v>
      </c>
      <c r="M260" t="s">
        <v>10</v>
      </c>
      <c r="N260" t="s">
        <v>10300</v>
      </c>
      <c r="Q260" t="s">
        <v>42</v>
      </c>
      <c r="R260" t="b">
        <v>1</v>
      </c>
      <c r="S260" s="2">
        <v>41827</v>
      </c>
    </row>
    <row r="261" spans="11:19" x14ac:dyDescent="0.35">
      <c r="K261" s="7" t="s">
        <v>10301</v>
      </c>
      <c r="L261" t="s">
        <v>10301</v>
      </c>
      <c r="M261" t="s">
        <v>10</v>
      </c>
      <c r="N261" t="s">
        <v>10301</v>
      </c>
      <c r="Q261" t="s">
        <v>42</v>
      </c>
      <c r="R261" t="b">
        <v>1</v>
      </c>
      <c r="S261" s="2">
        <v>41827</v>
      </c>
    </row>
    <row r="262" spans="11:19" x14ac:dyDescent="0.35">
      <c r="K262" s="7" t="s">
        <v>10302</v>
      </c>
      <c r="L262" t="s">
        <v>10302</v>
      </c>
      <c r="M262" t="s">
        <v>10</v>
      </c>
      <c r="N262" t="s">
        <v>10302</v>
      </c>
      <c r="Q262" t="s">
        <v>42</v>
      </c>
      <c r="R262" t="b">
        <v>1</v>
      </c>
      <c r="S262" s="2">
        <v>41827</v>
      </c>
    </row>
    <row r="263" spans="11:19" x14ac:dyDescent="0.35">
      <c r="K263" s="7" t="s">
        <v>10304</v>
      </c>
      <c r="L263" t="s">
        <v>10304</v>
      </c>
      <c r="M263" t="s">
        <v>10</v>
      </c>
      <c r="N263" t="s">
        <v>10304</v>
      </c>
      <c r="Q263" t="s">
        <v>42</v>
      </c>
      <c r="R263" t="b">
        <v>1</v>
      </c>
      <c r="S263" s="2">
        <v>41827</v>
      </c>
    </row>
    <row r="264" spans="11:19" x14ac:dyDescent="0.35">
      <c r="K264" s="7" t="s">
        <v>10305</v>
      </c>
      <c r="L264" t="s">
        <v>10305</v>
      </c>
      <c r="M264" t="s">
        <v>10</v>
      </c>
      <c r="N264" t="s">
        <v>10305</v>
      </c>
      <c r="Q264" t="s">
        <v>42</v>
      </c>
      <c r="R264" t="b">
        <v>1</v>
      </c>
      <c r="S264" s="2">
        <v>41827</v>
      </c>
    </row>
    <row r="265" spans="11:19" x14ac:dyDescent="0.35">
      <c r="K265" s="7" t="s">
        <v>10306</v>
      </c>
      <c r="L265" t="s">
        <v>10306</v>
      </c>
      <c r="M265" t="s">
        <v>10</v>
      </c>
      <c r="N265" t="s">
        <v>10306</v>
      </c>
      <c r="Q265" t="s">
        <v>42</v>
      </c>
      <c r="R265" t="b">
        <v>1</v>
      </c>
      <c r="S265" s="2">
        <v>41827</v>
      </c>
    </row>
    <row r="266" spans="11:19" x14ac:dyDescent="0.35">
      <c r="K266" s="7" t="s">
        <v>10307</v>
      </c>
      <c r="L266" t="s">
        <v>10307</v>
      </c>
      <c r="M266" t="s">
        <v>10</v>
      </c>
      <c r="N266" t="s">
        <v>10307</v>
      </c>
      <c r="Q266" t="s">
        <v>42</v>
      </c>
      <c r="R266" t="b">
        <v>1</v>
      </c>
      <c r="S266" s="2">
        <v>41827</v>
      </c>
    </row>
    <row r="267" spans="11:19" x14ac:dyDescent="0.35">
      <c r="K267" s="7" t="s">
        <v>10308</v>
      </c>
      <c r="L267" t="s">
        <v>10308</v>
      </c>
      <c r="M267" t="s">
        <v>10</v>
      </c>
      <c r="N267" t="s">
        <v>10308</v>
      </c>
      <c r="Q267" t="s">
        <v>42</v>
      </c>
      <c r="R267" t="b">
        <v>1</v>
      </c>
      <c r="S267" s="2">
        <v>41827</v>
      </c>
    </row>
    <row r="268" spans="11:19" x14ac:dyDescent="0.35">
      <c r="K268" s="7" t="s">
        <v>10309</v>
      </c>
      <c r="L268" t="s">
        <v>10309</v>
      </c>
      <c r="M268" t="s">
        <v>10</v>
      </c>
      <c r="N268" t="s">
        <v>10309</v>
      </c>
      <c r="Q268" t="s">
        <v>42</v>
      </c>
      <c r="R268" t="b">
        <v>1</v>
      </c>
      <c r="S268" s="2">
        <v>41827</v>
      </c>
    </row>
    <row r="269" spans="11:19" x14ac:dyDescent="0.35">
      <c r="K269" s="7" t="s">
        <v>10310</v>
      </c>
      <c r="L269" t="s">
        <v>10310</v>
      </c>
      <c r="M269" t="s">
        <v>10</v>
      </c>
      <c r="N269" t="s">
        <v>10310</v>
      </c>
      <c r="Q269" t="s">
        <v>42</v>
      </c>
      <c r="R269" t="b">
        <v>1</v>
      </c>
      <c r="S269" s="2">
        <v>41827</v>
      </c>
    </row>
    <row r="270" spans="11:19" x14ac:dyDescent="0.35">
      <c r="K270" s="7" t="s">
        <v>10311</v>
      </c>
      <c r="L270" t="s">
        <v>10311</v>
      </c>
      <c r="M270" t="s">
        <v>10</v>
      </c>
      <c r="N270" t="s">
        <v>10311</v>
      </c>
      <c r="Q270" t="s">
        <v>42</v>
      </c>
      <c r="R270" t="b">
        <v>1</v>
      </c>
      <c r="S270" s="2">
        <v>41827</v>
      </c>
    </row>
    <row r="271" spans="11:19" x14ac:dyDescent="0.35">
      <c r="K271" s="7" t="s">
        <v>10312</v>
      </c>
      <c r="L271" t="s">
        <v>10312</v>
      </c>
      <c r="M271" t="s">
        <v>10</v>
      </c>
      <c r="N271" t="s">
        <v>10312</v>
      </c>
      <c r="Q271" t="s">
        <v>42</v>
      </c>
      <c r="R271" t="b">
        <v>1</v>
      </c>
      <c r="S271" s="2">
        <v>41827</v>
      </c>
    </row>
    <row r="272" spans="11:19" x14ac:dyDescent="0.35">
      <c r="K272" s="7" t="s">
        <v>10313</v>
      </c>
      <c r="L272" t="s">
        <v>10313</v>
      </c>
      <c r="M272" t="s">
        <v>10</v>
      </c>
      <c r="N272" t="s">
        <v>10313</v>
      </c>
      <c r="Q272" t="s">
        <v>42</v>
      </c>
      <c r="R272" t="b">
        <v>1</v>
      </c>
      <c r="S272" s="2">
        <v>41827</v>
      </c>
    </row>
    <row r="273" spans="11:19" x14ac:dyDescent="0.35">
      <c r="K273" s="7" t="s">
        <v>10314</v>
      </c>
      <c r="L273" t="s">
        <v>10314</v>
      </c>
      <c r="M273" t="s">
        <v>10</v>
      </c>
      <c r="N273" t="s">
        <v>10314</v>
      </c>
      <c r="Q273" t="s">
        <v>42</v>
      </c>
      <c r="R273" t="b">
        <v>1</v>
      </c>
      <c r="S273" s="2">
        <v>41827</v>
      </c>
    </row>
    <row r="274" spans="11:19" x14ac:dyDescent="0.35">
      <c r="K274" s="7" t="s">
        <v>10315</v>
      </c>
      <c r="L274" t="s">
        <v>10315</v>
      </c>
      <c r="M274" t="s">
        <v>10</v>
      </c>
      <c r="N274" t="s">
        <v>10315</v>
      </c>
      <c r="Q274" t="s">
        <v>42</v>
      </c>
      <c r="R274" t="b">
        <v>1</v>
      </c>
      <c r="S274" s="2">
        <v>41827</v>
      </c>
    </row>
    <row r="275" spans="11:19" x14ac:dyDescent="0.35">
      <c r="K275" s="7" t="s">
        <v>10316</v>
      </c>
      <c r="L275" t="s">
        <v>10316</v>
      </c>
      <c r="M275" t="s">
        <v>10</v>
      </c>
      <c r="N275" t="s">
        <v>10316</v>
      </c>
      <c r="Q275" t="s">
        <v>42</v>
      </c>
      <c r="R275" t="b">
        <v>1</v>
      </c>
      <c r="S275" s="2">
        <v>41827</v>
      </c>
    </row>
    <row r="276" spans="11:19" x14ac:dyDescent="0.35">
      <c r="K276" s="7" t="s">
        <v>10317</v>
      </c>
      <c r="L276" t="s">
        <v>10317</v>
      </c>
      <c r="M276" t="s">
        <v>10</v>
      </c>
      <c r="N276" t="s">
        <v>10317</v>
      </c>
      <c r="Q276" t="s">
        <v>42</v>
      </c>
      <c r="R276" t="b">
        <v>1</v>
      </c>
      <c r="S276" s="2">
        <v>41827</v>
      </c>
    </row>
    <row r="277" spans="11:19" x14ac:dyDescent="0.35">
      <c r="K277" s="7" t="s">
        <v>10318</v>
      </c>
      <c r="L277" t="s">
        <v>10318</v>
      </c>
      <c r="M277" t="s">
        <v>10</v>
      </c>
      <c r="N277" t="s">
        <v>10318</v>
      </c>
      <c r="Q277" t="s">
        <v>42</v>
      </c>
      <c r="R277" t="b">
        <v>1</v>
      </c>
      <c r="S277" s="2">
        <v>41827</v>
      </c>
    </row>
    <row r="278" spans="11:19" x14ac:dyDescent="0.35">
      <c r="K278" s="7" t="s">
        <v>10319</v>
      </c>
      <c r="L278" t="s">
        <v>10319</v>
      </c>
      <c r="M278" t="s">
        <v>10</v>
      </c>
      <c r="N278" t="s">
        <v>10319</v>
      </c>
      <c r="Q278" t="s">
        <v>42</v>
      </c>
      <c r="R278" t="b">
        <v>1</v>
      </c>
      <c r="S278" s="2">
        <v>41827</v>
      </c>
    </row>
    <row r="279" spans="11:19" x14ac:dyDescent="0.35">
      <c r="K279" s="7" t="s">
        <v>10320</v>
      </c>
      <c r="L279" t="s">
        <v>10320</v>
      </c>
      <c r="M279" t="s">
        <v>10</v>
      </c>
      <c r="N279" t="s">
        <v>10320</v>
      </c>
      <c r="Q279" t="s">
        <v>42</v>
      </c>
      <c r="R279" t="b">
        <v>1</v>
      </c>
      <c r="S279" s="2">
        <v>41827</v>
      </c>
    </row>
    <row r="280" spans="11:19" x14ac:dyDescent="0.35">
      <c r="K280" s="7" t="s">
        <v>10321</v>
      </c>
      <c r="L280" t="s">
        <v>10321</v>
      </c>
      <c r="M280" t="s">
        <v>10</v>
      </c>
      <c r="N280" t="s">
        <v>10321</v>
      </c>
      <c r="Q280" t="s">
        <v>42</v>
      </c>
      <c r="R280" t="b">
        <v>1</v>
      </c>
      <c r="S280" s="2">
        <v>41827</v>
      </c>
    </row>
    <row r="281" spans="11:19" x14ac:dyDescent="0.35">
      <c r="K281" s="7" t="s">
        <v>10322</v>
      </c>
      <c r="L281" t="s">
        <v>10322</v>
      </c>
      <c r="M281" t="s">
        <v>10</v>
      </c>
      <c r="N281" t="s">
        <v>10322</v>
      </c>
      <c r="Q281" t="s">
        <v>42</v>
      </c>
      <c r="R281" t="b">
        <v>1</v>
      </c>
      <c r="S281" s="2">
        <v>41827</v>
      </c>
    </row>
    <row r="282" spans="11:19" x14ac:dyDescent="0.35">
      <c r="K282" s="7" t="s">
        <v>10323</v>
      </c>
      <c r="L282" t="s">
        <v>10323</v>
      </c>
      <c r="M282" t="s">
        <v>10</v>
      </c>
      <c r="N282" t="s">
        <v>10323</v>
      </c>
      <c r="Q282" t="s">
        <v>42</v>
      </c>
      <c r="R282" t="b">
        <v>1</v>
      </c>
      <c r="S282" s="2">
        <v>41827</v>
      </c>
    </row>
    <row r="283" spans="11:19" x14ac:dyDescent="0.35">
      <c r="K283" s="7" t="s">
        <v>10324</v>
      </c>
      <c r="L283" t="s">
        <v>10324</v>
      </c>
      <c r="M283" t="s">
        <v>10</v>
      </c>
      <c r="N283" t="s">
        <v>10324</v>
      </c>
      <c r="Q283" t="s">
        <v>42</v>
      </c>
      <c r="R283" t="b">
        <v>1</v>
      </c>
      <c r="S283" s="2">
        <v>41827</v>
      </c>
    </row>
    <row r="284" spans="11:19" x14ac:dyDescent="0.35">
      <c r="K284" s="7" t="s">
        <v>10325</v>
      </c>
      <c r="L284" t="s">
        <v>10325</v>
      </c>
      <c r="M284" t="s">
        <v>10</v>
      </c>
      <c r="N284" t="s">
        <v>10325</v>
      </c>
      <c r="Q284" t="s">
        <v>42</v>
      </c>
      <c r="R284" t="b">
        <v>1</v>
      </c>
      <c r="S284" s="2">
        <v>41827</v>
      </c>
    </row>
    <row r="285" spans="11:19" x14ac:dyDescent="0.35">
      <c r="K285" s="7" t="s">
        <v>10326</v>
      </c>
      <c r="L285" t="s">
        <v>10326</v>
      </c>
      <c r="M285" t="s">
        <v>10</v>
      </c>
      <c r="N285" t="s">
        <v>10326</v>
      </c>
      <c r="Q285" t="s">
        <v>42</v>
      </c>
      <c r="R285" t="b">
        <v>1</v>
      </c>
      <c r="S285" s="2">
        <v>41827</v>
      </c>
    </row>
    <row r="286" spans="11:19" x14ac:dyDescent="0.35">
      <c r="K286" s="7" t="s">
        <v>10327</v>
      </c>
      <c r="L286" t="s">
        <v>10327</v>
      </c>
      <c r="M286" t="s">
        <v>10</v>
      </c>
      <c r="N286" t="s">
        <v>10327</v>
      </c>
      <c r="Q286" t="s">
        <v>42</v>
      </c>
      <c r="R286" t="b">
        <v>1</v>
      </c>
      <c r="S286" s="2">
        <v>41827</v>
      </c>
    </row>
    <row r="287" spans="11:19" x14ac:dyDescent="0.35">
      <c r="K287" s="7" t="s">
        <v>10328</v>
      </c>
      <c r="L287" t="s">
        <v>10328</v>
      </c>
      <c r="M287" t="s">
        <v>10</v>
      </c>
      <c r="N287" t="s">
        <v>10328</v>
      </c>
      <c r="Q287" t="s">
        <v>42</v>
      </c>
      <c r="R287" t="b">
        <v>1</v>
      </c>
      <c r="S287" s="2">
        <v>41827</v>
      </c>
    </row>
    <row r="288" spans="11:19" x14ac:dyDescent="0.35">
      <c r="K288" s="7" t="s">
        <v>10329</v>
      </c>
      <c r="L288" t="s">
        <v>10329</v>
      </c>
      <c r="M288" t="s">
        <v>10</v>
      </c>
      <c r="N288" t="s">
        <v>10329</v>
      </c>
      <c r="Q288" t="s">
        <v>42</v>
      </c>
      <c r="R288" t="b">
        <v>1</v>
      </c>
      <c r="S288" s="2">
        <v>41827</v>
      </c>
    </row>
    <row r="289" spans="11:19" x14ac:dyDescent="0.35">
      <c r="K289" s="7" t="s">
        <v>10330</v>
      </c>
      <c r="L289" t="s">
        <v>10330</v>
      </c>
      <c r="M289" t="s">
        <v>10</v>
      </c>
      <c r="N289" t="s">
        <v>10330</v>
      </c>
      <c r="Q289" t="s">
        <v>42</v>
      </c>
      <c r="R289" t="b">
        <v>1</v>
      </c>
      <c r="S289" s="2">
        <v>41827</v>
      </c>
    </row>
    <row r="290" spans="11:19" x14ac:dyDescent="0.35">
      <c r="K290" s="7" t="s">
        <v>10331</v>
      </c>
      <c r="L290" t="s">
        <v>10331</v>
      </c>
      <c r="M290" t="s">
        <v>10</v>
      </c>
      <c r="N290" t="s">
        <v>10331</v>
      </c>
      <c r="Q290" t="s">
        <v>42</v>
      </c>
      <c r="R290" t="b">
        <v>1</v>
      </c>
      <c r="S290" s="2">
        <v>41827</v>
      </c>
    </row>
    <row r="291" spans="11:19" x14ac:dyDescent="0.35">
      <c r="K291" s="7" t="s">
        <v>10332</v>
      </c>
      <c r="L291" t="s">
        <v>10332</v>
      </c>
      <c r="M291" t="s">
        <v>10</v>
      </c>
      <c r="N291" t="s">
        <v>10332</v>
      </c>
      <c r="Q291" t="s">
        <v>42</v>
      </c>
      <c r="R291" t="b">
        <v>1</v>
      </c>
      <c r="S291" s="2">
        <v>41827</v>
      </c>
    </row>
    <row r="292" spans="11:19" x14ac:dyDescent="0.35">
      <c r="K292" s="7" t="s">
        <v>10333</v>
      </c>
      <c r="L292" t="s">
        <v>10333</v>
      </c>
      <c r="M292" t="s">
        <v>10</v>
      </c>
      <c r="N292" t="s">
        <v>10333</v>
      </c>
      <c r="Q292" t="s">
        <v>42</v>
      </c>
      <c r="R292" t="b">
        <v>1</v>
      </c>
      <c r="S292" s="2">
        <v>41827</v>
      </c>
    </row>
    <row r="293" spans="11:19" x14ac:dyDescent="0.35">
      <c r="K293" s="7" t="s">
        <v>10334</v>
      </c>
      <c r="L293" t="s">
        <v>10334</v>
      </c>
      <c r="M293" t="s">
        <v>10</v>
      </c>
      <c r="N293" t="s">
        <v>10334</v>
      </c>
      <c r="Q293" t="s">
        <v>42</v>
      </c>
      <c r="R293" t="b">
        <v>1</v>
      </c>
      <c r="S293" s="2">
        <v>41827</v>
      </c>
    </row>
    <row r="294" spans="11:19" x14ac:dyDescent="0.35">
      <c r="K294" s="7" t="s">
        <v>10335</v>
      </c>
      <c r="L294" t="s">
        <v>10335</v>
      </c>
      <c r="M294" t="s">
        <v>10</v>
      </c>
      <c r="N294" t="s">
        <v>10335</v>
      </c>
      <c r="Q294" t="s">
        <v>42</v>
      </c>
      <c r="R294" t="b">
        <v>1</v>
      </c>
      <c r="S294" s="2">
        <v>41827</v>
      </c>
    </row>
    <row r="295" spans="11:19" x14ac:dyDescent="0.35">
      <c r="K295" s="7" t="s">
        <v>10336</v>
      </c>
      <c r="L295" t="s">
        <v>10336</v>
      </c>
      <c r="M295" t="s">
        <v>10</v>
      </c>
      <c r="N295" t="s">
        <v>10336</v>
      </c>
      <c r="Q295" t="s">
        <v>42</v>
      </c>
      <c r="R295" t="b">
        <v>1</v>
      </c>
      <c r="S295" s="2">
        <v>41827</v>
      </c>
    </row>
    <row r="296" spans="11:19" x14ac:dyDescent="0.35">
      <c r="K296" s="7" t="s">
        <v>10337</v>
      </c>
      <c r="L296" t="s">
        <v>10337</v>
      </c>
      <c r="M296" t="s">
        <v>10</v>
      </c>
      <c r="N296" t="s">
        <v>10337</v>
      </c>
      <c r="Q296" t="s">
        <v>42</v>
      </c>
      <c r="R296" t="b">
        <v>1</v>
      </c>
      <c r="S296" s="2">
        <v>41827</v>
      </c>
    </row>
    <row r="297" spans="11:19" x14ac:dyDescent="0.35">
      <c r="K297" s="7" t="s">
        <v>10338</v>
      </c>
      <c r="L297" t="s">
        <v>10338</v>
      </c>
      <c r="M297" t="s">
        <v>10</v>
      </c>
      <c r="N297" t="s">
        <v>10338</v>
      </c>
      <c r="Q297" t="s">
        <v>42</v>
      </c>
      <c r="R297" t="b">
        <v>1</v>
      </c>
      <c r="S297" s="2">
        <v>41827</v>
      </c>
    </row>
    <row r="298" spans="11:19" x14ac:dyDescent="0.35">
      <c r="K298" s="7" t="s">
        <v>10339</v>
      </c>
      <c r="L298" t="s">
        <v>10339</v>
      </c>
      <c r="M298" t="s">
        <v>10</v>
      </c>
      <c r="N298" t="s">
        <v>10339</v>
      </c>
      <c r="Q298" t="s">
        <v>42</v>
      </c>
      <c r="R298" t="b">
        <v>1</v>
      </c>
      <c r="S298" s="2">
        <v>41827</v>
      </c>
    </row>
    <row r="299" spans="11:19" x14ac:dyDescent="0.35">
      <c r="K299" s="7" t="s">
        <v>10340</v>
      </c>
      <c r="L299" t="s">
        <v>10340</v>
      </c>
      <c r="M299" t="s">
        <v>10</v>
      </c>
      <c r="N299" t="s">
        <v>10340</v>
      </c>
      <c r="Q299" t="s">
        <v>42</v>
      </c>
      <c r="R299" t="b">
        <v>1</v>
      </c>
      <c r="S299" s="2">
        <v>41827</v>
      </c>
    </row>
    <row r="300" spans="11:19" x14ac:dyDescent="0.35">
      <c r="K300" s="7" t="s">
        <v>10341</v>
      </c>
      <c r="L300" t="s">
        <v>10341</v>
      </c>
      <c r="M300" t="s">
        <v>10</v>
      </c>
      <c r="N300" t="s">
        <v>10341</v>
      </c>
      <c r="Q300" t="s">
        <v>42</v>
      </c>
      <c r="R300" t="b">
        <v>1</v>
      </c>
      <c r="S300" s="2">
        <v>41827</v>
      </c>
    </row>
    <row r="301" spans="11:19" x14ac:dyDescent="0.35">
      <c r="K301" s="7" t="s">
        <v>10342</v>
      </c>
      <c r="L301" t="s">
        <v>10342</v>
      </c>
      <c r="M301" t="s">
        <v>10</v>
      </c>
      <c r="N301" t="s">
        <v>10342</v>
      </c>
      <c r="Q301" t="s">
        <v>42</v>
      </c>
      <c r="R301" t="b">
        <v>1</v>
      </c>
      <c r="S301" s="2">
        <v>41827</v>
      </c>
    </row>
    <row r="302" spans="11:19" x14ac:dyDescent="0.35">
      <c r="K302" s="7" t="s">
        <v>10343</v>
      </c>
      <c r="L302" t="s">
        <v>10343</v>
      </c>
      <c r="M302" t="s">
        <v>10</v>
      </c>
      <c r="N302" t="s">
        <v>10343</v>
      </c>
      <c r="Q302" t="s">
        <v>42</v>
      </c>
      <c r="R302" t="b">
        <v>1</v>
      </c>
      <c r="S302" s="2">
        <v>41827</v>
      </c>
    </row>
    <row r="303" spans="11:19" x14ac:dyDescent="0.35">
      <c r="K303" s="7" t="s">
        <v>10344</v>
      </c>
      <c r="L303" t="s">
        <v>10344</v>
      </c>
      <c r="M303" t="s">
        <v>10</v>
      </c>
      <c r="N303" t="s">
        <v>10344</v>
      </c>
      <c r="Q303" t="s">
        <v>42</v>
      </c>
      <c r="R303" t="b">
        <v>1</v>
      </c>
      <c r="S303" s="2">
        <v>41827</v>
      </c>
    </row>
    <row r="304" spans="11:19" x14ac:dyDescent="0.35">
      <c r="K304" s="7" t="s">
        <v>10345</v>
      </c>
      <c r="L304" t="s">
        <v>10345</v>
      </c>
      <c r="M304" t="s">
        <v>10</v>
      </c>
      <c r="N304" t="s">
        <v>10345</v>
      </c>
      <c r="Q304" t="s">
        <v>42</v>
      </c>
      <c r="R304" t="b">
        <v>1</v>
      </c>
      <c r="S304" s="2">
        <v>41827</v>
      </c>
    </row>
    <row r="305" spans="11:19" x14ac:dyDescent="0.35">
      <c r="K305" s="7" t="s">
        <v>10346</v>
      </c>
      <c r="L305" t="s">
        <v>10346</v>
      </c>
      <c r="M305" t="s">
        <v>10</v>
      </c>
      <c r="N305" t="s">
        <v>10346</v>
      </c>
      <c r="Q305" t="s">
        <v>42</v>
      </c>
      <c r="R305" t="b">
        <v>1</v>
      </c>
      <c r="S305" s="2">
        <v>41827</v>
      </c>
    </row>
    <row r="306" spans="11:19" x14ac:dyDescent="0.35">
      <c r="K306" s="7" t="s">
        <v>10347</v>
      </c>
      <c r="L306" t="s">
        <v>10347</v>
      </c>
      <c r="M306" t="s">
        <v>10</v>
      </c>
      <c r="N306" t="s">
        <v>10347</v>
      </c>
      <c r="Q306" t="s">
        <v>42</v>
      </c>
      <c r="R306" t="b">
        <v>1</v>
      </c>
      <c r="S306" s="2">
        <v>41827</v>
      </c>
    </row>
    <row r="307" spans="11:19" x14ac:dyDescent="0.35">
      <c r="K307" s="7" t="s">
        <v>10348</v>
      </c>
      <c r="L307" t="s">
        <v>10348</v>
      </c>
      <c r="M307" t="s">
        <v>10</v>
      </c>
      <c r="N307" t="s">
        <v>10348</v>
      </c>
      <c r="Q307" t="s">
        <v>42</v>
      </c>
      <c r="R307" t="b">
        <v>1</v>
      </c>
      <c r="S307" s="2">
        <v>41827</v>
      </c>
    </row>
    <row r="308" spans="11:19" x14ac:dyDescent="0.35">
      <c r="K308" s="7" t="s">
        <v>10349</v>
      </c>
      <c r="L308" t="s">
        <v>10349</v>
      </c>
      <c r="M308" t="s">
        <v>10</v>
      </c>
      <c r="N308" t="s">
        <v>10349</v>
      </c>
      <c r="Q308" t="s">
        <v>42</v>
      </c>
      <c r="R308" t="b">
        <v>1</v>
      </c>
      <c r="S308" s="2">
        <v>41827</v>
      </c>
    </row>
    <row r="309" spans="11:19" x14ac:dyDescent="0.35">
      <c r="K309" s="7" t="s">
        <v>10350</v>
      </c>
      <c r="L309" t="s">
        <v>10350</v>
      </c>
      <c r="M309" t="s">
        <v>10</v>
      </c>
      <c r="N309" t="s">
        <v>10350</v>
      </c>
      <c r="Q309" t="s">
        <v>42</v>
      </c>
      <c r="R309" t="b">
        <v>1</v>
      </c>
      <c r="S309" s="2">
        <v>41827</v>
      </c>
    </row>
    <row r="310" spans="11:19" x14ac:dyDescent="0.35">
      <c r="K310" s="7" t="s">
        <v>10351</v>
      </c>
      <c r="L310" t="s">
        <v>10351</v>
      </c>
      <c r="M310" t="s">
        <v>10</v>
      </c>
      <c r="N310" t="s">
        <v>10351</v>
      </c>
      <c r="Q310" t="s">
        <v>42</v>
      </c>
      <c r="R310" t="b">
        <v>1</v>
      </c>
      <c r="S310" s="2">
        <v>41827</v>
      </c>
    </row>
    <row r="311" spans="11:19" x14ac:dyDescent="0.35">
      <c r="K311" s="7" t="s">
        <v>10352</v>
      </c>
      <c r="L311" t="s">
        <v>10352</v>
      </c>
      <c r="M311" t="s">
        <v>10</v>
      </c>
      <c r="N311" t="s">
        <v>10352</v>
      </c>
      <c r="Q311" t="s">
        <v>42</v>
      </c>
      <c r="R311" t="b">
        <v>1</v>
      </c>
      <c r="S311" s="2">
        <v>41827</v>
      </c>
    </row>
    <row r="312" spans="11:19" x14ac:dyDescent="0.35">
      <c r="K312" s="7" t="s">
        <v>10353</v>
      </c>
      <c r="L312" t="s">
        <v>10353</v>
      </c>
      <c r="M312" t="s">
        <v>10</v>
      </c>
      <c r="N312" t="s">
        <v>10353</v>
      </c>
      <c r="Q312" t="s">
        <v>42</v>
      </c>
      <c r="R312" t="b">
        <v>1</v>
      </c>
      <c r="S312" s="2">
        <v>43296</v>
      </c>
    </row>
    <row r="313" spans="11:19" x14ac:dyDescent="0.35">
      <c r="K313" s="7" t="s">
        <v>10354</v>
      </c>
      <c r="L313" t="s">
        <v>10354</v>
      </c>
      <c r="M313" t="s">
        <v>10</v>
      </c>
      <c r="N313" t="s">
        <v>10354</v>
      </c>
      <c r="Q313" t="s">
        <v>42</v>
      </c>
      <c r="R313" t="b">
        <v>1</v>
      </c>
      <c r="S313" s="2">
        <v>41827</v>
      </c>
    </row>
    <row r="314" spans="11:19" x14ac:dyDescent="0.35">
      <c r="K314" s="7" t="s">
        <v>10355</v>
      </c>
      <c r="L314" t="s">
        <v>10355</v>
      </c>
      <c r="M314" t="s">
        <v>10</v>
      </c>
      <c r="N314" t="s">
        <v>10355</v>
      </c>
      <c r="Q314" t="s">
        <v>42</v>
      </c>
      <c r="R314" t="b">
        <v>1</v>
      </c>
      <c r="S314" s="2">
        <v>41827</v>
      </c>
    </row>
    <row r="315" spans="11:19" x14ac:dyDescent="0.35">
      <c r="K315" s="7" t="s">
        <v>10356</v>
      </c>
      <c r="L315" t="s">
        <v>10356</v>
      </c>
      <c r="M315" t="s">
        <v>10</v>
      </c>
      <c r="N315" t="s">
        <v>10356</v>
      </c>
      <c r="Q315" t="s">
        <v>42</v>
      </c>
      <c r="R315" t="b">
        <v>1</v>
      </c>
      <c r="S315" s="2">
        <v>41827</v>
      </c>
    </row>
    <row r="316" spans="11:19" x14ac:dyDescent="0.35">
      <c r="K316" s="7" t="s">
        <v>10357</v>
      </c>
      <c r="L316" t="s">
        <v>10357</v>
      </c>
      <c r="M316" t="s">
        <v>10</v>
      </c>
      <c r="N316" t="s">
        <v>10357</v>
      </c>
      <c r="Q316" t="s">
        <v>42</v>
      </c>
      <c r="R316" t="b">
        <v>1</v>
      </c>
      <c r="S316" s="2">
        <v>41827</v>
      </c>
    </row>
    <row r="317" spans="11:19" x14ac:dyDescent="0.35">
      <c r="K317" s="7" t="s">
        <v>10358</v>
      </c>
      <c r="L317" t="s">
        <v>10358</v>
      </c>
      <c r="M317" t="s">
        <v>10</v>
      </c>
      <c r="N317" t="s">
        <v>10358</v>
      </c>
      <c r="Q317" t="s">
        <v>42</v>
      </c>
      <c r="R317" t="b">
        <v>1</v>
      </c>
      <c r="S317" s="2">
        <v>41827</v>
      </c>
    </row>
    <row r="318" spans="11:19" x14ac:dyDescent="0.35">
      <c r="K318" s="7" t="s">
        <v>10359</v>
      </c>
      <c r="L318" t="s">
        <v>10359</v>
      </c>
      <c r="M318" t="s">
        <v>10</v>
      </c>
      <c r="N318" t="s">
        <v>10359</v>
      </c>
      <c r="Q318" t="s">
        <v>42</v>
      </c>
      <c r="R318" t="b">
        <v>1</v>
      </c>
      <c r="S318" s="2">
        <v>41827</v>
      </c>
    </row>
    <row r="319" spans="11:19" x14ac:dyDescent="0.35">
      <c r="K319" s="7" t="s">
        <v>10360</v>
      </c>
      <c r="L319" t="s">
        <v>10360</v>
      </c>
      <c r="M319" t="s">
        <v>10</v>
      </c>
      <c r="N319" t="s">
        <v>10360</v>
      </c>
      <c r="Q319" t="s">
        <v>42</v>
      </c>
      <c r="R319" t="b">
        <v>1</v>
      </c>
      <c r="S319" s="2">
        <v>41827</v>
      </c>
    </row>
    <row r="320" spans="11:19" x14ac:dyDescent="0.35">
      <c r="K320" s="7" t="s">
        <v>10361</v>
      </c>
      <c r="L320" t="s">
        <v>10361</v>
      </c>
      <c r="M320" t="s">
        <v>10</v>
      </c>
      <c r="N320" t="s">
        <v>10361</v>
      </c>
      <c r="Q320" t="s">
        <v>42</v>
      </c>
      <c r="R320" t="b">
        <v>1</v>
      </c>
      <c r="S320" s="2">
        <v>41827</v>
      </c>
    </row>
    <row r="321" spans="11:19" x14ac:dyDescent="0.35">
      <c r="K321" s="7" t="s">
        <v>10362</v>
      </c>
      <c r="L321" t="s">
        <v>10362</v>
      </c>
      <c r="M321" t="s">
        <v>10</v>
      </c>
      <c r="N321" t="s">
        <v>10362</v>
      </c>
      <c r="Q321" t="s">
        <v>42</v>
      </c>
      <c r="R321" t="b">
        <v>1</v>
      </c>
      <c r="S321" s="2">
        <v>41827</v>
      </c>
    </row>
    <row r="322" spans="11:19" x14ac:dyDescent="0.35">
      <c r="K322" s="7" t="s">
        <v>10363</v>
      </c>
      <c r="L322" t="s">
        <v>10363</v>
      </c>
      <c r="M322" t="s">
        <v>10</v>
      </c>
      <c r="N322" t="s">
        <v>10363</v>
      </c>
      <c r="Q322" t="s">
        <v>42</v>
      </c>
      <c r="R322" t="b">
        <v>1</v>
      </c>
      <c r="S322" s="2">
        <v>41827</v>
      </c>
    </row>
    <row r="323" spans="11:19" x14ac:dyDescent="0.35">
      <c r="K323" s="7" t="s">
        <v>10364</v>
      </c>
      <c r="L323" t="s">
        <v>10364</v>
      </c>
      <c r="M323" t="s">
        <v>10</v>
      </c>
      <c r="N323" t="s">
        <v>10364</v>
      </c>
      <c r="Q323" t="s">
        <v>42</v>
      </c>
      <c r="R323" t="b">
        <v>1</v>
      </c>
      <c r="S323" s="2">
        <v>41827</v>
      </c>
    </row>
    <row r="324" spans="11:19" x14ac:dyDescent="0.35">
      <c r="K324" s="7" t="s">
        <v>10365</v>
      </c>
      <c r="L324" t="s">
        <v>10365</v>
      </c>
      <c r="M324" t="s">
        <v>10</v>
      </c>
      <c r="N324" t="s">
        <v>10365</v>
      </c>
      <c r="Q324" t="s">
        <v>42</v>
      </c>
      <c r="R324" t="b">
        <v>1</v>
      </c>
      <c r="S324" s="2">
        <v>41827</v>
      </c>
    </row>
    <row r="325" spans="11:19" x14ac:dyDescent="0.35">
      <c r="K325" s="7" t="s">
        <v>10366</v>
      </c>
      <c r="L325" t="s">
        <v>10366</v>
      </c>
      <c r="M325" t="s">
        <v>10</v>
      </c>
      <c r="N325" t="s">
        <v>10366</v>
      </c>
      <c r="Q325" t="s">
        <v>42</v>
      </c>
      <c r="R325" t="b">
        <v>1</v>
      </c>
      <c r="S325" s="2">
        <v>41827</v>
      </c>
    </row>
    <row r="326" spans="11:19" x14ac:dyDescent="0.35">
      <c r="K326" s="7" t="s">
        <v>10367</v>
      </c>
      <c r="L326" t="s">
        <v>10367</v>
      </c>
      <c r="M326" t="s">
        <v>10</v>
      </c>
      <c r="N326" t="s">
        <v>10367</v>
      </c>
      <c r="Q326" t="s">
        <v>42</v>
      </c>
      <c r="R326" t="b">
        <v>1</v>
      </c>
      <c r="S326" s="2">
        <v>41827</v>
      </c>
    </row>
    <row r="327" spans="11:19" x14ac:dyDescent="0.35">
      <c r="K327" s="7" t="s">
        <v>10368</v>
      </c>
      <c r="L327" t="s">
        <v>10368</v>
      </c>
      <c r="M327" t="s">
        <v>10</v>
      </c>
      <c r="N327" t="s">
        <v>10368</v>
      </c>
      <c r="Q327" t="s">
        <v>42</v>
      </c>
      <c r="R327" t="b">
        <v>1</v>
      </c>
      <c r="S327" s="2">
        <v>41827</v>
      </c>
    </row>
    <row r="328" spans="11:19" x14ac:dyDescent="0.35">
      <c r="K328" s="7" t="s">
        <v>10369</v>
      </c>
      <c r="L328" t="s">
        <v>10369</v>
      </c>
      <c r="M328" t="s">
        <v>10</v>
      </c>
      <c r="N328" t="s">
        <v>10369</v>
      </c>
      <c r="Q328" t="s">
        <v>42</v>
      </c>
      <c r="R328" t="b">
        <v>1</v>
      </c>
      <c r="S328" s="2">
        <v>41827</v>
      </c>
    </row>
    <row r="329" spans="11:19" x14ac:dyDescent="0.35">
      <c r="K329" s="7" t="s">
        <v>10370</v>
      </c>
      <c r="L329" t="s">
        <v>10370</v>
      </c>
      <c r="M329" t="s">
        <v>10</v>
      </c>
      <c r="N329" t="s">
        <v>10370</v>
      </c>
      <c r="Q329" t="s">
        <v>42</v>
      </c>
      <c r="R329" t="b">
        <v>1</v>
      </c>
      <c r="S329" s="2">
        <v>41827</v>
      </c>
    </row>
    <row r="330" spans="11:19" x14ac:dyDescent="0.35">
      <c r="K330" s="7" t="s">
        <v>10371</v>
      </c>
      <c r="L330" t="s">
        <v>10371</v>
      </c>
      <c r="M330" t="s">
        <v>10</v>
      </c>
      <c r="N330" t="s">
        <v>10371</v>
      </c>
      <c r="Q330" t="s">
        <v>42</v>
      </c>
      <c r="R330" t="b">
        <v>1</v>
      </c>
      <c r="S330" s="2">
        <v>41827</v>
      </c>
    </row>
    <row r="331" spans="11:19" x14ac:dyDescent="0.35">
      <c r="K331" s="7" t="s">
        <v>10372</v>
      </c>
      <c r="L331" t="s">
        <v>10372</v>
      </c>
      <c r="M331" t="s">
        <v>10</v>
      </c>
      <c r="N331" t="s">
        <v>10372</v>
      </c>
      <c r="Q331" t="s">
        <v>42</v>
      </c>
      <c r="R331" t="b">
        <v>1</v>
      </c>
      <c r="S331" s="2">
        <v>41827</v>
      </c>
    </row>
    <row r="332" spans="11:19" x14ac:dyDescent="0.35">
      <c r="K332" s="7" t="s">
        <v>10373</v>
      </c>
      <c r="L332" t="s">
        <v>10373</v>
      </c>
      <c r="M332" t="s">
        <v>10</v>
      </c>
      <c r="N332" t="s">
        <v>10373</v>
      </c>
      <c r="Q332" t="s">
        <v>42</v>
      </c>
      <c r="R332" t="b">
        <v>1</v>
      </c>
      <c r="S332" s="2">
        <v>41827</v>
      </c>
    </row>
    <row r="333" spans="11:19" x14ac:dyDescent="0.35">
      <c r="K333" s="7" t="s">
        <v>10374</v>
      </c>
      <c r="L333" t="s">
        <v>10374</v>
      </c>
      <c r="M333" t="s">
        <v>10</v>
      </c>
      <c r="N333" t="s">
        <v>10374</v>
      </c>
      <c r="Q333" t="s">
        <v>42</v>
      </c>
      <c r="R333" t="b">
        <v>1</v>
      </c>
      <c r="S333" s="2">
        <v>41827</v>
      </c>
    </row>
    <row r="334" spans="11:19" x14ac:dyDescent="0.35">
      <c r="K334" s="7" t="s">
        <v>10375</v>
      </c>
      <c r="L334" t="s">
        <v>10375</v>
      </c>
      <c r="M334" t="s">
        <v>10</v>
      </c>
      <c r="N334" t="s">
        <v>10375</v>
      </c>
      <c r="Q334" t="s">
        <v>42</v>
      </c>
      <c r="R334" t="b">
        <v>1</v>
      </c>
      <c r="S334" s="2">
        <v>41827</v>
      </c>
    </row>
    <row r="335" spans="11:19" x14ac:dyDescent="0.35">
      <c r="K335" s="7" t="s">
        <v>10376</v>
      </c>
      <c r="L335" t="s">
        <v>10376</v>
      </c>
      <c r="M335" t="s">
        <v>10</v>
      </c>
      <c r="N335" t="s">
        <v>10376</v>
      </c>
      <c r="Q335" t="s">
        <v>42</v>
      </c>
      <c r="R335" t="b">
        <v>1</v>
      </c>
      <c r="S335" s="2">
        <v>41827</v>
      </c>
    </row>
    <row r="336" spans="11:19" x14ac:dyDescent="0.35">
      <c r="K336" s="7" t="s">
        <v>10377</v>
      </c>
      <c r="L336" t="s">
        <v>10377</v>
      </c>
      <c r="M336" t="s">
        <v>10</v>
      </c>
      <c r="N336" t="s">
        <v>10377</v>
      </c>
      <c r="Q336" t="s">
        <v>42</v>
      </c>
      <c r="R336" t="b">
        <v>1</v>
      </c>
      <c r="S336" s="2">
        <v>41827</v>
      </c>
    </row>
    <row r="337" spans="11:21" x14ac:dyDescent="0.35">
      <c r="K337" s="7" t="s">
        <v>10378</v>
      </c>
      <c r="L337" t="s">
        <v>10378</v>
      </c>
      <c r="M337" t="s">
        <v>10</v>
      </c>
      <c r="N337" t="s">
        <v>10378</v>
      </c>
      <c r="Q337" t="s">
        <v>42</v>
      </c>
      <c r="R337" t="b">
        <v>1</v>
      </c>
      <c r="S337" s="2">
        <v>41827</v>
      </c>
    </row>
    <row r="338" spans="11:21" x14ac:dyDescent="0.35">
      <c r="K338" s="7" t="s">
        <v>10379</v>
      </c>
      <c r="L338" t="s">
        <v>10379</v>
      </c>
      <c r="M338" t="s">
        <v>10</v>
      </c>
      <c r="N338" t="s">
        <v>10379</v>
      </c>
      <c r="Q338" t="s">
        <v>42</v>
      </c>
      <c r="R338" t="b">
        <v>1</v>
      </c>
      <c r="S338" s="2">
        <v>41827</v>
      </c>
    </row>
    <row r="339" spans="11:21" x14ac:dyDescent="0.35">
      <c r="K339" s="7" t="s">
        <v>10380</v>
      </c>
      <c r="L339" t="s">
        <v>10380</v>
      </c>
      <c r="M339" t="s">
        <v>10</v>
      </c>
      <c r="N339" t="s">
        <v>10380</v>
      </c>
      <c r="Q339" t="s">
        <v>42</v>
      </c>
      <c r="R339" t="b">
        <v>1</v>
      </c>
      <c r="S339" s="2">
        <v>41827</v>
      </c>
    </row>
    <row r="340" spans="11:21" x14ac:dyDescent="0.35">
      <c r="K340" s="7" t="s">
        <v>10381</v>
      </c>
      <c r="L340" t="s">
        <v>10381</v>
      </c>
      <c r="M340" t="s">
        <v>10</v>
      </c>
      <c r="N340" t="s">
        <v>10381</v>
      </c>
      <c r="Q340" t="s">
        <v>42</v>
      </c>
      <c r="R340" t="b">
        <v>1</v>
      </c>
      <c r="S340" s="2">
        <v>41827</v>
      </c>
    </row>
    <row r="341" spans="11:21" x14ac:dyDescent="0.35">
      <c r="K341" s="7" t="s">
        <v>10382</v>
      </c>
      <c r="L341" t="s">
        <v>10382</v>
      </c>
      <c r="M341" t="s">
        <v>10</v>
      </c>
      <c r="N341" t="s">
        <v>10382</v>
      </c>
      <c r="Q341" t="s">
        <v>42</v>
      </c>
      <c r="R341" t="b">
        <v>1</v>
      </c>
      <c r="S341" s="2">
        <v>41827</v>
      </c>
    </row>
    <row r="342" spans="11:21" x14ac:dyDescent="0.35">
      <c r="K342" s="7" t="s">
        <v>10383</v>
      </c>
      <c r="L342" t="s">
        <v>10383</v>
      </c>
      <c r="M342" t="s">
        <v>10</v>
      </c>
      <c r="N342" t="s">
        <v>10383</v>
      </c>
      <c r="Q342" t="s">
        <v>42</v>
      </c>
      <c r="R342" t="b">
        <v>1</v>
      </c>
      <c r="S342" s="2">
        <v>41827</v>
      </c>
    </row>
    <row r="343" spans="11:21" x14ac:dyDescent="0.35">
      <c r="K343" s="7" t="s">
        <v>10384</v>
      </c>
      <c r="L343" t="s">
        <v>10384</v>
      </c>
      <c r="M343" t="s">
        <v>10</v>
      </c>
      <c r="N343" t="s">
        <v>10384</v>
      </c>
      <c r="Q343" t="s">
        <v>42</v>
      </c>
      <c r="R343" t="b">
        <v>1</v>
      </c>
      <c r="S343" s="2">
        <v>41827</v>
      </c>
    </row>
    <row r="344" spans="11:21" x14ac:dyDescent="0.35">
      <c r="K344" s="7" t="s">
        <v>10385</v>
      </c>
      <c r="L344" t="s">
        <v>10385</v>
      </c>
      <c r="M344" t="s">
        <v>10</v>
      </c>
      <c r="N344" t="s">
        <v>10385</v>
      </c>
      <c r="Q344" t="s">
        <v>42</v>
      </c>
      <c r="R344" t="b">
        <v>1</v>
      </c>
      <c r="S344" s="2">
        <v>41827</v>
      </c>
    </row>
    <row r="345" spans="11:21" x14ac:dyDescent="0.35">
      <c r="K345" s="7" t="s">
        <v>10386</v>
      </c>
      <c r="L345" t="s">
        <v>10386</v>
      </c>
      <c r="M345" t="s">
        <v>10</v>
      </c>
      <c r="N345" t="s">
        <v>10386</v>
      </c>
      <c r="Q345" t="s">
        <v>42</v>
      </c>
      <c r="R345" t="b">
        <v>1</v>
      </c>
      <c r="S345" s="2">
        <v>41827</v>
      </c>
    </row>
    <row r="346" spans="11:21" x14ac:dyDescent="0.35">
      <c r="K346" s="7" t="s">
        <v>10388</v>
      </c>
      <c r="L346" t="s">
        <v>10388</v>
      </c>
      <c r="M346" t="s">
        <v>10</v>
      </c>
      <c r="N346" t="s">
        <v>10388</v>
      </c>
      <c r="Q346" t="s">
        <v>42</v>
      </c>
      <c r="R346" t="b">
        <v>1</v>
      </c>
      <c r="S346" s="2">
        <v>41827</v>
      </c>
      <c r="U346" s="2">
        <v>44757</v>
      </c>
    </row>
    <row r="347" spans="11:21" x14ac:dyDescent="0.35">
      <c r="K347" s="7" t="s">
        <v>10387</v>
      </c>
      <c r="L347" t="s">
        <v>10387</v>
      </c>
      <c r="M347" t="s">
        <v>10</v>
      </c>
      <c r="N347" t="s">
        <v>10387</v>
      </c>
      <c r="Q347" t="s">
        <v>42</v>
      </c>
      <c r="R347" t="b">
        <v>1</v>
      </c>
      <c r="S347" s="2">
        <v>44757</v>
      </c>
    </row>
    <row r="348" spans="11:21" x14ac:dyDescent="0.35">
      <c r="K348" s="7" t="s">
        <v>10389</v>
      </c>
      <c r="L348" t="s">
        <v>10389</v>
      </c>
      <c r="M348" t="s">
        <v>10</v>
      </c>
      <c r="N348" t="s">
        <v>10389</v>
      </c>
      <c r="Q348" t="s">
        <v>42</v>
      </c>
      <c r="R348" t="b">
        <v>1</v>
      </c>
      <c r="S348" s="2">
        <v>41827</v>
      </c>
    </row>
    <row r="349" spans="11:21" x14ac:dyDescent="0.35">
      <c r="K349" s="7" t="s">
        <v>10390</v>
      </c>
      <c r="L349" t="s">
        <v>10390</v>
      </c>
      <c r="M349" t="s">
        <v>10</v>
      </c>
      <c r="N349" t="s">
        <v>10390</v>
      </c>
      <c r="Q349" t="s">
        <v>42</v>
      </c>
      <c r="R349" t="b">
        <v>1</v>
      </c>
      <c r="S349" s="2">
        <v>41827</v>
      </c>
    </row>
    <row r="350" spans="11:21" x14ac:dyDescent="0.35">
      <c r="K350" s="7" t="s">
        <v>10391</v>
      </c>
      <c r="L350" t="s">
        <v>10391</v>
      </c>
      <c r="M350" t="s">
        <v>10</v>
      </c>
      <c r="N350" t="s">
        <v>10391</v>
      </c>
      <c r="Q350" t="s">
        <v>42</v>
      </c>
      <c r="R350" t="b">
        <v>1</v>
      </c>
      <c r="S350" s="2">
        <v>42277</v>
      </c>
    </row>
    <row r="351" spans="11:21" x14ac:dyDescent="0.35">
      <c r="K351" s="7" t="s">
        <v>10392</v>
      </c>
      <c r="L351" t="s">
        <v>10392</v>
      </c>
      <c r="M351" t="s">
        <v>10</v>
      </c>
      <c r="N351" t="s">
        <v>10392</v>
      </c>
      <c r="Q351" t="s">
        <v>42</v>
      </c>
      <c r="R351" t="b">
        <v>1</v>
      </c>
      <c r="S351" s="2">
        <v>41827</v>
      </c>
    </row>
    <row r="352" spans="11:21" x14ac:dyDescent="0.35">
      <c r="K352" s="7" t="s">
        <v>10393</v>
      </c>
      <c r="L352" t="s">
        <v>10393</v>
      </c>
      <c r="M352" t="s">
        <v>10</v>
      </c>
      <c r="N352" t="s">
        <v>10393</v>
      </c>
      <c r="Q352" t="s">
        <v>42</v>
      </c>
      <c r="R352" t="b">
        <v>1</v>
      </c>
      <c r="S352" s="2">
        <v>43296</v>
      </c>
    </row>
    <row r="353" spans="11:19" x14ac:dyDescent="0.35">
      <c r="K353" s="7" t="s">
        <v>10394</v>
      </c>
      <c r="L353" t="s">
        <v>10394</v>
      </c>
      <c r="M353" t="s">
        <v>10</v>
      </c>
      <c r="N353" t="s">
        <v>10394</v>
      </c>
      <c r="Q353" t="s">
        <v>42</v>
      </c>
      <c r="R353" t="b">
        <v>1</v>
      </c>
      <c r="S353" s="2">
        <v>42277</v>
      </c>
    </row>
    <row r="354" spans="11:19" x14ac:dyDescent="0.35">
      <c r="K354" s="7" t="s">
        <v>10395</v>
      </c>
      <c r="L354" t="s">
        <v>10395</v>
      </c>
      <c r="M354" t="s">
        <v>10</v>
      </c>
      <c r="N354" t="s">
        <v>10395</v>
      </c>
      <c r="Q354" t="s">
        <v>42</v>
      </c>
      <c r="R354" t="b">
        <v>1</v>
      </c>
      <c r="S354" s="2">
        <v>41827</v>
      </c>
    </row>
    <row r="355" spans="11:19" x14ac:dyDescent="0.35">
      <c r="K355" s="7" t="s">
        <v>10396</v>
      </c>
      <c r="L355" t="s">
        <v>10396</v>
      </c>
      <c r="M355" t="s">
        <v>10</v>
      </c>
      <c r="N355" t="s">
        <v>10396</v>
      </c>
      <c r="Q355" t="s">
        <v>42</v>
      </c>
      <c r="R355" t="b">
        <v>1</v>
      </c>
      <c r="S355" s="2">
        <v>41827</v>
      </c>
    </row>
    <row r="356" spans="11:19" x14ac:dyDescent="0.35">
      <c r="K356" s="7" t="s">
        <v>10397</v>
      </c>
      <c r="L356" t="s">
        <v>10397</v>
      </c>
      <c r="M356" t="s">
        <v>10</v>
      </c>
      <c r="N356" t="s">
        <v>10397</v>
      </c>
      <c r="Q356" t="s">
        <v>42</v>
      </c>
      <c r="R356" t="b">
        <v>1</v>
      </c>
      <c r="S356" s="2">
        <v>41827</v>
      </c>
    </row>
    <row r="357" spans="11:19" x14ac:dyDescent="0.35">
      <c r="K357" s="7" t="s">
        <v>10398</v>
      </c>
      <c r="L357" t="s">
        <v>10398</v>
      </c>
      <c r="M357" t="s">
        <v>10</v>
      </c>
      <c r="N357" t="s">
        <v>10398</v>
      </c>
      <c r="Q357" t="s">
        <v>42</v>
      </c>
      <c r="R357" t="b">
        <v>1</v>
      </c>
      <c r="S357" s="2">
        <v>41827</v>
      </c>
    </row>
    <row r="358" spans="11:19" x14ac:dyDescent="0.35">
      <c r="K358" s="7" t="s">
        <v>10399</v>
      </c>
      <c r="L358" t="s">
        <v>10399</v>
      </c>
      <c r="M358" t="s">
        <v>10</v>
      </c>
      <c r="N358" t="s">
        <v>10399</v>
      </c>
      <c r="Q358" t="s">
        <v>42</v>
      </c>
      <c r="R358" t="b">
        <v>1</v>
      </c>
      <c r="S358" s="2">
        <v>41827</v>
      </c>
    </row>
    <row r="359" spans="11:19" x14ac:dyDescent="0.35">
      <c r="K359" s="7" t="s">
        <v>10400</v>
      </c>
      <c r="L359" t="s">
        <v>10400</v>
      </c>
      <c r="M359" t="s">
        <v>10</v>
      </c>
      <c r="N359" t="s">
        <v>10400</v>
      </c>
      <c r="Q359" t="s">
        <v>42</v>
      </c>
      <c r="R359" t="b">
        <v>1</v>
      </c>
      <c r="S359" s="2">
        <v>41827</v>
      </c>
    </row>
    <row r="360" spans="11:19" x14ac:dyDescent="0.35">
      <c r="K360" s="7" t="s">
        <v>10401</v>
      </c>
      <c r="L360" t="s">
        <v>10401</v>
      </c>
      <c r="M360" t="s">
        <v>10</v>
      </c>
      <c r="N360" t="s">
        <v>10401</v>
      </c>
      <c r="Q360" t="s">
        <v>42</v>
      </c>
      <c r="R360" t="b">
        <v>1</v>
      </c>
      <c r="S360" s="2">
        <v>41827</v>
      </c>
    </row>
    <row r="361" spans="11:19" x14ac:dyDescent="0.35">
      <c r="K361" s="7" t="s">
        <v>10402</v>
      </c>
      <c r="L361" t="s">
        <v>10402</v>
      </c>
      <c r="M361" t="s">
        <v>10</v>
      </c>
      <c r="N361" t="s">
        <v>10402</v>
      </c>
      <c r="Q361" t="s">
        <v>42</v>
      </c>
      <c r="R361" t="b">
        <v>1</v>
      </c>
      <c r="S361" s="2">
        <v>41827</v>
      </c>
    </row>
    <row r="362" spans="11:19" x14ac:dyDescent="0.35">
      <c r="K362" s="7" t="s">
        <v>10403</v>
      </c>
      <c r="L362" t="s">
        <v>10403</v>
      </c>
      <c r="M362" t="s">
        <v>10</v>
      </c>
      <c r="N362" t="s">
        <v>10403</v>
      </c>
      <c r="Q362" t="s">
        <v>42</v>
      </c>
      <c r="R362" t="b">
        <v>1</v>
      </c>
      <c r="S362" s="2">
        <v>41827</v>
      </c>
    </row>
    <row r="363" spans="11:19" x14ac:dyDescent="0.35">
      <c r="K363" s="7" t="s">
        <v>10404</v>
      </c>
      <c r="L363" t="s">
        <v>10404</v>
      </c>
      <c r="M363" t="s">
        <v>10</v>
      </c>
      <c r="N363" t="s">
        <v>10404</v>
      </c>
      <c r="Q363" t="s">
        <v>42</v>
      </c>
      <c r="R363" t="b">
        <v>1</v>
      </c>
      <c r="S363" s="2">
        <v>41827</v>
      </c>
    </row>
    <row r="364" spans="11:19" x14ac:dyDescent="0.35">
      <c r="K364" s="7" t="s">
        <v>10405</v>
      </c>
      <c r="L364" t="s">
        <v>10405</v>
      </c>
      <c r="M364" t="s">
        <v>10</v>
      </c>
      <c r="N364" t="s">
        <v>10405</v>
      </c>
      <c r="Q364" t="s">
        <v>42</v>
      </c>
      <c r="R364" t="b">
        <v>1</v>
      </c>
      <c r="S364" s="2">
        <v>41827</v>
      </c>
    </row>
    <row r="365" spans="11:19" x14ac:dyDescent="0.35">
      <c r="K365" s="7" t="s">
        <v>10406</v>
      </c>
      <c r="L365" t="s">
        <v>10406</v>
      </c>
      <c r="M365" t="s">
        <v>10</v>
      </c>
      <c r="N365" t="s">
        <v>10406</v>
      </c>
      <c r="Q365" t="s">
        <v>42</v>
      </c>
      <c r="R365" t="b">
        <v>1</v>
      </c>
      <c r="S365" s="2">
        <v>41827</v>
      </c>
    </row>
    <row r="366" spans="11:19" x14ac:dyDescent="0.35">
      <c r="K366" s="7" t="s">
        <v>10407</v>
      </c>
      <c r="L366" t="s">
        <v>10407</v>
      </c>
      <c r="M366" t="s">
        <v>10</v>
      </c>
      <c r="N366" t="s">
        <v>10407</v>
      </c>
      <c r="Q366" t="s">
        <v>42</v>
      </c>
      <c r="R366" t="b">
        <v>1</v>
      </c>
      <c r="S366" s="2">
        <v>41827</v>
      </c>
    </row>
    <row r="367" spans="11:19" x14ac:dyDescent="0.35">
      <c r="K367" s="7" t="s">
        <v>10408</v>
      </c>
      <c r="L367" t="s">
        <v>10408</v>
      </c>
      <c r="M367" t="s">
        <v>10</v>
      </c>
      <c r="N367" t="s">
        <v>10408</v>
      </c>
      <c r="Q367" t="s">
        <v>42</v>
      </c>
      <c r="R367" t="b">
        <v>1</v>
      </c>
      <c r="S367" s="2">
        <v>41827</v>
      </c>
    </row>
    <row r="368" spans="11:19" x14ac:dyDescent="0.35">
      <c r="K368" s="7" t="s">
        <v>10409</v>
      </c>
      <c r="L368" t="s">
        <v>10409</v>
      </c>
      <c r="M368" t="s">
        <v>10</v>
      </c>
      <c r="N368" t="s">
        <v>10409</v>
      </c>
      <c r="Q368" t="s">
        <v>42</v>
      </c>
      <c r="R368" t="b">
        <v>1</v>
      </c>
      <c r="S368" s="2">
        <v>41827</v>
      </c>
    </row>
    <row r="369" spans="11:21" x14ac:dyDescent="0.35">
      <c r="K369" s="7" t="s">
        <v>10410</v>
      </c>
      <c r="L369" t="s">
        <v>10410</v>
      </c>
      <c r="M369" t="s">
        <v>10</v>
      </c>
      <c r="N369" t="s">
        <v>10410</v>
      </c>
      <c r="Q369" t="s">
        <v>42</v>
      </c>
      <c r="R369" t="b">
        <v>1</v>
      </c>
      <c r="S369" s="2">
        <v>41827</v>
      </c>
    </row>
    <row r="370" spans="11:21" x14ac:dyDescent="0.35">
      <c r="K370" s="7" t="s">
        <v>10411</v>
      </c>
      <c r="L370" t="s">
        <v>10411</v>
      </c>
      <c r="M370" t="s">
        <v>10</v>
      </c>
      <c r="N370" t="s">
        <v>10411</v>
      </c>
      <c r="Q370" t="s">
        <v>42</v>
      </c>
      <c r="R370" t="b">
        <v>1</v>
      </c>
      <c r="S370" s="2">
        <v>42277</v>
      </c>
    </row>
    <row r="371" spans="11:21" x14ac:dyDescent="0.35">
      <c r="K371" s="7" t="s">
        <v>10412</v>
      </c>
      <c r="L371" t="s">
        <v>10412</v>
      </c>
      <c r="M371" t="s">
        <v>10</v>
      </c>
      <c r="N371" t="s">
        <v>10412</v>
      </c>
      <c r="Q371" t="s">
        <v>42</v>
      </c>
      <c r="R371" t="b">
        <v>1</v>
      </c>
      <c r="S371" s="2">
        <v>41827</v>
      </c>
    </row>
    <row r="372" spans="11:21" x14ac:dyDescent="0.35">
      <c r="K372" s="7" t="s">
        <v>10413</v>
      </c>
      <c r="L372" t="s">
        <v>10413</v>
      </c>
      <c r="M372" t="s">
        <v>10</v>
      </c>
      <c r="N372" t="s">
        <v>10413</v>
      </c>
      <c r="Q372" t="s">
        <v>42</v>
      </c>
      <c r="R372" t="b">
        <v>1</v>
      </c>
      <c r="S372" s="2">
        <v>44027</v>
      </c>
    </row>
    <row r="373" spans="11:21" x14ac:dyDescent="0.35">
      <c r="K373" s="7" t="s">
        <v>10414</v>
      </c>
      <c r="L373" t="s">
        <v>10414</v>
      </c>
      <c r="M373" t="s">
        <v>10</v>
      </c>
      <c r="N373" t="s">
        <v>10414</v>
      </c>
      <c r="Q373" t="s">
        <v>42</v>
      </c>
      <c r="R373" t="b">
        <v>1</v>
      </c>
      <c r="S373" s="2">
        <v>41827</v>
      </c>
    </row>
    <row r="374" spans="11:21" x14ac:dyDescent="0.35">
      <c r="K374" s="7" t="s">
        <v>10415</v>
      </c>
      <c r="L374" t="s">
        <v>10415</v>
      </c>
      <c r="M374" t="s">
        <v>10</v>
      </c>
      <c r="N374" t="s">
        <v>10415</v>
      </c>
      <c r="Q374" t="s">
        <v>42</v>
      </c>
      <c r="R374" t="b">
        <v>1</v>
      </c>
      <c r="S374" s="2">
        <v>41827</v>
      </c>
      <c r="U374" s="2">
        <v>44027</v>
      </c>
    </row>
    <row r="375" spans="11:21" x14ac:dyDescent="0.35">
      <c r="K375" s="7" t="s">
        <v>10416</v>
      </c>
      <c r="L375" t="s">
        <v>10416</v>
      </c>
      <c r="M375" t="s">
        <v>10</v>
      </c>
      <c r="N375" t="s">
        <v>10416</v>
      </c>
      <c r="Q375" t="s">
        <v>42</v>
      </c>
      <c r="R375" t="b">
        <v>1</v>
      </c>
      <c r="S375" s="2">
        <v>44027</v>
      </c>
    </row>
    <row r="376" spans="11:21" x14ac:dyDescent="0.35">
      <c r="K376" s="7" t="s">
        <v>10417</v>
      </c>
      <c r="L376" t="s">
        <v>10417</v>
      </c>
      <c r="M376" t="s">
        <v>10</v>
      </c>
      <c r="N376" t="s">
        <v>10417</v>
      </c>
      <c r="Q376" t="s">
        <v>42</v>
      </c>
      <c r="R376" t="b">
        <v>1</v>
      </c>
      <c r="S376" s="2">
        <v>41827</v>
      </c>
    </row>
    <row r="377" spans="11:21" x14ac:dyDescent="0.35">
      <c r="K377" s="7" t="s">
        <v>10418</v>
      </c>
      <c r="L377" t="s">
        <v>10418</v>
      </c>
      <c r="M377" t="s">
        <v>10</v>
      </c>
      <c r="N377" t="s">
        <v>10418</v>
      </c>
      <c r="Q377" t="s">
        <v>42</v>
      </c>
      <c r="R377" t="b">
        <v>1</v>
      </c>
      <c r="S377" s="2">
        <v>41827</v>
      </c>
    </row>
    <row r="378" spans="11:21" x14ac:dyDescent="0.35">
      <c r="K378" s="7" t="s">
        <v>10419</v>
      </c>
      <c r="L378" t="s">
        <v>10419</v>
      </c>
      <c r="M378" t="s">
        <v>10</v>
      </c>
      <c r="N378" t="s">
        <v>10419</v>
      </c>
      <c r="Q378" t="s">
        <v>42</v>
      </c>
      <c r="R378" t="b">
        <v>1</v>
      </c>
      <c r="S378" s="2">
        <v>41827</v>
      </c>
    </row>
    <row r="379" spans="11:21" x14ac:dyDescent="0.35">
      <c r="K379" s="7" t="s">
        <v>10420</v>
      </c>
      <c r="L379" t="s">
        <v>10420</v>
      </c>
      <c r="M379" t="s">
        <v>10</v>
      </c>
      <c r="N379" t="s">
        <v>10420</v>
      </c>
      <c r="Q379" t="s">
        <v>42</v>
      </c>
      <c r="R379" t="b">
        <v>1</v>
      </c>
      <c r="S379" s="2">
        <v>41827</v>
      </c>
    </row>
    <row r="380" spans="11:21" x14ac:dyDescent="0.35">
      <c r="K380" s="7" t="s">
        <v>10421</v>
      </c>
      <c r="L380" t="s">
        <v>10421</v>
      </c>
      <c r="M380" t="s">
        <v>10</v>
      </c>
      <c r="N380" t="s">
        <v>10421</v>
      </c>
      <c r="Q380" t="s">
        <v>42</v>
      </c>
      <c r="R380" t="b">
        <v>1</v>
      </c>
      <c r="S380" s="2">
        <v>41827</v>
      </c>
    </row>
    <row r="381" spans="11:21" x14ac:dyDescent="0.35">
      <c r="K381" s="7" t="s">
        <v>10422</v>
      </c>
      <c r="L381" t="s">
        <v>10422</v>
      </c>
      <c r="M381" t="s">
        <v>10</v>
      </c>
      <c r="N381" t="s">
        <v>10422</v>
      </c>
      <c r="Q381" t="s">
        <v>42</v>
      </c>
      <c r="R381" t="b">
        <v>1</v>
      </c>
      <c r="S381" s="2">
        <v>41827</v>
      </c>
    </row>
    <row r="382" spans="11:21" x14ac:dyDescent="0.35">
      <c r="K382" s="7" t="s">
        <v>10423</v>
      </c>
      <c r="L382" t="s">
        <v>10423</v>
      </c>
      <c r="M382" t="s">
        <v>10</v>
      </c>
      <c r="N382" t="s">
        <v>10423</v>
      </c>
      <c r="Q382" t="s">
        <v>42</v>
      </c>
      <c r="R382" t="b">
        <v>1</v>
      </c>
      <c r="S382" s="2">
        <v>41827</v>
      </c>
    </row>
    <row r="383" spans="11:21" x14ac:dyDescent="0.35">
      <c r="K383" s="7" t="s">
        <v>10424</v>
      </c>
      <c r="L383" t="s">
        <v>10424</v>
      </c>
      <c r="M383" t="s">
        <v>10</v>
      </c>
      <c r="N383" t="s">
        <v>10424</v>
      </c>
      <c r="Q383" t="s">
        <v>42</v>
      </c>
      <c r="R383" t="b">
        <v>1</v>
      </c>
      <c r="S383" s="2">
        <v>41827</v>
      </c>
    </row>
    <row r="384" spans="11:21" x14ac:dyDescent="0.35">
      <c r="K384" s="7" t="s">
        <v>10425</v>
      </c>
      <c r="L384" t="s">
        <v>10425</v>
      </c>
      <c r="M384" t="s">
        <v>10</v>
      </c>
      <c r="N384" t="s">
        <v>10425</v>
      </c>
      <c r="Q384" t="s">
        <v>42</v>
      </c>
      <c r="R384" t="b">
        <v>1</v>
      </c>
      <c r="S384" s="2">
        <v>41827</v>
      </c>
    </row>
    <row r="385" spans="11:19" x14ac:dyDescent="0.35">
      <c r="K385" s="7" t="s">
        <v>10426</v>
      </c>
      <c r="L385" t="s">
        <v>10426</v>
      </c>
      <c r="M385" t="s">
        <v>10</v>
      </c>
      <c r="N385" t="s">
        <v>10426</v>
      </c>
      <c r="Q385" t="s">
        <v>42</v>
      </c>
      <c r="R385" t="b">
        <v>1</v>
      </c>
      <c r="S385" s="2">
        <v>41827</v>
      </c>
    </row>
    <row r="386" spans="11:19" x14ac:dyDescent="0.35">
      <c r="K386" s="7" t="s">
        <v>10427</v>
      </c>
      <c r="L386" t="s">
        <v>10427</v>
      </c>
      <c r="M386" t="s">
        <v>10</v>
      </c>
      <c r="N386" t="s">
        <v>10427</v>
      </c>
      <c r="Q386" t="s">
        <v>42</v>
      </c>
      <c r="R386" t="b">
        <v>1</v>
      </c>
      <c r="S386" s="2">
        <v>41827</v>
      </c>
    </row>
    <row r="387" spans="11:19" x14ac:dyDescent="0.35">
      <c r="K387" s="7" t="s">
        <v>10428</v>
      </c>
      <c r="L387" t="s">
        <v>10428</v>
      </c>
      <c r="M387" t="s">
        <v>10</v>
      </c>
      <c r="N387" t="s">
        <v>10428</v>
      </c>
      <c r="Q387" t="s">
        <v>42</v>
      </c>
      <c r="R387" t="b">
        <v>1</v>
      </c>
      <c r="S387" s="2">
        <v>45580</v>
      </c>
    </row>
    <row r="388" spans="11:19" x14ac:dyDescent="0.35">
      <c r="K388" s="7" t="s">
        <v>10429</v>
      </c>
      <c r="L388" t="s">
        <v>10429</v>
      </c>
      <c r="M388" t="s">
        <v>10</v>
      </c>
      <c r="N388" t="s">
        <v>10429</v>
      </c>
      <c r="Q388" t="s">
        <v>42</v>
      </c>
      <c r="R388" t="b">
        <v>1</v>
      </c>
      <c r="S388" s="2">
        <v>41827</v>
      </c>
    </row>
    <row r="389" spans="11:19" x14ac:dyDescent="0.35">
      <c r="K389" s="7" t="s">
        <v>10430</v>
      </c>
      <c r="L389" t="s">
        <v>10430</v>
      </c>
      <c r="M389" t="s">
        <v>10</v>
      </c>
      <c r="N389" t="s">
        <v>10430</v>
      </c>
      <c r="Q389" t="s">
        <v>42</v>
      </c>
      <c r="R389" t="b">
        <v>1</v>
      </c>
      <c r="S389" s="2">
        <v>41827</v>
      </c>
    </row>
    <row r="390" spans="11:19" x14ac:dyDescent="0.35">
      <c r="K390" s="7" t="s">
        <v>10431</v>
      </c>
      <c r="L390" t="s">
        <v>10431</v>
      </c>
      <c r="M390" t="s">
        <v>10</v>
      </c>
      <c r="N390" t="s">
        <v>10431</v>
      </c>
      <c r="Q390" t="s">
        <v>42</v>
      </c>
      <c r="R390" t="b">
        <v>1</v>
      </c>
      <c r="S390" s="2">
        <v>41827</v>
      </c>
    </row>
    <row r="391" spans="11:19" x14ac:dyDescent="0.35">
      <c r="K391" s="7" t="s">
        <v>10432</v>
      </c>
      <c r="L391" t="s">
        <v>10432</v>
      </c>
      <c r="M391" t="s">
        <v>10</v>
      </c>
      <c r="N391" t="s">
        <v>10432</v>
      </c>
      <c r="Q391" t="s">
        <v>42</v>
      </c>
      <c r="R391" t="b">
        <v>1</v>
      </c>
      <c r="S391" s="2">
        <v>41827</v>
      </c>
    </row>
    <row r="392" spans="11:19" x14ac:dyDescent="0.35">
      <c r="K392" s="7" t="s">
        <v>10433</v>
      </c>
      <c r="L392" t="s">
        <v>10433</v>
      </c>
      <c r="M392" t="s">
        <v>10</v>
      </c>
      <c r="N392" t="s">
        <v>10433</v>
      </c>
      <c r="Q392" t="s">
        <v>42</v>
      </c>
      <c r="R392" t="b">
        <v>1</v>
      </c>
      <c r="S392" s="2">
        <v>41827</v>
      </c>
    </row>
    <row r="393" spans="11:19" x14ac:dyDescent="0.35">
      <c r="K393" s="7" t="s">
        <v>10434</v>
      </c>
      <c r="L393" t="s">
        <v>10434</v>
      </c>
      <c r="M393" t="s">
        <v>10</v>
      </c>
      <c r="N393" t="s">
        <v>10434</v>
      </c>
      <c r="Q393" t="s">
        <v>42</v>
      </c>
      <c r="R393" t="b">
        <v>1</v>
      </c>
      <c r="S393" s="2">
        <v>41827</v>
      </c>
    </row>
    <row r="394" spans="11:19" x14ac:dyDescent="0.35">
      <c r="K394" s="7" t="s">
        <v>10435</v>
      </c>
      <c r="L394" t="s">
        <v>10435</v>
      </c>
      <c r="M394" t="s">
        <v>10</v>
      </c>
      <c r="N394" t="s">
        <v>10435</v>
      </c>
      <c r="Q394" t="s">
        <v>42</v>
      </c>
      <c r="R394" t="b">
        <v>1</v>
      </c>
      <c r="S394" s="2">
        <v>42277</v>
      </c>
    </row>
    <row r="395" spans="11:19" x14ac:dyDescent="0.35">
      <c r="K395" s="7" t="s">
        <v>10436</v>
      </c>
      <c r="L395" t="s">
        <v>10436</v>
      </c>
      <c r="M395" t="s">
        <v>10</v>
      </c>
      <c r="N395" t="s">
        <v>10436</v>
      </c>
      <c r="Q395" t="s">
        <v>42</v>
      </c>
      <c r="R395" t="b">
        <v>1</v>
      </c>
      <c r="S395" s="2">
        <v>41827</v>
      </c>
    </row>
    <row r="396" spans="11:19" x14ac:dyDescent="0.35">
      <c r="K396" s="7" t="s">
        <v>10437</v>
      </c>
      <c r="L396" t="s">
        <v>10437</v>
      </c>
      <c r="M396" t="s">
        <v>10</v>
      </c>
      <c r="N396" t="s">
        <v>10437</v>
      </c>
      <c r="Q396" t="s">
        <v>42</v>
      </c>
      <c r="R396" t="b">
        <v>1</v>
      </c>
      <c r="S396" s="2">
        <v>42277</v>
      </c>
    </row>
    <row r="397" spans="11:19" x14ac:dyDescent="0.35">
      <c r="K397" s="7" t="s">
        <v>10439</v>
      </c>
      <c r="L397" t="s">
        <v>10439</v>
      </c>
      <c r="M397" t="s">
        <v>10</v>
      </c>
      <c r="N397" t="s">
        <v>10439</v>
      </c>
      <c r="Q397" t="s">
        <v>42</v>
      </c>
      <c r="R397" t="b">
        <v>1</v>
      </c>
      <c r="S397" s="2">
        <v>41827</v>
      </c>
    </row>
    <row r="398" spans="11:19" x14ac:dyDescent="0.35">
      <c r="K398" s="7" t="s">
        <v>10440</v>
      </c>
      <c r="L398" t="s">
        <v>10440</v>
      </c>
      <c r="M398" t="s">
        <v>10</v>
      </c>
      <c r="N398" t="s">
        <v>10440</v>
      </c>
      <c r="Q398" t="s">
        <v>42</v>
      </c>
      <c r="R398" t="b">
        <v>1</v>
      </c>
      <c r="S398" s="2">
        <v>41827</v>
      </c>
    </row>
    <row r="399" spans="11:19" x14ac:dyDescent="0.35">
      <c r="K399" s="7" t="s">
        <v>10441</v>
      </c>
      <c r="L399" t="s">
        <v>10441</v>
      </c>
      <c r="M399" t="s">
        <v>10</v>
      </c>
      <c r="N399" t="s">
        <v>10441</v>
      </c>
      <c r="Q399" t="s">
        <v>42</v>
      </c>
      <c r="R399" t="b">
        <v>1</v>
      </c>
      <c r="S399" s="2">
        <v>41827</v>
      </c>
    </row>
    <row r="400" spans="11:19" x14ac:dyDescent="0.35">
      <c r="K400" s="7" t="s">
        <v>10442</v>
      </c>
      <c r="L400" t="s">
        <v>10442</v>
      </c>
      <c r="M400" t="s">
        <v>10</v>
      </c>
      <c r="N400" t="s">
        <v>10442</v>
      </c>
      <c r="Q400" t="s">
        <v>42</v>
      </c>
      <c r="R400" t="b">
        <v>1</v>
      </c>
      <c r="S400" s="2">
        <v>42277</v>
      </c>
    </row>
    <row r="401" spans="11:22" x14ac:dyDescent="0.35">
      <c r="K401" s="7" t="s">
        <v>10443</v>
      </c>
      <c r="L401" t="s">
        <v>10443</v>
      </c>
      <c r="M401" t="s">
        <v>10</v>
      </c>
      <c r="N401" t="s">
        <v>10443</v>
      </c>
      <c r="Q401" t="s">
        <v>42</v>
      </c>
      <c r="R401" t="b">
        <v>1</v>
      </c>
      <c r="S401" s="2">
        <v>45580</v>
      </c>
    </row>
    <row r="402" spans="11:22" x14ac:dyDescent="0.35">
      <c r="K402" s="7" t="s">
        <v>10444</v>
      </c>
      <c r="L402" t="s">
        <v>10444</v>
      </c>
      <c r="M402" t="s">
        <v>10</v>
      </c>
      <c r="N402" t="s">
        <v>10444</v>
      </c>
      <c r="Q402" t="s">
        <v>42</v>
      </c>
      <c r="R402" t="b">
        <v>1</v>
      </c>
      <c r="S402" s="2">
        <v>41827</v>
      </c>
    </row>
    <row r="403" spans="11:22" x14ac:dyDescent="0.35">
      <c r="K403" s="7" t="s">
        <v>10448</v>
      </c>
      <c r="L403" t="s">
        <v>8864</v>
      </c>
      <c r="M403" t="s">
        <v>10</v>
      </c>
      <c r="N403" t="s">
        <v>10448</v>
      </c>
      <c r="Q403" t="s">
        <v>42</v>
      </c>
      <c r="R403" t="b">
        <v>1</v>
      </c>
      <c r="S403" s="2">
        <v>43661</v>
      </c>
    </row>
    <row r="404" spans="11:22" x14ac:dyDescent="0.35">
      <c r="K404" s="7" t="s">
        <v>10449</v>
      </c>
      <c r="L404" t="s">
        <v>8884</v>
      </c>
      <c r="M404" t="s">
        <v>10</v>
      </c>
      <c r="N404" t="s">
        <v>10449</v>
      </c>
      <c r="Q404" t="s">
        <v>42</v>
      </c>
      <c r="R404" t="b">
        <v>1</v>
      </c>
      <c r="S404" s="2">
        <v>43661</v>
      </c>
    </row>
    <row r="405" spans="11:22" x14ac:dyDescent="0.35">
      <c r="K405" s="7" t="s">
        <v>10450</v>
      </c>
      <c r="L405" t="s">
        <v>8910</v>
      </c>
      <c r="M405" t="s">
        <v>10</v>
      </c>
      <c r="N405" t="s">
        <v>10450</v>
      </c>
      <c r="Q405" t="s">
        <v>42</v>
      </c>
      <c r="R405" t="b">
        <v>1</v>
      </c>
      <c r="S405" s="2">
        <v>43661</v>
      </c>
    </row>
    <row r="406" spans="11:22" x14ac:dyDescent="0.35">
      <c r="K406" t="s">
        <v>10461</v>
      </c>
      <c r="M406" t="s">
        <v>10</v>
      </c>
      <c r="S406" s="2">
        <v>44027</v>
      </c>
    </row>
    <row r="407" spans="11:22" x14ac:dyDescent="0.35">
      <c r="K407" s="6" t="s">
        <v>9042</v>
      </c>
      <c r="L407" t="s">
        <v>1116</v>
      </c>
      <c r="M407" t="s">
        <v>10</v>
      </c>
      <c r="N407" t="s">
        <v>9042</v>
      </c>
      <c r="Q407" t="s">
        <v>42</v>
      </c>
      <c r="R407" t="b">
        <v>0</v>
      </c>
      <c r="S407" s="2">
        <v>41827</v>
      </c>
    </row>
    <row r="408" spans="11:22" x14ac:dyDescent="0.35">
      <c r="K408" s="7" t="s">
        <v>10445</v>
      </c>
      <c r="L408" t="s">
        <v>8686</v>
      </c>
      <c r="M408" t="s">
        <v>10</v>
      </c>
      <c r="N408" t="s">
        <v>10458</v>
      </c>
      <c r="Q408" t="s">
        <v>42</v>
      </c>
      <c r="R408" t="b">
        <v>1</v>
      </c>
      <c r="S408" s="2">
        <v>41827</v>
      </c>
    </row>
    <row r="409" spans="11:22" x14ac:dyDescent="0.35">
      <c r="K409" s="7" t="s">
        <v>10446</v>
      </c>
      <c r="L409" t="s">
        <v>8802</v>
      </c>
      <c r="M409" t="s">
        <v>10</v>
      </c>
      <c r="N409" t="s">
        <v>10459</v>
      </c>
      <c r="Q409" t="s">
        <v>42</v>
      </c>
      <c r="R409" t="b">
        <v>1</v>
      </c>
      <c r="S409" s="2">
        <v>41827</v>
      </c>
    </row>
    <row r="410" spans="11:22" x14ac:dyDescent="0.35">
      <c r="K410" s="7" t="s">
        <v>10451</v>
      </c>
      <c r="L410" t="s">
        <v>8945</v>
      </c>
      <c r="M410" t="s">
        <v>10</v>
      </c>
      <c r="N410" t="s">
        <v>10457</v>
      </c>
      <c r="Q410" t="s">
        <v>42</v>
      </c>
      <c r="R410" t="b">
        <v>1</v>
      </c>
      <c r="S410" s="2">
        <v>44027</v>
      </c>
    </row>
    <row r="411" spans="11:22" x14ac:dyDescent="0.35">
      <c r="K411" t="s">
        <v>10462</v>
      </c>
      <c r="M411" t="s">
        <v>10</v>
      </c>
      <c r="S411" s="2">
        <v>45122</v>
      </c>
      <c r="V411" s="2">
        <v>45580</v>
      </c>
    </row>
    <row r="412" spans="11:22" x14ac:dyDescent="0.35">
      <c r="K412" s="6" t="s">
        <v>9042</v>
      </c>
      <c r="L412" t="s">
        <v>1116</v>
      </c>
      <c r="M412" t="s">
        <v>10</v>
      </c>
      <c r="N412" t="s">
        <v>9042</v>
      </c>
      <c r="P412" t="s">
        <v>8991</v>
      </c>
      <c r="Q412" t="s">
        <v>42</v>
      </c>
      <c r="R412" t="b">
        <v>1</v>
      </c>
      <c r="S412" s="2">
        <v>41827</v>
      </c>
    </row>
    <row r="413" spans="11:22" x14ac:dyDescent="0.35">
      <c r="K413" s="7" t="s">
        <v>10303</v>
      </c>
      <c r="L413" t="s">
        <v>10303</v>
      </c>
      <c r="M413" t="s">
        <v>10</v>
      </c>
      <c r="N413" t="s">
        <v>10303</v>
      </c>
      <c r="Q413" t="s">
        <v>8992</v>
      </c>
      <c r="R413" t="b">
        <v>1</v>
      </c>
      <c r="S413" s="2">
        <v>41827</v>
      </c>
    </row>
    <row r="414" spans="11:22" x14ac:dyDescent="0.35">
      <c r="K414" s="7" t="s">
        <v>10253</v>
      </c>
      <c r="L414" t="s">
        <v>10253</v>
      </c>
      <c r="M414" t="s">
        <v>10</v>
      </c>
      <c r="N414" t="s">
        <v>10253</v>
      </c>
      <c r="Q414" t="s">
        <v>8992</v>
      </c>
      <c r="R414" t="b">
        <v>1</v>
      </c>
      <c r="S414" s="2">
        <v>41827</v>
      </c>
    </row>
    <row r="415" spans="11:22" x14ac:dyDescent="0.35">
      <c r="K415" s="7" t="s">
        <v>10254</v>
      </c>
      <c r="L415" t="s">
        <v>10254</v>
      </c>
      <c r="M415" t="s">
        <v>10</v>
      </c>
      <c r="N415" t="s">
        <v>10254</v>
      </c>
      <c r="Q415" t="s">
        <v>8992</v>
      </c>
      <c r="R415" t="b">
        <v>1</v>
      </c>
      <c r="S415" s="2">
        <v>41827</v>
      </c>
    </row>
    <row r="416" spans="11:22" x14ac:dyDescent="0.35">
      <c r="K416" s="7" t="s">
        <v>10255</v>
      </c>
      <c r="L416" t="s">
        <v>10255</v>
      </c>
      <c r="M416" t="s">
        <v>10</v>
      </c>
      <c r="N416" t="s">
        <v>10255</v>
      </c>
      <c r="Q416" t="s">
        <v>8992</v>
      </c>
      <c r="R416" t="b">
        <v>1</v>
      </c>
      <c r="S416" s="2">
        <v>41827</v>
      </c>
    </row>
    <row r="417" spans="11:19" x14ac:dyDescent="0.35">
      <c r="K417" s="7" t="s">
        <v>10256</v>
      </c>
      <c r="L417" t="s">
        <v>10256</v>
      </c>
      <c r="M417" t="s">
        <v>10</v>
      </c>
      <c r="N417" t="s">
        <v>10256</v>
      </c>
      <c r="Q417" t="s">
        <v>8992</v>
      </c>
      <c r="R417" t="b">
        <v>1</v>
      </c>
      <c r="S417" s="2">
        <v>41827</v>
      </c>
    </row>
    <row r="418" spans="11:19" x14ac:dyDescent="0.35">
      <c r="K418" s="7" t="s">
        <v>10257</v>
      </c>
      <c r="L418" t="s">
        <v>10257</v>
      </c>
      <c r="M418" t="s">
        <v>10</v>
      </c>
      <c r="N418" t="s">
        <v>10257</v>
      </c>
      <c r="Q418" t="s">
        <v>8992</v>
      </c>
      <c r="R418" t="b">
        <v>1</v>
      </c>
      <c r="S418" s="2">
        <v>41827</v>
      </c>
    </row>
    <row r="419" spans="11:19" x14ac:dyDescent="0.35">
      <c r="K419" s="7" t="s">
        <v>10258</v>
      </c>
      <c r="L419" t="s">
        <v>10258</v>
      </c>
      <c r="M419" t="s">
        <v>10</v>
      </c>
      <c r="N419" t="s">
        <v>10258</v>
      </c>
      <c r="Q419" t="s">
        <v>8992</v>
      </c>
      <c r="R419" t="b">
        <v>1</v>
      </c>
      <c r="S419" s="2">
        <v>41827</v>
      </c>
    </row>
    <row r="420" spans="11:19" x14ac:dyDescent="0.35">
      <c r="K420" s="7" t="s">
        <v>10259</v>
      </c>
      <c r="L420" t="s">
        <v>10259</v>
      </c>
      <c r="M420" t="s">
        <v>10</v>
      </c>
      <c r="N420" t="s">
        <v>10259</v>
      </c>
      <c r="Q420" t="s">
        <v>8992</v>
      </c>
      <c r="R420" t="b">
        <v>1</v>
      </c>
      <c r="S420" s="2">
        <v>41827</v>
      </c>
    </row>
    <row r="421" spans="11:19" x14ac:dyDescent="0.35">
      <c r="K421" s="7" t="s">
        <v>10260</v>
      </c>
      <c r="L421" t="s">
        <v>10260</v>
      </c>
      <c r="M421" t="s">
        <v>10</v>
      </c>
      <c r="N421" t="s">
        <v>10260</v>
      </c>
      <c r="Q421" t="s">
        <v>8992</v>
      </c>
      <c r="R421" t="b">
        <v>1</v>
      </c>
      <c r="S421" s="2">
        <v>41827</v>
      </c>
    </row>
    <row r="422" spans="11:19" x14ac:dyDescent="0.35">
      <c r="K422" s="7" t="s">
        <v>10261</v>
      </c>
      <c r="L422" t="s">
        <v>10261</v>
      </c>
      <c r="M422" t="s">
        <v>10</v>
      </c>
      <c r="N422" t="s">
        <v>10261</v>
      </c>
      <c r="Q422" t="s">
        <v>8992</v>
      </c>
      <c r="R422" t="b">
        <v>1</v>
      </c>
      <c r="S422" s="2">
        <v>41827</v>
      </c>
    </row>
    <row r="423" spans="11:19" x14ac:dyDescent="0.35">
      <c r="K423" s="7" t="s">
        <v>10262</v>
      </c>
      <c r="L423" t="s">
        <v>10262</v>
      </c>
      <c r="M423" t="s">
        <v>10</v>
      </c>
      <c r="N423" t="s">
        <v>10262</v>
      </c>
      <c r="Q423" t="s">
        <v>8992</v>
      </c>
      <c r="R423" t="b">
        <v>1</v>
      </c>
      <c r="S423" s="2">
        <v>41827</v>
      </c>
    </row>
    <row r="424" spans="11:19" x14ac:dyDescent="0.35">
      <c r="K424" s="7" t="s">
        <v>10263</v>
      </c>
      <c r="L424" t="s">
        <v>10263</v>
      </c>
      <c r="M424" t="s">
        <v>10</v>
      </c>
      <c r="N424" t="s">
        <v>10263</v>
      </c>
      <c r="Q424" t="s">
        <v>8992</v>
      </c>
      <c r="R424" t="b">
        <v>1</v>
      </c>
      <c r="S424" s="2">
        <v>41827</v>
      </c>
    </row>
    <row r="425" spans="11:19" x14ac:dyDescent="0.35">
      <c r="K425" s="7" t="s">
        <v>10264</v>
      </c>
      <c r="L425" t="s">
        <v>10264</v>
      </c>
      <c r="M425" t="s">
        <v>10</v>
      </c>
      <c r="N425" t="s">
        <v>10264</v>
      </c>
      <c r="Q425" t="s">
        <v>8992</v>
      </c>
      <c r="R425" t="b">
        <v>1</v>
      </c>
      <c r="S425" s="2">
        <v>41827</v>
      </c>
    </row>
    <row r="426" spans="11:19" x14ac:dyDescent="0.35">
      <c r="K426" s="7" t="s">
        <v>10265</v>
      </c>
      <c r="L426" t="s">
        <v>10265</v>
      </c>
      <c r="M426" t="s">
        <v>10</v>
      </c>
      <c r="N426" t="s">
        <v>10265</v>
      </c>
      <c r="Q426" t="s">
        <v>8992</v>
      </c>
      <c r="R426" t="b">
        <v>1</v>
      </c>
      <c r="S426" s="2">
        <v>41827</v>
      </c>
    </row>
    <row r="427" spans="11:19" x14ac:dyDescent="0.35">
      <c r="K427" s="7" t="s">
        <v>10266</v>
      </c>
      <c r="L427" t="s">
        <v>10266</v>
      </c>
      <c r="M427" t="s">
        <v>10</v>
      </c>
      <c r="N427" t="s">
        <v>10266</v>
      </c>
      <c r="Q427" t="s">
        <v>8992</v>
      </c>
      <c r="R427" t="b">
        <v>1</v>
      </c>
      <c r="S427" s="2">
        <v>41827</v>
      </c>
    </row>
    <row r="428" spans="11:19" x14ac:dyDescent="0.35">
      <c r="K428" s="7" t="s">
        <v>10267</v>
      </c>
      <c r="L428" t="s">
        <v>10267</v>
      </c>
      <c r="M428" t="s">
        <v>10</v>
      </c>
      <c r="N428" t="s">
        <v>10267</v>
      </c>
      <c r="Q428" t="s">
        <v>8992</v>
      </c>
      <c r="R428" t="b">
        <v>1</v>
      </c>
      <c r="S428" s="2">
        <v>41827</v>
      </c>
    </row>
    <row r="429" spans="11:19" x14ac:dyDescent="0.35">
      <c r="K429" s="7" t="s">
        <v>10268</v>
      </c>
      <c r="L429" t="s">
        <v>10268</v>
      </c>
      <c r="M429" t="s">
        <v>10</v>
      </c>
      <c r="N429" t="s">
        <v>10268</v>
      </c>
      <c r="Q429" t="s">
        <v>8992</v>
      </c>
      <c r="R429" t="b">
        <v>1</v>
      </c>
      <c r="S429" s="2">
        <v>41827</v>
      </c>
    </row>
    <row r="430" spans="11:19" x14ac:dyDescent="0.35">
      <c r="K430" s="7" t="s">
        <v>10269</v>
      </c>
      <c r="L430" t="s">
        <v>10269</v>
      </c>
      <c r="M430" t="s">
        <v>10</v>
      </c>
      <c r="N430" t="s">
        <v>10269</v>
      </c>
      <c r="Q430" t="s">
        <v>8992</v>
      </c>
      <c r="R430" t="b">
        <v>1</v>
      </c>
      <c r="S430" s="2">
        <v>41827</v>
      </c>
    </row>
    <row r="431" spans="11:19" x14ac:dyDescent="0.35">
      <c r="K431" s="7" t="s">
        <v>10270</v>
      </c>
      <c r="L431" t="s">
        <v>10270</v>
      </c>
      <c r="M431" t="s">
        <v>10</v>
      </c>
      <c r="N431" t="s">
        <v>10270</v>
      </c>
      <c r="Q431" t="s">
        <v>8992</v>
      </c>
      <c r="R431" t="b">
        <v>1</v>
      </c>
      <c r="S431" s="2">
        <v>41827</v>
      </c>
    </row>
    <row r="432" spans="11:19" x14ac:dyDescent="0.35">
      <c r="K432" s="7" t="s">
        <v>10271</v>
      </c>
      <c r="L432" t="s">
        <v>10271</v>
      </c>
      <c r="M432" t="s">
        <v>10</v>
      </c>
      <c r="N432" t="s">
        <v>10271</v>
      </c>
      <c r="Q432" t="s">
        <v>8992</v>
      </c>
      <c r="R432" t="b">
        <v>1</v>
      </c>
      <c r="S432" s="2">
        <v>41827</v>
      </c>
    </row>
    <row r="433" spans="11:19" x14ac:dyDescent="0.35">
      <c r="K433" s="7" t="s">
        <v>10272</v>
      </c>
      <c r="L433" t="s">
        <v>10272</v>
      </c>
      <c r="M433" t="s">
        <v>10</v>
      </c>
      <c r="N433" t="s">
        <v>10272</v>
      </c>
      <c r="Q433" t="s">
        <v>8992</v>
      </c>
      <c r="R433" t="b">
        <v>1</v>
      </c>
      <c r="S433" s="2">
        <v>41827</v>
      </c>
    </row>
    <row r="434" spans="11:19" x14ac:dyDescent="0.35">
      <c r="K434" s="7" t="s">
        <v>10273</v>
      </c>
      <c r="L434" t="s">
        <v>10273</v>
      </c>
      <c r="M434" t="s">
        <v>10</v>
      </c>
      <c r="N434" t="s">
        <v>10273</v>
      </c>
      <c r="Q434" t="s">
        <v>8992</v>
      </c>
      <c r="R434" t="b">
        <v>1</v>
      </c>
      <c r="S434" s="2">
        <v>41827</v>
      </c>
    </row>
    <row r="435" spans="11:19" x14ac:dyDescent="0.35">
      <c r="K435" s="7" t="s">
        <v>10274</v>
      </c>
      <c r="L435" t="s">
        <v>10274</v>
      </c>
      <c r="M435" t="s">
        <v>10</v>
      </c>
      <c r="N435" t="s">
        <v>10274</v>
      </c>
      <c r="Q435" t="s">
        <v>8992</v>
      </c>
      <c r="R435" t="b">
        <v>1</v>
      </c>
      <c r="S435" s="2">
        <v>41827</v>
      </c>
    </row>
    <row r="436" spans="11:19" x14ac:dyDescent="0.35">
      <c r="K436" s="7" t="s">
        <v>10275</v>
      </c>
      <c r="L436" t="s">
        <v>10275</v>
      </c>
      <c r="M436" t="s">
        <v>10</v>
      </c>
      <c r="N436" t="s">
        <v>10275</v>
      </c>
      <c r="Q436" t="s">
        <v>8992</v>
      </c>
      <c r="R436" t="b">
        <v>1</v>
      </c>
      <c r="S436" s="2">
        <v>41827</v>
      </c>
    </row>
    <row r="437" spans="11:19" x14ac:dyDescent="0.35">
      <c r="K437" s="7" t="s">
        <v>10276</v>
      </c>
      <c r="L437" t="s">
        <v>10276</v>
      </c>
      <c r="M437" t="s">
        <v>10</v>
      </c>
      <c r="N437" t="s">
        <v>10276</v>
      </c>
      <c r="Q437" t="s">
        <v>8992</v>
      </c>
      <c r="R437" t="b">
        <v>1</v>
      </c>
      <c r="S437" s="2">
        <v>41827</v>
      </c>
    </row>
    <row r="438" spans="11:19" x14ac:dyDescent="0.35">
      <c r="K438" s="7" t="s">
        <v>10277</v>
      </c>
      <c r="L438" t="s">
        <v>10277</v>
      </c>
      <c r="M438" t="s">
        <v>10</v>
      </c>
      <c r="N438" t="s">
        <v>10277</v>
      </c>
      <c r="Q438" t="s">
        <v>8992</v>
      </c>
      <c r="R438" t="b">
        <v>1</v>
      </c>
      <c r="S438" s="2">
        <v>42566</v>
      </c>
    </row>
    <row r="439" spans="11:19" x14ac:dyDescent="0.35">
      <c r="K439" s="7" t="s">
        <v>10278</v>
      </c>
      <c r="L439" t="s">
        <v>10278</v>
      </c>
      <c r="M439" t="s">
        <v>10</v>
      </c>
      <c r="N439" t="s">
        <v>10278</v>
      </c>
      <c r="Q439" t="s">
        <v>8992</v>
      </c>
      <c r="R439" t="b">
        <v>1</v>
      </c>
      <c r="S439" s="2">
        <v>41827</v>
      </c>
    </row>
    <row r="440" spans="11:19" x14ac:dyDescent="0.35">
      <c r="K440" s="7" t="s">
        <v>10279</v>
      </c>
      <c r="L440" t="s">
        <v>10279</v>
      </c>
      <c r="M440" t="s">
        <v>10</v>
      </c>
      <c r="N440" t="s">
        <v>10279</v>
      </c>
      <c r="Q440" t="s">
        <v>8992</v>
      </c>
      <c r="R440" t="b">
        <v>1</v>
      </c>
      <c r="S440" s="2">
        <v>41827</v>
      </c>
    </row>
    <row r="441" spans="11:19" x14ac:dyDescent="0.35">
      <c r="K441" s="7" t="s">
        <v>10280</v>
      </c>
      <c r="L441" t="s">
        <v>10280</v>
      </c>
      <c r="M441" t="s">
        <v>10</v>
      </c>
      <c r="N441" t="s">
        <v>10280</v>
      </c>
      <c r="Q441" t="s">
        <v>8992</v>
      </c>
      <c r="R441" t="b">
        <v>1</v>
      </c>
      <c r="S441" s="2">
        <v>41827</v>
      </c>
    </row>
    <row r="442" spans="11:19" x14ac:dyDescent="0.35">
      <c r="K442" s="7" t="s">
        <v>10281</v>
      </c>
      <c r="L442" t="s">
        <v>10281</v>
      </c>
      <c r="M442" t="s">
        <v>10</v>
      </c>
      <c r="N442" t="s">
        <v>10281</v>
      </c>
      <c r="Q442" t="s">
        <v>8992</v>
      </c>
      <c r="R442" t="b">
        <v>1</v>
      </c>
      <c r="S442" s="2">
        <v>41827</v>
      </c>
    </row>
    <row r="443" spans="11:19" x14ac:dyDescent="0.35">
      <c r="K443" s="7" t="s">
        <v>10282</v>
      </c>
      <c r="L443" t="s">
        <v>10282</v>
      </c>
      <c r="M443" t="s">
        <v>10</v>
      </c>
      <c r="N443" t="s">
        <v>10282</v>
      </c>
      <c r="Q443" t="s">
        <v>8992</v>
      </c>
      <c r="R443" t="b">
        <v>1</v>
      </c>
      <c r="S443" s="2">
        <v>41827</v>
      </c>
    </row>
    <row r="444" spans="11:19" x14ac:dyDescent="0.35">
      <c r="K444" s="7" t="s">
        <v>10283</v>
      </c>
      <c r="L444" t="s">
        <v>10283</v>
      </c>
      <c r="M444" t="s">
        <v>10</v>
      </c>
      <c r="N444" t="s">
        <v>10283</v>
      </c>
      <c r="Q444" t="s">
        <v>8992</v>
      </c>
      <c r="R444" t="b">
        <v>1</v>
      </c>
      <c r="S444" s="2">
        <v>41827</v>
      </c>
    </row>
    <row r="445" spans="11:19" x14ac:dyDescent="0.35">
      <c r="K445" s="7" t="s">
        <v>10284</v>
      </c>
      <c r="L445" t="s">
        <v>10284</v>
      </c>
      <c r="M445" t="s">
        <v>10</v>
      </c>
      <c r="N445" t="s">
        <v>10284</v>
      </c>
      <c r="Q445" t="s">
        <v>8992</v>
      </c>
      <c r="R445" t="b">
        <v>1</v>
      </c>
      <c r="S445" s="2">
        <v>41827</v>
      </c>
    </row>
    <row r="446" spans="11:19" x14ac:dyDescent="0.35">
      <c r="K446" s="7" t="s">
        <v>10285</v>
      </c>
      <c r="L446" t="s">
        <v>10285</v>
      </c>
      <c r="M446" t="s">
        <v>10</v>
      </c>
      <c r="N446" t="s">
        <v>10285</v>
      </c>
      <c r="Q446" t="s">
        <v>8992</v>
      </c>
      <c r="R446" t="b">
        <v>1</v>
      </c>
      <c r="S446" s="2">
        <v>41827</v>
      </c>
    </row>
    <row r="447" spans="11:19" x14ac:dyDescent="0.35">
      <c r="K447" s="7" t="s">
        <v>10286</v>
      </c>
      <c r="L447" t="s">
        <v>10286</v>
      </c>
      <c r="M447" t="s">
        <v>10</v>
      </c>
      <c r="N447" t="s">
        <v>10286</v>
      </c>
      <c r="Q447" t="s">
        <v>8992</v>
      </c>
      <c r="R447" t="b">
        <v>1</v>
      </c>
      <c r="S447" s="2">
        <v>41827</v>
      </c>
    </row>
    <row r="448" spans="11:19" x14ac:dyDescent="0.35">
      <c r="K448" s="7" t="s">
        <v>10287</v>
      </c>
      <c r="L448" t="s">
        <v>10287</v>
      </c>
      <c r="M448" t="s">
        <v>10</v>
      </c>
      <c r="N448" t="s">
        <v>10287</v>
      </c>
      <c r="Q448" t="s">
        <v>8992</v>
      </c>
      <c r="R448" t="b">
        <v>1</v>
      </c>
      <c r="S448" s="2">
        <v>41827</v>
      </c>
    </row>
    <row r="449" spans="11:19" x14ac:dyDescent="0.35">
      <c r="K449" s="7" t="s">
        <v>10288</v>
      </c>
      <c r="L449" t="s">
        <v>10288</v>
      </c>
      <c r="M449" t="s">
        <v>10</v>
      </c>
      <c r="N449" t="s">
        <v>10288</v>
      </c>
      <c r="Q449" t="s">
        <v>8992</v>
      </c>
      <c r="R449" t="b">
        <v>1</v>
      </c>
      <c r="S449" s="2">
        <v>41827</v>
      </c>
    </row>
    <row r="450" spans="11:19" x14ac:dyDescent="0.35">
      <c r="K450" s="7" t="s">
        <v>10289</v>
      </c>
      <c r="L450" t="s">
        <v>10289</v>
      </c>
      <c r="M450" t="s">
        <v>10</v>
      </c>
      <c r="N450" t="s">
        <v>10289</v>
      </c>
      <c r="Q450" t="s">
        <v>8992</v>
      </c>
      <c r="R450" t="b">
        <v>1</v>
      </c>
      <c r="S450" s="2">
        <v>41827</v>
      </c>
    </row>
    <row r="451" spans="11:19" x14ac:dyDescent="0.35">
      <c r="K451" s="7" t="s">
        <v>10290</v>
      </c>
      <c r="L451" t="s">
        <v>10290</v>
      </c>
      <c r="M451" t="s">
        <v>10</v>
      </c>
      <c r="N451" t="s">
        <v>10290</v>
      </c>
      <c r="Q451" t="s">
        <v>8992</v>
      </c>
      <c r="R451" t="b">
        <v>1</v>
      </c>
      <c r="S451" s="2">
        <v>41827</v>
      </c>
    </row>
    <row r="452" spans="11:19" x14ac:dyDescent="0.35">
      <c r="K452" s="7" t="s">
        <v>10291</v>
      </c>
      <c r="L452" t="s">
        <v>10291</v>
      </c>
      <c r="M452" t="s">
        <v>10</v>
      </c>
      <c r="N452" t="s">
        <v>10291</v>
      </c>
      <c r="Q452" t="s">
        <v>8992</v>
      </c>
      <c r="R452" t="b">
        <v>1</v>
      </c>
      <c r="S452" s="2">
        <v>41827</v>
      </c>
    </row>
    <row r="453" spans="11:19" x14ac:dyDescent="0.35">
      <c r="K453" s="7" t="s">
        <v>10292</v>
      </c>
      <c r="L453" t="s">
        <v>10292</v>
      </c>
      <c r="M453" t="s">
        <v>10</v>
      </c>
      <c r="N453" t="s">
        <v>10292</v>
      </c>
      <c r="Q453" t="s">
        <v>8992</v>
      </c>
      <c r="R453" t="b">
        <v>1</v>
      </c>
      <c r="S453" s="2">
        <v>41827</v>
      </c>
    </row>
    <row r="454" spans="11:19" x14ac:dyDescent="0.35">
      <c r="K454" s="7" t="s">
        <v>10293</v>
      </c>
      <c r="L454" t="s">
        <v>10293</v>
      </c>
      <c r="M454" t="s">
        <v>10</v>
      </c>
      <c r="N454" t="s">
        <v>10293</v>
      </c>
      <c r="Q454" t="s">
        <v>8992</v>
      </c>
      <c r="R454" t="b">
        <v>1</v>
      </c>
      <c r="S454" s="2">
        <v>41827</v>
      </c>
    </row>
    <row r="455" spans="11:19" x14ac:dyDescent="0.35">
      <c r="K455" s="7" t="s">
        <v>10294</v>
      </c>
      <c r="L455" t="s">
        <v>10294</v>
      </c>
      <c r="M455" t="s">
        <v>10</v>
      </c>
      <c r="N455" t="s">
        <v>10294</v>
      </c>
      <c r="Q455" t="s">
        <v>8992</v>
      </c>
      <c r="R455" t="b">
        <v>1</v>
      </c>
      <c r="S455" s="2">
        <v>41827</v>
      </c>
    </row>
    <row r="456" spans="11:19" x14ac:dyDescent="0.35">
      <c r="K456" s="7" t="s">
        <v>10295</v>
      </c>
      <c r="L456" t="s">
        <v>10295</v>
      </c>
      <c r="M456" t="s">
        <v>10</v>
      </c>
      <c r="N456" t="s">
        <v>10295</v>
      </c>
      <c r="Q456" t="s">
        <v>8992</v>
      </c>
      <c r="R456" t="b">
        <v>1</v>
      </c>
      <c r="S456" s="2">
        <v>41827</v>
      </c>
    </row>
    <row r="457" spans="11:19" x14ac:dyDescent="0.35">
      <c r="K457" s="7" t="s">
        <v>10296</v>
      </c>
      <c r="L457" t="s">
        <v>10296</v>
      </c>
      <c r="M457" t="s">
        <v>10</v>
      </c>
      <c r="N457" t="s">
        <v>10296</v>
      </c>
      <c r="Q457" t="s">
        <v>8992</v>
      </c>
      <c r="R457" t="b">
        <v>1</v>
      </c>
      <c r="S457" s="2">
        <v>41827</v>
      </c>
    </row>
    <row r="458" spans="11:19" x14ac:dyDescent="0.35">
      <c r="K458" s="7" t="s">
        <v>10297</v>
      </c>
      <c r="L458" t="s">
        <v>10297</v>
      </c>
      <c r="M458" t="s">
        <v>10</v>
      </c>
      <c r="N458" t="s">
        <v>10297</v>
      </c>
      <c r="Q458" t="s">
        <v>8992</v>
      </c>
      <c r="R458" t="b">
        <v>1</v>
      </c>
      <c r="S458" s="2">
        <v>41827</v>
      </c>
    </row>
    <row r="459" spans="11:19" x14ac:dyDescent="0.35">
      <c r="K459" s="7" t="s">
        <v>10298</v>
      </c>
      <c r="L459" t="s">
        <v>10298</v>
      </c>
      <c r="M459" t="s">
        <v>10</v>
      </c>
      <c r="N459" t="s">
        <v>10298</v>
      </c>
      <c r="Q459" t="s">
        <v>8992</v>
      </c>
      <c r="R459" t="b">
        <v>1</v>
      </c>
      <c r="S459" s="2">
        <v>41827</v>
      </c>
    </row>
    <row r="460" spans="11:19" x14ac:dyDescent="0.35">
      <c r="K460" s="7" t="s">
        <v>10299</v>
      </c>
      <c r="L460" t="s">
        <v>10299</v>
      </c>
      <c r="M460" t="s">
        <v>10</v>
      </c>
      <c r="N460" t="s">
        <v>10299</v>
      </c>
      <c r="Q460" t="s">
        <v>8992</v>
      </c>
      <c r="R460" t="b">
        <v>1</v>
      </c>
      <c r="S460" s="2">
        <v>41827</v>
      </c>
    </row>
    <row r="461" spans="11:19" x14ac:dyDescent="0.35">
      <c r="K461" s="7" t="s">
        <v>10300</v>
      </c>
      <c r="L461" t="s">
        <v>10300</v>
      </c>
      <c r="M461" t="s">
        <v>10</v>
      </c>
      <c r="N461" t="s">
        <v>10300</v>
      </c>
      <c r="Q461" t="s">
        <v>8992</v>
      </c>
      <c r="R461" t="b">
        <v>1</v>
      </c>
      <c r="S461" s="2">
        <v>41827</v>
      </c>
    </row>
    <row r="462" spans="11:19" x14ac:dyDescent="0.35">
      <c r="K462" s="7" t="s">
        <v>10301</v>
      </c>
      <c r="L462" t="s">
        <v>10301</v>
      </c>
      <c r="M462" t="s">
        <v>10</v>
      </c>
      <c r="N462" t="s">
        <v>10301</v>
      </c>
      <c r="Q462" t="s">
        <v>8992</v>
      </c>
      <c r="R462" t="b">
        <v>1</v>
      </c>
      <c r="S462" s="2">
        <v>41827</v>
      </c>
    </row>
    <row r="463" spans="11:19" x14ac:dyDescent="0.35">
      <c r="K463" s="7" t="s">
        <v>10302</v>
      </c>
      <c r="L463" t="s">
        <v>10302</v>
      </c>
      <c r="M463" t="s">
        <v>10</v>
      </c>
      <c r="N463" t="s">
        <v>10302</v>
      </c>
      <c r="Q463" t="s">
        <v>8992</v>
      </c>
      <c r="R463" t="b">
        <v>1</v>
      </c>
      <c r="S463" s="2">
        <v>41827</v>
      </c>
    </row>
    <row r="464" spans="11:19" x14ac:dyDescent="0.35">
      <c r="K464" s="7" t="s">
        <v>10304</v>
      </c>
      <c r="L464" t="s">
        <v>10304</v>
      </c>
      <c r="M464" t="s">
        <v>10</v>
      </c>
      <c r="N464" t="s">
        <v>10304</v>
      </c>
      <c r="Q464" t="s">
        <v>8992</v>
      </c>
      <c r="R464" t="b">
        <v>1</v>
      </c>
      <c r="S464" s="2">
        <v>41827</v>
      </c>
    </row>
    <row r="465" spans="11:19" x14ac:dyDescent="0.35">
      <c r="K465" s="7" t="s">
        <v>10305</v>
      </c>
      <c r="L465" t="s">
        <v>10305</v>
      </c>
      <c r="M465" t="s">
        <v>10</v>
      </c>
      <c r="N465" t="s">
        <v>10305</v>
      </c>
      <c r="Q465" t="s">
        <v>8992</v>
      </c>
      <c r="R465" t="b">
        <v>1</v>
      </c>
      <c r="S465" s="2">
        <v>41827</v>
      </c>
    </row>
    <row r="466" spans="11:19" x14ac:dyDescent="0.35">
      <c r="K466" s="7" t="s">
        <v>10306</v>
      </c>
      <c r="L466" t="s">
        <v>10306</v>
      </c>
      <c r="M466" t="s">
        <v>10</v>
      </c>
      <c r="N466" t="s">
        <v>10306</v>
      </c>
      <c r="Q466" t="s">
        <v>8992</v>
      </c>
      <c r="R466" t="b">
        <v>1</v>
      </c>
      <c r="S466" s="2">
        <v>41827</v>
      </c>
    </row>
    <row r="467" spans="11:19" x14ac:dyDescent="0.35">
      <c r="K467" s="7" t="s">
        <v>10307</v>
      </c>
      <c r="L467" t="s">
        <v>10307</v>
      </c>
      <c r="M467" t="s">
        <v>10</v>
      </c>
      <c r="N467" t="s">
        <v>10307</v>
      </c>
      <c r="Q467" t="s">
        <v>8992</v>
      </c>
      <c r="R467" t="b">
        <v>1</v>
      </c>
      <c r="S467" s="2">
        <v>41827</v>
      </c>
    </row>
    <row r="468" spans="11:19" x14ac:dyDescent="0.35">
      <c r="K468" s="7" t="s">
        <v>10308</v>
      </c>
      <c r="L468" t="s">
        <v>10308</v>
      </c>
      <c r="M468" t="s">
        <v>10</v>
      </c>
      <c r="N468" t="s">
        <v>10308</v>
      </c>
      <c r="Q468" t="s">
        <v>8992</v>
      </c>
      <c r="R468" t="b">
        <v>1</v>
      </c>
      <c r="S468" s="2">
        <v>41827</v>
      </c>
    </row>
    <row r="469" spans="11:19" x14ac:dyDescent="0.35">
      <c r="K469" s="7" t="s">
        <v>10309</v>
      </c>
      <c r="L469" t="s">
        <v>10309</v>
      </c>
      <c r="M469" t="s">
        <v>10</v>
      </c>
      <c r="N469" t="s">
        <v>10309</v>
      </c>
      <c r="Q469" t="s">
        <v>8992</v>
      </c>
      <c r="R469" t="b">
        <v>1</v>
      </c>
      <c r="S469" s="2">
        <v>41827</v>
      </c>
    </row>
    <row r="470" spans="11:19" x14ac:dyDescent="0.35">
      <c r="K470" s="7" t="s">
        <v>10310</v>
      </c>
      <c r="L470" t="s">
        <v>10310</v>
      </c>
      <c r="M470" t="s">
        <v>10</v>
      </c>
      <c r="N470" t="s">
        <v>10310</v>
      </c>
      <c r="Q470" t="s">
        <v>8992</v>
      </c>
      <c r="R470" t="b">
        <v>1</v>
      </c>
      <c r="S470" s="2">
        <v>41827</v>
      </c>
    </row>
    <row r="471" spans="11:19" x14ac:dyDescent="0.35">
      <c r="K471" s="7" t="s">
        <v>10311</v>
      </c>
      <c r="L471" t="s">
        <v>10311</v>
      </c>
      <c r="M471" t="s">
        <v>10</v>
      </c>
      <c r="N471" t="s">
        <v>10311</v>
      </c>
      <c r="Q471" t="s">
        <v>8992</v>
      </c>
      <c r="R471" t="b">
        <v>1</v>
      </c>
      <c r="S471" s="2">
        <v>41827</v>
      </c>
    </row>
    <row r="472" spans="11:19" x14ac:dyDescent="0.35">
      <c r="K472" s="7" t="s">
        <v>10312</v>
      </c>
      <c r="L472" t="s">
        <v>10312</v>
      </c>
      <c r="M472" t="s">
        <v>10</v>
      </c>
      <c r="N472" t="s">
        <v>10312</v>
      </c>
      <c r="Q472" t="s">
        <v>8992</v>
      </c>
      <c r="R472" t="b">
        <v>1</v>
      </c>
      <c r="S472" s="2">
        <v>41827</v>
      </c>
    </row>
    <row r="473" spans="11:19" x14ac:dyDescent="0.35">
      <c r="K473" s="7" t="s">
        <v>10313</v>
      </c>
      <c r="L473" t="s">
        <v>10313</v>
      </c>
      <c r="M473" t="s">
        <v>10</v>
      </c>
      <c r="N473" t="s">
        <v>10313</v>
      </c>
      <c r="Q473" t="s">
        <v>8992</v>
      </c>
      <c r="R473" t="b">
        <v>1</v>
      </c>
      <c r="S473" s="2">
        <v>41827</v>
      </c>
    </row>
    <row r="474" spans="11:19" x14ac:dyDescent="0.35">
      <c r="K474" s="7" t="s">
        <v>10314</v>
      </c>
      <c r="L474" t="s">
        <v>10314</v>
      </c>
      <c r="M474" t="s">
        <v>10</v>
      </c>
      <c r="N474" t="s">
        <v>10314</v>
      </c>
      <c r="Q474" t="s">
        <v>8992</v>
      </c>
      <c r="R474" t="b">
        <v>1</v>
      </c>
      <c r="S474" s="2">
        <v>41827</v>
      </c>
    </row>
    <row r="475" spans="11:19" x14ac:dyDescent="0.35">
      <c r="K475" s="7" t="s">
        <v>10315</v>
      </c>
      <c r="L475" t="s">
        <v>10315</v>
      </c>
      <c r="M475" t="s">
        <v>10</v>
      </c>
      <c r="N475" t="s">
        <v>10315</v>
      </c>
      <c r="Q475" t="s">
        <v>8992</v>
      </c>
      <c r="R475" t="b">
        <v>1</v>
      </c>
      <c r="S475" s="2">
        <v>41827</v>
      </c>
    </row>
    <row r="476" spans="11:19" x14ac:dyDescent="0.35">
      <c r="K476" s="7" t="s">
        <v>10316</v>
      </c>
      <c r="L476" t="s">
        <v>10316</v>
      </c>
      <c r="M476" t="s">
        <v>10</v>
      </c>
      <c r="N476" t="s">
        <v>10316</v>
      </c>
      <c r="Q476" t="s">
        <v>8992</v>
      </c>
      <c r="R476" t="b">
        <v>1</v>
      </c>
      <c r="S476" s="2">
        <v>41827</v>
      </c>
    </row>
    <row r="477" spans="11:19" x14ac:dyDescent="0.35">
      <c r="K477" s="7" t="s">
        <v>10317</v>
      </c>
      <c r="L477" t="s">
        <v>10317</v>
      </c>
      <c r="M477" t="s">
        <v>10</v>
      </c>
      <c r="N477" t="s">
        <v>10317</v>
      </c>
      <c r="Q477" t="s">
        <v>8992</v>
      </c>
      <c r="R477" t="b">
        <v>1</v>
      </c>
      <c r="S477" s="2">
        <v>41827</v>
      </c>
    </row>
    <row r="478" spans="11:19" x14ac:dyDescent="0.35">
      <c r="K478" s="7" t="s">
        <v>10318</v>
      </c>
      <c r="L478" t="s">
        <v>10318</v>
      </c>
      <c r="M478" t="s">
        <v>10</v>
      </c>
      <c r="N478" t="s">
        <v>10318</v>
      </c>
      <c r="Q478" t="s">
        <v>8992</v>
      </c>
      <c r="R478" t="b">
        <v>1</v>
      </c>
      <c r="S478" s="2">
        <v>41827</v>
      </c>
    </row>
    <row r="479" spans="11:19" x14ac:dyDescent="0.35">
      <c r="K479" s="7" t="s">
        <v>10319</v>
      </c>
      <c r="L479" t="s">
        <v>10319</v>
      </c>
      <c r="M479" t="s">
        <v>10</v>
      </c>
      <c r="N479" t="s">
        <v>10319</v>
      </c>
      <c r="Q479" t="s">
        <v>8992</v>
      </c>
      <c r="R479" t="b">
        <v>1</v>
      </c>
      <c r="S479" s="2">
        <v>41827</v>
      </c>
    </row>
    <row r="480" spans="11:19" x14ac:dyDescent="0.35">
      <c r="K480" s="7" t="s">
        <v>10320</v>
      </c>
      <c r="L480" t="s">
        <v>10320</v>
      </c>
      <c r="M480" t="s">
        <v>10</v>
      </c>
      <c r="N480" t="s">
        <v>10320</v>
      </c>
      <c r="Q480" t="s">
        <v>8992</v>
      </c>
      <c r="R480" t="b">
        <v>1</v>
      </c>
      <c r="S480" s="2">
        <v>41827</v>
      </c>
    </row>
    <row r="481" spans="11:19" x14ac:dyDescent="0.35">
      <c r="K481" s="7" t="s">
        <v>10321</v>
      </c>
      <c r="L481" t="s">
        <v>10321</v>
      </c>
      <c r="M481" t="s">
        <v>10</v>
      </c>
      <c r="N481" t="s">
        <v>10321</v>
      </c>
      <c r="Q481" t="s">
        <v>8992</v>
      </c>
      <c r="R481" t="b">
        <v>1</v>
      </c>
      <c r="S481" s="2">
        <v>41827</v>
      </c>
    </row>
    <row r="482" spans="11:19" x14ac:dyDescent="0.35">
      <c r="K482" s="7" t="s">
        <v>10322</v>
      </c>
      <c r="L482" t="s">
        <v>10322</v>
      </c>
      <c r="M482" t="s">
        <v>10</v>
      </c>
      <c r="N482" t="s">
        <v>10322</v>
      </c>
      <c r="Q482" t="s">
        <v>8992</v>
      </c>
      <c r="R482" t="b">
        <v>1</v>
      </c>
      <c r="S482" s="2">
        <v>41827</v>
      </c>
    </row>
    <row r="483" spans="11:19" x14ac:dyDescent="0.35">
      <c r="K483" s="7" t="s">
        <v>10323</v>
      </c>
      <c r="L483" t="s">
        <v>10323</v>
      </c>
      <c r="M483" t="s">
        <v>10</v>
      </c>
      <c r="N483" t="s">
        <v>10323</v>
      </c>
      <c r="Q483" t="s">
        <v>8992</v>
      </c>
      <c r="R483" t="b">
        <v>1</v>
      </c>
      <c r="S483" s="2">
        <v>41827</v>
      </c>
    </row>
    <row r="484" spans="11:19" x14ac:dyDescent="0.35">
      <c r="K484" s="7" t="s">
        <v>10324</v>
      </c>
      <c r="L484" t="s">
        <v>10324</v>
      </c>
      <c r="M484" t="s">
        <v>10</v>
      </c>
      <c r="N484" t="s">
        <v>10324</v>
      </c>
      <c r="Q484" t="s">
        <v>8992</v>
      </c>
      <c r="R484" t="b">
        <v>1</v>
      </c>
      <c r="S484" s="2">
        <v>41827</v>
      </c>
    </row>
    <row r="485" spans="11:19" x14ac:dyDescent="0.35">
      <c r="K485" s="7" t="s">
        <v>10325</v>
      </c>
      <c r="L485" t="s">
        <v>10325</v>
      </c>
      <c r="M485" t="s">
        <v>10</v>
      </c>
      <c r="N485" t="s">
        <v>10325</v>
      </c>
      <c r="Q485" t="s">
        <v>8992</v>
      </c>
      <c r="R485" t="b">
        <v>1</v>
      </c>
      <c r="S485" s="2">
        <v>41827</v>
      </c>
    </row>
    <row r="486" spans="11:19" x14ac:dyDescent="0.35">
      <c r="K486" s="7" t="s">
        <v>10326</v>
      </c>
      <c r="L486" t="s">
        <v>10326</v>
      </c>
      <c r="M486" t="s">
        <v>10</v>
      </c>
      <c r="N486" t="s">
        <v>10326</v>
      </c>
      <c r="Q486" t="s">
        <v>8992</v>
      </c>
      <c r="R486" t="b">
        <v>1</v>
      </c>
      <c r="S486" s="2">
        <v>41827</v>
      </c>
    </row>
    <row r="487" spans="11:19" x14ac:dyDescent="0.35">
      <c r="K487" s="7" t="s">
        <v>10327</v>
      </c>
      <c r="L487" t="s">
        <v>10327</v>
      </c>
      <c r="M487" t="s">
        <v>10</v>
      </c>
      <c r="N487" t="s">
        <v>10327</v>
      </c>
      <c r="Q487" t="s">
        <v>8992</v>
      </c>
      <c r="R487" t="b">
        <v>1</v>
      </c>
      <c r="S487" s="2">
        <v>41827</v>
      </c>
    </row>
    <row r="488" spans="11:19" x14ac:dyDescent="0.35">
      <c r="K488" s="7" t="s">
        <v>10328</v>
      </c>
      <c r="L488" t="s">
        <v>10328</v>
      </c>
      <c r="M488" t="s">
        <v>10</v>
      </c>
      <c r="N488" t="s">
        <v>10328</v>
      </c>
      <c r="Q488" t="s">
        <v>8992</v>
      </c>
      <c r="R488" t="b">
        <v>1</v>
      </c>
      <c r="S488" s="2">
        <v>41827</v>
      </c>
    </row>
    <row r="489" spans="11:19" x14ac:dyDescent="0.35">
      <c r="K489" s="7" t="s">
        <v>10329</v>
      </c>
      <c r="L489" t="s">
        <v>10329</v>
      </c>
      <c r="M489" t="s">
        <v>10</v>
      </c>
      <c r="N489" t="s">
        <v>10329</v>
      </c>
      <c r="Q489" t="s">
        <v>8992</v>
      </c>
      <c r="R489" t="b">
        <v>1</v>
      </c>
      <c r="S489" s="2">
        <v>41827</v>
      </c>
    </row>
    <row r="490" spans="11:19" x14ac:dyDescent="0.35">
      <c r="K490" s="7" t="s">
        <v>10330</v>
      </c>
      <c r="L490" t="s">
        <v>10330</v>
      </c>
      <c r="M490" t="s">
        <v>10</v>
      </c>
      <c r="N490" t="s">
        <v>10330</v>
      </c>
      <c r="Q490" t="s">
        <v>8992</v>
      </c>
      <c r="R490" t="b">
        <v>1</v>
      </c>
      <c r="S490" s="2">
        <v>41827</v>
      </c>
    </row>
    <row r="491" spans="11:19" x14ac:dyDescent="0.35">
      <c r="K491" s="7" t="s">
        <v>10331</v>
      </c>
      <c r="L491" t="s">
        <v>10331</v>
      </c>
      <c r="M491" t="s">
        <v>10</v>
      </c>
      <c r="N491" t="s">
        <v>10331</v>
      </c>
      <c r="Q491" t="s">
        <v>8992</v>
      </c>
      <c r="R491" t="b">
        <v>1</v>
      </c>
      <c r="S491" s="2">
        <v>41827</v>
      </c>
    </row>
    <row r="492" spans="11:19" x14ac:dyDescent="0.35">
      <c r="K492" s="7" t="s">
        <v>10332</v>
      </c>
      <c r="L492" t="s">
        <v>10332</v>
      </c>
      <c r="M492" t="s">
        <v>10</v>
      </c>
      <c r="N492" t="s">
        <v>10332</v>
      </c>
      <c r="Q492" t="s">
        <v>8992</v>
      </c>
      <c r="R492" t="b">
        <v>1</v>
      </c>
      <c r="S492" s="2">
        <v>41827</v>
      </c>
    </row>
    <row r="493" spans="11:19" x14ac:dyDescent="0.35">
      <c r="K493" s="7" t="s">
        <v>10333</v>
      </c>
      <c r="L493" t="s">
        <v>10333</v>
      </c>
      <c r="M493" t="s">
        <v>10</v>
      </c>
      <c r="N493" t="s">
        <v>10333</v>
      </c>
      <c r="Q493" t="s">
        <v>8992</v>
      </c>
      <c r="R493" t="b">
        <v>1</v>
      </c>
      <c r="S493" s="2">
        <v>41827</v>
      </c>
    </row>
    <row r="494" spans="11:19" x14ac:dyDescent="0.35">
      <c r="K494" s="7" t="s">
        <v>10334</v>
      </c>
      <c r="L494" t="s">
        <v>10334</v>
      </c>
      <c r="M494" t="s">
        <v>10</v>
      </c>
      <c r="N494" t="s">
        <v>10334</v>
      </c>
      <c r="Q494" t="s">
        <v>8992</v>
      </c>
      <c r="R494" t="b">
        <v>1</v>
      </c>
      <c r="S494" s="2">
        <v>41827</v>
      </c>
    </row>
    <row r="495" spans="11:19" x14ac:dyDescent="0.35">
      <c r="K495" s="7" t="s">
        <v>10335</v>
      </c>
      <c r="L495" t="s">
        <v>10335</v>
      </c>
      <c r="M495" t="s">
        <v>10</v>
      </c>
      <c r="N495" t="s">
        <v>10335</v>
      </c>
      <c r="Q495" t="s">
        <v>8992</v>
      </c>
      <c r="R495" t="b">
        <v>1</v>
      </c>
      <c r="S495" s="2">
        <v>41827</v>
      </c>
    </row>
    <row r="496" spans="11:19" x14ac:dyDescent="0.35">
      <c r="K496" s="7" t="s">
        <v>10336</v>
      </c>
      <c r="L496" t="s">
        <v>10336</v>
      </c>
      <c r="M496" t="s">
        <v>10</v>
      </c>
      <c r="N496" t="s">
        <v>10336</v>
      </c>
      <c r="Q496" t="s">
        <v>8992</v>
      </c>
      <c r="R496" t="b">
        <v>1</v>
      </c>
      <c r="S496" s="2">
        <v>41827</v>
      </c>
    </row>
    <row r="497" spans="11:19" x14ac:dyDescent="0.35">
      <c r="K497" s="7" t="s">
        <v>10337</v>
      </c>
      <c r="L497" t="s">
        <v>10337</v>
      </c>
      <c r="M497" t="s">
        <v>10</v>
      </c>
      <c r="N497" t="s">
        <v>10337</v>
      </c>
      <c r="Q497" t="s">
        <v>8992</v>
      </c>
      <c r="R497" t="b">
        <v>1</v>
      </c>
      <c r="S497" s="2">
        <v>41827</v>
      </c>
    </row>
    <row r="498" spans="11:19" x14ac:dyDescent="0.35">
      <c r="K498" s="7" t="s">
        <v>10338</v>
      </c>
      <c r="L498" t="s">
        <v>10338</v>
      </c>
      <c r="M498" t="s">
        <v>10</v>
      </c>
      <c r="N498" t="s">
        <v>10338</v>
      </c>
      <c r="Q498" t="s">
        <v>8992</v>
      </c>
      <c r="R498" t="b">
        <v>1</v>
      </c>
      <c r="S498" s="2">
        <v>41827</v>
      </c>
    </row>
    <row r="499" spans="11:19" x14ac:dyDescent="0.35">
      <c r="K499" s="7" t="s">
        <v>10339</v>
      </c>
      <c r="L499" t="s">
        <v>10339</v>
      </c>
      <c r="M499" t="s">
        <v>10</v>
      </c>
      <c r="N499" t="s">
        <v>10339</v>
      </c>
      <c r="Q499" t="s">
        <v>8992</v>
      </c>
      <c r="R499" t="b">
        <v>1</v>
      </c>
      <c r="S499" s="2">
        <v>41827</v>
      </c>
    </row>
    <row r="500" spans="11:19" x14ac:dyDescent="0.35">
      <c r="K500" s="7" t="s">
        <v>10340</v>
      </c>
      <c r="L500" t="s">
        <v>10340</v>
      </c>
      <c r="M500" t="s">
        <v>10</v>
      </c>
      <c r="N500" t="s">
        <v>10340</v>
      </c>
      <c r="Q500" t="s">
        <v>8992</v>
      </c>
      <c r="R500" t="b">
        <v>1</v>
      </c>
      <c r="S500" s="2">
        <v>41827</v>
      </c>
    </row>
    <row r="501" spans="11:19" x14ac:dyDescent="0.35">
      <c r="K501" s="7" t="s">
        <v>10341</v>
      </c>
      <c r="L501" t="s">
        <v>10341</v>
      </c>
      <c r="M501" t="s">
        <v>10</v>
      </c>
      <c r="N501" t="s">
        <v>10341</v>
      </c>
      <c r="Q501" t="s">
        <v>8992</v>
      </c>
      <c r="R501" t="b">
        <v>1</v>
      </c>
      <c r="S501" s="2">
        <v>41827</v>
      </c>
    </row>
    <row r="502" spans="11:19" x14ac:dyDescent="0.35">
      <c r="K502" s="7" t="s">
        <v>10342</v>
      </c>
      <c r="L502" t="s">
        <v>10342</v>
      </c>
      <c r="M502" t="s">
        <v>10</v>
      </c>
      <c r="N502" t="s">
        <v>10342</v>
      </c>
      <c r="Q502" t="s">
        <v>8992</v>
      </c>
      <c r="R502" t="b">
        <v>1</v>
      </c>
      <c r="S502" s="2">
        <v>41827</v>
      </c>
    </row>
    <row r="503" spans="11:19" x14ac:dyDescent="0.35">
      <c r="K503" s="7" t="s">
        <v>10343</v>
      </c>
      <c r="L503" t="s">
        <v>10343</v>
      </c>
      <c r="M503" t="s">
        <v>10</v>
      </c>
      <c r="N503" t="s">
        <v>10343</v>
      </c>
      <c r="Q503" t="s">
        <v>8992</v>
      </c>
      <c r="R503" t="b">
        <v>1</v>
      </c>
      <c r="S503" s="2">
        <v>41827</v>
      </c>
    </row>
    <row r="504" spans="11:19" x14ac:dyDescent="0.35">
      <c r="K504" s="7" t="s">
        <v>10344</v>
      </c>
      <c r="L504" t="s">
        <v>10344</v>
      </c>
      <c r="M504" t="s">
        <v>10</v>
      </c>
      <c r="N504" t="s">
        <v>10344</v>
      </c>
      <c r="Q504" t="s">
        <v>8992</v>
      </c>
      <c r="R504" t="b">
        <v>1</v>
      </c>
      <c r="S504" s="2">
        <v>41827</v>
      </c>
    </row>
    <row r="505" spans="11:19" x14ac:dyDescent="0.35">
      <c r="K505" s="7" t="s">
        <v>10345</v>
      </c>
      <c r="L505" t="s">
        <v>10345</v>
      </c>
      <c r="M505" t="s">
        <v>10</v>
      </c>
      <c r="N505" t="s">
        <v>10345</v>
      </c>
      <c r="Q505" t="s">
        <v>8992</v>
      </c>
      <c r="R505" t="b">
        <v>1</v>
      </c>
      <c r="S505" s="2">
        <v>41827</v>
      </c>
    </row>
    <row r="506" spans="11:19" x14ac:dyDescent="0.35">
      <c r="K506" s="7" t="s">
        <v>10346</v>
      </c>
      <c r="L506" t="s">
        <v>10346</v>
      </c>
      <c r="M506" t="s">
        <v>10</v>
      </c>
      <c r="N506" t="s">
        <v>10346</v>
      </c>
      <c r="Q506" t="s">
        <v>8992</v>
      </c>
      <c r="R506" t="b">
        <v>1</v>
      </c>
      <c r="S506" s="2">
        <v>41827</v>
      </c>
    </row>
    <row r="507" spans="11:19" x14ac:dyDescent="0.35">
      <c r="K507" s="7" t="s">
        <v>10347</v>
      </c>
      <c r="L507" t="s">
        <v>10347</v>
      </c>
      <c r="M507" t="s">
        <v>10</v>
      </c>
      <c r="N507" t="s">
        <v>10347</v>
      </c>
      <c r="Q507" t="s">
        <v>8992</v>
      </c>
      <c r="R507" t="b">
        <v>1</v>
      </c>
      <c r="S507" s="2">
        <v>41827</v>
      </c>
    </row>
    <row r="508" spans="11:19" x14ac:dyDescent="0.35">
      <c r="K508" s="7" t="s">
        <v>10348</v>
      </c>
      <c r="L508" t="s">
        <v>10348</v>
      </c>
      <c r="M508" t="s">
        <v>10</v>
      </c>
      <c r="N508" t="s">
        <v>10348</v>
      </c>
      <c r="Q508" t="s">
        <v>8992</v>
      </c>
      <c r="R508" t="b">
        <v>1</v>
      </c>
      <c r="S508" s="2">
        <v>41827</v>
      </c>
    </row>
    <row r="509" spans="11:19" x14ac:dyDescent="0.35">
      <c r="K509" s="7" t="s">
        <v>10349</v>
      </c>
      <c r="L509" t="s">
        <v>10349</v>
      </c>
      <c r="M509" t="s">
        <v>10</v>
      </c>
      <c r="N509" t="s">
        <v>10349</v>
      </c>
      <c r="Q509" t="s">
        <v>8992</v>
      </c>
      <c r="R509" t="b">
        <v>1</v>
      </c>
      <c r="S509" s="2">
        <v>41827</v>
      </c>
    </row>
    <row r="510" spans="11:19" x14ac:dyDescent="0.35">
      <c r="K510" s="7" t="s">
        <v>10350</v>
      </c>
      <c r="L510" t="s">
        <v>10350</v>
      </c>
      <c r="M510" t="s">
        <v>10</v>
      </c>
      <c r="N510" t="s">
        <v>10350</v>
      </c>
      <c r="Q510" t="s">
        <v>8992</v>
      </c>
      <c r="R510" t="b">
        <v>1</v>
      </c>
      <c r="S510" s="2">
        <v>41827</v>
      </c>
    </row>
    <row r="511" spans="11:19" x14ac:dyDescent="0.35">
      <c r="K511" s="7" t="s">
        <v>10351</v>
      </c>
      <c r="L511" t="s">
        <v>10351</v>
      </c>
      <c r="M511" t="s">
        <v>10</v>
      </c>
      <c r="N511" t="s">
        <v>10351</v>
      </c>
      <c r="Q511" t="s">
        <v>8992</v>
      </c>
      <c r="R511" t="b">
        <v>1</v>
      </c>
      <c r="S511" s="2">
        <v>41827</v>
      </c>
    </row>
    <row r="512" spans="11:19" x14ac:dyDescent="0.35">
      <c r="K512" s="7" t="s">
        <v>10352</v>
      </c>
      <c r="L512" t="s">
        <v>10352</v>
      </c>
      <c r="M512" t="s">
        <v>10</v>
      </c>
      <c r="N512" t="s">
        <v>10352</v>
      </c>
      <c r="Q512" t="s">
        <v>8992</v>
      </c>
      <c r="R512" t="b">
        <v>1</v>
      </c>
      <c r="S512" s="2">
        <v>41827</v>
      </c>
    </row>
    <row r="513" spans="11:19" x14ac:dyDescent="0.35">
      <c r="K513" s="7" t="s">
        <v>10353</v>
      </c>
      <c r="L513" t="s">
        <v>10353</v>
      </c>
      <c r="M513" t="s">
        <v>10</v>
      </c>
      <c r="N513" t="s">
        <v>10353</v>
      </c>
      <c r="Q513" t="s">
        <v>8992</v>
      </c>
      <c r="R513" t="b">
        <v>1</v>
      </c>
      <c r="S513" s="2">
        <v>43296</v>
      </c>
    </row>
    <row r="514" spans="11:19" x14ac:dyDescent="0.35">
      <c r="K514" s="7" t="s">
        <v>10354</v>
      </c>
      <c r="L514" t="s">
        <v>10354</v>
      </c>
      <c r="M514" t="s">
        <v>10</v>
      </c>
      <c r="N514" t="s">
        <v>10354</v>
      </c>
      <c r="Q514" t="s">
        <v>8992</v>
      </c>
      <c r="R514" t="b">
        <v>1</v>
      </c>
      <c r="S514" s="2">
        <v>41827</v>
      </c>
    </row>
    <row r="515" spans="11:19" x14ac:dyDescent="0.35">
      <c r="K515" s="7" t="s">
        <v>10355</v>
      </c>
      <c r="L515" t="s">
        <v>10355</v>
      </c>
      <c r="M515" t="s">
        <v>10</v>
      </c>
      <c r="N515" t="s">
        <v>10355</v>
      </c>
      <c r="Q515" t="s">
        <v>8992</v>
      </c>
      <c r="R515" t="b">
        <v>1</v>
      </c>
      <c r="S515" s="2">
        <v>41827</v>
      </c>
    </row>
    <row r="516" spans="11:19" x14ac:dyDescent="0.35">
      <c r="K516" s="7" t="s">
        <v>10356</v>
      </c>
      <c r="L516" t="s">
        <v>10356</v>
      </c>
      <c r="M516" t="s">
        <v>10</v>
      </c>
      <c r="N516" t="s">
        <v>10356</v>
      </c>
      <c r="Q516" t="s">
        <v>8992</v>
      </c>
      <c r="R516" t="b">
        <v>1</v>
      </c>
      <c r="S516" s="2">
        <v>41827</v>
      </c>
    </row>
    <row r="517" spans="11:19" x14ac:dyDescent="0.35">
      <c r="K517" s="7" t="s">
        <v>10357</v>
      </c>
      <c r="L517" t="s">
        <v>10357</v>
      </c>
      <c r="M517" t="s">
        <v>10</v>
      </c>
      <c r="N517" t="s">
        <v>10357</v>
      </c>
      <c r="Q517" t="s">
        <v>8992</v>
      </c>
      <c r="R517" t="b">
        <v>1</v>
      </c>
      <c r="S517" s="2">
        <v>41827</v>
      </c>
    </row>
    <row r="518" spans="11:19" x14ac:dyDescent="0.35">
      <c r="K518" s="7" t="s">
        <v>10358</v>
      </c>
      <c r="L518" t="s">
        <v>10358</v>
      </c>
      <c r="M518" t="s">
        <v>10</v>
      </c>
      <c r="N518" t="s">
        <v>10358</v>
      </c>
      <c r="Q518" t="s">
        <v>8992</v>
      </c>
      <c r="R518" t="b">
        <v>1</v>
      </c>
      <c r="S518" s="2">
        <v>41827</v>
      </c>
    </row>
    <row r="519" spans="11:19" x14ac:dyDescent="0.35">
      <c r="K519" s="7" t="s">
        <v>10359</v>
      </c>
      <c r="L519" t="s">
        <v>10359</v>
      </c>
      <c r="M519" t="s">
        <v>10</v>
      </c>
      <c r="N519" t="s">
        <v>10359</v>
      </c>
      <c r="Q519" t="s">
        <v>8992</v>
      </c>
      <c r="R519" t="b">
        <v>1</v>
      </c>
      <c r="S519" s="2">
        <v>41827</v>
      </c>
    </row>
    <row r="520" spans="11:19" x14ac:dyDescent="0.35">
      <c r="K520" s="7" t="s">
        <v>10360</v>
      </c>
      <c r="L520" t="s">
        <v>10360</v>
      </c>
      <c r="M520" t="s">
        <v>10</v>
      </c>
      <c r="N520" t="s">
        <v>10360</v>
      </c>
      <c r="Q520" t="s">
        <v>8992</v>
      </c>
      <c r="R520" t="b">
        <v>1</v>
      </c>
      <c r="S520" s="2">
        <v>41827</v>
      </c>
    </row>
    <row r="521" spans="11:19" x14ac:dyDescent="0.35">
      <c r="K521" s="7" t="s">
        <v>10361</v>
      </c>
      <c r="L521" t="s">
        <v>10361</v>
      </c>
      <c r="M521" t="s">
        <v>10</v>
      </c>
      <c r="N521" t="s">
        <v>10361</v>
      </c>
      <c r="Q521" t="s">
        <v>8992</v>
      </c>
      <c r="R521" t="b">
        <v>1</v>
      </c>
      <c r="S521" s="2">
        <v>41827</v>
      </c>
    </row>
    <row r="522" spans="11:19" x14ac:dyDescent="0.35">
      <c r="K522" s="7" t="s">
        <v>10362</v>
      </c>
      <c r="L522" t="s">
        <v>10362</v>
      </c>
      <c r="M522" t="s">
        <v>10</v>
      </c>
      <c r="N522" t="s">
        <v>10362</v>
      </c>
      <c r="Q522" t="s">
        <v>8992</v>
      </c>
      <c r="R522" t="b">
        <v>1</v>
      </c>
      <c r="S522" s="2">
        <v>41827</v>
      </c>
    </row>
    <row r="523" spans="11:19" x14ac:dyDescent="0.35">
      <c r="K523" s="7" t="s">
        <v>10363</v>
      </c>
      <c r="L523" t="s">
        <v>10363</v>
      </c>
      <c r="M523" t="s">
        <v>10</v>
      </c>
      <c r="N523" t="s">
        <v>10363</v>
      </c>
      <c r="Q523" t="s">
        <v>8992</v>
      </c>
      <c r="R523" t="b">
        <v>1</v>
      </c>
      <c r="S523" s="2">
        <v>41827</v>
      </c>
    </row>
    <row r="524" spans="11:19" x14ac:dyDescent="0.35">
      <c r="K524" s="7" t="s">
        <v>10364</v>
      </c>
      <c r="L524" t="s">
        <v>10364</v>
      </c>
      <c r="M524" t="s">
        <v>10</v>
      </c>
      <c r="N524" t="s">
        <v>10364</v>
      </c>
      <c r="Q524" t="s">
        <v>8992</v>
      </c>
      <c r="R524" t="b">
        <v>1</v>
      </c>
      <c r="S524" s="2">
        <v>41827</v>
      </c>
    </row>
    <row r="525" spans="11:19" x14ac:dyDescent="0.35">
      <c r="K525" s="7" t="s">
        <v>10365</v>
      </c>
      <c r="L525" t="s">
        <v>10365</v>
      </c>
      <c r="M525" t="s">
        <v>10</v>
      </c>
      <c r="N525" t="s">
        <v>10365</v>
      </c>
      <c r="Q525" t="s">
        <v>8992</v>
      </c>
      <c r="R525" t="b">
        <v>1</v>
      </c>
      <c r="S525" s="2">
        <v>41827</v>
      </c>
    </row>
    <row r="526" spans="11:19" x14ac:dyDescent="0.35">
      <c r="K526" s="7" t="s">
        <v>10366</v>
      </c>
      <c r="L526" t="s">
        <v>10366</v>
      </c>
      <c r="M526" t="s">
        <v>10</v>
      </c>
      <c r="N526" t="s">
        <v>10366</v>
      </c>
      <c r="Q526" t="s">
        <v>8992</v>
      </c>
      <c r="R526" t="b">
        <v>1</v>
      </c>
      <c r="S526" s="2">
        <v>41827</v>
      </c>
    </row>
    <row r="527" spans="11:19" x14ac:dyDescent="0.35">
      <c r="K527" s="7" t="s">
        <v>10367</v>
      </c>
      <c r="L527" t="s">
        <v>10367</v>
      </c>
      <c r="M527" t="s">
        <v>10</v>
      </c>
      <c r="N527" t="s">
        <v>10367</v>
      </c>
      <c r="Q527" t="s">
        <v>8992</v>
      </c>
      <c r="R527" t="b">
        <v>1</v>
      </c>
      <c r="S527" s="2">
        <v>41827</v>
      </c>
    </row>
    <row r="528" spans="11:19" x14ac:dyDescent="0.35">
      <c r="K528" s="7" t="s">
        <v>10368</v>
      </c>
      <c r="L528" t="s">
        <v>10368</v>
      </c>
      <c r="M528" t="s">
        <v>10</v>
      </c>
      <c r="N528" t="s">
        <v>10368</v>
      </c>
      <c r="Q528" t="s">
        <v>8992</v>
      </c>
      <c r="R528" t="b">
        <v>1</v>
      </c>
      <c r="S528" s="2">
        <v>41827</v>
      </c>
    </row>
    <row r="529" spans="11:19" x14ac:dyDescent="0.35">
      <c r="K529" s="7" t="s">
        <v>10369</v>
      </c>
      <c r="L529" t="s">
        <v>10369</v>
      </c>
      <c r="M529" t="s">
        <v>10</v>
      </c>
      <c r="N529" t="s">
        <v>10369</v>
      </c>
      <c r="Q529" t="s">
        <v>8992</v>
      </c>
      <c r="R529" t="b">
        <v>1</v>
      </c>
      <c r="S529" s="2">
        <v>41827</v>
      </c>
    </row>
    <row r="530" spans="11:19" x14ac:dyDescent="0.35">
      <c r="K530" s="7" t="s">
        <v>10370</v>
      </c>
      <c r="L530" t="s">
        <v>10370</v>
      </c>
      <c r="M530" t="s">
        <v>10</v>
      </c>
      <c r="N530" t="s">
        <v>10370</v>
      </c>
      <c r="Q530" t="s">
        <v>8992</v>
      </c>
      <c r="R530" t="b">
        <v>1</v>
      </c>
      <c r="S530" s="2">
        <v>41827</v>
      </c>
    </row>
    <row r="531" spans="11:19" x14ac:dyDescent="0.35">
      <c r="K531" s="7" t="s">
        <v>10371</v>
      </c>
      <c r="L531" t="s">
        <v>10371</v>
      </c>
      <c r="M531" t="s">
        <v>10</v>
      </c>
      <c r="N531" t="s">
        <v>10371</v>
      </c>
      <c r="Q531" t="s">
        <v>8992</v>
      </c>
      <c r="R531" t="b">
        <v>1</v>
      </c>
      <c r="S531" s="2">
        <v>41827</v>
      </c>
    </row>
    <row r="532" spans="11:19" x14ac:dyDescent="0.35">
      <c r="K532" s="7" t="s">
        <v>10372</v>
      </c>
      <c r="L532" t="s">
        <v>10372</v>
      </c>
      <c r="M532" t="s">
        <v>10</v>
      </c>
      <c r="N532" t="s">
        <v>10372</v>
      </c>
      <c r="Q532" t="s">
        <v>8992</v>
      </c>
      <c r="R532" t="b">
        <v>1</v>
      </c>
      <c r="S532" s="2">
        <v>41827</v>
      </c>
    </row>
    <row r="533" spans="11:19" x14ac:dyDescent="0.35">
      <c r="K533" s="7" t="s">
        <v>10373</v>
      </c>
      <c r="L533" t="s">
        <v>10373</v>
      </c>
      <c r="M533" t="s">
        <v>10</v>
      </c>
      <c r="N533" t="s">
        <v>10373</v>
      </c>
      <c r="Q533" t="s">
        <v>8992</v>
      </c>
      <c r="R533" t="b">
        <v>1</v>
      </c>
      <c r="S533" s="2">
        <v>41827</v>
      </c>
    </row>
    <row r="534" spans="11:19" x14ac:dyDescent="0.35">
      <c r="K534" s="7" t="s">
        <v>10374</v>
      </c>
      <c r="L534" t="s">
        <v>10374</v>
      </c>
      <c r="M534" t="s">
        <v>10</v>
      </c>
      <c r="N534" t="s">
        <v>10374</v>
      </c>
      <c r="Q534" t="s">
        <v>8992</v>
      </c>
      <c r="R534" t="b">
        <v>1</v>
      </c>
      <c r="S534" s="2">
        <v>41827</v>
      </c>
    </row>
    <row r="535" spans="11:19" x14ac:dyDescent="0.35">
      <c r="K535" s="7" t="s">
        <v>10375</v>
      </c>
      <c r="L535" t="s">
        <v>10375</v>
      </c>
      <c r="M535" t="s">
        <v>10</v>
      </c>
      <c r="N535" t="s">
        <v>10375</v>
      </c>
      <c r="Q535" t="s">
        <v>8992</v>
      </c>
      <c r="R535" t="b">
        <v>1</v>
      </c>
      <c r="S535" s="2">
        <v>41827</v>
      </c>
    </row>
    <row r="536" spans="11:19" x14ac:dyDescent="0.35">
      <c r="K536" s="7" t="s">
        <v>10376</v>
      </c>
      <c r="L536" t="s">
        <v>10376</v>
      </c>
      <c r="M536" t="s">
        <v>10</v>
      </c>
      <c r="N536" t="s">
        <v>10376</v>
      </c>
      <c r="Q536" t="s">
        <v>8992</v>
      </c>
      <c r="R536" t="b">
        <v>1</v>
      </c>
      <c r="S536" s="2">
        <v>41827</v>
      </c>
    </row>
    <row r="537" spans="11:19" x14ac:dyDescent="0.35">
      <c r="K537" s="7" t="s">
        <v>10377</v>
      </c>
      <c r="L537" t="s">
        <v>10377</v>
      </c>
      <c r="M537" t="s">
        <v>10</v>
      </c>
      <c r="N537" t="s">
        <v>10377</v>
      </c>
      <c r="Q537" t="s">
        <v>8992</v>
      </c>
      <c r="R537" t="b">
        <v>1</v>
      </c>
      <c r="S537" s="2">
        <v>41827</v>
      </c>
    </row>
    <row r="538" spans="11:19" x14ac:dyDescent="0.35">
      <c r="K538" s="7" t="s">
        <v>10378</v>
      </c>
      <c r="L538" t="s">
        <v>10378</v>
      </c>
      <c r="M538" t="s">
        <v>10</v>
      </c>
      <c r="N538" t="s">
        <v>10378</v>
      </c>
      <c r="Q538" t="s">
        <v>8992</v>
      </c>
      <c r="R538" t="b">
        <v>1</v>
      </c>
      <c r="S538" s="2">
        <v>41827</v>
      </c>
    </row>
    <row r="539" spans="11:19" x14ac:dyDescent="0.35">
      <c r="K539" s="7" t="s">
        <v>10379</v>
      </c>
      <c r="L539" t="s">
        <v>10379</v>
      </c>
      <c r="M539" t="s">
        <v>10</v>
      </c>
      <c r="N539" t="s">
        <v>10379</v>
      </c>
      <c r="Q539" t="s">
        <v>8992</v>
      </c>
      <c r="R539" t="b">
        <v>1</v>
      </c>
      <c r="S539" s="2">
        <v>41827</v>
      </c>
    </row>
    <row r="540" spans="11:19" x14ac:dyDescent="0.35">
      <c r="K540" s="7" t="s">
        <v>10380</v>
      </c>
      <c r="L540" t="s">
        <v>10380</v>
      </c>
      <c r="M540" t="s">
        <v>10</v>
      </c>
      <c r="N540" t="s">
        <v>10380</v>
      </c>
      <c r="Q540" t="s">
        <v>8992</v>
      </c>
      <c r="R540" t="b">
        <v>1</v>
      </c>
      <c r="S540" s="2">
        <v>41827</v>
      </c>
    </row>
    <row r="541" spans="11:19" x14ac:dyDescent="0.35">
      <c r="K541" s="7" t="s">
        <v>10381</v>
      </c>
      <c r="L541" t="s">
        <v>10381</v>
      </c>
      <c r="M541" t="s">
        <v>10</v>
      </c>
      <c r="N541" t="s">
        <v>10381</v>
      </c>
      <c r="Q541" t="s">
        <v>8992</v>
      </c>
      <c r="R541" t="b">
        <v>1</v>
      </c>
      <c r="S541" s="2">
        <v>41827</v>
      </c>
    </row>
    <row r="542" spans="11:19" x14ac:dyDescent="0.35">
      <c r="K542" s="7" t="s">
        <v>10382</v>
      </c>
      <c r="L542" t="s">
        <v>10382</v>
      </c>
      <c r="M542" t="s">
        <v>10</v>
      </c>
      <c r="N542" t="s">
        <v>10382</v>
      </c>
      <c r="Q542" t="s">
        <v>8992</v>
      </c>
      <c r="R542" t="b">
        <v>1</v>
      </c>
      <c r="S542" s="2">
        <v>41827</v>
      </c>
    </row>
    <row r="543" spans="11:19" x14ac:dyDescent="0.35">
      <c r="K543" s="7" t="s">
        <v>10383</v>
      </c>
      <c r="L543" t="s">
        <v>10383</v>
      </c>
      <c r="M543" t="s">
        <v>10</v>
      </c>
      <c r="N543" t="s">
        <v>10383</v>
      </c>
      <c r="Q543" t="s">
        <v>8992</v>
      </c>
      <c r="R543" t="b">
        <v>1</v>
      </c>
      <c r="S543" s="2">
        <v>41827</v>
      </c>
    </row>
    <row r="544" spans="11:19" x14ac:dyDescent="0.35">
      <c r="K544" s="7" t="s">
        <v>10384</v>
      </c>
      <c r="L544" t="s">
        <v>10384</v>
      </c>
      <c r="M544" t="s">
        <v>10</v>
      </c>
      <c r="N544" t="s">
        <v>10384</v>
      </c>
      <c r="Q544" t="s">
        <v>8992</v>
      </c>
      <c r="R544" t="b">
        <v>1</v>
      </c>
      <c r="S544" s="2">
        <v>41827</v>
      </c>
    </row>
    <row r="545" spans="11:21" x14ac:dyDescent="0.35">
      <c r="K545" s="7" t="s">
        <v>10385</v>
      </c>
      <c r="L545" t="s">
        <v>10385</v>
      </c>
      <c r="M545" t="s">
        <v>10</v>
      </c>
      <c r="N545" t="s">
        <v>10385</v>
      </c>
      <c r="Q545" t="s">
        <v>8992</v>
      </c>
      <c r="R545" t="b">
        <v>1</v>
      </c>
      <c r="S545" s="2">
        <v>41827</v>
      </c>
    </row>
    <row r="546" spans="11:21" x14ac:dyDescent="0.35">
      <c r="K546" s="7" t="s">
        <v>10386</v>
      </c>
      <c r="L546" t="s">
        <v>10386</v>
      </c>
      <c r="M546" t="s">
        <v>10</v>
      </c>
      <c r="N546" t="s">
        <v>10386</v>
      </c>
      <c r="Q546" t="s">
        <v>8992</v>
      </c>
      <c r="R546" t="b">
        <v>1</v>
      </c>
      <c r="S546" s="2">
        <v>41827</v>
      </c>
    </row>
    <row r="547" spans="11:21" x14ac:dyDescent="0.35">
      <c r="K547" s="7" t="s">
        <v>10388</v>
      </c>
      <c r="L547" t="s">
        <v>10388</v>
      </c>
      <c r="M547" t="s">
        <v>10</v>
      </c>
      <c r="N547" t="s">
        <v>10388</v>
      </c>
      <c r="Q547" t="s">
        <v>8992</v>
      </c>
      <c r="R547" t="b">
        <v>1</v>
      </c>
      <c r="S547" s="2">
        <v>41827</v>
      </c>
      <c r="U547" s="2">
        <v>44757</v>
      </c>
    </row>
    <row r="548" spans="11:21" x14ac:dyDescent="0.35">
      <c r="K548" s="7" t="s">
        <v>10387</v>
      </c>
      <c r="L548" t="s">
        <v>10387</v>
      </c>
      <c r="M548" t="s">
        <v>10</v>
      </c>
      <c r="N548" t="s">
        <v>10387</v>
      </c>
      <c r="Q548" t="s">
        <v>8992</v>
      </c>
      <c r="R548" t="b">
        <v>1</v>
      </c>
      <c r="S548" s="2">
        <v>44757</v>
      </c>
    </row>
    <row r="549" spans="11:21" x14ac:dyDescent="0.35">
      <c r="K549" s="7" t="s">
        <v>10389</v>
      </c>
      <c r="L549" t="s">
        <v>10389</v>
      </c>
      <c r="M549" t="s">
        <v>10</v>
      </c>
      <c r="N549" t="s">
        <v>10389</v>
      </c>
      <c r="Q549" t="s">
        <v>8992</v>
      </c>
      <c r="R549" t="b">
        <v>1</v>
      </c>
      <c r="S549" s="2">
        <v>41827</v>
      </c>
    </row>
    <row r="550" spans="11:21" x14ac:dyDescent="0.35">
      <c r="K550" s="7" t="s">
        <v>10390</v>
      </c>
      <c r="L550" t="s">
        <v>10390</v>
      </c>
      <c r="M550" t="s">
        <v>10</v>
      </c>
      <c r="N550" t="s">
        <v>10390</v>
      </c>
      <c r="Q550" t="s">
        <v>8992</v>
      </c>
      <c r="R550" t="b">
        <v>1</v>
      </c>
      <c r="S550" s="2">
        <v>41827</v>
      </c>
    </row>
    <row r="551" spans="11:21" x14ac:dyDescent="0.35">
      <c r="K551" s="7" t="s">
        <v>10391</v>
      </c>
      <c r="L551" t="s">
        <v>10391</v>
      </c>
      <c r="M551" t="s">
        <v>10</v>
      </c>
      <c r="N551" t="s">
        <v>10391</v>
      </c>
      <c r="Q551" t="s">
        <v>8992</v>
      </c>
      <c r="R551" t="b">
        <v>1</v>
      </c>
      <c r="S551" s="2">
        <v>42277</v>
      </c>
    </row>
    <row r="552" spans="11:21" x14ac:dyDescent="0.35">
      <c r="K552" s="7" t="s">
        <v>10392</v>
      </c>
      <c r="L552" t="s">
        <v>10392</v>
      </c>
      <c r="M552" t="s">
        <v>10</v>
      </c>
      <c r="N552" t="s">
        <v>10392</v>
      </c>
      <c r="Q552" t="s">
        <v>8992</v>
      </c>
      <c r="R552" t="b">
        <v>1</v>
      </c>
      <c r="S552" s="2">
        <v>41827</v>
      </c>
    </row>
    <row r="553" spans="11:21" x14ac:dyDescent="0.35">
      <c r="K553" s="7" t="s">
        <v>10393</v>
      </c>
      <c r="L553" t="s">
        <v>10393</v>
      </c>
      <c r="M553" t="s">
        <v>10</v>
      </c>
      <c r="N553" t="s">
        <v>10393</v>
      </c>
      <c r="Q553" t="s">
        <v>8992</v>
      </c>
      <c r="R553" t="b">
        <v>1</v>
      </c>
      <c r="S553" s="2">
        <v>43296</v>
      </c>
    </row>
    <row r="554" spans="11:21" x14ac:dyDescent="0.35">
      <c r="K554" s="7" t="s">
        <v>10394</v>
      </c>
      <c r="L554" t="s">
        <v>10394</v>
      </c>
      <c r="M554" t="s">
        <v>10</v>
      </c>
      <c r="N554" t="s">
        <v>10394</v>
      </c>
      <c r="Q554" t="s">
        <v>8992</v>
      </c>
      <c r="R554" t="b">
        <v>1</v>
      </c>
      <c r="S554" s="2">
        <v>42277</v>
      </c>
    </row>
    <row r="555" spans="11:21" x14ac:dyDescent="0.35">
      <c r="K555" s="7" t="s">
        <v>10395</v>
      </c>
      <c r="L555" t="s">
        <v>10395</v>
      </c>
      <c r="M555" t="s">
        <v>10</v>
      </c>
      <c r="N555" t="s">
        <v>10395</v>
      </c>
      <c r="Q555" t="s">
        <v>8992</v>
      </c>
      <c r="R555" t="b">
        <v>1</v>
      </c>
      <c r="S555" s="2">
        <v>41827</v>
      </c>
    </row>
    <row r="556" spans="11:21" x14ac:dyDescent="0.35">
      <c r="K556" s="7" t="s">
        <v>10396</v>
      </c>
      <c r="L556" t="s">
        <v>10396</v>
      </c>
      <c r="M556" t="s">
        <v>10</v>
      </c>
      <c r="N556" t="s">
        <v>10396</v>
      </c>
      <c r="Q556" t="s">
        <v>8992</v>
      </c>
      <c r="R556" t="b">
        <v>1</v>
      </c>
      <c r="S556" s="2">
        <v>41827</v>
      </c>
    </row>
    <row r="557" spans="11:21" x14ac:dyDescent="0.35">
      <c r="K557" s="7" t="s">
        <v>10397</v>
      </c>
      <c r="L557" t="s">
        <v>10397</v>
      </c>
      <c r="M557" t="s">
        <v>10</v>
      </c>
      <c r="N557" t="s">
        <v>10397</v>
      </c>
      <c r="Q557" t="s">
        <v>8992</v>
      </c>
      <c r="R557" t="b">
        <v>1</v>
      </c>
      <c r="S557" s="2">
        <v>41827</v>
      </c>
    </row>
    <row r="558" spans="11:21" x14ac:dyDescent="0.35">
      <c r="K558" s="7" t="s">
        <v>10398</v>
      </c>
      <c r="L558" t="s">
        <v>10398</v>
      </c>
      <c r="M558" t="s">
        <v>10</v>
      </c>
      <c r="N558" t="s">
        <v>10398</v>
      </c>
      <c r="Q558" t="s">
        <v>8992</v>
      </c>
      <c r="R558" t="b">
        <v>1</v>
      </c>
      <c r="S558" s="2">
        <v>41827</v>
      </c>
    </row>
    <row r="559" spans="11:21" x14ac:dyDescent="0.35">
      <c r="K559" s="7" t="s">
        <v>10399</v>
      </c>
      <c r="L559" t="s">
        <v>10399</v>
      </c>
      <c r="M559" t="s">
        <v>10</v>
      </c>
      <c r="N559" t="s">
        <v>10399</v>
      </c>
      <c r="Q559" t="s">
        <v>8992</v>
      </c>
      <c r="R559" t="b">
        <v>1</v>
      </c>
      <c r="S559" s="2">
        <v>41827</v>
      </c>
    </row>
    <row r="560" spans="11:21" x14ac:dyDescent="0.35">
      <c r="K560" s="7" t="s">
        <v>10400</v>
      </c>
      <c r="L560" t="s">
        <v>10400</v>
      </c>
      <c r="M560" t="s">
        <v>10</v>
      </c>
      <c r="N560" t="s">
        <v>10400</v>
      </c>
      <c r="Q560" t="s">
        <v>8992</v>
      </c>
      <c r="R560" t="b">
        <v>1</v>
      </c>
      <c r="S560" s="2">
        <v>41827</v>
      </c>
    </row>
    <row r="561" spans="11:21" x14ac:dyDescent="0.35">
      <c r="K561" s="7" t="s">
        <v>10401</v>
      </c>
      <c r="L561" t="s">
        <v>10401</v>
      </c>
      <c r="M561" t="s">
        <v>10</v>
      </c>
      <c r="N561" t="s">
        <v>10401</v>
      </c>
      <c r="Q561" t="s">
        <v>8992</v>
      </c>
      <c r="R561" t="b">
        <v>1</v>
      </c>
      <c r="S561" s="2">
        <v>41827</v>
      </c>
    </row>
    <row r="562" spans="11:21" x14ac:dyDescent="0.35">
      <c r="K562" s="7" t="s">
        <v>10402</v>
      </c>
      <c r="L562" t="s">
        <v>10402</v>
      </c>
      <c r="M562" t="s">
        <v>10</v>
      </c>
      <c r="N562" t="s">
        <v>10402</v>
      </c>
      <c r="Q562" t="s">
        <v>8992</v>
      </c>
      <c r="R562" t="b">
        <v>1</v>
      </c>
      <c r="S562" s="2">
        <v>41827</v>
      </c>
    </row>
    <row r="563" spans="11:21" x14ac:dyDescent="0.35">
      <c r="K563" s="7" t="s">
        <v>10403</v>
      </c>
      <c r="L563" t="s">
        <v>10403</v>
      </c>
      <c r="M563" t="s">
        <v>10</v>
      </c>
      <c r="N563" t="s">
        <v>10403</v>
      </c>
      <c r="Q563" t="s">
        <v>8992</v>
      </c>
      <c r="R563" t="b">
        <v>1</v>
      </c>
      <c r="S563" s="2">
        <v>41827</v>
      </c>
    </row>
    <row r="564" spans="11:21" x14ac:dyDescent="0.35">
      <c r="K564" s="7" t="s">
        <v>10404</v>
      </c>
      <c r="L564" t="s">
        <v>10404</v>
      </c>
      <c r="M564" t="s">
        <v>10</v>
      </c>
      <c r="N564" t="s">
        <v>10404</v>
      </c>
      <c r="Q564" t="s">
        <v>8992</v>
      </c>
      <c r="R564" t="b">
        <v>1</v>
      </c>
      <c r="S564" s="2">
        <v>41827</v>
      </c>
    </row>
    <row r="565" spans="11:21" x14ac:dyDescent="0.35">
      <c r="K565" s="7" t="s">
        <v>10405</v>
      </c>
      <c r="L565" t="s">
        <v>10405</v>
      </c>
      <c r="M565" t="s">
        <v>10</v>
      </c>
      <c r="N565" t="s">
        <v>10405</v>
      </c>
      <c r="Q565" t="s">
        <v>8992</v>
      </c>
      <c r="R565" t="b">
        <v>1</v>
      </c>
      <c r="S565" s="2">
        <v>41827</v>
      </c>
    </row>
    <row r="566" spans="11:21" x14ac:dyDescent="0.35">
      <c r="K566" s="7" t="s">
        <v>10406</v>
      </c>
      <c r="L566" t="s">
        <v>10406</v>
      </c>
      <c r="M566" t="s">
        <v>10</v>
      </c>
      <c r="N566" t="s">
        <v>10406</v>
      </c>
      <c r="Q566" t="s">
        <v>8992</v>
      </c>
      <c r="R566" t="b">
        <v>1</v>
      </c>
      <c r="S566" s="2">
        <v>41827</v>
      </c>
    </row>
    <row r="567" spans="11:21" x14ac:dyDescent="0.35">
      <c r="K567" s="7" t="s">
        <v>10407</v>
      </c>
      <c r="L567" t="s">
        <v>10407</v>
      </c>
      <c r="M567" t="s">
        <v>10</v>
      </c>
      <c r="N567" t="s">
        <v>10407</v>
      </c>
      <c r="Q567" t="s">
        <v>8992</v>
      </c>
      <c r="R567" t="b">
        <v>1</v>
      </c>
      <c r="S567" s="2">
        <v>41827</v>
      </c>
    </row>
    <row r="568" spans="11:21" x14ac:dyDescent="0.35">
      <c r="K568" s="7" t="s">
        <v>10408</v>
      </c>
      <c r="L568" t="s">
        <v>10408</v>
      </c>
      <c r="M568" t="s">
        <v>10</v>
      </c>
      <c r="N568" t="s">
        <v>10408</v>
      </c>
      <c r="Q568" t="s">
        <v>8992</v>
      </c>
      <c r="R568" t="b">
        <v>1</v>
      </c>
      <c r="S568" s="2">
        <v>41827</v>
      </c>
    </row>
    <row r="569" spans="11:21" x14ac:dyDescent="0.35">
      <c r="K569" s="7" t="s">
        <v>10409</v>
      </c>
      <c r="L569" t="s">
        <v>10409</v>
      </c>
      <c r="M569" t="s">
        <v>10</v>
      </c>
      <c r="N569" t="s">
        <v>10409</v>
      </c>
      <c r="Q569" t="s">
        <v>8992</v>
      </c>
      <c r="R569" t="b">
        <v>1</v>
      </c>
      <c r="S569" s="2">
        <v>41827</v>
      </c>
    </row>
    <row r="570" spans="11:21" x14ac:dyDescent="0.35">
      <c r="K570" s="7" t="s">
        <v>10410</v>
      </c>
      <c r="L570" t="s">
        <v>10410</v>
      </c>
      <c r="M570" t="s">
        <v>10</v>
      </c>
      <c r="N570" t="s">
        <v>10410</v>
      </c>
      <c r="Q570" t="s">
        <v>8992</v>
      </c>
      <c r="R570" t="b">
        <v>1</v>
      </c>
      <c r="S570" s="2">
        <v>41827</v>
      </c>
    </row>
    <row r="571" spans="11:21" x14ac:dyDescent="0.35">
      <c r="K571" s="7" t="s">
        <v>10411</v>
      </c>
      <c r="L571" t="s">
        <v>10411</v>
      </c>
      <c r="M571" t="s">
        <v>10</v>
      </c>
      <c r="N571" t="s">
        <v>10411</v>
      </c>
      <c r="Q571" t="s">
        <v>8992</v>
      </c>
      <c r="R571" t="b">
        <v>1</v>
      </c>
      <c r="S571" s="2">
        <v>42277</v>
      </c>
    </row>
    <row r="572" spans="11:21" x14ac:dyDescent="0.35">
      <c r="K572" s="7" t="s">
        <v>10412</v>
      </c>
      <c r="L572" t="s">
        <v>10412</v>
      </c>
      <c r="M572" t="s">
        <v>10</v>
      </c>
      <c r="N572" t="s">
        <v>10412</v>
      </c>
      <c r="Q572" t="s">
        <v>8992</v>
      </c>
      <c r="R572" t="b">
        <v>1</v>
      </c>
      <c r="S572" s="2">
        <v>41827</v>
      </c>
    </row>
    <row r="573" spans="11:21" x14ac:dyDescent="0.35">
      <c r="K573" s="7" t="s">
        <v>10413</v>
      </c>
      <c r="L573" t="s">
        <v>10413</v>
      </c>
      <c r="M573" t="s">
        <v>10</v>
      </c>
      <c r="N573" t="s">
        <v>10413</v>
      </c>
      <c r="Q573" t="s">
        <v>8992</v>
      </c>
      <c r="R573" t="b">
        <v>1</v>
      </c>
      <c r="S573" s="2">
        <v>44027</v>
      </c>
    </row>
    <row r="574" spans="11:21" x14ac:dyDescent="0.35">
      <c r="K574" s="7" t="s">
        <v>10414</v>
      </c>
      <c r="L574" t="s">
        <v>10414</v>
      </c>
      <c r="M574" t="s">
        <v>10</v>
      </c>
      <c r="N574" t="s">
        <v>10414</v>
      </c>
      <c r="Q574" t="s">
        <v>8992</v>
      </c>
      <c r="R574" t="b">
        <v>1</v>
      </c>
      <c r="S574" s="2">
        <v>41827</v>
      </c>
    </row>
    <row r="575" spans="11:21" x14ac:dyDescent="0.35">
      <c r="K575" s="7" t="s">
        <v>10415</v>
      </c>
      <c r="L575" t="s">
        <v>10415</v>
      </c>
      <c r="M575" t="s">
        <v>10</v>
      </c>
      <c r="N575" t="s">
        <v>10415</v>
      </c>
      <c r="Q575" t="s">
        <v>8992</v>
      </c>
      <c r="R575" t="b">
        <v>1</v>
      </c>
      <c r="S575" s="2">
        <v>41827</v>
      </c>
      <c r="U575" s="2">
        <v>44027</v>
      </c>
    </row>
    <row r="576" spans="11:21" x14ac:dyDescent="0.35">
      <c r="K576" s="7" t="s">
        <v>10416</v>
      </c>
      <c r="L576" t="s">
        <v>10416</v>
      </c>
      <c r="M576" t="s">
        <v>10</v>
      </c>
      <c r="N576" t="s">
        <v>10416</v>
      </c>
      <c r="Q576" t="s">
        <v>8992</v>
      </c>
      <c r="R576" t="b">
        <v>1</v>
      </c>
      <c r="S576" s="2">
        <v>44027</v>
      </c>
    </row>
    <row r="577" spans="11:19" x14ac:dyDescent="0.35">
      <c r="K577" s="7" t="s">
        <v>10417</v>
      </c>
      <c r="L577" t="s">
        <v>10417</v>
      </c>
      <c r="M577" t="s">
        <v>10</v>
      </c>
      <c r="N577" t="s">
        <v>10417</v>
      </c>
      <c r="Q577" t="s">
        <v>8992</v>
      </c>
      <c r="R577" t="b">
        <v>1</v>
      </c>
      <c r="S577" s="2">
        <v>41827</v>
      </c>
    </row>
    <row r="578" spans="11:19" x14ac:dyDescent="0.35">
      <c r="K578" s="7" t="s">
        <v>10418</v>
      </c>
      <c r="L578" t="s">
        <v>10418</v>
      </c>
      <c r="M578" t="s">
        <v>10</v>
      </c>
      <c r="N578" t="s">
        <v>10418</v>
      </c>
      <c r="Q578" t="s">
        <v>8992</v>
      </c>
      <c r="R578" t="b">
        <v>1</v>
      </c>
      <c r="S578" s="2">
        <v>41827</v>
      </c>
    </row>
    <row r="579" spans="11:19" x14ac:dyDescent="0.35">
      <c r="K579" s="7" t="s">
        <v>10419</v>
      </c>
      <c r="L579" t="s">
        <v>10419</v>
      </c>
      <c r="M579" t="s">
        <v>10</v>
      </c>
      <c r="N579" t="s">
        <v>10419</v>
      </c>
      <c r="Q579" t="s">
        <v>8992</v>
      </c>
      <c r="R579" t="b">
        <v>1</v>
      </c>
      <c r="S579" s="2">
        <v>41827</v>
      </c>
    </row>
    <row r="580" spans="11:19" x14ac:dyDescent="0.35">
      <c r="K580" s="7" t="s">
        <v>10420</v>
      </c>
      <c r="L580" t="s">
        <v>10420</v>
      </c>
      <c r="M580" t="s">
        <v>10</v>
      </c>
      <c r="N580" t="s">
        <v>10420</v>
      </c>
      <c r="Q580" t="s">
        <v>8992</v>
      </c>
      <c r="R580" t="b">
        <v>1</v>
      </c>
      <c r="S580" s="2">
        <v>41827</v>
      </c>
    </row>
    <row r="581" spans="11:19" x14ac:dyDescent="0.35">
      <c r="K581" s="7" t="s">
        <v>10421</v>
      </c>
      <c r="L581" t="s">
        <v>10421</v>
      </c>
      <c r="M581" t="s">
        <v>10</v>
      </c>
      <c r="N581" t="s">
        <v>10421</v>
      </c>
      <c r="Q581" t="s">
        <v>8992</v>
      </c>
      <c r="R581" t="b">
        <v>1</v>
      </c>
      <c r="S581" s="2">
        <v>41827</v>
      </c>
    </row>
    <row r="582" spans="11:19" x14ac:dyDescent="0.35">
      <c r="K582" s="7" t="s">
        <v>10422</v>
      </c>
      <c r="L582" t="s">
        <v>10422</v>
      </c>
      <c r="M582" t="s">
        <v>10</v>
      </c>
      <c r="N582" t="s">
        <v>10422</v>
      </c>
      <c r="Q582" t="s">
        <v>8992</v>
      </c>
      <c r="R582" t="b">
        <v>1</v>
      </c>
      <c r="S582" s="2">
        <v>41827</v>
      </c>
    </row>
    <row r="583" spans="11:19" x14ac:dyDescent="0.35">
      <c r="K583" s="7" t="s">
        <v>10423</v>
      </c>
      <c r="L583" t="s">
        <v>10423</v>
      </c>
      <c r="M583" t="s">
        <v>10</v>
      </c>
      <c r="N583" t="s">
        <v>10423</v>
      </c>
      <c r="Q583" t="s">
        <v>8992</v>
      </c>
      <c r="R583" t="b">
        <v>1</v>
      </c>
      <c r="S583" s="2">
        <v>41827</v>
      </c>
    </row>
    <row r="584" spans="11:19" x14ac:dyDescent="0.35">
      <c r="K584" s="7" t="s">
        <v>10424</v>
      </c>
      <c r="L584" t="s">
        <v>10424</v>
      </c>
      <c r="M584" t="s">
        <v>10</v>
      </c>
      <c r="N584" t="s">
        <v>10424</v>
      </c>
      <c r="Q584" t="s">
        <v>8992</v>
      </c>
      <c r="R584" t="b">
        <v>1</v>
      </c>
      <c r="S584" s="2">
        <v>41827</v>
      </c>
    </row>
    <row r="585" spans="11:19" x14ac:dyDescent="0.35">
      <c r="K585" s="7" t="s">
        <v>10425</v>
      </c>
      <c r="L585" t="s">
        <v>10425</v>
      </c>
      <c r="M585" t="s">
        <v>10</v>
      </c>
      <c r="N585" t="s">
        <v>10425</v>
      </c>
      <c r="Q585" t="s">
        <v>8992</v>
      </c>
      <c r="R585" t="b">
        <v>1</v>
      </c>
      <c r="S585" s="2">
        <v>41827</v>
      </c>
    </row>
    <row r="586" spans="11:19" x14ac:dyDescent="0.35">
      <c r="K586" s="7" t="s">
        <v>10426</v>
      </c>
      <c r="L586" t="s">
        <v>10426</v>
      </c>
      <c r="M586" t="s">
        <v>10</v>
      </c>
      <c r="N586" t="s">
        <v>10426</v>
      </c>
      <c r="Q586" t="s">
        <v>8992</v>
      </c>
      <c r="R586" t="b">
        <v>1</v>
      </c>
      <c r="S586" s="2">
        <v>41827</v>
      </c>
    </row>
    <row r="587" spans="11:19" x14ac:dyDescent="0.35">
      <c r="K587" s="7" t="s">
        <v>10427</v>
      </c>
      <c r="L587" t="s">
        <v>10427</v>
      </c>
      <c r="M587" t="s">
        <v>10</v>
      </c>
      <c r="N587" t="s">
        <v>10427</v>
      </c>
      <c r="Q587" t="s">
        <v>8992</v>
      </c>
      <c r="R587" t="b">
        <v>1</v>
      </c>
      <c r="S587" s="2">
        <v>41827</v>
      </c>
    </row>
    <row r="588" spans="11:19" x14ac:dyDescent="0.35">
      <c r="K588" s="7" t="s">
        <v>10428</v>
      </c>
      <c r="L588" t="s">
        <v>10428</v>
      </c>
      <c r="M588" t="s">
        <v>10</v>
      </c>
      <c r="N588" t="s">
        <v>10428</v>
      </c>
      <c r="Q588" t="s">
        <v>8992</v>
      </c>
      <c r="R588" t="b">
        <v>1</v>
      </c>
      <c r="S588" s="2">
        <v>45580</v>
      </c>
    </row>
    <row r="589" spans="11:19" x14ac:dyDescent="0.35">
      <c r="K589" s="7" t="s">
        <v>10429</v>
      </c>
      <c r="L589" t="s">
        <v>10429</v>
      </c>
      <c r="M589" t="s">
        <v>10</v>
      </c>
      <c r="N589" t="s">
        <v>10429</v>
      </c>
      <c r="Q589" t="s">
        <v>8992</v>
      </c>
      <c r="R589" t="b">
        <v>1</v>
      </c>
      <c r="S589" s="2">
        <v>41827</v>
      </c>
    </row>
    <row r="590" spans="11:19" x14ac:dyDescent="0.35">
      <c r="K590" s="7" t="s">
        <v>10430</v>
      </c>
      <c r="L590" t="s">
        <v>10430</v>
      </c>
      <c r="M590" t="s">
        <v>10</v>
      </c>
      <c r="N590" t="s">
        <v>10430</v>
      </c>
      <c r="Q590" t="s">
        <v>8992</v>
      </c>
      <c r="R590" t="b">
        <v>1</v>
      </c>
      <c r="S590" s="2">
        <v>41827</v>
      </c>
    </row>
    <row r="591" spans="11:19" x14ac:dyDescent="0.35">
      <c r="K591" s="7" t="s">
        <v>10431</v>
      </c>
      <c r="L591" t="s">
        <v>10431</v>
      </c>
      <c r="M591" t="s">
        <v>10</v>
      </c>
      <c r="N591" t="s">
        <v>10431</v>
      </c>
      <c r="Q591" t="s">
        <v>8992</v>
      </c>
      <c r="R591" t="b">
        <v>1</v>
      </c>
      <c r="S591" s="2">
        <v>41827</v>
      </c>
    </row>
    <row r="592" spans="11:19" x14ac:dyDescent="0.35">
      <c r="K592" s="7" t="s">
        <v>10432</v>
      </c>
      <c r="L592" t="s">
        <v>10432</v>
      </c>
      <c r="M592" t="s">
        <v>10</v>
      </c>
      <c r="N592" t="s">
        <v>10432</v>
      </c>
      <c r="Q592" t="s">
        <v>8992</v>
      </c>
      <c r="R592" t="b">
        <v>1</v>
      </c>
      <c r="S592" s="2">
        <v>41827</v>
      </c>
    </row>
    <row r="593" spans="11:19" x14ac:dyDescent="0.35">
      <c r="K593" s="7" t="s">
        <v>10433</v>
      </c>
      <c r="L593" t="s">
        <v>10433</v>
      </c>
      <c r="M593" t="s">
        <v>10</v>
      </c>
      <c r="N593" t="s">
        <v>10433</v>
      </c>
      <c r="Q593" t="s">
        <v>8992</v>
      </c>
      <c r="R593" t="b">
        <v>1</v>
      </c>
      <c r="S593" s="2">
        <v>41827</v>
      </c>
    </row>
    <row r="594" spans="11:19" x14ac:dyDescent="0.35">
      <c r="K594" s="7" t="s">
        <v>10434</v>
      </c>
      <c r="L594" t="s">
        <v>10434</v>
      </c>
      <c r="M594" t="s">
        <v>10</v>
      </c>
      <c r="N594" t="s">
        <v>10434</v>
      </c>
      <c r="Q594" t="s">
        <v>8992</v>
      </c>
      <c r="R594" t="b">
        <v>1</v>
      </c>
      <c r="S594" s="2">
        <v>41827</v>
      </c>
    </row>
    <row r="595" spans="11:19" x14ac:dyDescent="0.35">
      <c r="K595" s="7" t="s">
        <v>10435</v>
      </c>
      <c r="L595" t="s">
        <v>10435</v>
      </c>
      <c r="M595" t="s">
        <v>10</v>
      </c>
      <c r="N595" t="s">
        <v>10435</v>
      </c>
      <c r="Q595" t="s">
        <v>8992</v>
      </c>
      <c r="R595" t="b">
        <v>1</v>
      </c>
      <c r="S595" s="2">
        <v>42277</v>
      </c>
    </row>
    <row r="596" spans="11:19" x14ac:dyDescent="0.35">
      <c r="K596" s="7" t="s">
        <v>10436</v>
      </c>
      <c r="L596" t="s">
        <v>10436</v>
      </c>
      <c r="M596" t="s">
        <v>10</v>
      </c>
      <c r="N596" t="s">
        <v>10436</v>
      </c>
      <c r="Q596" t="s">
        <v>8992</v>
      </c>
      <c r="R596" t="b">
        <v>1</v>
      </c>
      <c r="S596" s="2">
        <v>41827</v>
      </c>
    </row>
    <row r="597" spans="11:19" x14ac:dyDescent="0.35">
      <c r="K597" s="7" t="s">
        <v>10437</v>
      </c>
      <c r="L597" t="s">
        <v>10437</v>
      </c>
      <c r="M597" t="s">
        <v>10</v>
      </c>
      <c r="N597" t="s">
        <v>10437</v>
      </c>
      <c r="Q597" t="s">
        <v>8992</v>
      </c>
      <c r="R597" t="b">
        <v>1</v>
      </c>
      <c r="S597" s="2">
        <v>42277</v>
      </c>
    </row>
    <row r="598" spans="11:19" x14ac:dyDescent="0.35">
      <c r="K598" s="7" t="s">
        <v>10439</v>
      </c>
      <c r="L598" t="s">
        <v>10439</v>
      </c>
      <c r="M598" t="s">
        <v>10</v>
      </c>
      <c r="N598" t="s">
        <v>10439</v>
      </c>
      <c r="Q598" t="s">
        <v>8992</v>
      </c>
      <c r="R598" t="b">
        <v>1</v>
      </c>
      <c r="S598" s="2">
        <v>41827</v>
      </c>
    </row>
    <row r="599" spans="11:19" x14ac:dyDescent="0.35">
      <c r="K599" s="7" t="s">
        <v>10440</v>
      </c>
      <c r="L599" t="s">
        <v>10440</v>
      </c>
      <c r="M599" t="s">
        <v>10</v>
      </c>
      <c r="N599" t="s">
        <v>10440</v>
      </c>
      <c r="Q599" t="s">
        <v>8992</v>
      </c>
      <c r="R599" t="b">
        <v>1</v>
      </c>
      <c r="S599" s="2">
        <v>41827</v>
      </c>
    </row>
    <row r="600" spans="11:19" x14ac:dyDescent="0.35">
      <c r="K600" s="7" t="s">
        <v>10441</v>
      </c>
      <c r="L600" t="s">
        <v>10441</v>
      </c>
      <c r="M600" t="s">
        <v>10</v>
      </c>
      <c r="N600" t="s">
        <v>10441</v>
      </c>
      <c r="Q600" t="s">
        <v>8992</v>
      </c>
      <c r="R600" t="b">
        <v>1</v>
      </c>
      <c r="S600" s="2">
        <v>41827</v>
      </c>
    </row>
    <row r="601" spans="11:19" x14ac:dyDescent="0.35">
      <c r="K601" s="7" t="s">
        <v>10442</v>
      </c>
      <c r="L601" t="s">
        <v>10442</v>
      </c>
      <c r="M601" t="s">
        <v>10</v>
      </c>
      <c r="N601" t="s">
        <v>10442</v>
      </c>
      <c r="Q601" t="s">
        <v>8992</v>
      </c>
      <c r="R601" t="b">
        <v>1</v>
      </c>
      <c r="S601" s="2">
        <v>42277</v>
      </c>
    </row>
    <row r="602" spans="11:19" x14ac:dyDescent="0.35">
      <c r="K602" s="7" t="s">
        <v>10444</v>
      </c>
      <c r="L602" t="s">
        <v>10444</v>
      </c>
      <c r="M602" t="s">
        <v>10</v>
      </c>
      <c r="N602" t="s">
        <v>10444</v>
      </c>
      <c r="Q602" t="s">
        <v>8992</v>
      </c>
      <c r="R602" t="b">
        <v>1</v>
      </c>
      <c r="S602" s="2">
        <v>41827</v>
      </c>
    </row>
    <row r="603" spans="11:19" x14ac:dyDescent="0.35">
      <c r="K603" s="7" t="s">
        <v>10443</v>
      </c>
      <c r="L603" t="s">
        <v>10443</v>
      </c>
      <c r="M603" t="s">
        <v>10</v>
      </c>
      <c r="N603" t="s">
        <v>10443</v>
      </c>
      <c r="Q603" t="s">
        <v>8992</v>
      </c>
      <c r="R603" t="b">
        <v>1</v>
      </c>
      <c r="S603" s="2">
        <v>45580</v>
      </c>
    </row>
    <row r="604" spans="11:19" x14ac:dyDescent="0.35">
      <c r="K604" s="7" t="s">
        <v>10452</v>
      </c>
      <c r="L604" t="s">
        <v>8966</v>
      </c>
      <c r="M604" t="s">
        <v>10</v>
      </c>
      <c r="N604" t="s">
        <v>10452</v>
      </c>
      <c r="Q604" t="s">
        <v>8992</v>
      </c>
      <c r="R604" t="b">
        <v>1</v>
      </c>
      <c r="S604" s="2">
        <v>45122</v>
      </c>
    </row>
    <row r="605" spans="11:19" x14ac:dyDescent="0.35">
      <c r="K605" s="7" t="s">
        <v>10448</v>
      </c>
      <c r="L605" t="s">
        <v>8864</v>
      </c>
      <c r="M605" t="s">
        <v>10</v>
      </c>
      <c r="N605" t="s">
        <v>10448</v>
      </c>
      <c r="Q605" t="s">
        <v>8992</v>
      </c>
      <c r="R605" t="b">
        <v>1</v>
      </c>
      <c r="S605" s="2">
        <v>43661</v>
      </c>
    </row>
    <row r="606" spans="11:19" x14ac:dyDescent="0.35">
      <c r="K606" s="7" t="s">
        <v>10449</v>
      </c>
      <c r="L606" t="s">
        <v>8884</v>
      </c>
      <c r="M606" t="s">
        <v>10</v>
      </c>
      <c r="N606" t="s">
        <v>10449</v>
      </c>
      <c r="Q606" t="s">
        <v>8992</v>
      </c>
      <c r="R606" t="b">
        <v>1</v>
      </c>
      <c r="S606" s="2">
        <v>43661</v>
      </c>
    </row>
    <row r="607" spans="11:19" x14ac:dyDescent="0.35">
      <c r="K607" s="7" t="s">
        <v>10450</v>
      </c>
      <c r="L607" t="s">
        <v>8910</v>
      </c>
      <c r="M607" t="s">
        <v>10</v>
      </c>
      <c r="N607" t="s">
        <v>10450</v>
      </c>
      <c r="Q607" t="s">
        <v>8992</v>
      </c>
      <c r="R607" t="b">
        <v>1</v>
      </c>
      <c r="S607" s="2">
        <v>43661</v>
      </c>
    </row>
    <row r="608" spans="11:19" x14ac:dyDescent="0.35">
      <c r="K608" t="s">
        <v>10463</v>
      </c>
      <c r="M608" t="s">
        <v>10</v>
      </c>
      <c r="S608" s="2">
        <v>46203</v>
      </c>
    </row>
    <row r="609" spans="11:19" x14ac:dyDescent="0.35">
      <c r="K609" s="6" t="s">
        <v>9042</v>
      </c>
      <c r="L609" t="s">
        <v>1116</v>
      </c>
      <c r="M609" t="s">
        <v>10</v>
      </c>
      <c r="N609" t="s">
        <v>9042</v>
      </c>
      <c r="Q609" t="s">
        <v>42</v>
      </c>
      <c r="R609" t="b">
        <v>1</v>
      </c>
      <c r="S609" s="2">
        <v>46203</v>
      </c>
    </row>
    <row r="610" spans="11:19" x14ac:dyDescent="0.35">
      <c r="K610" s="7" t="s">
        <v>10303</v>
      </c>
      <c r="L610" t="s">
        <v>10303</v>
      </c>
      <c r="M610" t="s">
        <v>10</v>
      </c>
      <c r="N610" t="s">
        <v>10303</v>
      </c>
      <c r="Q610" t="s">
        <v>42</v>
      </c>
      <c r="R610" t="b">
        <v>1</v>
      </c>
      <c r="S610" s="2">
        <v>41827</v>
      </c>
    </row>
    <row r="611" spans="11:19" x14ac:dyDescent="0.35">
      <c r="K611" s="7" t="s">
        <v>10253</v>
      </c>
      <c r="L611" t="s">
        <v>10253</v>
      </c>
      <c r="M611" t="s">
        <v>10</v>
      </c>
      <c r="N611" t="s">
        <v>10253</v>
      </c>
      <c r="Q611" t="s">
        <v>42</v>
      </c>
      <c r="R611" t="b">
        <v>1</v>
      </c>
      <c r="S611" s="2">
        <v>41827</v>
      </c>
    </row>
    <row r="612" spans="11:19" x14ac:dyDescent="0.35">
      <c r="K612" s="7" t="s">
        <v>10254</v>
      </c>
      <c r="L612" t="s">
        <v>10254</v>
      </c>
      <c r="M612" t="s">
        <v>10</v>
      </c>
      <c r="N612" t="s">
        <v>10254</v>
      </c>
      <c r="Q612" t="s">
        <v>42</v>
      </c>
      <c r="R612" t="b">
        <v>1</v>
      </c>
      <c r="S612" s="2">
        <v>41827</v>
      </c>
    </row>
    <row r="613" spans="11:19" x14ac:dyDescent="0.35">
      <c r="K613" s="7" t="s">
        <v>10255</v>
      </c>
      <c r="L613" t="s">
        <v>10255</v>
      </c>
      <c r="M613" t="s">
        <v>10</v>
      </c>
      <c r="N613" t="s">
        <v>10255</v>
      </c>
      <c r="Q613" t="s">
        <v>42</v>
      </c>
      <c r="R613" t="b">
        <v>1</v>
      </c>
      <c r="S613" s="2">
        <v>41827</v>
      </c>
    </row>
    <row r="614" spans="11:19" x14ac:dyDescent="0.35">
      <c r="K614" s="7" t="s">
        <v>10256</v>
      </c>
      <c r="L614" t="s">
        <v>10256</v>
      </c>
      <c r="M614" t="s">
        <v>10</v>
      </c>
      <c r="N614" t="s">
        <v>10256</v>
      </c>
      <c r="Q614" t="s">
        <v>42</v>
      </c>
      <c r="R614" t="b">
        <v>1</v>
      </c>
      <c r="S614" s="2">
        <v>41827</v>
      </c>
    </row>
    <row r="615" spans="11:19" x14ac:dyDescent="0.35">
      <c r="K615" s="7" t="s">
        <v>10257</v>
      </c>
      <c r="L615" t="s">
        <v>10257</v>
      </c>
      <c r="M615" t="s">
        <v>10</v>
      </c>
      <c r="N615" t="s">
        <v>10257</v>
      </c>
      <c r="Q615" t="s">
        <v>42</v>
      </c>
      <c r="R615" t="b">
        <v>1</v>
      </c>
      <c r="S615" s="2">
        <v>41827</v>
      </c>
    </row>
    <row r="616" spans="11:19" x14ac:dyDescent="0.35">
      <c r="K616" s="7" t="s">
        <v>10258</v>
      </c>
      <c r="L616" t="s">
        <v>10258</v>
      </c>
      <c r="M616" t="s">
        <v>10</v>
      </c>
      <c r="N616" t="s">
        <v>10258</v>
      </c>
      <c r="Q616" t="s">
        <v>42</v>
      </c>
      <c r="R616" t="b">
        <v>1</v>
      </c>
      <c r="S616" s="2">
        <v>41827</v>
      </c>
    </row>
    <row r="617" spans="11:19" x14ac:dyDescent="0.35">
      <c r="K617" s="7" t="s">
        <v>10259</v>
      </c>
      <c r="L617" t="s">
        <v>10259</v>
      </c>
      <c r="M617" t="s">
        <v>10</v>
      </c>
      <c r="N617" t="s">
        <v>10259</v>
      </c>
      <c r="Q617" t="s">
        <v>42</v>
      </c>
      <c r="R617" t="b">
        <v>1</v>
      </c>
      <c r="S617" s="2">
        <v>41827</v>
      </c>
    </row>
    <row r="618" spans="11:19" x14ac:dyDescent="0.35">
      <c r="K618" s="7" t="s">
        <v>10260</v>
      </c>
      <c r="L618" t="s">
        <v>10260</v>
      </c>
      <c r="M618" t="s">
        <v>10</v>
      </c>
      <c r="N618" t="s">
        <v>10260</v>
      </c>
      <c r="Q618" t="s">
        <v>42</v>
      </c>
      <c r="R618" t="b">
        <v>1</v>
      </c>
      <c r="S618" s="2">
        <v>41827</v>
      </c>
    </row>
    <row r="619" spans="11:19" x14ac:dyDescent="0.35">
      <c r="K619" s="7" t="s">
        <v>10261</v>
      </c>
      <c r="L619" t="s">
        <v>10261</v>
      </c>
      <c r="M619" t="s">
        <v>10</v>
      </c>
      <c r="N619" t="s">
        <v>10261</v>
      </c>
      <c r="Q619" t="s">
        <v>42</v>
      </c>
      <c r="R619" t="b">
        <v>1</v>
      </c>
      <c r="S619" s="2">
        <v>41827</v>
      </c>
    </row>
    <row r="620" spans="11:19" x14ac:dyDescent="0.35">
      <c r="K620" s="7" t="s">
        <v>10262</v>
      </c>
      <c r="L620" t="s">
        <v>10262</v>
      </c>
      <c r="M620" t="s">
        <v>10</v>
      </c>
      <c r="N620" t="s">
        <v>10262</v>
      </c>
      <c r="Q620" t="s">
        <v>42</v>
      </c>
      <c r="R620" t="b">
        <v>1</v>
      </c>
      <c r="S620" s="2">
        <v>41827</v>
      </c>
    </row>
    <row r="621" spans="11:19" x14ac:dyDescent="0.35">
      <c r="K621" s="7" t="s">
        <v>10263</v>
      </c>
      <c r="L621" t="s">
        <v>10263</v>
      </c>
      <c r="M621" t="s">
        <v>10</v>
      </c>
      <c r="N621" t="s">
        <v>10263</v>
      </c>
      <c r="Q621" t="s">
        <v>42</v>
      </c>
      <c r="R621" t="b">
        <v>1</v>
      </c>
      <c r="S621" s="2">
        <v>41827</v>
      </c>
    </row>
    <row r="622" spans="11:19" x14ac:dyDescent="0.35">
      <c r="K622" s="7" t="s">
        <v>10264</v>
      </c>
      <c r="L622" t="s">
        <v>10264</v>
      </c>
      <c r="M622" t="s">
        <v>10</v>
      </c>
      <c r="N622" t="s">
        <v>10264</v>
      </c>
      <c r="Q622" t="s">
        <v>42</v>
      </c>
      <c r="R622" t="b">
        <v>1</v>
      </c>
      <c r="S622" s="2">
        <v>41827</v>
      </c>
    </row>
    <row r="623" spans="11:19" x14ac:dyDescent="0.35">
      <c r="K623" s="7" t="s">
        <v>10265</v>
      </c>
      <c r="L623" t="s">
        <v>10265</v>
      </c>
      <c r="M623" t="s">
        <v>10</v>
      </c>
      <c r="N623" t="s">
        <v>10265</v>
      </c>
      <c r="Q623" t="s">
        <v>42</v>
      </c>
      <c r="R623" t="b">
        <v>1</v>
      </c>
      <c r="S623" s="2">
        <v>41827</v>
      </c>
    </row>
    <row r="624" spans="11:19" x14ac:dyDescent="0.35">
      <c r="K624" s="7" t="s">
        <v>10266</v>
      </c>
      <c r="L624" t="s">
        <v>10266</v>
      </c>
      <c r="M624" t="s">
        <v>10</v>
      </c>
      <c r="N624" t="s">
        <v>10266</v>
      </c>
      <c r="Q624" t="s">
        <v>42</v>
      </c>
      <c r="R624" t="b">
        <v>1</v>
      </c>
      <c r="S624" s="2">
        <v>41827</v>
      </c>
    </row>
    <row r="625" spans="11:19" x14ac:dyDescent="0.35">
      <c r="K625" s="7" t="s">
        <v>10267</v>
      </c>
      <c r="L625" t="s">
        <v>10267</v>
      </c>
      <c r="M625" t="s">
        <v>10</v>
      </c>
      <c r="N625" t="s">
        <v>10267</v>
      </c>
      <c r="Q625" t="s">
        <v>42</v>
      </c>
      <c r="R625" t="b">
        <v>1</v>
      </c>
      <c r="S625" s="2">
        <v>41827</v>
      </c>
    </row>
    <row r="626" spans="11:19" x14ac:dyDescent="0.35">
      <c r="K626" s="7" t="s">
        <v>10268</v>
      </c>
      <c r="L626" t="s">
        <v>10268</v>
      </c>
      <c r="M626" t="s">
        <v>10</v>
      </c>
      <c r="N626" t="s">
        <v>10268</v>
      </c>
      <c r="Q626" t="s">
        <v>42</v>
      </c>
      <c r="R626" t="b">
        <v>1</v>
      </c>
      <c r="S626" s="2">
        <v>41827</v>
      </c>
    </row>
    <row r="627" spans="11:19" x14ac:dyDescent="0.35">
      <c r="K627" s="7" t="s">
        <v>10269</v>
      </c>
      <c r="L627" t="s">
        <v>10269</v>
      </c>
      <c r="M627" t="s">
        <v>10</v>
      </c>
      <c r="N627" t="s">
        <v>10269</v>
      </c>
      <c r="Q627" t="s">
        <v>42</v>
      </c>
      <c r="R627" t="b">
        <v>1</v>
      </c>
      <c r="S627" s="2">
        <v>41827</v>
      </c>
    </row>
    <row r="628" spans="11:19" x14ac:dyDescent="0.35">
      <c r="K628" s="7" t="s">
        <v>10270</v>
      </c>
      <c r="L628" t="s">
        <v>10270</v>
      </c>
      <c r="M628" t="s">
        <v>10</v>
      </c>
      <c r="N628" t="s">
        <v>10270</v>
      </c>
      <c r="Q628" t="s">
        <v>42</v>
      </c>
      <c r="R628" t="b">
        <v>1</v>
      </c>
      <c r="S628" s="2">
        <v>41827</v>
      </c>
    </row>
    <row r="629" spans="11:19" x14ac:dyDescent="0.35">
      <c r="K629" s="7" t="s">
        <v>10271</v>
      </c>
      <c r="L629" t="s">
        <v>10271</v>
      </c>
      <c r="M629" t="s">
        <v>10</v>
      </c>
      <c r="N629" t="s">
        <v>10271</v>
      </c>
      <c r="Q629" t="s">
        <v>42</v>
      </c>
      <c r="R629" t="b">
        <v>1</v>
      </c>
      <c r="S629" s="2">
        <v>41827</v>
      </c>
    </row>
    <row r="630" spans="11:19" x14ac:dyDescent="0.35">
      <c r="K630" s="7" t="s">
        <v>10272</v>
      </c>
      <c r="L630" t="s">
        <v>10272</v>
      </c>
      <c r="M630" t="s">
        <v>10</v>
      </c>
      <c r="N630" t="s">
        <v>10272</v>
      </c>
      <c r="Q630" t="s">
        <v>42</v>
      </c>
      <c r="R630" t="b">
        <v>1</v>
      </c>
      <c r="S630" s="2">
        <v>41827</v>
      </c>
    </row>
    <row r="631" spans="11:19" x14ac:dyDescent="0.35">
      <c r="K631" s="7" t="s">
        <v>10273</v>
      </c>
      <c r="L631" t="s">
        <v>10273</v>
      </c>
      <c r="M631" t="s">
        <v>10</v>
      </c>
      <c r="N631" t="s">
        <v>10273</v>
      </c>
      <c r="Q631" t="s">
        <v>42</v>
      </c>
      <c r="R631" t="b">
        <v>1</v>
      </c>
      <c r="S631" s="2">
        <v>41827</v>
      </c>
    </row>
    <row r="632" spans="11:19" x14ac:dyDescent="0.35">
      <c r="K632" s="7" t="s">
        <v>10274</v>
      </c>
      <c r="L632" t="s">
        <v>10274</v>
      </c>
      <c r="M632" t="s">
        <v>10</v>
      </c>
      <c r="N632" t="s">
        <v>10274</v>
      </c>
      <c r="Q632" t="s">
        <v>42</v>
      </c>
      <c r="R632" t="b">
        <v>1</v>
      </c>
      <c r="S632" s="2">
        <v>41827</v>
      </c>
    </row>
    <row r="633" spans="11:19" x14ac:dyDescent="0.35">
      <c r="K633" s="7" t="s">
        <v>10275</v>
      </c>
      <c r="L633" t="s">
        <v>10275</v>
      </c>
      <c r="M633" t="s">
        <v>10</v>
      </c>
      <c r="N633" t="s">
        <v>10275</v>
      </c>
      <c r="Q633" t="s">
        <v>42</v>
      </c>
      <c r="R633" t="b">
        <v>1</v>
      </c>
      <c r="S633" s="2">
        <v>41827</v>
      </c>
    </row>
    <row r="634" spans="11:19" x14ac:dyDescent="0.35">
      <c r="K634" s="7" t="s">
        <v>10276</v>
      </c>
      <c r="L634" t="s">
        <v>10276</v>
      </c>
      <c r="M634" t="s">
        <v>10</v>
      </c>
      <c r="N634" t="s">
        <v>10276</v>
      </c>
      <c r="Q634" t="s">
        <v>42</v>
      </c>
      <c r="R634" t="b">
        <v>1</v>
      </c>
      <c r="S634" s="2">
        <v>41827</v>
      </c>
    </row>
    <row r="635" spans="11:19" x14ac:dyDescent="0.35">
      <c r="K635" s="7" t="s">
        <v>10277</v>
      </c>
      <c r="L635" t="s">
        <v>10277</v>
      </c>
      <c r="M635" t="s">
        <v>10</v>
      </c>
      <c r="N635" t="s">
        <v>10277</v>
      </c>
      <c r="Q635" t="s">
        <v>42</v>
      </c>
      <c r="R635" t="b">
        <v>1</v>
      </c>
      <c r="S635" s="2">
        <v>42566</v>
      </c>
    </row>
    <row r="636" spans="11:19" x14ac:dyDescent="0.35">
      <c r="K636" s="7" t="s">
        <v>10278</v>
      </c>
      <c r="L636" t="s">
        <v>10278</v>
      </c>
      <c r="M636" t="s">
        <v>10</v>
      </c>
      <c r="N636" t="s">
        <v>10278</v>
      </c>
      <c r="Q636" t="s">
        <v>42</v>
      </c>
      <c r="R636" t="b">
        <v>1</v>
      </c>
      <c r="S636" s="2">
        <v>41827</v>
      </c>
    </row>
    <row r="637" spans="11:19" x14ac:dyDescent="0.35">
      <c r="K637" s="7" t="s">
        <v>10279</v>
      </c>
      <c r="L637" t="s">
        <v>10279</v>
      </c>
      <c r="M637" t="s">
        <v>10</v>
      </c>
      <c r="N637" t="s">
        <v>10279</v>
      </c>
      <c r="Q637" t="s">
        <v>42</v>
      </c>
      <c r="R637" t="b">
        <v>1</v>
      </c>
      <c r="S637" s="2">
        <v>41827</v>
      </c>
    </row>
    <row r="638" spans="11:19" x14ac:dyDescent="0.35">
      <c r="K638" s="7" t="s">
        <v>10280</v>
      </c>
      <c r="L638" t="s">
        <v>10280</v>
      </c>
      <c r="M638" t="s">
        <v>10</v>
      </c>
      <c r="N638" t="s">
        <v>10280</v>
      </c>
      <c r="Q638" t="s">
        <v>42</v>
      </c>
      <c r="R638" t="b">
        <v>1</v>
      </c>
      <c r="S638" s="2">
        <v>41827</v>
      </c>
    </row>
    <row r="639" spans="11:19" x14ac:dyDescent="0.35">
      <c r="K639" s="7" t="s">
        <v>10281</v>
      </c>
      <c r="L639" t="s">
        <v>10281</v>
      </c>
      <c r="M639" t="s">
        <v>10</v>
      </c>
      <c r="N639" t="s">
        <v>10281</v>
      </c>
      <c r="Q639" t="s">
        <v>42</v>
      </c>
      <c r="R639" t="b">
        <v>1</v>
      </c>
      <c r="S639" s="2">
        <v>41827</v>
      </c>
    </row>
    <row r="640" spans="11:19" x14ac:dyDescent="0.35">
      <c r="K640" s="7" t="s">
        <v>10282</v>
      </c>
      <c r="L640" t="s">
        <v>10282</v>
      </c>
      <c r="M640" t="s">
        <v>10</v>
      </c>
      <c r="N640" t="s">
        <v>10282</v>
      </c>
      <c r="Q640" t="s">
        <v>42</v>
      </c>
      <c r="R640" t="b">
        <v>1</v>
      </c>
      <c r="S640" s="2">
        <v>41827</v>
      </c>
    </row>
    <row r="641" spans="11:19" x14ac:dyDescent="0.35">
      <c r="K641" s="7" t="s">
        <v>10283</v>
      </c>
      <c r="L641" t="s">
        <v>10283</v>
      </c>
      <c r="M641" t="s">
        <v>10</v>
      </c>
      <c r="N641" t="s">
        <v>10283</v>
      </c>
      <c r="Q641" t="s">
        <v>42</v>
      </c>
      <c r="R641" t="b">
        <v>1</v>
      </c>
      <c r="S641" s="2">
        <v>41827</v>
      </c>
    </row>
    <row r="642" spans="11:19" x14ac:dyDescent="0.35">
      <c r="K642" s="7" t="s">
        <v>10284</v>
      </c>
      <c r="L642" t="s">
        <v>10284</v>
      </c>
      <c r="M642" t="s">
        <v>10</v>
      </c>
      <c r="N642" t="s">
        <v>10284</v>
      </c>
      <c r="Q642" t="s">
        <v>42</v>
      </c>
      <c r="R642" t="b">
        <v>1</v>
      </c>
      <c r="S642" s="2">
        <v>41827</v>
      </c>
    </row>
    <row r="643" spans="11:19" x14ac:dyDescent="0.35">
      <c r="K643" s="7" t="s">
        <v>10285</v>
      </c>
      <c r="L643" t="s">
        <v>10285</v>
      </c>
      <c r="M643" t="s">
        <v>10</v>
      </c>
      <c r="N643" t="s">
        <v>10285</v>
      </c>
      <c r="Q643" t="s">
        <v>42</v>
      </c>
      <c r="R643" t="b">
        <v>1</v>
      </c>
      <c r="S643" s="2">
        <v>41827</v>
      </c>
    </row>
    <row r="644" spans="11:19" x14ac:dyDescent="0.35">
      <c r="K644" s="7" t="s">
        <v>10286</v>
      </c>
      <c r="L644" t="s">
        <v>10286</v>
      </c>
      <c r="M644" t="s">
        <v>10</v>
      </c>
      <c r="N644" t="s">
        <v>10286</v>
      </c>
      <c r="Q644" t="s">
        <v>42</v>
      </c>
      <c r="R644" t="b">
        <v>1</v>
      </c>
      <c r="S644" s="2">
        <v>41827</v>
      </c>
    </row>
    <row r="645" spans="11:19" x14ac:dyDescent="0.35">
      <c r="K645" s="7" t="s">
        <v>10287</v>
      </c>
      <c r="L645" t="s">
        <v>10287</v>
      </c>
      <c r="M645" t="s">
        <v>10</v>
      </c>
      <c r="N645" t="s">
        <v>10287</v>
      </c>
      <c r="Q645" t="s">
        <v>42</v>
      </c>
      <c r="R645" t="b">
        <v>1</v>
      </c>
      <c r="S645" s="2">
        <v>41827</v>
      </c>
    </row>
    <row r="646" spans="11:19" x14ac:dyDescent="0.35">
      <c r="K646" s="7" t="s">
        <v>10288</v>
      </c>
      <c r="L646" t="s">
        <v>10288</v>
      </c>
      <c r="M646" t="s">
        <v>10</v>
      </c>
      <c r="N646" t="s">
        <v>10288</v>
      </c>
      <c r="Q646" t="s">
        <v>42</v>
      </c>
      <c r="R646" t="b">
        <v>1</v>
      </c>
      <c r="S646" s="2">
        <v>41827</v>
      </c>
    </row>
    <row r="647" spans="11:19" x14ac:dyDescent="0.35">
      <c r="K647" s="7" t="s">
        <v>10289</v>
      </c>
      <c r="L647" t="s">
        <v>10289</v>
      </c>
      <c r="M647" t="s">
        <v>10</v>
      </c>
      <c r="N647" t="s">
        <v>10289</v>
      </c>
      <c r="Q647" t="s">
        <v>42</v>
      </c>
      <c r="R647" t="b">
        <v>1</v>
      </c>
      <c r="S647" s="2">
        <v>41827</v>
      </c>
    </row>
    <row r="648" spans="11:19" x14ac:dyDescent="0.35">
      <c r="K648" s="7" t="s">
        <v>10290</v>
      </c>
      <c r="L648" t="s">
        <v>10290</v>
      </c>
      <c r="M648" t="s">
        <v>10</v>
      </c>
      <c r="N648" t="s">
        <v>10290</v>
      </c>
      <c r="Q648" t="s">
        <v>42</v>
      </c>
      <c r="R648" t="b">
        <v>1</v>
      </c>
      <c r="S648" s="2">
        <v>41827</v>
      </c>
    </row>
    <row r="649" spans="11:19" x14ac:dyDescent="0.35">
      <c r="K649" s="7" t="s">
        <v>10291</v>
      </c>
      <c r="L649" t="s">
        <v>10291</v>
      </c>
      <c r="M649" t="s">
        <v>10</v>
      </c>
      <c r="N649" t="s">
        <v>10291</v>
      </c>
      <c r="Q649" t="s">
        <v>42</v>
      </c>
      <c r="R649" t="b">
        <v>1</v>
      </c>
      <c r="S649" s="2">
        <v>41827</v>
      </c>
    </row>
    <row r="650" spans="11:19" x14ac:dyDescent="0.35">
      <c r="K650" s="7" t="s">
        <v>10292</v>
      </c>
      <c r="L650" t="s">
        <v>10292</v>
      </c>
      <c r="M650" t="s">
        <v>10</v>
      </c>
      <c r="N650" t="s">
        <v>10292</v>
      </c>
      <c r="Q650" t="s">
        <v>42</v>
      </c>
      <c r="R650" t="b">
        <v>1</v>
      </c>
      <c r="S650" s="2">
        <v>41827</v>
      </c>
    </row>
    <row r="651" spans="11:19" x14ac:dyDescent="0.35">
      <c r="K651" s="7" t="s">
        <v>10293</v>
      </c>
      <c r="L651" t="s">
        <v>10293</v>
      </c>
      <c r="M651" t="s">
        <v>10</v>
      </c>
      <c r="N651" t="s">
        <v>10293</v>
      </c>
      <c r="Q651" t="s">
        <v>42</v>
      </c>
      <c r="R651" t="b">
        <v>1</v>
      </c>
      <c r="S651" s="2">
        <v>41827</v>
      </c>
    </row>
    <row r="652" spans="11:19" x14ac:dyDescent="0.35">
      <c r="K652" s="7" t="s">
        <v>10294</v>
      </c>
      <c r="L652" t="s">
        <v>10294</v>
      </c>
      <c r="M652" t="s">
        <v>10</v>
      </c>
      <c r="N652" t="s">
        <v>10294</v>
      </c>
      <c r="Q652" t="s">
        <v>42</v>
      </c>
      <c r="R652" t="b">
        <v>1</v>
      </c>
      <c r="S652" s="2">
        <v>41827</v>
      </c>
    </row>
    <row r="653" spans="11:19" x14ac:dyDescent="0.35">
      <c r="K653" s="7" t="s">
        <v>10295</v>
      </c>
      <c r="L653" t="s">
        <v>10295</v>
      </c>
      <c r="M653" t="s">
        <v>10</v>
      </c>
      <c r="N653" t="s">
        <v>10295</v>
      </c>
      <c r="Q653" t="s">
        <v>42</v>
      </c>
      <c r="R653" t="b">
        <v>1</v>
      </c>
      <c r="S653" s="2">
        <v>41827</v>
      </c>
    </row>
    <row r="654" spans="11:19" x14ac:dyDescent="0.35">
      <c r="K654" s="7" t="s">
        <v>10296</v>
      </c>
      <c r="L654" t="s">
        <v>10296</v>
      </c>
      <c r="M654" t="s">
        <v>10</v>
      </c>
      <c r="N654" t="s">
        <v>10296</v>
      </c>
      <c r="Q654" t="s">
        <v>42</v>
      </c>
      <c r="R654" t="b">
        <v>1</v>
      </c>
      <c r="S654" s="2">
        <v>41827</v>
      </c>
    </row>
    <row r="655" spans="11:19" x14ac:dyDescent="0.35">
      <c r="K655" s="7" t="s">
        <v>10297</v>
      </c>
      <c r="L655" t="s">
        <v>10297</v>
      </c>
      <c r="M655" t="s">
        <v>10</v>
      </c>
      <c r="N655" t="s">
        <v>10297</v>
      </c>
      <c r="Q655" t="s">
        <v>42</v>
      </c>
      <c r="R655" t="b">
        <v>1</v>
      </c>
      <c r="S655" s="2">
        <v>41827</v>
      </c>
    </row>
    <row r="656" spans="11:19" x14ac:dyDescent="0.35">
      <c r="K656" s="7" t="s">
        <v>10298</v>
      </c>
      <c r="L656" t="s">
        <v>10298</v>
      </c>
      <c r="M656" t="s">
        <v>10</v>
      </c>
      <c r="N656" t="s">
        <v>10298</v>
      </c>
      <c r="Q656" t="s">
        <v>42</v>
      </c>
      <c r="R656" t="b">
        <v>1</v>
      </c>
      <c r="S656" s="2">
        <v>41827</v>
      </c>
    </row>
    <row r="657" spans="11:19" x14ac:dyDescent="0.35">
      <c r="K657" s="7" t="s">
        <v>10299</v>
      </c>
      <c r="L657" t="s">
        <v>10299</v>
      </c>
      <c r="M657" t="s">
        <v>10</v>
      </c>
      <c r="N657" t="s">
        <v>10299</v>
      </c>
      <c r="Q657" t="s">
        <v>42</v>
      </c>
      <c r="R657" t="b">
        <v>1</v>
      </c>
      <c r="S657" s="2">
        <v>41827</v>
      </c>
    </row>
    <row r="658" spans="11:19" x14ac:dyDescent="0.35">
      <c r="K658" s="7" t="s">
        <v>10300</v>
      </c>
      <c r="L658" t="s">
        <v>10300</v>
      </c>
      <c r="M658" t="s">
        <v>10</v>
      </c>
      <c r="N658" t="s">
        <v>10300</v>
      </c>
      <c r="Q658" t="s">
        <v>42</v>
      </c>
      <c r="R658" t="b">
        <v>1</v>
      </c>
      <c r="S658" s="2">
        <v>41827</v>
      </c>
    </row>
    <row r="659" spans="11:19" x14ac:dyDescent="0.35">
      <c r="K659" s="7" t="s">
        <v>10301</v>
      </c>
      <c r="L659" t="s">
        <v>10301</v>
      </c>
      <c r="M659" t="s">
        <v>10</v>
      </c>
      <c r="N659" t="s">
        <v>10301</v>
      </c>
      <c r="Q659" t="s">
        <v>42</v>
      </c>
      <c r="R659" t="b">
        <v>1</v>
      </c>
      <c r="S659" s="2">
        <v>41827</v>
      </c>
    </row>
    <row r="660" spans="11:19" x14ac:dyDescent="0.35">
      <c r="K660" s="7" t="s">
        <v>10302</v>
      </c>
      <c r="L660" t="s">
        <v>10302</v>
      </c>
      <c r="M660" t="s">
        <v>10</v>
      </c>
      <c r="N660" t="s">
        <v>10302</v>
      </c>
      <c r="Q660" t="s">
        <v>42</v>
      </c>
      <c r="R660" t="b">
        <v>1</v>
      </c>
      <c r="S660" s="2">
        <v>41827</v>
      </c>
    </row>
    <row r="661" spans="11:19" x14ac:dyDescent="0.35">
      <c r="K661" s="7" t="s">
        <v>10304</v>
      </c>
      <c r="L661" t="s">
        <v>10304</v>
      </c>
      <c r="M661" t="s">
        <v>10</v>
      </c>
      <c r="N661" t="s">
        <v>10304</v>
      </c>
      <c r="Q661" t="s">
        <v>42</v>
      </c>
      <c r="R661" t="b">
        <v>1</v>
      </c>
      <c r="S661" s="2">
        <v>41827</v>
      </c>
    </row>
    <row r="662" spans="11:19" x14ac:dyDescent="0.35">
      <c r="K662" s="7" t="s">
        <v>10305</v>
      </c>
      <c r="L662" t="s">
        <v>10305</v>
      </c>
      <c r="M662" t="s">
        <v>10</v>
      </c>
      <c r="N662" t="s">
        <v>10305</v>
      </c>
      <c r="Q662" t="s">
        <v>42</v>
      </c>
      <c r="R662" t="b">
        <v>1</v>
      </c>
      <c r="S662" s="2">
        <v>41827</v>
      </c>
    </row>
    <row r="663" spans="11:19" x14ac:dyDescent="0.35">
      <c r="K663" s="7" t="s">
        <v>10306</v>
      </c>
      <c r="L663" t="s">
        <v>10306</v>
      </c>
      <c r="M663" t="s">
        <v>10</v>
      </c>
      <c r="N663" t="s">
        <v>10306</v>
      </c>
      <c r="Q663" t="s">
        <v>42</v>
      </c>
      <c r="R663" t="b">
        <v>1</v>
      </c>
      <c r="S663" s="2">
        <v>41827</v>
      </c>
    </row>
    <row r="664" spans="11:19" x14ac:dyDescent="0.35">
      <c r="K664" s="7" t="s">
        <v>10307</v>
      </c>
      <c r="L664" t="s">
        <v>10307</v>
      </c>
      <c r="M664" t="s">
        <v>10</v>
      </c>
      <c r="N664" t="s">
        <v>10307</v>
      </c>
      <c r="Q664" t="s">
        <v>42</v>
      </c>
      <c r="R664" t="b">
        <v>1</v>
      </c>
      <c r="S664" s="2">
        <v>41827</v>
      </c>
    </row>
    <row r="665" spans="11:19" x14ac:dyDescent="0.35">
      <c r="K665" s="7" t="s">
        <v>10308</v>
      </c>
      <c r="L665" t="s">
        <v>10308</v>
      </c>
      <c r="M665" t="s">
        <v>10</v>
      </c>
      <c r="N665" t="s">
        <v>10308</v>
      </c>
      <c r="Q665" t="s">
        <v>42</v>
      </c>
      <c r="R665" t="b">
        <v>1</v>
      </c>
      <c r="S665" s="2">
        <v>41827</v>
      </c>
    </row>
    <row r="666" spans="11:19" x14ac:dyDescent="0.35">
      <c r="K666" s="7" t="s">
        <v>10309</v>
      </c>
      <c r="L666" t="s">
        <v>10309</v>
      </c>
      <c r="M666" t="s">
        <v>10</v>
      </c>
      <c r="N666" t="s">
        <v>10309</v>
      </c>
      <c r="Q666" t="s">
        <v>42</v>
      </c>
      <c r="R666" t="b">
        <v>1</v>
      </c>
      <c r="S666" s="2">
        <v>41827</v>
      </c>
    </row>
    <row r="667" spans="11:19" x14ac:dyDescent="0.35">
      <c r="K667" s="7" t="s">
        <v>10310</v>
      </c>
      <c r="L667" t="s">
        <v>10310</v>
      </c>
      <c r="M667" t="s">
        <v>10</v>
      </c>
      <c r="N667" t="s">
        <v>10310</v>
      </c>
      <c r="Q667" t="s">
        <v>42</v>
      </c>
      <c r="R667" t="b">
        <v>1</v>
      </c>
      <c r="S667" s="2">
        <v>41827</v>
      </c>
    </row>
    <row r="668" spans="11:19" x14ac:dyDescent="0.35">
      <c r="K668" s="7" t="s">
        <v>10311</v>
      </c>
      <c r="L668" t="s">
        <v>10311</v>
      </c>
      <c r="M668" t="s">
        <v>10</v>
      </c>
      <c r="N668" t="s">
        <v>10311</v>
      </c>
      <c r="Q668" t="s">
        <v>42</v>
      </c>
      <c r="R668" t="b">
        <v>1</v>
      </c>
      <c r="S668" s="2">
        <v>41827</v>
      </c>
    </row>
    <row r="669" spans="11:19" x14ac:dyDescent="0.35">
      <c r="K669" s="7" t="s">
        <v>10312</v>
      </c>
      <c r="L669" t="s">
        <v>10312</v>
      </c>
      <c r="M669" t="s">
        <v>10</v>
      </c>
      <c r="N669" t="s">
        <v>10312</v>
      </c>
      <c r="Q669" t="s">
        <v>42</v>
      </c>
      <c r="R669" t="b">
        <v>1</v>
      </c>
      <c r="S669" s="2">
        <v>41827</v>
      </c>
    </row>
    <row r="670" spans="11:19" x14ac:dyDescent="0.35">
      <c r="K670" s="7" t="s">
        <v>10313</v>
      </c>
      <c r="L670" t="s">
        <v>10313</v>
      </c>
      <c r="M670" t="s">
        <v>10</v>
      </c>
      <c r="N670" t="s">
        <v>10313</v>
      </c>
      <c r="Q670" t="s">
        <v>42</v>
      </c>
      <c r="R670" t="b">
        <v>1</v>
      </c>
      <c r="S670" s="2">
        <v>41827</v>
      </c>
    </row>
    <row r="671" spans="11:19" x14ac:dyDescent="0.35">
      <c r="K671" s="7" t="s">
        <v>10314</v>
      </c>
      <c r="L671" t="s">
        <v>10314</v>
      </c>
      <c r="M671" t="s">
        <v>10</v>
      </c>
      <c r="N671" t="s">
        <v>10314</v>
      </c>
      <c r="Q671" t="s">
        <v>42</v>
      </c>
      <c r="R671" t="b">
        <v>1</v>
      </c>
      <c r="S671" s="2">
        <v>41827</v>
      </c>
    </row>
    <row r="672" spans="11:19" x14ac:dyDescent="0.35">
      <c r="K672" s="7" t="s">
        <v>10315</v>
      </c>
      <c r="L672" t="s">
        <v>10315</v>
      </c>
      <c r="M672" t="s">
        <v>10</v>
      </c>
      <c r="N672" t="s">
        <v>10315</v>
      </c>
      <c r="Q672" t="s">
        <v>42</v>
      </c>
      <c r="R672" t="b">
        <v>1</v>
      </c>
      <c r="S672" s="2">
        <v>41827</v>
      </c>
    </row>
    <row r="673" spans="11:19" x14ac:dyDescent="0.35">
      <c r="K673" s="7" t="s">
        <v>10316</v>
      </c>
      <c r="L673" t="s">
        <v>10316</v>
      </c>
      <c r="M673" t="s">
        <v>10</v>
      </c>
      <c r="N673" t="s">
        <v>10316</v>
      </c>
      <c r="Q673" t="s">
        <v>42</v>
      </c>
      <c r="R673" t="b">
        <v>1</v>
      </c>
      <c r="S673" s="2">
        <v>41827</v>
      </c>
    </row>
    <row r="674" spans="11:19" x14ac:dyDescent="0.35">
      <c r="K674" s="7" t="s">
        <v>10317</v>
      </c>
      <c r="L674" t="s">
        <v>10317</v>
      </c>
      <c r="M674" t="s">
        <v>10</v>
      </c>
      <c r="N674" t="s">
        <v>10317</v>
      </c>
      <c r="Q674" t="s">
        <v>42</v>
      </c>
      <c r="R674" t="b">
        <v>1</v>
      </c>
      <c r="S674" s="2">
        <v>41827</v>
      </c>
    </row>
    <row r="675" spans="11:19" x14ac:dyDescent="0.35">
      <c r="K675" s="7" t="s">
        <v>10318</v>
      </c>
      <c r="L675" t="s">
        <v>10318</v>
      </c>
      <c r="M675" t="s">
        <v>10</v>
      </c>
      <c r="N675" t="s">
        <v>10318</v>
      </c>
      <c r="Q675" t="s">
        <v>42</v>
      </c>
      <c r="R675" t="b">
        <v>1</v>
      </c>
      <c r="S675" s="2">
        <v>41827</v>
      </c>
    </row>
    <row r="676" spans="11:19" x14ac:dyDescent="0.35">
      <c r="K676" s="7" t="s">
        <v>10319</v>
      </c>
      <c r="L676" t="s">
        <v>10319</v>
      </c>
      <c r="M676" t="s">
        <v>10</v>
      </c>
      <c r="N676" t="s">
        <v>10319</v>
      </c>
      <c r="Q676" t="s">
        <v>42</v>
      </c>
      <c r="R676" t="b">
        <v>1</v>
      </c>
      <c r="S676" s="2">
        <v>41827</v>
      </c>
    </row>
    <row r="677" spans="11:19" x14ac:dyDescent="0.35">
      <c r="K677" s="7" t="s">
        <v>10320</v>
      </c>
      <c r="L677" t="s">
        <v>10320</v>
      </c>
      <c r="M677" t="s">
        <v>10</v>
      </c>
      <c r="N677" t="s">
        <v>10320</v>
      </c>
      <c r="Q677" t="s">
        <v>42</v>
      </c>
      <c r="R677" t="b">
        <v>1</v>
      </c>
      <c r="S677" s="2">
        <v>41827</v>
      </c>
    </row>
    <row r="678" spans="11:19" x14ac:dyDescent="0.35">
      <c r="K678" s="7" t="s">
        <v>10321</v>
      </c>
      <c r="L678" t="s">
        <v>10321</v>
      </c>
      <c r="M678" t="s">
        <v>10</v>
      </c>
      <c r="N678" t="s">
        <v>10321</v>
      </c>
      <c r="Q678" t="s">
        <v>42</v>
      </c>
      <c r="R678" t="b">
        <v>1</v>
      </c>
      <c r="S678" s="2">
        <v>41827</v>
      </c>
    </row>
    <row r="679" spans="11:19" x14ac:dyDescent="0.35">
      <c r="K679" s="7" t="s">
        <v>10322</v>
      </c>
      <c r="L679" t="s">
        <v>10322</v>
      </c>
      <c r="M679" t="s">
        <v>10</v>
      </c>
      <c r="N679" t="s">
        <v>10322</v>
      </c>
      <c r="Q679" t="s">
        <v>42</v>
      </c>
      <c r="R679" t="b">
        <v>1</v>
      </c>
      <c r="S679" s="2">
        <v>41827</v>
      </c>
    </row>
    <row r="680" spans="11:19" x14ac:dyDescent="0.35">
      <c r="K680" s="7" t="s">
        <v>10323</v>
      </c>
      <c r="L680" t="s">
        <v>10323</v>
      </c>
      <c r="M680" t="s">
        <v>10</v>
      </c>
      <c r="N680" t="s">
        <v>10323</v>
      </c>
      <c r="Q680" t="s">
        <v>42</v>
      </c>
      <c r="R680" t="b">
        <v>1</v>
      </c>
      <c r="S680" s="2">
        <v>41827</v>
      </c>
    </row>
    <row r="681" spans="11:19" x14ac:dyDescent="0.35">
      <c r="K681" s="7" t="s">
        <v>10324</v>
      </c>
      <c r="L681" t="s">
        <v>10324</v>
      </c>
      <c r="M681" t="s">
        <v>10</v>
      </c>
      <c r="N681" t="s">
        <v>10324</v>
      </c>
      <c r="Q681" t="s">
        <v>42</v>
      </c>
      <c r="R681" t="b">
        <v>1</v>
      </c>
      <c r="S681" s="2">
        <v>41827</v>
      </c>
    </row>
    <row r="682" spans="11:19" x14ac:dyDescent="0.35">
      <c r="K682" s="7" t="s">
        <v>10325</v>
      </c>
      <c r="L682" t="s">
        <v>10325</v>
      </c>
      <c r="M682" t="s">
        <v>10</v>
      </c>
      <c r="N682" t="s">
        <v>10325</v>
      </c>
      <c r="Q682" t="s">
        <v>42</v>
      </c>
      <c r="R682" t="b">
        <v>1</v>
      </c>
      <c r="S682" s="2">
        <v>41827</v>
      </c>
    </row>
    <row r="683" spans="11:19" x14ac:dyDescent="0.35">
      <c r="K683" s="7" t="s">
        <v>10326</v>
      </c>
      <c r="L683" t="s">
        <v>10326</v>
      </c>
      <c r="M683" t="s">
        <v>10</v>
      </c>
      <c r="N683" t="s">
        <v>10326</v>
      </c>
      <c r="Q683" t="s">
        <v>42</v>
      </c>
      <c r="R683" t="b">
        <v>1</v>
      </c>
      <c r="S683" s="2">
        <v>41827</v>
      </c>
    </row>
    <row r="684" spans="11:19" x14ac:dyDescent="0.35">
      <c r="K684" s="7" t="s">
        <v>10327</v>
      </c>
      <c r="L684" t="s">
        <v>10327</v>
      </c>
      <c r="M684" t="s">
        <v>10</v>
      </c>
      <c r="N684" t="s">
        <v>10327</v>
      </c>
      <c r="Q684" t="s">
        <v>42</v>
      </c>
      <c r="R684" t="b">
        <v>1</v>
      </c>
      <c r="S684" s="2">
        <v>41827</v>
      </c>
    </row>
    <row r="685" spans="11:19" x14ac:dyDescent="0.35">
      <c r="K685" s="7" t="s">
        <v>10328</v>
      </c>
      <c r="L685" t="s">
        <v>10328</v>
      </c>
      <c r="M685" t="s">
        <v>10</v>
      </c>
      <c r="N685" t="s">
        <v>10328</v>
      </c>
      <c r="Q685" t="s">
        <v>42</v>
      </c>
      <c r="R685" t="b">
        <v>1</v>
      </c>
      <c r="S685" s="2">
        <v>41827</v>
      </c>
    </row>
    <row r="686" spans="11:19" x14ac:dyDescent="0.35">
      <c r="K686" s="7" t="s">
        <v>10329</v>
      </c>
      <c r="L686" t="s">
        <v>10329</v>
      </c>
      <c r="M686" t="s">
        <v>10</v>
      </c>
      <c r="N686" t="s">
        <v>10329</v>
      </c>
      <c r="Q686" t="s">
        <v>42</v>
      </c>
      <c r="R686" t="b">
        <v>1</v>
      </c>
      <c r="S686" s="2">
        <v>41827</v>
      </c>
    </row>
    <row r="687" spans="11:19" x14ac:dyDescent="0.35">
      <c r="K687" s="7" t="s">
        <v>10330</v>
      </c>
      <c r="L687" t="s">
        <v>10330</v>
      </c>
      <c r="M687" t="s">
        <v>10</v>
      </c>
      <c r="N687" t="s">
        <v>10330</v>
      </c>
      <c r="Q687" t="s">
        <v>42</v>
      </c>
      <c r="R687" t="b">
        <v>1</v>
      </c>
      <c r="S687" s="2">
        <v>41827</v>
      </c>
    </row>
    <row r="688" spans="11:19" x14ac:dyDescent="0.35">
      <c r="K688" s="7" t="s">
        <v>10331</v>
      </c>
      <c r="L688" t="s">
        <v>10331</v>
      </c>
      <c r="M688" t="s">
        <v>10</v>
      </c>
      <c r="N688" t="s">
        <v>10331</v>
      </c>
      <c r="Q688" t="s">
        <v>42</v>
      </c>
      <c r="R688" t="b">
        <v>1</v>
      </c>
      <c r="S688" s="2">
        <v>41827</v>
      </c>
    </row>
    <row r="689" spans="11:19" x14ac:dyDescent="0.35">
      <c r="K689" s="7" t="s">
        <v>10332</v>
      </c>
      <c r="L689" t="s">
        <v>10332</v>
      </c>
      <c r="M689" t="s">
        <v>10</v>
      </c>
      <c r="N689" t="s">
        <v>10332</v>
      </c>
      <c r="Q689" t="s">
        <v>42</v>
      </c>
      <c r="R689" t="b">
        <v>1</v>
      </c>
      <c r="S689" s="2">
        <v>41827</v>
      </c>
    </row>
    <row r="690" spans="11:19" x14ac:dyDescent="0.35">
      <c r="K690" s="7" t="s">
        <v>10333</v>
      </c>
      <c r="L690" t="s">
        <v>10333</v>
      </c>
      <c r="M690" t="s">
        <v>10</v>
      </c>
      <c r="N690" t="s">
        <v>10333</v>
      </c>
      <c r="Q690" t="s">
        <v>42</v>
      </c>
      <c r="R690" t="b">
        <v>1</v>
      </c>
      <c r="S690" s="2">
        <v>41827</v>
      </c>
    </row>
    <row r="691" spans="11:19" x14ac:dyDescent="0.35">
      <c r="K691" s="7" t="s">
        <v>10334</v>
      </c>
      <c r="L691" t="s">
        <v>10334</v>
      </c>
      <c r="M691" t="s">
        <v>10</v>
      </c>
      <c r="N691" t="s">
        <v>10334</v>
      </c>
      <c r="Q691" t="s">
        <v>42</v>
      </c>
      <c r="R691" t="b">
        <v>1</v>
      </c>
      <c r="S691" s="2">
        <v>41827</v>
      </c>
    </row>
    <row r="692" spans="11:19" x14ac:dyDescent="0.35">
      <c r="K692" s="7" t="s">
        <v>10335</v>
      </c>
      <c r="L692" t="s">
        <v>10335</v>
      </c>
      <c r="M692" t="s">
        <v>10</v>
      </c>
      <c r="N692" t="s">
        <v>10335</v>
      </c>
      <c r="Q692" t="s">
        <v>42</v>
      </c>
      <c r="R692" t="b">
        <v>1</v>
      </c>
      <c r="S692" s="2">
        <v>41827</v>
      </c>
    </row>
    <row r="693" spans="11:19" x14ac:dyDescent="0.35">
      <c r="K693" s="7" t="s">
        <v>10336</v>
      </c>
      <c r="L693" t="s">
        <v>10336</v>
      </c>
      <c r="M693" t="s">
        <v>10</v>
      </c>
      <c r="N693" t="s">
        <v>10336</v>
      </c>
      <c r="Q693" t="s">
        <v>42</v>
      </c>
      <c r="R693" t="b">
        <v>1</v>
      </c>
      <c r="S693" s="2">
        <v>41827</v>
      </c>
    </row>
    <row r="694" spans="11:19" x14ac:dyDescent="0.35">
      <c r="K694" s="7" t="s">
        <v>10337</v>
      </c>
      <c r="L694" t="s">
        <v>10337</v>
      </c>
      <c r="M694" t="s">
        <v>10</v>
      </c>
      <c r="N694" t="s">
        <v>10337</v>
      </c>
      <c r="Q694" t="s">
        <v>42</v>
      </c>
      <c r="R694" t="b">
        <v>1</v>
      </c>
      <c r="S694" s="2">
        <v>41827</v>
      </c>
    </row>
    <row r="695" spans="11:19" x14ac:dyDescent="0.35">
      <c r="K695" s="7" t="s">
        <v>10338</v>
      </c>
      <c r="L695" t="s">
        <v>10338</v>
      </c>
      <c r="M695" t="s">
        <v>10</v>
      </c>
      <c r="N695" t="s">
        <v>10338</v>
      </c>
      <c r="Q695" t="s">
        <v>42</v>
      </c>
      <c r="R695" t="b">
        <v>1</v>
      </c>
      <c r="S695" s="2">
        <v>41827</v>
      </c>
    </row>
    <row r="696" spans="11:19" x14ac:dyDescent="0.35">
      <c r="K696" s="7" t="s">
        <v>10339</v>
      </c>
      <c r="L696" t="s">
        <v>10339</v>
      </c>
      <c r="M696" t="s">
        <v>10</v>
      </c>
      <c r="N696" t="s">
        <v>10339</v>
      </c>
      <c r="Q696" t="s">
        <v>42</v>
      </c>
      <c r="R696" t="b">
        <v>1</v>
      </c>
      <c r="S696" s="2">
        <v>41827</v>
      </c>
    </row>
    <row r="697" spans="11:19" x14ac:dyDescent="0.35">
      <c r="K697" s="7" t="s">
        <v>10340</v>
      </c>
      <c r="L697" t="s">
        <v>10340</v>
      </c>
      <c r="M697" t="s">
        <v>10</v>
      </c>
      <c r="N697" t="s">
        <v>10340</v>
      </c>
      <c r="Q697" t="s">
        <v>42</v>
      </c>
      <c r="R697" t="b">
        <v>1</v>
      </c>
      <c r="S697" s="2">
        <v>41827</v>
      </c>
    </row>
    <row r="698" spans="11:19" x14ac:dyDescent="0.35">
      <c r="K698" s="7" t="s">
        <v>10341</v>
      </c>
      <c r="L698" t="s">
        <v>10341</v>
      </c>
      <c r="M698" t="s">
        <v>10</v>
      </c>
      <c r="N698" t="s">
        <v>10341</v>
      </c>
      <c r="Q698" t="s">
        <v>42</v>
      </c>
      <c r="R698" t="b">
        <v>1</v>
      </c>
      <c r="S698" s="2">
        <v>41827</v>
      </c>
    </row>
    <row r="699" spans="11:19" x14ac:dyDescent="0.35">
      <c r="K699" s="7" t="s">
        <v>10342</v>
      </c>
      <c r="L699" t="s">
        <v>10342</v>
      </c>
      <c r="M699" t="s">
        <v>10</v>
      </c>
      <c r="N699" t="s">
        <v>10342</v>
      </c>
      <c r="Q699" t="s">
        <v>42</v>
      </c>
      <c r="R699" t="b">
        <v>1</v>
      </c>
      <c r="S699" s="2">
        <v>41827</v>
      </c>
    </row>
    <row r="700" spans="11:19" x14ac:dyDescent="0.35">
      <c r="K700" s="7" t="s">
        <v>10343</v>
      </c>
      <c r="L700" t="s">
        <v>10343</v>
      </c>
      <c r="M700" t="s">
        <v>10</v>
      </c>
      <c r="N700" t="s">
        <v>10343</v>
      </c>
      <c r="Q700" t="s">
        <v>42</v>
      </c>
      <c r="R700" t="b">
        <v>1</v>
      </c>
      <c r="S700" s="2">
        <v>41827</v>
      </c>
    </row>
    <row r="701" spans="11:19" x14ac:dyDescent="0.35">
      <c r="K701" s="7" t="s">
        <v>10344</v>
      </c>
      <c r="L701" t="s">
        <v>10344</v>
      </c>
      <c r="M701" t="s">
        <v>10</v>
      </c>
      <c r="N701" t="s">
        <v>10344</v>
      </c>
      <c r="Q701" t="s">
        <v>42</v>
      </c>
      <c r="R701" t="b">
        <v>1</v>
      </c>
      <c r="S701" s="2">
        <v>41827</v>
      </c>
    </row>
    <row r="702" spans="11:19" x14ac:dyDescent="0.35">
      <c r="K702" s="7" t="s">
        <v>10345</v>
      </c>
      <c r="L702" t="s">
        <v>10345</v>
      </c>
      <c r="M702" t="s">
        <v>10</v>
      </c>
      <c r="N702" t="s">
        <v>10345</v>
      </c>
      <c r="Q702" t="s">
        <v>42</v>
      </c>
      <c r="R702" t="b">
        <v>1</v>
      </c>
      <c r="S702" s="2">
        <v>41827</v>
      </c>
    </row>
    <row r="703" spans="11:19" x14ac:dyDescent="0.35">
      <c r="K703" s="7" t="s">
        <v>10346</v>
      </c>
      <c r="L703" t="s">
        <v>10346</v>
      </c>
      <c r="M703" t="s">
        <v>10</v>
      </c>
      <c r="N703" t="s">
        <v>10346</v>
      </c>
      <c r="Q703" t="s">
        <v>42</v>
      </c>
      <c r="R703" t="b">
        <v>1</v>
      </c>
      <c r="S703" s="2">
        <v>41827</v>
      </c>
    </row>
    <row r="704" spans="11:19" x14ac:dyDescent="0.35">
      <c r="K704" s="7" t="s">
        <v>10347</v>
      </c>
      <c r="L704" t="s">
        <v>10347</v>
      </c>
      <c r="M704" t="s">
        <v>10</v>
      </c>
      <c r="N704" t="s">
        <v>10347</v>
      </c>
      <c r="Q704" t="s">
        <v>42</v>
      </c>
      <c r="R704" t="b">
        <v>1</v>
      </c>
      <c r="S704" s="2">
        <v>41827</v>
      </c>
    </row>
    <row r="705" spans="11:19" x14ac:dyDescent="0.35">
      <c r="K705" s="7" t="s">
        <v>10348</v>
      </c>
      <c r="L705" t="s">
        <v>10348</v>
      </c>
      <c r="M705" t="s">
        <v>10</v>
      </c>
      <c r="N705" t="s">
        <v>10348</v>
      </c>
      <c r="Q705" t="s">
        <v>42</v>
      </c>
      <c r="R705" t="b">
        <v>1</v>
      </c>
      <c r="S705" s="2">
        <v>41827</v>
      </c>
    </row>
    <row r="706" spans="11:19" x14ac:dyDescent="0.35">
      <c r="K706" s="7" t="s">
        <v>10349</v>
      </c>
      <c r="L706" t="s">
        <v>10349</v>
      </c>
      <c r="M706" t="s">
        <v>10</v>
      </c>
      <c r="N706" t="s">
        <v>10349</v>
      </c>
      <c r="Q706" t="s">
        <v>42</v>
      </c>
      <c r="R706" t="b">
        <v>1</v>
      </c>
      <c r="S706" s="2">
        <v>41827</v>
      </c>
    </row>
    <row r="707" spans="11:19" x14ac:dyDescent="0.35">
      <c r="K707" s="7" t="s">
        <v>10350</v>
      </c>
      <c r="L707" t="s">
        <v>10350</v>
      </c>
      <c r="M707" t="s">
        <v>10</v>
      </c>
      <c r="N707" t="s">
        <v>10350</v>
      </c>
      <c r="Q707" t="s">
        <v>42</v>
      </c>
      <c r="R707" t="b">
        <v>1</v>
      </c>
      <c r="S707" s="2">
        <v>41827</v>
      </c>
    </row>
    <row r="708" spans="11:19" x14ac:dyDescent="0.35">
      <c r="K708" s="7" t="s">
        <v>10351</v>
      </c>
      <c r="L708" t="s">
        <v>10351</v>
      </c>
      <c r="M708" t="s">
        <v>10</v>
      </c>
      <c r="N708" t="s">
        <v>10351</v>
      </c>
      <c r="Q708" t="s">
        <v>42</v>
      </c>
      <c r="R708" t="b">
        <v>1</v>
      </c>
      <c r="S708" s="2">
        <v>41827</v>
      </c>
    </row>
    <row r="709" spans="11:19" x14ac:dyDescent="0.35">
      <c r="K709" s="7" t="s">
        <v>10352</v>
      </c>
      <c r="L709" t="s">
        <v>10352</v>
      </c>
      <c r="M709" t="s">
        <v>10</v>
      </c>
      <c r="N709" t="s">
        <v>10352</v>
      </c>
      <c r="Q709" t="s">
        <v>42</v>
      </c>
      <c r="R709" t="b">
        <v>1</v>
      </c>
      <c r="S709" s="2">
        <v>41827</v>
      </c>
    </row>
    <row r="710" spans="11:19" x14ac:dyDescent="0.35">
      <c r="K710" s="7" t="s">
        <v>10353</v>
      </c>
      <c r="L710" t="s">
        <v>10353</v>
      </c>
      <c r="M710" t="s">
        <v>10</v>
      </c>
      <c r="N710" t="s">
        <v>10353</v>
      </c>
      <c r="Q710" t="s">
        <v>42</v>
      </c>
      <c r="R710" t="b">
        <v>1</v>
      </c>
      <c r="S710" s="2">
        <v>43296</v>
      </c>
    </row>
    <row r="711" spans="11:19" x14ac:dyDescent="0.35">
      <c r="K711" s="7" t="s">
        <v>10354</v>
      </c>
      <c r="L711" t="s">
        <v>10354</v>
      </c>
      <c r="M711" t="s">
        <v>10</v>
      </c>
      <c r="N711" t="s">
        <v>10354</v>
      </c>
      <c r="Q711" t="s">
        <v>42</v>
      </c>
      <c r="R711" t="b">
        <v>1</v>
      </c>
      <c r="S711" s="2">
        <v>41827</v>
      </c>
    </row>
    <row r="712" spans="11:19" x14ac:dyDescent="0.35">
      <c r="K712" s="7" t="s">
        <v>10355</v>
      </c>
      <c r="L712" t="s">
        <v>10355</v>
      </c>
      <c r="M712" t="s">
        <v>10</v>
      </c>
      <c r="N712" t="s">
        <v>10355</v>
      </c>
      <c r="Q712" t="s">
        <v>42</v>
      </c>
      <c r="R712" t="b">
        <v>1</v>
      </c>
      <c r="S712" s="2">
        <v>41827</v>
      </c>
    </row>
    <row r="713" spans="11:19" x14ac:dyDescent="0.35">
      <c r="K713" s="7" t="s">
        <v>10356</v>
      </c>
      <c r="L713" t="s">
        <v>10356</v>
      </c>
      <c r="M713" t="s">
        <v>10</v>
      </c>
      <c r="N713" t="s">
        <v>10356</v>
      </c>
      <c r="Q713" t="s">
        <v>42</v>
      </c>
      <c r="R713" t="b">
        <v>1</v>
      </c>
      <c r="S713" s="2">
        <v>41827</v>
      </c>
    </row>
    <row r="714" spans="11:19" x14ac:dyDescent="0.35">
      <c r="K714" s="7" t="s">
        <v>10357</v>
      </c>
      <c r="L714" t="s">
        <v>10357</v>
      </c>
      <c r="M714" t="s">
        <v>10</v>
      </c>
      <c r="N714" t="s">
        <v>10357</v>
      </c>
      <c r="Q714" t="s">
        <v>42</v>
      </c>
      <c r="R714" t="b">
        <v>1</v>
      </c>
      <c r="S714" s="2">
        <v>41827</v>
      </c>
    </row>
    <row r="715" spans="11:19" x14ac:dyDescent="0.35">
      <c r="K715" s="7" t="s">
        <v>10358</v>
      </c>
      <c r="L715" t="s">
        <v>10358</v>
      </c>
      <c r="M715" t="s">
        <v>10</v>
      </c>
      <c r="N715" t="s">
        <v>10358</v>
      </c>
      <c r="Q715" t="s">
        <v>42</v>
      </c>
      <c r="R715" t="b">
        <v>1</v>
      </c>
      <c r="S715" s="2">
        <v>41827</v>
      </c>
    </row>
    <row r="716" spans="11:19" x14ac:dyDescent="0.35">
      <c r="K716" s="7" t="s">
        <v>10359</v>
      </c>
      <c r="L716" t="s">
        <v>10359</v>
      </c>
      <c r="M716" t="s">
        <v>10</v>
      </c>
      <c r="N716" t="s">
        <v>10359</v>
      </c>
      <c r="Q716" t="s">
        <v>42</v>
      </c>
      <c r="R716" t="b">
        <v>1</v>
      </c>
      <c r="S716" s="2">
        <v>41827</v>
      </c>
    </row>
    <row r="717" spans="11:19" x14ac:dyDescent="0.35">
      <c r="K717" s="7" t="s">
        <v>10360</v>
      </c>
      <c r="L717" t="s">
        <v>10360</v>
      </c>
      <c r="M717" t="s">
        <v>10</v>
      </c>
      <c r="N717" t="s">
        <v>10360</v>
      </c>
      <c r="Q717" t="s">
        <v>42</v>
      </c>
      <c r="R717" t="b">
        <v>1</v>
      </c>
      <c r="S717" s="2">
        <v>41827</v>
      </c>
    </row>
    <row r="718" spans="11:19" x14ac:dyDescent="0.35">
      <c r="K718" s="7" t="s">
        <v>10361</v>
      </c>
      <c r="L718" t="s">
        <v>10361</v>
      </c>
      <c r="M718" t="s">
        <v>10</v>
      </c>
      <c r="N718" t="s">
        <v>10361</v>
      </c>
      <c r="Q718" t="s">
        <v>42</v>
      </c>
      <c r="R718" t="b">
        <v>1</v>
      </c>
      <c r="S718" s="2">
        <v>41827</v>
      </c>
    </row>
    <row r="719" spans="11:19" x14ac:dyDescent="0.35">
      <c r="K719" s="7" t="s">
        <v>10362</v>
      </c>
      <c r="L719" t="s">
        <v>10362</v>
      </c>
      <c r="M719" t="s">
        <v>10</v>
      </c>
      <c r="N719" t="s">
        <v>10362</v>
      </c>
      <c r="Q719" t="s">
        <v>42</v>
      </c>
      <c r="R719" t="b">
        <v>1</v>
      </c>
      <c r="S719" s="2">
        <v>41827</v>
      </c>
    </row>
    <row r="720" spans="11:19" x14ac:dyDescent="0.35">
      <c r="K720" s="7" t="s">
        <v>10363</v>
      </c>
      <c r="L720" t="s">
        <v>10363</v>
      </c>
      <c r="M720" t="s">
        <v>10</v>
      </c>
      <c r="N720" t="s">
        <v>10363</v>
      </c>
      <c r="Q720" t="s">
        <v>42</v>
      </c>
      <c r="R720" t="b">
        <v>1</v>
      </c>
      <c r="S720" s="2">
        <v>41827</v>
      </c>
    </row>
    <row r="721" spans="11:19" x14ac:dyDescent="0.35">
      <c r="K721" s="7" t="s">
        <v>10364</v>
      </c>
      <c r="L721" t="s">
        <v>10364</v>
      </c>
      <c r="M721" t="s">
        <v>10</v>
      </c>
      <c r="N721" t="s">
        <v>10364</v>
      </c>
      <c r="Q721" t="s">
        <v>42</v>
      </c>
      <c r="R721" t="b">
        <v>1</v>
      </c>
      <c r="S721" s="2">
        <v>41827</v>
      </c>
    </row>
    <row r="722" spans="11:19" x14ac:dyDescent="0.35">
      <c r="K722" s="7" t="s">
        <v>10365</v>
      </c>
      <c r="L722" t="s">
        <v>10365</v>
      </c>
      <c r="M722" t="s">
        <v>10</v>
      </c>
      <c r="N722" t="s">
        <v>10365</v>
      </c>
      <c r="Q722" t="s">
        <v>42</v>
      </c>
      <c r="R722" t="b">
        <v>1</v>
      </c>
      <c r="S722" s="2">
        <v>41827</v>
      </c>
    </row>
    <row r="723" spans="11:19" x14ac:dyDescent="0.35">
      <c r="K723" s="7" t="s">
        <v>10366</v>
      </c>
      <c r="L723" t="s">
        <v>10366</v>
      </c>
      <c r="M723" t="s">
        <v>10</v>
      </c>
      <c r="N723" t="s">
        <v>10366</v>
      </c>
      <c r="Q723" t="s">
        <v>42</v>
      </c>
      <c r="R723" t="b">
        <v>1</v>
      </c>
      <c r="S723" s="2">
        <v>41827</v>
      </c>
    </row>
    <row r="724" spans="11:19" x14ac:dyDescent="0.35">
      <c r="K724" s="7" t="s">
        <v>10367</v>
      </c>
      <c r="L724" t="s">
        <v>10367</v>
      </c>
      <c r="M724" t="s">
        <v>10</v>
      </c>
      <c r="N724" t="s">
        <v>10367</v>
      </c>
      <c r="Q724" t="s">
        <v>42</v>
      </c>
      <c r="R724" t="b">
        <v>1</v>
      </c>
      <c r="S724" s="2">
        <v>41827</v>
      </c>
    </row>
    <row r="725" spans="11:19" x14ac:dyDescent="0.35">
      <c r="K725" s="7" t="s">
        <v>10368</v>
      </c>
      <c r="L725" t="s">
        <v>10368</v>
      </c>
      <c r="M725" t="s">
        <v>10</v>
      </c>
      <c r="N725" t="s">
        <v>10368</v>
      </c>
      <c r="Q725" t="s">
        <v>42</v>
      </c>
      <c r="R725" t="b">
        <v>1</v>
      </c>
      <c r="S725" s="2">
        <v>41827</v>
      </c>
    </row>
    <row r="726" spans="11:19" x14ac:dyDescent="0.35">
      <c r="K726" s="7" t="s">
        <v>10369</v>
      </c>
      <c r="L726" t="s">
        <v>10369</v>
      </c>
      <c r="M726" t="s">
        <v>10</v>
      </c>
      <c r="N726" t="s">
        <v>10369</v>
      </c>
      <c r="Q726" t="s">
        <v>42</v>
      </c>
      <c r="R726" t="b">
        <v>1</v>
      </c>
      <c r="S726" s="2">
        <v>41827</v>
      </c>
    </row>
    <row r="727" spans="11:19" x14ac:dyDescent="0.35">
      <c r="K727" s="7" t="s">
        <v>10370</v>
      </c>
      <c r="L727" t="s">
        <v>10370</v>
      </c>
      <c r="M727" t="s">
        <v>10</v>
      </c>
      <c r="N727" t="s">
        <v>10370</v>
      </c>
      <c r="Q727" t="s">
        <v>42</v>
      </c>
      <c r="R727" t="b">
        <v>1</v>
      </c>
      <c r="S727" s="2">
        <v>41827</v>
      </c>
    </row>
    <row r="728" spans="11:19" x14ac:dyDescent="0.35">
      <c r="K728" s="7" t="s">
        <v>10371</v>
      </c>
      <c r="L728" t="s">
        <v>10371</v>
      </c>
      <c r="M728" t="s">
        <v>10</v>
      </c>
      <c r="N728" t="s">
        <v>10371</v>
      </c>
      <c r="Q728" t="s">
        <v>42</v>
      </c>
      <c r="R728" t="b">
        <v>1</v>
      </c>
      <c r="S728" s="2">
        <v>41827</v>
      </c>
    </row>
    <row r="729" spans="11:19" x14ac:dyDescent="0.35">
      <c r="K729" s="7" t="s">
        <v>10372</v>
      </c>
      <c r="L729" t="s">
        <v>10372</v>
      </c>
      <c r="M729" t="s">
        <v>10</v>
      </c>
      <c r="N729" t="s">
        <v>10372</v>
      </c>
      <c r="Q729" t="s">
        <v>42</v>
      </c>
      <c r="R729" t="b">
        <v>1</v>
      </c>
      <c r="S729" s="2">
        <v>41827</v>
      </c>
    </row>
    <row r="730" spans="11:19" x14ac:dyDescent="0.35">
      <c r="K730" s="7" t="s">
        <v>10373</v>
      </c>
      <c r="L730" t="s">
        <v>10373</v>
      </c>
      <c r="M730" t="s">
        <v>10</v>
      </c>
      <c r="N730" t="s">
        <v>10373</v>
      </c>
      <c r="Q730" t="s">
        <v>42</v>
      </c>
      <c r="R730" t="b">
        <v>1</v>
      </c>
      <c r="S730" s="2">
        <v>41827</v>
      </c>
    </row>
    <row r="731" spans="11:19" x14ac:dyDescent="0.35">
      <c r="K731" s="7" t="s">
        <v>10374</v>
      </c>
      <c r="L731" t="s">
        <v>10374</v>
      </c>
      <c r="M731" t="s">
        <v>10</v>
      </c>
      <c r="N731" t="s">
        <v>10374</v>
      </c>
      <c r="Q731" t="s">
        <v>42</v>
      </c>
      <c r="R731" t="b">
        <v>1</v>
      </c>
      <c r="S731" s="2">
        <v>41827</v>
      </c>
    </row>
    <row r="732" spans="11:19" x14ac:dyDescent="0.35">
      <c r="K732" s="7" t="s">
        <v>10375</v>
      </c>
      <c r="L732" t="s">
        <v>10375</v>
      </c>
      <c r="M732" t="s">
        <v>10</v>
      </c>
      <c r="N732" t="s">
        <v>10375</v>
      </c>
      <c r="Q732" t="s">
        <v>42</v>
      </c>
      <c r="R732" t="b">
        <v>1</v>
      </c>
      <c r="S732" s="2">
        <v>41827</v>
      </c>
    </row>
    <row r="733" spans="11:19" x14ac:dyDescent="0.35">
      <c r="K733" s="7" t="s">
        <v>10376</v>
      </c>
      <c r="L733" t="s">
        <v>10376</v>
      </c>
      <c r="M733" t="s">
        <v>10</v>
      </c>
      <c r="N733" t="s">
        <v>10376</v>
      </c>
      <c r="Q733" t="s">
        <v>42</v>
      </c>
      <c r="R733" t="b">
        <v>1</v>
      </c>
      <c r="S733" s="2">
        <v>41827</v>
      </c>
    </row>
    <row r="734" spans="11:19" x14ac:dyDescent="0.35">
      <c r="K734" s="7" t="s">
        <v>10377</v>
      </c>
      <c r="L734" t="s">
        <v>10377</v>
      </c>
      <c r="M734" t="s">
        <v>10</v>
      </c>
      <c r="N734" t="s">
        <v>10377</v>
      </c>
      <c r="Q734" t="s">
        <v>42</v>
      </c>
      <c r="R734" t="b">
        <v>1</v>
      </c>
      <c r="S734" s="2">
        <v>41827</v>
      </c>
    </row>
    <row r="735" spans="11:19" x14ac:dyDescent="0.35">
      <c r="K735" s="7" t="s">
        <v>10378</v>
      </c>
      <c r="L735" t="s">
        <v>10378</v>
      </c>
      <c r="M735" t="s">
        <v>10</v>
      </c>
      <c r="N735" t="s">
        <v>10378</v>
      </c>
      <c r="Q735" t="s">
        <v>42</v>
      </c>
      <c r="R735" t="b">
        <v>1</v>
      </c>
      <c r="S735" s="2">
        <v>41827</v>
      </c>
    </row>
    <row r="736" spans="11:19" x14ac:dyDescent="0.35">
      <c r="K736" s="7" t="s">
        <v>10379</v>
      </c>
      <c r="L736" t="s">
        <v>10379</v>
      </c>
      <c r="M736" t="s">
        <v>10</v>
      </c>
      <c r="N736" t="s">
        <v>10379</v>
      </c>
      <c r="Q736" t="s">
        <v>42</v>
      </c>
      <c r="R736" t="b">
        <v>1</v>
      </c>
      <c r="S736" s="2">
        <v>41827</v>
      </c>
    </row>
    <row r="737" spans="11:21" x14ac:dyDescent="0.35">
      <c r="K737" s="7" t="s">
        <v>10380</v>
      </c>
      <c r="L737" t="s">
        <v>10380</v>
      </c>
      <c r="M737" t="s">
        <v>10</v>
      </c>
      <c r="N737" t="s">
        <v>10380</v>
      </c>
      <c r="Q737" t="s">
        <v>42</v>
      </c>
      <c r="R737" t="b">
        <v>1</v>
      </c>
      <c r="S737" s="2">
        <v>41827</v>
      </c>
    </row>
    <row r="738" spans="11:21" x14ac:dyDescent="0.35">
      <c r="K738" s="7" t="s">
        <v>10381</v>
      </c>
      <c r="L738" t="s">
        <v>10381</v>
      </c>
      <c r="M738" t="s">
        <v>10</v>
      </c>
      <c r="N738" t="s">
        <v>10381</v>
      </c>
      <c r="Q738" t="s">
        <v>42</v>
      </c>
      <c r="R738" t="b">
        <v>1</v>
      </c>
      <c r="S738" s="2">
        <v>41827</v>
      </c>
    </row>
    <row r="739" spans="11:21" x14ac:dyDescent="0.35">
      <c r="K739" s="7" t="s">
        <v>10382</v>
      </c>
      <c r="L739" t="s">
        <v>10382</v>
      </c>
      <c r="M739" t="s">
        <v>10</v>
      </c>
      <c r="N739" t="s">
        <v>10382</v>
      </c>
      <c r="Q739" t="s">
        <v>42</v>
      </c>
      <c r="R739" t="b">
        <v>1</v>
      </c>
      <c r="S739" s="2">
        <v>41827</v>
      </c>
    </row>
    <row r="740" spans="11:21" x14ac:dyDescent="0.35">
      <c r="K740" s="7" t="s">
        <v>10383</v>
      </c>
      <c r="L740" t="s">
        <v>10383</v>
      </c>
      <c r="M740" t="s">
        <v>10</v>
      </c>
      <c r="N740" t="s">
        <v>10383</v>
      </c>
      <c r="Q740" t="s">
        <v>42</v>
      </c>
      <c r="R740" t="b">
        <v>1</v>
      </c>
      <c r="S740" s="2">
        <v>41827</v>
      </c>
    </row>
    <row r="741" spans="11:21" x14ac:dyDescent="0.35">
      <c r="K741" s="7" t="s">
        <v>10384</v>
      </c>
      <c r="L741" t="s">
        <v>10384</v>
      </c>
      <c r="M741" t="s">
        <v>10</v>
      </c>
      <c r="N741" t="s">
        <v>10384</v>
      </c>
      <c r="Q741" t="s">
        <v>42</v>
      </c>
      <c r="R741" t="b">
        <v>1</v>
      </c>
      <c r="S741" s="2">
        <v>41827</v>
      </c>
    </row>
    <row r="742" spans="11:21" x14ac:dyDescent="0.35">
      <c r="K742" s="7" t="s">
        <v>10385</v>
      </c>
      <c r="L742" t="s">
        <v>10385</v>
      </c>
      <c r="M742" t="s">
        <v>10</v>
      </c>
      <c r="N742" t="s">
        <v>10385</v>
      </c>
      <c r="Q742" t="s">
        <v>42</v>
      </c>
      <c r="R742" t="b">
        <v>1</v>
      </c>
      <c r="S742" s="2">
        <v>41827</v>
      </c>
    </row>
    <row r="743" spans="11:21" x14ac:dyDescent="0.35">
      <c r="K743" s="7" t="s">
        <v>10386</v>
      </c>
      <c r="L743" t="s">
        <v>10386</v>
      </c>
      <c r="M743" t="s">
        <v>10</v>
      </c>
      <c r="N743" t="s">
        <v>10386</v>
      </c>
      <c r="Q743" t="s">
        <v>42</v>
      </c>
      <c r="R743" t="b">
        <v>1</v>
      </c>
      <c r="S743" s="2">
        <v>41827</v>
      </c>
    </row>
    <row r="744" spans="11:21" x14ac:dyDescent="0.35">
      <c r="K744" s="7" t="s">
        <v>10388</v>
      </c>
      <c r="L744" t="s">
        <v>10388</v>
      </c>
      <c r="M744" t="s">
        <v>10</v>
      </c>
      <c r="N744" t="s">
        <v>10388</v>
      </c>
      <c r="Q744" t="s">
        <v>42</v>
      </c>
      <c r="R744" t="b">
        <v>1</v>
      </c>
      <c r="S744" s="2">
        <v>41827</v>
      </c>
      <c r="U744" s="2">
        <v>44757</v>
      </c>
    </row>
    <row r="745" spans="11:21" x14ac:dyDescent="0.35">
      <c r="K745" s="7" t="s">
        <v>10387</v>
      </c>
      <c r="L745" t="s">
        <v>10387</v>
      </c>
      <c r="M745" t="s">
        <v>10</v>
      </c>
      <c r="N745" t="s">
        <v>10387</v>
      </c>
      <c r="Q745" t="s">
        <v>42</v>
      </c>
      <c r="R745" t="b">
        <v>1</v>
      </c>
      <c r="S745" s="2">
        <v>44757</v>
      </c>
    </row>
    <row r="746" spans="11:21" x14ac:dyDescent="0.35">
      <c r="K746" s="7" t="s">
        <v>10389</v>
      </c>
      <c r="L746" t="s">
        <v>10389</v>
      </c>
      <c r="M746" t="s">
        <v>10</v>
      </c>
      <c r="N746" t="s">
        <v>10389</v>
      </c>
      <c r="Q746" t="s">
        <v>42</v>
      </c>
      <c r="R746" t="b">
        <v>1</v>
      </c>
      <c r="S746" s="2">
        <v>41827</v>
      </c>
    </row>
    <row r="747" spans="11:21" x14ac:dyDescent="0.35">
      <c r="K747" s="7" t="s">
        <v>10390</v>
      </c>
      <c r="L747" t="s">
        <v>10390</v>
      </c>
      <c r="M747" t="s">
        <v>10</v>
      </c>
      <c r="N747" t="s">
        <v>10390</v>
      </c>
      <c r="Q747" t="s">
        <v>42</v>
      </c>
      <c r="R747" t="b">
        <v>1</v>
      </c>
      <c r="S747" s="2">
        <v>41827</v>
      </c>
    </row>
    <row r="748" spans="11:21" x14ac:dyDescent="0.35">
      <c r="K748" s="7" t="s">
        <v>10391</v>
      </c>
      <c r="L748" t="s">
        <v>10391</v>
      </c>
      <c r="M748" t="s">
        <v>10</v>
      </c>
      <c r="N748" t="s">
        <v>10391</v>
      </c>
      <c r="Q748" t="s">
        <v>42</v>
      </c>
      <c r="R748" t="b">
        <v>1</v>
      </c>
      <c r="S748" s="2">
        <v>42277</v>
      </c>
    </row>
    <row r="749" spans="11:21" x14ac:dyDescent="0.35">
      <c r="K749" s="7" t="s">
        <v>10392</v>
      </c>
      <c r="L749" t="s">
        <v>10392</v>
      </c>
      <c r="M749" t="s">
        <v>10</v>
      </c>
      <c r="N749" t="s">
        <v>10392</v>
      </c>
      <c r="Q749" t="s">
        <v>42</v>
      </c>
      <c r="R749" t="b">
        <v>1</v>
      </c>
      <c r="S749" s="2">
        <v>41827</v>
      </c>
    </row>
    <row r="750" spans="11:21" x14ac:dyDescent="0.35">
      <c r="K750" s="7" t="s">
        <v>10393</v>
      </c>
      <c r="L750" t="s">
        <v>10393</v>
      </c>
      <c r="M750" t="s">
        <v>10</v>
      </c>
      <c r="N750" t="s">
        <v>10393</v>
      </c>
      <c r="Q750" t="s">
        <v>42</v>
      </c>
      <c r="R750" t="b">
        <v>1</v>
      </c>
      <c r="S750" s="2">
        <v>43296</v>
      </c>
    </row>
    <row r="751" spans="11:21" x14ac:dyDescent="0.35">
      <c r="K751" s="7" t="s">
        <v>10394</v>
      </c>
      <c r="L751" t="s">
        <v>10394</v>
      </c>
      <c r="M751" t="s">
        <v>10</v>
      </c>
      <c r="N751" t="s">
        <v>10394</v>
      </c>
      <c r="Q751" t="s">
        <v>42</v>
      </c>
      <c r="R751" t="b">
        <v>1</v>
      </c>
      <c r="S751" s="2">
        <v>42277</v>
      </c>
    </row>
    <row r="752" spans="11:21" x14ac:dyDescent="0.35">
      <c r="K752" s="7" t="s">
        <v>10395</v>
      </c>
      <c r="L752" t="s">
        <v>10395</v>
      </c>
      <c r="M752" t="s">
        <v>10</v>
      </c>
      <c r="N752" t="s">
        <v>10395</v>
      </c>
      <c r="Q752" t="s">
        <v>42</v>
      </c>
      <c r="R752" t="b">
        <v>1</v>
      </c>
      <c r="S752" s="2">
        <v>41827</v>
      </c>
    </row>
    <row r="753" spans="11:19" x14ac:dyDescent="0.35">
      <c r="K753" s="7" t="s">
        <v>10396</v>
      </c>
      <c r="L753" t="s">
        <v>10396</v>
      </c>
      <c r="M753" t="s">
        <v>10</v>
      </c>
      <c r="N753" t="s">
        <v>10396</v>
      </c>
      <c r="Q753" t="s">
        <v>42</v>
      </c>
      <c r="R753" t="b">
        <v>1</v>
      </c>
      <c r="S753" s="2">
        <v>41827</v>
      </c>
    </row>
    <row r="754" spans="11:19" x14ac:dyDescent="0.35">
      <c r="K754" s="7" t="s">
        <v>10397</v>
      </c>
      <c r="L754" t="s">
        <v>10397</v>
      </c>
      <c r="M754" t="s">
        <v>10</v>
      </c>
      <c r="N754" t="s">
        <v>10397</v>
      </c>
      <c r="Q754" t="s">
        <v>42</v>
      </c>
      <c r="R754" t="b">
        <v>1</v>
      </c>
      <c r="S754" s="2">
        <v>41827</v>
      </c>
    </row>
    <row r="755" spans="11:19" x14ac:dyDescent="0.35">
      <c r="K755" s="7" t="s">
        <v>10398</v>
      </c>
      <c r="L755" t="s">
        <v>10398</v>
      </c>
      <c r="M755" t="s">
        <v>10</v>
      </c>
      <c r="N755" t="s">
        <v>10398</v>
      </c>
      <c r="Q755" t="s">
        <v>42</v>
      </c>
      <c r="R755" t="b">
        <v>1</v>
      </c>
      <c r="S755" s="2">
        <v>41827</v>
      </c>
    </row>
    <row r="756" spans="11:19" x14ac:dyDescent="0.35">
      <c r="K756" s="7" t="s">
        <v>10399</v>
      </c>
      <c r="L756" t="s">
        <v>10399</v>
      </c>
      <c r="M756" t="s">
        <v>10</v>
      </c>
      <c r="N756" t="s">
        <v>10399</v>
      </c>
      <c r="Q756" t="s">
        <v>42</v>
      </c>
      <c r="R756" t="b">
        <v>1</v>
      </c>
      <c r="S756" s="2">
        <v>41827</v>
      </c>
    </row>
    <row r="757" spans="11:19" x14ac:dyDescent="0.35">
      <c r="K757" s="7" t="s">
        <v>10400</v>
      </c>
      <c r="L757" t="s">
        <v>10400</v>
      </c>
      <c r="M757" t="s">
        <v>10</v>
      </c>
      <c r="N757" t="s">
        <v>10400</v>
      </c>
      <c r="Q757" t="s">
        <v>42</v>
      </c>
      <c r="R757" t="b">
        <v>1</v>
      </c>
      <c r="S757" s="2">
        <v>41827</v>
      </c>
    </row>
    <row r="758" spans="11:19" x14ac:dyDescent="0.35">
      <c r="K758" s="7" t="s">
        <v>10401</v>
      </c>
      <c r="L758" t="s">
        <v>10401</v>
      </c>
      <c r="M758" t="s">
        <v>10</v>
      </c>
      <c r="N758" t="s">
        <v>10401</v>
      </c>
      <c r="Q758" t="s">
        <v>42</v>
      </c>
      <c r="R758" t="b">
        <v>1</v>
      </c>
      <c r="S758" s="2">
        <v>41827</v>
      </c>
    </row>
    <row r="759" spans="11:19" x14ac:dyDescent="0.35">
      <c r="K759" s="7" t="s">
        <v>10402</v>
      </c>
      <c r="L759" t="s">
        <v>10402</v>
      </c>
      <c r="M759" t="s">
        <v>10</v>
      </c>
      <c r="N759" t="s">
        <v>10402</v>
      </c>
      <c r="Q759" t="s">
        <v>42</v>
      </c>
      <c r="R759" t="b">
        <v>1</v>
      </c>
      <c r="S759" s="2">
        <v>41827</v>
      </c>
    </row>
    <row r="760" spans="11:19" x14ac:dyDescent="0.35">
      <c r="K760" s="7" t="s">
        <v>10403</v>
      </c>
      <c r="L760" t="s">
        <v>10403</v>
      </c>
      <c r="M760" t="s">
        <v>10</v>
      </c>
      <c r="N760" t="s">
        <v>10403</v>
      </c>
      <c r="Q760" t="s">
        <v>42</v>
      </c>
      <c r="R760" t="b">
        <v>1</v>
      </c>
      <c r="S760" s="2">
        <v>41827</v>
      </c>
    </row>
    <row r="761" spans="11:19" x14ac:dyDescent="0.35">
      <c r="K761" s="7" t="s">
        <v>10404</v>
      </c>
      <c r="L761" t="s">
        <v>10404</v>
      </c>
      <c r="M761" t="s">
        <v>10</v>
      </c>
      <c r="N761" t="s">
        <v>10404</v>
      </c>
      <c r="Q761" t="s">
        <v>42</v>
      </c>
      <c r="R761" t="b">
        <v>1</v>
      </c>
      <c r="S761" s="2">
        <v>41827</v>
      </c>
    </row>
    <row r="762" spans="11:19" x14ac:dyDescent="0.35">
      <c r="K762" s="7" t="s">
        <v>10405</v>
      </c>
      <c r="L762" t="s">
        <v>10405</v>
      </c>
      <c r="M762" t="s">
        <v>10</v>
      </c>
      <c r="N762" t="s">
        <v>10405</v>
      </c>
      <c r="Q762" t="s">
        <v>42</v>
      </c>
      <c r="R762" t="b">
        <v>1</v>
      </c>
      <c r="S762" s="2">
        <v>41827</v>
      </c>
    </row>
    <row r="763" spans="11:19" x14ac:dyDescent="0.35">
      <c r="K763" s="7" t="s">
        <v>10406</v>
      </c>
      <c r="L763" t="s">
        <v>10406</v>
      </c>
      <c r="M763" t="s">
        <v>10</v>
      </c>
      <c r="N763" t="s">
        <v>10406</v>
      </c>
      <c r="Q763" t="s">
        <v>42</v>
      </c>
      <c r="R763" t="b">
        <v>1</v>
      </c>
      <c r="S763" s="2">
        <v>41827</v>
      </c>
    </row>
    <row r="764" spans="11:19" x14ac:dyDescent="0.35">
      <c r="K764" s="7" t="s">
        <v>10407</v>
      </c>
      <c r="L764" t="s">
        <v>10407</v>
      </c>
      <c r="M764" t="s">
        <v>10</v>
      </c>
      <c r="N764" t="s">
        <v>10407</v>
      </c>
      <c r="Q764" t="s">
        <v>42</v>
      </c>
      <c r="R764" t="b">
        <v>1</v>
      </c>
      <c r="S764" s="2">
        <v>41827</v>
      </c>
    </row>
    <row r="765" spans="11:19" x14ac:dyDescent="0.35">
      <c r="K765" s="7" t="s">
        <v>10408</v>
      </c>
      <c r="L765" t="s">
        <v>10408</v>
      </c>
      <c r="M765" t="s">
        <v>10</v>
      </c>
      <c r="N765" t="s">
        <v>10408</v>
      </c>
      <c r="Q765" t="s">
        <v>42</v>
      </c>
      <c r="R765" t="b">
        <v>1</v>
      </c>
      <c r="S765" s="2">
        <v>41827</v>
      </c>
    </row>
    <row r="766" spans="11:19" x14ac:dyDescent="0.35">
      <c r="K766" s="7" t="s">
        <v>10409</v>
      </c>
      <c r="L766" t="s">
        <v>10409</v>
      </c>
      <c r="M766" t="s">
        <v>10</v>
      </c>
      <c r="N766" t="s">
        <v>10409</v>
      </c>
      <c r="Q766" t="s">
        <v>42</v>
      </c>
      <c r="R766" t="b">
        <v>1</v>
      </c>
      <c r="S766" s="2">
        <v>41827</v>
      </c>
    </row>
    <row r="767" spans="11:19" x14ac:dyDescent="0.35">
      <c r="K767" s="7" t="s">
        <v>10410</v>
      </c>
      <c r="L767" t="s">
        <v>10410</v>
      </c>
      <c r="M767" t="s">
        <v>10</v>
      </c>
      <c r="N767" t="s">
        <v>10410</v>
      </c>
      <c r="Q767" t="s">
        <v>42</v>
      </c>
      <c r="R767" t="b">
        <v>1</v>
      </c>
      <c r="S767" s="2">
        <v>41827</v>
      </c>
    </row>
    <row r="768" spans="11:19" x14ac:dyDescent="0.35">
      <c r="K768" s="7" t="s">
        <v>10411</v>
      </c>
      <c r="L768" t="s">
        <v>10411</v>
      </c>
      <c r="M768" t="s">
        <v>10</v>
      </c>
      <c r="N768" t="s">
        <v>10411</v>
      </c>
      <c r="Q768" t="s">
        <v>42</v>
      </c>
      <c r="R768" t="b">
        <v>1</v>
      </c>
      <c r="S768" s="2">
        <v>42277</v>
      </c>
    </row>
    <row r="769" spans="11:21" x14ac:dyDescent="0.35">
      <c r="K769" s="7" t="s">
        <v>10412</v>
      </c>
      <c r="L769" t="s">
        <v>10412</v>
      </c>
      <c r="M769" t="s">
        <v>10</v>
      </c>
      <c r="N769" t="s">
        <v>10412</v>
      </c>
      <c r="Q769" t="s">
        <v>42</v>
      </c>
      <c r="R769" t="b">
        <v>1</v>
      </c>
      <c r="S769" s="2">
        <v>41827</v>
      </c>
    </row>
    <row r="770" spans="11:21" x14ac:dyDescent="0.35">
      <c r="K770" s="7" t="s">
        <v>10413</v>
      </c>
      <c r="L770" t="s">
        <v>10413</v>
      </c>
      <c r="M770" t="s">
        <v>10</v>
      </c>
      <c r="N770" t="s">
        <v>10413</v>
      </c>
      <c r="Q770" t="s">
        <v>42</v>
      </c>
      <c r="R770" t="b">
        <v>1</v>
      </c>
      <c r="S770" s="2">
        <v>44027</v>
      </c>
    </row>
    <row r="771" spans="11:21" x14ac:dyDescent="0.35">
      <c r="K771" s="7" t="s">
        <v>10414</v>
      </c>
      <c r="L771" t="s">
        <v>10414</v>
      </c>
      <c r="M771" t="s">
        <v>10</v>
      </c>
      <c r="N771" t="s">
        <v>10414</v>
      </c>
      <c r="Q771" t="s">
        <v>42</v>
      </c>
      <c r="R771" t="b">
        <v>1</v>
      </c>
      <c r="S771" s="2">
        <v>41827</v>
      </c>
    </row>
    <row r="772" spans="11:21" x14ac:dyDescent="0.35">
      <c r="K772" s="7" t="s">
        <v>10415</v>
      </c>
      <c r="L772" t="s">
        <v>10415</v>
      </c>
      <c r="M772" t="s">
        <v>10</v>
      </c>
      <c r="N772" t="s">
        <v>10415</v>
      </c>
      <c r="Q772" t="s">
        <v>42</v>
      </c>
      <c r="R772" t="b">
        <v>1</v>
      </c>
      <c r="S772" s="2">
        <v>41827</v>
      </c>
      <c r="U772" s="2">
        <v>44027</v>
      </c>
    </row>
    <row r="773" spans="11:21" x14ac:dyDescent="0.35">
      <c r="K773" s="7" t="s">
        <v>10416</v>
      </c>
      <c r="L773" t="s">
        <v>10416</v>
      </c>
      <c r="M773" t="s">
        <v>10</v>
      </c>
      <c r="N773" t="s">
        <v>10416</v>
      </c>
      <c r="Q773" t="s">
        <v>42</v>
      </c>
      <c r="R773" t="b">
        <v>1</v>
      </c>
      <c r="S773" s="2">
        <v>44027</v>
      </c>
    </row>
    <row r="774" spans="11:21" x14ac:dyDescent="0.35">
      <c r="K774" s="7" t="s">
        <v>10417</v>
      </c>
      <c r="L774" t="s">
        <v>10417</v>
      </c>
      <c r="M774" t="s">
        <v>10</v>
      </c>
      <c r="N774" t="s">
        <v>10417</v>
      </c>
      <c r="Q774" t="s">
        <v>42</v>
      </c>
      <c r="R774" t="b">
        <v>1</v>
      </c>
      <c r="S774" s="2">
        <v>41827</v>
      </c>
    </row>
    <row r="775" spans="11:21" x14ac:dyDescent="0.35">
      <c r="K775" s="7" t="s">
        <v>10418</v>
      </c>
      <c r="L775" t="s">
        <v>10418</v>
      </c>
      <c r="M775" t="s">
        <v>10</v>
      </c>
      <c r="N775" t="s">
        <v>10418</v>
      </c>
      <c r="Q775" t="s">
        <v>42</v>
      </c>
      <c r="R775" t="b">
        <v>1</v>
      </c>
      <c r="S775" s="2">
        <v>41827</v>
      </c>
    </row>
    <row r="776" spans="11:21" x14ac:dyDescent="0.35">
      <c r="K776" s="7" t="s">
        <v>10419</v>
      </c>
      <c r="L776" t="s">
        <v>10419</v>
      </c>
      <c r="M776" t="s">
        <v>10</v>
      </c>
      <c r="N776" t="s">
        <v>10419</v>
      </c>
      <c r="Q776" t="s">
        <v>42</v>
      </c>
      <c r="R776" t="b">
        <v>1</v>
      </c>
      <c r="S776" s="2">
        <v>41827</v>
      </c>
    </row>
    <row r="777" spans="11:21" x14ac:dyDescent="0.35">
      <c r="K777" s="7" t="s">
        <v>10420</v>
      </c>
      <c r="L777" t="s">
        <v>10420</v>
      </c>
      <c r="M777" t="s">
        <v>10</v>
      </c>
      <c r="N777" t="s">
        <v>10420</v>
      </c>
      <c r="Q777" t="s">
        <v>42</v>
      </c>
      <c r="R777" t="b">
        <v>1</v>
      </c>
      <c r="S777" s="2">
        <v>41827</v>
      </c>
    </row>
    <row r="778" spans="11:21" x14ac:dyDescent="0.35">
      <c r="K778" s="7" t="s">
        <v>10421</v>
      </c>
      <c r="L778" t="s">
        <v>10421</v>
      </c>
      <c r="M778" t="s">
        <v>10</v>
      </c>
      <c r="N778" t="s">
        <v>10421</v>
      </c>
      <c r="Q778" t="s">
        <v>42</v>
      </c>
      <c r="R778" t="b">
        <v>1</v>
      </c>
      <c r="S778" s="2">
        <v>41827</v>
      </c>
    </row>
    <row r="779" spans="11:21" x14ac:dyDescent="0.35">
      <c r="K779" s="7" t="s">
        <v>10422</v>
      </c>
      <c r="L779" t="s">
        <v>10422</v>
      </c>
      <c r="M779" t="s">
        <v>10</v>
      </c>
      <c r="N779" t="s">
        <v>10422</v>
      </c>
      <c r="Q779" t="s">
        <v>42</v>
      </c>
      <c r="R779" t="b">
        <v>1</v>
      </c>
      <c r="S779" s="2">
        <v>41827</v>
      </c>
    </row>
    <row r="780" spans="11:21" x14ac:dyDescent="0.35">
      <c r="K780" s="7" t="s">
        <v>10423</v>
      </c>
      <c r="L780" t="s">
        <v>10423</v>
      </c>
      <c r="M780" t="s">
        <v>10</v>
      </c>
      <c r="N780" t="s">
        <v>10423</v>
      </c>
      <c r="Q780" t="s">
        <v>42</v>
      </c>
      <c r="R780" t="b">
        <v>1</v>
      </c>
      <c r="S780" s="2">
        <v>41827</v>
      </c>
    </row>
    <row r="781" spans="11:21" x14ac:dyDescent="0.35">
      <c r="K781" s="7" t="s">
        <v>10424</v>
      </c>
      <c r="L781" t="s">
        <v>10424</v>
      </c>
      <c r="M781" t="s">
        <v>10</v>
      </c>
      <c r="N781" t="s">
        <v>10424</v>
      </c>
      <c r="Q781" t="s">
        <v>42</v>
      </c>
      <c r="R781" t="b">
        <v>1</v>
      </c>
      <c r="S781" s="2">
        <v>41827</v>
      </c>
    </row>
    <row r="782" spans="11:21" x14ac:dyDescent="0.35">
      <c r="K782" s="7" t="s">
        <v>10425</v>
      </c>
      <c r="L782" t="s">
        <v>10425</v>
      </c>
      <c r="M782" t="s">
        <v>10</v>
      </c>
      <c r="N782" t="s">
        <v>10425</v>
      </c>
      <c r="Q782" t="s">
        <v>42</v>
      </c>
      <c r="R782" t="b">
        <v>1</v>
      </c>
      <c r="S782" s="2">
        <v>41827</v>
      </c>
    </row>
    <row r="783" spans="11:21" x14ac:dyDescent="0.35">
      <c r="K783" s="7" t="s">
        <v>10426</v>
      </c>
      <c r="L783" t="s">
        <v>10426</v>
      </c>
      <c r="M783" t="s">
        <v>10</v>
      </c>
      <c r="N783" t="s">
        <v>10426</v>
      </c>
      <c r="Q783" t="s">
        <v>42</v>
      </c>
      <c r="R783" t="b">
        <v>1</v>
      </c>
      <c r="S783" s="2">
        <v>41827</v>
      </c>
    </row>
    <row r="784" spans="11:21" x14ac:dyDescent="0.35">
      <c r="K784" s="7" t="s">
        <v>10427</v>
      </c>
      <c r="L784" t="s">
        <v>10427</v>
      </c>
      <c r="M784" t="s">
        <v>10</v>
      </c>
      <c r="N784" t="s">
        <v>10427</v>
      </c>
      <c r="Q784" t="s">
        <v>42</v>
      </c>
      <c r="R784" t="b">
        <v>1</v>
      </c>
      <c r="S784" s="2">
        <v>41827</v>
      </c>
    </row>
    <row r="785" spans="11:19" x14ac:dyDescent="0.35">
      <c r="K785" s="7" t="s">
        <v>10428</v>
      </c>
      <c r="L785" t="s">
        <v>10428</v>
      </c>
      <c r="M785" t="s">
        <v>10</v>
      </c>
      <c r="N785" t="s">
        <v>10428</v>
      </c>
      <c r="Q785" t="s">
        <v>42</v>
      </c>
      <c r="R785" t="b">
        <v>1</v>
      </c>
      <c r="S785" s="2">
        <v>45580</v>
      </c>
    </row>
    <row r="786" spans="11:19" x14ac:dyDescent="0.35">
      <c r="K786" s="7" t="s">
        <v>10429</v>
      </c>
      <c r="L786" t="s">
        <v>10429</v>
      </c>
      <c r="M786" t="s">
        <v>10</v>
      </c>
      <c r="N786" t="s">
        <v>10429</v>
      </c>
      <c r="Q786" t="s">
        <v>42</v>
      </c>
      <c r="R786" t="b">
        <v>1</v>
      </c>
      <c r="S786" s="2">
        <v>41827</v>
      </c>
    </row>
    <row r="787" spans="11:19" x14ac:dyDescent="0.35">
      <c r="K787" s="7" t="s">
        <v>10430</v>
      </c>
      <c r="L787" t="s">
        <v>10430</v>
      </c>
      <c r="M787" t="s">
        <v>10</v>
      </c>
      <c r="N787" t="s">
        <v>10430</v>
      </c>
      <c r="Q787" t="s">
        <v>42</v>
      </c>
      <c r="R787" t="b">
        <v>1</v>
      </c>
      <c r="S787" s="2">
        <v>41827</v>
      </c>
    </row>
    <row r="788" spans="11:19" x14ac:dyDescent="0.35">
      <c r="K788" s="7" t="s">
        <v>10431</v>
      </c>
      <c r="L788" t="s">
        <v>10431</v>
      </c>
      <c r="M788" t="s">
        <v>10</v>
      </c>
      <c r="N788" t="s">
        <v>10431</v>
      </c>
      <c r="Q788" t="s">
        <v>42</v>
      </c>
      <c r="R788" t="b">
        <v>1</v>
      </c>
      <c r="S788" s="2">
        <v>41827</v>
      </c>
    </row>
    <row r="789" spans="11:19" x14ac:dyDescent="0.35">
      <c r="K789" s="7" t="s">
        <v>10432</v>
      </c>
      <c r="L789" t="s">
        <v>10432</v>
      </c>
      <c r="M789" t="s">
        <v>10</v>
      </c>
      <c r="N789" t="s">
        <v>10432</v>
      </c>
      <c r="Q789" t="s">
        <v>42</v>
      </c>
      <c r="R789" t="b">
        <v>1</v>
      </c>
      <c r="S789" s="2">
        <v>41827</v>
      </c>
    </row>
    <row r="790" spans="11:19" x14ac:dyDescent="0.35">
      <c r="K790" s="7" t="s">
        <v>10433</v>
      </c>
      <c r="L790" t="s">
        <v>10433</v>
      </c>
      <c r="M790" t="s">
        <v>10</v>
      </c>
      <c r="N790" t="s">
        <v>10433</v>
      </c>
      <c r="Q790" t="s">
        <v>42</v>
      </c>
      <c r="R790" t="b">
        <v>1</v>
      </c>
      <c r="S790" s="2">
        <v>41827</v>
      </c>
    </row>
    <row r="791" spans="11:19" x14ac:dyDescent="0.35">
      <c r="K791" s="7" t="s">
        <v>10434</v>
      </c>
      <c r="L791" t="s">
        <v>10434</v>
      </c>
      <c r="M791" t="s">
        <v>10</v>
      </c>
      <c r="N791" t="s">
        <v>10434</v>
      </c>
      <c r="Q791" t="s">
        <v>42</v>
      </c>
      <c r="R791" t="b">
        <v>1</v>
      </c>
      <c r="S791" s="2">
        <v>41827</v>
      </c>
    </row>
    <row r="792" spans="11:19" x14ac:dyDescent="0.35">
      <c r="K792" s="7" t="s">
        <v>10435</v>
      </c>
      <c r="L792" t="s">
        <v>10435</v>
      </c>
      <c r="M792" t="s">
        <v>10</v>
      </c>
      <c r="N792" t="s">
        <v>10435</v>
      </c>
      <c r="Q792" t="s">
        <v>42</v>
      </c>
      <c r="R792" t="b">
        <v>1</v>
      </c>
      <c r="S792" s="2">
        <v>42277</v>
      </c>
    </row>
    <row r="793" spans="11:19" x14ac:dyDescent="0.35">
      <c r="K793" s="7" t="s">
        <v>10436</v>
      </c>
      <c r="L793" t="s">
        <v>10436</v>
      </c>
      <c r="M793" t="s">
        <v>10</v>
      </c>
      <c r="N793" t="s">
        <v>10436</v>
      </c>
      <c r="Q793" t="s">
        <v>42</v>
      </c>
      <c r="R793" t="b">
        <v>1</v>
      </c>
      <c r="S793" s="2">
        <v>41827</v>
      </c>
    </row>
    <row r="794" spans="11:19" x14ac:dyDescent="0.35">
      <c r="K794" s="7" t="s">
        <v>10437</v>
      </c>
      <c r="L794" t="s">
        <v>10437</v>
      </c>
      <c r="M794" t="s">
        <v>10</v>
      </c>
      <c r="N794" t="s">
        <v>10437</v>
      </c>
      <c r="Q794" t="s">
        <v>42</v>
      </c>
      <c r="R794" t="b">
        <v>1</v>
      </c>
      <c r="S794" s="2">
        <v>42277</v>
      </c>
    </row>
    <row r="795" spans="11:19" x14ac:dyDescent="0.35">
      <c r="K795" s="7" t="s">
        <v>10439</v>
      </c>
      <c r="L795" t="s">
        <v>10439</v>
      </c>
      <c r="M795" t="s">
        <v>10</v>
      </c>
      <c r="N795" t="s">
        <v>10439</v>
      </c>
      <c r="Q795" t="s">
        <v>42</v>
      </c>
      <c r="R795" t="b">
        <v>1</v>
      </c>
      <c r="S795" s="2">
        <v>41827</v>
      </c>
    </row>
    <row r="796" spans="11:19" x14ac:dyDescent="0.35">
      <c r="K796" s="7" t="s">
        <v>10440</v>
      </c>
      <c r="L796" t="s">
        <v>10440</v>
      </c>
      <c r="M796" t="s">
        <v>10</v>
      </c>
      <c r="N796" t="s">
        <v>10440</v>
      </c>
      <c r="Q796" t="s">
        <v>42</v>
      </c>
      <c r="R796" t="b">
        <v>1</v>
      </c>
      <c r="S796" s="2">
        <v>41827</v>
      </c>
    </row>
    <row r="797" spans="11:19" x14ac:dyDescent="0.35">
      <c r="K797" s="7" t="s">
        <v>10441</v>
      </c>
      <c r="L797" t="s">
        <v>10441</v>
      </c>
      <c r="M797" t="s">
        <v>10</v>
      </c>
      <c r="N797" t="s">
        <v>10441</v>
      </c>
      <c r="Q797" t="s">
        <v>42</v>
      </c>
      <c r="R797" t="b">
        <v>1</v>
      </c>
      <c r="S797" s="2">
        <v>41827</v>
      </c>
    </row>
    <row r="798" spans="11:19" x14ac:dyDescent="0.35">
      <c r="K798" s="7" t="s">
        <v>10442</v>
      </c>
      <c r="L798" t="s">
        <v>10442</v>
      </c>
      <c r="M798" t="s">
        <v>10</v>
      </c>
      <c r="N798" t="s">
        <v>10442</v>
      </c>
      <c r="Q798" t="s">
        <v>42</v>
      </c>
      <c r="R798" t="b">
        <v>1</v>
      </c>
      <c r="S798" s="2">
        <v>42277</v>
      </c>
    </row>
    <row r="799" spans="11:19" x14ac:dyDescent="0.35">
      <c r="K799" s="7" t="s">
        <v>10443</v>
      </c>
      <c r="L799" t="s">
        <v>10443</v>
      </c>
      <c r="M799" t="s">
        <v>10</v>
      </c>
      <c r="N799" t="s">
        <v>10443</v>
      </c>
      <c r="Q799" t="s">
        <v>42</v>
      </c>
      <c r="R799" t="b">
        <v>1</v>
      </c>
      <c r="S799" s="2">
        <v>45580</v>
      </c>
    </row>
    <row r="800" spans="11:19" x14ac:dyDescent="0.35">
      <c r="K800" s="7" t="s">
        <v>10444</v>
      </c>
      <c r="L800" t="s">
        <v>10444</v>
      </c>
      <c r="M800" t="s">
        <v>10</v>
      </c>
      <c r="N800" t="s">
        <v>10444</v>
      </c>
      <c r="Q800" t="s">
        <v>42</v>
      </c>
      <c r="R800" t="b">
        <v>1</v>
      </c>
      <c r="S800" s="2">
        <v>41827</v>
      </c>
    </row>
    <row r="801" spans="11:19" x14ac:dyDescent="0.35">
      <c r="K801" s="7" t="s">
        <v>10448</v>
      </c>
      <c r="L801" t="s">
        <v>8864</v>
      </c>
      <c r="M801" t="s">
        <v>10</v>
      </c>
      <c r="N801" t="s">
        <v>10448</v>
      </c>
      <c r="Q801" t="s">
        <v>42</v>
      </c>
      <c r="R801" t="b">
        <v>1</v>
      </c>
      <c r="S801" s="2">
        <v>43661</v>
      </c>
    </row>
    <row r="802" spans="11:19" x14ac:dyDescent="0.35">
      <c r="K802" s="7" t="s">
        <v>10449</v>
      </c>
      <c r="L802" t="s">
        <v>8884</v>
      </c>
      <c r="M802" t="s">
        <v>10</v>
      </c>
      <c r="N802" t="s">
        <v>10449</v>
      </c>
      <c r="Q802" t="s">
        <v>42</v>
      </c>
      <c r="R802" t="b">
        <v>1</v>
      </c>
      <c r="S802" s="2">
        <v>43661</v>
      </c>
    </row>
    <row r="803" spans="11:19" x14ac:dyDescent="0.35">
      <c r="K803" s="7" t="s">
        <v>10450</v>
      </c>
      <c r="L803" t="s">
        <v>8910</v>
      </c>
      <c r="M803" t="s">
        <v>10</v>
      </c>
      <c r="N803" t="s">
        <v>10450</v>
      </c>
      <c r="Q803" t="s">
        <v>42</v>
      </c>
      <c r="R803" t="b">
        <v>1</v>
      </c>
      <c r="S803" s="2">
        <v>43661</v>
      </c>
    </row>
  </sheetData>
  <autoFilter ref="A1:AG1" xr:uid="{00000000-0009-0000-0000-000011000000}"/>
  <pageMargins left="0.7" right="0.7" top="0.75" bottom="0.75" header="0.3" footer="0.3"/>
  <pageSetup firstPageNumber="0" orientation="portrai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19">
    <pageSetUpPr autoPageBreaks="0"/>
  </sheetPr>
  <dimension ref="A1:W27"/>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81640625" style="5" bestFit="1" customWidth="1"/>
    <col min="11" max="11" width="81.08984375" bestFit="1" customWidth="1"/>
    <col min="12" max="12" width="23.81640625" bestFit="1" customWidth="1"/>
    <col min="13" max="13" width="25.6328125" bestFit="1" customWidth="1"/>
    <col min="14" max="14" width="79.0898437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99</v>
      </c>
      <c r="B2" t="s">
        <v>1116</v>
      </c>
      <c r="D2" t="s">
        <v>10</v>
      </c>
      <c r="F2" t="b">
        <v>1</v>
      </c>
      <c r="G2" s="2">
        <v>41827</v>
      </c>
      <c r="K2" t="s">
        <v>10487</v>
      </c>
      <c r="M2" t="s">
        <v>10</v>
      </c>
      <c r="S2" s="2">
        <v>41827</v>
      </c>
      <c r="V2" s="2">
        <v>45122</v>
      </c>
    </row>
    <row r="3" spans="1:23" x14ac:dyDescent="0.35">
      <c r="A3" t="s">
        <v>10464</v>
      </c>
      <c r="B3" t="s">
        <v>8686</v>
      </c>
      <c r="D3" t="s">
        <v>10</v>
      </c>
      <c r="F3" t="b">
        <v>0</v>
      </c>
      <c r="G3" s="2">
        <v>41827</v>
      </c>
      <c r="K3" s="6" t="s">
        <v>10471</v>
      </c>
      <c r="L3" t="s">
        <v>8797</v>
      </c>
      <c r="M3" t="s">
        <v>10</v>
      </c>
      <c r="N3" t="s">
        <v>10471</v>
      </c>
      <c r="Q3" t="s">
        <v>42</v>
      </c>
      <c r="R3" t="b">
        <v>1</v>
      </c>
      <c r="S3" s="2">
        <v>44997</v>
      </c>
    </row>
    <row r="4" spans="1:23" x14ac:dyDescent="0.35">
      <c r="A4" t="s">
        <v>10465</v>
      </c>
      <c r="B4" t="s">
        <v>8688</v>
      </c>
      <c r="D4" t="s">
        <v>10</v>
      </c>
      <c r="F4" t="b">
        <v>0</v>
      </c>
      <c r="G4" s="2">
        <v>42566</v>
      </c>
      <c r="K4" s="6" t="s">
        <v>10474</v>
      </c>
      <c r="L4" t="s">
        <v>8802</v>
      </c>
      <c r="M4" t="s">
        <v>10</v>
      </c>
      <c r="N4" t="s">
        <v>10474</v>
      </c>
      <c r="Q4" t="s">
        <v>42</v>
      </c>
      <c r="R4" t="b">
        <v>1</v>
      </c>
      <c r="S4" s="2">
        <v>41827</v>
      </c>
    </row>
    <row r="5" spans="1:23" x14ac:dyDescent="0.35">
      <c r="A5" t="s">
        <v>10466</v>
      </c>
      <c r="B5" t="s">
        <v>8710</v>
      </c>
      <c r="D5" t="s">
        <v>10</v>
      </c>
      <c r="F5" t="b">
        <v>0</v>
      </c>
      <c r="G5" s="2">
        <v>42566</v>
      </c>
      <c r="K5" s="6" t="s">
        <v>10477</v>
      </c>
      <c r="L5" t="s">
        <v>1150</v>
      </c>
      <c r="M5" t="s">
        <v>10</v>
      </c>
      <c r="N5" t="s">
        <v>10477</v>
      </c>
      <c r="Q5" t="s">
        <v>42</v>
      </c>
      <c r="R5" t="b">
        <v>1</v>
      </c>
      <c r="S5" s="2">
        <v>41827</v>
      </c>
    </row>
    <row r="6" spans="1:23" x14ac:dyDescent="0.35">
      <c r="A6" t="s">
        <v>10467</v>
      </c>
      <c r="B6" t="s">
        <v>8732</v>
      </c>
      <c r="D6" t="s">
        <v>10</v>
      </c>
      <c r="F6" t="b">
        <v>0</v>
      </c>
      <c r="G6" s="2">
        <v>42566</v>
      </c>
      <c r="K6" s="7" t="s">
        <v>10478</v>
      </c>
      <c r="L6" t="s">
        <v>8864</v>
      </c>
      <c r="M6" t="s">
        <v>10</v>
      </c>
      <c r="N6" t="s">
        <v>10478</v>
      </c>
      <c r="Q6" t="s">
        <v>42</v>
      </c>
      <c r="R6" t="b">
        <v>1</v>
      </c>
      <c r="S6" s="2">
        <v>42277</v>
      </c>
    </row>
    <row r="7" spans="1:23" x14ac:dyDescent="0.35">
      <c r="A7" t="s">
        <v>8781</v>
      </c>
      <c r="B7" t="s">
        <v>8754</v>
      </c>
      <c r="D7" t="s">
        <v>10</v>
      </c>
      <c r="F7" t="b">
        <v>0</v>
      </c>
      <c r="G7" s="2">
        <v>45122</v>
      </c>
      <c r="K7" s="7" t="s">
        <v>10483</v>
      </c>
      <c r="L7" t="s">
        <v>8884</v>
      </c>
      <c r="M7" t="s">
        <v>10</v>
      </c>
      <c r="N7" t="s">
        <v>10483</v>
      </c>
      <c r="Q7" t="s">
        <v>42</v>
      </c>
      <c r="R7" t="b">
        <v>1</v>
      </c>
      <c r="S7" s="2">
        <v>42277</v>
      </c>
    </row>
    <row r="8" spans="1:23" x14ac:dyDescent="0.35">
      <c r="A8" t="s">
        <v>10468</v>
      </c>
      <c r="B8" t="s">
        <v>8774</v>
      </c>
      <c r="D8" t="s">
        <v>10</v>
      </c>
      <c r="F8" t="b">
        <v>0</v>
      </c>
      <c r="G8" s="2">
        <v>45122</v>
      </c>
      <c r="K8" s="6" t="s">
        <v>10464</v>
      </c>
      <c r="L8" t="s">
        <v>8686</v>
      </c>
      <c r="M8" t="s">
        <v>10</v>
      </c>
      <c r="N8" t="s">
        <v>10464</v>
      </c>
      <c r="Q8" t="s">
        <v>42</v>
      </c>
      <c r="R8" t="b">
        <v>1</v>
      </c>
      <c r="S8" s="2">
        <v>41827</v>
      </c>
    </row>
    <row r="9" spans="1:23" x14ac:dyDescent="0.35">
      <c r="A9" t="s">
        <v>10469</v>
      </c>
      <c r="B9" t="s">
        <v>1217</v>
      </c>
      <c r="D9" t="s">
        <v>10</v>
      </c>
      <c r="F9" t="b">
        <v>0</v>
      </c>
      <c r="G9" s="2">
        <v>45122</v>
      </c>
      <c r="K9" s="6" t="s">
        <v>10476</v>
      </c>
      <c r="L9" t="s">
        <v>8823</v>
      </c>
      <c r="M9" t="s">
        <v>10</v>
      </c>
      <c r="N9" t="s">
        <v>10476</v>
      </c>
      <c r="Q9" t="s">
        <v>42</v>
      </c>
      <c r="R9" t="b">
        <v>1</v>
      </c>
      <c r="S9" s="2">
        <v>41827</v>
      </c>
    </row>
    <row r="10" spans="1:23" x14ac:dyDescent="0.35">
      <c r="A10" t="s">
        <v>10470</v>
      </c>
      <c r="B10" t="s">
        <v>8795</v>
      </c>
      <c r="D10" t="s">
        <v>10</v>
      </c>
      <c r="F10" t="b">
        <v>0</v>
      </c>
      <c r="G10" s="2">
        <v>45122</v>
      </c>
      <c r="K10" s="6" t="s">
        <v>10485</v>
      </c>
      <c r="L10" t="s">
        <v>8910</v>
      </c>
      <c r="M10" t="s">
        <v>10</v>
      </c>
      <c r="N10" t="s">
        <v>10485</v>
      </c>
      <c r="Q10" t="s">
        <v>42</v>
      </c>
      <c r="R10" t="b">
        <v>1</v>
      </c>
      <c r="S10" s="2">
        <v>42277</v>
      </c>
      <c r="U10" s="2">
        <v>41639</v>
      </c>
    </row>
    <row r="11" spans="1:23" x14ac:dyDescent="0.35">
      <c r="A11" t="s">
        <v>10471</v>
      </c>
      <c r="B11" t="s">
        <v>8797</v>
      </c>
      <c r="D11" t="s">
        <v>10</v>
      </c>
      <c r="F11" t="b">
        <v>0</v>
      </c>
      <c r="G11" s="2">
        <v>44997</v>
      </c>
      <c r="K11" s="6" t="s">
        <v>10486</v>
      </c>
      <c r="L11" t="s">
        <v>8945</v>
      </c>
      <c r="M11" t="s">
        <v>10</v>
      </c>
      <c r="N11" t="s">
        <v>10486</v>
      </c>
      <c r="Q11" t="s">
        <v>42</v>
      </c>
      <c r="R11" t="b">
        <v>1</v>
      </c>
      <c r="S11" s="2">
        <v>42277</v>
      </c>
    </row>
    <row r="12" spans="1:23" x14ac:dyDescent="0.35">
      <c r="A12" t="s">
        <v>10472</v>
      </c>
      <c r="B12" t="s">
        <v>1139</v>
      </c>
      <c r="D12" t="s">
        <v>10</v>
      </c>
      <c r="F12" t="b">
        <v>0</v>
      </c>
      <c r="G12" s="2">
        <v>46203</v>
      </c>
      <c r="K12" s="6" t="s">
        <v>8779</v>
      </c>
      <c r="L12" t="s">
        <v>8966</v>
      </c>
      <c r="M12" t="s">
        <v>10</v>
      </c>
      <c r="N12" t="s">
        <v>8779</v>
      </c>
      <c r="Q12" t="s">
        <v>42</v>
      </c>
      <c r="R12" t="b">
        <v>1</v>
      </c>
      <c r="S12" s="2">
        <v>42277</v>
      </c>
    </row>
    <row r="13" spans="1:23" x14ac:dyDescent="0.35">
      <c r="A13" t="s">
        <v>10473</v>
      </c>
      <c r="B13" t="s">
        <v>8800</v>
      </c>
      <c r="D13" t="s">
        <v>10</v>
      </c>
      <c r="F13" t="b">
        <v>0</v>
      </c>
      <c r="G13" s="2">
        <v>46203</v>
      </c>
      <c r="K13" s="6" t="s">
        <v>10465</v>
      </c>
      <c r="L13" t="s">
        <v>8688</v>
      </c>
      <c r="M13" t="s">
        <v>10</v>
      </c>
      <c r="N13" t="s">
        <v>10465</v>
      </c>
      <c r="Q13" t="s">
        <v>42</v>
      </c>
      <c r="R13" t="b">
        <v>1</v>
      </c>
      <c r="S13" s="2">
        <v>42566</v>
      </c>
    </row>
    <row r="14" spans="1:23" x14ac:dyDescent="0.35">
      <c r="A14" t="s">
        <v>10474</v>
      </c>
      <c r="B14" t="s">
        <v>8802</v>
      </c>
      <c r="D14" t="s">
        <v>10</v>
      </c>
      <c r="F14" t="b">
        <v>0</v>
      </c>
      <c r="G14" s="2">
        <v>41827</v>
      </c>
      <c r="K14" s="6" t="s">
        <v>10466</v>
      </c>
      <c r="L14" t="s">
        <v>8710</v>
      </c>
      <c r="M14" t="s">
        <v>10</v>
      </c>
      <c r="N14" t="s">
        <v>10466</v>
      </c>
      <c r="Q14" t="s">
        <v>42</v>
      </c>
      <c r="R14" t="b">
        <v>1</v>
      </c>
      <c r="S14" s="2">
        <v>42566</v>
      </c>
    </row>
    <row r="15" spans="1:23" x14ac:dyDescent="0.35">
      <c r="A15" t="s">
        <v>10475</v>
      </c>
      <c r="B15" t="s">
        <v>8804</v>
      </c>
      <c r="D15" t="s">
        <v>10</v>
      </c>
      <c r="F15" t="b">
        <v>0</v>
      </c>
      <c r="G15" s="2">
        <v>46203</v>
      </c>
      <c r="K15" s="6" t="s">
        <v>10467</v>
      </c>
      <c r="L15" t="s">
        <v>8732</v>
      </c>
      <c r="M15" t="s">
        <v>10</v>
      </c>
      <c r="N15" t="s">
        <v>10467</v>
      </c>
      <c r="Q15" t="s">
        <v>42</v>
      </c>
      <c r="R15" t="b">
        <v>1</v>
      </c>
      <c r="S15" s="2">
        <v>42566</v>
      </c>
    </row>
    <row r="16" spans="1:23" x14ac:dyDescent="0.35">
      <c r="A16" t="s">
        <v>10476</v>
      </c>
      <c r="B16" t="s">
        <v>8823</v>
      </c>
      <c r="D16" t="s">
        <v>10</v>
      </c>
      <c r="F16" t="b">
        <v>0</v>
      </c>
      <c r="G16" s="2">
        <v>41827</v>
      </c>
      <c r="K16" s="6" t="s">
        <v>10479</v>
      </c>
      <c r="L16" t="s">
        <v>9373</v>
      </c>
      <c r="M16" t="s">
        <v>10</v>
      </c>
      <c r="N16" t="s">
        <v>10479</v>
      </c>
      <c r="Q16" t="s">
        <v>42</v>
      </c>
      <c r="R16" t="b">
        <v>1</v>
      </c>
      <c r="S16" s="2">
        <v>43405</v>
      </c>
    </row>
    <row r="17" spans="1:19" x14ac:dyDescent="0.35">
      <c r="A17" t="s">
        <v>10477</v>
      </c>
      <c r="B17" t="s">
        <v>1150</v>
      </c>
      <c r="D17" t="s">
        <v>10</v>
      </c>
      <c r="F17" t="b">
        <v>0</v>
      </c>
      <c r="G17" s="2">
        <v>41827</v>
      </c>
      <c r="K17" s="6" t="s">
        <v>10480</v>
      </c>
      <c r="L17" t="s">
        <v>9375</v>
      </c>
      <c r="M17" t="s">
        <v>10</v>
      </c>
      <c r="N17" t="s">
        <v>10480</v>
      </c>
      <c r="Q17" t="s">
        <v>42</v>
      </c>
      <c r="R17" t="b">
        <v>1</v>
      </c>
      <c r="S17" s="2">
        <v>43405</v>
      </c>
    </row>
    <row r="18" spans="1:19" x14ac:dyDescent="0.35">
      <c r="A18" t="s">
        <v>10478</v>
      </c>
      <c r="B18" t="s">
        <v>8864</v>
      </c>
      <c r="D18" t="s">
        <v>10</v>
      </c>
      <c r="F18" t="b">
        <v>0</v>
      </c>
      <c r="G18" s="2">
        <v>42277</v>
      </c>
      <c r="K18" s="6" t="s">
        <v>10481</v>
      </c>
      <c r="L18" t="s">
        <v>9377</v>
      </c>
      <c r="M18" t="s">
        <v>10</v>
      </c>
      <c r="N18" t="s">
        <v>10481</v>
      </c>
      <c r="Q18" t="s">
        <v>42</v>
      </c>
      <c r="R18" t="b">
        <v>1</v>
      </c>
      <c r="S18" s="2">
        <v>43405</v>
      </c>
    </row>
    <row r="19" spans="1:19" x14ac:dyDescent="0.35">
      <c r="A19" t="s">
        <v>10479</v>
      </c>
      <c r="B19" t="s">
        <v>9373</v>
      </c>
      <c r="D19" t="s">
        <v>10</v>
      </c>
      <c r="F19" t="b">
        <v>0</v>
      </c>
      <c r="G19" s="2">
        <v>43405</v>
      </c>
      <c r="K19" s="6" t="s">
        <v>10482</v>
      </c>
      <c r="L19" t="s">
        <v>9379</v>
      </c>
      <c r="M19" t="s">
        <v>10</v>
      </c>
      <c r="N19" t="s">
        <v>10482</v>
      </c>
      <c r="Q19" t="s">
        <v>42</v>
      </c>
      <c r="R19" t="b">
        <v>1</v>
      </c>
      <c r="S19" s="2">
        <v>43405</v>
      </c>
    </row>
    <row r="20" spans="1:19" x14ac:dyDescent="0.35">
      <c r="A20" t="s">
        <v>10480</v>
      </c>
      <c r="B20" t="s">
        <v>9375</v>
      </c>
      <c r="D20" t="s">
        <v>10</v>
      </c>
      <c r="F20" t="b">
        <v>0</v>
      </c>
      <c r="G20" s="2">
        <v>43405</v>
      </c>
      <c r="K20" s="6" t="s">
        <v>10484</v>
      </c>
      <c r="L20" t="s">
        <v>8888</v>
      </c>
      <c r="M20" t="s">
        <v>10</v>
      </c>
      <c r="N20" t="s">
        <v>10484</v>
      </c>
      <c r="Q20" t="s">
        <v>42</v>
      </c>
      <c r="R20" t="b">
        <v>1</v>
      </c>
      <c r="S20" s="2">
        <v>43405</v>
      </c>
    </row>
    <row r="21" spans="1:19" x14ac:dyDescent="0.35">
      <c r="A21" t="s">
        <v>10481</v>
      </c>
      <c r="B21" t="s">
        <v>9377</v>
      </c>
      <c r="D21" t="s">
        <v>10</v>
      </c>
      <c r="F21" t="b">
        <v>0</v>
      </c>
      <c r="G21" s="2">
        <v>43405</v>
      </c>
      <c r="K21" s="6" t="s">
        <v>8781</v>
      </c>
      <c r="L21" t="s">
        <v>8754</v>
      </c>
      <c r="M21" t="s">
        <v>10</v>
      </c>
      <c r="N21" t="s">
        <v>8781</v>
      </c>
      <c r="Q21" t="s">
        <v>42</v>
      </c>
      <c r="R21" t="b">
        <v>1</v>
      </c>
      <c r="S21" s="2">
        <v>45122</v>
      </c>
    </row>
    <row r="22" spans="1:19" x14ac:dyDescent="0.35">
      <c r="A22" t="s">
        <v>10482</v>
      </c>
      <c r="B22" t="s">
        <v>9379</v>
      </c>
      <c r="D22" t="s">
        <v>10</v>
      </c>
      <c r="F22" t="b">
        <v>0</v>
      </c>
      <c r="G22" s="2">
        <v>43405</v>
      </c>
      <c r="K22" s="6" t="s">
        <v>10468</v>
      </c>
      <c r="L22" t="s">
        <v>8774</v>
      </c>
      <c r="M22" t="s">
        <v>10</v>
      </c>
      <c r="N22" t="s">
        <v>10468</v>
      </c>
      <c r="Q22" t="s">
        <v>42</v>
      </c>
      <c r="R22" t="b">
        <v>1</v>
      </c>
      <c r="S22" s="2">
        <v>45122</v>
      </c>
    </row>
    <row r="23" spans="1:19" x14ac:dyDescent="0.35">
      <c r="A23" t="s">
        <v>10483</v>
      </c>
      <c r="B23" t="s">
        <v>8884</v>
      </c>
      <c r="D23" t="s">
        <v>10</v>
      </c>
      <c r="F23" t="b">
        <v>0</v>
      </c>
      <c r="G23" s="2">
        <v>42277</v>
      </c>
      <c r="K23" s="6" t="s">
        <v>10469</v>
      </c>
      <c r="L23" t="s">
        <v>1217</v>
      </c>
      <c r="M23" t="s">
        <v>10</v>
      </c>
      <c r="N23" t="s">
        <v>10469</v>
      </c>
      <c r="Q23" t="s">
        <v>42</v>
      </c>
      <c r="R23" t="b">
        <v>1</v>
      </c>
      <c r="S23" s="2">
        <v>45122</v>
      </c>
    </row>
    <row r="24" spans="1:19" x14ac:dyDescent="0.35">
      <c r="A24" t="s">
        <v>10484</v>
      </c>
      <c r="B24" t="s">
        <v>8888</v>
      </c>
      <c r="D24" t="s">
        <v>10</v>
      </c>
      <c r="F24" t="b">
        <v>0</v>
      </c>
      <c r="G24" s="2">
        <v>43405</v>
      </c>
      <c r="K24" s="6" t="s">
        <v>10470</v>
      </c>
      <c r="L24" t="s">
        <v>8795</v>
      </c>
      <c r="M24" t="s">
        <v>10</v>
      </c>
      <c r="N24" t="s">
        <v>10470</v>
      </c>
      <c r="Q24" t="s">
        <v>42</v>
      </c>
      <c r="R24" t="b">
        <v>1</v>
      </c>
      <c r="S24" s="2">
        <v>45122</v>
      </c>
    </row>
    <row r="25" spans="1:19" x14ac:dyDescent="0.35">
      <c r="A25" t="s">
        <v>10485</v>
      </c>
      <c r="B25" t="s">
        <v>8910</v>
      </c>
      <c r="D25" t="s">
        <v>10</v>
      </c>
      <c r="F25" t="b">
        <v>0</v>
      </c>
      <c r="G25" s="2">
        <v>42277</v>
      </c>
      <c r="I25" s="2">
        <v>41639</v>
      </c>
      <c r="K25" s="6" t="s">
        <v>10472</v>
      </c>
      <c r="L25" t="s">
        <v>1139</v>
      </c>
      <c r="M25" t="s">
        <v>10</v>
      </c>
      <c r="N25" t="s">
        <v>10472</v>
      </c>
      <c r="Q25" t="s">
        <v>42</v>
      </c>
      <c r="R25" t="b">
        <v>1</v>
      </c>
      <c r="S25" s="2">
        <v>46203</v>
      </c>
    </row>
    <row r="26" spans="1:19" x14ac:dyDescent="0.35">
      <c r="A26" t="s">
        <v>10486</v>
      </c>
      <c r="B26" t="s">
        <v>8945</v>
      </c>
      <c r="D26" t="s">
        <v>10</v>
      </c>
      <c r="F26" t="b">
        <v>0</v>
      </c>
      <c r="G26" s="2">
        <v>42277</v>
      </c>
      <c r="K26" s="6" t="s">
        <v>10473</v>
      </c>
      <c r="L26" t="s">
        <v>8800</v>
      </c>
      <c r="M26" t="s">
        <v>10</v>
      </c>
      <c r="N26" t="s">
        <v>10473</v>
      </c>
      <c r="Q26" t="s">
        <v>42</v>
      </c>
      <c r="R26" t="b">
        <v>1</v>
      </c>
      <c r="S26" s="2">
        <v>46203</v>
      </c>
    </row>
    <row r="27" spans="1:19" x14ac:dyDescent="0.35">
      <c r="A27" t="s">
        <v>8779</v>
      </c>
      <c r="B27" t="s">
        <v>8966</v>
      </c>
      <c r="D27" t="s">
        <v>10</v>
      </c>
      <c r="F27" t="b">
        <v>0</v>
      </c>
      <c r="G27" s="2">
        <v>42277</v>
      </c>
      <c r="K27" s="6" t="s">
        <v>10475</v>
      </c>
      <c r="L27" t="s">
        <v>8804</v>
      </c>
      <c r="M27" t="s">
        <v>10</v>
      </c>
      <c r="N27" t="s">
        <v>10475</v>
      </c>
      <c r="Q27" t="s">
        <v>42</v>
      </c>
      <c r="R27" t="b">
        <v>1</v>
      </c>
      <c r="S27" s="2">
        <v>46203</v>
      </c>
    </row>
  </sheetData>
  <autoFilter ref="A1:AG1" xr:uid="{00000000-0009-0000-0000-000012000000}"/>
  <pageMargins left="0.7" right="0.7" top="0.75" bottom="0.75" header="0.3" footer="0.3"/>
  <pageSetup firstPageNumber="0" orientation="portrai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0">
    <pageSetUpPr autoPageBreaks="0"/>
  </sheetPr>
  <dimension ref="A1:W10"/>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9.453125" style="2" bestFit="1" customWidth="1"/>
    <col min="10" max="10" width="17.81640625" style="5" bestFit="1" customWidth="1"/>
    <col min="11" max="11" width="26.7265625" bestFit="1" customWidth="1"/>
    <col min="12" max="12" width="23.81640625" bestFit="1" customWidth="1"/>
    <col min="13" max="13" width="25.6328125" bestFit="1" customWidth="1"/>
    <col min="14" max="14" width="25.0898437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10488</v>
      </c>
      <c r="B2" t="s">
        <v>1116</v>
      </c>
      <c r="D2" t="s">
        <v>10</v>
      </c>
      <c r="F2" t="b">
        <v>1</v>
      </c>
      <c r="G2" s="2">
        <v>41827</v>
      </c>
      <c r="K2" t="s">
        <v>10496</v>
      </c>
      <c r="M2" t="s">
        <v>10</v>
      </c>
      <c r="S2" s="2">
        <v>41827</v>
      </c>
      <c r="V2" s="2">
        <v>45122</v>
      </c>
    </row>
    <row r="3" spans="1:23" x14ac:dyDescent="0.35">
      <c r="A3" t="s">
        <v>10489</v>
      </c>
      <c r="B3" t="s">
        <v>8686</v>
      </c>
      <c r="D3" t="s">
        <v>10</v>
      </c>
      <c r="F3" t="b">
        <v>0</v>
      </c>
      <c r="G3" s="2">
        <v>41827</v>
      </c>
      <c r="K3" s="6" t="s">
        <v>10491</v>
      </c>
      <c r="L3" t="s">
        <v>1150</v>
      </c>
      <c r="M3" t="s">
        <v>10</v>
      </c>
      <c r="N3" t="s">
        <v>10491</v>
      </c>
      <c r="Q3" t="s">
        <v>42</v>
      </c>
      <c r="R3" t="b">
        <v>1</v>
      </c>
      <c r="S3" s="2">
        <v>41827</v>
      </c>
    </row>
    <row r="4" spans="1:23" x14ac:dyDescent="0.35">
      <c r="A4" t="s">
        <v>10490</v>
      </c>
      <c r="B4" t="s">
        <v>8802</v>
      </c>
      <c r="D4" t="s">
        <v>10</v>
      </c>
      <c r="F4" t="b">
        <v>0</v>
      </c>
      <c r="G4" s="2">
        <v>41827</v>
      </c>
      <c r="K4" s="7" t="s">
        <v>10489</v>
      </c>
      <c r="L4" t="s">
        <v>8686</v>
      </c>
      <c r="M4" t="s">
        <v>10</v>
      </c>
      <c r="N4" t="s">
        <v>10489</v>
      </c>
      <c r="Q4" t="s">
        <v>42</v>
      </c>
      <c r="R4" t="b">
        <v>1</v>
      </c>
      <c r="S4" s="2">
        <v>41827</v>
      </c>
    </row>
    <row r="5" spans="1:23" x14ac:dyDescent="0.35">
      <c r="A5" t="s">
        <v>10491</v>
      </c>
      <c r="B5" t="s">
        <v>1150</v>
      </c>
      <c r="D5" t="s">
        <v>10</v>
      </c>
      <c r="F5" t="b">
        <v>0</v>
      </c>
      <c r="G5" s="2">
        <v>41827</v>
      </c>
      <c r="K5" s="7" t="s">
        <v>10488</v>
      </c>
      <c r="L5" t="s">
        <v>1116</v>
      </c>
      <c r="M5" t="s">
        <v>10</v>
      </c>
      <c r="N5" t="s">
        <v>10488</v>
      </c>
      <c r="Q5" t="s">
        <v>42</v>
      </c>
      <c r="R5" t="b">
        <v>1</v>
      </c>
      <c r="S5" s="2">
        <v>41827</v>
      </c>
    </row>
    <row r="6" spans="1:23" x14ac:dyDescent="0.35">
      <c r="A6" t="s">
        <v>10492</v>
      </c>
      <c r="B6" t="s">
        <v>8864</v>
      </c>
      <c r="D6" t="s">
        <v>10</v>
      </c>
      <c r="F6" t="b">
        <v>0</v>
      </c>
      <c r="G6" s="2">
        <v>41827</v>
      </c>
      <c r="K6" s="6" t="s">
        <v>10490</v>
      </c>
      <c r="L6" t="s">
        <v>8802</v>
      </c>
      <c r="M6" t="s">
        <v>10</v>
      </c>
      <c r="N6" t="s">
        <v>10490</v>
      </c>
      <c r="Q6" t="s">
        <v>42</v>
      </c>
      <c r="R6" t="b">
        <v>1</v>
      </c>
      <c r="S6" s="2">
        <v>41827</v>
      </c>
    </row>
    <row r="7" spans="1:23" x14ac:dyDescent="0.35">
      <c r="A7" t="s">
        <v>10493</v>
      </c>
      <c r="B7" t="s">
        <v>8884</v>
      </c>
      <c r="D7" t="s">
        <v>10</v>
      </c>
      <c r="F7" t="b">
        <v>0</v>
      </c>
      <c r="G7" s="2">
        <v>41827</v>
      </c>
      <c r="K7" s="7" t="s">
        <v>10492</v>
      </c>
      <c r="L7" t="s">
        <v>8864</v>
      </c>
      <c r="M7" t="s">
        <v>10</v>
      </c>
      <c r="N7" t="s">
        <v>10492</v>
      </c>
      <c r="Q7" t="s">
        <v>42</v>
      </c>
      <c r="R7" t="b">
        <v>1</v>
      </c>
      <c r="S7" s="2">
        <v>41827</v>
      </c>
    </row>
    <row r="8" spans="1:23" x14ac:dyDescent="0.35">
      <c r="A8" t="s">
        <v>10494</v>
      </c>
      <c r="B8" t="s">
        <v>8910</v>
      </c>
      <c r="D8" t="s">
        <v>10</v>
      </c>
      <c r="F8" t="b">
        <v>0</v>
      </c>
      <c r="G8" s="2">
        <v>42277</v>
      </c>
      <c r="K8" s="7" t="s">
        <v>10493</v>
      </c>
      <c r="L8" t="s">
        <v>8884</v>
      </c>
      <c r="M8" t="s">
        <v>10</v>
      </c>
      <c r="N8" t="s">
        <v>10493</v>
      </c>
      <c r="P8" t="s">
        <v>9266</v>
      </c>
      <c r="Q8" t="s">
        <v>42</v>
      </c>
      <c r="R8" t="b">
        <v>1</v>
      </c>
      <c r="S8" s="2">
        <v>41827</v>
      </c>
    </row>
    <row r="9" spans="1:23" x14ac:dyDescent="0.35">
      <c r="A9" t="s">
        <v>10495</v>
      </c>
      <c r="B9" t="s">
        <v>8945</v>
      </c>
      <c r="D9" t="s">
        <v>10</v>
      </c>
      <c r="F9" t="b">
        <v>0</v>
      </c>
      <c r="G9" s="2">
        <v>45122</v>
      </c>
      <c r="K9" s="8" t="s">
        <v>10495</v>
      </c>
      <c r="L9" t="s">
        <v>8945</v>
      </c>
      <c r="M9" t="s">
        <v>10</v>
      </c>
      <c r="N9" t="s">
        <v>10495</v>
      </c>
      <c r="Q9" t="s">
        <v>8992</v>
      </c>
      <c r="R9" t="b">
        <v>1</v>
      </c>
      <c r="S9" s="2">
        <v>45122</v>
      </c>
    </row>
    <row r="10" spans="1:23" x14ac:dyDescent="0.35">
      <c r="K10" s="7" t="s">
        <v>10494</v>
      </c>
      <c r="L10" t="s">
        <v>8910</v>
      </c>
      <c r="M10" t="s">
        <v>10</v>
      </c>
      <c r="N10" t="s">
        <v>10494</v>
      </c>
      <c r="Q10" t="s">
        <v>42</v>
      </c>
      <c r="R10" t="b">
        <v>1</v>
      </c>
      <c r="S10" s="2">
        <v>42277</v>
      </c>
    </row>
  </sheetData>
  <autoFilter ref="A1:AG1" xr:uid="{00000000-0009-0000-0000-000013000000}"/>
  <pageMargins left="0.7" right="0.7" top="0.75" bottom="0.75" header="0.3" footer="0.3"/>
  <pageSetup firstPageNumber="0" orientation="portrai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21">
    <pageSetUpPr autoPageBreaks="0"/>
  </sheetPr>
  <dimension ref="A1:W3"/>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81640625" style="5" bestFit="1" customWidth="1"/>
    <col min="11" max="11" width="19.36328125" bestFit="1" customWidth="1"/>
    <col min="12" max="12" width="23.81640625" bestFit="1" customWidth="1"/>
    <col min="13" max="13" width="25.6328125" bestFit="1" customWidth="1"/>
    <col min="14" max="14" width="25.0898437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8946</v>
      </c>
      <c r="B2" t="s">
        <v>1116</v>
      </c>
      <c r="D2" t="s">
        <v>10</v>
      </c>
      <c r="F2" t="b">
        <v>1</v>
      </c>
      <c r="G2" s="2">
        <v>41827</v>
      </c>
      <c r="I2" s="2">
        <v>41639</v>
      </c>
      <c r="K2" t="s">
        <v>10497</v>
      </c>
      <c r="M2" t="s">
        <v>10</v>
      </c>
      <c r="S2" s="2">
        <v>41827</v>
      </c>
    </row>
    <row r="3" spans="1:23" x14ac:dyDescent="0.35">
      <c r="K3" s="6" t="s">
        <v>8946</v>
      </c>
      <c r="L3" t="s">
        <v>1116</v>
      </c>
      <c r="M3" t="s">
        <v>10</v>
      </c>
      <c r="N3" t="s">
        <v>8946</v>
      </c>
      <c r="Q3" t="s">
        <v>42</v>
      </c>
      <c r="R3" t="b">
        <v>1</v>
      </c>
      <c r="S3" s="2">
        <v>41827</v>
      </c>
      <c r="U3" s="2">
        <v>41639</v>
      </c>
    </row>
  </sheetData>
  <autoFilter ref="A1:AG1" xr:uid="{00000000-0009-0000-0000-000014000000}"/>
  <pageMargins left="0.7" right="0.7" top="0.75" bottom="0.75" header="0.3" footer="0.3"/>
  <pageSetup firstPageNumber="0" orientation="portrai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2">
    <pageSetUpPr autoPageBreaks="0"/>
  </sheetPr>
  <dimension ref="A1:W8"/>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9.453125" style="2" bestFit="1" customWidth="1"/>
    <col min="10" max="10" width="17.81640625" style="5" bestFit="1" customWidth="1"/>
    <col min="11" max="11" width="33.54296875" bestFit="1" customWidth="1"/>
    <col min="12" max="12" width="23.81640625" bestFit="1" customWidth="1"/>
    <col min="13" max="13" width="25.6328125" bestFit="1" customWidth="1"/>
    <col min="14" max="14" width="25.0898437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45122</v>
      </c>
      <c r="K2" t="s">
        <v>10501</v>
      </c>
      <c r="M2" t="s">
        <v>10</v>
      </c>
      <c r="S2" s="2">
        <v>45122</v>
      </c>
    </row>
    <row r="3" spans="1:23" x14ac:dyDescent="0.35">
      <c r="A3" t="s">
        <v>10498</v>
      </c>
      <c r="B3" t="s">
        <v>8686</v>
      </c>
      <c r="D3" t="s">
        <v>10</v>
      </c>
      <c r="F3" t="b">
        <v>0</v>
      </c>
      <c r="G3" s="2">
        <v>45122</v>
      </c>
      <c r="K3" s="6" t="s">
        <v>9042</v>
      </c>
      <c r="L3" t="s">
        <v>1116</v>
      </c>
      <c r="M3" t="s">
        <v>10</v>
      </c>
      <c r="N3" t="s">
        <v>9042</v>
      </c>
      <c r="P3" t="s">
        <v>9266</v>
      </c>
      <c r="Q3" t="s">
        <v>42</v>
      </c>
      <c r="R3" t="b">
        <v>1</v>
      </c>
      <c r="S3" s="2">
        <v>45122</v>
      </c>
    </row>
    <row r="4" spans="1:23" x14ac:dyDescent="0.35">
      <c r="A4" t="s">
        <v>151</v>
      </c>
      <c r="B4" t="s">
        <v>8802</v>
      </c>
      <c r="D4" t="s">
        <v>10</v>
      </c>
      <c r="F4" t="b">
        <v>0</v>
      </c>
      <c r="G4" s="2">
        <v>45122</v>
      </c>
      <c r="K4" s="7" t="s">
        <v>10498</v>
      </c>
      <c r="L4" t="s">
        <v>8686</v>
      </c>
      <c r="M4" t="s">
        <v>10</v>
      </c>
      <c r="N4" t="s">
        <v>10498</v>
      </c>
      <c r="Q4" t="s">
        <v>8992</v>
      </c>
      <c r="R4" t="b">
        <v>1</v>
      </c>
      <c r="S4" s="2">
        <v>45122</v>
      </c>
    </row>
    <row r="5" spans="1:23" x14ac:dyDescent="0.35">
      <c r="A5" t="s">
        <v>10499</v>
      </c>
      <c r="B5" t="s">
        <v>8823</v>
      </c>
      <c r="D5" t="s">
        <v>10</v>
      </c>
      <c r="F5" t="b">
        <v>0</v>
      </c>
      <c r="G5" s="2">
        <v>45122</v>
      </c>
      <c r="K5" s="7" t="s">
        <v>151</v>
      </c>
      <c r="L5" t="s">
        <v>8802</v>
      </c>
      <c r="M5" t="s">
        <v>10</v>
      </c>
      <c r="N5" t="s">
        <v>151</v>
      </c>
      <c r="Q5" t="s">
        <v>8992</v>
      </c>
      <c r="R5" t="b">
        <v>1</v>
      </c>
      <c r="S5" s="2">
        <v>45122</v>
      </c>
    </row>
    <row r="6" spans="1:23" x14ac:dyDescent="0.35">
      <c r="A6" t="s">
        <v>10500</v>
      </c>
      <c r="B6" t="s">
        <v>1150</v>
      </c>
      <c r="D6" t="s">
        <v>10</v>
      </c>
      <c r="F6" t="b">
        <v>0</v>
      </c>
      <c r="G6" s="2">
        <v>45122</v>
      </c>
      <c r="K6" s="7" t="s">
        <v>10499</v>
      </c>
      <c r="L6" t="s">
        <v>8823</v>
      </c>
      <c r="M6" t="s">
        <v>10</v>
      </c>
      <c r="N6" t="s">
        <v>10499</v>
      </c>
      <c r="Q6" t="s">
        <v>8992</v>
      </c>
      <c r="R6" t="b">
        <v>1</v>
      </c>
      <c r="S6" s="2">
        <v>45122</v>
      </c>
    </row>
    <row r="7" spans="1:23" x14ac:dyDescent="0.35">
      <c r="A7" t="s">
        <v>9438</v>
      </c>
      <c r="B7" t="s">
        <v>8864</v>
      </c>
      <c r="D7" t="s">
        <v>10</v>
      </c>
      <c r="F7" t="b">
        <v>0</v>
      </c>
      <c r="G7" s="2">
        <v>45122</v>
      </c>
      <c r="K7" s="7" t="s">
        <v>10500</v>
      </c>
      <c r="L7" t="s">
        <v>1150</v>
      </c>
      <c r="M7" t="s">
        <v>10</v>
      </c>
      <c r="N7" t="s">
        <v>10500</v>
      </c>
      <c r="Q7" t="s">
        <v>8992</v>
      </c>
      <c r="R7" t="b">
        <v>1</v>
      </c>
      <c r="S7" s="2">
        <v>45122</v>
      </c>
    </row>
    <row r="8" spans="1:23" x14ac:dyDescent="0.35">
      <c r="K8" s="7" t="s">
        <v>9438</v>
      </c>
      <c r="L8" t="s">
        <v>8864</v>
      </c>
      <c r="M8" t="s">
        <v>10</v>
      </c>
      <c r="N8" t="s">
        <v>9438</v>
      </c>
      <c r="Q8" t="s">
        <v>8992</v>
      </c>
      <c r="R8" t="b">
        <v>1</v>
      </c>
      <c r="S8" s="2">
        <v>45122</v>
      </c>
    </row>
  </sheetData>
  <autoFilter ref="A1:AG1" xr:uid="{00000000-0009-0000-0000-000015000000}"/>
  <pageMargins left="0.7" right="0.7" top="0.75" bottom="0.75" header="0.3" footer="0.3"/>
  <pageSetup firstPageNumber="0" orientation="portrait"/>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3">
    <pageSetUpPr autoPageBreaks="0"/>
  </sheetPr>
  <dimension ref="A1:W77"/>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90625" style="5" bestFit="1" customWidth="1"/>
    <col min="11" max="11" width="75.26953125" bestFit="1" customWidth="1"/>
    <col min="12" max="12" width="23.81640625" bestFit="1" customWidth="1"/>
    <col min="13" max="13" width="25.6328125" bestFit="1" customWidth="1"/>
    <col min="14" max="14" width="69"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10501</v>
      </c>
      <c r="M2" t="s">
        <v>10</v>
      </c>
      <c r="S2" s="2">
        <v>41827</v>
      </c>
    </row>
    <row r="3" spans="1:23" x14ac:dyDescent="0.35">
      <c r="A3" t="s">
        <v>10502</v>
      </c>
      <c r="B3" t="s">
        <v>8686</v>
      </c>
      <c r="D3" t="s">
        <v>10</v>
      </c>
      <c r="F3" t="b">
        <v>0</v>
      </c>
      <c r="G3" s="2">
        <v>41827</v>
      </c>
      <c r="J3" s="5">
        <v>44027</v>
      </c>
      <c r="K3" s="6" t="s">
        <v>9042</v>
      </c>
      <c r="L3" t="s">
        <v>1116</v>
      </c>
      <c r="M3" t="s">
        <v>10</v>
      </c>
      <c r="N3" t="s">
        <v>9042</v>
      </c>
      <c r="P3" t="s">
        <v>8991</v>
      </c>
      <c r="Q3" t="s">
        <v>42</v>
      </c>
      <c r="R3" t="b">
        <v>1</v>
      </c>
      <c r="S3" s="2">
        <v>41827</v>
      </c>
    </row>
    <row r="4" spans="1:23" x14ac:dyDescent="0.35">
      <c r="A4" t="s">
        <v>10503</v>
      </c>
      <c r="B4" t="s">
        <v>8688</v>
      </c>
      <c r="D4" t="s">
        <v>10</v>
      </c>
      <c r="F4" t="b">
        <v>0</v>
      </c>
      <c r="G4" s="2">
        <v>41827</v>
      </c>
      <c r="I4" s="2">
        <v>41639</v>
      </c>
      <c r="K4" s="7" t="s">
        <v>10533</v>
      </c>
      <c r="L4" t="s">
        <v>8884</v>
      </c>
      <c r="M4" t="s">
        <v>10</v>
      </c>
      <c r="N4" t="s">
        <v>10533</v>
      </c>
      <c r="P4" t="s">
        <v>8991</v>
      </c>
      <c r="Q4" t="s">
        <v>8992</v>
      </c>
      <c r="R4" t="b">
        <v>1</v>
      </c>
      <c r="S4" s="2">
        <v>41827</v>
      </c>
    </row>
    <row r="5" spans="1:23" x14ac:dyDescent="0.35">
      <c r="A5" t="s">
        <v>10504</v>
      </c>
      <c r="B5" t="s">
        <v>8710</v>
      </c>
      <c r="D5" t="s">
        <v>10</v>
      </c>
      <c r="F5" t="b">
        <v>0</v>
      </c>
      <c r="G5" s="2">
        <v>41827</v>
      </c>
      <c r="K5" s="8" t="s">
        <v>10534</v>
      </c>
      <c r="L5" t="s">
        <v>8910</v>
      </c>
      <c r="M5" t="s">
        <v>10</v>
      </c>
      <c r="N5" t="s">
        <v>10534</v>
      </c>
      <c r="Q5" t="s">
        <v>8992</v>
      </c>
      <c r="R5" t="b">
        <v>1</v>
      </c>
      <c r="S5" s="2">
        <v>41827</v>
      </c>
    </row>
    <row r="6" spans="1:23" x14ac:dyDescent="0.35">
      <c r="A6" t="s">
        <v>10505</v>
      </c>
      <c r="B6" t="s">
        <v>8732</v>
      </c>
      <c r="D6" t="s">
        <v>10</v>
      </c>
      <c r="F6" t="b">
        <v>0</v>
      </c>
      <c r="G6" s="2">
        <v>41827</v>
      </c>
      <c r="K6" s="8" t="s">
        <v>10513</v>
      </c>
      <c r="L6" t="s">
        <v>8802</v>
      </c>
      <c r="M6" t="s">
        <v>10</v>
      </c>
      <c r="N6" t="s">
        <v>10513</v>
      </c>
      <c r="Q6" t="s">
        <v>8992</v>
      </c>
      <c r="R6" t="b">
        <v>1</v>
      </c>
      <c r="S6" s="2">
        <v>41827</v>
      </c>
    </row>
    <row r="7" spans="1:23" x14ac:dyDescent="0.35">
      <c r="A7" t="s">
        <v>10506</v>
      </c>
      <c r="B7" t="s">
        <v>8754</v>
      </c>
      <c r="D7" t="s">
        <v>10</v>
      </c>
      <c r="F7" t="b">
        <v>0</v>
      </c>
      <c r="G7" s="2">
        <v>41827</v>
      </c>
      <c r="I7" s="2">
        <v>41639</v>
      </c>
      <c r="K7" s="9" t="s">
        <v>10509</v>
      </c>
      <c r="L7" t="s">
        <v>8795</v>
      </c>
      <c r="M7" t="s">
        <v>10</v>
      </c>
      <c r="N7" t="s">
        <v>10509</v>
      </c>
      <c r="Q7" t="s">
        <v>42</v>
      </c>
      <c r="R7" t="b">
        <v>1</v>
      </c>
      <c r="S7" s="2">
        <v>41827</v>
      </c>
    </row>
    <row r="8" spans="1:23" x14ac:dyDescent="0.35">
      <c r="A8" t="s">
        <v>10507</v>
      </c>
      <c r="B8" t="s">
        <v>8774</v>
      </c>
      <c r="D8" t="s">
        <v>10</v>
      </c>
      <c r="F8" t="b">
        <v>0</v>
      </c>
      <c r="G8" s="2">
        <v>41827</v>
      </c>
      <c r="K8" s="9" t="s">
        <v>10508</v>
      </c>
      <c r="L8" t="s">
        <v>1217</v>
      </c>
      <c r="M8" t="s">
        <v>10</v>
      </c>
      <c r="N8" t="s">
        <v>10508</v>
      </c>
      <c r="Q8" t="s">
        <v>42</v>
      </c>
      <c r="R8" t="b">
        <v>1</v>
      </c>
      <c r="S8" s="2">
        <v>41827</v>
      </c>
    </row>
    <row r="9" spans="1:23" x14ac:dyDescent="0.35">
      <c r="A9" t="s">
        <v>10508</v>
      </c>
      <c r="B9" t="s">
        <v>1217</v>
      </c>
      <c r="D9" t="s">
        <v>10</v>
      </c>
      <c r="F9" t="b">
        <v>0</v>
      </c>
      <c r="G9" s="2">
        <v>41827</v>
      </c>
      <c r="K9" s="7" t="s">
        <v>10512</v>
      </c>
      <c r="L9" t="s">
        <v>8800</v>
      </c>
      <c r="M9" t="s">
        <v>10</v>
      </c>
      <c r="N9" t="s">
        <v>10512</v>
      </c>
      <c r="Q9" t="s">
        <v>8992</v>
      </c>
      <c r="R9" t="b">
        <v>1</v>
      </c>
      <c r="S9" s="2">
        <v>41827</v>
      </c>
    </row>
    <row r="10" spans="1:23" x14ac:dyDescent="0.35">
      <c r="A10" t="s">
        <v>10509</v>
      </c>
      <c r="B10" t="s">
        <v>8795</v>
      </c>
      <c r="D10" t="s">
        <v>10</v>
      </c>
      <c r="F10" t="b">
        <v>0</v>
      </c>
      <c r="G10" s="2">
        <v>41827</v>
      </c>
      <c r="K10" t="s">
        <v>10536</v>
      </c>
      <c r="M10" t="s">
        <v>10</v>
      </c>
      <c r="S10" s="2">
        <v>41827</v>
      </c>
    </row>
    <row r="11" spans="1:23" x14ac:dyDescent="0.35">
      <c r="A11" t="s">
        <v>10510</v>
      </c>
      <c r="B11" t="s">
        <v>8797</v>
      </c>
      <c r="D11" t="s">
        <v>10</v>
      </c>
      <c r="F11" t="b">
        <v>0</v>
      </c>
      <c r="G11" s="2">
        <v>41827</v>
      </c>
      <c r="I11" s="2">
        <v>41639</v>
      </c>
      <c r="K11" s="6" t="s">
        <v>9042</v>
      </c>
      <c r="L11" t="s">
        <v>1116</v>
      </c>
      <c r="M11" t="s">
        <v>10</v>
      </c>
      <c r="N11" t="s">
        <v>9042</v>
      </c>
      <c r="P11" t="s">
        <v>8991</v>
      </c>
      <c r="Q11" t="s">
        <v>42</v>
      </c>
      <c r="R11" t="b">
        <v>1</v>
      </c>
      <c r="S11" s="2">
        <v>41827</v>
      </c>
    </row>
    <row r="12" spans="1:23" x14ac:dyDescent="0.35">
      <c r="A12" t="s">
        <v>10511</v>
      </c>
      <c r="B12" t="s">
        <v>1139</v>
      </c>
      <c r="D12" t="s">
        <v>10</v>
      </c>
      <c r="F12" t="b">
        <v>0</v>
      </c>
      <c r="G12" s="2">
        <v>41827</v>
      </c>
      <c r="K12" s="7" t="s">
        <v>10531</v>
      </c>
      <c r="L12" t="s">
        <v>1150</v>
      </c>
      <c r="M12" t="s">
        <v>10</v>
      </c>
      <c r="N12" t="s">
        <v>10531</v>
      </c>
      <c r="P12" t="s">
        <v>8991</v>
      </c>
      <c r="Q12" t="s">
        <v>8992</v>
      </c>
      <c r="R12" t="b">
        <v>1</v>
      </c>
      <c r="S12" s="2">
        <v>41827</v>
      </c>
    </row>
    <row r="13" spans="1:23" x14ac:dyDescent="0.35">
      <c r="A13" t="s">
        <v>10512</v>
      </c>
      <c r="B13" t="s">
        <v>8800</v>
      </c>
      <c r="D13" t="s">
        <v>10</v>
      </c>
      <c r="F13" t="b">
        <v>0</v>
      </c>
      <c r="G13" s="2">
        <v>41827</v>
      </c>
      <c r="K13" s="8" t="s">
        <v>10504</v>
      </c>
      <c r="L13" t="s">
        <v>8710</v>
      </c>
      <c r="M13" t="s">
        <v>10</v>
      </c>
      <c r="N13" t="s">
        <v>10504</v>
      </c>
      <c r="Q13" t="s">
        <v>8992</v>
      </c>
      <c r="R13" t="b">
        <v>1</v>
      </c>
      <c r="S13" s="2">
        <v>41827</v>
      </c>
    </row>
    <row r="14" spans="1:23" x14ac:dyDescent="0.35">
      <c r="A14" t="s">
        <v>10513</v>
      </c>
      <c r="B14" t="s">
        <v>8802</v>
      </c>
      <c r="D14" t="s">
        <v>10</v>
      </c>
      <c r="F14" t="b">
        <v>0</v>
      </c>
      <c r="G14" s="2">
        <v>41827</v>
      </c>
      <c r="K14" s="8" t="s">
        <v>10514</v>
      </c>
      <c r="L14" t="s">
        <v>8804</v>
      </c>
      <c r="M14" t="s">
        <v>10</v>
      </c>
      <c r="N14" t="s">
        <v>10514</v>
      </c>
      <c r="Q14" t="s">
        <v>8992</v>
      </c>
      <c r="R14" t="b">
        <v>1</v>
      </c>
      <c r="S14" s="2">
        <v>41827</v>
      </c>
      <c r="U14" s="2">
        <v>41639</v>
      </c>
    </row>
    <row r="15" spans="1:23" x14ac:dyDescent="0.35">
      <c r="A15" t="s">
        <v>10514</v>
      </c>
      <c r="B15" t="s">
        <v>8804</v>
      </c>
      <c r="D15" t="s">
        <v>10</v>
      </c>
      <c r="F15" t="b">
        <v>0</v>
      </c>
      <c r="G15" s="2">
        <v>41827</v>
      </c>
      <c r="I15" s="2">
        <v>41639</v>
      </c>
      <c r="K15" s="7" t="s">
        <v>10510</v>
      </c>
      <c r="L15" t="s">
        <v>8797</v>
      </c>
      <c r="M15" t="s">
        <v>10</v>
      </c>
      <c r="N15" t="s">
        <v>10510</v>
      </c>
      <c r="Q15" t="s">
        <v>8992</v>
      </c>
      <c r="R15" t="b">
        <v>1</v>
      </c>
      <c r="S15" s="2">
        <v>41827</v>
      </c>
      <c r="U15" s="2">
        <v>41639</v>
      </c>
    </row>
    <row r="16" spans="1:23" x14ac:dyDescent="0.35">
      <c r="A16" t="s">
        <v>10515</v>
      </c>
      <c r="B16" t="s">
        <v>8806</v>
      </c>
      <c r="D16" t="s">
        <v>10</v>
      </c>
      <c r="F16" t="b">
        <v>0</v>
      </c>
      <c r="G16" s="2">
        <v>41827</v>
      </c>
      <c r="I16" s="2">
        <v>42277</v>
      </c>
      <c r="K16" t="s">
        <v>10537</v>
      </c>
      <c r="M16" t="s">
        <v>10</v>
      </c>
      <c r="S16" s="2">
        <v>41827</v>
      </c>
    </row>
    <row r="17" spans="1:22" x14ac:dyDescent="0.35">
      <c r="A17" t="s">
        <v>10516</v>
      </c>
      <c r="B17" t="s">
        <v>8808</v>
      </c>
      <c r="D17" t="s">
        <v>10</v>
      </c>
      <c r="F17" t="b">
        <v>0</v>
      </c>
      <c r="G17" s="2">
        <v>41827</v>
      </c>
      <c r="K17" s="6" t="s">
        <v>9042</v>
      </c>
      <c r="L17" t="s">
        <v>1116</v>
      </c>
      <c r="M17" t="s">
        <v>10</v>
      </c>
      <c r="N17" t="s">
        <v>9042</v>
      </c>
      <c r="P17" t="s">
        <v>8991</v>
      </c>
      <c r="Q17" t="s">
        <v>42</v>
      </c>
      <c r="R17" t="b">
        <v>1</v>
      </c>
      <c r="S17" s="2">
        <v>41827</v>
      </c>
    </row>
    <row r="18" spans="1:22" x14ac:dyDescent="0.35">
      <c r="A18" t="s">
        <v>10517</v>
      </c>
      <c r="B18" t="s">
        <v>8810</v>
      </c>
      <c r="D18" t="s">
        <v>10</v>
      </c>
      <c r="F18" t="b">
        <v>0</v>
      </c>
      <c r="G18" s="2">
        <v>41827</v>
      </c>
      <c r="K18" s="7" t="s">
        <v>10524</v>
      </c>
      <c r="L18" t="s">
        <v>8823</v>
      </c>
      <c r="M18" t="s">
        <v>10</v>
      </c>
      <c r="N18" t="s">
        <v>10524</v>
      </c>
      <c r="Q18" t="s">
        <v>8992</v>
      </c>
      <c r="R18" t="b">
        <v>1</v>
      </c>
      <c r="S18" s="2">
        <v>41827</v>
      </c>
    </row>
    <row r="19" spans="1:22" x14ac:dyDescent="0.35">
      <c r="A19" t="s">
        <v>10518</v>
      </c>
      <c r="B19" t="s">
        <v>1171</v>
      </c>
      <c r="D19" t="s">
        <v>10</v>
      </c>
      <c r="F19" t="b">
        <v>0</v>
      </c>
      <c r="G19" s="2">
        <v>41827</v>
      </c>
      <c r="I19" s="2">
        <v>42277</v>
      </c>
      <c r="K19" s="7" t="s">
        <v>10503</v>
      </c>
      <c r="L19" t="s">
        <v>8688</v>
      </c>
      <c r="M19" t="s">
        <v>10</v>
      </c>
      <c r="N19" t="s">
        <v>10503</v>
      </c>
      <c r="Q19" t="s">
        <v>8992</v>
      </c>
      <c r="R19" t="b">
        <v>1</v>
      </c>
      <c r="S19" s="2">
        <v>41827</v>
      </c>
      <c r="U19" s="2">
        <v>41639</v>
      </c>
    </row>
    <row r="20" spans="1:22" x14ac:dyDescent="0.35">
      <c r="A20" t="s">
        <v>10519</v>
      </c>
      <c r="B20" t="s">
        <v>8813</v>
      </c>
      <c r="D20" t="s">
        <v>10</v>
      </c>
      <c r="F20" t="b">
        <v>0</v>
      </c>
      <c r="G20" s="2">
        <v>41827</v>
      </c>
      <c r="I20" s="2">
        <v>42566</v>
      </c>
      <c r="K20" t="s">
        <v>10538</v>
      </c>
      <c r="M20" t="s">
        <v>10</v>
      </c>
      <c r="S20" s="2">
        <v>41827</v>
      </c>
    </row>
    <row r="21" spans="1:22" x14ac:dyDescent="0.35">
      <c r="A21" t="s">
        <v>10520</v>
      </c>
      <c r="B21" t="s">
        <v>8815</v>
      </c>
      <c r="D21" t="s">
        <v>10</v>
      </c>
      <c r="F21" t="b">
        <v>0</v>
      </c>
      <c r="G21" s="2">
        <v>41827</v>
      </c>
      <c r="K21" s="6" t="s">
        <v>9042</v>
      </c>
      <c r="L21" t="s">
        <v>1116</v>
      </c>
      <c r="M21" t="s">
        <v>10</v>
      </c>
      <c r="N21" t="s">
        <v>9042</v>
      </c>
      <c r="P21" t="s">
        <v>8991</v>
      </c>
      <c r="Q21" t="s">
        <v>42</v>
      </c>
      <c r="R21" t="b">
        <v>1</v>
      </c>
      <c r="S21" s="2">
        <v>41827</v>
      </c>
    </row>
    <row r="22" spans="1:22" x14ac:dyDescent="0.35">
      <c r="A22" t="s">
        <v>10521</v>
      </c>
      <c r="B22" t="s">
        <v>8817</v>
      </c>
      <c r="D22" t="s">
        <v>10</v>
      </c>
      <c r="F22" t="b">
        <v>0</v>
      </c>
      <c r="G22" s="2">
        <v>41827</v>
      </c>
      <c r="K22" s="7" t="s">
        <v>10534</v>
      </c>
      <c r="L22" t="s">
        <v>8910</v>
      </c>
      <c r="M22" t="s">
        <v>10</v>
      </c>
      <c r="N22" t="s">
        <v>10534</v>
      </c>
      <c r="Q22" t="s">
        <v>8992</v>
      </c>
      <c r="R22" t="b">
        <v>1</v>
      </c>
      <c r="S22" s="2">
        <v>41827</v>
      </c>
    </row>
    <row r="23" spans="1:22" x14ac:dyDescent="0.35">
      <c r="A23" t="s">
        <v>10522</v>
      </c>
      <c r="B23" t="s">
        <v>8819</v>
      </c>
      <c r="D23" t="s">
        <v>10</v>
      </c>
      <c r="F23" t="b">
        <v>0</v>
      </c>
      <c r="G23" s="2">
        <v>41827</v>
      </c>
      <c r="K23" s="7" t="s">
        <v>10528</v>
      </c>
      <c r="L23" t="s">
        <v>8830</v>
      </c>
      <c r="M23" t="s">
        <v>10</v>
      </c>
      <c r="N23" t="s">
        <v>10528</v>
      </c>
      <c r="Q23" t="s">
        <v>8992</v>
      </c>
      <c r="R23" t="b">
        <v>1</v>
      </c>
      <c r="S23" s="2">
        <v>41827</v>
      </c>
    </row>
    <row r="24" spans="1:22" x14ac:dyDescent="0.35">
      <c r="A24" t="s">
        <v>10523</v>
      </c>
      <c r="B24" t="s">
        <v>8821</v>
      </c>
      <c r="D24" t="s">
        <v>10</v>
      </c>
      <c r="F24" t="b">
        <v>0</v>
      </c>
      <c r="G24" s="2">
        <v>41827</v>
      </c>
      <c r="I24" s="2">
        <v>41639</v>
      </c>
      <c r="K24" t="s">
        <v>10539</v>
      </c>
      <c r="M24" t="s">
        <v>10</v>
      </c>
      <c r="S24" s="2">
        <v>42277</v>
      </c>
      <c r="V24" s="2">
        <v>44027</v>
      </c>
    </row>
    <row r="25" spans="1:22" x14ac:dyDescent="0.35">
      <c r="A25" t="s">
        <v>10524</v>
      </c>
      <c r="B25" t="s">
        <v>8823</v>
      </c>
      <c r="D25" t="s">
        <v>10</v>
      </c>
      <c r="F25" t="b">
        <v>0</v>
      </c>
      <c r="G25" s="2">
        <v>41827</v>
      </c>
      <c r="K25" s="6" t="s">
        <v>10520</v>
      </c>
      <c r="L25" t="s">
        <v>8815</v>
      </c>
      <c r="M25" t="s">
        <v>10</v>
      </c>
      <c r="N25" t="s">
        <v>10540</v>
      </c>
      <c r="Q25" t="s">
        <v>42</v>
      </c>
      <c r="R25" t="b">
        <v>1</v>
      </c>
      <c r="S25" s="2">
        <v>42277</v>
      </c>
    </row>
    <row r="26" spans="1:22" x14ac:dyDescent="0.35">
      <c r="A26" t="s">
        <v>10525</v>
      </c>
      <c r="B26" t="s">
        <v>8825</v>
      </c>
      <c r="D26" t="s">
        <v>10</v>
      </c>
      <c r="F26" t="b">
        <v>0</v>
      </c>
      <c r="G26" s="2">
        <v>41827</v>
      </c>
      <c r="K26" s="6" t="s">
        <v>10535</v>
      </c>
      <c r="L26" t="s">
        <v>8945</v>
      </c>
      <c r="M26" t="s">
        <v>10</v>
      </c>
      <c r="N26" t="s">
        <v>10541</v>
      </c>
      <c r="Q26" t="s">
        <v>42</v>
      </c>
      <c r="R26" t="b">
        <v>1</v>
      </c>
      <c r="S26" s="2">
        <v>42277</v>
      </c>
      <c r="V26" s="2">
        <v>44027</v>
      </c>
    </row>
    <row r="27" spans="1:22" x14ac:dyDescent="0.35">
      <c r="A27" t="s">
        <v>10526</v>
      </c>
      <c r="B27" t="s">
        <v>8827</v>
      </c>
      <c r="D27" t="s">
        <v>10</v>
      </c>
      <c r="F27" t="b">
        <v>0</v>
      </c>
      <c r="G27" s="2">
        <v>41827</v>
      </c>
      <c r="I27" s="2">
        <v>42566</v>
      </c>
      <c r="K27" s="6" t="s">
        <v>10502</v>
      </c>
      <c r="L27" t="s">
        <v>8686</v>
      </c>
      <c r="M27" t="s">
        <v>10</v>
      </c>
      <c r="N27" t="s">
        <v>10542</v>
      </c>
      <c r="Q27" t="s">
        <v>42</v>
      </c>
      <c r="R27" t="b">
        <v>1</v>
      </c>
      <c r="S27" s="2">
        <v>42277</v>
      </c>
      <c r="V27" s="2">
        <v>44027</v>
      </c>
    </row>
    <row r="28" spans="1:22" x14ac:dyDescent="0.35">
      <c r="A28" t="s">
        <v>10527</v>
      </c>
      <c r="B28" t="s">
        <v>1165</v>
      </c>
      <c r="D28" t="s">
        <v>10</v>
      </c>
      <c r="F28" t="b">
        <v>0</v>
      </c>
      <c r="G28" s="2">
        <v>41827</v>
      </c>
      <c r="I28" s="2">
        <v>42566</v>
      </c>
      <c r="K28" s="6" t="s">
        <v>10522</v>
      </c>
      <c r="L28" t="s">
        <v>8819</v>
      </c>
      <c r="M28" t="s">
        <v>10</v>
      </c>
      <c r="N28" t="s">
        <v>10543</v>
      </c>
      <c r="Q28" t="s">
        <v>42</v>
      </c>
      <c r="R28" t="b">
        <v>1</v>
      </c>
      <c r="S28" s="2">
        <v>42277</v>
      </c>
    </row>
    <row r="29" spans="1:22" x14ac:dyDescent="0.35">
      <c r="A29" t="s">
        <v>10528</v>
      </c>
      <c r="B29" t="s">
        <v>8830</v>
      </c>
      <c r="D29" t="s">
        <v>10</v>
      </c>
      <c r="F29" t="b">
        <v>0</v>
      </c>
      <c r="G29" s="2">
        <v>41827</v>
      </c>
      <c r="K29" s="6" t="s">
        <v>10525</v>
      </c>
      <c r="L29" t="s">
        <v>8825</v>
      </c>
      <c r="M29" t="s">
        <v>10</v>
      </c>
      <c r="N29" t="s">
        <v>10544</v>
      </c>
      <c r="Q29" t="s">
        <v>42</v>
      </c>
      <c r="R29" t="b">
        <v>1</v>
      </c>
      <c r="S29" s="2">
        <v>42277</v>
      </c>
    </row>
    <row r="30" spans="1:22" x14ac:dyDescent="0.35">
      <c r="A30" t="s">
        <v>10529</v>
      </c>
      <c r="B30" t="s">
        <v>8832</v>
      </c>
      <c r="D30" t="s">
        <v>10</v>
      </c>
      <c r="F30" t="b">
        <v>0</v>
      </c>
      <c r="G30" s="2">
        <v>41827</v>
      </c>
      <c r="K30" t="s">
        <v>10545</v>
      </c>
      <c r="M30" t="s">
        <v>10</v>
      </c>
      <c r="S30" s="2">
        <v>42277</v>
      </c>
    </row>
    <row r="31" spans="1:22" x14ac:dyDescent="0.35">
      <c r="A31" t="s">
        <v>10530</v>
      </c>
      <c r="B31" t="s">
        <v>8834</v>
      </c>
      <c r="D31" t="s">
        <v>10</v>
      </c>
      <c r="F31" t="b">
        <v>0</v>
      </c>
      <c r="G31" s="2">
        <v>41827</v>
      </c>
      <c r="K31" s="6" t="s">
        <v>3245</v>
      </c>
      <c r="L31" t="s">
        <v>8966</v>
      </c>
      <c r="M31" t="s">
        <v>10</v>
      </c>
      <c r="N31" t="s">
        <v>10546</v>
      </c>
      <c r="Q31" t="s">
        <v>42</v>
      </c>
      <c r="R31" t="b">
        <v>1</v>
      </c>
      <c r="S31" s="2">
        <v>42277</v>
      </c>
    </row>
    <row r="32" spans="1:22" x14ac:dyDescent="0.35">
      <c r="A32" t="s">
        <v>10531</v>
      </c>
      <c r="B32" t="s">
        <v>1150</v>
      </c>
      <c r="D32" t="s">
        <v>10</v>
      </c>
      <c r="F32" t="b">
        <v>0</v>
      </c>
      <c r="G32" s="2">
        <v>41827</v>
      </c>
      <c r="K32" s="6" t="s">
        <v>10517</v>
      </c>
      <c r="L32" t="s">
        <v>8810</v>
      </c>
      <c r="M32" t="s">
        <v>10</v>
      </c>
      <c r="N32" t="s">
        <v>10547</v>
      </c>
      <c r="Q32" t="s">
        <v>42</v>
      </c>
      <c r="R32" t="b">
        <v>1</v>
      </c>
      <c r="S32" s="2">
        <v>42277</v>
      </c>
    </row>
    <row r="33" spans="1:22" x14ac:dyDescent="0.35">
      <c r="A33" t="s">
        <v>10532</v>
      </c>
      <c r="B33" t="s">
        <v>8864</v>
      </c>
      <c r="D33" t="s">
        <v>10</v>
      </c>
      <c r="F33" t="b">
        <v>0</v>
      </c>
      <c r="G33" s="2">
        <v>41827</v>
      </c>
      <c r="K33" t="s">
        <v>10548</v>
      </c>
      <c r="M33" t="s">
        <v>10</v>
      </c>
      <c r="S33" s="2">
        <v>41827</v>
      </c>
      <c r="V33" s="2">
        <v>44027</v>
      </c>
    </row>
    <row r="34" spans="1:22" x14ac:dyDescent="0.35">
      <c r="A34" t="s">
        <v>10533</v>
      </c>
      <c r="B34" t="s">
        <v>8884</v>
      </c>
      <c r="D34" t="s">
        <v>10</v>
      </c>
      <c r="F34" t="b">
        <v>0</v>
      </c>
      <c r="G34" s="2">
        <v>41827</v>
      </c>
      <c r="K34" s="6" t="s">
        <v>9042</v>
      </c>
      <c r="L34" t="s">
        <v>1116</v>
      </c>
      <c r="M34" t="s">
        <v>10</v>
      </c>
      <c r="N34" t="s">
        <v>9042</v>
      </c>
      <c r="P34" t="s">
        <v>8991</v>
      </c>
      <c r="Q34" t="s">
        <v>42</v>
      </c>
      <c r="R34" t="b">
        <v>1</v>
      </c>
      <c r="S34" s="2">
        <v>41827</v>
      </c>
    </row>
    <row r="35" spans="1:22" x14ac:dyDescent="0.35">
      <c r="A35" t="s">
        <v>10534</v>
      </c>
      <c r="B35" t="s">
        <v>8910</v>
      </c>
      <c r="D35" t="s">
        <v>10</v>
      </c>
      <c r="F35" t="b">
        <v>0</v>
      </c>
      <c r="G35" s="2">
        <v>41827</v>
      </c>
      <c r="K35" s="7" t="s">
        <v>10521</v>
      </c>
      <c r="L35" t="s">
        <v>8817</v>
      </c>
      <c r="M35" t="s">
        <v>10</v>
      </c>
      <c r="N35" t="s">
        <v>10521</v>
      </c>
      <c r="P35" t="s">
        <v>8991</v>
      </c>
      <c r="Q35" t="s">
        <v>8992</v>
      </c>
      <c r="R35" t="b">
        <v>1</v>
      </c>
      <c r="S35" s="2">
        <v>41827</v>
      </c>
    </row>
    <row r="36" spans="1:22" x14ac:dyDescent="0.35">
      <c r="A36" t="s">
        <v>10535</v>
      </c>
      <c r="B36" t="s">
        <v>8945</v>
      </c>
      <c r="D36" t="s">
        <v>10</v>
      </c>
      <c r="F36" t="b">
        <v>0</v>
      </c>
      <c r="G36" s="2">
        <v>41827</v>
      </c>
      <c r="J36" s="5">
        <v>44027</v>
      </c>
      <c r="K36" s="8" t="s">
        <v>10520</v>
      </c>
      <c r="L36" t="s">
        <v>8815</v>
      </c>
      <c r="M36" t="s">
        <v>10</v>
      </c>
      <c r="N36" t="s">
        <v>10520</v>
      </c>
      <c r="P36" t="s">
        <v>8991</v>
      </c>
      <c r="Q36" t="s">
        <v>8992</v>
      </c>
      <c r="R36" t="b">
        <v>1</v>
      </c>
      <c r="S36" s="2">
        <v>41827</v>
      </c>
    </row>
    <row r="37" spans="1:22" x14ac:dyDescent="0.35">
      <c r="A37" t="s">
        <v>3245</v>
      </c>
      <c r="B37" t="s">
        <v>8966</v>
      </c>
      <c r="D37" t="s">
        <v>10</v>
      </c>
      <c r="F37" t="b">
        <v>0</v>
      </c>
      <c r="G37" s="2">
        <v>41827</v>
      </c>
      <c r="K37" s="9" t="s">
        <v>10535</v>
      </c>
      <c r="L37" t="s">
        <v>8945</v>
      </c>
      <c r="M37" t="s">
        <v>10</v>
      </c>
      <c r="N37" t="s">
        <v>10535</v>
      </c>
      <c r="Q37" t="s">
        <v>8992</v>
      </c>
      <c r="R37" t="b">
        <v>1</v>
      </c>
      <c r="S37" s="2">
        <v>41827</v>
      </c>
      <c r="V37" s="2">
        <v>44027</v>
      </c>
    </row>
    <row r="38" spans="1:22" x14ac:dyDescent="0.35">
      <c r="K38" s="9" t="s">
        <v>10502</v>
      </c>
      <c r="L38" t="s">
        <v>8686</v>
      </c>
      <c r="M38" t="s">
        <v>10</v>
      </c>
      <c r="N38" t="s">
        <v>10502</v>
      </c>
      <c r="Q38" t="s">
        <v>8992</v>
      </c>
      <c r="R38" t="b">
        <v>1</v>
      </c>
      <c r="S38" s="2">
        <v>41827</v>
      </c>
      <c r="V38" s="2">
        <v>44027</v>
      </c>
    </row>
    <row r="39" spans="1:22" x14ac:dyDescent="0.35">
      <c r="K39" s="8" t="s">
        <v>10522</v>
      </c>
      <c r="L39" t="s">
        <v>8819</v>
      </c>
      <c r="M39" t="s">
        <v>10</v>
      </c>
      <c r="N39" t="s">
        <v>10522</v>
      </c>
      <c r="Q39" t="s">
        <v>8992</v>
      </c>
      <c r="R39" t="b">
        <v>1</v>
      </c>
      <c r="S39" s="2">
        <v>41827</v>
      </c>
    </row>
    <row r="40" spans="1:22" x14ac:dyDescent="0.35">
      <c r="K40" s="7" t="s">
        <v>10525</v>
      </c>
      <c r="L40" t="s">
        <v>8825</v>
      </c>
      <c r="M40" t="s">
        <v>10</v>
      </c>
      <c r="N40" t="s">
        <v>10525</v>
      </c>
      <c r="Q40" t="s">
        <v>8992</v>
      </c>
      <c r="R40" t="b">
        <v>1</v>
      </c>
      <c r="S40" s="2">
        <v>41827</v>
      </c>
    </row>
    <row r="41" spans="1:22" x14ac:dyDescent="0.35">
      <c r="K41" t="s">
        <v>10549</v>
      </c>
      <c r="M41" t="s">
        <v>10</v>
      </c>
      <c r="S41" s="2">
        <v>41827</v>
      </c>
    </row>
    <row r="42" spans="1:22" x14ac:dyDescent="0.35">
      <c r="K42" s="6" t="s">
        <v>9042</v>
      </c>
      <c r="L42" t="s">
        <v>1116</v>
      </c>
      <c r="M42" t="s">
        <v>10</v>
      </c>
      <c r="N42" t="s">
        <v>9042</v>
      </c>
      <c r="P42" t="s">
        <v>8991</v>
      </c>
      <c r="Q42" t="s">
        <v>42</v>
      </c>
      <c r="R42" t="b">
        <v>1</v>
      </c>
      <c r="S42" s="2">
        <v>41827</v>
      </c>
    </row>
    <row r="43" spans="1:22" x14ac:dyDescent="0.35">
      <c r="K43" s="7" t="s">
        <v>10520</v>
      </c>
      <c r="L43" t="s">
        <v>8815</v>
      </c>
      <c r="M43" t="s">
        <v>10</v>
      </c>
      <c r="N43" t="s">
        <v>10520</v>
      </c>
      <c r="Q43" t="s">
        <v>8992</v>
      </c>
      <c r="R43" t="b">
        <v>1</v>
      </c>
      <c r="S43" s="2">
        <v>41827</v>
      </c>
    </row>
    <row r="44" spans="1:22" x14ac:dyDescent="0.35">
      <c r="K44" s="7" t="s">
        <v>10523</v>
      </c>
      <c r="L44" t="s">
        <v>8821</v>
      </c>
      <c r="M44" t="s">
        <v>10</v>
      </c>
      <c r="N44" t="s">
        <v>10523</v>
      </c>
      <c r="P44" t="s">
        <v>8991</v>
      </c>
      <c r="Q44" t="s">
        <v>8992</v>
      </c>
      <c r="R44" t="b">
        <v>1</v>
      </c>
      <c r="S44" s="2">
        <v>41827</v>
      </c>
      <c r="U44" s="2">
        <v>41639</v>
      </c>
    </row>
    <row r="45" spans="1:22" x14ac:dyDescent="0.35">
      <c r="K45" s="8" t="s">
        <v>10522</v>
      </c>
      <c r="L45" t="s">
        <v>8819</v>
      </c>
      <c r="M45" t="s">
        <v>10</v>
      </c>
      <c r="N45" t="s">
        <v>10522</v>
      </c>
      <c r="Q45" t="s">
        <v>8992</v>
      </c>
      <c r="R45" t="b">
        <v>1</v>
      </c>
      <c r="S45" s="2">
        <v>41827</v>
      </c>
    </row>
    <row r="46" spans="1:22" x14ac:dyDescent="0.35">
      <c r="K46" s="8" t="s">
        <v>10525</v>
      </c>
      <c r="L46" t="s">
        <v>8825</v>
      </c>
      <c r="M46" t="s">
        <v>10</v>
      </c>
      <c r="N46" t="s">
        <v>10525</v>
      </c>
      <c r="Q46" t="s">
        <v>8992</v>
      </c>
      <c r="R46" t="b">
        <v>1</v>
      </c>
      <c r="S46" s="2">
        <v>41827</v>
      </c>
    </row>
    <row r="47" spans="1:22" x14ac:dyDescent="0.35">
      <c r="K47" t="s">
        <v>10550</v>
      </c>
      <c r="M47" t="s">
        <v>10</v>
      </c>
      <c r="S47" s="2">
        <v>41827</v>
      </c>
      <c r="U47" s="2">
        <v>42566</v>
      </c>
    </row>
    <row r="48" spans="1:22" x14ac:dyDescent="0.35">
      <c r="K48" s="6" t="s">
        <v>9042</v>
      </c>
      <c r="L48" t="s">
        <v>1116</v>
      </c>
      <c r="M48" t="s">
        <v>10</v>
      </c>
      <c r="N48" t="s">
        <v>9042</v>
      </c>
      <c r="P48" t="s">
        <v>8991</v>
      </c>
      <c r="Q48" t="s">
        <v>42</v>
      </c>
      <c r="R48" t="b">
        <v>1</v>
      </c>
      <c r="S48" s="2">
        <v>41827</v>
      </c>
    </row>
    <row r="49" spans="11:21" x14ac:dyDescent="0.35">
      <c r="K49" s="7" t="s">
        <v>10526</v>
      </c>
      <c r="L49" t="s">
        <v>8827</v>
      </c>
      <c r="M49" t="s">
        <v>10</v>
      </c>
      <c r="N49" t="s">
        <v>10526</v>
      </c>
      <c r="Q49" t="s">
        <v>8992</v>
      </c>
      <c r="R49" t="b">
        <v>1</v>
      </c>
      <c r="S49" s="2">
        <v>41827</v>
      </c>
      <c r="U49" s="2">
        <v>42566</v>
      </c>
    </row>
    <row r="50" spans="11:21" x14ac:dyDescent="0.35">
      <c r="K50" s="7" t="s">
        <v>10527</v>
      </c>
      <c r="L50" t="s">
        <v>1165</v>
      </c>
      <c r="M50" t="s">
        <v>10</v>
      </c>
      <c r="N50" t="s">
        <v>10527</v>
      </c>
      <c r="Q50" t="s">
        <v>8992</v>
      </c>
      <c r="R50" t="b">
        <v>1</v>
      </c>
      <c r="S50" s="2">
        <v>41827</v>
      </c>
      <c r="U50" s="2">
        <v>42566</v>
      </c>
    </row>
    <row r="51" spans="11:21" x14ac:dyDescent="0.35">
      <c r="K51" s="7" t="s">
        <v>10519</v>
      </c>
      <c r="L51" t="s">
        <v>8813</v>
      </c>
      <c r="M51" t="s">
        <v>10</v>
      </c>
      <c r="N51" t="s">
        <v>10519</v>
      </c>
      <c r="Q51" t="s">
        <v>8992</v>
      </c>
      <c r="R51" t="b">
        <v>1</v>
      </c>
      <c r="S51" s="2">
        <v>41827</v>
      </c>
      <c r="U51" s="2">
        <v>42566</v>
      </c>
    </row>
    <row r="52" spans="11:21" x14ac:dyDescent="0.35">
      <c r="K52" t="s">
        <v>10551</v>
      </c>
      <c r="M52" t="s">
        <v>10</v>
      </c>
      <c r="S52" s="2">
        <v>41827</v>
      </c>
    </row>
    <row r="53" spans="11:21" x14ac:dyDescent="0.35">
      <c r="K53" s="6" t="s">
        <v>9042</v>
      </c>
      <c r="L53" t="s">
        <v>1116</v>
      </c>
      <c r="M53" t="s">
        <v>10</v>
      </c>
      <c r="N53" t="s">
        <v>9042</v>
      </c>
      <c r="P53" t="s">
        <v>8991</v>
      </c>
      <c r="Q53" t="s">
        <v>42</v>
      </c>
      <c r="R53" t="b">
        <v>1</v>
      </c>
      <c r="S53" s="2">
        <v>41827</v>
      </c>
    </row>
    <row r="54" spans="11:21" x14ac:dyDescent="0.35">
      <c r="K54" s="7" t="s">
        <v>10518</v>
      </c>
      <c r="L54" t="s">
        <v>1171</v>
      </c>
      <c r="M54" t="s">
        <v>10</v>
      </c>
      <c r="N54" t="s">
        <v>10518</v>
      </c>
      <c r="Q54" t="s">
        <v>8992</v>
      </c>
      <c r="R54" t="b">
        <v>1</v>
      </c>
      <c r="S54" s="2">
        <v>41827</v>
      </c>
      <c r="U54" s="2">
        <v>42277</v>
      </c>
    </row>
    <row r="55" spans="11:21" x14ac:dyDescent="0.35">
      <c r="K55" s="7" t="s">
        <v>10515</v>
      </c>
      <c r="L55" t="s">
        <v>8806</v>
      </c>
      <c r="M55" t="s">
        <v>10</v>
      </c>
      <c r="N55" t="s">
        <v>10515</v>
      </c>
      <c r="Q55" t="s">
        <v>8992</v>
      </c>
      <c r="R55" t="b">
        <v>1</v>
      </c>
      <c r="S55" s="2">
        <v>41827</v>
      </c>
      <c r="U55" s="2">
        <v>42277</v>
      </c>
    </row>
    <row r="56" spans="11:21" x14ac:dyDescent="0.35">
      <c r="K56" t="s">
        <v>10552</v>
      </c>
      <c r="M56" t="s">
        <v>10</v>
      </c>
      <c r="S56" s="2">
        <v>41827</v>
      </c>
    </row>
    <row r="57" spans="11:21" x14ac:dyDescent="0.35">
      <c r="K57" s="6" t="s">
        <v>9042</v>
      </c>
      <c r="L57" t="s">
        <v>1116</v>
      </c>
      <c r="M57" t="s">
        <v>10</v>
      </c>
      <c r="N57" t="s">
        <v>9042</v>
      </c>
      <c r="P57" t="s">
        <v>8991</v>
      </c>
      <c r="Q57" t="s">
        <v>42</v>
      </c>
      <c r="R57" t="b">
        <v>1</v>
      </c>
      <c r="S57" s="2">
        <v>41827</v>
      </c>
    </row>
    <row r="58" spans="11:21" x14ac:dyDescent="0.35">
      <c r="K58" s="7" t="s">
        <v>10520</v>
      </c>
      <c r="L58" t="s">
        <v>8815</v>
      </c>
      <c r="M58" t="s">
        <v>10</v>
      </c>
      <c r="N58" t="s">
        <v>10520</v>
      </c>
      <c r="Q58" t="s">
        <v>8992</v>
      </c>
      <c r="R58" t="b">
        <v>1</v>
      </c>
      <c r="S58" s="2">
        <v>41827</v>
      </c>
    </row>
    <row r="59" spans="11:21" x14ac:dyDescent="0.35">
      <c r="K59" s="7" t="s">
        <v>10522</v>
      </c>
      <c r="L59" t="s">
        <v>8819</v>
      </c>
      <c r="M59" t="s">
        <v>10</v>
      </c>
      <c r="N59" t="s">
        <v>10522</v>
      </c>
      <c r="Q59" t="s">
        <v>8992</v>
      </c>
      <c r="R59" t="b">
        <v>1</v>
      </c>
      <c r="S59" s="2">
        <v>41827</v>
      </c>
    </row>
    <row r="60" spans="11:21" x14ac:dyDescent="0.35">
      <c r="K60" s="7" t="s">
        <v>10525</v>
      </c>
      <c r="L60" t="s">
        <v>8825</v>
      </c>
      <c r="M60" t="s">
        <v>10</v>
      </c>
      <c r="N60" t="s">
        <v>10525</v>
      </c>
      <c r="Q60" t="s">
        <v>8992</v>
      </c>
      <c r="R60" t="b">
        <v>1</v>
      </c>
      <c r="S60" s="2">
        <v>41827</v>
      </c>
    </row>
    <row r="61" spans="11:21" x14ac:dyDescent="0.35">
      <c r="K61" t="s">
        <v>10553</v>
      </c>
      <c r="M61" t="s">
        <v>10</v>
      </c>
      <c r="S61" s="2">
        <v>41827</v>
      </c>
    </row>
    <row r="62" spans="11:21" x14ac:dyDescent="0.35">
      <c r="K62" s="6" t="s">
        <v>9042</v>
      </c>
      <c r="L62" t="s">
        <v>1116</v>
      </c>
      <c r="M62" t="s">
        <v>10</v>
      </c>
      <c r="N62" t="s">
        <v>9042</v>
      </c>
      <c r="P62" t="s">
        <v>8991</v>
      </c>
      <c r="Q62" t="s">
        <v>42</v>
      </c>
      <c r="R62" t="b">
        <v>1</v>
      </c>
      <c r="S62" s="2">
        <v>41827</v>
      </c>
    </row>
    <row r="63" spans="11:21" x14ac:dyDescent="0.35">
      <c r="K63" s="7" t="s">
        <v>10513</v>
      </c>
      <c r="L63" t="s">
        <v>8802</v>
      </c>
      <c r="M63" t="s">
        <v>10</v>
      </c>
      <c r="N63" t="s">
        <v>10554</v>
      </c>
      <c r="Q63" t="s">
        <v>8992</v>
      </c>
      <c r="R63" t="b">
        <v>1</v>
      </c>
      <c r="S63" s="2">
        <v>41827</v>
      </c>
    </row>
    <row r="64" spans="11:21" x14ac:dyDescent="0.35">
      <c r="K64" s="7" t="s">
        <v>10516</v>
      </c>
      <c r="L64" t="s">
        <v>8808</v>
      </c>
      <c r="M64" t="s">
        <v>10</v>
      </c>
      <c r="N64" t="s">
        <v>10555</v>
      </c>
      <c r="Q64" t="s">
        <v>8992</v>
      </c>
      <c r="R64" t="b">
        <v>1</v>
      </c>
      <c r="S64" s="2">
        <v>41827</v>
      </c>
    </row>
    <row r="65" spans="11:21" x14ac:dyDescent="0.35">
      <c r="K65" t="s">
        <v>10556</v>
      </c>
      <c r="M65" t="s">
        <v>10</v>
      </c>
      <c r="S65" s="2">
        <v>41827</v>
      </c>
    </row>
    <row r="66" spans="11:21" x14ac:dyDescent="0.35">
      <c r="K66" s="6" t="s">
        <v>9042</v>
      </c>
      <c r="L66" t="s">
        <v>1116</v>
      </c>
      <c r="M66" t="s">
        <v>10</v>
      </c>
      <c r="N66" t="s">
        <v>9042</v>
      </c>
      <c r="P66" t="s">
        <v>8991</v>
      </c>
      <c r="Q66" t="s">
        <v>42</v>
      </c>
      <c r="R66" t="b">
        <v>1</v>
      </c>
      <c r="S66" s="2">
        <v>41827</v>
      </c>
    </row>
    <row r="67" spans="11:21" x14ac:dyDescent="0.35">
      <c r="K67" s="7" t="s">
        <v>3245</v>
      </c>
      <c r="L67" t="s">
        <v>8966</v>
      </c>
      <c r="M67" t="s">
        <v>10</v>
      </c>
      <c r="N67" t="s">
        <v>3245</v>
      </c>
      <c r="Q67" t="s">
        <v>8992</v>
      </c>
      <c r="R67" t="b">
        <v>1</v>
      </c>
      <c r="S67" s="2">
        <v>41827</v>
      </c>
    </row>
    <row r="68" spans="11:21" x14ac:dyDescent="0.35">
      <c r="K68" s="7" t="s">
        <v>10517</v>
      </c>
      <c r="L68" t="s">
        <v>8810</v>
      </c>
      <c r="M68" t="s">
        <v>10</v>
      </c>
      <c r="N68" t="s">
        <v>10517</v>
      </c>
      <c r="Q68" t="s">
        <v>8992</v>
      </c>
      <c r="R68" t="b">
        <v>1</v>
      </c>
      <c r="S68" s="2">
        <v>41827</v>
      </c>
    </row>
    <row r="69" spans="11:21" x14ac:dyDescent="0.35">
      <c r="K69" t="s">
        <v>10557</v>
      </c>
      <c r="M69" t="s">
        <v>10</v>
      </c>
      <c r="S69" s="2">
        <v>41827</v>
      </c>
    </row>
    <row r="70" spans="11:21" x14ac:dyDescent="0.35">
      <c r="K70" s="6" t="s">
        <v>9042</v>
      </c>
      <c r="L70" t="s">
        <v>1116</v>
      </c>
      <c r="M70" t="s">
        <v>10</v>
      </c>
      <c r="N70" t="s">
        <v>9042</v>
      </c>
      <c r="P70" t="s">
        <v>8991</v>
      </c>
      <c r="Q70" t="s">
        <v>42</v>
      </c>
      <c r="R70" t="b">
        <v>1</v>
      </c>
      <c r="S70" s="2">
        <v>41827</v>
      </c>
    </row>
    <row r="71" spans="11:21" x14ac:dyDescent="0.35">
      <c r="K71" s="7" t="s">
        <v>10532</v>
      </c>
      <c r="L71" t="s">
        <v>8864</v>
      </c>
      <c r="M71" t="s">
        <v>10</v>
      </c>
      <c r="N71" t="s">
        <v>10532</v>
      </c>
      <c r="P71" t="s">
        <v>9266</v>
      </c>
      <c r="Q71" t="s">
        <v>8992</v>
      </c>
      <c r="R71" t="b">
        <v>1</v>
      </c>
      <c r="S71" s="2">
        <v>41827</v>
      </c>
    </row>
    <row r="72" spans="11:21" x14ac:dyDescent="0.35">
      <c r="K72" s="8" t="s">
        <v>10507</v>
      </c>
      <c r="L72" t="s">
        <v>8774</v>
      </c>
      <c r="M72" t="s">
        <v>10</v>
      </c>
      <c r="N72" t="s">
        <v>10507</v>
      </c>
      <c r="P72" t="s">
        <v>8991</v>
      </c>
      <c r="Q72" t="s">
        <v>8992</v>
      </c>
      <c r="R72" t="b">
        <v>1</v>
      </c>
      <c r="S72" s="2">
        <v>41827</v>
      </c>
    </row>
    <row r="73" spans="11:21" x14ac:dyDescent="0.35">
      <c r="K73" s="9" t="s">
        <v>10505</v>
      </c>
      <c r="L73" t="s">
        <v>8732</v>
      </c>
      <c r="M73" t="s">
        <v>10</v>
      </c>
      <c r="N73" t="s">
        <v>10505</v>
      </c>
      <c r="Q73" t="s">
        <v>8992</v>
      </c>
      <c r="R73" t="b">
        <v>1</v>
      </c>
      <c r="S73" s="2">
        <v>41827</v>
      </c>
    </row>
    <row r="74" spans="11:21" x14ac:dyDescent="0.35">
      <c r="K74" s="9" t="s">
        <v>10506</v>
      </c>
      <c r="L74" t="s">
        <v>8754</v>
      </c>
      <c r="M74" t="s">
        <v>10</v>
      </c>
      <c r="N74" t="s">
        <v>10506</v>
      </c>
      <c r="Q74" t="s">
        <v>8992</v>
      </c>
      <c r="R74" t="b">
        <v>1</v>
      </c>
      <c r="S74" s="2">
        <v>41827</v>
      </c>
      <c r="U74" s="2">
        <v>41639</v>
      </c>
    </row>
    <row r="75" spans="11:21" x14ac:dyDescent="0.35">
      <c r="K75" s="7" t="s">
        <v>10511</v>
      </c>
      <c r="L75" t="s">
        <v>1139</v>
      </c>
      <c r="M75" t="s">
        <v>10</v>
      </c>
      <c r="N75" t="s">
        <v>10511</v>
      </c>
      <c r="P75" t="s">
        <v>8991</v>
      </c>
      <c r="Q75" t="s">
        <v>8992</v>
      </c>
      <c r="R75" t="b">
        <v>1</v>
      </c>
      <c r="S75" s="2">
        <v>41827</v>
      </c>
    </row>
    <row r="76" spans="11:21" x14ac:dyDescent="0.35">
      <c r="K76" s="8" t="s">
        <v>10529</v>
      </c>
      <c r="L76" t="s">
        <v>8832</v>
      </c>
      <c r="M76" t="s">
        <v>10</v>
      </c>
      <c r="N76" t="s">
        <v>10529</v>
      </c>
      <c r="Q76" t="s">
        <v>8992</v>
      </c>
      <c r="R76" t="b">
        <v>1</v>
      </c>
      <c r="S76" s="2">
        <v>41827</v>
      </c>
    </row>
    <row r="77" spans="11:21" x14ac:dyDescent="0.35">
      <c r="K77" s="8" t="s">
        <v>10530</v>
      </c>
      <c r="L77" t="s">
        <v>8834</v>
      </c>
      <c r="M77" t="s">
        <v>10</v>
      </c>
      <c r="N77" t="s">
        <v>10530</v>
      </c>
      <c r="Q77" t="s">
        <v>8992</v>
      </c>
      <c r="R77" t="b">
        <v>1</v>
      </c>
      <c r="S77" s="2">
        <v>41827</v>
      </c>
    </row>
  </sheetData>
  <autoFilter ref="A1:AG1" xr:uid="{00000000-0009-0000-0000-000016000000}"/>
  <pageMargins left="0.7" right="0.7" top="0.75" bottom="0.75" header="0.3" footer="0.3"/>
  <pageSetup firstPageNumber="0" orientation="portrai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pageSetUpPr autoPageBreaks="0"/>
  </sheetPr>
  <dimension ref="A1:W107"/>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90625" style="5" bestFit="1" customWidth="1"/>
    <col min="11" max="11" width="255.6328125" bestFit="1" customWidth="1"/>
    <col min="12" max="12" width="23.81640625" bestFit="1" customWidth="1"/>
    <col min="13" max="13" width="25.6328125" bestFit="1" customWidth="1"/>
    <col min="14" max="14" width="200.72656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10627</v>
      </c>
      <c r="M2" t="s">
        <v>10</v>
      </c>
      <c r="S2" s="2">
        <v>41827</v>
      </c>
      <c r="V2" s="2">
        <v>42277</v>
      </c>
    </row>
    <row r="3" spans="1:23" x14ac:dyDescent="0.35">
      <c r="A3" t="s">
        <v>10558</v>
      </c>
      <c r="B3" t="s">
        <v>8686</v>
      </c>
      <c r="D3" t="s">
        <v>10</v>
      </c>
      <c r="F3" t="b">
        <v>0</v>
      </c>
      <c r="G3" s="2">
        <v>41827</v>
      </c>
      <c r="J3" s="5">
        <v>45122</v>
      </c>
      <c r="K3" s="6" t="s">
        <v>9042</v>
      </c>
      <c r="L3" t="s">
        <v>1116</v>
      </c>
      <c r="M3" t="s">
        <v>10</v>
      </c>
      <c r="N3" t="s">
        <v>9042</v>
      </c>
      <c r="P3" t="s">
        <v>8991</v>
      </c>
      <c r="Q3" t="s">
        <v>42</v>
      </c>
      <c r="R3" t="b">
        <v>1</v>
      </c>
      <c r="S3" s="2">
        <v>41827</v>
      </c>
    </row>
    <row r="4" spans="1:23" x14ac:dyDescent="0.35">
      <c r="A4" t="s">
        <v>10559</v>
      </c>
      <c r="B4" t="s">
        <v>8688</v>
      </c>
      <c r="D4" t="s">
        <v>10</v>
      </c>
      <c r="F4" t="b">
        <v>0</v>
      </c>
      <c r="G4" s="2">
        <v>41827</v>
      </c>
      <c r="K4" s="7" t="s">
        <v>10558</v>
      </c>
      <c r="L4" t="s">
        <v>8686</v>
      </c>
      <c r="M4" t="s">
        <v>10</v>
      </c>
      <c r="N4" t="s">
        <v>10558</v>
      </c>
      <c r="P4" t="s">
        <v>8991</v>
      </c>
      <c r="Q4" t="s">
        <v>8992</v>
      </c>
      <c r="R4" t="b">
        <v>1</v>
      </c>
      <c r="S4" s="2">
        <v>41827</v>
      </c>
      <c r="V4" s="2">
        <v>45122</v>
      </c>
    </row>
    <row r="5" spans="1:23" x14ac:dyDescent="0.35">
      <c r="A5" t="s">
        <v>10560</v>
      </c>
      <c r="B5" t="s">
        <v>8710</v>
      </c>
      <c r="D5" t="s">
        <v>10</v>
      </c>
      <c r="F5" t="b">
        <v>0</v>
      </c>
      <c r="G5" s="2">
        <v>41827</v>
      </c>
      <c r="K5" s="8" t="s">
        <v>10580</v>
      </c>
      <c r="L5" t="s">
        <v>8823</v>
      </c>
      <c r="M5" t="s">
        <v>10</v>
      </c>
      <c r="N5" t="s">
        <v>10580</v>
      </c>
      <c r="P5" t="s">
        <v>8991</v>
      </c>
      <c r="Q5" t="s">
        <v>8992</v>
      </c>
      <c r="R5" t="b">
        <v>1</v>
      </c>
      <c r="S5" s="2">
        <v>41827</v>
      </c>
      <c r="U5" s="2">
        <v>41639</v>
      </c>
    </row>
    <row r="6" spans="1:23" x14ac:dyDescent="0.35">
      <c r="A6" t="s">
        <v>10561</v>
      </c>
      <c r="B6" t="s">
        <v>8732</v>
      </c>
      <c r="D6" t="s">
        <v>10</v>
      </c>
      <c r="F6" t="b">
        <v>0</v>
      </c>
      <c r="G6" s="2">
        <v>41827</v>
      </c>
      <c r="K6" s="9" t="s">
        <v>10588</v>
      </c>
      <c r="L6" t="s">
        <v>1150</v>
      </c>
      <c r="M6" t="s">
        <v>10</v>
      </c>
      <c r="N6" t="s">
        <v>10588</v>
      </c>
      <c r="Q6" t="s">
        <v>8992</v>
      </c>
      <c r="R6" t="b">
        <v>1</v>
      </c>
      <c r="S6" s="2">
        <v>41827</v>
      </c>
    </row>
    <row r="7" spans="1:23" x14ac:dyDescent="0.35">
      <c r="A7" t="s">
        <v>10562</v>
      </c>
      <c r="B7" t="s">
        <v>8754</v>
      </c>
      <c r="D7" t="s">
        <v>10</v>
      </c>
      <c r="F7" t="b">
        <v>0</v>
      </c>
      <c r="G7" s="2">
        <v>41827</v>
      </c>
      <c r="K7" s="9" t="s">
        <v>10599</v>
      </c>
      <c r="L7" t="s">
        <v>8864</v>
      </c>
      <c r="M7" t="s">
        <v>10</v>
      </c>
      <c r="N7" t="s">
        <v>10599</v>
      </c>
      <c r="Q7" t="s">
        <v>8992</v>
      </c>
      <c r="R7" t="b">
        <v>1</v>
      </c>
      <c r="S7" s="2">
        <v>41827</v>
      </c>
    </row>
    <row r="8" spans="1:23" x14ac:dyDescent="0.35">
      <c r="A8" t="s">
        <v>10563</v>
      </c>
      <c r="B8" t="s">
        <v>8774</v>
      </c>
      <c r="D8" t="s">
        <v>10</v>
      </c>
      <c r="F8" t="b">
        <v>0</v>
      </c>
      <c r="G8" s="2">
        <v>41827</v>
      </c>
      <c r="I8" s="2">
        <v>41639</v>
      </c>
      <c r="K8" s="8" t="s">
        <v>10610</v>
      </c>
      <c r="L8" t="s">
        <v>8884</v>
      </c>
      <c r="M8" t="s">
        <v>10</v>
      </c>
      <c r="N8" t="s">
        <v>10610</v>
      </c>
      <c r="Q8" t="s">
        <v>8992</v>
      </c>
      <c r="R8" t="b">
        <v>1</v>
      </c>
      <c r="S8" s="2">
        <v>41827</v>
      </c>
    </row>
    <row r="9" spans="1:23" x14ac:dyDescent="0.35">
      <c r="A9" t="s">
        <v>10564</v>
      </c>
      <c r="B9" t="s">
        <v>1217</v>
      </c>
      <c r="D9" t="s">
        <v>10</v>
      </c>
      <c r="F9" t="b">
        <v>0</v>
      </c>
      <c r="G9" s="2">
        <v>41827</v>
      </c>
      <c r="K9" s="8" t="s">
        <v>10621</v>
      </c>
      <c r="L9" t="s">
        <v>8910</v>
      </c>
      <c r="M9" t="s">
        <v>10</v>
      </c>
      <c r="N9" t="s">
        <v>10621</v>
      </c>
      <c r="Q9" t="s">
        <v>8992</v>
      </c>
      <c r="R9" t="b">
        <v>1</v>
      </c>
      <c r="S9" s="2">
        <v>41827</v>
      </c>
    </row>
    <row r="10" spans="1:23" x14ac:dyDescent="0.35">
      <c r="A10" t="s">
        <v>10565</v>
      </c>
      <c r="B10" t="s">
        <v>8795</v>
      </c>
      <c r="D10" t="s">
        <v>10</v>
      </c>
      <c r="F10" t="b">
        <v>0</v>
      </c>
      <c r="G10" s="2">
        <v>41827</v>
      </c>
      <c r="J10" s="5">
        <v>45122</v>
      </c>
      <c r="K10" s="8" t="s">
        <v>10625</v>
      </c>
      <c r="L10" t="s">
        <v>8945</v>
      </c>
      <c r="M10" t="s">
        <v>10</v>
      </c>
      <c r="N10" t="s">
        <v>10625</v>
      </c>
      <c r="Q10" t="s">
        <v>8992</v>
      </c>
      <c r="R10" t="b">
        <v>1</v>
      </c>
      <c r="S10" s="2">
        <v>41827</v>
      </c>
    </row>
    <row r="11" spans="1:23" x14ac:dyDescent="0.35">
      <c r="A11" t="s">
        <v>10566</v>
      </c>
      <c r="B11" t="s">
        <v>8797</v>
      </c>
      <c r="D11" t="s">
        <v>10</v>
      </c>
      <c r="F11" t="b">
        <v>0</v>
      </c>
      <c r="G11" s="2">
        <v>41827</v>
      </c>
      <c r="J11" s="5">
        <v>45122</v>
      </c>
      <c r="K11" s="8" t="s">
        <v>10626</v>
      </c>
      <c r="L11" t="s">
        <v>8966</v>
      </c>
      <c r="M11" t="s">
        <v>10</v>
      </c>
      <c r="N11" t="s">
        <v>10626</v>
      </c>
      <c r="Q11" t="s">
        <v>8992</v>
      </c>
      <c r="R11" t="b">
        <v>1</v>
      </c>
      <c r="S11" s="2">
        <v>41827</v>
      </c>
    </row>
    <row r="12" spans="1:23" x14ac:dyDescent="0.35">
      <c r="A12" t="s">
        <v>10567</v>
      </c>
      <c r="B12" t="s">
        <v>1139</v>
      </c>
      <c r="D12" t="s">
        <v>10</v>
      </c>
      <c r="F12" t="b">
        <v>0</v>
      </c>
      <c r="G12" s="2">
        <v>41827</v>
      </c>
      <c r="K12" s="8" t="s">
        <v>10559</v>
      </c>
      <c r="L12" t="s">
        <v>8688</v>
      </c>
      <c r="M12" t="s">
        <v>10</v>
      </c>
      <c r="N12" t="s">
        <v>10559</v>
      </c>
      <c r="Q12" t="s">
        <v>8992</v>
      </c>
      <c r="R12" t="b">
        <v>1</v>
      </c>
      <c r="S12" s="2">
        <v>41827</v>
      </c>
    </row>
    <row r="13" spans="1:23" x14ac:dyDescent="0.35">
      <c r="A13" t="s">
        <v>10568</v>
      </c>
      <c r="B13" t="s">
        <v>8800</v>
      </c>
      <c r="D13" t="s">
        <v>10</v>
      </c>
      <c r="F13" t="b">
        <v>0</v>
      </c>
      <c r="G13" s="2">
        <v>41827</v>
      </c>
      <c r="J13" s="5">
        <v>45122</v>
      </c>
      <c r="K13" s="8" t="s">
        <v>10560</v>
      </c>
      <c r="L13" t="s">
        <v>8710</v>
      </c>
      <c r="M13" t="s">
        <v>10</v>
      </c>
      <c r="N13" t="s">
        <v>10560</v>
      </c>
      <c r="Q13" t="s">
        <v>8992</v>
      </c>
      <c r="R13" t="b">
        <v>1</v>
      </c>
      <c r="S13" s="2">
        <v>41827</v>
      </c>
    </row>
    <row r="14" spans="1:23" x14ac:dyDescent="0.35">
      <c r="A14" t="s">
        <v>10569</v>
      </c>
      <c r="B14" t="s">
        <v>8802</v>
      </c>
      <c r="D14" t="s">
        <v>10</v>
      </c>
      <c r="F14" t="b">
        <v>0</v>
      </c>
      <c r="G14" s="2">
        <v>41827</v>
      </c>
      <c r="K14" s="8" t="s">
        <v>10561</v>
      </c>
      <c r="L14" t="s">
        <v>8732</v>
      </c>
      <c r="M14" t="s">
        <v>10</v>
      </c>
      <c r="N14" t="s">
        <v>10561</v>
      </c>
      <c r="Q14" t="s">
        <v>8992</v>
      </c>
      <c r="R14" t="b">
        <v>1</v>
      </c>
      <c r="S14" s="2">
        <v>41827</v>
      </c>
    </row>
    <row r="15" spans="1:23" x14ac:dyDescent="0.35">
      <c r="A15" t="s">
        <v>10570</v>
      </c>
      <c r="B15" t="s">
        <v>8804</v>
      </c>
      <c r="D15" t="s">
        <v>10</v>
      </c>
      <c r="F15" t="b">
        <v>0</v>
      </c>
      <c r="G15" s="2">
        <v>42277</v>
      </c>
      <c r="J15" s="5">
        <v>44027</v>
      </c>
      <c r="K15" s="8" t="s">
        <v>10569</v>
      </c>
      <c r="L15" t="s">
        <v>8802</v>
      </c>
      <c r="M15" t="s">
        <v>10</v>
      </c>
      <c r="N15" t="s">
        <v>10569</v>
      </c>
      <c r="Q15" t="s">
        <v>8992</v>
      </c>
      <c r="R15" t="b">
        <v>1</v>
      </c>
      <c r="S15" s="2">
        <v>41827</v>
      </c>
    </row>
    <row r="16" spans="1:23" x14ac:dyDescent="0.35">
      <c r="A16" t="s">
        <v>10571</v>
      </c>
      <c r="B16" t="s">
        <v>8806</v>
      </c>
      <c r="D16" t="s">
        <v>10</v>
      </c>
      <c r="F16" t="b">
        <v>0</v>
      </c>
      <c r="G16" s="2">
        <v>42277</v>
      </c>
      <c r="J16" s="5">
        <v>44027</v>
      </c>
      <c r="K16" s="7" t="s">
        <v>10565</v>
      </c>
      <c r="L16" t="s">
        <v>8795</v>
      </c>
      <c r="M16" t="s">
        <v>10</v>
      </c>
      <c r="N16" t="s">
        <v>10565</v>
      </c>
      <c r="Q16" t="s">
        <v>8992</v>
      </c>
      <c r="R16" t="b">
        <v>1</v>
      </c>
      <c r="S16" s="2">
        <v>41827</v>
      </c>
      <c r="V16" s="2">
        <v>45122</v>
      </c>
    </row>
    <row r="17" spans="1:19" x14ac:dyDescent="0.35">
      <c r="A17" t="s">
        <v>10572</v>
      </c>
      <c r="B17" t="s">
        <v>8808</v>
      </c>
      <c r="D17" t="s">
        <v>10</v>
      </c>
      <c r="F17" t="b">
        <v>0</v>
      </c>
      <c r="G17" s="2">
        <v>42277</v>
      </c>
      <c r="K17" t="s">
        <v>10628</v>
      </c>
      <c r="M17" t="s">
        <v>10</v>
      </c>
      <c r="S17" s="2">
        <v>45122</v>
      </c>
    </row>
    <row r="18" spans="1:19" x14ac:dyDescent="0.35">
      <c r="A18" t="s">
        <v>10573</v>
      </c>
      <c r="B18" t="s">
        <v>8810</v>
      </c>
      <c r="D18" t="s">
        <v>10</v>
      </c>
      <c r="F18" t="b">
        <v>0</v>
      </c>
      <c r="G18" s="2">
        <v>42277</v>
      </c>
      <c r="J18" s="5">
        <v>44027</v>
      </c>
      <c r="K18" s="6" t="s">
        <v>9042</v>
      </c>
      <c r="L18" t="s">
        <v>1116</v>
      </c>
      <c r="M18" t="s">
        <v>10</v>
      </c>
      <c r="N18" t="s">
        <v>9042</v>
      </c>
      <c r="P18" t="s">
        <v>8991</v>
      </c>
      <c r="Q18" t="s">
        <v>42</v>
      </c>
      <c r="R18" t="b">
        <v>1</v>
      </c>
      <c r="S18" s="2">
        <v>45122</v>
      </c>
    </row>
    <row r="19" spans="1:19" x14ac:dyDescent="0.35">
      <c r="A19" t="s">
        <v>10574</v>
      </c>
      <c r="B19" t="s">
        <v>1171</v>
      </c>
      <c r="D19" t="s">
        <v>10</v>
      </c>
      <c r="F19" t="b">
        <v>0</v>
      </c>
      <c r="G19" s="2">
        <v>42277</v>
      </c>
      <c r="J19" s="5">
        <v>44027</v>
      </c>
      <c r="K19" s="7" t="s">
        <v>10566</v>
      </c>
      <c r="L19" t="s">
        <v>8797</v>
      </c>
      <c r="M19" t="s">
        <v>10</v>
      </c>
      <c r="N19" t="s">
        <v>10566</v>
      </c>
      <c r="Q19" t="s">
        <v>8992</v>
      </c>
      <c r="R19" t="b">
        <v>1</v>
      </c>
      <c r="S19" s="2">
        <v>45122</v>
      </c>
    </row>
    <row r="20" spans="1:19" x14ac:dyDescent="0.35">
      <c r="A20" t="s">
        <v>10575</v>
      </c>
      <c r="B20" t="s">
        <v>8813</v>
      </c>
      <c r="D20" t="s">
        <v>10</v>
      </c>
      <c r="F20" t="b">
        <v>0</v>
      </c>
      <c r="G20" s="2">
        <v>42277</v>
      </c>
      <c r="J20" s="5">
        <v>44027</v>
      </c>
      <c r="K20" s="7" t="s">
        <v>10568</v>
      </c>
      <c r="L20" t="s">
        <v>8800</v>
      </c>
      <c r="M20" t="s">
        <v>10</v>
      </c>
      <c r="N20" t="s">
        <v>10568</v>
      </c>
      <c r="P20" t="s">
        <v>8991</v>
      </c>
      <c r="Q20" t="s">
        <v>8992</v>
      </c>
      <c r="R20" t="b">
        <v>1</v>
      </c>
      <c r="S20" s="2">
        <v>45122</v>
      </c>
    </row>
    <row r="21" spans="1:19" x14ac:dyDescent="0.35">
      <c r="A21" t="s">
        <v>10576</v>
      </c>
      <c r="B21" t="s">
        <v>8815</v>
      </c>
      <c r="D21" t="s">
        <v>10</v>
      </c>
      <c r="F21" t="b">
        <v>0</v>
      </c>
      <c r="G21" s="2">
        <v>42277</v>
      </c>
      <c r="J21" s="5">
        <v>44027</v>
      </c>
      <c r="K21" s="8" t="s">
        <v>10601</v>
      </c>
      <c r="L21" t="s">
        <v>8868</v>
      </c>
      <c r="M21" t="s">
        <v>10</v>
      </c>
      <c r="N21" t="s">
        <v>10601</v>
      </c>
      <c r="Q21" t="s">
        <v>8992</v>
      </c>
      <c r="R21" t="b">
        <v>1</v>
      </c>
      <c r="S21" s="2">
        <v>45122</v>
      </c>
    </row>
    <row r="22" spans="1:19" x14ac:dyDescent="0.35">
      <c r="A22" t="s">
        <v>10577</v>
      </c>
      <c r="B22" t="s">
        <v>8817</v>
      </c>
      <c r="D22" t="s">
        <v>10</v>
      </c>
      <c r="F22" t="b">
        <v>0</v>
      </c>
      <c r="G22" s="2">
        <v>42277</v>
      </c>
      <c r="J22" s="5">
        <v>44027</v>
      </c>
      <c r="K22" s="8" t="s">
        <v>10602</v>
      </c>
      <c r="L22" t="s">
        <v>9394</v>
      </c>
      <c r="M22" t="s">
        <v>10</v>
      </c>
      <c r="N22" t="s">
        <v>10602</v>
      </c>
      <c r="P22" t="s">
        <v>8991</v>
      </c>
      <c r="Q22" t="s">
        <v>8992</v>
      </c>
      <c r="R22" t="b">
        <v>1</v>
      </c>
      <c r="S22" s="2">
        <v>45122</v>
      </c>
    </row>
    <row r="23" spans="1:19" x14ac:dyDescent="0.35">
      <c r="A23" t="s">
        <v>10578</v>
      </c>
      <c r="B23" t="s">
        <v>8819</v>
      </c>
      <c r="D23" t="s">
        <v>10</v>
      </c>
      <c r="F23" t="b">
        <v>0</v>
      </c>
      <c r="G23" s="2">
        <v>42277</v>
      </c>
      <c r="K23" s="9" t="s">
        <v>10603</v>
      </c>
      <c r="L23" t="s">
        <v>8870</v>
      </c>
      <c r="M23" t="s">
        <v>10</v>
      </c>
      <c r="N23" t="s">
        <v>10603</v>
      </c>
      <c r="Q23" t="s">
        <v>8992</v>
      </c>
      <c r="R23" t="b">
        <v>1</v>
      </c>
      <c r="S23" s="2">
        <v>45122</v>
      </c>
    </row>
    <row r="24" spans="1:19" x14ac:dyDescent="0.35">
      <c r="A24" t="s">
        <v>10579</v>
      </c>
      <c r="B24" t="s">
        <v>8821</v>
      </c>
      <c r="D24" t="s">
        <v>10</v>
      </c>
      <c r="F24" t="b">
        <v>0</v>
      </c>
      <c r="G24" s="2">
        <v>42277</v>
      </c>
      <c r="K24" s="9" t="s">
        <v>10604</v>
      </c>
      <c r="L24" t="s">
        <v>8872</v>
      </c>
      <c r="M24" t="s">
        <v>10</v>
      </c>
      <c r="N24" t="s">
        <v>10604</v>
      </c>
      <c r="Q24" t="s">
        <v>8992</v>
      </c>
      <c r="R24" t="b">
        <v>1</v>
      </c>
      <c r="S24" s="2">
        <v>45122</v>
      </c>
    </row>
    <row r="25" spans="1:19" x14ac:dyDescent="0.35">
      <c r="A25" t="s">
        <v>10580</v>
      </c>
      <c r="B25" t="s">
        <v>8823</v>
      </c>
      <c r="D25" t="s">
        <v>10</v>
      </c>
      <c r="F25" t="b">
        <v>0</v>
      </c>
      <c r="G25" s="2">
        <v>41827</v>
      </c>
      <c r="I25" s="2">
        <v>41639</v>
      </c>
      <c r="K25" s="9" t="s">
        <v>10605</v>
      </c>
      <c r="L25" t="s">
        <v>8874</v>
      </c>
      <c r="M25" t="s">
        <v>10</v>
      </c>
      <c r="N25" t="s">
        <v>10605</v>
      </c>
      <c r="Q25" t="s">
        <v>8992</v>
      </c>
      <c r="R25" t="b">
        <v>1</v>
      </c>
      <c r="S25" s="2">
        <v>45122</v>
      </c>
    </row>
    <row r="26" spans="1:19" x14ac:dyDescent="0.35">
      <c r="A26" t="s">
        <v>10526</v>
      </c>
      <c r="B26" t="s">
        <v>8825</v>
      </c>
      <c r="D26" t="s">
        <v>10</v>
      </c>
      <c r="F26" t="b">
        <v>0</v>
      </c>
      <c r="G26" s="2">
        <v>42566</v>
      </c>
      <c r="K26" t="s">
        <v>10629</v>
      </c>
      <c r="M26" t="s">
        <v>10</v>
      </c>
      <c r="S26" s="2">
        <v>46203</v>
      </c>
    </row>
    <row r="27" spans="1:19" x14ac:dyDescent="0.35">
      <c r="A27" t="s">
        <v>10527</v>
      </c>
      <c r="B27" t="s">
        <v>8827</v>
      </c>
      <c r="D27" t="s">
        <v>10</v>
      </c>
      <c r="F27" t="b">
        <v>0</v>
      </c>
      <c r="G27" s="2">
        <v>42566</v>
      </c>
      <c r="K27" s="6" t="s">
        <v>10608</v>
      </c>
      <c r="L27" t="s">
        <v>8880</v>
      </c>
      <c r="M27" t="s">
        <v>10</v>
      </c>
      <c r="N27" t="s">
        <v>10630</v>
      </c>
      <c r="Q27" t="s">
        <v>42</v>
      </c>
      <c r="R27" t="b">
        <v>1</v>
      </c>
      <c r="S27" s="2">
        <v>46203</v>
      </c>
    </row>
    <row r="28" spans="1:19" x14ac:dyDescent="0.35">
      <c r="A28" t="s">
        <v>10519</v>
      </c>
      <c r="B28" t="s">
        <v>1165</v>
      </c>
      <c r="D28" t="s">
        <v>10</v>
      </c>
      <c r="F28" t="b">
        <v>0</v>
      </c>
      <c r="G28" s="2">
        <v>42566</v>
      </c>
      <c r="K28" s="6" t="s">
        <v>10609</v>
      </c>
      <c r="L28" t="s">
        <v>8882</v>
      </c>
      <c r="M28" t="s">
        <v>10</v>
      </c>
      <c r="N28" t="s">
        <v>10631</v>
      </c>
      <c r="Q28" t="s">
        <v>42</v>
      </c>
      <c r="R28" t="b">
        <v>1</v>
      </c>
      <c r="S28" s="2">
        <v>46203</v>
      </c>
    </row>
    <row r="29" spans="1:19" x14ac:dyDescent="0.35">
      <c r="A29" t="s">
        <v>10581</v>
      </c>
      <c r="B29" t="s">
        <v>8830</v>
      </c>
      <c r="D29" t="s">
        <v>10</v>
      </c>
      <c r="F29" t="b">
        <v>0</v>
      </c>
      <c r="G29" s="2">
        <v>42566</v>
      </c>
      <c r="K29" s="6" t="s">
        <v>10611</v>
      </c>
      <c r="L29" t="s">
        <v>8886</v>
      </c>
      <c r="M29" t="s">
        <v>10</v>
      </c>
      <c r="N29" t="s">
        <v>10632</v>
      </c>
      <c r="Q29" t="s">
        <v>42</v>
      </c>
      <c r="R29" t="b">
        <v>1</v>
      </c>
      <c r="S29" s="2">
        <v>46203</v>
      </c>
    </row>
    <row r="30" spans="1:19" x14ac:dyDescent="0.35">
      <c r="A30" t="s">
        <v>10582</v>
      </c>
      <c r="B30" t="s">
        <v>8832</v>
      </c>
      <c r="D30" t="s">
        <v>10</v>
      </c>
      <c r="F30" t="b">
        <v>0</v>
      </c>
      <c r="G30" s="2">
        <v>42566</v>
      </c>
      <c r="K30" s="6" t="s">
        <v>10612</v>
      </c>
      <c r="L30" t="s">
        <v>8894</v>
      </c>
      <c r="M30" t="s">
        <v>10</v>
      </c>
      <c r="N30" t="s">
        <v>10633</v>
      </c>
      <c r="Q30" t="s">
        <v>42</v>
      </c>
      <c r="R30" t="b">
        <v>1</v>
      </c>
      <c r="S30" s="2">
        <v>46203</v>
      </c>
    </row>
    <row r="31" spans="1:19" x14ac:dyDescent="0.35">
      <c r="A31" t="s">
        <v>10583</v>
      </c>
      <c r="B31" t="s">
        <v>8834</v>
      </c>
      <c r="D31" t="s">
        <v>10</v>
      </c>
      <c r="F31" t="b">
        <v>0</v>
      </c>
      <c r="G31" s="2">
        <v>42566</v>
      </c>
      <c r="K31" s="6" t="s">
        <v>10613</v>
      </c>
      <c r="L31" t="s">
        <v>1186</v>
      </c>
      <c r="M31" t="s">
        <v>10</v>
      </c>
      <c r="N31" t="s">
        <v>10634</v>
      </c>
      <c r="Q31" t="s">
        <v>42</v>
      </c>
      <c r="R31" t="b">
        <v>1</v>
      </c>
      <c r="S31" s="2">
        <v>46203</v>
      </c>
    </row>
    <row r="32" spans="1:19" x14ac:dyDescent="0.35">
      <c r="A32" t="s">
        <v>10584</v>
      </c>
      <c r="B32" t="s">
        <v>8836</v>
      </c>
      <c r="D32" t="s">
        <v>10</v>
      </c>
      <c r="F32" t="b">
        <v>0</v>
      </c>
      <c r="G32" s="2">
        <v>42566</v>
      </c>
      <c r="K32" s="6" t="s">
        <v>10614</v>
      </c>
      <c r="L32" t="s">
        <v>8897</v>
      </c>
      <c r="M32" t="s">
        <v>10</v>
      </c>
      <c r="N32" t="s">
        <v>10635</v>
      </c>
      <c r="Q32" t="s">
        <v>42</v>
      </c>
      <c r="R32" t="b">
        <v>1</v>
      </c>
      <c r="S32" s="2">
        <v>46203</v>
      </c>
    </row>
    <row r="33" spans="1:19" x14ac:dyDescent="0.35">
      <c r="A33" t="s">
        <v>10585</v>
      </c>
      <c r="B33" t="s">
        <v>8838</v>
      </c>
      <c r="D33" t="s">
        <v>10</v>
      </c>
      <c r="F33" t="b">
        <v>0</v>
      </c>
      <c r="G33" s="2">
        <v>42566</v>
      </c>
      <c r="K33" s="6" t="s">
        <v>10615</v>
      </c>
      <c r="L33" t="s">
        <v>8899</v>
      </c>
      <c r="M33" t="s">
        <v>10</v>
      </c>
      <c r="N33" t="s">
        <v>10636</v>
      </c>
      <c r="Q33" t="s">
        <v>42</v>
      </c>
      <c r="R33" t="b">
        <v>1</v>
      </c>
      <c r="S33" s="2">
        <v>46203</v>
      </c>
    </row>
    <row r="34" spans="1:19" x14ac:dyDescent="0.35">
      <c r="A34" t="s">
        <v>10586</v>
      </c>
      <c r="B34" t="s">
        <v>8840</v>
      </c>
      <c r="D34" t="s">
        <v>10</v>
      </c>
      <c r="F34" t="b">
        <v>0</v>
      </c>
      <c r="G34" s="2">
        <v>42566</v>
      </c>
      <c r="K34" s="6" t="s">
        <v>10616</v>
      </c>
      <c r="L34" t="s">
        <v>1192</v>
      </c>
      <c r="M34" t="s">
        <v>10</v>
      </c>
      <c r="N34" t="s">
        <v>10637</v>
      </c>
      <c r="Q34" t="s">
        <v>42</v>
      </c>
      <c r="R34" t="b">
        <v>1</v>
      </c>
      <c r="S34" s="2">
        <v>46203</v>
      </c>
    </row>
    <row r="35" spans="1:19" x14ac:dyDescent="0.35">
      <c r="A35" t="s">
        <v>10587</v>
      </c>
      <c r="B35" t="s">
        <v>8842</v>
      </c>
      <c r="D35" t="s">
        <v>10</v>
      </c>
      <c r="F35" t="b">
        <v>0</v>
      </c>
      <c r="G35" s="2">
        <v>42566</v>
      </c>
      <c r="I35" s="2">
        <v>43661</v>
      </c>
      <c r="K35" s="6" t="s">
        <v>10617</v>
      </c>
      <c r="L35" t="s">
        <v>8902</v>
      </c>
      <c r="M35" t="s">
        <v>10</v>
      </c>
      <c r="N35" t="s">
        <v>10638</v>
      </c>
      <c r="Q35" t="s">
        <v>42</v>
      </c>
      <c r="R35" t="b">
        <v>1</v>
      </c>
      <c r="S35" s="2">
        <v>46203</v>
      </c>
    </row>
    <row r="36" spans="1:19" x14ac:dyDescent="0.35">
      <c r="A36" t="s">
        <v>10588</v>
      </c>
      <c r="B36" t="s">
        <v>1150</v>
      </c>
      <c r="D36" t="s">
        <v>10</v>
      </c>
      <c r="F36" t="b">
        <v>0</v>
      </c>
      <c r="G36" s="2">
        <v>41827</v>
      </c>
      <c r="K36" s="6" t="s">
        <v>10618</v>
      </c>
      <c r="L36" t="s">
        <v>8904</v>
      </c>
      <c r="M36" t="s">
        <v>10</v>
      </c>
      <c r="N36" t="s">
        <v>10639</v>
      </c>
      <c r="Q36" t="s">
        <v>42</v>
      </c>
      <c r="R36" t="b">
        <v>1</v>
      </c>
      <c r="S36" s="2">
        <v>46203</v>
      </c>
    </row>
    <row r="37" spans="1:19" x14ac:dyDescent="0.35">
      <c r="A37" t="s">
        <v>10589</v>
      </c>
      <c r="B37" t="s">
        <v>8845</v>
      </c>
      <c r="D37" t="s">
        <v>10</v>
      </c>
      <c r="F37" t="b">
        <v>0</v>
      </c>
      <c r="G37" s="2">
        <v>42566</v>
      </c>
      <c r="I37" s="2">
        <v>43661</v>
      </c>
      <c r="K37" s="6" t="s">
        <v>10619</v>
      </c>
      <c r="L37" t="s">
        <v>8906</v>
      </c>
      <c r="M37" t="s">
        <v>10</v>
      </c>
      <c r="N37" t="s">
        <v>10640</v>
      </c>
      <c r="Q37" t="s">
        <v>42</v>
      </c>
      <c r="R37" t="b">
        <v>1</v>
      </c>
      <c r="S37" s="2">
        <v>46203</v>
      </c>
    </row>
    <row r="38" spans="1:19" x14ac:dyDescent="0.35">
      <c r="A38" t="s">
        <v>10590</v>
      </c>
      <c r="B38" t="s">
        <v>8847</v>
      </c>
      <c r="D38" t="s">
        <v>10</v>
      </c>
      <c r="F38" t="b">
        <v>0</v>
      </c>
      <c r="G38" s="2">
        <v>42566</v>
      </c>
      <c r="K38" s="6" t="s">
        <v>10620</v>
      </c>
      <c r="L38" t="s">
        <v>8908</v>
      </c>
      <c r="M38" t="s">
        <v>10</v>
      </c>
      <c r="N38" t="s">
        <v>10641</v>
      </c>
      <c r="Q38" t="s">
        <v>42</v>
      </c>
      <c r="R38" t="b">
        <v>1</v>
      </c>
      <c r="S38" s="2">
        <v>46203</v>
      </c>
    </row>
    <row r="39" spans="1:19" x14ac:dyDescent="0.35">
      <c r="A39" t="s">
        <v>10591</v>
      </c>
      <c r="B39" t="s">
        <v>8849</v>
      </c>
      <c r="D39" t="s">
        <v>10</v>
      </c>
      <c r="F39" t="b">
        <v>0</v>
      </c>
      <c r="G39" s="2">
        <v>43296</v>
      </c>
      <c r="K39" t="s">
        <v>10642</v>
      </c>
      <c r="M39" t="s">
        <v>10</v>
      </c>
      <c r="S39" s="2">
        <v>46203</v>
      </c>
    </row>
    <row r="40" spans="1:19" x14ac:dyDescent="0.35">
      <c r="A40" t="s">
        <v>10592</v>
      </c>
      <c r="B40" t="s">
        <v>8851</v>
      </c>
      <c r="D40" t="s">
        <v>10</v>
      </c>
      <c r="F40" t="b">
        <v>0</v>
      </c>
      <c r="G40" s="2">
        <v>43296</v>
      </c>
      <c r="K40" s="6" t="s">
        <v>10595</v>
      </c>
      <c r="L40" t="s">
        <v>8857</v>
      </c>
      <c r="M40" t="s">
        <v>10</v>
      </c>
      <c r="N40" t="s">
        <v>10595</v>
      </c>
      <c r="Q40" t="s">
        <v>42</v>
      </c>
      <c r="R40" t="b">
        <v>1</v>
      </c>
      <c r="S40" s="2">
        <v>46203</v>
      </c>
    </row>
    <row r="41" spans="1:19" x14ac:dyDescent="0.35">
      <c r="A41" t="s">
        <v>10593</v>
      </c>
      <c r="B41" t="s">
        <v>8853</v>
      </c>
      <c r="D41" t="s">
        <v>10</v>
      </c>
      <c r="F41" t="b">
        <v>0</v>
      </c>
      <c r="G41" s="2">
        <v>43296</v>
      </c>
      <c r="K41" s="6" t="s">
        <v>10596</v>
      </c>
      <c r="L41" t="s">
        <v>1168</v>
      </c>
      <c r="M41" t="s">
        <v>10</v>
      </c>
      <c r="N41" t="s">
        <v>10596</v>
      </c>
      <c r="Q41" t="s">
        <v>42</v>
      </c>
      <c r="R41" t="b">
        <v>1</v>
      </c>
      <c r="S41" s="2">
        <v>46203</v>
      </c>
    </row>
    <row r="42" spans="1:19" x14ac:dyDescent="0.35">
      <c r="A42" t="s">
        <v>10594</v>
      </c>
      <c r="B42" t="s">
        <v>8855</v>
      </c>
      <c r="D42" t="s">
        <v>10</v>
      </c>
      <c r="F42" t="b">
        <v>0</v>
      </c>
      <c r="G42" s="2">
        <v>43296</v>
      </c>
      <c r="K42" s="6" t="s">
        <v>10600</v>
      </c>
      <c r="L42" t="s">
        <v>8866</v>
      </c>
      <c r="M42" t="s">
        <v>10</v>
      </c>
      <c r="N42" t="s">
        <v>10600</v>
      </c>
      <c r="Q42" t="s">
        <v>42</v>
      </c>
      <c r="R42" t="b">
        <v>1</v>
      </c>
      <c r="S42" s="2">
        <v>46203</v>
      </c>
    </row>
    <row r="43" spans="1:19" x14ac:dyDescent="0.35">
      <c r="A43" t="s">
        <v>10595</v>
      </c>
      <c r="B43" t="s">
        <v>8857</v>
      </c>
      <c r="D43" t="s">
        <v>10</v>
      </c>
      <c r="F43" t="b">
        <v>0</v>
      </c>
      <c r="G43" s="2">
        <v>43661</v>
      </c>
      <c r="K43" s="6" t="s">
        <v>10623</v>
      </c>
      <c r="L43" t="s">
        <v>8928</v>
      </c>
      <c r="M43" t="s">
        <v>10</v>
      </c>
      <c r="N43" t="s">
        <v>10623</v>
      </c>
      <c r="Q43" t="s">
        <v>42</v>
      </c>
      <c r="R43" t="b">
        <v>1</v>
      </c>
      <c r="S43" s="2">
        <v>46203</v>
      </c>
    </row>
    <row r="44" spans="1:19" x14ac:dyDescent="0.35">
      <c r="A44" t="s">
        <v>10596</v>
      </c>
      <c r="B44" t="s">
        <v>1168</v>
      </c>
      <c r="D44" t="s">
        <v>10</v>
      </c>
      <c r="F44" t="b">
        <v>0</v>
      </c>
      <c r="G44" s="2">
        <v>43661</v>
      </c>
      <c r="K44" s="6" t="s">
        <v>10622</v>
      </c>
      <c r="L44" t="s">
        <v>8912</v>
      </c>
      <c r="M44" t="s">
        <v>10</v>
      </c>
      <c r="N44" t="s">
        <v>10622</v>
      </c>
      <c r="Q44" t="s">
        <v>42</v>
      </c>
      <c r="R44" t="b">
        <v>1</v>
      </c>
      <c r="S44" s="2">
        <v>46203</v>
      </c>
    </row>
    <row r="45" spans="1:19" x14ac:dyDescent="0.35">
      <c r="A45" t="s">
        <v>10597</v>
      </c>
      <c r="B45" t="s">
        <v>8860</v>
      </c>
      <c r="D45" t="s">
        <v>10</v>
      </c>
      <c r="F45" t="b">
        <v>0</v>
      </c>
      <c r="G45" s="2">
        <v>43661</v>
      </c>
      <c r="K45" s="6" t="s">
        <v>10598</v>
      </c>
      <c r="L45" t="s">
        <v>8862</v>
      </c>
      <c r="M45" t="s">
        <v>10</v>
      </c>
      <c r="N45" t="s">
        <v>10598</v>
      </c>
      <c r="Q45" t="s">
        <v>42</v>
      </c>
      <c r="R45" t="b">
        <v>1</v>
      </c>
      <c r="S45" s="2">
        <v>46203</v>
      </c>
    </row>
    <row r="46" spans="1:19" x14ac:dyDescent="0.35">
      <c r="A46" t="s">
        <v>10598</v>
      </c>
      <c r="B46" t="s">
        <v>8862</v>
      </c>
      <c r="D46" t="s">
        <v>10</v>
      </c>
      <c r="F46" t="b">
        <v>0</v>
      </c>
      <c r="G46" s="2">
        <v>43661</v>
      </c>
      <c r="K46" s="6" t="s">
        <v>10590</v>
      </c>
      <c r="L46" t="s">
        <v>8847</v>
      </c>
      <c r="M46" t="s">
        <v>10</v>
      </c>
      <c r="N46" t="s">
        <v>10590</v>
      </c>
      <c r="Q46" t="s">
        <v>42</v>
      </c>
      <c r="R46" t="b">
        <v>1</v>
      </c>
      <c r="S46" s="2">
        <v>46203</v>
      </c>
    </row>
    <row r="47" spans="1:19" x14ac:dyDescent="0.35">
      <c r="A47" t="s">
        <v>10599</v>
      </c>
      <c r="B47" t="s">
        <v>8864</v>
      </c>
      <c r="D47" t="s">
        <v>10</v>
      </c>
      <c r="F47" t="b">
        <v>0</v>
      </c>
      <c r="G47" s="2">
        <v>41827</v>
      </c>
      <c r="K47" s="6" t="s">
        <v>10624</v>
      </c>
      <c r="L47" t="s">
        <v>8930</v>
      </c>
      <c r="M47" t="s">
        <v>10</v>
      </c>
      <c r="N47" t="s">
        <v>10624</v>
      </c>
      <c r="Q47" t="s">
        <v>42</v>
      </c>
      <c r="R47" t="b">
        <v>1</v>
      </c>
      <c r="S47" s="2">
        <v>46203</v>
      </c>
    </row>
    <row r="48" spans="1:19" x14ac:dyDescent="0.35">
      <c r="A48" t="s">
        <v>10600</v>
      </c>
      <c r="B48" t="s">
        <v>8866</v>
      </c>
      <c r="D48" t="s">
        <v>10</v>
      </c>
      <c r="F48" t="b">
        <v>0</v>
      </c>
      <c r="G48" s="2">
        <v>43661</v>
      </c>
      <c r="K48" t="s">
        <v>10643</v>
      </c>
      <c r="M48" t="s">
        <v>10</v>
      </c>
      <c r="S48" s="2">
        <v>41827</v>
      </c>
    </row>
    <row r="49" spans="1:22" x14ac:dyDescent="0.35">
      <c r="A49" t="s">
        <v>10601</v>
      </c>
      <c r="B49" t="s">
        <v>8868</v>
      </c>
      <c r="D49" t="s">
        <v>10</v>
      </c>
      <c r="F49" t="b">
        <v>0</v>
      </c>
      <c r="G49" s="2">
        <v>45122</v>
      </c>
      <c r="K49" s="6" t="s">
        <v>9042</v>
      </c>
      <c r="L49" t="s">
        <v>1116</v>
      </c>
      <c r="M49" t="s">
        <v>10</v>
      </c>
      <c r="N49" t="s">
        <v>9042</v>
      </c>
      <c r="P49" t="s">
        <v>8991</v>
      </c>
      <c r="Q49" t="s">
        <v>42</v>
      </c>
      <c r="R49" t="b">
        <v>1</v>
      </c>
      <c r="S49" s="2">
        <v>41827</v>
      </c>
    </row>
    <row r="50" spans="1:22" x14ac:dyDescent="0.35">
      <c r="A50" t="s">
        <v>10602</v>
      </c>
      <c r="B50" t="s">
        <v>9394</v>
      </c>
      <c r="D50" t="s">
        <v>10</v>
      </c>
      <c r="F50" t="b">
        <v>0</v>
      </c>
      <c r="G50" s="2">
        <v>45122</v>
      </c>
      <c r="K50" s="7" t="s">
        <v>10566</v>
      </c>
      <c r="L50" t="s">
        <v>8797</v>
      </c>
      <c r="M50" t="s">
        <v>10</v>
      </c>
      <c r="N50" t="s">
        <v>10566</v>
      </c>
      <c r="Q50" t="s">
        <v>8992</v>
      </c>
      <c r="R50" t="b">
        <v>1</v>
      </c>
      <c r="S50" s="2">
        <v>41827</v>
      </c>
      <c r="V50" s="2">
        <v>45122</v>
      </c>
    </row>
    <row r="51" spans="1:22" x14ac:dyDescent="0.35">
      <c r="A51" t="s">
        <v>10603</v>
      </c>
      <c r="B51" t="s">
        <v>8870</v>
      </c>
      <c r="D51" t="s">
        <v>10</v>
      </c>
      <c r="F51" t="b">
        <v>0</v>
      </c>
      <c r="G51" s="2">
        <v>45122</v>
      </c>
      <c r="K51" s="7" t="s">
        <v>10568</v>
      </c>
      <c r="L51" t="s">
        <v>8800</v>
      </c>
      <c r="M51" t="s">
        <v>10</v>
      </c>
      <c r="N51" t="s">
        <v>10568</v>
      </c>
      <c r="Q51" t="s">
        <v>8992</v>
      </c>
      <c r="R51" t="b">
        <v>1</v>
      </c>
      <c r="S51" s="2">
        <v>41827</v>
      </c>
      <c r="V51" s="2">
        <v>45122</v>
      </c>
    </row>
    <row r="52" spans="1:22" x14ac:dyDescent="0.35">
      <c r="A52" t="s">
        <v>10604</v>
      </c>
      <c r="B52" t="s">
        <v>8872</v>
      </c>
      <c r="D52" t="s">
        <v>10</v>
      </c>
      <c r="F52" t="b">
        <v>0</v>
      </c>
      <c r="G52" s="2">
        <v>45122</v>
      </c>
      <c r="K52" t="s">
        <v>10644</v>
      </c>
      <c r="M52" t="s">
        <v>10</v>
      </c>
      <c r="S52" s="2">
        <v>41827</v>
      </c>
    </row>
    <row r="53" spans="1:22" x14ac:dyDescent="0.35">
      <c r="A53" t="s">
        <v>10605</v>
      </c>
      <c r="B53" t="s">
        <v>8874</v>
      </c>
      <c r="D53" t="s">
        <v>10</v>
      </c>
      <c r="F53" t="b">
        <v>0</v>
      </c>
      <c r="G53" s="2">
        <v>45122</v>
      </c>
      <c r="K53" s="6" t="s">
        <v>10562</v>
      </c>
      <c r="L53" t="s">
        <v>8754</v>
      </c>
      <c r="M53" t="s">
        <v>10</v>
      </c>
      <c r="N53" t="s">
        <v>10562</v>
      </c>
      <c r="Q53" t="s">
        <v>42</v>
      </c>
      <c r="R53" t="b">
        <v>1</v>
      </c>
      <c r="S53" s="2">
        <v>41827</v>
      </c>
    </row>
    <row r="54" spans="1:22" x14ac:dyDescent="0.35">
      <c r="A54" t="s">
        <v>10606</v>
      </c>
      <c r="B54" t="s">
        <v>8876</v>
      </c>
      <c r="D54" t="s">
        <v>10</v>
      </c>
      <c r="F54" t="b">
        <v>0</v>
      </c>
      <c r="G54" s="2">
        <v>45122</v>
      </c>
      <c r="K54" s="6" t="s">
        <v>10564</v>
      </c>
      <c r="L54" t="s">
        <v>1217</v>
      </c>
      <c r="M54" t="s">
        <v>10</v>
      </c>
      <c r="N54" t="s">
        <v>10564</v>
      </c>
      <c r="Q54" t="s">
        <v>42</v>
      </c>
      <c r="R54" t="b">
        <v>1</v>
      </c>
      <c r="S54" s="2">
        <v>41827</v>
      </c>
    </row>
    <row r="55" spans="1:22" x14ac:dyDescent="0.35">
      <c r="A55" t="s">
        <v>10607</v>
      </c>
      <c r="B55" t="s">
        <v>8878</v>
      </c>
      <c r="D55" t="s">
        <v>10</v>
      </c>
      <c r="F55" t="b">
        <v>0</v>
      </c>
      <c r="G55" s="2">
        <v>45122</v>
      </c>
      <c r="K55" t="s">
        <v>10645</v>
      </c>
      <c r="M55" t="s">
        <v>10</v>
      </c>
      <c r="S55" s="2">
        <v>41827</v>
      </c>
    </row>
    <row r="56" spans="1:22" x14ac:dyDescent="0.35">
      <c r="A56" t="s">
        <v>10608</v>
      </c>
      <c r="B56" t="s">
        <v>8880</v>
      </c>
      <c r="D56" t="s">
        <v>10</v>
      </c>
      <c r="F56" t="b">
        <v>0</v>
      </c>
      <c r="G56" s="2">
        <v>46203</v>
      </c>
      <c r="K56" s="6" t="s">
        <v>9042</v>
      </c>
      <c r="L56" t="s">
        <v>1116</v>
      </c>
      <c r="M56" t="s">
        <v>10</v>
      </c>
      <c r="N56" t="s">
        <v>9042</v>
      </c>
      <c r="P56" t="s">
        <v>8991</v>
      </c>
      <c r="Q56" t="s">
        <v>42</v>
      </c>
      <c r="R56" t="b">
        <v>1</v>
      </c>
      <c r="S56" s="2">
        <v>41827</v>
      </c>
    </row>
    <row r="57" spans="1:22" x14ac:dyDescent="0.35">
      <c r="A57" t="s">
        <v>10609</v>
      </c>
      <c r="B57" t="s">
        <v>8882</v>
      </c>
      <c r="D57" t="s">
        <v>10</v>
      </c>
      <c r="F57" t="b">
        <v>0</v>
      </c>
      <c r="G57" s="2">
        <v>46203</v>
      </c>
      <c r="K57" s="7" t="s">
        <v>10567</v>
      </c>
      <c r="L57" t="s">
        <v>1139</v>
      </c>
      <c r="M57" t="s">
        <v>10</v>
      </c>
      <c r="N57" t="s">
        <v>10567</v>
      </c>
      <c r="Q57" t="s">
        <v>8992</v>
      </c>
      <c r="R57" t="b">
        <v>1</v>
      </c>
      <c r="S57" s="2">
        <v>41827</v>
      </c>
    </row>
    <row r="58" spans="1:22" x14ac:dyDescent="0.35">
      <c r="A58" t="s">
        <v>10610</v>
      </c>
      <c r="B58" t="s">
        <v>8884</v>
      </c>
      <c r="D58" t="s">
        <v>10</v>
      </c>
      <c r="F58" t="b">
        <v>0</v>
      </c>
      <c r="G58" s="2">
        <v>41827</v>
      </c>
      <c r="K58" s="7" t="s">
        <v>10563</v>
      </c>
      <c r="L58" t="s">
        <v>8774</v>
      </c>
      <c r="M58" t="s">
        <v>10</v>
      </c>
      <c r="N58" t="s">
        <v>10563</v>
      </c>
      <c r="Q58" t="s">
        <v>8992</v>
      </c>
      <c r="R58" t="b">
        <v>1</v>
      </c>
      <c r="S58" s="2">
        <v>41827</v>
      </c>
      <c r="U58" s="2">
        <v>41639</v>
      </c>
    </row>
    <row r="59" spans="1:22" x14ac:dyDescent="0.35">
      <c r="A59" t="s">
        <v>10611</v>
      </c>
      <c r="B59" t="s">
        <v>8886</v>
      </c>
      <c r="D59" t="s">
        <v>10</v>
      </c>
      <c r="F59" t="b">
        <v>0</v>
      </c>
      <c r="G59" s="2">
        <v>46203</v>
      </c>
      <c r="K59" t="s">
        <v>10646</v>
      </c>
      <c r="M59" t="s">
        <v>10</v>
      </c>
      <c r="S59" s="2">
        <v>42277</v>
      </c>
      <c r="V59" s="2">
        <v>44027</v>
      </c>
    </row>
    <row r="60" spans="1:22" x14ac:dyDescent="0.35">
      <c r="A60" t="s">
        <v>10612</v>
      </c>
      <c r="B60" t="s">
        <v>8894</v>
      </c>
      <c r="D60" t="s">
        <v>10</v>
      </c>
      <c r="F60" t="b">
        <v>0</v>
      </c>
      <c r="G60" s="2">
        <v>46203</v>
      </c>
      <c r="K60" s="6" t="s">
        <v>10570</v>
      </c>
      <c r="L60" t="s">
        <v>8804</v>
      </c>
      <c r="M60" t="s">
        <v>10</v>
      </c>
      <c r="N60" t="s">
        <v>10647</v>
      </c>
      <c r="Q60" t="s">
        <v>42</v>
      </c>
      <c r="R60" t="b">
        <v>1</v>
      </c>
      <c r="S60" s="2">
        <v>42277</v>
      </c>
      <c r="V60" s="2">
        <v>44027</v>
      </c>
    </row>
    <row r="61" spans="1:22" x14ac:dyDescent="0.35">
      <c r="A61" t="s">
        <v>10613</v>
      </c>
      <c r="B61" t="s">
        <v>1186</v>
      </c>
      <c r="D61" t="s">
        <v>10</v>
      </c>
      <c r="F61" t="b">
        <v>0</v>
      </c>
      <c r="G61" s="2">
        <v>46203</v>
      </c>
      <c r="K61" s="6" t="s">
        <v>10571</v>
      </c>
      <c r="L61" t="s">
        <v>8806</v>
      </c>
      <c r="M61" t="s">
        <v>10</v>
      </c>
      <c r="N61" t="s">
        <v>10648</v>
      </c>
      <c r="Q61" t="s">
        <v>42</v>
      </c>
      <c r="R61" t="b">
        <v>1</v>
      </c>
      <c r="S61" s="2">
        <v>42277</v>
      </c>
      <c r="V61" s="2">
        <v>44027</v>
      </c>
    </row>
    <row r="62" spans="1:22" x14ac:dyDescent="0.35">
      <c r="A62" t="s">
        <v>10614</v>
      </c>
      <c r="B62" t="s">
        <v>8897</v>
      </c>
      <c r="D62" t="s">
        <v>10</v>
      </c>
      <c r="F62" t="b">
        <v>0</v>
      </c>
      <c r="G62" s="2">
        <v>46203</v>
      </c>
      <c r="K62" s="6" t="s">
        <v>10572</v>
      </c>
      <c r="L62" t="s">
        <v>8808</v>
      </c>
      <c r="M62" t="s">
        <v>10</v>
      </c>
      <c r="N62" t="s">
        <v>10649</v>
      </c>
      <c r="Q62" t="s">
        <v>42</v>
      </c>
      <c r="R62" t="b">
        <v>1</v>
      </c>
      <c r="S62" s="2">
        <v>42277</v>
      </c>
    </row>
    <row r="63" spans="1:22" x14ac:dyDescent="0.35">
      <c r="A63" t="s">
        <v>10615</v>
      </c>
      <c r="B63" t="s">
        <v>8899</v>
      </c>
      <c r="D63" t="s">
        <v>10</v>
      </c>
      <c r="F63" t="b">
        <v>0</v>
      </c>
      <c r="G63" s="2">
        <v>46203</v>
      </c>
      <c r="K63" s="6" t="s">
        <v>10573</v>
      </c>
      <c r="L63" t="s">
        <v>8810</v>
      </c>
      <c r="M63" t="s">
        <v>10</v>
      </c>
      <c r="N63" t="s">
        <v>10650</v>
      </c>
      <c r="Q63" t="s">
        <v>42</v>
      </c>
      <c r="R63" t="b">
        <v>1</v>
      </c>
      <c r="S63" s="2">
        <v>42277</v>
      </c>
      <c r="V63" s="2">
        <v>44027</v>
      </c>
    </row>
    <row r="64" spans="1:22" x14ac:dyDescent="0.35">
      <c r="A64" t="s">
        <v>10616</v>
      </c>
      <c r="B64" t="s">
        <v>1192</v>
      </c>
      <c r="D64" t="s">
        <v>10</v>
      </c>
      <c r="F64" t="b">
        <v>0</v>
      </c>
      <c r="G64" s="2">
        <v>46203</v>
      </c>
      <c r="K64" s="6" t="s">
        <v>10574</v>
      </c>
      <c r="L64" t="s">
        <v>1171</v>
      </c>
      <c r="M64" t="s">
        <v>10</v>
      </c>
      <c r="N64" t="s">
        <v>10651</v>
      </c>
      <c r="Q64" t="s">
        <v>42</v>
      </c>
      <c r="R64" t="b">
        <v>1</v>
      </c>
      <c r="S64" s="2">
        <v>42277</v>
      </c>
      <c r="V64" s="2">
        <v>44027</v>
      </c>
    </row>
    <row r="65" spans="1:22" x14ac:dyDescent="0.35">
      <c r="A65" t="s">
        <v>10617</v>
      </c>
      <c r="B65" t="s">
        <v>8902</v>
      </c>
      <c r="D65" t="s">
        <v>10</v>
      </c>
      <c r="F65" t="b">
        <v>0</v>
      </c>
      <c r="G65" s="2">
        <v>46203</v>
      </c>
      <c r="K65" s="6" t="s">
        <v>10575</v>
      </c>
      <c r="L65" t="s">
        <v>8813</v>
      </c>
      <c r="M65" t="s">
        <v>10</v>
      </c>
      <c r="N65" t="s">
        <v>10652</v>
      </c>
      <c r="Q65" t="s">
        <v>42</v>
      </c>
      <c r="R65" t="b">
        <v>1</v>
      </c>
      <c r="S65" s="2">
        <v>42277</v>
      </c>
      <c r="V65" s="2">
        <v>44027</v>
      </c>
    </row>
    <row r="66" spans="1:22" x14ac:dyDescent="0.35">
      <c r="A66" t="s">
        <v>10618</v>
      </c>
      <c r="B66" t="s">
        <v>8904</v>
      </c>
      <c r="D66" t="s">
        <v>10</v>
      </c>
      <c r="F66" t="b">
        <v>0</v>
      </c>
      <c r="G66" s="2">
        <v>46203</v>
      </c>
      <c r="K66" s="6" t="s">
        <v>10576</v>
      </c>
      <c r="L66" t="s">
        <v>8815</v>
      </c>
      <c r="M66" t="s">
        <v>10</v>
      </c>
      <c r="N66" t="s">
        <v>10653</v>
      </c>
      <c r="Q66" t="s">
        <v>42</v>
      </c>
      <c r="R66" t="b">
        <v>1</v>
      </c>
      <c r="S66" s="2">
        <v>42277</v>
      </c>
      <c r="V66" s="2">
        <v>44027</v>
      </c>
    </row>
    <row r="67" spans="1:22" x14ac:dyDescent="0.35">
      <c r="A67" t="s">
        <v>10619</v>
      </c>
      <c r="B67" t="s">
        <v>8906</v>
      </c>
      <c r="D67" t="s">
        <v>10</v>
      </c>
      <c r="F67" t="b">
        <v>0</v>
      </c>
      <c r="G67" s="2">
        <v>46203</v>
      </c>
      <c r="K67" s="6" t="s">
        <v>10577</v>
      </c>
      <c r="L67" t="s">
        <v>8817</v>
      </c>
      <c r="M67" t="s">
        <v>10</v>
      </c>
      <c r="N67" t="s">
        <v>10654</v>
      </c>
      <c r="Q67" t="s">
        <v>42</v>
      </c>
      <c r="R67" t="b">
        <v>1</v>
      </c>
      <c r="S67" s="2">
        <v>42277</v>
      </c>
      <c r="V67" s="2">
        <v>44027</v>
      </c>
    </row>
    <row r="68" spans="1:22" x14ac:dyDescent="0.35">
      <c r="A68" t="s">
        <v>10620</v>
      </c>
      <c r="B68" t="s">
        <v>8908</v>
      </c>
      <c r="D68" t="s">
        <v>10</v>
      </c>
      <c r="F68" t="b">
        <v>0</v>
      </c>
      <c r="G68" s="2">
        <v>46203</v>
      </c>
      <c r="K68" s="6" t="s">
        <v>10578</v>
      </c>
      <c r="L68" t="s">
        <v>8819</v>
      </c>
      <c r="M68" t="s">
        <v>10</v>
      </c>
      <c r="N68" t="s">
        <v>10655</v>
      </c>
      <c r="Q68" t="s">
        <v>42</v>
      </c>
      <c r="R68" t="b">
        <v>1</v>
      </c>
      <c r="S68" s="2">
        <v>42277</v>
      </c>
    </row>
    <row r="69" spans="1:22" x14ac:dyDescent="0.35">
      <c r="A69" t="s">
        <v>10621</v>
      </c>
      <c r="B69" t="s">
        <v>8910</v>
      </c>
      <c r="D69" t="s">
        <v>10</v>
      </c>
      <c r="F69" t="b">
        <v>0</v>
      </c>
      <c r="G69" s="2">
        <v>41827</v>
      </c>
      <c r="K69" s="6" t="s">
        <v>10579</v>
      </c>
      <c r="L69" t="s">
        <v>8821</v>
      </c>
      <c r="M69" t="s">
        <v>10</v>
      </c>
      <c r="N69" t="s">
        <v>10656</v>
      </c>
      <c r="Q69" t="s">
        <v>42</v>
      </c>
      <c r="R69" t="b">
        <v>1</v>
      </c>
      <c r="S69" s="2">
        <v>42277</v>
      </c>
    </row>
    <row r="70" spans="1:22" x14ac:dyDescent="0.35">
      <c r="A70" t="s">
        <v>10622</v>
      </c>
      <c r="B70" t="s">
        <v>8912</v>
      </c>
      <c r="D70" t="s">
        <v>10</v>
      </c>
      <c r="F70" t="b">
        <v>0</v>
      </c>
      <c r="G70" s="2">
        <v>46203</v>
      </c>
      <c r="K70" t="s">
        <v>10657</v>
      </c>
      <c r="M70" t="s">
        <v>10</v>
      </c>
      <c r="S70" s="2">
        <v>42566</v>
      </c>
      <c r="V70" s="2">
        <v>43296</v>
      </c>
    </row>
    <row r="71" spans="1:22" x14ac:dyDescent="0.35">
      <c r="A71" t="s">
        <v>10623</v>
      </c>
      <c r="B71" t="s">
        <v>8928</v>
      </c>
      <c r="D71" t="s">
        <v>10</v>
      </c>
      <c r="F71" t="b">
        <v>0</v>
      </c>
      <c r="G71" s="2">
        <v>46203</v>
      </c>
      <c r="K71" s="6" t="s">
        <v>9042</v>
      </c>
      <c r="L71" t="s">
        <v>1116</v>
      </c>
      <c r="M71" t="s">
        <v>10</v>
      </c>
      <c r="N71" t="s">
        <v>9042</v>
      </c>
      <c r="P71" t="s">
        <v>8991</v>
      </c>
      <c r="Q71" t="s">
        <v>42</v>
      </c>
      <c r="R71" t="b">
        <v>1</v>
      </c>
      <c r="S71" s="2">
        <v>42566</v>
      </c>
    </row>
    <row r="72" spans="1:22" x14ac:dyDescent="0.35">
      <c r="A72" t="s">
        <v>10624</v>
      </c>
      <c r="B72" t="s">
        <v>8930</v>
      </c>
      <c r="D72" t="s">
        <v>10</v>
      </c>
      <c r="F72" t="b">
        <v>0</v>
      </c>
      <c r="G72" s="2">
        <v>46203</v>
      </c>
      <c r="K72" s="7" t="s">
        <v>10526</v>
      </c>
      <c r="L72" t="s">
        <v>8825</v>
      </c>
      <c r="M72" t="s">
        <v>10</v>
      </c>
      <c r="N72" t="s">
        <v>10526</v>
      </c>
      <c r="Q72" t="s">
        <v>8992</v>
      </c>
      <c r="R72" t="b">
        <v>1</v>
      </c>
      <c r="S72" s="2">
        <v>42566</v>
      </c>
    </row>
    <row r="73" spans="1:22" x14ac:dyDescent="0.35">
      <c r="A73" t="s">
        <v>10625</v>
      </c>
      <c r="B73" t="s">
        <v>8945</v>
      </c>
      <c r="D73" t="s">
        <v>10</v>
      </c>
      <c r="F73" t="b">
        <v>0</v>
      </c>
      <c r="G73" s="2">
        <v>41827</v>
      </c>
      <c r="K73" s="7" t="s">
        <v>10527</v>
      </c>
      <c r="L73" t="s">
        <v>8827</v>
      </c>
      <c r="M73" t="s">
        <v>10</v>
      </c>
      <c r="N73" t="s">
        <v>10527</v>
      </c>
      <c r="Q73" t="s">
        <v>8992</v>
      </c>
      <c r="R73" t="b">
        <v>1</v>
      </c>
      <c r="S73" s="2">
        <v>42566</v>
      </c>
    </row>
    <row r="74" spans="1:22" x14ac:dyDescent="0.35">
      <c r="A74" t="s">
        <v>10626</v>
      </c>
      <c r="B74" t="s">
        <v>8966</v>
      </c>
      <c r="D74" t="s">
        <v>10</v>
      </c>
      <c r="F74" t="b">
        <v>0</v>
      </c>
      <c r="G74" s="2">
        <v>41827</v>
      </c>
      <c r="K74" s="7" t="s">
        <v>10519</v>
      </c>
      <c r="L74" t="s">
        <v>1165</v>
      </c>
      <c r="M74" t="s">
        <v>10</v>
      </c>
      <c r="N74" t="s">
        <v>10519</v>
      </c>
      <c r="Q74" t="s">
        <v>8992</v>
      </c>
      <c r="R74" t="b">
        <v>1</v>
      </c>
      <c r="S74" s="2">
        <v>42566</v>
      </c>
    </row>
    <row r="75" spans="1:22" x14ac:dyDescent="0.35">
      <c r="K75" s="7" t="s">
        <v>10581</v>
      </c>
      <c r="L75" t="s">
        <v>8830</v>
      </c>
      <c r="M75" t="s">
        <v>10</v>
      </c>
      <c r="N75" t="s">
        <v>10581</v>
      </c>
      <c r="P75" t="s">
        <v>8991</v>
      </c>
      <c r="Q75" t="s">
        <v>8992</v>
      </c>
      <c r="R75" t="b">
        <v>1</v>
      </c>
      <c r="S75" s="2">
        <v>42566</v>
      </c>
    </row>
    <row r="76" spans="1:22" x14ac:dyDescent="0.35">
      <c r="K76" s="8" t="s">
        <v>10591</v>
      </c>
      <c r="L76" t="s">
        <v>8849</v>
      </c>
      <c r="M76" t="s">
        <v>10</v>
      </c>
      <c r="N76" t="s">
        <v>10591</v>
      </c>
      <c r="Q76" t="s">
        <v>8992</v>
      </c>
      <c r="R76" t="b">
        <v>1</v>
      </c>
      <c r="S76" s="2">
        <v>43296</v>
      </c>
    </row>
    <row r="77" spans="1:22" x14ac:dyDescent="0.35">
      <c r="K77" s="8" t="s">
        <v>10594</v>
      </c>
      <c r="L77" t="s">
        <v>8855</v>
      </c>
      <c r="M77" t="s">
        <v>10</v>
      </c>
      <c r="N77" t="s">
        <v>10594</v>
      </c>
      <c r="Q77" t="s">
        <v>8992</v>
      </c>
      <c r="R77" t="b">
        <v>1</v>
      </c>
      <c r="S77" s="2">
        <v>43296</v>
      </c>
    </row>
    <row r="78" spans="1:22" x14ac:dyDescent="0.35">
      <c r="K78" t="s">
        <v>10658</v>
      </c>
      <c r="M78" t="s">
        <v>10</v>
      </c>
      <c r="S78" s="2">
        <v>42566</v>
      </c>
      <c r="U78" s="2">
        <v>43661</v>
      </c>
    </row>
    <row r="79" spans="1:22" x14ac:dyDescent="0.35">
      <c r="K79" s="6" t="s">
        <v>9042</v>
      </c>
      <c r="L79" t="s">
        <v>1116</v>
      </c>
      <c r="M79" t="s">
        <v>10</v>
      </c>
      <c r="N79" t="s">
        <v>9042</v>
      </c>
      <c r="P79" t="s">
        <v>8991</v>
      </c>
      <c r="Q79" t="s">
        <v>42</v>
      </c>
      <c r="R79" t="b">
        <v>1</v>
      </c>
      <c r="S79" s="2">
        <v>42566</v>
      </c>
    </row>
    <row r="80" spans="1:22" x14ac:dyDescent="0.35">
      <c r="K80" s="7" t="s">
        <v>10582</v>
      </c>
      <c r="L80" t="s">
        <v>8832</v>
      </c>
      <c r="M80" t="s">
        <v>10</v>
      </c>
      <c r="N80" t="s">
        <v>10582</v>
      </c>
      <c r="P80" t="s">
        <v>8991</v>
      </c>
      <c r="Q80" t="s">
        <v>8992</v>
      </c>
      <c r="R80" t="b">
        <v>1</v>
      </c>
      <c r="S80" s="2">
        <v>42566</v>
      </c>
    </row>
    <row r="81" spans="11:21" x14ac:dyDescent="0.35">
      <c r="K81" s="8" t="s">
        <v>10583</v>
      </c>
      <c r="L81" t="s">
        <v>8834</v>
      </c>
      <c r="M81" t="s">
        <v>10</v>
      </c>
      <c r="N81" t="s">
        <v>10583</v>
      </c>
      <c r="P81" t="s">
        <v>8991</v>
      </c>
      <c r="Q81" t="s">
        <v>8992</v>
      </c>
      <c r="R81" t="b">
        <v>1</v>
      </c>
      <c r="S81" s="2">
        <v>42566</v>
      </c>
    </row>
    <row r="82" spans="11:21" x14ac:dyDescent="0.35">
      <c r="K82" s="9" t="s">
        <v>10592</v>
      </c>
      <c r="L82" t="s">
        <v>8851</v>
      </c>
      <c r="M82" t="s">
        <v>10</v>
      </c>
      <c r="N82" t="s">
        <v>10592</v>
      </c>
      <c r="Q82" t="s">
        <v>8992</v>
      </c>
      <c r="R82" t="b">
        <v>1</v>
      </c>
      <c r="S82" s="2">
        <v>43296</v>
      </c>
    </row>
    <row r="83" spans="11:21" x14ac:dyDescent="0.35">
      <c r="K83" s="9" t="s">
        <v>10593</v>
      </c>
      <c r="L83" t="s">
        <v>8853</v>
      </c>
      <c r="M83" t="s">
        <v>10</v>
      </c>
      <c r="N83" t="s">
        <v>10593</v>
      </c>
      <c r="Q83" t="s">
        <v>8992</v>
      </c>
      <c r="R83" t="b">
        <v>1</v>
      </c>
      <c r="S83" s="2">
        <v>43296</v>
      </c>
    </row>
    <row r="84" spans="11:21" x14ac:dyDescent="0.35">
      <c r="K84" s="8" t="s">
        <v>10584</v>
      </c>
      <c r="L84" t="s">
        <v>8836</v>
      </c>
      <c r="M84" t="s">
        <v>10</v>
      </c>
      <c r="N84" t="s">
        <v>10584</v>
      </c>
      <c r="Q84" t="s">
        <v>8992</v>
      </c>
      <c r="R84" t="b">
        <v>1</v>
      </c>
      <c r="S84" s="2">
        <v>42566</v>
      </c>
    </row>
    <row r="85" spans="11:21" x14ac:dyDescent="0.35">
      <c r="K85" s="7" t="s">
        <v>10585</v>
      </c>
      <c r="L85" t="s">
        <v>8838</v>
      </c>
      <c r="M85" t="s">
        <v>10</v>
      </c>
      <c r="N85" t="s">
        <v>10585</v>
      </c>
      <c r="Q85" t="s">
        <v>8992</v>
      </c>
      <c r="R85" t="b">
        <v>1</v>
      </c>
      <c r="S85" s="2">
        <v>42566</v>
      </c>
    </row>
    <row r="86" spans="11:21" x14ac:dyDescent="0.35">
      <c r="K86" s="7" t="s">
        <v>10586</v>
      </c>
      <c r="L86" t="s">
        <v>8840</v>
      </c>
      <c r="M86" t="s">
        <v>10</v>
      </c>
      <c r="N86" t="s">
        <v>10586</v>
      </c>
      <c r="P86" t="s">
        <v>8991</v>
      </c>
      <c r="Q86" t="s">
        <v>8992</v>
      </c>
      <c r="R86" t="b">
        <v>1</v>
      </c>
      <c r="S86" s="2">
        <v>42566</v>
      </c>
    </row>
    <row r="87" spans="11:21" x14ac:dyDescent="0.35">
      <c r="K87" s="8" t="s">
        <v>10587</v>
      </c>
      <c r="L87" t="s">
        <v>8842</v>
      </c>
      <c r="M87" t="s">
        <v>10</v>
      </c>
      <c r="N87" t="s">
        <v>10587</v>
      </c>
      <c r="Q87" t="s">
        <v>8992</v>
      </c>
      <c r="R87" t="b">
        <v>1</v>
      </c>
      <c r="S87" s="2">
        <v>42566</v>
      </c>
      <c r="U87" s="2">
        <v>43661</v>
      </c>
    </row>
    <row r="88" spans="11:21" x14ac:dyDescent="0.35">
      <c r="K88" s="8" t="s">
        <v>10589</v>
      </c>
      <c r="L88" t="s">
        <v>8845</v>
      </c>
      <c r="M88" t="s">
        <v>10</v>
      </c>
      <c r="N88" t="s">
        <v>10589</v>
      </c>
      <c r="Q88" t="s">
        <v>8992</v>
      </c>
      <c r="R88" t="b">
        <v>1</v>
      </c>
      <c r="S88" s="2">
        <v>42566</v>
      </c>
      <c r="U88" s="2">
        <v>43661</v>
      </c>
    </row>
    <row r="89" spans="11:21" x14ac:dyDescent="0.35">
      <c r="K89" s="8" t="s">
        <v>10590</v>
      </c>
      <c r="L89" t="s">
        <v>8847</v>
      </c>
      <c r="M89" t="s">
        <v>10</v>
      </c>
      <c r="N89" t="s">
        <v>10590</v>
      </c>
      <c r="Q89" t="s">
        <v>8992</v>
      </c>
      <c r="R89" t="b">
        <v>1</v>
      </c>
      <c r="S89" s="2">
        <v>42566</v>
      </c>
    </row>
    <row r="90" spans="11:21" x14ac:dyDescent="0.35">
      <c r="K90" t="s">
        <v>10659</v>
      </c>
      <c r="M90" t="s">
        <v>10</v>
      </c>
      <c r="S90" s="2">
        <v>42566</v>
      </c>
    </row>
    <row r="91" spans="11:21" x14ac:dyDescent="0.35">
      <c r="K91" s="6" t="s">
        <v>9042</v>
      </c>
      <c r="L91" t="s">
        <v>1116</v>
      </c>
      <c r="M91" t="s">
        <v>10</v>
      </c>
      <c r="N91" t="s">
        <v>9042</v>
      </c>
      <c r="P91" t="s">
        <v>8991</v>
      </c>
      <c r="Q91" t="s">
        <v>42</v>
      </c>
      <c r="R91" t="b">
        <v>1</v>
      </c>
      <c r="S91" s="2">
        <v>42566</v>
      </c>
    </row>
    <row r="92" spans="11:21" x14ac:dyDescent="0.35">
      <c r="K92" s="7" t="s">
        <v>10582</v>
      </c>
      <c r="L92" t="s">
        <v>8832</v>
      </c>
      <c r="M92" t="s">
        <v>10</v>
      </c>
      <c r="N92" t="s">
        <v>10582</v>
      </c>
      <c r="P92" t="s">
        <v>8991</v>
      </c>
      <c r="Q92" t="s">
        <v>8992</v>
      </c>
      <c r="R92" t="b">
        <v>1</v>
      </c>
      <c r="S92" s="2">
        <v>42566</v>
      </c>
    </row>
    <row r="93" spans="11:21" x14ac:dyDescent="0.35">
      <c r="K93" s="8" t="s">
        <v>10583</v>
      </c>
      <c r="L93" t="s">
        <v>8834</v>
      </c>
      <c r="M93" t="s">
        <v>10</v>
      </c>
      <c r="N93" t="s">
        <v>10583</v>
      </c>
      <c r="P93" t="s">
        <v>8991</v>
      </c>
      <c r="Q93" t="s">
        <v>8992</v>
      </c>
      <c r="R93" t="b">
        <v>1</v>
      </c>
      <c r="S93" s="2">
        <v>42566</v>
      </c>
    </row>
    <row r="94" spans="11:21" x14ac:dyDescent="0.35">
      <c r="K94" s="9" t="s">
        <v>10592</v>
      </c>
      <c r="L94" t="s">
        <v>8851</v>
      </c>
      <c r="M94" t="s">
        <v>10</v>
      </c>
      <c r="N94" t="s">
        <v>10592</v>
      </c>
      <c r="Q94" t="s">
        <v>8992</v>
      </c>
      <c r="R94" t="b">
        <v>1</v>
      </c>
      <c r="S94" s="2">
        <v>43296</v>
      </c>
    </row>
    <row r="95" spans="11:21" x14ac:dyDescent="0.35">
      <c r="K95" s="9" t="s">
        <v>10593</v>
      </c>
      <c r="L95" t="s">
        <v>8853</v>
      </c>
      <c r="M95" t="s">
        <v>10</v>
      </c>
      <c r="N95" t="s">
        <v>10593</v>
      </c>
      <c r="Q95" t="s">
        <v>8992</v>
      </c>
      <c r="R95" t="b">
        <v>1</v>
      </c>
      <c r="S95" s="2">
        <v>43296</v>
      </c>
    </row>
    <row r="96" spans="11:21" x14ac:dyDescent="0.35">
      <c r="K96" s="8" t="s">
        <v>10584</v>
      </c>
      <c r="L96" t="s">
        <v>8836</v>
      </c>
      <c r="M96" t="s">
        <v>10</v>
      </c>
      <c r="N96" t="s">
        <v>10584</v>
      </c>
      <c r="Q96" t="s">
        <v>8992</v>
      </c>
      <c r="R96" t="b">
        <v>1</v>
      </c>
      <c r="S96" s="2">
        <v>42566</v>
      </c>
    </row>
    <row r="97" spans="11:19" x14ac:dyDescent="0.35">
      <c r="K97" s="7" t="s">
        <v>10585</v>
      </c>
      <c r="L97" t="s">
        <v>8838</v>
      </c>
      <c r="M97" t="s">
        <v>10</v>
      </c>
      <c r="N97" t="s">
        <v>10585</v>
      </c>
      <c r="Q97" t="s">
        <v>8992</v>
      </c>
      <c r="R97" t="b">
        <v>1</v>
      </c>
      <c r="S97" s="2">
        <v>42566</v>
      </c>
    </row>
    <row r="98" spans="11:19" x14ac:dyDescent="0.35">
      <c r="K98" s="7" t="s">
        <v>10586</v>
      </c>
      <c r="L98" t="s">
        <v>8840</v>
      </c>
      <c r="M98" t="s">
        <v>10</v>
      </c>
      <c r="N98" t="s">
        <v>10586</v>
      </c>
      <c r="P98" t="s">
        <v>8991</v>
      </c>
      <c r="Q98" t="s">
        <v>8992</v>
      </c>
      <c r="R98" t="b">
        <v>1</v>
      </c>
      <c r="S98" s="2">
        <v>42566</v>
      </c>
    </row>
    <row r="99" spans="11:19" x14ac:dyDescent="0.35">
      <c r="K99" s="8" t="s">
        <v>10590</v>
      </c>
      <c r="L99" t="s">
        <v>8847</v>
      </c>
      <c r="M99" t="s">
        <v>10</v>
      </c>
      <c r="N99" t="s">
        <v>10590</v>
      </c>
      <c r="Q99" t="s">
        <v>8992</v>
      </c>
      <c r="R99" t="b">
        <v>1</v>
      </c>
      <c r="S99" s="2">
        <v>42566</v>
      </c>
    </row>
    <row r="100" spans="11:19" x14ac:dyDescent="0.35">
      <c r="K100" s="8" t="s">
        <v>10595</v>
      </c>
      <c r="L100" t="s">
        <v>8857</v>
      </c>
      <c r="M100" t="s">
        <v>10</v>
      </c>
      <c r="N100" t="s">
        <v>10595</v>
      </c>
      <c r="Q100" t="s">
        <v>8992</v>
      </c>
      <c r="R100" t="b">
        <v>1</v>
      </c>
      <c r="S100" s="2">
        <v>43661</v>
      </c>
    </row>
    <row r="101" spans="11:19" x14ac:dyDescent="0.35">
      <c r="K101" s="8" t="s">
        <v>10596</v>
      </c>
      <c r="L101" t="s">
        <v>1168</v>
      </c>
      <c r="M101" t="s">
        <v>10</v>
      </c>
      <c r="N101" t="s">
        <v>10596</v>
      </c>
      <c r="Q101" t="s">
        <v>8992</v>
      </c>
      <c r="R101" t="b">
        <v>1</v>
      </c>
      <c r="S101" s="2">
        <v>43661</v>
      </c>
    </row>
    <row r="102" spans="11:19" x14ac:dyDescent="0.35">
      <c r="K102" s="8" t="s">
        <v>10600</v>
      </c>
      <c r="L102" t="s">
        <v>8866</v>
      </c>
      <c r="M102" t="s">
        <v>10</v>
      </c>
      <c r="N102" t="s">
        <v>10600</v>
      </c>
      <c r="Q102" t="s">
        <v>8992</v>
      </c>
      <c r="R102" t="b">
        <v>1</v>
      </c>
      <c r="S102" s="2">
        <v>43661</v>
      </c>
    </row>
    <row r="103" spans="11:19" x14ac:dyDescent="0.35">
      <c r="K103" s="8" t="s">
        <v>10597</v>
      </c>
      <c r="L103" t="s">
        <v>8860</v>
      </c>
      <c r="M103" t="s">
        <v>10</v>
      </c>
      <c r="N103" t="s">
        <v>10597</v>
      </c>
      <c r="Q103" t="s">
        <v>8992</v>
      </c>
      <c r="R103" t="b">
        <v>1</v>
      </c>
      <c r="S103" s="2">
        <v>43661</v>
      </c>
    </row>
    <row r="104" spans="11:19" x14ac:dyDescent="0.35">
      <c r="K104" s="8" t="s">
        <v>10598</v>
      </c>
      <c r="L104" t="s">
        <v>8862</v>
      </c>
      <c r="M104" t="s">
        <v>10</v>
      </c>
      <c r="N104" t="s">
        <v>10598</v>
      </c>
      <c r="Q104" t="s">
        <v>8992</v>
      </c>
      <c r="R104" t="b">
        <v>1</v>
      </c>
      <c r="S104" s="2">
        <v>43661</v>
      </c>
    </row>
    <row r="105" spans="11:19" x14ac:dyDescent="0.35">
      <c r="K105" t="s">
        <v>10660</v>
      </c>
      <c r="M105" t="s">
        <v>10</v>
      </c>
      <c r="S105" s="2">
        <v>45122</v>
      </c>
    </row>
    <row r="106" spans="11:19" x14ac:dyDescent="0.35">
      <c r="K106" s="6" t="s">
        <v>10607</v>
      </c>
      <c r="L106" t="s">
        <v>8878</v>
      </c>
      <c r="M106" t="s">
        <v>10</v>
      </c>
      <c r="N106" t="s">
        <v>10661</v>
      </c>
      <c r="Q106" t="s">
        <v>42</v>
      </c>
      <c r="R106" t="b">
        <v>1</v>
      </c>
      <c r="S106" s="2">
        <v>45122</v>
      </c>
    </row>
    <row r="107" spans="11:19" x14ac:dyDescent="0.35">
      <c r="K107" s="6" t="s">
        <v>10606</v>
      </c>
      <c r="L107" t="s">
        <v>8876</v>
      </c>
      <c r="M107" t="s">
        <v>10</v>
      </c>
      <c r="N107" t="s">
        <v>10662</v>
      </c>
      <c r="Q107" t="s">
        <v>42</v>
      </c>
      <c r="R107" t="b">
        <v>1</v>
      </c>
      <c r="S107" s="2">
        <v>45122</v>
      </c>
    </row>
  </sheetData>
  <autoFilter ref="A1:AG1" xr:uid="{00000000-0009-0000-0000-000017000000}"/>
  <pageMargins left="0.7" right="0.7" top="0.75" bottom="0.75" header="0.3" footer="0.3"/>
  <pageSetup firstPageNumber="0" orientation="portrai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pageSetUpPr autoPageBreaks="0"/>
  </sheetPr>
  <dimension ref="A1:W4394"/>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81640625" style="5" bestFit="1" customWidth="1"/>
    <col min="11" max="11" width="166.1796875" bestFit="1" customWidth="1"/>
    <col min="12" max="12" width="23.81640625" bestFit="1" customWidth="1"/>
    <col min="13" max="13" width="25.6328125" bestFit="1" customWidth="1"/>
    <col min="14" max="14" width="161.816406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10663</v>
      </c>
      <c r="B2" t="s">
        <v>151</v>
      </c>
      <c r="D2" t="s">
        <v>10</v>
      </c>
      <c r="F2" t="b">
        <v>0</v>
      </c>
      <c r="G2" s="2">
        <v>42277</v>
      </c>
      <c r="K2" t="s">
        <v>11327</v>
      </c>
      <c r="M2" t="s">
        <v>10</v>
      </c>
      <c r="S2" s="2">
        <v>41827</v>
      </c>
      <c r="V2" s="2">
        <v>44392</v>
      </c>
    </row>
    <row r="3" spans="1:23" x14ac:dyDescent="0.35">
      <c r="A3" t="s">
        <v>10664</v>
      </c>
      <c r="B3" t="s">
        <v>158</v>
      </c>
      <c r="D3" t="s">
        <v>10</v>
      </c>
      <c r="F3" t="b">
        <v>0</v>
      </c>
      <c r="G3" s="2">
        <v>41827</v>
      </c>
      <c r="K3" s="6" t="s">
        <v>11029</v>
      </c>
      <c r="L3" t="s">
        <v>1116</v>
      </c>
      <c r="M3" t="s">
        <v>10</v>
      </c>
      <c r="N3" t="s">
        <v>11029</v>
      </c>
      <c r="Q3" t="s">
        <v>42</v>
      </c>
      <c r="R3" t="b">
        <v>1</v>
      </c>
      <c r="S3" s="2">
        <v>41827</v>
      </c>
    </row>
    <row r="4" spans="1:23" x14ac:dyDescent="0.35">
      <c r="A4" t="s">
        <v>10665</v>
      </c>
      <c r="B4" t="s">
        <v>160</v>
      </c>
      <c r="D4" t="s">
        <v>10</v>
      </c>
      <c r="F4" t="b">
        <v>0</v>
      </c>
      <c r="G4" s="2">
        <v>41827</v>
      </c>
      <c r="K4" s="7" t="s">
        <v>10666</v>
      </c>
      <c r="L4" t="s">
        <v>161</v>
      </c>
      <c r="M4" t="s">
        <v>10</v>
      </c>
      <c r="N4" t="s">
        <v>10666</v>
      </c>
      <c r="Q4" t="s">
        <v>42</v>
      </c>
      <c r="R4" t="b">
        <v>1</v>
      </c>
      <c r="S4" s="2">
        <v>41827</v>
      </c>
    </row>
    <row r="5" spans="1:23" x14ac:dyDescent="0.35">
      <c r="A5" t="s">
        <v>10666</v>
      </c>
      <c r="B5" t="s">
        <v>161</v>
      </c>
      <c r="D5" t="s">
        <v>10</v>
      </c>
      <c r="F5" t="b">
        <v>0</v>
      </c>
      <c r="G5" s="2">
        <v>41827</v>
      </c>
      <c r="K5" s="7" t="s">
        <v>10681</v>
      </c>
      <c r="L5" t="s">
        <v>179</v>
      </c>
      <c r="M5" t="s">
        <v>10</v>
      </c>
      <c r="N5" t="s">
        <v>10681</v>
      </c>
      <c r="Q5" t="s">
        <v>42</v>
      </c>
      <c r="R5" t="b">
        <v>1</v>
      </c>
      <c r="S5" s="2">
        <v>41827</v>
      </c>
    </row>
    <row r="6" spans="1:23" x14ac:dyDescent="0.35">
      <c r="A6" t="s">
        <v>10667</v>
      </c>
      <c r="B6" t="s">
        <v>163</v>
      </c>
      <c r="D6" t="s">
        <v>10</v>
      </c>
      <c r="F6" t="b">
        <v>0</v>
      </c>
      <c r="G6" s="2">
        <v>41827</v>
      </c>
      <c r="K6" s="7" t="s">
        <v>10669</v>
      </c>
      <c r="L6" t="s">
        <v>169</v>
      </c>
      <c r="M6" t="s">
        <v>10</v>
      </c>
      <c r="N6" t="s">
        <v>10669</v>
      </c>
      <c r="Q6" t="s">
        <v>42</v>
      </c>
      <c r="R6" t="b">
        <v>1</v>
      </c>
      <c r="S6" s="2">
        <v>41827</v>
      </c>
    </row>
    <row r="7" spans="1:23" x14ac:dyDescent="0.35">
      <c r="A7" t="s">
        <v>10668</v>
      </c>
      <c r="B7" t="s">
        <v>167</v>
      </c>
      <c r="D7" t="s">
        <v>10</v>
      </c>
      <c r="F7" t="b">
        <v>0</v>
      </c>
      <c r="G7" s="2">
        <v>41827</v>
      </c>
      <c r="K7" s="7" t="s">
        <v>10746</v>
      </c>
      <c r="L7" t="s">
        <v>257</v>
      </c>
      <c r="M7" t="s">
        <v>10</v>
      </c>
      <c r="N7" t="s">
        <v>10746</v>
      </c>
      <c r="Q7" t="s">
        <v>42</v>
      </c>
      <c r="R7" t="b">
        <v>1</v>
      </c>
      <c r="S7" s="2">
        <v>41827</v>
      </c>
    </row>
    <row r="8" spans="1:23" x14ac:dyDescent="0.35">
      <c r="A8" t="s">
        <v>10669</v>
      </c>
      <c r="B8" t="s">
        <v>169</v>
      </c>
      <c r="D8" t="s">
        <v>10</v>
      </c>
      <c r="F8" t="b">
        <v>0</v>
      </c>
      <c r="G8" s="2">
        <v>41827</v>
      </c>
      <c r="K8" s="7" t="s">
        <v>10675</v>
      </c>
      <c r="L8" t="s">
        <v>175</v>
      </c>
      <c r="M8" t="s">
        <v>10</v>
      </c>
      <c r="N8" t="s">
        <v>10675</v>
      </c>
      <c r="Q8" t="s">
        <v>42</v>
      </c>
      <c r="R8" t="b">
        <v>1</v>
      </c>
      <c r="S8" s="2">
        <v>41827</v>
      </c>
    </row>
    <row r="9" spans="1:23" x14ac:dyDescent="0.35">
      <c r="A9" t="s">
        <v>10670</v>
      </c>
      <c r="B9" t="s">
        <v>40</v>
      </c>
      <c r="D9" t="s">
        <v>10</v>
      </c>
      <c r="F9" t="b">
        <v>0</v>
      </c>
      <c r="G9" s="2">
        <v>41827</v>
      </c>
      <c r="K9" s="7" t="s">
        <v>10664</v>
      </c>
      <c r="L9" t="s">
        <v>158</v>
      </c>
      <c r="M9" t="s">
        <v>10</v>
      </c>
      <c r="N9" t="s">
        <v>10664</v>
      </c>
      <c r="Q9" t="s">
        <v>42</v>
      </c>
      <c r="R9" t="b">
        <v>1</v>
      </c>
      <c r="S9" s="2">
        <v>41827</v>
      </c>
    </row>
    <row r="10" spans="1:23" x14ac:dyDescent="0.35">
      <c r="A10" t="s">
        <v>10671</v>
      </c>
      <c r="B10" t="s">
        <v>44</v>
      </c>
      <c r="D10" t="s">
        <v>10</v>
      </c>
      <c r="F10" t="b">
        <v>0</v>
      </c>
      <c r="G10" s="2">
        <v>41827</v>
      </c>
      <c r="K10" s="7" t="s">
        <v>10671</v>
      </c>
      <c r="L10" t="s">
        <v>44</v>
      </c>
      <c r="M10" t="s">
        <v>10</v>
      </c>
      <c r="N10" t="s">
        <v>10671</v>
      </c>
      <c r="Q10" t="s">
        <v>42</v>
      </c>
      <c r="R10" t="b">
        <v>1</v>
      </c>
      <c r="S10" s="2">
        <v>41827</v>
      </c>
    </row>
    <row r="11" spans="1:23" x14ac:dyDescent="0.35">
      <c r="A11" t="s">
        <v>10672</v>
      </c>
      <c r="B11" t="s">
        <v>10673</v>
      </c>
      <c r="D11" t="s">
        <v>10</v>
      </c>
      <c r="F11" t="b">
        <v>0</v>
      </c>
      <c r="G11" s="2">
        <v>41827</v>
      </c>
      <c r="K11" s="7" t="s">
        <v>10672</v>
      </c>
      <c r="L11" t="s">
        <v>10673</v>
      </c>
      <c r="M11" t="s">
        <v>10</v>
      </c>
      <c r="N11" t="s">
        <v>10672</v>
      </c>
      <c r="Q11" t="s">
        <v>42</v>
      </c>
      <c r="R11" t="b">
        <v>1</v>
      </c>
      <c r="S11" s="2">
        <v>41827</v>
      </c>
    </row>
    <row r="12" spans="1:23" x14ac:dyDescent="0.35">
      <c r="A12" t="s">
        <v>10674</v>
      </c>
      <c r="B12" t="s">
        <v>173</v>
      </c>
      <c r="D12" t="s">
        <v>10</v>
      </c>
      <c r="F12" t="b">
        <v>0</v>
      </c>
      <c r="G12" s="2">
        <v>41827</v>
      </c>
      <c r="K12" s="7" t="s">
        <v>10667</v>
      </c>
      <c r="L12" t="s">
        <v>163</v>
      </c>
      <c r="M12" t="s">
        <v>10</v>
      </c>
      <c r="N12" t="s">
        <v>10667</v>
      </c>
      <c r="Q12" t="s">
        <v>42</v>
      </c>
      <c r="R12" t="b">
        <v>1</v>
      </c>
      <c r="S12" s="2">
        <v>41827</v>
      </c>
    </row>
    <row r="13" spans="1:23" x14ac:dyDescent="0.35">
      <c r="A13" t="s">
        <v>10675</v>
      </c>
      <c r="B13" t="s">
        <v>175</v>
      </c>
      <c r="D13" t="s">
        <v>10</v>
      </c>
      <c r="F13" t="b">
        <v>0</v>
      </c>
      <c r="G13" s="2">
        <v>41827</v>
      </c>
      <c r="K13" s="7" t="s">
        <v>10674</v>
      </c>
      <c r="L13" t="s">
        <v>173</v>
      </c>
      <c r="M13" t="s">
        <v>10</v>
      </c>
      <c r="N13" t="s">
        <v>10674</v>
      </c>
      <c r="Q13" t="s">
        <v>42</v>
      </c>
      <c r="R13" t="b">
        <v>1</v>
      </c>
      <c r="S13" s="2">
        <v>41827</v>
      </c>
    </row>
    <row r="14" spans="1:23" x14ac:dyDescent="0.35">
      <c r="A14" t="s">
        <v>10676</v>
      </c>
      <c r="B14" t="s">
        <v>177</v>
      </c>
      <c r="D14" t="s">
        <v>10</v>
      </c>
      <c r="F14" t="b">
        <v>0</v>
      </c>
      <c r="G14" s="2">
        <v>41827</v>
      </c>
      <c r="K14" s="7" t="s">
        <v>10670</v>
      </c>
      <c r="L14" t="s">
        <v>40</v>
      </c>
      <c r="M14" t="s">
        <v>10</v>
      </c>
      <c r="N14" t="s">
        <v>10670</v>
      </c>
      <c r="Q14" t="s">
        <v>42</v>
      </c>
      <c r="R14" t="b">
        <v>1</v>
      </c>
      <c r="S14" s="2">
        <v>41827</v>
      </c>
    </row>
    <row r="15" spans="1:23" x14ac:dyDescent="0.35">
      <c r="A15" t="s">
        <v>10677</v>
      </c>
      <c r="B15" t="s">
        <v>10678</v>
      </c>
      <c r="D15" t="s">
        <v>10</v>
      </c>
      <c r="F15" t="b">
        <v>0</v>
      </c>
      <c r="G15" s="2">
        <v>41827</v>
      </c>
      <c r="K15" s="7" t="s">
        <v>10679</v>
      </c>
      <c r="L15" t="s">
        <v>10680</v>
      </c>
      <c r="M15" t="s">
        <v>10</v>
      </c>
      <c r="N15" t="s">
        <v>10679</v>
      </c>
      <c r="Q15" t="s">
        <v>42</v>
      </c>
      <c r="R15" t="b">
        <v>1</v>
      </c>
      <c r="S15" s="2">
        <v>41827</v>
      </c>
    </row>
    <row r="16" spans="1:23" x14ac:dyDescent="0.35">
      <c r="A16" t="s">
        <v>10679</v>
      </c>
      <c r="B16" t="s">
        <v>10680</v>
      </c>
      <c r="D16" t="s">
        <v>10</v>
      </c>
      <c r="F16" t="b">
        <v>0</v>
      </c>
      <c r="G16" s="2">
        <v>41827</v>
      </c>
      <c r="K16" s="7" t="s">
        <v>10677</v>
      </c>
      <c r="L16" t="s">
        <v>10678</v>
      </c>
      <c r="M16" t="s">
        <v>10</v>
      </c>
      <c r="N16" t="s">
        <v>10677</v>
      </c>
      <c r="Q16" t="s">
        <v>42</v>
      </c>
      <c r="R16" t="b">
        <v>1</v>
      </c>
      <c r="S16" s="2">
        <v>41827</v>
      </c>
    </row>
    <row r="17" spans="1:19" x14ac:dyDescent="0.35">
      <c r="A17" t="s">
        <v>10681</v>
      </c>
      <c r="B17" t="s">
        <v>179</v>
      </c>
      <c r="D17" t="s">
        <v>10</v>
      </c>
      <c r="F17" t="b">
        <v>0</v>
      </c>
      <c r="G17" s="2">
        <v>41827</v>
      </c>
      <c r="K17" s="7" t="s">
        <v>10676</v>
      </c>
      <c r="L17" t="s">
        <v>177</v>
      </c>
      <c r="M17" t="s">
        <v>10</v>
      </c>
      <c r="N17" t="s">
        <v>10676</v>
      </c>
      <c r="Q17" t="s">
        <v>42</v>
      </c>
      <c r="R17" t="b">
        <v>1</v>
      </c>
      <c r="S17" s="2">
        <v>41827</v>
      </c>
    </row>
    <row r="18" spans="1:19" x14ac:dyDescent="0.35">
      <c r="A18" t="s">
        <v>10682</v>
      </c>
      <c r="B18" t="s">
        <v>184</v>
      </c>
      <c r="D18" t="s">
        <v>10</v>
      </c>
      <c r="F18" t="b">
        <v>0</v>
      </c>
      <c r="G18" s="2">
        <v>41827</v>
      </c>
      <c r="K18" s="7" t="s">
        <v>10682</v>
      </c>
      <c r="L18" t="s">
        <v>184</v>
      </c>
      <c r="M18" t="s">
        <v>10</v>
      </c>
      <c r="N18" t="s">
        <v>10682</v>
      </c>
      <c r="Q18" t="s">
        <v>42</v>
      </c>
      <c r="R18" t="b">
        <v>1</v>
      </c>
      <c r="S18" s="2">
        <v>41827</v>
      </c>
    </row>
    <row r="19" spans="1:19" x14ac:dyDescent="0.35">
      <c r="A19" t="s">
        <v>10683</v>
      </c>
      <c r="B19" t="s">
        <v>186</v>
      </c>
      <c r="D19" t="s">
        <v>10</v>
      </c>
      <c r="F19" t="b">
        <v>0</v>
      </c>
      <c r="G19" s="2">
        <v>41827</v>
      </c>
      <c r="K19" s="7" t="s">
        <v>10708</v>
      </c>
      <c r="L19" t="s">
        <v>10709</v>
      </c>
      <c r="M19" t="s">
        <v>10</v>
      </c>
      <c r="N19" t="s">
        <v>10708</v>
      </c>
      <c r="Q19" t="s">
        <v>42</v>
      </c>
      <c r="R19" t="b">
        <v>1</v>
      </c>
      <c r="S19" s="2">
        <v>41827</v>
      </c>
    </row>
    <row r="20" spans="1:19" x14ac:dyDescent="0.35">
      <c r="A20" t="s">
        <v>10684</v>
      </c>
      <c r="B20" t="s">
        <v>10685</v>
      </c>
      <c r="D20" t="s">
        <v>10</v>
      </c>
      <c r="F20" t="b">
        <v>0</v>
      </c>
      <c r="G20" s="2">
        <v>41827</v>
      </c>
      <c r="K20" s="7" t="s">
        <v>10693</v>
      </c>
      <c r="L20" t="s">
        <v>10694</v>
      </c>
      <c r="M20" t="s">
        <v>10</v>
      </c>
      <c r="N20" t="s">
        <v>10693</v>
      </c>
      <c r="Q20" t="s">
        <v>42</v>
      </c>
      <c r="R20" t="b">
        <v>1</v>
      </c>
      <c r="S20" s="2">
        <v>41827</v>
      </c>
    </row>
    <row r="21" spans="1:19" x14ac:dyDescent="0.35">
      <c r="A21" t="s">
        <v>10686</v>
      </c>
      <c r="B21" t="s">
        <v>10687</v>
      </c>
      <c r="D21" t="s">
        <v>10</v>
      </c>
      <c r="F21" t="b">
        <v>0</v>
      </c>
      <c r="G21" s="2">
        <v>41827</v>
      </c>
      <c r="K21" s="7" t="s">
        <v>10686</v>
      </c>
      <c r="L21" t="s">
        <v>10687</v>
      </c>
      <c r="M21" t="s">
        <v>10</v>
      </c>
      <c r="N21" t="s">
        <v>10686</v>
      </c>
      <c r="Q21" t="s">
        <v>42</v>
      </c>
      <c r="R21" t="b">
        <v>1</v>
      </c>
      <c r="S21" s="2">
        <v>41827</v>
      </c>
    </row>
    <row r="22" spans="1:19" x14ac:dyDescent="0.35">
      <c r="A22" t="s">
        <v>10688</v>
      </c>
      <c r="B22" t="s">
        <v>188</v>
      </c>
      <c r="D22" t="s">
        <v>10</v>
      </c>
      <c r="F22" t="b">
        <v>0</v>
      </c>
      <c r="G22" s="2">
        <v>41827</v>
      </c>
      <c r="K22" s="7" t="s">
        <v>10684</v>
      </c>
      <c r="L22" t="s">
        <v>10685</v>
      </c>
      <c r="M22" t="s">
        <v>10</v>
      </c>
      <c r="N22" t="s">
        <v>10684</v>
      </c>
      <c r="Q22" t="s">
        <v>42</v>
      </c>
      <c r="R22" t="b">
        <v>1</v>
      </c>
      <c r="S22" s="2">
        <v>41827</v>
      </c>
    </row>
    <row r="23" spans="1:19" x14ac:dyDescent="0.35">
      <c r="A23" t="s">
        <v>10689</v>
      </c>
      <c r="B23" t="s">
        <v>10690</v>
      </c>
      <c r="D23" t="s">
        <v>10</v>
      </c>
      <c r="F23" t="b">
        <v>0</v>
      </c>
      <c r="G23" s="2">
        <v>41827</v>
      </c>
      <c r="K23" s="7" t="s">
        <v>10715</v>
      </c>
      <c r="L23" t="s">
        <v>10716</v>
      </c>
      <c r="M23" t="s">
        <v>10</v>
      </c>
      <c r="N23" t="s">
        <v>10715</v>
      </c>
      <c r="Q23" t="s">
        <v>42</v>
      </c>
      <c r="R23" t="b">
        <v>1</v>
      </c>
      <c r="S23" s="2">
        <v>41827</v>
      </c>
    </row>
    <row r="24" spans="1:19" x14ac:dyDescent="0.35">
      <c r="A24" t="s">
        <v>10691</v>
      </c>
      <c r="B24" t="s">
        <v>10692</v>
      </c>
      <c r="D24" t="s">
        <v>10</v>
      </c>
      <c r="F24" t="b">
        <v>0</v>
      </c>
      <c r="G24" s="2">
        <v>41827</v>
      </c>
      <c r="K24" s="7" t="s">
        <v>10688</v>
      </c>
      <c r="L24" t="s">
        <v>188</v>
      </c>
      <c r="M24" t="s">
        <v>10</v>
      </c>
      <c r="N24" t="s">
        <v>10688</v>
      </c>
      <c r="Q24" t="s">
        <v>42</v>
      </c>
      <c r="R24" t="b">
        <v>1</v>
      </c>
      <c r="S24" s="2">
        <v>41827</v>
      </c>
    </row>
    <row r="25" spans="1:19" x14ac:dyDescent="0.35">
      <c r="A25" t="s">
        <v>10693</v>
      </c>
      <c r="B25" t="s">
        <v>10694</v>
      </c>
      <c r="D25" t="s">
        <v>10</v>
      </c>
      <c r="F25" t="b">
        <v>0</v>
      </c>
      <c r="G25" s="2">
        <v>41827</v>
      </c>
      <c r="K25" s="7" t="s">
        <v>10717</v>
      </c>
      <c r="L25" t="s">
        <v>10718</v>
      </c>
      <c r="M25" t="s">
        <v>10</v>
      </c>
      <c r="N25" t="s">
        <v>10717</v>
      </c>
      <c r="Q25" t="s">
        <v>42</v>
      </c>
      <c r="R25" t="b">
        <v>1</v>
      </c>
      <c r="S25" s="2">
        <v>41827</v>
      </c>
    </row>
    <row r="26" spans="1:19" x14ac:dyDescent="0.35">
      <c r="A26" t="s">
        <v>10695</v>
      </c>
      <c r="B26" t="s">
        <v>190</v>
      </c>
      <c r="D26" t="s">
        <v>10</v>
      </c>
      <c r="F26" t="b">
        <v>0</v>
      </c>
      <c r="G26" s="2">
        <v>41827</v>
      </c>
      <c r="K26" s="7" t="s">
        <v>10696</v>
      </c>
      <c r="L26" t="s">
        <v>10697</v>
      </c>
      <c r="M26" t="s">
        <v>10</v>
      </c>
      <c r="N26" t="s">
        <v>10696</v>
      </c>
      <c r="Q26" t="s">
        <v>42</v>
      </c>
      <c r="R26" t="b">
        <v>1</v>
      </c>
      <c r="S26" s="2">
        <v>41827</v>
      </c>
    </row>
    <row r="27" spans="1:19" x14ac:dyDescent="0.35">
      <c r="A27" t="s">
        <v>10696</v>
      </c>
      <c r="B27" t="s">
        <v>10697</v>
      </c>
      <c r="D27" t="s">
        <v>10</v>
      </c>
      <c r="F27" t="b">
        <v>0</v>
      </c>
      <c r="G27" s="2">
        <v>41827</v>
      </c>
      <c r="K27" s="7" t="s">
        <v>10710</v>
      </c>
      <c r="L27" t="s">
        <v>52</v>
      </c>
      <c r="M27" t="s">
        <v>10</v>
      </c>
      <c r="N27" t="s">
        <v>10710</v>
      </c>
      <c r="Q27" t="s">
        <v>42</v>
      </c>
      <c r="R27" t="b">
        <v>1</v>
      </c>
      <c r="S27" s="2">
        <v>41827</v>
      </c>
    </row>
    <row r="28" spans="1:19" x14ac:dyDescent="0.35">
      <c r="A28" t="s">
        <v>10698</v>
      </c>
      <c r="B28" t="s">
        <v>192</v>
      </c>
      <c r="D28" t="s">
        <v>10</v>
      </c>
      <c r="F28" t="b">
        <v>0</v>
      </c>
      <c r="G28" s="2">
        <v>41827</v>
      </c>
      <c r="K28" s="7" t="s">
        <v>10703</v>
      </c>
      <c r="L28" t="s">
        <v>10704</v>
      </c>
      <c r="M28" t="s">
        <v>10</v>
      </c>
      <c r="N28" t="s">
        <v>10703</v>
      </c>
      <c r="Q28" t="s">
        <v>42</v>
      </c>
      <c r="R28" t="b">
        <v>1</v>
      </c>
      <c r="S28" s="2">
        <v>41827</v>
      </c>
    </row>
    <row r="29" spans="1:19" x14ac:dyDescent="0.35">
      <c r="A29" t="s">
        <v>10699</v>
      </c>
      <c r="B29" t="s">
        <v>10700</v>
      </c>
      <c r="D29" t="s">
        <v>10</v>
      </c>
      <c r="F29" t="b">
        <v>0</v>
      </c>
      <c r="G29" s="2">
        <v>41827</v>
      </c>
      <c r="K29" s="7" t="s">
        <v>10705</v>
      </c>
      <c r="L29" t="s">
        <v>10706</v>
      </c>
      <c r="M29" t="s">
        <v>10</v>
      </c>
      <c r="N29" t="s">
        <v>10705</v>
      </c>
      <c r="Q29" t="s">
        <v>42</v>
      </c>
      <c r="R29" t="b">
        <v>1</v>
      </c>
      <c r="S29" s="2">
        <v>41827</v>
      </c>
    </row>
    <row r="30" spans="1:19" x14ac:dyDescent="0.35">
      <c r="A30" t="s">
        <v>10701</v>
      </c>
      <c r="B30" t="s">
        <v>10702</v>
      </c>
      <c r="D30" t="s">
        <v>10</v>
      </c>
      <c r="F30" t="b">
        <v>0</v>
      </c>
      <c r="G30" s="2">
        <v>41827</v>
      </c>
      <c r="K30" s="7" t="s">
        <v>10683</v>
      </c>
      <c r="L30" t="s">
        <v>186</v>
      </c>
      <c r="M30" t="s">
        <v>10</v>
      </c>
      <c r="N30" t="s">
        <v>10683</v>
      </c>
      <c r="Q30" t="s">
        <v>42</v>
      </c>
      <c r="R30" t="b">
        <v>1</v>
      </c>
      <c r="S30" s="2">
        <v>41827</v>
      </c>
    </row>
    <row r="31" spans="1:19" x14ac:dyDescent="0.35">
      <c r="A31" t="s">
        <v>10703</v>
      </c>
      <c r="B31" t="s">
        <v>10704</v>
      </c>
      <c r="D31" t="s">
        <v>10</v>
      </c>
      <c r="F31" t="b">
        <v>0</v>
      </c>
      <c r="G31" s="2">
        <v>41827</v>
      </c>
      <c r="K31" s="7" t="s">
        <v>10713</v>
      </c>
      <c r="L31" t="s">
        <v>10714</v>
      </c>
      <c r="M31" t="s">
        <v>10</v>
      </c>
      <c r="N31" t="s">
        <v>10713</v>
      </c>
      <c r="Q31" t="s">
        <v>42</v>
      </c>
      <c r="R31" t="b">
        <v>1</v>
      </c>
      <c r="S31" s="2">
        <v>41827</v>
      </c>
    </row>
    <row r="32" spans="1:19" x14ac:dyDescent="0.35">
      <c r="A32" t="s">
        <v>10705</v>
      </c>
      <c r="B32" t="s">
        <v>10706</v>
      </c>
      <c r="D32" t="s">
        <v>10</v>
      </c>
      <c r="F32" t="b">
        <v>0</v>
      </c>
      <c r="G32" s="2">
        <v>41827</v>
      </c>
      <c r="K32" s="7" t="s">
        <v>10711</v>
      </c>
      <c r="L32" t="s">
        <v>10712</v>
      </c>
      <c r="M32" t="s">
        <v>10</v>
      </c>
      <c r="N32" t="s">
        <v>10711</v>
      </c>
      <c r="Q32" t="s">
        <v>42</v>
      </c>
      <c r="R32" t="b">
        <v>1</v>
      </c>
      <c r="S32" s="2">
        <v>41827</v>
      </c>
    </row>
    <row r="33" spans="1:19" x14ac:dyDescent="0.35">
      <c r="A33" t="s">
        <v>10707</v>
      </c>
      <c r="B33" t="s">
        <v>50</v>
      </c>
      <c r="D33" t="s">
        <v>10</v>
      </c>
      <c r="F33" t="b">
        <v>0</v>
      </c>
      <c r="G33" s="2">
        <v>41827</v>
      </c>
      <c r="K33" s="7" t="s">
        <v>10707</v>
      </c>
      <c r="L33" t="s">
        <v>50</v>
      </c>
      <c r="M33" t="s">
        <v>10</v>
      </c>
      <c r="N33" t="s">
        <v>10707</v>
      </c>
      <c r="Q33" t="s">
        <v>42</v>
      </c>
      <c r="R33" t="b">
        <v>1</v>
      </c>
      <c r="S33" s="2">
        <v>41827</v>
      </c>
    </row>
    <row r="34" spans="1:19" x14ac:dyDescent="0.35">
      <c r="A34" t="s">
        <v>10708</v>
      </c>
      <c r="B34" t="s">
        <v>10709</v>
      </c>
      <c r="D34" t="s">
        <v>10</v>
      </c>
      <c r="F34" t="b">
        <v>0</v>
      </c>
      <c r="G34" s="2">
        <v>41827</v>
      </c>
      <c r="K34" s="7" t="s">
        <v>10701</v>
      </c>
      <c r="L34" t="s">
        <v>10702</v>
      </c>
      <c r="M34" t="s">
        <v>10</v>
      </c>
      <c r="N34" t="s">
        <v>10701</v>
      </c>
      <c r="Q34" t="s">
        <v>42</v>
      </c>
      <c r="R34" t="b">
        <v>1</v>
      </c>
      <c r="S34" s="2">
        <v>41827</v>
      </c>
    </row>
    <row r="35" spans="1:19" x14ac:dyDescent="0.35">
      <c r="A35" t="s">
        <v>10710</v>
      </c>
      <c r="B35" t="s">
        <v>52</v>
      </c>
      <c r="D35" t="s">
        <v>10</v>
      </c>
      <c r="F35" t="b">
        <v>0</v>
      </c>
      <c r="G35" s="2">
        <v>41827</v>
      </c>
      <c r="K35" s="7" t="s">
        <v>10691</v>
      </c>
      <c r="L35" t="s">
        <v>10692</v>
      </c>
      <c r="M35" t="s">
        <v>10</v>
      </c>
      <c r="N35" t="s">
        <v>10691</v>
      </c>
      <c r="Q35" t="s">
        <v>42</v>
      </c>
      <c r="R35" t="b">
        <v>1</v>
      </c>
      <c r="S35" s="2">
        <v>41827</v>
      </c>
    </row>
    <row r="36" spans="1:19" x14ac:dyDescent="0.35">
      <c r="A36" t="s">
        <v>10711</v>
      </c>
      <c r="B36" t="s">
        <v>10712</v>
      </c>
      <c r="D36" t="s">
        <v>10</v>
      </c>
      <c r="F36" t="b">
        <v>0</v>
      </c>
      <c r="G36" s="2">
        <v>41827</v>
      </c>
      <c r="K36" s="7" t="s">
        <v>10689</v>
      </c>
      <c r="L36" t="s">
        <v>10690</v>
      </c>
      <c r="M36" t="s">
        <v>10</v>
      </c>
      <c r="N36" t="s">
        <v>10689</v>
      </c>
      <c r="Q36" t="s">
        <v>42</v>
      </c>
      <c r="R36" t="b">
        <v>1</v>
      </c>
      <c r="S36" s="2">
        <v>41827</v>
      </c>
    </row>
    <row r="37" spans="1:19" x14ac:dyDescent="0.35">
      <c r="A37" t="s">
        <v>10713</v>
      </c>
      <c r="B37" t="s">
        <v>10714</v>
      </c>
      <c r="D37" t="s">
        <v>10</v>
      </c>
      <c r="F37" t="b">
        <v>0</v>
      </c>
      <c r="G37" s="2">
        <v>41827</v>
      </c>
      <c r="K37" s="7" t="s">
        <v>10695</v>
      </c>
      <c r="L37" t="s">
        <v>190</v>
      </c>
      <c r="M37" t="s">
        <v>10</v>
      </c>
      <c r="N37" t="s">
        <v>10695</v>
      </c>
      <c r="Q37" t="s">
        <v>42</v>
      </c>
      <c r="R37" t="b">
        <v>1</v>
      </c>
      <c r="S37" s="2">
        <v>41827</v>
      </c>
    </row>
    <row r="38" spans="1:19" x14ac:dyDescent="0.35">
      <c r="A38" t="s">
        <v>10715</v>
      </c>
      <c r="B38" t="s">
        <v>10716</v>
      </c>
      <c r="D38" t="s">
        <v>10</v>
      </c>
      <c r="F38" t="b">
        <v>0</v>
      </c>
      <c r="G38" s="2">
        <v>41827</v>
      </c>
      <c r="K38" s="7" t="s">
        <v>10839</v>
      </c>
      <c r="L38" t="s">
        <v>10840</v>
      </c>
      <c r="M38" t="s">
        <v>10</v>
      </c>
      <c r="N38" t="s">
        <v>10839</v>
      </c>
      <c r="Q38" t="s">
        <v>42</v>
      </c>
      <c r="R38" t="b">
        <v>1</v>
      </c>
      <c r="S38" s="2">
        <v>41827</v>
      </c>
    </row>
    <row r="39" spans="1:19" x14ac:dyDescent="0.35">
      <c r="A39" t="s">
        <v>10717</v>
      </c>
      <c r="B39" t="s">
        <v>10718</v>
      </c>
      <c r="D39" t="s">
        <v>10</v>
      </c>
      <c r="F39" t="b">
        <v>0</v>
      </c>
      <c r="G39" s="2">
        <v>41827</v>
      </c>
      <c r="K39" s="7" t="s">
        <v>10728</v>
      </c>
      <c r="L39" t="s">
        <v>60</v>
      </c>
      <c r="M39" t="s">
        <v>10</v>
      </c>
      <c r="N39" t="s">
        <v>10728</v>
      </c>
      <c r="Q39" t="s">
        <v>42</v>
      </c>
      <c r="R39" t="b">
        <v>1</v>
      </c>
      <c r="S39" s="2">
        <v>41827</v>
      </c>
    </row>
    <row r="40" spans="1:19" x14ac:dyDescent="0.35">
      <c r="A40" t="s">
        <v>10719</v>
      </c>
      <c r="B40" t="s">
        <v>54</v>
      </c>
      <c r="D40" t="s">
        <v>10</v>
      </c>
      <c r="F40" t="b">
        <v>0</v>
      </c>
      <c r="G40" s="2">
        <v>41827</v>
      </c>
      <c r="K40" s="7" t="s">
        <v>10719</v>
      </c>
      <c r="L40" t="s">
        <v>54</v>
      </c>
      <c r="M40" t="s">
        <v>10</v>
      </c>
      <c r="N40" t="s">
        <v>10719</v>
      </c>
      <c r="Q40" t="s">
        <v>42</v>
      </c>
      <c r="R40" t="b">
        <v>1</v>
      </c>
      <c r="S40" s="2">
        <v>41827</v>
      </c>
    </row>
    <row r="41" spans="1:19" x14ac:dyDescent="0.35">
      <c r="A41" t="s">
        <v>10720</v>
      </c>
      <c r="B41" t="s">
        <v>198</v>
      </c>
      <c r="D41" t="s">
        <v>10</v>
      </c>
      <c r="F41" t="b">
        <v>0</v>
      </c>
      <c r="G41" s="2">
        <v>41827</v>
      </c>
      <c r="K41" s="7" t="s">
        <v>10733</v>
      </c>
      <c r="L41" t="s">
        <v>226</v>
      </c>
      <c r="M41" t="s">
        <v>10</v>
      </c>
      <c r="N41" t="s">
        <v>10733</v>
      </c>
      <c r="Q41" t="s">
        <v>42</v>
      </c>
      <c r="R41" t="b">
        <v>1</v>
      </c>
      <c r="S41" s="2">
        <v>41827</v>
      </c>
    </row>
    <row r="42" spans="1:19" x14ac:dyDescent="0.35">
      <c r="A42" t="s">
        <v>10721</v>
      </c>
      <c r="B42" t="s">
        <v>200</v>
      </c>
      <c r="D42" t="s">
        <v>10</v>
      </c>
      <c r="F42" t="b">
        <v>0</v>
      </c>
      <c r="G42" s="2">
        <v>41827</v>
      </c>
      <c r="K42" s="7" t="s">
        <v>10722</v>
      </c>
      <c r="L42" t="s">
        <v>203</v>
      </c>
      <c r="M42" t="s">
        <v>10</v>
      </c>
      <c r="N42" t="s">
        <v>10722</v>
      </c>
      <c r="Q42" t="s">
        <v>42</v>
      </c>
      <c r="R42" t="b">
        <v>1</v>
      </c>
      <c r="S42" s="2">
        <v>41827</v>
      </c>
    </row>
    <row r="43" spans="1:19" x14ac:dyDescent="0.35">
      <c r="A43" t="s">
        <v>10722</v>
      </c>
      <c r="B43" t="s">
        <v>203</v>
      </c>
      <c r="D43" t="s">
        <v>10</v>
      </c>
      <c r="F43" t="b">
        <v>0</v>
      </c>
      <c r="G43" s="2">
        <v>41827</v>
      </c>
      <c r="K43" s="7" t="s">
        <v>10980</v>
      </c>
      <c r="L43" t="s">
        <v>128</v>
      </c>
      <c r="M43" t="s">
        <v>10</v>
      </c>
      <c r="N43" t="s">
        <v>10980</v>
      </c>
      <c r="Q43" t="s">
        <v>42</v>
      </c>
      <c r="R43" t="b">
        <v>1</v>
      </c>
      <c r="S43" s="2">
        <v>41827</v>
      </c>
    </row>
    <row r="44" spans="1:19" x14ac:dyDescent="0.35">
      <c r="A44" t="s">
        <v>10723</v>
      </c>
      <c r="B44" t="s">
        <v>58</v>
      </c>
      <c r="D44" t="s">
        <v>10</v>
      </c>
      <c r="F44" t="b">
        <v>0</v>
      </c>
      <c r="G44" s="2">
        <v>41827</v>
      </c>
      <c r="K44" s="7" t="s">
        <v>10727</v>
      </c>
      <c r="L44" t="s">
        <v>214</v>
      </c>
      <c r="M44" t="s">
        <v>10</v>
      </c>
      <c r="N44" t="s">
        <v>10727</v>
      </c>
      <c r="Q44" t="s">
        <v>42</v>
      </c>
      <c r="R44" t="b">
        <v>1</v>
      </c>
      <c r="S44" s="2">
        <v>41827</v>
      </c>
    </row>
    <row r="45" spans="1:19" x14ac:dyDescent="0.35">
      <c r="A45" t="s">
        <v>10724</v>
      </c>
      <c r="B45" t="s">
        <v>206</v>
      </c>
      <c r="D45" t="s">
        <v>10</v>
      </c>
      <c r="F45" t="b">
        <v>0</v>
      </c>
      <c r="G45" s="2">
        <v>41827</v>
      </c>
      <c r="K45" s="7" t="s">
        <v>10729</v>
      </c>
      <c r="L45" t="s">
        <v>62</v>
      </c>
      <c r="M45" t="s">
        <v>10</v>
      </c>
      <c r="N45" t="s">
        <v>10729</v>
      </c>
      <c r="Q45" t="s">
        <v>42</v>
      </c>
      <c r="R45" t="b">
        <v>1</v>
      </c>
      <c r="S45" s="2">
        <v>41827</v>
      </c>
    </row>
    <row r="46" spans="1:19" x14ac:dyDescent="0.35">
      <c r="A46" t="s">
        <v>10725</v>
      </c>
      <c r="B46" t="s">
        <v>208</v>
      </c>
      <c r="D46" t="s">
        <v>10</v>
      </c>
      <c r="F46" t="b">
        <v>0</v>
      </c>
      <c r="G46" s="2">
        <v>41827</v>
      </c>
      <c r="K46" s="7" t="s">
        <v>10735</v>
      </c>
      <c r="L46" t="s">
        <v>230</v>
      </c>
      <c r="M46" t="s">
        <v>10</v>
      </c>
      <c r="N46" t="s">
        <v>10735</v>
      </c>
      <c r="Q46" t="s">
        <v>42</v>
      </c>
      <c r="R46" t="b">
        <v>1</v>
      </c>
      <c r="S46" s="2">
        <v>41827</v>
      </c>
    </row>
    <row r="47" spans="1:19" x14ac:dyDescent="0.35">
      <c r="A47" t="s">
        <v>10726</v>
      </c>
      <c r="B47" t="s">
        <v>212</v>
      </c>
      <c r="D47" t="s">
        <v>10</v>
      </c>
      <c r="F47" t="b">
        <v>0</v>
      </c>
      <c r="G47" s="2">
        <v>41827</v>
      </c>
      <c r="K47" s="7" t="s">
        <v>10720</v>
      </c>
      <c r="L47" t="s">
        <v>198</v>
      </c>
      <c r="M47" t="s">
        <v>10</v>
      </c>
      <c r="N47" t="s">
        <v>10720</v>
      </c>
      <c r="Q47" t="s">
        <v>42</v>
      </c>
      <c r="R47" t="b">
        <v>1</v>
      </c>
      <c r="S47" s="2">
        <v>41827</v>
      </c>
    </row>
    <row r="48" spans="1:19" x14ac:dyDescent="0.35">
      <c r="A48" t="s">
        <v>10727</v>
      </c>
      <c r="B48" t="s">
        <v>214</v>
      </c>
      <c r="D48" t="s">
        <v>10</v>
      </c>
      <c r="F48" t="b">
        <v>0</v>
      </c>
      <c r="G48" s="2">
        <v>41827</v>
      </c>
      <c r="K48" s="7" t="s">
        <v>10730</v>
      </c>
      <c r="L48" t="s">
        <v>217</v>
      </c>
      <c r="M48" t="s">
        <v>10</v>
      </c>
      <c r="N48" t="s">
        <v>10730</v>
      </c>
      <c r="Q48" t="s">
        <v>42</v>
      </c>
      <c r="R48" t="b">
        <v>1</v>
      </c>
      <c r="S48" s="2">
        <v>41827</v>
      </c>
    </row>
    <row r="49" spans="1:22" x14ac:dyDescent="0.35">
      <c r="A49" t="s">
        <v>10728</v>
      </c>
      <c r="B49" t="s">
        <v>60</v>
      </c>
      <c r="D49" t="s">
        <v>10</v>
      </c>
      <c r="F49" t="b">
        <v>0</v>
      </c>
      <c r="G49" s="2">
        <v>41827</v>
      </c>
      <c r="K49" s="7" t="s">
        <v>10843</v>
      </c>
      <c r="L49" t="s">
        <v>10844</v>
      </c>
      <c r="M49" t="s">
        <v>10</v>
      </c>
      <c r="N49" t="s">
        <v>10843</v>
      </c>
      <c r="Q49" t="s">
        <v>42</v>
      </c>
      <c r="R49" t="b">
        <v>1</v>
      </c>
      <c r="S49" s="2">
        <v>41827</v>
      </c>
    </row>
    <row r="50" spans="1:22" x14ac:dyDescent="0.35">
      <c r="A50" t="s">
        <v>10729</v>
      </c>
      <c r="B50" t="s">
        <v>62</v>
      </c>
      <c r="D50" t="s">
        <v>10</v>
      </c>
      <c r="F50" t="b">
        <v>0</v>
      </c>
      <c r="G50" s="2">
        <v>41827</v>
      </c>
      <c r="K50" s="7" t="s">
        <v>10723</v>
      </c>
      <c r="L50" t="s">
        <v>58</v>
      </c>
      <c r="M50" t="s">
        <v>10</v>
      </c>
      <c r="N50" t="s">
        <v>10723</v>
      </c>
      <c r="Q50" t="s">
        <v>42</v>
      </c>
      <c r="R50" t="b">
        <v>1</v>
      </c>
      <c r="S50" s="2">
        <v>41827</v>
      </c>
    </row>
    <row r="51" spans="1:22" x14ac:dyDescent="0.35">
      <c r="A51" t="s">
        <v>10730</v>
      </c>
      <c r="B51" t="s">
        <v>217</v>
      </c>
      <c r="D51" t="s">
        <v>10</v>
      </c>
      <c r="F51" t="b">
        <v>0</v>
      </c>
      <c r="G51" s="2">
        <v>41827</v>
      </c>
      <c r="K51" s="7" t="s">
        <v>10721</v>
      </c>
      <c r="L51" t="s">
        <v>200</v>
      </c>
      <c r="M51" t="s">
        <v>10</v>
      </c>
      <c r="N51" t="s">
        <v>10721</v>
      </c>
      <c r="Q51" t="s">
        <v>42</v>
      </c>
      <c r="R51" t="b">
        <v>1</v>
      </c>
      <c r="S51" s="2">
        <v>41827</v>
      </c>
    </row>
    <row r="52" spans="1:22" x14ac:dyDescent="0.35">
      <c r="A52" t="s">
        <v>10731</v>
      </c>
      <c r="B52" t="s">
        <v>221</v>
      </c>
      <c r="D52" t="s">
        <v>10</v>
      </c>
      <c r="F52" t="b">
        <v>0</v>
      </c>
      <c r="G52" s="2">
        <v>41827</v>
      </c>
      <c r="K52" s="7" t="s">
        <v>10726</v>
      </c>
      <c r="L52" t="s">
        <v>212</v>
      </c>
      <c r="M52" t="s">
        <v>10</v>
      </c>
      <c r="N52" t="s">
        <v>10726</v>
      </c>
      <c r="Q52" t="s">
        <v>42</v>
      </c>
      <c r="R52" t="b">
        <v>1</v>
      </c>
      <c r="S52" s="2">
        <v>41827</v>
      </c>
    </row>
    <row r="53" spans="1:22" x14ac:dyDescent="0.35">
      <c r="A53" t="s">
        <v>10732</v>
      </c>
      <c r="B53" t="s">
        <v>66</v>
      </c>
      <c r="D53" t="s">
        <v>10</v>
      </c>
      <c r="F53" t="b">
        <v>0</v>
      </c>
      <c r="G53" s="2">
        <v>41827</v>
      </c>
      <c r="K53" s="7" t="s">
        <v>10731</v>
      </c>
      <c r="L53" t="s">
        <v>221</v>
      </c>
      <c r="M53" t="s">
        <v>10</v>
      </c>
      <c r="N53" t="s">
        <v>10731</v>
      </c>
      <c r="Q53" t="s">
        <v>42</v>
      </c>
      <c r="R53" t="b">
        <v>1</v>
      </c>
      <c r="S53" s="2">
        <v>41827</v>
      </c>
    </row>
    <row r="54" spans="1:22" x14ac:dyDescent="0.35">
      <c r="A54" t="s">
        <v>10733</v>
      </c>
      <c r="B54" t="s">
        <v>226</v>
      </c>
      <c r="D54" t="s">
        <v>10</v>
      </c>
      <c r="F54" t="b">
        <v>0</v>
      </c>
      <c r="G54" s="2">
        <v>41827</v>
      </c>
      <c r="K54" s="7" t="s">
        <v>10725</v>
      </c>
      <c r="L54" t="s">
        <v>208</v>
      </c>
      <c r="M54" t="s">
        <v>10</v>
      </c>
      <c r="N54" t="s">
        <v>10725</v>
      </c>
      <c r="Q54" t="s">
        <v>42</v>
      </c>
      <c r="R54" t="b">
        <v>1</v>
      </c>
      <c r="S54" s="2">
        <v>41827</v>
      </c>
    </row>
    <row r="55" spans="1:22" x14ac:dyDescent="0.35">
      <c r="A55" t="s">
        <v>10734</v>
      </c>
      <c r="B55" t="s">
        <v>228</v>
      </c>
      <c r="D55" t="s">
        <v>10</v>
      </c>
      <c r="F55" t="b">
        <v>0</v>
      </c>
      <c r="G55" s="2">
        <v>41827</v>
      </c>
      <c r="K55" s="7" t="s">
        <v>10808</v>
      </c>
      <c r="L55" t="s">
        <v>10809</v>
      </c>
      <c r="M55" t="s">
        <v>10</v>
      </c>
      <c r="N55" t="s">
        <v>10808</v>
      </c>
      <c r="Q55" t="s">
        <v>42</v>
      </c>
      <c r="R55" t="b">
        <v>1</v>
      </c>
      <c r="S55" s="2">
        <v>41827</v>
      </c>
    </row>
    <row r="56" spans="1:22" x14ac:dyDescent="0.35">
      <c r="A56" t="s">
        <v>10735</v>
      </c>
      <c r="B56" t="s">
        <v>230</v>
      </c>
      <c r="D56" t="s">
        <v>10</v>
      </c>
      <c r="F56" t="b">
        <v>0</v>
      </c>
      <c r="G56" s="2">
        <v>41827</v>
      </c>
      <c r="K56" s="7" t="s">
        <v>10732</v>
      </c>
      <c r="L56" t="s">
        <v>66</v>
      </c>
      <c r="M56" t="s">
        <v>10</v>
      </c>
      <c r="N56" t="s">
        <v>10732</v>
      </c>
      <c r="Q56" t="s">
        <v>42</v>
      </c>
      <c r="R56" t="b">
        <v>1</v>
      </c>
      <c r="S56" s="2">
        <v>41827</v>
      </c>
    </row>
    <row r="57" spans="1:22" x14ac:dyDescent="0.35">
      <c r="A57" t="s">
        <v>10736</v>
      </c>
      <c r="B57" t="s">
        <v>232</v>
      </c>
      <c r="D57" t="s">
        <v>10</v>
      </c>
      <c r="F57" t="b">
        <v>0</v>
      </c>
      <c r="G57" s="2">
        <v>41827</v>
      </c>
      <c r="K57" s="7" t="s">
        <v>10734</v>
      </c>
      <c r="L57" t="s">
        <v>228</v>
      </c>
      <c r="M57" t="s">
        <v>10</v>
      </c>
      <c r="N57" t="s">
        <v>10734</v>
      </c>
      <c r="Q57" t="s">
        <v>42</v>
      </c>
      <c r="R57" t="b">
        <v>1</v>
      </c>
      <c r="S57" s="2">
        <v>41827</v>
      </c>
    </row>
    <row r="58" spans="1:22" x14ac:dyDescent="0.35">
      <c r="A58" t="s">
        <v>10737</v>
      </c>
      <c r="B58" t="s">
        <v>234</v>
      </c>
      <c r="D58" t="s">
        <v>10</v>
      </c>
      <c r="F58" t="b">
        <v>0</v>
      </c>
      <c r="G58" s="2">
        <v>41827</v>
      </c>
      <c r="J58" s="5">
        <v>42931</v>
      </c>
      <c r="K58" s="7" t="s">
        <v>10736</v>
      </c>
      <c r="L58" t="s">
        <v>232</v>
      </c>
      <c r="M58" t="s">
        <v>10</v>
      </c>
      <c r="N58" t="s">
        <v>10736</v>
      </c>
      <c r="Q58" t="s">
        <v>42</v>
      </c>
      <c r="R58" t="b">
        <v>1</v>
      </c>
      <c r="S58" s="2">
        <v>41827</v>
      </c>
    </row>
    <row r="59" spans="1:22" x14ac:dyDescent="0.35">
      <c r="A59" t="s">
        <v>10738</v>
      </c>
      <c r="B59" t="s">
        <v>242</v>
      </c>
      <c r="D59" t="s">
        <v>10</v>
      </c>
      <c r="F59" t="b">
        <v>0</v>
      </c>
      <c r="G59" s="2">
        <v>41827</v>
      </c>
      <c r="K59" s="7" t="s">
        <v>10737</v>
      </c>
      <c r="L59" t="s">
        <v>234</v>
      </c>
      <c r="M59" t="s">
        <v>10</v>
      </c>
      <c r="N59" t="s">
        <v>10737</v>
      </c>
      <c r="Q59" t="s">
        <v>42</v>
      </c>
      <c r="R59" t="b">
        <v>1</v>
      </c>
      <c r="S59" s="2">
        <v>41827</v>
      </c>
      <c r="V59" s="2">
        <v>42931</v>
      </c>
    </row>
    <row r="60" spans="1:22" x14ac:dyDescent="0.35">
      <c r="A60" t="s">
        <v>10739</v>
      </c>
      <c r="B60" t="s">
        <v>10740</v>
      </c>
      <c r="D60" t="s">
        <v>10</v>
      </c>
      <c r="F60" t="b">
        <v>0</v>
      </c>
      <c r="G60" s="2">
        <v>41827</v>
      </c>
      <c r="K60" s="7" t="s">
        <v>10741</v>
      </c>
      <c r="L60" t="s">
        <v>10742</v>
      </c>
      <c r="M60" t="s">
        <v>10</v>
      </c>
      <c r="N60" t="s">
        <v>10741</v>
      </c>
      <c r="Q60" t="s">
        <v>42</v>
      </c>
      <c r="R60" t="b">
        <v>1</v>
      </c>
      <c r="S60" s="2">
        <v>41827</v>
      </c>
    </row>
    <row r="61" spans="1:22" x14ac:dyDescent="0.35">
      <c r="A61" t="s">
        <v>10741</v>
      </c>
      <c r="B61" t="s">
        <v>10742</v>
      </c>
      <c r="D61" t="s">
        <v>10</v>
      </c>
      <c r="F61" t="b">
        <v>0</v>
      </c>
      <c r="G61" s="2">
        <v>41827</v>
      </c>
      <c r="K61" s="7" t="s">
        <v>10739</v>
      </c>
      <c r="L61" t="s">
        <v>10740</v>
      </c>
      <c r="M61" t="s">
        <v>10</v>
      </c>
      <c r="N61" t="s">
        <v>10739</v>
      </c>
      <c r="Q61" t="s">
        <v>42</v>
      </c>
      <c r="R61" t="b">
        <v>1</v>
      </c>
      <c r="S61" s="2">
        <v>41827</v>
      </c>
    </row>
    <row r="62" spans="1:22" x14ac:dyDescent="0.35">
      <c r="A62" t="s">
        <v>10743</v>
      </c>
      <c r="B62" t="s">
        <v>10744</v>
      </c>
      <c r="D62" t="s">
        <v>10</v>
      </c>
      <c r="F62" t="b">
        <v>0</v>
      </c>
      <c r="G62" s="2">
        <v>41827</v>
      </c>
      <c r="K62" s="7" t="s">
        <v>10743</v>
      </c>
      <c r="L62" t="s">
        <v>10744</v>
      </c>
      <c r="M62" t="s">
        <v>10</v>
      </c>
      <c r="N62" t="s">
        <v>10743</v>
      </c>
      <c r="Q62" t="s">
        <v>42</v>
      </c>
      <c r="R62" t="b">
        <v>1</v>
      </c>
      <c r="S62" s="2">
        <v>41827</v>
      </c>
    </row>
    <row r="63" spans="1:22" x14ac:dyDescent="0.35">
      <c r="A63" t="s">
        <v>10745</v>
      </c>
      <c r="B63" t="s">
        <v>72</v>
      </c>
      <c r="D63" t="s">
        <v>10</v>
      </c>
      <c r="F63" t="b">
        <v>0</v>
      </c>
      <c r="G63" s="2">
        <v>41827</v>
      </c>
      <c r="K63" s="7" t="s">
        <v>10745</v>
      </c>
      <c r="L63" t="s">
        <v>72</v>
      </c>
      <c r="M63" t="s">
        <v>10</v>
      </c>
      <c r="N63" t="s">
        <v>10745</v>
      </c>
      <c r="Q63" t="s">
        <v>42</v>
      </c>
      <c r="R63" t="b">
        <v>1</v>
      </c>
      <c r="S63" s="2">
        <v>41827</v>
      </c>
    </row>
    <row r="64" spans="1:22" x14ac:dyDescent="0.35">
      <c r="A64" t="s">
        <v>10746</v>
      </c>
      <c r="B64" t="s">
        <v>257</v>
      </c>
      <c r="D64" t="s">
        <v>10</v>
      </c>
      <c r="F64" t="b">
        <v>0</v>
      </c>
      <c r="G64" s="2">
        <v>41827</v>
      </c>
      <c r="K64" s="7" t="s">
        <v>10747</v>
      </c>
      <c r="L64" t="s">
        <v>10748</v>
      </c>
      <c r="M64" t="s">
        <v>10</v>
      </c>
      <c r="N64" t="s">
        <v>10747</v>
      </c>
      <c r="Q64" t="s">
        <v>42</v>
      </c>
      <c r="R64" t="b">
        <v>1</v>
      </c>
      <c r="S64" s="2">
        <v>41827</v>
      </c>
    </row>
    <row r="65" spans="1:19" x14ac:dyDescent="0.35">
      <c r="A65" t="s">
        <v>10747</v>
      </c>
      <c r="B65" t="s">
        <v>10748</v>
      </c>
      <c r="D65" t="s">
        <v>10</v>
      </c>
      <c r="F65" t="b">
        <v>0</v>
      </c>
      <c r="G65" s="2">
        <v>41827</v>
      </c>
      <c r="K65" s="7" t="s">
        <v>10750</v>
      </c>
      <c r="L65" t="s">
        <v>269</v>
      </c>
      <c r="M65" t="s">
        <v>10</v>
      </c>
      <c r="N65" t="s">
        <v>10750</v>
      </c>
      <c r="Q65" t="s">
        <v>42</v>
      </c>
      <c r="R65" t="b">
        <v>1</v>
      </c>
      <c r="S65" s="2">
        <v>41827</v>
      </c>
    </row>
    <row r="66" spans="1:19" x14ac:dyDescent="0.35">
      <c r="A66" t="s">
        <v>10749</v>
      </c>
      <c r="B66" t="s">
        <v>265</v>
      </c>
      <c r="D66" t="s">
        <v>10</v>
      </c>
      <c r="F66" t="b">
        <v>0</v>
      </c>
      <c r="G66" s="2">
        <v>41827</v>
      </c>
      <c r="K66" s="7" t="s">
        <v>10975</v>
      </c>
      <c r="L66" t="s">
        <v>569</v>
      </c>
      <c r="M66" t="s">
        <v>10</v>
      </c>
      <c r="N66" t="s">
        <v>10975</v>
      </c>
      <c r="Q66" t="s">
        <v>42</v>
      </c>
      <c r="R66" t="b">
        <v>1</v>
      </c>
      <c r="S66" s="2">
        <v>41827</v>
      </c>
    </row>
    <row r="67" spans="1:19" x14ac:dyDescent="0.35">
      <c r="A67" t="s">
        <v>10750</v>
      </c>
      <c r="B67" t="s">
        <v>269</v>
      </c>
      <c r="D67" t="s">
        <v>10</v>
      </c>
      <c r="F67" t="b">
        <v>0</v>
      </c>
      <c r="G67" s="2">
        <v>41827</v>
      </c>
      <c r="K67" s="7" t="s">
        <v>10789</v>
      </c>
      <c r="L67" t="s">
        <v>10790</v>
      </c>
      <c r="M67" t="s">
        <v>10</v>
      </c>
      <c r="N67" t="s">
        <v>10789</v>
      </c>
      <c r="Q67" t="s">
        <v>42</v>
      </c>
      <c r="R67" t="b">
        <v>1</v>
      </c>
      <c r="S67" s="2">
        <v>41827</v>
      </c>
    </row>
    <row r="68" spans="1:19" x14ac:dyDescent="0.35">
      <c r="A68" t="s">
        <v>10751</v>
      </c>
      <c r="B68" t="s">
        <v>10752</v>
      </c>
      <c r="D68" t="s">
        <v>10</v>
      </c>
      <c r="F68" t="b">
        <v>0</v>
      </c>
      <c r="G68" s="2">
        <v>41827</v>
      </c>
      <c r="K68" s="7" t="s">
        <v>10753</v>
      </c>
      <c r="L68" t="s">
        <v>78</v>
      </c>
      <c r="M68" t="s">
        <v>10</v>
      </c>
      <c r="N68" t="s">
        <v>10753</v>
      </c>
      <c r="Q68" t="s">
        <v>42</v>
      </c>
      <c r="R68" t="b">
        <v>1</v>
      </c>
      <c r="S68" s="2">
        <v>41827</v>
      </c>
    </row>
    <row r="69" spans="1:19" x14ac:dyDescent="0.35">
      <c r="A69" t="s">
        <v>10753</v>
      </c>
      <c r="B69" t="s">
        <v>78</v>
      </c>
      <c r="D69" t="s">
        <v>10</v>
      </c>
      <c r="F69" t="b">
        <v>0</v>
      </c>
      <c r="G69" s="2">
        <v>41827</v>
      </c>
      <c r="K69" s="7" t="s">
        <v>10749</v>
      </c>
      <c r="L69" t="s">
        <v>265</v>
      </c>
      <c r="M69" t="s">
        <v>10</v>
      </c>
      <c r="N69" t="s">
        <v>10749</v>
      </c>
      <c r="Q69" t="s">
        <v>42</v>
      </c>
      <c r="R69" t="b">
        <v>1</v>
      </c>
      <c r="S69" s="2">
        <v>41827</v>
      </c>
    </row>
    <row r="70" spans="1:19" x14ac:dyDescent="0.35">
      <c r="A70" t="s">
        <v>10754</v>
      </c>
      <c r="B70" t="s">
        <v>278</v>
      </c>
      <c r="D70" t="s">
        <v>10</v>
      </c>
      <c r="F70" t="b">
        <v>0</v>
      </c>
      <c r="G70" s="2">
        <v>41827</v>
      </c>
      <c r="K70" s="7" t="s">
        <v>10755</v>
      </c>
      <c r="L70" t="s">
        <v>280</v>
      </c>
      <c r="M70" t="s">
        <v>10</v>
      </c>
      <c r="N70" t="s">
        <v>10755</v>
      </c>
      <c r="Q70" t="s">
        <v>42</v>
      </c>
      <c r="R70" t="b">
        <v>1</v>
      </c>
      <c r="S70" s="2">
        <v>41827</v>
      </c>
    </row>
    <row r="71" spans="1:19" x14ac:dyDescent="0.35">
      <c r="A71" t="s">
        <v>10755</v>
      </c>
      <c r="B71" t="s">
        <v>280</v>
      </c>
      <c r="D71" t="s">
        <v>10</v>
      </c>
      <c r="F71" t="b">
        <v>0</v>
      </c>
      <c r="G71" s="2">
        <v>41827</v>
      </c>
      <c r="K71" s="7" t="s">
        <v>10763</v>
      </c>
      <c r="L71" t="s">
        <v>10764</v>
      </c>
      <c r="M71" t="s">
        <v>10</v>
      </c>
      <c r="N71" t="s">
        <v>10763</v>
      </c>
      <c r="Q71" t="s">
        <v>42</v>
      </c>
      <c r="R71" t="b">
        <v>1</v>
      </c>
      <c r="S71" s="2">
        <v>41827</v>
      </c>
    </row>
    <row r="72" spans="1:19" x14ac:dyDescent="0.35">
      <c r="A72" t="s">
        <v>10756</v>
      </c>
      <c r="B72" t="s">
        <v>10757</v>
      </c>
      <c r="D72" t="s">
        <v>10</v>
      </c>
      <c r="F72" t="b">
        <v>0</v>
      </c>
      <c r="G72" s="2">
        <v>41827</v>
      </c>
      <c r="K72" s="7" t="s">
        <v>10759</v>
      </c>
      <c r="L72" t="s">
        <v>294</v>
      </c>
      <c r="M72" t="s">
        <v>10</v>
      </c>
      <c r="N72" t="s">
        <v>10759</v>
      </c>
      <c r="Q72" t="s">
        <v>42</v>
      </c>
      <c r="R72" t="b">
        <v>1</v>
      </c>
      <c r="S72" s="2">
        <v>41827</v>
      </c>
    </row>
    <row r="73" spans="1:19" x14ac:dyDescent="0.35">
      <c r="A73" t="s">
        <v>10758</v>
      </c>
      <c r="B73" t="s">
        <v>292</v>
      </c>
      <c r="D73" t="s">
        <v>10</v>
      </c>
      <c r="F73" t="b">
        <v>0</v>
      </c>
      <c r="G73" s="2">
        <v>41827</v>
      </c>
      <c r="K73" s="7" t="s">
        <v>10758</v>
      </c>
      <c r="L73" t="s">
        <v>292</v>
      </c>
      <c r="M73" t="s">
        <v>10</v>
      </c>
      <c r="N73" t="s">
        <v>10758</v>
      </c>
      <c r="Q73" t="s">
        <v>42</v>
      </c>
      <c r="R73" t="b">
        <v>1</v>
      </c>
      <c r="S73" s="2">
        <v>41827</v>
      </c>
    </row>
    <row r="74" spans="1:19" x14ac:dyDescent="0.35">
      <c r="A74" t="s">
        <v>10759</v>
      </c>
      <c r="B74" t="s">
        <v>294</v>
      </c>
      <c r="D74" t="s">
        <v>10</v>
      </c>
      <c r="F74" t="b">
        <v>0</v>
      </c>
      <c r="G74" s="2">
        <v>41827</v>
      </c>
      <c r="K74" s="7" t="s">
        <v>10765</v>
      </c>
      <c r="L74" t="s">
        <v>300</v>
      </c>
      <c r="M74" t="s">
        <v>10</v>
      </c>
      <c r="N74" t="s">
        <v>10765</v>
      </c>
      <c r="Q74" t="s">
        <v>42</v>
      </c>
      <c r="R74" t="b">
        <v>1</v>
      </c>
      <c r="S74" s="2">
        <v>41827</v>
      </c>
    </row>
    <row r="75" spans="1:19" x14ac:dyDescent="0.35">
      <c r="A75" t="s">
        <v>10760</v>
      </c>
      <c r="B75" t="s">
        <v>10761</v>
      </c>
      <c r="D75" t="s">
        <v>10</v>
      </c>
      <c r="F75" t="b">
        <v>0</v>
      </c>
      <c r="G75" s="2">
        <v>41827</v>
      </c>
      <c r="K75" s="7" t="s">
        <v>10773</v>
      </c>
      <c r="L75" t="s">
        <v>10774</v>
      </c>
      <c r="M75" t="s">
        <v>10</v>
      </c>
      <c r="N75" t="s">
        <v>10773</v>
      </c>
      <c r="Q75" t="s">
        <v>42</v>
      </c>
      <c r="R75" t="b">
        <v>1</v>
      </c>
      <c r="S75" s="2">
        <v>41827</v>
      </c>
    </row>
    <row r="76" spans="1:19" x14ac:dyDescent="0.35">
      <c r="A76" t="s">
        <v>10762</v>
      </c>
      <c r="B76" t="s">
        <v>296</v>
      </c>
      <c r="D76" t="s">
        <v>10</v>
      </c>
      <c r="F76" t="b">
        <v>0</v>
      </c>
      <c r="G76" s="2">
        <v>41827</v>
      </c>
      <c r="K76" s="7" t="s">
        <v>10928</v>
      </c>
      <c r="L76" t="s">
        <v>476</v>
      </c>
      <c r="M76" t="s">
        <v>10</v>
      </c>
      <c r="N76" t="s">
        <v>10928</v>
      </c>
      <c r="Q76" t="s">
        <v>42</v>
      </c>
      <c r="R76" t="b">
        <v>1</v>
      </c>
      <c r="S76" s="2">
        <v>41827</v>
      </c>
    </row>
    <row r="77" spans="1:19" x14ac:dyDescent="0.35">
      <c r="A77" t="s">
        <v>10763</v>
      </c>
      <c r="B77" t="s">
        <v>10764</v>
      </c>
      <c r="D77" t="s">
        <v>10</v>
      </c>
      <c r="F77" t="b">
        <v>0</v>
      </c>
      <c r="G77" s="2">
        <v>41827</v>
      </c>
      <c r="K77" s="7" t="s">
        <v>10981</v>
      </c>
      <c r="L77" t="s">
        <v>130</v>
      </c>
      <c r="M77" t="s">
        <v>10</v>
      </c>
      <c r="N77" t="s">
        <v>10981</v>
      </c>
      <c r="Q77" t="s">
        <v>42</v>
      </c>
      <c r="R77" t="b">
        <v>1</v>
      </c>
      <c r="S77" s="2">
        <v>41827</v>
      </c>
    </row>
    <row r="78" spans="1:19" x14ac:dyDescent="0.35">
      <c r="A78" t="s">
        <v>10765</v>
      </c>
      <c r="B78" t="s">
        <v>300</v>
      </c>
      <c r="D78" t="s">
        <v>10</v>
      </c>
      <c r="F78" t="b">
        <v>0</v>
      </c>
      <c r="G78" s="2">
        <v>41827</v>
      </c>
      <c r="K78" s="7" t="s">
        <v>10766</v>
      </c>
      <c r="L78" t="s">
        <v>84</v>
      </c>
      <c r="M78" t="s">
        <v>10</v>
      </c>
      <c r="N78" t="s">
        <v>10766</v>
      </c>
      <c r="Q78" t="s">
        <v>42</v>
      </c>
      <c r="R78" t="b">
        <v>1</v>
      </c>
      <c r="S78" s="2">
        <v>41827</v>
      </c>
    </row>
    <row r="79" spans="1:19" x14ac:dyDescent="0.35">
      <c r="A79" t="s">
        <v>10766</v>
      </c>
      <c r="B79" t="s">
        <v>84</v>
      </c>
      <c r="D79" t="s">
        <v>10</v>
      </c>
      <c r="F79" t="b">
        <v>0</v>
      </c>
      <c r="G79" s="2">
        <v>41827</v>
      </c>
      <c r="K79" s="7" t="s">
        <v>10783</v>
      </c>
      <c r="L79" t="s">
        <v>10784</v>
      </c>
      <c r="M79" t="s">
        <v>10</v>
      </c>
      <c r="N79" t="s">
        <v>10783</v>
      </c>
      <c r="Q79" t="s">
        <v>42</v>
      </c>
      <c r="R79" t="b">
        <v>1</v>
      </c>
      <c r="S79" s="2">
        <v>41827</v>
      </c>
    </row>
    <row r="80" spans="1:19" x14ac:dyDescent="0.35">
      <c r="A80" t="s">
        <v>10767</v>
      </c>
      <c r="B80" t="s">
        <v>10768</v>
      </c>
      <c r="D80" t="s">
        <v>10</v>
      </c>
      <c r="F80" t="b">
        <v>0</v>
      </c>
      <c r="G80" s="2">
        <v>41827</v>
      </c>
      <c r="K80" s="7" t="s">
        <v>10771</v>
      </c>
      <c r="L80" t="s">
        <v>10772</v>
      </c>
      <c r="M80" t="s">
        <v>10</v>
      </c>
      <c r="N80" t="s">
        <v>10771</v>
      </c>
      <c r="Q80" t="s">
        <v>42</v>
      </c>
      <c r="R80" t="b">
        <v>1</v>
      </c>
      <c r="S80" s="2">
        <v>41827</v>
      </c>
    </row>
    <row r="81" spans="1:19" x14ac:dyDescent="0.35">
      <c r="A81" t="s">
        <v>10769</v>
      </c>
      <c r="B81" t="s">
        <v>10770</v>
      </c>
      <c r="D81" t="s">
        <v>10</v>
      </c>
      <c r="F81" t="b">
        <v>0</v>
      </c>
      <c r="G81" s="2">
        <v>41827</v>
      </c>
      <c r="K81" s="7" t="s">
        <v>10738</v>
      </c>
      <c r="L81" t="s">
        <v>242</v>
      </c>
      <c r="M81" t="s">
        <v>10</v>
      </c>
      <c r="N81" t="s">
        <v>10738</v>
      </c>
      <c r="Q81" t="s">
        <v>42</v>
      </c>
      <c r="R81" t="b">
        <v>1</v>
      </c>
      <c r="S81" s="2">
        <v>41827</v>
      </c>
    </row>
    <row r="82" spans="1:19" x14ac:dyDescent="0.35">
      <c r="A82" t="s">
        <v>10771</v>
      </c>
      <c r="B82" t="s">
        <v>10772</v>
      </c>
      <c r="D82" t="s">
        <v>10</v>
      </c>
      <c r="F82" t="b">
        <v>0</v>
      </c>
      <c r="G82" s="2">
        <v>41827</v>
      </c>
      <c r="K82" s="7" t="s">
        <v>10777</v>
      </c>
      <c r="L82" t="s">
        <v>10778</v>
      </c>
      <c r="M82" t="s">
        <v>10</v>
      </c>
      <c r="N82" t="s">
        <v>10777</v>
      </c>
      <c r="Q82" t="s">
        <v>42</v>
      </c>
      <c r="R82" t="b">
        <v>1</v>
      </c>
      <c r="S82" s="2">
        <v>41827</v>
      </c>
    </row>
    <row r="83" spans="1:19" x14ac:dyDescent="0.35">
      <c r="A83" t="s">
        <v>10773</v>
      </c>
      <c r="B83" t="s">
        <v>10774</v>
      </c>
      <c r="D83" t="s">
        <v>10</v>
      </c>
      <c r="F83" t="b">
        <v>0</v>
      </c>
      <c r="G83" s="2">
        <v>41827</v>
      </c>
      <c r="K83" s="7" t="s">
        <v>10791</v>
      </c>
      <c r="L83" t="s">
        <v>308</v>
      </c>
      <c r="M83" t="s">
        <v>10</v>
      </c>
      <c r="N83" t="s">
        <v>10791</v>
      </c>
      <c r="Q83" t="s">
        <v>42</v>
      </c>
      <c r="R83" t="b">
        <v>1</v>
      </c>
      <c r="S83" s="2">
        <v>41827</v>
      </c>
    </row>
    <row r="84" spans="1:19" x14ac:dyDescent="0.35">
      <c r="A84" t="s">
        <v>10775</v>
      </c>
      <c r="B84" t="s">
        <v>10776</v>
      </c>
      <c r="D84" t="s">
        <v>10</v>
      </c>
      <c r="F84" t="b">
        <v>0</v>
      </c>
      <c r="G84" s="2">
        <v>41827</v>
      </c>
      <c r="K84" s="7" t="s">
        <v>10781</v>
      </c>
      <c r="L84" t="s">
        <v>10782</v>
      </c>
      <c r="M84" t="s">
        <v>10</v>
      </c>
      <c r="N84" t="s">
        <v>10781</v>
      </c>
      <c r="Q84" t="s">
        <v>42</v>
      </c>
      <c r="R84" t="b">
        <v>1</v>
      </c>
      <c r="S84" s="2">
        <v>41827</v>
      </c>
    </row>
    <row r="85" spans="1:19" x14ac:dyDescent="0.35">
      <c r="A85" t="s">
        <v>10777</v>
      </c>
      <c r="B85" t="s">
        <v>10778</v>
      </c>
      <c r="D85" t="s">
        <v>10</v>
      </c>
      <c r="F85" t="b">
        <v>0</v>
      </c>
      <c r="G85" s="2">
        <v>41827</v>
      </c>
      <c r="K85" s="7" t="s">
        <v>10769</v>
      </c>
      <c r="L85" t="s">
        <v>10770</v>
      </c>
      <c r="M85" t="s">
        <v>10</v>
      </c>
      <c r="N85" t="s">
        <v>10769</v>
      </c>
      <c r="Q85" t="s">
        <v>42</v>
      </c>
      <c r="R85" t="b">
        <v>1</v>
      </c>
      <c r="S85" s="2">
        <v>41827</v>
      </c>
    </row>
    <row r="86" spans="1:19" x14ac:dyDescent="0.35">
      <c r="A86" t="s">
        <v>10779</v>
      </c>
      <c r="B86" t="s">
        <v>10780</v>
      </c>
      <c r="D86" t="s">
        <v>10</v>
      </c>
      <c r="F86" t="b">
        <v>0</v>
      </c>
      <c r="G86" s="2">
        <v>41827</v>
      </c>
      <c r="J86" s="5">
        <v>42566</v>
      </c>
      <c r="K86" s="7" t="s">
        <v>10787</v>
      </c>
      <c r="L86" t="s">
        <v>10788</v>
      </c>
      <c r="M86" t="s">
        <v>10</v>
      </c>
      <c r="N86" t="s">
        <v>10787</v>
      </c>
      <c r="Q86" t="s">
        <v>42</v>
      </c>
      <c r="R86" t="b">
        <v>1</v>
      </c>
      <c r="S86" s="2">
        <v>41827</v>
      </c>
    </row>
    <row r="87" spans="1:19" x14ac:dyDescent="0.35">
      <c r="A87" t="s">
        <v>10781</v>
      </c>
      <c r="B87" t="s">
        <v>10782</v>
      </c>
      <c r="D87" t="s">
        <v>10</v>
      </c>
      <c r="F87" t="b">
        <v>0</v>
      </c>
      <c r="G87" s="2">
        <v>41827</v>
      </c>
      <c r="K87" s="7" t="s">
        <v>10796</v>
      </c>
      <c r="L87" t="s">
        <v>10797</v>
      </c>
      <c r="M87" t="s">
        <v>10</v>
      </c>
      <c r="N87" t="s">
        <v>10796</v>
      </c>
      <c r="Q87" t="s">
        <v>42</v>
      </c>
      <c r="R87" t="b">
        <v>1</v>
      </c>
      <c r="S87" s="2">
        <v>41827</v>
      </c>
    </row>
    <row r="88" spans="1:19" x14ac:dyDescent="0.35">
      <c r="A88" t="s">
        <v>10783</v>
      </c>
      <c r="B88" t="s">
        <v>10784</v>
      </c>
      <c r="D88" t="s">
        <v>10</v>
      </c>
      <c r="F88" t="b">
        <v>0</v>
      </c>
      <c r="G88" s="2">
        <v>41827</v>
      </c>
      <c r="K88" s="7" t="s">
        <v>10794</v>
      </c>
      <c r="L88" t="s">
        <v>10795</v>
      </c>
      <c r="M88" t="s">
        <v>10</v>
      </c>
      <c r="N88" t="s">
        <v>10794</v>
      </c>
      <c r="Q88" t="s">
        <v>42</v>
      </c>
      <c r="R88" t="b">
        <v>1</v>
      </c>
      <c r="S88" s="2">
        <v>41827</v>
      </c>
    </row>
    <row r="89" spans="1:19" x14ac:dyDescent="0.35">
      <c r="A89" t="s">
        <v>10785</v>
      </c>
      <c r="B89" t="s">
        <v>10786</v>
      </c>
      <c r="D89" t="s">
        <v>10</v>
      </c>
      <c r="F89" t="b">
        <v>0</v>
      </c>
      <c r="G89" s="2">
        <v>41827</v>
      </c>
      <c r="K89" s="7" t="s">
        <v>10775</v>
      </c>
      <c r="L89" t="s">
        <v>10776</v>
      </c>
      <c r="M89" t="s">
        <v>10</v>
      </c>
      <c r="N89" t="s">
        <v>10775</v>
      </c>
      <c r="Q89" t="s">
        <v>42</v>
      </c>
      <c r="R89" t="b">
        <v>1</v>
      </c>
      <c r="S89" s="2">
        <v>41827</v>
      </c>
    </row>
    <row r="90" spans="1:19" x14ac:dyDescent="0.35">
      <c r="A90" t="s">
        <v>10787</v>
      </c>
      <c r="B90" t="s">
        <v>10788</v>
      </c>
      <c r="D90" t="s">
        <v>10</v>
      </c>
      <c r="F90" t="b">
        <v>0</v>
      </c>
      <c r="G90" s="2">
        <v>41827</v>
      </c>
      <c r="K90" s="7" t="s">
        <v>10785</v>
      </c>
      <c r="L90" t="s">
        <v>10786</v>
      </c>
      <c r="M90" t="s">
        <v>10</v>
      </c>
      <c r="N90" t="s">
        <v>10785</v>
      </c>
      <c r="Q90" t="s">
        <v>42</v>
      </c>
      <c r="R90" t="b">
        <v>1</v>
      </c>
      <c r="S90" s="2">
        <v>41827</v>
      </c>
    </row>
    <row r="91" spans="1:19" x14ac:dyDescent="0.35">
      <c r="A91" t="s">
        <v>10789</v>
      </c>
      <c r="B91" t="s">
        <v>10790</v>
      </c>
      <c r="D91" t="s">
        <v>10</v>
      </c>
      <c r="F91" t="b">
        <v>0</v>
      </c>
      <c r="G91" s="2">
        <v>41827</v>
      </c>
      <c r="K91" s="7" t="s">
        <v>10798</v>
      </c>
      <c r="L91" t="s">
        <v>10799</v>
      </c>
      <c r="M91" t="s">
        <v>10</v>
      </c>
      <c r="N91" t="s">
        <v>10798</v>
      </c>
      <c r="Q91" t="s">
        <v>42</v>
      </c>
      <c r="R91" t="b">
        <v>1</v>
      </c>
      <c r="S91" s="2">
        <v>41827</v>
      </c>
    </row>
    <row r="92" spans="1:19" x14ac:dyDescent="0.35">
      <c r="A92" t="s">
        <v>10791</v>
      </c>
      <c r="B92" t="s">
        <v>308</v>
      </c>
      <c r="D92" t="s">
        <v>10</v>
      </c>
      <c r="F92" t="b">
        <v>0</v>
      </c>
      <c r="G92" s="2">
        <v>41827</v>
      </c>
      <c r="K92" s="7" t="s">
        <v>10800</v>
      </c>
      <c r="L92" t="s">
        <v>10801</v>
      </c>
      <c r="M92" t="s">
        <v>10</v>
      </c>
      <c r="N92" t="s">
        <v>10800</v>
      </c>
      <c r="Q92" t="s">
        <v>42</v>
      </c>
      <c r="R92" t="b">
        <v>1</v>
      </c>
      <c r="S92" s="2">
        <v>41827</v>
      </c>
    </row>
    <row r="93" spans="1:19" x14ac:dyDescent="0.35">
      <c r="A93" t="s">
        <v>10792</v>
      </c>
      <c r="B93" t="s">
        <v>10793</v>
      </c>
      <c r="D93" t="s">
        <v>10</v>
      </c>
      <c r="F93" t="b">
        <v>0</v>
      </c>
      <c r="G93" s="2">
        <v>41827</v>
      </c>
      <c r="K93" s="7" t="s">
        <v>10810</v>
      </c>
      <c r="L93" t="s">
        <v>10811</v>
      </c>
      <c r="M93" t="s">
        <v>10</v>
      </c>
      <c r="N93" t="s">
        <v>10810</v>
      </c>
      <c r="Q93" t="s">
        <v>42</v>
      </c>
      <c r="R93" t="b">
        <v>1</v>
      </c>
      <c r="S93" s="2">
        <v>41827</v>
      </c>
    </row>
    <row r="94" spans="1:19" x14ac:dyDescent="0.35">
      <c r="A94" t="s">
        <v>10794</v>
      </c>
      <c r="B94" t="s">
        <v>10795</v>
      </c>
      <c r="D94" t="s">
        <v>10</v>
      </c>
      <c r="F94" t="b">
        <v>0</v>
      </c>
      <c r="G94" s="2">
        <v>41827</v>
      </c>
      <c r="K94" s="7" t="s">
        <v>10804</v>
      </c>
      <c r="L94" t="s">
        <v>10805</v>
      </c>
      <c r="M94" t="s">
        <v>10</v>
      </c>
      <c r="N94" t="s">
        <v>10804</v>
      </c>
      <c r="Q94" t="s">
        <v>42</v>
      </c>
      <c r="R94" t="b">
        <v>1</v>
      </c>
      <c r="S94" s="2">
        <v>41827</v>
      </c>
    </row>
    <row r="95" spans="1:19" x14ac:dyDescent="0.35">
      <c r="A95" t="s">
        <v>10796</v>
      </c>
      <c r="B95" t="s">
        <v>10797</v>
      </c>
      <c r="D95" t="s">
        <v>10</v>
      </c>
      <c r="F95" t="b">
        <v>0</v>
      </c>
      <c r="G95" s="2">
        <v>41827</v>
      </c>
      <c r="K95" s="7" t="s">
        <v>11006</v>
      </c>
      <c r="L95" t="s">
        <v>11007</v>
      </c>
      <c r="M95" t="s">
        <v>10</v>
      </c>
      <c r="N95" t="s">
        <v>11006</v>
      </c>
      <c r="Q95" t="s">
        <v>42</v>
      </c>
      <c r="R95" t="b">
        <v>1</v>
      </c>
      <c r="S95" s="2">
        <v>41827</v>
      </c>
    </row>
    <row r="96" spans="1:19" x14ac:dyDescent="0.35">
      <c r="A96" t="s">
        <v>10798</v>
      </c>
      <c r="B96" t="s">
        <v>10799</v>
      </c>
      <c r="D96" t="s">
        <v>10</v>
      </c>
      <c r="F96" t="b">
        <v>0</v>
      </c>
      <c r="G96" s="2">
        <v>41827</v>
      </c>
      <c r="K96" s="7" t="s">
        <v>10806</v>
      </c>
      <c r="L96" t="s">
        <v>10807</v>
      </c>
      <c r="M96" t="s">
        <v>10</v>
      </c>
      <c r="N96" t="s">
        <v>10806</v>
      </c>
      <c r="Q96" t="s">
        <v>42</v>
      </c>
      <c r="R96" t="b">
        <v>1</v>
      </c>
      <c r="S96" s="2">
        <v>41827</v>
      </c>
    </row>
    <row r="97" spans="1:19" x14ac:dyDescent="0.35">
      <c r="A97" t="s">
        <v>10800</v>
      </c>
      <c r="B97" t="s">
        <v>10801</v>
      </c>
      <c r="D97" t="s">
        <v>10</v>
      </c>
      <c r="F97" t="b">
        <v>0</v>
      </c>
      <c r="G97" s="2">
        <v>41827</v>
      </c>
      <c r="K97" s="7" t="s">
        <v>10802</v>
      </c>
      <c r="L97" t="s">
        <v>10803</v>
      </c>
      <c r="M97" t="s">
        <v>10</v>
      </c>
      <c r="N97" t="s">
        <v>10802</v>
      </c>
      <c r="Q97" t="s">
        <v>42</v>
      </c>
      <c r="R97" t="b">
        <v>1</v>
      </c>
      <c r="S97" s="2">
        <v>41827</v>
      </c>
    </row>
    <row r="98" spans="1:19" x14ac:dyDescent="0.35">
      <c r="A98" t="s">
        <v>10802</v>
      </c>
      <c r="B98" t="s">
        <v>10803</v>
      </c>
      <c r="D98" t="s">
        <v>10</v>
      </c>
      <c r="F98" t="b">
        <v>0</v>
      </c>
      <c r="G98" s="2">
        <v>41827</v>
      </c>
      <c r="K98" s="7" t="s">
        <v>10812</v>
      </c>
      <c r="L98" t="s">
        <v>10813</v>
      </c>
      <c r="M98" t="s">
        <v>10</v>
      </c>
      <c r="N98" t="s">
        <v>10812</v>
      </c>
      <c r="Q98" t="s">
        <v>42</v>
      </c>
      <c r="R98" t="b">
        <v>1</v>
      </c>
      <c r="S98" s="2">
        <v>41827</v>
      </c>
    </row>
    <row r="99" spans="1:19" x14ac:dyDescent="0.35">
      <c r="A99" t="s">
        <v>10804</v>
      </c>
      <c r="B99" t="s">
        <v>10805</v>
      </c>
      <c r="D99" t="s">
        <v>10</v>
      </c>
      <c r="F99" t="b">
        <v>0</v>
      </c>
      <c r="G99" s="2">
        <v>41827</v>
      </c>
      <c r="K99" s="7" t="s">
        <v>10825</v>
      </c>
      <c r="L99" t="s">
        <v>346</v>
      </c>
      <c r="M99" t="s">
        <v>10</v>
      </c>
      <c r="N99" t="s">
        <v>10825</v>
      </c>
      <c r="Q99" t="s">
        <v>42</v>
      </c>
      <c r="R99" t="b">
        <v>1</v>
      </c>
      <c r="S99" s="2">
        <v>41827</v>
      </c>
    </row>
    <row r="100" spans="1:19" x14ac:dyDescent="0.35">
      <c r="A100" t="s">
        <v>10806</v>
      </c>
      <c r="B100" t="s">
        <v>10807</v>
      </c>
      <c r="D100" t="s">
        <v>10</v>
      </c>
      <c r="F100" t="b">
        <v>0</v>
      </c>
      <c r="G100" s="2">
        <v>41827</v>
      </c>
      <c r="K100" s="7" t="s">
        <v>10820</v>
      </c>
      <c r="L100" t="s">
        <v>338</v>
      </c>
      <c r="M100" t="s">
        <v>10</v>
      </c>
      <c r="N100" t="s">
        <v>10820</v>
      </c>
      <c r="Q100" t="s">
        <v>42</v>
      </c>
      <c r="R100" t="b">
        <v>1</v>
      </c>
      <c r="S100" s="2">
        <v>41827</v>
      </c>
    </row>
    <row r="101" spans="1:19" x14ac:dyDescent="0.35">
      <c r="A101" t="s">
        <v>10808</v>
      </c>
      <c r="B101" t="s">
        <v>10809</v>
      </c>
      <c r="D101" t="s">
        <v>10</v>
      </c>
      <c r="F101" t="b">
        <v>0</v>
      </c>
      <c r="G101" s="2">
        <v>41827</v>
      </c>
      <c r="K101" s="7" t="s">
        <v>10814</v>
      </c>
      <c r="L101" t="s">
        <v>86</v>
      </c>
      <c r="M101" t="s">
        <v>10</v>
      </c>
      <c r="N101" t="s">
        <v>10814</v>
      </c>
      <c r="Q101" t="s">
        <v>42</v>
      </c>
      <c r="R101" t="b">
        <v>1</v>
      </c>
      <c r="S101" s="2">
        <v>41827</v>
      </c>
    </row>
    <row r="102" spans="1:19" x14ac:dyDescent="0.35">
      <c r="A102" t="s">
        <v>10810</v>
      </c>
      <c r="B102" t="s">
        <v>10811</v>
      </c>
      <c r="D102" t="s">
        <v>10</v>
      </c>
      <c r="F102" t="b">
        <v>0</v>
      </c>
      <c r="G102" s="2">
        <v>41827</v>
      </c>
      <c r="K102" s="7" t="s">
        <v>10824</v>
      </c>
      <c r="L102" t="s">
        <v>344</v>
      </c>
      <c r="M102" t="s">
        <v>10</v>
      </c>
      <c r="N102" t="s">
        <v>10824</v>
      </c>
      <c r="Q102" t="s">
        <v>42</v>
      </c>
      <c r="R102" t="b">
        <v>1</v>
      </c>
      <c r="S102" s="2">
        <v>41827</v>
      </c>
    </row>
    <row r="103" spans="1:19" x14ac:dyDescent="0.35">
      <c r="A103" t="s">
        <v>10812</v>
      </c>
      <c r="B103" t="s">
        <v>10813</v>
      </c>
      <c r="D103" t="s">
        <v>10</v>
      </c>
      <c r="F103" t="b">
        <v>0</v>
      </c>
      <c r="G103" s="2">
        <v>41827</v>
      </c>
      <c r="K103" s="7" t="s">
        <v>10822</v>
      </c>
      <c r="L103" t="s">
        <v>10823</v>
      </c>
      <c r="M103" t="s">
        <v>10</v>
      </c>
      <c r="N103" t="s">
        <v>10822</v>
      </c>
      <c r="Q103" t="s">
        <v>42</v>
      </c>
      <c r="R103" t="b">
        <v>1</v>
      </c>
      <c r="S103" s="2">
        <v>41827</v>
      </c>
    </row>
    <row r="104" spans="1:19" x14ac:dyDescent="0.35">
      <c r="A104" t="s">
        <v>10814</v>
      </c>
      <c r="B104" t="s">
        <v>86</v>
      </c>
      <c r="D104" t="s">
        <v>10</v>
      </c>
      <c r="F104" t="b">
        <v>0</v>
      </c>
      <c r="G104" s="2">
        <v>41827</v>
      </c>
      <c r="K104" s="7" t="s">
        <v>10815</v>
      </c>
      <c r="L104" t="s">
        <v>10816</v>
      </c>
      <c r="M104" t="s">
        <v>10</v>
      </c>
      <c r="N104" t="s">
        <v>10815</v>
      </c>
      <c r="Q104" t="s">
        <v>42</v>
      </c>
      <c r="R104" t="b">
        <v>1</v>
      </c>
      <c r="S104" s="2">
        <v>41827</v>
      </c>
    </row>
    <row r="105" spans="1:19" x14ac:dyDescent="0.35">
      <c r="A105" t="s">
        <v>10815</v>
      </c>
      <c r="B105" t="s">
        <v>10816</v>
      </c>
      <c r="D105" t="s">
        <v>10</v>
      </c>
      <c r="F105" t="b">
        <v>0</v>
      </c>
      <c r="G105" s="2">
        <v>41827</v>
      </c>
      <c r="K105" s="7" t="s">
        <v>10818</v>
      </c>
      <c r="L105" t="s">
        <v>10819</v>
      </c>
      <c r="M105" t="s">
        <v>10</v>
      </c>
      <c r="N105" t="s">
        <v>10818</v>
      </c>
      <c r="Q105" t="s">
        <v>42</v>
      </c>
      <c r="R105" t="b">
        <v>1</v>
      </c>
      <c r="S105" s="2">
        <v>41827</v>
      </c>
    </row>
    <row r="106" spans="1:19" x14ac:dyDescent="0.35">
      <c r="A106" t="s">
        <v>10817</v>
      </c>
      <c r="B106" t="s">
        <v>336</v>
      </c>
      <c r="D106" t="s">
        <v>10</v>
      </c>
      <c r="F106" t="b">
        <v>0</v>
      </c>
      <c r="G106" s="2">
        <v>41827</v>
      </c>
      <c r="K106" s="7" t="s">
        <v>10817</v>
      </c>
      <c r="L106" t="s">
        <v>336</v>
      </c>
      <c r="M106" t="s">
        <v>10</v>
      </c>
      <c r="N106" t="s">
        <v>10817</v>
      </c>
      <c r="Q106" t="s">
        <v>42</v>
      </c>
      <c r="R106" t="b">
        <v>1</v>
      </c>
      <c r="S106" s="2">
        <v>41827</v>
      </c>
    </row>
    <row r="107" spans="1:19" x14ac:dyDescent="0.35">
      <c r="A107" t="s">
        <v>10818</v>
      </c>
      <c r="B107" t="s">
        <v>10819</v>
      </c>
      <c r="D107" t="s">
        <v>10</v>
      </c>
      <c r="F107" t="b">
        <v>0</v>
      </c>
      <c r="G107" s="2">
        <v>41827</v>
      </c>
      <c r="K107" s="7" t="s">
        <v>10826</v>
      </c>
      <c r="L107" t="s">
        <v>347</v>
      </c>
      <c r="M107" t="s">
        <v>10</v>
      </c>
      <c r="N107" t="s">
        <v>10826</v>
      </c>
      <c r="Q107" t="s">
        <v>42</v>
      </c>
      <c r="R107" t="b">
        <v>1</v>
      </c>
      <c r="S107" s="2">
        <v>41827</v>
      </c>
    </row>
    <row r="108" spans="1:19" x14ac:dyDescent="0.35">
      <c r="A108" t="s">
        <v>10820</v>
      </c>
      <c r="B108" t="s">
        <v>338</v>
      </c>
      <c r="D108" t="s">
        <v>10</v>
      </c>
      <c r="F108" t="b">
        <v>0</v>
      </c>
      <c r="G108" s="2">
        <v>41827</v>
      </c>
      <c r="K108" s="7" t="s">
        <v>10829</v>
      </c>
      <c r="L108" t="s">
        <v>10830</v>
      </c>
      <c r="M108" t="s">
        <v>10</v>
      </c>
      <c r="N108" t="s">
        <v>10829</v>
      </c>
      <c r="Q108" t="s">
        <v>42</v>
      </c>
      <c r="R108" t="b">
        <v>1</v>
      </c>
      <c r="S108" s="2">
        <v>41827</v>
      </c>
    </row>
    <row r="109" spans="1:19" x14ac:dyDescent="0.35">
      <c r="A109" t="s">
        <v>10821</v>
      </c>
      <c r="B109" t="s">
        <v>340</v>
      </c>
      <c r="D109" t="s">
        <v>10</v>
      </c>
      <c r="F109" t="b">
        <v>0</v>
      </c>
      <c r="G109" s="2">
        <v>41827</v>
      </c>
      <c r="K109" s="7" t="s">
        <v>10833</v>
      </c>
      <c r="L109" t="s">
        <v>10834</v>
      </c>
      <c r="M109" t="s">
        <v>10</v>
      </c>
      <c r="N109" t="s">
        <v>10833</v>
      </c>
      <c r="Q109" t="s">
        <v>42</v>
      </c>
      <c r="R109" t="b">
        <v>1</v>
      </c>
      <c r="S109" s="2">
        <v>41827</v>
      </c>
    </row>
    <row r="110" spans="1:19" x14ac:dyDescent="0.35">
      <c r="A110" t="s">
        <v>10822</v>
      </c>
      <c r="B110" t="s">
        <v>10823</v>
      </c>
      <c r="D110" t="s">
        <v>10</v>
      </c>
      <c r="F110" t="b">
        <v>0</v>
      </c>
      <c r="G110" s="2">
        <v>41827</v>
      </c>
      <c r="K110" s="7" t="s">
        <v>10827</v>
      </c>
      <c r="L110" t="s">
        <v>10828</v>
      </c>
      <c r="M110" t="s">
        <v>10</v>
      </c>
      <c r="N110" t="s">
        <v>10827</v>
      </c>
      <c r="Q110" t="s">
        <v>42</v>
      </c>
      <c r="R110" t="b">
        <v>1</v>
      </c>
      <c r="S110" s="2">
        <v>41827</v>
      </c>
    </row>
    <row r="111" spans="1:19" x14ac:dyDescent="0.35">
      <c r="A111" t="s">
        <v>10824</v>
      </c>
      <c r="B111" t="s">
        <v>344</v>
      </c>
      <c r="D111" t="s">
        <v>10</v>
      </c>
      <c r="F111" t="b">
        <v>0</v>
      </c>
      <c r="G111" s="2">
        <v>41827</v>
      </c>
      <c r="K111" s="7" t="s">
        <v>10831</v>
      </c>
      <c r="L111" t="s">
        <v>10832</v>
      </c>
      <c r="M111" t="s">
        <v>10</v>
      </c>
      <c r="N111" t="s">
        <v>10831</v>
      </c>
      <c r="Q111" t="s">
        <v>42</v>
      </c>
      <c r="R111" t="b">
        <v>1</v>
      </c>
      <c r="S111" s="2">
        <v>41827</v>
      </c>
    </row>
    <row r="112" spans="1:19" x14ac:dyDescent="0.35">
      <c r="A112" t="s">
        <v>10825</v>
      </c>
      <c r="B112" t="s">
        <v>346</v>
      </c>
      <c r="D112" t="s">
        <v>10</v>
      </c>
      <c r="F112" t="b">
        <v>0</v>
      </c>
      <c r="G112" s="2">
        <v>41827</v>
      </c>
      <c r="K112" s="7" t="s">
        <v>10855</v>
      </c>
      <c r="L112" t="s">
        <v>10856</v>
      </c>
      <c r="M112" t="s">
        <v>10</v>
      </c>
      <c r="N112" t="s">
        <v>10855</v>
      </c>
      <c r="Q112" t="s">
        <v>42</v>
      </c>
      <c r="R112" t="b">
        <v>1</v>
      </c>
      <c r="S112" s="2">
        <v>41827</v>
      </c>
    </row>
    <row r="113" spans="1:19" x14ac:dyDescent="0.35">
      <c r="A113" t="s">
        <v>10826</v>
      </c>
      <c r="B113" t="s">
        <v>347</v>
      </c>
      <c r="D113" t="s">
        <v>10</v>
      </c>
      <c r="F113" t="b">
        <v>0</v>
      </c>
      <c r="G113" s="2">
        <v>41827</v>
      </c>
      <c r="K113" s="7" t="s">
        <v>10835</v>
      </c>
      <c r="L113" t="s">
        <v>10836</v>
      </c>
      <c r="M113" t="s">
        <v>10</v>
      </c>
      <c r="N113" t="s">
        <v>10835</v>
      </c>
      <c r="Q113" t="s">
        <v>42</v>
      </c>
      <c r="R113" t="b">
        <v>1</v>
      </c>
      <c r="S113" s="2">
        <v>41827</v>
      </c>
    </row>
    <row r="114" spans="1:19" x14ac:dyDescent="0.35">
      <c r="A114" t="s">
        <v>10827</v>
      </c>
      <c r="B114" t="s">
        <v>10828</v>
      </c>
      <c r="D114" t="s">
        <v>10</v>
      </c>
      <c r="F114" t="b">
        <v>0</v>
      </c>
      <c r="G114" s="2">
        <v>41827</v>
      </c>
      <c r="K114" s="7" t="s">
        <v>10841</v>
      </c>
      <c r="L114" t="s">
        <v>10842</v>
      </c>
      <c r="M114" t="s">
        <v>10</v>
      </c>
      <c r="N114" t="s">
        <v>10841</v>
      </c>
      <c r="Q114" t="s">
        <v>42</v>
      </c>
      <c r="R114" t="b">
        <v>1</v>
      </c>
      <c r="S114" s="2">
        <v>41827</v>
      </c>
    </row>
    <row r="115" spans="1:19" x14ac:dyDescent="0.35">
      <c r="A115" t="s">
        <v>10829</v>
      </c>
      <c r="B115" t="s">
        <v>10830</v>
      </c>
      <c r="D115" t="s">
        <v>10</v>
      </c>
      <c r="F115" t="b">
        <v>0</v>
      </c>
      <c r="G115" s="2">
        <v>41827</v>
      </c>
      <c r="K115" s="7" t="s">
        <v>10847</v>
      </c>
      <c r="L115" t="s">
        <v>10848</v>
      </c>
      <c r="M115" t="s">
        <v>10</v>
      </c>
      <c r="N115" t="s">
        <v>10847</v>
      </c>
      <c r="Q115" t="s">
        <v>42</v>
      </c>
      <c r="R115" t="b">
        <v>1</v>
      </c>
      <c r="S115" s="2">
        <v>41827</v>
      </c>
    </row>
    <row r="116" spans="1:19" x14ac:dyDescent="0.35">
      <c r="A116" t="s">
        <v>10831</v>
      </c>
      <c r="B116" t="s">
        <v>10832</v>
      </c>
      <c r="D116" t="s">
        <v>10</v>
      </c>
      <c r="F116" t="b">
        <v>0</v>
      </c>
      <c r="G116" s="2">
        <v>41827</v>
      </c>
      <c r="K116" s="7" t="s">
        <v>10849</v>
      </c>
      <c r="L116" t="s">
        <v>10850</v>
      </c>
      <c r="M116" t="s">
        <v>10</v>
      </c>
      <c r="N116" t="s">
        <v>10849</v>
      </c>
      <c r="Q116" t="s">
        <v>42</v>
      </c>
      <c r="R116" t="b">
        <v>1</v>
      </c>
      <c r="S116" s="2">
        <v>41827</v>
      </c>
    </row>
    <row r="117" spans="1:19" x14ac:dyDescent="0.35">
      <c r="A117" t="s">
        <v>10833</v>
      </c>
      <c r="B117" t="s">
        <v>10834</v>
      </c>
      <c r="D117" t="s">
        <v>10</v>
      </c>
      <c r="F117" t="b">
        <v>0</v>
      </c>
      <c r="G117" s="2">
        <v>41827</v>
      </c>
      <c r="K117" s="7" t="s">
        <v>11021</v>
      </c>
      <c r="L117" t="s">
        <v>685</v>
      </c>
      <c r="M117" t="s">
        <v>10</v>
      </c>
      <c r="N117" t="s">
        <v>11021</v>
      </c>
      <c r="Q117" t="s">
        <v>42</v>
      </c>
      <c r="R117" t="b">
        <v>1</v>
      </c>
      <c r="S117" s="2">
        <v>42931</v>
      </c>
    </row>
    <row r="118" spans="1:19" x14ac:dyDescent="0.35">
      <c r="A118" t="s">
        <v>10835</v>
      </c>
      <c r="B118" t="s">
        <v>10836</v>
      </c>
      <c r="D118" t="s">
        <v>10</v>
      </c>
      <c r="F118" t="b">
        <v>0</v>
      </c>
      <c r="G118" s="2">
        <v>41827</v>
      </c>
      <c r="K118" s="7" t="s">
        <v>10851</v>
      </c>
      <c r="L118" t="s">
        <v>10852</v>
      </c>
      <c r="M118" t="s">
        <v>10</v>
      </c>
      <c r="N118" t="s">
        <v>10851</v>
      </c>
      <c r="Q118" t="s">
        <v>42</v>
      </c>
      <c r="R118" t="b">
        <v>1</v>
      </c>
      <c r="S118" s="2">
        <v>41827</v>
      </c>
    </row>
    <row r="119" spans="1:19" x14ac:dyDescent="0.35">
      <c r="A119" t="s">
        <v>10837</v>
      </c>
      <c r="B119" t="s">
        <v>10838</v>
      </c>
      <c r="D119" t="s">
        <v>10</v>
      </c>
      <c r="F119" t="b">
        <v>0</v>
      </c>
      <c r="G119" s="2">
        <v>41827</v>
      </c>
      <c r="K119" s="7" t="s">
        <v>10837</v>
      </c>
      <c r="L119" t="s">
        <v>10838</v>
      </c>
      <c r="M119" t="s">
        <v>10</v>
      </c>
      <c r="N119" t="s">
        <v>10837</v>
      </c>
      <c r="Q119" t="s">
        <v>42</v>
      </c>
      <c r="R119" t="b">
        <v>1</v>
      </c>
      <c r="S119" s="2">
        <v>41827</v>
      </c>
    </row>
    <row r="120" spans="1:19" x14ac:dyDescent="0.35">
      <c r="A120" t="s">
        <v>10839</v>
      </c>
      <c r="B120" t="s">
        <v>10840</v>
      </c>
      <c r="D120" t="s">
        <v>10</v>
      </c>
      <c r="F120" t="b">
        <v>0</v>
      </c>
      <c r="G120" s="2">
        <v>41827</v>
      </c>
      <c r="K120" s="7" t="s">
        <v>10857</v>
      </c>
      <c r="L120" t="s">
        <v>88</v>
      </c>
      <c r="M120" t="s">
        <v>10</v>
      </c>
      <c r="N120" t="s">
        <v>10857</v>
      </c>
      <c r="Q120" t="s">
        <v>42</v>
      </c>
      <c r="R120" t="b">
        <v>1</v>
      </c>
      <c r="S120" s="2">
        <v>41827</v>
      </c>
    </row>
    <row r="121" spans="1:19" x14ac:dyDescent="0.35">
      <c r="A121" t="s">
        <v>10841</v>
      </c>
      <c r="B121" t="s">
        <v>10842</v>
      </c>
      <c r="D121" t="s">
        <v>10</v>
      </c>
      <c r="F121" t="b">
        <v>0</v>
      </c>
      <c r="G121" s="2">
        <v>41827</v>
      </c>
      <c r="K121" s="7" t="s">
        <v>10868</v>
      </c>
      <c r="L121" t="s">
        <v>389</v>
      </c>
      <c r="M121" t="s">
        <v>10</v>
      </c>
      <c r="N121" t="s">
        <v>10868</v>
      </c>
      <c r="Q121" t="s">
        <v>42</v>
      </c>
      <c r="R121" t="b">
        <v>1</v>
      </c>
      <c r="S121" s="2">
        <v>41827</v>
      </c>
    </row>
    <row r="122" spans="1:19" x14ac:dyDescent="0.35">
      <c r="A122" t="s">
        <v>10843</v>
      </c>
      <c r="B122" t="s">
        <v>10844</v>
      </c>
      <c r="D122" t="s">
        <v>10</v>
      </c>
      <c r="F122" t="b">
        <v>0</v>
      </c>
      <c r="G122" s="2">
        <v>41827</v>
      </c>
      <c r="K122" s="7" t="s">
        <v>10858</v>
      </c>
      <c r="L122" t="s">
        <v>90</v>
      </c>
      <c r="M122" t="s">
        <v>10</v>
      </c>
      <c r="N122" t="s">
        <v>10858</v>
      </c>
      <c r="Q122" t="s">
        <v>42</v>
      </c>
      <c r="R122" t="b">
        <v>1</v>
      </c>
      <c r="S122" s="2">
        <v>41827</v>
      </c>
    </row>
    <row r="123" spans="1:19" x14ac:dyDescent="0.35">
      <c r="A123" t="s">
        <v>10845</v>
      </c>
      <c r="B123" t="s">
        <v>10846</v>
      </c>
      <c r="D123" t="s">
        <v>10</v>
      </c>
      <c r="F123" t="b">
        <v>0</v>
      </c>
      <c r="G123" s="2">
        <v>41827</v>
      </c>
      <c r="K123" s="7" t="s">
        <v>10864</v>
      </c>
      <c r="L123" t="s">
        <v>386</v>
      </c>
      <c r="M123" t="s">
        <v>10</v>
      </c>
      <c r="N123" t="s">
        <v>10864</v>
      </c>
      <c r="Q123" t="s">
        <v>42</v>
      </c>
      <c r="R123" t="b">
        <v>1</v>
      </c>
      <c r="S123" s="2">
        <v>41827</v>
      </c>
    </row>
    <row r="124" spans="1:19" x14ac:dyDescent="0.35">
      <c r="A124" t="s">
        <v>10847</v>
      </c>
      <c r="B124" t="s">
        <v>10848</v>
      </c>
      <c r="D124" t="s">
        <v>10</v>
      </c>
      <c r="F124" t="b">
        <v>0</v>
      </c>
      <c r="G124" s="2">
        <v>41827</v>
      </c>
      <c r="K124" s="7" t="s">
        <v>10863</v>
      </c>
      <c r="L124" t="s">
        <v>384</v>
      </c>
      <c r="M124" t="s">
        <v>10</v>
      </c>
      <c r="N124" t="s">
        <v>10863</v>
      </c>
      <c r="Q124" t="s">
        <v>42</v>
      </c>
      <c r="R124" t="b">
        <v>1</v>
      </c>
      <c r="S124" s="2">
        <v>41827</v>
      </c>
    </row>
    <row r="125" spans="1:19" x14ac:dyDescent="0.35">
      <c r="A125" t="s">
        <v>10849</v>
      </c>
      <c r="B125" t="s">
        <v>10850</v>
      </c>
      <c r="D125" t="s">
        <v>10</v>
      </c>
      <c r="F125" t="b">
        <v>0</v>
      </c>
      <c r="G125" s="2">
        <v>41827</v>
      </c>
      <c r="K125" s="7" t="s">
        <v>10869</v>
      </c>
      <c r="L125" t="s">
        <v>395</v>
      </c>
      <c r="M125" t="s">
        <v>10</v>
      </c>
      <c r="N125" t="s">
        <v>10869</v>
      </c>
      <c r="Q125" t="s">
        <v>42</v>
      </c>
      <c r="R125" t="b">
        <v>1</v>
      </c>
      <c r="S125" s="2">
        <v>41827</v>
      </c>
    </row>
    <row r="126" spans="1:19" x14ac:dyDescent="0.35">
      <c r="A126" t="s">
        <v>10851</v>
      </c>
      <c r="B126" t="s">
        <v>10852</v>
      </c>
      <c r="D126" t="s">
        <v>10</v>
      </c>
      <c r="F126" t="b">
        <v>0</v>
      </c>
      <c r="G126" s="2">
        <v>41827</v>
      </c>
      <c r="K126" s="7" t="s">
        <v>10860</v>
      </c>
      <c r="L126" t="s">
        <v>372</v>
      </c>
      <c r="M126" t="s">
        <v>10</v>
      </c>
      <c r="N126" t="s">
        <v>10860</v>
      </c>
      <c r="Q126" t="s">
        <v>42</v>
      </c>
      <c r="R126" t="b">
        <v>1</v>
      </c>
      <c r="S126" s="2">
        <v>41827</v>
      </c>
    </row>
    <row r="127" spans="1:19" x14ac:dyDescent="0.35">
      <c r="A127" t="s">
        <v>10853</v>
      </c>
      <c r="B127" t="s">
        <v>10854</v>
      </c>
      <c r="D127" t="s">
        <v>10</v>
      </c>
      <c r="F127" t="b">
        <v>0</v>
      </c>
      <c r="G127" s="2">
        <v>41827</v>
      </c>
      <c r="K127" s="7" t="s">
        <v>10865</v>
      </c>
      <c r="L127" t="s">
        <v>92</v>
      </c>
      <c r="M127" t="s">
        <v>10</v>
      </c>
      <c r="N127" t="s">
        <v>10865</v>
      </c>
      <c r="Q127" t="s">
        <v>42</v>
      </c>
      <c r="R127" t="b">
        <v>1</v>
      </c>
      <c r="S127" s="2">
        <v>41827</v>
      </c>
    </row>
    <row r="128" spans="1:19" x14ac:dyDescent="0.35">
      <c r="A128" t="s">
        <v>10855</v>
      </c>
      <c r="B128" t="s">
        <v>10856</v>
      </c>
      <c r="D128" t="s">
        <v>10</v>
      </c>
      <c r="F128" t="b">
        <v>0</v>
      </c>
      <c r="G128" s="2">
        <v>41827</v>
      </c>
      <c r="K128" s="7" t="s">
        <v>10866</v>
      </c>
      <c r="L128" t="s">
        <v>10867</v>
      </c>
      <c r="M128" t="s">
        <v>10</v>
      </c>
      <c r="N128" t="s">
        <v>10866</v>
      </c>
      <c r="Q128" t="s">
        <v>42</v>
      </c>
      <c r="R128" t="b">
        <v>1</v>
      </c>
      <c r="S128" s="2">
        <v>41827</v>
      </c>
    </row>
    <row r="129" spans="1:22" x14ac:dyDescent="0.35">
      <c r="A129" t="s">
        <v>10857</v>
      </c>
      <c r="B129" t="s">
        <v>88</v>
      </c>
      <c r="D129" t="s">
        <v>10</v>
      </c>
      <c r="F129" t="b">
        <v>0</v>
      </c>
      <c r="G129" s="2">
        <v>41827</v>
      </c>
      <c r="K129" s="7" t="s">
        <v>10889</v>
      </c>
      <c r="L129" t="s">
        <v>10890</v>
      </c>
      <c r="M129" t="s">
        <v>10</v>
      </c>
      <c r="N129" t="s">
        <v>10889</v>
      </c>
      <c r="Q129" t="s">
        <v>42</v>
      </c>
      <c r="R129" t="b">
        <v>1</v>
      </c>
      <c r="S129" s="2">
        <v>41827</v>
      </c>
    </row>
    <row r="130" spans="1:22" x14ac:dyDescent="0.35">
      <c r="A130" t="s">
        <v>10858</v>
      </c>
      <c r="B130" t="s">
        <v>90</v>
      </c>
      <c r="D130" t="s">
        <v>10</v>
      </c>
      <c r="F130" t="b">
        <v>0</v>
      </c>
      <c r="G130" s="2">
        <v>41827</v>
      </c>
      <c r="K130" s="7" t="s">
        <v>10882</v>
      </c>
      <c r="L130" t="s">
        <v>10883</v>
      </c>
      <c r="M130" t="s">
        <v>10</v>
      </c>
      <c r="N130" t="s">
        <v>10882</v>
      </c>
      <c r="Q130" t="s">
        <v>42</v>
      </c>
      <c r="R130" t="b">
        <v>1</v>
      </c>
      <c r="S130" s="2">
        <v>41827</v>
      </c>
      <c r="V130" s="2">
        <v>44392</v>
      </c>
    </row>
    <row r="131" spans="1:22" x14ac:dyDescent="0.35">
      <c r="A131" t="s">
        <v>10859</v>
      </c>
      <c r="B131" t="s">
        <v>361</v>
      </c>
      <c r="D131" t="s">
        <v>10</v>
      </c>
      <c r="F131" t="b">
        <v>0</v>
      </c>
      <c r="G131" s="2">
        <v>41827</v>
      </c>
      <c r="K131" s="7" t="s">
        <v>10878</v>
      </c>
      <c r="L131" t="s">
        <v>10879</v>
      </c>
      <c r="M131" t="s">
        <v>10</v>
      </c>
      <c r="N131" t="s">
        <v>10878</v>
      </c>
      <c r="Q131" t="s">
        <v>42</v>
      </c>
      <c r="R131" t="b">
        <v>1</v>
      </c>
      <c r="S131" s="2">
        <v>41827</v>
      </c>
    </row>
    <row r="132" spans="1:22" x14ac:dyDescent="0.35">
      <c r="A132" t="s">
        <v>10860</v>
      </c>
      <c r="B132" t="s">
        <v>372</v>
      </c>
      <c r="D132" t="s">
        <v>10</v>
      </c>
      <c r="F132" t="b">
        <v>0</v>
      </c>
      <c r="G132" s="2">
        <v>41827</v>
      </c>
      <c r="K132" s="7" t="s">
        <v>10902</v>
      </c>
      <c r="L132" t="s">
        <v>10903</v>
      </c>
      <c r="M132" t="s">
        <v>10</v>
      </c>
      <c r="N132" t="s">
        <v>10902</v>
      </c>
      <c r="Q132" t="s">
        <v>42</v>
      </c>
      <c r="R132" t="b">
        <v>1</v>
      </c>
      <c r="S132" s="2">
        <v>41827</v>
      </c>
    </row>
    <row r="133" spans="1:22" x14ac:dyDescent="0.35">
      <c r="A133" t="s">
        <v>10861</v>
      </c>
      <c r="B133" t="s">
        <v>10862</v>
      </c>
      <c r="D133" t="s">
        <v>10</v>
      </c>
      <c r="F133" t="b">
        <v>0</v>
      </c>
      <c r="G133" s="2">
        <v>41827</v>
      </c>
      <c r="K133" s="7" t="s">
        <v>10905</v>
      </c>
      <c r="L133" t="s">
        <v>10906</v>
      </c>
      <c r="M133" t="s">
        <v>10</v>
      </c>
      <c r="N133" t="s">
        <v>10905</v>
      </c>
      <c r="Q133" t="s">
        <v>42</v>
      </c>
      <c r="R133" t="b">
        <v>1</v>
      </c>
      <c r="S133" s="2">
        <v>41827</v>
      </c>
    </row>
    <row r="134" spans="1:22" x14ac:dyDescent="0.35">
      <c r="A134" t="s">
        <v>10863</v>
      </c>
      <c r="B134" t="s">
        <v>384</v>
      </c>
      <c r="D134" t="s">
        <v>10</v>
      </c>
      <c r="F134" t="b">
        <v>0</v>
      </c>
      <c r="G134" s="2">
        <v>41827</v>
      </c>
      <c r="K134" s="7" t="s">
        <v>10900</v>
      </c>
      <c r="L134" t="s">
        <v>10901</v>
      </c>
      <c r="M134" t="s">
        <v>10</v>
      </c>
      <c r="N134" t="s">
        <v>10900</v>
      </c>
      <c r="Q134" t="s">
        <v>42</v>
      </c>
      <c r="R134" t="b">
        <v>1</v>
      </c>
      <c r="S134" s="2">
        <v>41827</v>
      </c>
    </row>
    <row r="135" spans="1:22" x14ac:dyDescent="0.35">
      <c r="A135" t="s">
        <v>10864</v>
      </c>
      <c r="B135" t="s">
        <v>386</v>
      </c>
      <c r="D135" t="s">
        <v>10</v>
      </c>
      <c r="F135" t="b">
        <v>0</v>
      </c>
      <c r="G135" s="2">
        <v>41827</v>
      </c>
      <c r="K135" s="7" t="s">
        <v>10884</v>
      </c>
      <c r="L135" t="s">
        <v>10885</v>
      </c>
      <c r="M135" t="s">
        <v>10</v>
      </c>
      <c r="N135" t="s">
        <v>10884</v>
      </c>
      <c r="Q135" t="s">
        <v>42</v>
      </c>
      <c r="R135" t="b">
        <v>1</v>
      </c>
      <c r="S135" s="2">
        <v>41827</v>
      </c>
    </row>
    <row r="136" spans="1:22" x14ac:dyDescent="0.35">
      <c r="A136" t="s">
        <v>10865</v>
      </c>
      <c r="B136" t="s">
        <v>92</v>
      </c>
      <c r="D136" t="s">
        <v>10</v>
      </c>
      <c r="F136" t="b">
        <v>0</v>
      </c>
      <c r="G136" s="2">
        <v>41827</v>
      </c>
      <c r="K136" s="7" t="s">
        <v>10897</v>
      </c>
      <c r="L136" t="s">
        <v>407</v>
      </c>
      <c r="M136" t="s">
        <v>10</v>
      </c>
      <c r="N136" t="s">
        <v>10897</v>
      </c>
      <c r="Q136" t="s">
        <v>42</v>
      </c>
      <c r="R136" t="b">
        <v>1</v>
      </c>
      <c r="S136" s="2">
        <v>41827</v>
      </c>
    </row>
    <row r="137" spans="1:22" x14ac:dyDescent="0.35">
      <c r="A137" t="s">
        <v>10866</v>
      </c>
      <c r="B137" t="s">
        <v>10867</v>
      </c>
      <c r="D137" t="s">
        <v>10</v>
      </c>
      <c r="F137" t="b">
        <v>0</v>
      </c>
      <c r="G137" s="2">
        <v>41827</v>
      </c>
      <c r="K137" s="7" t="s">
        <v>10880</v>
      </c>
      <c r="L137" t="s">
        <v>10881</v>
      </c>
      <c r="M137" t="s">
        <v>10</v>
      </c>
      <c r="N137" t="s">
        <v>10880</v>
      </c>
      <c r="Q137" t="s">
        <v>42</v>
      </c>
      <c r="R137" t="b">
        <v>1</v>
      </c>
      <c r="S137" s="2">
        <v>41827</v>
      </c>
    </row>
    <row r="138" spans="1:22" x14ac:dyDescent="0.35">
      <c r="A138" t="s">
        <v>10868</v>
      </c>
      <c r="B138" t="s">
        <v>389</v>
      </c>
      <c r="D138" t="s">
        <v>10</v>
      </c>
      <c r="F138" t="b">
        <v>0</v>
      </c>
      <c r="G138" s="2">
        <v>41827</v>
      </c>
      <c r="K138" s="7" t="s">
        <v>10892</v>
      </c>
      <c r="L138" t="s">
        <v>10893</v>
      </c>
      <c r="M138" t="s">
        <v>10</v>
      </c>
      <c r="N138" t="s">
        <v>10892</v>
      </c>
      <c r="Q138" t="s">
        <v>42</v>
      </c>
      <c r="R138" t="b">
        <v>1</v>
      </c>
      <c r="S138" s="2">
        <v>41827</v>
      </c>
    </row>
    <row r="139" spans="1:22" x14ac:dyDescent="0.35">
      <c r="A139" t="s">
        <v>10869</v>
      </c>
      <c r="B139" t="s">
        <v>395</v>
      </c>
      <c r="D139" t="s">
        <v>10</v>
      </c>
      <c r="F139" t="b">
        <v>0</v>
      </c>
      <c r="G139" s="2">
        <v>41827</v>
      </c>
      <c r="K139" s="7" t="s">
        <v>10894</v>
      </c>
      <c r="L139" t="s">
        <v>10895</v>
      </c>
      <c r="M139" t="s">
        <v>10</v>
      </c>
      <c r="N139" t="s">
        <v>10894</v>
      </c>
      <c r="Q139" t="s">
        <v>42</v>
      </c>
      <c r="R139" t="b">
        <v>1</v>
      </c>
      <c r="S139" s="2">
        <v>41827</v>
      </c>
    </row>
    <row r="140" spans="1:22" x14ac:dyDescent="0.35">
      <c r="A140" t="s">
        <v>10870</v>
      </c>
      <c r="B140" t="s">
        <v>10871</v>
      </c>
      <c r="D140" t="s">
        <v>10</v>
      </c>
      <c r="F140" t="b">
        <v>0</v>
      </c>
      <c r="G140" s="2">
        <v>41827</v>
      </c>
      <c r="K140" s="7" t="s">
        <v>10898</v>
      </c>
      <c r="L140" t="s">
        <v>10899</v>
      </c>
      <c r="M140" t="s">
        <v>10</v>
      </c>
      <c r="N140" t="s">
        <v>10898</v>
      </c>
      <c r="Q140" t="s">
        <v>42</v>
      </c>
      <c r="R140" t="b">
        <v>1</v>
      </c>
      <c r="S140" s="2">
        <v>41827</v>
      </c>
    </row>
    <row r="141" spans="1:22" x14ac:dyDescent="0.35">
      <c r="A141" t="s">
        <v>10872</v>
      </c>
      <c r="B141" t="s">
        <v>94</v>
      </c>
      <c r="D141" t="s">
        <v>10</v>
      </c>
      <c r="F141" t="b">
        <v>0</v>
      </c>
      <c r="G141" s="2">
        <v>41827</v>
      </c>
      <c r="K141" s="7" t="s">
        <v>11023</v>
      </c>
      <c r="L141" t="s">
        <v>749</v>
      </c>
      <c r="M141" t="s">
        <v>10</v>
      </c>
      <c r="N141" t="s">
        <v>11023</v>
      </c>
      <c r="Q141" t="s">
        <v>42</v>
      </c>
      <c r="R141" t="b">
        <v>1</v>
      </c>
      <c r="S141" s="2">
        <v>41827</v>
      </c>
    </row>
    <row r="142" spans="1:22" x14ac:dyDescent="0.35">
      <c r="A142" t="s">
        <v>10873</v>
      </c>
      <c r="B142" t="s">
        <v>10874</v>
      </c>
      <c r="D142" t="s">
        <v>10</v>
      </c>
      <c r="F142" t="b">
        <v>0</v>
      </c>
      <c r="G142" s="2">
        <v>41827</v>
      </c>
      <c r="K142" s="7" t="s">
        <v>10904</v>
      </c>
      <c r="L142" t="s">
        <v>409</v>
      </c>
      <c r="M142" t="s">
        <v>10</v>
      </c>
      <c r="N142" t="s">
        <v>10904</v>
      </c>
      <c r="Q142" t="s">
        <v>42</v>
      </c>
      <c r="R142" t="b">
        <v>1</v>
      </c>
      <c r="S142" s="2">
        <v>41827</v>
      </c>
    </row>
    <row r="143" spans="1:22" x14ac:dyDescent="0.35">
      <c r="A143" t="s">
        <v>10875</v>
      </c>
      <c r="B143" t="s">
        <v>399</v>
      </c>
      <c r="D143" t="s">
        <v>10</v>
      </c>
      <c r="F143" t="b">
        <v>0</v>
      </c>
      <c r="G143" s="2">
        <v>41827</v>
      </c>
      <c r="K143" s="7" t="s">
        <v>10762</v>
      </c>
      <c r="L143" t="s">
        <v>296</v>
      </c>
      <c r="M143" t="s">
        <v>10</v>
      </c>
      <c r="N143" t="s">
        <v>10762</v>
      </c>
      <c r="Q143" t="s">
        <v>42</v>
      </c>
      <c r="R143" t="b">
        <v>1</v>
      </c>
      <c r="S143" s="2">
        <v>41827</v>
      </c>
    </row>
    <row r="144" spans="1:22" x14ac:dyDescent="0.35">
      <c r="A144" t="s">
        <v>10876</v>
      </c>
      <c r="B144" t="s">
        <v>10877</v>
      </c>
      <c r="D144" t="s">
        <v>10</v>
      </c>
      <c r="F144" t="b">
        <v>0</v>
      </c>
      <c r="G144" s="2">
        <v>41827</v>
      </c>
      <c r="K144" s="7" t="s">
        <v>10873</v>
      </c>
      <c r="L144" t="s">
        <v>10874</v>
      </c>
      <c r="M144" t="s">
        <v>10</v>
      </c>
      <c r="N144" t="s">
        <v>10873</v>
      </c>
      <c r="Q144" t="s">
        <v>42</v>
      </c>
      <c r="R144" t="b">
        <v>1</v>
      </c>
      <c r="S144" s="2">
        <v>41827</v>
      </c>
    </row>
    <row r="145" spans="1:19" x14ac:dyDescent="0.35">
      <c r="A145" t="s">
        <v>10878</v>
      </c>
      <c r="B145" t="s">
        <v>10879</v>
      </c>
      <c r="D145" t="s">
        <v>10</v>
      </c>
      <c r="F145" t="b">
        <v>0</v>
      </c>
      <c r="G145" s="2">
        <v>41827</v>
      </c>
      <c r="K145" s="7" t="s">
        <v>10872</v>
      </c>
      <c r="L145" t="s">
        <v>94</v>
      </c>
      <c r="M145" t="s">
        <v>10</v>
      </c>
      <c r="N145" t="s">
        <v>10872</v>
      </c>
      <c r="Q145" t="s">
        <v>42</v>
      </c>
      <c r="R145" t="b">
        <v>1</v>
      </c>
      <c r="S145" s="2">
        <v>41827</v>
      </c>
    </row>
    <row r="146" spans="1:19" x14ac:dyDescent="0.35">
      <c r="A146" t="s">
        <v>10880</v>
      </c>
      <c r="B146" t="s">
        <v>10881</v>
      </c>
      <c r="D146" t="s">
        <v>10</v>
      </c>
      <c r="F146" t="b">
        <v>0</v>
      </c>
      <c r="G146" s="2">
        <v>41827</v>
      </c>
      <c r="K146" s="7" t="s">
        <v>10887</v>
      </c>
      <c r="L146" t="s">
        <v>10888</v>
      </c>
      <c r="M146" t="s">
        <v>10</v>
      </c>
      <c r="N146" t="s">
        <v>10887</v>
      </c>
      <c r="Q146" t="s">
        <v>42</v>
      </c>
      <c r="R146" t="b">
        <v>1</v>
      </c>
      <c r="S146" s="2">
        <v>41827</v>
      </c>
    </row>
    <row r="147" spans="1:19" x14ac:dyDescent="0.35">
      <c r="A147" t="s">
        <v>10882</v>
      </c>
      <c r="B147" t="s">
        <v>10883</v>
      </c>
      <c r="D147" t="s">
        <v>10</v>
      </c>
      <c r="F147" t="b">
        <v>0</v>
      </c>
      <c r="G147" s="2">
        <v>41827</v>
      </c>
      <c r="J147" s="5">
        <v>44392</v>
      </c>
      <c r="K147" s="7" t="s">
        <v>10875</v>
      </c>
      <c r="L147" t="s">
        <v>399</v>
      </c>
      <c r="M147" t="s">
        <v>10</v>
      </c>
      <c r="N147" t="s">
        <v>10875</v>
      </c>
      <c r="Q147" t="s">
        <v>42</v>
      </c>
      <c r="R147" t="b">
        <v>1</v>
      </c>
      <c r="S147" s="2">
        <v>41827</v>
      </c>
    </row>
    <row r="148" spans="1:19" x14ac:dyDescent="0.35">
      <c r="A148" t="s">
        <v>10884</v>
      </c>
      <c r="B148" t="s">
        <v>10885</v>
      </c>
      <c r="D148" t="s">
        <v>10</v>
      </c>
      <c r="F148" t="b">
        <v>0</v>
      </c>
      <c r="G148" s="2">
        <v>41827</v>
      </c>
      <c r="K148" s="7" t="s">
        <v>10870</v>
      </c>
      <c r="L148" t="s">
        <v>10871</v>
      </c>
      <c r="M148" t="s">
        <v>10</v>
      </c>
      <c r="N148" t="s">
        <v>10870</v>
      </c>
      <c r="Q148" t="s">
        <v>42</v>
      </c>
      <c r="R148" t="b">
        <v>1</v>
      </c>
      <c r="S148" s="2">
        <v>41827</v>
      </c>
    </row>
    <row r="149" spans="1:19" x14ac:dyDescent="0.35">
      <c r="A149" t="s">
        <v>10886</v>
      </c>
      <c r="B149" t="s">
        <v>401</v>
      </c>
      <c r="D149" t="s">
        <v>10</v>
      </c>
      <c r="F149" t="b">
        <v>0</v>
      </c>
      <c r="G149" s="2">
        <v>41827</v>
      </c>
      <c r="K149" s="7" t="s">
        <v>10907</v>
      </c>
      <c r="L149" t="s">
        <v>411</v>
      </c>
      <c r="M149" t="s">
        <v>10</v>
      </c>
      <c r="N149" t="s">
        <v>10907</v>
      </c>
      <c r="Q149" t="s">
        <v>42</v>
      </c>
      <c r="R149" t="b">
        <v>1</v>
      </c>
      <c r="S149" s="2">
        <v>41827</v>
      </c>
    </row>
    <row r="150" spans="1:19" x14ac:dyDescent="0.35">
      <c r="A150" t="s">
        <v>10887</v>
      </c>
      <c r="B150" t="s">
        <v>10888</v>
      </c>
      <c r="D150" t="s">
        <v>10</v>
      </c>
      <c r="F150" t="b">
        <v>0</v>
      </c>
      <c r="G150" s="2">
        <v>41827</v>
      </c>
      <c r="K150" s="7" t="s">
        <v>10886</v>
      </c>
      <c r="L150" t="s">
        <v>401</v>
      </c>
      <c r="M150" t="s">
        <v>10</v>
      </c>
      <c r="N150" t="s">
        <v>10886</v>
      </c>
      <c r="Q150" t="s">
        <v>42</v>
      </c>
      <c r="R150" t="b">
        <v>1</v>
      </c>
      <c r="S150" s="2">
        <v>41827</v>
      </c>
    </row>
    <row r="151" spans="1:19" x14ac:dyDescent="0.35">
      <c r="A151" t="s">
        <v>10889</v>
      </c>
      <c r="B151" t="s">
        <v>10890</v>
      </c>
      <c r="D151" t="s">
        <v>10</v>
      </c>
      <c r="F151" t="b">
        <v>0</v>
      </c>
      <c r="G151" s="2">
        <v>41827</v>
      </c>
      <c r="K151" s="7" t="s">
        <v>10908</v>
      </c>
      <c r="L151" t="s">
        <v>99</v>
      </c>
      <c r="M151" t="s">
        <v>10</v>
      </c>
      <c r="N151" t="s">
        <v>10908</v>
      </c>
      <c r="Q151" t="s">
        <v>42</v>
      </c>
      <c r="R151" t="b">
        <v>1</v>
      </c>
      <c r="S151" s="2">
        <v>41827</v>
      </c>
    </row>
    <row r="152" spans="1:19" x14ac:dyDescent="0.35">
      <c r="A152" t="s">
        <v>10891</v>
      </c>
      <c r="B152" t="s">
        <v>403</v>
      </c>
      <c r="D152" t="s">
        <v>10</v>
      </c>
      <c r="F152" t="b">
        <v>0</v>
      </c>
      <c r="G152" s="2">
        <v>41827</v>
      </c>
      <c r="K152" s="7" t="s">
        <v>10921</v>
      </c>
      <c r="L152" t="s">
        <v>427</v>
      </c>
      <c r="M152" t="s">
        <v>10</v>
      </c>
      <c r="N152" t="s">
        <v>10921</v>
      </c>
      <c r="Q152" t="s">
        <v>42</v>
      </c>
      <c r="R152" t="b">
        <v>1</v>
      </c>
      <c r="S152" s="2">
        <v>41827</v>
      </c>
    </row>
    <row r="153" spans="1:19" x14ac:dyDescent="0.35">
      <c r="A153" t="s">
        <v>10892</v>
      </c>
      <c r="B153" t="s">
        <v>10893</v>
      </c>
      <c r="D153" t="s">
        <v>10</v>
      </c>
      <c r="F153" t="b">
        <v>0</v>
      </c>
      <c r="G153" s="2">
        <v>41827</v>
      </c>
      <c r="K153" s="7" t="s">
        <v>10920</v>
      </c>
      <c r="L153" t="s">
        <v>425</v>
      </c>
      <c r="M153" t="s">
        <v>10</v>
      </c>
      <c r="N153" t="s">
        <v>10920</v>
      </c>
      <c r="Q153" t="s">
        <v>42</v>
      </c>
      <c r="R153" t="b">
        <v>1</v>
      </c>
      <c r="S153" s="2">
        <v>41827</v>
      </c>
    </row>
    <row r="154" spans="1:19" x14ac:dyDescent="0.35">
      <c r="A154" t="s">
        <v>10894</v>
      </c>
      <c r="B154" t="s">
        <v>10895</v>
      </c>
      <c r="D154" t="s">
        <v>10</v>
      </c>
      <c r="F154" t="b">
        <v>0</v>
      </c>
      <c r="G154" s="2">
        <v>41827</v>
      </c>
      <c r="K154" s="7" t="s">
        <v>10916</v>
      </c>
      <c r="L154" t="s">
        <v>10917</v>
      </c>
      <c r="M154" t="s">
        <v>10</v>
      </c>
      <c r="N154" t="s">
        <v>10916</v>
      </c>
      <c r="Q154" t="s">
        <v>42</v>
      </c>
      <c r="R154" t="b">
        <v>1</v>
      </c>
      <c r="S154" s="2">
        <v>41827</v>
      </c>
    </row>
    <row r="155" spans="1:19" x14ac:dyDescent="0.35">
      <c r="A155" t="s">
        <v>10896</v>
      </c>
      <c r="B155" t="s">
        <v>405</v>
      </c>
      <c r="D155" t="s">
        <v>10</v>
      </c>
      <c r="F155" t="b">
        <v>0</v>
      </c>
      <c r="G155" s="2">
        <v>41827</v>
      </c>
      <c r="K155" s="7" t="s">
        <v>10909</v>
      </c>
      <c r="L155" t="s">
        <v>103</v>
      </c>
      <c r="M155" t="s">
        <v>10</v>
      </c>
      <c r="N155" t="s">
        <v>10909</v>
      </c>
      <c r="Q155" t="s">
        <v>42</v>
      </c>
      <c r="R155" t="b">
        <v>1</v>
      </c>
      <c r="S155" s="2">
        <v>41827</v>
      </c>
    </row>
    <row r="156" spans="1:19" x14ac:dyDescent="0.35">
      <c r="A156" t="s">
        <v>10897</v>
      </c>
      <c r="B156" t="s">
        <v>407</v>
      </c>
      <c r="D156" t="s">
        <v>10</v>
      </c>
      <c r="F156" t="b">
        <v>0</v>
      </c>
      <c r="G156" s="2">
        <v>41827</v>
      </c>
      <c r="K156" s="7" t="s">
        <v>10923</v>
      </c>
      <c r="L156" t="s">
        <v>438</v>
      </c>
      <c r="M156" t="s">
        <v>10</v>
      </c>
      <c r="N156" t="s">
        <v>10923</v>
      </c>
      <c r="Q156" t="s">
        <v>42</v>
      </c>
      <c r="R156" t="b">
        <v>1</v>
      </c>
      <c r="S156" s="2">
        <v>41827</v>
      </c>
    </row>
    <row r="157" spans="1:19" x14ac:dyDescent="0.35">
      <c r="A157" t="s">
        <v>10898</v>
      </c>
      <c r="B157" t="s">
        <v>10899</v>
      </c>
      <c r="D157" t="s">
        <v>10</v>
      </c>
      <c r="F157" t="b">
        <v>0</v>
      </c>
      <c r="G157" s="2">
        <v>41827</v>
      </c>
      <c r="K157" s="7" t="s">
        <v>10914</v>
      </c>
      <c r="L157" t="s">
        <v>10915</v>
      </c>
      <c r="M157" t="s">
        <v>10</v>
      </c>
      <c r="N157" t="s">
        <v>10914</v>
      </c>
      <c r="Q157" t="s">
        <v>42</v>
      </c>
      <c r="R157" t="b">
        <v>1</v>
      </c>
      <c r="S157" s="2">
        <v>41827</v>
      </c>
    </row>
    <row r="158" spans="1:19" x14ac:dyDescent="0.35">
      <c r="A158" t="s">
        <v>10900</v>
      </c>
      <c r="B158" t="s">
        <v>10901</v>
      </c>
      <c r="D158" t="s">
        <v>10</v>
      </c>
      <c r="F158" t="b">
        <v>0</v>
      </c>
      <c r="G158" s="2">
        <v>41827</v>
      </c>
      <c r="K158" s="7" t="s">
        <v>10910</v>
      </c>
      <c r="L158" t="s">
        <v>415</v>
      </c>
      <c r="M158" t="s">
        <v>10</v>
      </c>
      <c r="N158" t="s">
        <v>10910</v>
      </c>
      <c r="Q158" t="s">
        <v>42</v>
      </c>
      <c r="R158" t="b">
        <v>1</v>
      </c>
      <c r="S158" s="2">
        <v>41827</v>
      </c>
    </row>
    <row r="159" spans="1:19" x14ac:dyDescent="0.35">
      <c r="A159" t="s">
        <v>10902</v>
      </c>
      <c r="B159" t="s">
        <v>10903</v>
      </c>
      <c r="D159" t="s">
        <v>10</v>
      </c>
      <c r="F159" t="b">
        <v>0</v>
      </c>
      <c r="G159" s="2">
        <v>41827</v>
      </c>
      <c r="K159" s="7" t="s">
        <v>10912</v>
      </c>
      <c r="L159" t="s">
        <v>10913</v>
      </c>
      <c r="M159" t="s">
        <v>10</v>
      </c>
      <c r="N159" t="s">
        <v>10912</v>
      </c>
      <c r="Q159" t="s">
        <v>42</v>
      </c>
      <c r="R159" t="b">
        <v>1</v>
      </c>
      <c r="S159" s="2">
        <v>41827</v>
      </c>
    </row>
    <row r="160" spans="1:19" x14ac:dyDescent="0.35">
      <c r="A160" t="s">
        <v>10904</v>
      </c>
      <c r="B160" t="s">
        <v>409</v>
      </c>
      <c r="D160" t="s">
        <v>10</v>
      </c>
      <c r="F160" t="b">
        <v>0</v>
      </c>
      <c r="G160" s="2">
        <v>41827</v>
      </c>
      <c r="K160" s="7" t="s">
        <v>10922</v>
      </c>
      <c r="L160" t="s">
        <v>107</v>
      </c>
      <c r="M160" t="s">
        <v>10</v>
      </c>
      <c r="N160" t="s">
        <v>10922</v>
      </c>
      <c r="Q160" t="s">
        <v>42</v>
      </c>
      <c r="R160" t="b">
        <v>1</v>
      </c>
      <c r="S160" s="2">
        <v>41827</v>
      </c>
    </row>
    <row r="161" spans="1:22" x14ac:dyDescent="0.35">
      <c r="A161" t="s">
        <v>10905</v>
      </c>
      <c r="B161" t="s">
        <v>10906</v>
      </c>
      <c r="D161" t="s">
        <v>10</v>
      </c>
      <c r="F161" t="b">
        <v>0</v>
      </c>
      <c r="G161" s="2">
        <v>41827</v>
      </c>
      <c r="K161" s="7" t="s">
        <v>10911</v>
      </c>
      <c r="L161" t="s">
        <v>417</v>
      </c>
      <c r="M161" t="s">
        <v>10</v>
      </c>
      <c r="N161" t="s">
        <v>10911</v>
      </c>
      <c r="Q161" t="s">
        <v>42</v>
      </c>
      <c r="R161" t="b">
        <v>1</v>
      </c>
      <c r="S161" s="2">
        <v>41827</v>
      </c>
    </row>
    <row r="162" spans="1:22" x14ac:dyDescent="0.35">
      <c r="A162" t="s">
        <v>10907</v>
      </c>
      <c r="B162" t="s">
        <v>411</v>
      </c>
      <c r="D162" t="s">
        <v>10</v>
      </c>
      <c r="F162" t="b">
        <v>0</v>
      </c>
      <c r="G162" s="2">
        <v>41827</v>
      </c>
      <c r="K162" s="7" t="s">
        <v>10891</v>
      </c>
      <c r="L162" t="s">
        <v>403</v>
      </c>
      <c r="M162" t="s">
        <v>10</v>
      </c>
      <c r="N162" t="s">
        <v>10891</v>
      </c>
      <c r="Q162" t="s">
        <v>42</v>
      </c>
      <c r="R162" t="b">
        <v>1</v>
      </c>
      <c r="S162" s="2">
        <v>41827</v>
      </c>
    </row>
    <row r="163" spans="1:22" x14ac:dyDescent="0.35">
      <c r="A163" t="s">
        <v>10908</v>
      </c>
      <c r="B163" t="s">
        <v>99</v>
      </c>
      <c r="D163" t="s">
        <v>10</v>
      </c>
      <c r="F163" t="b">
        <v>0</v>
      </c>
      <c r="G163" s="2">
        <v>41827</v>
      </c>
      <c r="K163" s="7" t="s">
        <v>10918</v>
      </c>
      <c r="L163" t="s">
        <v>10919</v>
      </c>
      <c r="M163" t="s">
        <v>10</v>
      </c>
      <c r="N163" t="s">
        <v>10918</v>
      </c>
      <c r="Q163" t="s">
        <v>42</v>
      </c>
      <c r="R163" t="b">
        <v>1</v>
      </c>
      <c r="S163" s="2">
        <v>41827</v>
      </c>
    </row>
    <row r="164" spans="1:22" x14ac:dyDescent="0.35">
      <c r="A164" t="s">
        <v>10909</v>
      </c>
      <c r="B164" t="s">
        <v>103</v>
      </c>
      <c r="D164" t="s">
        <v>10</v>
      </c>
      <c r="F164" t="b">
        <v>0</v>
      </c>
      <c r="G164" s="2">
        <v>41827</v>
      </c>
      <c r="K164" s="7" t="s">
        <v>10924</v>
      </c>
      <c r="L164" t="s">
        <v>455</v>
      </c>
      <c r="M164" t="s">
        <v>10</v>
      </c>
      <c r="N164" t="s">
        <v>10924</v>
      </c>
      <c r="Q164" t="s">
        <v>42</v>
      </c>
      <c r="R164" t="b">
        <v>1</v>
      </c>
      <c r="S164" s="2">
        <v>41827</v>
      </c>
    </row>
    <row r="165" spans="1:22" x14ac:dyDescent="0.35">
      <c r="A165" t="s">
        <v>10910</v>
      </c>
      <c r="B165" t="s">
        <v>415</v>
      </c>
      <c r="D165" t="s">
        <v>10</v>
      </c>
      <c r="F165" t="b">
        <v>0</v>
      </c>
      <c r="G165" s="2">
        <v>41827</v>
      </c>
      <c r="K165" s="7" t="s">
        <v>10933</v>
      </c>
      <c r="L165" t="s">
        <v>10934</v>
      </c>
      <c r="M165" t="s">
        <v>10</v>
      </c>
      <c r="N165" t="s">
        <v>10933</v>
      </c>
      <c r="Q165" t="s">
        <v>42</v>
      </c>
      <c r="R165" t="b">
        <v>1</v>
      </c>
      <c r="S165" s="2">
        <v>41827</v>
      </c>
    </row>
    <row r="166" spans="1:22" x14ac:dyDescent="0.35">
      <c r="A166" t="s">
        <v>10911</v>
      </c>
      <c r="B166" t="s">
        <v>417</v>
      </c>
      <c r="D166" t="s">
        <v>10</v>
      </c>
      <c r="F166" t="b">
        <v>0</v>
      </c>
      <c r="G166" s="2">
        <v>41827</v>
      </c>
      <c r="K166" s="7" t="s">
        <v>10941</v>
      </c>
      <c r="L166" t="s">
        <v>493</v>
      </c>
      <c r="M166" t="s">
        <v>10</v>
      </c>
      <c r="N166" t="s">
        <v>10941</v>
      </c>
      <c r="Q166" t="s">
        <v>42</v>
      </c>
      <c r="R166" t="b">
        <v>1</v>
      </c>
      <c r="S166" s="2">
        <v>41827</v>
      </c>
    </row>
    <row r="167" spans="1:22" x14ac:dyDescent="0.35">
      <c r="A167" t="s">
        <v>10912</v>
      </c>
      <c r="B167" t="s">
        <v>10913</v>
      </c>
      <c r="D167" t="s">
        <v>10</v>
      </c>
      <c r="F167" t="b">
        <v>0</v>
      </c>
      <c r="G167" s="2">
        <v>41827</v>
      </c>
      <c r="K167" s="7" t="s">
        <v>10939</v>
      </c>
      <c r="L167" t="s">
        <v>489</v>
      </c>
      <c r="M167" t="s">
        <v>10</v>
      </c>
      <c r="N167" t="s">
        <v>10939</v>
      </c>
      <c r="Q167" t="s">
        <v>42</v>
      </c>
      <c r="R167" t="b">
        <v>1</v>
      </c>
      <c r="S167" s="2">
        <v>41827</v>
      </c>
      <c r="V167" s="2">
        <v>44392</v>
      </c>
    </row>
    <row r="168" spans="1:22" x14ac:dyDescent="0.35">
      <c r="A168" t="s">
        <v>10914</v>
      </c>
      <c r="B168" t="s">
        <v>10915</v>
      </c>
      <c r="D168" t="s">
        <v>10</v>
      </c>
      <c r="F168" t="b">
        <v>0</v>
      </c>
      <c r="G168" s="2">
        <v>41827</v>
      </c>
      <c r="K168" s="7" t="s">
        <v>10925</v>
      </c>
      <c r="L168" t="s">
        <v>10926</v>
      </c>
      <c r="M168" t="s">
        <v>10</v>
      </c>
      <c r="N168" t="s">
        <v>10925</v>
      </c>
      <c r="Q168" t="s">
        <v>42</v>
      </c>
      <c r="R168" t="b">
        <v>1</v>
      </c>
      <c r="S168" s="2">
        <v>41827</v>
      </c>
    </row>
    <row r="169" spans="1:22" x14ac:dyDescent="0.35">
      <c r="A169" t="s">
        <v>10916</v>
      </c>
      <c r="B169" t="s">
        <v>10917</v>
      </c>
      <c r="D169" t="s">
        <v>10</v>
      </c>
      <c r="F169" t="b">
        <v>0</v>
      </c>
      <c r="G169" s="2">
        <v>41827</v>
      </c>
      <c r="K169" s="7" t="s">
        <v>10929</v>
      </c>
      <c r="L169" t="s">
        <v>10930</v>
      </c>
      <c r="M169" t="s">
        <v>10</v>
      </c>
      <c r="N169" t="s">
        <v>10929</v>
      </c>
      <c r="Q169" t="s">
        <v>42</v>
      </c>
      <c r="R169" t="b">
        <v>1</v>
      </c>
      <c r="S169" s="2">
        <v>41827</v>
      </c>
    </row>
    <row r="170" spans="1:22" x14ac:dyDescent="0.35">
      <c r="A170" t="s">
        <v>10918</v>
      </c>
      <c r="B170" t="s">
        <v>10919</v>
      </c>
      <c r="D170" t="s">
        <v>10</v>
      </c>
      <c r="F170" t="b">
        <v>0</v>
      </c>
      <c r="G170" s="2">
        <v>41827</v>
      </c>
      <c r="K170" s="7" t="s">
        <v>10942</v>
      </c>
      <c r="L170" t="s">
        <v>497</v>
      </c>
      <c r="M170" t="s">
        <v>10</v>
      </c>
      <c r="N170" t="s">
        <v>10942</v>
      </c>
      <c r="Q170" t="s">
        <v>42</v>
      </c>
      <c r="R170" t="b">
        <v>1</v>
      </c>
      <c r="S170" s="2">
        <v>41827</v>
      </c>
    </row>
    <row r="171" spans="1:22" x14ac:dyDescent="0.35">
      <c r="A171" t="s">
        <v>10920</v>
      </c>
      <c r="B171" t="s">
        <v>425</v>
      </c>
      <c r="D171" t="s">
        <v>10</v>
      </c>
      <c r="F171" t="b">
        <v>0</v>
      </c>
      <c r="G171" s="2">
        <v>41827</v>
      </c>
      <c r="K171" s="7" t="s">
        <v>10927</v>
      </c>
      <c r="L171" t="s">
        <v>474</v>
      </c>
      <c r="M171" t="s">
        <v>10</v>
      </c>
      <c r="N171" t="s">
        <v>10927</v>
      </c>
      <c r="Q171" t="s">
        <v>42</v>
      </c>
      <c r="R171" t="b">
        <v>1</v>
      </c>
      <c r="S171" s="2">
        <v>41827</v>
      </c>
    </row>
    <row r="172" spans="1:22" x14ac:dyDescent="0.35">
      <c r="A172" t="s">
        <v>10921</v>
      </c>
      <c r="B172" t="s">
        <v>427</v>
      </c>
      <c r="D172" t="s">
        <v>10</v>
      </c>
      <c r="F172" t="b">
        <v>0</v>
      </c>
      <c r="G172" s="2">
        <v>41827</v>
      </c>
      <c r="K172" s="7" t="s">
        <v>10931</v>
      </c>
      <c r="L172" t="s">
        <v>10932</v>
      </c>
      <c r="M172" t="s">
        <v>10</v>
      </c>
      <c r="N172" t="s">
        <v>10931</v>
      </c>
      <c r="Q172" t="s">
        <v>42</v>
      </c>
      <c r="R172" t="b">
        <v>1</v>
      </c>
      <c r="S172" s="2">
        <v>41827</v>
      </c>
    </row>
    <row r="173" spans="1:22" x14ac:dyDescent="0.35">
      <c r="A173" t="s">
        <v>10922</v>
      </c>
      <c r="B173" t="s">
        <v>107</v>
      </c>
      <c r="D173" t="s">
        <v>10</v>
      </c>
      <c r="F173" t="b">
        <v>0</v>
      </c>
      <c r="G173" s="2">
        <v>41827</v>
      </c>
      <c r="K173" s="7" t="s">
        <v>10935</v>
      </c>
      <c r="L173" t="s">
        <v>479</v>
      </c>
      <c r="M173" t="s">
        <v>10</v>
      </c>
      <c r="N173" t="s">
        <v>10935</v>
      </c>
      <c r="Q173" t="s">
        <v>42</v>
      </c>
      <c r="R173" t="b">
        <v>1</v>
      </c>
      <c r="S173" s="2">
        <v>41827</v>
      </c>
    </row>
    <row r="174" spans="1:22" x14ac:dyDescent="0.35">
      <c r="A174" t="s">
        <v>10923</v>
      </c>
      <c r="B174" t="s">
        <v>438</v>
      </c>
      <c r="D174" t="s">
        <v>10</v>
      </c>
      <c r="F174" t="b">
        <v>0</v>
      </c>
      <c r="G174" s="2">
        <v>41827</v>
      </c>
      <c r="K174" s="7" t="s">
        <v>10940</v>
      </c>
      <c r="L174" t="s">
        <v>491</v>
      </c>
      <c r="M174" t="s">
        <v>10</v>
      </c>
      <c r="N174" t="s">
        <v>10940</v>
      </c>
      <c r="Q174" t="s">
        <v>42</v>
      </c>
      <c r="R174" t="b">
        <v>1</v>
      </c>
      <c r="S174" s="2">
        <v>41827</v>
      </c>
    </row>
    <row r="175" spans="1:22" x14ac:dyDescent="0.35">
      <c r="A175" t="s">
        <v>10924</v>
      </c>
      <c r="B175" t="s">
        <v>455</v>
      </c>
      <c r="D175" t="s">
        <v>10</v>
      </c>
      <c r="F175" t="b">
        <v>0</v>
      </c>
      <c r="G175" s="2">
        <v>41827</v>
      </c>
      <c r="K175" s="7" t="s">
        <v>10938</v>
      </c>
      <c r="L175" t="s">
        <v>487</v>
      </c>
      <c r="M175" t="s">
        <v>10</v>
      </c>
      <c r="N175" t="s">
        <v>10938</v>
      </c>
      <c r="Q175" t="s">
        <v>42</v>
      </c>
      <c r="R175" t="b">
        <v>1</v>
      </c>
      <c r="S175" s="2">
        <v>41827</v>
      </c>
    </row>
    <row r="176" spans="1:22" x14ac:dyDescent="0.35">
      <c r="A176" t="s">
        <v>10925</v>
      </c>
      <c r="B176" t="s">
        <v>10926</v>
      </c>
      <c r="D176" t="s">
        <v>10</v>
      </c>
      <c r="F176" t="b">
        <v>0</v>
      </c>
      <c r="G176" s="2">
        <v>41827</v>
      </c>
      <c r="K176" s="7" t="s">
        <v>10943</v>
      </c>
      <c r="L176" t="s">
        <v>10944</v>
      </c>
      <c r="M176" t="s">
        <v>10</v>
      </c>
      <c r="N176" t="s">
        <v>10943</v>
      </c>
      <c r="Q176" t="s">
        <v>42</v>
      </c>
      <c r="R176" t="b">
        <v>1</v>
      </c>
      <c r="S176" s="2">
        <v>41827</v>
      </c>
    </row>
    <row r="177" spans="1:19" x14ac:dyDescent="0.35">
      <c r="A177" t="s">
        <v>10927</v>
      </c>
      <c r="B177" t="s">
        <v>474</v>
      </c>
      <c r="D177" t="s">
        <v>10</v>
      </c>
      <c r="F177" t="b">
        <v>0</v>
      </c>
      <c r="G177" s="2">
        <v>41827</v>
      </c>
      <c r="K177" s="7" t="s">
        <v>10945</v>
      </c>
      <c r="L177" t="s">
        <v>516</v>
      </c>
      <c r="M177" t="s">
        <v>10</v>
      </c>
      <c r="N177" t="s">
        <v>10945</v>
      </c>
      <c r="Q177" t="s">
        <v>42</v>
      </c>
      <c r="R177" t="b">
        <v>1</v>
      </c>
      <c r="S177" s="2">
        <v>41827</v>
      </c>
    </row>
    <row r="178" spans="1:19" x14ac:dyDescent="0.35">
      <c r="A178" t="s">
        <v>10928</v>
      </c>
      <c r="B178" t="s">
        <v>476</v>
      </c>
      <c r="D178" t="s">
        <v>10</v>
      </c>
      <c r="F178" t="b">
        <v>0</v>
      </c>
      <c r="G178" s="2">
        <v>41827</v>
      </c>
      <c r="K178" s="7" t="s">
        <v>10946</v>
      </c>
      <c r="L178" t="s">
        <v>528</v>
      </c>
      <c r="M178" t="s">
        <v>10</v>
      </c>
      <c r="N178" t="s">
        <v>10946</v>
      </c>
      <c r="Q178" t="s">
        <v>42</v>
      </c>
      <c r="R178" t="b">
        <v>1</v>
      </c>
      <c r="S178" s="2">
        <v>41827</v>
      </c>
    </row>
    <row r="179" spans="1:19" x14ac:dyDescent="0.35">
      <c r="A179" t="s">
        <v>10929</v>
      </c>
      <c r="B179" t="s">
        <v>10930</v>
      </c>
      <c r="D179" t="s">
        <v>10</v>
      </c>
      <c r="F179" t="b">
        <v>0</v>
      </c>
      <c r="G179" s="2">
        <v>41827</v>
      </c>
      <c r="K179" s="7" t="s">
        <v>10948</v>
      </c>
      <c r="L179" t="s">
        <v>10949</v>
      </c>
      <c r="M179" t="s">
        <v>10</v>
      </c>
      <c r="N179" t="s">
        <v>10948</v>
      </c>
      <c r="Q179" t="s">
        <v>42</v>
      </c>
      <c r="R179" t="b">
        <v>1</v>
      </c>
      <c r="S179" s="2">
        <v>41827</v>
      </c>
    </row>
    <row r="180" spans="1:19" x14ac:dyDescent="0.35">
      <c r="A180" t="s">
        <v>10931</v>
      </c>
      <c r="B180" t="s">
        <v>10932</v>
      </c>
      <c r="D180" t="s">
        <v>10</v>
      </c>
      <c r="F180" t="b">
        <v>0</v>
      </c>
      <c r="G180" s="2">
        <v>41827</v>
      </c>
      <c r="K180" s="7" t="s">
        <v>10950</v>
      </c>
      <c r="L180" t="s">
        <v>10951</v>
      </c>
      <c r="M180" t="s">
        <v>10</v>
      </c>
      <c r="N180" t="s">
        <v>10950</v>
      </c>
      <c r="Q180" t="s">
        <v>42</v>
      </c>
      <c r="R180" t="b">
        <v>1</v>
      </c>
      <c r="S180" s="2">
        <v>41827</v>
      </c>
    </row>
    <row r="181" spans="1:19" x14ac:dyDescent="0.35">
      <c r="A181" t="s">
        <v>10933</v>
      </c>
      <c r="B181" t="s">
        <v>10934</v>
      </c>
      <c r="D181" t="s">
        <v>10</v>
      </c>
      <c r="F181" t="b">
        <v>0</v>
      </c>
      <c r="G181" s="2">
        <v>41827</v>
      </c>
      <c r="K181" s="7" t="s">
        <v>10698</v>
      </c>
      <c r="L181" t="s">
        <v>192</v>
      </c>
      <c r="M181" t="s">
        <v>10</v>
      </c>
      <c r="N181" t="s">
        <v>10698</v>
      </c>
      <c r="Q181" t="s">
        <v>42</v>
      </c>
      <c r="R181" t="b">
        <v>1</v>
      </c>
      <c r="S181" s="2">
        <v>41827</v>
      </c>
    </row>
    <row r="182" spans="1:19" x14ac:dyDescent="0.35">
      <c r="A182" t="s">
        <v>10935</v>
      </c>
      <c r="B182" t="s">
        <v>479</v>
      </c>
      <c r="D182" t="s">
        <v>10</v>
      </c>
      <c r="F182" t="b">
        <v>0</v>
      </c>
      <c r="G182" s="2">
        <v>41827</v>
      </c>
      <c r="K182" s="7" t="s">
        <v>10845</v>
      </c>
      <c r="L182" t="s">
        <v>10846</v>
      </c>
      <c r="M182" t="s">
        <v>10</v>
      </c>
      <c r="N182" t="s">
        <v>10845</v>
      </c>
      <c r="Q182" t="s">
        <v>42</v>
      </c>
      <c r="R182" t="b">
        <v>1</v>
      </c>
      <c r="S182" s="2">
        <v>41827</v>
      </c>
    </row>
    <row r="183" spans="1:19" x14ac:dyDescent="0.35">
      <c r="A183" t="s">
        <v>10936</v>
      </c>
      <c r="B183" t="s">
        <v>481</v>
      </c>
      <c r="D183" t="s">
        <v>10</v>
      </c>
      <c r="F183" t="b">
        <v>0</v>
      </c>
      <c r="G183" s="2">
        <v>41827</v>
      </c>
      <c r="K183" s="7" t="s">
        <v>10859</v>
      </c>
      <c r="L183" t="s">
        <v>361</v>
      </c>
      <c r="M183" t="s">
        <v>10</v>
      </c>
      <c r="N183" t="s">
        <v>10859</v>
      </c>
      <c r="Q183" t="s">
        <v>42</v>
      </c>
      <c r="R183" t="b">
        <v>1</v>
      </c>
      <c r="S183" s="2">
        <v>41827</v>
      </c>
    </row>
    <row r="184" spans="1:19" x14ac:dyDescent="0.35">
      <c r="A184" t="s">
        <v>10937</v>
      </c>
      <c r="B184" t="s">
        <v>483</v>
      </c>
      <c r="D184" t="s">
        <v>10</v>
      </c>
      <c r="F184" t="b">
        <v>0</v>
      </c>
      <c r="G184" s="2">
        <v>41827</v>
      </c>
      <c r="K184" s="7" t="s">
        <v>10876</v>
      </c>
      <c r="L184" t="s">
        <v>10877</v>
      </c>
      <c r="M184" t="s">
        <v>10</v>
      </c>
      <c r="N184" t="s">
        <v>10876</v>
      </c>
      <c r="Q184" t="s">
        <v>42</v>
      </c>
      <c r="R184" t="b">
        <v>1</v>
      </c>
      <c r="S184" s="2">
        <v>41827</v>
      </c>
    </row>
    <row r="185" spans="1:19" x14ac:dyDescent="0.35">
      <c r="A185" t="s">
        <v>10938</v>
      </c>
      <c r="B185" t="s">
        <v>487</v>
      </c>
      <c r="D185" t="s">
        <v>10</v>
      </c>
      <c r="F185" t="b">
        <v>0</v>
      </c>
      <c r="G185" s="2">
        <v>41827</v>
      </c>
      <c r="K185" s="7" t="s">
        <v>10936</v>
      </c>
      <c r="L185" t="s">
        <v>481</v>
      </c>
      <c r="M185" t="s">
        <v>10</v>
      </c>
      <c r="N185" t="s">
        <v>10936</v>
      </c>
      <c r="Q185" t="s">
        <v>42</v>
      </c>
      <c r="R185" t="b">
        <v>1</v>
      </c>
      <c r="S185" s="2">
        <v>41827</v>
      </c>
    </row>
    <row r="186" spans="1:19" x14ac:dyDescent="0.35">
      <c r="A186" t="s">
        <v>10939</v>
      </c>
      <c r="B186" t="s">
        <v>489</v>
      </c>
      <c r="D186" t="s">
        <v>10</v>
      </c>
      <c r="F186" t="b">
        <v>0</v>
      </c>
      <c r="G186" s="2">
        <v>41827</v>
      </c>
      <c r="J186" s="5">
        <v>44392</v>
      </c>
      <c r="K186" s="7" t="s">
        <v>11008</v>
      </c>
      <c r="L186" t="s">
        <v>640</v>
      </c>
      <c r="M186" t="s">
        <v>10</v>
      </c>
      <c r="N186" t="s">
        <v>11008</v>
      </c>
      <c r="Q186" t="s">
        <v>42</v>
      </c>
      <c r="R186" t="b">
        <v>1</v>
      </c>
      <c r="S186" s="2">
        <v>41827</v>
      </c>
    </row>
    <row r="187" spans="1:19" x14ac:dyDescent="0.35">
      <c r="A187" t="s">
        <v>10940</v>
      </c>
      <c r="B187" t="s">
        <v>491</v>
      </c>
      <c r="D187" t="s">
        <v>10</v>
      </c>
      <c r="F187" t="b">
        <v>0</v>
      </c>
      <c r="G187" s="2">
        <v>41827</v>
      </c>
      <c r="K187" s="7" t="s">
        <v>11018</v>
      </c>
      <c r="L187" t="s">
        <v>11019</v>
      </c>
      <c r="M187" t="s">
        <v>10</v>
      </c>
      <c r="N187" t="s">
        <v>11018</v>
      </c>
      <c r="Q187" t="s">
        <v>42</v>
      </c>
      <c r="R187" t="b">
        <v>1</v>
      </c>
      <c r="S187" s="2">
        <v>41827</v>
      </c>
    </row>
    <row r="188" spans="1:19" x14ac:dyDescent="0.35">
      <c r="A188" t="s">
        <v>10941</v>
      </c>
      <c r="B188" t="s">
        <v>493</v>
      </c>
      <c r="D188" t="s">
        <v>10</v>
      </c>
      <c r="F188" t="b">
        <v>0</v>
      </c>
      <c r="G188" s="2">
        <v>41827</v>
      </c>
      <c r="K188" s="7" t="s">
        <v>10967</v>
      </c>
      <c r="L188" t="s">
        <v>557</v>
      </c>
      <c r="M188" t="s">
        <v>10</v>
      </c>
      <c r="N188" t="s">
        <v>10967</v>
      </c>
      <c r="Q188" t="s">
        <v>42</v>
      </c>
      <c r="R188" t="b">
        <v>1</v>
      </c>
      <c r="S188" s="2">
        <v>41827</v>
      </c>
    </row>
    <row r="189" spans="1:19" x14ac:dyDescent="0.35">
      <c r="A189" t="s">
        <v>10942</v>
      </c>
      <c r="B189" t="s">
        <v>497</v>
      </c>
      <c r="D189" t="s">
        <v>10</v>
      </c>
      <c r="F189" t="b">
        <v>0</v>
      </c>
      <c r="G189" s="2">
        <v>41827</v>
      </c>
      <c r="K189" s="7" t="s">
        <v>10974</v>
      </c>
      <c r="L189" t="s">
        <v>565</v>
      </c>
      <c r="M189" t="s">
        <v>10</v>
      </c>
      <c r="N189" t="s">
        <v>10974</v>
      </c>
      <c r="Q189" t="s">
        <v>42</v>
      </c>
      <c r="R189" t="b">
        <v>1</v>
      </c>
      <c r="S189" s="2">
        <v>41827</v>
      </c>
    </row>
    <row r="190" spans="1:19" x14ac:dyDescent="0.35">
      <c r="A190" t="s">
        <v>10943</v>
      </c>
      <c r="B190" t="s">
        <v>10944</v>
      </c>
      <c r="D190" t="s">
        <v>10</v>
      </c>
      <c r="F190" t="b">
        <v>0</v>
      </c>
      <c r="G190" s="2">
        <v>41827</v>
      </c>
      <c r="K190" s="7" t="s">
        <v>10952</v>
      </c>
      <c r="L190" t="s">
        <v>544</v>
      </c>
      <c r="M190" t="s">
        <v>10</v>
      </c>
      <c r="N190" t="s">
        <v>10952</v>
      </c>
      <c r="Q190" t="s">
        <v>42</v>
      </c>
      <c r="R190" t="b">
        <v>1</v>
      </c>
      <c r="S190" s="2">
        <v>41827</v>
      </c>
    </row>
    <row r="191" spans="1:19" x14ac:dyDescent="0.35">
      <c r="A191" t="s">
        <v>10945</v>
      </c>
      <c r="B191" t="s">
        <v>516</v>
      </c>
      <c r="D191" t="s">
        <v>10</v>
      </c>
      <c r="F191" t="b">
        <v>0</v>
      </c>
      <c r="G191" s="2">
        <v>41827</v>
      </c>
      <c r="K191" s="7" t="s">
        <v>10968</v>
      </c>
      <c r="L191" t="s">
        <v>559</v>
      </c>
      <c r="M191" t="s">
        <v>10</v>
      </c>
      <c r="N191" t="s">
        <v>10968</v>
      </c>
      <c r="Q191" t="s">
        <v>42</v>
      </c>
      <c r="R191" t="b">
        <v>1</v>
      </c>
      <c r="S191" s="2">
        <v>41827</v>
      </c>
    </row>
    <row r="192" spans="1:19" x14ac:dyDescent="0.35">
      <c r="A192" t="s">
        <v>10946</v>
      </c>
      <c r="B192" t="s">
        <v>528</v>
      </c>
      <c r="D192" t="s">
        <v>10</v>
      </c>
      <c r="F192" t="b">
        <v>0</v>
      </c>
      <c r="G192" s="2">
        <v>41827</v>
      </c>
      <c r="K192" s="7" t="s">
        <v>10947</v>
      </c>
      <c r="L192" t="s">
        <v>534</v>
      </c>
      <c r="M192" t="s">
        <v>10</v>
      </c>
      <c r="N192" t="s">
        <v>10947</v>
      </c>
      <c r="Q192" t="s">
        <v>42</v>
      </c>
      <c r="R192" t="b">
        <v>1</v>
      </c>
      <c r="S192" s="2">
        <v>41827</v>
      </c>
    </row>
    <row r="193" spans="1:22" x14ac:dyDescent="0.35">
      <c r="A193" t="s">
        <v>10947</v>
      </c>
      <c r="B193" t="s">
        <v>534</v>
      </c>
      <c r="D193" t="s">
        <v>10</v>
      </c>
      <c r="F193" t="b">
        <v>0</v>
      </c>
      <c r="G193" s="2">
        <v>41827</v>
      </c>
      <c r="K193" s="7" t="s">
        <v>10954</v>
      </c>
      <c r="L193" t="s">
        <v>122</v>
      </c>
      <c r="M193" t="s">
        <v>10</v>
      </c>
      <c r="N193" t="s">
        <v>10954</v>
      </c>
      <c r="Q193" t="s">
        <v>42</v>
      </c>
      <c r="R193" t="b">
        <v>1</v>
      </c>
      <c r="S193" s="2">
        <v>41827</v>
      </c>
    </row>
    <row r="194" spans="1:22" x14ac:dyDescent="0.35">
      <c r="A194" t="s">
        <v>10948</v>
      </c>
      <c r="B194" t="s">
        <v>10949</v>
      </c>
      <c r="D194" t="s">
        <v>10</v>
      </c>
      <c r="F194" t="b">
        <v>0</v>
      </c>
      <c r="G194" s="2">
        <v>41827</v>
      </c>
      <c r="K194" s="7" t="s">
        <v>10965</v>
      </c>
      <c r="L194" t="s">
        <v>10966</v>
      </c>
      <c r="M194" t="s">
        <v>10</v>
      </c>
      <c r="N194" t="s">
        <v>10965</v>
      </c>
      <c r="Q194" t="s">
        <v>42</v>
      </c>
      <c r="R194" t="b">
        <v>1</v>
      </c>
      <c r="S194" s="2">
        <v>41827</v>
      </c>
    </row>
    <row r="195" spans="1:22" x14ac:dyDescent="0.35">
      <c r="A195" t="s">
        <v>10950</v>
      </c>
      <c r="B195" t="s">
        <v>10951</v>
      </c>
      <c r="D195" t="s">
        <v>10</v>
      </c>
      <c r="F195" t="b">
        <v>0</v>
      </c>
      <c r="G195" s="2">
        <v>41827</v>
      </c>
      <c r="K195" s="7" t="s">
        <v>10957</v>
      </c>
      <c r="L195" t="s">
        <v>10958</v>
      </c>
      <c r="M195" t="s">
        <v>10</v>
      </c>
      <c r="N195" t="s">
        <v>10957</v>
      </c>
      <c r="Q195" t="s">
        <v>42</v>
      </c>
      <c r="R195" t="b">
        <v>1</v>
      </c>
      <c r="S195" s="2">
        <v>41827</v>
      </c>
    </row>
    <row r="196" spans="1:22" x14ac:dyDescent="0.35">
      <c r="A196" t="s">
        <v>10952</v>
      </c>
      <c r="B196" t="s">
        <v>544</v>
      </c>
      <c r="D196" t="s">
        <v>10</v>
      </c>
      <c r="F196" t="b">
        <v>0</v>
      </c>
      <c r="G196" s="2">
        <v>41827</v>
      </c>
      <c r="K196" s="7" t="s">
        <v>10976</v>
      </c>
      <c r="L196" t="s">
        <v>573</v>
      </c>
      <c r="M196" t="s">
        <v>10</v>
      </c>
      <c r="N196" t="s">
        <v>10976</v>
      </c>
      <c r="Q196" t="s">
        <v>42</v>
      </c>
      <c r="R196" t="b">
        <v>1</v>
      </c>
      <c r="S196" s="2">
        <v>41827</v>
      </c>
    </row>
    <row r="197" spans="1:22" x14ac:dyDescent="0.35">
      <c r="A197" t="s">
        <v>10953</v>
      </c>
      <c r="B197" t="s">
        <v>546</v>
      </c>
      <c r="D197" t="s">
        <v>10</v>
      </c>
      <c r="F197" t="b">
        <v>0</v>
      </c>
      <c r="G197" s="2">
        <v>41827</v>
      </c>
      <c r="K197" s="7" t="s">
        <v>10963</v>
      </c>
      <c r="L197" t="s">
        <v>10964</v>
      </c>
      <c r="M197" t="s">
        <v>10</v>
      </c>
      <c r="N197" t="s">
        <v>10963</v>
      </c>
      <c r="Q197" t="s">
        <v>42</v>
      </c>
      <c r="R197" t="b">
        <v>1</v>
      </c>
      <c r="S197" s="2">
        <v>41827</v>
      </c>
    </row>
    <row r="198" spans="1:22" x14ac:dyDescent="0.35">
      <c r="A198" t="s">
        <v>10954</v>
      </c>
      <c r="B198" t="s">
        <v>122</v>
      </c>
      <c r="D198" t="s">
        <v>10</v>
      </c>
      <c r="F198" t="b">
        <v>0</v>
      </c>
      <c r="G198" s="2">
        <v>41827</v>
      </c>
      <c r="K198" s="7" t="s">
        <v>10960</v>
      </c>
      <c r="L198" t="s">
        <v>555</v>
      </c>
      <c r="M198" t="s">
        <v>10</v>
      </c>
      <c r="N198" t="s">
        <v>10960</v>
      </c>
      <c r="Q198" t="s">
        <v>42</v>
      </c>
      <c r="R198" t="b">
        <v>1</v>
      </c>
      <c r="S198" s="2">
        <v>41827</v>
      </c>
    </row>
    <row r="199" spans="1:22" x14ac:dyDescent="0.35">
      <c r="A199" t="s">
        <v>10955</v>
      </c>
      <c r="B199" t="s">
        <v>549</v>
      </c>
      <c r="D199" t="s">
        <v>10</v>
      </c>
      <c r="F199" t="b">
        <v>0</v>
      </c>
      <c r="G199" s="2">
        <v>41827</v>
      </c>
      <c r="K199" s="7" t="s">
        <v>10953</v>
      </c>
      <c r="L199" t="s">
        <v>546</v>
      </c>
      <c r="M199" t="s">
        <v>10</v>
      </c>
      <c r="N199" t="s">
        <v>10953</v>
      </c>
      <c r="Q199" t="s">
        <v>42</v>
      </c>
      <c r="R199" t="b">
        <v>1</v>
      </c>
      <c r="S199" s="2">
        <v>41827</v>
      </c>
    </row>
    <row r="200" spans="1:22" x14ac:dyDescent="0.35">
      <c r="A200" t="s">
        <v>10956</v>
      </c>
      <c r="B200" t="s">
        <v>124</v>
      </c>
      <c r="D200" t="s">
        <v>10</v>
      </c>
      <c r="F200" t="b">
        <v>0</v>
      </c>
      <c r="G200" s="2">
        <v>41827</v>
      </c>
      <c r="K200" s="7" t="s">
        <v>10969</v>
      </c>
      <c r="L200" t="s">
        <v>561</v>
      </c>
      <c r="M200" t="s">
        <v>10</v>
      </c>
      <c r="N200" t="s">
        <v>10969</v>
      </c>
      <c r="Q200" t="s">
        <v>42</v>
      </c>
      <c r="R200" t="b">
        <v>1</v>
      </c>
      <c r="S200" s="2">
        <v>41827</v>
      </c>
    </row>
    <row r="201" spans="1:22" x14ac:dyDescent="0.35">
      <c r="A201" t="s">
        <v>10957</v>
      </c>
      <c r="B201" t="s">
        <v>10958</v>
      </c>
      <c r="D201" t="s">
        <v>10</v>
      </c>
      <c r="F201" t="b">
        <v>0</v>
      </c>
      <c r="G201" s="2">
        <v>41827</v>
      </c>
      <c r="K201" s="7" t="s">
        <v>11024</v>
      </c>
      <c r="L201" t="s">
        <v>763</v>
      </c>
      <c r="M201" t="s">
        <v>10</v>
      </c>
      <c r="N201" t="s">
        <v>11024</v>
      </c>
      <c r="Q201" t="s">
        <v>42</v>
      </c>
      <c r="R201" t="b">
        <v>1</v>
      </c>
      <c r="S201" s="2">
        <v>41827</v>
      </c>
    </row>
    <row r="202" spans="1:22" x14ac:dyDescent="0.35">
      <c r="A202" t="s">
        <v>10959</v>
      </c>
      <c r="B202" t="s">
        <v>553</v>
      </c>
      <c r="D202" t="s">
        <v>10</v>
      </c>
      <c r="F202" t="b">
        <v>0</v>
      </c>
      <c r="G202" s="2">
        <v>41827</v>
      </c>
      <c r="K202" s="7" t="s">
        <v>10754</v>
      </c>
      <c r="L202" t="s">
        <v>278</v>
      </c>
      <c r="M202" t="s">
        <v>10</v>
      </c>
      <c r="N202" t="s">
        <v>10754</v>
      </c>
      <c r="Q202" t="s">
        <v>42</v>
      </c>
      <c r="R202" t="b">
        <v>1</v>
      </c>
      <c r="S202" s="2">
        <v>41827</v>
      </c>
    </row>
    <row r="203" spans="1:22" x14ac:dyDescent="0.35">
      <c r="A203" t="s">
        <v>10960</v>
      </c>
      <c r="B203" t="s">
        <v>555</v>
      </c>
      <c r="D203" t="s">
        <v>10</v>
      </c>
      <c r="F203" t="b">
        <v>0</v>
      </c>
      <c r="G203" s="2">
        <v>41827</v>
      </c>
      <c r="K203" s="7" t="s">
        <v>10861</v>
      </c>
      <c r="L203" t="s">
        <v>10862</v>
      </c>
      <c r="M203" t="s">
        <v>10</v>
      </c>
      <c r="N203" t="s">
        <v>10861</v>
      </c>
      <c r="Q203" t="s">
        <v>42</v>
      </c>
      <c r="R203" t="b">
        <v>1</v>
      </c>
      <c r="S203" s="2">
        <v>41827</v>
      </c>
    </row>
    <row r="204" spans="1:22" x14ac:dyDescent="0.35">
      <c r="A204" t="s">
        <v>10961</v>
      </c>
      <c r="B204" t="s">
        <v>10962</v>
      </c>
      <c r="D204" t="s">
        <v>10</v>
      </c>
      <c r="F204" t="b">
        <v>0</v>
      </c>
      <c r="G204" s="2">
        <v>41827</v>
      </c>
      <c r="K204" s="7" t="s">
        <v>10955</v>
      </c>
      <c r="L204" t="s">
        <v>549</v>
      </c>
      <c r="M204" t="s">
        <v>10</v>
      </c>
      <c r="N204" t="s">
        <v>10955</v>
      </c>
      <c r="Q204" t="s">
        <v>42</v>
      </c>
      <c r="R204" t="b">
        <v>1</v>
      </c>
      <c r="S204" s="2">
        <v>41827</v>
      </c>
    </row>
    <row r="205" spans="1:22" x14ac:dyDescent="0.35">
      <c r="A205" t="s">
        <v>10963</v>
      </c>
      <c r="B205" t="s">
        <v>10964</v>
      </c>
      <c r="D205" t="s">
        <v>10</v>
      </c>
      <c r="F205" t="b">
        <v>0</v>
      </c>
      <c r="G205" s="2">
        <v>41827</v>
      </c>
      <c r="K205" s="7" t="s">
        <v>10970</v>
      </c>
      <c r="L205" t="s">
        <v>10971</v>
      </c>
      <c r="M205" t="s">
        <v>10</v>
      </c>
      <c r="N205" t="s">
        <v>10970</v>
      </c>
      <c r="Q205" t="s">
        <v>42</v>
      </c>
      <c r="R205" t="b">
        <v>1</v>
      </c>
      <c r="S205" s="2">
        <v>41827</v>
      </c>
    </row>
    <row r="206" spans="1:22" x14ac:dyDescent="0.35">
      <c r="A206" t="s">
        <v>10965</v>
      </c>
      <c r="B206" t="s">
        <v>10966</v>
      </c>
      <c r="D206" t="s">
        <v>10</v>
      </c>
      <c r="F206" t="b">
        <v>0</v>
      </c>
      <c r="G206" s="2">
        <v>41827</v>
      </c>
      <c r="K206" s="7" t="s">
        <v>10961</v>
      </c>
      <c r="L206" t="s">
        <v>10962</v>
      </c>
      <c r="M206" t="s">
        <v>10</v>
      </c>
      <c r="N206" t="s">
        <v>10961</v>
      </c>
      <c r="Q206" t="s">
        <v>42</v>
      </c>
      <c r="R206" t="b">
        <v>1</v>
      </c>
      <c r="S206" s="2">
        <v>41827</v>
      </c>
    </row>
    <row r="207" spans="1:22" x14ac:dyDescent="0.35">
      <c r="A207" t="s">
        <v>10967</v>
      </c>
      <c r="B207" t="s">
        <v>557</v>
      </c>
      <c r="D207" t="s">
        <v>10</v>
      </c>
      <c r="F207" t="b">
        <v>0</v>
      </c>
      <c r="G207" s="2">
        <v>41827</v>
      </c>
      <c r="K207" s="7" t="s">
        <v>10978</v>
      </c>
      <c r="L207" t="s">
        <v>577</v>
      </c>
      <c r="M207" t="s">
        <v>10</v>
      </c>
      <c r="N207" t="s">
        <v>10978</v>
      </c>
      <c r="Q207" t="s">
        <v>42</v>
      </c>
      <c r="R207" t="b">
        <v>1</v>
      </c>
      <c r="S207" s="2">
        <v>41827</v>
      </c>
      <c r="V207" s="2">
        <v>44392</v>
      </c>
    </row>
    <row r="208" spans="1:22" x14ac:dyDescent="0.35">
      <c r="A208" t="s">
        <v>10968</v>
      </c>
      <c r="B208" t="s">
        <v>559</v>
      </c>
      <c r="D208" t="s">
        <v>10</v>
      </c>
      <c r="F208" t="b">
        <v>0</v>
      </c>
      <c r="G208" s="2">
        <v>41827</v>
      </c>
      <c r="K208" s="7" t="s">
        <v>10956</v>
      </c>
      <c r="L208" t="s">
        <v>124</v>
      </c>
      <c r="M208" t="s">
        <v>10</v>
      </c>
      <c r="N208" t="s">
        <v>10956</v>
      </c>
      <c r="Q208" t="s">
        <v>42</v>
      </c>
      <c r="R208" t="b">
        <v>1</v>
      </c>
      <c r="S208" s="2">
        <v>41827</v>
      </c>
    </row>
    <row r="209" spans="1:19" x14ac:dyDescent="0.35">
      <c r="A209" t="s">
        <v>10969</v>
      </c>
      <c r="B209" t="s">
        <v>561</v>
      </c>
      <c r="D209" t="s">
        <v>10</v>
      </c>
      <c r="F209" t="b">
        <v>0</v>
      </c>
      <c r="G209" s="2">
        <v>41827</v>
      </c>
      <c r="K209" s="7" t="s">
        <v>10724</v>
      </c>
      <c r="L209" t="s">
        <v>206</v>
      </c>
      <c r="M209" t="s">
        <v>10</v>
      </c>
      <c r="N209" t="s">
        <v>10724</v>
      </c>
      <c r="Q209" t="s">
        <v>42</v>
      </c>
      <c r="R209" t="b">
        <v>1</v>
      </c>
      <c r="S209" s="2">
        <v>41827</v>
      </c>
    </row>
    <row r="210" spans="1:19" x14ac:dyDescent="0.35">
      <c r="A210" t="s">
        <v>10970</v>
      </c>
      <c r="B210" t="s">
        <v>10971</v>
      </c>
      <c r="D210" t="s">
        <v>10</v>
      </c>
      <c r="F210" t="b">
        <v>0</v>
      </c>
      <c r="G210" s="2">
        <v>41827</v>
      </c>
      <c r="K210" s="7" t="s">
        <v>10977</v>
      </c>
      <c r="L210" t="s">
        <v>575</v>
      </c>
      <c r="M210" t="s">
        <v>10</v>
      </c>
      <c r="N210" t="s">
        <v>10977</v>
      </c>
      <c r="Q210" t="s">
        <v>42</v>
      </c>
      <c r="R210" t="b">
        <v>1</v>
      </c>
      <c r="S210" s="2">
        <v>41827</v>
      </c>
    </row>
    <row r="211" spans="1:19" x14ac:dyDescent="0.35">
      <c r="A211" t="s">
        <v>10972</v>
      </c>
      <c r="B211" t="s">
        <v>10973</v>
      </c>
      <c r="D211" t="s">
        <v>10</v>
      </c>
      <c r="F211" t="b">
        <v>0</v>
      </c>
      <c r="G211" s="2">
        <v>41827</v>
      </c>
      <c r="K211" s="7" t="s">
        <v>10995</v>
      </c>
      <c r="L211" t="s">
        <v>606</v>
      </c>
      <c r="M211" t="s">
        <v>10</v>
      </c>
      <c r="N211" t="s">
        <v>10995</v>
      </c>
      <c r="Q211" t="s">
        <v>42</v>
      </c>
      <c r="R211" t="b">
        <v>1</v>
      </c>
      <c r="S211" s="2">
        <v>41827</v>
      </c>
    </row>
    <row r="212" spans="1:19" x14ac:dyDescent="0.35">
      <c r="A212" t="s">
        <v>10974</v>
      </c>
      <c r="B212" t="s">
        <v>565</v>
      </c>
      <c r="D212" t="s">
        <v>10</v>
      </c>
      <c r="F212" t="b">
        <v>0</v>
      </c>
      <c r="G212" s="2">
        <v>41827</v>
      </c>
      <c r="K212" s="7" t="s">
        <v>10984</v>
      </c>
      <c r="L212" t="s">
        <v>10985</v>
      </c>
      <c r="M212" t="s">
        <v>10</v>
      </c>
      <c r="N212" t="s">
        <v>10984</v>
      </c>
      <c r="Q212" t="s">
        <v>42</v>
      </c>
      <c r="R212" t="b">
        <v>1</v>
      </c>
      <c r="S212" s="2">
        <v>41827</v>
      </c>
    </row>
    <row r="213" spans="1:19" x14ac:dyDescent="0.35">
      <c r="A213" t="s">
        <v>10975</v>
      </c>
      <c r="B213" t="s">
        <v>569</v>
      </c>
      <c r="D213" t="s">
        <v>10</v>
      </c>
      <c r="F213" t="b">
        <v>0</v>
      </c>
      <c r="G213" s="2">
        <v>41827</v>
      </c>
      <c r="K213" s="7" t="s">
        <v>10996</v>
      </c>
      <c r="L213" t="s">
        <v>610</v>
      </c>
      <c r="M213" t="s">
        <v>10</v>
      </c>
      <c r="N213" t="s">
        <v>10996</v>
      </c>
      <c r="Q213" t="s">
        <v>42</v>
      </c>
      <c r="R213" t="b">
        <v>1</v>
      </c>
      <c r="S213" s="2">
        <v>41827</v>
      </c>
    </row>
    <row r="214" spans="1:19" x14ac:dyDescent="0.35">
      <c r="A214" t="s">
        <v>10976</v>
      </c>
      <c r="B214" t="s">
        <v>573</v>
      </c>
      <c r="D214" t="s">
        <v>10</v>
      </c>
      <c r="F214" t="b">
        <v>0</v>
      </c>
      <c r="G214" s="2">
        <v>41827</v>
      </c>
      <c r="K214" s="7" t="s">
        <v>10983</v>
      </c>
      <c r="L214" t="s">
        <v>590</v>
      </c>
      <c r="M214" t="s">
        <v>10</v>
      </c>
      <c r="N214" t="s">
        <v>10983</v>
      </c>
      <c r="Q214" t="s">
        <v>42</v>
      </c>
      <c r="R214" t="b">
        <v>1</v>
      </c>
      <c r="S214" s="2">
        <v>41827</v>
      </c>
    </row>
    <row r="215" spans="1:19" x14ac:dyDescent="0.35">
      <c r="A215" t="s">
        <v>10977</v>
      </c>
      <c r="B215" t="s">
        <v>575</v>
      </c>
      <c r="D215" t="s">
        <v>10</v>
      </c>
      <c r="F215" t="b">
        <v>0</v>
      </c>
      <c r="G215" s="2">
        <v>41827</v>
      </c>
      <c r="K215" s="7" t="s">
        <v>10987</v>
      </c>
      <c r="L215" t="s">
        <v>134</v>
      </c>
      <c r="M215" t="s">
        <v>10</v>
      </c>
      <c r="N215" t="s">
        <v>10987</v>
      </c>
      <c r="Q215" t="s">
        <v>42</v>
      </c>
      <c r="R215" t="b">
        <v>1</v>
      </c>
      <c r="S215" s="2">
        <v>41827</v>
      </c>
    </row>
    <row r="216" spans="1:19" x14ac:dyDescent="0.35">
      <c r="A216" t="s">
        <v>10978</v>
      </c>
      <c r="B216" t="s">
        <v>577</v>
      </c>
      <c r="D216" t="s">
        <v>10</v>
      </c>
      <c r="F216" t="b">
        <v>0</v>
      </c>
      <c r="G216" s="2">
        <v>41827</v>
      </c>
      <c r="J216" s="5">
        <v>44392</v>
      </c>
      <c r="K216" s="7" t="s">
        <v>10982</v>
      </c>
      <c r="L216" t="s">
        <v>588</v>
      </c>
      <c r="M216" t="s">
        <v>10</v>
      </c>
      <c r="N216" t="s">
        <v>10982</v>
      </c>
      <c r="Q216" t="s">
        <v>42</v>
      </c>
      <c r="R216" t="b">
        <v>1</v>
      </c>
      <c r="S216" s="2">
        <v>41827</v>
      </c>
    </row>
    <row r="217" spans="1:19" x14ac:dyDescent="0.35">
      <c r="A217" t="s">
        <v>10979</v>
      </c>
      <c r="B217" t="s">
        <v>582</v>
      </c>
      <c r="D217" t="s">
        <v>10</v>
      </c>
      <c r="F217" t="b">
        <v>0</v>
      </c>
      <c r="G217" s="2">
        <v>41827</v>
      </c>
      <c r="K217" s="7" t="s">
        <v>10986</v>
      </c>
      <c r="L217" t="s">
        <v>591</v>
      </c>
      <c r="M217" t="s">
        <v>10</v>
      </c>
      <c r="N217" t="s">
        <v>10986</v>
      </c>
      <c r="Q217" t="s">
        <v>42</v>
      </c>
      <c r="R217" t="b">
        <v>1</v>
      </c>
      <c r="S217" s="2">
        <v>41827</v>
      </c>
    </row>
    <row r="218" spans="1:19" x14ac:dyDescent="0.35">
      <c r="A218" t="s">
        <v>10980</v>
      </c>
      <c r="B218" t="s">
        <v>128</v>
      </c>
      <c r="D218" t="s">
        <v>10</v>
      </c>
      <c r="F218" t="b">
        <v>0</v>
      </c>
      <c r="G218" s="2">
        <v>41827</v>
      </c>
      <c r="K218" s="7" t="s">
        <v>10991</v>
      </c>
      <c r="L218" t="s">
        <v>595</v>
      </c>
      <c r="M218" t="s">
        <v>10</v>
      </c>
      <c r="N218" t="s">
        <v>10991</v>
      </c>
      <c r="Q218" t="s">
        <v>42</v>
      </c>
      <c r="R218" t="b">
        <v>1</v>
      </c>
      <c r="S218" s="2">
        <v>41827</v>
      </c>
    </row>
    <row r="219" spans="1:19" x14ac:dyDescent="0.35">
      <c r="A219" t="s">
        <v>10981</v>
      </c>
      <c r="B219" t="s">
        <v>130</v>
      </c>
      <c r="D219" t="s">
        <v>10</v>
      </c>
      <c r="F219" t="b">
        <v>0</v>
      </c>
      <c r="G219" s="2">
        <v>41827</v>
      </c>
      <c r="K219" s="7" t="s">
        <v>10993</v>
      </c>
      <c r="L219" t="s">
        <v>600</v>
      </c>
      <c r="M219" t="s">
        <v>10</v>
      </c>
      <c r="N219" t="s">
        <v>10993</v>
      </c>
      <c r="Q219" t="s">
        <v>42</v>
      </c>
      <c r="R219" t="b">
        <v>1</v>
      </c>
      <c r="S219" s="2">
        <v>41827</v>
      </c>
    </row>
    <row r="220" spans="1:19" x14ac:dyDescent="0.35">
      <c r="A220" t="s">
        <v>10982</v>
      </c>
      <c r="B220" t="s">
        <v>588</v>
      </c>
      <c r="D220" t="s">
        <v>10</v>
      </c>
      <c r="F220" t="b">
        <v>0</v>
      </c>
      <c r="G220" s="2">
        <v>41827</v>
      </c>
      <c r="K220" s="7" t="s">
        <v>10989</v>
      </c>
      <c r="L220" t="s">
        <v>10990</v>
      </c>
      <c r="M220" t="s">
        <v>10</v>
      </c>
      <c r="N220" t="s">
        <v>10989</v>
      </c>
      <c r="Q220" t="s">
        <v>42</v>
      </c>
      <c r="R220" t="b">
        <v>1</v>
      </c>
      <c r="S220" s="2">
        <v>41827</v>
      </c>
    </row>
    <row r="221" spans="1:19" x14ac:dyDescent="0.35">
      <c r="A221" t="s">
        <v>10983</v>
      </c>
      <c r="B221" t="s">
        <v>590</v>
      </c>
      <c r="D221" t="s">
        <v>10</v>
      </c>
      <c r="F221" t="b">
        <v>0</v>
      </c>
      <c r="G221" s="2">
        <v>41827</v>
      </c>
      <c r="K221" s="7" t="s">
        <v>10992</v>
      </c>
      <c r="L221" t="s">
        <v>138</v>
      </c>
      <c r="M221" t="s">
        <v>10</v>
      </c>
      <c r="N221" t="s">
        <v>10992</v>
      </c>
      <c r="Q221" t="s">
        <v>42</v>
      </c>
      <c r="R221" t="b">
        <v>1</v>
      </c>
      <c r="S221" s="2">
        <v>41827</v>
      </c>
    </row>
    <row r="222" spans="1:19" x14ac:dyDescent="0.35">
      <c r="A222" t="s">
        <v>10984</v>
      </c>
      <c r="B222" t="s">
        <v>10985</v>
      </c>
      <c r="D222" t="s">
        <v>10</v>
      </c>
      <c r="F222" t="b">
        <v>0</v>
      </c>
      <c r="G222" s="2">
        <v>41827</v>
      </c>
      <c r="K222" s="7" t="s">
        <v>10988</v>
      </c>
      <c r="L222" t="s">
        <v>593</v>
      </c>
      <c r="M222" t="s">
        <v>10</v>
      </c>
      <c r="N222" t="s">
        <v>10988</v>
      </c>
      <c r="Q222" t="s">
        <v>42</v>
      </c>
      <c r="R222" t="b">
        <v>1</v>
      </c>
      <c r="S222" s="2">
        <v>41827</v>
      </c>
    </row>
    <row r="223" spans="1:19" x14ac:dyDescent="0.35">
      <c r="A223" t="s">
        <v>10986</v>
      </c>
      <c r="B223" t="s">
        <v>591</v>
      </c>
      <c r="D223" t="s">
        <v>10</v>
      </c>
      <c r="F223" t="b">
        <v>0</v>
      </c>
      <c r="G223" s="2">
        <v>41827</v>
      </c>
      <c r="K223" s="7" t="s">
        <v>10994</v>
      </c>
      <c r="L223" t="s">
        <v>604</v>
      </c>
      <c r="M223" t="s">
        <v>10</v>
      </c>
      <c r="N223" t="s">
        <v>10994</v>
      </c>
      <c r="Q223" t="s">
        <v>42</v>
      </c>
      <c r="R223" t="b">
        <v>1</v>
      </c>
      <c r="S223" s="2">
        <v>41827</v>
      </c>
    </row>
    <row r="224" spans="1:19" x14ac:dyDescent="0.35">
      <c r="A224" t="s">
        <v>10987</v>
      </c>
      <c r="B224" t="s">
        <v>134</v>
      </c>
      <c r="D224" t="s">
        <v>10</v>
      </c>
      <c r="F224" t="b">
        <v>0</v>
      </c>
      <c r="G224" s="2">
        <v>41827</v>
      </c>
      <c r="K224" s="7" t="s">
        <v>10998</v>
      </c>
      <c r="L224" t="s">
        <v>622</v>
      </c>
      <c r="M224" t="s">
        <v>10</v>
      </c>
      <c r="N224" t="s">
        <v>10998</v>
      </c>
      <c r="Q224" t="s">
        <v>42</v>
      </c>
      <c r="R224" t="b">
        <v>1</v>
      </c>
      <c r="S224" s="2">
        <v>41827</v>
      </c>
    </row>
    <row r="225" spans="1:22" x14ac:dyDescent="0.35">
      <c r="A225" t="s">
        <v>10988</v>
      </c>
      <c r="B225" t="s">
        <v>593</v>
      </c>
      <c r="D225" t="s">
        <v>10</v>
      </c>
      <c r="F225" t="b">
        <v>0</v>
      </c>
      <c r="G225" s="2">
        <v>41827</v>
      </c>
      <c r="K225" s="7" t="s">
        <v>10997</v>
      </c>
      <c r="L225" t="s">
        <v>612</v>
      </c>
      <c r="M225" t="s">
        <v>10</v>
      </c>
      <c r="N225" t="s">
        <v>10997</v>
      </c>
      <c r="Q225" t="s">
        <v>42</v>
      </c>
      <c r="R225" t="b">
        <v>1</v>
      </c>
      <c r="S225" s="2">
        <v>41827</v>
      </c>
    </row>
    <row r="226" spans="1:22" x14ac:dyDescent="0.35">
      <c r="A226" t="s">
        <v>10989</v>
      </c>
      <c r="B226" t="s">
        <v>10990</v>
      </c>
      <c r="D226" t="s">
        <v>10</v>
      </c>
      <c r="F226" t="b">
        <v>0</v>
      </c>
      <c r="G226" s="2">
        <v>41827</v>
      </c>
      <c r="K226" s="7" t="s">
        <v>10665</v>
      </c>
      <c r="L226" t="s">
        <v>160</v>
      </c>
      <c r="M226" t="s">
        <v>10</v>
      </c>
      <c r="N226" t="s">
        <v>10665</v>
      </c>
      <c r="Q226" t="s">
        <v>42</v>
      </c>
      <c r="R226" t="b">
        <v>1</v>
      </c>
      <c r="S226" s="2">
        <v>41827</v>
      </c>
    </row>
    <row r="227" spans="1:22" x14ac:dyDescent="0.35">
      <c r="A227" t="s">
        <v>10991</v>
      </c>
      <c r="B227" t="s">
        <v>595</v>
      </c>
      <c r="D227" t="s">
        <v>10</v>
      </c>
      <c r="F227" t="b">
        <v>0</v>
      </c>
      <c r="G227" s="2">
        <v>41827</v>
      </c>
      <c r="K227" s="7" t="s">
        <v>10767</v>
      </c>
      <c r="L227" t="s">
        <v>10768</v>
      </c>
      <c r="M227" t="s">
        <v>10</v>
      </c>
      <c r="N227" t="s">
        <v>10767</v>
      </c>
      <c r="Q227" t="s">
        <v>42</v>
      </c>
      <c r="R227" t="b">
        <v>1</v>
      </c>
      <c r="S227" s="2">
        <v>41827</v>
      </c>
    </row>
    <row r="228" spans="1:22" x14ac:dyDescent="0.35">
      <c r="A228" t="s">
        <v>10992</v>
      </c>
      <c r="B228" t="s">
        <v>138</v>
      </c>
      <c r="D228" t="s">
        <v>10</v>
      </c>
      <c r="F228" t="b">
        <v>0</v>
      </c>
      <c r="G228" s="2">
        <v>41827</v>
      </c>
      <c r="K228" s="8" t="s">
        <v>10668</v>
      </c>
      <c r="L228" t="s">
        <v>167</v>
      </c>
      <c r="M228" t="s">
        <v>10</v>
      </c>
      <c r="N228" t="s">
        <v>10668</v>
      </c>
      <c r="Q228" t="s">
        <v>42</v>
      </c>
      <c r="R228" t="b">
        <v>1</v>
      </c>
      <c r="S228" s="2">
        <v>41827</v>
      </c>
    </row>
    <row r="229" spans="1:22" x14ac:dyDescent="0.35">
      <c r="A229" t="s">
        <v>10993</v>
      </c>
      <c r="B229" t="s">
        <v>600</v>
      </c>
      <c r="D229" t="s">
        <v>10</v>
      </c>
      <c r="F229" t="b">
        <v>0</v>
      </c>
      <c r="G229" s="2">
        <v>41827</v>
      </c>
      <c r="K229" s="8" t="s">
        <v>10699</v>
      </c>
      <c r="L229" t="s">
        <v>10700</v>
      </c>
      <c r="M229" t="s">
        <v>10</v>
      </c>
      <c r="N229" t="s">
        <v>10699</v>
      </c>
      <c r="Q229" t="s">
        <v>42</v>
      </c>
      <c r="R229" t="b">
        <v>1</v>
      </c>
      <c r="S229" s="2">
        <v>41827</v>
      </c>
    </row>
    <row r="230" spans="1:22" x14ac:dyDescent="0.35">
      <c r="A230" t="s">
        <v>10994</v>
      </c>
      <c r="B230" t="s">
        <v>604</v>
      </c>
      <c r="D230" t="s">
        <v>10</v>
      </c>
      <c r="F230" t="b">
        <v>0</v>
      </c>
      <c r="G230" s="2">
        <v>41827</v>
      </c>
      <c r="K230" s="8" t="s">
        <v>10821</v>
      </c>
      <c r="L230" t="s">
        <v>340</v>
      </c>
      <c r="M230" t="s">
        <v>10</v>
      </c>
      <c r="N230" t="s">
        <v>10821</v>
      </c>
      <c r="Q230" t="s">
        <v>42</v>
      </c>
      <c r="R230" t="b">
        <v>1</v>
      </c>
      <c r="S230" s="2">
        <v>41827</v>
      </c>
    </row>
    <row r="231" spans="1:22" x14ac:dyDescent="0.35">
      <c r="A231" t="s">
        <v>10995</v>
      </c>
      <c r="B231" t="s">
        <v>606</v>
      </c>
      <c r="D231" t="s">
        <v>10</v>
      </c>
      <c r="F231" t="b">
        <v>0</v>
      </c>
      <c r="G231" s="2">
        <v>41827</v>
      </c>
      <c r="K231" s="8" t="s">
        <v>11011</v>
      </c>
      <c r="L231" t="s">
        <v>646</v>
      </c>
      <c r="M231" t="s">
        <v>10</v>
      </c>
      <c r="N231" t="s">
        <v>11011</v>
      </c>
      <c r="Q231" t="s">
        <v>42</v>
      </c>
      <c r="R231" t="b">
        <v>1</v>
      </c>
      <c r="S231" s="2">
        <v>41827</v>
      </c>
    </row>
    <row r="232" spans="1:22" x14ac:dyDescent="0.35">
      <c r="A232" t="s">
        <v>10996</v>
      </c>
      <c r="B232" t="s">
        <v>610</v>
      </c>
      <c r="D232" t="s">
        <v>10</v>
      </c>
      <c r="F232" t="b">
        <v>0</v>
      </c>
      <c r="G232" s="2">
        <v>41827</v>
      </c>
      <c r="K232" s="8" t="s">
        <v>10853</v>
      </c>
      <c r="L232" t="s">
        <v>10854</v>
      </c>
      <c r="M232" t="s">
        <v>10</v>
      </c>
      <c r="N232" t="s">
        <v>10853</v>
      </c>
      <c r="Q232" t="s">
        <v>42</v>
      </c>
      <c r="R232" t="b">
        <v>1</v>
      </c>
      <c r="S232" s="2">
        <v>41827</v>
      </c>
    </row>
    <row r="233" spans="1:22" x14ac:dyDescent="0.35">
      <c r="A233" t="s">
        <v>10997</v>
      </c>
      <c r="B233" t="s">
        <v>612</v>
      </c>
      <c r="D233" t="s">
        <v>10</v>
      </c>
      <c r="F233" t="b">
        <v>0</v>
      </c>
      <c r="G233" s="2">
        <v>41827</v>
      </c>
      <c r="K233" s="8" t="s">
        <v>10760</v>
      </c>
      <c r="L233" t="s">
        <v>10761</v>
      </c>
      <c r="M233" t="s">
        <v>10</v>
      </c>
      <c r="N233" t="s">
        <v>10760</v>
      </c>
      <c r="Q233" t="s">
        <v>42</v>
      </c>
      <c r="R233" t="b">
        <v>1</v>
      </c>
      <c r="S233" s="2">
        <v>41827</v>
      </c>
    </row>
    <row r="234" spans="1:22" x14ac:dyDescent="0.35">
      <c r="A234" t="s">
        <v>10998</v>
      </c>
      <c r="B234" t="s">
        <v>622</v>
      </c>
      <c r="D234" t="s">
        <v>10</v>
      </c>
      <c r="F234" t="b">
        <v>0</v>
      </c>
      <c r="G234" s="2">
        <v>41827</v>
      </c>
      <c r="K234" s="8" t="s">
        <v>10779</v>
      </c>
      <c r="L234" t="s">
        <v>10780</v>
      </c>
      <c r="M234" t="s">
        <v>10</v>
      </c>
      <c r="N234" t="s">
        <v>10779</v>
      </c>
      <c r="Q234" t="s">
        <v>42</v>
      </c>
      <c r="R234" t="b">
        <v>1</v>
      </c>
      <c r="S234" s="2">
        <v>41827</v>
      </c>
      <c r="V234" s="2">
        <v>42566</v>
      </c>
    </row>
    <row r="235" spans="1:22" x14ac:dyDescent="0.35">
      <c r="A235" t="s">
        <v>10999</v>
      </c>
      <c r="B235" t="s">
        <v>11000</v>
      </c>
      <c r="D235" t="s">
        <v>10</v>
      </c>
      <c r="F235" t="b">
        <v>0</v>
      </c>
      <c r="G235" s="2">
        <v>41827</v>
      </c>
      <c r="K235" s="8" t="s">
        <v>10896</v>
      </c>
      <c r="L235" t="s">
        <v>405</v>
      </c>
      <c r="M235" t="s">
        <v>10</v>
      </c>
      <c r="N235" t="s">
        <v>10896</v>
      </c>
      <c r="Q235" t="s">
        <v>42</v>
      </c>
      <c r="R235" t="b">
        <v>1</v>
      </c>
      <c r="S235" s="2">
        <v>41827</v>
      </c>
    </row>
    <row r="236" spans="1:22" x14ac:dyDescent="0.35">
      <c r="A236" t="s">
        <v>11001</v>
      </c>
      <c r="B236" t="s">
        <v>630</v>
      </c>
      <c r="D236" t="s">
        <v>10</v>
      </c>
      <c r="F236" t="b">
        <v>0</v>
      </c>
      <c r="G236" s="2">
        <v>41827</v>
      </c>
      <c r="K236" s="8" t="s">
        <v>10937</v>
      </c>
      <c r="L236" t="s">
        <v>483</v>
      </c>
      <c r="M236" t="s">
        <v>10</v>
      </c>
      <c r="N236" t="s">
        <v>10937</v>
      </c>
      <c r="Q236" t="s">
        <v>42</v>
      </c>
      <c r="R236" t="b">
        <v>1</v>
      </c>
      <c r="S236" s="2">
        <v>41827</v>
      </c>
    </row>
    <row r="237" spans="1:22" x14ac:dyDescent="0.35">
      <c r="A237" t="s">
        <v>11002</v>
      </c>
      <c r="B237" t="s">
        <v>11003</v>
      </c>
      <c r="D237" t="s">
        <v>10</v>
      </c>
      <c r="F237" t="b">
        <v>0</v>
      </c>
      <c r="G237" s="2">
        <v>41827</v>
      </c>
      <c r="K237" s="8" t="s">
        <v>10959</v>
      </c>
      <c r="L237" t="s">
        <v>553</v>
      </c>
      <c r="M237" t="s">
        <v>10</v>
      </c>
      <c r="N237" t="s">
        <v>10959</v>
      </c>
      <c r="Q237" t="s">
        <v>42</v>
      </c>
      <c r="R237" t="b">
        <v>1</v>
      </c>
      <c r="S237" s="2">
        <v>41827</v>
      </c>
    </row>
    <row r="238" spans="1:22" x14ac:dyDescent="0.35">
      <c r="A238" t="s">
        <v>11004</v>
      </c>
      <c r="B238" t="s">
        <v>11005</v>
      </c>
      <c r="D238" t="s">
        <v>10</v>
      </c>
      <c r="F238" t="b">
        <v>0</v>
      </c>
      <c r="G238" s="2">
        <v>41827</v>
      </c>
      <c r="K238" s="8" t="s">
        <v>10792</v>
      </c>
      <c r="L238" t="s">
        <v>10793</v>
      </c>
      <c r="M238" t="s">
        <v>10</v>
      </c>
      <c r="N238" t="s">
        <v>10792</v>
      </c>
      <c r="Q238" t="s">
        <v>42</v>
      </c>
      <c r="R238" t="b">
        <v>1</v>
      </c>
      <c r="S238" s="2">
        <v>41827</v>
      </c>
    </row>
    <row r="239" spans="1:22" x14ac:dyDescent="0.35">
      <c r="A239" t="s">
        <v>11006</v>
      </c>
      <c r="B239" t="s">
        <v>11007</v>
      </c>
      <c r="D239" t="s">
        <v>10</v>
      </c>
      <c r="F239" t="b">
        <v>0</v>
      </c>
      <c r="G239" s="2">
        <v>41827</v>
      </c>
      <c r="K239" s="8" t="s">
        <v>10979</v>
      </c>
      <c r="L239" t="s">
        <v>582</v>
      </c>
      <c r="M239" t="s">
        <v>10</v>
      </c>
      <c r="N239" t="s">
        <v>10979</v>
      </c>
      <c r="Q239" t="s">
        <v>42</v>
      </c>
      <c r="R239" t="b">
        <v>1</v>
      </c>
      <c r="S239" s="2">
        <v>41827</v>
      </c>
    </row>
    <row r="240" spans="1:22" x14ac:dyDescent="0.35">
      <c r="A240" t="s">
        <v>11008</v>
      </c>
      <c r="B240" t="s">
        <v>640</v>
      </c>
      <c r="D240" t="s">
        <v>10</v>
      </c>
      <c r="F240" t="b">
        <v>0</v>
      </c>
      <c r="G240" s="2">
        <v>41827</v>
      </c>
      <c r="K240" s="7" t="s">
        <v>11001</v>
      </c>
      <c r="L240" t="s">
        <v>630</v>
      </c>
      <c r="M240" t="s">
        <v>10</v>
      </c>
      <c r="N240" t="s">
        <v>11001</v>
      </c>
      <c r="Q240" t="s">
        <v>42</v>
      </c>
      <c r="R240" t="b">
        <v>1</v>
      </c>
      <c r="S240" s="2">
        <v>41827</v>
      </c>
    </row>
    <row r="241" spans="1:21" x14ac:dyDescent="0.35">
      <c r="A241" t="s">
        <v>11009</v>
      </c>
      <c r="B241" t="s">
        <v>11010</v>
      </c>
      <c r="D241" t="s">
        <v>10</v>
      </c>
      <c r="F241" t="b">
        <v>0</v>
      </c>
      <c r="G241" s="2">
        <v>41827</v>
      </c>
      <c r="K241" s="7" t="s">
        <v>10999</v>
      </c>
      <c r="L241" t="s">
        <v>11000</v>
      </c>
      <c r="M241" t="s">
        <v>10</v>
      </c>
      <c r="N241" t="s">
        <v>10999</v>
      </c>
      <c r="Q241" t="s">
        <v>42</v>
      </c>
      <c r="R241" t="b">
        <v>1</v>
      </c>
      <c r="S241" s="2">
        <v>41827</v>
      </c>
    </row>
    <row r="242" spans="1:21" x14ac:dyDescent="0.35">
      <c r="A242" t="s">
        <v>11011</v>
      </c>
      <c r="B242" t="s">
        <v>646</v>
      </c>
      <c r="D242" t="s">
        <v>10</v>
      </c>
      <c r="F242" t="b">
        <v>0</v>
      </c>
      <c r="G242" s="2">
        <v>41827</v>
      </c>
      <c r="K242" s="7" t="s">
        <v>11002</v>
      </c>
      <c r="L242" t="s">
        <v>11003</v>
      </c>
      <c r="M242" t="s">
        <v>10</v>
      </c>
      <c r="N242" t="s">
        <v>11002</v>
      </c>
      <c r="Q242" t="s">
        <v>42</v>
      </c>
      <c r="R242" t="b">
        <v>1</v>
      </c>
      <c r="S242" s="2">
        <v>41827</v>
      </c>
    </row>
    <row r="243" spans="1:21" x14ac:dyDescent="0.35">
      <c r="A243" t="s">
        <v>11012</v>
      </c>
      <c r="B243" t="s">
        <v>648</v>
      </c>
      <c r="D243" t="s">
        <v>10</v>
      </c>
      <c r="F243" t="b">
        <v>0</v>
      </c>
      <c r="G243" s="2">
        <v>41827</v>
      </c>
      <c r="K243" s="7" t="s">
        <v>11004</v>
      </c>
      <c r="L243" t="s">
        <v>11005</v>
      </c>
      <c r="M243" t="s">
        <v>10</v>
      </c>
      <c r="N243" t="s">
        <v>11004</v>
      </c>
      <c r="Q243" t="s">
        <v>42</v>
      </c>
      <c r="R243" t="b">
        <v>1</v>
      </c>
      <c r="S243" s="2">
        <v>41827</v>
      </c>
    </row>
    <row r="244" spans="1:21" x14ac:dyDescent="0.35">
      <c r="A244" t="s">
        <v>11013</v>
      </c>
      <c r="B244" t="s">
        <v>653</v>
      </c>
      <c r="D244" t="s">
        <v>10</v>
      </c>
      <c r="F244" t="b">
        <v>0</v>
      </c>
      <c r="G244" s="2">
        <v>41827</v>
      </c>
      <c r="K244" s="7" t="s">
        <v>11014</v>
      </c>
      <c r="L244" t="s">
        <v>11015</v>
      </c>
      <c r="M244" t="s">
        <v>10</v>
      </c>
      <c r="N244" t="s">
        <v>11014</v>
      </c>
      <c r="Q244" t="s">
        <v>42</v>
      </c>
      <c r="R244" t="b">
        <v>1</v>
      </c>
      <c r="S244" s="2">
        <v>41827</v>
      </c>
    </row>
    <row r="245" spans="1:21" x14ac:dyDescent="0.35">
      <c r="A245" t="s">
        <v>11014</v>
      </c>
      <c r="B245" t="s">
        <v>11015</v>
      </c>
      <c r="D245" t="s">
        <v>10</v>
      </c>
      <c r="F245" t="b">
        <v>0</v>
      </c>
      <c r="G245" s="2">
        <v>41827</v>
      </c>
      <c r="K245" s="7" t="s">
        <v>11009</v>
      </c>
      <c r="L245" t="s">
        <v>11010</v>
      </c>
      <c r="M245" t="s">
        <v>10</v>
      </c>
      <c r="N245" t="s">
        <v>11009</v>
      </c>
      <c r="Q245" t="s">
        <v>42</v>
      </c>
      <c r="R245" t="b">
        <v>1</v>
      </c>
      <c r="S245" s="2">
        <v>41827</v>
      </c>
    </row>
    <row r="246" spans="1:21" x14ac:dyDescent="0.35">
      <c r="A246" t="s">
        <v>11016</v>
      </c>
      <c r="B246" t="s">
        <v>11017</v>
      </c>
      <c r="D246" t="s">
        <v>10</v>
      </c>
      <c r="F246" t="b">
        <v>0</v>
      </c>
      <c r="G246" s="2">
        <v>41827</v>
      </c>
      <c r="K246" s="7" t="s">
        <v>11013</v>
      </c>
      <c r="L246" t="s">
        <v>653</v>
      </c>
      <c r="M246" t="s">
        <v>10</v>
      </c>
      <c r="N246" t="s">
        <v>11013</v>
      </c>
      <c r="Q246" t="s">
        <v>42</v>
      </c>
      <c r="R246" t="b">
        <v>1</v>
      </c>
      <c r="S246" s="2">
        <v>41827</v>
      </c>
    </row>
    <row r="247" spans="1:21" x14ac:dyDescent="0.35">
      <c r="A247" t="s">
        <v>11018</v>
      </c>
      <c r="B247" t="s">
        <v>11019</v>
      </c>
      <c r="D247" t="s">
        <v>10</v>
      </c>
      <c r="F247" t="b">
        <v>0</v>
      </c>
      <c r="G247" s="2">
        <v>41827</v>
      </c>
      <c r="K247" s="7" t="s">
        <v>11012</v>
      </c>
      <c r="L247" t="s">
        <v>648</v>
      </c>
      <c r="M247" t="s">
        <v>10</v>
      </c>
      <c r="N247" t="s">
        <v>11012</v>
      </c>
      <c r="Q247" t="s">
        <v>42</v>
      </c>
      <c r="R247" t="b">
        <v>1</v>
      </c>
      <c r="S247" s="2">
        <v>41827</v>
      </c>
    </row>
    <row r="248" spans="1:21" x14ac:dyDescent="0.35">
      <c r="A248" t="s">
        <v>11020</v>
      </c>
      <c r="B248" t="s">
        <v>665</v>
      </c>
      <c r="D248" t="s">
        <v>10</v>
      </c>
      <c r="F248" t="b">
        <v>0</v>
      </c>
      <c r="G248" s="2">
        <v>41827</v>
      </c>
      <c r="J248" s="5">
        <v>42931</v>
      </c>
      <c r="K248" s="7" t="s">
        <v>11016</v>
      </c>
      <c r="L248" t="s">
        <v>11017</v>
      </c>
      <c r="M248" t="s">
        <v>10</v>
      </c>
      <c r="N248" t="s">
        <v>11016</v>
      </c>
      <c r="Q248" t="s">
        <v>42</v>
      </c>
      <c r="R248" t="b">
        <v>1</v>
      </c>
      <c r="S248" s="2">
        <v>41827</v>
      </c>
    </row>
    <row r="249" spans="1:21" x14ac:dyDescent="0.35">
      <c r="A249" t="s">
        <v>11021</v>
      </c>
      <c r="B249" t="s">
        <v>685</v>
      </c>
      <c r="D249" t="s">
        <v>10</v>
      </c>
      <c r="F249" t="b">
        <v>0</v>
      </c>
      <c r="G249" s="2">
        <v>42931</v>
      </c>
      <c r="K249" s="7" t="s">
        <v>10751</v>
      </c>
      <c r="L249" t="s">
        <v>10752</v>
      </c>
      <c r="M249" t="s">
        <v>10</v>
      </c>
      <c r="N249" t="s">
        <v>10751</v>
      </c>
      <c r="Q249" t="s">
        <v>42</v>
      </c>
      <c r="R249" t="b">
        <v>1</v>
      </c>
      <c r="S249" s="2">
        <v>41827</v>
      </c>
    </row>
    <row r="250" spans="1:21" x14ac:dyDescent="0.35">
      <c r="A250" t="s">
        <v>11022</v>
      </c>
      <c r="B250" t="s">
        <v>725</v>
      </c>
      <c r="D250" t="s">
        <v>10</v>
      </c>
      <c r="F250" t="b">
        <v>0</v>
      </c>
      <c r="G250" s="2">
        <v>41827</v>
      </c>
      <c r="K250" s="7" t="s">
        <v>11022</v>
      </c>
      <c r="L250" t="s">
        <v>725</v>
      </c>
      <c r="M250" t="s">
        <v>10</v>
      </c>
      <c r="N250" t="s">
        <v>11022</v>
      </c>
      <c r="Q250" t="s">
        <v>42</v>
      </c>
      <c r="R250" t="b">
        <v>1</v>
      </c>
      <c r="S250" s="2">
        <v>41827</v>
      </c>
    </row>
    <row r="251" spans="1:21" x14ac:dyDescent="0.35">
      <c r="A251" t="s">
        <v>11023</v>
      </c>
      <c r="B251" t="s">
        <v>749</v>
      </c>
      <c r="D251" t="s">
        <v>10</v>
      </c>
      <c r="F251" t="b">
        <v>0</v>
      </c>
      <c r="G251" s="2">
        <v>41827</v>
      </c>
      <c r="K251" s="7" t="s">
        <v>11025</v>
      </c>
      <c r="L251" t="s">
        <v>11026</v>
      </c>
      <c r="M251" t="s">
        <v>10</v>
      </c>
      <c r="N251" t="s">
        <v>11025</v>
      </c>
      <c r="Q251" t="s">
        <v>42</v>
      </c>
      <c r="R251" t="b">
        <v>1</v>
      </c>
      <c r="S251" s="2">
        <v>41827</v>
      </c>
    </row>
    <row r="252" spans="1:21" x14ac:dyDescent="0.35">
      <c r="A252" t="s">
        <v>11024</v>
      </c>
      <c r="B252" t="s">
        <v>763</v>
      </c>
      <c r="D252" t="s">
        <v>10</v>
      </c>
      <c r="F252" t="b">
        <v>0</v>
      </c>
      <c r="G252" s="2">
        <v>41827</v>
      </c>
      <c r="K252" s="7" t="s">
        <v>11027</v>
      </c>
      <c r="L252" t="s">
        <v>11028</v>
      </c>
      <c r="M252" t="s">
        <v>10</v>
      </c>
      <c r="N252" t="s">
        <v>11027</v>
      </c>
      <c r="Q252" t="s">
        <v>42</v>
      </c>
      <c r="R252" t="b">
        <v>1</v>
      </c>
      <c r="S252" s="2">
        <v>41827</v>
      </c>
    </row>
    <row r="253" spans="1:21" x14ac:dyDescent="0.35">
      <c r="A253" t="s">
        <v>11025</v>
      </c>
      <c r="B253" t="s">
        <v>11026</v>
      </c>
      <c r="D253" t="s">
        <v>10</v>
      </c>
      <c r="F253" t="b">
        <v>0</v>
      </c>
      <c r="G253" s="2">
        <v>41827</v>
      </c>
      <c r="K253" s="7" t="s">
        <v>10972</v>
      </c>
      <c r="L253" t="s">
        <v>10973</v>
      </c>
      <c r="M253" t="s">
        <v>10</v>
      </c>
      <c r="N253" t="s">
        <v>10972</v>
      </c>
      <c r="Q253" t="s">
        <v>42</v>
      </c>
      <c r="R253" t="b">
        <v>1</v>
      </c>
      <c r="S253" s="2">
        <v>41827</v>
      </c>
    </row>
    <row r="254" spans="1:21" x14ac:dyDescent="0.35">
      <c r="A254" t="s">
        <v>11027</v>
      </c>
      <c r="B254" t="s">
        <v>11028</v>
      </c>
      <c r="D254" t="s">
        <v>10</v>
      </c>
      <c r="F254" t="b">
        <v>0</v>
      </c>
      <c r="G254" s="2">
        <v>41827</v>
      </c>
      <c r="K254" s="7" t="s">
        <v>11046</v>
      </c>
      <c r="L254" t="s">
        <v>8722</v>
      </c>
      <c r="M254" t="s">
        <v>10</v>
      </c>
      <c r="N254" t="s">
        <v>11046</v>
      </c>
      <c r="Q254" t="s">
        <v>42</v>
      </c>
      <c r="R254" t="b">
        <v>1</v>
      </c>
      <c r="S254" s="2">
        <v>43661</v>
      </c>
      <c r="U254" s="2">
        <v>44392</v>
      </c>
    </row>
    <row r="255" spans="1:21" x14ac:dyDescent="0.35">
      <c r="A255" t="s">
        <v>11029</v>
      </c>
      <c r="B255" t="s">
        <v>1116</v>
      </c>
      <c r="D255" t="s">
        <v>10</v>
      </c>
      <c r="F255" t="b">
        <v>1</v>
      </c>
      <c r="G255" s="2">
        <v>41827</v>
      </c>
      <c r="K255" s="8" t="s">
        <v>11047</v>
      </c>
      <c r="L255" t="s">
        <v>8724</v>
      </c>
      <c r="M255" t="s">
        <v>10</v>
      </c>
      <c r="N255" t="s">
        <v>11047</v>
      </c>
      <c r="Q255" t="s">
        <v>42</v>
      </c>
      <c r="R255" t="b">
        <v>1</v>
      </c>
      <c r="S255" s="2">
        <v>43661</v>
      </c>
      <c r="U255" s="2">
        <v>44392</v>
      </c>
    </row>
    <row r="256" spans="1:21" x14ac:dyDescent="0.35">
      <c r="A256" t="s">
        <v>10588</v>
      </c>
      <c r="B256" t="s">
        <v>8686</v>
      </c>
      <c r="D256" t="s">
        <v>10</v>
      </c>
      <c r="F256" t="b">
        <v>0</v>
      </c>
      <c r="G256" s="2">
        <v>41827</v>
      </c>
      <c r="I256" s="2">
        <v>41639</v>
      </c>
      <c r="K256" s="7" t="s">
        <v>11043</v>
      </c>
      <c r="L256" t="s">
        <v>8716</v>
      </c>
      <c r="M256" t="s">
        <v>10</v>
      </c>
      <c r="N256" t="s">
        <v>11043</v>
      </c>
      <c r="Q256" t="s">
        <v>42</v>
      </c>
      <c r="R256" t="b">
        <v>1</v>
      </c>
      <c r="S256" s="2">
        <v>43661</v>
      </c>
    </row>
    <row r="257" spans="1:22" x14ac:dyDescent="0.35">
      <c r="A257" t="s">
        <v>11030</v>
      </c>
      <c r="B257" t="s">
        <v>8688</v>
      </c>
      <c r="D257" t="s">
        <v>10</v>
      </c>
      <c r="F257" t="b">
        <v>0</v>
      </c>
      <c r="G257" s="2">
        <v>41827</v>
      </c>
      <c r="K257" s="7" t="s">
        <v>11044</v>
      </c>
      <c r="L257" t="s">
        <v>8718</v>
      </c>
      <c r="M257" t="s">
        <v>10</v>
      </c>
      <c r="N257" t="s">
        <v>11044</v>
      </c>
      <c r="Q257" t="s">
        <v>42</v>
      </c>
      <c r="R257" t="b">
        <v>1</v>
      </c>
      <c r="S257" s="2">
        <v>43661</v>
      </c>
    </row>
    <row r="258" spans="1:22" x14ac:dyDescent="0.35">
      <c r="A258" t="s">
        <v>11031</v>
      </c>
      <c r="B258" t="s">
        <v>8690</v>
      </c>
      <c r="D258" t="s">
        <v>10</v>
      </c>
      <c r="F258" t="b">
        <v>0</v>
      </c>
      <c r="G258" s="2">
        <v>42277</v>
      </c>
      <c r="J258" s="5">
        <v>42566</v>
      </c>
      <c r="K258" s="7" t="s">
        <v>11045</v>
      </c>
      <c r="L258" t="s">
        <v>8720</v>
      </c>
      <c r="M258" t="s">
        <v>10</v>
      </c>
      <c r="N258" t="s">
        <v>11045</v>
      </c>
      <c r="Q258" t="s">
        <v>42</v>
      </c>
      <c r="R258" t="b">
        <v>1</v>
      </c>
      <c r="S258" s="2">
        <v>43661</v>
      </c>
    </row>
    <row r="259" spans="1:22" x14ac:dyDescent="0.35">
      <c r="A259" t="s">
        <v>11032</v>
      </c>
      <c r="B259" t="s">
        <v>8692</v>
      </c>
      <c r="D259" t="s">
        <v>10</v>
      </c>
      <c r="F259" t="b">
        <v>0</v>
      </c>
      <c r="G259" s="2">
        <v>42277</v>
      </c>
      <c r="K259" t="s">
        <v>11328</v>
      </c>
      <c r="M259" t="s">
        <v>10</v>
      </c>
      <c r="S259" s="2">
        <v>41827</v>
      </c>
      <c r="U259" s="2">
        <v>41639</v>
      </c>
    </row>
    <row r="260" spans="1:22" x14ac:dyDescent="0.35">
      <c r="A260" t="s">
        <v>11033</v>
      </c>
      <c r="B260" t="s">
        <v>8694</v>
      </c>
      <c r="D260" t="s">
        <v>10</v>
      </c>
      <c r="F260" t="b">
        <v>0</v>
      </c>
      <c r="G260" s="2">
        <v>42277</v>
      </c>
      <c r="K260" s="6" t="s">
        <v>11029</v>
      </c>
      <c r="L260" t="s">
        <v>1116</v>
      </c>
      <c r="M260" t="s">
        <v>10</v>
      </c>
      <c r="N260" t="s">
        <v>11029</v>
      </c>
      <c r="P260" t="s">
        <v>8991</v>
      </c>
      <c r="Q260" t="s">
        <v>42</v>
      </c>
      <c r="R260" t="b">
        <v>1</v>
      </c>
      <c r="S260" s="2">
        <v>41827</v>
      </c>
    </row>
    <row r="261" spans="1:22" x14ac:dyDescent="0.35">
      <c r="A261" t="s">
        <v>11034</v>
      </c>
      <c r="B261" t="s">
        <v>8696</v>
      </c>
      <c r="D261" t="s">
        <v>10</v>
      </c>
      <c r="F261" t="b">
        <v>0</v>
      </c>
      <c r="G261" s="2">
        <v>42277</v>
      </c>
      <c r="K261" s="7" t="s">
        <v>11072</v>
      </c>
      <c r="L261" t="s">
        <v>8774</v>
      </c>
      <c r="M261" t="s">
        <v>10</v>
      </c>
      <c r="N261" t="s">
        <v>11072</v>
      </c>
      <c r="P261" t="s">
        <v>8991</v>
      </c>
      <c r="Q261" t="s">
        <v>8992</v>
      </c>
      <c r="R261" t="b">
        <v>1</v>
      </c>
      <c r="S261" s="2">
        <v>41827</v>
      </c>
    </row>
    <row r="262" spans="1:22" x14ac:dyDescent="0.35">
      <c r="A262" t="s">
        <v>11035</v>
      </c>
      <c r="B262" t="s">
        <v>8698</v>
      </c>
      <c r="D262" t="s">
        <v>10</v>
      </c>
      <c r="F262" t="b">
        <v>0</v>
      </c>
      <c r="G262" s="2">
        <v>42277</v>
      </c>
      <c r="K262" s="8" t="s">
        <v>11106</v>
      </c>
      <c r="L262" t="s">
        <v>8860</v>
      </c>
      <c r="M262" t="s">
        <v>10</v>
      </c>
      <c r="N262" t="s">
        <v>11106</v>
      </c>
      <c r="Q262" t="s">
        <v>8992</v>
      </c>
      <c r="R262" t="b">
        <v>1</v>
      </c>
      <c r="S262" s="2">
        <v>41827</v>
      </c>
    </row>
    <row r="263" spans="1:22" x14ac:dyDescent="0.35">
      <c r="A263" t="s">
        <v>11036</v>
      </c>
      <c r="B263" t="s">
        <v>8700</v>
      </c>
      <c r="D263" t="s">
        <v>10</v>
      </c>
      <c r="F263" t="b">
        <v>0</v>
      </c>
      <c r="G263" s="2">
        <v>42277</v>
      </c>
      <c r="K263" s="8" t="s">
        <v>11086</v>
      </c>
      <c r="L263" t="s">
        <v>8819</v>
      </c>
      <c r="M263" t="s">
        <v>10</v>
      </c>
      <c r="N263" t="s">
        <v>11086</v>
      </c>
      <c r="Q263" t="s">
        <v>8992</v>
      </c>
      <c r="R263" t="b">
        <v>1</v>
      </c>
      <c r="S263" s="2">
        <v>41827</v>
      </c>
    </row>
    <row r="264" spans="1:22" x14ac:dyDescent="0.35">
      <c r="A264" t="s">
        <v>11037</v>
      </c>
      <c r="B264" t="s">
        <v>8702</v>
      </c>
      <c r="D264" t="s">
        <v>10</v>
      </c>
      <c r="F264" t="b">
        <v>0</v>
      </c>
      <c r="G264" s="2">
        <v>42277</v>
      </c>
      <c r="J264" s="5">
        <v>42566</v>
      </c>
      <c r="K264" s="8" t="s">
        <v>11295</v>
      </c>
      <c r="L264" t="s">
        <v>8908</v>
      </c>
      <c r="M264" t="s">
        <v>10</v>
      </c>
      <c r="N264" t="s">
        <v>11295</v>
      </c>
      <c r="Q264" t="s">
        <v>8992</v>
      </c>
      <c r="R264" t="b">
        <v>1</v>
      </c>
      <c r="S264" s="2">
        <v>41827</v>
      </c>
      <c r="V264" s="2">
        <v>42277</v>
      </c>
    </row>
    <row r="265" spans="1:22" x14ac:dyDescent="0.35">
      <c r="A265" t="s">
        <v>11038</v>
      </c>
      <c r="B265" t="s">
        <v>8704</v>
      </c>
      <c r="D265" t="s">
        <v>10</v>
      </c>
      <c r="F265" t="b">
        <v>0</v>
      </c>
      <c r="G265" s="2">
        <v>42277</v>
      </c>
      <c r="K265" s="8" t="s">
        <v>11080</v>
      </c>
      <c r="L265" t="s">
        <v>8804</v>
      </c>
      <c r="M265" t="s">
        <v>10</v>
      </c>
      <c r="N265" t="s">
        <v>11080</v>
      </c>
      <c r="Q265" t="s">
        <v>8992</v>
      </c>
      <c r="R265" t="b">
        <v>1</v>
      </c>
      <c r="S265" s="2">
        <v>41827</v>
      </c>
    </row>
    <row r="266" spans="1:22" x14ac:dyDescent="0.35">
      <c r="A266" t="s">
        <v>11039</v>
      </c>
      <c r="B266" t="s">
        <v>8706</v>
      </c>
      <c r="D266" t="s">
        <v>10</v>
      </c>
      <c r="F266" t="b">
        <v>0</v>
      </c>
      <c r="G266" s="2">
        <v>42277</v>
      </c>
      <c r="K266" s="8" t="s">
        <v>11077</v>
      </c>
      <c r="L266" t="s">
        <v>8795</v>
      </c>
      <c r="M266" t="s">
        <v>10</v>
      </c>
      <c r="N266" t="s">
        <v>11077</v>
      </c>
      <c r="Q266" t="s">
        <v>8992</v>
      </c>
      <c r="R266" t="b">
        <v>1</v>
      </c>
      <c r="S266" s="2">
        <v>41827</v>
      </c>
    </row>
    <row r="267" spans="1:22" x14ac:dyDescent="0.35">
      <c r="A267" t="s">
        <v>11040</v>
      </c>
      <c r="B267" t="s">
        <v>8708</v>
      </c>
      <c r="D267" t="s">
        <v>10</v>
      </c>
      <c r="F267" t="b">
        <v>0</v>
      </c>
      <c r="G267" s="2">
        <v>42277</v>
      </c>
      <c r="K267" s="8" t="s">
        <v>11085</v>
      </c>
      <c r="L267" t="s">
        <v>8817</v>
      </c>
      <c r="M267" t="s">
        <v>10</v>
      </c>
      <c r="N267" t="s">
        <v>11085</v>
      </c>
      <c r="Q267" t="s">
        <v>8992</v>
      </c>
      <c r="R267" t="b">
        <v>1</v>
      </c>
      <c r="S267" s="2">
        <v>41827</v>
      </c>
      <c r="V267" s="2">
        <v>42277</v>
      </c>
    </row>
    <row r="268" spans="1:22" x14ac:dyDescent="0.35">
      <c r="A268" t="s">
        <v>11041</v>
      </c>
      <c r="B268" t="s">
        <v>8712</v>
      </c>
      <c r="D268" t="s">
        <v>10</v>
      </c>
      <c r="F268" t="b">
        <v>0</v>
      </c>
      <c r="G268" s="2">
        <v>42277</v>
      </c>
      <c r="K268" s="8" t="s">
        <v>11081</v>
      </c>
      <c r="L268" t="s">
        <v>8806</v>
      </c>
      <c r="M268" t="s">
        <v>10</v>
      </c>
      <c r="N268" t="s">
        <v>11081</v>
      </c>
      <c r="Q268" t="s">
        <v>8992</v>
      </c>
      <c r="R268" t="b">
        <v>1</v>
      </c>
      <c r="S268" s="2">
        <v>41827</v>
      </c>
    </row>
    <row r="269" spans="1:22" x14ac:dyDescent="0.35">
      <c r="A269" t="s">
        <v>11042</v>
      </c>
      <c r="B269" t="s">
        <v>8714</v>
      </c>
      <c r="D269" t="s">
        <v>10</v>
      </c>
      <c r="F269" t="b">
        <v>0</v>
      </c>
      <c r="G269" s="2">
        <v>42277</v>
      </c>
      <c r="K269" s="8" t="s">
        <v>11093</v>
      </c>
      <c r="L269" t="s">
        <v>8832</v>
      </c>
      <c r="M269" t="s">
        <v>10</v>
      </c>
      <c r="N269" t="s">
        <v>11093</v>
      </c>
      <c r="Q269" t="s">
        <v>8992</v>
      </c>
      <c r="R269" t="b">
        <v>1</v>
      </c>
      <c r="S269" s="2">
        <v>41827</v>
      </c>
    </row>
    <row r="270" spans="1:22" x14ac:dyDescent="0.35">
      <c r="A270" t="s">
        <v>11043</v>
      </c>
      <c r="B270" t="s">
        <v>8716</v>
      </c>
      <c r="D270" t="s">
        <v>10</v>
      </c>
      <c r="F270" t="b">
        <v>0</v>
      </c>
      <c r="G270" s="2">
        <v>43661</v>
      </c>
      <c r="K270" s="8" t="s">
        <v>11091</v>
      </c>
      <c r="L270" t="s">
        <v>1165</v>
      </c>
      <c r="M270" t="s">
        <v>10</v>
      </c>
      <c r="N270" t="s">
        <v>11091</v>
      </c>
      <c r="Q270" t="s">
        <v>8992</v>
      </c>
      <c r="R270" t="b">
        <v>1</v>
      </c>
      <c r="S270" s="2">
        <v>41827</v>
      </c>
      <c r="V270" s="2">
        <v>42277</v>
      </c>
    </row>
    <row r="271" spans="1:22" x14ac:dyDescent="0.35">
      <c r="A271" t="s">
        <v>11044</v>
      </c>
      <c r="B271" t="s">
        <v>8718</v>
      </c>
      <c r="D271" t="s">
        <v>10</v>
      </c>
      <c r="F271" t="b">
        <v>0</v>
      </c>
      <c r="G271" s="2">
        <v>43661</v>
      </c>
      <c r="K271" s="7" t="s">
        <v>11095</v>
      </c>
      <c r="L271" t="s">
        <v>8838</v>
      </c>
      <c r="M271" t="s">
        <v>10</v>
      </c>
      <c r="N271" t="s">
        <v>11095</v>
      </c>
      <c r="P271" t="s">
        <v>8991</v>
      </c>
      <c r="Q271" t="s">
        <v>8992</v>
      </c>
      <c r="R271" t="b">
        <v>1</v>
      </c>
      <c r="S271" s="2">
        <v>41827</v>
      </c>
    </row>
    <row r="272" spans="1:22" x14ac:dyDescent="0.35">
      <c r="A272" t="s">
        <v>11045</v>
      </c>
      <c r="B272" t="s">
        <v>8720</v>
      </c>
      <c r="D272" t="s">
        <v>10</v>
      </c>
      <c r="F272" t="b">
        <v>0</v>
      </c>
      <c r="G272" s="2">
        <v>43661</v>
      </c>
      <c r="K272" s="8" t="s">
        <v>11316</v>
      </c>
      <c r="L272" t="s">
        <v>8966</v>
      </c>
      <c r="M272" t="s">
        <v>10</v>
      </c>
      <c r="N272" t="s">
        <v>11316</v>
      </c>
      <c r="Q272" t="s">
        <v>8992</v>
      </c>
      <c r="R272" t="b">
        <v>1</v>
      </c>
      <c r="S272" s="2">
        <v>41827</v>
      </c>
    </row>
    <row r="273" spans="1:22" x14ac:dyDescent="0.35">
      <c r="A273" t="s">
        <v>11046</v>
      </c>
      <c r="B273" t="s">
        <v>8722</v>
      </c>
      <c r="D273" t="s">
        <v>10</v>
      </c>
      <c r="F273" t="b">
        <v>0</v>
      </c>
      <c r="G273" s="2">
        <v>43661</v>
      </c>
      <c r="I273" s="2">
        <v>44392</v>
      </c>
      <c r="K273" s="8" t="s">
        <v>11051</v>
      </c>
      <c r="L273" t="s">
        <v>8732</v>
      </c>
      <c r="M273" t="s">
        <v>10</v>
      </c>
      <c r="N273" t="s">
        <v>11051</v>
      </c>
      <c r="Q273" t="s">
        <v>8992</v>
      </c>
      <c r="R273" t="b">
        <v>1</v>
      </c>
      <c r="S273" s="2">
        <v>41827</v>
      </c>
    </row>
    <row r="274" spans="1:22" x14ac:dyDescent="0.35">
      <c r="A274" t="s">
        <v>11047</v>
      </c>
      <c r="B274" t="s">
        <v>8724</v>
      </c>
      <c r="D274" t="s">
        <v>10</v>
      </c>
      <c r="F274" t="b">
        <v>0</v>
      </c>
      <c r="G274" s="2">
        <v>43661</v>
      </c>
      <c r="I274" s="2">
        <v>44392</v>
      </c>
      <c r="K274" s="8" t="s">
        <v>11291</v>
      </c>
      <c r="L274" t="s">
        <v>1192</v>
      </c>
      <c r="M274" t="s">
        <v>10</v>
      </c>
      <c r="N274" t="s">
        <v>11291</v>
      </c>
      <c r="Q274" t="s">
        <v>8992</v>
      </c>
      <c r="R274" t="b">
        <v>1</v>
      </c>
      <c r="S274" s="2">
        <v>41827</v>
      </c>
    </row>
    <row r="275" spans="1:22" x14ac:dyDescent="0.35">
      <c r="A275" t="s">
        <v>11048</v>
      </c>
      <c r="B275" t="s">
        <v>8726</v>
      </c>
      <c r="D275" t="s">
        <v>10</v>
      </c>
      <c r="F275" t="b">
        <v>0</v>
      </c>
      <c r="G275" s="2">
        <v>45122</v>
      </c>
      <c r="K275" s="8" t="s">
        <v>11101</v>
      </c>
      <c r="L275" t="s">
        <v>8851</v>
      </c>
      <c r="M275" t="s">
        <v>10</v>
      </c>
      <c r="N275" t="s">
        <v>11101</v>
      </c>
      <c r="Q275" t="s">
        <v>8992</v>
      </c>
      <c r="R275" t="b">
        <v>1</v>
      </c>
      <c r="S275" s="2">
        <v>41827</v>
      </c>
    </row>
    <row r="276" spans="1:22" x14ac:dyDescent="0.35">
      <c r="A276" t="s">
        <v>11049</v>
      </c>
      <c r="B276" t="s">
        <v>8728</v>
      </c>
      <c r="D276" t="s">
        <v>10</v>
      </c>
      <c r="F276" t="b">
        <v>0</v>
      </c>
      <c r="G276" s="2">
        <v>45122</v>
      </c>
      <c r="K276" s="8" t="s">
        <v>11097</v>
      </c>
      <c r="L276" t="s">
        <v>8842</v>
      </c>
      <c r="M276" t="s">
        <v>10</v>
      </c>
      <c r="N276" t="s">
        <v>11097</v>
      </c>
      <c r="Q276" t="s">
        <v>8992</v>
      </c>
      <c r="R276" t="b">
        <v>1</v>
      </c>
      <c r="S276" s="2">
        <v>41827</v>
      </c>
    </row>
    <row r="277" spans="1:22" x14ac:dyDescent="0.35">
      <c r="A277" t="s">
        <v>11050</v>
      </c>
      <c r="B277" t="s">
        <v>8730</v>
      </c>
      <c r="D277" t="s">
        <v>10</v>
      </c>
      <c r="F277" t="b">
        <v>0</v>
      </c>
      <c r="G277" s="2">
        <v>45122</v>
      </c>
      <c r="K277" s="8" t="s">
        <v>11293</v>
      </c>
      <c r="L277" t="s">
        <v>8904</v>
      </c>
      <c r="M277" t="s">
        <v>10</v>
      </c>
      <c r="N277" t="s">
        <v>11293</v>
      </c>
      <c r="Q277" t="s">
        <v>8992</v>
      </c>
      <c r="R277" t="b">
        <v>1</v>
      </c>
      <c r="S277" s="2">
        <v>41827</v>
      </c>
    </row>
    <row r="278" spans="1:22" x14ac:dyDescent="0.35">
      <c r="A278" t="s">
        <v>11051</v>
      </c>
      <c r="B278" t="s">
        <v>8732</v>
      </c>
      <c r="D278" t="s">
        <v>10</v>
      </c>
      <c r="F278" t="b">
        <v>0</v>
      </c>
      <c r="G278" s="2">
        <v>41827</v>
      </c>
      <c r="K278" s="8" t="s">
        <v>11098</v>
      </c>
      <c r="L278" t="s">
        <v>8845</v>
      </c>
      <c r="M278" t="s">
        <v>10</v>
      </c>
      <c r="N278" t="s">
        <v>11098</v>
      </c>
      <c r="Q278" t="s">
        <v>8992</v>
      </c>
      <c r="R278" t="b">
        <v>1</v>
      </c>
      <c r="S278" s="2">
        <v>41827</v>
      </c>
    </row>
    <row r="279" spans="1:22" x14ac:dyDescent="0.35">
      <c r="A279" t="s">
        <v>11052</v>
      </c>
      <c r="B279" t="s">
        <v>8734</v>
      </c>
      <c r="D279" t="s">
        <v>10</v>
      </c>
      <c r="F279" t="b">
        <v>0</v>
      </c>
      <c r="G279" s="2">
        <v>45122</v>
      </c>
      <c r="K279" s="8" t="s">
        <v>11305</v>
      </c>
      <c r="L279" t="s">
        <v>8945</v>
      </c>
      <c r="M279" t="s">
        <v>10</v>
      </c>
      <c r="N279" t="s">
        <v>11305</v>
      </c>
      <c r="Q279" t="s">
        <v>8992</v>
      </c>
      <c r="R279" t="b">
        <v>1</v>
      </c>
      <c r="S279" s="2">
        <v>41827</v>
      </c>
    </row>
    <row r="280" spans="1:22" x14ac:dyDescent="0.35">
      <c r="A280" t="s">
        <v>11053</v>
      </c>
      <c r="B280" t="s">
        <v>8736</v>
      </c>
      <c r="D280" t="s">
        <v>10</v>
      </c>
      <c r="F280" t="b">
        <v>0</v>
      </c>
      <c r="G280" s="2">
        <v>45122</v>
      </c>
      <c r="K280" s="8" t="s">
        <v>11062</v>
      </c>
      <c r="L280" t="s">
        <v>8754</v>
      </c>
      <c r="M280" t="s">
        <v>10</v>
      </c>
      <c r="N280" t="s">
        <v>11062</v>
      </c>
      <c r="Q280" t="s">
        <v>8992</v>
      </c>
      <c r="R280" t="b">
        <v>1</v>
      </c>
      <c r="S280" s="2">
        <v>41827</v>
      </c>
    </row>
    <row r="281" spans="1:22" x14ac:dyDescent="0.35">
      <c r="A281" t="s">
        <v>11054</v>
      </c>
      <c r="B281" t="s">
        <v>8738</v>
      </c>
      <c r="D281" t="s">
        <v>10</v>
      </c>
      <c r="F281" t="b">
        <v>0</v>
      </c>
      <c r="G281" s="2">
        <v>45122</v>
      </c>
      <c r="K281" s="8" t="s">
        <v>11099</v>
      </c>
      <c r="L281" t="s">
        <v>8847</v>
      </c>
      <c r="M281" t="s">
        <v>10</v>
      </c>
      <c r="N281" t="s">
        <v>11099</v>
      </c>
      <c r="Q281" t="s">
        <v>8992</v>
      </c>
      <c r="R281" t="b">
        <v>1</v>
      </c>
      <c r="S281" s="2">
        <v>41827</v>
      </c>
    </row>
    <row r="282" spans="1:22" x14ac:dyDescent="0.35">
      <c r="A282" t="s">
        <v>11055</v>
      </c>
      <c r="B282" t="s">
        <v>8740</v>
      </c>
      <c r="D282" t="s">
        <v>10</v>
      </c>
      <c r="F282" t="b">
        <v>0</v>
      </c>
      <c r="G282" s="2">
        <v>45122</v>
      </c>
      <c r="K282" s="8" t="s">
        <v>11096</v>
      </c>
      <c r="L282" t="s">
        <v>8840</v>
      </c>
      <c r="M282" t="s">
        <v>10</v>
      </c>
      <c r="N282" t="s">
        <v>11096</v>
      </c>
      <c r="Q282" t="s">
        <v>8992</v>
      </c>
      <c r="R282" t="b">
        <v>1</v>
      </c>
      <c r="S282" s="2">
        <v>41827</v>
      </c>
    </row>
    <row r="283" spans="1:22" x14ac:dyDescent="0.35">
      <c r="A283" t="s">
        <v>11056</v>
      </c>
      <c r="B283" t="s">
        <v>8742</v>
      </c>
      <c r="D283" t="s">
        <v>10</v>
      </c>
      <c r="F283" t="b">
        <v>0</v>
      </c>
      <c r="G283" s="2">
        <v>45122</v>
      </c>
      <c r="K283" s="8" t="s">
        <v>11292</v>
      </c>
      <c r="L283" t="s">
        <v>8902</v>
      </c>
      <c r="M283" t="s">
        <v>10</v>
      </c>
      <c r="N283" t="s">
        <v>11292</v>
      </c>
      <c r="Q283" t="s">
        <v>8992</v>
      </c>
      <c r="R283" t="b">
        <v>1</v>
      </c>
      <c r="S283" s="2">
        <v>41827</v>
      </c>
    </row>
    <row r="284" spans="1:22" x14ac:dyDescent="0.35">
      <c r="A284" t="s">
        <v>11057</v>
      </c>
      <c r="B284" t="s">
        <v>8744</v>
      </c>
      <c r="D284" t="s">
        <v>10</v>
      </c>
      <c r="F284" t="b">
        <v>0</v>
      </c>
      <c r="G284" s="2">
        <v>45122</v>
      </c>
      <c r="K284" s="8" t="s">
        <v>11094</v>
      </c>
      <c r="L284" t="s">
        <v>8836</v>
      </c>
      <c r="M284" t="s">
        <v>10</v>
      </c>
      <c r="N284" t="s">
        <v>11094</v>
      </c>
      <c r="Q284" t="s">
        <v>8992</v>
      </c>
      <c r="R284" t="b">
        <v>1</v>
      </c>
      <c r="S284" s="2">
        <v>41827</v>
      </c>
    </row>
    <row r="285" spans="1:22" x14ac:dyDescent="0.35">
      <c r="A285" t="s">
        <v>11058</v>
      </c>
      <c r="B285" t="s">
        <v>8746</v>
      </c>
      <c r="D285" t="s">
        <v>10</v>
      </c>
      <c r="F285" t="b">
        <v>0</v>
      </c>
      <c r="G285" s="2">
        <v>45122</v>
      </c>
      <c r="K285" s="8" t="s">
        <v>11297</v>
      </c>
      <c r="L285" t="s">
        <v>8928</v>
      </c>
      <c r="M285" t="s">
        <v>10</v>
      </c>
      <c r="N285" t="s">
        <v>11297</v>
      </c>
      <c r="Q285" t="s">
        <v>8992</v>
      </c>
      <c r="R285" t="b">
        <v>1</v>
      </c>
      <c r="S285" s="2">
        <v>41827</v>
      </c>
    </row>
    <row r="286" spans="1:22" x14ac:dyDescent="0.35">
      <c r="A286" t="s">
        <v>11059</v>
      </c>
      <c r="B286" t="s">
        <v>8748</v>
      </c>
      <c r="D286" t="s">
        <v>10</v>
      </c>
      <c r="F286" t="b">
        <v>0</v>
      </c>
      <c r="G286" s="2">
        <v>45122</v>
      </c>
      <c r="K286" t="s">
        <v>11329</v>
      </c>
      <c r="M286" t="s">
        <v>10</v>
      </c>
      <c r="S286" s="2">
        <v>41827</v>
      </c>
    </row>
    <row r="287" spans="1:22" x14ac:dyDescent="0.35">
      <c r="A287" t="s">
        <v>11060</v>
      </c>
      <c r="B287" t="s">
        <v>8750</v>
      </c>
      <c r="D287" t="s">
        <v>10</v>
      </c>
      <c r="F287" t="b">
        <v>0</v>
      </c>
      <c r="G287" s="2">
        <v>45122</v>
      </c>
      <c r="K287" s="6" t="s">
        <v>11029</v>
      </c>
      <c r="L287" t="s">
        <v>1116</v>
      </c>
      <c r="M287" t="s">
        <v>10</v>
      </c>
      <c r="N287" t="s">
        <v>11029</v>
      </c>
      <c r="P287" t="s">
        <v>8991</v>
      </c>
      <c r="Q287" t="s">
        <v>42</v>
      </c>
      <c r="R287" t="b">
        <v>1</v>
      </c>
      <c r="S287" s="2">
        <v>41827</v>
      </c>
    </row>
    <row r="288" spans="1:22" x14ac:dyDescent="0.35">
      <c r="A288" t="s">
        <v>11061</v>
      </c>
      <c r="B288" t="s">
        <v>8752</v>
      </c>
      <c r="D288" t="s">
        <v>10</v>
      </c>
      <c r="F288" t="b">
        <v>0</v>
      </c>
      <c r="G288" s="2">
        <v>45122</v>
      </c>
      <c r="K288" s="7" t="s">
        <v>11088</v>
      </c>
      <c r="L288" t="s">
        <v>8823</v>
      </c>
      <c r="M288" t="s">
        <v>10</v>
      </c>
      <c r="N288" t="s">
        <v>11088</v>
      </c>
      <c r="P288" t="s">
        <v>8991</v>
      </c>
      <c r="Q288" t="s">
        <v>8992</v>
      </c>
      <c r="R288" t="b">
        <v>1</v>
      </c>
      <c r="S288" s="2">
        <v>41827</v>
      </c>
      <c r="U288" s="2">
        <v>42277</v>
      </c>
      <c r="V288" s="2">
        <v>42277</v>
      </c>
    </row>
    <row r="289" spans="1:22" x14ac:dyDescent="0.35">
      <c r="A289" t="s">
        <v>11062</v>
      </c>
      <c r="B289" t="s">
        <v>8754</v>
      </c>
      <c r="D289" t="s">
        <v>10</v>
      </c>
      <c r="F289" t="b">
        <v>0</v>
      </c>
      <c r="G289" s="2">
        <v>41827</v>
      </c>
      <c r="K289" s="8" t="s">
        <v>11106</v>
      </c>
      <c r="L289" t="s">
        <v>8860</v>
      </c>
      <c r="M289" t="s">
        <v>10</v>
      </c>
      <c r="N289" t="s">
        <v>11106</v>
      </c>
      <c r="Q289" t="s">
        <v>8992</v>
      </c>
      <c r="R289" t="b">
        <v>1</v>
      </c>
      <c r="S289" s="2">
        <v>41827</v>
      </c>
    </row>
    <row r="290" spans="1:22" x14ac:dyDescent="0.35">
      <c r="A290" t="s">
        <v>11063</v>
      </c>
      <c r="B290" t="s">
        <v>8756</v>
      </c>
      <c r="D290" t="s">
        <v>10</v>
      </c>
      <c r="F290" t="b">
        <v>0</v>
      </c>
      <c r="G290" s="2">
        <v>45122</v>
      </c>
      <c r="K290" s="8" t="s">
        <v>11086</v>
      </c>
      <c r="L290" t="s">
        <v>8819</v>
      </c>
      <c r="M290" t="s">
        <v>10</v>
      </c>
      <c r="N290" t="s">
        <v>11086</v>
      </c>
      <c r="Q290" t="s">
        <v>8992</v>
      </c>
      <c r="R290" t="b">
        <v>1</v>
      </c>
      <c r="S290" s="2">
        <v>41827</v>
      </c>
    </row>
    <row r="291" spans="1:22" x14ac:dyDescent="0.35">
      <c r="A291" t="s">
        <v>11064</v>
      </c>
      <c r="B291" t="s">
        <v>8758</v>
      </c>
      <c r="D291" t="s">
        <v>10</v>
      </c>
      <c r="F291" t="b">
        <v>0</v>
      </c>
      <c r="G291" s="2">
        <v>45122</v>
      </c>
      <c r="K291" s="8" t="s">
        <v>11107</v>
      </c>
      <c r="L291" t="s">
        <v>8862</v>
      </c>
      <c r="M291" t="s">
        <v>10</v>
      </c>
      <c r="N291" t="s">
        <v>11107</v>
      </c>
      <c r="Q291" t="s">
        <v>8992</v>
      </c>
      <c r="R291" t="b">
        <v>1</v>
      </c>
      <c r="S291" s="2">
        <v>41827</v>
      </c>
    </row>
    <row r="292" spans="1:22" x14ac:dyDescent="0.35">
      <c r="A292" t="s">
        <v>11065</v>
      </c>
      <c r="B292" t="s">
        <v>8762</v>
      </c>
      <c r="D292" t="s">
        <v>10</v>
      </c>
      <c r="F292" t="b">
        <v>0</v>
      </c>
      <c r="G292" s="2">
        <v>45122</v>
      </c>
      <c r="K292" s="8" t="s">
        <v>11108</v>
      </c>
      <c r="L292" t="s">
        <v>8866</v>
      </c>
      <c r="M292" t="s">
        <v>10</v>
      </c>
      <c r="N292" t="s">
        <v>11108</v>
      </c>
      <c r="Q292" t="s">
        <v>8992</v>
      </c>
      <c r="R292" t="b">
        <v>1</v>
      </c>
      <c r="S292" s="2">
        <v>41827</v>
      </c>
    </row>
    <row r="293" spans="1:22" x14ac:dyDescent="0.35">
      <c r="A293" t="s">
        <v>11066</v>
      </c>
      <c r="B293" t="s">
        <v>8764</v>
      </c>
      <c r="D293" t="s">
        <v>10</v>
      </c>
      <c r="F293" t="b">
        <v>0</v>
      </c>
      <c r="G293" s="2">
        <v>45122</v>
      </c>
      <c r="K293" s="8" t="s">
        <v>11109</v>
      </c>
      <c r="L293" t="s">
        <v>8868</v>
      </c>
      <c r="M293" t="s">
        <v>10</v>
      </c>
      <c r="N293" t="s">
        <v>11109</v>
      </c>
      <c r="Q293" t="s">
        <v>8992</v>
      </c>
      <c r="R293" t="b">
        <v>1</v>
      </c>
      <c r="S293" s="2">
        <v>41827</v>
      </c>
    </row>
    <row r="294" spans="1:22" x14ac:dyDescent="0.35">
      <c r="A294" t="s">
        <v>11067</v>
      </c>
      <c r="B294" t="s">
        <v>8766</v>
      </c>
      <c r="D294" t="s">
        <v>10</v>
      </c>
      <c r="F294" t="b">
        <v>0</v>
      </c>
      <c r="G294" s="2">
        <v>45122</v>
      </c>
      <c r="K294" s="8" t="s">
        <v>10737</v>
      </c>
      <c r="L294" t="s">
        <v>234</v>
      </c>
      <c r="M294" t="s">
        <v>10</v>
      </c>
      <c r="N294" t="s">
        <v>10737</v>
      </c>
      <c r="Q294" t="s">
        <v>8992</v>
      </c>
      <c r="R294" t="b">
        <v>1</v>
      </c>
      <c r="S294" s="2">
        <v>41827</v>
      </c>
      <c r="V294" s="2">
        <v>42931</v>
      </c>
    </row>
    <row r="295" spans="1:22" x14ac:dyDescent="0.35">
      <c r="A295" t="s">
        <v>11068</v>
      </c>
      <c r="B295" t="s">
        <v>8768</v>
      </c>
      <c r="D295" t="s">
        <v>10</v>
      </c>
      <c r="F295" t="b">
        <v>0</v>
      </c>
      <c r="G295" s="2">
        <v>45122</v>
      </c>
      <c r="K295" s="8" t="s">
        <v>11087</v>
      </c>
      <c r="L295" t="s">
        <v>8821</v>
      </c>
      <c r="M295" t="s">
        <v>10</v>
      </c>
      <c r="N295" t="s">
        <v>11087</v>
      </c>
      <c r="Q295" t="s">
        <v>8992</v>
      </c>
      <c r="R295" t="b">
        <v>1</v>
      </c>
      <c r="S295" s="2">
        <v>41827</v>
      </c>
    </row>
    <row r="296" spans="1:22" x14ac:dyDescent="0.35">
      <c r="A296" t="s">
        <v>11069</v>
      </c>
      <c r="B296" t="s">
        <v>1211</v>
      </c>
      <c r="D296" t="s">
        <v>10</v>
      </c>
      <c r="F296" t="b">
        <v>0</v>
      </c>
      <c r="G296" s="2">
        <v>45122</v>
      </c>
      <c r="K296" s="8" t="s">
        <v>11110</v>
      </c>
      <c r="L296" t="s">
        <v>9394</v>
      </c>
      <c r="M296" t="s">
        <v>10</v>
      </c>
      <c r="N296" t="s">
        <v>11110</v>
      </c>
      <c r="Q296" t="s">
        <v>8992</v>
      </c>
      <c r="R296" t="b">
        <v>1</v>
      </c>
      <c r="S296" s="2">
        <v>41827</v>
      </c>
    </row>
    <row r="297" spans="1:22" x14ac:dyDescent="0.35">
      <c r="A297" t="s">
        <v>11070</v>
      </c>
      <c r="B297" t="s">
        <v>8770</v>
      </c>
      <c r="D297" t="s">
        <v>10</v>
      </c>
      <c r="F297" t="b">
        <v>0</v>
      </c>
      <c r="G297" s="2">
        <v>45122</v>
      </c>
      <c r="K297" s="8" t="s">
        <v>11111</v>
      </c>
      <c r="L297" t="s">
        <v>8870</v>
      </c>
      <c r="M297" t="s">
        <v>10</v>
      </c>
      <c r="N297" t="s">
        <v>11111</v>
      </c>
      <c r="Q297" t="s">
        <v>8992</v>
      </c>
      <c r="R297" t="b">
        <v>1</v>
      </c>
      <c r="S297" s="2">
        <v>41827</v>
      </c>
    </row>
    <row r="298" spans="1:22" x14ac:dyDescent="0.35">
      <c r="A298" t="s">
        <v>11071</v>
      </c>
      <c r="B298" t="s">
        <v>8772</v>
      </c>
      <c r="D298" t="s">
        <v>10</v>
      </c>
      <c r="F298" t="b">
        <v>0</v>
      </c>
      <c r="G298" s="2">
        <v>45122</v>
      </c>
      <c r="K298" s="8" t="s">
        <v>11078</v>
      </c>
      <c r="L298" t="s">
        <v>8797</v>
      </c>
      <c r="M298" t="s">
        <v>10</v>
      </c>
      <c r="N298" t="s">
        <v>11078</v>
      </c>
      <c r="Q298" t="s">
        <v>8992</v>
      </c>
      <c r="R298" t="b">
        <v>1</v>
      </c>
      <c r="S298" s="2">
        <v>41827</v>
      </c>
    </row>
    <row r="299" spans="1:22" x14ac:dyDescent="0.35">
      <c r="A299" t="s">
        <v>11072</v>
      </c>
      <c r="B299" t="s">
        <v>8774</v>
      </c>
      <c r="D299" t="s">
        <v>10</v>
      </c>
      <c r="F299" t="b">
        <v>0</v>
      </c>
      <c r="G299" s="2">
        <v>41827</v>
      </c>
      <c r="K299" s="8" t="s">
        <v>11082</v>
      </c>
      <c r="L299" t="s">
        <v>8810</v>
      </c>
      <c r="M299" t="s">
        <v>10</v>
      </c>
      <c r="N299" t="s">
        <v>11082</v>
      </c>
      <c r="Q299" t="s">
        <v>8992</v>
      </c>
      <c r="R299" t="b">
        <v>1</v>
      </c>
      <c r="S299" s="2">
        <v>41827</v>
      </c>
    </row>
    <row r="300" spans="1:22" x14ac:dyDescent="0.35">
      <c r="A300" t="s">
        <v>11073</v>
      </c>
      <c r="B300" t="s">
        <v>8776</v>
      </c>
      <c r="D300" t="s">
        <v>10</v>
      </c>
      <c r="F300" t="b">
        <v>0</v>
      </c>
      <c r="G300" s="2">
        <v>45122</v>
      </c>
      <c r="K300" s="8" t="s">
        <v>11077</v>
      </c>
      <c r="L300" t="s">
        <v>8795</v>
      </c>
      <c r="M300" t="s">
        <v>10</v>
      </c>
      <c r="N300" t="s">
        <v>11077</v>
      </c>
      <c r="Q300" t="s">
        <v>8992</v>
      </c>
      <c r="R300" t="b">
        <v>1</v>
      </c>
      <c r="S300" s="2">
        <v>41827</v>
      </c>
    </row>
    <row r="301" spans="1:22" x14ac:dyDescent="0.35">
      <c r="A301" t="s">
        <v>11074</v>
      </c>
      <c r="B301" t="s">
        <v>8778</v>
      </c>
      <c r="D301" t="s">
        <v>10</v>
      </c>
      <c r="F301" t="b">
        <v>0</v>
      </c>
      <c r="G301" s="2">
        <v>45122</v>
      </c>
      <c r="K301" s="8" t="s">
        <v>11112</v>
      </c>
      <c r="L301" t="s">
        <v>8872</v>
      </c>
      <c r="M301" t="s">
        <v>10</v>
      </c>
      <c r="N301" t="s">
        <v>11112</v>
      </c>
      <c r="Q301" t="s">
        <v>8992</v>
      </c>
      <c r="R301" t="b">
        <v>1</v>
      </c>
      <c r="S301" s="2">
        <v>41827</v>
      </c>
    </row>
    <row r="302" spans="1:22" x14ac:dyDescent="0.35">
      <c r="A302" t="s">
        <v>11075</v>
      </c>
      <c r="B302" t="s">
        <v>8780</v>
      </c>
      <c r="D302" t="s">
        <v>10</v>
      </c>
      <c r="F302" t="b">
        <v>0</v>
      </c>
      <c r="G302" s="2">
        <v>45122</v>
      </c>
      <c r="K302" s="8" t="s">
        <v>11113</v>
      </c>
      <c r="L302" t="s">
        <v>8874</v>
      </c>
      <c r="M302" t="s">
        <v>10</v>
      </c>
      <c r="N302" t="s">
        <v>11113</v>
      </c>
      <c r="Q302" t="s">
        <v>8992</v>
      </c>
      <c r="R302" t="b">
        <v>1</v>
      </c>
      <c r="S302" s="2">
        <v>41827</v>
      </c>
    </row>
    <row r="303" spans="1:22" x14ac:dyDescent="0.35">
      <c r="A303" t="s">
        <v>11076</v>
      </c>
      <c r="B303" t="s">
        <v>1217</v>
      </c>
      <c r="D303" t="s">
        <v>10</v>
      </c>
      <c r="F303" t="b">
        <v>0</v>
      </c>
      <c r="G303" s="2">
        <v>41827</v>
      </c>
      <c r="K303" s="8" t="s">
        <v>10815</v>
      </c>
      <c r="L303" t="s">
        <v>10816</v>
      </c>
      <c r="M303" t="s">
        <v>10</v>
      </c>
      <c r="N303" t="s">
        <v>10815</v>
      </c>
      <c r="Q303" t="s">
        <v>8992</v>
      </c>
      <c r="R303" t="b">
        <v>1</v>
      </c>
      <c r="S303" s="2">
        <v>41827</v>
      </c>
    </row>
    <row r="304" spans="1:22" x14ac:dyDescent="0.35">
      <c r="A304" t="s">
        <v>11077</v>
      </c>
      <c r="B304" t="s">
        <v>8795</v>
      </c>
      <c r="D304" t="s">
        <v>10</v>
      </c>
      <c r="F304" t="b">
        <v>0</v>
      </c>
      <c r="G304" s="2">
        <v>41827</v>
      </c>
      <c r="K304" s="8" t="s">
        <v>11084</v>
      </c>
      <c r="L304" t="s">
        <v>8815</v>
      </c>
      <c r="M304" t="s">
        <v>10</v>
      </c>
      <c r="N304" t="s">
        <v>11084</v>
      </c>
      <c r="Q304" t="s">
        <v>8992</v>
      </c>
      <c r="R304" t="b">
        <v>1</v>
      </c>
      <c r="S304" s="2">
        <v>41827</v>
      </c>
    </row>
    <row r="305" spans="1:22" x14ac:dyDescent="0.35">
      <c r="A305" t="s">
        <v>11078</v>
      </c>
      <c r="B305" t="s">
        <v>8797</v>
      </c>
      <c r="D305" t="s">
        <v>10</v>
      </c>
      <c r="F305" t="b">
        <v>0</v>
      </c>
      <c r="G305" s="2">
        <v>41827</v>
      </c>
      <c r="K305" s="8" t="s">
        <v>11114</v>
      </c>
      <c r="L305" t="s">
        <v>8876</v>
      </c>
      <c r="M305" t="s">
        <v>10</v>
      </c>
      <c r="N305" t="s">
        <v>11114</v>
      </c>
      <c r="Q305" t="s">
        <v>8992</v>
      </c>
      <c r="R305" t="b">
        <v>1</v>
      </c>
      <c r="S305" s="2">
        <v>41827</v>
      </c>
    </row>
    <row r="306" spans="1:22" x14ac:dyDescent="0.35">
      <c r="A306" t="s">
        <v>11079</v>
      </c>
      <c r="B306" t="s">
        <v>1139</v>
      </c>
      <c r="D306" t="s">
        <v>10</v>
      </c>
      <c r="F306" t="b">
        <v>0</v>
      </c>
      <c r="G306" s="2">
        <v>41827</v>
      </c>
      <c r="K306" s="8" t="s">
        <v>11115</v>
      </c>
      <c r="L306" t="s">
        <v>8878</v>
      </c>
      <c r="M306" t="s">
        <v>10</v>
      </c>
      <c r="N306" t="s">
        <v>11115</v>
      </c>
      <c r="Q306" t="s">
        <v>8992</v>
      </c>
      <c r="R306" t="b">
        <v>1</v>
      </c>
      <c r="S306" s="2">
        <v>41827</v>
      </c>
    </row>
    <row r="307" spans="1:22" x14ac:dyDescent="0.35">
      <c r="A307" t="s">
        <v>10599</v>
      </c>
      <c r="B307" t="s">
        <v>8802</v>
      </c>
      <c r="D307" t="s">
        <v>10</v>
      </c>
      <c r="F307" t="b">
        <v>0</v>
      </c>
      <c r="G307" s="2">
        <v>41827</v>
      </c>
      <c r="I307" s="2">
        <v>41639</v>
      </c>
      <c r="K307" s="8" t="s">
        <v>11081</v>
      </c>
      <c r="L307" t="s">
        <v>8806</v>
      </c>
      <c r="M307" t="s">
        <v>10</v>
      </c>
      <c r="N307" t="s">
        <v>11081</v>
      </c>
      <c r="Q307" t="s">
        <v>8992</v>
      </c>
      <c r="R307" t="b">
        <v>1</v>
      </c>
      <c r="S307" s="2">
        <v>41827</v>
      </c>
    </row>
    <row r="308" spans="1:22" x14ac:dyDescent="0.35">
      <c r="A308" t="s">
        <v>11080</v>
      </c>
      <c r="B308" t="s">
        <v>8804</v>
      </c>
      <c r="D308" t="s">
        <v>10</v>
      </c>
      <c r="F308" t="b">
        <v>0</v>
      </c>
      <c r="G308" s="2">
        <v>41827</v>
      </c>
      <c r="K308" s="8" t="s">
        <v>11116</v>
      </c>
      <c r="L308" t="s">
        <v>8880</v>
      </c>
      <c r="M308" t="s">
        <v>10</v>
      </c>
      <c r="N308" t="s">
        <v>11116</v>
      </c>
      <c r="Q308" t="s">
        <v>8992</v>
      </c>
      <c r="R308" t="b">
        <v>1</v>
      </c>
      <c r="S308" s="2">
        <v>41827</v>
      </c>
    </row>
    <row r="309" spans="1:22" x14ac:dyDescent="0.35">
      <c r="A309" t="s">
        <v>11081</v>
      </c>
      <c r="B309" t="s">
        <v>8806</v>
      </c>
      <c r="D309" t="s">
        <v>10</v>
      </c>
      <c r="F309" t="b">
        <v>0</v>
      </c>
      <c r="G309" s="2">
        <v>41827</v>
      </c>
      <c r="K309" s="8" t="s">
        <v>11093</v>
      </c>
      <c r="L309" t="s">
        <v>8832</v>
      </c>
      <c r="M309" t="s">
        <v>10</v>
      </c>
      <c r="N309" t="s">
        <v>11093</v>
      </c>
      <c r="Q309" t="s">
        <v>8992</v>
      </c>
      <c r="R309" t="b">
        <v>1</v>
      </c>
      <c r="S309" s="2">
        <v>41827</v>
      </c>
    </row>
    <row r="310" spans="1:22" x14ac:dyDescent="0.35">
      <c r="A310" t="s">
        <v>11082</v>
      </c>
      <c r="B310" t="s">
        <v>8810</v>
      </c>
      <c r="D310" t="s">
        <v>10</v>
      </c>
      <c r="F310" t="b">
        <v>0</v>
      </c>
      <c r="G310" s="2">
        <v>41827</v>
      </c>
      <c r="K310" s="8" t="s">
        <v>11089</v>
      </c>
      <c r="L310" t="s">
        <v>8825</v>
      </c>
      <c r="M310" t="s">
        <v>10</v>
      </c>
      <c r="N310" t="s">
        <v>11089</v>
      </c>
      <c r="Q310" t="s">
        <v>8992</v>
      </c>
      <c r="R310" t="b">
        <v>1</v>
      </c>
      <c r="S310" s="2">
        <v>41827</v>
      </c>
    </row>
    <row r="311" spans="1:22" x14ac:dyDescent="0.35">
      <c r="A311" t="s">
        <v>11083</v>
      </c>
      <c r="B311" t="s">
        <v>1171</v>
      </c>
      <c r="D311" t="s">
        <v>10</v>
      </c>
      <c r="F311" t="b">
        <v>0</v>
      </c>
      <c r="G311" s="2">
        <v>41827</v>
      </c>
      <c r="K311" s="8" t="s">
        <v>11117</v>
      </c>
      <c r="L311" t="s">
        <v>8882</v>
      </c>
      <c r="M311" t="s">
        <v>10</v>
      </c>
      <c r="N311" t="s">
        <v>11117</v>
      </c>
      <c r="Q311" t="s">
        <v>8992</v>
      </c>
      <c r="R311" t="b">
        <v>1</v>
      </c>
      <c r="S311" s="2">
        <v>41827</v>
      </c>
    </row>
    <row r="312" spans="1:22" x14ac:dyDescent="0.35">
      <c r="A312" t="s">
        <v>11084</v>
      </c>
      <c r="B312" t="s">
        <v>8815</v>
      </c>
      <c r="D312" t="s">
        <v>10</v>
      </c>
      <c r="F312" t="b">
        <v>0</v>
      </c>
      <c r="G312" s="2">
        <v>41827</v>
      </c>
      <c r="K312" s="8" t="s">
        <v>11105</v>
      </c>
      <c r="L312" t="s">
        <v>1168</v>
      </c>
      <c r="M312" t="s">
        <v>10</v>
      </c>
      <c r="N312" t="s">
        <v>11105</v>
      </c>
      <c r="Q312" t="s">
        <v>8992</v>
      </c>
      <c r="R312" t="b">
        <v>1</v>
      </c>
      <c r="S312" s="2">
        <v>41827</v>
      </c>
    </row>
    <row r="313" spans="1:22" x14ac:dyDescent="0.35">
      <c r="A313" t="s">
        <v>11085</v>
      </c>
      <c r="B313" t="s">
        <v>8817</v>
      </c>
      <c r="D313" t="s">
        <v>10</v>
      </c>
      <c r="F313" t="b">
        <v>0</v>
      </c>
      <c r="G313" s="2">
        <v>41827</v>
      </c>
      <c r="J313" s="5">
        <v>42277</v>
      </c>
      <c r="K313" s="8" t="s">
        <v>10946</v>
      </c>
      <c r="L313" t="s">
        <v>528</v>
      </c>
      <c r="M313" t="s">
        <v>10</v>
      </c>
      <c r="N313" t="s">
        <v>10946</v>
      </c>
      <c r="Q313" t="s">
        <v>8992</v>
      </c>
      <c r="R313" t="b">
        <v>1</v>
      </c>
      <c r="S313" s="2">
        <v>41827</v>
      </c>
    </row>
    <row r="314" spans="1:22" x14ac:dyDescent="0.35">
      <c r="A314" t="s">
        <v>11086</v>
      </c>
      <c r="B314" t="s">
        <v>8819</v>
      </c>
      <c r="D314" t="s">
        <v>10</v>
      </c>
      <c r="F314" t="b">
        <v>0</v>
      </c>
      <c r="G314" s="2">
        <v>41827</v>
      </c>
      <c r="K314" s="8" t="s">
        <v>11290</v>
      </c>
      <c r="L314" t="s">
        <v>8899</v>
      </c>
      <c r="M314" t="s">
        <v>10</v>
      </c>
      <c r="N314" t="s">
        <v>11290</v>
      </c>
      <c r="Q314" t="s">
        <v>8992</v>
      </c>
      <c r="R314" t="b">
        <v>1</v>
      </c>
      <c r="S314" s="2">
        <v>41827</v>
      </c>
    </row>
    <row r="315" spans="1:22" x14ac:dyDescent="0.35">
      <c r="A315" t="s">
        <v>11087</v>
      </c>
      <c r="B315" t="s">
        <v>8821</v>
      </c>
      <c r="D315" t="s">
        <v>10</v>
      </c>
      <c r="F315" t="b">
        <v>0</v>
      </c>
      <c r="G315" s="2">
        <v>41827</v>
      </c>
      <c r="K315" s="8" t="s">
        <v>11119</v>
      </c>
      <c r="L315" t="s">
        <v>8886</v>
      </c>
      <c r="M315" t="s">
        <v>10</v>
      </c>
      <c r="N315" t="s">
        <v>11119</v>
      </c>
      <c r="Q315" t="s">
        <v>8992</v>
      </c>
      <c r="R315" t="b">
        <v>1</v>
      </c>
      <c r="S315" s="2">
        <v>41827</v>
      </c>
    </row>
    <row r="316" spans="1:22" x14ac:dyDescent="0.35">
      <c r="A316" t="s">
        <v>11088</v>
      </c>
      <c r="B316" t="s">
        <v>8823</v>
      </c>
      <c r="D316" t="s">
        <v>10</v>
      </c>
      <c r="F316" t="b">
        <v>0</v>
      </c>
      <c r="G316" s="2">
        <v>41827</v>
      </c>
      <c r="I316" s="2">
        <v>42277</v>
      </c>
      <c r="J316" s="5">
        <v>42277</v>
      </c>
      <c r="K316" s="8" t="s">
        <v>11090</v>
      </c>
      <c r="L316" t="s">
        <v>8827</v>
      </c>
      <c r="M316" t="s">
        <v>10</v>
      </c>
      <c r="N316" t="s">
        <v>11090</v>
      </c>
      <c r="Q316" t="s">
        <v>8992</v>
      </c>
      <c r="R316" t="b">
        <v>1</v>
      </c>
      <c r="S316" s="2">
        <v>41827</v>
      </c>
    </row>
    <row r="317" spans="1:22" x14ac:dyDescent="0.35">
      <c r="A317" t="s">
        <v>11089</v>
      </c>
      <c r="B317" t="s">
        <v>8825</v>
      </c>
      <c r="D317" t="s">
        <v>10</v>
      </c>
      <c r="F317" t="b">
        <v>0</v>
      </c>
      <c r="G317" s="2">
        <v>41827</v>
      </c>
      <c r="K317" s="8" t="s">
        <v>11092</v>
      </c>
      <c r="L317" t="s">
        <v>8830</v>
      </c>
      <c r="M317" t="s">
        <v>10</v>
      </c>
      <c r="N317" t="s">
        <v>11092</v>
      </c>
      <c r="Q317" t="s">
        <v>8992</v>
      </c>
      <c r="R317" t="b">
        <v>1</v>
      </c>
      <c r="S317" s="2">
        <v>41827</v>
      </c>
    </row>
    <row r="318" spans="1:22" x14ac:dyDescent="0.35">
      <c r="A318" t="s">
        <v>11090</v>
      </c>
      <c r="B318" t="s">
        <v>8827</v>
      </c>
      <c r="D318" t="s">
        <v>10</v>
      </c>
      <c r="F318" t="b">
        <v>0</v>
      </c>
      <c r="G318" s="2">
        <v>41827</v>
      </c>
      <c r="K318" s="8" t="s">
        <v>11294</v>
      </c>
      <c r="L318" t="s">
        <v>8906</v>
      </c>
      <c r="M318" t="s">
        <v>10</v>
      </c>
      <c r="N318" t="s">
        <v>11294</v>
      </c>
      <c r="Q318" t="s">
        <v>8992</v>
      </c>
      <c r="R318" t="b">
        <v>1</v>
      </c>
      <c r="S318" s="2">
        <v>41827</v>
      </c>
    </row>
    <row r="319" spans="1:22" x14ac:dyDescent="0.35">
      <c r="A319" t="s">
        <v>11091</v>
      </c>
      <c r="B319" t="s">
        <v>1165</v>
      </c>
      <c r="D319" t="s">
        <v>10</v>
      </c>
      <c r="F319" t="b">
        <v>0</v>
      </c>
      <c r="G319" s="2">
        <v>41827</v>
      </c>
      <c r="J319" s="5">
        <v>42277</v>
      </c>
      <c r="K319" s="8" t="s">
        <v>11296</v>
      </c>
      <c r="L319" t="s">
        <v>8912</v>
      </c>
      <c r="M319" t="s">
        <v>10</v>
      </c>
      <c r="N319" t="s">
        <v>11296</v>
      </c>
      <c r="Q319" t="s">
        <v>8992</v>
      </c>
      <c r="R319" t="b">
        <v>1</v>
      </c>
      <c r="S319" s="2">
        <v>41827</v>
      </c>
    </row>
    <row r="320" spans="1:22" x14ac:dyDescent="0.35">
      <c r="A320" t="s">
        <v>11092</v>
      </c>
      <c r="B320" t="s">
        <v>8830</v>
      </c>
      <c r="D320" t="s">
        <v>10</v>
      </c>
      <c r="F320" t="b">
        <v>0</v>
      </c>
      <c r="G320" s="2">
        <v>41827</v>
      </c>
      <c r="K320" s="7" t="s">
        <v>11103</v>
      </c>
      <c r="L320" t="s">
        <v>8855</v>
      </c>
      <c r="M320" t="s">
        <v>10</v>
      </c>
      <c r="N320" t="s">
        <v>11103</v>
      </c>
      <c r="Q320" t="s">
        <v>8992</v>
      </c>
      <c r="R320" t="b">
        <v>1</v>
      </c>
      <c r="S320" s="2">
        <v>41827</v>
      </c>
      <c r="V320" s="2">
        <v>42277</v>
      </c>
    </row>
    <row r="321" spans="1:22" x14ac:dyDescent="0.35">
      <c r="A321" t="s">
        <v>11093</v>
      </c>
      <c r="B321" t="s">
        <v>8832</v>
      </c>
      <c r="D321" t="s">
        <v>10</v>
      </c>
      <c r="F321" t="b">
        <v>0</v>
      </c>
      <c r="G321" s="2">
        <v>41827</v>
      </c>
      <c r="K321" t="s">
        <v>11330</v>
      </c>
      <c r="M321" t="s">
        <v>10</v>
      </c>
      <c r="S321" s="2">
        <v>41827</v>
      </c>
      <c r="V321" s="2">
        <v>43661</v>
      </c>
    </row>
    <row r="322" spans="1:22" x14ac:dyDescent="0.35">
      <c r="A322" t="s">
        <v>11094</v>
      </c>
      <c r="B322" t="s">
        <v>8836</v>
      </c>
      <c r="D322" t="s">
        <v>10</v>
      </c>
      <c r="F322" t="b">
        <v>0</v>
      </c>
      <c r="G322" s="2">
        <v>41827</v>
      </c>
      <c r="K322" s="6" t="s">
        <v>11029</v>
      </c>
      <c r="L322" t="s">
        <v>1116</v>
      </c>
      <c r="M322" t="s">
        <v>10</v>
      </c>
      <c r="N322" t="s">
        <v>11029</v>
      </c>
      <c r="P322" t="s">
        <v>8991</v>
      </c>
      <c r="Q322" t="s">
        <v>42</v>
      </c>
      <c r="R322" t="b">
        <v>1</v>
      </c>
      <c r="S322" s="2">
        <v>41827</v>
      </c>
    </row>
    <row r="323" spans="1:22" x14ac:dyDescent="0.35">
      <c r="A323" t="s">
        <v>11095</v>
      </c>
      <c r="B323" t="s">
        <v>8838</v>
      </c>
      <c r="D323" t="s">
        <v>10</v>
      </c>
      <c r="F323" t="b">
        <v>0</v>
      </c>
      <c r="G323" s="2">
        <v>41827</v>
      </c>
      <c r="K323" s="7" t="s">
        <v>11072</v>
      </c>
      <c r="L323" t="s">
        <v>8774</v>
      </c>
      <c r="M323" t="s">
        <v>10</v>
      </c>
      <c r="N323" t="s">
        <v>11072</v>
      </c>
      <c r="Q323" t="s">
        <v>8992</v>
      </c>
      <c r="R323" t="b">
        <v>1</v>
      </c>
      <c r="S323" s="2">
        <v>41827</v>
      </c>
    </row>
    <row r="324" spans="1:22" x14ac:dyDescent="0.35">
      <c r="A324" t="s">
        <v>11096</v>
      </c>
      <c r="B324" t="s">
        <v>8840</v>
      </c>
      <c r="D324" t="s">
        <v>10</v>
      </c>
      <c r="F324" t="b">
        <v>0</v>
      </c>
      <c r="G324" s="2">
        <v>41827</v>
      </c>
      <c r="K324" s="7" t="s">
        <v>11095</v>
      </c>
      <c r="L324" t="s">
        <v>8838</v>
      </c>
      <c r="M324" t="s">
        <v>10</v>
      </c>
      <c r="N324" t="s">
        <v>11095</v>
      </c>
      <c r="Q324" t="s">
        <v>8992</v>
      </c>
      <c r="R324" t="b">
        <v>1</v>
      </c>
      <c r="S324" s="2">
        <v>41827</v>
      </c>
    </row>
    <row r="325" spans="1:22" x14ac:dyDescent="0.35">
      <c r="A325" t="s">
        <v>11097</v>
      </c>
      <c r="B325" t="s">
        <v>8842</v>
      </c>
      <c r="D325" t="s">
        <v>10</v>
      </c>
      <c r="F325" t="b">
        <v>0</v>
      </c>
      <c r="G325" s="2">
        <v>41827</v>
      </c>
      <c r="K325" t="s">
        <v>11331</v>
      </c>
      <c r="M325" t="s">
        <v>10</v>
      </c>
      <c r="S325" s="2">
        <v>41827</v>
      </c>
      <c r="U325" s="2">
        <v>44392</v>
      </c>
    </row>
    <row r="326" spans="1:22" x14ac:dyDescent="0.35">
      <c r="A326" t="s">
        <v>10610</v>
      </c>
      <c r="B326" t="s">
        <v>1150</v>
      </c>
      <c r="D326" t="s">
        <v>10</v>
      </c>
      <c r="F326" t="b">
        <v>0</v>
      </c>
      <c r="G326" s="2">
        <v>41827</v>
      </c>
      <c r="I326" s="2">
        <v>41639</v>
      </c>
      <c r="K326" s="6" t="s">
        <v>11029</v>
      </c>
      <c r="L326" t="s">
        <v>1116</v>
      </c>
      <c r="M326" t="s">
        <v>10</v>
      </c>
      <c r="N326" t="s">
        <v>11029</v>
      </c>
      <c r="Q326" t="s">
        <v>42</v>
      </c>
      <c r="R326" t="b">
        <v>0</v>
      </c>
      <c r="S326" s="2">
        <v>41827</v>
      </c>
    </row>
    <row r="327" spans="1:22" x14ac:dyDescent="0.35">
      <c r="A327" t="s">
        <v>11098</v>
      </c>
      <c r="B327" t="s">
        <v>8845</v>
      </c>
      <c r="D327" t="s">
        <v>10</v>
      </c>
      <c r="F327" t="b">
        <v>0</v>
      </c>
      <c r="G327" s="2">
        <v>41827</v>
      </c>
      <c r="K327" s="7" t="s">
        <v>10676</v>
      </c>
      <c r="L327" t="s">
        <v>177</v>
      </c>
      <c r="M327" t="s">
        <v>10</v>
      </c>
      <c r="N327" t="s">
        <v>10676</v>
      </c>
      <c r="Q327" t="s">
        <v>42</v>
      </c>
      <c r="R327" t="b">
        <v>1</v>
      </c>
      <c r="S327" s="2">
        <v>41827</v>
      </c>
    </row>
    <row r="328" spans="1:22" x14ac:dyDescent="0.35">
      <c r="A328" t="s">
        <v>11099</v>
      </c>
      <c r="B328" t="s">
        <v>8847</v>
      </c>
      <c r="D328" t="s">
        <v>10</v>
      </c>
      <c r="F328" t="b">
        <v>0</v>
      </c>
      <c r="G328" s="2">
        <v>41827</v>
      </c>
      <c r="K328" s="7" t="s">
        <v>10688</v>
      </c>
      <c r="L328" t="s">
        <v>188</v>
      </c>
      <c r="M328" t="s">
        <v>10</v>
      </c>
      <c r="N328" t="s">
        <v>10688</v>
      </c>
      <c r="Q328" t="s">
        <v>42</v>
      </c>
      <c r="R328" t="b">
        <v>1</v>
      </c>
      <c r="S328" s="2">
        <v>41827</v>
      </c>
    </row>
    <row r="329" spans="1:22" x14ac:dyDescent="0.35">
      <c r="A329" t="s">
        <v>11100</v>
      </c>
      <c r="B329" t="s">
        <v>8849</v>
      </c>
      <c r="D329" t="s">
        <v>10</v>
      </c>
      <c r="F329" t="b">
        <v>0</v>
      </c>
      <c r="G329" s="2">
        <v>41827</v>
      </c>
      <c r="K329" s="7" t="s">
        <v>10691</v>
      </c>
      <c r="L329" t="s">
        <v>10692</v>
      </c>
      <c r="M329" t="s">
        <v>10</v>
      </c>
      <c r="N329" t="s">
        <v>10691</v>
      </c>
      <c r="Q329" t="s">
        <v>42</v>
      </c>
      <c r="R329" t="b">
        <v>1</v>
      </c>
      <c r="S329" s="2">
        <v>41827</v>
      </c>
    </row>
    <row r="330" spans="1:22" x14ac:dyDescent="0.35">
      <c r="A330" t="s">
        <v>11101</v>
      </c>
      <c r="B330" t="s">
        <v>8851</v>
      </c>
      <c r="D330" t="s">
        <v>10</v>
      </c>
      <c r="F330" t="b">
        <v>0</v>
      </c>
      <c r="G330" s="2">
        <v>41827</v>
      </c>
      <c r="K330" s="7" t="s">
        <v>10736</v>
      </c>
      <c r="L330" t="s">
        <v>232</v>
      </c>
      <c r="M330" t="s">
        <v>10</v>
      </c>
      <c r="N330" t="s">
        <v>10736</v>
      </c>
      <c r="Q330" t="s">
        <v>42</v>
      </c>
      <c r="R330" t="b">
        <v>1</v>
      </c>
      <c r="S330" s="2">
        <v>41827</v>
      </c>
    </row>
    <row r="331" spans="1:22" x14ac:dyDescent="0.35">
      <c r="A331" t="s">
        <v>11102</v>
      </c>
      <c r="B331" t="s">
        <v>8853</v>
      </c>
      <c r="D331" t="s">
        <v>10</v>
      </c>
      <c r="F331" t="b">
        <v>0</v>
      </c>
      <c r="G331" s="2">
        <v>41827</v>
      </c>
      <c r="K331" s="7" t="s">
        <v>10737</v>
      </c>
      <c r="L331" t="s">
        <v>234</v>
      </c>
      <c r="M331" t="s">
        <v>10</v>
      </c>
      <c r="N331" t="s">
        <v>10737</v>
      </c>
      <c r="Q331" t="s">
        <v>42</v>
      </c>
      <c r="R331" t="b">
        <v>1</v>
      </c>
      <c r="S331" s="2">
        <v>41827</v>
      </c>
      <c r="V331" s="2">
        <v>42931</v>
      </c>
    </row>
    <row r="332" spans="1:22" x14ac:dyDescent="0.35">
      <c r="A332" t="s">
        <v>11103</v>
      </c>
      <c r="B332" t="s">
        <v>8855</v>
      </c>
      <c r="D332" t="s">
        <v>10</v>
      </c>
      <c r="F332" t="b">
        <v>0</v>
      </c>
      <c r="G332" s="2">
        <v>41827</v>
      </c>
      <c r="J332" s="5">
        <v>42277</v>
      </c>
      <c r="K332" s="7" t="s">
        <v>10741</v>
      </c>
      <c r="L332" t="s">
        <v>10742</v>
      </c>
      <c r="M332" t="s">
        <v>10</v>
      </c>
      <c r="N332" t="s">
        <v>10741</v>
      </c>
      <c r="Q332" t="s">
        <v>42</v>
      </c>
      <c r="R332" t="b">
        <v>1</v>
      </c>
      <c r="S332" s="2">
        <v>41827</v>
      </c>
    </row>
    <row r="333" spans="1:22" x14ac:dyDescent="0.35">
      <c r="A333" t="s">
        <v>11104</v>
      </c>
      <c r="B333" t="s">
        <v>8857</v>
      </c>
      <c r="D333" t="s">
        <v>10</v>
      </c>
      <c r="F333" t="b">
        <v>0</v>
      </c>
      <c r="G333" s="2">
        <v>41827</v>
      </c>
      <c r="I333" s="2">
        <v>42277</v>
      </c>
      <c r="K333" s="7" t="s">
        <v>10749</v>
      </c>
      <c r="L333" t="s">
        <v>265</v>
      </c>
      <c r="M333" t="s">
        <v>10</v>
      </c>
      <c r="N333" t="s">
        <v>10749</v>
      </c>
      <c r="Q333" t="s">
        <v>42</v>
      </c>
      <c r="R333" t="b">
        <v>1</v>
      </c>
      <c r="S333" s="2">
        <v>41827</v>
      </c>
    </row>
    <row r="334" spans="1:22" x14ac:dyDescent="0.35">
      <c r="A334" t="s">
        <v>11105</v>
      </c>
      <c r="B334" t="s">
        <v>1168</v>
      </c>
      <c r="D334" t="s">
        <v>10</v>
      </c>
      <c r="F334" t="b">
        <v>0</v>
      </c>
      <c r="G334" s="2">
        <v>41827</v>
      </c>
      <c r="K334" s="7" t="s">
        <v>10758</v>
      </c>
      <c r="L334" t="s">
        <v>292</v>
      </c>
      <c r="M334" t="s">
        <v>10</v>
      </c>
      <c r="N334" t="s">
        <v>10758</v>
      </c>
      <c r="Q334" t="s">
        <v>42</v>
      </c>
      <c r="R334" t="b">
        <v>1</v>
      </c>
      <c r="S334" s="2">
        <v>41827</v>
      </c>
    </row>
    <row r="335" spans="1:22" x14ac:dyDescent="0.35">
      <c r="A335" t="s">
        <v>11106</v>
      </c>
      <c r="B335" t="s">
        <v>8860</v>
      </c>
      <c r="D335" t="s">
        <v>10</v>
      </c>
      <c r="F335" t="b">
        <v>0</v>
      </c>
      <c r="G335" s="2">
        <v>41827</v>
      </c>
      <c r="K335" s="7" t="s">
        <v>10765</v>
      </c>
      <c r="L335" t="s">
        <v>300</v>
      </c>
      <c r="M335" t="s">
        <v>10</v>
      </c>
      <c r="N335" t="s">
        <v>10765</v>
      </c>
      <c r="Q335" t="s">
        <v>42</v>
      </c>
      <c r="R335" t="b">
        <v>1</v>
      </c>
      <c r="S335" s="2">
        <v>41827</v>
      </c>
    </row>
    <row r="336" spans="1:22" x14ac:dyDescent="0.35">
      <c r="A336" t="s">
        <v>11107</v>
      </c>
      <c r="B336" t="s">
        <v>8862</v>
      </c>
      <c r="D336" t="s">
        <v>10</v>
      </c>
      <c r="F336" t="b">
        <v>0</v>
      </c>
      <c r="G336" s="2">
        <v>41827</v>
      </c>
      <c r="K336" s="7" t="s">
        <v>10738</v>
      </c>
      <c r="L336" t="s">
        <v>242</v>
      </c>
      <c r="M336" t="s">
        <v>10</v>
      </c>
      <c r="N336" t="s">
        <v>10738</v>
      </c>
      <c r="Q336" t="s">
        <v>42</v>
      </c>
      <c r="R336" t="b">
        <v>1</v>
      </c>
      <c r="S336" s="2">
        <v>41827</v>
      </c>
    </row>
    <row r="337" spans="1:19" x14ac:dyDescent="0.35">
      <c r="A337" t="s">
        <v>10621</v>
      </c>
      <c r="B337" t="s">
        <v>8864</v>
      </c>
      <c r="D337" t="s">
        <v>10</v>
      </c>
      <c r="F337" t="b">
        <v>0</v>
      </c>
      <c r="G337" s="2">
        <v>41827</v>
      </c>
      <c r="I337" s="2">
        <v>41639</v>
      </c>
      <c r="K337" s="7" t="s">
        <v>10791</v>
      </c>
      <c r="L337" t="s">
        <v>308</v>
      </c>
      <c r="M337" t="s">
        <v>10</v>
      </c>
      <c r="N337" t="s">
        <v>10791</v>
      </c>
      <c r="Q337" t="s">
        <v>42</v>
      </c>
      <c r="R337" t="b">
        <v>1</v>
      </c>
      <c r="S337" s="2">
        <v>41827</v>
      </c>
    </row>
    <row r="338" spans="1:19" x14ac:dyDescent="0.35">
      <c r="A338" t="s">
        <v>11108</v>
      </c>
      <c r="B338" t="s">
        <v>8866</v>
      </c>
      <c r="D338" t="s">
        <v>10</v>
      </c>
      <c r="F338" t="b">
        <v>0</v>
      </c>
      <c r="G338" s="2">
        <v>41827</v>
      </c>
      <c r="K338" s="7" t="s">
        <v>10808</v>
      </c>
      <c r="L338" t="s">
        <v>10809</v>
      </c>
      <c r="M338" t="s">
        <v>10</v>
      </c>
      <c r="N338" t="s">
        <v>10808</v>
      </c>
      <c r="Q338" t="s">
        <v>42</v>
      </c>
      <c r="R338" t="b">
        <v>1</v>
      </c>
      <c r="S338" s="2">
        <v>41827</v>
      </c>
    </row>
    <row r="339" spans="1:19" x14ac:dyDescent="0.35">
      <c r="A339" t="s">
        <v>11109</v>
      </c>
      <c r="B339" t="s">
        <v>8868</v>
      </c>
      <c r="D339" t="s">
        <v>10</v>
      </c>
      <c r="F339" t="b">
        <v>0</v>
      </c>
      <c r="G339" s="2">
        <v>41827</v>
      </c>
      <c r="K339" s="7" t="s">
        <v>10812</v>
      </c>
      <c r="L339" t="s">
        <v>10813</v>
      </c>
      <c r="M339" t="s">
        <v>10</v>
      </c>
      <c r="N339" t="s">
        <v>10812</v>
      </c>
      <c r="Q339" t="s">
        <v>42</v>
      </c>
      <c r="R339" t="b">
        <v>1</v>
      </c>
      <c r="S339" s="2">
        <v>41827</v>
      </c>
    </row>
    <row r="340" spans="1:19" x14ac:dyDescent="0.35">
      <c r="A340" t="s">
        <v>11110</v>
      </c>
      <c r="B340" t="s">
        <v>9394</v>
      </c>
      <c r="D340" t="s">
        <v>10</v>
      </c>
      <c r="F340" t="b">
        <v>0</v>
      </c>
      <c r="G340" s="2">
        <v>41827</v>
      </c>
      <c r="K340" s="7" t="s">
        <v>10825</v>
      </c>
      <c r="L340" t="s">
        <v>346</v>
      </c>
      <c r="M340" t="s">
        <v>10</v>
      </c>
      <c r="N340" t="s">
        <v>10825</v>
      </c>
      <c r="Q340" t="s">
        <v>42</v>
      </c>
      <c r="R340" t="b">
        <v>1</v>
      </c>
      <c r="S340" s="2">
        <v>41827</v>
      </c>
    </row>
    <row r="341" spans="1:19" x14ac:dyDescent="0.35">
      <c r="A341" t="s">
        <v>11111</v>
      </c>
      <c r="B341" t="s">
        <v>8870</v>
      </c>
      <c r="D341" t="s">
        <v>10</v>
      </c>
      <c r="F341" t="b">
        <v>0</v>
      </c>
      <c r="G341" s="2">
        <v>41827</v>
      </c>
      <c r="K341" s="7" t="s">
        <v>10815</v>
      </c>
      <c r="L341" t="s">
        <v>10816</v>
      </c>
      <c r="M341" t="s">
        <v>10</v>
      </c>
      <c r="N341" t="s">
        <v>10815</v>
      </c>
      <c r="Q341" t="s">
        <v>42</v>
      </c>
      <c r="R341" t="b">
        <v>1</v>
      </c>
      <c r="S341" s="2">
        <v>41827</v>
      </c>
    </row>
    <row r="342" spans="1:19" x14ac:dyDescent="0.35">
      <c r="A342" t="s">
        <v>11112</v>
      </c>
      <c r="B342" t="s">
        <v>8872</v>
      </c>
      <c r="D342" t="s">
        <v>10</v>
      </c>
      <c r="F342" t="b">
        <v>0</v>
      </c>
      <c r="G342" s="2">
        <v>41827</v>
      </c>
      <c r="K342" s="7" t="s">
        <v>10826</v>
      </c>
      <c r="L342" t="s">
        <v>347</v>
      </c>
      <c r="M342" t="s">
        <v>10</v>
      </c>
      <c r="N342" t="s">
        <v>10826</v>
      </c>
      <c r="Q342" t="s">
        <v>42</v>
      </c>
      <c r="R342" t="b">
        <v>1</v>
      </c>
      <c r="S342" s="2">
        <v>41827</v>
      </c>
    </row>
    <row r="343" spans="1:19" x14ac:dyDescent="0.35">
      <c r="A343" t="s">
        <v>11113</v>
      </c>
      <c r="B343" t="s">
        <v>8874</v>
      </c>
      <c r="D343" t="s">
        <v>10</v>
      </c>
      <c r="F343" t="b">
        <v>0</v>
      </c>
      <c r="G343" s="2">
        <v>41827</v>
      </c>
      <c r="K343" s="7" t="s">
        <v>10868</v>
      </c>
      <c r="L343" t="s">
        <v>389</v>
      </c>
      <c r="M343" t="s">
        <v>10</v>
      </c>
      <c r="N343" t="s">
        <v>10868</v>
      </c>
      <c r="Q343" t="s">
        <v>42</v>
      </c>
      <c r="R343" t="b">
        <v>1</v>
      </c>
      <c r="S343" s="2">
        <v>41827</v>
      </c>
    </row>
    <row r="344" spans="1:19" x14ac:dyDescent="0.35">
      <c r="A344" t="s">
        <v>11114</v>
      </c>
      <c r="B344" t="s">
        <v>8876</v>
      </c>
      <c r="D344" t="s">
        <v>10</v>
      </c>
      <c r="F344" t="b">
        <v>0</v>
      </c>
      <c r="G344" s="2">
        <v>41827</v>
      </c>
      <c r="K344" s="7" t="s">
        <v>10860</v>
      </c>
      <c r="L344" t="s">
        <v>372</v>
      </c>
      <c r="M344" t="s">
        <v>10</v>
      </c>
      <c r="N344" t="s">
        <v>10860</v>
      </c>
      <c r="Q344" t="s">
        <v>42</v>
      </c>
      <c r="R344" t="b">
        <v>1</v>
      </c>
      <c r="S344" s="2">
        <v>41827</v>
      </c>
    </row>
    <row r="345" spans="1:19" x14ac:dyDescent="0.35">
      <c r="A345" t="s">
        <v>11115</v>
      </c>
      <c r="B345" t="s">
        <v>8878</v>
      </c>
      <c r="D345" t="s">
        <v>10</v>
      </c>
      <c r="F345" t="b">
        <v>0</v>
      </c>
      <c r="G345" s="2">
        <v>41827</v>
      </c>
      <c r="K345" s="7" t="s">
        <v>10865</v>
      </c>
      <c r="L345" t="s">
        <v>92</v>
      </c>
      <c r="M345" t="s">
        <v>10</v>
      </c>
      <c r="N345" t="s">
        <v>10865</v>
      </c>
      <c r="Q345" t="s">
        <v>42</v>
      </c>
      <c r="R345" t="b">
        <v>1</v>
      </c>
      <c r="S345" s="2">
        <v>41827</v>
      </c>
    </row>
    <row r="346" spans="1:19" x14ac:dyDescent="0.35">
      <c r="A346" t="s">
        <v>11116</v>
      </c>
      <c r="B346" t="s">
        <v>8880</v>
      </c>
      <c r="D346" t="s">
        <v>10</v>
      </c>
      <c r="F346" t="b">
        <v>0</v>
      </c>
      <c r="G346" s="2">
        <v>41827</v>
      </c>
      <c r="K346" s="7" t="s">
        <v>10866</v>
      </c>
      <c r="L346" t="s">
        <v>10867</v>
      </c>
      <c r="M346" t="s">
        <v>10</v>
      </c>
      <c r="N346" t="s">
        <v>10866</v>
      </c>
      <c r="Q346" t="s">
        <v>42</v>
      </c>
      <c r="R346" t="b">
        <v>1</v>
      </c>
      <c r="S346" s="2">
        <v>41827</v>
      </c>
    </row>
    <row r="347" spans="1:19" x14ac:dyDescent="0.35">
      <c r="A347" t="s">
        <v>11117</v>
      </c>
      <c r="B347" t="s">
        <v>8882</v>
      </c>
      <c r="D347" t="s">
        <v>10</v>
      </c>
      <c r="F347" t="b">
        <v>0</v>
      </c>
      <c r="G347" s="2">
        <v>41827</v>
      </c>
      <c r="K347" s="7" t="s">
        <v>10897</v>
      </c>
      <c r="L347" t="s">
        <v>407</v>
      </c>
      <c r="M347" t="s">
        <v>10</v>
      </c>
      <c r="N347" t="s">
        <v>10897</v>
      </c>
      <c r="Q347" t="s">
        <v>42</v>
      </c>
      <c r="R347" t="b">
        <v>1</v>
      </c>
      <c r="S347" s="2">
        <v>41827</v>
      </c>
    </row>
    <row r="348" spans="1:19" x14ac:dyDescent="0.35">
      <c r="A348" t="s">
        <v>11118</v>
      </c>
      <c r="B348" t="s">
        <v>8884</v>
      </c>
      <c r="D348" t="s">
        <v>10</v>
      </c>
      <c r="F348" t="b">
        <v>0</v>
      </c>
      <c r="G348" s="2">
        <v>41827</v>
      </c>
      <c r="K348" s="7" t="s">
        <v>10916</v>
      </c>
      <c r="L348" t="s">
        <v>10917</v>
      </c>
      <c r="M348" t="s">
        <v>10</v>
      </c>
      <c r="N348" t="s">
        <v>10916</v>
      </c>
      <c r="Q348" t="s">
        <v>42</v>
      </c>
      <c r="R348" t="b">
        <v>1</v>
      </c>
      <c r="S348" s="2">
        <v>41827</v>
      </c>
    </row>
    <row r="349" spans="1:19" x14ac:dyDescent="0.35">
      <c r="A349" t="s">
        <v>11119</v>
      </c>
      <c r="B349" t="s">
        <v>8886</v>
      </c>
      <c r="D349" t="s">
        <v>10</v>
      </c>
      <c r="F349" t="b">
        <v>0</v>
      </c>
      <c r="G349" s="2">
        <v>41827</v>
      </c>
      <c r="K349" s="7" t="s">
        <v>10918</v>
      </c>
      <c r="L349" t="s">
        <v>10919</v>
      </c>
      <c r="M349" t="s">
        <v>10</v>
      </c>
      <c r="N349" t="s">
        <v>10918</v>
      </c>
      <c r="Q349" t="s">
        <v>42</v>
      </c>
      <c r="R349" t="b">
        <v>1</v>
      </c>
      <c r="S349" s="2">
        <v>41827</v>
      </c>
    </row>
    <row r="350" spans="1:19" x14ac:dyDescent="0.35">
      <c r="A350" t="s">
        <v>11120</v>
      </c>
      <c r="B350" t="s">
        <v>8888</v>
      </c>
      <c r="D350" t="s">
        <v>10</v>
      </c>
      <c r="F350" t="b">
        <v>0</v>
      </c>
      <c r="G350" s="2">
        <v>43405</v>
      </c>
      <c r="K350" s="7" t="s">
        <v>10935</v>
      </c>
      <c r="L350" t="s">
        <v>479</v>
      </c>
      <c r="M350" t="s">
        <v>10</v>
      </c>
      <c r="N350" t="s">
        <v>10935</v>
      </c>
      <c r="Q350" t="s">
        <v>42</v>
      </c>
      <c r="R350" t="b">
        <v>1</v>
      </c>
      <c r="S350" s="2">
        <v>41827</v>
      </c>
    </row>
    <row r="351" spans="1:19" x14ac:dyDescent="0.35">
      <c r="A351" t="s">
        <v>11121</v>
      </c>
      <c r="B351" t="s">
        <v>9700</v>
      </c>
      <c r="D351" t="s">
        <v>10</v>
      </c>
      <c r="F351" t="b">
        <v>0</v>
      </c>
      <c r="G351" s="2">
        <v>43405</v>
      </c>
      <c r="K351" s="7" t="s">
        <v>10940</v>
      </c>
      <c r="L351" t="s">
        <v>491</v>
      </c>
      <c r="M351" t="s">
        <v>10</v>
      </c>
      <c r="N351" t="s">
        <v>10940</v>
      </c>
      <c r="Q351" t="s">
        <v>42</v>
      </c>
      <c r="R351" t="b">
        <v>1</v>
      </c>
      <c r="S351" s="2">
        <v>41827</v>
      </c>
    </row>
    <row r="352" spans="1:19" x14ac:dyDescent="0.35">
      <c r="A352" t="s">
        <v>11122</v>
      </c>
      <c r="B352" t="s">
        <v>8890</v>
      </c>
      <c r="D352" t="s">
        <v>10</v>
      </c>
      <c r="F352" t="b">
        <v>0</v>
      </c>
      <c r="G352" s="2">
        <v>43405</v>
      </c>
      <c r="K352" s="7" t="s">
        <v>10946</v>
      </c>
      <c r="L352" t="s">
        <v>528</v>
      </c>
      <c r="M352" t="s">
        <v>10</v>
      </c>
      <c r="N352" t="s">
        <v>10946</v>
      </c>
      <c r="Q352" t="s">
        <v>42</v>
      </c>
      <c r="R352" t="b">
        <v>1</v>
      </c>
      <c r="S352" s="2">
        <v>41827</v>
      </c>
    </row>
    <row r="353" spans="1:22" x14ac:dyDescent="0.35">
      <c r="A353" t="s">
        <v>11123</v>
      </c>
      <c r="B353" t="s">
        <v>8892</v>
      </c>
      <c r="D353" t="s">
        <v>10</v>
      </c>
      <c r="F353" t="b">
        <v>0</v>
      </c>
      <c r="G353" s="2">
        <v>44027</v>
      </c>
      <c r="K353" s="7" t="s">
        <v>10963</v>
      </c>
      <c r="L353" t="s">
        <v>10964</v>
      </c>
      <c r="M353" t="s">
        <v>10</v>
      </c>
      <c r="N353" t="s">
        <v>10963</v>
      </c>
      <c r="Q353" t="s">
        <v>42</v>
      </c>
      <c r="R353" t="b">
        <v>1</v>
      </c>
      <c r="S353" s="2">
        <v>41827</v>
      </c>
    </row>
    <row r="354" spans="1:22" x14ac:dyDescent="0.35">
      <c r="A354" t="s">
        <v>11124</v>
      </c>
      <c r="B354" t="s">
        <v>9704</v>
      </c>
      <c r="D354" t="s">
        <v>10</v>
      </c>
      <c r="F354" t="b">
        <v>0</v>
      </c>
      <c r="G354" s="2">
        <v>44027</v>
      </c>
      <c r="K354" s="7" t="s">
        <v>10960</v>
      </c>
      <c r="L354" t="s">
        <v>555</v>
      </c>
      <c r="M354" t="s">
        <v>10</v>
      </c>
      <c r="N354" t="s">
        <v>10960</v>
      </c>
      <c r="Q354" t="s">
        <v>42</v>
      </c>
      <c r="R354" t="b">
        <v>1</v>
      </c>
      <c r="S354" s="2">
        <v>41827</v>
      </c>
    </row>
    <row r="355" spans="1:22" x14ac:dyDescent="0.35">
      <c r="A355" t="s">
        <v>11125</v>
      </c>
      <c r="B355" t="s">
        <v>9706</v>
      </c>
      <c r="D355" t="s">
        <v>10</v>
      </c>
      <c r="F355" t="b">
        <v>0</v>
      </c>
      <c r="G355" s="2">
        <v>44027</v>
      </c>
      <c r="K355" s="7" t="s">
        <v>10754</v>
      </c>
      <c r="L355" t="s">
        <v>278</v>
      </c>
      <c r="M355" t="s">
        <v>10</v>
      </c>
      <c r="N355" t="s">
        <v>10754</v>
      </c>
      <c r="Q355" t="s">
        <v>42</v>
      </c>
      <c r="R355" t="b">
        <v>1</v>
      </c>
      <c r="S355" s="2">
        <v>41827</v>
      </c>
    </row>
    <row r="356" spans="1:22" x14ac:dyDescent="0.35">
      <c r="A356" t="s">
        <v>11126</v>
      </c>
      <c r="B356" t="s">
        <v>9708</v>
      </c>
      <c r="D356" t="s">
        <v>10</v>
      </c>
      <c r="F356" t="b">
        <v>0</v>
      </c>
      <c r="G356" s="2">
        <v>44027</v>
      </c>
      <c r="K356" s="7" t="s">
        <v>10956</v>
      </c>
      <c r="L356" t="s">
        <v>124</v>
      </c>
      <c r="M356" t="s">
        <v>10</v>
      </c>
      <c r="N356" t="s">
        <v>10956</v>
      </c>
      <c r="Q356" t="s">
        <v>42</v>
      </c>
      <c r="R356" t="b">
        <v>1</v>
      </c>
      <c r="S356" s="2">
        <v>41827</v>
      </c>
    </row>
    <row r="357" spans="1:22" x14ac:dyDescent="0.35">
      <c r="A357" t="s">
        <v>11127</v>
      </c>
      <c r="B357" t="s">
        <v>9710</v>
      </c>
      <c r="D357" t="s">
        <v>10</v>
      </c>
      <c r="F357" t="b">
        <v>0</v>
      </c>
      <c r="G357" s="2">
        <v>44027</v>
      </c>
      <c r="K357" s="7" t="s">
        <v>10767</v>
      </c>
      <c r="L357" t="s">
        <v>10768</v>
      </c>
      <c r="M357" t="s">
        <v>10</v>
      </c>
      <c r="N357" t="s">
        <v>10767</v>
      </c>
      <c r="Q357" t="s">
        <v>42</v>
      </c>
      <c r="R357" t="b">
        <v>1</v>
      </c>
      <c r="S357" s="2">
        <v>41827</v>
      </c>
    </row>
    <row r="358" spans="1:22" x14ac:dyDescent="0.35">
      <c r="A358" t="s">
        <v>11128</v>
      </c>
      <c r="B358" t="s">
        <v>9712</v>
      </c>
      <c r="D358" t="s">
        <v>10</v>
      </c>
      <c r="F358" t="b">
        <v>0</v>
      </c>
      <c r="G358" s="2">
        <v>44027</v>
      </c>
      <c r="K358" s="8" t="s">
        <v>10779</v>
      </c>
      <c r="L358" t="s">
        <v>10780</v>
      </c>
      <c r="M358" t="s">
        <v>10</v>
      </c>
      <c r="N358" t="s">
        <v>10779</v>
      </c>
      <c r="Q358" t="s">
        <v>42</v>
      </c>
      <c r="R358" t="b">
        <v>1</v>
      </c>
      <c r="S358" s="2">
        <v>41827</v>
      </c>
      <c r="V358" s="2">
        <v>42566</v>
      </c>
    </row>
    <row r="359" spans="1:22" x14ac:dyDescent="0.35">
      <c r="A359" t="s">
        <v>11129</v>
      </c>
      <c r="B359" t="s">
        <v>9714</v>
      </c>
      <c r="D359" t="s">
        <v>10</v>
      </c>
      <c r="F359" t="b">
        <v>0</v>
      </c>
      <c r="G359" s="2">
        <v>44027</v>
      </c>
      <c r="K359" t="s">
        <v>11332</v>
      </c>
      <c r="M359" t="s">
        <v>10</v>
      </c>
      <c r="S359" s="2">
        <v>42277</v>
      </c>
      <c r="U359" s="2">
        <v>44392</v>
      </c>
      <c r="V359" s="2">
        <v>44392</v>
      </c>
    </row>
    <row r="360" spans="1:22" x14ac:dyDescent="0.35">
      <c r="A360" t="s">
        <v>11130</v>
      </c>
      <c r="B360" t="s">
        <v>9716</v>
      </c>
      <c r="D360" t="s">
        <v>10</v>
      </c>
      <c r="F360" t="b">
        <v>0</v>
      </c>
      <c r="G360" s="2">
        <v>44027</v>
      </c>
      <c r="K360" s="6" t="s">
        <v>11029</v>
      </c>
      <c r="L360" t="s">
        <v>1116</v>
      </c>
      <c r="M360" t="s">
        <v>10</v>
      </c>
      <c r="N360" t="s">
        <v>11029</v>
      </c>
      <c r="Q360" t="s">
        <v>42</v>
      </c>
      <c r="R360" t="b">
        <v>0</v>
      </c>
      <c r="S360" s="2">
        <v>41827</v>
      </c>
    </row>
    <row r="361" spans="1:22" x14ac:dyDescent="0.35">
      <c r="A361" t="s">
        <v>11131</v>
      </c>
      <c r="B361" t="s">
        <v>11132</v>
      </c>
      <c r="D361" t="s">
        <v>10</v>
      </c>
      <c r="F361" t="b">
        <v>0</v>
      </c>
      <c r="G361" s="2">
        <v>44027</v>
      </c>
      <c r="K361" s="7" t="s">
        <v>10666</v>
      </c>
      <c r="L361" t="s">
        <v>161</v>
      </c>
      <c r="M361" t="s">
        <v>10</v>
      </c>
      <c r="N361" t="s">
        <v>10666</v>
      </c>
      <c r="Q361" t="s">
        <v>42</v>
      </c>
      <c r="R361" t="b">
        <v>1</v>
      </c>
      <c r="S361" s="2">
        <v>41827</v>
      </c>
    </row>
    <row r="362" spans="1:22" x14ac:dyDescent="0.35">
      <c r="A362" t="s">
        <v>11133</v>
      </c>
      <c r="B362" t="s">
        <v>11134</v>
      </c>
      <c r="D362" t="s">
        <v>10</v>
      </c>
      <c r="F362" t="b">
        <v>0</v>
      </c>
      <c r="G362" s="2">
        <v>44027</v>
      </c>
      <c r="K362" s="7" t="s">
        <v>10681</v>
      </c>
      <c r="L362" t="s">
        <v>179</v>
      </c>
      <c r="M362" t="s">
        <v>10</v>
      </c>
      <c r="N362" t="s">
        <v>10681</v>
      </c>
      <c r="Q362" t="s">
        <v>42</v>
      </c>
      <c r="R362" t="b">
        <v>1</v>
      </c>
      <c r="S362" s="2">
        <v>41827</v>
      </c>
    </row>
    <row r="363" spans="1:22" x14ac:dyDescent="0.35">
      <c r="A363" t="s">
        <v>11135</v>
      </c>
      <c r="B363" t="s">
        <v>11136</v>
      </c>
      <c r="D363" t="s">
        <v>10</v>
      </c>
      <c r="F363" t="b">
        <v>0</v>
      </c>
      <c r="G363" s="2">
        <v>44027</v>
      </c>
      <c r="K363" s="7" t="s">
        <v>10669</v>
      </c>
      <c r="L363" t="s">
        <v>169</v>
      </c>
      <c r="M363" t="s">
        <v>10</v>
      </c>
      <c r="N363" t="s">
        <v>10669</v>
      </c>
      <c r="Q363" t="s">
        <v>42</v>
      </c>
      <c r="R363" t="b">
        <v>1</v>
      </c>
      <c r="S363" s="2">
        <v>41827</v>
      </c>
    </row>
    <row r="364" spans="1:22" x14ac:dyDescent="0.35">
      <c r="A364" t="s">
        <v>11137</v>
      </c>
      <c r="B364" t="s">
        <v>11138</v>
      </c>
      <c r="D364" t="s">
        <v>10</v>
      </c>
      <c r="F364" t="b">
        <v>0</v>
      </c>
      <c r="G364" s="2">
        <v>44027</v>
      </c>
      <c r="K364" s="7" t="s">
        <v>10746</v>
      </c>
      <c r="L364" t="s">
        <v>257</v>
      </c>
      <c r="M364" t="s">
        <v>10</v>
      </c>
      <c r="N364" t="s">
        <v>10746</v>
      </c>
      <c r="Q364" t="s">
        <v>42</v>
      </c>
      <c r="R364" t="b">
        <v>1</v>
      </c>
      <c r="S364" s="2">
        <v>41827</v>
      </c>
    </row>
    <row r="365" spans="1:22" x14ac:dyDescent="0.35">
      <c r="A365" t="s">
        <v>11139</v>
      </c>
      <c r="B365" t="s">
        <v>11140</v>
      </c>
      <c r="D365" t="s">
        <v>10</v>
      </c>
      <c r="F365" t="b">
        <v>0</v>
      </c>
      <c r="G365" s="2">
        <v>44027</v>
      </c>
      <c r="K365" s="7" t="s">
        <v>10675</v>
      </c>
      <c r="L365" t="s">
        <v>175</v>
      </c>
      <c r="M365" t="s">
        <v>10</v>
      </c>
      <c r="N365" t="s">
        <v>10675</v>
      </c>
      <c r="Q365" t="s">
        <v>42</v>
      </c>
      <c r="R365" t="b">
        <v>1</v>
      </c>
      <c r="S365" s="2">
        <v>41827</v>
      </c>
    </row>
    <row r="366" spans="1:22" x14ac:dyDescent="0.35">
      <c r="A366" t="s">
        <v>11141</v>
      </c>
      <c r="B366" t="s">
        <v>11142</v>
      </c>
      <c r="D366" t="s">
        <v>10</v>
      </c>
      <c r="F366" t="b">
        <v>0</v>
      </c>
      <c r="G366" s="2">
        <v>44027</v>
      </c>
      <c r="K366" s="7" t="s">
        <v>10664</v>
      </c>
      <c r="L366" t="s">
        <v>158</v>
      </c>
      <c r="M366" t="s">
        <v>10</v>
      </c>
      <c r="N366" t="s">
        <v>10664</v>
      </c>
      <c r="Q366" t="s">
        <v>42</v>
      </c>
      <c r="R366" t="b">
        <v>1</v>
      </c>
      <c r="S366" s="2">
        <v>41827</v>
      </c>
    </row>
    <row r="367" spans="1:22" x14ac:dyDescent="0.35">
      <c r="A367" t="s">
        <v>11143</v>
      </c>
      <c r="B367" t="s">
        <v>11144</v>
      </c>
      <c r="D367" t="s">
        <v>10</v>
      </c>
      <c r="F367" t="b">
        <v>0</v>
      </c>
      <c r="G367" s="2">
        <v>44027</v>
      </c>
      <c r="K367" s="7" t="s">
        <v>10671</v>
      </c>
      <c r="L367" t="s">
        <v>44</v>
      </c>
      <c r="M367" t="s">
        <v>10</v>
      </c>
      <c r="N367" t="s">
        <v>10671</v>
      </c>
      <c r="Q367" t="s">
        <v>42</v>
      </c>
      <c r="R367" t="b">
        <v>1</v>
      </c>
      <c r="S367" s="2">
        <v>41827</v>
      </c>
    </row>
    <row r="368" spans="1:22" x14ac:dyDescent="0.35">
      <c r="A368" t="s">
        <v>11145</v>
      </c>
      <c r="B368" t="s">
        <v>11146</v>
      </c>
      <c r="D368" t="s">
        <v>10</v>
      </c>
      <c r="F368" t="b">
        <v>0</v>
      </c>
      <c r="G368" s="2">
        <v>44027</v>
      </c>
      <c r="K368" s="7" t="s">
        <v>10668</v>
      </c>
      <c r="L368" t="s">
        <v>167</v>
      </c>
      <c r="M368" t="s">
        <v>10</v>
      </c>
      <c r="N368" t="s">
        <v>10668</v>
      </c>
      <c r="Q368" t="s">
        <v>42</v>
      </c>
      <c r="R368" t="b">
        <v>1</v>
      </c>
      <c r="S368" s="2">
        <v>41827</v>
      </c>
    </row>
    <row r="369" spans="1:19" x14ac:dyDescent="0.35">
      <c r="A369" t="s">
        <v>11147</v>
      </c>
      <c r="B369" t="s">
        <v>11148</v>
      </c>
      <c r="D369" t="s">
        <v>10</v>
      </c>
      <c r="F369" t="b">
        <v>0</v>
      </c>
      <c r="G369" s="2">
        <v>44027</v>
      </c>
      <c r="K369" s="7" t="s">
        <v>10672</v>
      </c>
      <c r="L369" t="s">
        <v>10673</v>
      </c>
      <c r="M369" t="s">
        <v>10</v>
      </c>
      <c r="N369" t="s">
        <v>10672</v>
      </c>
      <c r="Q369" t="s">
        <v>42</v>
      </c>
      <c r="R369" t="b">
        <v>1</v>
      </c>
      <c r="S369" s="2">
        <v>41827</v>
      </c>
    </row>
    <row r="370" spans="1:19" x14ac:dyDescent="0.35">
      <c r="A370" t="s">
        <v>11149</v>
      </c>
      <c r="B370" t="s">
        <v>11150</v>
      </c>
      <c r="D370" t="s">
        <v>10</v>
      </c>
      <c r="F370" t="b">
        <v>0</v>
      </c>
      <c r="G370" s="2">
        <v>44027</v>
      </c>
      <c r="K370" s="7" t="s">
        <v>10667</v>
      </c>
      <c r="L370" t="s">
        <v>163</v>
      </c>
      <c r="M370" t="s">
        <v>10</v>
      </c>
      <c r="N370" t="s">
        <v>10667</v>
      </c>
      <c r="Q370" t="s">
        <v>42</v>
      </c>
      <c r="R370" t="b">
        <v>1</v>
      </c>
      <c r="S370" s="2">
        <v>41827</v>
      </c>
    </row>
    <row r="371" spans="1:19" x14ac:dyDescent="0.35">
      <c r="A371" t="s">
        <v>11151</v>
      </c>
      <c r="B371" t="s">
        <v>11152</v>
      </c>
      <c r="D371" t="s">
        <v>10</v>
      </c>
      <c r="F371" t="b">
        <v>0</v>
      </c>
      <c r="G371" s="2">
        <v>44027</v>
      </c>
      <c r="K371" s="7" t="s">
        <v>10674</v>
      </c>
      <c r="L371" t="s">
        <v>173</v>
      </c>
      <c r="M371" t="s">
        <v>10</v>
      </c>
      <c r="N371" t="s">
        <v>10674</v>
      </c>
      <c r="Q371" t="s">
        <v>42</v>
      </c>
      <c r="R371" t="b">
        <v>1</v>
      </c>
      <c r="S371" s="2">
        <v>41827</v>
      </c>
    </row>
    <row r="372" spans="1:19" x14ac:dyDescent="0.35">
      <c r="A372" t="s">
        <v>11153</v>
      </c>
      <c r="B372" t="s">
        <v>11154</v>
      </c>
      <c r="D372" t="s">
        <v>10</v>
      </c>
      <c r="F372" t="b">
        <v>0</v>
      </c>
      <c r="G372" s="2">
        <v>44027</v>
      </c>
      <c r="K372" s="7" t="s">
        <v>10670</v>
      </c>
      <c r="L372" t="s">
        <v>40</v>
      </c>
      <c r="M372" t="s">
        <v>10</v>
      </c>
      <c r="N372" t="s">
        <v>10670</v>
      </c>
      <c r="Q372" t="s">
        <v>42</v>
      </c>
      <c r="R372" t="b">
        <v>1</v>
      </c>
      <c r="S372" s="2">
        <v>41827</v>
      </c>
    </row>
    <row r="373" spans="1:19" x14ac:dyDescent="0.35">
      <c r="A373" t="s">
        <v>11155</v>
      </c>
      <c r="B373" t="s">
        <v>11156</v>
      </c>
      <c r="D373" t="s">
        <v>10</v>
      </c>
      <c r="F373" t="b">
        <v>0</v>
      </c>
      <c r="G373" s="2">
        <v>44027</v>
      </c>
      <c r="K373" s="7" t="s">
        <v>10679</v>
      </c>
      <c r="L373" t="s">
        <v>10680</v>
      </c>
      <c r="M373" t="s">
        <v>10</v>
      </c>
      <c r="N373" t="s">
        <v>10679</v>
      </c>
      <c r="Q373" t="s">
        <v>42</v>
      </c>
      <c r="R373" t="b">
        <v>1</v>
      </c>
      <c r="S373" s="2">
        <v>41827</v>
      </c>
    </row>
    <row r="374" spans="1:19" x14ac:dyDescent="0.35">
      <c r="A374" t="s">
        <v>11157</v>
      </c>
      <c r="B374" t="s">
        <v>11158</v>
      </c>
      <c r="D374" t="s">
        <v>10</v>
      </c>
      <c r="F374" t="b">
        <v>0</v>
      </c>
      <c r="G374" s="2">
        <v>44027</v>
      </c>
      <c r="K374" s="7" t="s">
        <v>10677</v>
      </c>
      <c r="L374" t="s">
        <v>10678</v>
      </c>
      <c r="M374" t="s">
        <v>10</v>
      </c>
      <c r="N374" t="s">
        <v>10677</v>
      </c>
      <c r="Q374" t="s">
        <v>42</v>
      </c>
      <c r="R374" t="b">
        <v>1</v>
      </c>
      <c r="S374" s="2">
        <v>41827</v>
      </c>
    </row>
    <row r="375" spans="1:19" x14ac:dyDescent="0.35">
      <c r="A375" t="s">
        <v>11159</v>
      </c>
      <c r="B375" t="s">
        <v>11160</v>
      </c>
      <c r="D375" t="s">
        <v>10</v>
      </c>
      <c r="F375" t="b">
        <v>0</v>
      </c>
      <c r="G375" s="2">
        <v>44027</v>
      </c>
      <c r="K375" s="7" t="s">
        <v>10682</v>
      </c>
      <c r="L375" t="s">
        <v>184</v>
      </c>
      <c r="M375" t="s">
        <v>10</v>
      </c>
      <c r="N375" t="s">
        <v>10682</v>
      </c>
      <c r="Q375" t="s">
        <v>42</v>
      </c>
      <c r="R375" t="b">
        <v>1</v>
      </c>
      <c r="S375" s="2">
        <v>41827</v>
      </c>
    </row>
    <row r="376" spans="1:19" x14ac:dyDescent="0.35">
      <c r="A376" t="s">
        <v>11161</v>
      </c>
      <c r="B376" t="s">
        <v>11162</v>
      </c>
      <c r="D376" t="s">
        <v>10</v>
      </c>
      <c r="F376" t="b">
        <v>0</v>
      </c>
      <c r="G376" s="2">
        <v>44027</v>
      </c>
      <c r="K376" s="7" t="s">
        <v>10708</v>
      </c>
      <c r="L376" t="s">
        <v>10709</v>
      </c>
      <c r="M376" t="s">
        <v>10</v>
      </c>
      <c r="N376" t="s">
        <v>10708</v>
      </c>
      <c r="Q376" t="s">
        <v>42</v>
      </c>
      <c r="R376" t="b">
        <v>1</v>
      </c>
      <c r="S376" s="2">
        <v>41827</v>
      </c>
    </row>
    <row r="377" spans="1:19" x14ac:dyDescent="0.35">
      <c r="A377" t="s">
        <v>11163</v>
      </c>
      <c r="B377" t="s">
        <v>11164</v>
      </c>
      <c r="D377" t="s">
        <v>10</v>
      </c>
      <c r="F377" t="b">
        <v>0</v>
      </c>
      <c r="G377" s="2">
        <v>44027</v>
      </c>
      <c r="K377" s="7" t="s">
        <v>10693</v>
      </c>
      <c r="L377" t="s">
        <v>10694</v>
      </c>
      <c r="M377" t="s">
        <v>10</v>
      </c>
      <c r="N377" t="s">
        <v>10693</v>
      </c>
      <c r="Q377" t="s">
        <v>42</v>
      </c>
      <c r="R377" t="b">
        <v>1</v>
      </c>
      <c r="S377" s="2">
        <v>41827</v>
      </c>
    </row>
    <row r="378" spans="1:19" x14ac:dyDescent="0.35">
      <c r="A378" t="s">
        <v>11165</v>
      </c>
      <c r="B378" t="s">
        <v>11166</v>
      </c>
      <c r="D378" t="s">
        <v>10</v>
      </c>
      <c r="F378" t="b">
        <v>0</v>
      </c>
      <c r="G378" s="2">
        <v>44027</v>
      </c>
      <c r="K378" s="7" t="s">
        <v>10686</v>
      </c>
      <c r="L378" t="s">
        <v>10687</v>
      </c>
      <c r="M378" t="s">
        <v>10</v>
      </c>
      <c r="N378" t="s">
        <v>10686</v>
      </c>
      <c r="Q378" t="s">
        <v>42</v>
      </c>
      <c r="R378" t="b">
        <v>1</v>
      </c>
      <c r="S378" s="2">
        <v>41827</v>
      </c>
    </row>
    <row r="379" spans="1:19" x14ac:dyDescent="0.35">
      <c r="A379" t="s">
        <v>11167</v>
      </c>
      <c r="B379" t="s">
        <v>11168</v>
      </c>
      <c r="D379" t="s">
        <v>10</v>
      </c>
      <c r="F379" t="b">
        <v>0</v>
      </c>
      <c r="G379" s="2">
        <v>44027</v>
      </c>
      <c r="K379" s="7" t="s">
        <v>10684</v>
      </c>
      <c r="L379" t="s">
        <v>10685</v>
      </c>
      <c r="M379" t="s">
        <v>10</v>
      </c>
      <c r="N379" t="s">
        <v>10684</v>
      </c>
      <c r="Q379" t="s">
        <v>42</v>
      </c>
      <c r="R379" t="b">
        <v>1</v>
      </c>
      <c r="S379" s="2">
        <v>41827</v>
      </c>
    </row>
    <row r="380" spans="1:19" x14ac:dyDescent="0.35">
      <c r="A380" t="s">
        <v>11169</v>
      </c>
      <c r="B380" t="s">
        <v>11170</v>
      </c>
      <c r="D380" t="s">
        <v>10</v>
      </c>
      <c r="F380" t="b">
        <v>0</v>
      </c>
      <c r="G380" s="2">
        <v>44027</v>
      </c>
      <c r="K380" s="7" t="s">
        <v>10715</v>
      </c>
      <c r="L380" t="s">
        <v>10716</v>
      </c>
      <c r="M380" t="s">
        <v>10</v>
      </c>
      <c r="N380" t="s">
        <v>10715</v>
      </c>
      <c r="Q380" t="s">
        <v>42</v>
      </c>
      <c r="R380" t="b">
        <v>1</v>
      </c>
      <c r="S380" s="2">
        <v>41827</v>
      </c>
    </row>
    <row r="381" spans="1:19" x14ac:dyDescent="0.35">
      <c r="A381" t="s">
        <v>11171</v>
      </c>
      <c r="B381" t="s">
        <v>11172</v>
      </c>
      <c r="D381" t="s">
        <v>10</v>
      </c>
      <c r="F381" t="b">
        <v>0</v>
      </c>
      <c r="G381" s="2">
        <v>44027</v>
      </c>
      <c r="K381" s="7" t="s">
        <v>10717</v>
      </c>
      <c r="L381" t="s">
        <v>10718</v>
      </c>
      <c r="M381" t="s">
        <v>10</v>
      </c>
      <c r="N381" t="s">
        <v>10717</v>
      </c>
      <c r="Q381" t="s">
        <v>42</v>
      </c>
      <c r="R381" t="b">
        <v>1</v>
      </c>
      <c r="S381" s="2">
        <v>41827</v>
      </c>
    </row>
    <row r="382" spans="1:19" x14ac:dyDescent="0.35">
      <c r="A382" t="s">
        <v>11173</v>
      </c>
      <c r="B382" t="s">
        <v>11174</v>
      </c>
      <c r="D382" t="s">
        <v>10</v>
      </c>
      <c r="F382" t="b">
        <v>0</v>
      </c>
      <c r="G382" s="2">
        <v>44027</v>
      </c>
      <c r="K382" s="7" t="s">
        <v>10696</v>
      </c>
      <c r="L382" t="s">
        <v>10697</v>
      </c>
      <c r="M382" t="s">
        <v>10</v>
      </c>
      <c r="N382" t="s">
        <v>10696</v>
      </c>
      <c r="Q382" t="s">
        <v>42</v>
      </c>
      <c r="R382" t="b">
        <v>1</v>
      </c>
      <c r="S382" s="2">
        <v>41827</v>
      </c>
    </row>
    <row r="383" spans="1:19" x14ac:dyDescent="0.35">
      <c r="A383" t="s">
        <v>11175</v>
      </c>
      <c r="B383" t="s">
        <v>11176</v>
      </c>
      <c r="D383" t="s">
        <v>10</v>
      </c>
      <c r="F383" t="b">
        <v>0</v>
      </c>
      <c r="G383" s="2">
        <v>44027</v>
      </c>
      <c r="K383" s="7" t="s">
        <v>10699</v>
      </c>
      <c r="L383" t="s">
        <v>10700</v>
      </c>
      <c r="M383" t="s">
        <v>10</v>
      </c>
      <c r="N383" t="s">
        <v>10699</v>
      </c>
      <c r="Q383" t="s">
        <v>42</v>
      </c>
      <c r="R383" t="b">
        <v>1</v>
      </c>
      <c r="S383" s="2">
        <v>41827</v>
      </c>
    </row>
    <row r="384" spans="1:19" x14ac:dyDescent="0.35">
      <c r="A384" t="s">
        <v>11177</v>
      </c>
      <c r="B384" t="s">
        <v>11178</v>
      </c>
      <c r="D384" t="s">
        <v>10</v>
      </c>
      <c r="F384" t="b">
        <v>0</v>
      </c>
      <c r="G384" s="2">
        <v>44027</v>
      </c>
      <c r="K384" s="7" t="s">
        <v>10710</v>
      </c>
      <c r="L384" t="s">
        <v>52</v>
      </c>
      <c r="M384" t="s">
        <v>10</v>
      </c>
      <c r="N384" t="s">
        <v>10710</v>
      </c>
      <c r="Q384" t="s">
        <v>42</v>
      </c>
      <c r="R384" t="b">
        <v>1</v>
      </c>
      <c r="S384" s="2">
        <v>41827</v>
      </c>
    </row>
    <row r="385" spans="1:19" x14ac:dyDescent="0.35">
      <c r="A385" t="s">
        <v>11179</v>
      </c>
      <c r="B385" t="s">
        <v>11180</v>
      </c>
      <c r="D385" t="s">
        <v>10</v>
      </c>
      <c r="F385" t="b">
        <v>0</v>
      </c>
      <c r="G385" s="2">
        <v>44027</v>
      </c>
      <c r="K385" s="7" t="s">
        <v>10703</v>
      </c>
      <c r="L385" t="s">
        <v>10704</v>
      </c>
      <c r="M385" t="s">
        <v>10</v>
      </c>
      <c r="N385" t="s">
        <v>10703</v>
      </c>
      <c r="Q385" t="s">
        <v>42</v>
      </c>
      <c r="R385" t="b">
        <v>1</v>
      </c>
      <c r="S385" s="2">
        <v>41827</v>
      </c>
    </row>
    <row r="386" spans="1:19" x14ac:dyDescent="0.35">
      <c r="A386" t="s">
        <v>11181</v>
      </c>
      <c r="B386" t="s">
        <v>11182</v>
      </c>
      <c r="D386" t="s">
        <v>10</v>
      </c>
      <c r="F386" t="b">
        <v>0</v>
      </c>
      <c r="G386" s="2">
        <v>44027</v>
      </c>
      <c r="K386" s="7" t="s">
        <v>10705</v>
      </c>
      <c r="L386" t="s">
        <v>10706</v>
      </c>
      <c r="M386" t="s">
        <v>10</v>
      </c>
      <c r="N386" t="s">
        <v>10705</v>
      </c>
      <c r="Q386" t="s">
        <v>42</v>
      </c>
      <c r="R386" t="b">
        <v>1</v>
      </c>
      <c r="S386" s="2">
        <v>41827</v>
      </c>
    </row>
    <row r="387" spans="1:19" x14ac:dyDescent="0.35">
      <c r="A387" t="s">
        <v>11183</v>
      </c>
      <c r="B387" t="s">
        <v>11184</v>
      </c>
      <c r="D387" t="s">
        <v>10</v>
      </c>
      <c r="F387" t="b">
        <v>0</v>
      </c>
      <c r="G387" s="2">
        <v>44027</v>
      </c>
      <c r="J387" s="5">
        <v>44392</v>
      </c>
      <c r="K387" s="7" t="s">
        <v>10683</v>
      </c>
      <c r="L387" t="s">
        <v>186</v>
      </c>
      <c r="M387" t="s">
        <v>10</v>
      </c>
      <c r="N387" t="s">
        <v>10683</v>
      </c>
      <c r="Q387" t="s">
        <v>42</v>
      </c>
      <c r="R387" t="b">
        <v>1</v>
      </c>
      <c r="S387" s="2">
        <v>41827</v>
      </c>
    </row>
    <row r="388" spans="1:19" x14ac:dyDescent="0.35">
      <c r="A388" t="s">
        <v>11185</v>
      </c>
      <c r="B388" t="s">
        <v>11186</v>
      </c>
      <c r="D388" t="s">
        <v>10</v>
      </c>
      <c r="F388" t="b">
        <v>0</v>
      </c>
      <c r="G388" s="2">
        <v>44027</v>
      </c>
      <c r="K388" s="7" t="s">
        <v>10713</v>
      </c>
      <c r="L388" t="s">
        <v>10714</v>
      </c>
      <c r="M388" t="s">
        <v>10</v>
      </c>
      <c r="N388" t="s">
        <v>10713</v>
      </c>
      <c r="Q388" t="s">
        <v>42</v>
      </c>
      <c r="R388" t="b">
        <v>1</v>
      </c>
      <c r="S388" s="2">
        <v>41827</v>
      </c>
    </row>
    <row r="389" spans="1:19" x14ac:dyDescent="0.35">
      <c r="A389" t="s">
        <v>11187</v>
      </c>
      <c r="B389" t="s">
        <v>11188</v>
      </c>
      <c r="D389" t="s">
        <v>10</v>
      </c>
      <c r="F389" t="b">
        <v>0</v>
      </c>
      <c r="G389" s="2">
        <v>44027</v>
      </c>
      <c r="K389" s="7" t="s">
        <v>10711</v>
      </c>
      <c r="L389" t="s">
        <v>10712</v>
      </c>
      <c r="M389" t="s">
        <v>10</v>
      </c>
      <c r="N389" t="s">
        <v>10711</v>
      </c>
      <c r="Q389" t="s">
        <v>42</v>
      </c>
      <c r="R389" t="b">
        <v>1</v>
      </c>
      <c r="S389" s="2">
        <v>41827</v>
      </c>
    </row>
    <row r="390" spans="1:19" x14ac:dyDescent="0.35">
      <c r="A390" t="s">
        <v>11189</v>
      </c>
      <c r="B390" t="s">
        <v>11190</v>
      </c>
      <c r="D390" t="s">
        <v>10</v>
      </c>
      <c r="F390" t="b">
        <v>0</v>
      </c>
      <c r="G390" s="2">
        <v>44027</v>
      </c>
      <c r="K390" s="7" t="s">
        <v>10707</v>
      </c>
      <c r="L390" t="s">
        <v>50</v>
      </c>
      <c r="M390" t="s">
        <v>10</v>
      </c>
      <c r="N390" t="s">
        <v>10707</v>
      </c>
      <c r="Q390" t="s">
        <v>42</v>
      </c>
      <c r="R390" t="b">
        <v>1</v>
      </c>
      <c r="S390" s="2">
        <v>41827</v>
      </c>
    </row>
    <row r="391" spans="1:19" x14ac:dyDescent="0.35">
      <c r="A391" t="s">
        <v>11191</v>
      </c>
      <c r="B391" t="s">
        <v>11192</v>
      </c>
      <c r="D391" t="s">
        <v>10</v>
      </c>
      <c r="F391" t="b">
        <v>0</v>
      </c>
      <c r="G391" s="2">
        <v>44027</v>
      </c>
      <c r="K391" s="7" t="s">
        <v>10821</v>
      </c>
      <c r="L391" t="s">
        <v>340</v>
      </c>
      <c r="M391" t="s">
        <v>10</v>
      </c>
      <c r="N391" t="s">
        <v>10821</v>
      </c>
      <c r="Q391" t="s">
        <v>42</v>
      </c>
      <c r="R391" t="b">
        <v>1</v>
      </c>
      <c r="S391" s="2">
        <v>41827</v>
      </c>
    </row>
    <row r="392" spans="1:19" x14ac:dyDescent="0.35">
      <c r="A392" t="s">
        <v>11193</v>
      </c>
      <c r="B392" t="s">
        <v>11194</v>
      </c>
      <c r="D392" t="s">
        <v>10</v>
      </c>
      <c r="F392" t="b">
        <v>0</v>
      </c>
      <c r="G392" s="2">
        <v>44027</v>
      </c>
      <c r="K392" s="7" t="s">
        <v>10701</v>
      </c>
      <c r="L392" t="s">
        <v>10702</v>
      </c>
      <c r="M392" t="s">
        <v>10</v>
      </c>
      <c r="N392" t="s">
        <v>10701</v>
      </c>
      <c r="Q392" t="s">
        <v>42</v>
      </c>
      <c r="R392" t="b">
        <v>1</v>
      </c>
      <c r="S392" s="2">
        <v>41827</v>
      </c>
    </row>
    <row r="393" spans="1:19" x14ac:dyDescent="0.35">
      <c r="A393" t="s">
        <v>11195</v>
      </c>
      <c r="B393" t="s">
        <v>11196</v>
      </c>
      <c r="D393" t="s">
        <v>10</v>
      </c>
      <c r="F393" t="b">
        <v>0</v>
      </c>
      <c r="G393" s="2">
        <v>44027</v>
      </c>
      <c r="K393" s="7" t="s">
        <v>10689</v>
      </c>
      <c r="L393" t="s">
        <v>10690</v>
      </c>
      <c r="M393" t="s">
        <v>10</v>
      </c>
      <c r="N393" t="s">
        <v>10689</v>
      </c>
      <c r="Q393" t="s">
        <v>42</v>
      </c>
      <c r="R393" t="b">
        <v>1</v>
      </c>
      <c r="S393" s="2">
        <v>41827</v>
      </c>
    </row>
    <row r="394" spans="1:19" x14ac:dyDescent="0.35">
      <c r="A394" t="s">
        <v>11197</v>
      </c>
      <c r="B394" t="s">
        <v>11198</v>
      </c>
      <c r="D394" t="s">
        <v>10</v>
      </c>
      <c r="F394" t="b">
        <v>0</v>
      </c>
      <c r="G394" s="2">
        <v>44027</v>
      </c>
      <c r="K394" s="7" t="s">
        <v>10695</v>
      </c>
      <c r="L394" t="s">
        <v>190</v>
      </c>
      <c r="M394" t="s">
        <v>10</v>
      </c>
      <c r="N394" t="s">
        <v>10695</v>
      </c>
      <c r="Q394" t="s">
        <v>42</v>
      </c>
      <c r="R394" t="b">
        <v>1</v>
      </c>
      <c r="S394" s="2">
        <v>41827</v>
      </c>
    </row>
    <row r="395" spans="1:19" x14ac:dyDescent="0.35">
      <c r="A395" t="s">
        <v>11199</v>
      </c>
      <c r="B395" t="s">
        <v>11200</v>
      </c>
      <c r="D395" t="s">
        <v>10</v>
      </c>
      <c r="F395" t="b">
        <v>0</v>
      </c>
      <c r="G395" s="2">
        <v>44027</v>
      </c>
      <c r="K395" s="7" t="s">
        <v>10839</v>
      </c>
      <c r="L395" t="s">
        <v>10840</v>
      </c>
      <c r="M395" t="s">
        <v>10</v>
      </c>
      <c r="N395" t="s">
        <v>10839</v>
      </c>
      <c r="Q395" t="s">
        <v>42</v>
      </c>
      <c r="R395" t="b">
        <v>1</v>
      </c>
      <c r="S395" s="2">
        <v>41827</v>
      </c>
    </row>
    <row r="396" spans="1:19" x14ac:dyDescent="0.35">
      <c r="A396" t="s">
        <v>11201</v>
      </c>
      <c r="B396" t="s">
        <v>11202</v>
      </c>
      <c r="D396" t="s">
        <v>10</v>
      </c>
      <c r="F396" t="b">
        <v>0</v>
      </c>
      <c r="G396" s="2">
        <v>44027</v>
      </c>
      <c r="K396" s="7" t="s">
        <v>10728</v>
      </c>
      <c r="L396" t="s">
        <v>60</v>
      </c>
      <c r="M396" t="s">
        <v>10</v>
      </c>
      <c r="N396" t="s">
        <v>10728</v>
      </c>
      <c r="Q396" t="s">
        <v>42</v>
      </c>
      <c r="R396" t="b">
        <v>1</v>
      </c>
      <c r="S396" s="2">
        <v>41827</v>
      </c>
    </row>
    <row r="397" spans="1:19" x14ac:dyDescent="0.35">
      <c r="A397" t="s">
        <v>11203</v>
      </c>
      <c r="B397" t="s">
        <v>11204</v>
      </c>
      <c r="D397" t="s">
        <v>10</v>
      </c>
      <c r="F397" t="b">
        <v>0</v>
      </c>
      <c r="G397" s="2">
        <v>44027</v>
      </c>
      <c r="K397" s="7" t="s">
        <v>10719</v>
      </c>
      <c r="L397" t="s">
        <v>54</v>
      </c>
      <c r="M397" t="s">
        <v>10</v>
      </c>
      <c r="N397" t="s">
        <v>10719</v>
      </c>
      <c r="Q397" t="s">
        <v>42</v>
      </c>
      <c r="R397" t="b">
        <v>1</v>
      </c>
      <c r="S397" s="2">
        <v>41827</v>
      </c>
    </row>
    <row r="398" spans="1:19" x14ac:dyDescent="0.35">
      <c r="A398" t="s">
        <v>11205</v>
      </c>
      <c r="B398" t="s">
        <v>11206</v>
      </c>
      <c r="D398" t="s">
        <v>10</v>
      </c>
      <c r="F398" t="b">
        <v>0</v>
      </c>
      <c r="G398" s="2">
        <v>44027</v>
      </c>
      <c r="K398" s="7" t="s">
        <v>10733</v>
      </c>
      <c r="L398" t="s">
        <v>226</v>
      </c>
      <c r="M398" t="s">
        <v>10</v>
      </c>
      <c r="N398" t="s">
        <v>10733</v>
      </c>
      <c r="Q398" t="s">
        <v>42</v>
      </c>
      <c r="R398" t="b">
        <v>1</v>
      </c>
      <c r="S398" s="2">
        <v>41827</v>
      </c>
    </row>
    <row r="399" spans="1:19" x14ac:dyDescent="0.35">
      <c r="A399" t="s">
        <v>11207</v>
      </c>
      <c r="B399" t="s">
        <v>11208</v>
      </c>
      <c r="D399" t="s">
        <v>10</v>
      </c>
      <c r="F399" t="b">
        <v>0</v>
      </c>
      <c r="G399" s="2">
        <v>44027</v>
      </c>
      <c r="K399" s="7" t="s">
        <v>10853</v>
      </c>
      <c r="L399" t="s">
        <v>10854</v>
      </c>
      <c r="M399" t="s">
        <v>10</v>
      </c>
      <c r="N399" t="s">
        <v>10853</v>
      </c>
      <c r="Q399" t="s">
        <v>42</v>
      </c>
      <c r="R399" t="b">
        <v>1</v>
      </c>
      <c r="S399" s="2">
        <v>41827</v>
      </c>
    </row>
    <row r="400" spans="1:19" x14ac:dyDescent="0.35">
      <c r="A400" t="s">
        <v>11209</v>
      </c>
      <c r="B400" t="s">
        <v>11210</v>
      </c>
      <c r="D400" t="s">
        <v>10</v>
      </c>
      <c r="F400" t="b">
        <v>0</v>
      </c>
      <c r="G400" s="2">
        <v>44027</v>
      </c>
      <c r="K400" s="7" t="s">
        <v>10722</v>
      </c>
      <c r="L400" t="s">
        <v>203</v>
      </c>
      <c r="M400" t="s">
        <v>10</v>
      </c>
      <c r="N400" t="s">
        <v>10722</v>
      </c>
      <c r="Q400" t="s">
        <v>42</v>
      </c>
      <c r="R400" t="b">
        <v>1</v>
      </c>
      <c r="S400" s="2">
        <v>41827</v>
      </c>
    </row>
    <row r="401" spans="1:19" x14ac:dyDescent="0.35">
      <c r="A401" t="s">
        <v>11211</v>
      </c>
      <c r="B401" t="s">
        <v>11212</v>
      </c>
      <c r="D401" t="s">
        <v>10</v>
      </c>
      <c r="F401" t="b">
        <v>0</v>
      </c>
      <c r="G401" s="2">
        <v>44027</v>
      </c>
      <c r="K401" s="7" t="s">
        <v>10980</v>
      </c>
      <c r="L401" t="s">
        <v>128</v>
      </c>
      <c r="M401" t="s">
        <v>10</v>
      </c>
      <c r="N401" t="s">
        <v>10980</v>
      </c>
      <c r="Q401" t="s">
        <v>42</v>
      </c>
      <c r="R401" t="b">
        <v>1</v>
      </c>
      <c r="S401" s="2">
        <v>41827</v>
      </c>
    </row>
    <row r="402" spans="1:19" x14ac:dyDescent="0.35">
      <c r="A402" t="s">
        <v>11213</v>
      </c>
      <c r="B402" t="s">
        <v>11214</v>
      </c>
      <c r="D402" t="s">
        <v>10</v>
      </c>
      <c r="F402" t="b">
        <v>0</v>
      </c>
      <c r="G402" s="2">
        <v>44027</v>
      </c>
      <c r="K402" s="7" t="s">
        <v>10727</v>
      </c>
      <c r="L402" t="s">
        <v>214</v>
      </c>
      <c r="M402" t="s">
        <v>10</v>
      </c>
      <c r="N402" t="s">
        <v>10727</v>
      </c>
      <c r="Q402" t="s">
        <v>42</v>
      </c>
      <c r="R402" t="b">
        <v>1</v>
      </c>
      <c r="S402" s="2">
        <v>41827</v>
      </c>
    </row>
    <row r="403" spans="1:19" x14ac:dyDescent="0.35">
      <c r="A403" t="s">
        <v>11215</v>
      </c>
      <c r="B403" t="s">
        <v>11216</v>
      </c>
      <c r="D403" t="s">
        <v>10</v>
      </c>
      <c r="F403" t="b">
        <v>0</v>
      </c>
      <c r="G403" s="2">
        <v>44027</v>
      </c>
      <c r="K403" s="7" t="s">
        <v>10729</v>
      </c>
      <c r="L403" t="s">
        <v>62</v>
      </c>
      <c r="M403" t="s">
        <v>10</v>
      </c>
      <c r="N403" t="s">
        <v>10729</v>
      </c>
      <c r="Q403" t="s">
        <v>42</v>
      </c>
      <c r="R403" t="b">
        <v>1</v>
      </c>
      <c r="S403" s="2">
        <v>41827</v>
      </c>
    </row>
    <row r="404" spans="1:19" x14ac:dyDescent="0.35">
      <c r="A404" t="s">
        <v>11217</v>
      </c>
      <c r="B404" t="s">
        <v>11218</v>
      </c>
      <c r="D404" t="s">
        <v>10</v>
      </c>
      <c r="F404" t="b">
        <v>0</v>
      </c>
      <c r="G404" s="2">
        <v>44027</v>
      </c>
      <c r="K404" s="7" t="s">
        <v>10735</v>
      </c>
      <c r="L404" t="s">
        <v>230</v>
      </c>
      <c r="M404" t="s">
        <v>10</v>
      </c>
      <c r="N404" t="s">
        <v>10735</v>
      </c>
      <c r="Q404" t="s">
        <v>42</v>
      </c>
      <c r="R404" t="b">
        <v>1</v>
      </c>
      <c r="S404" s="2">
        <v>41827</v>
      </c>
    </row>
    <row r="405" spans="1:19" x14ac:dyDescent="0.35">
      <c r="A405" t="s">
        <v>11219</v>
      </c>
      <c r="B405" t="s">
        <v>11220</v>
      </c>
      <c r="D405" t="s">
        <v>10</v>
      </c>
      <c r="F405" t="b">
        <v>0</v>
      </c>
      <c r="G405" s="2">
        <v>44027</v>
      </c>
      <c r="K405" s="7" t="s">
        <v>10720</v>
      </c>
      <c r="L405" t="s">
        <v>198</v>
      </c>
      <c r="M405" t="s">
        <v>10</v>
      </c>
      <c r="N405" t="s">
        <v>10720</v>
      </c>
      <c r="Q405" t="s">
        <v>42</v>
      </c>
      <c r="R405" t="b">
        <v>1</v>
      </c>
      <c r="S405" s="2">
        <v>41827</v>
      </c>
    </row>
    <row r="406" spans="1:19" x14ac:dyDescent="0.35">
      <c r="A406" t="s">
        <v>11221</v>
      </c>
      <c r="B406" t="s">
        <v>11222</v>
      </c>
      <c r="D406" t="s">
        <v>10</v>
      </c>
      <c r="F406" t="b">
        <v>0</v>
      </c>
      <c r="G406" s="2">
        <v>44027</v>
      </c>
      <c r="K406" s="7" t="s">
        <v>10730</v>
      </c>
      <c r="L406" t="s">
        <v>217</v>
      </c>
      <c r="M406" t="s">
        <v>10</v>
      </c>
      <c r="N406" t="s">
        <v>10730</v>
      </c>
      <c r="Q406" t="s">
        <v>42</v>
      </c>
      <c r="R406" t="b">
        <v>1</v>
      </c>
      <c r="S406" s="2">
        <v>41827</v>
      </c>
    </row>
    <row r="407" spans="1:19" x14ac:dyDescent="0.35">
      <c r="A407" t="s">
        <v>11223</v>
      </c>
      <c r="B407" t="s">
        <v>11224</v>
      </c>
      <c r="D407" t="s">
        <v>10</v>
      </c>
      <c r="F407" t="b">
        <v>0</v>
      </c>
      <c r="G407" s="2">
        <v>44027</v>
      </c>
      <c r="K407" s="7" t="s">
        <v>10843</v>
      </c>
      <c r="L407" t="s">
        <v>10844</v>
      </c>
      <c r="M407" t="s">
        <v>10</v>
      </c>
      <c r="N407" t="s">
        <v>10843</v>
      </c>
      <c r="Q407" t="s">
        <v>42</v>
      </c>
      <c r="R407" t="b">
        <v>1</v>
      </c>
      <c r="S407" s="2">
        <v>41827</v>
      </c>
    </row>
    <row r="408" spans="1:19" x14ac:dyDescent="0.35">
      <c r="A408" t="s">
        <v>11225</v>
      </c>
      <c r="B408" t="s">
        <v>11226</v>
      </c>
      <c r="D408" t="s">
        <v>10</v>
      </c>
      <c r="F408" t="b">
        <v>0</v>
      </c>
      <c r="G408" s="2">
        <v>44027</v>
      </c>
      <c r="K408" s="7" t="s">
        <v>10723</v>
      </c>
      <c r="L408" t="s">
        <v>58</v>
      </c>
      <c r="M408" t="s">
        <v>10</v>
      </c>
      <c r="N408" t="s">
        <v>10723</v>
      </c>
      <c r="Q408" t="s">
        <v>42</v>
      </c>
      <c r="R408" t="b">
        <v>1</v>
      </c>
      <c r="S408" s="2">
        <v>41827</v>
      </c>
    </row>
    <row r="409" spans="1:19" x14ac:dyDescent="0.35">
      <c r="A409" t="s">
        <v>11227</v>
      </c>
      <c r="B409" t="s">
        <v>11228</v>
      </c>
      <c r="D409" t="s">
        <v>10</v>
      </c>
      <c r="F409" t="b">
        <v>0</v>
      </c>
      <c r="G409" s="2">
        <v>44027</v>
      </c>
      <c r="K409" s="7" t="s">
        <v>10721</v>
      </c>
      <c r="L409" t="s">
        <v>200</v>
      </c>
      <c r="M409" t="s">
        <v>10</v>
      </c>
      <c r="N409" t="s">
        <v>10721</v>
      </c>
      <c r="Q409" t="s">
        <v>42</v>
      </c>
      <c r="R409" t="b">
        <v>1</v>
      </c>
      <c r="S409" s="2">
        <v>41827</v>
      </c>
    </row>
    <row r="410" spans="1:19" x14ac:dyDescent="0.35">
      <c r="A410" t="s">
        <v>11229</v>
      </c>
      <c r="B410" t="s">
        <v>11230</v>
      </c>
      <c r="D410" t="s">
        <v>10</v>
      </c>
      <c r="F410" t="b">
        <v>0</v>
      </c>
      <c r="G410" s="2">
        <v>44027</v>
      </c>
      <c r="K410" s="7" t="s">
        <v>10726</v>
      </c>
      <c r="L410" t="s">
        <v>212</v>
      </c>
      <c r="M410" t="s">
        <v>10</v>
      </c>
      <c r="N410" t="s">
        <v>10726</v>
      </c>
      <c r="Q410" t="s">
        <v>42</v>
      </c>
      <c r="R410" t="b">
        <v>1</v>
      </c>
      <c r="S410" s="2">
        <v>41827</v>
      </c>
    </row>
    <row r="411" spans="1:19" x14ac:dyDescent="0.35">
      <c r="A411" t="s">
        <v>11231</v>
      </c>
      <c r="B411" t="s">
        <v>11232</v>
      </c>
      <c r="D411" t="s">
        <v>10</v>
      </c>
      <c r="F411" t="b">
        <v>0</v>
      </c>
      <c r="G411" s="2">
        <v>44027</v>
      </c>
      <c r="K411" s="7" t="s">
        <v>10731</v>
      </c>
      <c r="L411" t="s">
        <v>221</v>
      </c>
      <c r="M411" t="s">
        <v>10</v>
      </c>
      <c r="N411" t="s">
        <v>10731</v>
      </c>
      <c r="Q411" t="s">
        <v>42</v>
      </c>
      <c r="R411" t="b">
        <v>1</v>
      </c>
      <c r="S411" s="2">
        <v>41827</v>
      </c>
    </row>
    <row r="412" spans="1:19" x14ac:dyDescent="0.35">
      <c r="A412" t="s">
        <v>11233</v>
      </c>
      <c r="B412" t="s">
        <v>11234</v>
      </c>
      <c r="D412" t="s">
        <v>10</v>
      </c>
      <c r="F412" t="b">
        <v>0</v>
      </c>
      <c r="G412" s="2">
        <v>44027</v>
      </c>
      <c r="K412" s="7" t="s">
        <v>10725</v>
      </c>
      <c r="L412" t="s">
        <v>208</v>
      </c>
      <c r="M412" t="s">
        <v>10</v>
      </c>
      <c r="N412" t="s">
        <v>10725</v>
      </c>
      <c r="Q412" t="s">
        <v>42</v>
      </c>
      <c r="R412" t="b">
        <v>1</v>
      </c>
      <c r="S412" s="2">
        <v>41827</v>
      </c>
    </row>
    <row r="413" spans="1:19" x14ac:dyDescent="0.35">
      <c r="A413" t="s">
        <v>11235</v>
      </c>
      <c r="B413" t="s">
        <v>11236</v>
      </c>
      <c r="D413" t="s">
        <v>10</v>
      </c>
      <c r="F413" t="b">
        <v>0</v>
      </c>
      <c r="G413" s="2">
        <v>44027</v>
      </c>
      <c r="K413" s="7" t="s">
        <v>10732</v>
      </c>
      <c r="L413" t="s">
        <v>66</v>
      </c>
      <c r="M413" t="s">
        <v>10</v>
      </c>
      <c r="N413" t="s">
        <v>10732</v>
      </c>
      <c r="Q413" t="s">
        <v>42</v>
      </c>
      <c r="R413" t="b">
        <v>1</v>
      </c>
      <c r="S413" s="2">
        <v>41827</v>
      </c>
    </row>
    <row r="414" spans="1:19" x14ac:dyDescent="0.35">
      <c r="A414" t="s">
        <v>11237</v>
      </c>
      <c r="B414" t="s">
        <v>11238</v>
      </c>
      <c r="D414" t="s">
        <v>10</v>
      </c>
      <c r="F414" t="b">
        <v>0</v>
      </c>
      <c r="G414" s="2">
        <v>44027</v>
      </c>
      <c r="K414" s="7" t="s">
        <v>10734</v>
      </c>
      <c r="L414" t="s">
        <v>228</v>
      </c>
      <c r="M414" t="s">
        <v>10</v>
      </c>
      <c r="N414" t="s">
        <v>10734</v>
      </c>
      <c r="Q414" t="s">
        <v>42</v>
      </c>
      <c r="R414" t="b">
        <v>1</v>
      </c>
      <c r="S414" s="2">
        <v>41827</v>
      </c>
    </row>
    <row r="415" spans="1:19" x14ac:dyDescent="0.35">
      <c r="A415" t="s">
        <v>11239</v>
      </c>
      <c r="B415" t="s">
        <v>11240</v>
      </c>
      <c r="D415" t="s">
        <v>10</v>
      </c>
      <c r="F415" t="b">
        <v>0</v>
      </c>
      <c r="G415" s="2">
        <v>44027</v>
      </c>
      <c r="K415" s="7" t="s">
        <v>10739</v>
      </c>
      <c r="L415" t="s">
        <v>10740</v>
      </c>
      <c r="M415" t="s">
        <v>10</v>
      </c>
      <c r="N415" t="s">
        <v>10739</v>
      </c>
      <c r="Q415" t="s">
        <v>42</v>
      </c>
      <c r="R415" t="b">
        <v>1</v>
      </c>
      <c r="S415" s="2">
        <v>41827</v>
      </c>
    </row>
    <row r="416" spans="1:19" x14ac:dyDescent="0.35">
      <c r="A416" t="s">
        <v>11241</v>
      </c>
      <c r="B416" t="s">
        <v>11242</v>
      </c>
      <c r="D416" t="s">
        <v>10</v>
      </c>
      <c r="F416" t="b">
        <v>0</v>
      </c>
      <c r="G416" s="2">
        <v>44027</v>
      </c>
      <c r="K416" s="7" t="s">
        <v>10743</v>
      </c>
      <c r="L416" t="s">
        <v>10744</v>
      </c>
      <c r="M416" t="s">
        <v>10</v>
      </c>
      <c r="N416" t="s">
        <v>10743</v>
      </c>
      <c r="Q416" t="s">
        <v>42</v>
      </c>
      <c r="R416" t="b">
        <v>1</v>
      </c>
      <c r="S416" s="2">
        <v>41827</v>
      </c>
    </row>
    <row r="417" spans="1:19" x14ac:dyDescent="0.35">
      <c r="A417" t="s">
        <v>11243</v>
      </c>
      <c r="B417" t="s">
        <v>11244</v>
      </c>
      <c r="D417" t="s">
        <v>10</v>
      </c>
      <c r="F417" t="b">
        <v>0</v>
      </c>
      <c r="G417" s="2">
        <v>44027</v>
      </c>
      <c r="K417" s="7" t="s">
        <v>10745</v>
      </c>
      <c r="L417" t="s">
        <v>72</v>
      </c>
      <c r="M417" t="s">
        <v>10</v>
      </c>
      <c r="N417" t="s">
        <v>10745</v>
      </c>
      <c r="Q417" t="s">
        <v>42</v>
      </c>
      <c r="R417" t="b">
        <v>1</v>
      </c>
      <c r="S417" s="2">
        <v>41827</v>
      </c>
    </row>
    <row r="418" spans="1:19" x14ac:dyDescent="0.35">
      <c r="A418" t="s">
        <v>11245</v>
      </c>
      <c r="B418" t="s">
        <v>11246</v>
      </c>
      <c r="D418" t="s">
        <v>10</v>
      </c>
      <c r="F418" t="b">
        <v>0</v>
      </c>
      <c r="G418" s="2">
        <v>44027</v>
      </c>
      <c r="K418" s="7" t="s">
        <v>10747</v>
      </c>
      <c r="L418" t="s">
        <v>10748</v>
      </c>
      <c r="M418" t="s">
        <v>10</v>
      </c>
      <c r="N418" t="s">
        <v>10747</v>
      </c>
      <c r="Q418" t="s">
        <v>42</v>
      </c>
      <c r="R418" t="b">
        <v>1</v>
      </c>
      <c r="S418" s="2">
        <v>41827</v>
      </c>
    </row>
    <row r="419" spans="1:19" x14ac:dyDescent="0.35">
      <c r="A419" t="s">
        <v>11247</v>
      </c>
      <c r="B419" t="s">
        <v>11248</v>
      </c>
      <c r="D419" t="s">
        <v>10</v>
      </c>
      <c r="F419" t="b">
        <v>0</v>
      </c>
      <c r="G419" s="2">
        <v>44027</v>
      </c>
      <c r="K419" s="7" t="s">
        <v>10750</v>
      </c>
      <c r="L419" t="s">
        <v>269</v>
      </c>
      <c r="M419" t="s">
        <v>10</v>
      </c>
      <c r="N419" t="s">
        <v>10750</v>
      </c>
      <c r="Q419" t="s">
        <v>42</v>
      </c>
      <c r="R419" t="b">
        <v>1</v>
      </c>
      <c r="S419" s="2">
        <v>41827</v>
      </c>
    </row>
    <row r="420" spans="1:19" x14ac:dyDescent="0.35">
      <c r="A420" t="s">
        <v>11249</v>
      </c>
      <c r="B420" t="s">
        <v>11250</v>
      </c>
      <c r="D420" t="s">
        <v>10</v>
      </c>
      <c r="F420" t="b">
        <v>0</v>
      </c>
      <c r="G420" s="2">
        <v>44027</v>
      </c>
      <c r="K420" s="7" t="s">
        <v>10975</v>
      </c>
      <c r="L420" t="s">
        <v>569</v>
      </c>
      <c r="M420" t="s">
        <v>10</v>
      </c>
      <c r="N420" t="s">
        <v>10975</v>
      </c>
      <c r="Q420" t="s">
        <v>42</v>
      </c>
      <c r="R420" t="b">
        <v>1</v>
      </c>
      <c r="S420" s="2">
        <v>41827</v>
      </c>
    </row>
    <row r="421" spans="1:19" x14ac:dyDescent="0.35">
      <c r="A421" t="s">
        <v>11251</v>
      </c>
      <c r="B421" t="s">
        <v>11252</v>
      </c>
      <c r="D421" t="s">
        <v>10</v>
      </c>
      <c r="F421" t="b">
        <v>0</v>
      </c>
      <c r="G421" s="2">
        <v>44027</v>
      </c>
      <c r="K421" s="7" t="s">
        <v>10789</v>
      </c>
      <c r="L421" t="s">
        <v>10790</v>
      </c>
      <c r="M421" t="s">
        <v>10</v>
      </c>
      <c r="N421" t="s">
        <v>10789</v>
      </c>
      <c r="Q421" t="s">
        <v>42</v>
      </c>
      <c r="R421" t="b">
        <v>1</v>
      </c>
      <c r="S421" s="2">
        <v>41827</v>
      </c>
    </row>
    <row r="422" spans="1:19" x14ac:dyDescent="0.35">
      <c r="A422" t="s">
        <v>11253</v>
      </c>
      <c r="B422" t="s">
        <v>11254</v>
      </c>
      <c r="D422" t="s">
        <v>10</v>
      </c>
      <c r="F422" t="b">
        <v>0</v>
      </c>
      <c r="G422" s="2">
        <v>44027</v>
      </c>
      <c r="K422" s="7" t="s">
        <v>10753</v>
      </c>
      <c r="L422" t="s">
        <v>78</v>
      </c>
      <c r="M422" t="s">
        <v>10</v>
      </c>
      <c r="N422" t="s">
        <v>10753</v>
      </c>
      <c r="Q422" t="s">
        <v>42</v>
      </c>
      <c r="R422" t="b">
        <v>1</v>
      </c>
      <c r="S422" s="2">
        <v>41827</v>
      </c>
    </row>
    <row r="423" spans="1:19" x14ac:dyDescent="0.35">
      <c r="A423" t="s">
        <v>11255</v>
      </c>
      <c r="B423" t="s">
        <v>11256</v>
      </c>
      <c r="D423" t="s">
        <v>10</v>
      </c>
      <c r="F423" t="b">
        <v>0</v>
      </c>
      <c r="G423" s="2">
        <v>44027</v>
      </c>
      <c r="K423" s="7" t="s">
        <v>10755</v>
      </c>
      <c r="L423" t="s">
        <v>280</v>
      </c>
      <c r="M423" t="s">
        <v>10</v>
      </c>
      <c r="N423" t="s">
        <v>10755</v>
      </c>
      <c r="Q423" t="s">
        <v>42</v>
      </c>
      <c r="R423" t="b">
        <v>1</v>
      </c>
      <c r="S423" s="2">
        <v>41827</v>
      </c>
    </row>
    <row r="424" spans="1:19" x14ac:dyDescent="0.35">
      <c r="A424" t="s">
        <v>11257</v>
      </c>
      <c r="B424" t="s">
        <v>11258</v>
      </c>
      <c r="D424" t="s">
        <v>10</v>
      </c>
      <c r="F424" t="b">
        <v>0</v>
      </c>
      <c r="G424" s="2">
        <v>44027</v>
      </c>
      <c r="K424" s="7" t="s">
        <v>10760</v>
      </c>
      <c r="L424" t="s">
        <v>10761</v>
      </c>
      <c r="M424" t="s">
        <v>10</v>
      </c>
      <c r="N424" t="s">
        <v>10760</v>
      </c>
      <c r="Q424" t="s">
        <v>42</v>
      </c>
      <c r="R424" t="b">
        <v>1</v>
      </c>
      <c r="S424" s="2">
        <v>41827</v>
      </c>
    </row>
    <row r="425" spans="1:19" x14ac:dyDescent="0.35">
      <c r="A425" t="s">
        <v>11259</v>
      </c>
      <c r="B425" t="s">
        <v>11260</v>
      </c>
      <c r="D425" t="s">
        <v>10</v>
      </c>
      <c r="F425" t="b">
        <v>0</v>
      </c>
      <c r="G425" s="2">
        <v>44027</v>
      </c>
      <c r="K425" s="7" t="s">
        <v>10763</v>
      </c>
      <c r="L425" t="s">
        <v>10764</v>
      </c>
      <c r="M425" t="s">
        <v>10</v>
      </c>
      <c r="N425" t="s">
        <v>10763</v>
      </c>
      <c r="Q425" t="s">
        <v>42</v>
      </c>
      <c r="R425" t="b">
        <v>1</v>
      </c>
      <c r="S425" s="2">
        <v>41827</v>
      </c>
    </row>
    <row r="426" spans="1:19" x14ac:dyDescent="0.35">
      <c r="A426" t="s">
        <v>11261</v>
      </c>
      <c r="B426" t="s">
        <v>11262</v>
      </c>
      <c r="D426" t="s">
        <v>10</v>
      </c>
      <c r="F426" t="b">
        <v>0</v>
      </c>
      <c r="G426" s="2">
        <v>44027</v>
      </c>
      <c r="K426" s="7" t="s">
        <v>10759</v>
      </c>
      <c r="L426" t="s">
        <v>294</v>
      </c>
      <c r="M426" t="s">
        <v>10</v>
      </c>
      <c r="N426" t="s">
        <v>10759</v>
      </c>
      <c r="Q426" t="s">
        <v>42</v>
      </c>
      <c r="R426" t="b">
        <v>1</v>
      </c>
      <c r="S426" s="2">
        <v>41827</v>
      </c>
    </row>
    <row r="427" spans="1:19" x14ac:dyDescent="0.35">
      <c r="A427" t="s">
        <v>11263</v>
      </c>
      <c r="B427" t="s">
        <v>11264</v>
      </c>
      <c r="D427" t="s">
        <v>10</v>
      </c>
      <c r="F427" t="b">
        <v>0</v>
      </c>
      <c r="G427" s="2">
        <v>44027</v>
      </c>
      <c r="K427" s="7" t="s">
        <v>10773</v>
      </c>
      <c r="L427" t="s">
        <v>10774</v>
      </c>
      <c r="M427" t="s">
        <v>10</v>
      </c>
      <c r="N427" t="s">
        <v>10773</v>
      </c>
      <c r="Q427" t="s">
        <v>42</v>
      </c>
      <c r="R427" t="b">
        <v>1</v>
      </c>
      <c r="S427" s="2">
        <v>41827</v>
      </c>
    </row>
    <row r="428" spans="1:19" x14ac:dyDescent="0.35">
      <c r="A428" t="s">
        <v>11265</v>
      </c>
      <c r="B428" t="s">
        <v>11266</v>
      </c>
      <c r="D428" t="s">
        <v>10</v>
      </c>
      <c r="F428" t="b">
        <v>0</v>
      </c>
      <c r="G428" s="2">
        <v>44027</v>
      </c>
      <c r="K428" s="7" t="s">
        <v>10928</v>
      </c>
      <c r="L428" t="s">
        <v>476</v>
      </c>
      <c r="M428" t="s">
        <v>10</v>
      </c>
      <c r="N428" t="s">
        <v>10928</v>
      </c>
      <c r="Q428" t="s">
        <v>42</v>
      </c>
      <c r="R428" t="b">
        <v>1</v>
      </c>
      <c r="S428" s="2">
        <v>41827</v>
      </c>
    </row>
    <row r="429" spans="1:19" x14ac:dyDescent="0.35">
      <c r="A429" t="s">
        <v>11267</v>
      </c>
      <c r="B429" t="s">
        <v>11268</v>
      </c>
      <c r="D429" t="s">
        <v>10</v>
      </c>
      <c r="F429" t="b">
        <v>0</v>
      </c>
      <c r="G429" s="2">
        <v>44027</v>
      </c>
      <c r="K429" s="7" t="s">
        <v>10981</v>
      </c>
      <c r="L429" t="s">
        <v>130</v>
      </c>
      <c r="M429" t="s">
        <v>10</v>
      </c>
      <c r="N429" t="s">
        <v>10981</v>
      </c>
      <c r="Q429" t="s">
        <v>42</v>
      </c>
      <c r="R429" t="b">
        <v>1</v>
      </c>
      <c r="S429" s="2">
        <v>41827</v>
      </c>
    </row>
    <row r="430" spans="1:19" x14ac:dyDescent="0.35">
      <c r="A430" t="s">
        <v>11269</v>
      </c>
      <c r="B430" t="s">
        <v>11270</v>
      </c>
      <c r="D430" t="s">
        <v>10</v>
      </c>
      <c r="F430" t="b">
        <v>0</v>
      </c>
      <c r="G430" s="2">
        <v>44027</v>
      </c>
      <c r="K430" s="7" t="s">
        <v>10766</v>
      </c>
      <c r="L430" t="s">
        <v>84</v>
      </c>
      <c r="M430" t="s">
        <v>10</v>
      </c>
      <c r="N430" t="s">
        <v>10766</v>
      </c>
      <c r="Q430" t="s">
        <v>42</v>
      </c>
      <c r="R430" t="b">
        <v>1</v>
      </c>
      <c r="S430" s="2">
        <v>41827</v>
      </c>
    </row>
    <row r="431" spans="1:19" x14ac:dyDescent="0.35">
      <c r="A431" t="s">
        <v>11271</v>
      </c>
      <c r="B431" t="s">
        <v>11272</v>
      </c>
      <c r="D431" t="s">
        <v>10</v>
      </c>
      <c r="F431" t="b">
        <v>0</v>
      </c>
      <c r="G431" s="2">
        <v>44027</v>
      </c>
      <c r="K431" s="7" t="s">
        <v>10783</v>
      </c>
      <c r="L431" t="s">
        <v>10784</v>
      </c>
      <c r="M431" t="s">
        <v>10</v>
      </c>
      <c r="N431" t="s">
        <v>10783</v>
      </c>
      <c r="Q431" t="s">
        <v>42</v>
      </c>
      <c r="R431" t="b">
        <v>1</v>
      </c>
      <c r="S431" s="2">
        <v>41827</v>
      </c>
    </row>
    <row r="432" spans="1:19" x14ac:dyDescent="0.35">
      <c r="A432" t="s">
        <v>11273</v>
      </c>
      <c r="B432" t="s">
        <v>11274</v>
      </c>
      <c r="D432" t="s">
        <v>10</v>
      </c>
      <c r="F432" t="b">
        <v>0</v>
      </c>
      <c r="G432" s="2">
        <v>44027</v>
      </c>
      <c r="K432" s="7" t="s">
        <v>10771</v>
      </c>
      <c r="L432" t="s">
        <v>10772</v>
      </c>
      <c r="M432" t="s">
        <v>10</v>
      </c>
      <c r="N432" t="s">
        <v>10771</v>
      </c>
      <c r="Q432" t="s">
        <v>42</v>
      </c>
      <c r="R432" t="b">
        <v>1</v>
      </c>
      <c r="S432" s="2">
        <v>41827</v>
      </c>
    </row>
    <row r="433" spans="1:22" x14ac:dyDescent="0.35">
      <c r="A433" t="s">
        <v>11275</v>
      </c>
      <c r="B433" t="s">
        <v>11276</v>
      </c>
      <c r="D433" t="s">
        <v>10</v>
      </c>
      <c r="F433" t="b">
        <v>0</v>
      </c>
      <c r="G433" s="2">
        <v>44027</v>
      </c>
      <c r="K433" s="7" t="s">
        <v>10777</v>
      </c>
      <c r="L433" t="s">
        <v>10778</v>
      </c>
      <c r="M433" t="s">
        <v>10</v>
      </c>
      <c r="N433" t="s">
        <v>10777</v>
      </c>
      <c r="Q433" t="s">
        <v>42</v>
      </c>
      <c r="R433" t="b">
        <v>1</v>
      </c>
      <c r="S433" s="2">
        <v>41827</v>
      </c>
    </row>
    <row r="434" spans="1:22" x14ac:dyDescent="0.35">
      <c r="A434" t="s">
        <v>11277</v>
      </c>
      <c r="B434" t="s">
        <v>11278</v>
      </c>
      <c r="D434" t="s">
        <v>10</v>
      </c>
      <c r="F434" t="b">
        <v>0</v>
      </c>
      <c r="G434" s="2">
        <v>44027</v>
      </c>
      <c r="K434" s="7" t="s">
        <v>10779</v>
      </c>
      <c r="L434" t="s">
        <v>10780</v>
      </c>
      <c r="M434" t="s">
        <v>10</v>
      </c>
      <c r="N434" t="s">
        <v>10779</v>
      </c>
      <c r="Q434" t="s">
        <v>42</v>
      </c>
      <c r="R434" t="b">
        <v>0</v>
      </c>
      <c r="S434" s="2">
        <v>41827</v>
      </c>
      <c r="V434" s="2">
        <v>42566</v>
      </c>
    </row>
    <row r="435" spans="1:22" x14ac:dyDescent="0.35">
      <c r="A435" t="s">
        <v>11279</v>
      </c>
      <c r="B435" t="s">
        <v>11280</v>
      </c>
      <c r="D435" t="s">
        <v>10</v>
      </c>
      <c r="F435" t="b">
        <v>0</v>
      </c>
      <c r="G435" s="2">
        <v>44027</v>
      </c>
      <c r="K435" s="7" t="s">
        <v>10781</v>
      </c>
      <c r="L435" t="s">
        <v>10782</v>
      </c>
      <c r="M435" t="s">
        <v>10</v>
      </c>
      <c r="N435" t="s">
        <v>10781</v>
      </c>
      <c r="Q435" t="s">
        <v>42</v>
      </c>
      <c r="R435" t="b">
        <v>1</v>
      </c>
      <c r="S435" s="2">
        <v>41827</v>
      </c>
    </row>
    <row r="436" spans="1:22" x14ac:dyDescent="0.35">
      <c r="A436" t="s">
        <v>11281</v>
      </c>
      <c r="B436" t="s">
        <v>11282</v>
      </c>
      <c r="D436" t="s">
        <v>10</v>
      </c>
      <c r="F436" t="b">
        <v>0</v>
      </c>
      <c r="G436" s="2">
        <v>44027</v>
      </c>
      <c r="K436" s="7" t="s">
        <v>10769</v>
      </c>
      <c r="L436" t="s">
        <v>10770</v>
      </c>
      <c r="M436" t="s">
        <v>10</v>
      </c>
      <c r="N436" t="s">
        <v>10769</v>
      </c>
      <c r="Q436" t="s">
        <v>42</v>
      </c>
      <c r="R436" t="b">
        <v>1</v>
      </c>
      <c r="S436" s="2">
        <v>41827</v>
      </c>
    </row>
    <row r="437" spans="1:22" x14ac:dyDescent="0.35">
      <c r="A437" t="s">
        <v>11283</v>
      </c>
      <c r="B437" t="s">
        <v>11284</v>
      </c>
      <c r="D437" t="s">
        <v>10</v>
      </c>
      <c r="F437" t="b">
        <v>0</v>
      </c>
      <c r="G437" s="2">
        <v>44027</v>
      </c>
      <c r="K437" s="7" t="s">
        <v>10787</v>
      </c>
      <c r="L437" t="s">
        <v>10788</v>
      </c>
      <c r="M437" t="s">
        <v>10</v>
      </c>
      <c r="N437" t="s">
        <v>10787</v>
      </c>
      <c r="Q437" t="s">
        <v>42</v>
      </c>
      <c r="R437" t="b">
        <v>1</v>
      </c>
      <c r="S437" s="2">
        <v>41827</v>
      </c>
    </row>
    <row r="438" spans="1:22" x14ac:dyDescent="0.35">
      <c r="A438" t="s">
        <v>11285</v>
      </c>
      <c r="B438" t="s">
        <v>11286</v>
      </c>
      <c r="D438" t="s">
        <v>10</v>
      </c>
      <c r="F438" t="b">
        <v>0</v>
      </c>
      <c r="G438" s="2">
        <v>44027</v>
      </c>
      <c r="K438" s="7" t="s">
        <v>10796</v>
      </c>
      <c r="L438" t="s">
        <v>10797</v>
      </c>
      <c r="M438" t="s">
        <v>10</v>
      </c>
      <c r="N438" t="s">
        <v>10796</v>
      </c>
      <c r="Q438" t="s">
        <v>42</v>
      </c>
      <c r="R438" t="b">
        <v>1</v>
      </c>
      <c r="S438" s="2">
        <v>41827</v>
      </c>
    </row>
    <row r="439" spans="1:22" x14ac:dyDescent="0.35">
      <c r="A439" t="s">
        <v>11287</v>
      </c>
      <c r="B439" t="s">
        <v>11288</v>
      </c>
      <c r="D439" t="s">
        <v>10</v>
      </c>
      <c r="F439" t="b">
        <v>0</v>
      </c>
      <c r="G439" s="2">
        <v>44027</v>
      </c>
      <c r="K439" s="7" t="s">
        <v>10794</v>
      </c>
      <c r="L439" t="s">
        <v>10795</v>
      </c>
      <c r="M439" t="s">
        <v>10</v>
      </c>
      <c r="N439" t="s">
        <v>10794</v>
      </c>
      <c r="Q439" t="s">
        <v>42</v>
      </c>
      <c r="R439" t="b">
        <v>1</v>
      </c>
      <c r="S439" s="2">
        <v>41827</v>
      </c>
    </row>
    <row r="440" spans="1:22" x14ac:dyDescent="0.35">
      <c r="A440" t="s">
        <v>11289</v>
      </c>
      <c r="B440" t="s">
        <v>8897</v>
      </c>
      <c r="D440" t="s">
        <v>10</v>
      </c>
      <c r="F440" t="b">
        <v>0</v>
      </c>
      <c r="G440" s="2">
        <v>41827</v>
      </c>
      <c r="K440" s="7" t="s">
        <v>10775</v>
      </c>
      <c r="L440" t="s">
        <v>10776</v>
      </c>
      <c r="M440" t="s">
        <v>10</v>
      </c>
      <c r="N440" t="s">
        <v>10775</v>
      </c>
      <c r="Q440" t="s">
        <v>42</v>
      </c>
      <c r="R440" t="b">
        <v>1</v>
      </c>
      <c r="S440" s="2">
        <v>41827</v>
      </c>
    </row>
    <row r="441" spans="1:22" x14ac:dyDescent="0.35">
      <c r="A441" t="s">
        <v>11290</v>
      </c>
      <c r="B441" t="s">
        <v>8899</v>
      </c>
      <c r="D441" t="s">
        <v>10</v>
      </c>
      <c r="F441" t="b">
        <v>0</v>
      </c>
      <c r="G441" s="2">
        <v>41827</v>
      </c>
      <c r="K441" s="7" t="s">
        <v>10785</v>
      </c>
      <c r="L441" t="s">
        <v>10786</v>
      </c>
      <c r="M441" t="s">
        <v>10</v>
      </c>
      <c r="N441" t="s">
        <v>10785</v>
      </c>
      <c r="Q441" t="s">
        <v>42</v>
      </c>
      <c r="R441" t="b">
        <v>1</v>
      </c>
      <c r="S441" s="2">
        <v>41827</v>
      </c>
    </row>
    <row r="442" spans="1:22" x14ac:dyDescent="0.35">
      <c r="A442" t="s">
        <v>11291</v>
      </c>
      <c r="B442" t="s">
        <v>1192</v>
      </c>
      <c r="D442" t="s">
        <v>10</v>
      </c>
      <c r="F442" t="b">
        <v>0</v>
      </c>
      <c r="G442" s="2">
        <v>41827</v>
      </c>
      <c r="K442" s="7" t="s">
        <v>10798</v>
      </c>
      <c r="L442" t="s">
        <v>10799</v>
      </c>
      <c r="M442" t="s">
        <v>10</v>
      </c>
      <c r="N442" t="s">
        <v>10798</v>
      </c>
      <c r="Q442" t="s">
        <v>42</v>
      </c>
      <c r="R442" t="b">
        <v>1</v>
      </c>
      <c r="S442" s="2">
        <v>41827</v>
      </c>
    </row>
    <row r="443" spans="1:22" x14ac:dyDescent="0.35">
      <c r="A443" t="s">
        <v>11292</v>
      </c>
      <c r="B443" t="s">
        <v>8902</v>
      </c>
      <c r="D443" t="s">
        <v>10</v>
      </c>
      <c r="F443" t="b">
        <v>0</v>
      </c>
      <c r="G443" s="2">
        <v>41827</v>
      </c>
      <c r="K443" s="7" t="s">
        <v>10800</v>
      </c>
      <c r="L443" t="s">
        <v>10801</v>
      </c>
      <c r="M443" t="s">
        <v>10</v>
      </c>
      <c r="N443" t="s">
        <v>10800</v>
      </c>
      <c r="Q443" t="s">
        <v>42</v>
      </c>
      <c r="R443" t="b">
        <v>1</v>
      </c>
      <c r="S443" s="2">
        <v>41827</v>
      </c>
    </row>
    <row r="444" spans="1:22" x14ac:dyDescent="0.35">
      <c r="A444" t="s">
        <v>11293</v>
      </c>
      <c r="B444" t="s">
        <v>8904</v>
      </c>
      <c r="D444" t="s">
        <v>10</v>
      </c>
      <c r="F444" t="b">
        <v>0</v>
      </c>
      <c r="G444" s="2">
        <v>41827</v>
      </c>
      <c r="K444" s="7" t="s">
        <v>10810</v>
      </c>
      <c r="L444" t="s">
        <v>10811</v>
      </c>
      <c r="M444" t="s">
        <v>10</v>
      </c>
      <c r="N444" t="s">
        <v>10810</v>
      </c>
      <c r="Q444" t="s">
        <v>42</v>
      </c>
      <c r="R444" t="b">
        <v>1</v>
      </c>
      <c r="S444" s="2">
        <v>41827</v>
      </c>
    </row>
    <row r="445" spans="1:22" x14ac:dyDescent="0.35">
      <c r="A445" t="s">
        <v>11294</v>
      </c>
      <c r="B445" t="s">
        <v>8906</v>
      </c>
      <c r="D445" t="s">
        <v>10</v>
      </c>
      <c r="F445" t="b">
        <v>0</v>
      </c>
      <c r="G445" s="2">
        <v>41827</v>
      </c>
      <c r="K445" s="7" t="s">
        <v>10804</v>
      </c>
      <c r="L445" t="s">
        <v>10805</v>
      </c>
      <c r="M445" t="s">
        <v>10</v>
      </c>
      <c r="N445" t="s">
        <v>10804</v>
      </c>
      <c r="Q445" t="s">
        <v>42</v>
      </c>
      <c r="R445" t="b">
        <v>1</v>
      </c>
      <c r="S445" s="2">
        <v>41827</v>
      </c>
    </row>
    <row r="446" spans="1:22" x14ac:dyDescent="0.35">
      <c r="A446" t="s">
        <v>11295</v>
      </c>
      <c r="B446" t="s">
        <v>8908</v>
      </c>
      <c r="D446" t="s">
        <v>10</v>
      </c>
      <c r="F446" t="b">
        <v>0</v>
      </c>
      <c r="G446" s="2">
        <v>41827</v>
      </c>
      <c r="J446" s="5">
        <v>42277</v>
      </c>
      <c r="K446" s="7" t="s">
        <v>11006</v>
      </c>
      <c r="L446" t="s">
        <v>11007</v>
      </c>
      <c r="M446" t="s">
        <v>10</v>
      </c>
      <c r="N446" t="s">
        <v>11006</v>
      </c>
      <c r="Q446" t="s">
        <v>42</v>
      </c>
      <c r="R446" t="b">
        <v>1</v>
      </c>
      <c r="S446" s="2">
        <v>41827</v>
      </c>
    </row>
    <row r="447" spans="1:22" x14ac:dyDescent="0.35">
      <c r="A447" t="s">
        <v>10625</v>
      </c>
      <c r="B447" t="s">
        <v>8910</v>
      </c>
      <c r="D447" t="s">
        <v>10</v>
      </c>
      <c r="F447" t="b">
        <v>0</v>
      </c>
      <c r="G447" s="2">
        <v>41827</v>
      </c>
      <c r="I447" s="2">
        <v>41639</v>
      </c>
      <c r="K447" s="7" t="s">
        <v>10806</v>
      </c>
      <c r="L447" t="s">
        <v>10807</v>
      </c>
      <c r="M447" t="s">
        <v>10</v>
      </c>
      <c r="N447" t="s">
        <v>10806</v>
      </c>
      <c r="Q447" t="s">
        <v>42</v>
      </c>
      <c r="R447" t="b">
        <v>1</v>
      </c>
      <c r="S447" s="2">
        <v>41827</v>
      </c>
    </row>
    <row r="448" spans="1:22" x14ac:dyDescent="0.35">
      <c r="A448" t="s">
        <v>11296</v>
      </c>
      <c r="B448" t="s">
        <v>8912</v>
      </c>
      <c r="D448" t="s">
        <v>10</v>
      </c>
      <c r="F448" t="b">
        <v>0</v>
      </c>
      <c r="G448" s="2">
        <v>41827</v>
      </c>
      <c r="K448" s="7" t="s">
        <v>10802</v>
      </c>
      <c r="L448" t="s">
        <v>10803</v>
      </c>
      <c r="M448" t="s">
        <v>10</v>
      </c>
      <c r="N448" t="s">
        <v>10802</v>
      </c>
      <c r="Q448" t="s">
        <v>42</v>
      </c>
      <c r="R448" t="b">
        <v>1</v>
      </c>
      <c r="S448" s="2">
        <v>41827</v>
      </c>
    </row>
    <row r="449" spans="1:19" x14ac:dyDescent="0.35">
      <c r="A449" t="s">
        <v>11297</v>
      </c>
      <c r="B449" t="s">
        <v>8928</v>
      </c>
      <c r="D449" t="s">
        <v>10</v>
      </c>
      <c r="F449" t="b">
        <v>0</v>
      </c>
      <c r="G449" s="2">
        <v>41827</v>
      </c>
      <c r="K449" s="7" t="s">
        <v>10820</v>
      </c>
      <c r="L449" t="s">
        <v>338</v>
      </c>
      <c r="M449" t="s">
        <v>10</v>
      </c>
      <c r="N449" t="s">
        <v>10820</v>
      </c>
      <c r="Q449" t="s">
        <v>42</v>
      </c>
      <c r="R449" t="b">
        <v>1</v>
      </c>
      <c r="S449" s="2">
        <v>41827</v>
      </c>
    </row>
    <row r="450" spans="1:19" x14ac:dyDescent="0.35">
      <c r="A450" t="s">
        <v>11298</v>
      </c>
      <c r="B450" t="s">
        <v>8930</v>
      </c>
      <c r="D450" t="s">
        <v>10</v>
      </c>
      <c r="F450" t="b">
        <v>0</v>
      </c>
      <c r="G450" s="2">
        <v>42277</v>
      </c>
      <c r="K450" s="7" t="s">
        <v>10814</v>
      </c>
      <c r="L450" t="s">
        <v>86</v>
      </c>
      <c r="M450" t="s">
        <v>10</v>
      </c>
      <c r="N450" t="s">
        <v>10814</v>
      </c>
      <c r="Q450" t="s">
        <v>42</v>
      </c>
      <c r="R450" t="b">
        <v>1</v>
      </c>
      <c r="S450" s="2">
        <v>41827</v>
      </c>
    </row>
    <row r="451" spans="1:19" x14ac:dyDescent="0.35">
      <c r="A451" t="s">
        <v>11299</v>
      </c>
      <c r="B451" t="s">
        <v>8932</v>
      </c>
      <c r="D451" t="s">
        <v>10</v>
      </c>
      <c r="F451" t="b">
        <v>0</v>
      </c>
      <c r="G451" s="2">
        <v>42277</v>
      </c>
      <c r="I451" s="2">
        <v>42277</v>
      </c>
      <c r="K451" s="7" t="s">
        <v>10824</v>
      </c>
      <c r="L451" t="s">
        <v>344</v>
      </c>
      <c r="M451" t="s">
        <v>10</v>
      </c>
      <c r="N451" t="s">
        <v>10824</v>
      </c>
      <c r="Q451" t="s">
        <v>42</v>
      </c>
      <c r="R451" t="b">
        <v>1</v>
      </c>
      <c r="S451" s="2">
        <v>41827</v>
      </c>
    </row>
    <row r="452" spans="1:19" x14ac:dyDescent="0.35">
      <c r="A452" t="s">
        <v>11300</v>
      </c>
      <c r="B452" t="s">
        <v>1176</v>
      </c>
      <c r="D452" t="s">
        <v>10</v>
      </c>
      <c r="F452" t="b">
        <v>0</v>
      </c>
      <c r="G452" s="2">
        <v>42277</v>
      </c>
      <c r="K452" s="7" t="s">
        <v>10822</v>
      </c>
      <c r="L452" t="s">
        <v>10823</v>
      </c>
      <c r="M452" t="s">
        <v>10</v>
      </c>
      <c r="N452" t="s">
        <v>10822</v>
      </c>
      <c r="Q452" t="s">
        <v>42</v>
      </c>
      <c r="R452" t="b">
        <v>1</v>
      </c>
      <c r="S452" s="2">
        <v>41827</v>
      </c>
    </row>
    <row r="453" spans="1:19" x14ac:dyDescent="0.35">
      <c r="A453" t="s">
        <v>10445</v>
      </c>
      <c r="B453" t="s">
        <v>8935</v>
      </c>
      <c r="D453" t="s">
        <v>10</v>
      </c>
      <c r="F453" t="b">
        <v>0</v>
      </c>
      <c r="G453" s="2">
        <v>42277</v>
      </c>
      <c r="K453" s="7" t="s">
        <v>10818</v>
      </c>
      <c r="L453" t="s">
        <v>10819</v>
      </c>
      <c r="M453" t="s">
        <v>10</v>
      </c>
      <c r="N453" t="s">
        <v>10818</v>
      </c>
      <c r="Q453" t="s">
        <v>42</v>
      </c>
      <c r="R453" t="b">
        <v>1</v>
      </c>
      <c r="S453" s="2">
        <v>41827</v>
      </c>
    </row>
    <row r="454" spans="1:19" x14ac:dyDescent="0.35">
      <c r="A454" t="s">
        <v>11301</v>
      </c>
      <c r="B454" t="s">
        <v>8937</v>
      </c>
      <c r="D454" t="s">
        <v>10</v>
      </c>
      <c r="F454" t="b">
        <v>0</v>
      </c>
      <c r="G454" s="2">
        <v>42277</v>
      </c>
      <c r="K454" s="7" t="s">
        <v>10817</v>
      </c>
      <c r="L454" t="s">
        <v>336</v>
      </c>
      <c r="M454" t="s">
        <v>10</v>
      </c>
      <c r="N454" t="s">
        <v>10817</v>
      </c>
      <c r="Q454" t="s">
        <v>42</v>
      </c>
      <c r="R454" t="b">
        <v>1</v>
      </c>
      <c r="S454" s="2">
        <v>41827</v>
      </c>
    </row>
    <row r="455" spans="1:19" x14ac:dyDescent="0.35">
      <c r="A455" t="s">
        <v>11302</v>
      </c>
      <c r="B455" t="s">
        <v>8939</v>
      </c>
      <c r="D455" t="s">
        <v>10</v>
      </c>
      <c r="F455" t="b">
        <v>0</v>
      </c>
      <c r="G455" s="2">
        <v>42277</v>
      </c>
      <c r="K455" s="7" t="s">
        <v>10829</v>
      </c>
      <c r="L455" t="s">
        <v>10830</v>
      </c>
      <c r="M455" t="s">
        <v>10</v>
      </c>
      <c r="N455" t="s">
        <v>10829</v>
      </c>
      <c r="Q455" t="s">
        <v>42</v>
      </c>
      <c r="R455" t="b">
        <v>1</v>
      </c>
      <c r="S455" s="2">
        <v>41827</v>
      </c>
    </row>
    <row r="456" spans="1:19" x14ac:dyDescent="0.35">
      <c r="A456" t="s">
        <v>11303</v>
      </c>
      <c r="B456" t="s">
        <v>8941</v>
      </c>
      <c r="D456" t="s">
        <v>10</v>
      </c>
      <c r="F456" t="b">
        <v>0</v>
      </c>
      <c r="G456" s="2">
        <v>42277</v>
      </c>
      <c r="J456" s="5">
        <v>44757</v>
      </c>
      <c r="K456" s="7" t="s">
        <v>10833</v>
      </c>
      <c r="L456" t="s">
        <v>10834</v>
      </c>
      <c r="M456" t="s">
        <v>10</v>
      </c>
      <c r="N456" t="s">
        <v>10833</v>
      </c>
      <c r="Q456" t="s">
        <v>42</v>
      </c>
      <c r="R456" t="b">
        <v>1</v>
      </c>
      <c r="S456" s="2">
        <v>41827</v>
      </c>
    </row>
    <row r="457" spans="1:19" x14ac:dyDescent="0.35">
      <c r="A457" t="s">
        <v>11304</v>
      </c>
      <c r="B457" t="s">
        <v>8943</v>
      </c>
      <c r="D457" t="s">
        <v>10</v>
      </c>
      <c r="F457" t="b">
        <v>0</v>
      </c>
      <c r="G457" s="2">
        <v>42277</v>
      </c>
      <c r="K457" s="7" t="s">
        <v>10827</v>
      </c>
      <c r="L457" t="s">
        <v>10828</v>
      </c>
      <c r="M457" t="s">
        <v>10</v>
      </c>
      <c r="N457" t="s">
        <v>10827</v>
      </c>
      <c r="Q457" t="s">
        <v>42</v>
      </c>
      <c r="R457" t="b">
        <v>1</v>
      </c>
      <c r="S457" s="2">
        <v>41827</v>
      </c>
    </row>
    <row r="458" spans="1:19" x14ac:dyDescent="0.35">
      <c r="A458" t="s">
        <v>11305</v>
      </c>
      <c r="B458" t="s">
        <v>8945</v>
      </c>
      <c r="D458" t="s">
        <v>10</v>
      </c>
      <c r="F458" t="b">
        <v>0</v>
      </c>
      <c r="G458" s="2">
        <v>41827</v>
      </c>
      <c r="K458" s="7" t="s">
        <v>10831</v>
      </c>
      <c r="L458" t="s">
        <v>10832</v>
      </c>
      <c r="M458" t="s">
        <v>10</v>
      </c>
      <c r="N458" t="s">
        <v>10831</v>
      </c>
      <c r="Q458" t="s">
        <v>42</v>
      </c>
      <c r="R458" t="b">
        <v>1</v>
      </c>
      <c r="S458" s="2">
        <v>41827</v>
      </c>
    </row>
    <row r="459" spans="1:19" x14ac:dyDescent="0.35">
      <c r="A459" t="s">
        <v>11306</v>
      </c>
      <c r="B459" t="s">
        <v>8947</v>
      </c>
      <c r="D459" t="s">
        <v>10</v>
      </c>
      <c r="F459" t="b">
        <v>0</v>
      </c>
      <c r="G459" s="2">
        <v>42277</v>
      </c>
      <c r="K459" s="7" t="s">
        <v>10855</v>
      </c>
      <c r="L459" t="s">
        <v>10856</v>
      </c>
      <c r="M459" t="s">
        <v>10</v>
      </c>
      <c r="N459" t="s">
        <v>10855</v>
      </c>
      <c r="Q459" t="s">
        <v>42</v>
      </c>
      <c r="R459" t="b">
        <v>1</v>
      </c>
      <c r="S459" s="2">
        <v>41827</v>
      </c>
    </row>
    <row r="460" spans="1:19" x14ac:dyDescent="0.35">
      <c r="A460" t="s">
        <v>11307</v>
      </c>
      <c r="B460" t="s">
        <v>8949</v>
      </c>
      <c r="D460" t="s">
        <v>10</v>
      </c>
      <c r="F460" t="b">
        <v>0</v>
      </c>
      <c r="G460" s="2">
        <v>42277</v>
      </c>
      <c r="K460" s="7" t="s">
        <v>10835</v>
      </c>
      <c r="L460" t="s">
        <v>10836</v>
      </c>
      <c r="M460" t="s">
        <v>10</v>
      </c>
      <c r="N460" t="s">
        <v>10835</v>
      </c>
      <c r="Q460" t="s">
        <v>42</v>
      </c>
      <c r="R460" t="b">
        <v>1</v>
      </c>
      <c r="S460" s="2">
        <v>41827</v>
      </c>
    </row>
    <row r="461" spans="1:19" x14ac:dyDescent="0.35">
      <c r="A461" t="s">
        <v>11308</v>
      </c>
      <c r="B461" t="s">
        <v>8951</v>
      </c>
      <c r="D461" t="s">
        <v>10</v>
      </c>
      <c r="F461" t="b">
        <v>0</v>
      </c>
      <c r="G461" s="2">
        <v>42277</v>
      </c>
      <c r="K461" s="7" t="s">
        <v>10841</v>
      </c>
      <c r="L461" t="s">
        <v>10842</v>
      </c>
      <c r="M461" t="s">
        <v>10</v>
      </c>
      <c r="N461" t="s">
        <v>10841</v>
      </c>
      <c r="Q461" t="s">
        <v>42</v>
      </c>
      <c r="R461" t="b">
        <v>1</v>
      </c>
      <c r="S461" s="2">
        <v>41827</v>
      </c>
    </row>
    <row r="462" spans="1:19" x14ac:dyDescent="0.35">
      <c r="A462" t="s">
        <v>11309</v>
      </c>
      <c r="B462" t="s">
        <v>8953</v>
      </c>
      <c r="D462" t="s">
        <v>10</v>
      </c>
      <c r="F462" t="b">
        <v>0</v>
      </c>
      <c r="G462" s="2">
        <v>42277</v>
      </c>
      <c r="K462" s="7" t="s">
        <v>10847</v>
      </c>
      <c r="L462" t="s">
        <v>10848</v>
      </c>
      <c r="M462" t="s">
        <v>10</v>
      </c>
      <c r="N462" t="s">
        <v>10847</v>
      </c>
      <c r="Q462" t="s">
        <v>42</v>
      </c>
      <c r="R462" t="b">
        <v>1</v>
      </c>
      <c r="S462" s="2">
        <v>41827</v>
      </c>
    </row>
    <row r="463" spans="1:19" x14ac:dyDescent="0.35">
      <c r="A463" t="s">
        <v>11310</v>
      </c>
      <c r="B463" t="s">
        <v>8955</v>
      </c>
      <c r="D463" t="s">
        <v>10</v>
      </c>
      <c r="F463" t="b">
        <v>0</v>
      </c>
      <c r="G463" s="2">
        <v>42277</v>
      </c>
      <c r="K463" s="7" t="s">
        <v>10849</v>
      </c>
      <c r="L463" t="s">
        <v>10850</v>
      </c>
      <c r="M463" t="s">
        <v>10</v>
      </c>
      <c r="N463" t="s">
        <v>10849</v>
      </c>
      <c r="Q463" t="s">
        <v>42</v>
      </c>
      <c r="R463" t="b">
        <v>1</v>
      </c>
      <c r="S463" s="2">
        <v>41827</v>
      </c>
    </row>
    <row r="464" spans="1:19" x14ac:dyDescent="0.35">
      <c r="A464" t="s">
        <v>11311</v>
      </c>
      <c r="B464" t="s">
        <v>8957</v>
      </c>
      <c r="D464" t="s">
        <v>10</v>
      </c>
      <c r="F464" t="b">
        <v>0</v>
      </c>
      <c r="G464" s="2">
        <v>42277</v>
      </c>
      <c r="K464" s="7" t="s">
        <v>11021</v>
      </c>
      <c r="L464" t="s">
        <v>685</v>
      </c>
      <c r="M464" t="s">
        <v>10</v>
      </c>
      <c r="N464" t="s">
        <v>11021</v>
      </c>
      <c r="Q464" t="s">
        <v>42</v>
      </c>
      <c r="R464" t="b">
        <v>1</v>
      </c>
      <c r="S464" s="2">
        <v>42931</v>
      </c>
    </row>
    <row r="465" spans="1:22" x14ac:dyDescent="0.35">
      <c r="A465" t="s">
        <v>11312</v>
      </c>
      <c r="B465" t="s">
        <v>1220</v>
      </c>
      <c r="D465" t="s">
        <v>10</v>
      </c>
      <c r="F465" t="b">
        <v>0</v>
      </c>
      <c r="G465" s="2">
        <v>42277</v>
      </c>
      <c r="K465" s="7" t="s">
        <v>10851</v>
      </c>
      <c r="L465" t="s">
        <v>10852</v>
      </c>
      <c r="M465" t="s">
        <v>10</v>
      </c>
      <c r="N465" t="s">
        <v>10851</v>
      </c>
      <c r="Q465" t="s">
        <v>42</v>
      </c>
      <c r="R465" t="b">
        <v>1</v>
      </c>
      <c r="S465" s="2">
        <v>41827</v>
      </c>
    </row>
    <row r="466" spans="1:22" x14ac:dyDescent="0.35">
      <c r="A466" t="s">
        <v>11313</v>
      </c>
      <c r="B466" t="s">
        <v>8960</v>
      </c>
      <c r="D466" t="s">
        <v>10</v>
      </c>
      <c r="F466" t="b">
        <v>0</v>
      </c>
      <c r="G466" s="2">
        <v>42277</v>
      </c>
      <c r="K466" s="7" t="s">
        <v>10837</v>
      </c>
      <c r="L466" t="s">
        <v>10838</v>
      </c>
      <c r="M466" t="s">
        <v>10</v>
      </c>
      <c r="N466" t="s">
        <v>10837</v>
      </c>
      <c r="Q466" t="s">
        <v>42</v>
      </c>
      <c r="R466" t="b">
        <v>1</v>
      </c>
      <c r="S466" s="2">
        <v>41827</v>
      </c>
    </row>
    <row r="467" spans="1:22" x14ac:dyDescent="0.35">
      <c r="A467" t="s">
        <v>11314</v>
      </c>
      <c r="B467" t="s">
        <v>8962</v>
      </c>
      <c r="D467" t="s">
        <v>10</v>
      </c>
      <c r="F467" t="b">
        <v>0</v>
      </c>
      <c r="G467" s="2">
        <v>42277</v>
      </c>
      <c r="J467" s="5">
        <v>42566</v>
      </c>
      <c r="K467" s="7" t="s">
        <v>10857</v>
      </c>
      <c r="L467" t="s">
        <v>88</v>
      </c>
      <c r="M467" t="s">
        <v>10</v>
      </c>
      <c r="N467" t="s">
        <v>10857</v>
      </c>
      <c r="Q467" t="s">
        <v>42</v>
      </c>
      <c r="R467" t="b">
        <v>1</v>
      </c>
      <c r="S467" s="2">
        <v>41827</v>
      </c>
    </row>
    <row r="468" spans="1:22" x14ac:dyDescent="0.35">
      <c r="A468" t="s">
        <v>11315</v>
      </c>
      <c r="B468" t="s">
        <v>8964</v>
      </c>
      <c r="D468" t="s">
        <v>10</v>
      </c>
      <c r="F468" t="b">
        <v>0</v>
      </c>
      <c r="G468" s="2">
        <v>42277</v>
      </c>
      <c r="K468" s="7" t="s">
        <v>10858</v>
      </c>
      <c r="L468" t="s">
        <v>90</v>
      </c>
      <c r="M468" t="s">
        <v>10</v>
      </c>
      <c r="N468" t="s">
        <v>10858</v>
      </c>
      <c r="Q468" t="s">
        <v>42</v>
      </c>
      <c r="R468" t="b">
        <v>1</v>
      </c>
      <c r="S468" s="2">
        <v>41827</v>
      </c>
    </row>
    <row r="469" spans="1:22" x14ac:dyDescent="0.35">
      <c r="A469" t="s">
        <v>11316</v>
      </c>
      <c r="B469" t="s">
        <v>8966</v>
      </c>
      <c r="D469" t="s">
        <v>10</v>
      </c>
      <c r="F469" t="b">
        <v>0</v>
      </c>
      <c r="G469" s="2">
        <v>41827</v>
      </c>
      <c r="K469" s="7" t="s">
        <v>10864</v>
      </c>
      <c r="L469" t="s">
        <v>386</v>
      </c>
      <c r="M469" t="s">
        <v>10</v>
      </c>
      <c r="N469" t="s">
        <v>10864</v>
      </c>
      <c r="Q469" t="s">
        <v>42</v>
      </c>
      <c r="R469" t="b">
        <v>1</v>
      </c>
      <c r="S469" s="2">
        <v>41827</v>
      </c>
    </row>
    <row r="470" spans="1:22" x14ac:dyDescent="0.35">
      <c r="A470" t="s">
        <v>11317</v>
      </c>
      <c r="B470" t="s">
        <v>8968</v>
      </c>
      <c r="D470" t="s">
        <v>10</v>
      </c>
      <c r="F470" t="b">
        <v>0</v>
      </c>
      <c r="G470" s="2">
        <v>42277</v>
      </c>
      <c r="K470" s="7" t="s">
        <v>10863</v>
      </c>
      <c r="L470" t="s">
        <v>384</v>
      </c>
      <c r="M470" t="s">
        <v>10</v>
      </c>
      <c r="N470" t="s">
        <v>10863</v>
      </c>
      <c r="Q470" t="s">
        <v>42</v>
      </c>
      <c r="R470" t="b">
        <v>1</v>
      </c>
      <c r="S470" s="2">
        <v>41827</v>
      </c>
    </row>
    <row r="471" spans="1:22" x14ac:dyDescent="0.35">
      <c r="A471" t="s">
        <v>11318</v>
      </c>
      <c r="B471" t="s">
        <v>8970</v>
      </c>
      <c r="D471" t="s">
        <v>10</v>
      </c>
      <c r="F471" t="b">
        <v>0</v>
      </c>
      <c r="G471" s="2">
        <v>42277</v>
      </c>
      <c r="K471" s="7" t="s">
        <v>10869</v>
      </c>
      <c r="L471" t="s">
        <v>395</v>
      </c>
      <c r="M471" t="s">
        <v>10</v>
      </c>
      <c r="N471" t="s">
        <v>10869</v>
      </c>
      <c r="Q471" t="s">
        <v>42</v>
      </c>
      <c r="R471" t="b">
        <v>1</v>
      </c>
      <c r="S471" s="2">
        <v>41827</v>
      </c>
    </row>
    <row r="472" spans="1:22" x14ac:dyDescent="0.35">
      <c r="A472" t="s">
        <v>11319</v>
      </c>
      <c r="B472" t="s">
        <v>8972</v>
      </c>
      <c r="D472" t="s">
        <v>10</v>
      </c>
      <c r="F472" t="b">
        <v>0</v>
      </c>
      <c r="G472" s="2">
        <v>42277</v>
      </c>
      <c r="K472" s="7" t="s">
        <v>10889</v>
      </c>
      <c r="L472" t="s">
        <v>10890</v>
      </c>
      <c r="M472" t="s">
        <v>10</v>
      </c>
      <c r="N472" t="s">
        <v>10889</v>
      </c>
      <c r="Q472" t="s">
        <v>42</v>
      </c>
      <c r="R472" t="b">
        <v>1</v>
      </c>
      <c r="S472" s="2">
        <v>41827</v>
      </c>
    </row>
    <row r="473" spans="1:22" x14ac:dyDescent="0.35">
      <c r="A473" t="s">
        <v>11320</v>
      </c>
      <c r="B473" t="s">
        <v>8974</v>
      </c>
      <c r="D473" t="s">
        <v>10</v>
      </c>
      <c r="F473" t="b">
        <v>0</v>
      </c>
      <c r="G473" s="2">
        <v>42277</v>
      </c>
      <c r="K473" s="7" t="s">
        <v>10882</v>
      </c>
      <c r="L473" t="s">
        <v>10883</v>
      </c>
      <c r="M473" t="s">
        <v>10</v>
      </c>
      <c r="N473" t="s">
        <v>10882</v>
      </c>
      <c r="Q473" t="s">
        <v>42</v>
      </c>
      <c r="R473" t="b">
        <v>1</v>
      </c>
      <c r="S473" s="2">
        <v>41827</v>
      </c>
      <c r="V473" s="2">
        <v>44392</v>
      </c>
    </row>
    <row r="474" spans="1:22" x14ac:dyDescent="0.35">
      <c r="A474" t="s">
        <v>11321</v>
      </c>
      <c r="B474" t="s">
        <v>8976</v>
      </c>
      <c r="D474" t="s">
        <v>10</v>
      </c>
      <c r="F474" t="b">
        <v>0</v>
      </c>
      <c r="G474" s="2">
        <v>42277</v>
      </c>
      <c r="J474" s="5">
        <v>42566</v>
      </c>
      <c r="K474" s="7" t="s">
        <v>10878</v>
      </c>
      <c r="L474" t="s">
        <v>10879</v>
      </c>
      <c r="M474" t="s">
        <v>10</v>
      </c>
      <c r="N474" t="s">
        <v>10878</v>
      </c>
      <c r="Q474" t="s">
        <v>42</v>
      </c>
      <c r="R474" t="b">
        <v>1</v>
      </c>
      <c r="S474" s="2">
        <v>41827</v>
      </c>
    </row>
    <row r="475" spans="1:22" x14ac:dyDescent="0.35">
      <c r="A475" t="s">
        <v>11322</v>
      </c>
      <c r="B475" t="s">
        <v>8978</v>
      </c>
      <c r="D475" t="s">
        <v>10</v>
      </c>
      <c r="F475" t="b">
        <v>0</v>
      </c>
      <c r="G475" s="2">
        <v>42277</v>
      </c>
      <c r="K475" s="7" t="s">
        <v>10902</v>
      </c>
      <c r="L475" t="s">
        <v>10903</v>
      </c>
      <c r="M475" t="s">
        <v>10</v>
      </c>
      <c r="N475" t="s">
        <v>10902</v>
      </c>
      <c r="Q475" t="s">
        <v>42</v>
      </c>
      <c r="R475" t="b">
        <v>1</v>
      </c>
      <c r="S475" s="2">
        <v>41827</v>
      </c>
    </row>
    <row r="476" spans="1:22" x14ac:dyDescent="0.35">
      <c r="A476" t="s">
        <v>11323</v>
      </c>
      <c r="B476" t="s">
        <v>8980</v>
      </c>
      <c r="D476" t="s">
        <v>10</v>
      </c>
      <c r="F476" t="b">
        <v>0</v>
      </c>
      <c r="G476" s="2">
        <v>42277</v>
      </c>
      <c r="K476" s="7" t="s">
        <v>10905</v>
      </c>
      <c r="L476" t="s">
        <v>10906</v>
      </c>
      <c r="M476" t="s">
        <v>10</v>
      </c>
      <c r="N476" t="s">
        <v>10905</v>
      </c>
      <c r="Q476" t="s">
        <v>42</v>
      </c>
      <c r="R476" t="b">
        <v>1</v>
      </c>
      <c r="S476" s="2">
        <v>41827</v>
      </c>
    </row>
    <row r="477" spans="1:22" x14ac:dyDescent="0.35">
      <c r="A477" t="s">
        <v>11324</v>
      </c>
      <c r="B477" t="s">
        <v>8982</v>
      </c>
      <c r="D477" t="s">
        <v>10</v>
      </c>
      <c r="F477" t="b">
        <v>0</v>
      </c>
      <c r="G477" s="2">
        <v>42277</v>
      </c>
      <c r="K477" s="7" t="s">
        <v>10900</v>
      </c>
      <c r="L477" t="s">
        <v>10901</v>
      </c>
      <c r="M477" t="s">
        <v>10</v>
      </c>
      <c r="N477" t="s">
        <v>10900</v>
      </c>
      <c r="Q477" t="s">
        <v>42</v>
      </c>
      <c r="R477" t="b">
        <v>1</v>
      </c>
      <c r="S477" s="2">
        <v>41827</v>
      </c>
    </row>
    <row r="478" spans="1:22" x14ac:dyDescent="0.35">
      <c r="A478" t="s">
        <v>11325</v>
      </c>
      <c r="B478" t="s">
        <v>8984</v>
      </c>
      <c r="D478" t="s">
        <v>10</v>
      </c>
      <c r="F478" t="b">
        <v>0</v>
      </c>
      <c r="G478" s="2">
        <v>42277</v>
      </c>
      <c r="K478" s="7" t="s">
        <v>10884</v>
      </c>
      <c r="L478" t="s">
        <v>10885</v>
      </c>
      <c r="M478" t="s">
        <v>10</v>
      </c>
      <c r="N478" t="s">
        <v>10884</v>
      </c>
      <c r="Q478" t="s">
        <v>42</v>
      </c>
      <c r="R478" t="b">
        <v>1</v>
      </c>
      <c r="S478" s="2">
        <v>41827</v>
      </c>
    </row>
    <row r="479" spans="1:22" x14ac:dyDescent="0.35">
      <c r="A479" t="s">
        <v>11326</v>
      </c>
      <c r="B479" t="s">
        <v>8986</v>
      </c>
      <c r="D479" t="s">
        <v>10</v>
      </c>
      <c r="F479" t="b">
        <v>0</v>
      </c>
      <c r="G479" s="2">
        <v>42277</v>
      </c>
      <c r="K479" s="7" t="s">
        <v>10880</v>
      </c>
      <c r="L479" t="s">
        <v>10881</v>
      </c>
      <c r="M479" t="s">
        <v>10</v>
      </c>
      <c r="N479" t="s">
        <v>10880</v>
      </c>
      <c r="Q479" t="s">
        <v>42</v>
      </c>
      <c r="R479" t="b">
        <v>1</v>
      </c>
      <c r="S479" s="2">
        <v>41827</v>
      </c>
    </row>
    <row r="480" spans="1:22" x14ac:dyDescent="0.35">
      <c r="K480" s="7" t="s">
        <v>10892</v>
      </c>
      <c r="L480" t="s">
        <v>10893</v>
      </c>
      <c r="M480" t="s">
        <v>10</v>
      </c>
      <c r="N480" t="s">
        <v>10892</v>
      </c>
      <c r="Q480" t="s">
        <v>42</v>
      </c>
      <c r="R480" t="b">
        <v>1</v>
      </c>
      <c r="S480" s="2">
        <v>41827</v>
      </c>
    </row>
    <row r="481" spans="11:19" x14ac:dyDescent="0.35">
      <c r="K481" s="7" t="s">
        <v>10894</v>
      </c>
      <c r="L481" t="s">
        <v>10895</v>
      </c>
      <c r="M481" t="s">
        <v>10</v>
      </c>
      <c r="N481" t="s">
        <v>10894</v>
      </c>
      <c r="Q481" t="s">
        <v>42</v>
      </c>
      <c r="R481" t="b">
        <v>1</v>
      </c>
      <c r="S481" s="2">
        <v>41827</v>
      </c>
    </row>
    <row r="482" spans="11:19" x14ac:dyDescent="0.35">
      <c r="K482" s="7" t="s">
        <v>10898</v>
      </c>
      <c r="L482" t="s">
        <v>10899</v>
      </c>
      <c r="M482" t="s">
        <v>10</v>
      </c>
      <c r="N482" t="s">
        <v>10898</v>
      </c>
      <c r="Q482" t="s">
        <v>42</v>
      </c>
      <c r="R482" t="b">
        <v>1</v>
      </c>
      <c r="S482" s="2">
        <v>41827</v>
      </c>
    </row>
    <row r="483" spans="11:19" x14ac:dyDescent="0.35">
      <c r="K483" s="7" t="s">
        <v>11023</v>
      </c>
      <c r="L483" t="s">
        <v>749</v>
      </c>
      <c r="M483" t="s">
        <v>10</v>
      </c>
      <c r="N483" t="s">
        <v>11023</v>
      </c>
      <c r="Q483" t="s">
        <v>42</v>
      </c>
      <c r="R483" t="b">
        <v>1</v>
      </c>
      <c r="S483" s="2">
        <v>41827</v>
      </c>
    </row>
    <row r="484" spans="11:19" x14ac:dyDescent="0.35">
      <c r="K484" s="7" t="s">
        <v>10904</v>
      </c>
      <c r="L484" t="s">
        <v>409</v>
      </c>
      <c r="M484" t="s">
        <v>10</v>
      </c>
      <c r="N484" t="s">
        <v>10904</v>
      </c>
      <c r="Q484" t="s">
        <v>42</v>
      </c>
      <c r="R484" t="b">
        <v>1</v>
      </c>
      <c r="S484" s="2">
        <v>41827</v>
      </c>
    </row>
    <row r="485" spans="11:19" x14ac:dyDescent="0.35">
      <c r="K485" s="7" t="s">
        <v>10762</v>
      </c>
      <c r="L485" t="s">
        <v>296</v>
      </c>
      <c r="M485" t="s">
        <v>10</v>
      </c>
      <c r="N485" t="s">
        <v>10762</v>
      </c>
      <c r="Q485" t="s">
        <v>42</v>
      </c>
      <c r="R485" t="b">
        <v>1</v>
      </c>
      <c r="S485" s="2">
        <v>41827</v>
      </c>
    </row>
    <row r="486" spans="11:19" x14ac:dyDescent="0.35">
      <c r="K486" s="7" t="s">
        <v>10873</v>
      </c>
      <c r="L486" t="s">
        <v>10874</v>
      </c>
      <c r="M486" t="s">
        <v>10</v>
      </c>
      <c r="N486" t="s">
        <v>10873</v>
      </c>
      <c r="Q486" t="s">
        <v>42</v>
      </c>
      <c r="R486" t="b">
        <v>1</v>
      </c>
      <c r="S486" s="2">
        <v>41827</v>
      </c>
    </row>
    <row r="487" spans="11:19" x14ac:dyDescent="0.35">
      <c r="K487" s="7" t="s">
        <v>10872</v>
      </c>
      <c r="L487" t="s">
        <v>94</v>
      </c>
      <c r="M487" t="s">
        <v>10</v>
      </c>
      <c r="N487" t="s">
        <v>10872</v>
      </c>
      <c r="Q487" t="s">
        <v>42</v>
      </c>
      <c r="R487" t="b">
        <v>1</v>
      </c>
      <c r="S487" s="2">
        <v>41827</v>
      </c>
    </row>
    <row r="488" spans="11:19" x14ac:dyDescent="0.35">
      <c r="K488" s="7" t="s">
        <v>10887</v>
      </c>
      <c r="L488" t="s">
        <v>10888</v>
      </c>
      <c r="M488" t="s">
        <v>10</v>
      </c>
      <c r="N488" t="s">
        <v>10887</v>
      </c>
      <c r="Q488" t="s">
        <v>42</v>
      </c>
      <c r="R488" t="b">
        <v>1</v>
      </c>
      <c r="S488" s="2">
        <v>41827</v>
      </c>
    </row>
    <row r="489" spans="11:19" x14ac:dyDescent="0.35">
      <c r="K489" s="7" t="s">
        <v>10875</v>
      </c>
      <c r="L489" t="s">
        <v>399</v>
      </c>
      <c r="M489" t="s">
        <v>10</v>
      </c>
      <c r="N489" t="s">
        <v>10875</v>
      </c>
      <c r="Q489" t="s">
        <v>42</v>
      </c>
      <c r="R489" t="b">
        <v>1</v>
      </c>
      <c r="S489" s="2">
        <v>41827</v>
      </c>
    </row>
    <row r="490" spans="11:19" x14ac:dyDescent="0.35">
      <c r="K490" s="7" t="s">
        <v>10896</v>
      </c>
      <c r="L490" t="s">
        <v>405</v>
      </c>
      <c r="M490" t="s">
        <v>10</v>
      </c>
      <c r="N490" t="s">
        <v>10896</v>
      </c>
      <c r="Q490" t="s">
        <v>42</v>
      </c>
      <c r="R490" t="b">
        <v>1</v>
      </c>
      <c r="S490" s="2">
        <v>41827</v>
      </c>
    </row>
    <row r="491" spans="11:19" x14ac:dyDescent="0.35">
      <c r="K491" s="7" t="s">
        <v>10870</v>
      </c>
      <c r="L491" t="s">
        <v>10871</v>
      </c>
      <c r="M491" t="s">
        <v>10</v>
      </c>
      <c r="N491" t="s">
        <v>10870</v>
      </c>
      <c r="Q491" t="s">
        <v>42</v>
      </c>
      <c r="R491" t="b">
        <v>1</v>
      </c>
      <c r="S491" s="2">
        <v>41827</v>
      </c>
    </row>
    <row r="492" spans="11:19" x14ac:dyDescent="0.35">
      <c r="K492" s="7" t="s">
        <v>10907</v>
      </c>
      <c r="L492" t="s">
        <v>411</v>
      </c>
      <c r="M492" t="s">
        <v>10</v>
      </c>
      <c r="N492" t="s">
        <v>10907</v>
      </c>
      <c r="Q492" t="s">
        <v>42</v>
      </c>
      <c r="R492" t="b">
        <v>1</v>
      </c>
      <c r="S492" s="2">
        <v>41827</v>
      </c>
    </row>
    <row r="493" spans="11:19" x14ac:dyDescent="0.35">
      <c r="K493" s="7" t="s">
        <v>10886</v>
      </c>
      <c r="L493" t="s">
        <v>401</v>
      </c>
      <c r="M493" t="s">
        <v>10</v>
      </c>
      <c r="N493" t="s">
        <v>10886</v>
      </c>
      <c r="Q493" t="s">
        <v>42</v>
      </c>
      <c r="R493" t="b">
        <v>1</v>
      </c>
      <c r="S493" s="2">
        <v>41827</v>
      </c>
    </row>
    <row r="494" spans="11:19" x14ac:dyDescent="0.35">
      <c r="K494" s="7" t="s">
        <v>10908</v>
      </c>
      <c r="L494" t="s">
        <v>99</v>
      </c>
      <c r="M494" t="s">
        <v>10</v>
      </c>
      <c r="N494" t="s">
        <v>10908</v>
      </c>
      <c r="Q494" t="s">
        <v>42</v>
      </c>
      <c r="R494" t="b">
        <v>1</v>
      </c>
      <c r="S494" s="2">
        <v>41827</v>
      </c>
    </row>
    <row r="495" spans="11:19" x14ac:dyDescent="0.35">
      <c r="K495" s="7" t="s">
        <v>10921</v>
      </c>
      <c r="L495" t="s">
        <v>427</v>
      </c>
      <c r="M495" t="s">
        <v>10</v>
      </c>
      <c r="N495" t="s">
        <v>10921</v>
      </c>
      <c r="Q495" t="s">
        <v>42</v>
      </c>
      <c r="R495" t="b">
        <v>1</v>
      </c>
      <c r="S495" s="2">
        <v>41827</v>
      </c>
    </row>
    <row r="496" spans="11:19" x14ac:dyDescent="0.35">
      <c r="K496" s="7" t="s">
        <v>10920</v>
      </c>
      <c r="L496" t="s">
        <v>425</v>
      </c>
      <c r="M496" t="s">
        <v>10</v>
      </c>
      <c r="N496" t="s">
        <v>10920</v>
      </c>
      <c r="Q496" t="s">
        <v>42</v>
      </c>
      <c r="R496" t="b">
        <v>1</v>
      </c>
      <c r="S496" s="2">
        <v>41827</v>
      </c>
    </row>
    <row r="497" spans="11:22" x14ac:dyDescent="0.35">
      <c r="K497" s="7" t="s">
        <v>10909</v>
      </c>
      <c r="L497" t="s">
        <v>103</v>
      </c>
      <c r="M497" t="s">
        <v>10</v>
      </c>
      <c r="N497" t="s">
        <v>10909</v>
      </c>
      <c r="Q497" t="s">
        <v>42</v>
      </c>
      <c r="R497" t="b">
        <v>1</v>
      </c>
      <c r="S497" s="2">
        <v>41827</v>
      </c>
    </row>
    <row r="498" spans="11:22" x14ac:dyDescent="0.35">
      <c r="K498" s="7" t="s">
        <v>10923</v>
      </c>
      <c r="L498" t="s">
        <v>438</v>
      </c>
      <c r="M498" t="s">
        <v>10</v>
      </c>
      <c r="N498" t="s">
        <v>10923</v>
      </c>
      <c r="Q498" t="s">
        <v>42</v>
      </c>
      <c r="R498" t="b">
        <v>1</v>
      </c>
      <c r="S498" s="2">
        <v>41827</v>
      </c>
    </row>
    <row r="499" spans="11:22" x14ac:dyDescent="0.35">
      <c r="K499" s="7" t="s">
        <v>10914</v>
      </c>
      <c r="L499" t="s">
        <v>10915</v>
      </c>
      <c r="M499" t="s">
        <v>10</v>
      </c>
      <c r="N499" t="s">
        <v>10914</v>
      </c>
      <c r="Q499" t="s">
        <v>42</v>
      </c>
      <c r="R499" t="b">
        <v>1</v>
      </c>
      <c r="S499" s="2">
        <v>41827</v>
      </c>
    </row>
    <row r="500" spans="11:22" x14ac:dyDescent="0.35">
      <c r="K500" s="7" t="s">
        <v>10910</v>
      </c>
      <c r="L500" t="s">
        <v>415</v>
      </c>
      <c r="M500" t="s">
        <v>10</v>
      </c>
      <c r="N500" t="s">
        <v>10910</v>
      </c>
      <c r="Q500" t="s">
        <v>42</v>
      </c>
      <c r="R500" t="b">
        <v>1</v>
      </c>
      <c r="S500" s="2">
        <v>41827</v>
      </c>
    </row>
    <row r="501" spans="11:22" x14ac:dyDescent="0.35">
      <c r="K501" s="7" t="s">
        <v>10912</v>
      </c>
      <c r="L501" t="s">
        <v>10913</v>
      </c>
      <c r="M501" t="s">
        <v>10</v>
      </c>
      <c r="N501" t="s">
        <v>10912</v>
      </c>
      <c r="Q501" t="s">
        <v>42</v>
      </c>
      <c r="R501" t="b">
        <v>1</v>
      </c>
      <c r="S501" s="2">
        <v>41827</v>
      </c>
    </row>
    <row r="502" spans="11:22" x14ac:dyDescent="0.35">
      <c r="K502" s="7" t="s">
        <v>10922</v>
      </c>
      <c r="L502" t="s">
        <v>107</v>
      </c>
      <c r="M502" t="s">
        <v>10</v>
      </c>
      <c r="N502" t="s">
        <v>10922</v>
      </c>
      <c r="Q502" t="s">
        <v>42</v>
      </c>
      <c r="R502" t="b">
        <v>1</v>
      </c>
      <c r="S502" s="2">
        <v>41827</v>
      </c>
    </row>
    <row r="503" spans="11:22" x14ac:dyDescent="0.35">
      <c r="K503" s="7" t="s">
        <v>10911</v>
      </c>
      <c r="L503" t="s">
        <v>417</v>
      </c>
      <c r="M503" t="s">
        <v>10</v>
      </c>
      <c r="N503" t="s">
        <v>10911</v>
      </c>
      <c r="Q503" t="s">
        <v>42</v>
      </c>
      <c r="R503" t="b">
        <v>1</v>
      </c>
      <c r="S503" s="2">
        <v>41827</v>
      </c>
    </row>
    <row r="504" spans="11:22" x14ac:dyDescent="0.35">
      <c r="K504" s="7" t="s">
        <v>10891</v>
      </c>
      <c r="L504" t="s">
        <v>403</v>
      </c>
      <c r="M504" t="s">
        <v>10</v>
      </c>
      <c r="N504" t="s">
        <v>10891</v>
      </c>
      <c r="Q504" t="s">
        <v>42</v>
      </c>
      <c r="R504" t="b">
        <v>1</v>
      </c>
      <c r="S504" s="2">
        <v>41827</v>
      </c>
    </row>
    <row r="505" spans="11:22" x14ac:dyDescent="0.35">
      <c r="K505" s="7" t="s">
        <v>10924</v>
      </c>
      <c r="L505" t="s">
        <v>455</v>
      </c>
      <c r="M505" t="s">
        <v>10</v>
      </c>
      <c r="N505" t="s">
        <v>10924</v>
      </c>
      <c r="Q505" t="s">
        <v>42</v>
      </c>
      <c r="R505" t="b">
        <v>1</v>
      </c>
      <c r="S505" s="2">
        <v>41827</v>
      </c>
    </row>
    <row r="506" spans="11:22" x14ac:dyDescent="0.35">
      <c r="K506" s="7" t="s">
        <v>10933</v>
      </c>
      <c r="L506" t="s">
        <v>10934</v>
      </c>
      <c r="M506" t="s">
        <v>10</v>
      </c>
      <c r="N506" t="s">
        <v>10933</v>
      </c>
      <c r="Q506" t="s">
        <v>42</v>
      </c>
      <c r="R506" t="b">
        <v>1</v>
      </c>
      <c r="S506" s="2">
        <v>41827</v>
      </c>
    </row>
    <row r="507" spans="11:22" x14ac:dyDescent="0.35">
      <c r="K507" s="7" t="s">
        <v>10941</v>
      </c>
      <c r="L507" t="s">
        <v>493</v>
      </c>
      <c r="M507" t="s">
        <v>10</v>
      </c>
      <c r="N507" t="s">
        <v>10941</v>
      </c>
      <c r="Q507" t="s">
        <v>42</v>
      </c>
      <c r="R507" t="b">
        <v>1</v>
      </c>
      <c r="S507" s="2">
        <v>41827</v>
      </c>
    </row>
    <row r="508" spans="11:22" x14ac:dyDescent="0.35">
      <c r="K508" s="7" t="s">
        <v>10939</v>
      </c>
      <c r="L508" t="s">
        <v>489</v>
      </c>
      <c r="M508" t="s">
        <v>10</v>
      </c>
      <c r="N508" t="s">
        <v>10939</v>
      </c>
      <c r="Q508" t="s">
        <v>42</v>
      </c>
      <c r="R508" t="b">
        <v>1</v>
      </c>
      <c r="S508" s="2">
        <v>41827</v>
      </c>
      <c r="V508" s="2">
        <v>44392</v>
      </c>
    </row>
    <row r="509" spans="11:22" x14ac:dyDescent="0.35">
      <c r="K509" s="7" t="s">
        <v>10925</v>
      </c>
      <c r="L509" t="s">
        <v>10926</v>
      </c>
      <c r="M509" t="s">
        <v>10</v>
      </c>
      <c r="N509" t="s">
        <v>10925</v>
      </c>
      <c r="Q509" t="s">
        <v>42</v>
      </c>
      <c r="R509" t="b">
        <v>1</v>
      </c>
      <c r="S509" s="2">
        <v>41827</v>
      </c>
    </row>
    <row r="510" spans="11:22" x14ac:dyDescent="0.35">
      <c r="K510" s="7" t="s">
        <v>10929</v>
      </c>
      <c r="L510" t="s">
        <v>10930</v>
      </c>
      <c r="M510" t="s">
        <v>10</v>
      </c>
      <c r="N510" t="s">
        <v>10929</v>
      </c>
      <c r="Q510" t="s">
        <v>42</v>
      </c>
      <c r="R510" t="b">
        <v>1</v>
      </c>
      <c r="S510" s="2">
        <v>41827</v>
      </c>
    </row>
    <row r="511" spans="11:22" x14ac:dyDescent="0.35">
      <c r="K511" s="7" t="s">
        <v>10942</v>
      </c>
      <c r="L511" t="s">
        <v>497</v>
      </c>
      <c r="M511" t="s">
        <v>10</v>
      </c>
      <c r="N511" t="s">
        <v>10942</v>
      </c>
      <c r="Q511" t="s">
        <v>42</v>
      </c>
      <c r="R511" t="b">
        <v>1</v>
      </c>
      <c r="S511" s="2">
        <v>41827</v>
      </c>
    </row>
    <row r="512" spans="11:22" x14ac:dyDescent="0.35">
      <c r="K512" s="7" t="s">
        <v>10927</v>
      </c>
      <c r="L512" t="s">
        <v>474</v>
      </c>
      <c r="M512" t="s">
        <v>10</v>
      </c>
      <c r="N512" t="s">
        <v>10927</v>
      </c>
      <c r="Q512" t="s">
        <v>42</v>
      </c>
      <c r="R512" t="b">
        <v>1</v>
      </c>
      <c r="S512" s="2">
        <v>41827</v>
      </c>
    </row>
    <row r="513" spans="11:19" x14ac:dyDescent="0.35">
      <c r="K513" s="7" t="s">
        <v>10931</v>
      </c>
      <c r="L513" t="s">
        <v>10932</v>
      </c>
      <c r="M513" t="s">
        <v>10</v>
      </c>
      <c r="N513" t="s">
        <v>10931</v>
      </c>
      <c r="Q513" t="s">
        <v>42</v>
      </c>
      <c r="R513" t="b">
        <v>1</v>
      </c>
      <c r="S513" s="2">
        <v>41827</v>
      </c>
    </row>
    <row r="514" spans="11:19" x14ac:dyDescent="0.35">
      <c r="K514" s="7" t="s">
        <v>10937</v>
      </c>
      <c r="L514" t="s">
        <v>483</v>
      </c>
      <c r="M514" t="s">
        <v>10</v>
      </c>
      <c r="N514" t="s">
        <v>10937</v>
      </c>
      <c r="Q514" t="s">
        <v>42</v>
      </c>
      <c r="R514" t="b">
        <v>1</v>
      </c>
      <c r="S514" s="2">
        <v>41827</v>
      </c>
    </row>
    <row r="515" spans="11:19" x14ac:dyDescent="0.35">
      <c r="K515" s="7" t="s">
        <v>10938</v>
      </c>
      <c r="L515" t="s">
        <v>487</v>
      </c>
      <c r="M515" t="s">
        <v>10</v>
      </c>
      <c r="N515" t="s">
        <v>10938</v>
      </c>
      <c r="Q515" t="s">
        <v>42</v>
      </c>
      <c r="R515" t="b">
        <v>1</v>
      </c>
      <c r="S515" s="2">
        <v>41827</v>
      </c>
    </row>
    <row r="516" spans="11:19" x14ac:dyDescent="0.35">
      <c r="K516" s="7" t="s">
        <v>10943</v>
      </c>
      <c r="L516" t="s">
        <v>10944</v>
      </c>
      <c r="M516" t="s">
        <v>10</v>
      </c>
      <c r="N516" t="s">
        <v>10943</v>
      </c>
      <c r="Q516" t="s">
        <v>42</v>
      </c>
      <c r="R516" t="b">
        <v>1</v>
      </c>
      <c r="S516" s="2">
        <v>41827</v>
      </c>
    </row>
    <row r="517" spans="11:19" x14ac:dyDescent="0.35">
      <c r="K517" s="7" t="s">
        <v>10945</v>
      </c>
      <c r="L517" t="s">
        <v>516</v>
      </c>
      <c r="M517" t="s">
        <v>10</v>
      </c>
      <c r="N517" t="s">
        <v>10945</v>
      </c>
      <c r="Q517" t="s">
        <v>42</v>
      </c>
      <c r="R517" t="b">
        <v>1</v>
      </c>
      <c r="S517" s="2">
        <v>41827</v>
      </c>
    </row>
    <row r="518" spans="11:19" x14ac:dyDescent="0.35">
      <c r="K518" s="7" t="s">
        <v>10948</v>
      </c>
      <c r="L518" t="s">
        <v>10949</v>
      </c>
      <c r="M518" t="s">
        <v>10</v>
      </c>
      <c r="N518" t="s">
        <v>10948</v>
      </c>
      <c r="Q518" t="s">
        <v>42</v>
      </c>
      <c r="R518" t="b">
        <v>1</v>
      </c>
      <c r="S518" s="2">
        <v>41827</v>
      </c>
    </row>
    <row r="519" spans="11:19" x14ac:dyDescent="0.35">
      <c r="K519" s="7" t="s">
        <v>10950</v>
      </c>
      <c r="L519" t="s">
        <v>10951</v>
      </c>
      <c r="M519" t="s">
        <v>10</v>
      </c>
      <c r="N519" t="s">
        <v>10950</v>
      </c>
      <c r="Q519" t="s">
        <v>42</v>
      </c>
      <c r="R519" t="b">
        <v>1</v>
      </c>
      <c r="S519" s="2">
        <v>41827</v>
      </c>
    </row>
    <row r="520" spans="11:19" x14ac:dyDescent="0.35">
      <c r="K520" s="7" t="s">
        <v>10698</v>
      </c>
      <c r="L520" t="s">
        <v>192</v>
      </c>
      <c r="M520" t="s">
        <v>10</v>
      </c>
      <c r="N520" t="s">
        <v>10698</v>
      </c>
      <c r="Q520" t="s">
        <v>42</v>
      </c>
      <c r="R520" t="b">
        <v>1</v>
      </c>
      <c r="S520" s="2">
        <v>41827</v>
      </c>
    </row>
    <row r="521" spans="11:19" x14ac:dyDescent="0.35">
      <c r="K521" s="7" t="s">
        <v>10959</v>
      </c>
      <c r="L521" t="s">
        <v>553</v>
      </c>
      <c r="M521" t="s">
        <v>10</v>
      </c>
      <c r="N521" t="s">
        <v>10959</v>
      </c>
      <c r="Q521" t="s">
        <v>42</v>
      </c>
      <c r="R521" t="b">
        <v>1</v>
      </c>
      <c r="S521" s="2">
        <v>41827</v>
      </c>
    </row>
    <row r="522" spans="11:19" x14ac:dyDescent="0.35">
      <c r="K522" s="7" t="s">
        <v>10845</v>
      </c>
      <c r="L522" t="s">
        <v>10846</v>
      </c>
      <c r="M522" t="s">
        <v>10</v>
      </c>
      <c r="N522" t="s">
        <v>10845</v>
      </c>
      <c r="Q522" t="s">
        <v>42</v>
      </c>
      <c r="R522" t="b">
        <v>1</v>
      </c>
      <c r="S522" s="2">
        <v>41827</v>
      </c>
    </row>
    <row r="523" spans="11:19" x14ac:dyDescent="0.35">
      <c r="K523" s="7" t="s">
        <v>10859</v>
      </c>
      <c r="L523" t="s">
        <v>361</v>
      </c>
      <c r="M523" t="s">
        <v>10</v>
      </c>
      <c r="N523" t="s">
        <v>10859</v>
      </c>
      <c r="Q523" t="s">
        <v>42</v>
      </c>
      <c r="R523" t="b">
        <v>1</v>
      </c>
      <c r="S523" s="2">
        <v>41827</v>
      </c>
    </row>
    <row r="524" spans="11:19" x14ac:dyDescent="0.35">
      <c r="K524" s="7" t="s">
        <v>10876</v>
      </c>
      <c r="L524" t="s">
        <v>10877</v>
      </c>
      <c r="M524" t="s">
        <v>10</v>
      </c>
      <c r="N524" t="s">
        <v>10876</v>
      </c>
      <c r="Q524" t="s">
        <v>42</v>
      </c>
      <c r="R524" t="b">
        <v>1</v>
      </c>
      <c r="S524" s="2">
        <v>41827</v>
      </c>
    </row>
    <row r="525" spans="11:19" x14ac:dyDescent="0.35">
      <c r="K525" s="7" t="s">
        <v>10936</v>
      </c>
      <c r="L525" t="s">
        <v>481</v>
      </c>
      <c r="M525" t="s">
        <v>10</v>
      </c>
      <c r="N525" t="s">
        <v>10936</v>
      </c>
      <c r="Q525" t="s">
        <v>42</v>
      </c>
      <c r="R525" t="b">
        <v>1</v>
      </c>
      <c r="S525" s="2">
        <v>41827</v>
      </c>
    </row>
    <row r="526" spans="11:19" x14ac:dyDescent="0.35">
      <c r="K526" s="7" t="s">
        <v>11008</v>
      </c>
      <c r="L526" t="s">
        <v>640</v>
      </c>
      <c r="M526" t="s">
        <v>10</v>
      </c>
      <c r="N526" t="s">
        <v>11008</v>
      </c>
      <c r="Q526" t="s">
        <v>42</v>
      </c>
      <c r="R526" t="b">
        <v>1</v>
      </c>
      <c r="S526" s="2">
        <v>41827</v>
      </c>
    </row>
    <row r="527" spans="11:19" x14ac:dyDescent="0.35">
      <c r="K527" s="7" t="s">
        <v>11018</v>
      </c>
      <c r="L527" t="s">
        <v>11019</v>
      </c>
      <c r="M527" t="s">
        <v>10</v>
      </c>
      <c r="N527" t="s">
        <v>11018</v>
      </c>
      <c r="Q527" t="s">
        <v>42</v>
      </c>
      <c r="R527" t="b">
        <v>1</v>
      </c>
      <c r="S527" s="2">
        <v>41827</v>
      </c>
    </row>
    <row r="528" spans="11:19" x14ac:dyDescent="0.35">
      <c r="K528" s="7" t="s">
        <v>10967</v>
      </c>
      <c r="L528" t="s">
        <v>557</v>
      </c>
      <c r="M528" t="s">
        <v>10</v>
      </c>
      <c r="N528" t="s">
        <v>10967</v>
      </c>
      <c r="Q528" t="s">
        <v>42</v>
      </c>
      <c r="R528" t="b">
        <v>1</v>
      </c>
      <c r="S528" s="2">
        <v>41827</v>
      </c>
    </row>
    <row r="529" spans="11:19" x14ac:dyDescent="0.35">
      <c r="K529" s="7" t="s">
        <v>10974</v>
      </c>
      <c r="L529" t="s">
        <v>565</v>
      </c>
      <c r="M529" t="s">
        <v>10</v>
      </c>
      <c r="N529" t="s">
        <v>10974</v>
      </c>
      <c r="Q529" t="s">
        <v>42</v>
      </c>
      <c r="R529" t="b">
        <v>1</v>
      </c>
      <c r="S529" s="2">
        <v>41827</v>
      </c>
    </row>
    <row r="530" spans="11:19" x14ac:dyDescent="0.35">
      <c r="K530" s="7" t="s">
        <v>10952</v>
      </c>
      <c r="L530" t="s">
        <v>544</v>
      </c>
      <c r="M530" t="s">
        <v>10</v>
      </c>
      <c r="N530" t="s">
        <v>10952</v>
      </c>
      <c r="Q530" t="s">
        <v>42</v>
      </c>
      <c r="R530" t="b">
        <v>1</v>
      </c>
      <c r="S530" s="2">
        <v>41827</v>
      </c>
    </row>
    <row r="531" spans="11:19" x14ac:dyDescent="0.35">
      <c r="K531" s="7" t="s">
        <v>10968</v>
      </c>
      <c r="L531" t="s">
        <v>559</v>
      </c>
      <c r="M531" t="s">
        <v>10</v>
      </c>
      <c r="N531" t="s">
        <v>10968</v>
      </c>
      <c r="Q531" t="s">
        <v>42</v>
      </c>
      <c r="R531" t="b">
        <v>1</v>
      </c>
      <c r="S531" s="2">
        <v>41827</v>
      </c>
    </row>
    <row r="532" spans="11:19" x14ac:dyDescent="0.35">
      <c r="K532" s="7" t="s">
        <v>10947</v>
      </c>
      <c r="L532" t="s">
        <v>534</v>
      </c>
      <c r="M532" t="s">
        <v>10</v>
      </c>
      <c r="N532" t="s">
        <v>10947</v>
      </c>
      <c r="Q532" t="s">
        <v>42</v>
      </c>
      <c r="R532" t="b">
        <v>1</v>
      </c>
      <c r="S532" s="2">
        <v>41827</v>
      </c>
    </row>
    <row r="533" spans="11:19" x14ac:dyDescent="0.35">
      <c r="K533" s="7" t="s">
        <v>10954</v>
      </c>
      <c r="L533" t="s">
        <v>122</v>
      </c>
      <c r="M533" t="s">
        <v>10</v>
      </c>
      <c r="N533" t="s">
        <v>10954</v>
      </c>
      <c r="Q533" t="s">
        <v>42</v>
      </c>
      <c r="R533" t="b">
        <v>1</v>
      </c>
      <c r="S533" s="2">
        <v>41827</v>
      </c>
    </row>
    <row r="534" spans="11:19" x14ac:dyDescent="0.35">
      <c r="K534" s="7" t="s">
        <v>10965</v>
      </c>
      <c r="L534" t="s">
        <v>10966</v>
      </c>
      <c r="M534" t="s">
        <v>10</v>
      </c>
      <c r="N534" t="s">
        <v>10965</v>
      </c>
      <c r="Q534" t="s">
        <v>42</v>
      </c>
      <c r="R534" t="b">
        <v>1</v>
      </c>
      <c r="S534" s="2">
        <v>41827</v>
      </c>
    </row>
    <row r="535" spans="11:19" x14ac:dyDescent="0.35">
      <c r="K535" s="7" t="s">
        <v>10957</v>
      </c>
      <c r="L535" t="s">
        <v>10958</v>
      </c>
      <c r="M535" t="s">
        <v>10</v>
      </c>
      <c r="N535" t="s">
        <v>10957</v>
      </c>
      <c r="Q535" t="s">
        <v>42</v>
      </c>
      <c r="R535" t="b">
        <v>1</v>
      </c>
      <c r="S535" s="2">
        <v>41827</v>
      </c>
    </row>
    <row r="536" spans="11:19" x14ac:dyDescent="0.35">
      <c r="K536" s="7" t="s">
        <v>10976</v>
      </c>
      <c r="L536" t="s">
        <v>573</v>
      </c>
      <c r="M536" t="s">
        <v>10</v>
      </c>
      <c r="N536" t="s">
        <v>10976</v>
      </c>
      <c r="Q536" t="s">
        <v>42</v>
      </c>
      <c r="R536" t="b">
        <v>1</v>
      </c>
      <c r="S536" s="2">
        <v>41827</v>
      </c>
    </row>
    <row r="537" spans="11:19" x14ac:dyDescent="0.35">
      <c r="K537" s="7" t="s">
        <v>10953</v>
      </c>
      <c r="L537" t="s">
        <v>546</v>
      </c>
      <c r="M537" t="s">
        <v>10</v>
      </c>
      <c r="N537" t="s">
        <v>10953</v>
      </c>
      <c r="Q537" t="s">
        <v>42</v>
      </c>
      <c r="R537" t="b">
        <v>1</v>
      </c>
      <c r="S537" s="2">
        <v>41827</v>
      </c>
    </row>
    <row r="538" spans="11:19" x14ac:dyDescent="0.35">
      <c r="K538" s="7" t="s">
        <v>10969</v>
      </c>
      <c r="L538" t="s">
        <v>561</v>
      </c>
      <c r="M538" t="s">
        <v>10</v>
      </c>
      <c r="N538" t="s">
        <v>10969</v>
      </c>
      <c r="Q538" t="s">
        <v>42</v>
      </c>
      <c r="R538" t="b">
        <v>1</v>
      </c>
      <c r="S538" s="2">
        <v>41827</v>
      </c>
    </row>
    <row r="539" spans="11:19" x14ac:dyDescent="0.35">
      <c r="K539" s="7" t="s">
        <v>11024</v>
      </c>
      <c r="L539" t="s">
        <v>763</v>
      </c>
      <c r="M539" t="s">
        <v>10</v>
      </c>
      <c r="N539" t="s">
        <v>11024</v>
      </c>
      <c r="Q539" t="s">
        <v>42</v>
      </c>
      <c r="R539" t="b">
        <v>1</v>
      </c>
      <c r="S539" s="2">
        <v>41827</v>
      </c>
    </row>
    <row r="540" spans="11:19" x14ac:dyDescent="0.35">
      <c r="K540" s="7" t="s">
        <v>10792</v>
      </c>
      <c r="L540" t="s">
        <v>10793</v>
      </c>
      <c r="M540" t="s">
        <v>10</v>
      </c>
      <c r="N540" t="s">
        <v>10792</v>
      </c>
      <c r="Q540" t="s">
        <v>42</v>
      </c>
      <c r="R540" t="b">
        <v>1</v>
      </c>
      <c r="S540" s="2">
        <v>41827</v>
      </c>
    </row>
    <row r="541" spans="11:19" x14ac:dyDescent="0.35">
      <c r="K541" s="7" t="s">
        <v>10861</v>
      </c>
      <c r="L541" t="s">
        <v>10862</v>
      </c>
      <c r="M541" t="s">
        <v>10</v>
      </c>
      <c r="N541" t="s">
        <v>10861</v>
      </c>
      <c r="Q541" t="s">
        <v>42</v>
      </c>
      <c r="R541" t="b">
        <v>1</v>
      </c>
      <c r="S541" s="2">
        <v>41827</v>
      </c>
    </row>
    <row r="542" spans="11:19" x14ac:dyDescent="0.35">
      <c r="K542" s="7" t="s">
        <v>10955</v>
      </c>
      <c r="L542" t="s">
        <v>549</v>
      </c>
      <c r="M542" t="s">
        <v>10</v>
      </c>
      <c r="N542" t="s">
        <v>10955</v>
      </c>
      <c r="Q542" t="s">
        <v>42</v>
      </c>
      <c r="R542" t="b">
        <v>1</v>
      </c>
      <c r="S542" s="2">
        <v>41827</v>
      </c>
    </row>
    <row r="543" spans="11:19" x14ac:dyDescent="0.35">
      <c r="K543" s="7" t="s">
        <v>10970</v>
      </c>
      <c r="L543" t="s">
        <v>10971</v>
      </c>
      <c r="M543" t="s">
        <v>10</v>
      </c>
      <c r="N543" t="s">
        <v>10970</v>
      </c>
      <c r="Q543" t="s">
        <v>42</v>
      </c>
      <c r="R543" t="b">
        <v>1</v>
      </c>
      <c r="S543" s="2">
        <v>41827</v>
      </c>
    </row>
    <row r="544" spans="11:19" x14ac:dyDescent="0.35">
      <c r="K544" s="7" t="s">
        <v>10961</v>
      </c>
      <c r="L544" t="s">
        <v>10962</v>
      </c>
      <c r="M544" t="s">
        <v>10</v>
      </c>
      <c r="N544" t="s">
        <v>10961</v>
      </c>
      <c r="Q544" t="s">
        <v>42</v>
      </c>
      <c r="R544" t="b">
        <v>1</v>
      </c>
      <c r="S544" s="2">
        <v>41827</v>
      </c>
    </row>
    <row r="545" spans="11:22" x14ac:dyDescent="0.35">
      <c r="K545" s="7" t="s">
        <v>10978</v>
      </c>
      <c r="L545" t="s">
        <v>577</v>
      </c>
      <c r="M545" t="s">
        <v>10</v>
      </c>
      <c r="N545" t="s">
        <v>10978</v>
      </c>
      <c r="Q545" t="s">
        <v>42</v>
      </c>
      <c r="R545" t="b">
        <v>1</v>
      </c>
      <c r="S545" s="2">
        <v>41827</v>
      </c>
      <c r="V545" s="2">
        <v>44392</v>
      </c>
    </row>
    <row r="546" spans="11:22" x14ac:dyDescent="0.35">
      <c r="K546" s="7" t="s">
        <v>10724</v>
      </c>
      <c r="L546" t="s">
        <v>206</v>
      </c>
      <c r="M546" t="s">
        <v>10</v>
      </c>
      <c r="N546" t="s">
        <v>10724</v>
      </c>
      <c r="Q546" t="s">
        <v>42</v>
      </c>
      <c r="R546" t="b">
        <v>1</v>
      </c>
      <c r="S546" s="2">
        <v>41827</v>
      </c>
    </row>
    <row r="547" spans="11:22" x14ac:dyDescent="0.35">
      <c r="K547" s="7" t="s">
        <v>10977</v>
      </c>
      <c r="L547" t="s">
        <v>575</v>
      </c>
      <c r="M547" t="s">
        <v>10</v>
      </c>
      <c r="N547" t="s">
        <v>10977</v>
      </c>
      <c r="Q547" t="s">
        <v>42</v>
      </c>
      <c r="R547" t="b">
        <v>1</v>
      </c>
      <c r="S547" s="2">
        <v>41827</v>
      </c>
    </row>
    <row r="548" spans="11:22" x14ac:dyDescent="0.35">
      <c r="K548" s="7" t="s">
        <v>10995</v>
      </c>
      <c r="L548" t="s">
        <v>606</v>
      </c>
      <c r="M548" t="s">
        <v>10</v>
      </c>
      <c r="N548" t="s">
        <v>10995</v>
      </c>
      <c r="Q548" t="s">
        <v>42</v>
      </c>
      <c r="R548" t="b">
        <v>1</v>
      </c>
      <c r="S548" s="2">
        <v>41827</v>
      </c>
    </row>
    <row r="549" spans="11:22" x14ac:dyDescent="0.35">
      <c r="K549" s="7" t="s">
        <v>10984</v>
      </c>
      <c r="L549" t="s">
        <v>10985</v>
      </c>
      <c r="M549" t="s">
        <v>10</v>
      </c>
      <c r="N549" t="s">
        <v>10984</v>
      </c>
      <c r="Q549" t="s">
        <v>42</v>
      </c>
      <c r="R549" t="b">
        <v>1</v>
      </c>
      <c r="S549" s="2">
        <v>41827</v>
      </c>
    </row>
    <row r="550" spans="11:22" x14ac:dyDescent="0.35">
      <c r="K550" s="7" t="s">
        <v>10996</v>
      </c>
      <c r="L550" t="s">
        <v>610</v>
      </c>
      <c r="M550" t="s">
        <v>10</v>
      </c>
      <c r="N550" t="s">
        <v>10996</v>
      </c>
      <c r="Q550" t="s">
        <v>42</v>
      </c>
      <c r="R550" t="b">
        <v>1</v>
      </c>
      <c r="S550" s="2">
        <v>41827</v>
      </c>
    </row>
    <row r="551" spans="11:22" x14ac:dyDescent="0.35">
      <c r="K551" s="7" t="s">
        <v>10983</v>
      </c>
      <c r="L551" t="s">
        <v>590</v>
      </c>
      <c r="M551" t="s">
        <v>10</v>
      </c>
      <c r="N551" t="s">
        <v>10983</v>
      </c>
      <c r="Q551" t="s">
        <v>42</v>
      </c>
      <c r="R551" t="b">
        <v>1</v>
      </c>
      <c r="S551" s="2">
        <v>41827</v>
      </c>
    </row>
    <row r="552" spans="11:22" x14ac:dyDescent="0.35">
      <c r="K552" s="7" t="s">
        <v>10987</v>
      </c>
      <c r="L552" t="s">
        <v>134</v>
      </c>
      <c r="M552" t="s">
        <v>10</v>
      </c>
      <c r="N552" t="s">
        <v>10987</v>
      </c>
      <c r="Q552" t="s">
        <v>42</v>
      </c>
      <c r="R552" t="b">
        <v>1</v>
      </c>
      <c r="S552" s="2">
        <v>41827</v>
      </c>
    </row>
    <row r="553" spans="11:22" x14ac:dyDescent="0.35">
      <c r="K553" s="7" t="s">
        <v>10982</v>
      </c>
      <c r="L553" t="s">
        <v>588</v>
      </c>
      <c r="M553" t="s">
        <v>10</v>
      </c>
      <c r="N553" t="s">
        <v>10982</v>
      </c>
      <c r="Q553" t="s">
        <v>42</v>
      </c>
      <c r="R553" t="b">
        <v>1</v>
      </c>
      <c r="S553" s="2">
        <v>41827</v>
      </c>
    </row>
    <row r="554" spans="11:22" x14ac:dyDescent="0.35">
      <c r="K554" s="7" t="s">
        <v>10986</v>
      </c>
      <c r="L554" t="s">
        <v>591</v>
      </c>
      <c r="M554" t="s">
        <v>10</v>
      </c>
      <c r="N554" t="s">
        <v>10986</v>
      </c>
      <c r="Q554" t="s">
        <v>42</v>
      </c>
      <c r="R554" t="b">
        <v>1</v>
      </c>
      <c r="S554" s="2">
        <v>41827</v>
      </c>
    </row>
    <row r="555" spans="11:22" x14ac:dyDescent="0.35">
      <c r="K555" s="7" t="s">
        <v>10991</v>
      </c>
      <c r="L555" t="s">
        <v>595</v>
      </c>
      <c r="M555" t="s">
        <v>10</v>
      </c>
      <c r="N555" t="s">
        <v>10991</v>
      </c>
      <c r="Q555" t="s">
        <v>42</v>
      </c>
      <c r="R555" t="b">
        <v>1</v>
      </c>
      <c r="S555" s="2">
        <v>41827</v>
      </c>
    </row>
    <row r="556" spans="11:22" x14ac:dyDescent="0.35">
      <c r="K556" s="7" t="s">
        <v>10993</v>
      </c>
      <c r="L556" t="s">
        <v>600</v>
      </c>
      <c r="M556" t="s">
        <v>10</v>
      </c>
      <c r="N556" t="s">
        <v>10993</v>
      </c>
      <c r="Q556" t="s">
        <v>42</v>
      </c>
      <c r="R556" t="b">
        <v>1</v>
      </c>
      <c r="S556" s="2">
        <v>41827</v>
      </c>
    </row>
    <row r="557" spans="11:22" x14ac:dyDescent="0.35">
      <c r="K557" s="7" t="s">
        <v>10989</v>
      </c>
      <c r="L557" t="s">
        <v>10990</v>
      </c>
      <c r="M557" t="s">
        <v>10</v>
      </c>
      <c r="N557" t="s">
        <v>10989</v>
      </c>
      <c r="Q557" t="s">
        <v>42</v>
      </c>
      <c r="R557" t="b">
        <v>1</v>
      </c>
      <c r="S557" s="2">
        <v>41827</v>
      </c>
    </row>
    <row r="558" spans="11:22" x14ac:dyDescent="0.35">
      <c r="K558" s="7" t="s">
        <v>10992</v>
      </c>
      <c r="L558" t="s">
        <v>138</v>
      </c>
      <c r="M558" t="s">
        <v>10</v>
      </c>
      <c r="N558" t="s">
        <v>10992</v>
      </c>
      <c r="Q558" t="s">
        <v>42</v>
      </c>
      <c r="R558" t="b">
        <v>1</v>
      </c>
      <c r="S558" s="2">
        <v>41827</v>
      </c>
    </row>
    <row r="559" spans="11:22" x14ac:dyDescent="0.35">
      <c r="K559" s="7" t="s">
        <v>10988</v>
      </c>
      <c r="L559" t="s">
        <v>593</v>
      </c>
      <c r="M559" t="s">
        <v>10</v>
      </c>
      <c r="N559" t="s">
        <v>10988</v>
      </c>
      <c r="Q559" t="s">
        <v>42</v>
      </c>
      <c r="R559" t="b">
        <v>1</v>
      </c>
      <c r="S559" s="2">
        <v>41827</v>
      </c>
    </row>
    <row r="560" spans="11:22" x14ac:dyDescent="0.35">
      <c r="K560" s="7" t="s">
        <v>10979</v>
      </c>
      <c r="L560" t="s">
        <v>582</v>
      </c>
      <c r="M560" t="s">
        <v>10</v>
      </c>
      <c r="N560" t="s">
        <v>10979</v>
      </c>
      <c r="Q560" t="s">
        <v>42</v>
      </c>
      <c r="R560" t="b">
        <v>1</v>
      </c>
      <c r="S560" s="2">
        <v>41827</v>
      </c>
    </row>
    <row r="561" spans="11:19" x14ac:dyDescent="0.35">
      <c r="K561" s="7" t="s">
        <v>10994</v>
      </c>
      <c r="L561" t="s">
        <v>604</v>
      </c>
      <c r="M561" t="s">
        <v>10</v>
      </c>
      <c r="N561" t="s">
        <v>10994</v>
      </c>
      <c r="Q561" t="s">
        <v>42</v>
      </c>
      <c r="R561" t="b">
        <v>1</v>
      </c>
      <c r="S561" s="2">
        <v>41827</v>
      </c>
    </row>
    <row r="562" spans="11:19" x14ac:dyDescent="0.35">
      <c r="K562" s="7" t="s">
        <v>10998</v>
      </c>
      <c r="L562" t="s">
        <v>622</v>
      </c>
      <c r="M562" t="s">
        <v>10</v>
      </c>
      <c r="N562" t="s">
        <v>10998</v>
      </c>
      <c r="Q562" t="s">
        <v>42</v>
      </c>
      <c r="R562" t="b">
        <v>1</v>
      </c>
      <c r="S562" s="2">
        <v>41827</v>
      </c>
    </row>
    <row r="563" spans="11:19" x14ac:dyDescent="0.35">
      <c r="K563" s="7" t="s">
        <v>10997</v>
      </c>
      <c r="L563" t="s">
        <v>612</v>
      </c>
      <c r="M563" t="s">
        <v>10</v>
      </c>
      <c r="N563" t="s">
        <v>10997</v>
      </c>
      <c r="Q563" t="s">
        <v>42</v>
      </c>
      <c r="R563" t="b">
        <v>1</v>
      </c>
      <c r="S563" s="2">
        <v>41827</v>
      </c>
    </row>
    <row r="564" spans="11:19" x14ac:dyDescent="0.35">
      <c r="K564" s="7" t="s">
        <v>10665</v>
      </c>
      <c r="L564" t="s">
        <v>160</v>
      </c>
      <c r="M564" t="s">
        <v>10</v>
      </c>
      <c r="N564" t="s">
        <v>10665</v>
      </c>
      <c r="Q564" t="s">
        <v>42</v>
      </c>
      <c r="R564" t="b">
        <v>1</v>
      </c>
      <c r="S564" s="2">
        <v>41827</v>
      </c>
    </row>
    <row r="565" spans="11:19" x14ac:dyDescent="0.35">
      <c r="K565" s="7" t="s">
        <v>11001</v>
      </c>
      <c r="L565" t="s">
        <v>630</v>
      </c>
      <c r="M565" t="s">
        <v>10</v>
      </c>
      <c r="N565" t="s">
        <v>11001</v>
      </c>
      <c r="Q565" t="s">
        <v>42</v>
      </c>
      <c r="R565" t="b">
        <v>1</v>
      </c>
      <c r="S565" s="2">
        <v>41827</v>
      </c>
    </row>
    <row r="566" spans="11:19" x14ac:dyDescent="0.35">
      <c r="K566" s="7" t="s">
        <v>10999</v>
      </c>
      <c r="L566" t="s">
        <v>11000</v>
      </c>
      <c r="M566" t="s">
        <v>10</v>
      </c>
      <c r="N566" t="s">
        <v>10999</v>
      </c>
      <c r="Q566" t="s">
        <v>42</v>
      </c>
      <c r="R566" t="b">
        <v>1</v>
      </c>
      <c r="S566" s="2">
        <v>41827</v>
      </c>
    </row>
    <row r="567" spans="11:19" x14ac:dyDescent="0.35">
      <c r="K567" s="7" t="s">
        <v>11002</v>
      </c>
      <c r="L567" t="s">
        <v>11003</v>
      </c>
      <c r="M567" t="s">
        <v>10</v>
      </c>
      <c r="N567" t="s">
        <v>11002</v>
      </c>
      <c r="Q567" t="s">
        <v>42</v>
      </c>
      <c r="R567" t="b">
        <v>1</v>
      </c>
      <c r="S567" s="2">
        <v>41827</v>
      </c>
    </row>
    <row r="568" spans="11:19" x14ac:dyDescent="0.35">
      <c r="K568" s="7" t="s">
        <v>11004</v>
      </c>
      <c r="L568" t="s">
        <v>11005</v>
      </c>
      <c r="M568" t="s">
        <v>10</v>
      </c>
      <c r="N568" t="s">
        <v>11004</v>
      </c>
      <c r="Q568" t="s">
        <v>42</v>
      </c>
      <c r="R568" t="b">
        <v>1</v>
      </c>
      <c r="S568" s="2">
        <v>41827</v>
      </c>
    </row>
    <row r="569" spans="11:19" x14ac:dyDescent="0.35">
      <c r="K569" s="7" t="s">
        <v>11014</v>
      </c>
      <c r="L569" t="s">
        <v>11015</v>
      </c>
      <c r="M569" t="s">
        <v>10</v>
      </c>
      <c r="N569" t="s">
        <v>11014</v>
      </c>
      <c r="Q569" t="s">
        <v>42</v>
      </c>
      <c r="R569" t="b">
        <v>1</v>
      </c>
      <c r="S569" s="2">
        <v>41827</v>
      </c>
    </row>
    <row r="570" spans="11:19" x14ac:dyDescent="0.35">
      <c r="K570" s="7" t="s">
        <v>11009</v>
      </c>
      <c r="L570" t="s">
        <v>11010</v>
      </c>
      <c r="M570" t="s">
        <v>10</v>
      </c>
      <c r="N570" t="s">
        <v>11009</v>
      </c>
      <c r="Q570" t="s">
        <v>42</v>
      </c>
      <c r="R570" t="b">
        <v>1</v>
      </c>
      <c r="S570" s="2">
        <v>41827</v>
      </c>
    </row>
    <row r="571" spans="11:19" x14ac:dyDescent="0.35">
      <c r="K571" s="7" t="s">
        <v>11013</v>
      </c>
      <c r="L571" t="s">
        <v>653</v>
      </c>
      <c r="M571" t="s">
        <v>10</v>
      </c>
      <c r="N571" t="s">
        <v>11013</v>
      </c>
      <c r="Q571" t="s">
        <v>42</v>
      </c>
      <c r="R571" t="b">
        <v>1</v>
      </c>
      <c r="S571" s="2">
        <v>41827</v>
      </c>
    </row>
    <row r="572" spans="11:19" x14ac:dyDescent="0.35">
      <c r="K572" s="7" t="s">
        <v>11011</v>
      </c>
      <c r="L572" t="s">
        <v>646</v>
      </c>
      <c r="M572" t="s">
        <v>10</v>
      </c>
      <c r="N572" t="s">
        <v>11011</v>
      </c>
      <c r="Q572" t="s">
        <v>42</v>
      </c>
      <c r="R572" t="b">
        <v>1</v>
      </c>
      <c r="S572" s="2">
        <v>41827</v>
      </c>
    </row>
    <row r="573" spans="11:19" x14ac:dyDescent="0.35">
      <c r="K573" s="7" t="s">
        <v>11012</v>
      </c>
      <c r="L573" t="s">
        <v>648</v>
      </c>
      <c r="M573" t="s">
        <v>10</v>
      </c>
      <c r="N573" t="s">
        <v>11012</v>
      </c>
      <c r="Q573" t="s">
        <v>42</v>
      </c>
      <c r="R573" t="b">
        <v>1</v>
      </c>
      <c r="S573" s="2">
        <v>41827</v>
      </c>
    </row>
    <row r="574" spans="11:19" x14ac:dyDescent="0.35">
      <c r="K574" s="7" t="s">
        <v>11016</v>
      </c>
      <c r="L574" t="s">
        <v>11017</v>
      </c>
      <c r="M574" t="s">
        <v>10</v>
      </c>
      <c r="N574" t="s">
        <v>11016</v>
      </c>
      <c r="Q574" t="s">
        <v>42</v>
      </c>
      <c r="R574" t="b">
        <v>1</v>
      </c>
      <c r="S574" s="2">
        <v>41827</v>
      </c>
    </row>
    <row r="575" spans="11:19" x14ac:dyDescent="0.35">
      <c r="K575" s="7" t="s">
        <v>10751</v>
      </c>
      <c r="L575" t="s">
        <v>10752</v>
      </c>
      <c r="M575" t="s">
        <v>10</v>
      </c>
      <c r="N575" t="s">
        <v>10751</v>
      </c>
      <c r="Q575" t="s">
        <v>42</v>
      </c>
      <c r="R575" t="b">
        <v>1</v>
      </c>
      <c r="S575" s="2">
        <v>41827</v>
      </c>
    </row>
    <row r="576" spans="11:19" x14ac:dyDescent="0.35">
      <c r="K576" s="7" t="s">
        <v>11022</v>
      </c>
      <c r="L576" t="s">
        <v>725</v>
      </c>
      <c r="M576" t="s">
        <v>10</v>
      </c>
      <c r="N576" t="s">
        <v>11022</v>
      </c>
      <c r="Q576" t="s">
        <v>42</v>
      </c>
      <c r="R576" t="b">
        <v>1</v>
      </c>
      <c r="S576" s="2">
        <v>41827</v>
      </c>
    </row>
    <row r="577" spans="11:21" x14ac:dyDescent="0.35">
      <c r="K577" s="7" t="s">
        <v>11025</v>
      </c>
      <c r="L577" t="s">
        <v>11026</v>
      </c>
      <c r="M577" t="s">
        <v>10</v>
      </c>
      <c r="N577" t="s">
        <v>11025</v>
      </c>
      <c r="Q577" t="s">
        <v>42</v>
      </c>
      <c r="R577" t="b">
        <v>1</v>
      </c>
      <c r="S577" s="2">
        <v>41827</v>
      </c>
    </row>
    <row r="578" spans="11:21" x14ac:dyDescent="0.35">
      <c r="K578" s="7" t="s">
        <v>11027</v>
      </c>
      <c r="L578" t="s">
        <v>11028</v>
      </c>
      <c r="M578" t="s">
        <v>10</v>
      </c>
      <c r="N578" t="s">
        <v>11027</v>
      </c>
      <c r="Q578" t="s">
        <v>42</v>
      </c>
      <c r="R578" t="b">
        <v>1</v>
      </c>
      <c r="S578" s="2">
        <v>41827</v>
      </c>
    </row>
    <row r="579" spans="11:21" x14ac:dyDescent="0.35">
      <c r="K579" s="7" t="s">
        <v>10972</v>
      </c>
      <c r="L579" t="s">
        <v>10973</v>
      </c>
      <c r="M579" t="s">
        <v>10</v>
      </c>
      <c r="N579" t="s">
        <v>10972</v>
      </c>
      <c r="Q579" t="s">
        <v>42</v>
      </c>
      <c r="R579" t="b">
        <v>1</v>
      </c>
      <c r="S579" s="2">
        <v>41827</v>
      </c>
    </row>
    <row r="580" spans="11:21" x14ac:dyDescent="0.35">
      <c r="K580" s="7" t="s">
        <v>11046</v>
      </c>
      <c r="L580" t="s">
        <v>8722</v>
      </c>
      <c r="M580" t="s">
        <v>10</v>
      </c>
      <c r="N580" t="s">
        <v>11046</v>
      </c>
      <c r="Q580" t="s">
        <v>42</v>
      </c>
      <c r="R580" t="b">
        <v>1</v>
      </c>
      <c r="S580" s="2">
        <v>43661</v>
      </c>
      <c r="U580" s="2">
        <v>44392</v>
      </c>
    </row>
    <row r="581" spans="11:21" x14ac:dyDescent="0.35">
      <c r="K581" s="8" t="s">
        <v>11047</v>
      </c>
      <c r="L581" t="s">
        <v>8724</v>
      </c>
      <c r="M581" t="s">
        <v>10</v>
      </c>
      <c r="N581" t="s">
        <v>11047</v>
      </c>
      <c r="Q581" t="s">
        <v>42</v>
      </c>
      <c r="R581" t="b">
        <v>1</v>
      </c>
      <c r="S581" s="2">
        <v>43661</v>
      </c>
      <c r="U581" s="2">
        <v>44392</v>
      </c>
    </row>
    <row r="582" spans="11:21" x14ac:dyDescent="0.35">
      <c r="K582" s="7" t="s">
        <v>11043</v>
      </c>
      <c r="L582" t="s">
        <v>8716</v>
      </c>
      <c r="M582" t="s">
        <v>10</v>
      </c>
      <c r="N582" t="s">
        <v>11043</v>
      </c>
      <c r="Q582" t="s">
        <v>42</v>
      </c>
      <c r="R582" t="b">
        <v>1</v>
      </c>
      <c r="S582" s="2">
        <v>43661</v>
      </c>
    </row>
    <row r="583" spans="11:21" x14ac:dyDescent="0.35">
      <c r="K583" s="7" t="s">
        <v>11044</v>
      </c>
      <c r="L583" t="s">
        <v>8718</v>
      </c>
      <c r="M583" t="s">
        <v>10</v>
      </c>
      <c r="N583" t="s">
        <v>11044</v>
      </c>
      <c r="Q583" t="s">
        <v>42</v>
      </c>
      <c r="R583" t="b">
        <v>1</v>
      </c>
      <c r="S583" s="2">
        <v>43661</v>
      </c>
    </row>
    <row r="584" spans="11:21" x14ac:dyDescent="0.35">
      <c r="K584" s="7" t="s">
        <v>11045</v>
      </c>
      <c r="L584" t="s">
        <v>8720</v>
      </c>
      <c r="M584" t="s">
        <v>10</v>
      </c>
      <c r="N584" t="s">
        <v>11045</v>
      </c>
      <c r="Q584" t="s">
        <v>42</v>
      </c>
      <c r="R584" t="b">
        <v>1</v>
      </c>
      <c r="S584" s="2">
        <v>43661</v>
      </c>
    </row>
    <row r="585" spans="11:21" x14ac:dyDescent="0.35">
      <c r="K585" t="s">
        <v>11333</v>
      </c>
      <c r="M585" t="s">
        <v>10</v>
      </c>
      <c r="S585" s="2">
        <v>42277</v>
      </c>
    </row>
    <row r="586" spans="11:21" x14ac:dyDescent="0.35">
      <c r="K586" s="6" t="s">
        <v>11029</v>
      </c>
      <c r="L586" t="s">
        <v>1116</v>
      </c>
      <c r="M586" t="s">
        <v>10</v>
      </c>
      <c r="N586" t="s">
        <v>11029</v>
      </c>
      <c r="P586" t="s">
        <v>8991</v>
      </c>
      <c r="Q586" t="s">
        <v>42</v>
      </c>
      <c r="R586" t="b">
        <v>1</v>
      </c>
      <c r="S586" s="2">
        <v>41827</v>
      </c>
    </row>
    <row r="587" spans="11:21" x14ac:dyDescent="0.35">
      <c r="K587" s="7" t="s">
        <v>11298</v>
      </c>
      <c r="L587" t="s">
        <v>8930</v>
      </c>
      <c r="M587" t="s">
        <v>10</v>
      </c>
      <c r="N587" t="s">
        <v>11298</v>
      </c>
      <c r="P587" t="s">
        <v>8991</v>
      </c>
      <c r="Q587" t="s">
        <v>8992</v>
      </c>
      <c r="R587" t="b">
        <v>1</v>
      </c>
      <c r="S587" s="2">
        <v>42277</v>
      </c>
    </row>
    <row r="588" spans="11:21" x14ac:dyDescent="0.35">
      <c r="K588" s="8" t="s">
        <v>11083</v>
      </c>
      <c r="L588" t="s">
        <v>1171</v>
      </c>
      <c r="M588" t="s">
        <v>10</v>
      </c>
      <c r="N588" t="s">
        <v>11083</v>
      </c>
      <c r="Q588" t="s">
        <v>8992</v>
      </c>
      <c r="R588" t="b">
        <v>1</v>
      </c>
      <c r="S588" s="2">
        <v>41827</v>
      </c>
    </row>
    <row r="589" spans="11:21" x14ac:dyDescent="0.35">
      <c r="K589" s="8" t="s">
        <v>11118</v>
      </c>
      <c r="L589" t="s">
        <v>8884</v>
      </c>
      <c r="M589" t="s">
        <v>10</v>
      </c>
      <c r="N589" t="s">
        <v>11118</v>
      </c>
      <c r="P589" t="s">
        <v>8991</v>
      </c>
      <c r="Q589" t="s">
        <v>8992</v>
      </c>
      <c r="R589" t="b">
        <v>1</v>
      </c>
      <c r="S589" s="2">
        <v>41827</v>
      </c>
    </row>
    <row r="590" spans="11:21" x14ac:dyDescent="0.35">
      <c r="K590" s="9" t="s">
        <v>10588</v>
      </c>
      <c r="L590" t="s">
        <v>8686</v>
      </c>
      <c r="M590" t="s">
        <v>10</v>
      </c>
      <c r="N590" t="s">
        <v>10588</v>
      </c>
      <c r="Q590" t="s">
        <v>8992</v>
      </c>
      <c r="R590" t="b">
        <v>1</v>
      </c>
      <c r="S590" s="2">
        <v>41827</v>
      </c>
      <c r="U590" s="2">
        <v>41639</v>
      </c>
    </row>
    <row r="591" spans="11:21" x14ac:dyDescent="0.35">
      <c r="K591" s="9" t="s">
        <v>10599</v>
      </c>
      <c r="L591" t="s">
        <v>8802</v>
      </c>
      <c r="M591" t="s">
        <v>10</v>
      </c>
      <c r="N591" t="s">
        <v>10599</v>
      </c>
      <c r="Q591" t="s">
        <v>8992</v>
      </c>
      <c r="R591" t="b">
        <v>1</v>
      </c>
      <c r="S591" s="2">
        <v>41827</v>
      </c>
      <c r="U591" s="2">
        <v>41639</v>
      </c>
    </row>
    <row r="592" spans="11:21" x14ac:dyDescent="0.35">
      <c r="K592" s="9" t="s">
        <v>10610</v>
      </c>
      <c r="L592" t="s">
        <v>1150</v>
      </c>
      <c r="M592" t="s">
        <v>10</v>
      </c>
      <c r="N592" t="s">
        <v>10610</v>
      </c>
      <c r="Q592" t="s">
        <v>8992</v>
      </c>
      <c r="R592" t="b">
        <v>1</v>
      </c>
      <c r="S592" s="2">
        <v>41827</v>
      </c>
      <c r="U592" s="2">
        <v>41639</v>
      </c>
    </row>
    <row r="593" spans="11:22" x14ac:dyDescent="0.35">
      <c r="K593" s="9" t="s">
        <v>10621</v>
      </c>
      <c r="L593" t="s">
        <v>8864</v>
      </c>
      <c r="M593" t="s">
        <v>10</v>
      </c>
      <c r="N593" t="s">
        <v>10621</v>
      </c>
      <c r="Q593" t="s">
        <v>8992</v>
      </c>
      <c r="R593" t="b">
        <v>1</v>
      </c>
      <c r="S593" s="2">
        <v>41827</v>
      </c>
      <c r="U593" s="2">
        <v>41639</v>
      </c>
    </row>
    <row r="594" spans="11:22" x14ac:dyDescent="0.35">
      <c r="K594" s="9" t="s">
        <v>10625</v>
      </c>
      <c r="L594" t="s">
        <v>8910</v>
      </c>
      <c r="M594" t="s">
        <v>10</v>
      </c>
      <c r="N594" t="s">
        <v>10625</v>
      </c>
      <c r="Q594" t="s">
        <v>8992</v>
      </c>
      <c r="R594" t="b">
        <v>1</v>
      </c>
      <c r="S594" s="2">
        <v>41827</v>
      </c>
      <c r="U594" s="2">
        <v>41639</v>
      </c>
    </row>
    <row r="595" spans="11:22" x14ac:dyDescent="0.35">
      <c r="K595" s="7" t="s">
        <v>11299</v>
      </c>
      <c r="L595" t="s">
        <v>8932</v>
      </c>
      <c r="M595" t="s">
        <v>10</v>
      </c>
      <c r="N595" t="s">
        <v>11299</v>
      </c>
      <c r="Q595" t="s">
        <v>8992</v>
      </c>
      <c r="R595" t="b">
        <v>1</v>
      </c>
      <c r="S595" s="2">
        <v>42277</v>
      </c>
      <c r="U595" s="2">
        <v>42277</v>
      </c>
    </row>
    <row r="596" spans="11:22" x14ac:dyDescent="0.35">
      <c r="K596" t="s">
        <v>11334</v>
      </c>
      <c r="M596" t="s">
        <v>10</v>
      </c>
      <c r="S596" s="2">
        <v>42277</v>
      </c>
    </row>
    <row r="597" spans="11:22" x14ac:dyDescent="0.35">
      <c r="K597" s="6" t="s">
        <v>11029</v>
      </c>
      <c r="L597" t="s">
        <v>1116</v>
      </c>
      <c r="M597" t="s">
        <v>10</v>
      </c>
      <c r="N597" t="s">
        <v>11029</v>
      </c>
      <c r="P597" t="s">
        <v>8991</v>
      </c>
      <c r="Q597" t="s">
        <v>42</v>
      </c>
      <c r="R597" t="b">
        <v>1</v>
      </c>
      <c r="S597" s="2">
        <v>41827</v>
      </c>
    </row>
    <row r="598" spans="11:22" x14ac:dyDescent="0.35">
      <c r="K598" s="7" t="s">
        <v>11083</v>
      </c>
      <c r="L598" t="s">
        <v>1171</v>
      </c>
      <c r="M598" t="s">
        <v>10</v>
      </c>
      <c r="N598" t="s">
        <v>11083</v>
      </c>
      <c r="Q598" t="s">
        <v>8992</v>
      </c>
      <c r="R598" t="b">
        <v>1</v>
      </c>
      <c r="S598" s="2">
        <v>41827</v>
      </c>
    </row>
    <row r="599" spans="11:22" x14ac:dyDescent="0.35">
      <c r="K599" s="7" t="s">
        <v>11300</v>
      </c>
      <c r="L599" t="s">
        <v>1176</v>
      </c>
      <c r="M599" t="s">
        <v>10</v>
      </c>
      <c r="N599" t="s">
        <v>11300</v>
      </c>
      <c r="P599" t="s">
        <v>8991</v>
      </c>
      <c r="Q599" t="s">
        <v>8992</v>
      </c>
      <c r="R599" t="b">
        <v>1</v>
      </c>
      <c r="S599" s="2">
        <v>42277</v>
      </c>
    </row>
    <row r="600" spans="11:22" x14ac:dyDescent="0.35">
      <c r="K600" s="8" t="s">
        <v>11076</v>
      </c>
      <c r="L600" t="s">
        <v>1217</v>
      </c>
      <c r="M600" t="s">
        <v>10</v>
      </c>
      <c r="N600" t="s">
        <v>11076</v>
      </c>
      <c r="Q600" t="s">
        <v>8992</v>
      </c>
      <c r="R600" t="b">
        <v>1</v>
      </c>
      <c r="S600" s="2">
        <v>41827</v>
      </c>
    </row>
    <row r="601" spans="11:22" x14ac:dyDescent="0.35">
      <c r="K601" s="8" t="s">
        <v>11100</v>
      </c>
      <c r="L601" t="s">
        <v>8849</v>
      </c>
      <c r="M601" t="s">
        <v>10</v>
      </c>
      <c r="N601" t="s">
        <v>11100</v>
      </c>
      <c r="Q601" t="s">
        <v>8992</v>
      </c>
      <c r="R601" t="b">
        <v>1</v>
      </c>
      <c r="S601" s="2">
        <v>41827</v>
      </c>
    </row>
    <row r="602" spans="11:22" x14ac:dyDescent="0.35">
      <c r="K602" t="s">
        <v>11335</v>
      </c>
      <c r="M602" t="s">
        <v>10</v>
      </c>
      <c r="S602" s="2">
        <v>42277</v>
      </c>
    </row>
    <row r="603" spans="11:22" x14ac:dyDescent="0.35">
      <c r="K603" s="6" t="s">
        <v>11029</v>
      </c>
      <c r="L603" t="s">
        <v>1116</v>
      </c>
      <c r="M603" t="s">
        <v>10</v>
      </c>
      <c r="N603" t="s">
        <v>11029</v>
      </c>
      <c r="P603" t="s">
        <v>8991</v>
      </c>
      <c r="Q603" t="s">
        <v>42</v>
      </c>
      <c r="R603" t="b">
        <v>1</v>
      </c>
      <c r="S603" s="2">
        <v>41827</v>
      </c>
    </row>
    <row r="604" spans="11:22" x14ac:dyDescent="0.35">
      <c r="K604" s="7" t="s">
        <v>10445</v>
      </c>
      <c r="L604" t="s">
        <v>8935</v>
      </c>
      <c r="M604" t="s">
        <v>10</v>
      </c>
      <c r="N604" t="s">
        <v>10445</v>
      </c>
      <c r="Q604" t="s">
        <v>8992</v>
      </c>
      <c r="R604" t="b">
        <v>1</v>
      </c>
      <c r="S604" s="2">
        <v>42277</v>
      </c>
    </row>
    <row r="605" spans="11:22" x14ac:dyDescent="0.35">
      <c r="K605" s="7" t="s">
        <v>11301</v>
      </c>
      <c r="L605" t="s">
        <v>8937</v>
      </c>
      <c r="M605" t="s">
        <v>10</v>
      </c>
      <c r="N605" t="s">
        <v>11301</v>
      </c>
      <c r="P605" t="s">
        <v>8991</v>
      </c>
      <c r="Q605" t="s">
        <v>8992</v>
      </c>
      <c r="R605" t="b">
        <v>1</v>
      </c>
      <c r="S605" s="2">
        <v>42277</v>
      </c>
    </row>
    <row r="606" spans="11:22" x14ac:dyDescent="0.35">
      <c r="K606" s="8" t="s">
        <v>11302</v>
      </c>
      <c r="L606" t="s">
        <v>8939</v>
      </c>
      <c r="M606" t="s">
        <v>10</v>
      </c>
      <c r="N606" t="s">
        <v>11302</v>
      </c>
      <c r="Q606" t="s">
        <v>8992</v>
      </c>
      <c r="R606" t="b">
        <v>1</v>
      </c>
      <c r="S606" s="2">
        <v>42277</v>
      </c>
    </row>
    <row r="607" spans="11:22" x14ac:dyDescent="0.35">
      <c r="K607" t="s">
        <v>11336</v>
      </c>
      <c r="M607" t="s">
        <v>10</v>
      </c>
      <c r="S607" s="2">
        <v>42277</v>
      </c>
      <c r="V607" s="2">
        <v>44392</v>
      </c>
    </row>
    <row r="608" spans="11:22" x14ac:dyDescent="0.35">
      <c r="K608" s="6" t="s">
        <v>11029</v>
      </c>
      <c r="L608" t="s">
        <v>1116</v>
      </c>
      <c r="M608" t="s">
        <v>10</v>
      </c>
      <c r="N608" t="s">
        <v>11029</v>
      </c>
      <c r="Q608" t="s">
        <v>42</v>
      </c>
      <c r="R608" t="b">
        <v>0</v>
      </c>
      <c r="S608" s="2">
        <v>41827</v>
      </c>
    </row>
    <row r="609" spans="11:19" x14ac:dyDescent="0.35">
      <c r="K609" s="7" t="s">
        <v>10666</v>
      </c>
      <c r="L609" t="s">
        <v>161</v>
      </c>
      <c r="M609" t="s">
        <v>10</v>
      </c>
      <c r="N609" t="s">
        <v>10666</v>
      </c>
      <c r="Q609" t="s">
        <v>42</v>
      </c>
      <c r="R609" t="b">
        <v>1</v>
      </c>
      <c r="S609" s="2">
        <v>41827</v>
      </c>
    </row>
    <row r="610" spans="11:19" x14ac:dyDescent="0.35">
      <c r="K610" s="7" t="s">
        <v>10681</v>
      </c>
      <c r="L610" t="s">
        <v>179</v>
      </c>
      <c r="M610" t="s">
        <v>10</v>
      </c>
      <c r="N610" t="s">
        <v>10681</v>
      </c>
      <c r="Q610" t="s">
        <v>42</v>
      </c>
      <c r="R610" t="b">
        <v>1</v>
      </c>
      <c r="S610" s="2">
        <v>41827</v>
      </c>
    </row>
    <row r="611" spans="11:19" x14ac:dyDescent="0.35">
      <c r="K611" s="7" t="s">
        <v>10669</v>
      </c>
      <c r="L611" t="s">
        <v>169</v>
      </c>
      <c r="M611" t="s">
        <v>10</v>
      </c>
      <c r="N611" t="s">
        <v>10669</v>
      </c>
      <c r="Q611" t="s">
        <v>42</v>
      </c>
      <c r="R611" t="b">
        <v>1</v>
      </c>
      <c r="S611" s="2">
        <v>41827</v>
      </c>
    </row>
    <row r="612" spans="11:19" x14ac:dyDescent="0.35">
      <c r="K612" s="7" t="s">
        <v>10746</v>
      </c>
      <c r="L612" t="s">
        <v>257</v>
      </c>
      <c r="M612" t="s">
        <v>10</v>
      </c>
      <c r="N612" t="s">
        <v>10746</v>
      </c>
      <c r="Q612" t="s">
        <v>42</v>
      </c>
      <c r="R612" t="b">
        <v>1</v>
      </c>
      <c r="S612" s="2">
        <v>41827</v>
      </c>
    </row>
    <row r="613" spans="11:19" x14ac:dyDescent="0.35">
      <c r="K613" s="7" t="s">
        <v>10675</v>
      </c>
      <c r="L613" t="s">
        <v>175</v>
      </c>
      <c r="M613" t="s">
        <v>10</v>
      </c>
      <c r="N613" t="s">
        <v>10675</v>
      </c>
      <c r="Q613" t="s">
        <v>42</v>
      </c>
      <c r="R613" t="b">
        <v>1</v>
      </c>
      <c r="S613" s="2">
        <v>41827</v>
      </c>
    </row>
    <row r="614" spans="11:19" x14ac:dyDescent="0.35">
      <c r="K614" s="7" t="s">
        <v>10664</v>
      </c>
      <c r="L614" t="s">
        <v>158</v>
      </c>
      <c r="M614" t="s">
        <v>10</v>
      </c>
      <c r="N614" t="s">
        <v>10664</v>
      </c>
      <c r="Q614" t="s">
        <v>42</v>
      </c>
      <c r="R614" t="b">
        <v>1</v>
      </c>
      <c r="S614" s="2">
        <v>41827</v>
      </c>
    </row>
    <row r="615" spans="11:19" x14ac:dyDescent="0.35">
      <c r="K615" s="7" t="s">
        <v>10671</v>
      </c>
      <c r="L615" t="s">
        <v>44</v>
      </c>
      <c r="M615" t="s">
        <v>10</v>
      </c>
      <c r="N615" t="s">
        <v>10671</v>
      </c>
      <c r="Q615" t="s">
        <v>42</v>
      </c>
      <c r="R615" t="b">
        <v>1</v>
      </c>
      <c r="S615" s="2">
        <v>41827</v>
      </c>
    </row>
    <row r="616" spans="11:19" x14ac:dyDescent="0.35">
      <c r="K616" s="7" t="s">
        <v>10668</v>
      </c>
      <c r="L616" t="s">
        <v>167</v>
      </c>
      <c r="M616" t="s">
        <v>10</v>
      </c>
      <c r="N616" t="s">
        <v>10668</v>
      </c>
      <c r="Q616" t="s">
        <v>42</v>
      </c>
      <c r="R616" t="b">
        <v>1</v>
      </c>
      <c r="S616" s="2">
        <v>41827</v>
      </c>
    </row>
    <row r="617" spans="11:19" x14ac:dyDescent="0.35">
      <c r="K617" s="7" t="s">
        <v>10672</v>
      </c>
      <c r="L617" t="s">
        <v>10673</v>
      </c>
      <c r="M617" t="s">
        <v>10</v>
      </c>
      <c r="N617" t="s">
        <v>10672</v>
      </c>
      <c r="Q617" t="s">
        <v>42</v>
      </c>
      <c r="R617" t="b">
        <v>1</v>
      </c>
      <c r="S617" s="2">
        <v>41827</v>
      </c>
    </row>
    <row r="618" spans="11:19" x14ac:dyDescent="0.35">
      <c r="K618" s="7" t="s">
        <v>10667</v>
      </c>
      <c r="L618" t="s">
        <v>163</v>
      </c>
      <c r="M618" t="s">
        <v>10</v>
      </c>
      <c r="N618" t="s">
        <v>10667</v>
      </c>
      <c r="Q618" t="s">
        <v>42</v>
      </c>
      <c r="R618" t="b">
        <v>1</v>
      </c>
      <c r="S618" s="2">
        <v>41827</v>
      </c>
    </row>
    <row r="619" spans="11:19" x14ac:dyDescent="0.35">
      <c r="K619" s="7" t="s">
        <v>10674</v>
      </c>
      <c r="L619" t="s">
        <v>173</v>
      </c>
      <c r="M619" t="s">
        <v>10</v>
      </c>
      <c r="N619" t="s">
        <v>10674</v>
      </c>
      <c r="Q619" t="s">
        <v>42</v>
      </c>
      <c r="R619" t="b">
        <v>1</v>
      </c>
      <c r="S619" s="2">
        <v>41827</v>
      </c>
    </row>
    <row r="620" spans="11:19" x14ac:dyDescent="0.35">
      <c r="K620" s="7" t="s">
        <v>10670</v>
      </c>
      <c r="L620" t="s">
        <v>40</v>
      </c>
      <c r="M620" t="s">
        <v>10</v>
      </c>
      <c r="N620" t="s">
        <v>10670</v>
      </c>
      <c r="Q620" t="s">
        <v>42</v>
      </c>
      <c r="R620" t="b">
        <v>1</v>
      </c>
      <c r="S620" s="2">
        <v>41827</v>
      </c>
    </row>
    <row r="621" spans="11:19" x14ac:dyDescent="0.35">
      <c r="K621" s="7" t="s">
        <v>10679</v>
      </c>
      <c r="L621" t="s">
        <v>10680</v>
      </c>
      <c r="M621" t="s">
        <v>10</v>
      </c>
      <c r="N621" t="s">
        <v>10679</v>
      </c>
      <c r="Q621" t="s">
        <v>42</v>
      </c>
      <c r="R621" t="b">
        <v>1</v>
      </c>
      <c r="S621" s="2">
        <v>41827</v>
      </c>
    </row>
    <row r="622" spans="11:19" x14ac:dyDescent="0.35">
      <c r="K622" s="7" t="s">
        <v>10677</v>
      </c>
      <c r="L622" t="s">
        <v>10678</v>
      </c>
      <c r="M622" t="s">
        <v>10</v>
      </c>
      <c r="N622" t="s">
        <v>10677</v>
      </c>
      <c r="Q622" t="s">
        <v>42</v>
      </c>
      <c r="R622" t="b">
        <v>1</v>
      </c>
      <c r="S622" s="2">
        <v>41827</v>
      </c>
    </row>
    <row r="623" spans="11:19" x14ac:dyDescent="0.35">
      <c r="K623" s="7" t="s">
        <v>10676</v>
      </c>
      <c r="L623" t="s">
        <v>177</v>
      </c>
      <c r="M623" t="s">
        <v>10</v>
      </c>
      <c r="N623" t="s">
        <v>10676</v>
      </c>
      <c r="Q623" t="s">
        <v>42</v>
      </c>
      <c r="R623" t="b">
        <v>1</v>
      </c>
      <c r="S623" s="2">
        <v>41827</v>
      </c>
    </row>
    <row r="624" spans="11:19" x14ac:dyDescent="0.35">
      <c r="K624" s="7" t="s">
        <v>10682</v>
      </c>
      <c r="L624" t="s">
        <v>184</v>
      </c>
      <c r="M624" t="s">
        <v>10</v>
      </c>
      <c r="N624" t="s">
        <v>10682</v>
      </c>
      <c r="Q624" t="s">
        <v>42</v>
      </c>
      <c r="R624" t="b">
        <v>1</v>
      </c>
      <c r="S624" s="2">
        <v>41827</v>
      </c>
    </row>
    <row r="625" spans="11:19" x14ac:dyDescent="0.35">
      <c r="K625" s="7" t="s">
        <v>10708</v>
      </c>
      <c r="L625" t="s">
        <v>10709</v>
      </c>
      <c r="M625" t="s">
        <v>10</v>
      </c>
      <c r="N625" t="s">
        <v>10708</v>
      </c>
      <c r="Q625" t="s">
        <v>42</v>
      </c>
      <c r="R625" t="b">
        <v>1</v>
      </c>
      <c r="S625" s="2">
        <v>41827</v>
      </c>
    </row>
    <row r="626" spans="11:19" x14ac:dyDescent="0.35">
      <c r="K626" s="7" t="s">
        <v>10693</v>
      </c>
      <c r="L626" t="s">
        <v>10694</v>
      </c>
      <c r="M626" t="s">
        <v>10</v>
      </c>
      <c r="N626" t="s">
        <v>10693</v>
      </c>
      <c r="Q626" t="s">
        <v>42</v>
      </c>
      <c r="R626" t="b">
        <v>1</v>
      </c>
      <c r="S626" s="2">
        <v>41827</v>
      </c>
    </row>
    <row r="627" spans="11:19" x14ac:dyDescent="0.35">
      <c r="K627" s="7" t="s">
        <v>10686</v>
      </c>
      <c r="L627" t="s">
        <v>10687</v>
      </c>
      <c r="M627" t="s">
        <v>10</v>
      </c>
      <c r="N627" t="s">
        <v>10686</v>
      </c>
      <c r="Q627" t="s">
        <v>42</v>
      </c>
      <c r="R627" t="b">
        <v>1</v>
      </c>
      <c r="S627" s="2">
        <v>41827</v>
      </c>
    </row>
    <row r="628" spans="11:19" x14ac:dyDescent="0.35">
      <c r="K628" s="7" t="s">
        <v>10684</v>
      </c>
      <c r="L628" t="s">
        <v>10685</v>
      </c>
      <c r="M628" t="s">
        <v>10</v>
      </c>
      <c r="N628" t="s">
        <v>10684</v>
      </c>
      <c r="Q628" t="s">
        <v>42</v>
      </c>
      <c r="R628" t="b">
        <v>1</v>
      </c>
      <c r="S628" s="2">
        <v>41827</v>
      </c>
    </row>
    <row r="629" spans="11:19" x14ac:dyDescent="0.35">
      <c r="K629" s="7" t="s">
        <v>10715</v>
      </c>
      <c r="L629" t="s">
        <v>10716</v>
      </c>
      <c r="M629" t="s">
        <v>10</v>
      </c>
      <c r="N629" t="s">
        <v>10715</v>
      </c>
      <c r="Q629" t="s">
        <v>42</v>
      </c>
      <c r="R629" t="b">
        <v>1</v>
      </c>
      <c r="S629" s="2">
        <v>41827</v>
      </c>
    </row>
    <row r="630" spans="11:19" x14ac:dyDescent="0.35">
      <c r="K630" s="7" t="s">
        <v>10688</v>
      </c>
      <c r="L630" t="s">
        <v>188</v>
      </c>
      <c r="M630" t="s">
        <v>10</v>
      </c>
      <c r="N630" t="s">
        <v>10688</v>
      </c>
      <c r="Q630" t="s">
        <v>42</v>
      </c>
      <c r="R630" t="b">
        <v>1</v>
      </c>
      <c r="S630" s="2">
        <v>41827</v>
      </c>
    </row>
    <row r="631" spans="11:19" x14ac:dyDescent="0.35">
      <c r="K631" s="7" t="s">
        <v>10717</v>
      </c>
      <c r="L631" t="s">
        <v>10718</v>
      </c>
      <c r="M631" t="s">
        <v>10</v>
      </c>
      <c r="N631" t="s">
        <v>10717</v>
      </c>
      <c r="Q631" t="s">
        <v>42</v>
      </c>
      <c r="R631" t="b">
        <v>1</v>
      </c>
      <c r="S631" s="2">
        <v>41827</v>
      </c>
    </row>
    <row r="632" spans="11:19" x14ac:dyDescent="0.35">
      <c r="K632" s="7" t="s">
        <v>10696</v>
      </c>
      <c r="L632" t="s">
        <v>10697</v>
      </c>
      <c r="M632" t="s">
        <v>10</v>
      </c>
      <c r="N632" t="s">
        <v>10696</v>
      </c>
      <c r="Q632" t="s">
        <v>42</v>
      </c>
      <c r="R632" t="b">
        <v>1</v>
      </c>
      <c r="S632" s="2">
        <v>41827</v>
      </c>
    </row>
    <row r="633" spans="11:19" x14ac:dyDescent="0.35">
      <c r="K633" s="7" t="s">
        <v>10699</v>
      </c>
      <c r="L633" t="s">
        <v>10700</v>
      </c>
      <c r="M633" t="s">
        <v>10</v>
      </c>
      <c r="N633" t="s">
        <v>10699</v>
      </c>
      <c r="Q633" t="s">
        <v>42</v>
      </c>
      <c r="R633" t="b">
        <v>1</v>
      </c>
      <c r="S633" s="2">
        <v>41827</v>
      </c>
    </row>
    <row r="634" spans="11:19" x14ac:dyDescent="0.35">
      <c r="K634" s="7" t="s">
        <v>10710</v>
      </c>
      <c r="L634" t="s">
        <v>52</v>
      </c>
      <c r="M634" t="s">
        <v>10</v>
      </c>
      <c r="N634" t="s">
        <v>10710</v>
      </c>
      <c r="Q634" t="s">
        <v>42</v>
      </c>
      <c r="R634" t="b">
        <v>1</v>
      </c>
      <c r="S634" s="2">
        <v>41827</v>
      </c>
    </row>
    <row r="635" spans="11:19" x14ac:dyDescent="0.35">
      <c r="K635" s="7" t="s">
        <v>10703</v>
      </c>
      <c r="L635" t="s">
        <v>10704</v>
      </c>
      <c r="M635" t="s">
        <v>10</v>
      </c>
      <c r="N635" t="s">
        <v>10703</v>
      </c>
      <c r="Q635" t="s">
        <v>42</v>
      </c>
      <c r="R635" t="b">
        <v>1</v>
      </c>
      <c r="S635" s="2">
        <v>41827</v>
      </c>
    </row>
    <row r="636" spans="11:19" x14ac:dyDescent="0.35">
      <c r="K636" s="7" t="s">
        <v>10705</v>
      </c>
      <c r="L636" t="s">
        <v>10706</v>
      </c>
      <c r="M636" t="s">
        <v>10</v>
      </c>
      <c r="N636" t="s">
        <v>10705</v>
      </c>
      <c r="Q636" t="s">
        <v>42</v>
      </c>
      <c r="R636" t="b">
        <v>1</v>
      </c>
      <c r="S636" s="2">
        <v>41827</v>
      </c>
    </row>
    <row r="637" spans="11:19" x14ac:dyDescent="0.35">
      <c r="K637" s="7" t="s">
        <v>10683</v>
      </c>
      <c r="L637" t="s">
        <v>186</v>
      </c>
      <c r="M637" t="s">
        <v>10</v>
      </c>
      <c r="N637" t="s">
        <v>10683</v>
      </c>
      <c r="Q637" t="s">
        <v>42</v>
      </c>
      <c r="R637" t="b">
        <v>1</v>
      </c>
      <c r="S637" s="2">
        <v>41827</v>
      </c>
    </row>
    <row r="638" spans="11:19" x14ac:dyDescent="0.35">
      <c r="K638" s="7" t="s">
        <v>10713</v>
      </c>
      <c r="L638" t="s">
        <v>10714</v>
      </c>
      <c r="M638" t="s">
        <v>10</v>
      </c>
      <c r="N638" t="s">
        <v>10713</v>
      </c>
      <c r="Q638" t="s">
        <v>42</v>
      </c>
      <c r="R638" t="b">
        <v>1</v>
      </c>
      <c r="S638" s="2">
        <v>41827</v>
      </c>
    </row>
    <row r="639" spans="11:19" x14ac:dyDescent="0.35">
      <c r="K639" s="7" t="s">
        <v>10711</v>
      </c>
      <c r="L639" t="s">
        <v>10712</v>
      </c>
      <c r="M639" t="s">
        <v>10</v>
      </c>
      <c r="N639" t="s">
        <v>10711</v>
      </c>
      <c r="Q639" t="s">
        <v>42</v>
      </c>
      <c r="R639" t="b">
        <v>1</v>
      </c>
      <c r="S639" s="2">
        <v>41827</v>
      </c>
    </row>
    <row r="640" spans="11:19" x14ac:dyDescent="0.35">
      <c r="K640" s="7" t="s">
        <v>10707</v>
      </c>
      <c r="L640" t="s">
        <v>50</v>
      </c>
      <c r="M640" t="s">
        <v>10</v>
      </c>
      <c r="N640" t="s">
        <v>10707</v>
      </c>
      <c r="Q640" t="s">
        <v>42</v>
      </c>
      <c r="R640" t="b">
        <v>1</v>
      </c>
      <c r="S640" s="2">
        <v>41827</v>
      </c>
    </row>
    <row r="641" spans="11:19" x14ac:dyDescent="0.35">
      <c r="K641" s="7" t="s">
        <v>10821</v>
      </c>
      <c r="L641" t="s">
        <v>340</v>
      </c>
      <c r="M641" t="s">
        <v>10</v>
      </c>
      <c r="N641" t="s">
        <v>10821</v>
      </c>
      <c r="Q641" t="s">
        <v>42</v>
      </c>
      <c r="R641" t="b">
        <v>1</v>
      </c>
      <c r="S641" s="2">
        <v>41827</v>
      </c>
    </row>
    <row r="642" spans="11:19" x14ac:dyDescent="0.35">
      <c r="K642" s="7" t="s">
        <v>10701</v>
      </c>
      <c r="L642" t="s">
        <v>10702</v>
      </c>
      <c r="M642" t="s">
        <v>10</v>
      </c>
      <c r="N642" t="s">
        <v>10701</v>
      </c>
      <c r="Q642" t="s">
        <v>42</v>
      </c>
      <c r="R642" t="b">
        <v>1</v>
      </c>
      <c r="S642" s="2">
        <v>41827</v>
      </c>
    </row>
    <row r="643" spans="11:19" x14ac:dyDescent="0.35">
      <c r="K643" s="7" t="s">
        <v>10691</v>
      </c>
      <c r="L643" t="s">
        <v>10692</v>
      </c>
      <c r="M643" t="s">
        <v>10</v>
      </c>
      <c r="N643" t="s">
        <v>10691</v>
      </c>
      <c r="Q643" t="s">
        <v>42</v>
      </c>
      <c r="R643" t="b">
        <v>1</v>
      </c>
      <c r="S643" s="2">
        <v>41827</v>
      </c>
    </row>
    <row r="644" spans="11:19" x14ac:dyDescent="0.35">
      <c r="K644" s="7" t="s">
        <v>10689</v>
      </c>
      <c r="L644" t="s">
        <v>10690</v>
      </c>
      <c r="M644" t="s">
        <v>10</v>
      </c>
      <c r="N644" t="s">
        <v>10689</v>
      </c>
      <c r="Q644" t="s">
        <v>42</v>
      </c>
      <c r="R644" t="b">
        <v>1</v>
      </c>
      <c r="S644" s="2">
        <v>41827</v>
      </c>
    </row>
    <row r="645" spans="11:19" x14ac:dyDescent="0.35">
      <c r="K645" s="7" t="s">
        <v>10695</v>
      </c>
      <c r="L645" t="s">
        <v>190</v>
      </c>
      <c r="M645" t="s">
        <v>10</v>
      </c>
      <c r="N645" t="s">
        <v>10695</v>
      </c>
      <c r="Q645" t="s">
        <v>42</v>
      </c>
      <c r="R645" t="b">
        <v>1</v>
      </c>
      <c r="S645" s="2">
        <v>41827</v>
      </c>
    </row>
    <row r="646" spans="11:19" x14ac:dyDescent="0.35">
      <c r="K646" s="7" t="s">
        <v>10839</v>
      </c>
      <c r="L646" t="s">
        <v>10840</v>
      </c>
      <c r="M646" t="s">
        <v>10</v>
      </c>
      <c r="N646" t="s">
        <v>10839</v>
      </c>
      <c r="Q646" t="s">
        <v>42</v>
      </c>
      <c r="R646" t="b">
        <v>1</v>
      </c>
      <c r="S646" s="2">
        <v>41827</v>
      </c>
    </row>
    <row r="647" spans="11:19" x14ac:dyDescent="0.35">
      <c r="K647" s="7" t="s">
        <v>10728</v>
      </c>
      <c r="L647" t="s">
        <v>60</v>
      </c>
      <c r="M647" t="s">
        <v>10</v>
      </c>
      <c r="N647" t="s">
        <v>10728</v>
      </c>
      <c r="Q647" t="s">
        <v>42</v>
      </c>
      <c r="R647" t="b">
        <v>1</v>
      </c>
      <c r="S647" s="2">
        <v>41827</v>
      </c>
    </row>
    <row r="648" spans="11:19" x14ac:dyDescent="0.35">
      <c r="K648" s="7" t="s">
        <v>10719</v>
      </c>
      <c r="L648" t="s">
        <v>54</v>
      </c>
      <c r="M648" t="s">
        <v>10</v>
      </c>
      <c r="N648" t="s">
        <v>10719</v>
      </c>
      <c r="Q648" t="s">
        <v>42</v>
      </c>
      <c r="R648" t="b">
        <v>1</v>
      </c>
      <c r="S648" s="2">
        <v>41827</v>
      </c>
    </row>
    <row r="649" spans="11:19" x14ac:dyDescent="0.35">
      <c r="K649" s="7" t="s">
        <v>10733</v>
      </c>
      <c r="L649" t="s">
        <v>226</v>
      </c>
      <c r="M649" t="s">
        <v>10</v>
      </c>
      <c r="N649" t="s">
        <v>10733</v>
      </c>
      <c r="Q649" t="s">
        <v>42</v>
      </c>
      <c r="R649" t="b">
        <v>1</v>
      </c>
      <c r="S649" s="2">
        <v>41827</v>
      </c>
    </row>
    <row r="650" spans="11:19" x14ac:dyDescent="0.35">
      <c r="K650" s="7" t="s">
        <v>10853</v>
      </c>
      <c r="L650" t="s">
        <v>10854</v>
      </c>
      <c r="M650" t="s">
        <v>10</v>
      </c>
      <c r="N650" t="s">
        <v>10853</v>
      </c>
      <c r="Q650" t="s">
        <v>42</v>
      </c>
      <c r="R650" t="b">
        <v>1</v>
      </c>
      <c r="S650" s="2">
        <v>41827</v>
      </c>
    </row>
    <row r="651" spans="11:19" x14ac:dyDescent="0.35">
      <c r="K651" s="7" t="s">
        <v>10722</v>
      </c>
      <c r="L651" t="s">
        <v>203</v>
      </c>
      <c r="M651" t="s">
        <v>10</v>
      </c>
      <c r="N651" t="s">
        <v>10722</v>
      </c>
      <c r="Q651" t="s">
        <v>42</v>
      </c>
      <c r="R651" t="b">
        <v>1</v>
      </c>
      <c r="S651" s="2">
        <v>41827</v>
      </c>
    </row>
    <row r="652" spans="11:19" x14ac:dyDescent="0.35">
      <c r="K652" s="7" t="s">
        <v>10980</v>
      </c>
      <c r="L652" t="s">
        <v>128</v>
      </c>
      <c r="M652" t="s">
        <v>10</v>
      </c>
      <c r="N652" t="s">
        <v>10980</v>
      </c>
      <c r="Q652" t="s">
        <v>42</v>
      </c>
      <c r="R652" t="b">
        <v>1</v>
      </c>
      <c r="S652" s="2">
        <v>41827</v>
      </c>
    </row>
    <row r="653" spans="11:19" x14ac:dyDescent="0.35">
      <c r="K653" s="7" t="s">
        <v>10727</v>
      </c>
      <c r="L653" t="s">
        <v>214</v>
      </c>
      <c r="M653" t="s">
        <v>10</v>
      </c>
      <c r="N653" t="s">
        <v>10727</v>
      </c>
      <c r="Q653" t="s">
        <v>42</v>
      </c>
      <c r="R653" t="b">
        <v>1</v>
      </c>
      <c r="S653" s="2">
        <v>41827</v>
      </c>
    </row>
    <row r="654" spans="11:19" x14ac:dyDescent="0.35">
      <c r="K654" s="7" t="s">
        <v>10729</v>
      </c>
      <c r="L654" t="s">
        <v>62</v>
      </c>
      <c r="M654" t="s">
        <v>10</v>
      </c>
      <c r="N654" t="s">
        <v>10729</v>
      </c>
      <c r="Q654" t="s">
        <v>42</v>
      </c>
      <c r="R654" t="b">
        <v>1</v>
      </c>
      <c r="S654" s="2">
        <v>41827</v>
      </c>
    </row>
    <row r="655" spans="11:19" x14ac:dyDescent="0.35">
      <c r="K655" s="7" t="s">
        <v>10735</v>
      </c>
      <c r="L655" t="s">
        <v>230</v>
      </c>
      <c r="M655" t="s">
        <v>10</v>
      </c>
      <c r="N655" t="s">
        <v>10735</v>
      </c>
      <c r="Q655" t="s">
        <v>42</v>
      </c>
      <c r="R655" t="b">
        <v>1</v>
      </c>
      <c r="S655" s="2">
        <v>41827</v>
      </c>
    </row>
    <row r="656" spans="11:19" x14ac:dyDescent="0.35">
      <c r="K656" s="7" t="s">
        <v>10720</v>
      </c>
      <c r="L656" t="s">
        <v>198</v>
      </c>
      <c r="M656" t="s">
        <v>10</v>
      </c>
      <c r="N656" t="s">
        <v>10720</v>
      </c>
      <c r="Q656" t="s">
        <v>42</v>
      </c>
      <c r="R656" t="b">
        <v>1</v>
      </c>
      <c r="S656" s="2">
        <v>41827</v>
      </c>
    </row>
    <row r="657" spans="11:22" x14ac:dyDescent="0.35">
      <c r="K657" s="7" t="s">
        <v>10730</v>
      </c>
      <c r="L657" t="s">
        <v>217</v>
      </c>
      <c r="M657" t="s">
        <v>10</v>
      </c>
      <c r="N657" t="s">
        <v>10730</v>
      </c>
      <c r="Q657" t="s">
        <v>42</v>
      </c>
      <c r="R657" t="b">
        <v>1</v>
      </c>
      <c r="S657" s="2">
        <v>41827</v>
      </c>
    </row>
    <row r="658" spans="11:22" x14ac:dyDescent="0.35">
      <c r="K658" s="7" t="s">
        <v>10843</v>
      </c>
      <c r="L658" t="s">
        <v>10844</v>
      </c>
      <c r="M658" t="s">
        <v>10</v>
      </c>
      <c r="N658" t="s">
        <v>10843</v>
      </c>
      <c r="Q658" t="s">
        <v>42</v>
      </c>
      <c r="R658" t="b">
        <v>1</v>
      </c>
      <c r="S658" s="2">
        <v>41827</v>
      </c>
    </row>
    <row r="659" spans="11:22" x14ac:dyDescent="0.35">
      <c r="K659" s="7" t="s">
        <v>10723</v>
      </c>
      <c r="L659" t="s">
        <v>58</v>
      </c>
      <c r="M659" t="s">
        <v>10</v>
      </c>
      <c r="N659" t="s">
        <v>10723</v>
      </c>
      <c r="Q659" t="s">
        <v>42</v>
      </c>
      <c r="R659" t="b">
        <v>1</v>
      </c>
      <c r="S659" s="2">
        <v>41827</v>
      </c>
    </row>
    <row r="660" spans="11:22" x14ac:dyDescent="0.35">
      <c r="K660" s="7" t="s">
        <v>10721</v>
      </c>
      <c r="L660" t="s">
        <v>200</v>
      </c>
      <c r="M660" t="s">
        <v>10</v>
      </c>
      <c r="N660" t="s">
        <v>10721</v>
      </c>
      <c r="Q660" t="s">
        <v>42</v>
      </c>
      <c r="R660" t="b">
        <v>1</v>
      </c>
      <c r="S660" s="2">
        <v>41827</v>
      </c>
    </row>
    <row r="661" spans="11:22" x14ac:dyDescent="0.35">
      <c r="K661" s="7" t="s">
        <v>10726</v>
      </c>
      <c r="L661" t="s">
        <v>212</v>
      </c>
      <c r="M661" t="s">
        <v>10</v>
      </c>
      <c r="N661" t="s">
        <v>10726</v>
      </c>
      <c r="Q661" t="s">
        <v>42</v>
      </c>
      <c r="R661" t="b">
        <v>1</v>
      </c>
      <c r="S661" s="2">
        <v>41827</v>
      </c>
    </row>
    <row r="662" spans="11:22" x14ac:dyDescent="0.35">
      <c r="K662" s="7" t="s">
        <v>10731</v>
      </c>
      <c r="L662" t="s">
        <v>221</v>
      </c>
      <c r="M662" t="s">
        <v>10</v>
      </c>
      <c r="N662" t="s">
        <v>10731</v>
      </c>
      <c r="Q662" t="s">
        <v>42</v>
      </c>
      <c r="R662" t="b">
        <v>1</v>
      </c>
      <c r="S662" s="2">
        <v>41827</v>
      </c>
    </row>
    <row r="663" spans="11:22" x14ac:dyDescent="0.35">
      <c r="K663" s="7" t="s">
        <v>10725</v>
      </c>
      <c r="L663" t="s">
        <v>208</v>
      </c>
      <c r="M663" t="s">
        <v>10</v>
      </c>
      <c r="N663" t="s">
        <v>10725</v>
      </c>
      <c r="Q663" t="s">
        <v>42</v>
      </c>
      <c r="R663" t="b">
        <v>1</v>
      </c>
      <c r="S663" s="2">
        <v>41827</v>
      </c>
    </row>
    <row r="664" spans="11:22" x14ac:dyDescent="0.35">
      <c r="K664" s="7" t="s">
        <v>10808</v>
      </c>
      <c r="L664" t="s">
        <v>10809</v>
      </c>
      <c r="M664" t="s">
        <v>10</v>
      </c>
      <c r="N664" t="s">
        <v>10808</v>
      </c>
      <c r="Q664" t="s">
        <v>42</v>
      </c>
      <c r="R664" t="b">
        <v>1</v>
      </c>
      <c r="S664" s="2">
        <v>41827</v>
      </c>
    </row>
    <row r="665" spans="11:22" x14ac:dyDescent="0.35">
      <c r="K665" s="7" t="s">
        <v>10732</v>
      </c>
      <c r="L665" t="s">
        <v>66</v>
      </c>
      <c r="M665" t="s">
        <v>10</v>
      </c>
      <c r="N665" t="s">
        <v>10732</v>
      </c>
      <c r="Q665" t="s">
        <v>42</v>
      </c>
      <c r="R665" t="b">
        <v>1</v>
      </c>
      <c r="S665" s="2">
        <v>41827</v>
      </c>
    </row>
    <row r="666" spans="11:22" x14ac:dyDescent="0.35">
      <c r="K666" s="7" t="s">
        <v>10734</v>
      </c>
      <c r="L666" t="s">
        <v>228</v>
      </c>
      <c r="M666" t="s">
        <v>10</v>
      </c>
      <c r="N666" t="s">
        <v>10734</v>
      </c>
      <c r="Q666" t="s">
        <v>42</v>
      </c>
      <c r="R666" t="b">
        <v>1</v>
      </c>
      <c r="S666" s="2">
        <v>41827</v>
      </c>
    </row>
    <row r="667" spans="11:22" x14ac:dyDescent="0.35">
      <c r="K667" s="7" t="s">
        <v>10736</v>
      </c>
      <c r="L667" t="s">
        <v>232</v>
      </c>
      <c r="M667" t="s">
        <v>10</v>
      </c>
      <c r="N667" t="s">
        <v>10736</v>
      </c>
      <c r="Q667" t="s">
        <v>42</v>
      </c>
      <c r="R667" t="b">
        <v>1</v>
      </c>
      <c r="S667" s="2">
        <v>41827</v>
      </c>
    </row>
    <row r="668" spans="11:22" x14ac:dyDescent="0.35">
      <c r="K668" s="7" t="s">
        <v>10737</v>
      </c>
      <c r="L668" t="s">
        <v>234</v>
      </c>
      <c r="M668" t="s">
        <v>10</v>
      </c>
      <c r="N668" t="s">
        <v>10737</v>
      </c>
      <c r="Q668" t="s">
        <v>42</v>
      </c>
      <c r="R668" t="b">
        <v>1</v>
      </c>
      <c r="S668" s="2">
        <v>41827</v>
      </c>
      <c r="V668" s="2">
        <v>42931</v>
      </c>
    </row>
    <row r="669" spans="11:22" x14ac:dyDescent="0.35">
      <c r="K669" s="7" t="s">
        <v>10741</v>
      </c>
      <c r="L669" t="s">
        <v>10742</v>
      </c>
      <c r="M669" t="s">
        <v>10</v>
      </c>
      <c r="N669" t="s">
        <v>10741</v>
      </c>
      <c r="Q669" t="s">
        <v>42</v>
      </c>
      <c r="R669" t="b">
        <v>1</v>
      </c>
      <c r="S669" s="2">
        <v>41827</v>
      </c>
    </row>
    <row r="670" spans="11:22" x14ac:dyDescent="0.35">
      <c r="K670" s="7" t="s">
        <v>10739</v>
      </c>
      <c r="L670" t="s">
        <v>10740</v>
      </c>
      <c r="M670" t="s">
        <v>10</v>
      </c>
      <c r="N670" t="s">
        <v>10739</v>
      </c>
      <c r="Q670" t="s">
        <v>42</v>
      </c>
      <c r="R670" t="b">
        <v>1</v>
      </c>
      <c r="S670" s="2">
        <v>41827</v>
      </c>
    </row>
    <row r="671" spans="11:22" x14ac:dyDescent="0.35">
      <c r="K671" s="7" t="s">
        <v>10743</v>
      </c>
      <c r="L671" t="s">
        <v>10744</v>
      </c>
      <c r="M671" t="s">
        <v>10</v>
      </c>
      <c r="N671" t="s">
        <v>10743</v>
      </c>
      <c r="Q671" t="s">
        <v>42</v>
      </c>
      <c r="R671" t="b">
        <v>1</v>
      </c>
      <c r="S671" s="2">
        <v>41827</v>
      </c>
    </row>
    <row r="672" spans="11:22" x14ac:dyDescent="0.35">
      <c r="K672" s="7" t="s">
        <v>10745</v>
      </c>
      <c r="L672" t="s">
        <v>72</v>
      </c>
      <c r="M672" t="s">
        <v>10</v>
      </c>
      <c r="N672" t="s">
        <v>10745</v>
      </c>
      <c r="Q672" t="s">
        <v>42</v>
      </c>
      <c r="R672" t="b">
        <v>1</v>
      </c>
      <c r="S672" s="2">
        <v>41827</v>
      </c>
    </row>
    <row r="673" spans="11:19" x14ac:dyDescent="0.35">
      <c r="K673" s="7" t="s">
        <v>10747</v>
      </c>
      <c r="L673" t="s">
        <v>10748</v>
      </c>
      <c r="M673" t="s">
        <v>10</v>
      </c>
      <c r="N673" t="s">
        <v>10747</v>
      </c>
      <c r="Q673" t="s">
        <v>42</v>
      </c>
      <c r="R673" t="b">
        <v>1</v>
      </c>
      <c r="S673" s="2">
        <v>41827</v>
      </c>
    </row>
    <row r="674" spans="11:19" x14ac:dyDescent="0.35">
      <c r="K674" s="7" t="s">
        <v>10750</v>
      </c>
      <c r="L674" t="s">
        <v>269</v>
      </c>
      <c r="M674" t="s">
        <v>10</v>
      </c>
      <c r="N674" t="s">
        <v>10750</v>
      </c>
      <c r="Q674" t="s">
        <v>42</v>
      </c>
      <c r="R674" t="b">
        <v>1</v>
      </c>
      <c r="S674" s="2">
        <v>41827</v>
      </c>
    </row>
    <row r="675" spans="11:19" x14ac:dyDescent="0.35">
      <c r="K675" s="7" t="s">
        <v>10975</v>
      </c>
      <c r="L675" t="s">
        <v>569</v>
      </c>
      <c r="M675" t="s">
        <v>10</v>
      </c>
      <c r="N675" t="s">
        <v>10975</v>
      </c>
      <c r="Q675" t="s">
        <v>42</v>
      </c>
      <c r="R675" t="b">
        <v>1</v>
      </c>
      <c r="S675" s="2">
        <v>41827</v>
      </c>
    </row>
    <row r="676" spans="11:19" x14ac:dyDescent="0.35">
      <c r="K676" s="7" t="s">
        <v>10789</v>
      </c>
      <c r="L676" t="s">
        <v>10790</v>
      </c>
      <c r="M676" t="s">
        <v>10</v>
      </c>
      <c r="N676" t="s">
        <v>10789</v>
      </c>
      <c r="Q676" t="s">
        <v>42</v>
      </c>
      <c r="R676" t="b">
        <v>1</v>
      </c>
      <c r="S676" s="2">
        <v>41827</v>
      </c>
    </row>
    <row r="677" spans="11:19" x14ac:dyDescent="0.35">
      <c r="K677" s="7" t="s">
        <v>10753</v>
      </c>
      <c r="L677" t="s">
        <v>78</v>
      </c>
      <c r="M677" t="s">
        <v>10</v>
      </c>
      <c r="N677" t="s">
        <v>10753</v>
      </c>
      <c r="Q677" t="s">
        <v>42</v>
      </c>
      <c r="R677" t="b">
        <v>1</v>
      </c>
      <c r="S677" s="2">
        <v>41827</v>
      </c>
    </row>
    <row r="678" spans="11:19" x14ac:dyDescent="0.35">
      <c r="K678" s="7" t="s">
        <v>10749</v>
      </c>
      <c r="L678" t="s">
        <v>265</v>
      </c>
      <c r="M678" t="s">
        <v>10</v>
      </c>
      <c r="N678" t="s">
        <v>10749</v>
      </c>
      <c r="Q678" t="s">
        <v>42</v>
      </c>
      <c r="R678" t="b">
        <v>1</v>
      </c>
      <c r="S678" s="2">
        <v>41827</v>
      </c>
    </row>
    <row r="679" spans="11:19" x14ac:dyDescent="0.35">
      <c r="K679" s="7" t="s">
        <v>10755</v>
      </c>
      <c r="L679" t="s">
        <v>280</v>
      </c>
      <c r="M679" t="s">
        <v>10</v>
      </c>
      <c r="N679" t="s">
        <v>10755</v>
      </c>
      <c r="Q679" t="s">
        <v>42</v>
      </c>
      <c r="R679" t="b">
        <v>1</v>
      </c>
      <c r="S679" s="2">
        <v>41827</v>
      </c>
    </row>
    <row r="680" spans="11:19" x14ac:dyDescent="0.35">
      <c r="K680" s="7" t="s">
        <v>10760</v>
      </c>
      <c r="L680" t="s">
        <v>10761</v>
      </c>
      <c r="M680" t="s">
        <v>10</v>
      </c>
      <c r="N680" t="s">
        <v>10760</v>
      </c>
      <c r="Q680" t="s">
        <v>42</v>
      </c>
      <c r="R680" t="b">
        <v>1</v>
      </c>
      <c r="S680" s="2">
        <v>41827</v>
      </c>
    </row>
    <row r="681" spans="11:19" x14ac:dyDescent="0.35">
      <c r="K681" s="7" t="s">
        <v>10763</v>
      </c>
      <c r="L681" t="s">
        <v>10764</v>
      </c>
      <c r="M681" t="s">
        <v>10</v>
      </c>
      <c r="N681" t="s">
        <v>10763</v>
      </c>
      <c r="Q681" t="s">
        <v>42</v>
      </c>
      <c r="R681" t="b">
        <v>1</v>
      </c>
      <c r="S681" s="2">
        <v>41827</v>
      </c>
    </row>
    <row r="682" spans="11:19" x14ac:dyDescent="0.35">
      <c r="K682" s="7" t="s">
        <v>10759</v>
      </c>
      <c r="L682" t="s">
        <v>294</v>
      </c>
      <c r="M682" t="s">
        <v>10</v>
      </c>
      <c r="N682" t="s">
        <v>10759</v>
      </c>
      <c r="Q682" t="s">
        <v>42</v>
      </c>
      <c r="R682" t="b">
        <v>1</v>
      </c>
      <c r="S682" s="2">
        <v>41827</v>
      </c>
    </row>
    <row r="683" spans="11:19" x14ac:dyDescent="0.35">
      <c r="K683" s="7" t="s">
        <v>10758</v>
      </c>
      <c r="L683" t="s">
        <v>292</v>
      </c>
      <c r="M683" t="s">
        <v>10</v>
      </c>
      <c r="N683" t="s">
        <v>10758</v>
      </c>
      <c r="Q683" t="s">
        <v>42</v>
      </c>
      <c r="R683" t="b">
        <v>1</v>
      </c>
      <c r="S683" s="2">
        <v>41827</v>
      </c>
    </row>
    <row r="684" spans="11:19" x14ac:dyDescent="0.35">
      <c r="K684" s="7" t="s">
        <v>10765</v>
      </c>
      <c r="L684" t="s">
        <v>300</v>
      </c>
      <c r="M684" t="s">
        <v>10</v>
      </c>
      <c r="N684" t="s">
        <v>10765</v>
      </c>
      <c r="Q684" t="s">
        <v>42</v>
      </c>
      <c r="R684" t="b">
        <v>1</v>
      </c>
      <c r="S684" s="2">
        <v>41827</v>
      </c>
    </row>
    <row r="685" spans="11:19" x14ac:dyDescent="0.35">
      <c r="K685" s="7" t="s">
        <v>10773</v>
      </c>
      <c r="L685" t="s">
        <v>10774</v>
      </c>
      <c r="M685" t="s">
        <v>10</v>
      </c>
      <c r="N685" t="s">
        <v>10773</v>
      </c>
      <c r="Q685" t="s">
        <v>42</v>
      </c>
      <c r="R685" t="b">
        <v>1</v>
      </c>
      <c r="S685" s="2">
        <v>41827</v>
      </c>
    </row>
    <row r="686" spans="11:19" x14ac:dyDescent="0.35">
      <c r="K686" s="7" t="s">
        <v>10928</v>
      </c>
      <c r="L686" t="s">
        <v>476</v>
      </c>
      <c r="M686" t="s">
        <v>10</v>
      </c>
      <c r="N686" t="s">
        <v>10928</v>
      </c>
      <c r="Q686" t="s">
        <v>42</v>
      </c>
      <c r="R686" t="b">
        <v>1</v>
      </c>
      <c r="S686" s="2">
        <v>41827</v>
      </c>
    </row>
    <row r="687" spans="11:19" x14ac:dyDescent="0.35">
      <c r="K687" s="7" t="s">
        <v>10981</v>
      </c>
      <c r="L687" t="s">
        <v>130</v>
      </c>
      <c r="M687" t="s">
        <v>10</v>
      </c>
      <c r="N687" t="s">
        <v>10981</v>
      </c>
      <c r="Q687" t="s">
        <v>42</v>
      </c>
      <c r="R687" t="b">
        <v>1</v>
      </c>
      <c r="S687" s="2">
        <v>41827</v>
      </c>
    </row>
    <row r="688" spans="11:19" x14ac:dyDescent="0.35">
      <c r="K688" s="7" t="s">
        <v>10766</v>
      </c>
      <c r="L688" t="s">
        <v>84</v>
      </c>
      <c r="M688" t="s">
        <v>10</v>
      </c>
      <c r="N688" t="s">
        <v>10766</v>
      </c>
      <c r="Q688" t="s">
        <v>42</v>
      </c>
      <c r="R688" t="b">
        <v>1</v>
      </c>
      <c r="S688" s="2">
        <v>41827</v>
      </c>
    </row>
    <row r="689" spans="11:19" x14ac:dyDescent="0.35">
      <c r="K689" s="7" t="s">
        <v>10783</v>
      </c>
      <c r="L689" t="s">
        <v>10784</v>
      </c>
      <c r="M689" t="s">
        <v>10</v>
      </c>
      <c r="N689" t="s">
        <v>10783</v>
      </c>
      <c r="Q689" t="s">
        <v>42</v>
      </c>
      <c r="R689" t="b">
        <v>1</v>
      </c>
      <c r="S689" s="2">
        <v>41827</v>
      </c>
    </row>
    <row r="690" spans="11:19" x14ac:dyDescent="0.35">
      <c r="K690" s="7" t="s">
        <v>10771</v>
      </c>
      <c r="L690" t="s">
        <v>10772</v>
      </c>
      <c r="M690" t="s">
        <v>10</v>
      </c>
      <c r="N690" t="s">
        <v>10771</v>
      </c>
      <c r="Q690" t="s">
        <v>42</v>
      </c>
      <c r="R690" t="b">
        <v>1</v>
      </c>
      <c r="S690" s="2">
        <v>41827</v>
      </c>
    </row>
    <row r="691" spans="11:19" x14ac:dyDescent="0.35">
      <c r="K691" s="7" t="s">
        <v>10738</v>
      </c>
      <c r="L691" t="s">
        <v>242</v>
      </c>
      <c r="M691" t="s">
        <v>10</v>
      </c>
      <c r="N691" t="s">
        <v>10738</v>
      </c>
      <c r="Q691" t="s">
        <v>42</v>
      </c>
      <c r="R691" t="b">
        <v>1</v>
      </c>
      <c r="S691" s="2">
        <v>41827</v>
      </c>
    </row>
    <row r="692" spans="11:19" x14ac:dyDescent="0.35">
      <c r="K692" s="7" t="s">
        <v>10777</v>
      </c>
      <c r="L692" t="s">
        <v>10778</v>
      </c>
      <c r="M692" t="s">
        <v>10</v>
      </c>
      <c r="N692" t="s">
        <v>10777</v>
      </c>
      <c r="Q692" t="s">
        <v>42</v>
      </c>
      <c r="R692" t="b">
        <v>1</v>
      </c>
      <c r="S692" s="2">
        <v>41827</v>
      </c>
    </row>
    <row r="693" spans="11:19" x14ac:dyDescent="0.35">
      <c r="K693" s="7" t="s">
        <v>10791</v>
      </c>
      <c r="L693" t="s">
        <v>308</v>
      </c>
      <c r="M693" t="s">
        <v>10</v>
      </c>
      <c r="N693" t="s">
        <v>10791</v>
      </c>
      <c r="Q693" t="s">
        <v>42</v>
      </c>
      <c r="R693" t="b">
        <v>1</v>
      </c>
      <c r="S693" s="2">
        <v>41827</v>
      </c>
    </row>
    <row r="694" spans="11:19" x14ac:dyDescent="0.35">
      <c r="K694" s="7" t="s">
        <v>10781</v>
      </c>
      <c r="L694" t="s">
        <v>10782</v>
      </c>
      <c r="M694" t="s">
        <v>10</v>
      </c>
      <c r="N694" t="s">
        <v>10781</v>
      </c>
      <c r="Q694" t="s">
        <v>42</v>
      </c>
      <c r="R694" t="b">
        <v>1</v>
      </c>
      <c r="S694" s="2">
        <v>41827</v>
      </c>
    </row>
    <row r="695" spans="11:19" x14ac:dyDescent="0.35">
      <c r="K695" s="7" t="s">
        <v>10769</v>
      </c>
      <c r="L695" t="s">
        <v>10770</v>
      </c>
      <c r="M695" t="s">
        <v>10</v>
      </c>
      <c r="N695" t="s">
        <v>10769</v>
      </c>
      <c r="Q695" t="s">
        <v>42</v>
      </c>
      <c r="R695" t="b">
        <v>1</v>
      </c>
      <c r="S695" s="2">
        <v>41827</v>
      </c>
    </row>
    <row r="696" spans="11:19" x14ac:dyDescent="0.35">
      <c r="K696" s="7" t="s">
        <v>10787</v>
      </c>
      <c r="L696" t="s">
        <v>10788</v>
      </c>
      <c r="M696" t="s">
        <v>10</v>
      </c>
      <c r="N696" t="s">
        <v>10787</v>
      </c>
      <c r="Q696" t="s">
        <v>42</v>
      </c>
      <c r="R696" t="b">
        <v>1</v>
      </c>
      <c r="S696" s="2">
        <v>41827</v>
      </c>
    </row>
    <row r="697" spans="11:19" x14ac:dyDescent="0.35">
      <c r="K697" s="7" t="s">
        <v>10796</v>
      </c>
      <c r="L697" t="s">
        <v>10797</v>
      </c>
      <c r="M697" t="s">
        <v>10</v>
      </c>
      <c r="N697" t="s">
        <v>10796</v>
      </c>
      <c r="Q697" t="s">
        <v>42</v>
      </c>
      <c r="R697" t="b">
        <v>1</v>
      </c>
      <c r="S697" s="2">
        <v>41827</v>
      </c>
    </row>
    <row r="698" spans="11:19" x14ac:dyDescent="0.35">
      <c r="K698" s="7" t="s">
        <v>10794</v>
      </c>
      <c r="L698" t="s">
        <v>10795</v>
      </c>
      <c r="M698" t="s">
        <v>10</v>
      </c>
      <c r="N698" t="s">
        <v>10794</v>
      </c>
      <c r="Q698" t="s">
        <v>42</v>
      </c>
      <c r="R698" t="b">
        <v>1</v>
      </c>
      <c r="S698" s="2">
        <v>41827</v>
      </c>
    </row>
    <row r="699" spans="11:19" x14ac:dyDescent="0.35">
      <c r="K699" s="7" t="s">
        <v>10775</v>
      </c>
      <c r="L699" t="s">
        <v>10776</v>
      </c>
      <c r="M699" t="s">
        <v>10</v>
      </c>
      <c r="N699" t="s">
        <v>10775</v>
      </c>
      <c r="Q699" t="s">
        <v>42</v>
      </c>
      <c r="R699" t="b">
        <v>1</v>
      </c>
      <c r="S699" s="2">
        <v>41827</v>
      </c>
    </row>
    <row r="700" spans="11:19" x14ac:dyDescent="0.35">
      <c r="K700" s="7" t="s">
        <v>10785</v>
      </c>
      <c r="L700" t="s">
        <v>10786</v>
      </c>
      <c r="M700" t="s">
        <v>10</v>
      </c>
      <c r="N700" t="s">
        <v>10785</v>
      </c>
      <c r="Q700" t="s">
        <v>42</v>
      </c>
      <c r="R700" t="b">
        <v>1</v>
      </c>
      <c r="S700" s="2">
        <v>41827</v>
      </c>
    </row>
    <row r="701" spans="11:19" x14ac:dyDescent="0.35">
      <c r="K701" s="7" t="s">
        <v>10798</v>
      </c>
      <c r="L701" t="s">
        <v>10799</v>
      </c>
      <c r="M701" t="s">
        <v>10</v>
      </c>
      <c r="N701" t="s">
        <v>10798</v>
      </c>
      <c r="Q701" t="s">
        <v>42</v>
      </c>
      <c r="R701" t="b">
        <v>1</v>
      </c>
      <c r="S701" s="2">
        <v>41827</v>
      </c>
    </row>
    <row r="702" spans="11:19" x14ac:dyDescent="0.35">
      <c r="K702" s="7" t="s">
        <v>10800</v>
      </c>
      <c r="L702" t="s">
        <v>10801</v>
      </c>
      <c r="M702" t="s">
        <v>10</v>
      </c>
      <c r="N702" t="s">
        <v>10800</v>
      </c>
      <c r="Q702" t="s">
        <v>42</v>
      </c>
      <c r="R702" t="b">
        <v>1</v>
      </c>
      <c r="S702" s="2">
        <v>41827</v>
      </c>
    </row>
    <row r="703" spans="11:19" x14ac:dyDescent="0.35">
      <c r="K703" s="7" t="s">
        <v>10810</v>
      </c>
      <c r="L703" t="s">
        <v>10811</v>
      </c>
      <c r="M703" t="s">
        <v>10</v>
      </c>
      <c r="N703" t="s">
        <v>10810</v>
      </c>
      <c r="Q703" t="s">
        <v>42</v>
      </c>
      <c r="R703" t="b">
        <v>1</v>
      </c>
      <c r="S703" s="2">
        <v>41827</v>
      </c>
    </row>
    <row r="704" spans="11:19" x14ac:dyDescent="0.35">
      <c r="K704" s="7" t="s">
        <v>10804</v>
      </c>
      <c r="L704" t="s">
        <v>10805</v>
      </c>
      <c r="M704" t="s">
        <v>10</v>
      </c>
      <c r="N704" t="s">
        <v>10804</v>
      </c>
      <c r="Q704" t="s">
        <v>42</v>
      </c>
      <c r="R704" t="b">
        <v>1</v>
      </c>
      <c r="S704" s="2">
        <v>41827</v>
      </c>
    </row>
    <row r="705" spans="11:19" x14ac:dyDescent="0.35">
      <c r="K705" s="7" t="s">
        <v>11006</v>
      </c>
      <c r="L705" t="s">
        <v>11007</v>
      </c>
      <c r="M705" t="s">
        <v>10</v>
      </c>
      <c r="N705" t="s">
        <v>11006</v>
      </c>
      <c r="Q705" t="s">
        <v>42</v>
      </c>
      <c r="R705" t="b">
        <v>1</v>
      </c>
      <c r="S705" s="2">
        <v>41827</v>
      </c>
    </row>
    <row r="706" spans="11:19" x14ac:dyDescent="0.35">
      <c r="K706" s="7" t="s">
        <v>10806</v>
      </c>
      <c r="L706" t="s">
        <v>10807</v>
      </c>
      <c r="M706" t="s">
        <v>10</v>
      </c>
      <c r="N706" t="s">
        <v>10806</v>
      </c>
      <c r="Q706" t="s">
        <v>42</v>
      </c>
      <c r="R706" t="b">
        <v>1</v>
      </c>
      <c r="S706" s="2">
        <v>41827</v>
      </c>
    </row>
    <row r="707" spans="11:19" x14ac:dyDescent="0.35">
      <c r="K707" s="7" t="s">
        <v>10802</v>
      </c>
      <c r="L707" t="s">
        <v>10803</v>
      </c>
      <c r="M707" t="s">
        <v>10</v>
      </c>
      <c r="N707" t="s">
        <v>10802</v>
      </c>
      <c r="Q707" t="s">
        <v>42</v>
      </c>
      <c r="R707" t="b">
        <v>1</v>
      </c>
      <c r="S707" s="2">
        <v>41827</v>
      </c>
    </row>
    <row r="708" spans="11:19" x14ac:dyDescent="0.35">
      <c r="K708" s="7" t="s">
        <v>10812</v>
      </c>
      <c r="L708" t="s">
        <v>10813</v>
      </c>
      <c r="M708" t="s">
        <v>10</v>
      </c>
      <c r="N708" t="s">
        <v>10812</v>
      </c>
      <c r="Q708" t="s">
        <v>42</v>
      </c>
      <c r="R708" t="b">
        <v>1</v>
      </c>
      <c r="S708" s="2">
        <v>41827</v>
      </c>
    </row>
    <row r="709" spans="11:19" x14ac:dyDescent="0.35">
      <c r="K709" s="7" t="s">
        <v>10825</v>
      </c>
      <c r="L709" t="s">
        <v>346</v>
      </c>
      <c r="M709" t="s">
        <v>10</v>
      </c>
      <c r="N709" t="s">
        <v>10825</v>
      </c>
      <c r="Q709" t="s">
        <v>42</v>
      </c>
      <c r="R709" t="b">
        <v>1</v>
      </c>
      <c r="S709" s="2">
        <v>41827</v>
      </c>
    </row>
    <row r="710" spans="11:19" x14ac:dyDescent="0.35">
      <c r="K710" s="7" t="s">
        <v>10820</v>
      </c>
      <c r="L710" t="s">
        <v>338</v>
      </c>
      <c r="M710" t="s">
        <v>10</v>
      </c>
      <c r="N710" t="s">
        <v>10820</v>
      </c>
      <c r="Q710" t="s">
        <v>42</v>
      </c>
      <c r="R710" t="b">
        <v>1</v>
      </c>
      <c r="S710" s="2">
        <v>41827</v>
      </c>
    </row>
    <row r="711" spans="11:19" x14ac:dyDescent="0.35">
      <c r="K711" s="7" t="s">
        <v>10814</v>
      </c>
      <c r="L711" t="s">
        <v>86</v>
      </c>
      <c r="M711" t="s">
        <v>10</v>
      </c>
      <c r="N711" t="s">
        <v>10814</v>
      </c>
      <c r="Q711" t="s">
        <v>42</v>
      </c>
      <c r="R711" t="b">
        <v>1</v>
      </c>
      <c r="S711" s="2">
        <v>41827</v>
      </c>
    </row>
    <row r="712" spans="11:19" x14ac:dyDescent="0.35">
      <c r="K712" s="7" t="s">
        <v>10824</v>
      </c>
      <c r="L712" t="s">
        <v>344</v>
      </c>
      <c r="M712" t="s">
        <v>10</v>
      </c>
      <c r="N712" t="s">
        <v>10824</v>
      </c>
      <c r="Q712" t="s">
        <v>42</v>
      </c>
      <c r="R712" t="b">
        <v>1</v>
      </c>
      <c r="S712" s="2">
        <v>41827</v>
      </c>
    </row>
    <row r="713" spans="11:19" x14ac:dyDescent="0.35">
      <c r="K713" s="7" t="s">
        <v>10822</v>
      </c>
      <c r="L713" t="s">
        <v>10823</v>
      </c>
      <c r="M713" t="s">
        <v>10</v>
      </c>
      <c r="N713" t="s">
        <v>10822</v>
      </c>
      <c r="Q713" t="s">
        <v>42</v>
      </c>
      <c r="R713" t="b">
        <v>1</v>
      </c>
      <c r="S713" s="2">
        <v>41827</v>
      </c>
    </row>
    <row r="714" spans="11:19" x14ac:dyDescent="0.35">
      <c r="K714" s="7" t="s">
        <v>10815</v>
      </c>
      <c r="L714" t="s">
        <v>10816</v>
      </c>
      <c r="M714" t="s">
        <v>10</v>
      </c>
      <c r="N714" t="s">
        <v>10815</v>
      </c>
      <c r="Q714" t="s">
        <v>42</v>
      </c>
      <c r="R714" t="b">
        <v>1</v>
      </c>
      <c r="S714" s="2">
        <v>41827</v>
      </c>
    </row>
    <row r="715" spans="11:19" x14ac:dyDescent="0.35">
      <c r="K715" s="7" t="s">
        <v>10818</v>
      </c>
      <c r="L715" t="s">
        <v>10819</v>
      </c>
      <c r="M715" t="s">
        <v>10</v>
      </c>
      <c r="N715" t="s">
        <v>10818</v>
      </c>
      <c r="Q715" t="s">
        <v>42</v>
      </c>
      <c r="R715" t="b">
        <v>1</v>
      </c>
      <c r="S715" s="2">
        <v>41827</v>
      </c>
    </row>
    <row r="716" spans="11:19" x14ac:dyDescent="0.35">
      <c r="K716" s="7" t="s">
        <v>10817</v>
      </c>
      <c r="L716" t="s">
        <v>336</v>
      </c>
      <c r="M716" t="s">
        <v>10</v>
      </c>
      <c r="N716" t="s">
        <v>10817</v>
      </c>
      <c r="Q716" t="s">
        <v>42</v>
      </c>
      <c r="R716" t="b">
        <v>1</v>
      </c>
      <c r="S716" s="2">
        <v>41827</v>
      </c>
    </row>
    <row r="717" spans="11:19" x14ac:dyDescent="0.35">
      <c r="K717" s="7" t="s">
        <v>10826</v>
      </c>
      <c r="L717" t="s">
        <v>347</v>
      </c>
      <c r="M717" t="s">
        <v>10</v>
      </c>
      <c r="N717" t="s">
        <v>10826</v>
      </c>
      <c r="Q717" t="s">
        <v>42</v>
      </c>
      <c r="R717" t="b">
        <v>1</v>
      </c>
      <c r="S717" s="2">
        <v>41827</v>
      </c>
    </row>
    <row r="718" spans="11:19" x14ac:dyDescent="0.35">
      <c r="K718" s="7" t="s">
        <v>10829</v>
      </c>
      <c r="L718" t="s">
        <v>10830</v>
      </c>
      <c r="M718" t="s">
        <v>10</v>
      </c>
      <c r="N718" t="s">
        <v>10829</v>
      </c>
      <c r="Q718" t="s">
        <v>42</v>
      </c>
      <c r="R718" t="b">
        <v>1</v>
      </c>
      <c r="S718" s="2">
        <v>41827</v>
      </c>
    </row>
    <row r="719" spans="11:19" x14ac:dyDescent="0.35">
      <c r="K719" s="7" t="s">
        <v>10833</v>
      </c>
      <c r="L719" t="s">
        <v>10834</v>
      </c>
      <c r="M719" t="s">
        <v>10</v>
      </c>
      <c r="N719" t="s">
        <v>10833</v>
      </c>
      <c r="Q719" t="s">
        <v>42</v>
      </c>
      <c r="R719" t="b">
        <v>1</v>
      </c>
      <c r="S719" s="2">
        <v>41827</v>
      </c>
    </row>
    <row r="720" spans="11:19" x14ac:dyDescent="0.35">
      <c r="K720" s="7" t="s">
        <v>10827</v>
      </c>
      <c r="L720" t="s">
        <v>10828</v>
      </c>
      <c r="M720" t="s">
        <v>10</v>
      </c>
      <c r="N720" t="s">
        <v>10827</v>
      </c>
      <c r="Q720" t="s">
        <v>42</v>
      </c>
      <c r="R720" t="b">
        <v>1</v>
      </c>
      <c r="S720" s="2">
        <v>41827</v>
      </c>
    </row>
    <row r="721" spans="11:19" x14ac:dyDescent="0.35">
      <c r="K721" s="7" t="s">
        <v>10831</v>
      </c>
      <c r="L721" t="s">
        <v>10832</v>
      </c>
      <c r="M721" t="s">
        <v>10</v>
      </c>
      <c r="N721" t="s">
        <v>10831</v>
      </c>
      <c r="Q721" t="s">
        <v>42</v>
      </c>
      <c r="R721" t="b">
        <v>1</v>
      </c>
      <c r="S721" s="2">
        <v>41827</v>
      </c>
    </row>
    <row r="722" spans="11:19" x14ac:dyDescent="0.35">
      <c r="K722" s="7" t="s">
        <v>10855</v>
      </c>
      <c r="L722" t="s">
        <v>10856</v>
      </c>
      <c r="M722" t="s">
        <v>10</v>
      </c>
      <c r="N722" t="s">
        <v>10855</v>
      </c>
      <c r="Q722" t="s">
        <v>42</v>
      </c>
      <c r="R722" t="b">
        <v>1</v>
      </c>
      <c r="S722" s="2">
        <v>41827</v>
      </c>
    </row>
    <row r="723" spans="11:19" x14ac:dyDescent="0.35">
      <c r="K723" s="7" t="s">
        <v>10835</v>
      </c>
      <c r="L723" t="s">
        <v>10836</v>
      </c>
      <c r="M723" t="s">
        <v>10</v>
      </c>
      <c r="N723" t="s">
        <v>10835</v>
      </c>
      <c r="Q723" t="s">
        <v>42</v>
      </c>
      <c r="R723" t="b">
        <v>1</v>
      </c>
      <c r="S723" s="2">
        <v>41827</v>
      </c>
    </row>
    <row r="724" spans="11:19" x14ac:dyDescent="0.35">
      <c r="K724" s="7" t="s">
        <v>10841</v>
      </c>
      <c r="L724" t="s">
        <v>10842</v>
      </c>
      <c r="M724" t="s">
        <v>10</v>
      </c>
      <c r="N724" t="s">
        <v>10841</v>
      </c>
      <c r="Q724" t="s">
        <v>42</v>
      </c>
      <c r="R724" t="b">
        <v>1</v>
      </c>
      <c r="S724" s="2">
        <v>41827</v>
      </c>
    </row>
    <row r="725" spans="11:19" x14ac:dyDescent="0.35">
      <c r="K725" s="7" t="s">
        <v>10847</v>
      </c>
      <c r="L725" t="s">
        <v>10848</v>
      </c>
      <c r="M725" t="s">
        <v>10</v>
      </c>
      <c r="N725" t="s">
        <v>10847</v>
      </c>
      <c r="Q725" t="s">
        <v>42</v>
      </c>
      <c r="R725" t="b">
        <v>1</v>
      </c>
      <c r="S725" s="2">
        <v>41827</v>
      </c>
    </row>
    <row r="726" spans="11:19" x14ac:dyDescent="0.35">
      <c r="K726" s="7" t="s">
        <v>10849</v>
      </c>
      <c r="L726" t="s">
        <v>10850</v>
      </c>
      <c r="M726" t="s">
        <v>10</v>
      </c>
      <c r="N726" t="s">
        <v>10849</v>
      </c>
      <c r="Q726" t="s">
        <v>42</v>
      </c>
      <c r="R726" t="b">
        <v>1</v>
      </c>
      <c r="S726" s="2">
        <v>41827</v>
      </c>
    </row>
    <row r="727" spans="11:19" x14ac:dyDescent="0.35">
      <c r="K727" s="7" t="s">
        <v>11021</v>
      </c>
      <c r="L727" t="s">
        <v>685</v>
      </c>
      <c r="M727" t="s">
        <v>10</v>
      </c>
      <c r="N727" t="s">
        <v>11021</v>
      </c>
      <c r="Q727" t="s">
        <v>42</v>
      </c>
      <c r="R727" t="b">
        <v>1</v>
      </c>
      <c r="S727" s="2">
        <v>42931</v>
      </c>
    </row>
    <row r="728" spans="11:19" x14ac:dyDescent="0.35">
      <c r="K728" s="7" t="s">
        <v>10851</v>
      </c>
      <c r="L728" t="s">
        <v>10852</v>
      </c>
      <c r="M728" t="s">
        <v>10</v>
      </c>
      <c r="N728" t="s">
        <v>10851</v>
      </c>
      <c r="Q728" t="s">
        <v>42</v>
      </c>
      <c r="R728" t="b">
        <v>1</v>
      </c>
      <c r="S728" s="2">
        <v>41827</v>
      </c>
    </row>
    <row r="729" spans="11:19" x14ac:dyDescent="0.35">
      <c r="K729" s="7" t="s">
        <v>10837</v>
      </c>
      <c r="L729" t="s">
        <v>10838</v>
      </c>
      <c r="M729" t="s">
        <v>10</v>
      </c>
      <c r="N729" t="s">
        <v>10837</v>
      </c>
      <c r="Q729" t="s">
        <v>42</v>
      </c>
      <c r="R729" t="b">
        <v>1</v>
      </c>
      <c r="S729" s="2">
        <v>41827</v>
      </c>
    </row>
    <row r="730" spans="11:19" x14ac:dyDescent="0.35">
      <c r="K730" s="7" t="s">
        <v>10857</v>
      </c>
      <c r="L730" t="s">
        <v>88</v>
      </c>
      <c r="M730" t="s">
        <v>10</v>
      </c>
      <c r="N730" t="s">
        <v>10857</v>
      </c>
      <c r="Q730" t="s">
        <v>42</v>
      </c>
      <c r="R730" t="b">
        <v>1</v>
      </c>
      <c r="S730" s="2">
        <v>41827</v>
      </c>
    </row>
    <row r="731" spans="11:19" x14ac:dyDescent="0.35">
      <c r="K731" s="7" t="s">
        <v>10868</v>
      </c>
      <c r="L731" t="s">
        <v>389</v>
      </c>
      <c r="M731" t="s">
        <v>10</v>
      </c>
      <c r="N731" t="s">
        <v>10868</v>
      </c>
      <c r="Q731" t="s">
        <v>42</v>
      </c>
      <c r="R731" t="b">
        <v>1</v>
      </c>
      <c r="S731" s="2">
        <v>41827</v>
      </c>
    </row>
    <row r="732" spans="11:19" x14ac:dyDescent="0.35">
      <c r="K732" s="7" t="s">
        <v>10858</v>
      </c>
      <c r="L732" t="s">
        <v>90</v>
      </c>
      <c r="M732" t="s">
        <v>10</v>
      </c>
      <c r="N732" t="s">
        <v>10858</v>
      </c>
      <c r="Q732" t="s">
        <v>42</v>
      </c>
      <c r="R732" t="b">
        <v>1</v>
      </c>
      <c r="S732" s="2">
        <v>41827</v>
      </c>
    </row>
    <row r="733" spans="11:19" x14ac:dyDescent="0.35">
      <c r="K733" s="7" t="s">
        <v>10864</v>
      </c>
      <c r="L733" t="s">
        <v>386</v>
      </c>
      <c r="M733" t="s">
        <v>10</v>
      </c>
      <c r="N733" t="s">
        <v>10864</v>
      </c>
      <c r="Q733" t="s">
        <v>42</v>
      </c>
      <c r="R733" t="b">
        <v>1</v>
      </c>
      <c r="S733" s="2">
        <v>41827</v>
      </c>
    </row>
    <row r="734" spans="11:19" x14ac:dyDescent="0.35">
      <c r="K734" s="7" t="s">
        <v>10863</v>
      </c>
      <c r="L734" t="s">
        <v>384</v>
      </c>
      <c r="M734" t="s">
        <v>10</v>
      </c>
      <c r="N734" t="s">
        <v>10863</v>
      </c>
      <c r="Q734" t="s">
        <v>42</v>
      </c>
      <c r="R734" t="b">
        <v>1</v>
      </c>
      <c r="S734" s="2">
        <v>41827</v>
      </c>
    </row>
    <row r="735" spans="11:19" x14ac:dyDescent="0.35">
      <c r="K735" s="7" t="s">
        <v>10869</v>
      </c>
      <c r="L735" t="s">
        <v>395</v>
      </c>
      <c r="M735" t="s">
        <v>10</v>
      </c>
      <c r="N735" t="s">
        <v>10869</v>
      </c>
      <c r="Q735" t="s">
        <v>42</v>
      </c>
      <c r="R735" t="b">
        <v>1</v>
      </c>
      <c r="S735" s="2">
        <v>41827</v>
      </c>
    </row>
    <row r="736" spans="11:19" x14ac:dyDescent="0.35">
      <c r="K736" s="7" t="s">
        <v>10860</v>
      </c>
      <c r="L736" t="s">
        <v>372</v>
      </c>
      <c r="M736" t="s">
        <v>10</v>
      </c>
      <c r="N736" t="s">
        <v>10860</v>
      </c>
      <c r="Q736" t="s">
        <v>42</v>
      </c>
      <c r="R736" t="b">
        <v>1</v>
      </c>
      <c r="S736" s="2">
        <v>41827</v>
      </c>
    </row>
    <row r="737" spans="11:22" x14ac:dyDescent="0.35">
      <c r="K737" s="7" t="s">
        <v>10865</v>
      </c>
      <c r="L737" t="s">
        <v>92</v>
      </c>
      <c r="M737" t="s">
        <v>10</v>
      </c>
      <c r="N737" t="s">
        <v>10865</v>
      </c>
      <c r="Q737" t="s">
        <v>42</v>
      </c>
      <c r="R737" t="b">
        <v>1</v>
      </c>
      <c r="S737" s="2">
        <v>41827</v>
      </c>
    </row>
    <row r="738" spans="11:22" x14ac:dyDescent="0.35">
      <c r="K738" s="7" t="s">
        <v>10866</v>
      </c>
      <c r="L738" t="s">
        <v>10867</v>
      </c>
      <c r="M738" t="s">
        <v>10</v>
      </c>
      <c r="N738" t="s">
        <v>10866</v>
      </c>
      <c r="Q738" t="s">
        <v>42</v>
      </c>
      <c r="R738" t="b">
        <v>1</v>
      </c>
      <c r="S738" s="2">
        <v>41827</v>
      </c>
    </row>
    <row r="739" spans="11:22" x14ac:dyDescent="0.35">
      <c r="K739" s="7" t="s">
        <v>10889</v>
      </c>
      <c r="L739" t="s">
        <v>10890</v>
      </c>
      <c r="M739" t="s">
        <v>10</v>
      </c>
      <c r="N739" t="s">
        <v>10889</v>
      </c>
      <c r="Q739" t="s">
        <v>42</v>
      </c>
      <c r="R739" t="b">
        <v>1</v>
      </c>
      <c r="S739" s="2">
        <v>41827</v>
      </c>
    </row>
    <row r="740" spans="11:22" x14ac:dyDescent="0.35">
      <c r="K740" s="7" t="s">
        <v>10882</v>
      </c>
      <c r="L740" t="s">
        <v>10883</v>
      </c>
      <c r="M740" t="s">
        <v>10</v>
      </c>
      <c r="N740" t="s">
        <v>10882</v>
      </c>
      <c r="Q740" t="s">
        <v>42</v>
      </c>
      <c r="R740" t="b">
        <v>1</v>
      </c>
      <c r="S740" s="2">
        <v>41827</v>
      </c>
      <c r="V740" s="2">
        <v>44392</v>
      </c>
    </row>
    <row r="741" spans="11:22" x14ac:dyDescent="0.35">
      <c r="K741" s="7" t="s">
        <v>10878</v>
      </c>
      <c r="L741" t="s">
        <v>10879</v>
      </c>
      <c r="M741" t="s">
        <v>10</v>
      </c>
      <c r="N741" t="s">
        <v>10878</v>
      </c>
      <c r="Q741" t="s">
        <v>42</v>
      </c>
      <c r="R741" t="b">
        <v>1</v>
      </c>
      <c r="S741" s="2">
        <v>41827</v>
      </c>
    </row>
    <row r="742" spans="11:22" x14ac:dyDescent="0.35">
      <c r="K742" s="7" t="s">
        <v>10902</v>
      </c>
      <c r="L742" t="s">
        <v>10903</v>
      </c>
      <c r="M742" t="s">
        <v>10</v>
      </c>
      <c r="N742" t="s">
        <v>10902</v>
      </c>
      <c r="Q742" t="s">
        <v>42</v>
      </c>
      <c r="R742" t="b">
        <v>1</v>
      </c>
      <c r="S742" s="2">
        <v>41827</v>
      </c>
    </row>
    <row r="743" spans="11:22" x14ac:dyDescent="0.35">
      <c r="K743" s="7" t="s">
        <v>10905</v>
      </c>
      <c r="L743" t="s">
        <v>10906</v>
      </c>
      <c r="M743" t="s">
        <v>10</v>
      </c>
      <c r="N743" t="s">
        <v>10905</v>
      </c>
      <c r="Q743" t="s">
        <v>42</v>
      </c>
      <c r="R743" t="b">
        <v>1</v>
      </c>
      <c r="S743" s="2">
        <v>41827</v>
      </c>
    </row>
    <row r="744" spans="11:22" x14ac:dyDescent="0.35">
      <c r="K744" s="7" t="s">
        <v>10900</v>
      </c>
      <c r="L744" t="s">
        <v>10901</v>
      </c>
      <c r="M744" t="s">
        <v>10</v>
      </c>
      <c r="N744" t="s">
        <v>10900</v>
      </c>
      <c r="Q744" t="s">
        <v>42</v>
      </c>
      <c r="R744" t="b">
        <v>1</v>
      </c>
      <c r="S744" s="2">
        <v>41827</v>
      </c>
    </row>
    <row r="745" spans="11:22" x14ac:dyDescent="0.35">
      <c r="K745" s="7" t="s">
        <v>10884</v>
      </c>
      <c r="L745" t="s">
        <v>10885</v>
      </c>
      <c r="M745" t="s">
        <v>10</v>
      </c>
      <c r="N745" t="s">
        <v>10884</v>
      </c>
      <c r="Q745" t="s">
        <v>42</v>
      </c>
      <c r="R745" t="b">
        <v>1</v>
      </c>
      <c r="S745" s="2">
        <v>41827</v>
      </c>
    </row>
    <row r="746" spans="11:22" x14ac:dyDescent="0.35">
      <c r="K746" s="7" t="s">
        <v>10897</v>
      </c>
      <c r="L746" t="s">
        <v>407</v>
      </c>
      <c r="M746" t="s">
        <v>10</v>
      </c>
      <c r="N746" t="s">
        <v>10897</v>
      </c>
      <c r="Q746" t="s">
        <v>42</v>
      </c>
      <c r="R746" t="b">
        <v>1</v>
      </c>
      <c r="S746" s="2">
        <v>41827</v>
      </c>
    </row>
    <row r="747" spans="11:22" x14ac:dyDescent="0.35">
      <c r="K747" s="7" t="s">
        <v>10880</v>
      </c>
      <c r="L747" t="s">
        <v>10881</v>
      </c>
      <c r="M747" t="s">
        <v>10</v>
      </c>
      <c r="N747" t="s">
        <v>10880</v>
      </c>
      <c r="Q747" t="s">
        <v>42</v>
      </c>
      <c r="R747" t="b">
        <v>1</v>
      </c>
      <c r="S747" s="2">
        <v>41827</v>
      </c>
    </row>
    <row r="748" spans="11:22" x14ac:dyDescent="0.35">
      <c r="K748" s="7" t="s">
        <v>10892</v>
      </c>
      <c r="L748" t="s">
        <v>10893</v>
      </c>
      <c r="M748" t="s">
        <v>10</v>
      </c>
      <c r="N748" t="s">
        <v>10892</v>
      </c>
      <c r="Q748" t="s">
        <v>42</v>
      </c>
      <c r="R748" t="b">
        <v>1</v>
      </c>
      <c r="S748" s="2">
        <v>41827</v>
      </c>
    </row>
    <row r="749" spans="11:22" x14ac:dyDescent="0.35">
      <c r="K749" s="7" t="s">
        <v>10894</v>
      </c>
      <c r="L749" t="s">
        <v>10895</v>
      </c>
      <c r="M749" t="s">
        <v>10</v>
      </c>
      <c r="N749" t="s">
        <v>10894</v>
      </c>
      <c r="Q749" t="s">
        <v>42</v>
      </c>
      <c r="R749" t="b">
        <v>1</v>
      </c>
      <c r="S749" s="2">
        <v>41827</v>
      </c>
    </row>
    <row r="750" spans="11:22" x14ac:dyDescent="0.35">
      <c r="K750" s="7" t="s">
        <v>10898</v>
      </c>
      <c r="L750" t="s">
        <v>10899</v>
      </c>
      <c r="M750" t="s">
        <v>10</v>
      </c>
      <c r="N750" t="s">
        <v>10898</v>
      </c>
      <c r="Q750" t="s">
        <v>42</v>
      </c>
      <c r="R750" t="b">
        <v>1</v>
      </c>
      <c r="S750" s="2">
        <v>41827</v>
      </c>
    </row>
    <row r="751" spans="11:22" x14ac:dyDescent="0.35">
      <c r="K751" s="7" t="s">
        <v>11023</v>
      </c>
      <c r="L751" t="s">
        <v>749</v>
      </c>
      <c r="M751" t="s">
        <v>10</v>
      </c>
      <c r="N751" t="s">
        <v>11023</v>
      </c>
      <c r="Q751" t="s">
        <v>42</v>
      </c>
      <c r="R751" t="b">
        <v>1</v>
      </c>
      <c r="S751" s="2">
        <v>41827</v>
      </c>
    </row>
    <row r="752" spans="11:22" x14ac:dyDescent="0.35">
      <c r="K752" s="7" t="s">
        <v>10904</v>
      </c>
      <c r="L752" t="s">
        <v>409</v>
      </c>
      <c r="M752" t="s">
        <v>10</v>
      </c>
      <c r="N752" t="s">
        <v>10904</v>
      </c>
      <c r="Q752" t="s">
        <v>42</v>
      </c>
      <c r="R752" t="b">
        <v>1</v>
      </c>
      <c r="S752" s="2">
        <v>41827</v>
      </c>
    </row>
    <row r="753" spans="11:19" x14ac:dyDescent="0.35">
      <c r="K753" s="7" t="s">
        <v>10762</v>
      </c>
      <c r="L753" t="s">
        <v>296</v>
      </c>
      <c r="M753" t="s">
        <v>10</v>
      </c>
      <c r="N753" t="s">
        <v>10762</v>
      </c>
      <c r="Q753" t="s">
        <v>42</v>
      </c>
      <c r="R753" t="b">
        <v>1</v>
      </c>
      <c r="S753" s="2">
        <v>41827</v>
      </c>
    </row>
    <row r="754" spans="11:19" x14ac:dyDescent="0.35">
      <c r="K754" s="7" t="s">
        <v>10873</v>
      </c>
      <c r="L754" t="s">
        <v>10874</v>
      </c>
      <c r="M754" t="s">
        <v>10</v>
      </c>
      <c r="N754" t="s">
        <v>10873</v>
      </c>
      <c r="Q754" t="s">
        <v>42</v>
      </c>
      <c r="R754" t="b">
        <v>1</v>
      </c>
      <c r="S754" s="2">
        <v>41827</v>
      </c>
    </row>
    <row r="755" spans="11:19" x14ac:dyDescent="0.35">
      <c r="K755" s="7" t="s">
        <v>10872</v>
      </c>
      <c r="L755" t="s">
        <v>94</v>
      </c>
      <c r="M755" t="s">
        <v>10</v>
      </c>
      <c r="N755" t="s">
        <v>10872</v>
      </c>
      <c r="Q755" t="s">
        <v>42</v>
      </c>
      <c r="R755" t="b">
        <v>1</v>
      </c>
      <c r="S755" s="2">
        <v>41827</v>
      </c>
    </row>
    <row r="756" spans="11:19" x14ac:dyDescent="0.35">
      <c r="K756" s="7" t="s">
        <v>10887</v>
      </c>
      <c r="L756" t="s">
        <v>10888</v>
      </c>
      <c r="M756" t="s">
        <v>10</v>
      </c>
      <c r="N756" t="s">
        <v>10887</v>
      </c>
      <c r="Q756" t="s">
        <v>42</v>
      </c>
      <c r="R756" t="b">
        <v>1</v>
      </c>
      <c r="S756" s="2">
        <v>41827</v>
      </c>
    </row>
    <row r="757" spans="11:19" x14ac:dyDescent="0.35">
      <c r="K757" s="7" t="s">
        <v>10875</v>
      </c>
      <c r="L757" t="s">
        <v>399</v>
      </c>
      <c r="M757" t="s">
        <v>10</v>
      </c>
      <c r="N757" t="s">
        <v>10875</v>
      </c>
      <c r="Q757" t="s">
        <v>42</v>
      </c>
      <c r="R757" t="b">
        <v>1</v>
      </c>
      <c r="S757" s="2">
        <v>41827</v>
      </c>
    </row>
    <row r="758" spans="11:19" x14ac:dyDescent="0.35">
      <c r="K758" s="7" t="s">
        <v>10896</v>
      </c>
      <c r="L758" t="s">
        <v>405</v>
      </c>
      <c r="M758" t="s">
        <v>10</v>
      </c>
      <c r="N758" t="s">
        <v>10896</v>
      </c>
      <c r="Q758" t="s">
        <v>42</v>
      </c>
      <c r="R758" t="b">
        <v>1</v>
      </c>
      <c r="S758" s="2">
        <v>41827</v>
      </c>
    </row>
    <row r="759" spans="11:19" x14ac:dyDescent="0.35">
      <c r="K759" s="7" t="s">
        <v>10870</v>
      </c>
      <c r="L759" t="s">
        <v>10871</v>
      </c>
      <c r="M759" t="s">
        <v>10</v>
      </c>
      <c r="N759" t="s">
        <v>10870</v>
      </c>
      <c r="Q759" t="s">
        <v>42</v>
      </c>
      <c r="R759" t="b">
        <v>1</v>
      </c>
      <c r="S759" s="2">
        <v>41827</v>
      </c>
    </row>
    <row r="760" spans="11:19" x14ac:dyDescent="0.35">
      <c r="K760" s="7" t="s">
        <v>10907</v>
      </c>
      <c r="L760" t="s">
        <v>411</v>
      </c>
      <c r="M760" t="s">
        <v>10</v>
      </c>
      <c r="N760" t="s">
        <v>10907</v>
      </c>
      <c r="Q760" t="s">
        <v>42</v>
      </c>
      <c r="R760" t="b">
        <v>1</v>
      </c>
      <c r="S760" s="2">
        <v>41827</v>
      </c>
    </row>
    <row r="761" spans="11:19" x14ac:dyDescent="0.35">
      <c r="K761" s="7" t="s">
        <v>10886</v>
      </c>
      <c r="L761" t="s">
        <v>401</v>
      </c>
      <c r="M761" t="s">
        <v>10</v>
      </c>
      <c r="N761" t="s">
        <v>10886</v>
      </c>
      <c r="Q761" t="s">
        <v>42</v>
      </c>
      <c r="R761" t="b">
        <v>1</v>
      </c>
      <c r="S761" s="2">
        <v>41827</v>
      </c>
    </row>
    <row r="762" spans="11:19" x14ac:dyDescent="0.35">
      <c r="K762" s="7" t="s">
        <v>10908</v>
      </c>
      <c r="L762" t="s">
        <v>99</v>
      </c>
      <c r="M762" t="s">
        <v>10</v>
      </c>
      <c r="N762" t="s">
        <v>10908</v>
      </c>
      <c r="Q762" t="s">
        <v>42</v>
      </c>
      <c r="R762" t="b">
        <v>1</v>
      </c>
      <c r="S762" s="2">
        <v>41827</v>
      </c>
    </row>
    <row r="763" spans="11:19" x14ac:dyDescent="0.35">
      <c r="K763" s="7" t="s">
        <v>10921</v>
      </c>
      <c r="L763" t="s">
        <v>427</v>
      </c>
      <c r="M763" t="s">
        <v>10</v>
      </c>
      <c r="N763" t="s">
        <v>10921</v>
      </c>
      <c r="Q763" t="s">
        <v>42</v>
      </c>
      <c r="R763" t="b">
        <v>1</v>
      </c>
      <c r="S763" s="2">
        <v>41827</v>
      </c>
    </row>
    <row r="764" spans="11:19" x14ac:dyDescent="0.35">
      <c r="K764" s="7" t="s">
        <v>10920</v>
      </c>
      <c r="L764" t="s">
        <v>425</v>
      </c>
      <c r="M764" t="s">
        <v>10</v>
      </c>
      <c r="N764" t="s">
        <v>10920</v>
      </c>
      <c r="Q764" t="s">
        <v>42</v>
      </c>
      <c r="R764" t="b">
        <v>1</v>
      </c>
      <c r="S764" s="2">
        <v>41827</v>
      </c>
    </row>
    <row r="765" spans="11:19" x14ac:dyDescent="0.35">
      <c r="K765" s="7" t="s">
        <v>10916</v>
      </c>
      <c r="L765" t="s">
        <v>10917</v>
      </c>
      <c r="M765" t="s">
        <v>10</v>
      </c>
      <c r="N765" t="s">
        <v>10916</v>
      </c>
      <c r="Q765" t="s">
        <v>42</v>
      </c>
      <c r="R765" t="b">
        <v>1</v>
      </c>
      <c r="S765" s="2">
        <v>41827</v>
      </c>
    </row>
    <row r="766" spans="11:19" x14ac:dyDescent="0.35">
      <c r="K766" s="7" t="s">
        <v>10909</v>
      </c>
      <c r="L766" t="s">
        <v>103</v>
      </c>
      <c r="M766" t="s">
        <v>10</v>
      </c>
      <c r="N766" t="s">
        <v>10909</v>
      </c>
      <c r="Q766" t="s">
        <v>42</v>
      </c>
      <c r="R766" t="b">
        <v>1</v>
      </c>
      <c r="S766" s="2">
        <v>41827</v>
      </c>
    </row>
    <row r="767" spans="11:19" x14ac:dyDescent="0.35">
      <c r="K767" s="7" t="s">
        <v>10923</v>
      </c>
      <c r="L767" t="s">
        <v>438</v>
      </c>
      <c r="M767" t="s">
        <v>10</v>
      </c>
      <c r="N767" t="s">
        <v>10923</v>
      </c>
      <c r="Q767" t="s">
        <v>42</v>
      </c>
      <c r="R767" t="b">
        <v>1</v>
      </c>
      <c r="S767" s="2">
        <v>41827</v>
      </c>
    </row>
    <row r="768" spans="11:19" x14ac:dyDescent="0.35">
      <c r="K768" s="7" t="s">
        <v>10914</v>
      </c>
      <c r="L768" t="s">
        <v>10915</v>
      </c>
      <c r="M768" t="s">
        <v>10</v>
      </c>
      <c r="N768" t="s">
        <v>10914</v>
      </c>
      <c r="Q768" t="s">
        <v>42</v>
      </c>
      <c r="R768" t="b">
        <v>1</v>
      </c>
      <c r="S768" s="2">
        <v>41827</v>
      </c>
    </row>
    <row r="769" spans="11:22" x14ac:dyDescent="0.35">
      <c r="K769" s="7" t="s">
        <v>10910</v>
      </c>
      <c r="L769" t="s">
        <v>415</v>
      </c>
      <c r="M769" t="s">
        <v>10</v>
      </c>
      <c r="N769" t="s">
        <v>10910</v>
      </c>
      <c r="Q769" t="s">
        <v>42</v>
      </c>
      <c r="R769" t="b">
        <v>1</v>
      </c>
      <c r="S769" s="2">
        <v>41827</v>
      </c>
    </row>
    <row r="770" spans="11:22" x14ac:dyDescent="0.35">
      <c r="K770" s="7" t="s">
        <v>10912</v>
      </c>
      <c r="L770" t="s">
        <v>10913</v>
      </c>
      <c r="M770" t="s">
        <v>10</v>
      </c>
      <c r="N770" t="s">
        <v>10912</v>
      </c>
      <c r="Q770" t="s">
        <v>42</v>
      </c>
      <c r="R770" t="b">
        <v>1</v>
      </c>
      <c r="S770" s="2">
        <v>41827</v>
      </c>
    </row>
    <row r="771" spans="11:22" x14ac:dyDescent="0.35">
      <c r="K771" s="7" t="s">
        <v>10922</v>
      </c>
      <c r="L771" t="s">
        <v>107</v>
      </c>
      <c r="M771" t="s">
        <v>10</v>
      </c>
      <c r="N771" t="s">
        <v>10922</v>
      </c>
      <c r="Q771" t="s">
        <v>42</v>
      </c>
      <c r="R771" t="b">
        <v>1</v>
      </c>
      <c r="S771" s="2">
        <v>41827</v>
      </c>
    </row>
    <row r="772" spans="11:22" x14ac:dyDescent="0.35">
      <c r="K772" s="7" t="s">
        <v>10911</v>
      </c>
      <c r="L772" t="s">
        <v>417</v>
      </c>
      <c r="M772" t="s">
        <v>10</v>
      </c>
      <c r="N772" t="s">
        <v>10911</v>
      </c>
      <c r="Q772" t="s">
        <v>42</v>
      </c>
      <c r="R772" t="b">
        <v>1</v>
      </c>
      <c r="S772" s="2">
        <v>41827</v>
      </c>
    </row>
    <row r="773" spans="11:22" x14ac:dyDescent="0.35">
      <c r="K773" s="7" t="s">
        <v>10891</v>
      </c>
      <c r="L773" t="s">
        <v>403</v>
      </c>
      <c r="M773" t="s">
        <v>10</v>
      </c>
      <c r="N773" t="s">
        <v>10891</v>
      </c>
      <c r="Q773" t="s">
        <v>42</v>
      </c>
      <c r="R773" t="b">
        <v>1</v>
      </c>
      <c r="S773" s="2">
        <v>41827</v>
      </c>
    </row>
    <row r="774" spans="11:22" x14ac:dyDescent="0.35">
      <c r="K774" s="7" t="s">
        <v>10918</v>
      </c>
      <c r="L774" t="s">
        <v>10919</v>
      </c>
      <c r="M774" t="s">
        <v>10</v>
      </c>
      <c r="N774" t="s">
        <v>10918</v>
      </c>
      <c r="Q774" t="s">
        <v>42</v>
      </c>
      <c r="R774" t="b">
        <v>1</v>
      </c>
      <c r="S774" s="2">
        <v>41827</v>
      </c>
    </row>
    <row r="775" spans="11:22" x14ac:dyDescent="0.35">
      <c r="K775" s="7" t="s">
        <v>10924</v>
      </c>
      <c r="L775" t="s">
        <v>455</v>
      </c>
      <c r="M775" t="s">
        <v>10</v>
      </c>
      <c r="N775" t="s">
        <v>10924</v>
      </c>
      <c r="Q775" t="s">
        <v>42</v>
      </c>
      <c r="R775" t="b">
        <v>1</v>
      </c>
      <c r="S775" s="2">
        <v>41827</v>
      </c>
    </row>
    <row r="776" spans="11:22" x14ac:dyDescent="0.35">
      <c r="K776" s="7" t="s">
        <v>10933</v>
      </c>
      <c r="L776" t="s">
        <v>10934</v>
      </c>
      <c r="M776" t="s">
        <v>10</v>
      </c>
      <c r="N776" t="s">
        <v>10933</v>
      </c>
      <c r="Q776" t="s">
        <v>42</v>
      </c>
      <c r="R776" t="b">
        <v>1</v>
      </c>
      <c r="S776" s="2">
        <v>41827</v>
      </c>
    </row>
    <row r="777" spans="11:22" x14ac:dyDescent="0.35">
      <c r="K777" s="7" t="s">
        <v>10941</v>
      </c>
      <c r="L777" t="s">
        <v>493</v>
      </c>
      <c r="M777" t="s">
        <v>10</v>
      </c>
      <c r="N777" t="s">
        <v>10941</v>
      </c>
      <c r="Q777" t="s">
        <v>42</v>
      </c>
      <c r="R777" t="b">
        <v>1</v>
      </c>
      <c r="S777" s="2">
        <v>41827</v>
      </c>
    </row>
    <row r="778" spans="11:22" x14ac:dyDescent="0.35">
      <c r="K778" s="7" t="s">
        <v>10939</v>
      </c>
      <c r="L778" t="s">
        <v>489</v>
      </c>
      <c r="M778" t="s">
        <v>10</v>
      </c>
      <c r="N778" t="s">
        <v>10939</v>
      </c>
      <c r="Q778" t="s">
        <v>42</v>
      </c>
      <c r="R778" t="b">
        <v>1</v>
      </c>
      <c r="S778" s="2">
        <v>41827</v>
      </c>
      <c r="V778" s="2">
        <v>44392</v>
      </c>
    </row>
    <row r="779" spans="11:22" x14ac:dyDescent="0.35">
      <c r="K779" s="7" t="s">
        <v>10925</v>
      </c>
      <c r="L779" t="s">
        <v>10926</v>
      </c>
      <c r="M779" t="s">
        <v>10</v>
      </c>
      <c r="N779" t="s">
        <v>10925</v>
      </c>
      <c r="Q779" t="s">
        <v>42</v>
      </c>
      <c r="R779" t="b">
        <v>1</v>
      </c>
      <c r="S779" s="2">
        <v>41827</v>
      </c>
    </row>
    <row r="780" spans="11:22" x14ac:dyDescent="0.35">
      <c r="K780" s="7" t="s">
        <v>10929</v>
      </c>
      <c r="L780" t="s">
        <v>10930</v>
      </c>
      <c r="M780" t="s">
        <v>10</v>
      </c>
      <c r="N780" t="s">
        <v>10929</v>
      </c>
      <c r="Q780" t="s">
        <v>42</v>
      </c>
      <c r="R780" t="b">
        <v>1</v>
      </c>
      <c r="S780" s="2">
        <v>41827</v>
      </c>
    </row>
    <row r="781" spans="11:22" x14ac:dyDescent="0.35">
      <c r="K781" s="7" t="s">
        <v>10942</v>
      </c>
      <c r="L781" t="s">
        <v>497</v>
      </c>
      <c r="M781" t="s">
        <v>10</v>
      </c>
      <c r="N781" t="s">
        <v>10942</v>
      </c>
      <c r="Q781" t="s">
        <v>42</v>
      </c>
      <c r="R781" t="b">
        <v>1</v>
      </c>
      <c r="S781" s="2">
        <v>41827</v>
      </c>
    </row>
    <row r="782" spans="11:22" x14ac:dyDescent="0.35">
      <c r="K782" s="7" t="s">
        <v>10927</v>
      </c>
      <c r="L782" t="s">
        <v>474</v>
      </c>
      <c r="M782" t="s">
        <v>10</v>
      </c>
      <c r="N782" t="s">
        <v>10927</v>
      </c>
      <c r="Q782" t="s">
        <v>42</v>
      </c>
      <c r="R782" t="b">
        <v>1</v>
      </c>
      <c r="S782" s="2">
        <v>41827</v>
      </c>
    </row>
    <row r="783" spans="11:22" x14ac:dyDescent="0.35">
      <c r="K783" s="7" t="s">
        <v>10931</v>
      </c>
      <c r="L783" t="s">
        <v>10932</v>
      </c>
      <c r="M783" t="s">
        <v>10</v>
      </c>
      <c r="N783" t="s">
        <v>10931</v>
      </c>
      <c r="Q783" t="s">
        <v>42</v>
      </c>
      <c r="R783" t="b">
        <v>1</v>
      </c>
      <c r="S783" s="2">
        <v>41827</v>
      </c>
    </row>
    <row r="784" spans="11:22" x14ac:dyDescent="0.35">
      <c r="K784" s="7" t="s">
        <v>10937</v>
      </c>
      <c r="L784" t="s">
        <v>483</v>
      </c>
      <c r="M784" t="s">
        <v>10</v>
      </c>
      <c r="N784" t="s">
        <v>10937</v>
      </c>
      <c r="Q784" t="s">
        <v>42</v>
      </c>
      <c r="R784" t="b">
        <v>1</v>
      </c>
      <c r="S784" s="2">
        <v>41827</v>
      </c>
    </row>
    <row r="785" spans="11:19" x14ac:dyDescent="0.35">
      <c r="K785" s="7" t="s">
        <v>10935</v>
      </c>
      <c r="L785" t="s">
        <v>479</v>
      </c>
      <c r="M785" t="s">
        <v>10</v>
      </c>
      <c r="N785" t="s">
        <v>10935</v>
      </c>
      <c r="Q785" t="s">
        <v>42</v>
      </c>
      <c r="R785" t="b">
        <v>1</v>
      </c>
      <c r="S785" s="2">
        <v>41827</v>
      </c>
    </row>
    <row r="786" spans="11:19" x14ac:dyDescent="0.35">
      <c r="K786" s="7" t="s">
        <v>10940</v>
      </c>
      <c r="L786" t="s">
        <v>491</v>
      </c>
      <c r="M786" t="s">
        <v>10</v>
      </c>
      <c r="N786" t="s">
        <v>10940</v>
      </c>
      <c r="Q786" t="s">
        <v>42</v>
      </c>
      <c r="R786" t="b">
        <v>1</v>
      </c>
      <c r="S786" s="2">
        <v>41827</v>
      </c>
    </row>
    <row r="787" spans="11:19" x14ac:dyDescent="0.35">
      <c r="K787" s="7" t="s">
        <v>10938</v>
      </c>
      <c r="L787" t="s">
        <v>487</v>
      </c>
      <c r="M787" t="s">
        <v>10</v>
      </c>
      <c r="N787" t="s">
        <v>10938</v>
      </c>
      <c r="Q787" t="s">
        <v>42</v>
      </c>
      <c r="R787" t="b">
        <v>1</v>
      </c>
      <c r="S787" s="2">
        <v>41827</v>
      </c>
    </row>
    <row r="788" spans="11:19" x14ac:dyDescent="0.35">
      <c r="K788" s="7" t="s">
        <v>10943</v>
      </c>
      <c r="L788" t="s">
        <v>10944</v>
      </c>
      <c r="M788" t="s">
        <v>10</v>
      </c>
      <c r="N788" t="s">
        <v>10943</v>
      </c>
      <c r="Q788" t="s">
        <v>42</v>
      </c>
      <c r="R788" t="b">
        <v>1</v>
      </c>
      <c r="S788" s="2">
        <v>41827</v>
      </c>
    </row>
    <row r="789" spans="11:19" x14ac:dyDescent="0.35">
      <c r="K789" s="7" t="s">
        <v>10945</v>
      </c>
      <c r="L789" t="s">
        <v>516</v>
      </c>
      <c r="M789" t="s">
        <v>10</v>
      </c>
      <c r="N789" t="s">
        <v>10945</v>
      </c>
      <c r="Q789" t="s">
        <v>42</v>
      </c>
      <c r="R789" t="b">
        <v>1</v>
      </c>
      <c r="S789" s="2">
        <v>41827</v>
      </c>
    </row>
    <row r="790" spans="11:19" x14ac:dyDescent="0.35">
      <c r="K790" s="7" t="s">
        <v>10946</v>
      </c>
      <c r="L790" t="s">
        <v>528</v>
      </c>
      <c r="M790" t="s">
        <v>10</v>
      </c>
      <c r="N790" t="s">
        <v>10946</v>
      </c>
      <c r="Q790" t="s">
        <v>42</v>
      </c>
      <c r="R790" t="b">
        <v>1</v>
      </c>
      <c r="S790" s="2">
        <v>41827</v>
      </c>
    </row>
    <row r="791" spans="11:19" x14ac:dyDescent="0.35">
      <c r="K791" s="7" t="s">
        <v>10948</v>
      </c>
      <c r="L791" t="s">
        <v>10949</v>
      </c>
      <c r="M791" t="s">
        <v>10</v>
      </c>
      <c r="N791" t="s">
        <v>10948</v>
      </c>
      <c r="Q791" t="s">
        <v>42</v>
      </c>
      <c r="R791" t="b">
        <v>1</v>
      </c>
      <c r="S791" s="2">
        <v>41827</v>
      </c>
    </row>
    <row r="792" spans="11:19" x14ac:dyDescent="0.35">
      <c r="K792" s="7" t="s">
        <v>10950</v>
      </c>
      <c r="L792" t="s">
        <v>10951</v>
      </c>
      <c r="M792" t="s">
        <v>10</v>
      </c>
      <c r="N792" t="s">
        <v>10950</v>
      </c>
      <c r="Q792" t="s">
        <v>42</v>
      </c>
      <c r="R792" t="b">
        <v>1</v>
      </c>
      <c r="S792" s="2">
        <v>41827</v>
      </c>
    </row>
    <row r="793" spans="11:19" x14ac:dyDescent="0.35">
      <c r="K793" s="7" t="s">
        <v>10698</v>
      </c>
      <c r="L793" t="s">
        <v>192</v>
      </c>
      <c r="M793" t="s">
        <v>10</v>
      </c>
      <c r="N793" t="s">
        <v>10698</v>
      </c>
      <c r="Q793" t="s">
        <v>42</v>
      </c>
      <c r="R793" t="b">
        <v>1</v>
      </c>
      <c r="S793" s="2">
        <v>41827</v>
      </c>
    </row>
    <row r="794" spans="11:19" x14ac:dyDescent="0.35">
      <c r="K794" s="7" t="s">
        <v>10959</v>
      </c>
      <c r="L794" t="s">
        <v>553</v>
      </c>
      <c r="M794" t="s">
        <v>10</v>
      </c>
      <c r="N794" t="s">
        <v>10959</v>
      </c>
      <c r="Q794" t="s">
        <v>42</v>
      </c>
      <c r="R794" t="b">
        <v>1</v>
      </c>
      <c r="S794" s="2">
        <v>41827</v>
      </c>
    </row>
    <row r="795" spans="11:19" x14ac:dyDescent="0.35">
      <c r="K795" s="7" t="s">
        <v>10845</v>
      </c>
      <c r="L795" t="s">
        <v>10846</v>
      </c>
      <c r="M795" t="s">
        <v>10</v>
      </c>
      <c r="N795" t="s">
        <v>10845</v>
      </c>
      <c r="Q795" t="s">
        <v>42</v>
      </c>
      <c r="R795" t="b">
        <v>1</v>
      </c>
      <c r="S795" s="2">
        <v>41827</v>
      </c>
    </row>
    <row r="796" spans="11:19" x14ac:dyDescent="0.35">
      <c r="K796" s="7" t="s">
        <v>10859</v>
      </c>
      <c r="L796" t="s">
        <v>361</v>
      </c>
      <c r="M796" t="s">
        <v>10</v>
      </c>
      <c r="N796" t="s">
        <v>10859</v>
      </c>
      <c r="Q796" t="s">
        <v>42</v>
      </c>
      <c r="R796" t="b">
        <v>1</v>
      </c>
      <c r="S796" s="2">
        <v>41827</v>
      </c>
    </row>
    <row r="797" spans="11:19" x14ac:dyDescent="0.35">
      <c r="K797" s="7" t="s">
        <v>10876</v>
      </c>
      <c r="L797" t="s">
        <v>10877</v>
      </c>
      <c r="M797" t="s">
        <v>10</v>
      </c>
      <c r="N797" t="s">
        <v>10876</v>
      </c>
      <c r="Q797" t="s">
        <v>42</v>
      </c>
      <c r="R797" t="b">
        <v>1</v>
      </c>
      <c r="S797" s="2">
        <v>41827</v>
      </c>
    </row>
    <row r="798" spans="11:19" x14ac:dyDescent="0.35">
      <c r="K798" s="7" t="s">
        <v>10936</v>
      </c>
      <c r="L798" t="s">
        <v>481</v>
      </c>
      <c r="M798" t="s">
        <v>10</v>
      </c>
      <c r="N798" t="s">
        <v>10936</v>
      </c>
      <c r="Q798" t="s">
        <v>42</v>
      </c>
      <c r="R798" t="b">
        <v>1</v>
      </c>
      <c r="S798" s="2">
        <v>41827</v>
      </c>
    </row>
    <row r="799" spans="11:19" x14ac:dyDescent="0.35">
      <c r="K799" s="7" t="s">
        <v>11008</v>
      </c>
      <c r="L799" t="s">
        <v>640</v>
      </c>
      <c r="M799" t="s">
        <v>10</v>
      </c>
      <c r="N799" t="s">
        <v>11008</v>
      </c>
      <c r="Q799" t="s">
        <v>42</v>
      </c>
      <c r="R799" t="b">
        <v>1</v>
      </c>
      <c r="S799" s="2">
        <v>41827</v>
      </c>
    </row>
    <row r="800" spans="11:19" x14ac:dyDescent="0.35">
      <c r="K800" s="7" t="s">
        <v>11018</v>
      </c>
      <c r="L800" t="s">
        <v>11019</v>
      </c>
      <c r="M800" t="s">
        <v>10</v>
      </c>
      <c r="N800" t="s">
        <v>11018</v>
      </c>
      <c r="Q800" t="s">
        <v>42</v>
      </c>
      <c r="R800" t="b">
        <v>1</v>
      </c>
      <c r="S800" s="2">
        <v>41827</v>
      </c>
    </row>
    <row r="801" spans="11:19" x14ac:dyDescent="0.35">
      <c r="K801" s="7" t="s">
        <v>10967</v>
      </c>
      <c r="L801" t="s">
        <v>557</v>
      </c>
      <c r="M801" t="s">
        <v>10</v>
      </c>
      <c r="N801" t="s">
        <v>10967</v>
      </c>
      <c r="Q801" t="s">
        <v>42</v>
      </c>
      <c r="R801" t="b">
        <v>1</v>
      </c>
      <c r="S801" s="2">
        <v>41827</v>
      </c>
    </row>
    <row r="802" spans="11:19" x14ac:dyDescent="0.35">
      <c r="K802" s="7" t="s">
        <v>10974</v>
      </c>
      <c r="L802" t="s">
        <v>565</v>
      </c>
      <c r="M802" t="s">
        <v>10</v>
      </c>
      <c r="N802" t="s">
        <v>10974</v>
      </c>
      <c r="Q802" t="s">
        <v>42</v>
      </c>
      <c r="R802" t="b">
        <v>1</v>
      </c>
      <c r="S802" s="2">
        <v>41827</v>
      </c>
    </row>
    <row r="803" spans="11:19" x14ac:dyDescent="0.35">
      <c r="K803" s="7" t="s">
        <v>10952</v>
      </c>
      <c r="L803" t="s">
        <v>544</v>
      </c>
      <c r="M803" t="s">
        <v>10</v>
      </c>
      <c r="N803" t="s">
        <v>10952</v>
      </c>
      <c r="Q803" t="s">
        <v>42</v>
      </c>
      <c r="R803" t="b">
        <v>1</v>
      </c>
      <c r="S803" s="2">
        <v>41827</v>
      </c>
    </row>
    <row r="804" spans="11:19" x14ac:dyDescent="0.35">
      <c r="K804" s="7" t="s">
        <v>10968</v>
      </c>
      <c r="L804" t="s">
        <v>559</v>
      </c>
      <c r="M804" t="s">
        <v>10</v>
      </c>
      <c r="N804" t="s">
        <v>10968</v>
      </c>
      <c r="Q804" t="s">
        <v>42</v>
      </c>
      <c r="R804" t="b">
        <v>1</v>
      </c>
      <c r="S804" s="2">
        <v>41827</v>
      </c>
    </row>
    <row r="805" spans="11:19" x14ac:dyDescent="0.35">
      <c r="K805" s="7" t="s">
        <v>10947</v>
      </c>
      <c r="L805" t="s">
        <v>534</v>
      </c>
      <c r="M805" t="s">
        <v>10</v>
      </c>
      <c r="N805" t="s">
        <v>10947</v>
      </c>
      <c r="Q805" t="s">
        <v>42</v>
      </c>
      <c r="R805" t="b">
        <v>1</v>
      </c>
      <c r="S805" s="2">
        <v>41827</v>
      </c>
    </row>
    <row r="806" spans="11:19" x14ac:dyDescent="0.35">
      <c r="K806" s="7" t="s">
        <v>10954</v>
      </c>
      <c r="L806" t="s">
        <v>122</v>
      </c>
      <c r="M806" t="s">
        <v>10</v>
      </c>
      <c r="N806" t="s">
        <v>10954</v>
      </c>
      <c r="Q806" t="s">
        <v>42</v>
      </c>
      <c r="R806" t="b">
        <v>1</v>
      </c>
      <c r="S806" s="2">
        <v>41827</v>
      </c>
    </row>
    <row r="807" spans="11:19" x14ac:dyDescent="0.35">
      <c r="K807" s="7" t="s">
        <v>10965</v>
      </c>
      <c r="L807" t="s">
        <v>10966</v>
      </c>
      <c r="M807" t="s">
        <v>10</v>
      </c>
      <c r="N807" t="s">
        <v>10965</v>
      </c>
      <c r="Q807" t="s">
        <v>42</v>
      </c>
      <c r="R807" t="b">
        <v>1</v>
      </c>
      <c r="S807" s="2">
        <v>41827</v>
      </c>
    </row>
    <row r="808" spans="11:19" x14ac:dyDescent="0.35">
      <c r="K808" s="7" t="s">
        <v>10957</v>
      </c>
      <c r="L808" t="s">
        <v>10958</v>
      </c>
      <c r="M808" t="s">
        <v>10</v>
      </c>
      <c r="N808" t="s">
        <v>10957</v>
      </c>
      <c r="Q808" t="s">
        <v>42</v>
      </c>
      <c r="R808" t="b">
        <v>1</v>
      </c>
      <c r="S808" s="2">
        <v>41827</v>
      </c>
    </row>
    <row r="809" spans="11:19" x14ac:dyDescent="0.35">
      <c r="K809" s="7" t="s">
        <v>10976</v>
      </c>
      <c r="L809" t="s">
        <v>573</v>
      </c>
      <c r="M809" t="s">
        <v>10</v>
      </c>
      <c r="N809" t="s">
        <v>10976</v>
      </c>
      <c r="Q809" t="s">
        <v>42</v>
      </c>
      <c r="R809" t="b">
        <v>1</v>
      </c>
      <c r="S809" s="2">
        <v>41827</v>
      </c>
    </row>
    <row r="810" spans="11:19" x14ac:dyDescent="0.35">
      <c r="K810" s="7" t="s">
        <v>10963</v>
      </c>
      <c r="L810" t="s">
        <v>10964</v>
      </c>
      <c r="M810" t="s">
        <v>10</v>
      </c>
      <c r="N810" t="s">
        <v>10963</v>
      </c>
      <c r="Q810" t="s">
        <v>42</v>
      </c>
      <c r="R810" t="b">
        <v>1</v>
      </c>
      <c r="S810" s="2">
        <v>41827</v>
      </c>
    </row>
    <row r="811" spans="11:19" x14ac:dyDescent="0.35">
      <c r="K811" s="7" t="s">
        <v>10960</v>
      </c>
      <c r="L811" t="s">
        <v>555</v>
      </c>
      <c r="M811" t="s">
        <v>10</v>
      </c>
      <c r="N811" t="s">
        <v>10960</v>
      </c>
      <c r="Q811" t="s">
        <v>42</v>
      </c>
      <c r="R811" t="b">
        <v>1</v>
      </c>
      <c r="S811" s="2">
        <v>41827</v>
      </c>
    </row>
    <row r="812" spans="11:19" x14ac:dyDescent="0.35">
      <c r="K812" s="7" t="s">
        <v>10953</v>
      </c>
      <c r="L812" t="s">
        <v>546</v>
      </c>
      <c r="M812" t="s">
        <v>10</v>
      </c>
      <c r="N812" t="s">
        <v>10953</v>
      </c>
      <c r="Q812" t="s">
        <v>42</v>
      </c>
      <c r="R812" t="b">
        <v>1</v>
      </c>
      <c r="S812" s="2">
        <v>41827</v>
      </c>
    </row>
    <row r="813" spans="11:19" x14ac:dyDescent="0.35">
      <c r="K813" s="7" t="s">
        <v>10969</v>
      </c>
      <c r="L813" t="s">
        <v>561</v>
      </c>
      <c r="M813" t="s">
        <v>10</v>
      </c>
      <c r="N813" t="s">
        <v>10969</v>
      </c>
      <c r="Q813" t="s">
        <v>42</v>
      </c>
      <c r="R813" t="b">
        <v>1</v>
      </c>
      <c r="S813" s="2">
        <v>41827</v>
      </c>
    </row>
    <row r="814" spans="11:19" x14ac:dyDescent="0.35">
      <c r="K814" s="7" t="s">
        <v>11024</v>
      </c>
      <c r="L814" t="s">
        <v>763</v>
      </c>
      <c r="M814" t="s">
        <v>10</v>
      </c>
      <c r="N814" t="s">
        <v>11024</v>
      </c>
      <c r="Q814" t="s">
        <v>42</v>
      </c>
      <c r="R814" t="b">
        <v>1</v>
      </c>
      <c r="S814" s="2">
        <v>41827</v>
      </c>
    </row>
    <row r="815" spans="11:19" x14ac:dyDescent="0.35">
      <c r="K815" s="7" t="s">
        <v>10792</v>
      </c>
      <c r="L815" t="s">
        <v>10793</v>
      </c>
      <c r="M815" t="s">
        <v>10</v>
      </c>
      <c r="N815" t="s">
        <v>10792</v>
      </c>
      <c r="Q815" t="s">
        <v>42</v>
      </c>
      <c r="R815" t="b">
        <v>1</v>
      </c>
      <c r="S815" s="2">
        <v>41827</v>
      </c>
    </row>
    <row r="816" spans="11:19" x14ac:dyDescent="0.35">
      <c r="K816" s="7" t="s">
        <v>10754</v>
      </c>
      <c r="L816" t="s">
        <v>278</v>
      </c>
      <c r="M816" t="s">
        <v>10</v>
      </c>
      <c r="N816" t="s">
        <v>10754</v>
      </c>
      <c r="Q816" t="s">
        <v>42</v>
      </c>
      <c r="R816" t="b">
        <v>1</v>
      </c>
      <c r="S816" s="2">
        <v>41827</v>
      </c>
    </row>
    <row r="817" spans="11:22" x14ac:dyDescent="0.35">
      <c r="K817" s="7" t="s">
        <v>10861</v>
      </c>
      <c r="L817" t="s">
        <v>10862</v>
      </c>
      <c r="M817" t="s">
        <v>10</v>
      </c>
      <c r="N817" t="s">
        <v>10861</v>
      </c>
      <c r="Q817" t="s">
        <v>42</v>
      </c>
      <c r="R817" t="b">
        <v>1</v>
      </c>
      <c r="S817" s="2">
        <v>41827</v>
      </c>
    </row>
    <row r="818" spans="11:22" x14ac:dyDescent="0.35">
      <c r="K818" s="7" t="s">
        <v>10955</v>
      </c>
      <c r="L818" t="s">
        <v>549</v>
      </c>
      <c r="M818" t="s">
        <v>10</v>
      </c>
      <c r="N818" t="s">
        <v>10955</v>
      </c>
      <c r="Q818" t="s">
        <v>42</v>
      </c>
      <c r="R818" t="b">
        <v>1</v>
      </c>
      <c r="S818" s="2">
        <v>41827</v>
      </c>
    </row>
    <row r="819" spans="11:22" x14ac:dyDescent="0.35">
      <c r="K819" s="7" t="s">
        <v>10970</v>
      </c>
      <c r="L819" t="s">
        <v>10971</v>
      </c>
      <c r="M819" t="s">
        <v>10</v>
      </c>
      <c r="N819" t="s">
        <v>10970</v>
      </c>
      <c r="Q819" t="s">
        <v>42</v>
      </c>
      <c r="R819" t="b">
        <v>1</v>
      </c>
      <c r="S819" s="2">
        <v>41827</v>
      </c>
    </row>
    <row r="820" spans="11:22" x14ac:dyDescent="0.35">
      <c r="K820" s="7" t="s">
        <v>10961</v>
      </c>
      <c r="L820" t="s">
        <v>10962</v>
      </c>
      <c r="M820" t="s">
        <v>10</v>
      </c>
      <c r="N820" t="s">
        <v>10961</v>
      </c>
      <c r="Q820" t="s">
        <v>42</v>
      </c>
      <c r="R820" t="b">
        <v>1</v>
      </c>
      <c r="S820" s="2">
        <v>41827</v>
      </c>
    </row>
    <row r="821" spans="11:22" x14ac:dyDescent="0.35">
      <c r="K821" s="7" t="s">
        <v>10978</v>
      </c>
      <c r="L821" t="s">
        <v>577</v>
      </c>
      <c r="M821" t="s">
        <v>10</v>
      </c>
      <c r="N821" t="s">
        <v>10978</v>
      </c>
      <c r="Q821" t="s">
        <v>42</v>
      </c>
      <c r="R821" t="b">
        <v>1</v>
      </c>
      <c r="S821" s="2">
        <v>41827</v>
      </c>
      <c r="V821" s="2">
        <v>44392</v>
      </c>
    </row>
    <row r="822" spans="11:22" x14ac:dyDescent="0.35">
      <c r="K822" s="7" t="s">
        <v>10956</v>
      </c>
      <c r="L822" t="s">
        <v>124</v>
      </c>
      <c r="M822" t="s">
        <v>10</v>
      </c>
      <c r="N822" t="s">
        <v>10956</v>
      </c>
      <c r="Q822" t="s">
        <v>42</v>
      </c>
      <c r="R822" t="b">
        <v>1</v>
      </c>
      <c r="S822" s="2">
        <v>41827</v>
      </c>
    </row>
    <row r="823" spans="11:22" x14ac:dyDescent="0.35">
      <c r="K823" s="7" t="s">
        <v>10724</v>
      </c>
      <c r="L823" t="s">
        <v>206</v>
      </c>
      <c r="M823" t="s">
        <v>10</v>
      </c>
      <c r="N823" t="s">
        <v>10724</v>
      </c>
      <c r="Q823" t="s">
        <v>42</v>
      </c>
      <c r="R823" t="b">
        <v>1</v>
      </c>
      <c r="S823" s="2">
        <v>41827</v>
      </c>
    </row>
    <row r="824" spans="11:22" x14ac:dyDescent="0.35">
      <c r="K824" s="7" t="s">
        <v>10977</v>
      </c>
      <c r="L824" t="s">
        <v>575</v>
      </c>
      <c r="M824" t="s">
        <v>10</v>
      </c>
      <c r="N824" t="s">
        <v>10977</v>
      </c>
      <c r="Q824" t="s">
        <v>42</v>
      </c>
      <c r="R824" t="b">
        <v>1</v>
      </c>
      <c r="S824" s="2">
        <v>41827</v>
      </c>
    </row>
    <row r="825" spans="11:22" x14ac:dyDescent="0.35">
      <c r="K825" s="7" t="s">
        <v>10995</v>
      </c>
      <c r="L825" t="s">
        <v>606</v>
      </c>
      <c r="M825" t="s">
        <v>10</v>
      </c>
      <c r="N825" t="s">
        <v>10995</v>
      </c>
      <c r="Q825" t="s">
        <v>42</v>
      </c>
      <c r="R825" t="b">
        <v>1</v>
      </c>
      <c r="S825" s="2">
        <v>41827</v>
      </c>
    </row>
    <row r="826" spans="11:22" x14ac:dyDescent="0.35">
      <c r="K826" s="7" t="s">
        <v>10984</v>
      </c>
      <c r="L826" t="s">
        <v>10985</v>
      </c>
      <c r="M826" t="s">
        <v>10</v>
      </c>
      <c r="N826" t="s">
        <v>10984</v>
      </c>
      <c r="Q826" t="s">
        <v>42</v>
      </c>
      <c r="R826" t="b">
        <v>1</v>
      </c>
      <c r="S826" s="2">
        <v>41827</v>
      </c>
    </row>
    <row r="827" spans="11:22" x14ac:dyDescent="0.35">
      <c r="K827" s="7" t="s">
        <v>10996</v>
      </c>
      <c r="L827" t="s">
        <v>610</v>
      </c>
      <c r="M827" t="s">
        <v>10</v>
      </c>
      <c r="N827" t="s">
        <v>10996</v>
      </c>
      <c r="Q827" t="s">
        <v>42</v>
      </c>
      <c r="R827" t="b">
        <v>1</v>
      </c>
      <c r="S827" s="2">
        <v>41827</v>
      </c>
    </row>
    <row r="828" spans="11:22" x14ac:dyDescent="0.35">
      <c r="K828" s="7" t="s">
        <v>10983</v>
      </c>
      <c r="L828" t="s">
        <v>590</v>
      </c>
      <c r="M828" t="s">
        <v>10</v>
      </c>
      <c r="N828" t="s">
        <v>10983</v>
      </c>
      <c r="Q828" t="s">
        <v>42</v>
      </c>
      <c r="R828" t="b">
        <v>1</v>
      </c>
      <c r="S828" s="2">
        <v>41827</v>
      </c>
    </row>
    <row r="829" spans="11:22" x14ac:dyDescent="0.35">
      <c r="K829" s="7" t="s">
        <v>10987</v>
      </c>
      <c r="L829" t="s">
        <v>134</v>
      </c>
      <c r="M829" t="s">
        <v>10</v>
      </c>
      <c r="N829" t="s">
        <v>10987</v>
      </c>
      <c r="Q829" t="s">
        <v>42</v>
      </c>
      <c r="R829" t="b">
        <v>1</v>
      </c>
      <c r="S829" s="2">
        <v>41827</v>
      </c>
    </row>
    <row r="830" spans="11:22" x14ac:dyDescent="0.35">
      <c r="K830" s="7" t="s">
        <v>10982</v>
      </c>
      <c r="L830" t="s">
        <v>588</v>
      </c>
      <c r="M830" t="s">
        <v>10</v>
      </c>
      <c r="N830" t="s">
        <v>10982</v>
      </c>
      <c r="Q830" t="s">
        <v>42</v>
      </c>
      <c r="R830" t="b">
        <v>1</v>
      </c>
      <c r="S830" s="2">
        <v>41827</v>
      </c>
    </row>
    <row r="831" spans="11:22" x14ac:dyDescent="0.35">
      <c r="K831" s="7" t="s">
        <v>10986</v>
      </c>
      <c r="L831" t="s">
        <v>591</v>
      </c>
      <c r="M831" t="s">
        <v>10</v>
      </c>
      <c r="N831" t="s">
        <v>10986</v>
      </c>
      <c r="Q831" t="s">
        <v>42</v>
      </c>
      <c r="R831" t="b">
        <v>1</v>
      </c>
      <c r="S831" s="2">
        <v>41827</v>
      </c>
    </row>
    <row r="832" spans="11:22" x14ac:dyDescent="0.35">
      <c r="K832" s="7" t="s">
        <v>10991</v>
      </c>
      <c r="L832" t="s">
        <v>595</v>
      </c>
      <c r="M832" t="s">
        <v>10</v>
      </c>
      <c r="N832" t="s">
        <v>10991</v>
      </c>
      <c r="Q832" t="s">
        <v>42</v>
      </c>
      <c r="R832" t="b">
        <v>1</v>
      </c>
      <c r="S832" s="2">
        <v>41827</v>
      </c>
    </row>
    <row r="833" spans="11:22" x14ac:dyDescent="0.35">
      <c r="K833" s="7" t="s">
        <v>10993</v>
      </c>
      <c r="L833" t="s">
        <v>600</v>
      </c>
      <c r="M833" t="s">
        <v>10</v>
      </c>
      <c r="N833" t="s">
        <v>10993</v>
      </c>
      <c r="Q833" t="s">
        <v>42</v>
      </c>
      <c r="R833" t="b">
        <v>1</v>
      </c>
      <c r="S833" s="2">
        <v>41827</v>
      </c>
    </row>
    <row r="834" spans="11:22" x14ac:dyDescent="0.35">
      <c r="K834" s="7" t="s">
        <v>10989</v>
      </c>
      <c r="L834" t="s">
        <v>10990</v>
      </c>
      <c r="M834" t="s">
        <v>10</v>
      </c>
      <c r="N834" t="s">
        <v>10989</v>
      </c>
      <c r="Q834" t="s">
        <v>42</v>
      </c>
      <c r="R834" t="b">
        <v>1</v>
      </c>
      <c r="S834" s="2">
        <v>41827</v>
      </c>
    </row>
    <row r="835" spans="11:22" x14ac:dyDescent="0.35">
      <c r="K835" s="7" t="s">
        <v>10992</v>
      </c>
      <c r="L835" t="s">
        <v>138</v>
      </c>
      <c r="M835" t="s">
        <v>10</v>
      </c>
      <c r="N835" t="s">
        <v>10992</v>
      </c>
      <c r="Q835" t="s">
        <v>42</v>
      </c>
      <c r="R835" t="b">
        <v>1</v>
      </c>
      <c r="S835" s="2">
        <v>41827</v>
      </c>
    </row>
    <row r="836" spans="11:22" x14ac:dyDescent="0.35">
      <c r="K836" s="7" t="s">
        <v>10988</v>
      </c>
      <c r="L836" t="s">
        <v>593</v>
      </c>
      <c r="M836" t="s">
        <v>10</v>
      </c>
      <c r="N836" t="s">
        <v>10988</v>
      </c>
      <c r="Q836" t="s">
        <v>42</v>
      </c>
      <c r="R836" t="b">
        <v>1</v>
      </c>
      <c r="S836" s="2">
        <v>41827</v>
      </c>
    </row>
    <row r="837" spans="11:22" x14ac:dyDescent="0.35">
      <c r="K837" s="7" t="s">
        <v>10979</v>
      </c>
      <c r="L837" t="s">
        <v>582</v>
      </c>
      <c r="M837" t="s">
        <v>10</v>
      </c>
      <c r="N837" t="s">
        <v>10979</v>
      </c>
      <c r="Q837" t="s">
        <v>42</v>
      </c>
      <c r="R837" t="b">
        <v>1</v>
      </c>
      <c r="S837" s="2">
        <v>41827</v>
      </c>
    </row>
    <row r="838" spans="11:22" x14ac:dyDescent="0.35">
      <c r="K838" s="7" t="s">
        <v>10994</v>
      </c>
      <c r="L838" t="s">
        <v>604</v>
      </c>
      <c r="M838" t="s">
        <v>10</v>
      </c>
      <c r="N838" t="s">
        <v>10994</v>
      </c>
      <c r="Q838" t="s">
        <v>42</v>
      </c>
      <c r="R838" t="b">
        <v>1</v>
      </c>
      <c r="S838" s="2">
        <v>41827</v>
      </c>
    </row>
    <row r="839" spans="11:22" x14ac:dyDescent="0.35">
      <c r="K839" s="7" t="s">
        <v>10998</v>
      </c>
      <c r="L839" t="s">
        <v>622</v>
      </c>
      <c r="M839" t="s">
        <v>10</v>
      </c>
      <c r="N839" t="s">
        <v>10998</v>
      </c>
      <c r="Q839" t="s">
        <v>42</v>
      </c>
      <c r="R839" t="b">
        <v>1</v>
      </c>
      <c r="S839" s="2">
        <v>41827</v>
      </c>
    </row>
    <row r="840" spans="11:22" x14ac:dyDescent="0.35">
      <c r="K840" s="7" t="s">
        <v>10997</v>
      </c>
      <c r="L840" t="s">
        <v>612</v>
      </c>
      <c r="M840" t="s">
        <v>10</v>
      </c>
      <c r="N840" t="s">
        <v>10997</v>
      </c>
      <c r="Q840" t="s">
        <v>42</v>
      </c>
      <c r="R840" t="b">
        <v>1</v>
      </c>
      <c r="S840" s="2">
        <v>41827</v>
      </c>
    </row>
    <row r="841" spans="11:22" x14ac:dyDescent="0.35">
      <c r="K841" s="7" t="s">
        <v>10665</v>
      </c>
      <c r="L841" t="s">
        <v>160</v>
      </c>
      <c r="M841" t="s">
        <v>10</v>
      </c>
      <c r="N841" t="s">
        <v>10665</v>
      </c>
      <c r="Q841" t="s">
        <v>42</v>
      </c>
      <c r="R841" t="b">
        <v>1</v>
      </c>
      <c r="S841" s="2">
        <v>41827</v>
      </c>
    </row>
    <row r="842" spans="11:22" x14ac:dyDescent="0.35">
      <c r="K842" s="7" t="s">
        <v>10767</v>
      </c>
      <c r="L842" t="s">
        <v>10768</v>
      </c>
      <c r="M842" t="s">
        <v>10</v>
      </c>
      <c r="N842" t="s">
        <v>10767</v>
      </c>
      <c r="Q842" t="s">
        <v>42</v>
      </c>
      <c r="R842" t="b">
        <v>1</v>
      </c>
      <c r="S842" s="2">
        <v>41827</v>
      </c>
    </row>
    <row r="843" spans="11:22" x14ac:dyDescent="0.35">
      <c r="K843" s="8" t="s">
        <v>10779</v>
      </c>
      <c r="L843" t="s">
        <v>10780</v>
      </c>
      <c r="M843" t="s">
        <v>10</v>
      </c>
      <c r="N843" t="s">
        <v>10779</v>
      </c>
      <c r="Q843" t="s">
        <v>42</v>
      </c>
      <c r="R843" t="b">
        <v>1</v>
      </c>
      <c r="S843" s="2">
        <v>41827</v>
      </c>
      <c r="V843" s="2">
        <v>42566</v>
      </c>
    </row>
    <row r="844" spans="11:22" x14ac:dyDescent="0.35">
      <c r="K844" s="7" t="s">
        <v>11001</v>
      </c>
      <c r="L844" t="s">
        <v>630</v>
      </c>
      <c r="M844" t="s">
        <v>10</v>
      </c>
      <c r="N844" t="s">
        <v>11001</v>
      </c>
      <c r="Q844" t="s">
        <v>42</v>
      </c>
      <c r="R844" t="b">
        <v>1</v>
      </c>
      <c r="S844" s="2">
        <v>41827</v>
      </c>
    </row>
    <row r="845" spans="11:22" x14ac:dyDescent="0.35">
      <c r="K845" s="7" t="s">
        <v>10999</v>
      </c>
      <c r="L845" t="s">
        <v>11000</v>
      </c>
      <c r="M845" t="s">
        <v>10</v>
      </c>
      <c r="N845" t="s">
        <v>10999</v>
      </c>
      <c r="Q845" t="s">
        <v>42</v>
      </c>
      <c r="R845" t="b">
        <v>1</v>
      </c>
      <c r="S845" s="2">
        <v>41827</v>
      </c>
    </row>
    <row r="846" spans="11:22" x14ac:dyDescent="0.35">
      <c r="K846" s="7" t="s">
        <v>11002</v>
      </c>
      <c r="L846" t="s">
        <v>11003</v>
      </c>
      <c r="M846" t="s">
        <v>10</v>
      </c>
      <c r="N846" t="s">
        <v>11002</v>
      </c>
      <c r="Q846" t="s">
        <v>42</v>
      </c>
      <c r="R846" t="b">
        <v>1</v>
      </c>
      <c r="S846" s="2">
        <v>41827</v>
      </c>
    </row>
    <row r="847" spans="11:22" x14ac:dyDescent="0.35">
      <c r="K847" s="7" t="s">
        <v>11004</v>
      </c>
      <c r="L847" t="s">
        <v>11005</v>
      </c>
      <c r="M847" t="s">
        <v>10</v>
      </c>
      <c r="N847" t="s">
        <v>11004</v>
      </c>
      <c r="Q847" t="s">
        <v>42</v>
      </c>
      <c r="R847" t="b">
        <v>1</v>
      </c>
      <c r="S847" s="2">
        <v>41827</v>
      </c>
    </row>
    <row r="848" spans="11:22" x14ac:dyDescent="0.35">
      <c r="K848" s="7" t="s">
        <v>11014</v>
      </c>
      <c r="L848" t="s">
        <v>11015</v>
      </c>
      <c r="M848" t="s">
        <v>10</v>
      </c>
      <c r="N848" t="s">
        <v>11014</v>
      </c>
      <c r="Q848" t="s">
        <v>42</v>
      </c>
      <c r="R848" t="b">
        <v>1</v>
      </c>
      <c r="S848" s="2">
        <v>41827</v>
      </c>
    </row>
    <row r="849" spans="11:22" x14ac:dyDescent="0.35">
      <c r="K849" s="7" t="s">
        <v>11009</v>
      </c>
      <c r="L849" t="s">
        <v>11010</v>
      </c>
      <c r="M849" t="s">
        <v>10</v>
      </c>
      <c r="N849" t="s">
        <v>11009</v>
      </c>
      <c r="Q849" t="s">
        <v>42</v>
      </c>
      <c r="R849" t="b">
        <v>1</v>
      </c>
      <c r="S849" s="2">
        <v>41827</v>
      </c>
    </row>
    <row r="850" spans="11:22" x14ac:dyDescent="0.35">
      <c r="K850" s="7" t="s">
        <v>11013</v>
      </c>
      <c r="L850" t="s">
        <v>653</v>
      </c>
      <c r="M850" t="s">
        <v>10</v>
      </c>
      <c r="N850" t="s">
        <v>11013</v>
      </c>
      <c r="Q850" t="s">
        <v>42</v>
      </c>
      <c r="R850" t="b">
        <v>1</v>
      </c>
      <c r="S850" s="2">
        <v>41827</v>
      </c>
    </row>
    <row r="851" spans="11:22" x14ac:dyDescent="0.35">
      <c r="K851" s="7" t="s">
        <v>11011</v>
      </c>
      <c r="L851" t="s">
        <v>646</v>
      </c>
      <c r="M851" t="s">
        <v>10</v>
      </c>
      <c r="N851" t="s">
        <v>11011</v>
      </c>
      <c r="Q851" t="s">
        <v>42</v>
      </c>
      <c r="R851" t="b">
        <v>1</v>
      </c>
      <c r="S851" s="2">
        <v>41827</v>
      </c>
    </row>
    <row r="852" spans="11:22" x14ac:dyDescent="0.35">
      <c r="K852" s="7" t="s">
        <v>11012</v>
      </c>
      <c r="L852" t="s">
        <v>648</v>
      </c>
      <c r="M852" t="s">
        <v>10</v>
      </c>
      <c r="N852" t="s">
        <v>11012</v>
      </c>
      <c r="Q852" t="s">
        <v>42</v>
      </c>
      <c r="R852" t="b">
        <v>1</v>
      </c>
      <c r="S852" s="2">
        <v>41827</v>
      </c>
    </row>
    <row r="853" spans="11:22" x14ac:dyDescent="0.35">
      <c r="K853" s="7" t="s">
        <v>11016</v>
      </c>
      <c r="L853" t="s">
        <v>11017</v>
      </c>
      <c r="M853" t="s">
        <v>10</v>
      </c>
      <c r="N853" t="s">
        <v>11016</v>
      </c>
      <c r="Q853" t="s">
        <v>42</v>
      </c>
      <c r="R853" t="b">
        <v>1</v>
      </c>
      <c r="S853" s="2">
        <v>41827</v>
      </c>
    </row>
    <row r="854" spans="11:22" x14ac:dyDescent="0.35">
      <c r="K854" s="7" t="s">
        <v>10751</v>
      </c>
      <c r="L854" t="s">
        <v>10752</v>
      </c>
      <c r="M854" t="s">
        <v>10</v>
      </c>
      <c r="N854" t="s">
        <v>10751</v>
      </c>
      <c r="Q854" t="s">
        <v>42</v>
      </c>
      <c r="R854" t="b">
        <v>1</v>
      </c>
      <c r="S854" s="2">
        <v>41827</v>
      </c>
    </row>
    <row r="855" spans="11:22" x14ac:dyDescent="0.35">
      <c r="K855" s="7" t="s">
        <v>11022</v>
      </c>
      <c r="L855" t="s">
        <v>725</v>
      </c>
      <c r="M855" t="s">
        <v>10</v>
      </c>
      <c r="N855" t="s">
        <v>11022</v>
      </c>
      <c r="Q855" t="s">
        <v>42</v>
      </c>
      <c r="R855" t="b">
        <v>1</v>
      </c>
      <c r="S855" s="2">
        <v>41827</v>
      </c>
    </row>
    <row r="856" spans="11:22" x14ac:dyDescent="0.35">
      <c r="K856" s="7" t="s">
        <v>11025</v>
      </c>
      <c r="L856" t="s">
        <v>11026</v>
      </c>
      <c r="M856" t="s">
        <v>10</v>
      </c>
      <c r="N856" t="s">
        <v>11025</v>
      </c>
      <c r="Q856" t="s">
        <v>42</v>
      </c>
      <c r="R856" t="b">
        <v>1</v>
      </c>
      <c r="S856" s="2">
        <v>41827</v>
      </c>
    </row>
    <row r="857" spans="11:22" x14ac:dyDescent="0.35">
      <c r="K857" s="7" t="s">
        <v>11027</v>
      </c>
      <c r="L857" t="s">
        <v>11028</v>
      </c>
      <c r="M857" t="s">
        <v>10</v>
      </c>
      <c r="N857" t="s">
        <v>11027</v>
      </c>
      <c r="Q857" t="s">
        <v>42</v>
      </c>
      <c r="R857" t="b">
        <v>1</v>
      </c>
      <c r="S857" s="2">
        <v>41827</v>
      </c>
    </row>
    <row r="858" spans="11:22" x14ac:dyDescent="0.35">
      <c r="K858" s="7" t="s">
        <v>10972</v>
      </c>
      <c r="L858" t="s">
        <v>10973</v>
      </c>
      <c r="M858" t="s">
        <v>10</v>
      </c>
      <c r="N858" t="s">
        <v>10972</v>
      </c>
      <c r="Q858" t="s">
        <v>42</v>
      </c>
      <c r="R858" t="b">
        <v>1</v>
      </c>
      <c r="S858" s="2">
        <v>41827</v>
      </c>
    </row>
    <row r="859" spans="11:22" x14ac:dyDescent="0.35">
      <c r="K859" s="7" t="s">
        <v>11046</v>
      </c>
      <c r="L859" t="s">
        <v>8722</v>
      </c>
      <c r="M859" t="s">
        <v>10</v>
      </c>
      <c r="N859" t="s">
        <v>11046</v>
      </c>
      <c r="Q859" t="s">
        <v>42</v>
      </c>
      <c r="R859" t="b">
        <v>1</v>
      </c>
      <c r="S859" s="2">
        <v>43661</v>
      </c>
      <c r="U859" s="2">
        <v>44392</v>
      </c>
    </row>
    <row r="860" spans="11:22" x14ac:dyDescent="0.35">
      <c r="K860" s="8" t="s">
        <v>11047</v>
      </c>
      <c r="L860" t="s">
        <v>8724</v>
      </c>
      <c r="M860" t="s">
        <v>10</v>
      </c>
      <c r="N860" t="s">
        <v>11047</v>
      </c>
      <c r="Q860" t="s">
        <v>42</v>
      </c>
      <c r="R860" t="b">
        <v>1</v>
      </c>
      <c r="S860" s="2">
        <v>43661</v>
      </c>
      <c r="U860" s="2">
        <v>44392</v>
      </c>
    </row>
    <row r="861" spans="11:22" x14ac:dyDescent="0.35">
      <c r="K861" s="7" t="s">
        <v>11043</v>
      </c>
      <c r="L861" t="s">
        <v>8716</v>
      </c>
      <c r="M861" t="s">
        <v>10</v>
      </c>
      <c r="N861" t="s">
        <v>11043</v>
      </c>
      <c r="Q861" t="s">
        <v>42</v>
      </c>
      <c r="R861" t="b">
        <v>1</v>
      </c>
      <c r="S861" s="2">
        <v>43661</v>
      </c>
    </row>
    <row r="862" spans="11:22" x14ac:dyDescent="0.35">
      <c r="K862" s="7" t="s">
        <v>11044</v>
      </c>
      <c r="L862" t="s">
        <v>8718</v>
      </c>
      <c r="M862" t="s">
        <v>10</v>
      </c>
      <c r="N862" t="s">
        <v>11044</v>
      </c>
      <c r="Q862" t="s">
        <v>42</v>
      </c>
      <c r="R862" t="b">
        <v>1</v>
      </c>
      <c r="S862" s="2">
        <v>43661</v>
      </c>
    </row>
    <row r="863" spans="11:22" x14ac:dyDescent="0.35">
      <c r="K863" s="7" t="s">
        <v>11045</v>
      </c>
      <c r="L863" t="s">
        <v>8720</v>
      </c>
      <c r="M863" t="s">
        <v>10</v>
      </c>
      <c r="N863" t="s">
        <v>11045</v>
      </c>
      <c r="Q863" t="s">
        <v>42</v>
      </c>
      <c r="R863" t="b">
        <v>1</v>
      </c>
      <c r="S863" s="2">
        <v>43661</v>
      </c>
    </row>
    <row r="864" spans="11:22" x14ac:dyDescent="0.35">
      <c r="K864" t="s">
        <v>11337</v>
      </c>
      <c r="M864" t="s">
        <v>10</v>
      </c>
      <c r="S864" s="2">
        <v>42277</v>
      </c>
      <c r="V864" s="2">
        <v>44392</v>
      </c>
    </row>
    <row r="865" spans="11:19" x14ac:dyDescent="0.35">
      <c r="K865" s="6" t="s">
        <v>10666</v>
      </c>
      <c r="L865" t="s">
        <v>161</v>
      </c>
      <c r="M865" t="s">
        <v>10</v>
      </c>
      <c r="N865" t="s">
        <v>10666</v>
      </c>
      <c r="Q865" t="s">
        <v>42</v>
      </c>
      <c r="R865" t="b">
        <v>1</v>
      </c>
      <c r="S865" s="2">
        <v>41827</v>
      </c>
    </row>
    <row r="866" spans="11:19" x14ac:dyDescent="0.35">
      <c r="K866" s="6" t="s">
        <v>10681</v>
      </c>
      <c r="L866" t="s">
        <v>179</v>
      </c>
      <c r="M866" t="s">
        <v>10</v>
      </c>
      <c r="N866" t="s">
        <v>10681</v>
      </c>
      <c r="Q866" t="s">
        <v>42</v>
      </c>
      <c r="R866" t="b">
        <v>1</v>
      </c>
      <c r="S866" s="2">
        <v>41827</v>
      </c>
    </row>
    <row r="867" spans="11:19" x14ac:dyDescent="0.35">
      <c r="K867" s="6" t="s">
        <v>10669</v>
      </c>
      <c r="L867" t="s">
        <v>169</v>
      </c>
      <c r="M867" t="s">
        <v>10</v>
      </c>
      <c r="N867" t="s">
        <v>10669</v>
      </c>
      <c r="Q867" t="s">
        <v>42</v>
      </c>
      <c r="R867" t="b">
        <v>1</v>
      </c>
      <c r="S867" s="2">
        <v>41827</v>
      </c>
    </row>
    <row r="868" spans="11:19" x14ac:dyDescent="0.35">
      <c r="K868" s="6" t="s">
        <v>10746</v>
      </c>
      <c r="L868" t="s">
        <v>257</v>
      </c>
      <c r="M868" t="s">
        <v>10</v>
      </c>
      <c r="N868" t="s">
        <v>10746</v>
      </c>
      <c r="Q868" t="s">
        <v>42</v>
      </c>
      <c r="R868" t="b">
        <v>1</v>
      </c>
      <c r="S868" s="2">
        <v>41827</v>
      </c>
    </row>
    <row r="869" spans="11:19" x14ac:dyDescent="0.35">
      <c r="K869" s="6" t="s">
        <v>10675</v>
      </c>
      <c r="L869" t="s">
        <v>175</v>
      </c>
      <c r="M869" t="s">
        <v>10</v>
      </c>
      <c r="N869" t="s">
        <v>10675</v>
      </c>
      <c r="Q869" t="s">
        <v>42</v>
      </c>
      <c r="R869" t="b">
        <v>1</v>
      </c>
      <c r="S869" s="2">
        <v>41827</v>
      </c>
    </row>
    <row r="870" spans="11:19" x14ac:dyDescent="0.35">
      <c r="K870" s="6" t="s">
        <v>10664</v>
      </c>
      <c r="L870" t="s">
        <v>158</v>
      </c>
      <c r="M870" t="s">
        <v>10</v>
      </c>
      <c r="N870" t="s">
        <v>10664</v>
      </c>
      <c r="Q870" t="s">
        <v>42</v>
      </c>
      <c r="R870" t="b">
        <v>1</v>
      </c>
      <c r="S870" s="2">
        <v>41827</v>
      </c>
    </row>
    <row r="871" spans="11:19" x14ac:dyDescent="0.35">
      <c r="K871" s="6" t="s">
        <v>10671</v>
      </c>
      <c r="L871" t="s">
        <v>44</v>
      </c>
      <c r="M871" t="s">
        <v>10</v>
      </c>
      <c r="N871" t="s">
        <v>10671</v>
      </c>
      <c r="Q871" t="s">
        <v>42</v>
      </c>
      <c r="R871" t="b">
        <v>1</v>
      </c>
      <c r="S871" s="2">
        <v>41827</v>
      </c>
    </row>
    <row r="872" spans="11:19" x14ac:dyDescent="0.35">
      <c r="K872" s="6" t="s">
        <v>10668</v>
      </c>
      <c r="L872" t="s">
        <v>167</v>
      </c>
      <c r="M872" t="s">
        <v>10</v>
      </c>
      <c r="N872" t="s">
        <v>10668</v>
      </c>
      <c r="Q872" t="s">
        <v>42</v>
      </c>
      <c r="R872" t="b">
        <v>1</v>
      </c>
      <c r="S872" s="2">
        <v>41827</v>
      </c>
    </row>
    <row r="873" spans="11:19" x14ac:dyDescent="0.35">
      <c r="K873" s="6" t="s">
        <v>10672</v>
      </c>
      <c r="L873" t="s">
        <v>10673</v>
      </c>
      <c r="M873" t="s">
        <v>10</v>
      </c>
      <c r="N873" t="s">
        <v>10672</v>
      </c>
      <c r="Q873" t="s">
        <v>42</v>
      </c>
      <c r="R873" t="b">
        <v>1</v>
      </c>
      <c r="S873" s="2">
        <v>41827</v>
      </c>
    </row>
    <row r="874" spans="11:19" x14ac:dyDescent="0.35">
      <c r="K874" s="6" t="s">
        <v>10667</v>
      </c>
      <c r="L874" t="s">
        <v>163</v>
      </c>
      <c r="M874" t="s">
        <v>10</v>
      </c>
      <c r="N874" t="s">
        <v>10667</v>
      </c>
      <c r="Q874" t="s">
        <v>42</v>
      </c>
      <c r="R874" t="b">
        <v>1</v>
      </c>
      <c r="S874" s="2">
        <v>41827</v>
      </c>
    </row>
    <row r="875" spans="11:19" x14ac:dyDescent="0.35">
      <c r="K875" s="6" t="s">
        <v>10674</v>
      </c>
      <c r="L875" t="s">
        <v>173</v>
      </c>
      <c r="M875" t="s">
        <v>10</v>
      </c>
      <c r="N875" t="s">
        <v>10674</v>
      </c>
      <c r="Q875" t="s">
        <v>42</v>
      </c>
      <c r="R875" t="b">
        <v>1</v>
      </c>
      <c r="S875" s="2">
        <v>41827</v>
      </c>
    </row>
    <row r="876" spans="11:19" x14ac:dyDescent="0.35">
      <c r="K876" s="6" t="s">
        <v>10670</v>
      </c>
      <c r="L876" t="s">
        <v>40</v>
      </c>
      <c r="M876" t="s">
        <v>10</v>
      </c>
      <c r="N876" t="s">
        <v>10670</v>
      </c>
      <c r="Q876" t="s">
        <v>42</v>
      </c>
      <c r="R876" t="b">
        <v>1</v>
      </c>
      <c r="S876" s="2">
        <v>41827</v>
      </c>
    </row>
    <row r="877" spans="11:19" x14ac:dyDescent="0.35">
      <c r="K877" s="6" t="s">
        <v>10679</v>
      </c>
      <c r="L877" t="s">
        <v>10680</v>
      </c>
      <c r="M877" t="s">
        <v>10</v>
      </c>
      <c r="N877" t="s">
        <v>10679</v>
      </c>
      <c r="Q877" t="s">
        <v>42</v>
      </c>
      <c r="R877" t="b">
        <v>1</v>
      </c>
      <c r="S877" s="2">
        <v>41827</v>
      </c>
    </row>
    <row r="878" spans="11:19" x14ac:dyDescent="0.35">
      <c r="K878" s="6" t="s">
        <v>10677</v>
      </c>
      <c r="L878" t="s">
        <v>10678</v>
      </c>
      <c r="M878" t="s">
        <v>10</v>
      </c>
      <c r="N878" t="s">
        <v>10677</v>
      </c>
      <c r="Q878" t="s">
        <v>42</v>
      </c>
      <c r="R878" t="b">
        <v>1</v>
      </c>
      <c r="S878" s="2">
        <v>41827</v>
      </c>
    </row>
    <row r="879" spans="11:19" x14ac:dyDescent="0.35">
      <c r="K879" s="6" t="s">
        <v>10676</v>
      </c>
      <c r="L879" t="s">
        <v>177</v>
      </c>
      <c r="M879" t="s">
        <v>10</v>
      </c>
      <c r="N879" t="s">
        <v>10676</v>
      </c>
      <c r="Q879" t="s">
        <v>42</v>
      </c>
      <c r="R879" t="b">
        <v>1</v>
      </c>
      <c r="S879" s="2">
        <v>41827</v>
      </c>
    </row>
    <row r="880" spans="11:19" x14ac:dyDescent="0.35">
      <c r="K880" s="6" t="s">
        <v>10682</v>
      </c>
      <c r="L880" t="s">
        <v>184</v>
      </c>
      <c r="M880" t="s">
        <v>10</v>
      </c>
      <c r="N880" t="s">
        <v>10682</v>
      </c>
      <c r="Q880" t="s">
        <v>42</v>
      </c>
      <c r="R880" t="b">
        <v>1</v>
      </c>
      <c r="S880" s="2">
        <v>41827</v>
      </c>
    </row>
    <row r="881" spans="11:19" x14ac:dyDescent="0.35">
      <c r="K881" s="6" t="s">
        <v>10708</v>
      </c>
      <c r="L881" t="s">
        <v>10709</v>
      </c>
      <c r="M881" t="s">
        <v>10</v>
      </c>
      <c r="N881" t="s">
        <v>10708</v>
      </c>
      <c r="Q881" t="s">
        <v>42</v>
      </c>
      <c r="R881" t="b">
        <v>1</v>
      </c>
      <c r="S881" s="2">
        <v>41827</v>
      </c>
    </row>
    <row r="882" spans="11:19" x14ac:dyDescent="0.35">
      <c r="K882" s="6" t="s">
        <v>10693</v>
      </c>
      <c r="L882" t="s">
        <v>10694</v>
      </c>
      <c r="M882" t="s">
        <v>10</v>
      </c>
      <c r="N882" t="s">
        <v>10693</v>
      </c>
      <c r="Q882" t="s">
        <v>42</v>
      </c>
      <c r="R882" t="b">
        <v>1</v>
      </c>
      <c r="S882" s="2">
        <v>41827</v>
      </c>
    </row>
    <row r="883" spans="11:19" x14ac:dyDescent="0.35">
      <c r="K883" s="6" t="s">
        <v>10686</v>
      </c>
      <c r="L883" t="s">
        <v>10687</v>
      </c>
      <c r="M883" t="s">
        <v>10</v>
      </c>
      <c r="N883" t="s">
        <v>10686</v>
      </c>
      <c r="Q883" t="s">
        <v>42</v>
      </c>
      <c r="R883" t="b">
        <v>1</v>
      </c>
      <c r="S883" s="2">
        <v>41827</v>
      </c>
    </row>
    <row r="884" spans="11:19" x14ac:dyDescent="0.35">
      <c r="K884" s="6" t="s">
        <v>10684</v>
      </c>
      <c r="L884" t="s">
        <v>10685</v>
      </c>
      <c r="M884" t="s">
        <v>10</v>
      </c>
      <c r="N884" t="s">
        <v>10684</v>
      </c>
      <c r="Q884" t="s">
        <v>42</v>
      </c>
      <c r="R884" t="b">
        <v>1</v>
      </c>
      <c r="S884" s="2">
        <v>41827</v>
      </c>
    </row>
    <row r="885" spans="11:19" x14ac:dyDescent="0.35">
      <c r="K885" s="6" t="s">
        <v>10715</v>
      </c>
      <c r="L885" t="s">
        <v>10716</v>
      </c>
      <c r="M885" t="s">
        <v>10</v>
      </c>
      <c r="N885" t="s">
        <v>10715</v>
      </c>
      <c r="Q885" t="s">
        <v>42</v>
      </c>
      <c r="R885" t="b">
        <v>1</v>
      </c>
      <c r="S885" s="2">
        <v>41827</v>
      </c>
    </row>
    <row r="886" spans="11:19" x14ac:dyDescent="0.35">
      <c r="K886" s="6" t="s">
        <v>10688</v>
      </c>
      <c r="L886" t="s">
        <v>188</v>
      </c>
      <c r="M886" t="s">
        <v>10</v>
      </c>
      <c r="N886" t="s">
        <v>10688</v>
      </c>
      <c r="Q886" t="s">
        <v>42</v>
      </c>
      <c r="R886" t="b">
        <v>1</v>
      </c>
      <c r="S886" s="2">
        <v>41827</v>
      </c>
    </row>
    <row r="887" spans="11:19" x14ac:dyDescent="0.35">
      <c r="K887" s="6" t="s">
        <v>10717</v>
      </c>
      <c r="L887" t="s">
        <v>10718</v>
      </c>
      <c r="M887" t="s">
        <v>10</v>
      </c>
      <c r="N887" t="s">
        <v>10717</v>
      </c>
      <c r="Q887" t="s">
        <v>42</v>
      </c>
      <c r="R887" t="b">
        <v>1</v>
      </c>
      <c r="S887" s="2">
        <v>41827</v>
      </c>
    </row>
    <row r="888" spans="11:19" x14ac:dyDescent="0.35">
      <c r="K888" s="6" t="s">
        <v>10696</v>
      </c>
      <c r="L888" t="s">
        <v>10697</v>
      </c>
      <c r="M888" t="s">
        <v>10</v>
      </c>
      <c r="N888" t="s">
        <v>10696</v>
      </c>
      <c r="Q888" t="s">
        <v>42</v>
      </c>
      <c r="R888" t="b">
        <v>1</v>
      </c>
      <c r="S888" s="2">
        <v>41827</v>
      </c>
    </row>
    <row r="889" spans="11:19" x14ac:dyDescent="0.35">
      <c r="K889" s="6" t="s">
        <v>10699</v>
      </c>
      <c r="L889" t="s">
        <v>10700</v>
      </c>
      <c r="M889" t="s">
        <v>10</v>
      </c>
      <c r="N889" t="s">
        <v>10699</v>
      </c>
      <c r="Q889" t="s">
        <v>42</v>
      </c>
      <c r="R889" t="b">
        <v>1</v>
      </c>
      <c r="S889" s="2">
        <v>41827</v>
      </c>
    </row>
    <row r="890" spans="11:19" x14ac:dyDescent="0.35">
      <c r="K890" s="6" t="s">
        <v>10710</v>
      </c>
      <c r="L890" t="s">
        <v>52</v>
      </c>
      <c r="M890" t="s">
        <v>10</v>
      </c>
      <c r="N890" t="s">
        <v>10710</v>
      </c>
      <c r="Q890" t="s">
        <v>42</v>
      </c>
      <c r="R890" t="b">
        <v>1</v>
      </c>
      <c r="S890" s="2">
        <v>41827</v>
      </c>
    </row>
    <row r="891" spans="11:19" x14ac:dyDescent="0.35">
      <c r="K891" s="6" t="s">
        <v>10703</v>
      </c>
      <c r="L891" t="s">
        <v>10704</v>
      </c>
      <c r="M891" t="s">
        <v>10</v>
      </c>
      <c r="N891" t="s">
        <v>10703</v>
      </c>
      <c r="Q891" t="s">
        <v>42</v>
      </c>
      <c r="R891" t="b">
        <v>1</v>
      </c>
      <c r="S891" s="2">
        <v>41827</v>
      </c>
    </row>
    <row r="892" spans="11:19" x14ac:dyDescent="0.35">
      <c r="K892" s="6" t="s">
        <v>10705</v>
      </c>
      <c r="L892" t="s">
        <v>10706</v>
      </c>
      <c r="M892" t="s">
        <v>10</v>
      </c>
      <c r="N892" t="s">
        <v>10705</v>
      </c>
      <c r="Q892" t="s">
        <v>42</v>
      </c>
      <c r="R892" t="b">
        <v>1</v>
      </c>
      <c r="S892" s="2">
        <v>41827</v>
      </c>
    </row>
    <row r="893" spans="11:19" x14ac:dyDescent="0.35">
      <c r="K893" s="6" t="s">
        <v>10683</v>
      </c>
      <c r="L893" t="s">
        <v>186</v>
      </c>
      <c r="M893" t="s">
        <v>10</v>
      </c>
      <c r="N893" t="s">
        <v>10683</v>
      </c>
      <c r="Q893" t="s">
        <v>42</v>
      </c>
      <c r="R893" t="b">
        <v>1</v>
      </c>
      <c r="S893" s="2">
        <v>41827</v>
      </c>
    </row>
    <row r="894" spans="11:19" x14ac:dyDescent="0.35">
      <c r="K894" s="6" t="s">
        <v>10713</v>
      </c>
      <c r="L894" t="s">
        <v>10714</v>
      </c>
      <c r="M894" t="s">
        <v>10</v>
      </c>
      <c r="N894" t="s">
        <v>10713</v>
      </c>
      <c r="Q894" t="s">
        <v>42</v>
      </c>
      <c r="R894" t="b">
        <v>1</v>
      </c>
      <c r="S894" s="2">
        <v>41827</v>
      </c>
    </row>
    <row r="895" spans="11:19" x14ac:dyDescent="0.35">
      <c r="K895" s="6" t="s">
        <v>10711</v>
      </c>
      <c r="L895" t="s">
        <v>10712</v>
      </c>
      <c r="M895" t="s">
        <v>10</v>
      </c>
      <c r="N895" t="s">
        <v>10711</v>
      </c>
      <c r="Q895" t="s">
        <v>42</v>
      </c>
      <c r="R895" t="b">
        <v>1</v>
      </c>
      <c r="S895" s="2">
        <v>41827</v>
      </c>
    </row>
    <row r="896" spans="11:19" x14ac:dyDescent="0.35">
      <c r="K896" s="6" t="s">
        <v>10707</v>
      </c>
      <c r="L896" t="s">
        <v>50</v>
      </c>
      <c r="M896" t="s">
        <v>10</v>
      </c>
      <c r="N896" t="s">
        <v>10707</v>
      </c>
      <c r="Q896" t="s">
        <v>42</v>
      </c>
      <c r="R896" t="b">
        <v>1</v>
      </c>
      <c r="S896" s="2">
        <v>41827</v>
      </c>
    </row>
    <row r="897" spans="11:19" x14ac:dyDescent="0.35">
      <c r="K897" s="6" t="s">
        <v>10821</v>
      </c>
      <c r="L897" t="s">
        <v>340</v>
      </c>
      <c r="M897" t="s">
        <v>10</v>
      </c>
      <c r="N897" t="s">
        <v>10821</v>
      </c>
      <c r="Q897" t="s">
        <v>42</v>
      </c>
      <c r="R897" t="b">
        <v>1</v>
      </c>
      <c r="S897" s="2">
        <v>41827</v>
      </c>
    </row>
    <row r="898" spans="11:19" x14ac:dyDescent="0.35">
      <c r="K898" s="6" t="s">
        <v>10701</v>
      </c>
      <c r="L898" t="s">
        <v>10702</v>
      </c>
      <c r="M898" t="s">
        <v>10</v>
      </c>
      <c r="N898" t="s">
        <v>10701</v>
      </c>
      <c r="Q898" t="s">
        <v>42</v>
      </c>
      <c r="R898" t="b">
        <v>1</v>
      </c>
      <c r="S898" s="2">
        <v>41827</v>
      </c>
    </row>
    <row r="899" spans="11:19" x14ac:dyDescent="0.35">
      <c r="K899" s="6" t="s">
        <v>10691</v>
      </c>
      <c r="L899" t="s">
        <v>10692</v>
      </c>
      <c r="M899" t="s">
        <v>10</v>
      </c>
      <c r="N899" t="s">
        <v>10691</v>
      </c>
      <c r="Q899" t="s">
        <v>42</v>
      </c>
      <c r="R899" t="b">
        <v>1</v>
      </c>
      <c r="S899" s="2">
        <v>41827</v>
      </c>
    </row>
    <row r="900" spans="11:19" x14ac:dyDescent="0.35">
      <c r="K900" s="6" t="s">
        <v>10689</v>
      </c>
      <c r="L900" t="s">
        <v>10690</v>
      </c>
      <c r="M900" t="s">
        <v>10</v>
      </c>
      <c r="N900" t="s">
        <v>10689</v>
      </c>
      <c r="Q900" t="s">
        <v>42</v>
      </c>
      <c r="R900" t="b">
        <v>1</v>
      </c>
      <c r="S900" s="2">
        <v>41827</v>
      </c>
    </row>
    <row r="901" spans="11:19" x14ac:dyDescent="0.35">
      <c r="K901" s="6" t="s">
        <v>10695</v>
      </c>
      <c r="L901" t="s">
        <v>190</v>
      </c>
      <c r="M901" t="s">
        <v>10</v>
      </c>
      <c r="N901" t="s">
        <v>10695</v>
      </c>
      <c r="Q901" t="s">
        <v>42</v>
      </c>
      <c r="R901" t="b">
        <v>1</v>
      </c>
      <c r="S901" s="2">
        <v>41827</v>
      </c>
    </row>
    <row r="902" spans="11:19" x14ac:dyDescent="0.35">
      <c r="K902" s="6" t="s">
        <v>10839</v>
      </c>
      <c r="L902" t="s">
        <v>10840</v>
      </c>
      <c r="M902" t="s">
        <v>10</v>
      </c>
      <c r="N902" t="s">
        <v>10839</v>
      </c>
      <c r="Q902" t="s">
        <v>42</v>
      </c>
      <c r="R902" t="b">
        <v>1</v>
      </c>
      <c r="S902" s="2">
        <v>41827</v>
      </c>
    </row>
    <row r="903" spans="11:19" x14ac:dyDescent="0.35">
      <c r="K903" s="6" t="s">
        <v>10728</v>
      </c>
      <c r="L903" t="s">
        <v>60</v>
      </c>
      <c r="M903" t="s">
        <v>10</v>
      </c>
      <c r="N903" t="s">
        <v>10728</v>
      </c>
      <c r="Q903" t="s">
        <v>42</v>
      </c>
      <c r="R903" t="b">
        <v>1</v>
      </c>
      <c r="S903" s="2">
        <v>41827</v>
      </c>
    </row>
    <row r="904" spans="11:19" x14ac:dyDescent="0.35">
      <c r="K904" s="6" t="s">
        <v>10719</v>
      </c>
      <c r="L904" t="s">
        <v>54</v>
      </c>
      <c r="M904" t="s">
        <v>10</v>
      </c>
      <c r="N904" t="s">
        <v>10719</v>
      </c>
      <c r="Q904" t="s">
        <v>42</v>
      </c>
      <c r="R904" t="b">
        <v>1</v>
      </c>
      <c r="S904" s="2">
        <v>41827</v>
      </c>
    </row>
    <row r="905" spans="11:19" x14ac:dyDescent="0.35">
      <c r="K905" s="6" t="s">
        <v>10733</v>
      </c>
      <c r="L905" t="s">
        <v>226</v>
      </c>
      <c r="M905" t="s">
        <v>10</v>
      </c>
      <c r="N905" t="s">
        <v>10733</v>
      </c>
      <c r="Q905" t="s">
        <v>42</v>
      </c>
      <c r="R905" t="b">
        <v>1</v>
      </c>
      <c r="S905" s="2">
        <v>41827</v>
      </c>
    </row>
    <row r="906" spans="11:19" x14ac:dyDescent="0.35">
      <c r="K906" s="6" t="s">
        <v>10853</v>
      </c>
      <c r="L906" t="s">
        <v>10854</v>
      </c>
      <c r="M906" t="s">
        <v>10</v>
      </c>
      <c r="N906" t="s">
        <v>10853</v>
      </c>
      <c r="Q906" t="s">
        <v>42</v>
      </c>
      <c r="R906" t="b">
        <v>1</v>
      </c>
      <c r="S906" s="2">
        <v>41827</v>
      </c>
    </row>
    <row r="907" spans="11:19" x14ac:dyDescent="0.35">
      <c r="K907" s="6" t="s">
        <v>10722</v>
      </c>
      <c r="L907" t="s">
        <v>203</v>
      </c>
      <c r="M907" t="s">
        <v>10</v>
      </c>
      <c r="N907" t="s">
        <v>10722</v>
      </c>
      <c r="Q907" t="s">
        <v>42</v>
      </c>
      <c r="R907" t="b">
        <v>1</v>
      </c>
      <c r="S907" s="2">
        <v>41827</v>
      </c>
    </row>
    <row r="908" spans="11:19" x14ac:dyDescent="0.35">
      <c r="K908" s="6" t="s">
        <v>10980</v>
      </c>
      <c r="L908" t="s">
        <v>128</v>
      </c>
      <c r="M908" t="s">
        <v>10</v>
      </c>
      <c r="N908" t="s">
        <v>10980</v>
      </c>
      <c r="Q908" t="s">
        <v>42</v>
      </c>
      <c r="R908" t="b">
        <v>1</v>
      </c>
      <c r="S908" s="2">
        <v>41827</v>
      </c>
    </row>
    <row r="909" spans="11:19" x14ac:dyDescent="0.35">
      <c r="K909" s="6" t="s">
        <v>10727</v>
      </c>
      <c r="L909" t="s">
        <v>214</v>
      </c>
      <c r="M909" t="s">
        <v>10</v>
      </c>
      <c r="N909" t="s">
        <v>10727</v>
      </c>
      <c r="Q909" t="s">
        <v>42</v>
      </c>
      <c r="R909" t="b">
        <v>1</v>
      </c>
      <c r="S909" s="2">
        <v>41827</v>
      </c>
    </row>
    <row r="910" spans="11:19" x14ac:dyDescent="0.35">
      <c r="K910" s="6" t="s">
        <v>10729</v>
      </c>
      <c r="L910" t="s">
        <v>62</v>
      </c>
      <c r="M910" t="s">
        <v>10</v>
      </c>
      <c r="N910" t="s">
        <v>10729</v>
      </c>
      <c r="Q910" t="s">
        <v>42</v>
      </c>
      <c r="R910" t="b">
        <v>1</v>
      </c>
      <c r="S910" s="2">
        <v>41827</v>
      </c>
    </row>
    <row r="911" spans="11:19" x14ac:dyDescent="0.35">
      <c r="K911" s="6" t="s">
        <v>10735</v>
      </c>
      <c r="L911" t="s">
        <v>230</v>
      </c>
      <c r="M911" t="s">
        <v>10</v>
      </c>
      <c r="N911" t="s">
        <v>10735</v>
      </c>
      <c r="Q911" t="s">
        <v>42</v>
      </c>
      <c r="R911" t="b">
        <v>1</v>
      </c>
      <c r="S911" s="2">
        <v>41827</v>
      </c>
    </row>
    <row r="912" spans="11:19" x14ac:dyDescent="0.35">
      <c r="K912" s="6" t="s">
        <v>10720</v>
      </c>
      <c r="L912" t="s">
        <v>198</v>
      </c>
      <c r="M912" t="s">
        <v>10</v>
      </c>
      <c r="N912" t="s">
        <v>10720</v>
      </c>
      <c r="Q912" t="s">
        <v>42</v>
      </c>
      <c r="R912" t="b">
        <v>1</v>
      </c>
      <c r="S912" s="2">
        <v>41827</v>
      </c>
    </row>
    <row r="913" spans="11:22" x14ac:dyDescent="0.35">
      <c r="K913" s="6" t="s">
        <v>10730</v>
      </c>
      <c r="L913" t="s">
        <v>217</v>
      </c>
      <c r="M913" t="s">
        <v>10</v>
      </c>
      <c r="N913" t="s">
        <v>10730</v>
      </c>
      <c r="Q913" t="s">
        <v>42</v>
      </c>
      <c r="R913" t="b">
        <v>1</v>
      </c>
      <c r="S913" s="2">
        <v>41827</v>
      </c>
    </row>
    <row r="914" spans="11:22" x14ac:dyDescent="0.35">
      <c r="K914" s="6" t="s">
        <v>10843</v>
      </c>
      <c r="L914" t="s">
        <v>10844</v>
      </c>
      <c r="M914" t="s">
        <v>10</v>
      </c>
      <c r="N914" t="s">
        <v>10843</v>
      </c>
      <c r="Q914" t="s">
        <v>42</v>
      </c>
      <c r="R914" t="b">
        <v>1</v>
      </c>
      <c r="S914" s="2">
        <v>41827</v>
      </c>
    </row>
    <row r="915" spans="11:22" x14ac:dyDescent="0.35">
      <c r="K915" s="6" t="s">
        <v>10723</v>
      </c>
      <c r="L915" t="s">
        <v>58</v>
      </c>
      <c r="M915" t="s">
        <v>10</v>
      </c>
      <c r="N915" t="s">
        <v>10723</v>
      </c>
      <c r="Q915" t="s">
        <v>42</v>
      </c>
      <c r="R915" t="b">
        <v>1</v>
      </c>
      <c r="S915" s="2">
        <v>41827</v>
      </c>
    </row>
    <row r="916" spans="11:22" x14ac:dyDescent="0.35">
      <c r="K916" s="6" t="s">
        <v>10721</v>
      </c>
      <c r="L916" t="s">
        <v>200</v>
      </c>
      <c r="M916" t="s">
        <v>10</v>
      </c>
      <c r="N916" t="s">
        <v>10721</v>
      </c>
      <c r="Q916" t="s">
        <v>42</v>
      </c>
      <c r="R916" t="b">
        <v>1</v>
      </c>
      <c r="S916" s="2">
        <v>41827</v>
      </c>
    </row>
    <row r="917" spans="11:22" x14ac:dyDescent="0.35">
      <c r="K917" s="6" t="s">
        <v>10726</v>
      </c>
      <c r="L917" t="s">
        <v>212</v>
      </c>
      <c r="M917" t="s">
        <v>10</v>
      </c>
      <c r="N917" t="s">
        <v>10726</v>
      </c>
      <c r="Q917" t="s">
        <v>42</v>
      </c>
      <c r="R917" t="b">
        <v>1</v>
      </c>
      <c r="S917" s="2">
        <v>41827</v>
      </c>
    </row>
    <row r="918" spans="11:22" x14ac:dyDescent="0.35">
      <c r="K918" s="6" t="s">
        <v>10731</v>
      </c>
      <c r="L918" t="s">
        <v>221</v>
      </c>
      <c r="M918" t="s">
        <v>10</v>
      </c>
      <c r="N918" t="s">
        <v>10731</v>
      </c>
      <c r="Q918" t="s">
        <v>42</v>
      </c>
      <c r="R918" t="b">
        <v>1</v>
      </c>
      <c r="S918" s="2">
        <v>41827</v>
      </c>
    </row>
    <row r="919" spans="11:22" x14ac:dyDescent="0.35">
      <c r="K919" s="6" t="s">
        <v>10725</v>
      </c>
      <c r="L919" t="s">
        <v>208</v>
      </c>
      <c r="M919" t="s">
        <v>10</v>
      </c>
      <c r="N919" t="s">
        <v>10725</v>
      </c>
      <c r="Q919" t="s">
        <v>42</v>
      </c>
      <c r="R919" t="b">
        <v>1</v>
      </c>
      <c r="S919" s="2">
        <v>41827</v>
      </c>
    </row>
    <row r="920" spans="11:22" x14ac:dyDescent="0.35">
      <c r="K920" s="6" t="s">
        <v>10808</v>
      </c>
      <c r="L920" t="s">
        <v>10809</v>
      </c>
      <c r="M920" t="s">
        <v>10</v>
      </c>
      <c r="N920" t="s">
        <v>10808</v>
      </c>
      <c r="Q920" t="s">
        <v>42</v>
      </c>
      <c r="R920" t="b">
        <v>1</v>
      </c>
      <c r="S920" s="2">
        <v>41827</v>
      </c>
    </row>
    <row r="921" spans="11:22" x14ac:dyDescent="0.35">
      <c r="K921" s="6" t="s">
        <v>10732</v>
      </c>
      <c r="L921" t="s">
        <v>66</v>
      </c>
      <c r="M921" t="s">
        <v>10</v>
      </c>
      <c r="N921" t="s">
        <v>10732</v>
      </c>
      <c r="Q921" t="s">
        <v>42</v>
      </c>
      <c r="R921" t="b">
        <v>1</v>
      </c>
      <c r="S921" s="2">
        <v>41827</v>
      </c>
    </row>
    <row r="922" spans="11:22" x14ac:dyDescent="0.35">
      <c r="K922" s="6" t="s">
        <v>10734</v>
      </c>
      <c r="L922" t="s">
        <v>228</v>
      </c>
      <c r="M922" t="s">
        <v>10</v>
      </c>
      <c r="N922" t="s">
        <v>10734</v>
      </c>
      <c r="Q922" t="s">
        <v>42</v>
      </c>
      <c r="R922" t="b">
        <v>1</v>
      </c>
      <c r="S922" s="2">
        <v>41827</v>
      </c>
    </row>
    <row r="923" spans="11:22" x14ac:dyDescent="0.35">
      <c r="K923" s="6" t="s">
        <v>10736</v>
      </c>
      <c r="L923" t="s">
        <v>232</v>
      </c>
      <c r="M923" t="s">
        <v>10</v>
      </c>
      <c r="N923" t="s">
        <v>10736</v>
      </c>
      <c r="Q923" t="s">
        <v>42</v>
      </c>
      <c r="R923" t="b">
        <v>1</v>
      </c>
      <c r="S923" s="2">
        <v>41827</v>
      </c>
    </row>
    <row r="924" spans="11:22" x14ac:dyDescent="0.35">
      <c r="K924" s="6" t="s">
        <v>10737</v>
      </c>
      <c r="L924" t="s">
        <v>234</v>
      </c>
      <c r="M924" t="s">
        <v>10</v>
      </c>
      <c r="N924" t="s">
        <v>10737</v>
      </c>
      <c r="Q924" t="s">
        <v>42</v>
      </c>
      <c r="R924" t="b">
        <v>1</v>
      </c>
      <c r="S924" s="2">
        <v>41827</v>
      </c>
      <c r="V924" s="2">
        <v>42931</v>
      </c>
    </row>
    <row r="925" spans="11:22" x14ac:dyDescent="0.35">
      <c r="K925" s="6" t="s">
        <v>10741</v>
      </c>
      <c r="L925" t="s">
        <v>10742</v>
      </c>
      <c r="M925" t="s">
        <v>10</v>
      </c>
      <c r="N925" t="s">
        <v>10741</v>
      </c>
      <c r="Q925" t="s">
        <v>42</v>
      </c>
      <c r="R925" t="b">
        <v>1</v>
      </c>
      <c r="S925" s="2">
        <v>41827</v>
      </c>
    </row>
    <row r="926" spans="11:22" x14ac:dyDescent="0.35">
      <c r="K926" s="6" t="s">
        <v>10739</v>
      </c>
      <c r="L926" t="s">
        <v>10740</v>
      </c>
      <c r="M926" t="s">
        <v>10</v>
      </c>
      <c r="N926" t="s">
        <v>10739</v>
      </c>
      <c r="Q926" t="s">
        <v>42</v>
      </c>
      <c r="R926" t="b">
        <v>1</v>
      </c>
      <c r="S926" s="2">
        <v>41827</v>
      </c>
    </row>
    <row r="927" spans="11:22" x14ac:dyDescent="0.35">
      <c r="K927" s="6" t="s">
        <v>10743</v>
      </c>
      <c r="L927" t="s">
        <v>10744</v>
      </c>
      <c r="M927" t="s">
        <v>10</v>
      </c>
      <c r="N927" t="s">
        <v>10743</v>
      </c>
      <c r="Q927" t="s">
        <v>42</v>
      </c>
      <c r="R927" t="b">
        <v>1</v>
      </c>
      <c r="S927" s="2">
        <v>41827</v>
      </c>
    </row>
    <row r="928" spans="11:22" x14ac:dyDescent="0.35">
      <c r="K928" s="6" t="s">
        <v>10745</v>
      </c>
      <c r="L928" t="s">
        <v>72</v>
      </c>
      <c r="M928" t="s">
        <v>10</v>
      </c>
      <c r="N928" t="s">
        <v>10745</v>
      </c>
      <c r="Q928" t="s">
        <v>42</v>
      </c>
      <c r="R928" t="b">
        <v>1</v>
      </c>
      <c r="S928" s="2">
        <v>41827</v>
      </c>
    </row>
    <row r="929" spans="11:19" x14ac:dyDescent="0.35">
      <c r="K929" s="6" t="s">
        <v>10747</v>
      </c>
      <c r="L929" t="s">
        <v>10748</v>
      </c>
      <c r="M929" t="s">
        <v>10</v>
      </c>
      <c r="N929" t="s">
        <v>10747</v>
      </c>
      <c r="Q929" t="s">
        <v>42</v>
      </c>
      <c r="R929" t="b">
        <v>1</v>
      </c>
      <c r="S929" s="2">
        <v>41827</v>
      </c>
    </row>
    <row r="930" spans="11:19" x14ac:dyDescent="0.35">
      <c r="K930" s="6" t="s">
        <v>10750</v>
      </c>
      <c r="L930" t="s">
        <v>269</v>
      </c>
      <c r="M930" t="s">
        <v>10</v>
      </c>
      <c r="N930" t="s">
        <v>10750</v>
      </c>
      <c r="Q930" t="s">
        <v>42</v>
      </c>
      <c r="R930" t="b">
        <v>1</v>
      </c>
      <c r="S930" s="2">
        <v>41827</v>
      </c>
    </row>
    <row r="931" spans="11:19" x14ac:dyDescent="0.35">
      <c r="K931" s="6" t="s">
        <v>10975</v>
      </c>
      <c r="L931" t="s">
        <v>569</v>
      </c>
      <c r="M931" t="s">
        <v>10</v>
      </c>
      <c r="N931" t="s">
        <v>10975</v>
      </c>
      <c r="Q931" t="s">
        <v>42</v>
      </c>
      <c r="R931" t="b">
        <v>1</v>
      </c>
      <c r="S931" s="2">
        <v>41827</v>
      </c>
    </row>
    <row r="932" spans="11:19" x14ac:dyDescent="0.35">
      <c r="K932" s="6" t="s">
        <v>10789</v>
      </c>
      <c r="L932" t="s">
        <v>10790</v>
      </c>
      <c r="M932" t="s">
        <v>10</v>
      </c>
      <c r="N932" t="s">
        <v>10789</v>
      </c>
      <c r="Q932" t="s">
        <v>42</v>
      </c>
      <c r="R932" t="b">
        <v>1</v>
      </c>
      <c r="S932" s="2">
        <v>41827</v>
      </c>
    </row>
    <row r="933" spans="11:19" x14ac:dyDescent="0.35">
      <c r="K933" s="6" t="s">
        <v>10753</v>
      </c>
      <c r="L933" t="s">
        <v>78</v>
      </c>
      <c r="M933" t="s">
        <v>10</v>
      </c>
      <c r="N933" t="s">
        <v>10753</v>
      </c>
      <c r="Q933" t="s">
        <v>42</v>
      </c>
      <c r="R933" t="b">
        <v>1</v>
      </c>
      <c r="S933" s="2">
        <v>41827</v>
      </c>
    </row>
    <row r="934" spans="11:19" x14ac:dyDescent="0.35">
      <c r="K934" s="6" t="s">
        <v>10749</v>
      </c>
      <c r="L934" t="s">
        <v>265</v>
      </c>
      <c r="M934" t="s">
        <v>10</v>
      </c>
      <c r="N934" t="s">
        <v>10749</v>
      </c>
      <c r="Q934" t="s">
        <v>42</v>
      </c>
      <c r="R934" t="b">
        <v>1</v>
      </c>
      <c r="S934" s="2">
        <v>41827</v>
      </c>
    </row>
    <row r="935" spans="11:19" x14ac:dyDescent="0.35">
      <c r="K935" s="6" t="s">
        <v>10755</v>
      </c>
      <c r="L935" t="s">
        <v>280</v>
      </c>
      <c r="M935" t="s">
        <v>10</v>
      </c>
      <c r="N935" t="s">
        <v>10755</v>
      </c>
      <c r="Q935" t="s">
        <v>42</v>
      </c>
      <c r="R935" t="b">
        <v>1</v>
      </c>
      <c r="S935" s="2">
        <v>41827</v>
      </c>
    </row>
    <row r="936" spans="11:19" x14ac:dyDescent="0.35">
      <c r="K936" s="6" t="s">
        <v>10760</v>
      </c>
      <c r="L936" t="s">
        <v>10761</v>
      </c>
      <c r="M936" t="s">
        <v>10</v>
      </c>
      <c r="N936" t="s">
        <v>10760</v>
      </c>
      <c r="Q936" t="s">
        <v>42</v>
      </c>
      <c r="R936" t="b">
        <v>1</v>
      </c>
      <c r="S936" s="2">
        <v>41827</v>
      </c>
    </row>
    <row r="937" spans="11:19" x14ac:dyDescent="0.35">
      <c r="K937" s="6" t="s">
        <v>10763</v>
      </c>
      <c r="L937" t="s">
        <v>10764</v>
      </c>
      <c r="M937" t="s">
        <v>10</v>
      </c>
      <c r="N937" t="s">
        <v>10763</v>
      </c>
      <c r="Q937" t="s">
        <v>42</v>
      </c>
      <c r="R937" t="b">
        <v>1</v>
      </c>
      <c r="S937" s="2">
        <v>41827</v>
      </c>
    </row>
    <row r="938" spans="11:19" x14ac:dyDescent="0.35">
      <c r="K938" s="6" t="s">
        <v>10759</v>
      </c>
      <c r="L938" t="s">
        <v>294</v>
      </c>
      <c r="M938" t="s">
        <v>10</v>
      </c>
      <c r="N938" t="s">
        <v>10759</v>
      </c>
      <c r="Q938" t="s">
        <v>42</v>
      </c>
      <c r="R938" t="b">
        <v>1</v>
      </c>
      <c r="S938" s="2">
        <v>41827</v>
      </c>
    </row>
    <row r="939" spans="11:19" x14ac:dyDescent="0.35">
      <c r="K939" s="6" t="s">
        <v>10758</v>
      </c>
      <c r="L939" t="s">
        <v>292</v>
      </c>
      <c r="M939" t="s">
        <v>10</v>
      </c>
      <c r="N939" t="s">
        <v>10758</v>
      </c>
      <c r="Q939" t="s">
        <v>42</v>
      </c>
      <c r="R939" t="b">
        <v>1</v>
      </c>
      <c r="S939" s="2">
        <v>41827</v>
      </c>
    </row>
    <row r="940" spans="11:19" x14ac:dyDescent="0.35">
      <c r="K940" s="6" t="s">
        <v>10765</v>
      </c>
      <c r="L940" t="s">
        <v>300</v>
      </c>
      <c r="M940" t="s">
        <v>10</v>
      </c>
      <c r="N940" t="s">
        <v>10765</v>
      </c>
      <c r="Q940" t="s">
        <v>42</v>
      </c>
      <c r="R940" t="b">
        <v>1</v>
      </c>
      <c r="S940" s="2">
        <v>41827</v>
      </c>
    </row>
    <row r="941" spans="11:19" x14ac:dyDescent="0.35">
      <c r="K941" s="6" t="s">
        <v>10773</v>
      </c>
      <c r="L941" t="s">
        <v>10774</v>
      </c>
      <c r="M941" t="s">
        <v>10</v>
      </c>
      <c r="N941" t="s">
        <v>10773</v>
      </c>
      <c r="Q941" t="s">
        <v>42</v>
      </c>
      <c r="R941" t="b">
        <v>1</v>
      </c>
      <c r="S941" s="2">
        <v>41827</v>
      </c>
    </row>
    <row r="942" spans="11:19" x14ac:dyDescent="0.35">
      <c r="K942" s="6" t="s">
        <v>10928</v>
      </c>
      <c r="L942" t="s">
        <v>476</v>
      </c>
      <c r="M942" t="s">
        <v>10</v>
      </c>
      <c r="N942" t="s">
        <v>10928</v>
      </c>
      <c r="Q942" t="s">
        <v>42</v>
      </c>
      <c r="R942" t="b">
        <v>1</v>
      </c>
      <c r="S942" s="2">
        <v>41827</v>
      </c>
    </row>
    <row r="943" spans="11:19" x14ac:dyDescent="0.35">
      <c r="K943" s="6" t="s">
        <v>10981</v>
      </c>
      <c r="L943" t="s">
        <v>130</v>
      </c>
      <c r="M943" t="s">
        <v>10</v>
      </c>
      <c r="N943" t="s">
        <v>10981</v>
      </c>
      <c r="Q943" t="s">
        <v>42</v>
      </c>
      <c r="R943" t="b">
        <v>1</v>
      </c>
      <c r="S943" s="2">
        <v>41827</v>
      </c>
    </row>
    <row r="944" spans="11:19" x14ac:dyDescent="0.35">
      <c r="K944" s="6" t="s">
        <v>10766</v>
      </c>
      <c r="L944" t="s">
        <v>84</v>
      </c>
      <c r="M944" t="s">
        <v>10</v>
      </c>
      <c r="N944" t="s">
        <v>10766</v>
      </c>
      <c r="Q944" t="s">
        <v>42</v>
      </c>
      <c r="R944" t="b">
        <v>1</v>
      </c>
      <c r="S944" s="2">
        <v>41827</v>
      </c>
    </row>
    <row r="945" spans="11:22" x14ac:dyDescent="0.35">
      <c r="K945" s="6" t="s">
        <v>10783</v>
      </c>
      <c r="L945" t="s">
        <v>10784</v>
      </c>
      <c r="M945" t="s">
        <v>10</v>
      </c>
      <c r="N945" t="s">
        <v>10783</v>
      </c>
      <c r="Q945" t="s">
        <v>42</v>
      </c>
      <c r="R945" t="b">
        <v>1</v>
      </c>
      <c r="S945" s="2">
        <v>41827</v>
      </c>
    </row>
    <row r="946" spans="11:22" x14ac:dyDescent="0.35">
      <c r="K946" s="6" t="s">
        <v>10771</v>
      </c>
      <c r="L946" t="s">
        <v>10772</v>
      </c>
      <c r="M946" t="s">
        <v>10</v>
      </c>
      <c r="N946" t="s">
        <v>10771</v>
      </c>
      <c r="Q946" t="s">
        <v>42</v>
      </c>
      <c r="R946" t="b">
        <v>1</v>
      </c>
      <c r="S946" s="2">
        <v>41827</v>
      </c>
    </row>
    <row r="947" spans="11:22" x14ac:dyDescent="0.35">
      <c r="K947" s="6" t="s">
        <v>10738</v>
      </c>
      <c r="L947" t="s">
        <v>242</v>
      </c>
      <c r="M947" t="s">
        <v>10</v>
      </c>
      <c r="N947" t="s">
        <v>10738</v>
      </c>
      <c r="Q947" t="s">
        <v>42</v>
      </c>
      <c r="R947" t="b">
        <v>1</v>
      </c>
      <c r="S947" s="2">
        <v>41827</v>
      </c>
    </row>
    <row r="948" spans="11:22" x14ac:dyDescent="0.35">
      <c r="K948" s="6" t="s">
        <v>10777</v>
      </c>
      <c r="L948" t="s">
        <v>10778</v>
      </c>
      <c r="M948" t="s">
        <v>10</v>
      </c>
      <c r="N948" t="s">
        <v>10777</v>
      </c>
      <c r="Q948" t="s">
        <v>42</v>
      </c>
      <c r="R948" t="b">
        <v>1</v>
      </c>
      <c r="S948" s="2">
        <v>41827</v>
      </c>
    </row>
    <row r="949" spans="11:22" x14ac:dyDescent="0.35">
      <c r="K949" s="6" t="s">
        <v>10779</v>
      </c>
      <c r="L949" t="s">
        <v>10780</v>
      </c>
      <c r="M949" t="s">
        <v>10</v>
      </c>
      <c r="N949" t="s">
        <v>10779</v>
      </c>
      <c r="Q949" t="s">
        <v>42</v>
      </c>
      <c r="R949" t="b">
        <v>1</v>
      </c>
      <c r="S949" s="2">
        <v>41827</v>
      </c>
      <c r="V949" s="2">
        <v>42566</v>
      </c>
    </row>
    <row r="950" spans="11:22" x14ac:dyDescent="0.35">
      <c r="K950" s="6" t="s">
        <v>10791</v>
      </c>
      <c r="L950" t="s">
        <v>308</v>
      </c>
      <c r="M950" t="s">
        <v>10</v>
      </c>
      <c r="N950" t="s">
        <v>10791</v>
      </c>
      <c r="Q950" t="s">
        <v>42</v>
      </c>
      <c r="R950" t="b">
        <v>1</v>
      </c>
      <c r="S950" s="2">
        <v>41827</v>
      </c>
    </row>
    <row r="951" spans="11:22" x14ac:dyDescent="0.35">
      <c r="K951" s="6" t="s">
        <v>10781</v>
      </c>
      <c r="L951" t="s">
        <v>10782</v>
      </c>
      <c r="M951" t="s">
        <v>10</v>
      </c>
      <c r="N951" t="s">
        <v>10781</v>
      </c>
      <c r="Q951" t="s">
        <v>42</v>
      </c>
      <c r="R951" t="b">
        <v>1</v>
      </c>
      <c r="S951" s="2">
        <v>41827</v>
      </c>
    </row>
    <row r="952" spans="11:22" x14ac:dyDescent="0.35">
      <c r="K952" s="6" t="s">
        <v>10769</v>
      </c>
      <c r="L952" t="s">
        <v>10770</v>
      </c>
      <c r="M952" t="s">
        <v>10</v>
      </c>
      <c r="N952" t="s">
        <v>10769</v>
      </c>
      <c r="Q952" t="s">
        <v>42</v>
      </c>
      <c r="R952" t="b">
        <v>1</v>
      </c>
      <c r="S952" s="2">
        <v>41827</v>
      </c>
    </row>
    <row r="953" spans="11:22" x14ac:dyDescent="0.35">
      <c r="K953" s="6" t="s">
        <v>10787</v>
      </c>
      <c r="L953" t="s">
        <v>10788</v>
      </c>
      <c r="M953" t="s">
        <v>10</v>
      </c>
      <c r="N953" t="s">
        <v>10787</v>
      </c>
      <c r="Q953" t="s">
        <v>42</v>
      </c>
      <c r="R953" t="b">
        <v>1</v>
      </c>
      <c r="S953" s="2">
        <v>41827</v>
      </c>
    </row>
    <row r="954" spans="11:22" x14ac:dyDescent="0.35">
      <c r="K954" s="6" t="s">
        <v>10796</v>
      </c>
      <c r="L954" t="s">
        <v>10797</v>
      </c>
      <c r="M954" t="s">
        <v>10</v>
      </c>
      <c r="N954" t="s">
        <v>10796</v>
      </c>
      <c r="Q954" t="s">
        <v>42</v>
      </c>
      <c r="R954" t="b">
        <v>1</v>
      </c>
      <c r="S954" s="2">
        <v>41827</v>
      </c>
    </row>
    <row r="955" spans="11:22" x14ac:dyDescent="0.35">
      <c r="K955" s="6" t="s">
        <v>10794</v>
      </c>
      <c r="L955" t="s">
        <v>10795</v>
      </c>
      <c r="M955" t="s">
        <v>10</v>
      </c>
      <c r="N955" t="s">
        <v>10794</v>
      </c>
      <c r="Q955" t="s">
        <v>42</v>
      </c>
      <c r="R955" t="b">
        <v>1</v>
      </c>
      <c r="S955" s="2">
        <v>41827</v>
      </c>
    </row>
    <row r="956" spans="11:22" x14ac:dyDescent="0.35">
      <c r="K956" s="6" t="s">
        <v>10775</v>
      </c>
      <c r="L956" t="s">
        <v>10776</v>
      </c>
      <c r="M956" t="s">
        <v>10</v>
      </c>
      <c r="N956" t="s">
        <v>10775</v>
      </c>
      <c r="Q956" t="s">
        <v>42</v>
      </c>
      <c r="R956" t="b">
        <v>1</v>
      </c>
      <c r="S956" s="2">
        <v>41827</v>
      </c>
    </row>
    <row r="957" spans="11:22" x14ac:dyDescent="0.35">
      <c r="K957" s="6" t="s">
        <v>10785</v>
      </c>
      <c r="L957" t="s">
        <v>10786</v>
      </c>
      <c r="M957" t="s">
        <v>10</v>
      </c>
      <c r="N957" t="s">
        <v>10785</v>
      </c>
      <c r="Q957" t="s">
        <v>42</v>
      </c>
      <c r="R957" t="b">
        <v>1</v>
      </c>
      <c r="S957" s="2">
        <v>41827</v>
      </c>
    </row>
    <row r="958" spans="11:22" x14ac:dyDescent="0.35">
      <c r="K958" s="6" t="s">
        <v>10798</v>
      </c>
      <c r="L958" t="s">
        <v>10799</v>
      </c>
      <c r="M958" t="s">
        <v>10</v>
      </c>
      <c r="N958" t="s">
        <v>10798</v>
      </c>
      <c r="Q958" t="s">
        <v>42</v>
      </c>
      <c r="R958" t="b">
        <v>1</v>
      </c>
      <c r="S958" s="2">
        <v>41827</v>
      </c>
    </row>
    <row r="959" spans="11:22" x14ac:dyDescent="0.35">
      <c r="K959" s="6" t="s">
        <v>10800</v>
      </c>
      <c r="L959" t="s">
        <v>10801</v>
      </c>
      <c r="M959" t="s">
        <v>10</v>
      </c>
      <c r="N959" t="s">
        <v>10800</v>
      </c>
      <c r="Q959" t="s">
        <v>42</v>
      </c>
      <c r="R959" t="b">
        <v>1</v>
      </c>
      <c r="S959" s="2">
        <v>41827</v>
      </c>
    </row>
    <row r="960" spans="11:22" x14ac:dyDescent="0.35">
      <c r="K960" s="6" t="s">
        <v>10810</v>
      </c>
      <c r="L960" t="s">
        <v>10811</v>
      </c>
      <c r="M960" t="s">
        <v>10</v>
      </c>
      <c r="N960" t="s">
        <v>10810</v>
      </c>
      <c r="Q960" t="s">
        <v>42</v>
      </c>
      <c r="R960" t="b">
        <v>1</v>
      </c>
      <c r="S960" s="2">
        <v>41827</v>
      </c>
    </row>
    <row r="961" spans="11:19" x14ac:dyDescent="0.35">
      <c r="K961" s="6" t="s">
        <v>10804</v>
      </c>
      <c r="L961" t="s">
        <v>10805</v>
      </c>
      <c r="M961" t="s">
        <v>10</v>
      </c>
      <c r="N961" t="s">
        <v>10804</v>
      </c>
      <c r="Q961" t="s">
        <v>42</v>
      </c>
      <c r="R961" t="b">
        <v>1</v>
      </c>
      <c r="S961" s="2">
        <v>41827</v>
      </c>
    </row>
    <row r="962" spans="11:19" x14ac:dyDescent="0.35">
      <c r="K962" s="6" t="s">
        <v>11006</v>
      </c>
      <c r="L962" t="s">
        <v>11007</v>
      </c>
      <c r="M962" t="s">
        <v>10</v>
      </c>
      <c r="N962" t="s">
        <v>11006</v>
      </c>
      <c r="Q962" t="s">
        <v>42</v>
      </c>
      <c r="R962" t="b">
        <v>1</v>
      </c>
      <c r="S962" s="2">
        <v>41827</v>
      </c>
    </row>
    <row r="963" spans="11:19" x14ac:dyDescent="0.35">
      <c r="K963" s="6" t="s">
        <v>10806</v>
      </c>
      <c r="L963" t="s">
        <v>10807</v>
      </c>
      <c r="M963" t="s">
        <v>10</v>
      </c>
      <c r="N963" t="s">
        <v>10806</v>
      </c>
      <c r="Q963" t="s">
        <v>42</v>
      </c>
      <c r="R963" t="b">
        <v>1</v>
      </c>
      <c r="S963" s="2">
        <v>41827</v>
      </c>
    </row>
    <row r="964" spans="11:19" x14ac:dyDescent="0.35">
      <c r="K964" s="6" t="s">
        <v>10802</v>
      </c>
      <c r="L964" t="s">
        <v>10803</v>
      </c>
      <c r="M964" t="s">
        <v>10</v>
      </c>
      <c r="N964" t="s">
        <v>10802</v>
      </c>
      <c r="Q964" t="s">
        <v>42</v>
      </c>
      <c r="R964" t="b">
        <v>1</v>
      </c>
      <c r="S964" s="2">
        <v>41827</v>
      </c>
    </row>
    <row r="965" spans="11:19" x14ac:dyDescent="0.35">
      <c r="K965" s="6" t="s">
        <v>10812</v>
      </c>
      <c r="L965" t="s">
        <v>10813</v>
      </c>
      <c r="M965" t="s">
        <v>10</v>
      </c>
      <c r="N965" t="s">
        <v>10812</v>
      </c>
      <c r="Q965" t="s">
        <v>42</v>
      </c>
      <c r="R965" t="b">
        <v>1</v>
      </c>
      <c r="S965" s="2">
        <v>41827</v>
      </c>
    </row>
    <row r="966" spans="11:19" x14ac:dyDescent="0.35">
      <c r="K966" s="6" t="s">
        <v>10825</v>
      </c>
      <c r="L966" t="s">
        <v>346</v>
      </c>
      <c r="M966" t="s">
        <v>10</v>
      </c>
      <c r="N966" t="s">
        <v>10825</v>
      </c>
      <c r="Q966" t="s">
        <v>42</v>
      </c>
      <c r="R966" t="b">
        <v>1</v>
      </c>
      <c r="S966" s="2">
        <v>41827</v>
      </c>
    </row>
    <row r="967" spans="11:19" x14ac:dyDescent="0.35">
      <c r="K967" s="6" t="s">
        <v>10820</v>
      </c>
      <c r="L967" t="s">
        <v>338</v>
      </c>
      <c r="M967" t="s">
        <v>10</v>
      </c>
      <c r="N967" t="s">
        <v>10820</v>
      </c>
      <c r="Q967" t="s">
        <v>42</v>
      </c>
      <c r="R967" t="b">
        <v>1</v>
      </c>
      <c r="S967" s="2">
        <v>41827</v>
      </c>
    </row>
    <row r="968" spans="11:19" x14ac:dyDescent="0.35">
      <c r="K968" s="6" t="s">
        <v>10814</v>
      </c>
      <c r="L968" t="s">
        <v>86</v>
      </c>
      <c r="M968" t="s">
        <v>10</v>
      </c>
      <c r="N968" t="s">
        <v>10814</v>
      </c>
      <c r="Q968" t="s">
        <v>42</v>
      </c>
      <c r="R968" t="b">
        <v>1</v>
      </c>
      <c r="S968" s="2">
        <v>41827</v>
      </c>
    </row>
    <row r="969" spans="11:19" x14ac:dyDescent="0.35">
      <c r="K969" s="6" t="s">
        <v>10824</v>
      </c>
      <c r="L969" t="s">
        <v>344</v>
      </c>
      <c r="M969" t="s">
        <v>10</v>
      </c>
      <c r="N969" t="s">
        <v>10824</v>
      </c>
      <c r="Q969" t="s">
        <v>42</v>
      </c>
      <c r="R969" t="b">
        <v>1</v>
      </c>
      <c r="S969" s="2">
        <v>41827</v>
      </c>
    </row>
    <row r="970" spans="11:19" x14ac:dyDescent="0.35">
      <c r="K970" s="6" t="s">
        <v>10822</v>
      </c>
      <c r="L970" t="s">
        <v>10823</v>
      </c>
      <c r="M970" t="s">
        <v>10</v>
      </c>
      <c r="N970" t="s">
        <v>10822</v>
      </c>
      <c r="Q970" t="s">
        <v>42</v>
      </c>
      <c r="R970" t="b">
        <v>1</v>
      </c>
      <c r="S970" s="2">
        <v>41827</v>
      </c>
    </row>
    <row r="971" spans="11:19" x14ac:dyDescent="0.35">
      <c r="K971" s="6" t="s">
        <v>10815</v>
      </c>
      <c r="L971" t="s">
        <v>10816</v>
      </c>
      <c r="M971" t="s">
        <v>10</v>
      </c>
      <c r="N971" t="s">
        <v>10815</v>
      </c>
      <c r="Q971" t="s">
        <v>42</v>
      </c>
      <c r="R971" t="b">
        <v>1</v>
      </c>
      <c r="S971" s="2">
        <v>41827</v>
      </c>
    </row>
    <row r="972" spans="11:19" x14ac:dyDescent="0.35">
      <c r="K972" s="6" t="s">
        <v>10818</v>
      </c>
      <c r="L972" t="s">
        <v>10819</v>
      </c>
      <c r="M972" t="s">
        <v>10</v>
      </c>
      <c r="N972" t="s">
        <v>10818</v>
      </c>
      <c r="Q972" t="s">
        <v>42</v>
      </c>
      <c r="R972" t="b">
        <v>1</v>
      </c>
      <c r="S972" s="2">
        <v>41827</v>
      </c>
    </row>
    <row r="973" spans="11:19" x14ac:dyDescent="0.35">
      <c r="K973" s="6" t="s">
        <v>10817</v>
      </c>
      <c r="L973" t="s">
        <v>336</v>
      </c>
      <c r="M973" t="s">
        <v>10</v>
      </c>
      <c r="N973" t="s">
        <v>10817</v>
      </c>
      <c r="Q973" t="s">
        <v>42</v>
      </c>
      <c r="R973" t="b">
        <v>1</v>
      </c>
      <c r="S973" s="2">
        <v>41827</v>
      </c>
    </row>
    <row r="974" spans="11:19" x14ac:dyDescent="0.35">
      <c r="K974" s="6" t="s">
        <v>10826</v>
      </c>
      <c r="L974" t="s">
        <v>347</v>
      </c>
      <c r="M974" t="s">
        <v>10</v>
      </c>
      <c r="N974" t="s">
        <v>10826</v>
      </c>
      <c r="Q974" t="s">
        <v>42</v>
      </c>
      <c r="R974" t="b">
        <v>1</v>
      </c>
      <c r="S974" s="2">
        <v>41827</v>
      </c>
    </row>
    <row r="975" spans="11:19" x14ac:dyDescent="0.35">
      <c r="K975" s="6" t="s">
        <v>10829</v>
      </c>
      <c r="L975" t="s">
        <v>10830</v>
      </c>
      <c r="M975" t="s">
        <v>10</v>
      </c>
      <c r="N975" t="s">
        <v>10829</v>
      </c>
      <c r="Q975" t="s">
        <v>42</v>
      </c>
      <c r="R975" t="b">
        <v>1</v>
      </c>
      <c r="S975" s="2">
        <v>41827</v>
      </c>
    </row>
    <row r="976" spans="11:19" x14ac:dyDescent="0.35">
      <c r="K976" s="6" t="s">
        <v>10833</v>
      </c>
      <c r="L976" t="s">
        <v>10834</v>
      </c>
      <c r="M976" t="s">
        <v>10</v>
      </c>
      <c r="N976" t="s">
        <v>10833</v>
      </c>
      <c r="Q976" t="s">
        <v>42</v>
      </c>
      <c r="R976" t="b">
        <v>1</v>
      </c>
      <c r="S976" s="2">
        <v>41827</v>
      </c>
    </row>
    <row r="977" spans="11:19" x14ac:dyDescent="0.35">
      <c r="K977" s="6" t="s">
        <v>10827</v>
      </c>
      <c r="L977" t="s">
        <v>10828</v>
      </c>
      <c r="M977" t="s">
        <v>10</v>
      </c>
      <c r="N977" t="s">
        <v>10827</v>
      </c>
      <c r="Q977" t="s">
        <v>42</v>
      </c>
      <c r="R977" t="b">
        <v>1</v>
      </c>
      <c r="S977" s="2">
        <v>41827</v>
      </c>
    </row>
    <row r="978" spans="11:19" x14ac:dyDescent="0.35">
      <c r="K978" s="6" t="s">
        <v>10831</v>
      </c>
      <c r="L978" t="s">
        <v>10832</v>
      </c>
      <c r="M978" t="s">
        <v>10</v>
      </c>
      <c r="N978" t="s">
        <v>10831</v>
      </c>
      <c r="Q978" t="s">
        <v>42</v>
      </c>
      <c r="R978" t="b">
        <v>1</v>
      </c>
      <c r="S978" s="2">
        <v>41827</v>
      </c>
    </row>
    <row r="979" spans="11:19" x14ac:dyDescent="0.35">
      <c r="K979" s="6" t="s">
        <v>10855</v>
      </c>
      <c r="L979" t="s">
        <v>10856</v>
      </c>
      <c r="M979" t="s">
        <v>10</v>
      </c>
      <c r="N979" t="s">
        <v>10855</v>
      </c>
      <c r="Q979" t="s">
        <v>42</v>
      </c>
      <c r="R979" t="b">
        <v>1</v>
      </c>
      <c r="S979" s="2">
        <v>41827</v>
      </c>
    </row>
    <row r="980" spans="11:19" x14ac:dyDescent="0.35">
      <c r="K980" s="6" t="s">
        <v>10835</v>
      </c>
      <c r="L980" t="s">
        <v>10836</v>
      </c>
      <c r="M980" t="s">
        <v>10</v>
      </c>
      <c r="N980" t="s">
        <v>10835</v>
      </c>
      <c r="Q980" t="s">
        <v>42</v>
      </c>
      <c r="R980" t="b">
        <v>1</v>
      </c>
      <c r="S980" s="2">
        <v>41827</v>
      </c>
    </row>
    <row r="981" spans="11:19" x14ac:dyDescent="0.35">
      <c r="K981" s="6" t="s">
        <v>10841</v>
      </c>
      <c r="L981" t="s">
        <v>10842</v>
      </c>
      <c r="M981" t="s">
        <v>10</v>
      </c>
      <c r="N981" t="s">
        <v>10841</v>
      </c>
      <c r="Q981" t="s">
        <v>42</v>
      </c>
      <c r="R981" t="b">
        <v>1</v>
      </c>
      <c r="S981" s="2">
        <v>41827</v>
      </c>
    </row>
    <row r="982" spans="11:19" x14ac:dyDescent="0.35">
      <c r="K982" s="6" t="s">
        <v>10847</v>
      </c>
      <c r="L982" t="s">
        <v>10848</v>
      </c>
      <c r="M982" t="s">
        <v>10</v>
      </c>
      <c r="N982" t="s">
        <v>10847</v>
      </c>
      <c r="Q982" t="s">
        <v>42</v>
      </c>
      <c r="R982" t="b">
        <v>1</v>
      </c>
      <c r="S982" s="2">
        <v>41827</v>
      </c>
    </row>
    <row r="983" spans="11:19" x14ac:dyDescent="0.35">
      <c r="K983" s="6" t="s">
        <v>10849</v>
      </c>
      <c r="L983" t="s">
        <v>10850</v>
      </c>
      <c r="M983" t="s">
        <v>10</v>
      </c>
      <c r="N983" t="s">
        <v>10849</v>
      </c>
      <c r="Q983" t="s">
        <v>42</v>
      </c>
      <c r="R983" t="b">
        <v>1</v>
      </c>
      <c r="S983" s="2">
        <v>41827</v>
      </c>
    </row>
    <row r="984" spans="11:19" x14ac:dyDescent="0.35">
      <c r="K984" s="6" t="s">
        <v>11021</v>
      </c>
      <c r="L984" t="s">
        <v>685</v>
      </c>
      <c r="M984" t="s">
        <v>10</v>
      </c>
      <c r="N984" t="s">
        <v>11021</v>
      </c>
      <c r="Q984" t="s">
        <v>42</v>
      </c>
      <c r="R984" t="b">
        <v>1</v>
      </c>
      <c r="S984" s="2">
        <v>42931</v>
      </c>
    </row>
    <row r="985" spans="11:19" x14ac:dyDescent="0.35">
      <c r="K985" s="6" t="s">
        <v>10851</v>
      </c>
      <c r="L985" t="s">
        <v>10852</v>
      </c>
      <c r="M985" t="s">
        <v>10</v>
      </c>
      <c r="N985" t="s">
        <v>10851</v>
      </c>
      <c r="Q985" t="s">
        <v>42</v>
      </c>
      <c r="R985" t="b">
        <v>1</v>
      </c>
      <c r="S985" s="2">
        <v>41827</v>
      </c>
    </row>
    <row r="986" spans="11:19" x14ac:dyDescent="0.35">
      <c r="K986" s="6" t="s">
        <v>10837</v>
      </c>
      <c r="L986" t="s">
        <v>10838</v>
      </c>
      <c r="M986" t="s">
        <v>10</v>
      </c>
      <c r="N986" t="s">
        <v>10837</v>
      </c>
      <c r="Q986" t="s">
        <v>42</v>
      </c>
      <c r="R986" t="b">
        <v>1</v>
      </c>
      <c r="S986" s="2">
        <v>41827</v>
      </c>
    </row>
    <row r="987" spans="11:19" x14ac:dyDescent="0.35">
      <c r="K987" s="6" t="s">
        <v>10857</v>
      </c>
      <c r="L987" t="s">
        <v>88</v>
      </c>
      <c r="M987" t="s">
        <v>10</v>
      </c>
      <c r="N987" t="s">
        <v>10857</v>
      </c>
      <c r="Q987" t="s">
        <v>42</v>
      </c>
      <c r="R987" t="b">
        <v>1</v>
      </c>
      <c r="S987" s="2">
        <v>41827</v>
      </c>
    </row>
    <row r="988" spans="11:19" x14ac:dyDescent="0.35">
      <c r="K988" s="6" t="s">
        <v>10868</v>
      </c>
      <c r="L988" t="s">
        <v>389</v>
      </c>
      <c r="M988" t="s">
        <v>10</v>
      </c>
      <c r="N988" t="s">
        <v>10868</v>
      </c>
      <c r="Q988" t="s">
        <v>42</v>
      </c>
      <c r="R988" t="b">
        <v>1</v>
      </c>
      <c r="S988" s="2">
        <v>41827</v>
      </c>
    </row>
    <row r="989" spans="11:19" x14ac:dyDescent="0.35">
      <c r="K989" s="6" t="s">
        <v>10858</v>
      </c>
      <c r="L989" t="s">
        <v>90</v>
      </c>
      <c r="M989" t="s">
        <v>10</v>
      </c>
      <c r="N989" t="s">
        <v>10858</v>
      </c>
      <c r="Q989" t="s">
        <v>42</v>
      </c>
      <c r="R989" t="b">
        <v>1</v>
      </c>
      <c r="S989" s="2">
        <v>41827</v>
      </c>
    </row>
    <row r="990" spans="11:19" x14ac:dyDescent="0.35">
      <c r="K990" s="6" t="s">
        <v>10864</v>
      </c>
      <c r="L990" t="s">
        <v>386</v>
      </c>
      <c r="M990" t="s">
        <v>10</v>
      </c>
      <c r="N990" t="s">
        <v>10864</v>
      </c>
      <c r="Q990" t="s">
        <v>42</v>
      </c>
      <c r="R990" t="b">
        <v>1</v>
      </c>
      <c r="S990" s="2">
        <v>41827</v>
      </c>
    </row>
    <row r="991" spans="11:19" x14ac:dyDescent="0.35">
      <c r="K991" s="6" t="s">
        <v>10863</v>
      </c>
      <c r="L991" t="s">
        <v>384</v>
      </c>
      <c r="M991" t="s">
        <v>10</v>
      </c>
      <c r="N991" t="s">
        <v>10863</v>
      </c>
      <c r="Q991" t="s">
        <v>42</v>
      </c>
      <c r="R991" t="b">
        <v>1</v>
      </c>
      <c r="S991" s="2">
        <v>41827</v>
      </c>
    </row>
    <row r="992" spans="11:19" x14ac:dyDescent="0.35">
      <c r="K992" s="6" t="s">
        <v>10869</v>
      </c>
      <c r="L992" t="s">
        <v>395</v>
      </c>
      <c r="M992" t="s">
        <v>10</v>
      </c>
      <c r="N992" t="s">
        <v>10869</v>
      </c>
      <c r="Q992" t="s">
        <v>42</v>
      </c>
      <c r="R992" t="b">
        <v>1</v>
      </c>
      <c r="S992" s="2">
        <v>41827</v>
      </c>
    </row>
    <row r="993" spans="11:22" x14ac:dyDescent="0.35">
      <c r="K993" s="6" t="s">
        <v>10860</v>
      </c>
      <c r="L993" t="s">
        <v>372</v>
      </c>
      <c r="M993" t="s">
        <v>10</v>
      </c>
      <c r="N993" t="s">
        <v>10860</v>
      </c>
      <c r="Q993" t="s">
        <v>42</v>
      </c>
      <c r="R993" t="b">
        <v>1</v>
      </c>
      <c r="S993" s="2">
        <v>41827</v>
      </c>
    </row>
    <row r="994" spans="11:22" x14ac:dyDescent="0.35">
      <c r="K994" s="6" t="s">
        <v>10865</v>
      </c>
      <c r="L994" t="s">
        <v>92</v>
      </c>
      <c r="M994" t="s">
        <v>10</v>
      </c>
      <c r="N994" t="s">
        <v>10865</v>
      </c>
      <c r="Q994" t="s">
        <v>42</v>
      </c>
      <c r="R994" t="b">
        <v>1</v>
      </c>
      <c r="S994" s="2">
        <v>41827</v>
      </c>
    </row>
    <row r="995" spans="11:22" x14ac:dyDescent="0.35">
      <c r="K995" s="6" t="s">
        <v>10866</v>
      </c>
      <c r="L995" t="s">
        <v>10867</v>
      </c>
      <c r="M995" t="s">
        <v>10</v>
      </c>
      <c r="N995" t="s">
        <v>10866</v>
      </c>
      <c r="Q995" t="s">
        <v>42</v>
      </c>
      <c r="R995" t="b">
        <v>1</v>
      </c>
      <c r="S995" s="2">
        <v>41827</v>
      </c>
    </row>
    <row r="996" spans="11:22" x14ac:dyDescent="0.35">
      <c r="K996" s="6" t="s">
        <v>10889</v>
      </c>
      <c r="L996" t="s">
        <v>10890</v>
      </c>
      <c r="M996" t="s">
        <v>10</v>
      </c>
      <c r="N996" t="s">
        <v>10889</v>
      </c>
      <c r="Q996" t="s">
        <v>42</v>
      </c>
      <c r="R996" t="b">
        <v>1</v>
      </c>
      <c r="S996" s="2">
        <v>41827</v>
      </c>
    </row>
    <row r="997" spans="11:22" x14ac:dyDescent="0.35">
      <c r="K997" s="6" t="s">
        <v>10882</v>
      </c>
      <c r="L997" t="s">
        <v>10883</v>
      </c>
      <c r="M997" t="s">
        <v>10</v>
      </c>
      <c r="N997" t="s">
        <v>10882</v>
      </c>
      <c r="Q997" t="s">
        <v>42</v>
      </c>
      <c r="R997" t="b">
        <v>1</v>
      </c>
      <c r="S997" s="2">
        <v>41827</v>
      </c>
      <c r="V997" s="2">
        <v>44392</v>
      </c>
    </row>
    <row r="998" spans="11:22" x14ac:dyDescent="0.35">
      <c r="K998" s="6" t="s">
        <v>10878</v>
      </c>
      <c r="L998" t="s">
        <v>10879</v>
      </c>
      <c r="M998" t="s">
        <v>10</v>
      </c>
      <c r="N998" t="s">
        <v>10878</v>
      </c>
      <c r="Q998" t="s">
        <v>42</v>
      </c>
      <c r="R998" t="b">
        <v>1</v>
      </c>
      <c r="S998" s="2">
        <v>41827</v>
      </c>
    </row>
    <row r="999" spans="11:22" x14ac:dyDescent="0.35">
      <c r="K999" s="6" t="s">
        <v>10902</v>
      </c>
      <c r="L999" t="s">
        <v>10903</v>
      </c>
      <c r="M999" t="s">
        <v>10</v>
      </c>
      <c r="N999" t="s">
        <v>10902</v>
      </c>
      <c r="Q999" t="s">
        <v>42</v>
      </c>
      <c r="R999" t="b">
        <v>1</v>
      </c>
      <c r="S999" s="2">
        <v>41827</v>
      </c>
    </row>
    <row r="1000" spans="11:22" x14ac:dyDescent="0.35">
      <c r="K1000" s="6" t="s">
        <v>10905</v>
      </c>
      <c r="L1000" t="s">
        <v>10906</v>
      </c>
      <c r="M1000" t="s">
        <v>10</v>
      </c>
      <c r="N1000" t="s">
        <v>10905</v>
      </c>
      <c r="Q1000" t="s">
        <v>42</v>
      </c>
      <c r="R1000" t="b">
        <v>1</v>
      </c>
      <c r="S1000" s="2">
        <v>41827</v>
      </c>
    </row>
    <row r="1001" spans="11:22" x14ac:dyDescent="0.35">
      <c r="K1001" s="6" t="s">
        <v>10900</v>
      </c>
      <c r="L1001" t="s">
        <v>10901</v>
      </c>
      <c r="M1001" t="s">
        <v>10</v>
      </c>
      <c r="N1001" t="s">
        <v>10900</v>
      </c>
      <c r="Q1001" t="s">
        <v>42</v>
      </c>
      <c r="R1001" t="b">
        <v>1</v>
      </c>
      <c r="S1001" s="2">
        <v>41827</v>
      </c>
    </row>
    <row r="1002" spans="11:22" x14ac:dyDescent="0.35">
      <c r="K1002" s="6" t="s">
        <v>10884</v>
      </c>
      <c r="L1002" t="s">
        <v>10885</v>
      </c>
      <c r="M1002" t="s">
        <v>10</v>
      </c>
      <c r="N1002" t="s">
        <v>10884</v>
      </c>
      <c r="Q1002" t="s">
        <v>42</v>
      </c>
      <c r="R1002" t="b">
        <v>1</v>
      </c>
      <c r="S1002" s="2">
        <v>41827</v>
      </c>
    </row>
    <row r="1003" spans="11:22" x14ac:dyDescent="0.35">
      <c r="K1003" s="6" t="s">
        <v>10897</v>
      </c>
      <c r="L1003" t="s">
        <v>407</v>
      </c>
      <c r="M1003" t="s">
        <v>10</v>
      </c>
      <c r="N1003" t="s">
        <v>10897</v>
      </c>
      <c r="Q1003" t="s">
        <v>42</v>
      </c>
      <c r="R1003" t="b">
        <v>1</v>
      </c>
      <c r="S1003" s="2">
        <v>41827</v>
      </c>
    </row>
    <row r="1004" spans="11:22" x14ac:dyDescent="0.35">
      <c r="K1004" s="6" t="s">
        <v>10880</v>
      </c>
      <c r="L1004" t="s">
        <v>10881</v>
      </c>
      <c r="M1004" t="s">
        <v>10</v>
      </c>
      <c r="N1004" t="s">
        <v>10880</v>
      </c>
      <c r="Q1004" t="s">
        <v>42</v>
      </c>
      <c r="R1004" t="b">
        <v>1</v>
      </c>
      <c r="S1004" s="2">
        <v>41827</v>
      </c>
    </row>
    <row r="1005" spans="11:22" x14ac:dyDescent="0.35">
      <c r="K1005" s="6" t="s">
        <v>10892</v>
      </c>
      <c r="L1005" t="s">
        <v>10893</v>
      </c>
      <c r="M1005" t="s">
        <v>10</v>
      </c>
      <c r="N1005" t="s">
        <v>10892</v>
      </c>
      <c r="Q1005" t="s">
        <v>42</v>
      </c>
      <c r="R1005" t="b">
        <v>1</v>
      </c>
      <c r="S1005" s="2">
        <v>41827</v>
      </c>
    </row>
    <row r="1006" spans="11:22" x14ac:dyDescent="0.35">
      <c r="K1006" s="6" t="s">
        <v>10894</v>
      </c>
      <c r="L1006" t="s">
        <v>10895</v>
      </c>
      <c r="M1006" t="s">
        <v>10</v>
      </c>
      <c r="N1006" t="s">
        <v>10894</v>
      </c>
      <c r="Q1006" t="s">
        <v>42</v>
      </c>
      <c r="R1006" t="b">
        <v>1</v>
      </c>
      <c r="S1006" s="2">
        <v>41827</v>
      </c>
    </row>
    <row r="1007" spans="11:22" x14ac:dyDescent="0.35">
      <c r="K1007" s="6" t="s">
        <v>10898</v>
      </c>
      <c r="L1007" t="s">
        <v>10899</v>
      </c>
      <c r="M1007" t="s">
        <v>10</v>
      </c>
      <c r="N1007" t="s">
        <v>10898</v>
      </c>
      <c r="Q1007" t="s">
        <v>42</v>
      </c>
      <c r="R1007" t="b">
        <v>1</v>
      </c>
      <c r="S1007" s="2">
        <v>41827</v>
      </c>
    </row>
    <row r="1008" spans="11:22" x14ac:dyDescent="0.35">
      <c r="K1008" s="6" t="s">
        <v>11023</v>
      </c>
      <c r="L1008" t="s">
        <v>749</v>
      </c>
      <c r="M1008" t="s">
        <v>10</v>
      </c>
      <c r="N1008" t="s">
        <v>11023</v>
      </c>
      <c r="Q1008" t="s">
        <v>42</v>
      </c>
      <c r="R1008" t="b">
        <v>1</v>
      </c>
      <c r="S1008" s="2">
        <v>41827</v>
      </c>
    </row>
    <row r="1009" spans="11:19" x14ac:dyDescent="0.35">
      <c r="K1009" s="6" t="s">
        <v>10904</v>
      </c>
      <c r="L1009" t="s">
        <v>409</v>
      </c>
      <c r="M1009" t="s">
        <v>10</v>
      </c>
      <c r="N1009" t="s">
        <v>10904</v>
      </c>
      <c r="Q1009" t="s">
        <v>42</v>
      </c>
      <c r="R1009" t="b">
        <v>1</v>
      </c>
      <c r="S1009" s="2">
        <v>41827</v>
      </c>
    </row>
    <row r="1010" spans="11:19" x14ac:dyDescent="0.35">
      <c r="K1010" s="6" t="s">
        <v>10762</v>
      </c>
      <c r="L1010" t="s">
        <v>296</v>
      </c>
      <c r="M1010" t="s">
        <v>10</v>
      </c>
      <c r="N1010" t="s">
        <v>10762</v>
      </c>
      <c r="Q1010" t="s">
        <v>42</v>
      </c>
      <c r="R1010" t="b">
        <v>1</v>
      </c>
      <c r="S1010" s="2">
        <v>41827</v>
      </c>
    </row>
    <row r="1011" spans="11:19" x14ac:dyDescent="0.35">
      <c r="K1011" s="6" t="s">
        <v>10873</v>
      </c>
      <c r="L1011" t="s">
        <v>10874</v>
      </c>
      <c r="M1011" t="s">
        <v>10</v>
      </c>
      <c r="N1011" t="s">
        <v>10873</v>
      </c>
      <c r="Q1011" t="s">
        <v>42</v>
      </c>
      <c r="R1011" t="b">
        <v>1</v>
      </c>
      <c r="S1011" s="2">
        <v>41827</v>
      </c>
    </row>
    <row r="1012" spans="11:19" x14ac:dyDescent="0.35">
      <c r="K1012" s="6" t="s">
        <v>10872</v>
      </c>
      <c r="L1012" t="s">
        <v>94</v>
      </c>
      <c r="M1012" t="s">
        <v>10</v>
      </c>
      <c r="N1012" t="s">
        <v>10872</v>
      </c>
      <c r="Q1012" t="s">
        <v>42</v>
      </c>
      <c r="R1012" t="b">
        <v>1</v>
      </c>
      <c r="S1012" s="2">
        <v>41827</v>
      </c>
    </row>
    <row r="1013" spans="11:19" x14ac:dyDescent="0.35">
      <c r="K1013" s="6" t="s">
        <v>10887</v>
      </c>
      <c r="L1013" t="s">
        <v>10888</v>
      </c>
      <c r="M1013" t="s">
        <v>10</v>
      </c>
      <c r="N1013" t="s">
        <v>10887</v>
      </c>
      <c r="Q1013" t="s">
        <v>42</v>
      </c>
      <c r="R1013" t="b">
        <v>1</v>
      </c>
      <c r="S1013" s="2">
        <v>41827</v>
      </c>
    </row>
    <row r="1014" spans="11:19" x14ac:dyDescent="0.35">
      <c r="K1014" s="6" t="s">
        <v>10875</v>
      </c>
      <c r="L1014" t="s">
        <v>399</v>
      </c>
      <c r="M1014" t="s">
        <v>10</v>
      </c>
      <c r="N1014" t="s">
        <v>10875</v>
      </c>
      <c r="Q1014" t="s">
        <v>42</v>
      </c>
      <c r="R1014" t="b">
        <v>1</v>
      </c>
      <c r="S1014" s="2">
        <v>41827</v>
      </c>
    </row>
    <row r="1015" spans="11:19" x14ac:dyDescent="0.35">
      <c r="K1015" s="6" t="s">
        <v>10896</v>
      </c>
      <c r="L1015" t="s">
        <v>405</v>
      </c>
      <c r="M1015" t="s">
        <v>10</v>
      </c>
      <c r="N1015" t="s">
        <v>10896</v>
      </c>
      <c r="Q1015" t="s">
        <v>42</v>
      </c>
      <c r="R1015" t="b">
        <v>1</v>
      </c>
      <c r="S1015" s="2">
        <v>41827</v>
      </c>
    </row>
    <row r="1016" spans="11:19" x14ac:dyDescent="0.35">
      <c r="K1016" s="6" t="s">
        <v>10870</v>
      </c>
      <c r="L1016" t="s">
        <v>10871</v>
      </c>
      <c r="M1016" t="s">
        <v>10</v>
      </c>
      <c r="N1016" t="s">
        <v>10870</v>
      </c>
      <c r="Q1016" t="s">
        <v>42</v>
      </c>
      <c r="R1016" t="b">
        <v>1</v>
      </c>
      <c r="S1016" s="2">
        <v>41827</v>
      </c>
    </row>
    <row r="1017" spans="11:19" x14ac:dyDescent="0.35">
      <c r="K1017" s="6" t="s">
        <v>10907</v>
      </c>
      <c r="L1017" t="s">
        <v>411</v>
      </c>
      <c r="M1017" t="s">
        <v>10</v>
      </c>
      <c r="N1017" t="s">
        <v>10907</v>
      </c>
      <c r="Q1017" t="s">
        <v>42</v>
      </c>
      <c r="R1017" t="b">
        <v>1</v>
      </c>
      <c r="S1017" s="2">
        <v>41827</v>
      </c>
    </row>
    <row r="1018" spans="11:19" x14ac:dyDescent="0.35">
      <c r="K1018" s="6" t="s">
        <v>10886</v>
      </c>
      <c r="L1018" t="s">
        <v>401</v>
      </c>
      <c r="M1018" t="s">
        <v>10</v>
      </c>
      <c r="N1018" t="s">
        <v>10886</v>
      </c>
      <c r="Q1018" t="s">
        <v>42</v>
      </c>
      <c r="R1018" t="b">
        <v>1</v>
      </c>
      <c r="S1018" s="2">
        <v>41827</v>
      </c>
    </row>
    <row r="1019" spans="11:19" x14ac:dyDescent="0.35">
      <c r="K1019" s="6" t="s">
        <v>10908</v>
      </c>
      <c r="L1019" t="s">
        <v>99</v>
      </c>
      <c r="M1019" t="s">
        <v>10</v>
      </c>
      <c r="N1019" t="s">
        <v>10908</v>
      </c>
      <c r="Q1019" t="s">
        <v>42</v>
      </c>
      <c r="R1019" t="b">
        <v>1</v>
      </c>
      <c r="S1019" s="2">
        <v>41827</v>
      </c>
    </row>
    <row r="1020" spans="11:19" x14ac:dyDescent="0.35">
      <c r="K1020" s="6" t="s">
        <v>10921</v>
      </c>
      <c r="L1020" t="s">
        <v>427</v>
      </c>
      <c r="M1020" t="s">
        <v>10</v>
      </c>
      <c r="N1020" t="s">
        <v>10921</v>
      </c>
      <c r="Q1020" t="s">
        <v>42</v>
      </c>
      <c r="R1020" t="b">
        <v>1</v>
      </c>
      <c r="S1020" s="2">
        <v>41827</v>
      </c>
    </row>
    <row r="1021" spans="11:19" x14ac:dyDescent="0.35">
      <c r="K1021" s="6" t="s">
        <v>10920</v>
      </c>
      <c r="L1021" t="s">
        <v>425</v>
      </c>
      <c r="M1021" t="s">
        <v>10</v>
      </c>
      <c r="N1021" t="s">
        <v>10920</v>
      </c>
      <c r="Q1021" t="s">
        <v>42</v>
      </c>
      <c r="R1021" t="b">
        <v>1</v>
      </c>
      <c r="S1021" s="2">
        <v>41827</v>
      </c>
    </row>
    <row r="1022" spans="11:19" x14ac:dyDescent="0.35">
      <c r="K1022" s="6" t="s">
        <v>10916</v>
      </c>
      <c r="L1022" t="s">
        <v>10917</v>
      </c>
      <c r="M1022" t="s">
        <v>10</v>
      </c>
      <c r="N1022" t="s">
        <v>10916</v>
      </c>
      <c r="Q1022" t="s">
        <v>42</v>
      </c>
      <c r="R1022" t="b">
        <v>1</v>
      </c>
      <c r="S1022" s="2">
        <v>41827</v>
      </c>
    </row>
    <row r="1023" spans="11:19" x14ac:dyDescent="0.35">
      <c r="K1023" s="6" t="s">
        <v>10909</v>
      </c>
      <c r="L1023" t="s">
        <v>103</v>
      </c>
      <c r="M1023" t="s">
        <v>10</v>
      </c>
      <c r="N1023" t="s">
        <v>10909</v>
      </c>
      <c r="Q1023" t="s">
        <v>42</v>
      </c>
      <c r="R1023" t="b">
        <v>1</v>
      </c>
      <c r="S1023" s="2">
        <v>41827</v>
      </c>
    </row>
    <row r="1024" spans="11:19" x14ac:dyDescent="0.35">
      <c r="K1024" s="6" t="s">
        <v>10923</v>
      </c>
      <c r="L1024" t="s">
        <v>438</v>
      </c>
      <c r="M1024" t="s">
        <v>10</v>
      </c>
      <c r="N1024" t="s">
        <v>10923</v>
      </c>
      <c r="Q1024" t="s">
        <v>42</v>
      </c>
      <c r="R1024" t="b">
        <v>1</v>
      </c>
      <c r="S1024" s="2">
        <v>41827</v>
      </c>
    </row>
    <row r="1025" spans="11:22" x14ac:dyDescent="0.35">
      <c r="K1025" s="6" t="s">
        <v>10914</v>
      </c>
      <c r="L1025" t="s">
        <v>10915</v>
      </c>
      <c r="M1025" t="s">
        <v>10</v>
      </c>
      <c r="N1025" t="s">
        <v>10914</v>
      </c>
      <c r="Q1025" t="s">
        <v>42</v>
      </c>
      <c r="R1025" t="b">
        <v>1</v>
      </c>
      <c r="S1025" s="2">
        <v>41827</v>
      </c>
    </row>
    <row r="1026" spans="11:22" x14ac:dyDescent="0.35">
      <c r="K1026" s="6" t="s">
        <v>10910</v>
      </c>
      <c r="L1026" t="s">
        <v>415</v>
      </c>
      <c r="M1026" t="s">
        <v>10</v>
      </c>
      <c r="N1026" t="s">
        <v>10910</v>
      </c>
      <c r="Q1026" t="s">
        <v>42</v>
      </c>
      <c r="R1026" t="b">
        <v>1</v>
      </c>
      <c r="S1026" s="2">
        <v>41827</v>
      </c>
    </row>
    <row r="1027" spans="11:22" x14ac:dyDescent="0.35">
      <c r="K1027" s="6" t="s">
        <v>10912</v>
      </c>
      <c r="L1027" t="s">
        <v>10913</v>
      </c>
      <c r="M1027" t="s">
        <v>10</v>
      </c>
      <c r="N1027" t="s">
        <v>10912</v>
      </c>
      <c r="Q1027" t="s">
        <v>42</v>
      </c>
      <c r="R1027" t="b">
        <v>1</v>
      </c>
      <c r="S1027" s="2">
        <v>41827</v>
      </c>
    </row>
    <row r="1028" spans="11:22" x14ac:dyDescent="0.35">
      <c r="K1028" s="6" t="s">
        <v>10922</v>
      </c>
      <c r="L1028" t="s">
        <v>107</v>
      </c>
      <c r="M1028" t="s">
        <v>10</v>
      </c>
      <c r="N1028" t="s">
        <v>10922</v>
      </c>
      <c r="Q1028" t="s">
        <v>42</v>
      </c>
      <c r="R1028" t="b">
        <v>1</v>
      </c>
      <c r="S1028" s="2">
        <v>41827</v>
      </c>
    </row>
    <row r="1029" spans="11:22" x14ac:dyDescent="0.35">
      <c r="K1029" s="6" t="s">
        <v>10911</v>
      </c>
      <c r="L1029" t="s">
        <v>417</v>
      </c>
      <c r="M1029" t="s">
        <v>10</v>
      </c>
      <c r="N1029" t="s">
        <v>10911</v>
      </c>
      <c r="Q1029" t="s">
        <v>42</v>
      </c>
      <c r="R1029" t="b">
        <v>1</v>
      </c>
      <c r="S1029" s="2">
        <v>41827</v>
      </c>
    </row>
    <row r="1030" spans="11:22" x14ac:dyDescent="0.35">
      <c r="K1030" s="6" t="s">
        <v>10891</v>
      </c>
      <c r="L1030" t="s">
        <v>403</v>
      </c>
      <c r="M1030" t="s">
        <v>10</v>
      </c>
      <c r="N1030" t="s">
        <v>10891</v>
      </c>
      <c r="Q1030" t="s">
        <v>42</v>
      </c>
      <c r="R1030" t="b">
        <v>1</v>
      </c>
      <c r="S1030" s="2">
        <v>41827</v>
      </c>
    </row>
    <row r="1031" spans="11:22" x14ac:dyDescent="0.35">
      <c r="K1031" s="6" t="s">
        <v>10918</v>
      </c>
      <c r="L1031" t="s">
        <v>10919</v>
      </c>
      <c r="M1031" t="s">
        <v>10</v>
      </c>
      <c r="N1031" t="s">
        <v>10918</v>
      </c>
      <c r="Q1031" t="s">
        <v>42</v>
      </c>
      <c r="R1031" t="b">
        <v>1</v>
      </c>
      <c r="S1031" s="2">
        <v>41827</v>
      </c>
    </row>
    <row r="1032" spans="11:22" x14ac:dyDescent="0.35">
      <c r="K1032" s="6" t="s">
        <v>10924</v>
      </c>
      <c r="L1032" t="s">
        <v>455</v>
      </c>
      <c r="M1032" t="s">
        <v>10</v>
      </c>
      <c r="N1032" t="s">
        <v>10924</v>
      </c>
      <c r="Q1032" t="s">
        <v>42</v>
      </c>
      <c r="R1032" t="b">
        <v>1</v>
      </c>
      <c r="S1032" s="2">
        <v>41827</v>
      </c>
    </row>
    <row r="1033" spans="11:22" x14ac:dyDescent="0.35">
      <c r="K1033" s="6" t="s">
        <v>10933</v>
      </c>
      <c r="L1033" t="s">
        <v>10934</v>
      </c>
      <c r="M1033" t="s">
        <v>10</v>
      </c>
      <c r="N1033" t="s">
        <v>10933</v>
      </c>
      <c r="Q1033" t="s">
        <v>42</v>
      </c>
      <c r="R1033" t="b">
        <v>1</v>
      </c>
      <c r="S1033" s="2">
        <v>41827</v>
      </c>
    </row>
    <row r="1034" spans="11:22" x14ac:dyDescent="0.35">
      <c r="K1034" s="6" t="s">
        <v>10941</v>
      </c>
      <c r="L1034" t="s">
        <v>493</v>
      </c>
      <c r="M1034" t="s">
        <v>10</v>
      </c>
      <c r="N1034" t="s">
        <v>10941</v>
      </c>
      <c r="Q1034" t="s">
        <v>42</v>
      </c>
      <c r="R1034" t="b">
        <v>1</v>
      </c>
      <c r="S1034" s="2">
        <v>41827</v>
      </c>
    </row>
    <row r="1035" spans="11:22" x14ac:dyDescent="0.35">
      <c r="K1035" s="6" t="s">
        <v>10939</v>
      </c>
      <c r="L1035" t="s">
        <v>489</v>
      </c>
      <c r="M1035" t="s">
        <v>10</v>
      </c>
      <c r="N1035" t="s">
        <v>10939</v>
      </c>
      <c r="Q1035" t="s">
        <v>42</v>
      </c>
      <c r="R1035" t="b">
        <v>1</v>
      </c>
      <c r="S1035" s="2">
        <v>41827</v>
      </c>
      <c r="V1035" s="2">
        <v>44392</v>
      </c>
    </row>
    <row r="1036" spans="11:22" x14ac:dyDescent="0.35">
      <c r="K1036" s="6" t="s">
        <v>10925</v>
      </c>
      <c r="L1036" t="s">
        <v>10926</v>
      </c>
      <c r="M1036" t="s">
        <v>10</v>
      </c>
      <c r="N1036" t="s">
        <v>10925</v>
      </c>
      <c r="Q1036" t="s">
        <v>42</v>
      </c>
      <c r="R1036" t="b">
        <v>1</v>
      </c>
      <c r="S1036" s="2">
        <v>41827</v>
      </c>
    </row>
    <row r="1037" spans="11:22" x14ac:dyDescent="0.35">
      <c r="K1037" s="6" t="s">
        <v>10929</v>
      </c>
      <c r="L1037" t="s">
        <v>10930</v>
      </c>
      <c r="M1037" t="s">
        <v>10</v>
      </c>
      <c r="N1037" t="s">
        <v>10929</v>
      </c>
      <c r="Q1037" t="s">
        <v>42</v>
      </c>
      <c r="R1037" t="b">
        <v>1</v>
      </c>
      <c r="S1037" s="2">
        <v>41827</v>
      </c>
    </row>
    <row r="1038" spans="11:22" x14ac:dyDescent="0.35">
      <c r="K1038" s="6" t="s">
        <v>10942</v>
      </c>
      <c r="L1038" t="s">
        <v>497</v>
      </c>
      <c r="M1038" t="s">
        <v>10</v>
      </c>
      <c r="N1038" t="s">
        <v>10942</v>
      </c>
      <c r="Q1038" t="s">
        <v>42</v>
      </c>
      <c r="R1038" t="b">
        <v>1</v>
      </c>
      <c r="S1038" s="2">
        <v>41827</v>
      </c>
    </row>
    <row r="1039" spans="11:22" x14ac:dyDescent="0.35">
      <c r="K1039" s="6" t="s">
        <v>10927</v>
      </c>
      <c r="L1039" t="s">
        <v>474</v>
      </c>
      <c r="M1039" t="s">
        <v>10</v>
      </c>
      <c r="N1039" t="s">
        <v>10927</v>
      </c>
      <c r="Q1039" t="s">
        <v>42</v>
      </c>
      <c r="R1039" t="b">
        <v>1</v>
      </c>
      <c r="S1039" s="2">
        <v>41827</v>
      </c>
    </row>
    <row r="1040" spans="11:22" x14ac:dyDescent="0.35">
      <c r="K1040" s="6" t="s">
        <v>10931</v>
      </c>
      <c r="L1040" t="s">
        <v>10932</v>
      </c>
      <c r="M1040" t="s">
        <v>10</v>
      </c>
      <c r="N1040" t="s">
        <v>10931</v>
      </c>
      <c r="Q1040" t="s">
        <v>42</v>
      </c>
      <c r="R1040" t="b">
        <v>1</v>
      </c>
      <c r="S1040" s="2">
        <v>41827</v>
      </c>
    </row>
    <row r="1041" spans="11:19" x14ac:dyDescent="0.35">
      <c r="K1041" s="6" t="s">
        <v>10937</v>
      </c>
      <c r="L1041" t="s">
        <v>483</v>
      </c>
      <c r="M1041" t="s">
        <v>10</v>
      </c>
      <c r="N1041" t="s">
        <v>10937</v>
      </c>
      <c r="Q1041" t="s">
        <v>42</v>
      </c>
      <c r="R1041" t="b">
        <v>1</v>
      </c>
      <c r="S1041" s="2">
        <v>41827</v>
      </c>
    </row>
    <row r="1042" spans="11:19" x14ac:dyDescent="0.35">
      <c r="K1042" s="6" t="s">
        <v>10935</v>
      </c>
      <c r="L1042" t="s">
        <v>479</v>
      </c>
      <c r="M1042" t="s">
        <v>10</v>
      </c>
      <c r="N1042" t="s">
        <v>10935</v>
      </c>
      <c r="Q1042" t="s">
        <v>42</v>
      </c>
      <c r="R1042" t="b">
        <v>1</v>
      </c>
      <c r="S1042" s="2">
        <v>41827</v>
      </c>
    </row>
    <row r="1043" spans="11:19" x14ac:dyDescent="0.35">
      <c r="K1043" s="6" t="s">
        <v>10940</v>
      </c>
      <c r="L1043" t="s">
        <v>491</v>
      </c>
      <c r="M1043" t="s">
        <v>10</v>
      </c>
      <c r="N1043" t="s">
        <v>10940</v>
      </c>
      <c r="Q1043" t="s">
        <v>42</v>
      </c>
      <c r="R1043" t="b">
        <v>1</v>
      </c>
      <c r="S1043" s="2">
        <v>41827</v>
      </c>
    </row>
    <row r="1044" spans="11:19" x14ac:dyDescent="0.35">
      <c r="K1044" s="6" t="s">
        <v>10938</v>
      </c>
      <c r="L1044" t="s">
        <v>487</v>
      </c>
      <c r="M1044" t="s">
        <v>10</v>
      </c>
      <c r="N1044" t="s">
        <v>10938</v>
      </c>
      <c r="Q1044" t="s">
        <v>42</v>
      </c>
      <c r="R1044" t="b">
        <v>1</v>
      </c>
      <c r="S1044" s="2">
        <v>41827</v>
      </c>
    </row>
    <row r="1045" spans="11:19" x14ac:dyDescent="0.35">
      <c r="K1045" s="6" t="s">
        <v>10943</v>
      </c>
      <c r="L1045" t="s">
        <v>10944</v>
      </c>
      <c r="M1045" t="s">
        <v>10</v>
      </c>
      <c r="N1045" t="s">
        <v>10943</v>
      </c>
      <c r="Q1045" t="s">
        <v>42</v>
      </c>
      <c r="R1045" t="b">
        <v>1</v>
      </c>
      <c r="S1045" s="2">
        <v>41827</v>
      </c>
    </row>
    <row r="1046" spans="11:19" x14ac:dyDescent="0.35">
      <c r="K1046" s="6" t="s">
        <v>10945</v>
      </c>
      <c r="L1046" t="s">
        <v>516</v>
      </c>
      <c r="M1046" t="s">
        <v>10</v>
      </c>
      <c r="N1046" t="s">
        <v>10945</v>
      </c>
      <c r="Q1046" t="s">
        <v>42</v>
      </c>
      <c r="R1046" t="b">
        <v>1</v>
      </c>
      <c r="S1046" s="2">
        <v>41827</v>
      </c>
    </row>
    <row r="1047" spans="11:19" x14ac:dyDescent="0.35">
      <c r="K1047" s="6" t="s">
        <v>10946</v>
      </c>
      <c r="L1047" t="s">
        <v>528</v>
      </c>
      <c r="M1047" t="s">
        <v>10</v>
      </c>
      <c r="N1047" t="s">
        <v>10946</v>
      </c>
      <c r="Q1047" t="s">
        <v>42</v>
      </c>
      <c r="R1047" t="b">
        <v>1</v>
      </c>
      <c r="S1047" s="2">
        <v>41827</v>
      </c>
    </row>
    <row r="1048" spans="11:19" x14ac:dyDescent="0.35">
      <c r="K1048" s="6" t="s">
        <v>10948</v>
      </c>
      <c r="L1048" t="s">
        <v>10949</v>
      </c>
      <c r="M1048" t="s">
        <v>10</v>
      </c>
      <c r="N1048" t="s">
        <v>10948</v>
      </c>
      <c r="Q1048" t="s">
        <v>42</v>
      </c>
      <c r="R1048" t="b">
        <v>1</v>
      </c>
      <c r="S1048" s="2">
        <v>41827</v>
      </c>
    </row>
    <row r="1049" spans="11:19" x14ac:dyDescent="0.35">
      <c r="K1049" s="6" t="s">
        <v>10950</v>
      </c>
      <c r="L1049" t="s">
        <v>10951</v>
      </c>
      <c r="M1049" t="s">
        <v>10</v>
      </c>
      <c r="N1049" t="s">
        <v>10950</v>
      </c>
      <c r="Q1049" t="s">
        <v>42</v>
      </c>
      <c r="R1049" t="b">
        <v>1</v>
      </c>
      <c r="S1049" s="2">
        <v>41827</v>
      </c>
    </row>
    <row r="1050" spans="11:19" x14ac:dyDescent="0.35">
      <c r="K1050" s="6" t="s">
        <v>10698</v>
      </c>
      <c r="L1050" t="s">
        <v>192</v>
      </c>
      <c r="M1050" t="s">
        <v>10</v>
      </c>
      <c r="N1050" t="s">
        <v>10698</v>
      </c>
      <c r="Q1050" t="s">
        <v>42</v>
      </c>
      <c r="R1050" t="b">
        <v>1</v>
      </c>
      <c r="S1050" s="2">
        <v>41827</v>
      </c>
    </row>
    <row r="1051" spans="11:19" x14ac:dyDescent="0.35">
      <c r="K1051" s="6" t="s">
        <v>10959</v>
      </c>
      <c r="L1051" t="s">
        <v>553</v>
      </c>
      <c r="M1051" t="s">
        <v>10</v>
      </c>
      <c r="N1051" t="s">
        <v>10959</v>
      </c>
      <c r="Q1051" t="s">
        <v>42</v>
      </c>
      <c r="R1051" t="b">
        <v>1</v>
      </c>
      <c r="S1051" s="2">
        <v>41827</v>
      </c>
    </row>
    <row r="1052" spans="11:19" x14ac:dyDescent="0.35">
      <c r="K1052" s="6" t="s">
        <v>10845</v>
      </c>
      <c r="L1052" t="s">
        <v>10846</v>
      </c>
      <c r="M1052" t="s">
        <v>10</v>
      </c>
      <c r="N1052" t="s">
        <v>10845</v>
      </c>
      <c r="Q1052" t="s">
        <v>42</v>
      </c>
      <c r="R1052" t="b">
        <v>1</v>
      </c>
      <c r="S1052" s="2">
        <v>41827</v>
      </c>
    </row>
    <row r="1053" spans="11:19" x14ac:dyDescent="0.35">
      <c r="K1053" s="6" t="s">
        <v>10859</v>
      </c>
      <c r="L1053" t="s">
        <v>361</v>
      </c>
      <c r="M1053" t="s">
        <v>10</v>
      </c>
      <c r="N1053" t="s">
        <v>10859</v>
      </c>
      <c r="Q1053" t="s">
        <v>42</v>
      </c>
      <c r="R1053" t="b">
        <v>1</v>
      </c>
      <c r="S1053" s="2">
        <v>41827</v>
      </c>
    </row>
    <row r="1054" spans="11:19" x14ac:dyDescent="0.35">
      <c r="K1054" s="6" t="s">
        <v>10876</v>
      </c>
      <c r="L1054" t="s">
        <v>10877</v>
      </c>
      <c r="M1054" t="s">
        <v>10</v>
      </c>
      <c r="N1054" t="s">
        <v>10876</v>
      </c>
      <c r="Q1054" t="s">
        <v>42</v>
      </c>
      <c r="R1054" t="b">
        <v>1</v>
      </c>
      <c r="S1054" s="2">
        <v>41827</v>
      </c>
    </row>
    <row r="1055" spans="11:19" x14ac:dyDescent="0.35">
      <c r="K1055" s="6" t="s">
        <v>10936</v>
      </c>
      <c r="L1055" t="s">
        <v>481</v>
      </c>
      <c r="M1055" t="s">
        <v>10</v>
      </c>
      <c r="N1055" t="s">
        <v>10936</v>
      </c>
      <c r="Q1055" t="s">
        <v>42</v>
      </c>
      <c r="R1055" t="b">
        <v>1</v>
      </c>
      <c r="S1055" s="2">
        <v>41827</v>
      </c>
    </row>
    <row r="1056" spans="11:19" x14ac:dyDescent="0.35">
      <c r="K1056" s="6" t="s">
        <v>11008</v>
      </c>
      <c r="L1056" t="s">
        <v>640</v>
      </c>
      <c r="M1056" t="s">
        <v>10</v>
      </c>
      <c r="N1056" t="s">
        <v>11008</v>
      </c>
      <c r="Q1056" t="s">
        <v>42</v>
      </c>
      <c r="R1056" t="b">
        <v>1</v>
      </c>
      <c r="S1056" s="2">
        <v>41827</v>
      </c>
    </row>
    <row r="1057" spans="11:19" x14ac:dyDescent="0.35">
      <c r="K1057" s="6" t="s">
        <v>11018</v>
      </c>
      <c r="L1057" t="s">
        <v>11019</v>
      </c>
      <c r="M1057" t="s">
        <v>10</v>
      </c>
      <c r="N1057" t="s">
        <v>11018</v>
      </c>
      <c r="Q1057" t="s">
        <v>42</v>
      </c>
      <c r="R1057" t="b">
        <v>1</v>
      </c>
      <c r="S1057" s="2">
        <v>41827</v>
      </c>
    </row>
    <row r="1058" spans="11:19" x14ac:dyDescent="0.35">
      <c r="K1058" s="6" t="s">
        <v>10967</v>
      </c>
      <c r="L1058" t="s">
        <v>557</v>
      </c>
      <c r="M1058" t="s">
        <v>10</v>
      </c>
      <c r="N1058" t="s">
        <v>10967</v>
      </c>
      <c r="Q1058" t="s">
        <v>42</v>
      </c>
      <c r="R1058" t="b">
        <v>1</v>
      </c>
      <c r="S1058" s="2">
        <v>41827</v>
      </c>
    </row>
    <row r="1059" spans="11:19" x14ac:dyDescent="0.35">
      <c r="K1059" s="6" t="s">
        <v>10974</v>
      </c>
      <c r="L1059" t="s">
        <v>565</v>
      </c>
      <c r="M1059" t="s">
        <v>10</v>
      </c>
      <c r="N1059" t="s">
        <v>10974</v>
      </c>
      <c r="Q1059" t="s">
        <v>42</v>
      </c>
      <c r="R1059" t="b">
        <v>1</v>
      </c>
      <c r="S1059" s="2">
        <v>41827</v>
      </c>
    </row>
    <row r="1060" spans="11:19" x14ac:dyDescent="0.35">
      <c r="K1060" s="6" t="s">
        <v>10952</v>
      </c>
      <c r="L1060" t="s">
        <v>544</v>
      </c>
      <c r="M1060" t="s">
        <v>10</v>
      </c>
      <c r="N1060" t="s">
        <v>10952</v>
      </c>
      <c r="Q1060" t="s">
        <v>42</v>
      </c>
      <c r="R1060" t="b">
        <v>1</v>
      </c>
      <c r="S1060" s="2">
        <v>41827</v>
      </c>
    </row>
    <row r="1061" spans="11:19" x14ac:dyDescent="0.35">
      <c r="K1061" s="6" t="s">
        <v>10968</v>
      </c>
      <c r="L1061" t="s">
        <v>559</v>
      </c>
      <c r="M1061" t="s">
        <v>10</v>
      </c>
      <c r="N1061" t="s">
        <v>10968</v>
      </c>
      <c r="Q1061" t="s">
        <v>42</v>
      </c>
      <c r="R1061" t="b">
        <v>1</v>
      </c>
      <c r="S1061" s="2">
        <v>41827</v>
      </c>
    </row>
    <row r="1062" spans="11:19" x14ac:dyDescent="0.35">
      <c r="K1062" s="6" t="s">
        <v>10947</v>
      </c>
      <c r="L1062" t="s">
        <v>534</v>
      </c>
      <c r="M1062" t="s">
        <v>10</v>
      </c>
      <c r="N1062" t="s">
        <v>10947</v>
      </c>
      <c r="Q1062" t="s">
        <v>42</v>
      </c>
      <c r="R1062" t="b">
        <v>1</v>
      </c>
      <c r="S1062" s="2">
        <v>41827</v>
      </c>
    </row>
    <row r="1063" spans="11:19" x14ac:dyDescent="0.35">
      <c r="K1063" s="6" t="s">
        <v>10954</v>
      </c>
      <c r="L1063" t="s">
        <v>122</v>
      </c>
      <c r="M1063" t="s">
        <v>10</v>
      </c>
      <c r="N1063" t="s">
        <v>10954</v>
      </c>
      <c r="Q1063" t="s">
        <v>42</v>
      </c>
      <c r="R1063" t="b">
        <v>1</v>
      </c>
      <c r="S1063" s="2">
        <v>41827</v>
      </c>
    </row>
    <row r="1064" spans="11:19" x14ac:dyDescent="0.35">
      <c r="K1064" s="6" t="s">
        <v>10965</v>
      </c>
      <c r="L1064" t="s">
        <v>10966</v>
      </c>
      <c r="M1064" t="s">
        <v>10</v>
      </c>
      <c r="N1064" t="s">
        <v>10965</v>
      </c>
      <c r="Q1064" t="s">
        <v>42</v>
      </c>
      <c r="R1064" t="b">
        <v>1</v>
      </c>
      <c r="S1064" s="2">
        <v>41827</v>
      </c>
    </row>
    <row r="1065" spans="11:19" x14ac:dyDescent="0.35">
      <c r="K1065" s="6" t="s">
        <v>10957</v>
      </c>
      <c r="L1065" t="s">
        <v>10958</v>
      </c>
      <c r="M1065" t="s">
        <v>10</v>
      </c>
      <c r="N1065" t="s">
        <v>10957</v>
      </c>
      <c r="Q1065" t="s">
        <v>42</v>
      </c>
      <c r="R1065" t="b">
        <v>1</v>
      </c>
      <c r="S1065" s="2">
        <v>41827</v>
      </c>
    </row>
    <row r="1066" spans="11:19" x14ac:dyDescent="0.35">
      <c r="K1066" s="6" t="s">
        <v>10976</v>
      </c>
      <c r="L1066" t="s">
        <v>573</v>
      </c>
      <c r="M1066" t="s">
        <v>10</v>
      </c>
      <c r="N1066" t="s">
        <v>10976</v>
      </c>
      <c r="Q1066" t="s">
        <v>42</v>
      </c>
      <c r="R1066" t="b">
        <v>1</v>
      </c>
      <c r="S1066" s="2">
        <v>41827</v>
      </c>
    </row>
    <row r="1067" spans="11:19" x14ac:dyDescent="0.35">
      <c r="K1067" s="6" t="s">
        <v>10963</v>
      </c>
      <c r="L1067" t="s">
        <v>10964</v>
      </c>
      <c r="M1067" t="s">
        <v>10</v>
      </c>
      <c r="N1067" t="s">
        <v>10963</v>
      </c>
      <c r="Q1067" t="s">
        <v>42</v>
      </c>
      <c r="R1067" t="b">
        <v>1</v>
      </c>
      <c r="S1067" s="2">
        <v>41827</v>
      </c>
    </row>
    <row r="1068" spans="11:19" x14ac:dyDescent="0.35">
      <c r="K1068" s="6" t="s">
        <v>10960</v>
      </c>
      <c r="L1068" t="s">
        <v>555</v>
      </c>
      <c r="M1068" t="s">
        <v>10</v>
      </c>
      <c r="N1068" t="s">
        <v>10960</v>
      </c>
      <c r="Q1068" t="s">
        <v>42</v>
      </c>
      <c r="R1068" t="b">
        <v>1</v>
      </c>
      <c r="S1068" s="2">
        <v>41827</v>
      </c>
    </row>
    <row r="1069" spans="11:19" x14ac:dyDescent="0.35">
      <c r="K1069" s="6" t="s">
        <v>10953</v>
      </c>
      <c r="L1069" t="s">
        <v>546</v>
      </c>
      <c r="M1069" t="s">
        <v>10</v>
      </c>
      <c r="N1069" t="s">
        <v>10953</v>
      </c>
      <c r="Q1069" t="s">
        <v>42</v>
      </c>
      <c r="R1069" t="b">
        <v>1</v>
      </c>
      <c r="S1069" s="2">
        <v>41827</v>
      </c>
    </row>
    <row r="1070" spans="11:19" x14ac:dyDescent="0.35">
      <c r="K1070" s="6" t="s">
        <v>10969</v>
      </c>
      <c r="L1070" t="s">
        <v>561</v>
      </c>
      <c r="M1070" t="s">
        <v>10</v>
      </c>
      <c r="N1070" t="s">
        <v>10969</v>
      </c>
      <c r="Q1070" t="s">
        <v>42</v>
      </c>
      <c r="R1070" t="b">
        <v>1</v>
      </c>
      <c r="S1070" s="2">
        <v>41827</v>
      </c>
    </row>
    <row r="1071" spans="11:19" x14ac:dyDescent="0.35">
      <c r="K1071" s="6" t="s">
        <v>11024</v>
      </c>
      <c r="L1071" t="s">
        <v>763</v>
      </c>
      <c r="M1071" t="s">
        <v>10</v>
      </c>
      <c r="N1071" t="s">
        <v>11024</v>
      </c>
      <c r="Q1071" t="s">
        <v>42</v>
      </c>
      <c r="R1071" t="b">
        <v>1</v>
      </c>
      <c r="S1071" s="2">
        <v>41827</v>
      </c>
    </row>
    <row r="1072" spans="11:19" x14ac:dyDescent="0.35">
      <c r="K1072" s="6" t="s">
        <v>10792</v>
      </c>
      <c r="L1072" t="s">
        <v>10793</v>
      </c>
      <c r="M1072" t="s">
        <v>10</v>
      </c>
      <c r="N1072" t="s">
        <v>10792</v>
      </c>
      <c r="Q1072" t="s">
        <v>42</v>
      </c>
      <c r="R1072" t="b">
        <v>1</v>
      </c>
      <c r="S1072" s="2">
        <v>41827</v>
      </c>
    </row>
    <row r="1073" spans="11:22" x14ac:dyDescent="0.35">
      <c r="K1073" s="6" t="s">
        <v>10754</v>
      </c>
      <c r="L1073" t="s">
        <v>278</v>
      </c>
      <c r="M1073" t="s">
        <v>10</v>
      </c>
      <c r="N1073" t="s">
        <v>10754</v>
      </c>
      <c r="Q1073" t="s">
        <v>42</v>
      </c>
      <c r="R1073" t="b">
        <v>1</v>
      </c>
      <c r="S1073" s="2">
        <v>41827</v>
      </c>
    </row>
    <row r="1074" spans="11:22" x14ac:dyDescent="0.35">
      <c r="K1074" s="6" t="s">
        <v>10861</v>
      </c>
      <c r="L1074" t="s">
        <v>10862</v>
      </c>
      <c r="M1074" t="s">
        <v>10</v>
      </c>
      <c r="N1074" t="s">
        <v>10861</v>
      </c>
      <c r="Q1074" t="s">
        <v>42</v>
      </c>
      <c r="R1074" t="b">
        <v>1</v>
      </c>
      <c r="S1074" s="2">
        <v>41827</v>
      </c>
    </row>
    <row r="1075" spans="11:22" x14ac:dyDescent="0.35">
      <c r="K1075" s="6" t="s">
        <v>10955</v>
      </c>
      <c r="L1075" t="s">
        <v>549</v>
      </c>
      <c r="M1075" t="s">
        <v>10</v>
      </c>
      <c r="N1075" t="s">
        <v>10955</v>
      </c>
      <c r="Q1075" t="s">
        <v>42</v>
      </c>
      <c r="R1075" t="b">
        <v>1</v>
      </c>
      <c r="S1075" s="2">
        <v>41827</v>
      </c>
    </row>
    <row r="1076" spans="11:22" x14ac:dyDescent="0.35">
      <c r="K1076" s="6" t="s">
        <v>10970</v>
      </c>
      <c r="L1076" t="s">
        <v>10971</v>
      </c>
      <c r="M1076" t="s">
        <v>10</v>
      </c>
      <c r="N1076" t="s">
        <v>10970</v>
      </c>
      <c r="Q1076" t="s">
        <v>42</v>
      </c>
      <c r="R1076" t="b">
        <v>1</v>
      </c>
      <c r="S1076" s="2">
        <v>41827</v>
      </c>
    </row>
    <row r="1077" spans="11:22" x14ac:dyDescent="0.35">
      <c r="K1077" s="6" t="s">
        <v>10961</v>
      </c>
      <c r="L1077" t="s">
        <v>10962</v>
      </c>
      <c r="M1077" t="s">
        <v>10</v>
      </c>
      <c r="N1077" t="s">
        <v>10961</v>
      </c>
      <c r="Q1077" t="s">
        <v>42</v>
      </c>
      <c r="R1077" t="b">
        <v>1</v>
      </c>
      <c r="S1077" s="2">
        <v>41827</v>
      </c>
    </row>
    <row r="1078" spans="11:22" x14ac:dyDescent="0.35">
      <c r="K1078" s="6" t="s">
        <v>10978</v>
      </c>
      <c r="L1078" t="s">
        <v>577</v>
      </c>
      <c r="M1078" t="s">
        <v>10</v>
      </c>
      <c r="N1078" t="s">
        <v>10978</v>
      </c>
      <c r="Q1078" t="s">
        <v>42</v>
      </c>
      <c r="R1078" t="b">
        <v>1</v>
      </c>
      <c r="S1078" s="2">
        <v>41827</v>
      </c>
      <c r="V1078" s="2">
        <v>44392</v>
      </c>
    </row>
    <row r="1079" spans="11:22" x14ac:dyDescent="0.35">
      <c r="K1079" s="6" t="s">
        <v>10956</v>
      </c>
      <c r="L1079" t="s">
        <v>124</v>
      </c>
      <c r="M1079" t="s">
        <v>10</v>
      </c>
      <c r="N1079" t="s">
        <v>10956</v>
      </c>
      <c r="Q1079" t="s">
        <v>42</v>
      </c>
      <c r="R1079" t="b">
        <v>1</v>
      </c>
      <c r="S1079" s="2">
        <v>41827</v>
      </c>
    </row>
    <row r="1080" spans="11:22" x14ac:dyDescent="0.35">
      <c r="K1080" s="6" t="s">
        <v>10724</v>
      </c>
      <c r="L1080" t="s">
        <v>206</v>
      </c>
      <c r="M1080" t="s">
        <v>10</v>
      </c>
      <c r="N1080" t="s">
        <v>10724</v>
      </c>
      <c r="Q1080" t="s">
        <v>42</v>
      </c>
      <c r="R1080" t="b">
        <v>1</v>
      </c>
      <c r="S1080" s="2">
        <v>41827</v>
      </c>
    </row>
    <row r="1081" spans="11:22" x14ac:dyDescent="0.35">
      <c r="K1081" s="6" t="s">
        <v>10977</v>
      </c>
      <c r="L1081" t="s">
        <v>575</v>
      </c>
      <c r="M1081" t="s">
        <v>10</v>
      </c>
      <c r="N1081" t="s">
        <v>10977</v>
      </c>
      <c r="Q1081" t="s">
        <v>42</v>
      </c>
      <c r="R1081" t="b">
        <v>1</v>
      </c>
      <c r="S1081" s="2">
        <v>41827</v>
      </c>
    </row>
    <row r="1082" spans="11:22" x14ac:dyDescent="0.35">
      <c r="K1082" s="6" t="s">
        <v>10995</v>
      </c>
      <c r="L1082" t="s">
        <v>606</v>
      </c>
      <c r="M1082" t="s">
        <v>10</v>
      </c>
      <c r="N1082" t="s">
        <v>10995</v>
      </c>
      <c r="Q1082" t="s">
        <v>42</v>
      </c>
      <c r="R1082" t="b">
        <v>1</v>
      </c>
      <c r="S1082" s="2">
        <v>41827</v>
      </c>
    </row>
    <row r="1083" spans="11:22" x14ac:dyDescent="0.35">
      <c r="K1083" s="6" t="s">
        <v>10984</v>
      </c>
      <c r="L1083" t="s">
        <v>10985</v>
      </c>
      <c r="M1083" t="s">
        <v>10</v>
      </c>
      <c r="N1083" t="s">
        <v>10984</v>
      </c>
      <c r="Q1083" t="s">
        <v>42</v>
      </c>
      <c r="R1083" t="b">
        <v>1</v>
      </c>
      <c r="S1083" s="2">
        <v>41827</v>
      </c>
    </row>
    <row r="1084" spans="11:22" x14ac:dyDescent="0.35">
      <c r="K1084" s="6" t="s">
        <v>10996</v>
      </c>
      <c r="L1084" t="s">
        <v>610</v>
      </c>
      <c r="M1084" t="s">
        <v>10</v>
      </c>
      <c r="N1084" t="s">
        <v>10996</v>
      </c>
      <c r="Q1084" t="s">
        <v>42</v>
      </c>
      <c r="R1084" t="b">
        <v>1</v>
      </c>
      <c r="S1084" s="2">
        <v>41827</v>
      </c>
    </row>
    <row r="1085" spans="11:22" x14ac:dyDescent="0.35">
      <c r="K1085" s="6" t="s">
        <v>10983</v>
      </c>
      <c r="L1085" t="s">
        <v>590</v>
      </c>
      <c r="M1085" t="s">
        <v>10</v>
      </c>
      <c r="N1085" t="s">
        <v>10983</v>
      </c>
      <c r="Q1085" t="s">
        <v>42</v>
      </c>
      <c r="R1085" t="b">
        <v>1</v>
      </c>
      <c r="S1085" s="2">
        <v>41827</v>
      </c>
    </row>
    <row r="1086" spans="11:22" x14ac:dyDescent="0.35">
      <c r="K1086" s="6" t="s">
        <v>10987</v>
      </c>
      <c r="L1086" t="s">
        <v>134</v>
      </c>
      <c r="M1086" t="s">
        <v>10</v>
      </c>
      <c r="N1086" t="s">
        <v>10987</v>
      </c>
      <c r="Q1086" t="s">
        <v>42</v>
      </c>
      <c r="R1086" t="b">
        <v>1</v>
      </c>
      <c r="S1086" s="2">
        <v>41827</v>
      </c>
    </row>
    <row r="1087" spans="11:22" x14ac:dyDescent="0.35">
      <c r="K1087" s="6" t="s">
        <v>10982</v>
      </c>
      <c r="L1087" t="s">
        <v>588</v>
      </c>
      <c r="M1087" t="s">
        <v>10</v>
      </c>
      <c r="N1087" t="s">
        <v>10982</v>
      </c>
      <c r="Q1087" t="s">
        <v>42</v>
      </c>
      <c r="R1087" t="b">
        <v>1</v>
      </c>
      <c r="S1087" s="2">
        <v>41827</v>
      </c>
    </row>
    <row r="1088" spans="11:22" x14ac:dyDescent="0.35">
      <c r="K1088" s="6" t="s">
        <v>10986</v>
      </c>
      <c r="L1088" t="s">
        <v>591</v>
      </c>
      <c r="M1088" t="s">
        <v>10</v>
      </c>
      <c r="N1088" t="s">
        <v>10986</v>
      </c>
      <c r="Q1088" t="s">
        <v>42</v>
      </c>
      <c r="R1088" t="b">
        <v>1</v>
      </c>
      <c r="S1088" s="2">
        <v>41827</v>
      </c>
    </row>
    <row r="1089" spans="11:19" x14ac:dyDescent="0.35">
      <c r="K1089" s="6" t="s">
        <v>10991</v>
      </c>
      <c r="L1089" t="s">
        <v>595</v>
      </c>
      <c r="M1089" t="s">
        <v>10</v>
      </c>
      <c r="N1089" t="s">
        <v>10991</v>
      </c>
      <c r="Q1089" t="s">
        <v>42</v>
      </c>
      <c r="R1089" t="b">
        <v>1</v>
      </c>
      <c r="S1089" s="2">
        <v>41827</v>
      </c>
    </row>
    <row r="1090" spans="11:19" x14ac:dyDescent="0.35">
      <c r="K1090" s="6" t="s">
        <v>10993</v>
      </c>
      <c r="L1090" t="s">
        <v>600</v>
      </c>
      <c r="M1090" t="s">
        <v>10</v>
      </c>
      <c r="N1090" t="s">
        <v>10993</v>
      </c>
      <c r="Q1090" t="s">
        <v>42</v>
      </c>
      <c r="R1090" t="b">
        <v>1</v>
      </c>
      <c r="S1090" s="2">
        <v>41827</v>
      </c>
    </row>
    <row r="1091" spans="11:19" x14ac:dyDescent="0.35">
      <c r="K1091" s="6" t="s">
        <v>10989</v>
      </c>
      <c r="L1091" t="s">
        <v>10990</v>
      </c>
      <c r="M1091" t="s">
        <v>10</v>
      </c>
      <c r="N1091" t="s">
        <v>10989</v>
      </c>
      <c r="Q1091" t="s">
        <v>42</v>
      </c>
      <c r="R1091" t="b">
        <v>1</v>
      </c>
      <c r="S1091" s="2">
        <v>41827</v>
      </c>
    </row>
    <row r="1092" spans="11:19" x14ac:dyDescent="0.35">
      <c r="K1092" s="6" t="s">
        <v>10992</v>
      </c>
      <c r="L1092" t="s">
        <v>138</v>
      </c>
      <c r="M1092" t="s">
        <v>10</v>
      </c>
      <c r="N1092" t="s">
        <v>10992</v>
      </c>
      <c r="Q1092" t="s">
        <v>42</v>
      </c>
      <c r="R1092" t="b">
        <v>1</v>
      </c>
      <c r="S1092" s="2">
        <v>41827</v>
      </c>
    </row>
    <row r="1093" spans="11:19" x14ac:dyDescent="0.35">
      <c r="K1093" s="6" t="s">
        <v>10988</v>
      </c>
      <c r="L1093" t="s">
        <v>593</v>
      </c>
      <c r="M1093" t="s">
        <v>10</v>
      </c>
      <c r="N1093" t="s">
        <v>10988</v>
      </c>
      <c r="Q1093" t="s">
        <v>42</v>
      </c>
      <c r="R1093" t="b">
        <v>1</v>
      </c>
      <c r="S1093" s="2">
        <v>41827</v>
      </c>
    </row>
    <row r="1094" spans="11:19" x14ac:dyDescent="0.35">
      <c r="K1094" s="6" t="s">
        <v>10979</v>
      </c>
      <c r="L1094" t="s">
        <v>582</v>
      </c>
      <c r="M1094" t="s">
        <v>10</v>
      </c>
      <c r="N1094" t="s">
        <v>10979</v>
      </c>
      <c r="Q1094" t="s">
        <v>42</v>
      </c>
      <c r="R1094" t="b">
        <v>1</v>
      </c>
      <c r="S1094" s="2">
        <v>41827</v>
      </c>
    </row>
    <row r="1095" spans="11:19" x14ac:dyDescent="0.35">
      <c r="K1095" s="6" t="s">
        <v>10994</v>
      </c>
      <c r="L1095" t="s">
        <v>604</v>
      </c>
      <c r="M1095" t="s">
        <v>10</v>
      </c>
      <c r="N1095" t="s">
        <v>10994</v>
      </c>
      <c r="Q1095" t="s">
        <v>42</v>
      </c>
      <c r="R1095" t="b">
        <v>1</v>
      </c>
      <c r="S1095" s="2">
        <v>41827</v>
      </c>
    </row>
    <row r="1096" spans="11:19" x14ac:dyDescent="0.35">
      <c r="K1096" s="6" t="s">
        <v>10998</v>
      </c>
      <c r="L1096" t="s">
        <v>622</v>
      </c>
      <c r="M1096" t="s">
        <v>10</v>
      </c>
      <c r="N1096" t="s">
        <v>10998</v>
      </c>
      <c r="Q1096" t="s">
        <v>42</v>
      </c>
      <c r="R1096" t="b">
        <v>1</v>
      </c>
      <c r="S1096" s="2">
        <v>41827</v>
      </c>
    </row>
    <row r="1097" spans="11:19" x14ac:dyDescent="0.35">
      <c r="K1097" s="6" t="s">
        <v>10997</v>
      </c>
      <c r="L1097" t="s">
        <v>612</v>
      </c>
      <c r="M1097" t="s">
        <v>10</v>
      </c>
      <c r="N1097" t="s">
        <v>10997</v>
      </c>
      <c r="Q1097" t="s">
        <v>42</v>
      </c>
      <c r="R1097" t="b">
        <v>1</v>
      </c>
      <c r="S1097" s="2">
        <v>41827</v>
      </c>
    </row>
    <row r="1098" spans="11:19" x14ac:dyDescent="0.35">
      <c r="K1098" s="6" t="s">
        <v>10665</v>
      </c>
      <c r="L1098" t="s">
        <v>160</v>
      </c>
      <c r="M1098" t="s">
        <v>10</v>
      </c>
      <c r="N1098" t="s">
        <v>10665</v>
      </c>
      <c r="Q1098" t="s">
        <v>42</v>
      </c>
      <c r="R1098" t="b">
        <v>1</v>
      </c>
      <c r="S1098" s="2">
        <v>41827</v>
      </c>
    </row>
    <row r="1099" spans="11:19" x14ac:dyDescent="0.35">
      <c r="K1099" s="6" t="s">
        <v>10767</v>
      </c>
      <c r="L1099" t="s">
        <v>10768</v>
      </c>
      <c r="M1099" t="s">
        <v>10</v>
      </c>
      <c r="N1099" t="s">
        <v>10767</v>
      </c>
      <c r="Q1099" t="s">
        <v>42</v>
      </c>
      <c r="R1099" t="b">
        <v>1</v>
      </c>
      <c r="S1099" s="2">
        <v>41827</v>
      </c>
    </row>
    <row r="1100" spans="11:19" x14ac:dyDescent="0.35">
      <c r="K1100" s="6" t="s">
        <v>11001</v>
      </c>
      <c r="L1100" t="s">
        <v>630</v>
      </c>
      <c r="M1100" t="s">
        <v>10</v>
      </c>
      <c r="N1100" t="s">
        <v>11001</v>
      </c>
      <c r="Q1100" t="s">
        <v>42</v>
      </c>
      <c r="R1100" t="b">
        <v>1</v>
      </c>
      <c r="S1100" s="2">
        <v>41827</v>
      </c>
    </row>
    <row r="1101" spans="11:19" x14ac:dyDescent="0.35">
      <c r="K1101" s="6" t="s">
        <v>10999</v>
      </c>
      <c r="L1101" t="s">
        <v>11000</v>
      </c>
      <c r="M1101" t="s">
        <v>10</v>
      </c>
      <c r="N1101" t="s">
        <v>10999</v>
      </c>
      <c r="Q1101" t="s">
        <v>42</v>
      </c>
      <c r="R1101" t="b">
        <v>1</v>
      </c>
      <c r="S1101" s="2">
        <v>41827</v>
      </c>
    </row>
    <row r="1102" spans="11:19" x14ac:dyDescent="0.35">
      <c r="K1102" s="6" t="s">
        <v>11002</v>
      </c>
      <c r="L1102" t="s">
        <v>11003</v>
      </c>
      <c r="M1102" t="s">
        <v>10</v>
      </c>
      <c r="N1102" t="s">
        <v>11002</v>
      </c>
      <c r="Q1102" t="s">
        <v>42</v>
      </c>
      <c r="R1102" t="b">
        <v>1</v>
      </c>
      <c r="S1102" s="2">
        <v>41827</v>
      </c>
    </row>
    <row r="1103" spans="11:19" x14ac:dyDescent="0.35">
      <c r="K1103" s="6" t="s">
        <v>11004</v>
      </c>
      <c r="L1103" t="s">
        <v>11005</v>
      </c>
      <c r="M1103" t="s">
        <v>10</v>
      </c>
      <c r="N1103" t="s">
        <v>11004</v>
      </c>
      <c r="Q1103" t="s">
        <v>42</v>
      </c>
      <c r="R1103" t="b">
        <v>1</v>
      </c>
      <c r="S1103" s="2">
        <v>41827</v>
      </c>
    </row>
    <row r="1104" spans="11:19" x14ac:dyDescent="0.35">
      <c r="K1104" s="6" t="s">
        <v>11014</v>
      </c>
      <c r="L1104" t="s">
        <v>11015</v>
      </c>
      <c r="M1104" t="s">
        <v>10</v>
      </c>
      <c r="N1104" t="s">
        <v>11014</v>
      </c>
      <c r="Q1104" t="s">
        <v>42</v>
      </c>
      <c r="R1104" t="b">
        <v>1</v>
      </c>
      <c r="S1104" s="2">
        <v>41827</v>
      </c>
    </row>
    <row r="1105" spans="11:22" x14ac:dyDescent="0.35">
      <c r="K1105" s="6" t="s">
        <v>11009</v>
      </c>
      <c r="L1105" t="s">
        <v>11010</v>
      </c>
      <c r="M1105" t="s">
        <v>10</v>
      </c>
      <c r="N1105" t="s">
        <v>11009</v>
      </c>
      <c r="Q1105" t="s">
        <v>42</v>
      </c>
      <c r="R1105" t="b">
        <v>1</v>
      </c>
      <c r="S1105" s="2">
        <v>41827</v>
      </c>
    </row>
    <row r="1106" spans="11:22" x14ac:dyDescent="0.35">
      <c r="K1106" s="6" t="s">
        <v>11013</v>
      </c>
      <c r="L1106" t="s">
        <v>653</v>
      </c>
      <c r="M1106" t="s">
        <v>10</v>
      </c>
      <c r="N1106" t="s">
        <v>11013</v>
      </c>
      <c r="Q1106" t="s">
        <v>42</v>
      </c>
      <c r="R1106" t="b">
        <v>1</v>
      </c>
      <c r="S1106" s="2">
        <v>41827</v>
      </c>
    </row>
    <row r="1107" spans="11:22" x14ac:dyDescent="0.35">
      <c r="K1107" s="6" t="s">
        <v>11011</v>
      </c>
      <c r="L1107" t="s">
        <v>646</v>
      </c>
      <c r="M1107" t="s">
        <v>10</v>
      </c>
      <c r="N1107" t="s">
        <v>11011</v>
      </c>
      <c r="Q1107" t="s">
        <v>42</v>
      </c>
      <c r="R1107" t="b">
        <v>1</v>
      </c>
      <c r="S1107" s="2">
        <v>41827</v>
      </c>
    </row>
    <row r="1108" spans="11:22" x14ac:dyDescent="0.35">
      <c r="K1108" s="6" t="s">
        <v>11012</v>
      </c>
      <c r="L1108" t="s">
        <v>648</v>
      </c>
      <c r="M1108" t="s">
        <v>10</v>
      </c>
      <c r="N1108" t="s">
        <v>11012</v>
      </c>
      <c r="Q1108" t="s">
        <v>42</v>
      </c>
      <c r="R1108" t="b">
        <v>1</v>
      </c>
      <c r="S1108" s="2">
        <v>41827</v>
      </c>
    </row>
    <row r="1109" spans="11:22" x14ac:dyDescent="0.35">
      <c r="K1109" s="6" t="s">
        <v>11016</v>
      </c>
      <c r="L1109" t="s">
        <v>11017</v>
      </c>
      <c r="M1109" t="s">
        <v>10</v>
      </c>
      <c r="N1109" t="s">
        <v>11016</v>
      </c>
      <c r="Q1109" t="s">
        <v>42</v>
      </c>
      <c r="R1109" t="b">
        <v>1</v>
      </c>
      <c r="S1109" s="2">
        <v>41827</v>
      </c>
    </row>
    <row r="1110" spans="11:22" x14ac:dyDescent="0.35">
      <c r="K1110" s="6" t="s">
        <v>10751</v>
      </c>
      <c r="L1110" t="s">
        <v>10752</v>
      </c>
      <c r="M1110" t="s">
        <v>10</v>
      </c>
      <c r="N1110" t="s">
        <v>10751</v>
      </c>
      <c r="Q1110" t="s">
        <v>42</v>
      </c>
      <c r="R1110" t="b">
        <v>1</v>
      </c>
      <c r="S1110" s="2">
        <v>41827</v>
      </c>
    </row>
    <row r="1111" spans="11:22" x14ac:dyDescent="0.35">
      <c r="K1111" s="6" t="s">
        <v>11022</v>
      </c>
      <c r="L1111" t="s">
        <v>725</v>
      </c>
      <c r="M1111" t="s">
        <v>10</v>
      </c>
      <c r="N1111" t="s">
        <v>11022</v>
      </c>
      <c r="Q1111" t="s">
        <v>42</v>
      </c>
      <c r="R1111" t="b">
        <v>1</v>
      </c>
      <c r="S1111" s="2">
        <v>41827</v>
      </c>
    </row>
    <row r="1112" spans="11:22" x14ac:dyDescent="0.35">
      <c r="K1112" s="6" t="s">
        <v>11025</v>
      </c>
      <c r="L1112" t="s">
        <v>11026</v>
      </c>
      <c r="M1112" t="s">
        <v>10</v>
      </c>
      <c r="N1112" t="s">
        <v>11025</v>
      </c>
      <c r="Q1112" t="s">
        <v>42</v>
      </c>
      <c r="R1112" t="b">
        <v>1</v>
      </c>
      <c r="S1112" s="2">
        <v>41827</v>
      </c>
    </row>
    <row r="1113" spans="11:22" x14ac:dyDescent="0.35">
      <c r="K1113" s="6" t="s">
        <v>11027</v>
      </c>
      <c r="L1113" t="s">
        <v>11028</v>
      </c>
      <c r="M1113" t="s">
        <v>10</v>
      </c>
      <c r="N1113" t="s">
        <v>11027</v>
      </c>
      <c r="Q1113" t="s">
        <v>42</v>
      </c>
      <c r="R1113" t="b">
        <v>1</v>
      </c>
      <c r="S1113" s="2">
        <v>41827</v>
      </c>
    </row>
    <row r="1114" spans="11:22" x14ac:dyDescent="0.35">
      <c r="K1114" s="6" t="s">
        <v>10756</v>
      </c>
      <c r="L1114" t="s">
        <v>10757</v>
      </c>
      <c r="M1114" t="s">
        <v>10</v>
      </c>
      <c r="N1114" t="s">
        <v>10756</v>
      </c>
      <c r="Q1114" t="s">
        <v>42</v>
      </c>
      <c r="R1114" t="b">
        <v>1</v>
      </c>
      <c r="S1114" s="2">
        <v>41827</v>
      </c>
    </row>
    <row r="1115" spans="11:22" x14ac:dyDescent="0.35">
      <c r="K1115" s="6" t="s">
        <v>11020</v>
      </c>
      <c r="L1115" t="s">
        <v>665</v>
      </c>
      <c r="M1115" t="s">
        <v>10</v>
      </c>
      <c r="N1115" t="s">
        <v>11020</v>
      </c>
      <c r="Q1115" t="s">
        <v>42</v>
      </c>
      <c r="R1115" t="b">
        <v>1</v>
      </c>
      <c r="S1115" s="2">
        <v>41827</v>
      </c>
      <c r="V1115" s="2">
        <v>42931</v>
      </c>
    </row>
    <row r="1116" spans="11:22" x14ac:dyDescent="0.35">
      <c r="K1116" s="6" t="s">
        <v>10972</v>
      </c>
      <c r="L1116" t="s">
        <v>10973</v>
      </c>
      <c r="M1116" t="s">
        <v>10</v>
      </c>
      <c r="N1116" t="s">
        <v>10972</v>
      </c>
      <c r="Q1116" t="s">
        <v>42</v>
      </c>
      <c r="R1116" t="b">
        <v>1</v>
      </c>
      <c r="S1116" s="2">
        <v>41827</v>
      </c>
    </row>
    <row r="1117" spans="11:22" x14ac:dyDescent="0.35">
      <c r="K1117" s="6" t="s">
        <v>11046</v>
      </c>
      <c r="L1117" t="s">
        <v>8722</v>
      </c>
      <c r="M1117" t="s">
        <v>10</v>
      </c>
      <c r="N1117" t="s">
        <v>11046</v>
      </c>
      <c r="Q1117" t="s">
        <v>42</v>
      </c>
      <c r="R1117" t="b">
        <v>1</v>
      </c>
      <c r="S1117" s="2">
        <v>43661</v>
      </c>
      <c r="U1117" s="2">
        <v>44392</v>
      </c>
    </row>
    <row r="1118" spans="11:22" x14ac:dyDescent="0.35">
      <c r="K1118" s="6" t="s">
        <v>11047</v>
      </c>
      <c r="L1118" t="s">
        <v>8724</v>
      </c>
      <c r="M1118" t="s">
        <v>10</v>
      </c>
      <c r="N1118" t="s">
        <v>11047</v>
      </c>
      <c r="Q1118" t="s">
        <v>42</v>
      </c>
      <c r="R1118" t="b">
        <v>1</v>
      </c>
      <c r="S1118" s="2">
        <v>43661</v>
      </c>
      <c r="U1118" s="2">
        <v>44392</v>
      </c>
    </row>
    <row r="1119" spans="11:22" x14ac:dyDescent="0.35">
      <c r="K1119" s="6" t="s">
        <v>11043</v>
      </c>
      <c r="L1119" t="s">
        <v>8716</v>
      </c>
      <c r="M1119" t="s">
        <v>10</v>
      </c>
      <c r="N1119" t="s">
        <v>11043</v>
      </c>
      <c r="Q1119" t="s">
        <v>42</v>
      </c>
      <c r="R1119" t="b">
        <v>1</v>
      </c>
      <c r="S1119" s="2">
        <v>43661</v>
      </c>
    </row>
    <row r="1120" spans="11:22" x14ac:dyDescent="0.35">
      <c r="K1120" s="6" t="s">
        <v>11044</v>
      </c>
      <c r="L1120" t="s">
        <v>8718</v>
      </c>
      <c r="M1120" t="s">
        <v>10</v>
      </c>
      <c r="N1120" t="s">
        <v>11044</v>
      </c>
      <c r="Q1120" t="s">
        <v>42</v>
      </c>
      <c r="R1120" t="b">
        <v>1</v>
      </c>
      <c r="S1120" s="2">
        <v>43661</v>
      </c>
    </row>
    <row r="1121" spans="11:22" x14ac:dyDescent="0.35">
      <c r="K1121" s="6" t="s">
        <v>11045</v>
      </c>
      <c r="L1121" t="s">
        <v>8720</v>
      </c>
      <c r="M1121" t="s">
        <v>10</v>
      </c>
      <c r="N1121" t="s">
        <v>11045</v>
      </c>
      <c r="Q1121" t="s">
        <v>42</v>
      </c>
      <c r="R1121" t="b">
        <v>1</v>
      </c>
      <c r="S1121" s="2">
        <v>43661</v>
      </c>
    </row>
    <row r="1122" spans="11:22" x14ac:dyDescent="0.35">
      <c r="K1122" t="s">
        <v>11338</v>
      </c>
      <c r="M1122" t="s">
        <v>10</v>
      </c>
      <c r="S1122" s="2">
        <v>41827</v>
      </c>
    </row>
    <row r="1123" spans="11:22" x14ac:dyDescent="0.35">
      <c r="K1123" s="6" t="s">
        <v>11029</v>
      </c>
      <c r="L1123" t="s">
        <v>1116</v>
      </c>
      <c r="M1123" t="s">
        <v>10</v>
      </c>
      <c r="N1123" t="s">
        <v>11029</v>
      </c>
      <c r="P1123" t="s">
        <v>8991</v>
      </c>
      <c r="Q1123" t="s">
        <v>42</v>
      </c>
      <c r="R1123" t="b">
        <v>1</v>
      </c>
      <c r="S1123" s="2">
        <v>41827</v>
      </c>
    </row>
    <row r="1124" spans="11:22" x14ac:dyDescent="0.35">
      <c r="K1124" s="7" t="s">
        <v>11072</v>
      </c>
      <c r="L1124" t="s">
        <v>8774</v>
      </c>
      <c r="M1124" t="s">
        <v>10</v>
      </c>
      <c r="N1124" t="s">
        <v>11072</v>
      </c>
      <c r="P1124" t="s">
        <v>8991</v>
      </c>
      <c r="Q1124" t="s">
        <v>8992</v>
      </c>
      <c r="R1124" t="b">
        <v>1</v>
      </c>
      <c r="S1124" s="2">
        <v>41827</v>
      </c>
    </row>
    <row r="1125" spans="11:22" x14ac:dyDescent="0.35">
      <c r="K1125" s="8" t="s">
        <v>11083</v>
      </c>
      <c r="L1125" t="s">
        <v>1171</v>
      </c>
      <c r="M1125" t="s">
        <v>10</v>
      </c>
      <c r="N1125" t="s">
        <v>11083</v>
      </c>
      <c r="Q1125" t="s">
        <v>8992</v>
      </c>
      <c r="R1125" t="b">
        <v>1</v>
      </c>
      <c r="S1125" s="2">
        <v>41827</v>
      </c>
    </row>
    <row r="1126" spans="11:22" x14ac:dyDescent="0.35">
      <c r="K1126" s="8" t="s">
        <v>11076</v>
      </c>
      <c r="L1126" t="s">
        <v>1217</v>
      </c>
      <c r="M1126" t="s">
        <v>10</v>
      </c>
      <c r="N1126" t="s">
        <v>11076</v>
      </c>
      <c r="Q1126" t="s">
        <v>8992</v>
      </c>
      <c r="R1126" t="b">
        <v>1</v>
      </c>
      <c r="S1126" s="2">
        <v>41827</v>
      </c>
    </row>
    <row r="1127" spans="11:22" x14ac:dyDescent="0.35">
      <c r="K1127" s="7" t="s">
        <v>11100</v>
      </c>
      <c r="L1127" t="s">
        <v>8849</v>
      </c>
      <c r="M1127" t="s">
        <v>10</v>
      </c>
      <c r="N1127" t="s">
        <v>11100</v>
      </c>
      <c r="Q1127" t="s">
        <v>8992</v>
      </c>
      <c r="R1127" t="b">
        <v>1</v>
      </c>
      <c r="S1127" s="2">
        <v>41827</v>
      </c>
    </row>
    <row r="1128" spans="11:22" x14ac:dyDescent="0.35">
      <c r="K1128" t="s">
        <v>11339</v>
      </c>
      <c r="M1128" t="s">
        <v>10</v>
      </c>
      <c r="S1128" s="2">
        <v>42277</v>
      </c>
      <c r="V1128" s="2">
        <v>43661</v>
      </c>
    </row>
    <row r="1129" spans="11:22" x14ac:dyDescent="0.35">
      <c r="K1129" s="6" t="s">
        <v>11029</v>
      </c>
      <c r="L1129" t="s">
        <v>1116</v>
      </c>
      <c r="M1129" t="s">
        <v>10</v>
      </c>
      <c r="N1129" t="s">
        <v>11029</v>
      </c>
      <c r="P1129" t="s">
        <v>8991</v>
      </c>
      <c r="Q1129" t="s">
        <v>42</v>
      </c>
      <c r="R1129" t="b">
        <v>1</v>
      </c>
      <c r="S1129" s="2">
        <v>41827</v>
      </c>
    </row>
    <row r="1130" spans="11:22" x14ac:dyDescent="0.35">
      <c r="K1130" s="7" t="s">
        <v>11303</v>
      </c>
      <c r="L1130" t="s">
        <v>8941</v>
      </c>
      <c r="M1130" t="s">
        <v>10</v>
      </c>
      <c r="N1130" t="s">
        <v>11303</v>
      </c>
      <c r="P1130" t="s">
        <v>8991</v>
      </c>
      <c r="Q1130" t="s">
        <v>8992</v>
      </c>
      <c r="R1130" t="b">
        <v>1</v>
      </c>
      <c r="S1130" s="2">
        <v>42277</v>
      </c>
      <c r="V1130" s="2">
        <v>44757</v>
      </c>
    </row>
    <row r="1131" spans="11:22" x14ac:dyDescent="0.35">
      <c r="K1131" s="8" t="s">
        <v>11083</v>
      </c>
      <c r="L1131" t="s">
        <v>1171</v>
      </c>
      <c r="M1131" t="s">
        <v>10</v>
      </c>
      <c r="N1131" t="s">
        <v>11083</v>
      </c>
      <c r="Q1131" t="s">
        <v>8992</v>
      </c>
      <c r="R1131" t="b">
        <v>1</v>
      </c>
      <c r="S1131" s="2">
        <v>41827</v>
      </c>
    </row>
    <row r="1132" spans="11:22" x14ac:dyDescent="0.35">
      <c r="K1132" s="8" t="s">
        <v>11306</v>
      </c>
      <c r="L1132" t="s">
        <v>8947</v>
      </c>
      <c r="M1132" t="s">
        <v>10</v>
      </c>
      <c r="N1132" t="s">
        <v>11306</v>
      </c>
      <c r="Q1132" t="s">
        <v>8992</v>
      </c>
      <c r="R1132" t="b">
        <v>1</v>
      </c>
      <c r="S1132" s="2">
        <v>42277</v>
      </c>
    </row>
    <row r="1133" spans="11:22" x14ac:dyDescent="0.35">
      <c r="K1133" s="7" t="s">
        <v>11304</v>
      </c>
      <c r="L1133" t="s">
        <v>8943</v>
      </c>
      <c r="M1133" t="s">
        <v>10</v>
      </c>
      <c r="N1133" t="s">
        <v>11304</v>
      </c>
      <c r="Q1133" t="s">
        <v>8992</v>
      </c>
      <c r="R1133" t="b">
        <v>1</v>
      </c>
      <c r="S1133" s="2">
        <v>42277</v>
      </c>
    </row>
    <row r="1134" spans="11:22" x14ac:dyDescent="0.35">
      <c r="K1134" t="s">
        <v>11340</v>
      </c>
      <c r="M1134" t="s">
        <v>10</v>
      </c>
      <c r="S1134" s="2">
        <v>42277</v>
      </c>
    </row>
    <row r="1135" spans="11:22" x14ac:dyDescent="0.35">
      <c r="K1135" s="6" t="s">
        <v>11029</v>
      </c>
      <c r="L1135" t="s">
        <v>1116</v>
      </c>
      <c r="M1135" t="s">
        <v>10</v>
      </c>
      <c r="N1135" t="s">
        <v>11029</v>
      </c>
      <c r="P1135" t="s">
        <v>8991</v>
      </c>
      <c r="Q1135" t="s">
        <v>42</v>
      </c>
      <c r="R1135" t="b">
        <v>1</v>
      </c>
      <c r="S1135" s="2">
        <v>41827</v>
      </c>
    </row>
    <row r="1136" spans="11:22" x14ac:dyDescent="0.35">
      <c r="K1136" s="7" t="s">
        <v>11308</v>
      </c>
      <c r="L1136" t="s">
        <v>8951</v>
      </c>
      <c r="M1136" t="s">
        <v>10</v>
      </c>
      <c r="N1136" t="s">
        <v>11308</v>
      </c>
      <c r="P1136" t="s">
        <v>8991</v>
      </c>
      <c r="Q1136" t="s">
        <v>8992</v>
      </c>
      <c r="R1136" t="b">
        <v>1</v>
      </c>
      <c r="S1136" s="2">
        <v>42277</v>
      </c>
    </row>
    <row r="1137" spans="11:22" x14ac:dyDescent="0.35">
      <c r="K1137" s="8" t="s">
        <v>10676</v>
      </c>
      <c r="L1137" t="s">
        <v>177</v>
      </c>
      <c r="M1137" t="s">
        <v>10</v>
      </c>
      <c r="N1137" t="s">
        <v>10676</v>
      </c>
      <c r="Q1137" t="s">
        <v>8992</v>
      </c>
      <c r="R1137" t="b">
        <v>1</v>
      </c>
      <c r="S1137" s="2">
        <v>41827</v>
      </c>
    </row>
    <row r="1138" spans="11:22" x14ac:dyDescent="0.35">
      <c r="K1138" s="8" t="s">
        <v>10688</v>
      </c>
      <c r="L1138" t="s">
        <v>188</v>
      </c>
      <c r="M1138" t="s">
        <v>10</v>
      </c>
      <c r="N1138" t="s">
        <v>10688</v>
      </c>
      <c r="Q1138" t="s">
        <v>8992</v>
      </c>
      <c r="R1138" t="b">
        <v>1</v>
      </c>
      <c r="S1138" s="2">
        <v>41827</v>
      </c>
    </row>
    <row r="1139" spans="11:22" x14ac:dyDescent="0.35">
      <c r="K1139" s="8" t="s">
        <v>10691</v>
      </c>
      <c r="L1139" t="s">
        <v>10692</v>
      </c>
      <c r="M1139" t="s">
        <v>10</v>
      </c>
      <c r="N1139" t="s">
        <v>10691</v>
      </c>
      <c r="Q1139" t="s">
        <v>8992</v>
      </c>
      <c r="R1139" t="b">
        <v>1</v>
      </c>
      <c r="S1139" s="2">
        <v>41827</v>
      </c>
    </row>
    <row r="1140" spans="11:22" x14ac:dyDescent="0.35">
      <c r="K1140" s="8" t="s">
        <v>10808</v>
      </c>
      <c r="L1140" t="s">
        <v>10809</v>
      </c>
      <c r="M1140" t="s">
        <v>10</v>
      </c>
      <c r="N1140" t="s">
        <v>10808</v>
      </c>
      <c r="Q1140" t="s">
        <v>8992</v>
      </c>
      <c r="R1140" t="b">
        <v>1</v>
      </c>
      <c r="S1140" s="2">
        <v>41827</v>
      </c>
    </row>
    <row r="1141" spans="11:22" x14ac:dyDescent="0.35">
      <c r="K1141" s="8" t="s">
        <v>10736</v>
      </c>
      <c r="L1141" t="s">
        <v>232</v>
      </c>
      <c r="M1141" t="s">
        <v>10</v>
      </c>
      <c r="N1141" t="s">
        <v>10736</v>
      </c>
      <c r="Q1141" t="s">
        <v>8992</v>
      </c>
      <c r="R1141" t="b">
        <v>1</v>
      </c>
      <c r="S1141" s="2">
        <v>41827</v>
      </c>
    </row>
    <row r="1142" spans="11:22" x14ac:dyDescent="0.35">
      <c r="K1142" s="8" t="s">
        <v>10737</v>
      </c>
      <c r="L1142" t="s">
        <v>234</v>
      </c>
      <c r="M1142" t="s">
        <v>10</v>
      </c>
      <c r="N1142" t="s">
        <v>10737</v>
      </c>
      <c r="Q1142" t="s">
        <v>8992</v>
      </c>
      <c r="R1142" t="b">
        <v>1</v>
      </c>
      <c r="S1142" s="2">
        <v>41827</v>
      </c>
      <c r="V1142" s="2">
        <v>42931</v>
      </c>
    </row>
    <row r="1143" spans="11:22" x14ac:dyDescent="0.35">
      <c r="K1143" s="8" t="s">
        <v>10741</v>
      </c>
      <c r="L1143" t="s">
        <v>10742</v>
      </c>
      <c r="M1143" t="s">
        <v>10</v>
      </c>
      <c r="N1143" t="s">
        <v>10741</v>
      </c>
      <c r="Q1143" t="s">
        <v>8992</v>
      </c>
      <c r="R1143" t="b">
        <v>1</v>
      </c>
      <c r="S1143" s="2">
        <v>41827</v>
      </c>
    </row>
    <row r="1144" spans="11:22" x14ac:dyDescent="0.35">
      <c r="K1144" s="8" t="s">
        <v>10749</v>
      </c>
      <c r="L1144" t="s">
        <v>265</v>
      </c>
      <c r="M1144" t="s">
        <v>10</v>
      </c>
      <c r="N1144" t="s">
        <v>10749</v>
      </c>
      <c r="Q1144" t="s">
        <v>8992</v>
      </c>
      <c r="R1144" t="b">
        <v>1</v>
      </c>
      <c r="S1144" s="2">
        <v>41827</v>
      </c>
    </row>
    <row r="1145" spans="11:22" x14ac:dyDescent="0.35">
      <c r="K1145" s="8" t="s">
        <v>10758</v>
      </c>
      <c r="L1145" t="s">
        <v>292</v>
      </c>
      <c r="M1145" t="s">
        <v>10</v>
      </c>
      <c r="N1145" t="s">
        <v>10758</v>
      </c>
      <c r="Q1145" t="s">
        <v>8992</v>
      </c>
      <c r="R1145" t="b">
        <v>1</v>
      </c>
      <c r="S1145" s="2">
        <v>41827</v>
      </c>
    </row>
    <row r="1146" spans="11:22" x14ac:dyDescent="0.35">
      <c r="K1146" s="8" t="s">
        <v>11307</v>
      </c>
      <c r="L1146" t="s">
        <v>8949</v>
      </c>
      <c r="M1146" t="s">
        <v>10</v>
      </c>
      <c r="N1146" t="s">
        <v>11307</v>
      </c>
      <c r="P1146" t="s">
        <v>8991</v>
      </c>
      <c r="Q1146" t="s">
        <v>8992</v>
      </c>
      <c r="R1146" t="b">
        <v>1</v>
      </c>
      <c r="S1146" s="2">
        <v>42277</v>
      </c>
    </row>
    <row r="1147" spans="11:22" x14ac:dyDescent="0.35">
      <c r="K1147" s="9" t="s">
        <v>10765</v>
      </c>
      <c r="L1147" t="s">
        <v>300</v>
      </c>
      <c r="M1147" t="s">
        <v>10</v>
      </c>
      <c r="N1147" t="s">
        <v>10765</v>
      </c>
      <c r="Q1147" t="s">
        <v>8992</v>
      </c>
      <c r="R1147" t="b">
        <v>1</v>
      </c>
      <c r="S1147" s="2">
        <v>41827</v>
      </c>
    </row>
    <row r="1148" spans="11:22" x14ac:dyDescent="0.35">
      <c r="K1148" s="9" t="s">
        <v>10872</v>
      </c>
      <c r="L1148" t="s">
        <v>94</v>
      </c>
      <c r="M1148" t="s">
        <v>10</v>
      </c>
      <c r="N1148" t="s">
        <v>10872</v>
      </c>
      <c r="Q1148" t="s">
        <v>8992</v>
      </c>
      <c r="R1148" t="b">
        <v>1</v>
      </c>
      <c r="S1148" s="2">
        <v>41827</v>
      </c>
    </row>
    <row r="1149" spans="11:22" x14ac:dyDescent="0.35">
      <c r="K1149" s="9" t="s">
        <v>10664</v>
      </c>
      <c r="L1149" t="s">
        <v>158</v>
      </c>
      <c r="M1149" t="s">
        <v>10</v>
      </c>
      <c r="N1149" t="s">
        <v>10664</v>
      </c>
      <c r="Q1149" t="s">
        <v>8992</v>
      </c>
      <c r="R1149" t="b">
        <v>1</v>
      </c>
      <c r="S1149" s="2">
        <v>41827</v>
      </c>
    </row>
    <row r="1150" spans="11:22" x14ac:dyDescent="0.35">
      <c r="K1150" s="8" t="s">
        <v>10791</v>
      </c>
      <c r="L1150" t="s">
        <v>308</v>
      </c>
      <c r="M1150" t="s">
        <v>10</v>
      </c>
      <c r="N1150" t="s">
        <v>10791</v>
      </c>
      <c r="Q1150" t="s">
        <v>8992</v>
      </c>
      <c r="R1150" t="b">
        <v>1</v>
      </c>
      <c r="S1150" s="2">
        <v>41827</v>
      </c>
    </row>
    <row r="1151" spans="11:22" x14ac:dyDescent="0.35">
      <c r="K1151" s="8" t="s">
        <v>10738</v>
      </c>
      <c r="L1151" t="s">
        <v>242</v>
      </c>
      <c r="M1151" t="s">
        <v>10</v>
      </c>
      <c r="N1151" t="s">
        <v>10738</v>
      </c>
      <c r="Q1151" t="s">
        <v>8992</v>
      </c>
      <c r="R1151" t="b">
        <v>1</v>
      </c>
      <c r="S1151" s="2">
        <v>41827</v>
      </c>
    </row>
    <row r="1152" spans="11:22" x14ac:dyDescent="0.35">
      <c r="K1152" s="8" t="s">
        <v>10812</v>
      </c>
      <c r="L1152" t="s">
        <v>10813</v>
      </c>
      <c r="M1152" t="s">
        <v>10</v>
      </c>
      <c r="N1152" t="s">
        <v>10812</v>
      </c>
      <c r="Q1152" t="s">
        <v>8992</v>
      </c>
      <c r="R1152" t="b">
        <v>1</v>
      </c>
      <c r="S1152" s="2">
        <v>41827</v>
      </c>
    </row>
    <row r="1153" spans="11:22" x14ac:dyDescent="0.35">
      <c r="K1153" s="8" t="s">
        <v>10825</v>
      </c>
      <c r="L1153" t="s">
        <v>346</v>
      </c>
      <c r="M1153" t="s">
        <v>10</v>
      </c>
      <c r="N1153" t="s">
        <v>10825</v>
      </c>
      <c r="Q1153" t="s">
        <v>8992</v>
      </c>
      <c r="R1153" t="b">
        <v>1</v>
      </c>
      <c r="S1153" s="2">
        <v>41827</v>
      </c>
    </row>
    <row r="1154" spans="11:22" x14ac:dyDescent="0.35">
      <c r="K1154" s="8" t="s">
        <v>10815</v>
      </c>
      <c r="L1154" t="s">
        <v>10816</v>
      </c>
      <c r="M1154" t="s">
        <v>10</v>
      </c>
      <c r="N1154" t="s">
        <v>10815</v>
      </c>
      <c r="Q1154" t="s">
        <v>8992</v>
      </c>
      <c r="R1154" t="b">
        <v>1</v>
      </c>
      <c r="S1154" s="2">
        <v>41827</v>
      </c>
    </row>
    <row r="1155" spans="11:22" x14ac:dyDescent="0.35">
      <c r="K1155" s="8" t="s">
        <v>11085</v>
      </c>
      <c r="L1155" t="s">
        <v>8817</v>
      </c>
      <c r="M1155" t="s">
        <v>10</v>
      </c>
      <c r="N1155" t="s">
        <v>11085</v>
      </c>
      <c r="P1155" t="s">
        <v>8991</v>
      </c>
      <c r="Q1155" t="s">
        <v>8992</v>
      </c>
      <c r="R1155" t="b">
        <v>1</v>
      </c>
      <c r="S1155" s="2">
        <v>41827</v>
      </c>
      <c r="V1155" s="2">
        <v>42277</v>
      </c>
    </row>
    <row r="1156" spans="11:22" x14ac:dyDescent="0.35">
      <c r="K1156" s="9" t="s">
        <v>10826</v>
      </c>
      <c r="L1156" t="s">
        <v>347</v>
      </c>
      <c r="M1156" t="s">
        <v>10</v>
      </c>
      <c r="N1156" t="s">
        <v>10826</v>
      </c>
      <c r="Q1156" t="s">
        <v>8992</v>
      </c>
      <c r="R1156" t="b">
        <v>1</v>
      </c>
      <c r="S1156" s="2">
        <v>41827</v>
      </c>
    </row>
    <row r="1157" spans="11:22" x14ac:dyDescent="0.35">
      <c r="K1157" s="9" t="s">
        <v>10967</v>
      </c>
      <c r="L1157" t="s">
        <v>557</v>
      </c>
      <c r="M1157" t="s">
        <v>10</v>
      </c>
      <c r="N1157" t="s">
        <v>10967</v>
      </c>
      <c r="Q1157" t="s">
        <v>8992</v>
      </c>
      <c r="R1157" t="b">
        <v>1</v>
      </c>
      <c r="S1157" s="2">
        <v>41827</v>
      </c>
    </row>
    <row r="1158" spans="11:22" x14ac:dyDescent="0.35">
      <c r="K1158" s="9" t="s">
        <v>11006</v>
      </c>
      <c r="L1158" t="s">
        <v>11007</v>
      </c>
      <c r="M1158" t="s">
        <v>10</v>
      </c>
      <c r="N1158" t="s">
        <v>11006</v>
      </c>
      <c r="Q1158" t="s">
        <v>8992</v>
      </c>
      <c r="R1158" t="b">
        <v>1</v>
      </c>
      <c r="S1158" s="2">
        <v>41827</v>
      </c>
    </row>
    <row r="1159" spans="11:22" x14ac:dyDescent="0.35">
      <c r="K1159" s="8" t="s">
        <v>10868</v>
      </c>
      <c r="L1159" t="s">
        <v>389</v>
      </c>
      <c r="M1159" t="s">
        <v>10</v>
      </c>
      <c r="N1159" t="s">
        <v>10868</v>
      </c>
      <c r="Q1159" t="s">
        <v>8992</v>
      </c>
      <c r="R1159" t="b">
        <v>1</v>
      </c>
      <c r="S1159" s="2">
        <v>41827</v>
      </c>
    </row>
    <row r="1160" spans="11:22" x14ac:dyDescent="0.35">
      <c r="K1160" s="8" t="s">
        <v>10865</v>
      </c>
      <c r="L1160" t="s">
        <v>92</v>
      </c>
      <c r="M1160" t="s">
        <v>10</v>
      </c>
      <c r="N1160" t="s">
        <v>10865</v>
      </c>
      <c r="Q1160" t="s">
        <v>8992</v>
      </c>
      <c r="R1160" t="b">
        <v>1</v>
      </c>
      <c r="S1160" s="2">
        <v>41827</v>
      </c>
    </row>
    <row r="1161" spans="11:22" x14ac:dyDescent="0.35">
      <c r="K1161" s="8" t="s">
        <v>10866</v>
      </c>
      <c r="L1161" t="s">
        <v>10867</v>
      </c>
      <c r="M1161" t="s">
        <v>10</v>
      </c>
      <c r="N1161" t="s">
        <v>10866</v>
      </c>
      <c r="Q1161" t="s">
        <v>8992</v>
      </c>
      <c r="R1161" t="b">
        <v>1</v>
      </c>
      <c r="S1161" s="2">
        <v>41827</v>
      </c>
    </row>
    <row r="1162" spans="11:22" x14ac:dyDescent="0.35">
      <c r="K1162" s="8" t="s">
        <v>10897</v>
      </c>
      <c r="L1162" t="s">
        <v>407</v>
      </c>
      <c r="M1162" t="s">
        <v>10</v>
      </c>
      <c r="N1162" t="s">
        <v>10897</v>
      </c>
      <c r="Q1162" t="s">
        <v>8992</v>
      </c>
      <c r="R1162" t="b">
        <v>1</v>
      </c>
      <c r="S1162" s="2">
        <v>41827</v>
      </c>
    </row>
    <row r="1163" spans="11:22" x14ac:dyDescent="0.35">
      <c r="K1163" s="8" t="s">
        <v>10916</v>
      </c>
      <c r="L1163" t="s">
        <v>10917</v>
      </c>
      <c r="M1163" t="s">
        <v>10</v>
      </c>
      <c r="N1163" t="s">
        <v>10916</v>
      </c>
      <c r="Q1163" t="s">
        <v>8992</v>
      </c>
      <c r="R1163" t="b">
        <v>1</v>
      </c>
      <c r="S1163" s="2">
        <v>41827</v>
      </c>
    </row>
    <row r="1164" spans="11:22" x14ac:dyDescent="0.35">
      <c r="K1164" s="8" t="s">
        <v>10918</v>
      </c>
      <c r="L1164" t="s">
        <v>10919</v>
      </c>
      <c r="M1164" t="s">
        <v>10</v>
      </c>
      <c r="N1164" t="s">
        <v>10918</v>
      </c>
      <c r="Q1164" t="s">
        <v>8992</v>
      </c>
      <c r="R1164" t="b">
        <v>1</v>
      </c>
      <c r="S1164" s="2">
        <v>41827</v>
      </c>
    </row>
    <row r="1165" spans="11:22" x14ac:dyDescent="0.35">
      <c r="K1165" s="8" t="s">
        <v>10935</v>
      </c>
      <c r="L1165" t="s">
        <v>479</v>
      </c>
      <c r="M1165" t="s">
        <v>10</v>
      </c>
      <c r="N1165" t="s">
        <v>10935</v>
      </c>
      <c r="Q1165" t="s">
        <v>8992</v>
      </c>
      <c r="R1165" t="b">
        <v>1</v>
      </c>
      <c r="S1165" s="2">
        <v>41827</v>
      </c>
    </row>
    <row r="1166" spans="11:22" x14ac:dyDescent="0.35">
      <c r="K1166" s="8" t="s">
        <v>10940</v>
      </c>
      <c r="L1166" t="s">
        <v>491</v>
      </c>
      <c r="M1166" t="s">
        <v>10</v>
      </c>
      <c r="N1166" t="s">
        <v>10940</v>
      </c>
      <c r="Q1166" t="s">
        <v>8992</v>
      </c>
      <c r="R1166" t="b">
        <v>1</v>
      </c>
      <c r="S1166" s="2">
        <v>41827</v>
      </c>
    </row>
    <row r="1167" spans="11:22" x14ac:dyDescent="0.35">
      <c r="K1167" s="8" t="s">
        <v>10946</v>
      </c>
      <c r="L1167" t="s">
        <v>528</v>
      </c>
      <c r="M1167" t="s">
        <v>10</v>
      </c>
      <c r="N1167" t="s">
        <v>10946</v>
      </c>
      <c r="Q1167" t="s">
        <v>8992</v>
      </c>
      <c r="R1167" t="b">
        <v>1</v>
      </c>
      <c r="S1167" s="2">
        <v>41827</v>
      </c>
    </row>
    <row r="1168" spans="11:22" x14ac:dyDescent="0.35">
      <c r="K1168" s="8" t="s">
        <v>10963</v>
      </c>
      <c r="L1168" t="s">
        <v>10964</v>
      </c>
      <c r="M1168" t="s">
        <v>10</v>
      </c>
      <c r="N1168" t="s">
        <v>10963</v>
      </c>
      <c r="Q1168" t="s">
        <v>8992</v>
      </c>
      <c r="R1168" t="b">
        <v>1</v>
      </c>
      <c r="S1168" s="2">
        <v>41827</v>
      </c>
    </row>
    <row r="1169" spans="11:22" x14ac:dyDescent="0.35">
      <c r="K1169" s="8" t="s">
        <v>10960</v>
      </c>
      <c r="L1169" t="s">
        <v>555</v>
      </c>
      <c r="M1169" t="s">
        <v>10</v>
      </c>
      <c r="N1169" t="s">
        <v>10960</v>
      </c>
      <c r="Q1169" t="s">
        <v>8992</v>
      </c>
      <c r="R1169" t="b">
        <v>1</v>
      </c>
      <c r="S1169" s="2">
        <v>41827</v>
      </c>
    </row>
    <row r="1170" spans="11:22" x14ac:dyDescent="0.35">
      <c r="K1170" s="8" t="s">
        <v>10754</v>
      </c>
      <c r="L1170" t="s">
        <v>278</v>
      </c>
      <c r="M1170" t="s">
        <v>10</v>
      </c>
      <c r="N1170" t="s">
        <v>10754</v>
      </c>
      <c r="Q1170" t="s">
        <v>8992</v>
      </c>
      <c r="R1170" t="b">
        <v>1</v>
      </c>
      <c r="S1170" s="2">
        <v>41827</v>
      </c>
    </row>
    <row r="1171" spans="11:22" x14ac:dyDescent="0.35">
      <c r="K1171" s="8" t="s">
        <v>10956</v>
      </c>
      <c r="L1171" t="s">
        <v>124</v>
      </c>
      <c r="M1171" t="s">
        <v>10</v>
      </c>
      <c r="N1171" t="s">
        <v>10956</v>
      </c>
      <c r="Q1171" t="s">
        <v>8992</v>
      </c>
      <c r="R1171" t="b">
        <v>1</v>
      </c>
      <c r="S1171" s="2">
        <v>41827</v>
      </c>
    </row>
    <row r="1172" spans="11:22" x14ac:dyDescent="0.35">
      <c r="K1172" s="8" t="s">
        <v>10724</v>
      </c>
      <c r="L1172" t="s">
        <v>206</v>
      </c>
      <c r="M1172" t="s">
        <v>10</v>
      </c>
      <c r="N1172" t="s">
        <v>10724</v>
      </c>
      <c r="Q1172" t="s">
        <v>8992</v>
      </c>
      <c r="R1172" t="b">
        <v>1</v>
      </c>
      <c r="S1172" s="2">
        <v>41827</v>
      </c>
    </row>
    <row r="1173" spans="11:22" x14ac:dyDescent="0.35">
      <c r="K1173" s="8" t="s">
        <v>10767</v>
      </c>
      <c r="L1173" t="s">
        <v>10768</v>
      </c>
      <c r="M1173" t="s">
        <v>10</v>
      </c>
      <c r="N1173" t="s">
        <v>10767</v>
      </c>
      <c r="Q1173" t="s">
        <v>8992</v>
      </c>
      <c r="R1173" t="b">
        <v>1</v>
      </c>
      <c r="S1173" s="2">
        <v>41827</v>
      </c>
    </row>
    <row r="1174" spans="11:22" x14ac:dyDescent="0.35">
      <c r="K1174" s="7" t="s">
        <v>11309</v>
      </c>
      <c r="L1174" t="s">
        <v>8953</v>
      </c>
      <c r="M1174" t="s">
        <v>10</v>
      </c>
      <c r="N1174" t="s">
        <v>11309</v>
      </c>
      <c r="Q1174" t="s">
        <v>8992</v>
      </c>
      <c r="R1174" t="b">
        <v>1</v>
      </c>
      <c r="S1174" s="2">
        <v>42277</v>
      </c>
    </row>
    <row r="1175" spans="11:22" x14ac:dyDescent="0.35">
      <c r="K1175" t="s">
        <v>11341</v>
      </c>
      <c r="M1175" t="s">
        <v>10</v>
      </c>
      <c r="S1175" s="2">
        <v>42277</v>
      </c>
      <c r="U1175" s="2">
        <v>41639</v>
      </c>
    </row>
    <row r="1176" spans="11:22" x14ac:dyDescent="0.35">
      <c r="K1176" s="6" t="s">
        <v>11029</v>
      </c>
      <c r="L1176" t="s">
        <v>1116</v>
      </c>
      <c r="M1176" t="s">
        <v>10</v>
      </c>
      <c r="N1176" t="s">
        <v>11029</v>
      </c>
      <c r="P1176" t="s">
        <v>8991</v>
      </c>
      <c r="Q1176" t="s">
        <v>42</v>
      </c>
      <c r="R1176" t="b">
        <v>1</v>
      </c>
      <c r="S1176" s="2">
        <v>41827</v>
      </c>
    </row>
    <row r="1177" spans="11:22" x14ac:dyDescent="0.35">
      <c r="K1177" s="7" t="s">
        <v>11072</v>
      </c>
      <c r="L1177" t="s">
        <v>8774</v>
      </c>
      <c r="M1177" t="s">
        <v>10</v>
      </c>
      <c r="N1177" t="s">
        <v>11072</v>
      </c>
      <c r="P1177" t="s">
        <v>8991</v>
      </c>
      <c r="Q1177" t="s">
        <v>8992</v>
      </c>
      <c r="R1177" t="b">
        <v>1</v>
      </c>
      <c r="S1177" s="2">
        <v>41827</v>
      </c>
    </row>
    <row r="1178" spans="11:22" x14ac:dyDescent="0.35">
      <c r="K1178" s="8" t="s">
        <v>10676</v>
      </c>
      <c r="L1178" t="s">
        <v>177</v>
      </c>
      <c r="M1178" t="s">
        <v>10</v>
      </c>
      <c r="N1178" t="s">
        <v>10676</v>
      </c>
      <c r="Q1178" t="s">
        <v>8992</v>
      </c>
      <c r="R1178" t="b">
        <v>1</v>
      </c>
      <c r="S1178" s="2">
        <v>41827</v>
      </c>
    </row>
    <row r="1179" spans="11:22" x14ac:dyDescent="0.35">
      <c r="K1179" s="8" t="s">
        <v>10688</v>
      </c>
      <c r="L1179" t="s">
        <v>188</v>
      </c>
      <c r="M1179" t="s">
        <v>10</v>
      </c>
      <c r="N1179" t="s">
        <v>10688</v>
      </c>
      <c r="Q1179" t="s">
        <v>8992</v>
      </c>
      <c r="R1179" t="b">
        <v>1</v>
      </c>
      <c r="S1179" s="2">
        <v>41827</v>
      </c>
    </row>
    <row r="1180" spans="11:22" x14ac:dyDescent="0.35">
      <c r="K1180" s="8" t="s">
        <v>10691</v>
      </c>
      <c r="L1180" t="s">
        <v>10692</v>
      </c>
      <c r="M1180" t="s">
        <v>10</v>
      </c>
      <c r="N1180" t="s">
        <v>10691</v>
      </c>
      <c r="Q1180" t="s">
        <v>8992</v>
      </c>
      <c r="R1180" t="b">
        <v>1</v>
      </c>
      <c r="S1180" s="2">
        <v>41827</v>
      </c>
    </row>
    <row r="1181" spans="11:22" x14ac:dyDescent="0.35">
      <c r="K1181" s="8" t="s">
        <v>10808</v>
      </c>
      <c r="L1181" t="s">
        <v>10809</v>
      </c>
      <c r="M1181" t="s">
        <v>10</v>
      </c>
      <c r="N1181" t="s">
        <v>10808</v>
      </c>
      <c r="Q1181" t="s">
        <v>8992</v>
      </c>
      <c r="R1181" t="b">
        <v>1</v>
      </c>
      <c r="S1181" s="2">
        <v>41827</v>
      </c>
    </row>
    <row r="1182" spans="11:22" x14ac:dyDescent="0.35">
      <c r="K1182" s="8" t="s">
        <v>10736</v>
      </c>
      <c r="L1182" t="s">
        <v>232</v>
      </c>
      <c r="M1182" t="s">
        <v>10</v>
      </c>
      <c r="N1182" t="s">
        <v>10736</v>
      </c>
      <c r="Q1182" t="s">
        <v>8992</v>
      </c>
      <c r="R1182" t="b">
        <v>1</v>
      </c>
      <c r="S1182" s="2">
        <v>41827</v>
      </c>
    </row>
    <row r="1183" spans="11:22" x14ac:dyDescent="0.35">
      <c r="K1183" s="8" t="s">
        <v>10737</v>
      </c>
      <c r="L1183" t="s">
        <v>234</v>
      </c>
      <c r="M1183" t="s">
        <v>10</v>
      </c>
      <c r="N1183" t="s">
        <v>10737</v>
      </c>
      <c r="Q1183" t="s">
        <v>8992</v>
      </c>
      <c r="R1183" t="b">
        <v>1</v>
      </c>
      <c r="S1183" s="2">
        <v>41827</v>
      </c>
      <c r="V1183" s="2">
        <v>42931</v>
      </c>
    </row>
    <row r="1184" spans="11:22" x14ac:dyDescent="0.35">
      <c r="K1184" s="8" t="s">
        <v>10741</v>
      </c>
      <c r="L1184" t="s">
        <v>10742</v>
      </c>
      <c r="M1184" t="s">
        <v>10</v>
      </c>
      <c r="N1184" t="s">
        <v>10741</v>
      </c>
      <c r="Q1184" t="s">
        <v>8992</v>
      </c>
      <c r="R1184" t="b">
        <v>1</v>
      </c>
      <c r="S1184" s="2">
        <v>41827</v>
      </c>
    </row>
    <row r="1185" spans="11:22" x14ac:dyDescent="0.35">
      <c r="K1185" s="8" t="s">
        <v>10749</v>
      </c>
      <c r="L1185" t="s">
        <v>265</v>
      </c>
      <c r="M1185" t="s">
        <v>10</v>
      </c>
      <c r="N1185" t="s">
        <v>10749</v>
      </c>
      <c r="Q1185" t="s">
        <v>8992</v>
      </c>
      <c r="R1185" t="b">
        <v>1</v>
      </c>
      <c r="S1185" s="2">
        <v>41827</v>
      </c>
    </row>
    <row r="1186" spans="11:22" x14ac:dyDescent="0.35">
      <c r="K1186" s="8" t="s">
        <v>10758</v>
      </c>
      <c r="L1186" t="s">
        <v>292</v>
      </c>
      <c r="M1186" t="s">
        <v>10</v>
      </c>
      <c r="N1186" t="s">
        <v>10758</v>
      </c>
      <c r="Q1186" t="s">
        <v>8992</v>
      </c>
      <c r="R1186" t="b">
        <v>1</v>
      </c>
      <c r="S1186" s="2">
        <v>41827</v>
      </c>
    </row>
    <row r="1187" spans="11:22" x14ac:dyDescent="0.35">
      <c r="K1187" s="8" t="s">
        <v>11295</v>
      </c>
      <c r="L1187" t="s">
        <v>8908</v>
      </c>
      <c r="M1187" t="s">
        <v>10</v>
      </c>
      <c r="N1187" t="s">
        <v>11295</v>
      </c>
      <c r="P1187" t="s">
        <v>8991</v>
      </c>
      <c r="Q1187" t="s">
        <v>8992</v>
      </c>
      <c r="R1187" t="b">
        <v>1</v>
      </c>
      <c r="S1187" s="2">
        <v>41827</v>
      </c>
      <c r="V1187" s="2">
        <v>42277</v>
      </c>
    </row>
    <row r="1188" spans="11:22" x14ac:dyDescent="0.35">
      <c r="K1188" s="9" t="s">
        <v>10724</v>
      </c>
      <c r="L1188" t="s">
        <v>206</v>
      </c>
      <c r="M1188" t="s">
        <v>10</v>
      </c>
      <c r="N1188" t="s">
        <v>10724</v>
      </c>
      <c r="Q1188" t="s">
        <v>8992</v>
      </c>
      <c r="R1188" t="b">
        <v>1</v>
      </c>
      <c r="S1188" s="2">
        <v>41827</v>
      </c>
    </row>
    <row r="1189" spans="11:22" x14ac:dyDescent="0.35">
      <c r="K1189" s="9" t="s">
        <v>10860</v>
      </c>
      <c r="L1189" t="s">
        <v>372</v>
      </c>
      <c r="M1189" t="s">
        <v>10</v>
      </c>
      <c r="N1189" t="s">
        <v>10860</v>
      </c>
      <c r="Q1189" t="s">
        <v>8992</v>
      </c>
      <c r="R1189" t="b">
        <v>1</v>
      </c>
      <c r="S1189" s="2">
        <v>41827</v>
      </c>
    </row>
    <row r="1190" spans="11:22" x14ac:dyDescent="0.35">
      <c r="K1190" s="8" t="s">
        <v>11307</v>
      </c>
      <c r="L1190" t="s">
        <v>8949</v>
      </c>
      <c r="M1190" t="s">
        <v>10</v>
      </c>
      <c r="N1190" t="s">
        <v>11307</v>
      </c>
      <c r="P1190" t="s">
        <v>8991</v>
      </c>
      <c r="Q1190" t="s">
        <v>8992</v>
      </c>
      <c r="R1190" t="b">
        <v>1</v>
      </c>
      <c r="S1190" s="2">
        <v>42277</v>
      </c>
    </row>
    <row r="1191" spans="11:22" x14ac:dyDescent="0.35">
      <c r="K1191" s="9" t="s">
        <v>10765</v>
      </c>
      <c r="L1191" t="s">
        <v>300</v>
      </c>
      <c r="M1191" t="s">
        <v>10</v>
      </c>
      <c r="N1191" t="s">
        <v>10765</v>
      </c>
      <c r="Q1191" t="s">
        <v>8992</v>
      </c>
      <c r="R1191" t="b">
        <v>1</v>
      </c>
      <c r="S1191" s="2">
        <v>41827</v>
      </c>
    </row>
    <row r="1192" spans="11:22" x14ac:dyDescent="0.35">
      <c r="K1192" s="9" t="s">
        <v>10872</v>
      </c>
      <c r="L1192" t="s">
        <v>94</v>
      </c>
      <c r="M1192" t="s">
        <v>10</v>
      </c>
      <c r="N1192" t="s">
        <v>10872</v>
      </c>
      <c r="Q1192" t="s">
        <v>8992</v>
      </c>
      <c r="R1192" t="b">
        <v>1</v>
      </c>
      <c r="S1192" s="2">
        <v>41827</v>
      </c>
    </row>
    <row r="1193" spans="11:22" x14ac:dyDescent="0.35">
      <c r="K1193" s="9" t="s">
        <v>10664</v>
      </c>
      <c r="L1193" t="s">
        <v>158</v>
      </c>
      <c r="M1193" t="s">
        <v>10</v>
      </c>
      <c r="N1193" t="s">
        <v>10664</v>
      </c>
      <c r="Q1193" t="s">
        <v>8992</v>
      </c>
      <c r="R1193" t="b">
        <v>1</v>
      </c>
      <c r="S1193" s="2">
        <v>41827</v>
      </c>
    </row>
    <row r="1194" spans="11:22" x14ac:dyDescent="0.35">
      <c r="K1194" s="8" t="s">
        <v>10738</v>
      </c>
      <c r="L1194" t="s">
        <v>242</v>
      </c>
      <c r="M1194" t="s">
        <v>10</v>
      </c>
      <c r="N1194" t="s">
        <v>10738</v>
      </c>
      <c r="Q1194" t="s">
        <v>8992</v>
      </c>
      <c r="R1194" t="b">
        <v>1</v>
      </c>
      <c r="S1194" s="2">
        <v>41827</v>
      </c>
    </row>
    <row r="1195" spans="11:22" x14ac:dyDescent="0.35">
      <c r="K1195" s="8" t="s">
        <v>10791</v>
      </c>
      <c r="L1195" t="s">
        <v>308</v>
      </c>
      <c r="M1195" t="s">
        <v>10</v>
      </c>
      <c r="N1195" t="s">
        <v>10791</v>
      </c>
      <c r="Q1195" t="s">
        <v>8992</v>
      </c>
      <c r="R1195" t="b">
        <v>1</v>
      </c>
      <c r="S1195" s="2">
        <v>41827</v>
      </c>
    </row>
    <row r="1196" spans="11:22" x14ac:dyDescent="0.35">
      <c r="K1196" s="8" t="s">
        <v>10812</v>
      </c>
      <c r="L1196" t="s">
        <v>10813</v>
      </c>
      <c r="M1196" t="s">
        <v>10</v>
      </c>
      <c r="N1196" t="s">
        <v>10812</v>
      </c>
      <c r="Q1196" t="s">
        <v>8992</v>
      </c>
      <c r="R1196" t="b">
        <v>1</v>
      </c>
      <c r="S1196" s="2">
        <v>41827</v>
      </c>
    </row>
    <row r="1197" spans="11:22" x14ac:dyDescent="0.35">
      <c r="K1197" s="8" t="s">
        <v>10825</v>
      </c>
      <c r="L1197" t="s">
        <v>346</v>
      </c>
      <c r="M1197" t="s">
        <v>10</v>
      </c>
      <c r="N1197" t="s">
        <v>10825</v>
      </c>
      <c r="Q1197" t="s">
        <v>8992</v>
      </c>
      <c r="R1197" t="b">
        <v>1</v>
      </c>
      <c r="S1197" s="2">
        <v>41827</v>
      </c>
    </row>
    <row r="1198" spans="11:22" x14ac:dyDescent="0.35">
      <c r="K1198" s="8" t="s">
        <v>10815</v>
      </c>
      <c r="L1198" t="s">
        <v>10816</v>
      </c>
      <c r="M1198" t="s">
        <v>10</v>
      </c>
      <c r="N1198" t="s">
        <v>10815</v>
      </c>
      <c r="Q1198" t="s">
        <v>8992</v>
      </c>
      <c r="R1198" t="b">
        <v>1</v>
      </c>
      <c r="S1198" s="2">
        <v>41827</v>
      </c>
    </row>
    <row r="1199" spans="11:22" x14ac:dyDescent="0.35">
      <c r="K1199" s="8" t="s">
        <v>11085</v>
      </c>
      <c r="L1199" t="s">
        <v>8817</v>
      </c>
      <c r="M1199" t="s">
        <v>10</v>
      </c>
      <c r="N1199" t="s">
        <v>11085</v>
      </c>
      <c r="P1199" t="s">
        <v>8991</v>
      </c>
      <c r="Q1199" t="s">
        <v>8992</v>
      </c>
      <c r="R1199" t="b">
        <v>1</v>
      </c>
      <c r="S1199" s="2">
        <v>41827</v>
      </c>
      <c r="V1199" s="2">
        <v>42277</v>
      </c>
    </row>
    <row r="1200" spans="11:22" x14ac:dyDescent="0.35">
      <c r="K1200" s="9" t="s">
        <v>10826</v>
      </c>
      <c r="L1200" t="s">
        <v>347</v>
      </c>
      <c r="M1200" t="s">
        <v>10</v>
      </c>
      <c r="N1200" t="s">
        <v>10826</v>
      </c>
      <c r="Q1200" t="s">
        <v>8992</v>
      </c>
      <c r="R1200" t="b">
        <v>1</v>
      </c>
      <c r="S1200" s="2">
        <v>41827</v>
      </c>
    </row>
    <row r="1201" spans="11:19" x14ac:dyDescent="0.35">
      <c r="K1201" s="9" t="s">
        <v>10967</v>
      </c>
      <c r="L1201" t="s">
        <v>557</v>
      </c>
      <c r="M1201" t="s">
        <v>10</v>
      </c>
      <c r="N1201" t="s">
        <v>10967</v>
      </c>
      <c r="Q1201" t="s">
        <v>8992</v>
      </c>
      <c r="R1201" t="b">
        <v>1</v>
      </c>
      <c r="S1201" s="2">
        <v>41827</v>
      </c>
    </row>
    <row r="1202" spans="11:19" x14ac:dyDescent="0.35">
      <c r="K1202" s="9" t="s">
        <v>11006</v>
      </c>
      <c r="L1202" t="s">
        <v>11007</v>
      </c>
      <c r="M1202" t="s">
        <v>10</v>
      </c>
      <c r="N1202" t="s">
        <v>11006</v>
      </c>
      <c r="Q1202" t="s">
        <v>8992</v>
      </c>
      <c r="R1202" t="b">
        <v>1</v>
      </c>
      <c r="S1202" s="2">
        <v>41827</v>
      </c>
    </row>
    <row r="1203" spans="11:19" x14ac:dyDescent="0.35">
      <c r="K1203" s="8" t="s">
        <v>10868</v>
      </c>
      <c r="L1203" t="s">
        <v>389</v>
      </c>
      <c r="M1203" t="s">
        <v>10</v>
      </c>
      <c r="N1203" t="s">
        <v>10868</v>
      </c>
      <c r="Q1203" t="s">
        <v>8992</v>
      </c>
      <c r="R1203" t="b">
        <v>1</v>
      </c>
      <c r="S1203" s="2">
        <v>41827</v>
      </c>
    </row>
    <row r="1204" spans="11:19" x14ac:dyDescent="0.35">
      <c r="K1204" s="8" t="s">
        <v>10865</v>
      </c>
      <c r="L1204" t="s">
        <v>92</v>
      </c>
      <c r="M1204" t="s">
        <v>10</v>
      </c>
      <c r="N1204" t="s">
        <v>10865</v>
      </c>
      <c r="Q1204" t="s">
        <v>8992</v>
      </c>
      <c r="R1204" t="b">
        <v>1</v>
      </c>
      <c r="S1204" s="2">
        <v>41827</v>
      </c>
    </row>
    <row r="1205" spans="11:19" x14ac:dyDescent="0.35">
      <c r="K1205" s="8" t="s">
        <v>10866</v>
      </c>
      <c r="L1205" t="s">
        <v>10867</v>
      </c>
      <c r="M1205" t="s">
        <v>10</v>
      </c>
      <c r="N1205" t="s">
        <v>10866</v>
      </c>
      <c r="Q1205" t="s">
        <v>8992</v>
      </c>
      <c r="R1205" t="b">
        <v>1</v>
      </c>
      <c r="S1205" s="2">
        <v>41827</v>
      </c>
    </row>
    <row r="1206" spans="11:19" x14ac:dyDescent="0.35">
      <c r="K1206" s="8" t="s">
        <v>10897</v>
      </c>
      <c r="L1206" t="s">
        <v>407</v>
      </c>
      <c r="M1206" t="s">
        <v>10</v>
      </c>
      <c r="N1206" t="s">
        <v>10897</v>
      </c>
      <c r="Q1206" t="s">
        <v>8992</v>
      </c>
      <c r="R1206" t="b">
        <v>1</v>
      </c>
      <c r="S1206" s="2">
        <v>41827</v>
      </c>
    </row>
    <row r="1207" spans="11:19" x14ac:dyDescent="0.35">
      <c r="K1207" s="8" t="s">
        <v>10916</v>
      </c>
      <c r="L1207" t="s">
        <v>10917</v>
      </c>
      <c r="M1207" t="s">
        <v>10</v>
      </c>
      <c r="N1207" t="s">
        <v>10916</v>
      </c>
      <c r="Q1207" t="s">
        <v>8992</v>
      </c>
      <c r="R1207" t="b">
        <v>1</v>
      </c>
      <c r="S1207" s="2">
        <v>41827</v>
      </c>
    </row>
    <row r="1208" spans="11:19" x14ac:dyDescent="0.35">
      <c r="K1208" s="8" t="s">
        <v>10918</v>
      </c>
      <c r="L1208" t="s">
        <v>10919</v>
      </c>
      <c r="M1208" t="s">
        <v>10</v>
      </c>
      <c r="N1208" t="s">
        <v>10918</v>
      </c>
      <c r="Q1208" t="s">
        <v>8992</v>
      </c>
      <c r="R1208" t="b">
        <v>1</v>
      </c>
      <c r="S1208" s="2">
        <v>41827</v>
      </c>
    </row>
    <row r="1209" spans="11:19" x14ac:dyDescent="0.35">
      <c r="K1209" s="8" t="s">
        <v>10935</v>
      </c>
      <c r="L1209" t="s">
        <v>479</v>
      </c>
      <c r="M1209" t="s">
        <v>10</v>
      </c>
      <c r="N1209" t="s">
        <v>10935</v>
      </c>
      <c r="Q1209" t="s">
        <v>8992</v>
      </c>
      <c r="R1209" t="b">
        <v>1</v>
      </c>
      <c r="S1209" s="2">
        <v>41827</v>
      </c>
    </row>
    <row r="1210" spans="11:19" x14ac:dyDescent="0.35">
      <c r="K1210" s="8" t="s">
        <v>10940</v>
      </c>
      <c r="L1210" t="s">
        <v>491</v>
      </c>
      <c r="M1210" t="s">
        <v>10</v>
      </c>
      <c r="N1210" t="s">
        <v>10940</v>
      </c>
      <c r="Q1210" t="s">
        <v>8992</v>
      </c>
      <c r="R1210" t="b">
        <v>1</v>
      </c>
      <c r="S1210" s="2">
        <v>41827</v>
      </c>
    </row>
    <row r="1211" spans="11:19" x14ac:dyDescent="0.35">
      <c r="K1211" s="8" t="s">
        <v>10946</v>
      </c>
      <c r="L1211" t="s">
        <v>528</v>
      </c>
      <c r="M1211" t="s">
        <v>10</v>
      </c>
      <c r="N1211" t="s">
        <v>10946</v>
      </c>
      <c r="Q1211" t="s">
        <v>8992</v>
      </c>
      <c r="R1211" t="b">
        <v>1</v>
      </c>
      <c r="S1211" s="2">
        <v>41827</v>
      </c>
    </row>
    <row r="1212" spans="11:19" x14ac:dyDescent="0.35">
      <c r="K1212" s="8" t="s">
        <v>10963</v>
      </c>
      <c r="L1212" t="s">
        <v>10964</v>
      </c>
      <c r="M1212" t="s">
        <v>10</v>
      </c>
      <c r="N1212" t="s">
        <v>10963</v>
      </c>
      <c r="Q1212" t="s">
        <v>8992</v>
      </c>
      <c r="R1212" t="b">
        <v>1</v>
      </c>
      <c r="S1212" s="2">
        <v>41827</v>
      </c>
    </row>
    <row r="1213" spans="11:19" x14ac:dyDescent="0.35">
      <c r="K1213" s="8" t="s">
        <v>10960</v>
      </c>
      <c r="L1213" t="s">
        <v>555</v>
      </c>
      <c r="M1213" t="s">
        <v>10</v>
      </c>
      <c r="N1213" t="s">
        <v>10960</v>
      </c>
      <c r="Q1213" t="s">
        <v>8992</v>
      </c>
      <c r="R1213" t="b">
        <v>1</v>
      </c>
      <c r="S1213" s="2">
        <v>41827</v>
      </c>
    </row>
    <row r="1214" spans="11:19" x14ac:dyDescent="0.35">
      <c r="K1214" s="8" t="s">
        <v>10754</v>
      </c>
      <c r="L1214" t="s">
        <v>278</v>
      </c>
      <c r="M1214" t="s">
        <v>10</v>
      </c>
      <c r="N1214" t="s">
        <v>10754</v>
      </c>
      <c r="Q1214" t="s">
        <v>8992</v>
      </c>
      <c r="R1214" t="b">
        <v>1</v>
      </c>
      <c r="S1214" s="2">
        <v>41827</v>
      </c>
    </row>
    <row r="1215" spans="11:19" x14ac:dyDescent="0.35">
      <c r="K1215" s="8" t="s">
        <v>10956</v>
      </c>
      <c r="L1215" t="s">
        <v>124</v>
      </c>
      <c r="M1215" t="s">
        <v>10</v>
      </c>
      <c r="N1215" t="s">
        <v>10956</v>
      </c>
      <c r="Q1215" t="s">
        <v>8992</v>
      </c>
      <c r="R1215" t="b">
        <v>1</v>
      </c>
      <c r="S1215" s="2">
        <v>41827</v>
      </c>
    </row>
    <row r="1216" spans="11:19" x14ac:dyDescent="0.35">
      <c r="K1216" s="8" t="s">
        <v>10767</v>
      </c>
      <c r="L1216" t="s">
        <v>10768</v>
      </c>
      <c r="M1216" t="s">
        <v>10</v>
      </c>
      <c r="N1216" t="s">
        <v>10767</v>
      </c>
      <c r="Q1216" t="s">
        <v>8992</v>
      </c>
      <c r="R1216" t="b">
        <v>1</v>
      </c>
      <c r="S1216" s="2">
        <v>41827</v>
      </c>
    </row>
    <row r="1217" spans="11:19" x14ac:dyDescent="0.35">
      <c r="K1217" s="8" t="s">
        <v>10787</v>
      </c>
      <c r="L1217" t="s">
        <v>10788</v>
      </c>
      <c r="M1217" t="s">
        <v>10</v>
      </c>
      <c r="N1217" t="s">
        <v>10787</v>
      </c>
      <c r="Q1217" t="s">
        <v>8992</v>
      </c>
      <c r="R1217" t="b">
        <v>1</v>
      </c>
      <c r="S1217" s="2">
        <v>41827</v>
      </c>
    </row>
    <row r="1218" spans="11:19" x14ac:dyDescent="0.35">
      <c r="K1218" s="8" t="s">
        <v>10892</v>
      </c>
      <c r="L1218" t="s">
        <v>10893</v>
      </c>
      <c r="M1218" t="s">
        <v>10</v>
      </c>
      <c r="N1218" t="s">
        <v>10892</v>
      </c>
      <c r="Q1218" t="s">
        <v>8992</v>
      </c>
      <c r="R1218" t="b">
        <v>1</v>
      </c>
      <c r="S1218" s="2">
        <v>41827</v>
      </c>
    </row>
    <row r="1219" spans="11:19" x14ac:dyDescent="0.35">
      <c r="K1219" s="8" t="s">
        <v>10876</v>
      </c>
      <c r="L1219" t="s">
        <v>10877</v>
      </c>
      <c r="M1219" t="s">
        <v>10</v>
      </c>
      <c r="N1219" t="s">
        <v>10876</v>
      </c>
      <c r="Q1219" t="s">
        <v>8992</v>
      </c>
      <c r="R1219" t="b">
        <v>1</v>
      </c>
      <c r="S1219" s="2">
        <v>41827</v>
      </c>
    </row>
    <row r="1220" spans="11:19" x14ac:dyDescent="0.35">
      <c r="K1220" s="8" t="s">
        <v>10945</v>
      </c>
      <c r="L1220" t="s">
        <v>516</v>
      </c>
      <c r="M1220" t="s">
        <v>10</v>
      </c>
      <c r="N1220" t="s">
        <v>10945</v>
      </c>
      <c r="Q1220" t="s">
        <v>8992</v>
      </c>
      <c r="R1220" t="b">
        <v>1</v>
      </c>
      <c r="S1220" s="2">
        <v>41827</v>
      </c>
    </row>
    <row r="1221" spans="11:19" x14ac:dyDescent="0.35">
      <c r="K1221" s="7" t="s">
        <v>11095</v>
      </c>
      <c r="L1221" t="s">
        <v>8838</v>
      </c>
      <c r="M1221" t="s">
        <v>10</v>
      </c>
      <c r="N1221" t="s">
        <v>11095</v>
      </c>
      <c r="P1221" t="s">
        <v>8991</v>
      </c>
      <c r="Q1221" t="s">
        <v>8992</v>
      </c>
      <c r="R1221" t="b">
        <v>1</v>
      </c>
      <c r="S1221" s="2">
        <v>41827</v>
      </c>
    </row>
    <row r="1222" spans="11:19" x14ac:dyDescent="0.35">
      <c r="K1222" s="8" t="s">
        <v>11316</v>
      </c>
      <c r="L1222" t="s">
        <v>8966</v>
      </c>
      <c r="M1222" t="s">
        <v>10</v>
      </c>
      <c r="N1222" t="s">
        <v>11316</v>
      </c>
      <c r="Q1222" t="s">
        <v>8992</v>
      </c>
      <c r="R1222" t="b">
        <v>1</v>
      </c>
      <c r="S1222" s="2">
        <v>41827</v>
      </c>
    </row>
    <row r="1223" spans="11:19" x14ac:dyDescent="0.35">
      <c r="K1223" s="8" t="s">
        <v>11051</v>
      </c>
      <c r="L1223" t="s">
        <v>8732</v>
      </c>
      <c r="M1223" t="s">
        <v>10</v>
      </c>
      <c r="N1223" t="s">
        <v>11051</v>
      </c>
      <c r="Q1223" t="s">
        <v>8992</v>
      </c>
      <c r="R1223" t="b">
        <v>1</v>
      </c>
      <c r="S1223" s="2">
        <v>41827</v>
      </c>
    </row>
    <row r="1224" spans="11:19" x14ac:dyDescent="0.35">
      <c r="K1224" s="8" t="s">
        <v>11291</v>
      </c>
      <c r="L1224" t="s">
        <v>1192</v>
      </c>
      <c r="M1224" t="s">
        <v>10</v>
      </c>
      <c r="N1224" t="s">
        <v>11291</v>
      </c>
      <c r="Q1224" t="s">
        <v>8992</v>
      </c>
      <c r="R1224" t="b">
        <v>1</v>
      </c>
      <c r="S1224" s="2">
        <v>41827</v>
      </c>
    </row>
    <row r="1225" spans="11:19" x14ac:dyDescent="0.35">
      <c r="K1225" s="8" t="s">
        <v>11101</v>
      </c>
      <c r="L1225" t="s">
        <v>8851</v>
      </c>
      <c r="M1225" t="s">
        <v>10</v>
      </c>
      <c r="N1225" t="s">
        <v>11101</v>
      </c>
      <c r="Q1225" t="s">
        <v>8992</v>
      </c>
      <c r="R1225" t="b">
        <v>1</v>
      </c>
      <c r="S1225" s="2">
        <v>41827</v>
      </c>
    </row>
    <row r="1226" spans="11:19" x14ac:dyDescent="0.35">
      <c r="K1226" s="8" t="s">
        <v>11097</v>
      </c>
      <c r="L1226" t="s">
        <v>8842</v>
      </c>
      <c r="M1226" t="s">
        <v>10</v>
      </c>
      <c r="N1226" t="s">
        <v>11097</v>
      </c>
      <c r="Q1226" t="s">
        <v>8992</v>
      </c>
      <c r="R1226" t="b">
        <v>1</v>
      </c>
      <c r="S1226" s="2">
        <v>41827</v>
      </c>
    </row>
    <row r="1227" spans="11:19" x14ac:dyDescent="0.35">
      <c r="K1227" s="8" t="s">
        <v>11293</v>
      </c>
      <c r="L1227" t="s">
        <v>8904</v>
      </c>
      <c r="M1227" t="s">
        <v>10</v>
      </c>
      <c r="N1227" t="s">
        <v>11293</v>
      </c>
      <c r="Q1227" t="s">
        <v>8992</v>
      </c>
      <c r="R1227" t="b">
        <v>1</v>
      </c>
      <c r="S1227" s="2">
        <v>41827</v>
      </c>
    </row>
    <row r="1228" spans="11:19" x14ac:dyDescent="0.35">
      <c r="K1228" s="8" t="s">
        <v>11098</v>
      </c>
      <c r="L1228" t="s">
        <v>8845</v>
      </c>
      <c r="M1228" t="s">
        <v>10</v>
      </c>
      <c r="N1228" t="s">
        <v>11098</v>
      </c>
      <c r="Q1228" t="s">
        <v>8992</v>
      </c>
      <c r="R1228" t="b">
        <v>1</v>
      </c>
      <c r="S1228" s="2">
        <v>41827</v>
      </c>
    </row>
    <row r="1229" spans="11:19" x14ac:dyDescent="0.35">
      <c r="K1229" s="8" t="s">
        <v>11305</v>
      </c>
      <c r="L1229" t="s">
        <v>8945</v>
      </c>
      <c r="M1229" t="s">
        <v>10</v>
      </c>
      <c r="N1229" t="s">
        <v>11305</v>
      </c>
      <c r="Q1229" t="s">
        <v>8992</v>
      </c>
      <c r="R1229" t="b">
        <v>1</v>
      </c>
      <c r="S1229" s="2">
        <v>41827</v>
      </c>
    </row>
    <row r="1230" spans="11:19" x14ac:dyDescent="0.35">
      <c r="K1230" s="8" t="s">
        <v>11062</v>
      </c>
      <c r="L1230" t="s">
        <v>8754</v>
      </c>
      <c r="M1230" t="s">
        <v>10</v>
      </c>
      <c r="N1230" t="s">
        <v>11062</v>
      </c>
      <c r="Q1230" t="s">
        <v>8992</v>
      </c>
      <c r="R1230" t="b">
        <v>1</v>
      </c>
      <c r="S1230" s="2">
        <v>41827</v>
      </c>
    </row>
    <row r="1231" spans="11:19" x14ac:dyDescent="0.35">
      <c r="K1231" s="8" t="s">
        <v>11099</v>
      </c>
      <c r="L1231" t="s">
        <v>8847</v>
      </c>
      <c r="M1231" t="s">
        <v>10</v>
      </c>
      <c r="N1231" t="s">
        <v>11099</v>
      </c>
      <c r="Q1231" t="s">
        <v>8992</v>
      </c>
      <c r="R1231" t="b">
        <v>1</v>
      </c>
      <c r="S1231" s="2">
        <v>41827</v>
      </c>
    </row>
    <row r="1232" spans="11:19" x14ac:dyDescent="0.35">
      <c r="K1232" s="8" t="s">
        <v>11096</v>
      </c>
      <c r="L1232" t="s">
        <v>8840</v>
      </c>
      <c r="M1232" t="s">
        <v>10</v>
      </c>
      <c r="N1232" t="s">
        <v>11096</v>
      </c>
      <c r="Q1232" t="s">
        <v>8992</v>
      </c>
      <c r="R1232" t="b">
        <v>1</v>
      </c>
      <c r="S1232" s="2">
        <v>41827</v>
      </c>
    </row>
    <row r="1233" spans="11:22" x14ac:dyDescent="0.35">
      <c r="K1233" s="8" t="s">
        <v>11292</v>
      </c>
      <c r="L1233" t="s">
        <v>8902</v>
      </c>
      <c r="M1233" t="s">
        <v>10</v>
      </c>
      <c r="N1233" t="s">
        <v>11292</v>
      </c>
      <c r="Q1233" t="s">
        <v>8992</v>
      </c>
      <c r="R1233" t="b">
        <v>1</v>
      </c>
      <c r="S1233" s="2">
        <v>41827</v>
      </c>
    </row>
    <row r="1234" spans="11:22" x14ac:dyDescent="0.35">
      <c r="K1234" s="8" t="s">
        <v>11094</v>
      </c>
      <c r="L1234" t="s">
        <v>8836</v>
      </c>
      <c r="M1234" t="s">
        <v>10</v>
      </c>
      <c r="N1234" t="s">
        <v>11094</v>
      </c>
      <c r="Q1234" t="s">
        <v>8992</v>
      </c>
      <c r="R1234" t="b">
        <v>1</v>
      </c>
      <c r="S1234" s="2">
        <v>41827</v>
      </c>
    </row>
    <row r="1235" spans="11:22" x14ac:dyDescent="0.35">
      <c r="K1235" s="8" t="s">
        <v>11297</v>
      </c>
      <c r="L1235" t="s">
        <v>8928</v>
      </c>
      <c r="M1235" t="s">
        <v>10</v>
      </c>
      <c r="N1235" t="s">
        <v>11297</v>
      </c>
      <c r="Q1235" t="s">
        <v>8992</v>
      </c>
      <c r="R1235" t="b">
        <v>1</v>
      </c>
      <c r="S1235" s="2">
        <v>41827</v>
      </c>
    </row>
    <row r="1236" spans="11:22" x14ac:dyDescent="0.35">
      <c r="K1236" t="s">
        <v>11342</v>
      </c>
      <c r="M1236" t="s">
        <v>10</v>
      </c>
      <c r="S1236" s="2">
        <v>42277</v>
      </c>
      <c r="U1236" s="2">
        <v>44392</v>
      </c>
      <c r="V1236" s="2">
        <v>44392</v>
      </c>
    </row>
    <row r="1237" spans="11:22" x14ac:dyDescent="0.35">
      <c r="K1237" s="6" t="s">
        <v>10666</v>
      </c>
      <c r="L1237" t="s">
        <v>161</v>
      </c>
      <c r="M1237" t="s">
        <v>10</v>
      </c>
      <c r="N1237" t="s">
        <v>10666</v>
      </c>
      <c r="Q1237" t="s">
        <v>42</v>
      </c>
      <c r="R1237" t="b">
        <v>1</v>
      </c>
      <c r="S1237" s="2">
        <v>41827</v>
      </c>
    </row>
    <row r="1238" spans="11:22" x14ac:dyDescent="0.35">
      <c r="K1238" s="6" t="s">
        <v>10681</v>
      </c>
      <c r="L1238" t="s">
        <v>179</v>
      </c>
      <c r="M1238" t="s">
        <v>10</v>
      </c>
      <c r="N1238" t="s">
        <v>10681</v>
      </c>
      <c r="Q1238" t="s">
        <v>42</v>
      </c>
      <c r="R1238" t="b">
        <v>1</v>
      </c>
      <c r="S1238" s="2">
        <v>41827</v>
      </c>
    </row>
    <row r="1239" spans="11:22" x14ac:dyDescent="0.35">
      <c r="K1239" s="6" t="s">
        <v>10669</v>
      </c>
      <c r="L1239" t="s">
        <v>169</v>
      </c>
      <c r="M1239" t="s">
        <v>10</v>
      </c>
      <c r="N1239" t="s">
        <v>10669</v>
      </c>
      <c r="Q1239" t="s">
        <v>42</v>
      </c>
      <c r="R1239" t="b">
        <v>1</v>
      </c>
      <c r="S1239" s="2">
        <v>41827</v>
      </c>
    </row>
    <row r="1240" spans="11:22" x14ac:dyDescent="0.35">
      <c r="K1240" s="6" t="s">
        <v>10746</v>
      </c>
      <c r="L1240" t="s">
        <v>257</v>
      </c>
      <c r="M1240" t="s">
        <v>10</v>
      </c>
      <c r="N1240" t="s">
        <v>10746</v>
      </c>
      <c r="Q1240" t="s">
        <v>42</v>
      </c>
      <c r="R1240" t="b">
        <v>1</v>
      </c>
      <c r="S1240" s="2">
        <v>41827</v>
      </c>
    </row>
    <row r="1241" spans="11:22" x14ac:dyDescent="0.35">
      <c r="K1241" s="6" t="s">
        <v>10675</v>
      </c>
      <c r="L1241" t="s">
        <v>175</v>
      </c>
      <c r="M1241" t="s">
        <v>10</v>
      </c>
      <c r="N1241" t="s">
        <v>10675</v>
      </c>
      <c r="Q1241" t="s">
        <v>42</v>
      </c>
      <c r="R1241" t="b">
        <v>1</v>
      </c>
      <c r="S1241" s="2">
        <v>41827</v>
      </c>
    </row>
    <row r="1242" spans="11:22" x14ac:dyDescent="0.35">
      <c r="K1242" s="6" t="s">
        <v>10671</v>
      </c>
      <c r="L1242" t="s">
        <v>44</v>
      </c>
      <c r="M1242" t="s">
        <v>10</v>
      </c>
      <c r="N1242" t="s">
        <v>10671</v>
      </c>
      <c r="Q1242" t="s">
        <v>42</v>
      </c>
      <c r="R1242" t="b">
        <v>1</v>
      </c>
      <c r="S1242" s="2">
        <v>41827</v>
      </c>
    </row>
    <row r="1243" spans="11:22" x14ac:dyDescent="0.35">
      <c r="K1243" s="6" t="s">
        <v>10668</v>
      </c>
      <c r="L1243" t="s">
        <v>167</v>
      </c>
      <c r="M1243" t="s">
        <v>10</v>
      </c>
      <c r="N1243" t="s">
        <v>10668</v>
      </c>
      <c r="Q1243" t="s">
        <v>42</v>
      </c>
      <c r="R1243" t="b">
        <v>1</v>
      </c>
      <c r="S1243" s="2">
        <v>41827</v>
      </c>
    </row>
    <row r="1244" spans="11:22" x14ac:dyDescent="0.35">
      <c r="K1244" s="6" t="s">
        <v>10672</v>
      </c>
      <c r="L1244" t="s">
        <v>10673</v>
      </c>
      <c r="M1244" t="s">
        <v>10</v>
      </c>
      <c r="N1244" t="s">
        <v>10672</v>
      </c>
      <c r="Q1244" t="s">
        <v>42</v>
      </c>
      <c r="R1244" t="b">
        <v>1</v>
      </c>
      <c r="S1244" s="2">
        <v>41827</v>
      </c>
    </row>
    <row r="1245" spans="11:22" x14ac:dyDescent="0.35">
      <c r="K1245" s="6" t="s">
        <v>10667</v>
      </c>
      <c r="L1245" t="s">
        <v>163</v>
      </c>
      <c r="M1245" t="s">
        <v>10</v>
      </c>
      <c r="N1245" t="s">
        <v>10667</v>
      </c>
      <c r="Q1245" t="s">
        <v>42</v>
      </c>
      <c r="R1245" t="b">
        <v>1</v>
      </c>
      <c r="S1245" s="2">
        <v>41827</v>
      </c>
    </row>
    <row r="1246" spans="11:22" x14ac:dyDescent="0.35">
      <c r="K1246" s="6" t="s">
        <v>10674</v>
      </c>
      <c r="L1246" t="s">
        <v>173</v>
      </c>
      <c r="M1246" t="s">
        <v>10</v>
      </c>
      <c r="N1246" t="s">
        <v>10674</v>
      </c>
      <c r="Q1246" t="s">
        <v>42</v>
      </c>
      <c r="R1246" t="b">
        <v>1</v>
      </c>
      <c r="S1246" s="2">
        <v>41827</v>
      </c>
    </row>
    <row r="1247" spans="11:22" x14ac:dyDescent="0.35">
      <c r="K1247" s="6" t="s">
        <v>10670</v>
      </c>
      <c r="L1247" t="s">
        <v>40</v>
      </c>
      <c r="M1247" t="s">
        <v>10</v>
      </c>
      <c r="N1247" t="s">
        <v>10670</v>
      </c>
      <c r="Q1247" t="s">
        <v>42</v>
      </c>
      <c r="R1247" t="b">
        <v>1</v>
      </c>
      <c r="S1247" s="2">
        <v>41827</v>
      </c>
    </row>
    <row r="1248" spans="11:22" x14ac:dyDescent="0.35">
      <c r="K1248" s="6" t="s">
        <v>10679</v>
      </c>
      <c r="L1248" t="s">
        <v>10680</v>
      </c>
      <c r="M1248" t="s">
        <v>10</v>
      </c>
      <c r="N1248" t="s">
        <v>10679</v>
      </c>
      <c r="Q1248" t="s">
        <v>42</v>
      </c>
      <c r="R1248" t="b">
        <v>1</v>
      </c>
      <c r="S1248" s="2">
        <v>41827</v>
      </c>
    </row>
    <row r="1249" spans="11:19" x14ac:dyDescent="0.35">
      <c r="K1249" s="6" t="s">
        <v>10677</v>
      </c>
      <c r="L1249" t="s">
        <v>10678</v>
      </c>
      <c r="M1249" t="s">
        <v>10</v>
      </c>
      <c r="N1249" t="s">
        <v>10677</v>
      </c>
      <c r="Q1249" t="s">
        <v>42</v>
      </c>
      <c r="R1249" t="b">
        <v>1</v>
      </c>
      <c r="S1249" s="2">
        <v>41827</v>
      </c>
    </row>
    <row r="1250" spans="11:19" x14ac:dyDescent="0.35">
      <c r="K1250" s="6" t="s">
        <v>10682</v>
      </c>
      <c r="L1250" t="s">
        <v>184</v>
      </c>
      <c r="M1250" t="s">
        <v>10</v>
      </c>
      <c r="N1250" t="s">
        <v>10682</v>
      </c>
      <c r="Q1250" t="s">
        <v>42</v>
      </c>
      <c r="R1250" t="b">
        <v>1</v>
      </c>
      <c r="S1250" s="2">
        <v>41827</v>
      </c>
    </row>
    <row r="1251" spans="11:19" x14ac:dyDescent="0.35">
      <c r="K1251" s="6" t="s">
        <v>10708</v>
      </c>
      <c r="L1251" t="s">
        <v>10709</v>
      </c>
      <c r="M1251" t="s">
        <v>10</v>
      </c>
      <c r="N1251" t="s">
        <v>10708</v>
      </c>
      <c r="Q1251" t="s">
        <v>42</v>
      </c>
      <c r="R1251" t="b">
        <v>1</v>
      </c>
      <c r="S1251" s="2">
        <v>41827</v>
      </c>
    </row>
    <row r="1252" spans="11:19" x14ac:dyDescent="0.35">
      <c r="K1252" s="6" t="s">
        <v>10693</v>
      </c>
      <c r="L1252" t="s">
        <v>10694</v>
      </c>
      <c r="M1252" t="s">
        <v>10</v>
      </c>
      <c r="N1252" t="s">
        <v>10693</v>
      </c>
      <c r="Q1252" t="s">
        <v>42</v>
      </c>
      <c r="R1252" t="b">
        <v>1</v>
      </c>
      <c r="S1252" s="2">
        <v>41827</v>
      </c>
    </row>
    <row r="1253" spans="11:19" x14ac:dyDescent="0.35">
      <c r="K1253" s="6" t="s">
        <v>10686</v>
      </c>
      <c r="L1253" t="s">
        <v>10687</v>
      </c>
      <c r="M1253" t="s">
        <v>10</v>
      </c>
      <c r="N1253" t="s">
        <v>10686</v>
      </c>
      <c r="Q1253" t="s">
        <v>42</v>
      </c>
      <c r="R1253" t="b">
        <v>1</v>
      </c>
      <c r="S1253" s="2">
        <v>41827</v>
      </c>
    </row>
    <row r="1254" spans="11:19" x14ac:dyDescent="0.35">
      <c r="K1254" s="6" t="s">
        <v>10684</v>
      </c>
      <c r="L1254" t="s">
        <v>10685</v>
      </c>
      <c r="M1254" t="s">
        <v>10</v>
      </c>
      <c r="N1254" t="s">
        <v>10684</v>
      </c>
      <c r="Q1254" t="s">
        <v>42</v>
      </c>
      <c r="R1254" t="b">
        <v>1</v>
      </c>
      <c r="S1254" s="2">
        <v>41827</v>
      </c>
    </row>
    <row r="1255" spans="11:19" x14ac:dyDescent="0.35">
      <c r="K1255" s="6" t="s">
        <v>10715</v>
      </c>
      <c r="L1255" t="s">
        <v>10716</v>
      </c>
      <c r="M1255" t="s">
        <v>10</v>
      </c>
      <c r="N1255" t="s">
        <v>10715</v>
      </c>
      <c r="Q1255" t="s">
        <v>42</v>
      </c>
      <c r="R1255" t="b">
        <v>1</v>
      </c>
      <c r="S1255" s="2">
        <v>41827</v>
      </c>
    </row>
    <row r="1256" spans="11:19" x14ac:dyDescent="0.35">
      <c r="K1256" s="6" t="s">
        <v>10717</v>
      </c>
      <c r="L1256" t="s">
        <v>10718</v>
      </c>
      <c r="M1256" t="s">
        <v>10</v>
      </c>
      <c r="N1256" t="s">
        <v>10717</v>
      </c>
      <c r="Q1256" t="s">
        <v>42</v>
      </c>
      <c r="R1256" t="b">
        <v>1</v>
      </c>
      <c r="S1256" s="2">
        <v>41827</v>
      </c>
    </row>
    <row r="1257" spans="11:19" x14ac:dyDescent="0.35">
      <c r="K1257" s="6" t="s">
        <v>10696</v>
      </c>
      <c r="L1257" t="s">
        <v>10697</v>
      </c>
      <c r="M1257" t="s">
        <v>10</v>
      </c>
      <c r="N1257" t="s">
        <v>10696</v>
      </c>
      <c r="Q1257" t="s">
        <v>42</v>
      </c>
      <c r="R1257" t="b">
        <v>1</v>
      </c>
      <c r="S1257" s="2">
        <v>41827</v>
      </c>
    </row>
    <row r="1258" spans="11:19" x14ac:dyDescent="0.35">
      <c r="K1258" s="6" t="s">
        <v>10699</v>
      </c>
      <c r="L1258" t="s">
        <v>10700</v>
      </c>
      <c r="M1258" t="s">
        <v>10</v>
      </c>
      <c r="N1258" t="s">
        <v>10699</v>
      </c>
      <c r="Q1258" t="s">
        <v>42</v>
      </c>
      <c r="R1258" t="b">
        <v>1</v>
      </c>
      <c r="S1258" s="2">
        <v>41827</v>
      </c>
    </row>
    <row r="1259" spans="11:19" x14ac:dyDescent="0.35">
      <c r="K1259" s="6" t="s">
        <v>10710</v>
      </c>
      <c r="L1259" t="s">
        <v>52</v>
      </c>
      <c r="M1259" t="s">
        <v>10</v>
      </c>
      <c r="N1259" t="s">
        <v>10710</v>
      </c>
      <c r="Q1259" t="s">
        <v>42</v>
      </c>
      <c r="R1259" t="b">
        <v>1</v>
      </c>
      <c r="S1259" s="2">
        <v>41827</v>
      </c>
    </row>
    <row r="1260" spans="11:19" x14ac:dyDescent="0.35">
      <c r="K1260" s="6" t="s">
        <v>10703</v>
      </c>
      <c r="L1260" t="s">
        <v>10704</v>
      </c>
      <c r="M1260" t="s">
        <v>10</v>
      </c>
      <c r="N1260" t="s">
        <v>10703</v>
      </c>
      <c r="Q1260" t="s">
        <v>42</v>
      </c>
      <c r="R1260" t="b">
        <v>1</v>
      </c>
      <c r="S1260" s="2">
        <v>41827</v>
      </c>
    </row>
    <row r="1261" spans="11:19" x14ac:dyDescent="0.35">
      <c r="K1261" s="6" t="s">
        <v>10705</v>
      </c>
      <c r="L1261" t="s">
        <v>10706</v>
      </c>
      <c r="M1261" t="s">
        <v>10</v>
      </c>
      <c r="N1261" t="s">
        <v>10705</v>
      </c>
      <c r="Q1261" t="s">
        <v>42</v>
      </c>
      <c r="R1261" t="b">
        <v>1</v>
      </c>
      <c r="S1261" s="2">
        <v>41827</v>
      </c>
    </row>
    <row r="1262" spans="11:19" x14ac:dyDescent="0.35">
      <c r="K1262" s="6" t="s">
        <v>10683</v>
      </c>
      <c r="L1262" t="s">
        <v>186</v>
      </c>
      <c r="M1262" t="s">
        <v>10</v>
      </c>
      <c r="N1262" t="s">
        <v>10683</v>
      </c>
      <c r="Q1262" t="s">
        <v>42</v>
      </c>
      <c r="R1262" t="b">
        <v>1</v>
      </c>
      <c r="S1262" s="2">
        <v>41827</v>
      </c>
    </row>
    <row r="1263" spans="11:19" x14ac:dyDescent="0.35">
      <c r="K1263" s="6" t="s">
        <v>10713</v>
      </c>
      <c r="L1263" t="s">
        <v>10714</v>
      </c>
      <c r="M1263" t="s">
        <v>10</v>
      </c>
      <c r="N1263" t="s">
        <v>10713</v>
      </c>
      <c r="Q1263" t="s">
        <v>42</v>
      </c>
      <c r="R1263" t="b">
        <v>1</v>
      </c>
      <c r="S1263" s="2">
        <v>41827</v>
      </c>
    </row>
    <row r="1264" spans="11:19" x14ac:dyDescent="0.35">
      <c r="K1264" s="6" t="s">
        <v>10711</v>
      </c>
      <c r="L1264" t="s">
        <v>10712</v>
      </c>
      <c r="M1264" t="s">
        <v>10</v>
      </c>
      <c r="N1264" t="s">
        <v>10711</v>
      </c>
      <c r="Q1264" t="s">
        <v>42</v>
      </c>
      <c r="R1264" t="b">
        <v>1</v>
      </c>
      <c r="S1264" s="2">
        <v>41827</v>
      </c>
    </row>
    <row r="1265" spans="11:19" x14ac:dyDescent="0.35">
      <c r="K1265" s="6" t="s">
        <v>10707</v>
      </c>
      <c r="L1265" t="s">
        <v>50</v>
      </c>
      <c r="M1265" t="s">
        <v>10</v>
      </c>
      <c r="N1265" t="s">
        <v>10707</v>
      </c>
      <c r="Q1265" t="s">
        <v>42</v>
      </c>
      <c r="R1265" t="b">
        <v>1</v>
      </c>
      <c r="S1265" s="2">
        <v>41827</v>
      </c>
    </row>
    <row r="1266" spans="11:19" x14ac:dyDescent="0.35">
      <c r="K1266" s="6" t="s">
        <v>10821</v>
      </c>
      <c r="L1266" t="s">
        <v>340</v>
      </c>
      <c r="M1266" t="s">
        <v>10</v>
      </c>
      <c r="N1266" t="s">
        <v>10821</v>
      </c>
      <c r="Q1266" t="s">
        <v>42</v>
      </c>
      <c r="R1266" t="b">
        <v>1</v>
      </c>
      <c r="S1266" s="2">
        <v>41827</v>
      </c>
    </row>
    <row r="1267" spans="11:19" x14ac:dyDescent="0.35">
      <c r="K1267" s="6" t="s">
        <v>10701</v>
      </c>
      <c r="L1267" t="s">
        <v>10702</v>
      </c>
      <c r="M1267" t="s">
        <v>10</v>
      </c>
      <c r="N1267" t="s">
        <v>10701</v>
      </c>
      <c r="Q1267" t="s">
        <v>42</v>
      </c>
      <c r="R1267" t="b">
        <v>1</v>
      </c>
      <c r="S1267" s="2">
        <v>41827</v>
      </c>
    </row>
    <row r="1268" spans="11:19" x14ac:dyDescent="0.35">
      <c r="K1268" s="6" t="s">
        <v>10689</v>
      </c>
      <c r="L1268" t="s">
        <v>10690</v>
      </c>
      <c r="M1268" t="s">
        <v>10</v>
      </c>
      <c r="N1268" t="s">
        <v>10689</v>
      </c>
      <c r="Q1268" t="s">
        <v>42</v>
      </c>
      <c r="R1268" t="b">
        <v>1</v>
      </c>
      <c r="S1268" s="2">
        <v>41827</v>
      </c>
    </row>
    <row r="1269" spans="11:19" x14ac:dyDescent="0.35">
      <c r="K1269" s="6" t="s">
        <v>10695</v>
      </c>
      <c r="L1269" t="s">
        <v>190</v>
      </c>
      <c r="M1269" t="s">
        <v>10</v>
      </c>
      <c r="N1269" t="s">
        <v>10695</v>
      </c>
      <c r="Q1269" t="s">
        <v>42</v>
      </c>
      <c r="R1269" t="b">
        <v>1</v>
      </c>
      <c r="S1269" s="2">
        <v>41827</v>
      </c>
    </row>
    <row r="1270" spans="11:19" x14ac:dyDescent="0.35">
      <c r="K1270" s="6" t="s">
        <v>10839</v>
      </c>
      <c r="L1270" t="s">
        <v>10840</v>
      </c>
      <c r="M1270" t="s">
        <v>10</v>
      </c>
      <c r="N1270" t="s">
        <v>10839</v>
      </c>
      <c r="Q1270" t="s">
        <v>42</v>
      </c>
      <c r="R1270" t="b">
        <v>1</v>
      </c>
      <c r="S1270" s="2">
        <v>41827</v>
      </c>
    </row>
    <row r="1271" spans="11:19" x14ac:dyDescent="0.35">
      <c r="K1271" s="6" t="s">
        <v>10728</v>
      </c>
      <c r="L1271" t="s">
        <v>60</v>
      </c>
      <c r="M1271" t="s">
        <v>10</v>
      </c>
      <c r="N1271" t="s">
        <v>10728</v>
      </c>
      <c r="Q1271" t="s">
        <v>42</v>
      </c>
      <c r="R1271" t="b">
        <v>1</v>
      </c>
      <c r="S1271" s="2">
        <v>41827</v>
      </c>
    </row>
    <row r="1272" spans="11:19" x14ac:dyDescent="0.35">
      <c r="K1272" s="6" t="s">
        <v>10719</v>
      </c>
      <c r="L1272" t="s">
        <v>54</v>
      </c>
      <c r="M1272" t="s">
        <v>10</v>
      </c>
      <c r="N1272" t="s">
        <v>10719</v>
      </c>
      <c r="Q1272" t="s">
        <v>42</v>
      </c>
      <c r="R1272" t="b">
        <v>1</v>
      </c>
      <c r="S1272" s="2">
        <v>41827</v>
      </c>
    </row>
    <row r="1273" spans="11:19" x14ac:dyDescent="0.35">
      <c r="K1273" s="6" t="s">
        <v>10733</v>
      </c>
      <c r="L1273" t="s">
        <v>226</v>
      </c>
      <c r="M1273" t="s">
        <v>10</v>
      </c>
      <c r="N1273" t="s">
        <v>10733</v>
      </c>
      <c r="Q1273" t="s">
        <v>42</v>
      </c>
      <c r="R1273" t="b">
        <v>1</v>
      </c>
      <c r="S1273" s="2">
        <v>41827</v>
      </c>
    </row>
    <row r="1274" spans="11:19" x14ac:dyDescent="0.35">
      <c r="K1274" s="6" t="s">
        <v>10853</v>
      </c>
      <c r="L1274" t="s">
        <v>10854</v>
      </c>
      <c r="M1274" t="s">
        <v>10</v>
      </c>
      <c r="N1274" t="s">
        <v>10853</v>
      </c>
      <c r="Q1274" t="s">
        <v>42</v>
      </c>
      <c r="R1274" t="b">
        <v>1</v>
      </c>
      <c r="S1274" s="2">
        <v>41827</v>
      </c>
    </row>
    <row r="1275" spans="11:19" x14ac:dyDescent="0.35">
      <c r="K1275" s="6" t="s">
        <v>10722</v>
      </c>
      <c r="L1275" t="s">
        <v>203</v>
      </c>
      <c r="M1275" t="s">
        <v>10</v>
      </c>
      <c r="N1275" t="s">
        <v>10722</v>
      </c>
      <c r="Q1275" t="s">
        <v>42</v>
      </c>
      <c r="R1275" t="b">
        <v>1</v>
      </c>
      <c r="S1275" s="2">
        <v>41827</v>
      </c>
    </row>
    <row r="1276" spans="11:19" x14ac:dyDescent="0.35">
      <c r="K1276" s="6" t="s">
        <v>10980</v>
      </c>
      <c r="L1276" t="s">
        <v>128</v>
      </c>
      <c r="M1276" t="s">
        <v>10</v>
      </c>
      <c r="N1276" t="s">
        <v>10980</v>
      </c>
      <c r="Q1276" t="s">
        <v>42</v>
      </c>
      <c r="R1276" t="b">
        <v>1</v>
      </c>
      <c r="S1276" s="2">
        <v>41827</v>
      </c>
    </row>
    <row r="1277" spans="11:19" x14ac:dyDescent="0.35">
      <c r="K1277" s="6" t="s">
        <v>10727</v>
      </c>
      <c r="L1277" t="s">
        <v>214</v>
      </c>
      <c r="M1277" t="s">
        <v>10</v>
      </c>
      <c r="N1277" t="s">
        <v>10727</v>
      </c>
      <c r="Q1277" t="s">
        <v>42</v>
      </c>
      <c r="R1277" t="b">
        <v>1</v>
      </c>
      <c r="S1277" s="2">
        <v>41827</v>
      </c>
    </row>
    <row r="1278" spans="11:19" x14ac:dyDescent="0.35">
      <c r="K1278" s="6" t="s">
        <v>10729</v>
      </c>
      <c r="L1278" t="s">
        <v>62</v>
      </c>
      <c r="M1278" t="s">
        <v>10</v>
      </c>
      <c r="N1278" t="s">
        <v>10729</v>
      </c>
      <c r="Q1278" t="s">
        <v>42</v>
      </c>
      <c r="R1278" t="b">
        <v>1</v>
      </c>
      <c r="S1278" s="2">
        <v>41827</v>
      </c>
    </row>
    <row r="1279" spans="11:19" x14ac:dyDescent="0.35">
      <c r="K1279" s="6" t="s">
        <v>10735</v>
      </c>
      <c r="L1279" t="s">
        <v>230</v>
      </c>
      <c r="M1279" t="s">
        <v>10</v>
      </c>
      <c r="N1279" t="s">
        <v>10735</v>
      </c>
      <c r="Q1279" t="s">
        <v>42</v>
      </c>
      <c r="R1279" t="b">
        <v>1</v>
      </c>
      <c r="S1279" s="2">
        <v>41827</v>
      </c>
    </row>
    <row r="1280" spans="11:19" x14ac:dyDescent="0.35">
      <c r="K1280" s="6" t="s">
        <v>10720</v>
      </c>
      <c r="L1280" t="s">
        <v>198</v>
      </c>
      <c r="M1280" t="s">
        <v>10</v>
      </c>
      <c r="N1280" t="s">
        <v>10720</v>
      </c>
      <c r="Q1280" t="s">
        <v>42</v>
      </c>
      <c r="R1280" t="b">
        <v>1</v>
      </c>
      <c r="S1280" s="2">
        <v>41827</v>
      </c>
    </row>
    <row r="1281" spans="11:19" x14ac:dyDescent="0.35">
      <c r="K1281" s="6" t="s">
        <v>10730</v>
      </c>
      <c r="L1281" t="s">
        <v>217</v>
      </c>
      <c r="M1281" t="s">
        <v>10</v>
      </c>
      <c r="N1281" t="s">
        <v>10730</v>
      </c>
      <c r="Q1281" t="s">
        <v>42</v>
      </c>
      <c r="R1281" t="b">
        <v>1</v>
      </c>
      <c r="S1281" s="2">
        <v>41827</v>
      </c>
    </row>
    <row r="1282" spans="11:19" x14ac:dyDescent="0.35">
      <c r="K1282" s="6" t="s">
        <v>10843</v>
      </c>
      <c r="L1282" t="s">
        <v>10844</v>
      </c>
      <c r="M1282" t="s">
        <v>10</v>
      </c>
      <c r="N1282" t="s">
        <v>10843</v>
      </c>
      <c r="Q1282" t="s">
        <v>42</v>
      </c>
      <c r="R1282" t="b">
        <v>1</v>
      </c>
      <c r="S1282" s="2">
        <v>41827</v>
      </c>
    </row>
    <row r="1283" spans="11:19" x14ac:dyDescent="0.35">
      <c r="K1283" s="6" t="s">
        <v>10723</v>
      </c>
      <c r="L1283" t="s">
        <v>58</v>
      </c>
      <c r="M1283" t="s">
        <v>10</v>
      </c>
      <c r="N1283" t="s">
        <v>10723</v>
      </c>
      <c r="Q1283" t="s">
        <v>42</v>
      </c>
      <c r="R1283" t="b">
        <v>1</v>
      </c>
      <c r="S1283" s="2">
        <v>41827</v>
      </c>
    </row>
    <row r="1284" spans="11:19" x14ac:dyDescent="0.35">
      <c r="K1284" s="6" t="s">
        <v>10721</v>
      </c>
      <c r="L1284" t="s">
        <v>200</v>
      </c>
      <c r="M1284" t="s">
        <v>10</v>
      </c>
      <c r="N1284" t="s">
        <v>10721</v>
      </c>
      <c r="Q1284" t="s">
        <v>42</v>
      </c>
      <c r="R1284" t="b">
        <v>1</v>
      </c>
      <c r="S1284" s="2">
        <v>41827</v>
      </c>
    </row>
    <row r="1285" spans="11:19" x14ac:dyDescent="0.35">
      <c r="K1285" s="6" t="s">
        <v>10726</v>
      </c>
      <c r="L1285" t="s">
        <v>212</v>
      </c>
      <c r="M1285" t="s">
        <v>10</v>
      </c>
      <c r="N1285" t="s">
        <v>10726</v>
      </c>
      <c r="Q1285" t="s">
        <v>42</v>
      </c>
      <c r="R1285" t="b">
        <v>1</v>
      </c>
      <c r="S1285" s="2">
        <v>41827</v>
      </c>
    </row>
    <row r="1286" spans="11:19" x14ac:dyDescent="0.35">
      <c r="K1286" s="6" t="s">
        <v>10731</v>
      </c>
      <c r="L1286" t="s">
        <v>221</v>
      </c>
      <c r="M1286" t="s">
        <v>10</v>
      </c>
      <c r="N1286" t="s">
        <v>10731</v>
      </c>
      <c r="Q1286" t="s">
        <v>42</v>
      </c>
      <c r="R1286" t="b">
        <v>1</v>
      </c>
      <c r="S1286" s="2">
        <v>41827</v>
      </c>
    </row>
    <row r="1287" spans="11:19" x14ac:dyDescent="0.35">
      <c r="K1287" s="6" t="s">
        <v>10725</v>
      </c>
      <c r="L1287" t="s">
        <v>208</v>
      </c>
      <c r="M1287" t="s">
        <v>10</v>
      </c>
      <c r="N1287" t="s">
        <v>10725</v>
      </c>
      <c r="Q1287" t="s">
        <v>42</v>
      </c>
      <c r="R1287" t="b">
        <v>1</v>
      </c>
      <c r="S1287" s="2">
        <v>41827</v>
      </c>
    </row>
    <row r="1288" spans="11:19" x14ac:dyDescent="0.35">
      <c r="K1288" s="6" t="s">
        <v>10732</v>
      </c>
      <c r="L1288" t="s">
        <v>66</v>
      </c>
      <c r="M1288" t="s">
        <v>10</v>
      </c>
      <c r="N1288" t="s">
        <v>10732</v>
      </c>
      <c r="Q1288" t="s">
        <v>42</v>
      </c>
      <c r="R1288" t="b">
        <v>1</v>
      </c>
      <c r="S1288" s="2">
        <v>41827</v>
      </c>
    </row>
    <row r="1289" spans="11:19" x14ac:dyDescent="0.35">
      <c r="K1289" s="6" t="s">
        <v>10734</v>
      </c>
      <c r="L1289" t="s">
        <v>228</v>
      </c>
      <c r="M1289" t="s">
        <v>10</v>
      </c>
      <c r="N1289" t="s">
        <v>10734</v>
      </c>
      <c r="Q1289" t="s">
        <v>42</v>
      </c>
      <c r="R1289" t="b">
        <v>1</v>
      </c>
      <c r="S1289" s="2">
        <v>41827</v>
      </c>
    </row>
    <row r="1290" spans="11:19" x14ac:dyDescent="0.35">
      <c r="K1290" s="6" t="s">
        <v>10739</v>
      </c>
      <c r="L1290" t="s">
        <v>10740</v>
      </c>
      <c r="M1290" t="s">
        <v>10</v>
      </c>
      <c r="N1290" t="s">
        <v>10739</v>
      </c>
      <c r="Q1290" t="s">
        <v>42</v>
      </c>
      <c r="R1290" t="b">
        <v>1</v>
      </c>
      <c r="S1290" s="2">
        <v>41827</v>
      </c>
    </row>
    <row r="1291" spans="11:19" x14ac:dyDescent="0.35">
      <c r="K1291" s="6" t="s">
        <v>10743</v>
      </c>
      <c r="L1291" t="s">
        <v>10744</v>
      </c>
      <c r="M1291" t="s">
        <v>10</v>
      </c>
      <c r="N1291" t="s">
        <v>10743</v>
      </c>
      <c r="Q1291" t="s">
        <v>42</v>
      </c>
      <c r="R1291" t="b">
        <v>1</v>
      </c>
      <c r="S1291" s="2">
        <v>41827</v>
      </c>
    </row>
    <row r="1292" spans="11:19" x14ac:dyDescent="0.35">
      <c r="K1292" s="6" t="s">
        <v>10745</v>
      </c>
      <c r="L1292" t="s">
        <v>72</v>
      </c>
      <c r="M1292" t="s">
        <v>10</v>
      </c>
      <c r="N1292" t="s">
        <v>10745</v>
      </c>
      <c r="Q1292" t="s">
        <v>42</v>
      </c>
      <c r="R1292" t="b">
        <v>1</v>
      </c>
      <c r="S1292" s="2">
        <v>41827</v>
      </c>
    </row>
    <row r="1293" spans="11:19" x14ac:dyDescent="0.35">
      <c r="K1293" s="6" t="s">
        <v>10747</v>
      </c>
      <c r="L1293" t="s">
        <v>10748</v>
      </c>
      <c r="M1293" t="s">
        <v>10</v>
      </c>
      <c r="N1293" t="s">
        <v>10747</v>
      </c>
      <c r="Q1293" t="s">
        <v>42</v>
      </c>
      <c r="R1293" t="b">
        <v>1</v>
      </c>
      <c r="S1293" s="2">
        <v>41827</v>
      </c>
    </row>
    <row r="1294" spans="11:19" x14ac:dyDescent="0.35">
      <c r="K1294" s="6" t="s">
        <v>10750</v>
      </c>
      <c r="L1294" t="s">
        <v>269</v>
      </c>
      <c r="M1294" t="s">
        <v>10</v>
      </c>
      <c r="N1294" t="s">
        <v>10750</v>
      </c>
      <c r="Q1294" t="s">
        <v>42</v>
      </c>
      <c r="R1294" t="b">
        <v>1</v>
      </c>
      <c r="S1294" s="2">
        <v>41827</v>
      </c>
    </row>
    <row r="1295" spans="11:19" x14ac:dyDescent="0.35">
      <c r="K1295" s="6" t="s">
        <v>10975</v>
      </c>
      <c r="L1295" t="s">
        <v>569</v>
      </c>
      <c r="M1295" t="s">
        <v>10</v>
      </c>
      <c r="N1295" t="s">
        <v>10975</v>
      </c>
      <c r="Q1295" t="s">
        <v>42</v>
      </c>
      <c r="R1295" t="b">
        <v>1</v>
      </c>
      <c r="S1295" s="2">
        <v>41827</v>
      </c>
    </row>
    <row r="1296" spans="11:19" x14ac:dyDescent="0.35">
      <c r="K1296" s="6" t="s">
        <v>10789</v>
      </c>
      <c r="L1296" t="s">
        <v>10790</v>
      </c>
      <c r="M1296" t="s">
        <v>10</v>
      </c>
      <c r="N1296" t="s">
        <v>10789</v>
      </c>
      <c r="Q1296" t="s">
        <v>42</v>
      </c>
      <c r="R1296" t="b">
        <v>1</v>
      </c>
      <c r="S1296" s="2">
        <v>41827</v>
      </c>
    </row>
    <row r="1297" spans="11:22" x14ac:dyDescent="0.35">
      <c r="K1297" s="6" t="s">
        <v>10753</v>
      </c>
      <c r="L1297" t="s">
        <v>78</v>
      </c>
      <c r="M1297" t="s">
        <v>10</v>
      </c>
      <c r="N1297" t="s">
        <v>10753</v>
      </c>
      <c r="Q1297" t="s">
        <v>42</v>
      </c>
      <c r="R1297" t="b">
        <v>1</v>
      </c>
      <c r="S1297" s="2">
        <v>41827</v>
      </c>
    </row>
    <row r="1298" spans="11:22" x14ac:dyDescent="0.35">
      <c r="K1298" s="6" t="s">
        <v>10755</v>
      </c>
      <c r="L1298" t="s">
        <v>280</v>
      </c>
      <c r="M1298" t="s">
        <v>10</v>
      </c>
      <c r="N1298" t="s">
        <v>10755</v>
      </c>
      <c r="Q1298" t="s">
        <v>42</v>
      </c>
      <c r="R1298" t="b">
        <v>1</v>
      </c>
      <c r="S1298" s="2">
        <v>41827</v>
      </c>
    </row>
    <row r="1299" spans="11:22" x14ac:dyDescent="0.35">
      <c r="K1299" s="6" t="s">
        <v>10760</v>
      </c>
      <c r="L1299" t="s">
        <v>10761</v>
      </c>
      <c r="M1299" t="s">
        <v>10</v>
      </c>
      <c r="N1299" t="s">
        <v>10760</v>
      </c>
      <c r="Q1299" t="s">
        <v>42</v>
      </c>
      <c r="R1299" t="b">
        <v>1</v>
      </c>
      <c r="S1299" s="2">
        <v>41827</v>
      </c>
    </row>
    <row r="1300" spans="11:22" x14ac:dyDescent="0.35">
      <c r="K1300" s="6" t="s">
        <v>10763</v>
      </c>
      <c r="L1300" t="s">
        <v>10764</v>
      </c>
      <c r="M1300" t="s">
        <v>10</v>
      </c>
      <c r="N1300" t="s">
        <v>10763</v>
      </c>
      <c r="Q1300" t="s">
        <v>42</v>
      </c>
      <c r="R1300" t="b">
        <v>1</v>
      </c>
      <c r="S1300" s="2">
        <v>41827</v>
      </c>
    </row>
    <row r="1301" spans="11:22" x14ac:dyDescent="0.35">
      <c r="K1301" s="6" t="s">
        <v>10759</v>
      </c>
      <c r="L1301" t="s">
        <v>294</v>
      </c>
      <c r="M1301" t="s">
        <v>10</v>
      </c>
      <c r="N1301" t="s">
        <v>10759</v>
      </c>
      <c r="Q1301" t="s">
        <v>42</v>
      </c>
      <c r="R1301" t="b">
        <v>1</v>
      </c>
      <c r="S1301" s="2">
        <v>41827</v>
      </c>
    </row>
    <row r="1302" spans="11:22" x14ac:dyDescent="0.35">
      <c r="K1302" s="6" t="s">
        <v>10773</v>
      </c>
      <c r="L1302" t="s">
        <v>10774</v>
      </c>
      <c r="M1302" t="s">
        <v>10</v>
      </c>
      <c r="N1302" t="s">
        <v>10773</v>
      </c>
      <c r="Q1302" t="s">
        <v>42</v>
      </c>
      <c r="R1302" t="b">
        <v>1</v>
      </c>
      <c r="S1302" s="2">
        <v>41827</v>
      </c>
    </row>
    <row r="1303" spans="11:22" x14ac:dyDescent="0.35">
      <c r="K1303" s="6" t="s">
        <v>10928</v>
      </c>
      <c r="L1303" t="s">
        <v>476</v>
      </c>
      <c r="M1303" t="s">
        <v>10</v>
      </c>
      <c r="N1303" t="s">
        <v>10928</v>
      </c>
      <c r="Q1303" t="s">
        <v>42</v>
      </c>
      <c r="R1303" t="b">
        <v>1</v>
      </c>
      <c r="S1303" s="2">
        <v>41827</v>
      </c>
    </row>
    <row r="1304" spans="11:22" x14ac:dyDescent="0.35">
      <c r="K1304" s="6" t="s">
        <v>10981</v>
      </c>
      <c r="L1304" t="s">
        <v>130</v>
      </c>
      <c r="M1304" t="s">
        <v>10</v>
      </c>
      <c r="N1304" t="s">
        <v>10981</v>
      </c>
      <c r="Q1304" t="s">
        <v>42</v>
      </c>
      <c r="R1304" t="b">
        <v>1</v>
      </c>
      <c r="S1304" s="2">
        <v>41827</v>
      </c>
    </row>
    <row r="1305" spans="11:22" x14ac:dyDescent="0.35">
      <c r="K1305" s="6" t="s">
        <v>10766</v>
      </c>
      <c r="L1305" t="s">
        <v>84</v>
      </c>
      <c r="M1305" t="s">
        <v>10</v>
      </c>
      <c r="N1305" t="s">
        <v>10766</v>
      </c>
      <c r="Q1305" t="s">
        <v>42</v>
      </c>
      <c r="R1305" t="b">
        <v>1</v>
      </c>
      <c r="S1305" s="2">
        <v>41827</v>
      </c>
    </row>
    <row r="1306" spans="11:22" x14ac:dyDescent="0.35">
      <c r="K1306" s="6" t="s">
        <v>10783</v>
      </c>
      <c r="L1306" t="s">
        <v>10784</v>
      </c>
      <c r="M1306" t="s">
        <v>10</v>
      </c>
      <c r="N1306" t="s">
        <v>10783</v>
      </c>
      <c r="Q1306" t="s">
        <v>42</v>
      </c>
      <c r="R1306" t="b">
        <v>1</v>
      </c>
      <c r="S1306" s="2">
        <v>41827</v>
      </c>
    </row>
    <row r="1307" spans="11:22" x14ac:dyDescent="0.35">
      <c r="K1307" s="6" t="s">
        <v>10771</v>
      </c>
      <c r="L1307" t="s">
        <v>10772</v>
      </c>
      <c r="M1307" t="s">
        <v>10</v>
      </c>
      <c r="N1307" t="s">
        <v>10771</v>
      </c>
      <c r="Q1307" t="s">
        <v>42</v>
      </c>
      <c r="R1307" t="b">
        <v>1</v>
      </c>
      <c r="S1307" s="2">
        <v>41827</v>
      </c>
    </row>
    <row r="1308" spans="11:22" x14ac:dyDescent="0.35">
      <c r="K1308" s="6" t="s">
        <v>10777</v>
      </c>
      <c r="L1308" t="s">
        <v>10778</v>
      </c>
      <c r="M1308" t="s">
        <v>10</v>
      </c>
      <c r="N1308" t="s">
        <v>10777</v>
      </c>
      <c r="Q1308" t="s">
        <v>42</v>
      </c>
      <c r="R1308" t="b">
        <v>1</v>
      </c>
      <c r="S1308" s="2">
        <v>41827</v>
      </c>
    </row>
    <row r="1309" spans="11:22" x14ac:dyDescent="0.35">
      <c r="K1309" s="6" t="s">
        <v>10779</v>
      </c>
      <c r="L1309" t="s">
        <v>10780</v>
      </c>
      <c r="M1309" t="s">
        <v>10</v>
      </c>
      <c r="N1309" t="s">
        <v>10779</v>
      </c>
      <c r="Q1309" t="s">
        <v>42</v>
      </c>
      <c r="R1309" t="b">
        <v>1</v>
      </c>
      <c r="S1309" s="2">
        <v>41827</v>
      </c>
      <c r="V1309" s="2">
        <v>42566</v>
      </c>
    </row>
    <row r="1310" spans="11:22" x14ac:dyDescent="0.35">
      <c r="K1310" s="6" t="s">
        <v>10781</v>
      </c>
      <c r="L1310" t="s">
        <v>10782</v>
      </c>
      <c r="M1310" t="s">
        <v>10</v>
      </c>
      <c r="N1310" t="s">
        <v>10781</v>
      </c>
      <c r="Q1310" t="s">
        <v>42</v>
      </c>
      <c r="R1310" t="b">
        <v>1</v>
      </c>
      <c r="S1310" s="2">
        <v>41827</v>
      </c>
    </row>
    <row r="1311" spans="11:22" x14ac:dyDescent="0.35">
      <c r="K1311" s="6" t="s">
        <v>10769</v>
      </c>
      <c r="L1311" t="s">
        <v>10770</v>
      </c>
      <c r="M1311" t="s">
        <v>10</v>
      </c>
      <c r="N1311" t="s">
        <v>10769</v>
      </c>
      <c r="Q1311" t="s">
        <v>42</v>
      </c>
      <c r="R1311" t="b">
        <v>1</v>
      </c>
      <c r="S1311" s="2">
        <v>41827</v>
      </c>
    </row>
    <row r="1312" spans="11:22" x14ac:dyDescent="0.35">
      <c r="K1312" s="6" t="s">
        <v>10787</v>
      </c>
      <c r="L1312" t="s">
        <v>10788</v>
      </c>
      <c r="M1312" t="s">
        <v>10</v>
      </c>
      <c r="N1312" t="s">
        <v>10787</v>
      </c>
      <c r="Q1312" t="s">
        <v>42</v>
      </c>
      <c r="R1312" t="b">
        <v>1</v>
      </c>
      <c r="S1312" s="2">
        <v>41827</v>
      </c>
    </row>
    <row r="1313" spans="11:19" x14ac:dyDescent="0.35">
      <c r="K1313" s="6" t="s">
        <v>10796</v>
      </c>
      <c r="L1313" t="s">
        <v>10797</v>
      </c>
      <c r="M1313" t="s">
        <v>10</v>
      </c>
      <c r="N1313" t="s">
        <v>10796</v>
      </c>
      <c r="Q1313" t="s">
        <v>42</v>
      </c>
      <c r="R1313" t="b">
        <v>1</v>
      </c>
      <c r="S1313" s="2">
        <v>41827</v>
      </c>
    </row>
    <row r="1314" spans="11:19" x14ac:dyDescent="0.35">
      <c r="K1314" s="6" t="s">
        <v>10794</v>
      </c>
      <c r="L1314" t="s">
        <v>10795</v>
      </c>
      <c r="M1314" t="s">
        <v>10</v>
      </c>
      <c r="N1314" t="s">
        <v>10794</v>
      </c>
      <c r="Q1314" t="s">
        <v>42</v>
      </c>
      <c r="R1314" t="b">
        <v>1</v>
      </c>
      <c r="S1314" s="2">
        <v>41827</v>
      </c>
    </row>
    <row r="1315" spans="11:19" x14ac:dyDescent="0.35">
      <c r="K1315" s="6" t="s">
        <v>10775</v>
      </c>
      <c r="L1315" t="s">
        <v>10776</v>
      </c>
      <c r="M1315" t="s">
        <v>10</v>
      </c>
      <c r="N1315" t="s">
        <v>10775</v>
      </c>
      <c r="Q1315" t="s">
        <v>42</v>
      </c>
      <c r="R1315" t="b">
        <v>1</v>
      </c>
      <c r="S1315" s="2">
        <v>41827</v>
      </c>
    </row>
    <row r="1316" spans="11:19" x14ac:dyDescent="0.35">
      <c r="K1316" s="6" t="s">
        <v>10785</v>
      </c>
      <c r="L1316" t="s">
        <v>10786</v>
      </c>
      <c r="M1316" t="s">
        <v>10</v>
      </c>
      <c r="N1316" t="s">
        <v>10785</v>
      </c>
      <c r="Q1316" t="s">
        <v>42</v>
      </c>
      <c r="R1316" t="b">
        <v>1</v>
      </c>
      <c r="S1316" s="2">
        <v>41827</v>
      </c>
    </row>
    <row r="1317" spans="11:19" x14ac:dyDescent="0.35">
      <c r="K1317" s="6" t="s">
        <v>10798</v>
      </c>
      <c r="L1317" t="s">
        <v>10799</v>
      </c>
      <c r="M1317" t="s">
        <v>10</v>
      </c>
      <c r="N1317" t="s">
        <v>10798</v>
      </c>
      <c r="Q1317" t="s">
        <v>42</v>
      </c>
      <c r="R1317" t="b">
        <v>1</v>
      </c>
      <c r="S1317" s="2">
        <v>41827</v>
      </c>
    </row>
    <row r="1318" spans="11:19" x14ac:dyDescent="0.35">
      <c r="K1318" s="6" t="s">
        <v>10800</v>
      </c>
      <c r="L1318" t="s">
        <v>10801</v>
      </c>
      <c r="M1318" t="s">
        <v>10</v>
      </c>
      <c r="N1318" t="s">
        <v>10800</v>
      </c>
      <c r="Q1318" t="s">
        <v>42</v>
      </c>
      <c r="R1318" t="b">
        <v>1</v>
      </c>
      <c r="S1318" s="2">
        <v>41827</v>
      </c>
    </row>
    <row r="1319" spans="11:19" x14ac:dyDescent="0.35">
      <c r="K1319" s="6" t="s">
        <v>10810</v>
      </c>
      <c r="L1319" t="s">
        <v>10811</v>
      </c>
      <c r="M1319" t="s">
        <v>10</v>
      </c>
      <c r="N1319" t="s">
        <v>10810</v>
      </c>
      <c r="Q1319" t="s">
        <v>42</v>
      </c>
      <c r="R1319" t="b">
        <v>1</v>
      </c>
      <c r="S1319" s="2">
        <v>41827</v>
      </c>
    </row>
    <row r="1320" spans="11:19" x14ac:dyDescent="0.35">
      <c r="K1320" s="6" t="s">
        <v>10804</v>
      </c>
      <c r="L1320" t="s">
        <v>10805</v>
      </c>
      <c r="M1320" t="s">
        <v>10</v>
      </c>
      <c r="N1320" t="s">
        <v>10804</v>
      </c>
      <c r="Q1320" t="s">
        <v>42</v>
      </c>
      <c r="R1320" t="b">
        <v>1</v>
      </c>
      <c r="S1320" s="2">
        <v>41827</v>
      </c>
    </row>
    <row r="1321" spans="11:19" x14ac:dyDescent="0.35">
      <c r="K1321" s="6" t="s">
        <v>10806</v>
      </c>
      <c r="L1321" t="s">
        <v>10807</v>
      </c>
      <c r="M1321" t="s">
        <v>10</v>
      </c>
      <c r="N1321" t="s">
        <v>10806</v>
      </c>
      <c r="Q1321" t="s">
        <v>42</v>
      </c>
      <c r="R1321" t="b">
        <v>1</v>
      </c>
      <c r="S1321" s="2">
        <v>41827</v>
      </c>
    </row>
    <row r="1322" spans="11:19" x14ac:dyDescent="0.35">
      <c r="K1322" s="6" t="s">
        <v>10802</v>
      </c>
      <c r="L1322" t="s">
        <v>10803</v>
      </c>
      <c r="M1322" t="s">
        <v>10</v>
      </c>
      <c r="N1322" t="s">
        <v>10802</v>
      </c>
      <c r="Q1322" t="s">
        <v>42</v>
      </c>
      <c r="R1322" t="b">
        <v>1</v>
      </c>
      <c r="S1322" s="2">
        <v>41827</v>
      </c>
    </row>
    <row r="1323" spans="11:19" x14ac:dyDescent="0.35">
      <c r="K1323" s="6" t="s">
        <v>10820</v>
      </c>
      <c r="L1323" t="s">
        <v>338</v>
      </c>
      <c r="M1323" t="s">
        <v>10</v>
      </c>
      <c r="N1323" t="s">
        <v>10820</v>
      </c>
      <c r="Q1323" t="s">
        <v>42</v>
      </c>
      <c r="R1323" t="b">
        <v>1</v>
      </c>
      <c r="S1323" s="2">
        <v>41827</v>
      </c>
    </row>
    <row r="1324" spans="11:19" x14ac:dyDescent="0.35">
      <c r="K1324" s="6" t="s">
        <v>10814</v>
      </c>
      <c r="L1324" t="s">
        <v>86</v>
      </c>
      <c r="M1324" t="s">
        <v>10</v>
      </c>
      <c r="N1324" t="s">
        <v>10814</v>
      </c>
      <c r="Q1324" t="s">
        <v>42</v>
      </c>
      <c r="R1324" t="b">
        <v>1</v>
      </c>
      <c r="S1324" s="2">
        <v>41827</v>
      </c>
    </row>
    <row r="1325" spans="11:19" x14ac:dyDescent="0.35">
      <c r="K1325" s="6" t="s">
        <v>10824</v>
      </c>
      <c r="L1325" t="s">
        <v>344</v>
      </c>
      <c r="M1325" t="s">
        <v>10</v>
      </c>
      <c r="N1325" t="s">
        <v>10824</v>
      </c>
      <c r="Q1325" t="s">
        <v>42</v>
      </c>
      <c r="R1325" t="b">
        <v>1</v>
      </c>
      <c r="S1325" s="2">
        <v>41827</v>
      </c>
    </row>
    <row r="1326" spans="11:19" x14ac:dyDescent="0.35">
      <c r="K1326" s="6" t="s">
        <v>10822</v>
      </c>
      <c r="L1326" t="s">
        <v>10823</v>
      </c>
      <c r="M1326" t="s">
        <v>10</v>
      </c>
      <c r="N1326" t="s">
        <v>10822</v>
      </c>
      <c r="Q1326" t="s">
        <v>42</v>
      </c>
      <c r="R1326" t="b">
        <v>1</v>
      </c>
      <c r="S1326" s="2">
        <v>41827</v>
      </c>
    </row>
    <row r="1327" spans="11:19" x14ac:dyDescent="0.35">
      <c r="K1327" s="6" t="s">
        <v>10818</v>
      </c>
      <c r="L1327" t="s">
        <v>10819</v>
      </c>
      <c r="M1327" t="s">
        <v>10</v>
      </c>
      <c r="N1327" t="s">
        <v>10818</v>
      </c>
      <c r="Q1327" t="s">
        <v>42</v>
      </c>
      <c r="R1327" t="b">
        <v>1</v>
      </c>
      <c r="S1327" s="2">
        <v>41827</v>
      </c>
    </row>
    <row r="1328" spans="11:19" x14ac:dyDescent="0.35">
      <c r="K1328" s="6" t="s">
        <v>10817</v>
      </c>
      <c r="L1328" t="s">
        <v>336</v>
      </c>
      <c r="M1328" t="s">
        <v>10</v>
      </c>
      <c r="N1328" t="s">
        <v>10817</v>
      </c>
      <c r="Q1328" t="s">
        <v>42</v>
      </c>
      <c r="R1328" t="b">
        <v>1</v>
      </c>
      <c r="S1328" s="2">
        <v>41827</v>
      </c>
    </row>
    <row r="1329" spans="11:19" x14ac:dyDescent="0.35">
      <c r="K1329" s="6" t="s">
        <v>10829</v>
      </c>
      <c r="L1329" t="s">
        <v>10830</v>
      </c>
      <c r="M1329" t="s">
        <v>10</v>
      </c>
      <c r="N1329" t="s">
        <v>10829</v>
      </c>
      <c r="Q1329" t="s">
        <v>42</v>
      </c>
      <c r="R1329" t="b">
        <v>1</v>
      </c>
      <c r="S1329" s="2">
        <v>41827</v>
      </c>
    </row>
    <row r="1330" spans="11:19" x14ac:dyDescent="0.35">
      <c r="K1330" s="6" t="s">
        <v>10833</v>
      </c>
      <c r="L1330" t="s">
        <v>10834</v>
      </c>
      <c r="M1330" t="s">
        <v>10</v>
      </c>
      <c r="N1330" t="s">
        <v>10833</v>
      </c>
      <c r="Q1330" t="s">
        <v>42</v>
      </c>
      <c r="R1330" t="b">
        <v>1</v>
      </c>
      <c r="S1330" s="2">
        <v>41827</v>
      </c>
    </row>
    <row r="1331" spans="11:19" x14ac:dyDescent="0.35">
      <c r="K1331" s="6" t="s">
        <v>10827</v>
      </c>
      <c r="L1331" t="s">
        <v>10828</v>
      </c>
      <c r="M1331" t="s">
        <v>10</v>
      </c>
      <c r="N1331" t="s">
        <v>10827</v>
      </c>
      <c r="Q1331" t="s">
        <v>42</v>
      </c>
      <c r="R1331" t="b">
        <v>1</v>
      </c>
      <c r="S1331" s="2">
        <v>41827</v>
      </c>
    </row>
    <row r="1332" spans="11:19" x14ac:dyDescent="0.35">
      <c r="K1332" s="6" t="s">
        <v>10831</v>
      </c>
      <c r="L1332" t="s">
        <v>10832</v>
      </c>
      <c r="M1332" t="s">
        <v>10</v>
      </c>
      <c r="N1332" t="s">
        <v>10831</v>
      </c>
      <c r="Q1332" t="s">
        <v>42</v>
      </c>
      <c r="R1332" t="b">
        <v>1</v>
      </c>
      <c r="S1332" s="2">
        <v>41827</v>
      </c>
    </row>
    <row r="1333" spans="11:19" x14ac:dyDescent="0.35">
      <c r="K1333" s="6" t="s">
        <v>10855</v>
      </c>
      <c r="L1333" t="s">
        <v>10856</v>
      </c>
      <c r="M1333" t="s">
        <v>10</v>
      </c>
      <c r="N1333" t="s">
        <v>10855</v>
      </c>
      <c r="Q1333" t="s">
        <v>42</v>
      </c>
      <c r="R1333" t="b">
        <v>1</v>
      </c>
      <c r="S1333" s="2">
        <v>41827</v>
      </c>
    </row>
    <row r="1334" spans="11:19" x14ac:dyDescent="0.35">
      <c r="K1334" s="6" t="s">
        <v>10835</v>
      </c>
      <c r="L1334" t="s">
        <v>10836</v>
      </c>
      <c r="M1334" t="s">
        <v>10</v>
      </c>
      <c r="N1334" t="s">
        <v>10835</v>
      </c>
      <c r="Q1334" t="s">
        <v>42</v>
      </c>
      <c r="R1334" t="b">
        <v>1</v>
      </c>
      <c r="S1334" s="2">
        <v>41827</v>
      </c>
    </row>
    <row r="1335" spans="11:19" x14ac:dyDescent="0.35">
      <c r="K1335" s="6" t="s">
        <v>10841</v>
      </c>
      <c r="L1335" t="s">
        <v>10842</v>
      </c>
      <c r="M1335" t="s">
        <v>10</v>
      </c>
      <c r="N1335" t="s">
        <v>10841</v>
      </c>
      <c r="Q1335" t="s">
        <v>42</v>
      </c>
      <c r="R1335" t="b">
        <v>1</v>
      </c>
      <c r="S1335" s="2">
        <v>41827</v>
      </c>
    </row>
    <row r="1336" spans="11:19" x14ac:dyDescent="0.35">
      <c r="K1336" s="6" t="s">
        <v>10847</v>
      </c>
      <c r="L1336" t="s">
        <v>10848</v>
      </c>
      <c r="M1336" t="s">
        <v>10</v>
      </c>
      <c r="N1336" t="s">
        <v>10847</v>
      </c>
      <c r="Q1336" t="s">
        <v>42</v>
      </c>
      <c r="R1336" t="b">
        <v>1</v>
      </c>
      <c r="S1336" s="2">
        <v>41827</v>
      </c>
    </row>
    <row r="1337" spans="11:19" x14ac:dyDescent="0.35">
      <c r="K1337" s="6" t="s">
        <v>10849</v>
      </c>
      <c r="L1337" t="s">
        <v>10850</v>
      </c>
      <c r="M1337" t="s">
        <v>10</v>
      </c>
      <c r="N1337" t="s">
        <v>10849</v>
      </c>
      <c r="Q1337" t="s">
        <v>42</v>
      </c>
      <c r="R1337" t="b">
        <v>1</v>
      </c>
      <c r="S1337" s="2">
        <v>41827</v>
      </c>
    </row>
    <row r="1338" spans="11:19" x14ac:dyDescent="0.35">
      <c r="K1338" s="6" t="s">
        <v>11021</v>
      </c>
      <c r="L1338" t="s">
        <v>685</v>
      </c>
      <c r="M1338" t="s">
        <v>10</v>
      </c>
      <c r="N1338" t="s">
        <v>11021</v>
      </c>
      <c r="Q1338" t="s">
        <v>42</v>
      </c>
      <c r="R1338" t="b">
        <v>1</v>
      </c>
      <c r="S1338" s="2">
        <v>42931</v>
      </c>
    </row>
    <row r="1339" spans="11:19" x14ac:dyDescent="0.35">
      <c r="K1339" s="6" t="s">
        <v>10851</v>
      </c>
      <c r="L1339" t="s">
        <v>10852</v>
      </c>
      <c r="M1339" t="s">
        <v>10</v>
      </c>
      <c r="N1339" t="s">
        <v>10851</v>
      </c>
      <c r="Q1339" t="s">
        <v>42</v>
      </c>
      <c r="R1339" t="b">
        <v>1</v>
      </c>
      <c r="S1339" s="2">
        <v>41827</v>
      </c>
    </row>
    <row r="1340" spans="11:19" x14ac:dyDescent="0.35">
      <c r="K1340" s="6" t="s">
        <v>10837</v>
      </c>
      <c r="L1340" t="s">
        <v>10838</v>
      </c>
      <c r="M1340" t="s">
        <v>10</v>
      </c>
      <c r="N1340" t="s">
        <v>10837</v>
      </c>
      <c r="Q1340" t="s">
        <v>42</v>
      </c>
      <c r="R1340" t="b">
        <v>1</v>
      </c>
      <c r="S1340" s="2">
        <v>41827</v>
      </c>
    </row>
    <row r="1341" spans="11:19" x14ac:dyDescent="0.35">
      <c r="K1341" s="6" t="s">
        <v>10857</v>
      </c>
      <c r="L1341" t="s">
        <v>88</v>
      </c>
      <c r="M1341" t="s">
        <v>10</v>
      </c>
      <c r="N1341" t="s">
        <v>10857</v>
      </c>
      <c r="Q1341" t="s">
        <v>42</v>
      </c>
      <c r="R1341" t="b">
        <v>1</v>
      </c>
      <c r="S1341" s="2">
        <v>41827</v>
      </c>
    </row>
    <row r="1342" spans="11:19" x14ac:dyDescent="0.35">
      <c r="K1342" s="6" t="s">
        <v>10858</v>
      </c>
      <c r="L1342" t="s">
        <v>90</v>
      </c>
      <c r="M1342" t="s">
        <v>10</v>
      </c>
      <c r="N1342" t="s">
        <v>10858</v>
      </c>
      <c r="Q1342" t="s">
        <v>42</v>
      </c>
      <c r="R1342" t="b">
        <v>1</v>
      </c>
      <c r="S1342" s="2">
        <v>41827</v>
      </c>
    </row>
    <row r="1343" spans="11:19" x14ac:dyDescent="0.35">
      <c r="K1343" s="6" t="s">
        <v>10864</v>
      </c>
      <c r="L1343" t="s">
        <v>386</v>
      </c>
      <c r="M1343" t="s">
        <v>10</v>
      </c>
      <c r="N1343" t="s">
        <v>10864</v>
      </c>
      <c r="Q1343" t="s">
        <v>42</v>
      </c>
      <c r="R1343" t="b">
        <v>1</v>
      </c>
      <c r="S1343" s="2">
        <v>41827</v>
      </c>
    </row>
    <row r="1344" spans="11:19" x14ac:dyDescent="0.35">
      <c r="K1344" s="6" t="s">
        <v>10863</v>
      </c>
      <c r="L1344" t="s">
        <v>384</v>
      </c>
      <c r="M1344" t="s">
        <v>10</v>
      </c>
      <c r="N1344" t="s">
        <v>10863</v>
      </c>
      <c r="Q1344" t="s">
        <v>42</v>
      </c>
      <c r="R1344" t="b">
        <v>1</v>
      </c>
      <c r="S1344" s="2">
        <v>41827</v>
      </c>
    </row>
    <row r="1345" spans="11:22" x14ac:dyDescent="0.35">
      <c r="K1345" s="6" t="s">
        <v>10869</v>
      </c>
      <c r="L1345" t="s">
        <v>395</v>
      </c>
      <c r="M1345" t="s">
        <v>10</v>
      </c>
      <c r="N1345" t="s">
        <v>10869</v>
      </c>
      <c r="Q1345" t="s">
        <v>42</v>
      </c>
      <c r="R1345" t="b">
        <v>1</v>
      </c>
      <c r="S1345" s="2">
        <v>41827</v>
      </c>
    </row>
    <row r="1346" spans="11:22" x14ac:dyDescent="0.35">
      <c r="K1346" s="6" t="s">
        <v>10860</v>
      </c>
      <c r="L1346" t="s">
        <v>372</v>
      </c>
      <c r="M1346" t="s">
        <v>10</v>
      </c>
      <c r="N1346" t="s">
        <v>10860</v>
      </c>
      <c r="Q1346" t="s">
        <v>42</v>
      </c>
      <c r="R1346" t="b">
        <v>1</v>
      </c>
      <c r="S1346" s="2">
        <v>41827</v>
      </c>
    </row>
    <row r="1347" spans="11:22" x14ac:dyDescent="0.35">
      <c r="K1347" s="6" t="s">
        <v>10889</v>
      </c>
      <c r="L1347" t="s">
        <v>10890</v>
      </c>
      <c r="M1347" t="s">
        <v>10</v>
      </c>
      <c r="N1347" t="s">
        <v>10889</v>
      </c>
      <c r="Q1347" t="s">
        <v>42</v>
      </c>
      <c r="R1347" t="b">
        <v>1</v>
      </c>
      <c r="S1347" s="2">
        <v>41827</v>
      </c>
    </row>
    <row r="1348" spans="11:22" x14ac:dyDescent="0.35">
      <c r="K1348" s="6" t="s">
        <v>10882</v>
      </c>
      <c r="L1348" t="s">
        <v>10883</v>
      </c>
      <c r="M1348" t="s">
        <v>10</v>
      </c>
      <c r="N1348" t="s">
        <v>10882</v>
      </c>
      <c r="Q1348" t="s">
        <v>42</v>
      </c>
      <c r="R1348" t="b">
        <v>1</v>
      </c>
      <c r="S1348" s="2">
        <v>41827</v>
      </c>
      <c r="V1348" s="2">
        <v>44392</v>
      </c>
    </row>
    <row r="1349" spans="11:22" x14ac:dyDescent="0.35">
      <c r="K1349" s="6" t="s">
        <v>10878</v>
      </c>
      <c r="L1349" t="s">
        <v>10879</v>
      </c>
      <c r="M1349" t="s">
        <v>10</v>
      </c>
      <c r="N1349" t="s">
        <v>10878</v>
      </c>
      <c r="Q1349" t="s">
        <v>42</v>
      </c>
      <c r="R1349" t="b">
        <v>1</v>
      </c>
      <c r="S1349" s="2">
        <v>41827</v>
      </c>
    </row>
    <row r="1350" spans="11:22" x14ac:dyDescent="0.35">
      <c r="K1350" s="6" t="s">
        <v>10902</v>
      </c>
      <c r="L1350" t="s">
        <v>10903</v>
      </c>
      <c r="M1350" t="s">
        <v>10</v>
      </c>
      <c r="N1350" t="s">
        <v>10902</v>
      </c>
      <c r="Q1350" t="s">
        <v>42</v>
      </c>
      <c r="R1350" t="b">
        <v>1</v>
      </c>
      <c r="S1350" s="2">
        <v>41827</v>
      </c>
    </row>
    <row r="1351" spans="11:22" x14ac:dyDescent="0.35">
      <c r="K1351" s="6" t="s">
        <v>10905</v>
      </c>
      <c r="L1351" t="s">
        <v>10906</v>
      </c>
      <c r="M1351" t="s">
        <v>10</v>
      </c>
      <c r="N1351" t="s">
        <v>10905</v>
      </c>
      <c r="Q1351" t="s">
        <v>42</v>
      </c>
      <c r="R1351" t="b">
        <v>1</v>
      </c>
      <c r="S1351" s="2">
        <v>41827</v>
      </c>
    </row>
    <row r="1352" spans="11:22" x14ac:dyDescent="0.35">
      <c r="K1352" s="6" t="s">
        <v>10900</v>
      </c>
      <c r="L1352" t="s">
        <v>10901</v>
      </c>
      <c r="M1352" t="s">
        <v>10</v>
      </c>
      <c r="N1352" t="s">
        <v>10900</v>
      </c>
      <c r="Q1352" t="s">
        <v>42</v>
      </c>
      <c r="R1352" t="b">
        <v>1</v>
      </c>
      <c r="S1352" s="2">
        <v>41827</v>
      </c>
    </row>
    <row r="1353" spans="11:22" x14ac:dyDescent="0.35">
      <c r="K1353" s="6" t="s">
        <v>10884</v>
      </c>
      <c r="L1353" t="s">
        <v>10885</v>
      </c>
      <c r="M1353" t="s">
        <v>10</v>
      </c>
      <c r="N1353" t="s">
        <v>10884</v>
      </c>
      <c r="Q1353" t="s">
        <v>42</v>
      </c>
      <c r="R1353" t="b">
        <v>1</v>
      </c>
      <c r="S1353" s="2">
        <v>41827</v>
      </c>
    </row>
    <row r="1354" spans="11:22" x14ac:dyDescent="0.35">
      <c r="K1354" s="6" t="s">
        <v>10880</v>
      </c>
      <c r="L1354" t="s">
        <v>10881</v>
      </c>
      <c r="M1354" t="s">
        <v>10</v>
      </c>
      <c r="N1354" t="s">
        <v>10880</v>
      </c>
      <c r="Q1354" t="s">
        <v>42</v>
      </c>
      <c r="R1354" t="b">
        <v>1</v>
      </c>
      <c r="S1354" s="2">
        <v>41827</v>
      </c>
    </row>
    <row r="1355" spans="11:22" x14ac:dyDescent="0.35">
      <c r="K1355" s="6" t="s">
        <v>10892</v>
      </c>
      <c r="L1355" t="s">
        <v>10893</v>
      </c>
      <c r="M1355" t="s">
        <v>10</v>
      </c>
      <c r="N1355" t="s">
        <v>10892</v>
      </c>
      <c r="Q1355" t="s">
        <v>42</v>
      </c>
      <c r="R1355" t="b">
        <v>1</v>
      </c>
      <c r="S1355" s="2">
        <v>41827</v>
      </c>
    </row>
    <row r="1356" spans="11:22" x14ac:dyDescent="0.35">
      <c r="K1356" s="6" t="s">
        <v>10894</v>
      </c>
      <c r="L1356" t="s">
        <v>10895</v>
      </c>
      <c r="M1356" t="s">
        <v>10</v>
      </c>
      <c r="N1356" t="s">
        <v>10894</v>
      </c>
      <c r="Q1356" t="s">
        <v>42</v>
      </c>
      <c r="R1356" t="b">
        <v>1</v>
      </c>
      <c r="S1356" s="2">
        <v>41827</v>
      </c>
    </row>
    <row r="1357" spans="11:22" x14ac:dyDescent="0.35">
      <c r="K1357" s="6" t="s">
        <v>10898</v>
      </c>
      <c r="L1357" t="s">
        <v>10899</v>
      </c>
      <c r="M1357" t="s">
        <v>10</v>
      </c>
      <c r="N1357" t="s">
        <v>10898</v>
      </c>
      <c r="Q1357" t="s">
        <v>42</v>
      </c>
      <c r="R1357" t="b">
        <v>1</v>
      </c>
      <c r="S1357" s="2">
        <v>41827</v>
      </c>
    </row>
    <row r="1358" spans="11:22" x14ac:dyDescent="0.35">
      <c r="K1358" s="6" t="s">
        <v>11023</v>
      </c>
      <c r="L1358" t="s">
        <v>749</v>
      </c>
      <c r="M1358" t="s">
        <v>10</v>
      </c>
      <c r="N1358" t="s">
        <v>11023</v>
      </c>
      <c r="Q1358" t="s">
        <v>42</v>
      </c>
      <c r="R1358" t="b">
        <v>1</v>
      </c>
      <c r="S1358" s="2">
        <v>41827</v>
      </c>
    </row>
    <row r="1359" spans="11:22" x14ac:dyDescent="0.35">
      <c r="K1359" s="6" t="s">
        <v>10904</v>
      </c>
      <c r="L1359" t="s">
        <v>409</v>
      </c>
      <c r="M1359" t="s">
        <v>10</v>
      </c>
      <c r="N1359" t="s">
        <v>10904</v>
      </c>
      <c r="Q1359" t="s">
        <v>42</v>
      </c>
      <c r="R1359" t="b">
        <v>1</v>
      </c>
      <c r="S1359" s="2">
        <v>41827</v>
      </c>
    </row>
    <row r="1360" spans="11:22" x14ac:dyDescent="0.35">
      <c r="K1360" s="6" t="s">
        <v>10762</v>
      </c>
      <c r="L1360" t="s">
        <v>296</v>
      </c>
      <c r="M1360" t="s">
        <v>10</v>
      </c>
      <c r="N1360" t="s">
        <v>10762</v>
      </c>
      <c r="Q1360" t="s">
        <v>42</v>
      </c>
      <c r="R1360" t="b">
        <v>1</v>
      </c>
      <c r="S1360" s="2">
        <v>41827</v>
      </c>
    </row>
    <row r="1361" spans="11:19" x14ac:dyDescent="0.35">
      <c r="K1361" s="6" t="s">
        <v>10873</v>
      </c>
      <c r="L1361" t="s">
        <v>10874</v>
      </c>
      <c r="M1361" t="s">
        <v>10</v>
      </c>
      <c r="N1361" t="s">
        <v>10873</v>
      </c>
      <c r="Q1361" t="s">
        <v>42</v>
      </c>
      <c r="R1361" t="b">
        <v>1</v>
      </c>
      <c r="S1361" s="2">
        <v>41827</v>
      </c>
    </row>
    <row r="1362" spans="11:19" x14ac:dyDescent="0.35">
      <c r="K1362" s="6" t="s">
        <v>10887</v>
      </c>
      <c r="L1362" t="s">
        <v>10888</v>
      </c>
      <c r="M1362" t="s">
        <v>10</v>
      </c>
      <c r="N1362" t="s">
        <v>10887</v>
      </c>
      <c r="Q1362" t="s">
        <v>42</v>
      </c>
      <c r="R1362" t="b">
        <v>1</v>
      </c>
      <c r="S1362" s="2">
        <v>41827</v>
      </c>
    </row>
    <row r="1363" spans="11:19" x14ac:dyDescent="0.35">
      <c r="K1363" s="6" t="s">
        <v>10875</v>
      </c>
      <c r="L1363" t="s">
        <v>399</v>
      </c>
      <c r="M1363" t="s">
        <v>10</v>
      </c>
      <c r="N1363" t="s">
        <v>10875</v>
      </c>
      <c r="Q1363" t="s">
        <v>42</v>
      </c>
      <c r="R1363" t="b">
        <v>1</v>
      </c>
      <c r="S1363" s="2">
        <v>41827</v>
      </c>
    </row>
    <row r="1364" spans="11:19" x14ac:dyDescent="0.35">
      <c r="K1364" s="6" t="s">
        <v>10896</v>
      </c>
      <c r="L1364" t="s">
        <v>405</v>
      </c>
      <c r="M1364" t="s">
        <v>10</v>
      </c>
      <c r="N1364" t="s">
        <v>10896</v>
      </c>
      <c r="Q1364" t="s">
        <v>42</v>
      </c>
      <c r="R1364" t="b">
        <v>1</v>
      </c>
      <c r="S1364" s="2">
        <v>41827</v>
      </c>
    </row>
    <row r="1365" spans="11:19" x14ac:dyDescent="0.35">
      <c r="K1365" s="6" t="s">
        <v>10870</v>
      </c>
      <c r="L1365" t="s">
        <v>10871</v>
      </c>
      <c r="M1365" t="s">
        <v>10</v>
      </c>
      <c r="N1365" t="s">
        <v>10870</v>
      </c>
      <c r="Q1365" t="s">
        <v>42</v>
      </c>
      <c r="R1365" t="b">
        <v>1</v>
      </c>
      <c r="S1365" s="2">
        <v>41827</v>
      </c>
    </row>
    <row r="1366" spans="11:19" x14ac:dyDescent="0.35">
      <c r="K1366" s="6" t="s">
        <v>10907</v>
      </c>
      <c r="L1366" t="s">
        <v>411</v>
      </c>
      <c r="M1366" t="s">
        <v>10</v>
      </c>
      <c r="N1366" t="s">
        <v>10907</v>
      </c>
      <c r="Q1366" t="s">
        <v>42</v>
      </c>
      <c r="R1366" t="b">
        <v>1</v>
      </c>
      <c r="S1366" s="2">
        <v>41827</v>
      </c>
    </row>
    <row r="1367" spans="11:19" x14ac:dyDescent="0.35">
      <c r="K1367" s="6" t="s">
        <v>10886</v>
      </c>
      <c r="L1367" t="s">
        <v>401</v>
      </c>
      <c r="M1367" t="s">
        <v>10</v>
      </c>
      <c r="N1367" t="s">
        <v>10886</v>
      </c>
      <c r="Q1367" t="s">
        <v>42</v>
      </c>
      <c r="R1367" t="b">
        <v>1</v>
      </c>
      <c r="S1367" s="2">
        <v>41827</v>
      </c>
    </row>
    <row r="1368" spans="11:19" x14ac:dyDescent="0.35">
      <c r="K1368" s="6" t="s">
        <v>10908</v>
      </c>
      <c r="L1368" t="s">
        <v>99</v>
      </c>
      <c r="M1368" t="s">
        <v>10</v>
      </c>
      <c r="N1368" t="s">
        <v>10908</v>
      </c>
      <c r="Q1368" t="s">
        <v>42</v>
      </c>
      <c r="R1368" t="b">
        <v>1</v>
      </c>
      <c r="S1368" s="2">
        <v>41827</v>
      </c>
    </row>
    <row r="1369" spans="11:19" x14ac:dyDescent="0.35">
      <c r="K1369" s="6" t="s">
        <v>10921</v>
      </c>
      <c r="L1369" t="s">
        <v>427</v>
      </c>
      <c r="M1369" t="s">
        <v>10</v>
      </c>
      <c r="N1369" t="s">
        <v>10921</v>
      </c>
      <c r="Q1369" t="s">
        <v>42</v>
      </c>
      <c r="R1369" t="b">
        <v>1</v>
      </c>
      <c r="S1369" s="2">
        <v>41827</v>
      </c>
    </row>
    <row r="1370" spans="11:19" x14ac:dyDescent="0.35">
      <c r="K1370" s="6" t="s">
        <v>10920</v>
      </c>
      <c r="L1370" t="s">
        <v>425</v>
      </c>
      <c r="M1370" t="s">
        <v>10</v>
      </c>
      <c r="N1370" t="s">
        <v>10920</v>
      </c>
      <c r="Q1370" t="s">
        <v>42</v>
      </c>
      <c r="R1370" t="b">
        <v>1</v>
      </c>
      <c r="S1370" s="2">
        <v>41827</v>
      </c>
    </row>
    <row r="1371" spans="11:19" x14ac:dyDescent="0.35">
      <c r="K1371" s="6" t="s">
        <v>10909</v>
      </c>
      <c r="L1371" t="s">
        <v>103</v>
      </c>
      <c r="M1371" t="s">
        <v>10</v>
      </c>
      <c r="N1371" t="s">
        <v>10909</v>
      </c>
      <c r="Q1371" t="s">
        <v>42</v>
      </c>
      <c r="R1371" t="b">
        <v>1</v>
      </c>
      <c r="S1371" s="2">
        <v>41827</v>
      </c>
    </row>
    <row r="1372" spans="11:19" x14ac:dyDescent="0.35">
      <c r="K1372" s="6" t="s">
        <v>10923</v>
      </c>
      <c r="L1372" t="s">
        <v>438</v>
      </c>
      <c r="M1372" t="s">
        <v>10</v>
      </c>
      <c r="N1372" t="s">
        <v>10923</v>
      </c>
      <c r="Q1372" t="s">
        <v>42</v>
      </c>
      <c r="R1372" t="b">
        <v>1</v>
      </c>
      <c r="S1372" s="2">
        <v>41827</v>
      </c>
    </row>
    <row r="1373" spans="11:19" x14ac:dyDescent="0.35">
      <c r="K1373" s="6" t="s">
        <v>10914</v>
      </c>
      <c r="L1373" t="s">
        <v>10915</v>
      </c>
      <c r="M1373" t="s">
        <v>10</v>
      </c>
      <c r="N1373" t="s">
        <v>10914</v>
      </c>
      <c r="Q1373" t="s">
        <v>42</v>
      </c>
      <c r="R1373" t="b">
        <v>1</v>
      </c>
      <c r="S1373" s="2">
        <v>41827</v>
      </c>
    </row>
    <row r="1374" spans="11:19" x14ac:dyDescent="0.35">
      <c r="K1374" s="6" t="s">
        <v>10910</v>
      </c>
      <c r="L1374" t="s">
        <v>415</v>
      </c>
      <c r="M1374" t="s">
        <v>10</v>
      </c>
      <c r="N1374" t="s">
        <v>10910</v>
      </c>
      <c r="Q1374" t="s">
        <v>42</v>
      </c>
      <c r="R1374" t="b">
        <v>1</v>
      </c>
      <c r="S1374" s="2">
        <v>41827</v>
      </c>
    </row>
    <row r="1375" spans="11:19" x14ac:dyDescent="0.35">
      <c r="K1375" s="6" t="s">
        <v>10912</v>
      </c>
      <c r="L1375" t="s">
        <v>10913</v>
      </c>
      <c r="M1375" t="s">
        <v>10</v>
      </c>
      <c r="N1375" t="s">
        <v>10912</v>
      </c>
      <c r="Q1375" t="s">
        <v>42</v>
      </c>
      <c r="R1375" t="b">
        <v>1</v>
      </c>
      <c r="S1375" s="2">
        <v>41827</v>
      </c>
    </row>
    <row r="1376" spans="11:19" x14ac:dyDescent="0.35">
      <c r="K1376" s="6" t="s">
        <v>10922</v>
      </c>
      <c r="L1376" t="s">
        <v>107</v>
      </c>
      <c r="M1376" t="s">
        <v>10</v>
      </c>
      <c r="N1376" t="s">
        <v>10922</v>
      </c>
      <c r="Q1376" t="s">
        <v>42</v>
      </c>
      <c r="R1376" t="b">
        <v>1</v>
      </c>
      <c r="S1376" s="2">
        <v>41827</v>
      </c>
    </row>
    <row r="1377" spans="11:22" x14ac:dyDescent="0.35">
      <c r="K1377" s="6" t="s">
        <v>10911</v>
      </c>
      <c r="L1377" t="s">
        <v>417</v>
      </c>
      <c r="M1377" t="s">
        <v>10</v>
      </c>
      <c r="N1377" t="s">
        <v>10911</v>
      </c>
      <c r="Q1377" t="s">
        <v>42</v>
      </c>
      <c r="R1377" t="b">
        <v>1</v>
      </c>
      <c r="S1377" s="2">
        <v>41827</v>
      </c>
    </row>
    <row r="1378" spans="11:22" x14ac:dyDescent="0.35">
      <c r="K1378" s="6" t="s">
        <v>10891</v>
      </c>
      <c r="L1378" t="s">
        <v>403</v>
      </c>
      <c r="M1378" t="s">
        <v>10</v>
      </c>
      <c r="N1378" t="s">
        <v>10891</v>
      </c>
      <c r="Q1378" t="s">
        <v>42</v>
      </c>
      <c r="R1378" t="b">
        <v>1</v>
      </c>
      <c r="S1378" s="2">
        <v>41827</v>
      </c>
    </row>
    <row r="1379" spans="11:22" x14ac:dyDescent="0.35">
      <c r="K1379" s="6" t="s">
        <v>10924</v>
      </c>
      <c r="L1379" t="s">
        <v>455</v>
      </c>
      <c r="M1379" t="s">
        <v>10</v>
      </c>
      <c r="N1379" t="s">
        <v>10924</v>
      </c>
      <c r="Q1379" t="s">
        <v>42</v>
      </c>
      <c r="R1379" t="b">
        <v>1</v>
      </c>
      <c r="S1379" s="2">
        <v>41827</v>
      </c>
    </row>
    <row r="1380" spans="11:22" x14ac:dyDescent="0.35">
      <c r="K1380" s="6" t="s">
        <v>10933</v>
      </c>
      <c r="L1380" t="s">
        <v>10934</v>
      </c>
      <c r="M1380" t="s">
        <v>10</v>
      </c>
      <c r="N1380" t="s">
        <v>10933</v>
      </c>
      <c r="Q1380" t="s">
        <v>42</v>
      </c>
      <c r="R1380" t="b">
        <v>1</v>
      </c>
      <c r="S1380" s="2">
        <v>41827</v>
      </c>
    </row>
    <row r="1381" spans="11:22" x14ac:dyDescent="0.35">
      <c r="K1381" s="6" t="s">
        <v>10941</v>
      </c>
      <c r="L1381" t="s">
        <v>493</v>
      </c>
      <c r="M1381" t="s">
        <v>10</v>
      </c>
      <c r="N1381" t="s">
        <v>10941</v>
      </c>
      <c r="Q1381" t="s">
        <v>42</v>
      </c>
      <c r="R1381" t="b">
        <v>1</v>
      </c>
      <c r="S1381" s="2">
        <v>41827</v>
      </c>
    </row>
    <row r="1382" spans="11:22" x14ac:dyDescent="0.35">
      <c r="K1382" s="6" t="s">
        <v>10939</v>
      </c>
      <c r="L1382" t="s">
        <v>489</v>
      </c>
      <c r="M1382" t="s">
        <v>10</v>
      </c>
      <c r="N1382" t="s">
        <v>10939</v>
      </c>
      <c r="Q1382" t="s">
        <v>42</v>
      </c>
      <c r="R1382" t="b">
        <v>1</v>
      </c>
      <c r="S1382" s="2">
        <v>41827</v>
      </c>
      <c r="V1382" s="2">
        <v>44392</v>
      </c>
    </row>
    <row r="1383" spans="11:22" x14ac:dyDescent="0.35">
      <c r="K1383" s="6" t="s">
        <v>10925</v>
      </c>
      <c r="L1383" t="s">
        <v>10926</v>
      </c>
      <c r="M1383" t="s">
        <v>10</v>
      </c>
      <c r="N1383" t="s">
        <v>10925</v>
      </c>
      <c r="Q1383" t="s">
        <v>42</v>
      </c>
      <c r="R1383" t="b">
        <v>1</v>
      </c>
      <c r="S1383" s="2">
        <v>41827</v>
      </c>
    </row>
    <row r="1384" spans="11:22" x14ac:dyDescent="0.35">
      <c r="K1384" s="6" t="s">
        <v>10929</v>
      </c>
      <c r="L1384" t="s">
        <v>10930</v>
      </c>
      <c r="M1384" t="s">
        <v>10</v>
      </c>
      <c r="N1384" t="s">
        <v>10929</v>
      </c>
      <c r="Q1384" t="s">
        <v>42</v>
      </c>
      <c r="R1384" t="b">
        <v>1</v>
      </c>
      <c r="S1384" s="2">
        <v>41827</v>
      </c>
    </row>
    <row r="1385" spans="11:22" x14ac:dyDescent="0.35">
      <c r="K1385" s="6" t="s">
        <v>10942</v>
      </c>
      <c r="L1385" t="s">
        <v>497</v>
      </c>
      <c r="M1385" t="s">
        <v>10</v>
      </c>
      <c r="N1385" t="s">
        <v>10942</v>
      </c>
      <c r="Q1385" t="s">
        <v>42</v>
      </c>
      <c r="R1385" t="b">
        <v>1</v>
      </c>
      <c r="S1385" s="2">
        <v>41827</v>
      </c>
    </row>
    <row r="1386" spans="11:22" x14ac:dyDescent="0.35">
      <c r="K1386" s="6" t="s">
        <v>10927</v>
      </c>
      <c r="L1386" t="s">
        <v>474</v>
      </c>
      <c r="M1386" t="s">
        <v>10</v>
      </c>
      <c r="N1386" t="s">
        <v>10927</v>
      </c>
      <c r="Q1386" t="s">
        <v>42</v>
      </c>
      <c r="R1386" t="b">
        <v>1</v>
      </c>
      <c r="S1386" s="2">
        <v>41827</v>
      </c>
    </row>
    <row r="1387" spans="11:22" x14ac:dyDescent="0.35">
      <c r="K1387" s="6" t="s">
        <v>10931</v>
      </c>
      <c r="L1387" t="s">
        <v>10932</v>
      </c>
      <c r="M1387" t="s">
        <v>10</v>
      </c>
      <c r="N1387" t="s">
        <v>10931</v>
      </c>
      <c r="Q1387" t="s">
        <v>42</v>
      </c>
      <c r="R1387" t="b">
        <v>1</v>
      </c>
      <c r="S1387" s="2">
        <v>41827</v>
      </c>
    </row>
    <row r="1388" spans="11:22" x14ac:dyDescent="0.35">
      <c r="K1388" s="6" t="s">
        <v>10937</v>
      </c>
      <c r="L1388" t="s">
        <v>483</v>
      </c>
      <c r="M1388" t="s">
        <v>10</v>
      </c>
      <c r="N1388" t="s">
        <v>10937</v>
      </c>
      <c r="Q1388" t="s">
        <v>42</v>
      </c>
      <c r="R1388" t="b">
        <v>1</v>
      </c>
      <c r="S1388" s="2">
        <v>41827</v>
      </c>
    </row>
    <row r="1389" spans="11:22" x14ac:dyDescent="0.35">
      <c r="K1389" s="6" t="s">
        <v>10938</v>
      </c>
      <c r="L1389" t="s">
        <v>487</v>
      </c>
      <c r="M1389" t="s">
        <v>10</v>
      </c>
      <c r="N1389" t="s">
        <v>10938</v>
      </c>
      <c r="Q1389" t="s">
        <v>42</v>
      </c>
      <c r="R1389" t="b">
        <v>1</v>
      </c>
      <c r="S1389" s="2">
        <v>41827</v>
      </c>
    </row>
    <row r="1390" spans="11:22" x14ac:dyDescent="0.35">
      <c r="K1390" s="6" t="s">
        <v>10943</v>
      </c>
      <c r="L1390" t="s">
        <v>10944</v>
      </c>
      <c r="M1390" t="s">
        <v>10</v>
      </c>
      <c r="N1390" t="s">
        <v>10943</v>
      </c>
      <c r="Q1390" t="s">
        <v>42</v>
      </c>
      <c r="R1390" t="b">
        <v>1</v>
      </c>
      <c r="S1390" s="2">
        <v>41827</v>
      </c>
    </row>
    <row r="1391" spans="11:22" x14ac:dyDescent="0.35">
      <c r="K1391" s="6" t="s">
        <v>10945</v>
      </c>
      <c r="L1391" t="s">
        <v>516</v>
      </c>
      <c r="M1391" t="s">
        <v>10</v>
      </c>
      <c r="N1391" t="s">
        <v>10945</v>
      </c>
      <c r="Q1391" t="s">
        <v>42</v>
      </c>
      <c r="R1391" t="b">
        <v>1</v>
      </c>
      <c r="S1391" s="2">
        <v>41827</v>
      </c>
    </row>
    <row r="1392" spans="11:22" x14ac:dyDescent="0.35">
      <c r="K1392" s="6" t="s">
        <v>10948</v>
      </c>
      <c r="L1392" t="s">
        <v>10949</v>
      </c>
      <c r="M1392" t="s">
        <v>10</v>
      </c>
      <c r="N1392" t="s">
        <v>10948</v>
      </c>
      <c r="Q1392" t="s">
        <v>42</v>
      </c>
      <c r="R1392" t="b">
        <v>1</v>
      </c>
      <c r="S1392" s="2">
        <v>41827</v>
      </c>
    </row>
    <row r="1393" spans="11:19" x14ac:dyDescent="0.35">
      <c r="K1393" s="6" t="s">
        <v>10950</v>
      </c>
      <c r="L1393" t="s">
        <v>10951</v>
      </c>
      <c r="M1393" t="s">
        <v>10</v>
      </c>
      <c r="N1393" t="s">
        <v>10950</v>
      </c>
      <c r="Q1393" t="s">
        <v>42</v>
      </c>
      <c r="R1393" t="b">
        <v>1</v>
      </c>
      <c r="S1393" s="2">
        <v>41827</v>
      </c>
    </row>
    <row r="1394" spans="11:19" x14ac:dyDescent="0.35">
      <c r="K1394" s="6" t="s">
        <v>10698</v>
      </c>
      <c r="L1394" t="s">
        <v>192</v>
      </c>
      <c r="M1394" t="s">
        <v>10</v>
      </c>
      <c r="N1394" t="s">
        <v>10698</v>
      </c>
      <c r="Q1394" t="s">
        <v>42</v>
      </c>
      <c r="R1394" t="b">
        <v>1</v>
      </c>
      <c r="S1394" s="2">
        <v>41827</v>
      </c>
    </row>
    <row r="1395" spans="11:19" x14ac:dyDescent="0.35">
      <c r="K1395" s="6" t="s">
        <v>10959</v>
      </c>
      <c r="L1395" t="s">
        <v>553</v>
      </c>
      <c r="M1395" t="s">
        <v>10</v>
      </c>
      <c r="N1395" t="s">
        <v>10959</v>
      </c>
      <c r="Q1395" t="s">
        <v>42</v>
      </c>
      <c r="R1395" t="b">
        <v>1</v>
      </c>
      <c r="S1395" s="2">
        <v>41827</v>
      </c>
    </row>
    <row r="1396" spans="11:19" x14ac:dyDescent="0.35">
      <c r="K1396" s="6" t="s">
        <v>10845</v>
      </c>
      <c r="L1396" t="s">
        <v>10846</v>
      </c>
      <c r="M1396" t="s">
        <v>10</v>
      </c>
      <c r="N1396" t="s">
        <v>10845</v>
      </c>
      <c r="Q1396" t="s">
        <v>42</v>
      </c>
      <c r="R1396" t="b">
        <v>1</v>
      </c>
      <c r="S1396" s="2">
        <v>41827</v>
      </c>
    </row>
    <row r="1397" spans="11:19" x14ac:dyDescent="0.35">
      <c r="K1397" s="6" t="s">
        <v>10859</v>
      </c>
      <c r="L1397" t="s">
        <v>361</v>
      </c>
      <c r="M1397" t="s">
        <v>10</v>
      </c>
      <c r="N1397" t="s">
        <v>10859</v>
      </c>
      <c r="Q1397" t="s">
        <v>42</v>
      </c>
      <c r="R1397" t="b">
        <v>1</v>
      </c>
      <c r="S1397" s="2">
        <v>41827</v>
      </c>
    </row>
    <row r="1398" spans="11:19" x14ac:dyDescent="0.35">
      <c r="K1398" s="6" t="s">
        <v>10876</v>
      </c>
      <c r="L1398" t="s">
        <v>10877</v>
      </c>
      <c r="M1398" t="s">
        <v>10</v>
      </c>
      <c r="N1398" t="s">
        <v>10876</v>
      </c>
      <c r="Q1398" t="s">
        <v>42</v>
      </c>
      <c r="R1398" t="b">
        <v>1</v>
      </c>
      <c r="S1398" s="2">
        <v>41827</v>
      </c>
    </row>
    <row r="1399" spans="11:19" x14ac:dyDescent="0.35">
      <c r="K1399" s="6" t="s">
        <v>10936</v>
      </c>
      <c r="L1399" t="s">
        <v>481</v>
      </c>
      <c r="M1399" t="s">
        <v>10</v>
      </c>
      <c r="N1399" t="s">
        <v>10936</v>
      </c>
      <c r="Q1399" t="s">
        <v>42</v>
      </c>
      <c r="R1399" t="b">
        <v>1</v>
      </c>
      <c r="S1399" s="2">
        <v>41827</v>
      </c>
    </row>
    <row r="1400" spans="11:19" x14ac:dyDescent="0.35">
      <c r="K1400" s="6" t="s">
        <v>11008</v>
      </c>
      <c r="L1400" t="s">
        <v>640</v>
      </c>
      <c r="M1400" t="s">
        <v>10</v>
      </c>
      <c r="N1400" t="s">
        <v>11008</v>
      </c>
      <c r="Q1400" t="s">
        <v>42</v>
      </c>
      <c r="R1400" t="b">
        <v>1</v>
      </c>
      <c r="S1400" s="2">
        <v>41827</v>
      </c>
    </row>
    <row r="1401" spans="11:19" x14ac:dyDescent="0.35">
      <c r="K1401" s="6" t="s">
        <v>11018</v>
      </c>
      <c r="L1401" t="s">
        <v>11019</v>
      </c>
      <c r="M1401" t="s">
        <v>10</v>
      </c>
      <c r="N1401" t="s">
        <v>11018</v>
      </c>
      <c r="Q1401" t="s">
        <v>42</v>
      </c>
      <c r="R1401" t="b">
        <v>1</v>
      </c>
      <c r="S1401" s="2">
        <v>41827</v>
      </c>
    </row>
    <row r="1402" spans="11:19" x14ac:dyDescent="0.35">
      <c r="K1402" s="6" t="s">
        <v>10974</v>
      </c>
      <c r="L1402" t="s">
        <v>565</v>
      </c>
      <c r="M1402" t="s">
        <v>10</v>
      </c>
      <c r="N1402" t="s">
        <v>10974</v>
      </c>
      <c r="Q1402" t="s">
        <v>42</v>
      </c>
      <c r="R1402" t="b">
        <v>1</v>
      </c>
      <c r="S1402" s="2">
        <v>41827</v>
      </c>
    </row>
    <row r="1403" spans="11:19" x14ac:dyDescent="0.35">
      <c r="K1403" s="6" t="s">
        <v>10952</v>
      </c>
      <c r="L1403" t="s">
        <v>544</v>
      </c>
      <c r="M1403" t="s">
        <v>10</v>
      </c>
      <c r="N1403" t="s">
        <v>10952</v>
      </c>
      <c r="Q1403" t="s">
        <v>42</v>
      </c>
      <c r="R1403" t="b">
        <v>1</v>
      </c>
      <c r="S1403" s="2">
        <v>41827</v>
      </c>
    </row>
    <row r="1404" spans="11:19" x14ac:dyDescent="0.35">
      <c r="K1404" s="6" t="s">
        <v>10968</v>
      </c>
      <c r="L1404" t="s">
        <v>559</v>
      </c>
      <c r="M1404" t="s">
        <v>10</v>
      </c>
      <c r="N1404" t="s">
        <v>10968</v>
      </c>
      <c r="Q1404" t="s">
        <v>42</v>
      </c>
      <c r="R1404" t="b">
        <v>1</v>
      </c>
      <c r="S1404" s="2">
        <v>41827</v>
      </c>
    </row>
    <row r="1405" spans="11:19" x14ac:dyDescent="0.35">
      <c r="K1405" s="6" t="s">
        <v>10947</v>
      </c>
      <c r="L1405" t="s">
        <v>534</v>
      </c>
      <c r="M1405" t="s">
        <v>10</v>
      </c>
      <c r="N1405" t="s">
        <v>10947</v>
      </c>
      <c r="Q1405" t="s">
        <v>42</v>
      </c>
      <c r="R1405" t="b">
        <v>1</v>
      </c>
      <c r="S1405" s="2">
        <v>41827</v>
      </c>
    </row>
    <row r="1406" spans="11:19" x14ac:dyDescent="0.35">
      <c r="K1406" s="6" t="s">
        <v>10954</v>
      </c>
      <c r="L1406" t="s">
        <v>122</v>
      </c>
      <c r="M1406" t="s">
        <v>10</v>
      </c>
      <c r="N1406" t="s">
        <v>10954</v>
      </c>
      <c r="Q1406" t="s">
        <v>42</v>
      </c>
      <c r="R1406" t="b">
        <v>1</v>
      </c>
      <c r="S1406" s="2">
        <v>41827</v>
      </c>
    </row>
    <row r="1407" spans="11:19" x14ac:dyDescent="0.35">
      <c r="K1407" s="6" t="s">
        <v>10965</v>
      </c>
      <c r="L1407" t="s">
        <v>10966</v>
      </c>
      <c r="M1407" t="s">
        <v>10</v>
      </c>
      <c r="N1407" t="s">
        <v>10965</v>
      </c>
      <c r="Q1407" t="s">
        <v>42</v>
      </c>
      <c r="R1407" t="b">
        <v>1</v>
      </c>
      <c r="S1407" s="2">
        <v>41827</v>
      </c>
    </row>
    <row r="1408" spans="11:19" x14ac:dyDescent="0.35">
      <c r="K1408" s="6" t="s">
        <v>10957</v>
      </c>
      <c r="L1408" t="s">
        <v>10958</v>
      </c>
      <c r="M1408" t="s">
        <v>10</v>
      </c>
      <c r="N1408" t="s">
        <v>10957</v>
      </c>
      <c r="Q1408" t="s">
        <v>42</v>
      </c>
      <c r="R1408" t="b">
        <v>1</v>
      </c>
      <c r="S1408" s="2">
        <v>41827</v>
      </c>
    </row>
    <row r="1409" spans="11:22" x14ac:dyDescent="0.35">
      <c r="K1409" s="6" t="s">
        <v>10976</v>
      </c>
      <c r="L1409" t="s">
        <v>573</v>
      </c>
      <c r="M1409" t="s">
        <v>10</v>
      </c>
      <c r="N1409" t="s">
        <v>10976</v>
      </c>
      <c r="Q1409" t="s">
        <v>42</v>
      </c>
      <c r="R1409" t="b">
        <v>1</v>
      </c>
      <c r="S1409" s="2">
        <v>41827</v>
      </c>
    </row>
    <row r="1410" spans="11:22" x14ac:dyDescent="0.35">
      <c r="K1410" s="6" t="s">
        <v>10953</v>
      </c>
      <c r="L1410" t="s">
        <v>546</v>
      </c>
      <c r="M1410" t="s">
        <v>10</v>
      </c>
      <c r="N1410" t="s">
        <v>10953</v>
      </c>
      <c r="Q1410" t="s">
        <v>42</v>
      </c>
      <c r="R1410" t="b">
        <v>1</v>
      </c>
      <c r="S1410" s="2">
        <v>41827</v>
      </c>
    </row>
    <row r="1411" spans="11:22" x14ac:dyDescent="0.35">
      <c r="K1411" s="6" t="s">
        <v>10969</v>
      </c>
      <c r="L1411" t="s">
        <v>561</v>
      </c>
      <c r="M1411" t="s">
        <v>10</v>
      </c>
      <c r="N1411" t="s">
        <v>10969</v>
      </c>
      <c r="Q1411" t="s">
        <v>42</v>
      </c>
      <c r="R1411" t="b">
        <v>1</v>
      </c>
      <c r="S1411" s="2">
        <v>41827</v>
      </c>
    </row>
    <row r="1412" spans="11:22" x14ac:dyDescent="0.35">
      <c r="K1412" s="6" t="s">
        <v>11024</v>
      </c>
      <c r="L1412" t="s">
        <v>763</v>
      </c>
      <c r="M1412" t="s">
        <v>10</v>
      </c>
      <c r="N1412" t="s">
        <v>11024</v>
      </c>
      <c r="Q1412" t="s">
        <v>42</v>
      </c>
      <c r="R1412" t="b">
        <v>1</v>
      </c>
      <c r="S1412" s="2">
        <v>41827</v>
      </c>
    </row>
    <row r="1413" spans="11:22" x14ac:dyDescent="0.35">
      <c r="K1413" s="6" t="s">
        <v>10792</v>
      </c>
      <c r="L1413" t="s">
        <v>10793</v>
      </c>
      <c r="M1413" t="s">
        <v>10</v>
      </c>
      <c r="N1413" t="s">
        <v>10792</v>
      </c>
      <c r="Q1413" t="s">
        <v>42</v>
      </c>
      <c r="R1413" t="b">
        <v>1</v>
      </c>
      <c r="S1413" s="2">
        <v>41827</v>
      </c>
    </row>
    <row r="1414" spans="11:22" x14ac:dyDescent="0.35">
      <c r="K1414" s="6" t="s">
        <v>10972</v>
      </c>
      <c r="L1414" t="s">
        <v>10973</v>
      </c>
      <c r="M1414" t="s">
        <v>10</v>
      </c>
      <c r="N1414" t="s">
        <v>10972</v>
      </c>
      <c r="Q1414" t="s">
        <v>42</v>
      </c>
      <c r="R1414" t="b">
        <v>1</v>
      </c>
      <c r="S1414" s="2">
        <v>41827</v>
      </c>
    </row>
    <row r="1415" spans="11:22" x14ac:dyDescent="0.35">
      <c r="K1415" s="6" t="s">
        <v>10861</v>
      </c>
      <c r="L1415" t="s">
        <v>10862</v>
      </c>
      <c r="M1415" t="s">
        <v>10</v>
      </c>
      <c r="N1415" t="s">
        <v>10861</v>
      </c>
      <c r="Q1415" t="s">
        <v>42</v>
      </c>
      <c r="R1415" t="b">
        <v>1</v>
      </c>
      <c r="S1415" s="2">
        <v>41827</v>
      </c>
    </row>
    <row r="1416" spans="11:22" x14ac:dyDescent="0.35">
      <c r="K1416" s="6" t="s">
        <v>10955</v>
      </c>
      <c r="L1416" t="s">
        <v>549</v>
      </c>
      <c r="M1416" t="s">
        <v>10</v>
      </c>
      <c r="N1416" t="s">
        <v>10955</v>
      </c>
      <c r="Q1416" t="s">
        <v>42</v>
      </c>
      <c r="R1416" t="b">
        <v>1</v>
      </c>
      <c r="S1416" s="2">
        <v>41827</v>
      </c>
    </row>
    <row r="1417" spans="11:22" x14ac:dyDescent="0.35">
      <c r="K1417" s="6" t="s">
        <v>10970</v>
      </c>
      <c r="L1417" t="s">
        <v>10971</v>
      </c>
      <c r="M1417" t="s">
        <v>10</v>
      </c>
      <c r="N1417" t="s">
        <v>10970</v>
      </c>
      <c r="Q1417" t="s">
        <v>42</v>
      </c>
      <c r="R1417" t="b">
        <v>1</v>
      </c>
      <c r="S1417" s="2">
        <v>41827</v>
      </c>
    </row>
    <row r="1418" spans="11:22" x14ac:dyDescent="0.35">
      <c r="K1418" s="6" t="s">
        <v>10961</v>
      </c>
      <c r="L1418" t="s">
        <v>10962</v>
      </c>
      <c r="M1418" t="s">
        <v>10</v>
      </c>
      <c r="N1418" t="s">
        <v>10961</v>
      </c>
      <c r="Q1418" t="s">
        <v>42</v>
      </c>
      <c r="R1418" t="b">
        <v>1</v>
      </c>
      <c r="S1418" s="2">
        <v>41827</v>
      </c>
    </row>
    <row r="1419" spans="11:22" x14ac:dyDescent="0.35">
      <c r="K1419" s="6" t="s">
        <v>10978</v>
      </c>
      <c r="L1419" t="s">
        <v>577</v>
      </c>
      <c r="M1419" t="s">
        <v>10</v>
      </c>
      <c r="N1419" t="s">
        <v>10978</v>
      </c>
      <c r="Q1419" t="s">
        <v>42</v>
      </c>
      <c r="R1419" t="b">
        <v>1</v>
      </c>
      <c r="S1419" s="2">
        <v>41827</v>
      </c>
      <c r="V1419" s="2">
        <v>44392</v>
      </c>
    </row>
    <row r="1420" spans="11:22" x14ac:dyDescent="0.35">
      <c r="K1420" s="6" t="s">
        <v>10724</v>
      </c>
      <c r="L1420" t="s">
        <v>206</v>
      </c>
      <c r="M1420" t="s">
        <v>10</v>
      </c>
      <c r="N1420" t="s">
        <v>10724</v>
      </c>
      <c r="Q1420" t="s">
        <v>42</v>
      </c>
      <c r="R1420" t="b">
        <v>1</v>
      </c>
      <c r="S1420" s="2">
        <v>41827</v>
      </c>
    </row>
    <row r="1421" spans="11:22" x14ac:dyDescent="0.35">
      <c r="K1421" s="6" t="s">
        <v>10977</v>
      </c>
      <c r="L1421" t="s">
        <v>575</v>
      </c>
      <c r="M1421" t="s">
        <v>10</v>
      </c>
      <c r="N1421" t="s">
        <v>10977</v>
      </c>
      <c r="Q1421" t="s">
        <v>42</v>
      </c>
      <c r="R1421" t="b">
        <v>1</v>
      </c>
      <c r="S1421" s="2">
        <v>41827</v>
      </c>
    </row>
    <row r="1422" spans="11:22" x14ac:dyDescent="0.35">
      <c r="K1422" s="6" t="s">
        <v>10995</v>
      </c>
      <c r="L1422" t="s">
        <v>606</v>
      </c>
      <c r="M1422" t="s">
        <v>10</v>
      </c>
      <c r="N1422" t="s">
        <v>10995</v>
      </c>
      <c r="Q1422" t="s">
        <v>42</v>
      </c>
      <c r="R1422" t="b">
        <v>1</v>
      </c>
      <c r="S1422" s="2">
        <v>41827</v>
      </c>
    </row>
    <row r="1423" spans="11:22" x14ac:dyDescent="0.35">
      <c r="K1423" s="6" t="s">
        <v>10984</v>
      </c>
      <c r="L1423" t="s">
        <v>10985</v>
      </c>
      <c r="M1423" t="s">
        <v>10</v>
      </c>
      <c r="N1423" t="s">
        <v>10984</v>
      </c>
      <c r="Q1423" t="s">
        <v>42</v>
      </c>
      <c r="R1423" t="b">
        <v>1</v>
      </c>
      <c r="S1423" s="2">
        <v>41827</v>
      </c>
    </row>
    <row r="1424" spans="11:22" x14ac:dyDescent="0.35">
      <c r="K1424" s="6" t="s">
        <v>10996</v>
      </c>
      <c r="L1424" t="s">
        <v>610</v>
      </c>
      <c r="M1424" t="s">
        <v>10</v>
      </c>
      <c r="N1424" t="s">
        <v>10996</v>
      </c>
      <c r="Q1424" t="s">
        <v>42</v>
      </c>
      <c r="R1424" t="b">
        <v>1</v>
      </c>
      <c r="S1424" s="2">
        <v>41827</v>
      </c>
    </row>
    <row r="1425" spans="11:19" x14ac:dyDescent="0.35">
      <c r="K1425" s="6" t="s">
        <v>10983</v>
      </c>
      <c r="L1425" t="s">
        <v>590</v>
      </c>
      <c r="M1425" t="s">
        <v>10</v>
      </c>
      <c r="N1425" t="s">
        <v>10983</v>
      </c>
      <c r="Q1425" t="s">
        <v>42</v>
      </c>
      <c r="R1425" t="b">
        <v>1</v>
      </c>
      <c r="S1425" s="2">
        <v>41827</v>
      </c>
    </row>
    <row r="1426" spans="11:19" x14ac:dyDescent="0.35">
      <c r="K1426" s="6" t="s">
        <v>10987</v>
      </c>
      <c r="L1426" t="s">
        <v>134</v>
      </c>
      <c r="M1426" t="s">
        <v>10</v>
      </c>
      <c r="N1426" t="s">
        <v>10987</v>
      </c>
      <c r="Q1426" t="s">
        <v>42</v>
      </c>
      <c r="R1426" t="b">
        <v>1</v>
      </c>
      <c r="S1426" s="2">
        <v>41827</v>
      </c>
    </row>
    <row r="1427" spans="11:19" x14ac:dyDescent="0.35">
      <c r="K1427" s="6" t="s">
        <v>10982</v>
      </c>
      <c r="L1427" t="s">
        <v>588</v>
      </c>
      <c r="M1427" t="s">
        <v>10</v>
      </c>
      <c r="N1427" t="s">
        <v>10982</v>
      </c>
      <c r="Q1427" t="s">
        <v>42</v>
      </c>
      <c r="R1427" t="b">
        <v>1</v>
      </c>
      <c r="S1427" s="2">
        <v>41827</v>
      </c>
    </row>
    <row r="1428" spans="11:19" x14ac:dyDescent="0.35">
      <c r="K1428" s="6" t="s">
        <v>10986</v>
      </c>
      <c r="L1428" t="s">
        <v>591</v>
      </c>
      <c r="M1428" t="s">
        <v>10</v>
      </c>
      <c r="N1428" t="s">
        <v>10986</v>
      </c>
      <c r="Q1428" t="s">
        <v>42</v>
      </c>
      <c r="R1428" t="b">
        <v>1</v>
      </c>
      <c r="S1428" s="2">
        <v>41827</v>
      </c>
    </row>
    <row r="1429" spans="11:19" x14ac:dyDescent="0.35">
      <c r="K1429" s="6" t="s">
        <v>10991</v>
      </c>
      <c r="L1429" t="s">
        <v>595</v>
      </c>
      <c r="M1429" t="s">
        <v>10</v>
      </c>
      <c r="N1429" t="s">
        <v>10991</v>
      </c>
      <c r="Q1429" t="s">
        <v>42</v>
      </c>
      <c r="R1429" t="b">
        <v>1</v>
      </c>
      <c r="S1429" s="2">
        <v>41827</v>
      </c>
    </row>
    <row r="1430" spans="11:19" x14ac:dyDescent="0.35">
      <c r="K1430" s="6" t="s">
        <v>10993</v>
      </c>
      <c r="L1430" t="s">
        <v>600</v>
      </c>
      <c r="M1430" t="s">
        <v>10</v>
      </c>
      <c r="N1430" t="s">
        <v>10993</v>
      </c>
      <c r="Q1430" t="s">
        <v>42</v>
      </c>
      <c r="R1430" t="b">
        <v>1</v>
      </c>
      <c r="S1430" s="2">
        <v>41827</v>
      </c>
    </row>
    <row r="1431" spans="11:19" x14ac:dyDescent="0.35">
      <c r="K1431" s="6" t="s">
        <v>10989</v>
      </c>
      <c r="L1431" t="s">
        <v>10990</v>
      </c>
      <c r="M1431" t="s">
        <v>10</v>
      </c>
      <c r="N1431" t="s">
        <v>10989</v>
      </c>
      <c r="Q1431" t="s">
        <v>42</v>
      </c>
      <c r="R1431" t="b">
        <v>1</v>
      </c>
      <c r="S1431" s="2">
        <v>41827</v>
      </c>
    </row>
    <row r="1432" spans="11:19" x14ac:dyDescent="0.35">
      <c r="K1432" s="6" t="s">
        <v>10992</v>
      </c>
      <c r="L1432" t="s">
        <v>138</v>
      </c>
      <c r="M1432" t="s">
        <v>10</v>
      </c>
      <c r="N1432" t="s">
        <v>10992</v>
      </c>
      <c r="Q1432" t="s">
        <v>42</v>
      </c>
      <c r="R1432" t="b">
        <v>1</v>
      </c>
      <c r="S1432" s="2">
        <v>41827</v>
      </c>
    </row>
    <row r="1433" spans="11:19" x14ac:dyDescent="0.35">
      <c r="K1433" s="6" t="s">
        <v>10988</v>
      </c>
      <c r="L1433" t="s">
        <v>593</v>
      </c>
      <c r="M1433" t="s">
        <v>10</v>
      </c>
      <c r="N1433" t="s">
        <v>10988</v>
      </c>
      <c r="Q1433" t="s">
        <v>42</v>
      </c>
      <c r="R1433" t="b">
        <v>1</v>
      </c>
      <c r="S1433" s="2">
        <v>41827</v>
      </c>
    </row>
    <row r="1434" spans="11:19" x14ac:dyDescent="0.35">
      <c r="K1434" s="6" t="s">
        <v>10979</v>
      </c>
      <c r="L1434" t="s">
        <v>582</v>
      </c>
      <c r="M1434" t="s">
        <v>10</v>
      </c>
      <c r="N1434" t="s">
        <v>10979</v>
      </c>
      <c r="Q1434" t="s">
        <v>42</v>
      </c>
      <c r="R1434" t="b">
        <v>1</v>
      </c>
      <c r="S1434" s="2">
        <v>41827</v>
      </c>
    </row>
    <row r="1435" spans="11:19" x14ac:dyDescent="0.35">
      <c r="K1435" s="6" t="s">
        <v>10994</v>
      </c>
      <c r="L1435" t="s">
        <v>604</v>
      </c>
      <c r="M1435" t="s">
        <v>10</v>
      </c>
      <c r="N1435" t="s">
        <v>10994</v>
      </c>
      <c r="Q1435" t="s">
        <v>42</v>
      </c>
      <c r="R1435" t="b">
        <v>1</v>
      </c>
      <c r="S1435" s="2">
        <v>41827</v>
      </c>
    </row>
    <row r="1436" spans="11:19" x14ac:dyDescent="0.35">
      <c r="K1436" s="6" t="s">
        <v>10998</v>
      </c>
      <c r="L1436" t="s">
        <v>622</v>
      </c>
      <c r="M1436" t="s">
        <v>10</v>
      </c>
      <c r="N1436" t="s">
        <v>10998</v>
      </c>
      <c r="Q1436" t="s">
        <v>42</v>
      </c>
      <c r="R1436" t="b">
        <v>1</v>
      </c>
      <c r="S1436" s="2">
        <v>41827</v>
      </c>
    </row>
    <row r="1437" spans="11:19" x14ac:dyDescent="0.35">
      <c r="K1437" s="6" t="s">
        <v>10997</v>
      </c>
      <c r="L1437" t="s">
        <v>612</v>
      </c>
      <c r="M1437" t="s">
        <v>10</v>
      </c>
      <c r="N1437" t="s">
        <v>10997</v>
      </c>
      <c r="Q1437" t="s">
        <v>42</v>
      </c>
      <c r="R1437" t="b">
        <v>1</v>
      </c>
      <c r="S1437" s="2">
        <v>41827</v>
      </c>
    </row>
    <row r="1438" spans="11:19" x14ac:dyDescent="0.35">
      <c r="K1438" s="6" t="s">
        <v>10665</v>
      </c>
      <c r="L1438" t="s">
        <v>160</v>
      </c>
      <c r="M1438" t="s">
        <v>10</v>
      </c>
      <c r="N1438" t="s">
        <v>10665</v>
      </c>
      <c r="Q1438" t="s">
        <v>42</v>
      </c>
      <c r="R1438" t="b">
        <v>1</v>
      </c>
      <c r="S1438" s="2">
        <v>41827</v>
      </c>
    </row>
    <row r="1439" spans="11:19" x14ac:dyDescent="0.35">
      <c r="K1439" s="6" t="s">
        <v>11001</v>
      </c>
      <c r="L1439" t="s">
        <v>630</v>
      </c>
      <c r="M1439" t="s">
        <v>10</v>
      </c>
      <c r="N1439" t="s">
        <v>11001</v>
      </c>
      <c r="Q1439" t="s">
        <v>42</v>
      </c>
      <c r="R1439" t="b">
        <v>1</v>
      </c>
      <c r="S1439" s="2">
        <v>41827</v>
      </c>
    </row>
    <row r="1440" spans="11:19" x14ac:dyDescent="0.35">
      <c r="K1440" s="6" t="s">
        <v>10999</v>
      </c>
      <c r="L1440" t="s">
        <v>11000</v>
      </c>
      <c r="M1440" t="s">
        <v>10</v>
      </c>
      <c r="N1440" t="s">
        <v>10999</v>
      </c>
      <c r="Q1440" t="s">
        <v>42</v>
      </c>
      <c r="R1440" t="b">
        <v>1</v>
      </c>
      <c r="S1440" s="2">
        <v>41827</v>
      </c>
    </row>
    <row r="1441" spans="11:21" x14ac:dyDescent="0.35">
      <c r="K1441" s="6" t="s">
        <v>11002</v>
      </c>
      <c r="L1441" t="s">
        <v>11003</v>
      </c>
      <c r="M1441" t="s">
        <v>10</v>
      </c>
      <c r="N1441" t="s">
        <v>11002</v>
      </c>
      <c r="Q1441" t="s">
        <v>42</v>
      </c>
      <c r="R1441" t="b">
        <v>1</v>
      </c>
      <c r="S1441" s="2">
        <v>41827</v>
      </c>
    </row>
    <row r="1442" spans="11:21" x14ac:dyDescent="0.35">
      <c r="K1442" s="6" t="s">
        <v>11004</v>
      </c>
      <c r="L1442" t="s">
        <v>11005</v>
      </c>
      <c r="M1442" t="s">
        <v>10</v>
      </c>
      <c r="N1442" t="s">
        <v>11004</v>
      </c>
      <c r="Q1442" t="s">
        <v>42</v>
      </c>
      <c r="R1442" t="b">
        <v>1</v>
      </c>
      <c r="S1442" s="2">
        <v>41827</v>
      </c>
    </row>
    <row r="1443" spans="11:21" x14ac:dyDescent="0.35">
      <c r="K1443" s="6" t="s">
        <v>11014</v>
      </c>
      <c r="L1443" t="s">
        <v>11015</v>
      </c>
      <c r="M1443" t="s">
        <v>10</v>
      </c>
      <c r="N1443" t="s">
        <v>11014</v>
      </c>
      <c r="Q1443" t="s">
        <v>42</v>
      </c>
      <c r="R1443" t="b">
        <v>1</v>
      </c>
      <c r="S1443" s="2">
        <v>41827</v>
      </c>
    </row>
    <row r="1444" spans="11:21" x14ac:dyDescent="0.35">
      <c r="K1444" s="6" t="s">
        <v>11009</v>
      </c>
      <c r="L1444" t="s">
        <v>11010</v>
      </c>
      <c r="M1444" t="s">
        <v>10</v>
      </c>
      <c r="N1444" t="s">
        <v>11009</v>
      </c>
      <c r="Q1444" t="s">
        <v>42</v>
      </c>
      <c r="R1444" t="b">
        <v>1</v>
      </c>
      <c r="S1444" s="2">
        <v>41827</v>
      </c>
    </row>
    <row r="1445" spans="11:21" x14ac:dyDescent="0.35">
      <c r="K1445" s="6" t="s">
        <v>11013</v>
      </c>
      <c r="L1445" t="s">
        <v>653</v>
      </c>
      <c r="M1445" t="s">
        <v>10</v>
      </c>
      <c r="N1445" t="s">
        <v>11013</v>
      </c>
      <c r="Q1445" t="s">
        <v>42</v>
      </c>
      <c r="R1445" t="b">
        <v>1</v>
      </c>
      <c r="S1445" s="2">
        <v>41827</v>
      </c>
    </row>
    <row r="1446" spans="11:21" x14ac:dyDescent="0.35">
      <c r="K1446" s="6" t="s">
        <v>11011</v>
      </c>
      <c r="L1446" t="s">
        <v>646</v>
      </c>
      <c r="M1446" t="s">
        <v>10</v>
      </c>
      <c r="N1446" t="s">
        <v>11011</v>
      </c>
      <c r="Q1446" t="s">
        <v>42</v>
      </c>
      <c r="R1446" t="b">
        <v>1</v>
      </c>
      <c r="S1446" s="2">
        <v>41827</v>
      </c>
    </row>
    <row r="1447" spans="11:21" x14ac:dyDescent="0.35">
      <c r="K1447" s="6" t="s">
        <v>11012</v>
      </c>
      <c r="L1447" t="s">
        <v>648</v>
      </c>
      <c r="M1447" t="s">
        <v>10</v>
      </c>
      <c r="N1447" t="s">
        <v>11012</v>
      </c>
      <c r="Q1447" t="s">
        <v>42</v>
      </c>
      <c r="R1447" t="b">
        <v>1</v>
      </c>
      <c r="S1447" s="2">
        <v>41827</v>
      </c>
    </row>
    <row r="1448" spans="11:21" x14ac:dyDescent="0.35">
      <c r="K1448" s="6" t="s">
        <v>11016</v>
      </c>
      <c r="L1448" t="s">
        <v>11017</v>
      </c>
      <c r="M1448" t="s">
        <v>10</v>
      </c>
      <c r="N1448" t="s">
        <v>11016</v>
      </c>
      <c r="Q1448" t="s">
        <v>42</v>
      </c>
      <c r="R1448" t="b">
        <v>1</v>
      </c>
      <c r="S1448" s="2">
        <v>41827</v>
      </c>
    </row>
    <row r="1449" spans="11:21" x14ac:dyDescent="0.35">
      <c r="K1449" s="6" t="s">
        <v>10751</v>
      </c>
      <c r="L1449" t="s">
        <v>10752</v>
      </c>
      <c r="M1449" t="s">
        <v>10</v>
      </c>
      <c r="N1449" t="s">
        <v>10751</v>
      </c>
      <c r="Q1449" t="s">
        <v>42</v>
      </c>
      <c r="R1449" t="b">
        <v>1</v>
      </c>
      <c r="S1449" s="2">
        <v>41827</v>
      </c>
    </row>
    <row r="1450" spans="11:21" x14ac:dyDescent="0.35">
      <c r="K1450" s="6" t="s">
        <v>11022</v>
      </c>
      <c r="L1450" t="s">
        <v>725</v>
      </c>
      <c r="M1450" t="s">
        <v>10</v>
      </c>
      <c r="N1450" t="s">
        <v>11022</v>
      </c>
      <c r="Q1450" t="s">
        <v>42</v>
      </c>
      <c r="R1450" t="b">
        <v>1</v>
      </c>
      <c r="S1450" s="2">
        <v>41827</v>
      </c>
    </row>
    <row r="1451" spans="11:21" x14ac:dyDescent="0.35">
      <c r="K1451" s="6" t="s">
        <v>11025</v>
      </c>
      <c r="L1451" t="s">
        <v>11026</v>
      </c>
      <c r="M1451" t="s">
        <v>10</v>
      </c>
      <c r="N1451" t="s">
        <v>11025</v>
      </c>
      <c r="Q1451" t="s">
        <v>42</v>
      </c>
      <c r="R1451" t="b">
        <v>1</v>
      </c>
      <c r="S1451" s="2">
        <v>41827</v>
      </c>
    </row>
    <row r="1452" spans="11:21" x14ac:dyDescent="0.35">
      <c r="K1452" s="6" t="s">
        <v>11027</v>
      </c>
      <c r="L1452" t="s">
        <v>11028</v>
      </c>
      <c r="M1452" t="s">
        <v>10</v>
      </c>
      <c r="N1452" t="s">
        <v>11027</v>
      </c>
      <c r="Q1452" t="s">
        <v>42</v>
      </c>
      <c r="R1452" t="b">
        <v>1</v>
      </c>
      <c r="S1452" s="2">
        <v>41827</v>
      </c>
    </row>
    <row r="1453" spans="11:21" x14ac:dyDescent="0.35">
      <c r="K1453" s="6" t="s">
        <v>11046</v>
      </c>
      <c r="L1453" t="s">
        <v>8722</v>
      </c>
      <c r="M1453" t="s">
        <v>10</v>
      </c>
      <c r="N1453" t="s">
        <v>11046</v>
      </c>
      <c r="Q1453" t="s">
        <v>42</v>
      </c>
      <c r="R1453" t="b">
        <v>1</v>
      </c>
      <c r="S1453" s="2">
        <v>43661</v>
      </c>
      <c r="U1453" s="2">
        <v>44392</v>
      </c>
    </row>
    <row r="1454" spans="11:21" x14ac:dyDescent="0.35">
      <c r="K1454" s="6" t="s">
        <v>11047</v>
      </c>
      <c r="L1454" t="s">
        <v>8724</v>
      </c>
      <c r="M1454" t="s">
        <v>10</v>
      </c>
      <c r="N1454" t="s">
        <v>11047</v>
      </c>
      <c r="Q1454" t="s">
        <v>42</v>
      </c>
      <c r="R1454" t="b">
        <v>1</v>
      </c>
      <c r="S1454" s="2">
        <v>43661</v>
      </c>
      <c r="U1454" s="2">
        <v>44392</v>
      </c>
    </row>
    <row r="1455" spans="11:21" x14ac:dyDescent="0.35">
      <c r="K1455" s="6" t="s">
        <v>11043</v>
      </c>
      <c r="L1455" t="s">
        <v>8716</v>
      </c>
      <c r="M1455" t="s">
        <v>10</v>
      </c>
      <c r="N1455" t="s">
        <v>11043</v>
      </c>
      <c r="Q1455" t="s">
        <v>42</v>
      </c>
      <c r="R1455" t="b">
        <v>1</v>
      </c>
      <c r="S1455" s="2">
        <v>43661</v>
      </c>
    </row>
    <row r="1456" spans="11:21" x14ac:dyDescent="0.35">
      <c r="K1456" s="6" t="s">
        <v>11044</v>
      </c>
      <c r="L1456" t="s">
        <v>8718</v>
      </c>
      <c r="M1456" t="s">
        <v>10</v>
      </c>
      <c r="N1456" t="s">
        <v>11044</v>
      </c>
      <c r="Q1456" t="s">
        <v>42</v>
      </c>
      <c r="R1456" t="b">
        <v>1</v>
      </c>
      <c r="S1456" s="2">
        <v>43661</v>
      </c>
    </row>
    <row r="1457" spans="11:22" x14ac:dyDescent="0.35">
      <c r="K1457" s="6" t="s">
        <v>11045</v>
      </c>
      <c r="L1457" t="s">
        <v>8720</v>
      </c>
      <c r="M1457" t="s">
        <v>10</v>
      </c>
      <c r="N1457" t="s">
        <v>11045</v>
      </c>
      <c r="Q1457" t="s">
        <v>42</v>
      </c>
      <c r="R1457" t="b">
        <v>1</v>
      </c>
      <c r="S1457" s="2">
        <v>43661</v>
      </c>
    </row>
    <row r="1458" spans="11:22" x14ac:dyDescent="0.35">
      <c r="K1458" t="s">
        <v>11343</v>
      </c>
      <c r="M1458" t="s">
        <v>10</v>
      </c>
      <c r="S1458" s="2">
        <v>42277</v>
      </c>
      <c r="U1458" s="2">
        <v>41639</v>
      </c>
    </row>
    <row r="1459" spans="11:22" x14ac:dyDescent="0.35">
      <c r="K1459" s="6" t="s">
        <v>11072</v>
      </c>
      <c r="L1459" t="s">
        <v>8774</v>
      </c>
      <c r="M1459" t="s">
        <v>10</v>
      </c>
      <c r="N1459" t="s">
        <v>11072</v>
      </c>
      <c r="Q1459" t="s">
        <v>42</v>
      </c>
      <c r="R1459" t="b">
        <v>1</v>
      </c>
      <c r="S1459" s="2">
        <v>41827</v>
      </c>
    </row>
    <row r="1460" spans="11:22" x14ac:dyDescent="0.35">
      <c r="K1460" s="7" t="s">
        <v>11310</v>
      </c>
      <c r="L1460" t="s">
        <v>8955</v>
      </c>
      <c r="M1460" t="s">
        <v>10</v>
      </c>
      <c r="N1460" t="s">
        <v>11310</v>
      </c>
      <c r="Q1460" t="s">
        <v>42</v>
      </c>
      <c r="R1460" t="b">
        <v>1</v>
      </c>
      <c r="S1460" s="2">
        <v>42277</v>
      </c>
    </row>
    <row r="1461" spans="11:22" x14ac:dyDescent="0.35">
      <c r="K1461" s="7" t="s">
        <v>11311</v>
      </c>
      <c r="L1461" t="s">
        <v>8957</v>
      </c>
      <c r="M1461" t="s">
        <v>10</v>
      </c>
      <c r="N1461" t="s">
        <v>11311</v>
      </c>
      <c r="Q1461" t="s">
        <v>42</v>
      </c>
      <c r="R1461" t="b">
        <v>1</v>
      </c>
      <c r="S1461" s="2">
        <v>42277</v>
      </c>
    </row>
    <row r="1462" spans="11:22" x14ac:dyDescent="0.35">
      <c r="K1462" s="7" t="s">
        <v>11312</v>
      </c>
      <c r="L1462" t="s">
        <v>1220</v>
      </c>
      <c r="M1462" t="s">
        <v>10</v>
      </c>
      <c r="N1462" t="s">
        <v>11312</v>
      </c>
      <c r="Q1462" t="s">
        <v>42</v>
      </c>
      <c r="R1462" t="b">
        <v>1</v>
      </c>
      <c r="S1462" s="2">
        <v>42277</v>
      </c>
    </row>
    <row r="1463" spans="11:22" x14ac:dyDescent="0.35">
      <c r="K1463" s="7" t="s">
        <v>11313</v>
      </c>
      <c r="L1463" t="s">
        <v>8960</v>
      </c>
      <c r="M1463" t="s">
        <v>10</v>
      </c>
      <c r="N1463" t="s">
        <v>11313</v>
      </c>
      <c r="Q1463" t="s">
        <v>42</v>
      </c>
      <c r="R1463" t="b">
        <v>1</v>
      </c>
      <c r="S1463" s="2">
        <v>42277</v>
      </c>
    </row>
    <row r="1464" spans="11:22" x14ac:dyDescent="0.35">
      <c r="K1464" s="6" t="s">
        <v>11095</v>
      </c>
      <c r="L1464" t="s">
        <v>8838</v>
      </c>
      <c r="M1464" t="s">
        <v>10</v>
      </c>
      <c r="N1464" t="s">
        <v>11095</v>
      </c>
      <c r="Q1464" t="s">
        <v>42</v>
      </c>
      <c r="R1464" t="b">
        <v>1</v>
      </c>
      <c r="S1464" s="2">
        <v>41827</v>
      </c>
    </row>
    <row r="1465" spans="11:22" x14ac:dyDescent="0.35">
      <c r="K1465" t="s">
        <v>11344</v>
      </c>
      <c r="M1465" t="s">
        <v>10</v>
      </c>
      <c r="S1465" s="2">
        <v>42277</v>
      </c>
      <c r="U1465" s="2">
        <v>44392</v>
      </c>
      <c r="V1465" s="2">
        <v>44392</v>
      </c>
    </row>
    <row r="1466" spans="11:22" x14ac:dyDescent="0.35">
      <c r="K1466" s="6" t="s">
        <v>11029</v>
      </c>
      <c r="L1466" t="s">
        <v>1116</v>
      </c>
      <c r="M1466" t="s">
        <v>10</v>
      </c>
      <c r="N1466" t="s">
        <v>11029</v>
      </c>
      <c r="Q1466" t="s">
        <v>42</v>
      </c>
      <c r="R1466" t="b">
        <v>0</v>
      </c>
      <c r="S1466" s="2">
        <v>41827</v>
      </c>
    </row>
    <row r="1467" spans="11:22" x14ac:dyDescent="0.35">
      <c r="K1467" s="7" t="s">
        <v>10666</v>
      </c>
      <c r="L1467" t="s">
        <v>161</v>
      </c>
      <c r="M1467" t="s">
        <v>10</v>
      </c>
      <c r="N1467" t="s">
        <v>10666</v>
      </c>
      <c r="Q1467" t="s">
        <v>42</v>
      </c>
      <c r="R1467" t="b">
        <v>1</v>
      </c>
      <c r="S1467" s="2">
        <v>41827</v>
      </c>
    </row>
    <row r="1468" spans="11:22" x14ac:dyDescent="0.35">
      <c r="K1468" s="7" t="s">
        <v>10681</v>
      </c>
      <c r="L1468" t="s">
        <v>179</v>
      </c>
      <c r="M1468" t="s">
        <v>10</v>
      </c>
      <c r="N1468" t="s">
        <v>10681</v>
      </c>
      <c r="Q1468" t="s">
        <v>42</v>
      </c>
      <c r="R1468" t="b">
        <v>1</v>
      </c>
      <c r="S1468" s="2">
        <v>41827</v>
      </c>
    </row>
    <row r="1469" spans="11:22" x14ac:dyDescent="0.35">
      <c r="K1469" s="7" t="s">
        <v>10669</v>
      </c>
      <c r="L1469" t="s">
        <v>169</v>
      </c>
      <c r="M1469" t="s">
        <v>10</v>
      </c>
      <c r="N1469" t="s">
        <v>10669</v>
      </c>
      <c r="Q1469" t="s">
        <v>42</v>
      </c>
      <c r="R1469" t="b">
        <v>1</v>
      </c>
      <c r="S1469" s="2">
        <v>41827</v>
      </c>
    </row>
    <row r="1470" spans="11:22" x14ac:dyDescent="0.35">
      <c r="K1470" s="7" t="s">
        <v>10746</v>
      </c>
      <c r="L1470" t="s">
        <v>257</v>
      </c>
      <c r="M1470" t="s">
        <v>10</v>
      </c>
      <c r="N1470" t="s">
        <v>10746</v>
      </c>
      <c r="Q1470" t="s">
        <v>42</v>
      </c>
      <c r="R1470" t="b">
        <v>1</v>
      </c>
      <c r="S1470" s="2">
        <v>41827</v>
      </c>
    </row>
    <row r="1471" spans="11:22" x14ac:dyDescent="0.35">
      <c r="K1471" s="7" t="s">
        <v>10675</v>
      </c>
      <c r="L1471" t="s">
        <v>175</v>
      </c>
      <c r="M1471" t="s">
        <v>10</v>
      </c>
      <c r="N1471" t="s">
        <v>10675</v>
      </c>
      <c r="Q1471" t="s">
        <v>42</v>
      </c>
      <c r="R1471" t="b">
        <v>1</v>
      </c>
      <c r="S1471" s="2">
        <v>41827</v>
      </c>
    </row>
    <row r="1472" spans="11:22" x14ac:dyDescent="0.35">
      <c r="K1472" s="7" t="s">
        <v>10664</v>
      </c>
      <c r="L1472" t="s">
        <v>158</v>
      </c>
      <c r="M1472" t="s">
        <v>10</v>
      </c>
      <c r="N1472" t="s">
        <v>10664</v>
      </c>
      <c r="Q1472" t="s">
        <v>42</v>
      </c>
      <c r="R1472" t="b">
        <v>1</v>
      </c>
      <c r="S1472" s="2">
        <v>41827</v>
      </c>
    </row>
    <row r="1473" spans="11:19" x14ac:dyDescent="0.35">
      <c r="K1473" s="7" t="s">
        <v>10671</v>
      </c>
      <c r="L1473" t="s">
        <v>44</v>
      </c>
      <c r="M1473" t="s">
        <v>10</v>
      </c>
      <c r="N1473" t="s">
        <v>10671</v>
      </c>
      <c r="Q1473" t="s">
        <v>42</v>
      </c>
      <c r="R1473" t="b">
        <v>1</v>
      </c>
      <c r="S1473" s="2">
        <v>41827</v>
      </c>
    </row>
    <row r="1474" spans="11:19" x14ac:dyDescent="0.35">
      <c r="K1474" s="7" t="s">
        <v>10668</v>
      </c>
      <c r="L1474" t="s">
        <v>167</v>
      </c>
      <c r="M1474" t="s">
        <v>10</v>
      </c>
      <c r="N1474" t="s">
        <v>10668</v>
      </c>
      <c r="Q1474" t="s">
        <v>42</v>
      </c>
      <c r="R1474" t="b">
        <v>1</v>
      </c>
      <c r="S1474" s="2">
        <v>41827</v>
      </c>
    </row>
    <row r="1475" spans="11:19" x14ac:dyDescent="0.35">
      <c r="K1475" s="7" t="s">
        <v>10672</v>
      </c>
      <c r="L1475" t="s">
        <v>10673</v>
      </c>
      <c r="M1475" t="s">
        <v>10</v>
      </c>
      <c r="N1475" t="s">
        <v>10672</v>
      </c>
      <c r="Q1475" t="s">
        <v>42</v>
      </c>
      <c r="R1475" t="b">
        <v>1</v>
      </c>
      <c r="S1475" s="2">
        <v>41827</v>
      </c>
    </row>
    <row r="1476" spans="11:19" x14ac:dyDescent="0.35">
      <c r="K1476" s="7" t="s">
        <v>10667</v>
      </c>
      <c r="L1476" t="s">
        <v>163</v>
      </c>
      <c r="M1476" t="s">
        <v>10</v>
      </c>
      <c r="N1476" t="s">
        <v>10667</v>
      </c>
      <c r="Q1476" t="s">
        <v>42</v>
      </c>
      <c r="R1476" t="b">
        <v>1</v>
      </c>
      <c r="S1476" s="2">
        <v>41827</v>
      </c>
    </row>
    <row r="1477" spans="11:19" x14ac:dyDescent="0.35">
      <c r="K1477" s="7" t="s">
        <v>10674</v>
      </c>
      <c r="L1477" t="s">
        <v>173</v>
      </c>
      <c r="M1477" t="s">
        <v>10</v>
      </c>
      <c r="N1477" t="s">
        <v>10674</v>
      </c>
      <c r="Q1477" t="s">
        <v>42</v>
      </c>
      <c r="R1477" t="b">
        <v>1</v>
      </c>
      <c r="S1477" s="2">
        <v>41827</v>
      </c>
    </row>
    <row r="1478" spans="11:19" x14ac:dyDescent="0.35">
      <c r="K1478" s="7" t="s">
        <v>10670</v>
      </c>
      <c r="L1478" t="s">
        <v>40</v>
      </c>
      <c r="M1478" t="s">
        <v>10</v>
      </c>
      <c r="N1478" t="s">
        <v>10670</v>
      </c>
      <c r="Q1478" t="s">
        <v>42</v>
      </c>
      <c r="R1478" t="b">
        <v>1</v>
      </c>
      <c r="S1478" s="2">
        <v>41827</v>
      </c>
    </row>
    <row r="1479" spans="11:19" x14ac:dyDescent="0.35">
      <c r="K1479" s="7" t="s">
        <v>10679</v>
      </c>
      <c r="L1479" t="s">
        <v>10680</v>
      </c>
      <c r="M1479" t="s">
        <v>10</v>
      </c>
      <c r="N1479" t="s">
        <v>10679</v>
      </c>
      <c r="Q1479" t="s">
        <v>42</v>
      </c>
      <c r="R1479" t="b">
        <v>1</v>
      </c>
      <c r="S1479" s="2">
        <v>41827</v>
      </c>
    </row>
    <row r="1480" spans="11:19" x14ac:dyDescent="0.35">
      <c r="K1480" s="7" t="s">
        <v>10677</v>
      </c>
      <c r="L1480" t="s">
        <v>10678</v>
      </c>
      <c r="M1480" t="s">
        <v>10</v>
      </c>
      <c r="N1480" t="s">
        <v>10677</v>
      </c>
      <c r="Q1480" t="s">
        <v>42</v>
      </c>
      <c r="R1480" t="b">
        <v>1</v>
      </c>
      <c r="S1480" s="2">
        <v>41827</v>
      </c>
    </row>
    <row r="1481" spans="11:19" x14ac:dyDescent="0.35">
      <c r="K1481" s="7" t="s">
        <v>10682</v>
      </c>
      <c r="L1481" t="s">
        <v>184</v>
      </c>
      <c r="M1481" t="s">
        <v>10</v>
      </c>
      <c r="N1481" t="s">
        <v>10682</v>
      </c>
      <c r="Q1481" t="s">
        <v>42</v>
      </c>
      <c r="R1481" t="b">
        <v>1</v>
      </c>
      <c r="S1481" s="2">
        <v>41827</v>
      </c>
    </row>
    <row r="1482" spans="11:19" x14ac:dyDescent="0.35">
      <c r="K1482" s="7" t="s">
        <v>10708</v>
      </c>
      <c r="L1482" t="s">
        <v>10709</v>
      </c>
      <c r="M1482" t="s">
        <v>10</v>
      </c>
      <c r="N1482" t="s">
        <v>10708</v>
      </c>
      <c r="Q1482" t="s">
        <v>42</v>
      </c>
      <c r="R1482" t="b">
        <v>1</v>
      </c>
      <c r="S1482" s="2">
        <v>41827</v>
      </c>
    </row>
    <row r="1483" spans="11:19" x14ac:dyDescent="0.35">
      <c r="K1483" s="7" t="s">
        <v>10693</v>
      </c>
      <c r="L1483" t="s">
        <v>10694</v>
      </c>
      <c r="M1483" t="s">
        <v>10</v>
      </c>
      <c r="N1483" t="s">
        <v>10693</v>
      </c>
      <c r="Q1483" t="s">
        <v>42</v>
      </c>
      <c r="R1483" t="b">
        <v>1</v>
      </c>
      <c r="S1483" s="2">
        <v>41827</v>
      </c>
    </row>
    <row r="1484" spans="11:19" x14ac:dyDescent="0.35">
      <c r="K1484" s="7" t="s">
        <v>10686</v>
      </c>
      <c r="L1484" t="s">
        <v>10687</v>
      </c>
      <c r="M1484" t="s">
        <v>10</v>
      </c>
      <c r="N1484" t="s">
        <v>10686</v>
      </c>
      <c r="Q1484" t="s">
        <v>42</v>
      </c>
      <c r="R1484" t="b">
        <v>1</v>
      </c>
      <c r="S1484" s="2">
        <v>41827</v>
      </c>
    </row>
    <row r="1485" spans="11:19" x14ac:dyDescent="0.35">
      <c r="K1485" s="7" t="s">
        <v>10684</v>
      </c>
      <c r="L1485" t="s">
        <v>10685</v>
      </c>
      <c r="M1485" t="s">
        <v>10</v>
      </c>
      <c r="N1485" t="s">
        <v>10684</v>
      </c>
      <c r="Q1485" t="s">
        <v>42</v>
      </c>
      <c r="R1485" t="b">
        <v>1</v>
      </c>
      <c r="S1485" s="2">
        <v>41827</v>
      </c>
    </row>
    <row r="1486" spans="11:19" x14ac:dyDescent="0.35">
      <c r="K1486" s="7" t="s">
        <v>10715</v>
      </c>
      <c r="L1486" t="s">
        <v>10716</v>
      </c>
      <c r="M1486" t="s">
        <v>10</v>
      </c>
      <c r="N1486" t="s">
        <v>10715</v>
      </c>
      <c r="Q1486" t="s">
        <v>42</v>
      </c>
      <c r="R1486" t="b">
        <v>1</v>
      </c>
      <c r="S1486" s="2">
        <v>41827</v>
      </c>
    </row>
    <row r="1487" spans="11:19" x14ac:dyDescent="0.35">
      <c r="K1487" s="7" t="s">
        <v>10717</v>
      </c>
      <c r="L1487" t="s">
        <v>10718</v>
      </c>
      <c r="M1487" t="s">
        <v>10</v>
      </c>
      <c r="N1487" t="s">
        <v>10717</v>
      </c>
      <c r="Q1487" t="s">
        <v>42</v>
      </c>
      <c r="R1487" t="b">
        <v>1</v>
      </c>
      <c r="S1487" s="2">
        <v>41827</v>
      </c>
    </row>
    <row r="1488" spans="11:19" x14ac:dyDescent="0.35">
      <c r="K1488" s="7" t="s">
        <v>10696</v>
      </c>
      <c r="L1488" t="s">
        <v>10697</v>
      </c>
      <c r="M1488" t="s">
        <v>10</v>
      </c>
      <c r="N1488" t="s">
        <v>10696</v>
      </c>
      <c r="Q1488" t="s">
        <v>42</v>
      </c>
      <c r="R1488" t="b">
        <v>1</v>
      </c>
      <c r="S1488" s="2">
        <v>41827</v>
      </c>
    </row>
    <row r="1489" spans="11:19" x14ac:dyDescent="0.35">
      <c r="K1489" s="7" t="s">
        <v>10699</v>
      </c>
      <c r="L1489" t="s">
        <v>10700</v>
      </c>
      <c r="M1489" t="s">
        <v>10</v>
      </c>
      <c r="N1489" t="s">
        <v>10699</v>
      </c>
      <c r="Q1489" t="s">
        <v>42</v>
      </c>
      <c r="R1489" t="b">
        <v>1</v>
      </c>
      <c r="S1489" s="2">
        <v>41827</v>
      </c>
    </row>
    <row r="1490" spans="11:19" x14ac:dyDescent="0.35">
      <c r="K1490" s="7" t="s">
        <v>10710</v>
      </c>
      <c r="L1490" t="s">
        <v>52</v>
      </c>
      <c r="M1490" t="s">
        <v>10</v>
      </c>
      <c r="N1490" t="s">
        <v>10710</v>
      </c>
      <c r="Q1490" t="s">
        <v>42</v>
      </c>
      <c r="R1490" t="b">
        <v>1</v>
      </c>
      <c r="S1490" s="2">
        <v>41827</v>
      </c>
    </row>
    <row r="1491" spans="11:19" x14ac:dyDescent="0.35">
      <c r="K1491" s="7" t="s">
        <v>10703</v>
      </c>
      <c r="L1491" t="s">
        <v>10704</v>
      </c>
      <c r="M1491" t="s">
        <v>10</v>
      </c>
      <c r="N1491" t="s">
        <v>10703</v>
      </c>
      <c r="Q1491" t="s">
        <v>42</v>
      </c>
      <c r="R1491" t="b">
        <v>1</v>
      </c>
      <c r="S1491" s="2">
        <v>41827</v>
      </c>
    </row>
    <row r="1492" spans="11:19" x14ac:dyDescent="0.35">
      <c r="K1492" s="7" t="s">
        <v>10705</v>
      </c>
      <c r="L1492" t="s">
        <v>10706</v>
      </c>
      <c r="M1492" t="s">
        <v>10</v>
      </c>
      <c r="N1492" t="s">
        <v>10705</v>
      </c>
      <c r="Q1492" t="s">
        <v>42</v>
      </c>
      <c r="R1492" t="b">
        <v>1</v>
      </c>
      <c r="S1492" s="2">
        <v>41827</v>
      </c>
    </row>
    <row r="1493" spans="11:19" x14ac:dyDescent="0.35">
      <c r="K1493" s="7" t="s">
        <v>10683</v>
      </c>
      <c r="L1493" t="s">
        <v>186</v>
      </c>
      <c r="M1493" t="s">
        <v>10</v>
      </c>
      <c r="N1493" t="s">
        <v>10683</v>
      </c>
      <c r="Q1493" t="s">
        <v>42</v>
      </c>
      <c r="R1493" t="b">
        <v>1</v>
      </c>
      <c r="S1493" s="2">
        <v>41827</v>
      </c>
    </row>
    <row r="1494" spans="11:19" x14ac:dyDescent="0.35">
      <c r="K1494" s="7" t="s">
        <v>10713</v>
      </c>
      <c r="L1494" t="s">
        <v>10714</v>
      </c>
      <c r="M1494" t="s">
        <v>10</v>
      </c>
      <c r="N1494" t="s">
        <v>10713</v>
      </c>
      <c r="Q1494" t="s">
        <v>42</v>
      </c>
      <c r="R1494" t="b">
        <v>1</v>
      </c>
      <c r="S1494" s="2">
        <v>41827</v>
      </c>
    </row>
    <row r="1495" spans="11:19" x14ac:dyDescent="0.35">
      <c r="K1495" s="7" t="s">
        <v>10711</v>
      </c>
      <c r="L1495" t="s">
        <v>10712</v>
      </c>
      <c r="M1495" t="s">
        <v>10</v>
      </c>
      <c r="N1495" t="s">
        <v>10711</v>
      </c>
      <c r="Q1495" t="s">
        <v>42</v>
      </c>
      <c r="R1495" t="b">
        <v>1</v>
      </c>
      <c r="S1495" s="2">
        <v>41827</v>
      </c>
    </row>
    <row r="1496" spans="11:19" x14ac:dyDescent="0.35">
      <c r="K1496" s="7" t="s">
        <v>10707</v>
      </c>
      <c r="L1496" t="s">
        <v>50</v>
      </c>
      <c r="M1496" t="s">
        <v>10</v>
      </c>
      <c r="N1496" t="s">
        <v>10707</v>
      </c>
      <c r="Q1496" t="s">
        <v>42</v>
      </c>
      <c r="R1496" t="b">
        <v>1</v>
      </c>
      <c r="S1496" s="2">
        <v>41827</v>
      </c>
    </row>
    <row r="1497" spans="11:19" x14ac:dyDescent="0.35">
      <c r="K1497" s="7" t="s">
        <v>10821</v>
      </c>
      <c r="L1497" t="s">
        <v>340</v>
      </c>
      <c r="M1497" t="s">
        <v>10</v>
      </c>
      <c r="N1497" t="s">
        <v>10821</v>
      </c>
      <c r="Q1497" t="s">
        <v>42</v>
      </c>
      <c r="R1497" t="b">
        <v>1</v>
      </c>
      <c r="S1497" s="2">
        <v>41827</v>
      </c>
    </row>
    <row r="1498" spans="11:19" x14ac:dyDescent="0.35">
      <c r="K1498" s="7" t="s">
        <v>10701</v>
      </c>
      <c r="L1498" t="s">
        <v>10702</v>
      </c>
      <c r="M1498" t="s">
        <v>10</v>
      </c>
      <c r="N1498" t="s">
        <v>10701</v>
      </c>
      <c r="Q1498" t="s">
        <v>42</v>
      </c>
      <c r="R1498" t="b">
        <v>1</v>
      </c>
      <c r="S1498" s="2">
        <v>41827</v>
      </c>
    </row>
    <row r="1499" spans="11:19" x14ac:dyDescent="0.35">
      <c r="K1499" s="7" t="s">
        <v>10689</v>
      </c>
      <c r="L1499" t="s">
        <v>10690</v>
      </c>
      <c r="M1499" t="s">
        <v>10</v>
      </c>
      <c r="N1499" t="s">
        <v>10689</v>
      </c>
      <c r="Q1499" t="s">
        <v>42</v>
      </c>
      <c r="R1499" t="b">
        <v>1</v>
      </c>
      <c r="S1499" s="2">
        <v>41827</v>
      </c>
    </row>
    <row r="1500" spans="11:19" x14ac:dyDescent="0.35">
      <c r="K1500" s="7" t="s">
        <v>10695</v>
      </c>
      <c r="L1500" t="s">
        <v>190</v>
      </c>
      <c r="M1500" t="s">
        <v>10</v>
      </c>
      <c r="N1500" t="s">
        <v>10695</v>
      </c>
      <c r="Q1500" t="s">
        <v>42</v>
      </c>
      <c r="R1500" t="b">
        <v>1</v>
      </c>
      <c r="S1500" s="2">
        <v>41827</v>
      </c>
    </row>
    <row r="1501" spans="11:19" x14ac:dyDescent="0.35">
      <c r="K1501" s="7" t="s">
        <v>10839</v>
      </c>
      <c r="L1501" t="s">
        <v>10840</v>
      </c>
      <c r="M1501" t="s">
        <v>10</v>
      </c>
      <c r="N1501" t="s">
        <v>10839</v>
      </c>
      <c r="Q1501" t="s">
        <v>42</v>
      </c>
      <c r="R1501" t="b">
        <v>1</v>
      </c>
      <c r="S1501" s="2">
        <v>41827</v>
      </c>
    </row>
    <row r="1502" spans="11:19" x14ac:dyDescent="0.35">
      <c r="K1502" s="7" t="s">
        <v>10728</v>
      </c>
      <c r="L1502" t="s">
        <v>60</v>
      </c>
      <c r="M1502" t="s">
        <v>10</v>
      </c>
      <c r="N1502" t="s">
        <v>10728</v>
      </c>
      <c r="Q1502" t="s">
        <v>42</v>
      </c>
      <c r="R1502" t="b">
        <v>1</v>
      </c>
      <c r="S1502" s="2">
        <v>41827</v>
      </c>
    </row>
    <row r="1503" spans="11:19" x14ac:dyDescent="0.35">
      <c r="K1503" s="7" t="s">
        <v>10719</v>
      </c>
      <c r="L1503" t="s">
        <v>54</v>
      </c>
      <c r="M1503" t="s">
        <v>10</v>
      </c>
      <c r="N1503" t="s">
        <v>10719</v>
      </c>
      <c r="Q1503" t="s">
        <v>42</v>
      </c>
      <c r="R1503" t="b">
        <v>1</v>
      </c>
      <c r="S1503" s="2">
        <v>41827</v>
      </c>
    </row>
    <row r="1504" spans="11:19" x14ac:dyDescent="0.35">
      <c r="K1504" s="7" t="s">
        <v>10733</v>
      </c>
      <c r="L1504" t="s">
        <v>226</v>
      </c>
      <c r="M1504" t="s">
        <v>10</v>
      </c>
      <c r="N1504" t="s">
        <v>10733</v>
      </c>
      <c r="Q1504" t="s">
        <v>42</v>
      </c>
      <c r="R1504" t="b">
        <v>1</v>
      </c>
      <c r="S1504" s="2">
        <v>41827</v>
      </c>
    </row>
    <row r="1505" spans="11:19" x14ac:dyDescent="0.35">
      <c r="K1505" s="7" t="s">
        <v>10853</v>
      </c>
      <c r="L1505" t="s">
        <v>10854</v>
      </c>
      <c r="M1505" t="s">
        <v>10</v>
      </c>
      <c r="N1505" t="s">
        <v>10853</v>
      </c>
      <c r="Q1505" t="s">
        <v>42</v>
      </c>
      <c r="R1505" t="b">
        <v>1</v>
      </c>
      <c r="S1505" s="2">
        <v>41827</v>
      </c>
    </row>
    <row r="1506" spans="11:19" x14ac:dyDescent="0.35">
      <c r="K1506" s="7" t="s">
        <v>10722</v>
      </c>
      <c r="L1506" t="s">
        <v>203</v>
      </c>
      <c r="M1506" t="s">
        <v>10</v>
      </c>
      <c r="N1506" t="s">
        <v>10722</v>
      </c>
      <c r="Q1506" t="s">
        <v>42</v>
      </c>
      <c r="R1506" t="b">
        <v>1</v>
      </c>
      <c r="S1506" s="2">
        <v>41827</v>
      </c>
    </row>
    <row r="1507" spans="11:19" x14ac:dyDescent="0.35">
      <c r="K1507" s="7" t="s">
        <v>10980</v>
      </c>
      <c r="L1507" t="s">
        <v>128</v>
      </c>
      <c r="M1507" t="s">
        <v>10</v>
      </c>
      <c r="N1507" t="s">
        <v>10980</v>
      </c>
      <c r="Q1507" t="s">
        <v>42</v>
      </c>
      <c r="R1507" t="b">
        <v>1</v>
      </c>
      <c r="S1507" s="2">
        <v>41827</v>
      </c>
    </row>
    <row r="1508" spans="11:19" x14ac:dyDescent="0.35">
      <c r="K1508" s="7" t="s">
        <v>10727</v>
      </c>
      <c r="L1508" t="s">
        <v>214</v>
      </c>
      <c r="M1508" t="s">
        <v>10</v>
      </c>
      <c r="N1508" t="s">
        <v>10727</v>
      </c>
      <c r="Q1508" t="s">
        <v>42</v>
      </c>
      <c r="R1508" t="b">
        <v>1</v>
      </c>
      <c r="S1508" s="2">
        <v>41827</v>
      </c>
    </row>
    <row r="1509" spans="11:19" x14ac:dyDescent="0.35">
      <c r="K1509" s="7" t="s">
        <v>10729</v>
      </c>
      <c r="L1509" t="s">
        <v>62</v>
      </c>
      <c r="M1509" t="s">
        <v>10</v>
      </c>
      <c r="N1509" t="s">
        <v>10729</v>
      </c>
      <c r="Q1509" t="s">
        <v>42</v>
      </c>
      <c r="R1509" t="b">
        <v>1</v>
      </c>
      <c r="S1509" s="2">
        <v>41827</v>
      </c>
    </row>
    <row r="1510" spans="11:19" x14ac:dyDescent="0.35">
      <c r="K1510" s="7" t="s">
        <v>10735</v>
      </c>
      <c r="L1510" t="s">
        <v>230</v>
      </c>
      <c r="M1510" t="s">
        <v>10</v>
      </c>
      <c r="N1510" t="s">
        <v>10735</v>
      </c>
      <c r="Q1510" t="s">
        <v>42</v>
      </c>
      <c r="R1510" t="b">
        <v>1</v>
      </c>
      <c r="S1510" s="2">
        <v>41827</v>
      </c>
    </row>
    <row r="1511" spans="11:19" x14ac:dyDescent="0.35">
      <c r="K1511" s="7" t="s">
        <v>10720</v>
      </c>
      <c r="L1511" t="s">
        <v>198</v>
      </c>
      <c r="M1511" t="s">
        <v>10</v>
      </c>
      <c r="N1511" t="s">
        <v>10720</v>
      </c>
      <c r="Q1511" t="s">
        <v>42</v>
      </c>
      <c r="R1511" t="b">
        <v>1</v>
      </c>
      <c r="S1511" s="2">
        <v>41827</v>
      </c>
    </row>
    <row r="1512" spans="11:19" x14ac:dyDescent="0.35">
      <c r="K1512" s="7" t="s">
        <v>10730</v>
      </c>
      <c r="L1512" t="s">
        <v>217</v>
      </c>
      <c r="M1512" t="s">
        <v>10</v>
      </c>
      <c r="N1512" t="s">
        <v>10730</v>
      </c>
      <c r="Q1512" t="s">
        <v>42</v>
      </c>
      <c r="R1512" t="b">
        <v>1</v>
      </c>
      <c r="S1512" s="2">
        <v>41827</v>
      </c>
    </row>
    <row r="1513" spans="11:19" x14ac:dyDescent="0.35">
      <c r="K1513" s="7" t="s">
        <v>10843</v>
      </c>
      <c r="L1513" t="s">
        <v>10844</v>
      </c>
      <c r="M1513" t="s">
        <v>10</v>
      </c>
      <c r="N1513" t="s">
        <v>10843</v>
      </c>
      <c r="Q1513" t="s">
        <v>42</v>
      </c>
      <c r="R1513" t="b">
        <v>1</v>
      </c>
      <c r="S1513" s="2">
        <v>41827</v>
      </c>
    </row>
    <row r="1514" spans="11:19" x14ac:dyDescent="0.35">
      <c r="K1514" s="7" t="s">
        <v>10723</v>
      </c>
      <c r="L1514" t="s">
        <v>58</v>
      </c>
      <c r="M1514" t="s">
        <v>10</v>
      </c>
      <c r="N1514" t="s">
        <v>10723</v>
      </c>
      <c r="Q1514" t="s">
        <v>42</v>
      </c>
      <c r="R1514" t="b">
        <v>1</v>
      </c>
      <c r="S1514" s="2">
        <v>41827</v>
      </c>
    </row>
    <row r="1515" spans="11:19" x14ac:dyDescent="0.35">
      <c r="K1515" s="7" t="s">
        <v>10721</v>
      </c>
      <c r="L1515" t="s">
        <v>200</v>
      </c>
      <c r="M1515" t="s">
        <v>10</v>
      </c>
      <c r="N1515" t="s">
        <v>10721</v>
      </c>
      <c r="Q1515" t="s">
        <v>42</v>
      </c>
      <c r="R1515" t="b">
        <v>1</v>
      </c>
      <c r="S1515" s="2">
        <v>41827</v>
      </c>
    </row>
    <row r="1516" spans="11:19" x14ac:dyDescent="0.35">
      <c r="K1516" s="7" t="s">
        <v>10726</v>
      </c>
      <c r="L1516" t="s">
        <v>212</v>
      </c>
      <c r="M1516" t="s">
        <v>10</v>
      </c>
      <c r="N1516" t="s">
        <v>10726</v>
      </c>
      <c r="Q1516" t="s">
        <v>42</v>
      </c>
      <c r="R1516" t="b">
        <v>1</v>
      </c>
      <c r="S1516" s="2">
        <v>41827</v>
      </c>
    </row>
    <row r="1517" spans="11:19" x14ac:dyDescent="0.35">
      <c r="K1517" s="7" t="s">
        <v>10731</v>
      </c>
      <c r="L1517" t="s">
        <v>221</v>
      </c>
      <c r="M1517" t="s">
        <v>10</v>
      </c>
      <c r="N1517" t="s">
        <v>10731</v>
      </c>
      <c r="Q1517" t="s">
        <v>42</v>
      </c>
      <c r="R1517" t="b">
        <v>1</v>
      </c>
      <c r="S1517" s="2">
        <v>41827</v>
      </c>
    </row>
    <row r="1518" spans="11:19" x14ac:dyDescent="0.35">
      <c r="K1518" s="7" t="s">
        <v>10725</v>
      </c>
      <c r="L1518" t="s">
        <v>208</v>
      </c>
      <c r="M1518" t="s">
        <v>10</v>
      </c>
      <c r="N1518" t="s">
        <v>10725</v>
      </c>
      <c r="Q1518" t="s">
        <v>42</v>
      </c>
      <c r="R1518" t="b">
        <v>1</v>
      </c>
      <c r="S1518" s="2">
        <v>41827</v>
      </c>
    </row>
    <row r="1519" spans="11:19" x14ac:dyDescent="0.35">
      <c r="K1519" s="7" t="s">
        <v>10732</v>
      </c>
      <c r="L1519" t="s">
        <v>66</v>
      </c>
      <c r="M1519" t="s">
        <v>10</v>
      </c>
      <c r="N1519" t="s">
        <v>10732</v>
      </c>
      <c r="Q1519" t="s">
        <v>42</v>
      </c>
      <c r="R1519" t="b">
        <v>1</v>
      </c>
      <c r="S1519" s="2">
        <v>41827</v>
      </c>
    </row>
    <row r="1520" spans="11:19" x14ac:dyDescent="0.35">
      <c r="K1520" s="7" t="s">
        <v>10734</v>
      </c>
      <c r="L1520" t="s">
        <v>228</v>
      </c>
      <c r="M1520" t="s">
        <v>10</v>
      </c>
      <c r="N1520" t="s">
        <v>10734</v>
      </c>
      <c r="Q1520" t="s">
        <v>42</v>
      </c>
      <c r="R1520" t="b">
        <v>1</v>
      </c>
      <c r="S1520" s="2">
        <v>41827</v>
      </c>
    </row>
    <row r="1521" spans="11:19" x14ac:dyDescent="0.35">
      <c r="K1521" s="7" t="s">
        <v>10739</v>
      </c>
      <c r="L1521" t="s">
        <v>10740</v>
      </c>
      <c r="M1521" t="s">
        <v>10</v>
      </c>
      <c r="N1521" t="s">
        <v>10739</v>
      </c>
      <c r="Q1521" t="s">
        <v>42</v>
      </c>
      <c r="R1521" t="b">
        <v>1</v>
      </c>
      <c r="S1521" s="2">
        <v>41827</v>
      </c>
    </row>
    <row r="1522" spans="11:19" x14ac:dyDescent="0.35">
      <c r="K1522" s="7" t="s">
        <v>10743</v>
      </c>
      <c r="L1522" t="s">
        <v>10744</v>
      </c>
      <c r="M1522" t="s">
        <v>10</v>
      </c>
      <c r="N1522" t="s">
        <v>10743</v>
      </c>
      <c r="Q1522" t="s">
        <v>42</v>
      </c>
      <c r="R1522" t="b">
        <v>1</v>
      </c>
      <c r="S1522" s="2">
        <v>41827</v>
      </c>
    </row>
    <row r="1523" spans="11:19" x14ac:dyDescent="0.35">
      <c r="K1523" s="7" t="s">
        <v>10745</v>
      </c>
      <c r="L1523" t="s">
        <v>72</v>
      </c>
      <c r="M1523" t="s">
        <v>10</v>
      </c>
      <c r="N1523" t="s">
        <v>10745</v>
      </c>
      <c r="Q1523" t="s">
        <v>42</v>
      </c>
      <c r="R1523" t="b">
        <v>1</v>
      </c>
      <c r="S1523" s="2">
        <v>41827</v>
      </c>
    </row>
    <row r="1524" spans="11:19" x14ac:dyDescent="0.35">
      <c r="K1524" s="7" t="s">
        <v>10747</v>
      </c>
      <c r="L1524" t="s">
        <v>10748</v>
      </c>
      <c r="M1524" t="s">
        <v>10</v>
      </c>
      <c r="N1524" t="s">
        <v>10747</v>
      </c>
      <c r="Q1524" t="s">
        <v>42</v>
      </c>
      <c r="R1524" t="b">
        <v>1</v>
      </c>
      <c r="S1524" s="2">
        <v>41827</v>
      </c>
    </row>
    <row r="1525" spans="11:19" x14ac:dyDescent="0.35">
      <c r="K1525" s="7" t="s">
        <v>10750</v>
      </c>
      <c r="L1525" t="s">
        <v>269</v>
      </c>
      <c r="M1525" t="s">
        <v>10</v>
      </c>
      <c r="N1525" t="s">
        <v>10750</v>
      </c>
      <c r="Q1525" t="s">
        <v>42</v>
      </c>
      <c r="R1525" t="b">
        <v>1</v>
      </c>
      <c r="S1525" s="2">
        <v>41827</v>
      </c>
    </row>
    <row r="1526" spans="11:19" x14ac:dyDescent="0.35">
      <c r="K1526" s="7" t="s">
        <v>10975</v>
      </c>
      <c r="L1526" t="s">
        <v>569</v>
      </c>
      <c r="M1526" t="s">
        <v>10</v>
      </c>
      <c r="N1526" t="s">
        <v>10975</v>
      </c>
      <c r="Q1526" t="s">
        <v>42</v>
      </c>
      <c r="R1526" t="b">
        <v>1</v>
      </c>
      <c r="S1526" s="2">
        <v>41827</v>
      </c>
    </row>
    <row r="1527" spans="11:19" x14ac:dyDescent="0.35">
      <c r="K1527" s="7" t="s">
        <v>10789</v>
      </c>
      <c r="L1527" t="s">
        <v>10790</v>
      </c>
      <c r="M1527" t="s">
        <v>10</v>
      </c>
      <c r="N1527" t="s">
        <v>10789</v>
      </c>
      <c r="Q1527" t="s">
        <v>42</v>
      </c>
      <c r="R1527" t="b">
        <v>1</v>
      </c>
      <c r="S1527" s="2">
        <v>41827</v>
      </c>
    </row>
    <row r="1528" spans="11:19" x14ac:dyDescent="0.35">
      <c r="K1528" s="7" t="s">
        <v>10753</v>
      </c>
      <c r="L1528" t="s">
        <v>78</v>
      </c>
      <c r="M1528" t="s">
        <v>10</v>
      </c>
      <c r="N1528" t="s">
        <v>10753</v>
      </c>
      <c r="Q1528" t="s">
        <v>42</v>
      </c>
      <c r="R1528" t="b">
        <v>1</v>
      </c>
      <c r="S1528" s="2">
        <v>41827</v>
      </c>
    </row>
    <row r="1529" spans="11:19" x14ac:dyDescent="0.35">
      <c r="K1529" s="7" t="s">
        <v>10755</v>
      </c>
      <c r="L1529" t="s">
        <v>280</v>
      </c>
      <c r="M1529" t="s">
        <v>10</v>
      </c>
      <c r="N1529" t="s">
        <v>10755</v>
      </c>
      <c r="Q1529" t="s">
        <v>42</v>
      </c>
      <c r="R1529" t="b">
        <v>1</v>
      </c>
      <c r="S1529" s="2">
        <v>41827</v>
      </c>
    </row>
    <row r="1530" spans="11:19" x14ac:dyDescent="0.35">
      <c r="K1530" s="7" t="s">
        <v>10760</v>
      </c>
      <c r="L1530" t="s">
        <v>10761</v>
      </c>
      <c r="M1530" t="s">
        <v>10</v>
      </c>
      <c r="N1530" t="s">
        <v>10760</v>
      </c>
      <c r="Q1530" t="s">
        <v>42</v>
      </c>
      <c r="R1530" t="b">
        <v>1</v>
      </c>
      <c r="S1530" s="2">
        <v>41827</v>
      </c>
    </row>
    <row r="1531" spans="11:19" x14ac:dyDescent="0.35">
      <c r="K1531" s="7" t="s">
        <v>10763</v>
      </c>
      <c r="L1531" t="s">
        <v>10764</v>
      </c>
      <c r="M1531" t="s">
        <v>10</v>
      </c>
      <c r="N1531" t="s">
        <v>10763</v>
      </c>
      <c r="Q1531" t="s">
        <v>42</v>
      </c>
      <c r="R1531" t="b">
        <v>1</v>
      </c>
      <c r="S1531" s="2">
        <v>41827</v>
      </c>
    </row>
    <row r="1532" spans="11:19" x14ac:dyDescent="0.35">
      <c r="K1532" s="7" t="s">
        <v>10759</v>
      </c>
      <c r="L1532" t="s">
        <v>294</v>
      </c>
      <c r="M1532" t="s">
        <v>10</v>
      </c>
      <c r="N1532" t="s">
        <v>10759</v>
      </c>
      <c r="Q1532" t="s">
        <v>42</v>
      </c>
      <c r="R1532" t="b">
        <v>1</v>
      </c>
      <c r="S1532" s="2">
        <v>41827</v>
      </c>
    </row>
    <row r="1533" spans="11:19" x14ac:dyDescent="0.35">
      <c r="K1533" s="7" t="s">
        <v>10773</v>
      </c>
      <c r="L1533" t="s">
        <v>10774</v>
      </c>
      <c r="M1533" t="s">
        <v>10</v>
      </c>
      <c r="N1533" t="s">
        <v>10773</v>
      </c>
      <c r="Q1533" t="s">
        <v>42</v>
      </c>
      <c r="R1533" t="b">
        <v>1</v>
      </c>
      <c r="S1533" s="2">
        <v>41827</v>
      </c>
    </row>
    <row r="1534" spans="11:19" x14ac:dyDescent="0.35">
      <c r="K1534" s="7" t="s">
        <v>10928</v>
      </c>
      <c r="L1534" t="s">
        <v>476</v>
      </c>
      <c r="M1534" t="s">
        <v>10</v>
      </c>
      <c r="N1534" t="s">
        <v>10928</v>
      </c>
      <c r="Q1534" t="s">
        <v>42</v>
      </c>
      <c r="R1534" t="b">
        <v>1</v>
      </c>
      <c r="S1534" s="2">
        <v>41827</v>
      </c>
    </row>
    <row r="1535" spans="11:19" x14ac:dyDescent="0.35">
      <c r="K1535" s="7" t="s">
        <v>10981</v>
      </c>
      <c r="L1535" t="s">
        <v>130</v>
      </c>
      <c r="M1535" t="s">
        <v>10</v>
      </c>
      <c r="N1535" t="s">
        <v>10981</v>
      </c>
      <c r="Q1535" t="s">
        <v>42</v>
      </c>
      <c r="R1535" t="b">
        <v>1</v>
      </c>
      <c r="S1535" s="2">
        <v>41827</v>
      </c>
    </row>
    <row r="1536" spans="11:19" x14ac:dyDescent="0.35">
      <c r="K1536" s="7" t="s">
        <v>10766</v>
      </c>
      <c r="L1536" t="s">
        <v>84</v>
      </c>
      <c r="M1536" t="s">
        <v>10</v>
      </c>
      <c r="N1536" t="s">
        <v>10766</v>
      </c>
      <c r="Q1536" t="s">
        <v>42</v>
      </c>
      <c r="R1536" t="b">
        <v>1</v>
      </c>
      <c r="S1536" s="2">
        <v>41827</v>
      </c>
    </row>
    <row r="1537" spans="11:22" x14ac:dyDescent="0.35">
      <c r="K1537" s="7" t="s">
        <v>10783</v>
      </c>
      <c r="L1537" t="s">
        <v>10784</v>
      </c>
      <c r="M1537" t="s">
        <v>10</v>
      </c>
      <c r="N1537" t="s">
        <v>10783</v>
      </c>
      <c r="Q1537" t="s">
        <v>42</v>
      </c>
      <c r="R1537" t="b">
        <v>1</v>
      </c>
      <c r="S1537" s="2">
        <v>41827</v>
      </c>
    </row>
    <row r="1538" spans="11:22" x14ac:dyDescent="0.35">
      <c r="K1538" s="7" t="s">
        <v>10771</v>
      </c>
      <c r="L1538" t="s">
        <v>10772</v>
      </c>
      <c r="M1538" t="s">
        <v>10</v>
      </c>
      <c r="N1538" t="s">
        <v>10771</v>
      </c>
      <c r="Q1538" t="s">
        <v>42</v>
      </c>
      <c r="R1538" t="b">
        <v>1</v>
      </c>
      <c r="S1538" s="2">
        <v>41827</v>
      </c>
    </row>
    <row r="1539" spans="11:22" x14ac:dyDescent="0.35">
      <c r="K1539" s="7" t="s">
        <v>10777</v>
      </c>
      <c r="L1539" t="s">
        <v>10778</v>
      </c>
      <c r="M1539" t="s">
        <v>10</v>
      </c>
      <c r="N1539" t="s">
        <v>10777</v>
      </c>
      <c r="Q1539" t="s">
        <v>42</v>
      </c>
      <c r="R1539" t="b">
        <v>1</v>
      </c>
      <c r="S1539" s="2">
        <v>41827</v>
      </c>
    </row>
    <row r="1540" spans="11:22" x14ac:dyDescent="0.35">
      <c r="K1540" s="7" t="s">
        <v>10779</v>
      </c>
      <c r="L1540" t="s">
        <v>10780</v>
      </c>
      <c r="M1540" t="s">
        <v>10</v>
      </c>
      <c r="N1540" t="s">
        <v>10779</v>
      </c>
      <c r="Q1540" t="s">
        <v>42</v>
      </c>
      <c r="R1540" t="b">
        <v>1</v>
      </c>
      <c r="S1540" s="2">
        <v>41827</v>
      </c>
      <c r="V1540" s="2">
        <v>42566</v>
      </c>
    </row>
    <row r="1541" spans="11:22" x14ac:dyDescent="0.35">
      <c r="K1541" s="7" t="s">
        <v>10781</v>
      </c>
      <c r="L1541" t="s">
        <v>10782</v>
      </c>
      <c r="M1541" t="s">
        <v>10</v>
      </c>
      <c r="N1541" t="s">
        <v>10781</v>
      </c>
      <c r="Q1541" t="s">
        <v>42</v>
      </c>
      <c r="R1541" t="b">
        <v>1</v>
      </c>
      <c r="S1541" s="2">
        <v>41827</v>
      </c>
    </row>
    <row r="1542" spans="11:22" x14ac:dyDescent="0.35">
      <c r="K1542" s="7" t="s">
        <v>10769</v>
      </c>
      <c r="L1542" t="s">
        <v>10770</v>
      </c>
      <c r="M1542" t="s">
        <v>10</v>
      </c>
      <c r="N1542" t="s">
        <v>10769</v>
      </c>
      <c r="Q1542" t="s">
        <v>42</v>
      </c>
      <c r="R1542" t="b">
        <v>1</v>
      </c>
      <c r="S1542" s="2">
        <v>41827</v>
      </c>
    </row>
    <row r="1543" spans="11:22" x14ac:dyDescent="0.35">
      <c r="K1543" s="7" t="s">
        <v>10787</v>
      </c>
      <c r="L1543" t="s">
        <v>10788</v>
      </c>
      <c r="M1543" t="s">
        <v>10</v>
      </c>
      <c r="N1543" t="s">
        <v>10787</v>
      </c>
      <c r="Q1543" t="s">
        <v>42</v>
      </c>
      <c r="R1543" t="b">
        <v>1</v>
      </c>
      <c r="S1543" s="2">
        <v>41827</v>
      </c>
    </row>
    <row r="1544" spans="11:22" x14ac:dyDescent="0.35">
      <c r="K1544" s="7" t="s">
        <v>10796</v>
      </c>
      <c r="L1544" t="s">
        <v>10797</v>
      </c>
      <c r="M1544" t="s">
        <v>10</v>
      </c>
      <c r="N1544" t="s">
        <v>10796</v>
      </c>
      <c r="Q1544" t="s">
        <v>42</v>
      </c>
      <c r="R1544" t="b">
        <v>1</v>
      </c>
      <c r="S1544" s="2">
        <v>41827</v>
      </c>
    </row>
    <row r="1545" spans="11:22" x14ac:dyDescent="0.35">
      <c r="K1545" s="7" t="s">
        <v>10794</v>
      </c>
      <c r="L1545" t="s">
        <v>10795</v>
      </c>
      <c r="M1545" t="s">
        <v>10</v>
      </c>
      <c r="N1545" t="s">
        <v>10794</v>
      </c>
      <c r="Q1545" t="s">
        <v>42</v>
      </c>
      <c r="R1545" t="b">
        <v>1</v>
      </c>
      <c r="S1545" s="2">
        <v>41827</v>
      </c>
    </row>
    <row r="1546" spans="11:22" x14ac:dyDescent="0.35">
      <c r="K1546" s="7" t="s">
        <v>10775</v>
      </c>
      <c r="L1546" t="s">
        <v>10776</v>
      </c>
      <c r="M1546" t="s">
        <v>10</v>
      </c>
      <c r="N1546" t="s">
        <v>10775</v>
      </c>
      <c r="Q1546" t="s">
        <v>42</v>
      </c>
      <c r="R1546" t="b">
        <v>1</v>
      </c>
      <c r="S1546" s="2">
        <v>41827</v>
      </c>
    </row>
    <row r="1547" spans="11:22" x14ac:dyDescent="0.35">
      <c r="K1547" s="7" t="s">
        <v>10785</v>
      </c>
      <c r="L1547" t="s">
        <v>10786</v>
      </c>
      <c r="M1547" t="s">
        <v>10</v>
      </c>
      <c r="N1547" t="s">
        <v>10785</v>
      </c>
      <c r="Q1547" t="s">
        <v>42</v>
      </c>
      <c r="R1547" t="b">
        <v>1</v>
      </c>
      <c r="S1547" s="2">
        <v>41827</v>
      </c>
    </row>
    <row r="1548" spans="11:22" x14ac:dyDescent="0.35">
      <c r="K1548" s="7" t="s">
        <v>10798</v>
      </c>
      <c r="L1548" t="s">
        <v>10799</v>
      </c>
      <c r="M1548" t="s">
        <v>10</v>
      </c>
      <c r="N1548" t="s">
        <v>10798</v>
      </c>
      <c r="Q1548" t="s">
        <v>42</v>
      </c>
      <c r="R1548" t="b">
        <v>1</v>
      </c>
      <c r="S1548" s="2">
        <v>41827</v>
      </c>
    </row>
    <row r="1549" spans="11:22" x14ac:dyDescent="0.35">
      <c r="K1549" s="7" t="s">
        <v>10800</v>
      </c>
      <c r="L1549" t="s">
        <v>10801</v>
      </c>
      <c r="M1549" t="s">
        <v>10</v>
      </c>
      <c r="N1549" t="s">
        <v>10800</v>
      </c>
      <c r="Q1549" t="s">
        <v>42</v>
      </c>
      <c r="R1549" t="b">
        <v>1</v>
      </c>
      <c r="S1549" s="2">
        <v>41827</v>
      </c>
    </row>
    <row r="1550" spans="11:22" x14ac:dyDescent="0.35">
      <c r="K1550" s="7" t="s">
        <v>10810</v>
      </c>
      <c r="L1550" t="s">
        <v>10811</v>
      </c>
      <c r="M1550" t="s">
        <v>10</v>
      </c>
      <c r="N1550" t="s">
        <v>10810</v>
      </c>
      <c r="Q1550" t="s">
        <v>42</v>
      </c>
      <c r="R1550" t="b">
        <v>1</v>
      </c>
      <c r="S1550" s="2">
        <v>41827</v>
      </c>
    </row>
    <row r="1551" spans="11:22" x14ac:dyDescent="0.35">
      <c r="K1551" s="7" t="s">
        <v>10804</v>
      </c>
      <c r="L1551" t="s">
        <v>10805</v>
      </c>
      <c r="M1551" t="s">
        <v>10</v>
      </c>
      <c r="N1551" t="s">
        <v>10804</v>
      </c>
      <c r="Q1551" t="s">
        <v>42</v>
      </c>
      <c r="R1551" t="b">
        <v>1</v>
      </c>
      <c r="S1551" s="2">
        <v>41827</v>
      </c>
    </row>
    <row r="1552" spans="11:22" x14ac:dyDescent="0.35">
      <c r="K1552" s="7" t="s">
        <v>11006</v>
      </c>
      <c r="L1552" t="s">
        <v>11007</v>
      </c>
      <c r="M1552" t="s">
        <v>10</v>
      </c>
      <c r="N1552" t="s">
        <v>11006</v>
      </c>
      <c r="Q1552" t="s">
        <v>42</v>
      </c>
      <c r="R1552" t="b">
        <v>1</v>
      </c>
      <c r="S1552" s="2">
        <v>41827</v>
      </c>
    </row>
    <row r="1553" spans="11:19" x14ac:dyDescent="0.35">
      <c r="K1553" s="7" t="s">
        <v>10806</v>
      </c>
      <c r="L1553" t="s">
        <v>10807</v>
      </c>
      <c r="M1553" t="s">
        <v>10</v>
      </c>
      <c r="N1553" t="s">
        <v>10806</v>
      </c>
      <c r="Q1553" t="s">
        <v>42</v>
      </c>
      <c r="R1553" t="b">
        <v>1</v>
      </c>
      <c r="S1553" s="2">
        <v>41827</v>
      </c>
    </row>
    <row r="1554" spans="11:19" x14ac:dyDescent="0.35">
      <c r="K1554" s="7" t="s">
        <v>10802</v>
      </c>
      <c r="L1554" t="s">
        <v>10803</v>
      </c>
      <c r="M1554" t="s">
        <v>10</v>
      </c>
      <c r="N1554" t="s">
        <v>10802</v>
      </c>
      <c r="Q1554" t="s">
        <v>42</v>
      </c>
      <c r="R1554" t="b">
        <v>1</v>
      </c>
      <c r="S1554" s="2">
        <v>41827</v>
      </c>
    </row>
    <row r="1555" spans="11:19" x14ac:dyDescent="0.35">
      <c r="K1555" s="7" t="s">
        <v>10820</v>
      </c>
      <c r="L1555" t="s">
        <v>338</v>
      </c>
      <c r="M1555" t="s">
        <v>10</v>
      </c>
      <c r="N1555" t="s">
        <v>10820</v>
      </c>
      <c r="Q1555" t="s">
        <v>42</v>
      </c>
      <c r="R1555" t="b">
        <v>1</v>
      </c>
      <c r="S1555" s="2">
        <v>41827</v>
      </c>
    </row>
    <row r="1556" spans="11:19" x14ac:dyDescent="0.35">
      <c r="K1556" s="7" t="s">
        <v>10814</v>
      </c>
      <c r="L1556" t="s">
        <v>86</v>
      </c>
      <c r="M1556" t="s">
        <v>10</v>
      </c>
      <c r="N1556" t="s">
        <v>10814</v>
      </c>
      <c r="Q1556" t="s">
        <v>42</v>
      </c>
      <c r="R1556" t="b">
        <v>1</v>
      </c>
      <c r="S1556" s="2">
        <v>41827</v>
      </c>
    </row>
    <row r="1557" spans="11:19" x14ac:dyDescent="0.35">
      <c r="K1557" s="7" t="s">
        <v>10824</v>
      </c>
      <c r="L1557" t="s">
        <v>344</v>
      </c>
      <c r="M1557" t="s">
        <v>10</v>
      </c>
      <c r="N1557" t="s">
        <v>10824</v>
      </c>
      <c r="Q1557" t="s">
        <v>42</v>
      </c>
      <c r="R1557" t="b">
        <v>1</v>
      </c>
      <c r="S1557" s="2">
        <v>41827</v>
      </c>
    </row>
    <row r="1558" spans="11:19" x14ac:dyDescent="0.35">
      <c r="K1558" s="7" t="s">
        <v>10822</v>
      </c>
      <c r="L1558" t="s">
        <v>10823</v>
      </c>
      <c r="M1558" t="s">
        <v>10</v>
      </c>
      <c r="N1558" t="s">
        <v>10822</v>
      </c>
      <c r="Q1558" t="s">
        <v>42</v>
      </c>
      <c r="R1558" t="b">
        <v>1</v>
      </c>
      <c r="S1558" s="2">
        <v>41827</v>
      </c>
    </row>
    <row r="1559" spans="11:19" x14ac:dyDescent="0.35">
      <c r="K1559" s="7" t="s">
        <v>10818</v>
      </c>
      <c r="L1559" t="s">
        <v>10819</v>
      </c>
      <c r="M1559" t="s">
        <v>10</v>
      </c>
      <c r="N1559" t="s">
        <v>10818</v>
      </c>
      <c r="Q1559" t="s">
        <v>42</v>
      </c>
      <c r="R1559" t="b">
        <v>1</v>
      </c>
      <c r="S1559" s="2">
        <v>41827</v>
      </c>
    </row>
    <row r="1560" spans="11:19" x14ac:dyDescent="0.35">
      <c r="K1560" s="7" t="s">
        <v>10817</v>
      </c>
      <c r="L1560" t="s">
        <v>336</v>
      </c>
      <c r="M1560" t="s">
        <v>10</v>
      </c>
      <c r="N1560" t="s">
        <v>10817</v>
      </c>
      <c r="Q1560" t="s">
        <v>42</v>
      </c>
      <c r="R1560" t="b">
        <v>1</v>
      </c>
      <c r="S1560" s="2">
        <v>41827</v>
      </c>
    </row>
    <row r="1561" spans="11:19" x14ac:dyDescent="0.35">
      <c r="K1561" s="7" t="s">
        <v>10829</v>
      </c>
      <c r="L1561" t="s">
        <v>10830</v>
      </c>
      <c r="M1561" t="s">
        <v>10</v>
      </c>
      <c r="N1561" t="s">
        <v>10829</v>
      </c>
      <c r="Q1561" t="s">
        <v>42</v>
      </c>
      <c r="R1561" t="b">
        <v>1</v>
      </c>
      <c r="S1561" s="2">
        <v>41827</v>
      </c>
    </row>
    <row r="1562" spans="11:19" x14ac:dyDescent="0.35">
      <c r="K1562" s="7" t="s">
        <v>10833</v>
      </c>
      <c r="L1562" t="s">
        <v>10834</v>
      </c>
      <c r="M1562" t="s">
        <v>10</v>
      </c>
      <c r="N1562" t="s">
        <v>10833</v>
      </c>
      <c r="Q1562" t="s">
        <v>42</v>
      </c>
      <c r="R1562" t="b">
        <v>1</v>
      </c>
      <c r="S1562" s="2">
        <v>41827</v>
      </c>
    </row>
    <row r="1563" spans="11:19" x14ac:dyDescent="0.35">
      <c r="K1563" s="7" t="s">
        <v>10827</v>
      </c>
      <c r="L1563" t="s">
        <v>10828</v>
      </c>
      <c r="M1563" t="s">
        <v>10</v>
      </c>
      <c r="N1563" t="s">
        <v>10827</v>
      </c>
      <c r="Q1563" t="s">
        <v>42</v>
      </c>
      <c r="R1563" t="b">
        <v>1</v>
      </c>
      <c r="S1563" s="2">
        <v>41827</v>
      </c>
    </row>
    <row r="1564" spans="11:19" x14ac:dyDescent="0.35">
      <c r="K1564" s="7" t="s">
        <v>10831</v>
      </c>
      <c r="L1564" t="s">
        <v>10832</v>
      </c>
      <c r="M1564" t="s">
        <v>10</v>
      </c>
      <c r="N1564" t="s">
        <v>10831</v>
      </c>
      <c r="Q1564" t="s">
        <v>42</v>
      </c>
      <c r="R1564" t="b">
        <v>1</v>
      </c>
      <c r="S1564" s="2">
        <v>41827</v>
      </c>
    </row>
    <row r="1565" spans="11:19" x14ac:dyDescent="0.35">
      <c r="K1565" s="7" t="s">
        <v>10855</v>
      </c>
      <c r="L1565" t="s">
        <v>10856</v>
      </c>
      <c r="M1565" t="s">
        <v>10</v>
      </c>
      <c r="N1565" t="s">
        <v>10855</v>
      </c>
      <c r="Q1565" t="s">
        <v>42</v>
      </c>
      <c r="R1565" t="b">
        <v>1</v>
      </c>
      <c r="S1565" s="2">
        <v>41827</v>
      </c>
    </row>
    <row r="1566" spans="11:19" x14ac:dyDescent="0.35">
      <c r="K1566" s="7" t="s">
        <v>10835</v>
      </c>
      <c r="L1566" t="s">
        <v>10836</v>
      </c>
      <c r="M1566" t="s">
        <v>10</v>
      </c>
      <c r="N1566" t="s">
        <v>10835</v>
      </c>
      <c r="Q1566" t="s">
        <v>42</v>
      </c>
      <c r="R1566" t="b">
        <v>1</v>
      </c>
      <c r="S1566" s="2">
        <v>41827</v>
      </c>
    </row>
    <row r="1567" spans="11:19" x14ac:dyDescent="0.35">
      <c r="K1567" s="7" t="s">
        <v>10841</v>
      </c>
      <c r="L1567" t="s">
        <v>10842</v>
      </c>
      <c r="M1567" t="s">
        <v>10</v>
      </c>
      <c r="N1567" t="s">
        <v>10841</v>
      </c>
      <c r="Q1567" t="s">
        <v>42</v>
      </c>
      <c r="R1567" t="b">
        <v>1</v>
      </c>
      <c r="S1567" s="2">
        <v>41827</v>
      </c>
    </row>
    <row r="1568" spans="11:19" x14ac:dyDescent="0.35">
      <c r="K1568" s="7" t="s">
        <v>10847</v>
      </c>
      <c r="L1568" t="s">
        <v>10848</v>
      </c>
      <c r="M1568" t="s">
        <v>10</v>
      </c>
      <c r="N1568" t="s">
        <v>10847</v>
      </c>
      <c r="Q1568" t="s">
        <v>42</v>
      </c>
      <c r="R1568" t="b">
        <v>1</v>
      </c>
      <c r="S1568" s="2">
        <v>41827</v>
      </c>
    </row>
    <row r="1569" spans="11:22" x14ac:dyDescent="0.35">
      <c r="K1569" s="7" t="s">
        <v>10849</v>
      </c>
      <c r="L1569" t="s">
        <v>10850</v>
      </c>
      <c r="M1569" t="s">
        <v>10</v>
      </c>
      <c r="N1569" t="s">
        <v>10849</v>
      </c>
      <c r="Q1569" t="s">
        <v>42</v>
      </c>
      <c r="R1569" t="b">
        <v>1</v>
      </c>
      <c r="S1569" s="2">
        <v>41827</v>
      </c>
    </row>
    <row r="1570" spans="11:22" x14ac:dyDescent="0.35">
      <c r="K1570" s="7" t="s">
        <v>11021</v>
      </c>
      <c r="L1570" t="s">
        <v>685</v>
      </c>
      <c r="M1570" t="s">
        <v>10</v>
      </c>
      <c r="N1570" t="s">
        <v>11021</v>
      </c>
      <c r="Q1570" t="s">
        <v>42</v>
      </c>
      <c r="R1570" t="b">
        <v>1</v>
      </c>
      <c r="S1570" s="2">
        <v>42931</v>
      </c>
    </row>
    <row r="1571" spans="11:22" x14ac:dyDescent="0.35">
      <c r="K1571" s="7" t="s">
        <v>10851</v>
      </c>
      <c r="L1571" t="s">
        <v>10852</v>
      </c>
      <c r="M1571" t="s">
        <v>10</v>
      </c>
      <c r="N1571" t="s">
        <v>10851</v>
      </c>
      <c r="Q1571" t="s">
        <v>42</v>
      </c>
      <c r="R1571" t="b">
        <v>1</v>
      </c>
      <c r="S1571" s="2">
        <v>41827</v>
      </c>
    </row>
    <row r="1572" spans="11:22" x14ac:dyDescent="0.35">
      <c r="K1572" s="7" t="s">
        <v>10837</v>
      </c>
      <c r="L1572" t="s">
        <v>10838</v>
      </c>
      <c r="M1572" t="s">
        <v>10</v>
      </c>
      <c r="N1572" t="s">
        <v>10837</v>
      </c>
      <c r="Q1572" t="s">
        <v>42</v>
      </c>
      <c r="R1572" t="b">
        <v>1</v>
      </c>
      <c r="S1572" s="2">
        <v>41827</v>
      </c>
    </row>
    <row r="1573" spans="11:22" x14ac:dyDescent="0.35">
      <c r="K1573" s="7" t="s">
        <v>10857</v>
      </c>
      <c r="L1573" t="s">
        <v>88</v>
      </c>
      <c r="M1573" t="s">
        <v>10</v>
      </c>
      <c r="N1573" t="s">
        <v>10857</v>
      </c>
      <c r="Q1573" t="s">
        <v>42</v>
      </c>
      <c r="R1573" t="b">
        <v>1</v>
      </c>
      <c r="S1573" s="2">
        <v>41827</v>
      </c>
    </row>
    <row r="1574" spans="11:22" x14ac:dyDescent="0.35">
      <c r="K1574" s="7" t="s">
        <v>10858</v>
      </c>
      <c r="L1574" t="s">
        <v>90</v>
      </c>
      <c r="M1574" t="s">
        <v>10</v>
      </c>
      <c r="N1574" t="s">
        <v>10858</v>
      </c>
      <c r="Q1574" t="s">
        <v>42</v>
      </c>
      <c r="R1574" t="b">
        <v>1</v>
      </c>
      <c r="S1574" s="2">
        <v>41827</v>
      </c>
    </row>
    <row r="1575" spans="11:22" x14ac:dyDescent="0.35">
      <c r="K1575" s="7" t="s">
        <v>10864</v>
      </c>
      <c r="L1575" t="s">
        <v>386</v>
      </c>
      <c r="M1575" t="s">
        <v>10</v>
      </c>
      <c r="N1575" t="s">
        <v>10864</v>
      </c>
      <c r="Q1575" t="s">
        <v>42</v>
      </c>
      <c r="R1575" t="b">
        <v>1</v>
      </c>
      <c r="S1575" s="2">
        <v>41827</v>
      </c>
    </row>
    <row r="1576" spans="11:22" x14ac:dyDescent="0.35">
      <c r="K1576" s="7" t="s">
        <v>10863</v>
      </c>
      <c r="L1576" t="s">
        <v>384</v>
      </c>
      <c r="M1576" t="s">
        <v>10</v>
      </c>
      <c r="N1576" t="s">
        <v>10863</v>
      </c>
      <c r="Q1576" t="s">
        <v>42</v>
      </c>
      <c r="R1576" t="b">
        <v>1</v>
      </c>
      <c r="S1576" s="2">
        <v>41827</v>
      </c>
    </row>
    <row r="1577" spans="11:22" x14ac:dyDescent="0.35">
      <c r="K1577" s="7" t="s">
        <v>10869</v>
      </c>
      <c r="L1577" t="s">
        <v>395</v>
      </c>
      <c r="M1577" t="s">
        <v>10</v>
      </c>
      <c r="N1577" t="s">
        <v>10869</v>
      </c>
      <c r="Q1577" t="s">
        <v>42</v>
      </c>
      <c r="R1577" t="b">
        <v>1</v>
      </c>
      <c r="S1577" s="2">
        <v>41827</v>
      </c>
    </row>
    <row r="1578" spans="11:22" x14ac:dyDescent="0.35">
      <c r="K1578" s="7" t="s">
        <v>10860</v>
      </c>
      <c r="L1578" t="s">
        <v>372</v>
      </c>
      <c r="M1578" t="s">
        <v>10</v>
      </c>
      <c r="N1578" t="s">
        <v>10860</v>
      </c>
      <c r="Q1578" t="s">
        <v>42</v>
      </c>
      <c r="R1578" t="b">
        <v>1</v>
      </c>
      <c r="S1578" s="2">
        <v>41827</v>
      </c>
    </row>
    <row r="1579" spans="11:22" x14ac:dyDescent="0.35">
      <c r="K1579" s="7" t="s">
        <v>10889</v>
      </c>
      <c r="L1579" t="s">
        <v>10890</v>
      </c>
      <c r="M1579" t="s">
        <v>10</v>
      </c>
      <c r="N1579" t="s">
        <v>10889</v>
      </c>
      <c r="Q1579" t="s">
        <v>42</v>
      </c>
      <c r="R1579" t="b">
        <v>1</v>
      </c>
      <c r="S1579" s="2">
        <v>41827</v>
      </c>
    </row>
    <row r="1580" spans="11:22" x14ac:dyDescent="0.35">
      <c r="K1580" s="7" t="s">
        <v>10882</v>
      </c>
      <c r="L1580" t="s">
        <v>10883</v>
      </c>
      <c r="M1580" t="s">
        <v>10</v>
      </c>
      <c r="N1580" t="s">
        <v>10882</v>
      </c>
      <c r="Q1580" t="s">
        <v>42</v>
      </c>
      <c r="R1580" t="b">
        <v>1</v>
      </c>
      <c r="S1580" s="2">
        <v>41827</v>
      </c>
      <c r="V1580" s="2">
        <v>44392</v>
      </c>
    </row>
    <row r="1581" spans="11:22" x14ac:dyDescent="0.35">
      <c r="K1581" s="7" t="s">
        <v>10878</v>
      </c>
      <c r="L1581" t="s">
        <v>10879</v>
      </c>
      <c r="M1581" t="s">
        <v>10</v>
      </c>
      <c r="N1581" t="s">
        <v>10878</v>
      </c>
      <c r="Q1581" t="s">
        <v>42</v>
      </c>
      <c r="R1581" t="b">
        <v>1</v>
      </c>
      <c r="S1581" s="2">
        <v>41827</v>
      </c>
    </row>
    <row r="1582" spans="11:22" x14ac:dyDescent="0.35">
      <c r="K1582" s="7" t="s">
        <v>10902</v>
      </c>
      <c r="L1582" t="s">
        <v>10903</v>
      </c>
      <c r="M1582" t="s">
        <v>10</v>
      </c>
      <c r="N1582" t="s">
        <v>10902</v>
      </c>
      <c r="Q1582" t="s">
        <v>42</v>
      </c>
      <c r="R1582" t="b">
        <v>1</v>
      </c>
      <c r="S1582" s="2">
        <v>41827</v>
      </c>
    </row>
    <row r="1583" spans="11:22" x14ac:dyDescent="0.35">
      <c r="K1583" s="7" t="s">
        <v>10905</v>
      </c>
      <c r="L1583" t="s">
        <v>10906</v>
      </c>
      <c r="M1583" t="s">
        <v>10</v>
      </c>
      <c r="N1583" t="s">
        <v>10905</v>
      </c>
      <c r="Q1583" t="s">
        <v>42</v>
      </c>
      <c r="R1583" t="b">
        <v>1</v>
      </c>
      <c r="S1583" s="2">
        <v>41827</v>
      </c>
    </row>
    <row r="1584" spans="11:22" x14ac:dyDescent="0.35">
      <c r="K1584" s="7" t="s">
        <v>10900</v>
      </c>
      <c r="L1584" t="s">
        <v>10901</v>
      </c>
      <c r="M1584" t="s">
        <v>10</v>
      </c>
      <c r="N1584" t="s">
        <v>10900</v>
      </c>
      <c r="Q1584" t="s">
        <v>42</v>
      </c>
      <c r="R1584" t="b">
        <v>1</v>
      </c>
      <c r="S1584" s="2">
        <v>41827</v>
      </c>
    </row>
    <row r="1585" spans="11:19" x14ac:dyDescent="0.35">
      <c r="K1585" s="7" t="s">
        <v>10884</v>
      </c>
      <c r="L1585" t="s">
        <v>10885</v>
      </c>
      <c r="M1585" t="s">
        <v>10</v>
      </c>
      <c r="N1585" t="s">
        <v>10884</v>
      </c>
      <c r="Q1585" t="s">
        <v>42</v>
      </c>
      <c r="R1585" t="b">
        <v>1</v>
      </c>
      <c r="S1585" s="2">
        <v>41827</v>
      </c>
    </row>
    <row r="1586" spans="11:19" x14ac:dyDescent="0.35">
      <c r="K1586" s="7" t="s">
        <v>10880</v>
      </c>
      <c r="L1586" t="s">
        <v>10881</v>
      </c>
      <c r="M1586" t="s">
        <v>10</v>
      </c>
      <c r="N1586" t="s">
        <v>10880</v>
      </c>
      <c r="Q1586" t="s">
        <v>42</v>
      </c>
      <c r="R1586" t="b">
        <v>1</v>
      </c>
      <c r="S1586" s="2">
        <v>41827</v>
      </c>
    </row>
    <row r="1587" spans="11:19" x14ac:dyDescent="0.35">
      <c r="K1587" s="7" t="s">
        <v>10892</v>
      </c>
      <c r="L1587" t="s">
        <v>10893</v>
      </c>
      <c r="M1587" t="s">
        <v>10</v>
      </c>
      <c r="N1587" t="s">
        <v>10892</v>
      </c>
      <c r="Q1587" t="s">
        <v>42</v>
      </c>
      <c r="R1587" t="b">
        <v>1</v>
      </c>
      <c r="S1587" s="2">
        <v>41827</v>
      </c>
    </row>
    <row r="1588" spans="11:19" x14ac:dyDescent="0.35">
      <c r="K1588" s="7" t="s">
        <v>10894</v>
      </c>
      <c r="L1588" t="s">
        <v>10895</v>
      </c>
      <c r="M1588" t="s">
        <v>10</v>
      </c>
      <c r="N1588" t="s">
        <v>10894</v>
      </c>
      <c r="Q1588" t="s">
        <v>42</v>
      </c>
      <c r="R1588" t="b">
        <v>1</v>
      </c>
      <c r="S1588" s="2">
        <v>41827</v>
      </c>
    </row>
    <row r="1589" spans="11:19" x14ac:dyDescent="0.35">
      <c r="K1589" s="7" t="s">
        <v>10898</v>
      </c>
      <c r="L1589" t="s">
        <v>10899</v>
      </c>
      <c r="M1589" t="s">
        <v>10</v>
      </c>
      <c r="N1589" t="s">
        <v>10898</v>
      </c>
      <c r="Q1589" t="s">
        <v>42</v>
      </c>
      <c r="R1589" t="b">
        <v>1</v>
      </c>
      <c r="S1589" s="2">
        <v>41827</v>
      </c>
    </row>
    <row r="1590" spans="11:19" x14ac:dyDescent="0.35">
      <c r="K1590" s="7" t="s">
        <v>11023</v>
      </c>
      <c r="L1590" t="s">
        <v>749</v>
      </c>
      <c r="M1590" t="s">
        <v>10</v>
      </c>
      <c r="N1590" t="s">
        <v>11023</v>
      </c>
      <c r="Q1590" t="s">
        <v>42</v>
      </c>
      <c r="R1590" t="b">
        <v>1</v>
      </c>
      <c r="S1590" s="2">
        <v>41827</v>
      </c>
    </row>
    <row r="1591" spans="11:19" x14ac:dyDescent="0.35">
      <c r="K1591" s="7" t="s">
        <v>10904</v>
      </c>
      <c r="L1591" t="s">
        <v>409</v>
      </c>
      <c r="M1591" t="s">
        <v>10</v>
      </c>
      <c r="N1591" t="s">
        <v>10904</v>
      </c>
      <c r="Q1591" t="s">
        <v>42</v>
      </c>
      <c r="R1591" t="b">
        <v>1</v>
      </c>
      <c r="S1591" s="2">
        <v>41827</v>
      </c>
    </row>
    <row r="1592" spans="11:19" x14ac:dyDescent="0.35">
      <c r="K1592" s="7" t="s">
        <v>10762</v>
      </c>
      <c r="L1592" t="s">
        <v>296</v>
      </c>
      <c r="M1592" t="s">
        <v>10</v>
      </c>
      <c r="N1592" t="s">
        <v>10762</v>
      </c>
      <c r="Q1592" t="s">
        <v>42</v>
      </c>
      <c r="R1592" t="b">
        <v>1</v>
      </c>
      <c r="S1592" s="2">
        <v>41827</v>
      </c>
    </row>
    <row r="1593" spans="11:19" x14ac:dyDescent="0.35">
      <c r="K1593" s="7" t="s">
        <v>10873</v>
      </c>
      <c r="L1593" t="s">
        <v>10874</v>
      </c>
      <c r="M1593" t="s">
        <v>10</v>
      </c>
      <c r="N1593" t="s">
        <v>10873</v>
      </c>
      <c r="Q1593" t="s">
        <v>42</v>
      </c>
      <c r="R1593" t="b">
        <v>1</v>
      </c>
      <c r="S1593" s="2">
        <v>41827</v>
      </c>
    </row>
    <row r="1594" spans="11:19" x14ac:dyDescent="0.35">
      <c r="K1594" s="7" t="s">
        <v>10872</v>
      </c>
      <c r="L1594" t="s">
        <v>94</v>
      </c>
      <c r="M1594" t="s">
        <v>10</v>
      </c>
      <c r="N1594" t="s">
        <v>10872</v>
      </c>
      <c r="Q1594" t="s">
        <v>42</v>
      </c>
      <c r="R1594" t="b">
        <v>1</v>
      </c>
      <c r="S1594" s="2">
        <v>41827</v>
      </c>
    </row>
    <row r="1595" spans="11:19" x14ac:dyDescent="0.35">
      <c r="K1595" s="7" t="s">
        <v>10887</v>
      </c>
      <c r="L1595" t="s">
        <v>10888</v>
      </c>
      <c r="M1595" t="s">
        <v>10</v>
      </c>
      <c r="N1595" t="s">
        <v>10887</v>
      </c>
      <c r="Q1595" t="s">
        <v>42</v>
      </c>
      <c r="R1595" t="b">
        <v>1</v>
      </c>
      <c r="S1595" s="2">
        <v>41827</v>
      </c>
    </row>
    <row r="1596" spans="11:19" x14ac:dyDescent="0.35">
      <c r="K1596" s="7" t="s">
        <v>10875</v>
      </c>
      <c r="L1596" t="s">
        <v>399</v>
      </c>
      <c r="M1596" t="s">
        <v>10</v>
      </c>
      <c r="N1596" t="s">
        <v>10875</v>
      </c>
      <c r="Q1596" t="s">
        <v>42</v>
      </c>
      <c r="R1596" t="b">
        <v>1</v>
      </c>
      <c r="S1596" s="2">
        <v>41827</v>
      </c>
    </row>
    <row r="1597" spans="11:19" x14ac:dyDescent="0.35">
      <c r="K1597" s="7" t="s">
        <v>10896</v>
      </c>
      <c r="L1597" t="s">
        <v>405</v>
      </c>
      <c r="M1597" t="s">
        <v>10</v>
      </c>
      <c r="N1597" t="s">
        <v>10896</v>
      </c>
      <c r="Q1597" t="s">
        <v>42</v>
      </c>
      <c r="R1597" t="b">
        <v>1</v>
      </c>
      <c r="S1597" s="2">
        <v>41827</v>
      </c>
    </row>
    <row r="1598" spans="11:19" x14ac:dyDescent="0.35">
      <c r="K1598" s="7" t="s">
        <v>10870</v>
      </c>
      <c r="L1598" t="s">
        <v>10871</v>
      </c>
      <c r="M1598" t="s">
        <v>10</v>
      </c>
      <c r="N1598" t="s">
        <v>10870</v>
      </c>
      <c r="Q1598" t="s">
        <v>42</v>
      </c>
      <c r="R1598" t="b">
        <v>1</v>
      </c>
      <c r="S1598" s="2">
        <v>41827</v>
      </c>
    </row>
    <row r="1599" spans="11:19" x14ac:dyDescent="0.35">
      <c r="K1599" s="7" t="s">
        <v>10907</v>
      </c>
      <c r="L1599" t="s">
        <v>411</v>
      </c>
      <c r="M1599" t="s">
        <v>10</v>
      </c>
      <c r="N1599" t="s">
        <v>10907</v>
      </c>
      <c r="Q1599" t="s">
        <v>42</v>
      </c>
      <c r="R1599" t="b">
        <v>1</v>
      </c>
      <c r="S1599" s="2">
        <v>41827</v>
      </c>
    </row>
    <row r="1600" spans="11:19" x14ac:dyDescent="0.35">
      <c r="K1600" s="7" t="s">
        <v>10886</v>
      </c>
      <c r="L1600" t="s">
        <v>401</v>
      </c>
      <c r="M1600" t="s">
        <v>10</v>
      </c>
      <c r="N1600" t="s">
        <v>10886</v>
      </c>
      <c r="Q1600" t="s">
        <v>42</v>
      </c>
      <c r="R1600" t="b">
        <v>1</v>
      </c>
      <c r="S1600" s="2">
        <v>41827</v>
      </c>
    </row>
    <row r="1601" spans="11:22" x14ac:dyDescent="0.35">
      <c r="K1601" s="7" t="s">
        <v>10908</v>
      </c>
      <c r="L1601" t="s">
        <v>99</v>
      </c>
      <c r="M1601" t="s">
        <v>10</v>
      </c>
      <c r="N1601" t="s">
        <v>10908</v>
      </c>
      <c r="Q1601" t="s">
        <v>42</v>
      </c>
      <c r="R1601" t="b">
        <v>1</v>
      </c>
      <c r="S1601" s="2">
        <v>41827</v>
      </c>
    </row>
    <row r="1602" spans="11:22" x14ac:dyDescent="0.35">
      <c r="K1602" s="7" t="s">
        <v>10921</v>
      </c>
      <c r="L1602" t="s">
        <v>427</v>
      </c>
      <c r="M1602" t="s">
        <v>10</v>
      </c>
      <c r="N1602" t="s">
        <v>10921</v>
      </c>
      <c r="Q1602" t="s">
        <v>42</v>
      </c>
      <c r="R1602" t="b">
        <v>1</v>
      </c>
      <c r="S1602" s="2">
        <v>41827</v>
      </c>
    </row>
    <row r="1603" spans="11:22" x14ac:dyDescent="0.35">
      <c r="K1603" s="7" t="s">
        <v>10920</v>
      </c>
      <c r="L1603" t="s">
        <v>425</v>
      </c>
      <c r="M1603" t="s">
        <v>10</v>
      </c>
      <c r="N1603" t="s">
        <v>10920</v>
      </c>
      <c r="Q1603" t="s">
        <v>42</v>
      </c>
      <c r="R1603" t="b">
        <v>1</v>
      </c>
      <c r="S1603" s="2">
        <v>41827</v>
      </c>
    </row>
    <row r="1604" spans="11:22" x14ac:dyDescent="0.35">
      <c r="K1604" s="7" t="s">
        <v>10909</v>
      </c>
      <c r="L1604" t="s">
        <v>103</v>
      </c>
      <c r="M1604" t="s">
        <v>10</v>
      </c>
      <c r="N1604" t="s">
        <v>10909</v>
      </c>
      <c r="Q1604" t="s">
        <v>42</v>
      </c>
      <c r="R1604" t="b">
        <v>1</v>
      </c>
      <c r="S1604" s="2">
        <v>41827</v>
      </c>
    </row>
    <row r="1605" spans="11:22" x14ac:dyDescent="0.35">
      <c r="K1605" s="7" t="s">
        <v>10923</v>
      </c>
      <c r="L1605" t="s">
        <v>438</v>
      </c>
      <c r="M1605" t="s">
        <v>10</v>
      </c>
      <c r="N1605" t="s">
        <v>10923</v>
      </c>
      <c r="Q1605" t="s">
        <v>42</v>
      </c>
      <c r="R1605" t="b">
        <v>1</v>
      </c>
      <c r="S1605" s="2">
        <v>41827</v>
      </c>
    </row>
    <row r="1606" spans="11:22" x14ac:dyDescent="0.35">
      <c r="K1606" s="7" t="s">
        <v>10914</v>
      </c>
      <c r="L1606" t="s">
        <v>10915</v>
      </c>
      <c r="M1606" t="s">
        <v>10</v>
      </c>
      <c r="N1606" t="s">
        <v>10914</v>
      </c>
      <c r="Q1606" t="s">
        <v>42</v>
      </c>
      <c r="R1606" t="b">
        <v>1</v>
      </c>
      <c r="S1606" s="2">
        <v>41827</v>
      </c>
    </row>
    <row r="1607" spans="11:22" x14ac:dyDescent="0.35">
      <c r="K1607" s="7" t="s">
        <v>10910</v>
      </c>
      <c r="L1607" t="s">
        <v>415</v>
      </c>
      <c r="M1607" t="s">
        <v>10</v>
      </c>
      <c r="N1607" t="s">
        <v>10910</v>
      </c>
      <c r="Q1607" t="s">
        <v>42</v>
      </c>
      <c r="R1607" t="b">
        <v>1</v>
      </c>
      <c r="S1607" s="2">
        <v>41827</v>
      </c>
    </row>
    <row r="1608" spans="11:22" x14ac:dyDescent="0.35">
      <c r="K1608" s="7" t="s">
        <v>10912</v>
      </c>
      <c r="L1608" t="s">
        <v>10913</v>
      </c>
      <c r="M1608" t="s">
        <v>10</v>
      </c>
      <c r="N1608" t="s">
        <v>10912</v>
      </c>
      <c r="Q1608" t="s">
        <v>42</v>
      </c>
      <c r="R1608" t="b">
        <v>1</v>
      </c>
      <c r="S1608" s="2">
        <v>41827</v>
      </c>
    </row>
    <row r="1609" spans="11:22" x14ac:dyDescent="0.35">
      <c r="K1609" s="7" t="s">
        <v>10922</v>
      </c>
      <c r="L1609" t="s">
        <v>107</v>
      </c>
      <c r="M1609" t="s">
        <v>10</v>
      </c>
      <c r="N1609" t="s">
        <v>10922</v>
      </c>
      <c r="Q1609" t="s">
        <v>42</v>
      </c>
      <c r="R1609" t="b">
        <v>1</v>
      </c>
      <c r="S1609" s="2">
        <v>41827</v>
      </c>
    </row>
    <row r="1610" spans="11:22" x14ac:dyDescent="0.35">
      <c r="K1610" s="7" t="s">
        <v>10911</v>
      </c>
      <c r="L1610" t="s">
        <v>417</v>
      </c>
      <c r="M1610" t="s">
        <v>10</v>
      </c>
      <c r="N1610" t="s">
        <v>10911</v>
      </c>
      <c r="Q1610" t="s">
        <v>42</v>
      </c>
      <c r="R1610" t="b">
        <v>1</v>
      </c>
      <c r="S1610" s="2">
        <v>41827</v>
      </c>
    </row>
    <row r="1611" spans="11:22" x14ac:dyDescent="0.35">
      <c r="K1611" s="7" t="s">
        <v>10891</v>
      </c>
      <c r="L1611" t="s">
        <v>403</v>
      </c>
      <c r="M1611" t="s">
        <v>10</v>
      </c>
      <c r="N1611" t="s">
        <v>10891</v>
      </c>
      <c r="Q1611" t="s">
        <v>42</v>
      </c>
      <c r="R1611" t="b">
        <v>1</v>
      </c>
      <c r="S1611" s="2">
        <v>41827</v>
      </c>
    </row>
    <row r="1612" spans="11:22" x14ac:dyDescent="0.35">
      <c r="K1612" s="7" t="s">
        <v>10924</v>
      </c>
      <c r="L1612" t="s">
        <v>455</v>
      </c>
      <c r="M1612" t="s">
        <v>10</v>
      </c>
      <c r="N1612" t="s">
        <v>10924</v>
      </c>
      <c r="Q1612" t="s">
        <v>42</v>
      </c>
      <c r="R1612" t="b">
        <v>1</v>
      </c>
      <c r="S1612" s="2">
        <v>41827</v>
      </c>
    </row>
    <row r="1613" spans="11:22" x14ac:dyDescent="0.35">
      <c r="K1613" s="7" t="s">
        <v>10933</v>
      </c>
      <c r="L1613" t="s">
        <v>10934</v>
      </c>
      <c r="M1613" t="s">
        <v>10</v>
      </c>
      <c r="N1613" t="s">
        <v>10933</v>
      </c>
      <c r="Q1613" t="s">
        <v>42</v>
      </c>
      <c r="R1613" t="b">
        <v>1</v>
      </c>
      <c r="S1613" s="2">
        <v>41827</v>
      </c>
    </row>
    <row r="1614" spans="11:22" x14ac:dyDescent="0.35">
      <c r="K1614" s="7" t="s">
        <v>10941</v>
      </c>
      <c r="L1614" t="s">
        <v>493</v>
      </c>
      <c r="M1614" t="s">
        <v>10</v>
      </c>
      <c r="N1614" t="s">
        <v>10941</v>
      </c>
      <c r="Q1614" t="s">
        <v>42</v>
      </c>
      <c r="R1614" t="b">
        <v>1</v>
      </c>
      <c r="S1614" s="2">
        <v>41827</v>
      </c>
    </row>
    <row r="1615" spans="11:22" x14ac:dyDescent="0.35">
      <c r="K1615" s="7" t="s">
        <v>10939</v>
      </c>
      <c r="L1615" t="s">
        <v>489</v>
      </c>
      <c r="M1615" t="s">
        <v>10</v>
      </c>
      <c r="N1615" t="s">
        <v>10939</v>
      </c>
      <c r="Q1615" t="s">
        <v>42</v>
      </c>
      <c r="R1615" t="b">
        <v>1</v>
      </c>
      <c r="S1615" s="2">
        <v>41827</v>
      </c>
      <c r="V1615" s="2">
        <v>44392</v>
      </c>
    </row>
    <row r="1616" spans="11:22" x14ac:dyDescent="0.35">
      <c r="K1616" s="7" t="s">
        <v>10925</v>
      </c>
      <c r="L1616" t="s">
        <v>10926</v>
      </c>
      <c r="M1616" t="s">
        <v>10</v>
      </c>
      <c r="N1616" t="s">
        <v>10925</v>
      </c>
      <c r="Q1616" t="s">
        <v>42</v>
      </c>
      <c r="R1616" t="b">
        <v>1</v>
      </c>
      <c r="S1616" s="2">
        <v>41827</v>
      </c>
    </row>
    <row r="1617" spans="11:19" x14ac:dyDescent="0.35">
      <c r="K1617" s="7" t="s">
        <v>10929</v>
      </c>
      <c r="L1617" t="s">
        <v>10930</v>
      </c>
      <c r="M1617" t="s">
        <v>10</v>
      </c>
      <c r="N1617" t="s">
        <v>10929</v>
      </c>
      <c r="Q1617" t="s">
        <v>42</v>
      </c>
      <c r="R1617" t="b">
        <v>1</v>
      </c>
      <c r="S1617" s="2">
        <v>41827</v>
      </c>
    </row>
    <row r="1618" spans="11:19" x14ac:dyDescent="0.35">
      <c r="K1618" s="7" t="s">
        <v>10942</v>
      </c>
      <c r="L1618" t="s">
        <v>497</v>
      </c>
      <c r="M1618" t="s">
        <v>10</v>
      </c>
      <c r="N1618" t="s">
        <v>10942</v>
      </c>
      <c r="Q1618" t="s">
        <v>42</v>
      </c>
      <c r="R1618" t="b">
        <v>1</v>
      </c>
      <c r="S1618" s="2">
        <v>41827</v>
      </c>
    </row>
    <row r="1619" spans="11:19" x14ac:dyDescent="0.35">
      <c r="K1619" s="7" t="s">
        <v>10927</v>
      </c>
      <c r="L1619" t="s">
        <v>474</v>
      </c>
      <c r="M1619" t="s">
        <v>10</v>
      </c>
      <c r="N1619" t="s">
        <v>10927</v>
      </c>
      <c r="Q1619" t="s">
        <v>42</v>
      </c>
      <c r="R1619" t="b">
        <v>1</v>
      </c>
      <c r="S1619" s="2">
        <v>41827</v>
      </c>
    </row>
    <row r="1620" spans="11:19" x14ac:dyDescent="0.35">
      <c r="K1620" s="7" t="s">
        <v>10931</v>
      </c>
      <c r="L1620" t="s">
        <v>10932</v>
      </c>
      <c r="M1620" t="s">
        <v>10</v>
      </c>
      <c r="N1620" t="s">
        <v>10931</v>
      </c>
      <c r="Q1620" t="s">
        <v>42</v>
      </c>
      <c r="R1620" t="b">
        <v>1</v>
      </c>
      <c r="S1620" s="2">
        <v>41827</v>
      </c>
    </row>
    <row r="1621" spans="11:19" x14ac:dyDescent="0.35">
      <c r="K1621" s="7" t="s">
        <v>10937</v>
      </c>
      <c r="L1621" t="s">
        <v>483</v>
      </c>
      <c r="M1621" t="s">
        <v>10</v>
      </c>
      <c r="N1621" t="s">
        <v>10937</v>
      </c>
      <c r="Q1621" t="s">
        <v>42</v>
      </c>
      <c r="R1621" t="b">
        <v>1</v>
      </c>
      <c r="S1621" s="2">
        <v>41827</v>
      </c>
    </row>
    <row r="1622" spans="11:19" x14ac:dyDescent="0.35">
      <c r="K1622" s="7" t="s">
        <v>10938</v>
      </c>
      <c r="L1622" t="s">
        <v>487</v>
      </c>
      <c r="M1622" t="s">
        <v>10</v>
      </c>
      <c r="N1622" t="s">
        <v>10938</v>
      </c>
      <c r="Q1622" t="s">
        <v>42</v>
      </c>
      <c r="R1622" t="b">
        <v>1</v>
      </c>
      <c r="S1622" s="2">
        <v>41827</v>
      </c>
    </row>
    <row r="1623" spans="11:19" x14ac:dyDescent="0.35">
      <c r="K1623" s="7" t="s">
        <v>10943</v>
      </c>
      <c r="L1623" t="s">
        <v>10944</v>
      </c>
      <c r="M1623" t="s">
        <v>10</v>
      </c>
      <c r="N1623" t="s">
        <v>10943</v>
      </c>
      <c r="Q1623" t="s">
        <v>42</v>
      </c>
      <c r="R1623" t="b">
        <v>1</v>
      </c>
      <c r="S1623" s="2">
        <v>41827</v>
      </c>
    </row>
    <row r="1624" spans="11:19" x14ac:dyDescent="0.35">
      <c r="K1624" s="7" t="s">
        <v>10945</v>
      </c>
      <c r="L1624" t="s">
        <v>516</v>
      </c>
      <c r="M1624" t="s">
        <v>10</v>
      </c>
      <c r="N1624" t="s">
        <v>10945</v>
      </c>
      <c r="Q1624" t="s">
        <v>42</v>
      </c>
      <c r="R1624" t="b">
        <v>1</v>
      </c>
      <c r="S1624" s="2">
        <v>41827</v>
      </c>
    </row>
    <row r="1625" spans="11:19" x14ac:dyDescent="0.35">
      <c r="K1625" s="7" t="s">
        <v>10948</v>
      </c>
      <c r="L1625" t="s">
        <v>10949</v>
      </c>
      <c r="M1625" t="s">
        <v>10</v>
      </c>
      <c r="N1625" t="s">
        <v>10948</v>
      </c>
      <c r="Q1625" t="s">
        <v>42</v>
      </c>
      <c r="R1625" t="b">
        <v>1</v>
      </c>
      <c r="S1625" s="2">
        <v>41827</v>
      </c>
    </row>
    <row r="1626" spans="11:19" x14ac:dyDescent="0.35">
      <c r="K1626" s="7" t="s">
        <v>10950</v>
      </c>
      <c r="L1626" t="s">
        <v>10951</v>
      </c>
      <c r="M1626" t="s">
        <v>10</v>
      </c>
      <c r="N1626" t="s">
        <v>10950</v>
      </c>
      <c r="Q1626" t="s">
        <v>42</v>
      </c>
      <c r="R1626" t="b">
        <v>1</v>
      </c>
      <c r="S1626" s="2">
        <v>41827</v>
      </c>
    </row>
    <row r="1627" spans="11:19" x14ac:dyDescent="0.35">
      <c r="K1627" s="7" t="s">
        <v>10698</v>
      </c>
      <c r="L1627" t="s">
        <v>192</v>
      </c>
      <c r="M1627" t="s">
        <v>10</v>
      </c>
      <c r="N1627" t="s">
        <v>10698</v>
      </c>
      <c r="Q1627" t="s">
        <v>42</v>
      </c>
      <c r="R1627" t="b">
        <v>1</v>
      </c>
      <c r="S1627" s="2">
        <v>41827</v>
      </c>
    </row>
    <row r="1628" spans="11:19" x14ac:dyDescent="0.35">
      <c r="K1628" s="7" t="s">
        <v>10959</v>
      </c>
      <c r="L1628" t="s">
        <v>553</v>
      </c>
      <c r="M1628" t="s">
        <v>10</v>
      </c>
      <c r="N1628" t="s">
        <v>10959</v>
      </c>
      <c r="Q1628" t="s">
        <v>42</v>
      </c>
      <c r="R1628" t="b">
        <v>1</v>
      </c>
      <c r="S1628" s="2">
        <v>41827</v>
      </c>
    </row>
    <row r="1629" spans="11:19" x14ac:dyDescent="0.35">
      <c r="K1629" s="7" t="s">
        <v>10845</v>
      </c>
      <c r="L1629" t="s">
        <v>10846</v>
      </c>
      <c r="M1629" t="s">
        <v>10</v>
      </c>
      <c r="N1629" t="s">
        <v>10845</v>
      </c>
      <c r="Q1629" t="s">
        <v>42</v>
      </c>
      <c r="R1629" t="b">
        <v>1</v>
      </c>
      <c r="S1629" s="2">
        <v>41827</v>
      </c>
    </row>
    <row r="1630" spans="11:19" x14ac:dyDescent="0.35">
      <c r="K1630" s="7" t="s">
        <v>10859</v>
      </c>
      <c r="L1630" t="s">
        <v>361</v>
      </c>
      <c r="M1630" t="s">
        <v>10</v>
      </c>
      <c r="N1630" t="s">
        <v>10859</v>
      </c>
      <c r="Q1630" t="s">
        <v>42</v>
      </c>
      <c r="R1630" t="b">
        <v>1</v>
      </c>
      <c r="S1630" s="2">
        <v>41827</v>
      </c>
    </row>
    <row r="1631" spans="11:19" x14ac:dyDescent="0.35">
      <c r="K1631" s="7" t="s">
        <v>10876</v>
      </c>
      <c r="L1631" t="s">
        <v>10877</v>
      </c>
      <c r="M1631" t="s">
        <v>10</v>
      </c>
      <c r="N1631" t="s">
        <v>10876</v>
      </c>
      <c r="Q1631" t="s">
        <v>42</v>
      </c>
      <c r="R1631" t="b">
        <v>1</v>
      </c>
      <c r="S1631" s="2">
        <v>41827</v>
      </c>
    </row>
    <row r="1632" spans="11:19" x14ac:dyDescent="0.35">
      <c r="K1632" s="7" t="s">
        <v>10936</v>
      </c>
      <c r="L1632" t="s">
        <v>481</v>
      </c>
      <c r="M1632" t="s">
        <v>10</v>
      </c>
      <c r="N1632" t="s">
        <v>10936</v>
      </c>
      <c r="Q1632" t="s">
        <v>42</v>
      </c>
      <c r="R1632" t="b">
        <v>1</v>
      </c>
      <c r="S1632" s="2">
        <v>41827</v>
      </c>
    </row>
    <row r="1633" spans="11:19" x14ac:dyDescent="0.35">
      <c r="K1633" s="7" t="s">
        <v>11008</v>
      </c>
      <c r="L1633" t="s">
        <v>640</v>
      </c>
      <c r="M1633" t="s">
        <v>10</v>
      </c>
      <c r="N1633" t="s">
        <v>11008</v>
      </c>
      <c r="Q1633" t="s">
        <v>42</v>
      </c>
      <c r="R1633" t="b">
        <v>1</v>
      </c>
      <c r="S1633" s="2">
        <v>41827</v>
      </c>
    </row>
    <row r="1634" spans="11:19" x14ac:dyDescent="0.35">
      <c r="K1634" s="7" t="s">
        <v>11018</v>
      </c>
      <c r="L1634" t="s">
        <v>11019</v>
      </c>
      <c r="M1634" t="s">
        <v>10</v>
      </c>
      <c r="N1634" t="s">
        <v>11018</v>
      </c>
      <c r="Q1634" t="s">
        <v>42</v>
      </c>
      <c r="R1634" t="b">
        <v>1</v>
      </c>
      <c r="S1634" s="2">
        <v>41827</v>
      </c>
    </row>
    <row r="1635" spans="11:19" x14ac:dyDescent="0.35">
      <c r="K1635" s="7" t="s">
        <v>10967</v>
      </c>
      <c r="L1635" t="s">
        <v>557</v>
      </c>
      <c r="M1635" t="s">
        <v>10</v>
      </c>
      <c r="N1635" t="s">
        <v>10967</v>
      </c>
      <c r="Q1635" t="s">
        <v>42</v>
      </c>
      <c r="R1635" t="b">
        <v>1</v>
      </c>
      <c r="S1635" s="2">
        <v>41827</v>
      </c>
    </row>
    <row r="1636" spans="11:19" x14ac:dyDescent="0.35">
      <c r="K1636" s="7" t="s">
        <v>10974</v>
      </c>
      <c r="L1636" t="s">
        <v>565</v>
      </c>
      <c r="M1636" t="s">
        <v>10</v>
      </c>
      <c r="N1636" t="s">
        <v>10974</v>
      </c>
      <c r="Q1636" t="s">
        <v>42</v>
      </c>
      <c r="R1636" t="b">
        <v>1</v>
      </c>
      <c r="S1636" s="2">
        <v>41827</v>
      </c>
    </row>
    <row r="1637" spans="11:19" x14ac:dyDescent="0.35">
      <c r="K1637" s="7" t="s">
        <v>10952</v>
      </c>
      <c r="L1637" t="s">
        <v>544</v>
      </c>
      <c r="M1637" t="s">
        <v>10</v>
      </c>
      <c r="N1637" t="s">
        <v>10952</v>
      </c>
      <c r="Q1637" t="s">
        <v>42</v>
      </c>
      <c r="R1637" t="b">
        <v>1</v>
      </c>
      <c r="S1637" s="2">
        <v>41827</v>
      </c>
    </row>
    <row r="1638" spans="11:19" x14ac:dyDescent="0.35">
      <c r="K1638" s="7" t="s">
        <v>10968</v>
      </c>
      <c r="L1638" t="s">
        <v>559</v>
      </c>
      <c r="M1638" t="s">
        <v>10</v>
      </c>
      <c r="N1638" t="s">
        <v>10968</v>
      </c>
      <c r="Q1638" t="s">
        <v>42</v>
      </c>
      <c r="R1638" t="b">
        <v>1</v>
      </c>
      <c r="S1638" s="2">
        <v>41827</v>
      </c>
    </row>
    <row r="1639" spans="11:19" x14ac:dyDescent="0.35">
      <c r="K1639" s="7" t="s">
        <v>10947</v>
      </c>
      <c r="L1639" t="s">
        <v>534</v>
      </c>
      <c r="M1639" t="s">
        <v>10</v>
      </c>
      <c r="N1639" t="s">
        <v>10947</v>
      </c>
      <c r="Q1639" t="s">
        <v>42</v>
      </c>
      <c r="R1639" t="b">
        <v>1</v>
      </c>
      <c r="S1639" s="2">
        <v>41827</v>
      </c>
    </row>
    <row r="1640" spans="11:19" x14ac:dyDescent="0.35">
      <c r="K1640" s="7" t="s">
        <v>10954</v>
      </c>
      <c r="L1640" t="s">
        <v>122</v>
      </c>
      <c r="M1640" t="s">
        <v>10</v>
      </c>
      <c r="N1640" t="s">
        <v>10954</v>
      </c>
      <c r="Q1640" t="s">
        <v>42</v>
      </c>
      <c r="R1640" t="b">
        <v>1</v>
      </c>
      <c r="S1640" s="2">
        <v>41827</v>
      </c>
    </row>
    <row r="1641" spans="11:19" x14ac:dyDescent="0.35">
      <c r="K1641" s="7" t="s">
        <v>10965</v>
      </c>
      <c r="L1641" t="s">
        <v>10966</v>
      </c>
      <c r="M1641" t="s">
        <v>10</v>
      </c>
      <c r="N1641" t="s">
        <v>10965</v>
      </c>
      <c r="Q1641" t="s">
        <v>42</v>
      </c>
      <c r="R1641" t="b">
        <v>1</v>
      </c>
      <c r="S1641" s="2">
        <v>41827</v>
      </c>
    </row>
    <row r="1642" spans="11:19" x14ac:dyDescent="0.35">
      <c r="K1642" s="7" t="s">
        <v>10957</v>
      </c>
      <c r="L1642" t="s">
        <v>10958</v>
      </c>
      <c r="M1642" t="s">
        <v>10</v>
      </c>
      <c r="N1642" t="s">
        <v>10957</v>
      </c>
      <c r="Q1642" t="s">
        <v>42</v>
      </c>
      <c r="R1642" t="b">
        <v>1</v>
      </c>
      <c r="S1642" s="2">
        <v>41827</v>
      </c>
    </row>
    <row r="1643" spans="11:19" x14ac:dyDescent="0.35">
      <c r="K1643" s="7" t="s">
        <v>10976</v>
      </c>
      <c r="L1643" t="s">
        <v>573</v>
      </c>
      <c r="M1643" t="s">
        <v>10</v>
      </c>
      <c r="N1643" t="s">
        <v>10976</v>
      </c>
      <c r="Q1643" t="s">
        <v>42</v>
      </c>
      <c r="R1643" t="b">
        <v>1</v>
      </c>
      <c r="S1643" s="2">
        <v>41827</v>
      </c>
    </row>
    <row r="1644" spans="11:19" x14ac:dyDescent="0.35">
      <c r="K1644" s="7" t="s">
        <v>10953</v>
      </c>
      <c r="L1644" t="s">
        <v>546</v>
      </c>
      <c r="M1644" t="s">
        <v>10</v>
      </c>
      <c r="N1644" t="s">
        <v>10953</v>
      </c>
      <c r="Q1644" t="s">
        <v>42</v>
      </c>
      <c r="R1644" t="b">
        <v>1</v>
      </c>
      <c r="S1644" s="2">
        <v>41827</v>
      </c>
    </row>
    <row r="1645" spans="11:19" x14ac:dyDescent="0.35">
      <c r="K1645" s="7" t="s">
        <v>10969</v>
      </c>
      <c r="L1645" t="s">
        <v>561</v>
      </c>
      <c r="M1645" t="s">
        <v>10</v>
      </c>
      <c r="N1645" t="s">
        <v>10969</v>
      </c>
      <c r="Q1645" t="s">
        <v>42</v>
      </c>
      <c r="R1645" t="b">
        <v>1</v>
      </c>
      <c r="S1645" s="2">
        <v>41827</v>
      </c>
    </row>
    <row r="1646" spans="11:19" x14ac:dyDescent="0.35">
      <c r="K1646" s="7" t="s">
        <v>11024</v>
      </c>
      <c r="L1646" t="s">
        <v>763</v>
      </c>
      <c r="M1646" t="s">
        <v>10</v>
      </c>
      <c r="N1646" t="s">
        <v>11024</v>
      </c>
      <c r="Q1646" t="s">
        <v>42</v>
      </c>
      <c r="R1646" t="b">
        <v>1</v>
      </c>
      <c r="S1646" s="2">
        <v>41827</v>
      </c>
    </row>
    <row r="1647" spans="11:19" x14ac:dyDescent="0.35">
      <c r="K1647" s="7" t="s">
        <v>10792</v>
      </c>
      <c r="L1647" t="s">
        <v>10793</v>
      </c>
      <c r="M1647" t="s">
        <v>10</v>
      </c>
      <c r="N1647" t="s">
        <v>10792</v>
      </c>
      <c r="Q1647" t="s">
        <v>42</v>
      </c>
      <c r="R1647" t="b">
        <v>1</v>
      </c>
      <c r="S1647" s="2">
        <v>41827</v>
      </c>
    </row>
    <row r="1648" spans="11:19" x14ac:dyDescent="0.35">
      <c r="K1648" s="7" t="s">
        <v>10972</v>
      </c>
      <c r="L1648" t="s">
        <v>10973</v>
      </c>
      <c r="M1648" t="s">
        <v>10</v>
      </c>
      <c r="N1648" t="s">
        <v>10972</v>
      </c>
      <c r="Q1648" t="s">
        <v>42</v>
      </c>
      <c r="R1648" t="b">
        <v>1</v>
      </c>
      <c r="S1648" s="2">
        <v>41827</v>
      </c>
    </row>
    <row r="1649" spans="11:22" x14ac:dyDescent="0.35">
      <c r="K1649" s="7" t="s">
        <v>10861</v>
      </c>
      <c r="L1649" t="s">
        <v>10862</v>
      </c>
      <c r="M1649" t="s">
        <v>10</v>
      </c>
      <c r="N1649" t="s">
        <v>10861</v>
      </c>
      <c r="Q1649" t="s">
        <v>42</v>
      </c>
      <c r="R1649" t="b">
        <v>1</v>
      </c>
      <c r="S1649" s="2">
        <v>41827</v>
      </c>
    </row>
    <row r="1650" spans="11:22" x14ac:dyDescent="0.35">
      <c r="K1650" s="7" t="s">
        <v>10955</v>
      </c>
      <c r="L1650" t="s">
        <v>549</v>
      </c>
      <c r="M1650" t="s">
        <v>10</v>
      </c>
      <c r="N1650" t="s">
        <v>10955</v>
      </c>
      <c r="Q1650" t="s">
        <v>42</v>
      </c>
      <c r="R1650" t="b">
        <v>1</v>
      </c>
      <c r="S1650" s="2">
        <v>41827</v>
      </c>
    </row>
    <row r="1651" spans="11:22" x14ac:dyDescent="0.35">
      <c r="K1651" s="7" t="s">
        <v>10970</v>
      </c>
      <c r="L1651" t="s">
        <v>10971</v>
      </c>
      <c r="M1651" t="s">
        <v>10</v>
      </c>
      <c r="N1651" t="s">
        <v>10970</v>
      </c>
      <c r="Q1651" t="s">
        <v>42</v>
      </c>
      <c r="R1651" t="b">
        <v>1</v>
      </c>
      <c r="S1651" s="2">
        <v>41827</v>
      </c>
    </row>
    <row r="1652" spans="11:22" x14ac:dyDescent="0.35">
      <c r="K1652" s="7" t="s">
        <v>10961</v>
      </c>
      <c r="L1652" t="s">
        <v>10962</v>
      </c>
      <c r="M1652" t="s">
        <v>10</v>
      </c>
      <c r="N1652" t="s">
        <v>10961</v>
      </c>
      <c r="Q1652" t="s">
        <v>42</v>
      </c>
      <c r="R1652" t="b">
        <v>1</v>
      </c>
      <c r="S1652" s="2">
        <v>41827</v>
      </c>
    </row>
    <row r="1653" spans="11:22" x14ac:dyDescent="0.35">
      <c r="K1653" s="7" t="s">
        <v>10978</v>
      </c>
      <c r="L1653" t="s">
        <v>577</v>
      </c>
      <c r="M1653" t="s">
        <v>10</v>
      </c>
      <c r="N1653" t="s">
        <v>10978</v>
      </c>
      <c r="Q1653" t="s">
        <v>42</v>
      </c>
      <c r="R1653" t="b">
        <v>1</v>
      </c>
      <c r="S1653" s="2">
        <v>41827</v>
      </c>
      <c r="V1653" s="2">
        <v>44392</v>
      </c>
    </row>
    <row r="1654" spans="11:22" x14ac:dyDescent="0.35">
      <c r="K1654" s="7" t="s">
        <v>10977</v>
      </c>
      <c r="L1654" t="s">
        <v>575</v>
      </c>
      <c r="M1654" t="s">
        <v>10</v>
      </c>
      <c r="N1654" t="s">
        <v>10977</v>
      </c>
      <c r="Q1654" t="s">
        <v>42</v>
      </c>
      <c r="R1654" t="b">
        <v>1</v>
      </c>
      <c r="S1654" s="2">
        <v>41827</v>
      </c>
    </row>
    <row r="1655" spans="11:22" x14ac:dyDescent="0.35">
      <c r="K1655" s="7" t="s">
        <v>10995</v>
      </c>
      <c r="L1655" t="s">
        <v>606</v>
      </c>
      <c r="M1655" t="s">
        <v>10</v>
      </c>
      <c r="N1655" t="s">
        <v>10995</v>
      </c>
      <c r="Q1655" t="s">
        <v>42</v>
      </c>
      <c r="R1655" t="b">
        <v>1</v>
      </c>
      <c r="S1655" s="2">
        <v>41827</v>
      </c>
    </row>
    <row r="1656" spans="11:22" x14ac:dyDescent="0.35">
      <c r="K1656" s="7" t="s">
        <v>10984</v>
      </c>
      <c r="L1656" t="s">
        <v>10985</v>
      </c>
      <c r="M1656" t="s">
        <v>10</v>
      </c>
      <c r="N1656" t="s">
        <v>10984</v>
      </c>
      <c r="Q1656" t="s">
        <v>42</v>
      </c>
      <c r="R1656" t="b">
        <v>1</v>
      </c>
      <c r="S1656" s="2">
        <v>41827</v>
      </c>
    </row>
    <row r="1657" spans="11:22" x14ac:dyDescent="0.35">
      <c r="K1657" s="7" t="s">
        <v>10996</v>
      </c>
      <c r="L1657" t="s">
        <v>610</v>
      </c>
      <c r="M1657" t="s">
        <v>10</v>
      </c>
      <c r="N1657" t="s">
        <v>10996</v>
      </c>
      <c r="Q1657" t="s">
        <v>42</v>
      </c>
      <c r="R1657" t="b">
        <v>1</v>
      </c>
      <c r="S1657" s="2">
        <v>41827</v>
      </c>
    </row>
    <row r="1658" spans="11:22" x14ac:dyDescent="0.35">
      <c r="K1658" s="7" t="s">
        <v>10983</v>
      </c>
      <c r="L1658" t="s">
        <v>590</v>
      </c>
      <c r="M1658" t="s">
        <v>10</v>
      </c>
      <c r="N1658" t="s">
        <v>10983</v>
      </c>
      <c r="Q1658" t="s">
        <v>42</v>
      </c>
      <c r="R1658" t="b">
        <v>1</v>
      </c>
      <c r="S1658" s="2">
        <v>41827</v>
      </c>
    </row>
    <row r="1659" spans="11:22" x14ac:dyDescent="0.35">
      <c r="K1659" s="7" t="s">
        <v>10987</v>
      </c>
      <c r="L1659" t="s">
        <v>134</v>
      </c>
      <c r="M1659" t="s">
        <v>10</v>
      </c>
      <c r="N1659" t="s">
        <v>10987</v>
      </c>
      <c r="Q1659" t="s">
        <v>42</v>
      </c>
      <c r="R1659" t="b">
        <v>1</v>
      </c>
      <c r="S1659" s="2">
        <v>41827</v>
      </c>
    </row>
    <row r="1660" spans="11:22" x14ac:dyDescent="0.35">
      <c r="K1660" s="7" t="s">
        <v>10982</v>
      </c>
      <c r="L1660" t="s">
        <v>588</v>
      </c>
      <c r="M1660" t="s">
        <v>10</v>
      </c>
      <c r="N1660" t="s">
        <v>10982</v>
      </c>
      <c r="Q1660" t="s">
        <v>42</v>
      </c>
      <c r="R1660" t="b">
        <v>1</v>
      </c>
      <c r="S1660" s="2">
        <v>41827</v>
      </c>
    </row>
    <row r="1661" spans="11:22" x14ac:dyDescent="0.35">
      <c r="K1661" s="7" t="s">
        <v>10986</v>
      </c>
      <c r="L1661" t="s">
        <v>591</v>
      </c>
      <c r="M1661" t="s">
        <v>10</v>
      </c>
      <c r="N1661" t="s">
        <v>10986</v>
      </c>
      <c r="Q1661" t="s">
        <v>42</v>
      </c>
      <c r="R1661" t="b">
        <v>1</v>
      </c>
      <c r="S1661" s="2">
        <v>41827</v>
      </c>
    </row>
    <row r="1662" spans="11:22" x14ac:dyDescent="0.35">
      <c r="K1662" s="7" t="s">
        <v>10991</v>
      </c>
      <c r="L1662" t="s">
        <v>595</v>
      </c>
      <c r="M1662" t="s">
        <v>10</v>
      </c>
      <c r="N1662" t="s">
        <v>10991</v>
      </c>
      <c r="Q1662" t="s">
        <v>42</v>
      </c>
      <c r="R1662" t="b">
        <v>1</v>
      </c>
      <c r="S1662" s="2">
        <v>41827</v>
      </c>
    </row>
    <row r="1663" spans="11:22" x14ac:dyDescent="0.35">
      <c r="K1663" s="7" t="s">
        <v>10993</v>
      </c>
      <c r="L1663" t="s">
        <v>600</v>
      </c>
      <c r="M1663" t="s">
        <v>10</v>
      </c>
      <c r="N1663" t="s">
        <v>10993</v>
      </c>
      <c r="Q1663" t="s">
        <v>42</v>
      </c>
      <c r="R1663" t="b">
        <v>1</v>
      </c>
      <c r="S1663" s="2">
        <v>41827</v>
      </c>
    </row>
    <row r="1664" spans="11:22" x14ac:dyDescent="0.35">
      <c r="K1664" s="7" t="s">
        <v>10989</v>
      </c>
      <c r="L1664" t="s">
        <v>10990</v>
      </c>
      <c r="M1664" t="s">
        <v>10</v>
      </c>
      <c r="N1664" t="s">
        <v>10989</v>
      </c>
      <c r="Q1664" t="s">
        <v>42</v>
      </c>
      <c r="R1664" t="b">
        <v>1</v>
      </c>
      <c r="S1664" s="2">
        <v>41827</v>
      </c>
    </row>
    <row r="1665" spans="11:19" x14ac:dyDescent="0.35">
      <c r="K1665" s="7" t="s">
        <v>10992</v>
      </c>
      <c r="L1665" t="s">
        <v>138</v>
      </c>
      <c r="M1665" t="s">
        <v>10</v>
      </c>
      <c r="N1665" t="s">
        <v>10992</v>
      </c>
      <c r="Q1665" t="s">
        <v>42</v>
      </c>
      <c r="R1665" t="b">
        <v>1</v>
      </c>
      <c r="S1665" s="2">
        <v>41827</v>
      </c>
    </row>
    <row r="1666" spans="11:19" x14ac:dyDescent="0.35">
      <c r="K1666" s="7" t="s">
        <v>10988</v>
      </c>
      <c r="L1666" t="s">
        <v>593</v>
      </c>
      <c r="M1666" t="s">
        <v>10</v>
      </c>
      <c r="N1666" t="s">
        <v>10988</v>
      </c>
      <c r="Q1666" t="s">
        <v>42</v>
      </c>
      <c r="R1666" t="b">
        <v>1</v>
      </c>
      <c r="S1666" s="2">
        <v>41827</v>
      </c>
    </row>
    <row r="1667" spans="11:19" x14ac:dyDescent="0.35">
      <c r="K1667" s="7" t="s">
        <v>10979</v>
      </c>
      <c r="L1667" t="s">
        <v>582</v>
      </c>
      <c r="M1667" t="s">
        <v>10</v>
      </c>
      <c r="N1667" t="s">
        <v>10979</v>
      </c>
      <c r="Q1667" t="s">
        <v>42</v>
      </c>
      <c r="R1667" t="b">
        <v>1</v>
      </c>
      <c r="S1667" s="2">
        <v>41827</v>
      </c>
    </row>
    <row r="1668" spans="11:19" x14ac:dyDescent="0.35">
      <c r="K1668" s="7" t="s">
        <v>10994</v>
      </c>
      <c r="L1668" t="s">
        <v>604</v>
      </c>
      <c r="M1668" t="s">
        <v>10</v>
      </c>
      <c r="N1668" t="s">
        <v>10994</v>
      </c>
      <c r="Q1668" t="s">
        <v>42</v>
      </c>
      <c r="R1668" t="b">
        <v>1</v>
      </c>
      <c r="S1668" s="2">
        <v>41827</v>
      </c>
    </row>
    <row r="1669" spans="11:19" x14ac:dyDescent="0.35">
      <c r="K1669" s="7" t="s">
        <v>10998</v>
      </c>
      <c r="L1669" t="s">
        <v>622</v>
      </c>
      <c r="M1669" t="s">
        <v>10</v>
      </c>
      <c r="N1669" t="s">
        <v>10998</v>
      </c>
      <c r="Q1669" t="s">
        <v>42</v>
      </c>
      <c r="R1669" t="b">
        <v>1</v>
      </c>
      <c r="S1669" s="2">
        <v>41827</v>
      </c>
    </row>
    <row r="1670" spans="11:19" x14ac:dyDescent="0.35">
      <c r="K1670" s="7" t="s">
        <v>10997</v>
      </c>
      <c r="L1670" t="s">
        <v>612</v>
      </c>
      <c r="M1670" t="s">
        <v>10</v>
      </c>
      <c r="N1670" t="s">
        <v>10997</v>
      </c>
      <c r="Q1670" t="s">
        <v>42</v>
      </c>
      <c r="R1670" t="b">
        <v>1</v>
      </c>
      <c r="S1670" s="2">
        <v>41827</v>
      </c>
    </row>
    <row r="1671" spans="11:19" x14ac:dyDescent="0.35">
      <c r="K1671" s="7" t="s">
        <v>10665</v>
      </c>
      <c r="L1671" t="s">
        <v>160</v>
      </c>
      <c r="M1671" t="s">
        <v>10</v>
      </c>
      <c r="N1671" t="s">
        <v>10665</v>
      </c>
      <c r="Q1671" t="s">
        <v>42</v>
      </c>
      <c r="R1671" t="b">
        <v>1</v>
      </c>
      <c r="S1671" s="2">
        <v>41827</v>
      </c>
    </row>
    <row r="1672" spans="11:19" x14ac:dyDescent="0.35">
      <c r="K1672" s="7" t="s">
        <v>11001</v>
      </c>
      <c r="L1672" t="s">
        <v>630</v>
      </c>
      <c r="M1672" t="s">
        <v>10</v>
      </c>
      <c r="N1672" t="s">
        <v>11001</v>
      </c>
      <c r="Q1672" t="s">
        <v>42</v>
      </c>
      <c r="R1672" t="b">
        <v>1</v>
      </c>
      <c r="S1672" s="2">
        <v>41827</v>
      </c>
    </row>
    <row r="1673" spans="11:19" x14ac:dyDescent="0.35">
      <c r="K1673" s="7" t="s">
        <v>10999</v>
      </c>
      <c r="L1673" t="s">
        <v>11000</v>
      </c>
      <c r="M1673" t="s">
        <v>10</v>
      </c>
      <c r="N1673" t="s">
        <v>10999</v>
      </c>
      <c r="Q1673" t="s">
        <v>42</v>
      </c>
      <c r="R1673" t="b">
        <v>1</v>
      </c>
      <c r="S1673" s="2">
        <v>41827</v>
      </c>
    </row>
    <row r="1674" spans="11:19" x14ac:dyDescent="0.35">
      <c r="K1674" s="7" t="s">
        <v>11002</v>
      </c>
      <c r="L1674" t="s">
        <v>11003</v>
      </c>
      <c r="M1674" t="s">
        <v>10</v>
      </c>
      <c r="N1674" t="s">
        <v>11002</v>
      </c>
      <c r="Q1674" t="s">
        <v>42</v>
      </c>
      <c r="R1674" t="b">
        <v>1</v>
      </c>
      <c r="S1674" s="2">
        <v>41827</v>
      </c>
    </row>
    <row r="1675" spans="11:19" x14ac:dyDescent="0.35">
      <c r="K1675" s="7" t="s">
        <v>11004</v>
      </c>
      <c r="L1675" t="s">
        <v>11005</v>
      </c>
      <c r="M1675" t="s">
        <v>10</v>
      </c>
      <c r="N1675" t="s">
        <v>11004</v>
      </c>
      <c r="Q1675" t="s">
        <v>42</v>
      </c>
      <c r="R1675" t="b">
        <v>1</v>
      </c>
      <c r="S1675" s="2">
        <v>41827</v>
      </c>
    </row>
    <row r="1676" spans="11:19" x14ac:dyDescent="0.35">
      <c r="K1676" s="7" t="s">
        <v>11014</v>
      </c>
      <c r="L1676" t="s">
        <v>11015</v>
      </c>
      <c r="M1676" t="s">
        <v>10</v>
      </c>
      <c r="N1676" t="s">
        <v>11014</v>
      </c>
      <c r="Q1676" t="s">
        <v>42</v>
      </c>
      <c r="R1676" t="b">
        <v>1</v>
      </c>
      <c r="S1676" s="2">
        <v>41827</v>
      </c>
    </row>
    <row r="1677" spans="11:19" x14ac:dyDescent="0.35">
      <c r="K1677" s="7" t="s">
        <v>11009</v>
      </c>
      <c r="L1677" t="s">
        <v>11010</v>
      </c>
      <c r="M1677" t="s">
        <v>10</v>
      </c>
      <c r="N1677" t="s">
        <v>11009</v>
      </c>
      <c r="Q1677" t="s">
        <v>42</v>
      </c>
      <c r="R1677" t="b">
        <v>1</v>
      </c>
      <c r="S1677" s="2">
        <v>41827</v>
      </c>
    </row>
    <row r="1678" spans="11:19" x14ac:dyDescent="0.35">
      <c r="K1678" s="7" t="s">
        <v>11013</v>
      </c>
      <c r="L1678" t="s">
        <v>653</v>
      </c>
      <c r="M1678" t="s">
        <v>10</v>
      </c>
      <c r="N1678" t="s">
        <v>11013</v>
      </c>
      <c r="Q1678" t="s">
        <v>42</v>
      </c>
      <c r="R1678" t="b">
        <v>1</v>
      </c>
      <c r="S1678" s="2">
        <v>41827</v>
      </c>
    </row>
    <row r="1679" spans="11:19" x14ac:dyDescent="0.35">
      <c r="K1679" s="7" t="s">
        <v>11011</v>
      </c>
      <c r="L1679" t="s">
        <v>646</v>
      </c>
      <c r="M1679" t="s">
        <v>10</v>
      </c>
      <c r="N1679" t="s">
        <v>11011</v>
      </c>
      <c r="Q1679" t="s">
        <v>42</v>
      </c>
      <c r="R1679" t="b">
        <v>1</v>
      </c>
      <c r="S1679" s="2">
        <v>41827</v>
      </c>
    </row>
    <row r="1680" spans="11:19" x14ac:dyDescent="0.35">
      <c r="K1680" s="7" t="s">
        <v>11012</v>
      </c>
      <c r="L1680" t="s">
        <v>648</v>
      </c>
      <c r="M1680" t="s">
        <v>10</v>
      </c>
      <c r="N1680" t="s">
        <v>11012</v>
      </c>
      <c r="Q1680" t="s">
        <v>42</v>
      </c>
      <c r="R1680" t="b">
        <v>1</v>
      </c>
      <c r="S1680" s="2">
        <v>41827</v>
      </c>
    </row>
    <row r="1681" spans="11:22" x14ac:dyDescent="0.35">
      <c r="K1681" s="7" t="s">
        <v>11016</v>
      </c>
      <c r="L1681" t="s">
        <v>11017</v>
      </c>
      <c r="M1681" t="s">
        <v>10</v>
      </c>
      <c r="N1681" t="s">
        <v>11016</v>
      </c>
      <c r="Q1681" t="s">
        <v>42</v>
      </c>
      <c r="R1681" t="b">
        <v>1</v>
      </c>
      <c r="S1681" s="2">
        <v>41827</v>
      </c>
    </row>
    <row r="1682" spans="11:22" x14ac:dyDescent="0.35">
      <c r="K1682" s="7" t="s">
        <v>10751</v>
      </c>
      <c r="L1682" t="s">
        <v>10752</v>
      </c>
      <c r="M1682" t="s">
        <v>10</v>
      </c>
      <c r="N1682" t="s">
        <v>10751</v>
      </c>
      <c r="Q1682" t="s">
        <v>42</v>
      </c>
      <c r="R1682" t="b">
        <v>1</v>
      </c>
      <c r="S1682" s="2">
        <v>41827</v>
      </c>
    </row>
    <row r="1683" spans="11:22" x14ac:dyDescent="0.35">
      <c r="K1683" s="7" t="s">
        <v>11022</v>
      </c>
      <c r="L1683" t="s">
        <v>725</v>
      </c>
      <c r="M1683" t="s">
        <v>10</v>
      </c>
      <c r="N1683" t="s">
        <v>11022</v>
      </c>
      <c r="Q1683" t="s">
        <v>42</v>
      </c>
      <c r="R1683" t="b">
        <v>1</v>
      </c>
      <c r="S1683" s="2">
        <v>41827</v>
      </c>
    </row>
    <row r="1684" spans="11:22" x14ac:dyDescent="0.35">
      <c r="K1684" s="7" t="s">
        <v>11025</v>
      </c>
      <c r="L1684" t="s">
        <v>11026</v>
      </c>
      <c r="M1684" t="s">
        <v>10</v>
      </c>
      <c r="N1684" t="s">
        <v>11025</v>
      </c>
      <c r="Q1684" t="s">
        <v>42</v>
      </c>
      <c r="R1684" t="b">
        <v>1</v>
      </c>
      <c r="S1684" s="2">
        <v>41827</v>
      </c>
    </row>
    <row r="1685" spans="11:22" x14ac:dyDescent="0.35">
      <c r="K1685" s="7" t="s">
        <v>11027</v>
      </c>
      <c r="L1685" t="s">
        <v>11028</v>
      </c>
      <c r="M1685" t="s">
        <v>10</v>
      </c>
      <c r="N1685" t="s">
        <v>11027</v>
      </c>
      <c r="Q1685" t="s">
        <v>42</v>
      </c>
      <c r="R1685" t="b">
        <v>1</v>
      </c>
      <c r="S1685" s="2">
        <v>41827</v>
      </c>
    </row>
    <row r="1686" spans="11:22" x14ac:dyDescent="0.35">
      <c r="K1686" s="7" t="s">
        <v>11046</v>
      </c>
      <c r="L1686" t="s">
        <v>8722</v>
      </c>
      <c r="M1686" t="s">
        <v>10</v>
      </c>
      <c r="N1686" t="s">
        <v>11046</v>
      </c>
      <c r="Q1686" t="s">
        <v>42</v>
      </c>
      <c r="R1686" t="b">
        <v>1</v>
      </c>
      <c r="S1686" s="2">
        <v>43661</v>
      </c>
      <c r="U1686" s="2">
        <v>44392</v>
      </c>
    </row>
    <row r="1687" spans="11:22" x14ac:dyDescent="0.35">
      <c r="K1687" s="7" t="s">
        <v>11047</v>
      </c>
      <c r="L1687" t="s">
        <v>8724</v>
      </c>
      <c r="M1687" t="s">
        <v>10</v>
      </c>
      <c r="N1687" t="s">
        <v>11047</v>
      </c>
      <c r="Q1687" t="s">
        <v>42</v>
      </c>
      <c r="R1687" t="b">
        <v>1</v>
      </c>
      <c r="S1687" s="2">
        <v>43661</v>
      </c>
      <c r="U1687" s="2">
        <v>44392</v>
      </c>
    </row>
    <row r="1688" spans="11:22" x14ac:dyDescent="0.35">
      <c r="K1688" s="7" t="s">
        <v>11043</v>
      </c>
      <c r="L1688" t="s">
        <v>8716</v>
      </c>
      <c r="M1688" t="s">
        <v>10</v>
      </c>
      <c r="N1688" t="s">
        <v>11043</v>
      </c>
      <c r="Q1688" t="s">
        <v>42</v>
      </c>
      <c r="R1688" t="b">
        <v>1</v>
      </c>
      <c r="S1688" s="2">
        <v>43661</v>
      </c>
    </row>
    <row r="1689" spans="11:22" x14ac:dyDescent="0.35">
      <c r="K1689" s="7" t="s">
        <v>11044</v>
      </c>
      <c r="L1689" t="s">
        <v>8718</v>
      </c>
      <c r="M1689" t="s">
        <v>10</v>
      </c>
      <c r="N1689" t="s">
        <v>11044</v>
      </c>
      <c r="Q1689" t="s">
        <v>42</v>
      </c>
      <c r="R1689" t="b">
        <v>1</v>
      </c>
      <c r="S1689" s="2">
        <v>43661</v>
      </c>
    </row>
    <row r="1690" spans="11:22" x14ac:dyDescent="0.35">
      <c r="K1690" s="7" t="s">
        <v>11045</v>
      </c>
      <c r="L1690" t="s">
        <v>8720</v>
      </c>
      <c r="M1690" t="s">
        <v>10</v>
      </c>
      <c r="N1690" t="s">
        <v>11045</v>
      </c>
      <c r="Q1690" t="s">
        <v>42</v>
      </c>
      <c r="R1690" t="b">
        <v>1</v>
      </c>
      <c r="S1690" s="2">
        <v>43661</v>
      </c>
    </row>
    <row r="1691" spans="11:22" x14ac:dyDescent="0.35">
      <c r="K1691" t="s">
        <v>11345</v>
      </c>
      <c r="M1691" t="s">
        <v>10</v>
      </c>
      <c r="S1691" s="2">
        <v>42277</v>
      </c>
      <c r="U1691" s="2">
        <v>44392</v>
      </c>
      <c r="V1691" s="2">
        <v>44392</v>
      </c>
    </row>
    <row r="1692" spans="11:22" x14ac:dyDescent="0.35">
      <c r="K1692" s="6" t="s">
        <v>11029</v>
      </c>
      <c r="L1692" t="s">
        <v>1116</v>
      </c>
      <c r="M1692" t="s">
        <v>10</v>
      </c>
      <c r="N1692" t="s">
        <v>11029</v>
      </c>
      <c r="P1692" t="s">
        <v>8991</v>
      </c>
      <c r="Q1692" t="s">
        <v>42</v>
      </c>
      <c r="R1692" t="b">
        <v>1</v>
      </c>
      <c r="S1692" s="2">
        <v>42277</v>
      </c>
    </row>
    <row r="1693" spans="11:22" x14ac:dyDescent="0.35">
      <c r="K1693" s="7" t="s">
        <v>10666</v>
      </c>
      <c r="L1693" t="s">
        <v>161</v>
      </c>
      <c r="M1693" t="s">
        <v>10</v>
      </c>
      <c r="N1693" t="s">
        <v>10666</v>
      </c>
      <c r="Q1693" t="s">
        <v>8992</v>
      </c>
      <c r="R1693" t="b">
        <v>1</v>
      </c>
      <c r="S1693" s="2">
        <v>41827</v>
      </c>
    </row>
    <row r="1694" spans="11:22" x14ac:dyDescent="0.35">
      <c r="K1694" s="7" t="s">
        <v>10681</v>
      </c>
      <c r="L1694" t="s">
        <v>179</v>
      </c>
      <c r="M1694" t="s">
        <v>10</v>
      </c>
      <c r="N1694" t="s">
        <v>10681</v>
      </c>
      <c r="Q1694" t="s">
        <v>8992</v>
      </c>
      <c r="R1694" t="b">
        <v>1</v>
      </c>
      <c r="S1694" s="2">
        <v>41827</v>
      </c>
    </row>
    <row r="1695" spans="11:22" x14ac:dyDescent="0.35">
      <c r="K1695" s="7" t="s">
        <v>10669</v>
      </c>
      <c r="L1695" t="s">
        <v>169</v>
      </c>
      <c r="M1695" t="s">
        <v>10</v>
      </c>
      <c r="N1695" t="s">
        <v>10669</v>
      </c>
      <c r="Q1695" t="s">
        <v>8992</v>
      </c>
      <c r="R1695" t="b">
        <v>1</v>
      </c>
      <c r="S1695" s="2">
        <v>41827</v>
      </c>
    </row>
    <row r="1696" spans="11:22" x14ac:dyDescent="0.35">
      <c r="K1696" s="7" t="s">
        <v>10746</v>
      </c>
      <c r="L1696" t="s">
        <v>257</v>
      </c>
      <c r="M1696" t="s">
        <v>10</v>
      </c>
      <c r="N1696" t="s">
        <v>10746</v>
      </c>
      <c r="Q1696" t="s">
        <v>8992</v>
      </c>
      <c r="R1696" t="b">
        <v>1</v>
      </c>
      <c r="S1696" s="2">
        <v>41827</v>
      </c>
    </row>
    <row r="1697" spans="11:19" x14ac:dyDescent="0.35">
      <c r="K1697" s="7" t="s">
        <v>10675</v>
      </c>
      <c r="L1697" t="s">
        <v>175</v>
      </c>
      <c r="M1697" t="s">
        <v>10</v>
      </c>
      <c r="N1697" t="s">
        <v>10675</v>
      </c>
      <c r="Q1697" t="s">
        <v>8992</v>
      </c>
      <c r="R1697" t="b">
        <v>1</v>
      </c>
      <c r="S1697" s="2">
        <v>41827</v>
      </c>
    </row>
    <row r="1698" spans="11:19" x14ac:dyDescent="0.35">
      <c r="K1698" s="7" t="s">
        <v>10664</v>
      </c>
      <c r="L1698" t="s">
        <v>158</v>
      </c>
      <c r="M1698" t="s">
        <v>10</v>
      </c>
      <c r="N1698" t="s">
        <v>10664</v>
      </c>
      <c r="Q1698" t="s">
        <v>8992</v>
      </c>
      <c r="R1698" t="b">
        <v>1</v>
      </c>
      <c r="S1698" s="2">
        <v>41827</v>
      </c>
    </row>
    <row r="1699" spans="11:19" x14ac:dyDescent="0.35">
      <c r="K1699" s="7" t="s">
        <v>10671</v>
      </c>
      <c r="L1699" t="s">
        <v>44</v>
      </c>
      <c r="M1699" t="s">
        <v>10</v>
      </c>
      <c r="N1699" t="s">
        <v>10671</v>
      </c>
      <c r="Q1699" t="s">
        <v>8992</v>
      </c>
      <c r="R1699" t="b">
        <v>1</v>
      </c>
      <c r="S1699" s="2">
        <v>41827</v>
      </c>
    </row>
    <row r="1700" spans="11:19" x14ac:dyDescent="0.35">
      <c r="K1700" s="7" t="s">
        <v>10668</v>
      </c>
      <c r="L1700" t="s">
        <v>167</v>
      </c>
      <c r="M1700" t="s">
        <v>10</v>
      </c>
      <c r="N1700" t="s">
        <v>10668</v>
      </c>
      <c r="Q1700" t="s">
        <v>8992</v>
      </c>
      <c r="R1700" t="b">
        <v>1</v>
      </c>
      <c r="S1700" s="2">
        <v>41827</v>
      </c>
    </row>
    <row r="1701" spans="11:19" x14ac:dyDescent="0.35">
      <c r="K1701" s="7" t="s">
        <v>10672</v>
      </c>
      <c r="L1701" t="s">
        <v>10673</v>
      </c>
      <c r="M1701" t="s">
        <v>10</v>
      </c>
      <c r="N1701" t="s">
        <v>10672</v>
      </c>
      <c r="Q1701" t="s">
        <v>8992</v>
      </c>
      <c r="R1701" t="b">
        <v>1</v>
      </c>
      <c r="S1701" s="2">
        <v>41827</v>
      </c>
    </row>
    <row r="1702" spans="11:19" x14ac:dyDescent="0.35">
      <c r="K1702" s="7" t="s">
        <v>10667</v>
      </c>
      <c r="L1702" t="s">
        <v>163</v>
      </c>
      <c r="M1702" t="s">
        <v>10</v>
      </c>
      <c r="N1702" t="s">
        <v>10667</v>
      </c>
      <c r="Q1702" t="s">
        <v>8992</v>
      </c>
      <c r="R1702" t="b">
        <v>1</v>
      </c>
      <c r="S1702" s="2">
        <v>41827</v>
      </c>
    </row>
    <row r="1703" spans="11:19" x14ac:dyDescent="0.35">
      <c r="K1703" s="7" t="s">
        <v>10674</v>
      </c>
      <c r="L1703" t="s">
        <v>173</v>
      </c>
      <c r="M1703" t="s">
        <v>10</v>
      </c>
      <c r="N1703" t="s">
        <v>10674</v>
      </c>
      <c r="Q1703" t="s">
        <v>8992</v>
      </c>
      <c r="R1703" t="b">
        <v>1</v>
      </c>
      <c r="S1703" s="2">
        <v>41827</v>
      </c>
    </row>
    <row r="1704" spans="11:19" x14ac:dyDescent="0.35">
      <c r="K1704" s="7" t="s">
        <v>10670</v>
      </c>
      <c r="L1704" t="s">
        <v>40</v>
      </c>
      <c r="M1704" t="s">
        <v>10</v>
      </c>
      <c r="N1704" t="s">
        <v>10670</v>
      </c>
      <c r="Q1704" t="s">
        <v>8992</v>
      </c>
      <c r="R1704" t="b">
        <v>1</v>
      </c>
      <c r="S1704" s="2">
        <v>41827</v>
      </c>
    </row>
    <row r="1705" spans="11:19" x14ac:dyDescent="0.35">
      <c r="K1705" s="7" t="s">
        <v>10679</v>
      </c>
      <c r="L1705" t="s">
        <v>10680</v>
      </c>
      <c r="M1705" t="s">
        <v>10</v>
      </c>
      <c r="N1705" t="s">
        <v>10679</v>
      </c>
      <c r="Q1705" t="s">
        <v>8992</v>
      </c>
      <c r="R1705" t="b">
        <v>1</v>
      </c>
      <c r="S1705" s="2">
        <v>41827</v>
      </c>
    </row>
    <row r="1706" spans="11:19" x14ac:dyDescent="0.35">
      <c r="K1706" s="7" t="s">
        <v>10677</v>
      </c>
      <c r="L1706" t="s">
        <v>10678</v>
      </c>
      <c r="M1706" t="s">
        <v>10</v>
      </c>
      <c r="N1706" t="s">
        <v>10677</v>
      </c>
      <c r="Q1706" t="s">
        <v>8992</v>
      </c>
      <c r="R1706" t="b">
        <v>1</v>
      </c>
      <c r="S1706" s="2">
        <v>41827</v>
      </c>
    </row>
    <row r="1707" spans="11:19" x14ac:dyDescent="0.35">
      <c r="K1707" s="7" t="s">
        <v>10676</v>
      </c>
      <c r="L1707" t="s">
        <v>177</v>
      </c>
      <c r="M1707" t="s">
        <v>10</v>
      </c>
      <c r="N1707" t="s">
        <v>10676</v>
      </c>
      <c r="Q1707" t="s">
        <v>8992</v>
      </c>
      <c r="R1707" t="b">
        <v>1</v>
      </c>
      <c r="S1707" s="2">
        <v>41827</v>
      </c>
    </row>
    <row r="1708" spans="11:19" x14ac:dyDescent="0.35">
      <c r="K1708" s="7" t="s">
        <v>10682</v>
      </c>
      <c r="L1708" t="s">
        <v>184</v>
      </c>
      <c r="M1708" t="s">
        <v>10</v>
      </c>
      <c r="N1708" t="s">
        <v>10682</v>
      </c>
      <c r="Q1708" t="s">
        <v>8992</v>
      </c>
      <c r="R1708" t="b">
        <v>1</v>
      </c>
      <c r="S1708" s="2">
        <v>41827</v>
      </c>
    </row>
    <row r="1709" spans="11:19" x14ac:dyDescent="0.35">
      <c r="K1709" s="7" t="s">
        <v>10708</v>
      </c>
      <c r="L1709" t="s">
        <v>10709</v>
      </c>
      <c r="M1709" t="s">
        <v>10</v>
      </c>
      <c r="N1709" t="s">
        <v>10708</v>
      </c>
      <c r="Q1709" t="s">
        <v>8992</v>
      </c>
      <c r="R1709" t="b">
        <v>1</v>
      </c>
      <c r="S1709" s="2">
        <v>41827</v>
      </c>
    </row>
    <row r="1710" spans="11:19" x14ac:dyDescent="0.35">
      <c r="K1710" s="7" t="s">
        <v>10693</v>
      </c>
      <c r="L1710" t="s">
        <v>10694</v>
      </c>
      <c r="M1710" t="s">
        <v>10</v>
      </c>
      <c r="N1710" t="s">
        <v>10693</v>
      </c>
      <c r="Q1710" t="s">
        <v>8992</v>
      </c>
      <c r="R1710" t="b">
        <v>1</v>
      </c>
      <c r="S1710" s="2">
        <v>41827</v>
      </c>
    </row>
    <row r="1711" spans="11:19" x14ac:dyDescent="0.35">
      <c r="K1711" s="7" t="s">
        <v>10686</v>
      </c>
      <c r="L1711" t="s">
        <v>10687</v>
      </c>
      <c r="M1711" t="s">
        <v>10</v>
      </c>
      <c r="N1711" t="s">
        <v>10686</v>
      </c>
      <c r="Q1711" t="s">
        <v>8992</v>
      </c>
      <c r="R1711" t="b">
        <v>1</v>
      </c>
      <c r="S1711" s="2">
        <v>41827</v>
      </c>
    </row>
    <row r="1712" spans="11:19" x14ac:dyDescent="0.35">
      <c r="K1712" s="7" t="s">
        <v>10684</v>
      </c>
      <c r="L1712" t="s">
        <v>10685</v>
      </c>
      <c r="M1712" t="s">
        <v>10</v>
      </c>
      <c r="N1712" t="s">
        <v>10684</v>
      </c>
      <c r="Q1712" t="s">
        <v>8992</v>
      </c>
      <c r="R1712" t="b">
        <v>1</v>
      </c>
      <c r="S1712" s="2">
        <v>41827</v>
      </c>
    </row>
    <row r="1713" spans="11:19" x14ac:dyDescent="0.35">
      <c r="K1713" s="7" t="s">
        <v>10715</v>
      </c>
      <c r="L1713" t="s">
        <v>10716</v>
      </c>
      <c r="M1713" t="s">
        <v>10</v>
      </c>
      <c r="N1713" t="s">
        <v>10715</v>
      </c>
      <c r="Q1713" t="s">
        <v>8992</v>
      </c>
      <c r="R1713" t="b">
        <v>1</v>
      </c>
      <c r="S1713" s="2">
        <v>41827</v>
      </c>
    </row>
    <row r="1714" spans="11:19" x14ac:dyDescent="0.35">
      <c r="K1714" s="7" t="s">
        <v>10688</v>
      </c>
      <c r="L1714" t="s">
        <v>188</v>
      </c>
      <c r="M1714" t="s">
        <v>10</v>
      </c>
      <c r="N1714" t="s">
        <v>10688</v>
      </c>
      <c r="Q1714" t="s">
        <v>8992</v>
      </c>
      <c r="R1714" t="b">
        <v>1</v>
      </c>
      <c r="S1714" s="2">
        <v>41827</v>
      </c>
    </row>
    <row r="1715" spans="11:19" x14ac:dyDescent="0.35">
      <c r="K1715" s="7" t="s">
        <v>10717</v>
      </c>
      <c r="L1715" t="s">
        <v>10718</v>
      </c>
      <c r="M1715" t="s">
        <v>10</v>
      </c>
      <c r="N1715" t="s">
        <v>10717</v>
      </c>
      <c r="Q1715" t="s">
        <v>8992</v>
      </c>
      <c r="R1715" t="b">
        <v>1</v>
      </c>
      <c r="S1715" s="2">
        <v>41827</v>
      </c>
    </row>
    <row r="1716" spans="11:19" x14ac:dyDescent="0.35">
      <c r="K1716" s="7" t="s">
        <v>10696</v>
      </c>
      <c r="L1716" t="s">
        <v>10697</v>
      </c>
      <c r="M1716" t="s">
        <v>10</v>
      </c>
      <c r="N1716" t="s">
        <v>10696</v>
      </c>
      <c r="Q1716" t="s">
        <v>8992</v>
      </c>
      <c r="R1716" t="b">
        <v>1</v>
      </c>
      <c r="S1716" s="2">
        <v>41827</v>
      </c>
    </row>
    <row r="1717" spans="11:19" x14ac:dyDescent="0.35">
      <c r="K1717" s="7" t="s">
        <v>10699</v>
      </c>
      <c r="L1717" t="s">
        <v>10700</v>
      </c>
      <c r="M1717" t="s">
        <v>10</v>
      </c>
      <c r="N1717" t="s">
        <v>10699</v>
      </c>
      <c r="Q1717" t="s">
        <v>8992</v>
      </c>
      <c r="R1717" t="b">
        <v>1</v>
      </c>
      <c r="S1717" s="2">
        <v>41827</v>
      </c>
    </row>
    <row r="1718" spans="11:19" x14ac:dyDescent="0.35">
      <c r="K1718" s="7" t="s">
        <v>10710</v>
      </c>
      <c r="L1718" t="s">
        <v>52</v>
      </c>
      <c r="M1718" t="s">
        <v>10</v>
      </c>
      <c r="N1718" t="s">
        <v>10710</v>
      </c>
      <c r="Q1718" t="s">
        <v>8992</v>
      </c>
      <c r="R1718" t="b">
        <v>1</v>
      </c>
      <c r="S1718" s="2">
        <v>41827</v>
      </c>
    </row>
    <row r="1719" spans="11:19" x14ac:dyDescent="0.35">
      <c r="K1719" s="7" t="s">
        <v>10703</v>
      </c>
      <c r="L1719" t="s">
        <v>10704</v>
      </c>
      <c r="M1719" t="s">
        <v>10</v>
      </c>
      <c r="N1719" t="s">
        <v>10703</v>
      </c>
      <c r="Q1719" t="s">
        <v>8992</v>
      </c>
      <c r="R1719" t="b">
        <v>1</v>
      </c>
      <c r="S1719" s="2">
        <v>41827</v>
      </c>
    </row>
    <row r="1720" spans="11:19" x14ac:dyDescent="0.35">
      <c r="K1720" s="7" t="s">
        <v>10705</v>
      </c>
      <c r="L1720" t="s">
        <v>10706</v>
      </c>
      <c r="M1720" t="s">
        <v>10</v>
      </c>
      <c r="N1720" t="s">
        <v>10705</v>
      </c>
      <c r="Q1720" t="s">
        <v>8992</v>
      </c>
      <c r="R1720" t="b">
        <v>1</v>
      </c>
      <c r="S1720" s="2">
        <v>41827</v>
      </c>
    </row>
    <row r="1721" spans="11:19" x14ac:dyDescent="0.35">
      <c r="K1721" s="7" t="s">
        <v>10683</v>
      </c>
      <c r="L1721" t="s">
        <v>186</v>
      </c>
      <c r="M1721" t="s">
        <v>10</v>
      </c>
      <c r="N1721" t="s">
        <v>10683</v>
      </c>
      <c r="Q1721" t="s">
        <v>8992</v>
      </c>
      <c r="R1721" t="b">
        <v>1</v>
      </c>
      <c r="S1721" s="2">
        <v>41827</v>
      </c>
    </row>
    <row r="1722" spans="11:19" x14ac:dyDescent="0.35">
      <c r="K1722" s="7" t="s">
        <v>10713</v>
      </c>
      <c r="L1722" t="s">
        <v>10714</v>
      </c>
      <c r="M1722" t="s">
        <v>10</v>
      </c>
      <c r="N1722" t="s">
        <v>10713</v>
      </c>
      <c r="Q1722" t="s">
        <v>8992</v>
      </c>
      <c r="R1722" t="b">
        <v>1</v>
      </c>
      <c r="S1722" s="2">
        <v>41827</v>
      </c>
    </row>
    <row r="1723" spans="11:19" x14ac:dyDescent="0.35">
      <c r="K1723" s="7" t="s">
        <v>10711</v>
      </c>
      <c r="L1723" t="s">
        <v>10712</v>
      </c>
      <c r="M1723" t="s">
        <v>10</v>
      </c>
      <c r="N1723" t="s">
        <v>10711</v>
      </c>
      <c r="Q1723" t="s">
        <v>8992</v>
      </c>
      <c r="R1723" t="b">
        <v>1</v>
      </c>
      <c r="S1723" s="2">
        <v>41827</v>
      </c>
    </row>
    <row r="1724" spans="11:19" x14ac:dyDescent="0.35">
      <c r="K1724" s="7" t="s">
        <v>10707</v>
      </c>
      <c r="L1724" t="s">
        <v>50</v>
      </c>
      <c r="M1724" t="s">
        <v>10</v>
      </c>
      <c r="N1724" t="s">
        <v>10707</v>
      </c>
      <c r="Q1724" t="s">
        <v>8992</v>
      </c>
      <c r="R1724" t="b">
        <v>1</v>
      </c>
      <c r="S1724" s="2">
        <v>41827</v>
      </c>
    </row>
    <row r="1725" spans="11:19" x14ac:dyDescent="0.35">
      <c r="K1725" s="7" t="s">
        <v>10821</v>
      </c>
      <c r="L1725" t="s">
        <v>340</v>
      </c>
      <c r="M1725" t="s">
        <v>10</v>
      </c>
      <c r="N1725" t="s">
        <v>10821</v>
      </c>
      <c r="Q1725" t="s">
        <v>8992</v>
      </c>
      <c r="R1725" t="b">
        <v>1</v>
      </c>
      <c r="S1725" s="2">
        <v>41827</v>
      </c>
    </row>
    <row r="1726" spans="11:19" x14ac:dyDescent="0.35">
      <c r="K1726" s="7" t="s">
        <v>10701</v>
      </c>
      <c r="L1726" t="s">
        <v>10702</v>
      </c>
      <c r="M1726" t="s">
        <v>10</v>
      </c>
      <c r="N1726" t="s">
        <v>10701</v>
      </c>
      <c r="Q1726" t="s">
        <v>8992</v>
      </c>
      <c r="R1726" t="b">
        <v>1</v>
      </c>
      <c r="S1726" s="2">
        <v>41827</v>
      </c>
    </row>
    <row r="1727" spans="11:19" x14ac:dyDescent="0.35">
      <c r="K1727" s="7" t="s">
        <v>10691</v>
      </c>
      <c r="L1727" t="s">
        <v>10692</v>
      </c>
      <c r="M1727" t="s">
        <v>10</v>
      </c>
      <c r="N1727" t="s">
        <v>10691</v>
      </c>
      <c r="Q1727" t="s">
        <v>8992</v>
      </c>
      <c r="R1727" t="b">
        <v>1</v>
      </c>
      <c r="S1727" s="2">
        <v>41827</v>
      </c>
    </row>
    <row r="1728" spans="11:19" x14ac:dyDescent="0.35">
      <c r="K1728" s="7" t="s">
        <v>10689</v>
      </c>
      <c r="L1728" t="s">
        <v>10690</v>
      </c>
      <c r="M1728" t="s">
        <v>10</v>
      </c>
      <c r="N1728" t="s">
        <v>10689</v>
      </c>
      <c r="Q1728" t="s">
        <v>8992</v>
      </c>
      <c r="R1728" t="b">
        <v>1</v>
      </c>
      <c r="S1728" s="2">
        <v>41827</v>
      </c>
    </row>
    <row r="1729" spans="11:19" x14ac:dyDescent="0.35">
      <c r="K1729" s="7" t="s">
        <v>10695</v>
      </c>
      <c r="L1729" t="s">
        <v>190</v>
      </c>
      <c r="M1729" t="s">
        <v>10</v>
      </c>
      <c r="N1729" t="s">
        <v>10695</v>
      </c>
      <c r="Q1729" t="s">
        <v>8992</v>
      </c>
      <c r="R1729" t="b">
        <v>1</v>
      </c>
      <c r="S1729" s="2">
        <v>41827</v>
      </c>
    </row>
    <row r="1730" spans="11:19" x14ac:dyDescent="0.35">
      <c r="K1730" s="7" t="s">
        <v>10839</v>
      </c>
      <c r="L1730" t="s">
        <v>10840</v>
      </c>
      <c r="M1730" t="s">
        <v>10</v>
      </c>
      <c r="N1730" t="s">
        <v>10839</v>
      </c>
      <c r="Q1730" t="s">
        <v>8992</v>
      </c>
      <c r="R1730" t="b">
        <v>1</v>
      </c>
      <c r="S1730" s="2">
        <v>41827</v>
      </c>
    </row>
    <row r="1731" spans="11:19" x14ac:dyDescent="0.35">
      <c r="K1731" s="7" t="s">
        <v>10728</v>
      </c>
      <c r="L1731" t="s">
        <v>60</v>
      </c>
      <c r="M1731" t="s">
        <v>10</v>
      </c>
      <c r="N1731" t="s">
        <v>10728</v>
      </c>
      <c r="Q1731" t="s">
        <v>8992</v>
      </c>
      <c r="R1731" t="b">
        <v>1</v>
      </c>
      <c r="S1731" s="2">
        <v>41827</v>
      </c>
    </row>
    <row r="1732" spans="11:19" x14ac:dyDescent="0.35">
      <c r="K1732" s="7" t="s">
        <v>10719</v>
      </c>
      <c r="L1732" t="s">
        <v>54</v>
      </c>
      <c r="M1732" t="s">
        <v>10</v>
      </c>
      <c r="N1732" t="s">
        <v>10719</v>
      </c>
      <c r="Q1732" t="s">
        <v>8992</v>
      </c>
      <c r="R1732" t="b">
        <v>1</v>
      </c>
      <c r="S1732" s="2">
        <v>41827</v>
      </c>
    </row>
    <row r="1733" spans="11:19" x14ac:dyDescent="0.35">
      <c r="K1733" s="7" t="s">
        <v>10733</v>
      </c>
      <c r="L1733" t="s">
        <v>226</v>
      </c>
      <c r="M1733" t="s">
        <v>10</v>
      </c>
      <c r="N1733" t="s">
        <v>10733</v>
      </c>
      <c r="Q1733" t="s">
        <v>8992</v>
      </c>
      <c r="R1733" t="b">
        <v>1</v>
      </c>
      <c r="S1733" s="2">
        <v>41827</v>
      </c>
    </row>
    <row r="1734" spans="11:19" x14ac:dyDescent="0.35">
      <c r="K1734" s="7" t="s">
        <v>10853</v>
      </c>
      <c r="L1734" t="s">
        <v>10854</v>
      </c>
      <c r="M1734" t="s">
        <v>10</v>
      </c>
      <c r="N1734" t="s">
        <v>10853</v>
      </c>
      <c r="Q1734" t="s">
        <v>8992</v>
      </c>
      <c r="R1734" t="b">
        <v>1</v>
      </c>
      <c r="S1734" s="2">
        <v>41827</v>
      </c>
    </row>
    <row r="1735" spans="11:19" x14ac:dyDescent="0.35">
      <c r="K1735" s="7" t="s">
        <v>10722</v>
      </c>
      <c r="L1735" t="s">
        <v>203</v>
      </c>
      <c r="M1735" t="s">
        <v>10</v>
      </c>
      <c r="N1735" t="s">
        <v>10722</v>
      </c>
      <c r="Q1735" t="s">
        <v>8992</v>
      </c>
      <c r="R1735" t="b">
        <v>1</v>
      </c>
      <c r="S1735" s="2">
        <v>41827</v>
      </c>
    </row>
    <row r="1736" spans="11:19" x14ac:dyDescent="0.35">
      <c r="K1736" s="7" t="s">
        <v>10980</v>
      </c>
      <c r="L1736" t="s">
        <v>128</v>
      </c>
      <c r="M1736" t="s">
        <v>10</v>
      </c>
      <c r="N1736" t="s">
        <v>10980</v>
      </c>
      <c r="Q1736" t="s">
        <v>8992</v>
      </c>
      <c r="R1736" t="b">
        <v>1</v>
      </c>
      <c r="S1736" s="2">
        <v>41827</v>
      </c>
    </row>
    <row r="1737" spans="11:19" x14ac:dyDescent="0.35">
      <c r="K1737" s="7" t="s">
        <v>10727</v>
      </c>
      <c r="L1737" t="s">
        <v>214</v>
      </c>
      <c r="M1737" t="s">
        <v>10</v>
      </c>
      <c r="N1737" t="s">
        <v>10727</v>
      </c>
      <c r="Q1737" t="s">
        <v>8992</v>
      </c>
      <c r="R1737" t="b">
        <v>1</v>
      </c>
      <c r="S1737" s="2">
        <v>41827</v>
      </c>
    </row>
    <row r="1738" spans="11:19" x14ac:dyDescent="0.35">
      <c r="K1738" s="7" t="s">
        <v>10729</v>
      </c>
      <c r="L1738" t="s">
        <v>62</v>
      </c>
      <c r="M1738" t="s">
        <v>10</v>
      </c>
      <c r="N1738" t="s">
        <v>10729</v>
      </c>
      <c r="Q1738" t="s">
        <v>8992</v>
      </c>
      <c r="R1738" t="b">
        <v>1</v>
      </c>
      <c r="S1738" s="2">
        <v>41827</v>
      </c>
    </row>
    <row r="1739" spans="11:19" x14ac:dyDescent="0.35">
      <c r="K1739" s="7" t="s">
        <v>10735</v>
      </c>
      <c r="L1739" t="s">
        <v>230</v>
      </c>
      <c r="M1739" t="s">
        <v>10</v>
      </c>
      <c r="N1739" t="s">
        <v>10735</v>
      </c>
      <c r="Q1739" t="s">
        <v>8992</v>
      </c>
      <c r="R1739" t="b">
        <v>1</v>
      </c>
      <c r="S1739" s="2">
        <v>41827</v>
      </c>
    </row>
    <row r="1740" spans="11:19" x14ac:dyDescent="0.35">
      <c r="K1740" s="7" t="s">
        <v>10720</v>
      </c>
      <c r="L1740" t="s">
        <v>198</v>
      </c>
      <c r="M1740" t="s">
        <v>10</v>
      </c>
      <c r="N1740" t="s">
        <v>10720</v>
      </c>
      <c r="Q1740" t="s">
        <v>8992</v>
      </c>
      <c r="R1740" t="b">
        <v>1</v>
      </c>
      <c r="S1740" s="2">
        <v>41827</v>
      </c>
    </row>
    <row r="1741" spans="11:19" x14ac:dyDescent="0.35">
      <c r="K1741" s="7" t="s">
        <v>10730</v>
      </c>
      <c r="L1741" t="s">
        <v>217</v>
      </c>
      <c r="M1741" t="s">
        <v>10</v>
      </c>
      <c r="N1741" t="s">
        <v>10730</v>
      </c>
      <c r="Q1741" t="s">
        <v>8992</v>
      </c>
      <c r="R1741" t="b">
        <v>1</v>
      </c>
      <c r="S1741" s="2">
        <v>41827</v>
      </c>
    </row>
    <row r="1742" spans="11:19" x14ac:dyDescent="0.35">
      <c r="K1742" s="7" t="s">
        <v>10843</v>
      </c>
      <c r="L1742" t="s">
        <v>10844</v>
      </c>
      <c r="M1742" t="s">
        <v>10</v>
      </c>
      <c r="N1742" t="s">
        <v>10843</v>
      </c>
      <c r="Q1742" t="s">
        <v>8992</v>
      </c>
      <c r="R1742" t="b">
        <v>1</v>
      </c>
      <c r="S1742" s="2">
        <v>41827</v>
      </c>
    </row>
    <row r="1743" spans="11:19" x14ac:dyDescent="0.35">
      <c r="K1743" s="7" t="s">
        <v>10723</v>
      </c>
      <c r="L1743" t="s">
        <v>58</v>
      </c>
      <c r="M1743" t="s">
        <v>10</v>
      </c>
      <c r="N1743" t="s">
        <v>10723</v>
      </c>
      <c r="Q1743" t="s">
        <v>8992</v>
      </c>
      <c r="R1743" t="b">
        <v>1</v>
      </c>
      <c r="S1743" s="2">
        <v>41827</v>
      </c>
    </row>
    <row r="1744" spans="11:19" x14ac:dyDescent="0.35">
      <c r="K1744" s="7" t="s">
        <v>10721</v>
      </c>
      <c r="L1744" t="s">
        <v>200</v>
      </c>
      <c r="M1744" t="s">
        <v>10</v>
      </c>
      <c r="N1744" t="s">
        <v>10721</v>
      </c>
      <c r="Q1744" t="s">
        <v>8992</v>
      </c>
      <c r="R1744" t="b">
        <v>1</v>
      </c>
      <c r="S1744" s="2">
        <v>41827</v>
      </c>
    </row>
    <row r="1745" spans="11:22" x14ac:dyDescent="0.35">
      <c r="K1745" s="7" t="s">
        <v>10726</v>
      </c>
      <c r="L1745" t="s">
        <v>212</v>
      </c>
      <c r="M1745" t="s">
        <v>10</v>
      </c>
      <c r="N1745" t="s">
        <v>10726</v>
      </c>
      <c r="Q1745" t="s">
        <v>8992</v>
      </c>
      <c r="R1745" t="b">
        <v>1</v>
      </c>
      <c r="S1745" s="2">
        <v>41827</v>
      </c>
    </row>
    <row r="1746" spans="11:22" x14ac:dyDescent="0.35">
      <c r="K1746" s="7" t="s">
        <v>10731</v>
      </c>
      <c r="L1746" t="s">
        <v>221</v>
      </c>
      <c r="M1746" t="s">
        <v>10</v>
      </c>
      <c r="N1746" t="s">
        <v>10731</v>
      </c>
      <c r="Q1746" t="s">
        <v>8992</v>
      </c>
      <c r="R1746" t="b">
        <v>1</v>
      </c>
      <c r="S1746" s="2">
        <v>41827</v>
      </c>
    </row>
    <row r="1747" spans="11:22" x14ac:dyDescent="0.35">
      <c r="K1747" s="7" t="s">
        <v>10725</v>
      </c>
      <c r="L1747" t="s">
        <v>208</v>
      </c>
      <c r="M1747" t="s">
        <v>10</v>
      </c>
      <c r="N1747" t="s">
        <v>10725</v>
      </c>
      <c r="Q1747" t="s">
        <v>8992</v>
      </c>
      <c r="R1747" t="b">
        <v>1</v>
      </c>
      <c r="S1747" s="2">
        <v>41827</v>
      </c>
    </row>
    <row r="1748" spans="11:22" x14ac:dyDescent="0.35">
      <c r="K1748" s="7" t="s">
        <v>10808</v>
      </c>
      <c r="L1748" t="s">
        <v>10809</v>
      </c>
      <c r="M1748" t="s">
        <v>10</v>
      </c>
      <c r="N1748" t="s">
        <v>10808</v>
      </c>
      <c r="Q1748" t="s">
        <v>8992</v>
      </c>
      <c r="R1748" t="b">
        <v>1</v>
      </c>
      <c r="S1748" s="2">
        <v>41827</v>
      </c>
    </row>
    <row r="1749" spans="11:22" x14ac:dyDescent="0.35">
      <c r="K1749" s="7" t="s">
        <v>10732</v>
      </c>
      <c r="L1749" t="s">
        <v>66</v>
      </c>
      <c r="M1749" t="s">
        <v>10</v>
      </c>
      <c r="N1749" t="s">
        <v>10732</v>
      </c>
      <c r="Q1749" t="s">
        <v>8992</v>
      </c>
      <c r="R1749" t="b">
        <v>1</v>
      </c>
      <c r="S1749" s="2">
        <v>41827</v>
      </c>
    </row>
    <row r="1750" spans="11:22" x14ac:dyDescent="0.35">
      <c r="K1750" s="7" t="s">
        <v>10734</v>
      </c>
      <c r="L1750" t="s">
        <v>228</v>
      </c>
      <c r="M1750" t="s">
        <v>10</v>
      </c>
      <c r="N1750" t="s">
        <v>10734</v>
      </c>
      <c r="Q1750" t="s">
        <v>8992</v>
      </c>
      <c r="R1750" t="b">
        <v>1</v>
      </c>
      <c r="S1750" s="2">
        <v>41827</v>
      </c>
    </row>
    <row r="1751" spans="11:22" x14ac:dyDescent="0.35">
      <c r="K1751" s="7" t="s">
        <v>10736</v>
      </c>
      <c r="L1751" t="s">
        <v>232</v>
      </c>
      <c r="M1751" t="s">
        <v>10</v>
      </c>
      <c r="N1751" t="s">
        <v>10736</v>
      </c>
      <c r="Q1751" t="s">
        <v>8992</v>
      </c>
      <c r="R1751" t="b">
        <v>1</v>
      </c>
      <c r="S1751" s="2">
        <v>41827</v>
      </c>
    </row>
    <row r="1752" spans="11:22" x14ac:dyDescent="0.35">
      <c r="K1752" s="7" t="s">
        <v>10737</v>
      </c>
      <c r="L1752" t="s">
        <v>234</v>
      </c>
      <c r="M1752" t="s">
        <v>10</v>
      </c>
      <c r="N1752" t="s">
        <v>10737</v>
      </c>
      <c r="Q1752" t="s">
        <v>8992</v>
      </c>
      <c r="R1752" t="b">
        <v>1</v>
      </c>
      <c r="S1752" s="2">
        <v>41827</v>
      </c>
      <c r="V1752" s="2">
        <v>42931</v>
      </c>
    </row>
    <row r="1753" spans="11:22" x14ac:dyDescent="0.35">
      <c r="K1753" s="7" t="s">
        <v>10741</v>
      </c>
      <c r="L1753" t="s">
        <v>10742</v>
      </c>
      <c r="M1753" t="s">
        <v>10</v>
      </c>
      <c r="N1753" t="s">
        <v>10741</v>
      </c>
      <c r="Q1753" t="s">
        <v>8992</v>
      </c>
      <c r="R1753" t="b">
        <v>1</v>
      </c>
      <c r="S1753" s="2">
        <v>41827</v>
      </c>
    </row>
    <row r="1754" spans="11:22" x14ac:dyDescent="0.35">
      <c r="K1754" s="7" t="s">
        <v>10739</v>
      </c>
      <c r="L1754" t="s">
        <v>10740</v>
      </c>
      <c r="M1754" t="s">
        <v>10</v>
      </c>
      <c r="N1754" t="s">
        <v>10739</v>
      </c>
      <c r="Q1754" t="s">
        <v>8992</v>
      </c>
      <c r="R1754" t="b">
        <v>1</v>
      </c>
      <c r="S1754" s="2">
        <v>41827</v>
      </c>
    </row>
    <row r="1755" spans="11:22" x14ac:dyDescent="0.35">
      <c r="K1755" s="7" t="s">
        <v>10743</v>
      </c>
      <c r="L1755" t="s">
        <v>10744</v>
      </c>
      <c r="M1755" t="s">
        <v>10</v>
      </c>
      <c r="N1755" t="s">
        <v>10743</v>
      </c>
      <c r="Q1755" t="s">
        <v>8992</v>
      </c>
      <c r="R1755" t="b">
        <v>1</v>
      </c>
      <c r="S1755" s="2">
        <v>41827</v>
      </c>
    </row>
    <row r="1756" spans="11:22" x14ac:dyDescent="0.35">
      <c r="K1756" s="7" t="s">
        <v>10745</v>
      </c>
      <c r="L1756" t="s">
        <v>72</v>
      </c>
      <c r="M1756" t="s">
        <v>10</v>
      </c>
      <c r="N1756" t="s">
        <v>10745</v>
      </c>
      <c r="Q1756" t="s">
        <v>8992</v>
      </c>
      <c r="R1756" t="b">
        <v>1</v>
      </c>
      <c r="S1756" s="2">
        <v>41827</v>
      </c>
    </row>
    <row r="1757" spans="11:22" x14ac:dyDescent="0.35">
      <c r="K1757" s="7" t="s">
        <v>10747</v>
      </c>
      <c r="L1757" t="s">
        <v>10748</v>
      </c>
      <c r="M1757" t="s">
        <v>10</v>
      </c>
      <c r="N1757" t="s">
        <v>10747</v>
      </c>
      <c r="Q1757" t="s">
        <v>8992</v>
      </c>
      <c r="R1757" t="b">
        <v>1</v>
      </c>
      <c r="S1757" s="2">
        <v>41827</v>
      </c>
    </row>
    <row r="1758" spans="11:22" x14ac:dyDescent="0.35">
      <c r="K1758" s="7" t="s">
        <v>10750</v>
      </c>
      <c r="L1758" t="s">
        <v>269</v>
      </c>
      <c r="M1758" t="s">
        <v>10</v>
      </c>
      <c r="N1758" t="s">
        <v>10750</v>
      </c>
      <c r="Q1758" t="s">
        <v>8992</v>
      </c>
      <c r="R1758" t="b">
        <v>1</v>
      </c>
      <c r="S1758" s="2">
        <v>41827</v>
      </c>
    </row>
    <row r="1759" spans="11:22" x14ac:dyDescent="0.35">
      <c r="K1759" s="7" t="s">
        <v>10975</v>
      </c>
      <c r="L1759" t="s">
        <v>569</v>
      </c>
      <c r="M1759" t="s">
        <v>10</v>
      </c>
      <c r="N1759" t="s">
        <v>10975</v>
      </c>
      <c r="Q1759" t="s">
        <v>8992</v>
      </c>
      <c r="R1759" t="b">
        <v>1</v>
      </c>
      <c r="S1759" s="2">
        <v>41827</v>
      </c>
    </row>
    <row r="1760" spans="11:22" x14ac:dyDescent="0.35">
      <c r="K1760" s="7" t="s">
        <v>10789</v>
      </c>
      <c r="L1760" t="s">
        <v>10790</v>
      </c>
      <c r="M1760" t="s">
        <v>10</v>
      </c>
      <c r="N1760" t="s">
        <v>10789</v>
      </c>
      <c r="Q1760" t="s">
        <v>8992</v>
      </c>
      <c r="R1760" t="b">
        <v>1</v>
      </c>
      <c r="S1760" s="2">
        <v>41827</v>
      </c>
    </row>
    <row r="1761" spans="11:19" x14ac:dyDescent="0.35">
      <c r="K1761" s="7" t="s">
        <v>10753</v>
      </c>
      <c r="L1761" t="s">
        <v>78</v>
      </c>
      <c r="M1761" t="s">
        <v>10</v>
      </c>
      <c r="N1761" t="s">
        <v>10753</v>
      </c>
      <c r="Q1761" t="s">
        <v>8992</v>
      </c>
      <c r="R1761" t="b">
        <v>1</v>
      </c>
      <c r="S1761" s="2">
        <v>41827</v>
      </c>
    </row>
    <row r="1762" spans="11:19" x14ac:dyDescent="0.35">
      <c r="K1762" s="7" t="s">
        <v>10749</v>
      </c>
      <c r="L1762" t="s">
        <v>265</v>
      </c>
      <c r="M1762" t="s">
        <v>10</v>
      </c>
      <c r="N1762" t="s">
        <v>10749</v>
      </c>
      <c r="Q1762" t="s">
        <v>8992</v>
      </c>
      <c r="R1762" t="b">
        <v>1</v>
      </c>
      <c r="S1762" s="2">
        <v>41827</v>
      </c>
    </row>
    <row r="1763" spans="11:19" x14ac:dyDescent="0.35">
      <c r="K1763" s="7" t="s">
        <v>10755</v>
      </c>
      <c r="L1763" t="s">
        <v>280</v>
      </c>
      <c r="M1763" t="s">
        <v>10</v>
      </c>
      <c r="N1763" t="s">
        <v>10755</v>
      </c>
      <c r="Q1763" t="s">
        <v>8992</v>
      </c>
      <c r="R1763" t="b">
        <v>1</v>
      </c>
      <c r="S1763" s="2">
        <v>41827</v>
      </c>
    </row>
    <row r="1764" spans="11:19" x14ac:dyDescent="0.35">
      <c r="K1764" s="7" t="s">
        <v>10760</v>
      </c>
      <c r="L1764" t="s">
        <v>10761</v>
      </c>
      <c r="M1764" t="s">
        <v>10</v>
      </c>
      <c r="N1764" t="s">
        <v>10760</v>
      </c>
      <c r="Q1764" t="s">
        <v>8992</v>
      </c>
      <c r="R1764" t="b">
        <v>1</v>
      </c>
      <c r="S1764" s="2">
        <v>41827</v>
      </c>
    </row>
    <row r="1765" spans="11:19" x14ac:dyDescent="0.35">
      <c r="K1765" s="7" t="s">
        <v>10763</v>
      </c>
      <c r="L1765" t="s">
        <v>10764</v>
      </c>
      <c r="M1765" t="s">
        <v>10</v>
      </c>
      <c r="N1765" t="s">
        <v>10763</v>
      </c>
      <c r="Q1765" t="s">
        <v>8992</v>
      </c>
      <c r="R1765" t="b">
        <v>1</v>
      </c>
      <c r="S1765" s="2">
        <v>41827</v>
      </c>
    </row>
    <row r="1766" spans="11:19" x14ac:dyDescent="0.35">
      <c r="K1766" s="7" t="s">
        <v>10759</v>
      </c>
      <c r="L1766" t="s">
        <v>294</v>
      </c>
      <c r="M1766" t="s">
        <v>10</v>
      </c>
      <c r="N1766" t="s">
        <v>10759</v>
      </c>
      <c r="Q1766" t="s">
        <v>8992</v>
      </c>
      <c r="R1766" t="b">
        <v>1</v>
      </c>
      <c r="S1766" s="2">
        <v>41827</v>
      </c>
    </row>
    <row r="1767" spans="11:19" x14ac:dyDescent="0.35">
      <c r="K1767" s="7" t="s">
        <v>10758</v>
      </c>
      <c r="L1767" t="s">
        <v>292</v>
      </c>
      <c r="M1767" t="s">
        <v>10</v>
      </c>
      <c r="N1767" t="s">
        <v>10758</v>
      </c>
      <c r="Q1767" t="s">
        <v>8992</v>
      </c>
      <c r="R1767" t="b">
        <v>1</v>
      </c>
      <c r="S1767" s="2">
        <v>41827</v>
      </c>
    </row>
    <row r="1768" spans="11:19" x14ac:dyDescent="0.35">
      <c r="K1768" s="7" t="s">
        <v>10765</v>
      </c>
      <c r="L1768" t="s">
        <v>300</v>
      </c>
      <c r="M1768" t="s">
        <v>10</v>
      </c>
      <c r="N1768" t="s">
        <v>10765</v>
      </c>
      <c r="Q1768" t="s">
        <v>8992</v>
      </c>
      <c r="R1768" t="b">
        <v>1</v>
      </c>
      <c r="S1768" s="2">
        <v>41827</v>
      </c>
    </row>
    <row r="1769" spans="11:19" x14ac:dyDescent="0.35">
      <c r="K1769" s="7" t="s">
        <v>10773</v>
      </c>
      <c r="L1769" t="s">
        <v>10774</v>
      </c>
      <c r="M1769" t="s">
        <v>10</v>
      </c>
      <c r="N1769" t="s">
        <v>10773</v>
      </c>
      <c r="Q1769" t="s">
        <v>8992</v>
      </c>
      <c r="R1769" t="b">
        <v>1</v>
      </c>
      <c r="S1769" s="2">
        <v>41827</v>
      </c>
    </row>
    <row r="1770" spans="11:19" x14ac:dyDescent="0.35">
      <c r="K1770" s="7" t="s">
        <v>10928</v>
      </c>
      <c r="L1770" t="s">
        <v>476</v>
      </c>
      <c r="M1770" t="s">
        <v>10</v>
      </c>
      <c r="N1770" t="s">
        <v>10928</v>
      </c>
      <c r="Q1770" t="s">
        <v>8992</v>
      </c>
      <c r="R1770" t="b">
        <v>1</v>
      </c>
      <c r="S1770" s="2">
        <v>41827</v>
      </c>
    </row>
    <row r="1771" spans="11:19" x14ac:dyDescent="0.35">
      <c r="K1771" s="7" t="s">
        <v>10981</v>
      </c>
      <c r="L1771" t="s">
        <v>130</v>
      </c>
      <c r="M1771" t="s">
        <v>10</v>
      </c>
      <c r="N1771" t="s">
        <v>10981</v>
      </c>
      <c r="Q1771" t="s">
        <v>8992</v>
      </c>
      <c r="R1771" t="b">
        <v>1</v>
      </c>
      <c r="S1771" s="2">
        <v>41827</v>
      </c>
    </row>
    <row r="1772" spans="11:19" x14ac:dyDescent="0.35">
      <c r="K1772" s="7" t="s">
        <v>10766</v>
      </c>
      <c r="L1772" t="s">
        <v>84</v>
      </c>
      <c r="M1772" t="s">
        <v>10</v>
      </c>
      <c r="N1772" t="s">
        <v>10766</v>
      </c>
      <c r="Q1772" t="s">
        <v>8992</v>
      </c>
      <c r="R1772" t="b">
        <v>1</v>
      </c>
      <c r="S1772" s="2">
        <v>41827</v>
      </c>
    </row>
    <row r="1773" spans="11:19" x14ac:dyDescent="0.35">
      <c r="K1773" s="7" t="s">
        <v>10783</v>
      </c>
      <c r="L1773" t="s">
        <v>10784</v>
      </c>
      <c r="M1773" t="s">
        <v>10</v>
      </c>
      <c r="N1773" t="s">
        <v>10783</v>
      </c>
      <c r="Q1773" t="s">
        <v>8992</v>
      </c>
      <c r="R1773" t="b">
        <v>1</v>
      </c>
      <c r="S1773" s="2">
        <v>41827</v>
      </c>
    </row>
    <row r="1774" spans="11:19" x14ac:dyDescent="0.35">
      <c r="K1774" s="7" t="s">
        <v>10771</v>
      </c>
      <c r="L1774" t="s">
        <v>10772</v>
      </c>
      <c r="M1774" t="s">
        <v>10</v>
      </c>
      <c r="N1774" t="s">
        <v>10771</v>
      </c>
      <c r="Q1774" t="s">
        <v>8992</v>
      </c>
      <c r="R1774" t="b">
        <v>1</v>
      </c>
      <c r="S1774" s="2">
        <v>41827</v>
      </c>
    </row>
    <row r="1775" spans="11:19" x14ac:dyDescent="0.35">
      <c r="K1775" s="7" t="s">
        <v>10738</v>
      </c>
      <c r="L1775" t="s">
        <v>242</v>
      </c>
      <c r="M1775" t="s">
        <v>10</v>
      </c>
      <c r="N1775" t="s">
        <v>10738</v>
      </c>
      <c r="Q1775" t="s">
        <v>8992</v>
      </c>
      <c r="R1775" t="b">
        <v>1</v>
      </c>
      <c r="S1775" s="2">
        <v>41827</v>
      </c>
    </row>
    <row r="1776" spans="11:19" x14ac:dyDescent="0.35">
      <c r="K1776" s="7" t="s">
        <v>10777</v>
      </c>
      <c r="L1776" t="s">
        <v>10778</v>
      </c>
      <c r="M1776" t="s">
        <v>10</v>
      </c>
      <c r="N1776" t="s">
        <v>10777</v>
      </c>
      <c r="Q1776" t="s">
        <v>8992</v>
      </c>
      <c r="R1776" t="b">
        <v>1</v>
      </c>
      <c r="S1776" s="2">
        <v>41827</v>
      </c>
    </row>
    <row r="1777" spans="11:22" x14ac:dyDescent="0.35">
      <c r="K1777" s="7" t="s">
        <v>10779</v>
      </c>
      <c r="L1777" t="s">
        <v>10780</v>
      </c>
      <c r="M1777" t="s">
        <v>10</v>
      </c>
      <c r="N1777" t="s">
        <v>10779</v>
      </c>
      <c r="Q1777" t="s">
        <v>8992</v>
      </c>
      <c r="R1777" t="b">
        <v>1</v>
      </c>
      <c r="S1777" s="2">
        <v>41827</v>
      </c>
      <c r="V1777" s="2">
        <v>42566</v>
      </c>
    </row>
    <row r="1778" spans="11:22" x14ac:dyDescent="0.35">
      <c r="K1778" s="7" t="s">
        <v>10791</v>
      </c>
      <c r="L1778" t="s">
        <v>308</v>
      </c>
      <c r="M1778" t="s">
        <v>10</v>
      </c>
      <c r="N1778" t="s">
        <v>10791</v>
      </c>
      <c r="Q1778" t="s">
        <v>8992</v>
      </c>
      <c r="R1778" t="b">
        <v>1</v>
      </c>
      <c r="S1778" s="2">
        <v>41827</v>
      </c>
    </row>
    <row r="1779" spans="11:22" x14ac:dyDescent="0.35">
      <c r="K1779" s="7" t="s">
        <v>10781</v>
      </c>
      <c r="L1779" t="s">
        <v>10782</v>
      </c>
      <c r="M1779" t="s">
        <v>10</v>
      </c>
      <c r="N1779" t="s">
        <v>10781</v>
      </c>
      <c r="Q1779" t="s">
        <v>8992</v>
      </c>
      <c r="R1779" t="b">
        <v>1</v>
      </c>
      <c r="S1779" s="2">
        <v>41827</v>
      </c>
    </row>
    <row r="1780" spans="11:22" x14ac:dyDescent="0.35">
      <c r="K1780" s="7" t="s">
        <v>10769</v>
      </c>
      <c r="L1780" t="s">
        <v>10770</v>
      </c>
      <c r="M1780" t="s">
        <v>10</v>
      </c>
      <c r="N1780" t="s">
        <v>10769</v>
      </c>
      <c r="Q1780" t="s">
        <v>8992</v>
      </c>
      <c r="R1780" t="b">
        <v>1</v>
      </c>
      <c r="S1780" s="2">
        <v>41827</v>
      </c>
    </row>
    <row r="1781" spans="11:22" x14ac:dyDescent="0.35">
      <c r="K1781" s="7" t="s">
        <v>10787</v>
      </c>
      <c r="L1781" t="s">
        <v>10788</v>
      </c>
      <c r="M1781" t="s">
        <v>10</v>
      </c>
      <c r="N1781" t="s">
        <v>10787</v>
      </c>
      <c r="Q1781" t="s">
        <v>8992</v>
      </c>
      <c r="R1781" t="b">
        <v>1</v>
      </c>
      <c r="S1781" s="2">
        <v>41827</v>
      </c>
    </row>
    <row r="1782" spans="11:22" x14ac:dyDescent="0.35">
      <c r="K1782" s="7" t="s">
        <v>10796</v>
      </c>
      <c r="L1782" t="s">
        <v>10797</v>
      </c>
      <c r="M1782" t="s">
        <v>10</v>
      </c>
      <c r="N1782" t="s">
        <v>10796</v>
      </c>
      <c r="Q1782" t="s">
        <v>8992</v>
      </c>
      <c r="R1782" t="b">
        <v>1</v>
      </c>
      <c r="S1782" s="2">
        <v>41827</v>
      </c>
    </row>
    <row r="1783" spans="11:22" x14ac:dyDescent="0.35">
      <c r="K1783" s="7" t="s">
        <v>10794</v>
      </c>
      <c r="L1783" t="s">
        <v>10795</v>
      </c>
      <c r="M1783" t="s">
        <v>10</v>
      </c>
      <c r="N1783" t="s">
        <v>10794</v>
      </c>
      <c r="Q1783" t="s">
        <v>8992</v>
      </c>
      <c r="R1783" t="b">
        <v>1</v>
      </c>
      <c r="S1783" s="2">
        <v>41827</v>
      </c>
    </row>
    <row r="1784" spans="11:22" x14ac:dyDescent="0.35">
      <c r="K1784" s="7" t="s">
        <v>10775</v>
      </c>
      <c r="L1784" t="s">
        <v>10776</v>
      </c>
      <c r="M1784" t="s">
        <v>10</v>
      </c>
      <c r="N1784" t="s">
        <v>10775</v>
      </c>
      <c r="Q1784" t="s">
        <v>8992</v>
      </c>
      <c r="R1784" t="b">
        <v>1</v>
      </c>
      <c r="S1784" s="2">
        <v>41827</v>
      </c>
    </row>
    <row r="1785" spans="11:22" x14ac:dyDescent="0.35">
      <c r="K1785" s="7" t="s">
        <v>10785</v>
      </c>
      <c r="L1785" t="s">
        <v>10786</v>
      </c>
      <c r="M1785" t="s">
        <v>10</v>
      </c>
      <c r="N1785" t="s">
        <v>10785</v>
      </c>
      <c r="Q1785" t="s">
        <v>8992</v>
      </c>
      <c r="R1785" t="b">
        <v>1</v>
      </c>
      <c r="S1785" s="2">
        <v>41827</v>
      </c>
    </row>
    <row r="1786" spans="11:22" x14ac:dyDescent="0.35">
      <c r="K1786" s="7" t="s">
        <v>10798</v>
      </c>
      <c r="L1786" t="s">
        <v>10799</v>
      </c>
      <c r="M1786" t="s">
        <v>10</v>
      </c>
      <c r="N1786" t="s">
        <v>10798</v>
      </c>
      <c r="Q1786" t="s">
        <v>8992</v>
      </c>
      <c r="R1786" t="b">
        <v>1</v>
      </c>
      <c r="S1786" s="2">
        <v>41827</v>
      </c>
    </row>
    <row r="1787" spans="11:22" x14ac:dyDescent="0.35">
      <c r="K1787" s="7" t="s">
        <v>10800</v>
      </c>
      <c r="L1787" t="s">
        <v>10801</v>
      </c>
      <c r="M1787" t="s">
        <v>10</v>
      </c>
      <c r="N1787" t="s">
        <v>10800</v>
      </c>
      <c r="Q1787" t="s">
        <v>8992</v>
      </c>
      <c r="R1787" t="b">
        <v>1</v>
      </c>
      <c r="S1787" s="2">
        <v>41827</v>
      </c>
    </row>
    <row r="1788" spans="11:22" x14ac:dyDescent="0.35">
      <c r="K1788" s="7" t="s">
        <v>10810</v>
      </c>
      <c r="L1788" t="s">
        <v>10811</v>
      </c>
      <c r="M1788" t="s">
        <v>10</v>
      </c>
      <c r="N1788" t="s">
        <v>10810</v>
      </c>
      <c r="Q1788" t="s">
        <v>8992</v>
      </c>
      <c r="R1788" t="b">
        <v>1</v>
      </c>
      <c r="S1788" s="2">
        <v>41827</v>
      </c>
    </row>
    <row r="1789" spans="11:22" x14ac:dyDescent="0.35">
      <c r="K1789" s="7" t="s">
        <v>10804</v>
      </c>
      <c r="L1789" t="s">
        <v>10805</v>
      </c>
      <c r="M1789" t="s">
        <v>10</v>
      </c>
      <c r="N1789" t="s">
        <v>10804</v>
      </c>
      <c r="Q1789" t="s">
        <v>8992</v>
      </c>
      <c r="R1789" t="b">
        <v>1</v>
      </c>
      <c r="S1789" s="2">
        <v>41827</v>
      </c>
    </row>
    <row r="1790" spans="11:22" x14ac:dyDescent="0.35">
      <c r="K1790" s="7" t="s">
        <v>11006</v>
      </c>
      <c r="L1790" t="s">
        <v>11007</v>
      </c>
      <c r="M1790" t="s">
        <v>10</v>
      </c>
      <c r="N1790" t="s">
        <v>11006</v>
      </c>
      <c r="Q1790" t="s">
        <v>8992</v>
      </c>
      <c r="R1790" t="b">
        <v>1</v>
      </c>
      <c r="S1790" s="2">
        <v>41827</v>
      </c>
    </row>
    <row r="1791" spans="11:22" x14ac:dyDescent="0.35">
      <c r="K1791" s="7" t="s">
        <v>10806</v>
      </c>
      <c r="L1791" t="s">
        <v>10807</v>
      </c>
      <c r="M1791" t="s">
        <v>10</v>
      </c>
      <c r="N1791" t="s">
        <v>10806</v>
      </c>
      <c r="Q1791" t="s">
        <v>8992</v>
      </c>
      <c r="R1791" t="b">
        <v>1</v>
      </c>
      <c r="S1791" s="2">
        <v>41827</v>
      </c>
    </row>
    <row r="1792" spans="11:22" x14ac:dyDescent="0.35">
      <c r="K1792" s="7" t="s">
        <v>10802</v>
      </c>
      <c r="L1792" t="s">
        <v>10803</v>
      </c>
      <c r="M1792" t="s">
        <v>10</v>
      </c>
      <c r="N1792" t="s">
        <v>10802</v>
      </c>
      <c r="Q1792" t="s">
        <v>8992</v>
      </c>
      <c r="R1792" t="b">
        <v>1</v>
      </c>
      <c r="S1792" s="2">
        <v>41827</v>
      </c>
    </row>
    <row r="1793" spans="11:19" x14ac:dyDescent="0.35">
      <c r="K1793" s="7" t="s">
        <v>10812</v>
      </c>
      <c r="L1793" t="s">
        <v>10813</v>
      </c>
      <c r="M1793" t="s">
        <v>10</v>
      </c>
      <c r="N1793" t="s">
        <v>10812</v>
      </c>
      <c r="Q1793" t="s">
        <v>8992</v>
      </c>
      <c r="R1793" t="b">
        <v>1</v>
      </c>
      <c r="S1793" s="2">
        <v>41827</v>
      </c>
    </row>
    <row r="1794" spans="11:19" x14ac:dyDescent="0.35">
      <c r="K1794" s="7" t="s">
        <v>10825</v>
      </c>
      <c r="L1794" t="s">
        <v>346</v>
      </c>
      <c r="M1794" t="s">
        <v>10</v>
      </c>
      <c r="N1794" t="s">
        <v>10825</v>
      </c>
      <c r="Q1794" t="s">
        <v>8992</v>
      </c>
      <c r="R1794" t="b">
        <v>1</v>
      </c>
      <c r="S1794" s="2">
        <v>41827</v>
      </c>
    </row>
    <row r="1795" spans="11:19" x14ac:dyDescent="0.35">
      <c r="K1795" s="7" t="s">
        <v>10820</v>
      </c>
      <c r="L1795" t="s">
        <v>338</v>
      </c>
      <c r="M1795" t="s">
        <v>10</v>
      </c>
      <c r="N1795" t="s">
        <v>10820</v>
      </c>
      <c r="Q1795" t="s">
        <v>8992</v>
      </c>
      <c r="R1795" t="b">
        <v>1</v>
      </c>
      <c r="S1795" s="2">
        <v>41827</v>
      </c>
    </row>
    <row r="1796" spans="11:19" x14ac:dyDescent="0.35">
      <c r="K1796" s="7" t="s">
        <v>10814</v>
      </c>
      <c r="L1796" t="s">
        <v>86</v>
      </c>
      <c r="M1796" t="s">
        <v>10</v>
      </c>
      <c r="N1796" t="s">
        <v>10814</v>
      </c>
      <c r="Q1796" t="s">
        <v>8992</v>
      </c>
      <c r="R1796" t="b">
        <v>1</v>
      </c>
      <c r="S1796" s="2">
        <v>41827</v>
      </c>
    </row>
    <row r="1797" spans="11:19" x14ac:dyDescent="0.35">
      <c r="K1797" s="7" t="s">
        <v>10824</v>
      </c>
      <c r="L1797" t="s">
        <v>344</v>
      </c>
      <c r="M1797" t="s">
        <v>10</v>
      </c>
      <c r="N1797" t="s">
        <v>10824</v>
      </c>
      <c r="Q1797" t="s">
        <v>8992</v>
      </c>
      <c r="R1797" t="b">
        <v>1</v>
      </c>
      <c r="S1797" s="2">
        <v>41827</v>
      </c>
    </row>
    <row r="1798" spans="11:19" x14ac:dyDescent="0.35">
      <c r="K1798" s="7" t="s">
        <v>10822</v>
      </c>
      <c r="L1798" t="s">
        <v>10823</v>
      </c>
      <c r="M1798" t="s">
        <v>10</v>
      </c>
      <c r="N1798" t="s">
        <v>10822</v>
      </c>
      <c r="Q1798" t="s">
        <v>8992</v>
      </c>
      <c r="R1798" t="b">
        <v>1</v>
      </c>
      <c r="S1798" s="2">
        <v>41827</v>
      </c>
    </row>
    <row r="1799" spans="11:19" x14ac:dyDescent="0.35">
      <c r="K1799" s="7" t="s">
        <v>10815</v>
      </c>
      <c r="L1799" t="s">
        <v>10816</v>
      </c>
      <c r="M1799" t="s">
        <v>10</v>
      </c>
      <c r="N1799" t="s">
        <v>10815</v>
      </c>
      <c r="Q1799" t="s">
        <v>8992</v>
      </c>
      <c r="R1799" t="b">
        <v>1</v>
      </c>
      <c r="S1799" s="2">
        <v>41827</v>
      </c>
    </row>
    <row r="1800" spans="11:19" x14ac:dyDescent="0.35">
      <c r="K1800" s="7" t="s">
        <v>10818</v>
      </c>
      <c r="L1800" t="s">
        <v>10819</v>
      </c>
      <c r="M1800" t="s">
        <v>10</v>
      </c>
      <c r="N1800" t="s">
        <v>10818</v>
      </c>
      <c r="Q1800" t="s">
        <v>8992</v>
      </c>
      <c r="R1800" t="b">
        <v>1</v>
      </c>
      <c r="S1800" s="2">
        <v>41827</v>
      </c>
    </row>
    <row r="1801" spans="11:19" x14ac:dyDescent="0.35">
      <c r="K1801" s="7" t="s">
        <v>10817</v>
      </c>
      <c r="L1801" t="s">
        <v>336</v>
      </c>
      <c r="M1801" t="s">
        <v>10</v>
      </c>
      <c r="N1801" t="s">
        <v>10817</v>
      </c>
      <c r="Q1801" t="s">
        <v>8992</v>
      </c>
      <c r="R1801" t="b">
        <v>1</v>
      </c>
      <c r="S1801" s="2">
        <v>41827</v>
      </c>
    </row>
    <row r="1802" spans="11:19" x14ac:dyDescent="0.35">
      <c r="K1802" s="7" t="s">
        <v>10826</v>
      </c>
      <c r="L1802" t="s">
        <v>347</v>
      </c>
      <c r="M1802" t="s">
        <v>10</v>
      </c>
      <c r="N1802" t="s">
        <v>10826</v>
      </c>
      <c r="Q1802" t="s">
        <v>8992</v>
      </c>
      <c r="R1802" t="b">
        <v>1</v>
      </c>
      <c r="S1802" s="2">
        <v>41827</v>
      </c>
    </row>
    <row r="1803" spans="11:19" x14ac:dyDescent="0.35">
      <c r="K1803" s="7" t="s">
        <v>10829</v>
      </c>
      <c r="L1803" t="s">
        <v>10830</v>
      </c>
      <c r="M1803" t="s">
        <v>10</v>
      </c>
      <c r="N1803" t="s">
        <v>10829</v>
      </c>
      <c r="Q1803" t="s">
        <v>8992</v>
      </c>
      <c r="R1803" t="b">
        <v>1</v>
      </c>
      <c r="S1803" s="2">
        <v>41827</v>
      </c>
    </row>
    <row r="1804" spans="11:19" x14ac:dyDescent="0.35">
      <c r="K1804" s="7" t="s">
        <v>10833</v>
      </c>
      <c r="L1804" t="s">
        <v>10834</v>
      </c>
      <c r="M1804" t="s">
        <v>10</v>
      </c>
      <c r="N1804" t="s">
        <v>10833</v>
      </c>
      <c r="Q1804" t="s">
        <v>8992</v>
      </c>
      <c r="R1804" t="b">
        <v>1</v>
      </c>
      <c r="S1804" s="2">
        <v>41827</v>
      </c>
    </row>
    <row r="1805" spans="11:19" x14ac:dyDescent="0.35">
      <c r="K1805" s="7" t="s">
        <v>10827</v>
      </c>
      <c r="L1805" t="s">
        <v>10828</v>
      </c>
      <c r="M1805" t="s">
        <v>10</v>
      </c>
      <c r="N1805" t="s">
        <v>10827</v>
      </c>
      <c r="Q1805" t="s">
        <v>8992</v>
      </c>
      <c r="R1805" t="b">
        <v>1</v>
      </c>
      <c r="S1805" s="2">
        <v>41827</v>
      </c>
    </row>
    <row r="1806" spans="11:19" x14ac:dyDescent="0.35">
      <c r="K1806" s="7" t="s">
        <v>10831</v>
      </c>
      <c r="L1806" t="s">
        <v>10832</v>
      </c>
      <c r="M1806" t="s">
        <v>10</v>
      </c>
      <c r="N1806" t="s">
        <v>10831</v>
      </c>
      <c r="Q1806" t="s">
        <v>8992</v>
      </c>
      <c r="R1806" t="b">
        <v>1</v>
      </c>
      <c r="S1806" s="2">
        <v>41827</v>
      </c>
    </row>
    <row r="1807" spans="11:19" x14ac:dyDescent="0.35">
      <c r="K1807" s="7" t="s">
        <v>10855</v>
      </c>
      <c r="L1807" t="s">
        <v>10856</v>
      </c>
      <c r="M1807" t="s">
        <v>10</v>
      </c>
      <c r="N1807" t="s">
        <v>10855</v>
      </c>
      <c r="Q1807" t="s">
        <v>8992</v>
      </c>
      <c r="R1807" t="b">
        <v>1</v>
      </c>
      <c r="S1807" s="2">
        <v>41827</v>
      </c>
    </row>
    <row r="1808" spans="11:19" x14ac:dyDescent="0.35">
      <c r="K1808" s="7" t="s">
        <v>10835</v>
      </c>
      <c r="L1808" t="s">
        <v>10836</v>
      </c>
      <c r="M1808" t="s">
        <v>10</v>
      </c>
      <c r="N1808" t="s">
        <v>10835</v>
      </c>
      <c r="Q1808" t="s">
        <v>8992</v>
      </c>
      <c r="R1808" t="b">
        <v>1</v>
      </c>
      <c r="S1808" s="2">
        <v>41827</v>
      </c>
    </row>
    <row r="1809" spans="11:19" x14ac:dyDescent="0.35">
      <c r="K1809" s="7" t="s">
        <v>10841</v>
      </c>
      <c r="L1809" t="s">
        <v>10842</v>
      </c>
      <c r="M1809" t="s">
        <v>10</v>
      </c>
      <c r="N1809" t="s">
        <v>10841</v>
      </c>
      <c r="Q1809" t="s">
        <v>8992</v>
      </c>
      <c r="R1809" t="b">
        <v>1</v>
      </c>
      <c r="S1809" s="2">
        <v>41827</v>
      </c>
    </row>
    <row r="1810" spans="11:19" x14ac:dyDescent="0.35">
      <c r="K1810" s="7" t="s">
        <v>10847</v>
      </c>
      <c r="L1810" t="s">
        <v>10848</v>
      </c>
      <c r="M1810" t="s">
        <v>10</v>
      </c>
      <c r="N1810" t="s">
        <v>10847</v>
      </c>
      <c r="Q1810" t="s">
        <v>8992</v>
      </c>
      <c r="R1810" t="b">
        <v>1</v>
      </c>
      <c r="S1810" s="2">
        <v>41827</v>
      </c>
    </row>
    <row r="1811" spans="11:19" x14ac:dyDescent="0.35">
      <c r="K1811" s="7" t="s">
        <v>10849</v>
      </c>
      <c r="L1811" t="s">
        <v>10850</v>
      </c>
      <c r="M1811" t="s">
        <v>10</v>
      </c>
      <c r="N1811" t="s">
        <v>10849</v>
      </c>
      <c r="Q1811" t="s">
        <v>8992</v>
      </c>
      <c r="R1811" t="b">
        <v>1</v>
      </c>
      <c r="S1811" s="2">
        <v>41827</v>
      </c>
    </row>
    <row r="1812" spans="11:19" x14ac:dyDescent="0.35">
      <c r="K1812" s="7" t="s">
        <v>11021</v>
      </c>
      <c r="L1812" t="s">
        <v>685</v>
      </c>
      <c r="M1812" t="s">
        <v>10</v>
      </c>
      <c r="N1812" t="s">
        <v>11021</v>
      </c>
      <c r="Q1812" t="s">
        <v>8992</v>
      </c>
      <c r="R1812" t="b">
        <v>1</v>
      </c>
      <c r="S1812" s="2">
        <v>42931</v>
      </c>
    </row>
    <row r="1813" spans="11:19" x14ac:dyDescent="0.35">
      <c r="K1813" s="7" t="s">
        <v>10851</v>
      </c>
      <c r="L1813" t="s">
        <v>10852</v>
      </c>
      <c r="M1813" t="s">
        <v>10</v>
      </c>
      <c r="N1813" t="s">
        <v>10851</v>
      </c>
      <c r="Q1813" t="s">
        <v>8992</v>
      </c>
      <c r="R1813" t="b">
        <v>1</v>
      </c>
      <c r="S1813" s="2">
        <v>41827</v>
      </c>
    </row>
    <row r="1814" spans="11:19" x14ac:dyDescent="0.35">
      <c r="K1814" s="7" t="s">
        <v>10837</v>
      </c>
      <c r="L1814" t="s">
        <v>10838</v>
      </c>
      <c r="M1814" t="s">
        <v>10</v>
      </c>
      <c r="N1814" t="s">
        <v>10837</v>
      </c>
      <c r="Q1814" t="s">
        <v>8992</v>
      </c>
      <c r="R1814" t="b">
        <v>1</v>
      </c>
      <c r="S1814" s="2">
        <v>41827</v>
      </c>
    </row>
    <row r="1815" spans="11:19" x14ac:dyDescent="0.35">
      <c r="K1815" s="7" t="s">
        <v>10857</v>
      </c>
      <c r="L1815" t="s">
        <v>88</v>
      </c>
      <c r="M1815" t="s">
        <v>10</v>
      </c>
      <c r="N1815" t="s">
        <v>10857</v>
      </c>
      <c r="Q1815" t="s">
        <v>8992</v>
      </c>
      <c r="R1815" t="b">
        <v>1</v>
      </c>
      <c r="S1815" s="2">
        <v>41827</v>
      </c>
    </row>
    <row r="1816" spans="11:19" x14ac:dyDescent="0.35">
      <c r="K1816" s="7" t="s">
        <v>10868</v>
      </c>
      <c r="L1816" t="s">
        <v>389</v>
      </c>
      <c r="M1816" t="s">
        <v>10</v>
      </c>
      <c r="N1816" t="s">
        <v>10868</v>
      </c>
      <c r="Q1816" t="s">
        <v>8992</v>
      </c>
      <c r="R1816" t="b">
        <v>1</v>
      </c>
      <c r="S1816" s="2">
        <v>41827</v>
      </c>
    </row>
    <row r="1817" spans="11:19" x14ac:dyDescent="0.35">
      <c r="K1817" s="7" t="s">
        <v>10858</v>
      </c>
      <c r="L1817" t="s">
        <v>90</v>
      </c>
      <c r="M1817" t="s">
        <v>10</v>
      </c>
      <c r="N1817" t="s">
        <v>10858</v>
      </c>
      <c r="Q1817" t="s">
        <v>8992</v>
      </c>
      <c r="R1817" t="b">
        <v>1</v>
      </c>
      <c r="S1817" s="2">
        <v>41827</v>
      </c>
    </row>
    <row r="1818" spans="11:19" x14ac:dyDescent="0.35">
      <c r="K1818" s="7" t="s">
        <v>10864</v>
      </c>
      <c r="L1818" t="s">
        <v>386</v>
      </c>
      <c r="M1818" t="s">
        <v>10</v>
      </c>
      <c r="N1818" t="s">
        <v>10864</v>
      </c>
      <c r="Q1818" t="s">
        <v>8992</v>
      </c>
      <c r="R1818" t="b">
        <v>1</v>
      </c>
      <c r="S1818" s="2">
        <v>41827</v>
      </c>
    </row>
    <row r="1819" spans="11:19" x14ac:dyDescent="0.35">
      <c r="K1819" s="7" t="s">
        <v>10863</v>
      </c>
      <c r="L1819" t="s">
        <v>384</v>
      </c>
      <c r="M1819" t="s">
        <v>10</v>
      </c>
      <c r="N1819" t="s">
        <v>10863</v>
      </c>
      <c r="Q1819" t="s">
        <v>8992</v>
      </c>
      <c r="R1819" t="b">
        <v>1</v>
      </c>
      <c r="S1819" s="2">
        <v>41827</v>
      </c>
    </row>
    <row r="1820" spans="11:19" x14ac:dyDescent="0.35">
      <c r="K1820" s="7" t="s">
        <v>10869</v>
      </c>
      <c r="L1820" t="s">
        <v>395</v>
      </c>
      <c r="M1820" t="s">
        <v>10</v>
      </c>
      <c r="N1820" t="s">
        <v>10869</v>
      </c>
      <c r="Q1820" t="s">
        <v>8992</v>
      </c>
      <c r="R1820" t="b">
        <v>1</v>
      </c>
      <c r="S1820" s="2">
        <v>41827</v>
      </c>
    </row>
    <row r="1821" spans="11:19" x14ac:dyDescent="0.35">
      <c r="K1821" s="7" t="s">
        <v>10860</v>
      </c>
      <c r="L1821" t="s">
        <v>372</v>
      </c>
      <c r="M1821" t="s">
        <v>10</v>
      </c>
      <c r="N1821" t="s">
        <v>10860</v>
      </c>
      <c r="Q1821" t="s">
        <v>8992</v>
      </c>
      <c r="R1821" t="b">
        <v>1</v>
      </c>
      <c r="S1821" s="2">
        <v>41827</v>
      </c>
    </row>
    <row r="1822" spans="11:19" x14ac:dyDescent="0.35">
      <c r="K1822" s="7" t="s">
        <v>10865</v>
      </c>
      <c r="L1822" t="s">
        <v>92</v>
      </c>
      <c r="M1822" t="s">
        <v>10</v>
      </c>
      <c r="N1822" t="s">
        <v>10865</v>
      </c>
      <c r="Q1822" t="s">
        <v>8992</v>
      </c>
      <c r="R1822" t="b">
        <v>1</v>
      </c>
      <c r="S1822" s="2">
        <v>41827</v>
      </c>
    </row>
    <row r="1823" spans="11:19" x14ac:dyDescent="0.35">
      <c r="K1823" s="7" t="s">
        <v>10866</v>
      </c>
      <c r="L1823" t="s">
        <v>10867</v>
      </c>
      <c r="M1823" t="s">
        <v>10</v>
      </c>
      <c r="N1823" t="s">
        <v>10866</v>
      </c>
      <c r="Q1823" t="s">
        <v>8992</v>
      </c>
      <c r="R1823" t="b">
        <v>1</v>
      </c>
      <c r="S1823" s="2">
        <v>41827</v>
      </c>
    </row>
    <row r="1824" spans="11:19" x14ac:dyDescent="0.35">
      <c r="K1824" s="7" t="s">
        <v>10889</v>
      </c>
      <c r="L1824" t="s">
        <v>10890</v>
      </c>
      <c r="M1824" t="s">
        <v>10</v>
      </c>
      <c r="N1824" t="s">
        <v>10889</v>
      </c>
      <c r="Q1824" t="s">
        <v>8992</v>
      </c>
      <c r="R1824" t="b">
        <v>1</v>
      </c>
      <c r="S1824" s="2">
        <v>41827</v>
      </c>
    </row>
    <row r="1825" spans="11:22" x14ac:dyDescent="0.35">
      <c r="K1825" s="7" t="s">
        <v>10882</v>
      </c>
      <c r="L1825" t="s">
        <v>10883</v>
      </c>
      <c r="M1825" t="s">
        <v>10</v>
      </c>
      <c r="N1825" t="s">
        <v>10882</v>
      </c>
      <c r="Q1825" t="s">
        <v>8992</v>
      </c>
      <c r="R1825" t="b">
        <v>1</v>
      </c>
      <c r="S1825" s="2">
        <v>41827</v>
      </c>
      <c r="V1825" s="2">
        <v>44392</v>
      </c>
    </row>
    <row r="1826" spans="11:22" x14ac:dyDescent="0.35">
      <c r="K1826" s="7" t="s">
        <v>10878</v>
      </c>
      <c r="L1826" t="s">
        <v>10879</v>
      </c>
      <c r="M1826" t="s">
        <v>10</v>
      </c>
      <c r="N1826" t="s">
        <v>10878</v>
      </c>
      <c r="Q1826" t="s">
        <v>8992</v>
      </c>
      <c r="R1826" t="b">
        <v>1</v>
      </c>
      <c r="S1826" s="2">
        <v>41827</v>
      </c>
    </row>
    <row r="1827" spans="11:22" x14ac:dyDescent="0.35">
      <c r="K1827" s="7" t="s">
        <v>10902</v>
      </c>
      <c r="L1827" t="s">
        <v>10903</v>
      </c>
      <c r="M1827" t="s">
        <v>10</v>
      </c>
      <c r="N1827" t="s">
        <v>10902</v>
      </c>
      <c r="Q1827" t="s">
        <v>8992</v>
      </c>
      <c r="R1827" t="b">
        <v>1</v>
      </c>
      <c r="S1827" s="2">
        <v>41827</v>
      </c>
    </row>
    <row r="1828" spans="11:22" x14ac:dyDescent="0.35">
      <c r="K1828" s="7" t="s">
        <v>10905</v>
      </c>
      <c r="L1828" t="s">
        <v>10906</v>
      </c>
      <c r="M1828" t="s">
        <v>10</v>
      </c>
      <c r="N1828" t="s">
        <v>10905</v>
      </c>
      <c r="Q1828" t="s">
        <v>8992</v>
      </c>
      <c r="R1828" t="b">
        <v>1</v>
      </c>
      <c r="S1828" s="2">
        <v>41827</v>
      </c>
    </row>
    <row r="1829" spans="11:22" x14ac:dyDescent="0.35">
      <c r="K1829" s="7" t="s">
        <v>10900</v>
      </c>
      <c r="L1829" t="s">
        <v>10901</v>
      </c>
      <c r="M1829" t="s">
        <v>10</v>
      </c>
      <c r="N1829" t="s">
        <v>10900</v>
      </c>
      <c r="Q1829" t="s">
        <v>8992</v>
      </c>
      <c r="R1829" t="b">
        <v>1</v>
      </c>
      <c r="S1829" s="2">
        <v>41827</v>
      </c>
    </row>
    <row r="1830" spans="11:22" x14ac:dyDescent="0.35">
      <c r="K1830" s="7" t="s">
        <v>10884</v>
      </c>
      <c r="L1830" t="s">
        <v>10885</v>
      </c>
      <c r="M1830" t="s">
        <v>10</v>
      </c>
      <c r="N1830" t="s">
        <v>10884</v>
      </c>
      <c r="Q1830" t="s">
        <v>8992</v>
      </c>
      <c r="R1830" t="b">
        <v>1</v>
      </c>
      <c r="S1830" s="2">
        <v>41827</v>
      </c>
    </row>
    <row r="1831" spans="11:22" x14ac:dyDescent="0.35">
      <c r="K1831" s="7" t="s">
        <v>10897</v>
      </c>
      <c r="L1831" t="s">
        <v>407</v>
      </c>
      <c r="M1831" t="s">
        <v>10</v>
      </c>
      <c r="N1831" t="s">
        <v>10897</v>
      </c>
      <c r="Q1831" t="s">
        <v>8992</v>
      </c>
      <c r="R1831" t="b">
        <v>1</v>
      </c>
      <c r="S1831" s="2">
        <v>41827</v>
      </c>
    </row>
    <row r="1832" spans="11:22" x14ac:dyDescent="0.35">
      <c r="K1832" s="7" t="s">
        <v>10880</v>
      </c>
      <c r="L1832" t="s">
        <v>10881</v>
      </c>
      <c r="M1832" t="s">
        <v>10</v>
      </c>
      <c r="N1832" t="s">
        <v>10880</v>
      </c>
      <c r="Q1832" t="s">
        <v>8992</v>
      </c>
      <c r="R1832" t="b">
        <v>1</v>
      </c>
      <c r="S1832" s="2">
        <v>41827</v>
      </c>
    </row>
    <row r="1833" spans="11:22" x14ac:dyDescent="0.35">
      <c r="K1833" s="7" t="s">
        <v>10892</v>
      </c>
      <c r="L1833" t="s">
        <v>10893</v>
      </c>
      <c r="M1833" t="s">
        <v>10</v>
      </c>
      <c r="N1833" t="s">
        <v>10892</v>
      </c>
      <c r="Q1833" t="s">
        <v>8992</v>
      </c>
      <c r="R1833" t="b">
        <v>1</v>
      </c>
      <c r="S1833" s="2">
        <v>41827</v>
      </c>
    </row>
    <row r="1834" spans="11:22" x14ac:dyDescent="0.35">
      <c r="K1834" s="7" t="s">
        <v>10894</v>
      </c>
      <c r="L1834" t="s">
        <v>10895</v>
      </c>
      <c r="M1834" t="s">
        <v>10</v>
      </c>
      <c r="N1834" t="s">
        <v>10894</v>
      </c>
      <c r="Q1834" t="s">
        <v>8992</v>
      </c>
      <c r="R1834" t="b">
        <v>1</v>
      </c>
      <c r="S1834" s="2">
        <v>41827</v>
      </c>
    </row>
    <row r="1835" spans="11:22" x14ac:dyDescent="0.35">
      <c r="K1835" s="7" t="s">
        <v>10898</v>
      </c>
      <c r="L1835" t="s">
        <v>10899</v>
      </c>
      <c r="M1835" t="s">
        <v>10</v>
      </c>
      <c r="N1835" t="s">
        <v>10898</v>
      </c>
      <c r="Q1835" t="s">
        <v>8992</v>
      </c>
      <c r="R1835" t="b">
        <v>1</v>
      </c>
      <c r="S1835" s="2">
        <v>41827</v>
      </c>
    </row>
    <row r="1836" spans="11:22" x14ac:dyDescent="0.35">
      <c r="K1836" s="7" t="s">
        <v>11023</v>
      </c>
      <c r="L1836" t="s">
        <v>749</v>
      </c>
      <c r="M1836" t="s">
        <v>10</v>
      </c>
      <c r="N1836" t="s">
        <v>11023</v>
      </c>
      <c r="Q1836" t="s">
        <v>8992</v>
      </c>
      <c r="R1836" t="b">
        <v>1</v>
      </c>
      <c r="S1836" s="2">
        <v>41827</v>
      </c>
    </row>
    <row r="1837" spans="11:22" x14ac:dyDescent="0.35">
      <c r="K1837" s="7" t="s">
        <v>10904</v>
      </c>
      <c r="L1837" t="s">
        <v>409</v>
      </c>
      <c r="M1837" t="s">
        <v>10</v>
      </c>
      <c r="N1837" t="s">
        <v>10904</v>
      </c>
      <c r="Q1837" t="s">
        <v>8992</v>
      </c>
      <c r="R1837" t="b">
        <v>1</v>
      </c>
      <c r="S1837" s="2">
        <v>41827</v>
      </c>
    </row>
    <row r="1838" spans="11:22" x14ac:dyDescent="0.35">
      <c r="K1838" s="7" t="s">
        <v>10762</v>
      </c>
      <c r="L1838" t="s">
        <v>296</v>
      </c>
      <c r="M1838" t="s">
        <v>10</v>
      </c>
      <c r="N1838" t="s">
        <v>10762</v>
      </c>
      <c r="Q1838" t="s">
        <v>8992</v>
      </c>
      <c r="R1838" t="b">
        <v>1</v>
      </c>
      <c r="S1838" s="2">
        <v>41827</v>
      </c>
    </row>
    <row r="1839" spans="11:22" x14ac:dyDescent="0.35">
      <c r="K1839" s="7" t="s">
        <v>10873</v>
      </c>
      <c r="L1839" t="s">
        <v>10874</v>
      </c>
      <c r="M1839" t="s">
        <v>10</v>
      </c>
      <c r="N1839" t="s">
        <v>10873</v>
      </c>
      <c r="Q1839" t="s">
        <v>8992</v>
      </c>
      <c r="R1839" t="b">
        <v>1</v>
      </c>
      <c r="S1839" s="2">
        <v>41827</v>
      </c>
    </row>
    <row r="1840" spans="11:22" x14ac:dyDescent="0.35">
      <c r="K1840" s="7" t="s">
        <v>10872</v>
      </c>
      <c r="L1840" t="s">
        <v>94</v>
      </c>
      <c r="M1840" t="s">
        <v>10</v>
      </c>
      <c r="N1840" t="s">
        <v>10872</v>
      </c>
      <c r="Q1840" t="s">
        <v>8992</v>
      </c>
      <c r="R1840" t="b">
        <v>1</v>
      </c>
      <c r="S1840" s="2">
        <v>41827</v>
      </c>
    </row>
    <row r="1841" spans="11:19" x14ac:dyDescent="0.35">
      <c r="K1841" s="7" t="s">
        <v>10887</v>
      </c>
      <c r="L1841" t="s">
        <v>10888</v>
      </c>
      <c r="M1841" t="s">
        <v>10</v>
      </c>
      <c r="N1841" t="s">
        <v>10887</v>
      </c>
      <c r="Q1841" t="s">
        <v>8992</v>
      </c>
      <c r="R1841" t="b">
        <v>1</v>
      </c>
      <c r="S1841" s="2">
        <v>41827</v>
      </c>
    </row>
    <row r="1842" spans="11:19" x14ac:dyDescent="0.35">
      <c r="K1842" s="7" t="s">
        <v>10875</v>
      </c>
      <c r="L1842" t="s">
        <v>399</v>
      </c>
      <c r="M1842" t="s">
        <v>10</v>
      </c>
      <c r="N1842" t="s">
        <v>10875</v>
      </c>
      <c r="Q1842" t="s">
        <v>8992</v>
      </c>
      <c r="R1842" t="b">
        <v>1</v>
      </c>
      <c r="S1842" s="2">
        <v>41827</v>
      </c>
    </row>
    <row r="1843" spans="11:19" x14ac:dyDescent="0.35">
      <c r="K1843" s="7" t="s">
        <v>10896</v>
      </c>
      <c r="L1843" t="s">
        <v>405</v>
      </c>
      <c r="M1843" t="s">
        <v>10</v>
      </c>
      <c r="N1843" t="s">
        <v>10896</v>
      </c>
      <c r="Q1843" t="s">
        <v>8992</v>
      </c>
      <c r="R1843" t="b">
        <v>1</v>
      </c>
      <c r="S1843" s="2">
        <v>41827</v>
      </c>
    </row>
    <row r="1844" spans="11:19" x14ac:dyDescent="0.35">
      <c r="K1844" s="7" t="s">
        <v>10870</v>
      </c>
      <c r="L1844" t="s">
        <v>10871</v>
      </c>
      <c r="M1844" t="s">
        <v>10</v>
      </c>
      <c r="N1844" t="s">
        <v>10870</v>
      </c>
      <c r="Q1844" t="s">
        <v>8992</v>
      </c>
      <c r="R1844" t="b">
        <v>1</v>
      </c>
      <c r="S1844" s="2">
        <v>41827</v>
      </c>
    </row>
    <row r="1845" spans="11:19" x14ac:dyDescent="0.35">
      <c r="K1845" s="7" t="s">
        <v>10907</v>
      </c>
      <c r="L1845" t="s">
        <v>411</v>
      </c>
      <c r="M1845" t="s">
        <v>10</v>
      </c>
      <c r="N1845" t="s">
        <v>10907</v>
      </c>
      <c r="Q1845" t="s">
        <v>8992</v>
      </c>
      <c r="R1845" t="b">
        <v>1</v>
      </c>
      <c r="S1845" s="2">
        <v>41827</v>
      </c>
    </row>
    <row r="1846" spans="11:19" x14ac:dyDescent="0.35">
      <c r="K1846" s="7" t="s">
        <v>10886</v>
      </c>
      <c r="L1846" t="s">
        <v>401</v>
      </c>
      <c r="M1846" t="s">
        <v>10</v>
      </c>
      <c r="N1846" t="s">
        <v>10886</v>
      </c>
      <c r="Q1846" t="s">
        <v>8992</v>
      </c>
      <c r="R1846" t="b">
        <v>1</v>
      </c>
      <c r="S1846" s="2">
        <v>41827</v>
      </c>
    </row>
    <row r="1847" spans="11:19" x14ac:dyDescent="0.35">
      <c r="K1847" s="7" t="s">
        <v>10908</v>
      </c>
      <c r="L1847" t="s">
        <v>99</v>
      </c>
      <c r="M1847" t="s">
        <v>10</v>
      </c>
      <c r="N1847" t="s">
        <v>10908</v>
      </c>
      <c r="Q1847" t="s">
        <v>8992</v>
      </c>
      <c r="R1847" t="b">
        <v>1</v>
      </c>
      <c r="S1847" s="2">
        <v>41827</v>
      </c>
    </row>
    <row r="1848" spans="11:19" x14ac:dyDescent="0.35">
      <c r="K1848" s="7" t="s">
        <v>10921</v>
      </c>
      <c r="L1848" t="s">
        <v>427</v>
      </c>
      <c r="M1848" t="s">
        <v>10</v>
      </c>
      <c r="N1848" t="s">
        <v>10921</v>
      </c>
      <c r="Q1848" t="s">
        <v>8992</v>
      </c>
      <c r="R1848" t="b">
        <v>1</v>
      </c>
      <c r="S1848" s="2">
        <v>41827</v>
      </c>
    </row>
    <row r="1849" spans="11:19" x14ac:dyDescent="0.35">
      <c r="K1849" s="7" t="s">
        <v>10920</v>
      </c>
      <c r="L1849" t="s">
        <v>425</v>
      </c>
      <c r="M1849" t="s">
        <v>10</v>
      </c>
      <c r="N1849" t="s">
        <v>10920</v>
      </c>
      <c r="Q1849" t="s">
        <v>8992</v>
      </c>
      <c r="R1849" t="b">
        <v>1</v>
      </c>
      <c r="S1849" s="2">
        <v>41827</v>
      </c>
    </row>
    <row r="1850" spans="11:19" x14ac:dyDescent="0.35">
      <c r="K1850" s="7" t="s">
        <v>10916</v>
      </c>
      <c r="L1850" t="s">
        <v>10917</v>
      </c>
      <c r="M1850" t="s">
        <v>10</v>
      </c>
      <c r="N1850" t="s">
        <v>10916</v>
      </c>
      <c r="Q1850" t="s">
        <v>8992</v>
      </c>
      <c r="R1850" t="b">
        <v>1</v>
      </c>
      <c r="S1850" s="2">
        <v>41827</v>
      </c>
    </row>
    <row r="1851" spans="11:19" x14ac:dyDescent="0.35">
      <c r="K1851" s="7" t="s">
        <v>10909</v>
      </c>
      <c r="L1851" t="s">
        <v>103</v>
      </c>
      <c r="M1851" t="s">
        <v>10</v>
      </c>
      <c r="N1851" t="s">
        <v>10909</v>
      </c>
      <c r="Q1851" t="s">
        <v>8992</v>
      </c>
      <c r="R1851" t="b">
        <v>1</v>
      </c>
      <c r="S1851" s="2">
        <v>41827</v>
      </c>
    </row>
    <row r="1852" spans="11:19" x14ac:dyDescent="0.35">
      <c r="K1852" s="7" t="s">
        <v>10923</v>
      </c>
      <c r="L1852" t="s">
        <v>438</v>
      </c>
      <c r="M1852" t="s">
        <v>10</v>
      </c>
      <c r="N1852" t="s">
        <v>10923</v>
      </c>
      <c r="Q1852" t="s">
        <v>8992</v>
      </c>
      <c r="R1852" t="b">
        <v>1</v>
      </c>
      <c r="S1852" s="2">
        <v>41827</v>
      </c>
    </row>
    <row r="1853" spans="11:19" x14ac:dyDescent="0.35">
      <c r="K1853" s="7" t="s">
        <v>10914</v>
      </c>
      <c r="L1853" t="s">
        <v>10915</v>
      </c>
      <c r="M1853" t="s">
        <v>10</v>
      </c>
      <c r="N1853" t="s">
        <v>10914</v>
      </c>
      <c r="Q1853" t="s">
        <v>8992</v>
      </c>
      <c r="R1853" t="b">
        <v>1</v>
      </c>
      <c r="S1853" s="2">
        <v>41827</v>
      </c>
    </row>
    <row r="1854" spans="11:19" x14ac:dyDescent="0.35">
      <c r="K1854" s="7" t="s">
        <v>10910</v>
      </c>
      <c r="L1854" t="s">
        <v>415</v>
      </c>
      <c r="M1854" t="s">
        <v>10</v>
      </c>
      <c r="N1854" t="s">
        <v>10910</v>
      </c>
      <c r="Q1854" t="s">
        <v>8992</v>
      </c>
      <c r="R1854" t="b">
        <v>1</v>
      </c>
      <c r="S1854" s="2">
        <v>41827</v>
      </c>
    </row>
    <row r="1855" spans="11:19" x14ac:dyDescent="0.35">
      <c r="K1855" s="7" t="s">
        <v>10912</v>
      </c>
      <c r="L1855" t="s">
        <v>10913</v>
      </c>
      <c r="M1855" t="s">
        <v>10</v>
      </c>
      <c r="N1855" t="s">
        <v>10912</v>
      </c>
      <c r="Q1855" t="s">
        <v>8992</v>
      </c>
      <c r="R1855" t="b">
        <v>1</v>
      </c>
      <c r="S1855" s="2">
        <v>41827</v>
      </c>
    </row>
    <row r="1856" spans="11:19" x14ac:dyDescent="0.35">
      <c r="K1856" s="7" t="s">
        <v>10922</v>
      </c>
      <c r="L1856" t="s">
        <v>107</v>
      </c>
      <c r="M1856" t="s">
        <v>10</v>
      </c>
      <c r="N1856" t="s">
        <v>10922</v>
      </c>
      <c r="Q1856" t="s">
        <v>8992</v>
      </c>
      <c r="R1856" t="b">
        <v>1</v>
      </c>
      <c r="S1856" s="2">
        <v>41827</v>
      </c>
    </row>
    <row r="1857" spans="11:22" x14ac:dyDescent="0.35">
      <c r="K1857" s="7" t="s">
        <v>10911</v>
      </c>
      <c r="L1857" t="s">
        <v>417</v>
      </c>
      <c r="M1857" t="s">
        <v>10</v>
      </c>
      <c r="N1857" t="s">
        <v>10911</v>
      </c>
      <c r="Q1857" t="s">
        <v>8992</v>
      </c>
      <c r="R1857" t="b">
        <v>1</v>
      </c>
      <c r="S1857" s="2">
        <v>41827</v>
      </c>
    </row>
    <row r="1858" spans="11:22" x14ac:dyDescent="0.35">
      <c r="K1858" s="7" t="s">
        <v>10891</v>
      </c>
      <c r="L1858" t="s">
        <v>403</v>
      </c>
      <c r="M1858" t="s">
        <v>10</v>
      </c>
      <c r="N1858" t="s">
        <v>10891</v>
      </c>
      <c r="Q1858" t="s">
        <v>8992</v>
      </c>
      <c r="R1858" t="b">
        <v>1</v>
      </c>
      <c r="S1858" s="2">
        <v>41827</v>
      </c>
    </row>
    <row r="1859" spans="11:22" x14ac:dyDescent="0.35">
      <c r="K1859" s="7" t="s">
        <v>10918</v>
      </c>
      <c r="L1859" t="s">
        <v>10919</v>
      </c>
      <c r="M1859" t="s">
        <v>10</v>
      </c>
      <c r="N1859" t="s">
        <v>10918</v>
      </c>
      <c r="Q1859" t="s">
        <v>8992</v>
      </c>
      <c r="R1859" t="b">
        <v>1</v>
      </c>
      <c r="S1859" s="2">
        <v>41827</v>
      </c>
    </row>
    <row r="1860" spans="11:22" x14ac:dyDescent="0.35">
      <c r="K1860" s="7" t="s">
        <v>10924</v>
      </c>
      <c r="L1860" t="s">
        <v>455</v>
      </c>
      <c r="M1860" t="s">
        <v>10</v>
      </c>
      <c r="N1860" t="s">
        <v>10924</v>
      </c>
      <c r="Q1860" t="s">
        <v>8992</v>
      </c>
      <c r="R1860" t="b">
        <v>1</v>
      </c>
      <c r="S1860" s="2">
        <v>41827</v>
      </c>
    </row>
    <row r="1861" spans="11:22" x14ac:dyDescent="0.35">
      <c r="K1861" s="7" t="s">
        <v>10933</v>
      </c>
      <c r="L1861" t="s">
        <v>10934</v>
      </c>
      <c r="M1861" t="s">
        <v>10</v>
      </c>
      <c r="N1861" t="s">
        <v>10933</v>
      </c>
      <c r="Q1861" t="s">
        <v>8992</v>
      </c>
      <c r="R1861" t="b">
        <v>1</v>
      </c>
      <c r="S1861" s="2">
        <v>41827</v>
      </c>
    </row>
    <row r="1862" spans="11:22" x14ac:dyDescent="0.35">
      <c r="K1862" s="7" t="s">
        <v>10941</v>
      </c>
      <c r="L1862" t="s">
        <v>493</v>
      </c>
      <c r="M1862" t="s">
        <v>10</v>
      </c>
      <c r="N1862" t="s">
        <v>10941</v>
      </c>
      <c r="Q1862" t="s">
        <v>8992</v>
      </c>
      <c r="R1862" t="b">
        <v>1</v>
      </c>
      <c r="S1862" s="2">
        <v>41827</v>
      </c>
    </row>
    <row r="1863" spans="11:22" x14ac:dyDescent="0.35">
      <c r="K1863" s="7" t="s">
        <v>10939</v>
      </c>
      <c r="L1863" t="s">
        <v>489</v>
      </c>
      <c r="M1863" t="s">
        <v>10</v>
      </c>
      <c r="N1863" t="s">
        <v>10939</v>
      </c>
      <c r="Q1863" t="s">
        <v>8992</v>
      </c>
      <c r="R1863" t="b">
        <v>1</v>
      </c>
      <c r="S1863" s="2">
        <v>41827</v>
      </c>
      <c r="V1863" s="2">
        <v>44392</v>
      </c>
    </row>
    <row r="1864" spans="11:22" x14ac:dyDescent="0.35">
      <c r="K1864" s="7" t="s">
        <v>10925</v>
      </c>
      <c r="L1864" t="s">
        <v>10926</v>
      </c>
      <c r="M1864" t="s">
        <v>10</v>
      </c>
      <c r="N1864" t="s">
        <v>10925</v>
      </c>
      <c r="Q1864" t="s">
        <v>8992</v>
      </c>
      <c r="R1864" t="b">
        <v>1</v>
      </c>
      <c r="S1864" s="2">
        <v>41827</v>
      </c>
    </row>
    <row r="1865" spans="11:22" x14ac:dyDescent="0.35">
      <c r="K1865" s="7" t="s">
        <v>10929</v>
      </c>
      <c r="L1865" t="s">
        <v>10930</v>
      </c>
      <c r="M1865" t="s">
        <v>10</v>
      </c>
      <c r="N1865" t="s">
        <v>10929</v>
      </c>
      <c r="Q1865" t="s">
        <v>8992</v>
      </c>
      <c r="R1865" t="b">
        <v>1</v>
      </c>
      <c r="S1865" s="2">
        <v>41827</v>
      </c>
    </row>
    <row r="1866" spans="11:22" x14ac:dyDescent="0.35">
      <c r="K1866" s="7" t="s">
        <v>10942</v>
      </c>
      <c r="L1866" t="s">
        <v>497</v>
      </c>
      <c r="M1866" t="s">
        <v>10</v>
      </c>
      <c r="N1866" t="s">
        <v>10942</v>
      </c>
      <c r="Q1866" t="s">
        <v>8992</v>
      </c>
      <c r="R1866" t="b">
        <v>1</v>
      </c>
      <c r="S1866" s="2">
        <v>41827</v>
      </c>
    </row>
    <row r="1867" spans="11:22" x14ac:dyDescent="0.35">
      <c r="K1867" s="7" t="s">
        <v>10927</v>
      </c>
      <c r="L1867" t="s">
        <v>474</v>
      </c>
      <c r="M1867" t="s">
        <v>10</v>
      </c>
      <c r="N1867" t="s">
        <v>10927</v>
      </c>
      <c r="Q1867" t="s">
        <v>8992</v>
      </c>
      <c r="R1867" t="b">
        <v>1</v>
      </c>
      <c r="S1867" s="2">
        <v>41827</v>
      </c>
    </row>
    <row r="1868" spans="11:22" x14ac:dyDescent="0.35">
      <c r="K1868" s="7" t="s">
        <v>10931</v>
      </c>
      <c r="L1868" t="s">
        <v>10932</v>
      </c>
      <c r="M1868" t="s">
        <v>10</v>
      </c>
      <c r="N1868" t="s">
        <v>10931</v>
      </c>
      <c r="Q1868" t="s">
        <v>8992</v>
      </c>
      <c r="R1868" t="b">
        <v>1</v>
      </c>
      <c r="S1868" s="2">
        <v>41827</v>
      </c>
    </row>
    <row r="1869" spans="11:22" x14ac:dyDescent="0.35">
      <c r="K1869" s="7" t="s">
        <v>10937</v>
      </c>
      <c r="L1869" t="s">
        <v>483</v>
      </c>
      <c r="M1869" t="s">
        <v>10</v>
      </c>
      <c r="N1869" t="s">
        <v>10937</v>
      </c>
      <c r="Q1869" t="s">
        <v>8992</v>
      </c>
      <c r="R1869" t="b">
        <v>1</v>
      </c>
      <c r="S1869" s="2">
        <v>41827</v>
      </c>
    </row>
    <row r="1870" spans="11:22" x14ac:dyDescent="0.35">
      <c r="K1870" s="7" t="s">
        <v>10935</v>
      </c>
      <c r="L1870" t="s">
        <v>479</v>
      </c>
      <c r="M1870" t="s">
        <v>10</v>
      </c>
      <c r="N1870" t="s">
        <v>10935</v>
      </c>
      <c r="Q1870" t="s">
        <v>8992</v>
      </c>
      <c r="R1870" t="b">
        <v>1</v>
      </c>
      <c r="S1870" s="2">
        <v>41827</v>
      </c>
    </row>
    <row r="1871" spans="11:22" x14ac:dyDescent="0.35">
      <c r="K1871" s="7" t="s">
        <v>10940</v>
      </c>
      <c r="L1871" t="s">
        <v>491</v>
      </c>
      <c r="M1871" t="s">
        <v>10</v>
      </c>
      <c r="N1871" t="s">
        <v>10940</v>
      </c>
      <c r="Q1871" t="s">
        <v>8992</v>
      </c>
      <c r="R1871" t="b">
        <v>1</v>
      </c>
      <c r="S1871" s="2">
        <v>41827</v>
      </c>
    </row>
    <row r="1872" spans="11:22" x14ac:dyDescent="0.35">
      <c r="K1872" s="7" t="s">
        <v>10938</v>
      </c>
      <c r="L1872" t="s">
        <v>487</v>
      </c>
      <c r="M1872" t="s">
        <v>10</v>
      </c>
      <c r="N1872" t="s">
        <v>10938</v>
      </c>
      <c r="Q1872" t="s">
        <v>8992</v>
      </c>
      <c r="R1872" t="b">
        <v>1</v>
      </c>
      <c r="S1872" s="2">
        <v>41827</v>
      </c>
    </row>
    <row r="1873" spans="11:19" x14ac:dyDescent="0.35">
      <c r="K1873" s="7" t="s">
        <v>10943</v>
      </c>
      <c r="L1873" t="s">
        <v>10944</v>
      </c>
      <c r="M1873" t="s">
        <v>10</v>
      </c>
      <c r="N1873" t="s">
        <v>10943</v>
      </c>
      <c r="Q1873" t="s">
        <v>8992</v>
      </c>
      <c r="R1873" t="b">
        <v>1</v>
      </c>
      <c r="S1873" s="2">
        <v>41827</v>
      </c>
    </row>
    <row r="1874" spans="11:19" x14ac:dyDescent="0.35">
      <c r="K1874" s="7" t="s">
        <v>10945</v>
      </c>
      <c r="L1874" t="s">
        <v>516</v>
      </c>
      <c r="M1874" t="s">
        <v>10</v>
      </c>
      <c r="N1874" t="s">
        <v>10945</v>
      </c>
      <c r="Q1874" t="s">
        <v>8992</v>
      </c>
      <c r="R1874" t="b">
        <v>1</v>
      </c>
      <c r="S1874" s="2">
        <v>41827</v>
      </c>
    </row>
    <row r="1875" spans="11:19" x14ac:dyDescent="0.35">
      <c r="K1875" s="7" t="s">
        <v>10946</v>
      </c>
      <c r="L1875" t="s">
        <v>528</v>
      </c>
      <c r="M1875" t="s">
        <v>10</v>
      </c>
      <c r="N1875" t="s">
        <v>10946</v>
      </c>
      <c r="Q1875" t="s">
        <v>8992</v>
      </c>
      <c r="R1875" t="b">
        <v>1</v>
      </c>
      <c r="S1875" s="2">
        <v>41827</v>
      </c>
    </row>
    <row r="1876" spans="11:19" x14ac:dyDescent="0.35">
      <c r="K1876" s="7" t="s">
        <v>10948</v>
      </c>
      <c r="L1876" t="s">
        <v>10949</v>
      </c>
      <c r="M1876" t="s">
        <v>10</v>
      </c>
      <c r="N1876" t="s">
        <v>10948</v>
      </c>
      <c r="Q1876" t="s">
        <v>8992</v>
      </c>
      <c r="R1876" t="b">
        <v>1</v>
      </c>
      <c r="S1876" s="2">
        <v>41827</v>
      </c>
    </row>
    <row r="1877" spans="11:19" x14ac:dyDescent="0.35">
      <c r="K1877" s="7" t="s">
        <v>10950</v>
      </c>
      <c r="L1877" t="s">
        <v>10951</v>
      </c>
      <c r="M1877" t="s">
        <v>10</v>
      </c>
      <c r="N1877" t="s">
        <v>10950</v>
      </c>
      <c r="Q1877" t="s">
        <v>8992</v>
      </c>
      <c r="R1877" t="b">
        <v>1</v>
      </c>
      <c r="S1877" s="2">
        <v>41827</v>
      </c>
    </row>
    <row r="1878" spans="11:19" x14ac:dyDescent="0.35">
      <c r="K1878" s="7" t="s">
        <v>10698</v>
      </c>
      <c r="L1878" t="s">
        <v>192</v>
      </c>
      <c r="M1878" t="s">
        <v>10</v>
      </c>
      <c r="N1878" t="s">
        <v>10698</v>
      </c>
      <c r="Q1878" t="s">
        <v>8992</v>
      </c>
      <c r="R1878" t="b">
        <v>1</v>
      </c>
      <c r="S1878" s="2">
        <v>41827</v>
      </c>
    </row>
    <row r="1879" spans="11:19" x14ac:dyDescent="0.35">
      <c r="K1879" s="7" t="s">
        <v>10959</v>
      </c>
      <c r="L1879" t="s">
        <v>553</v>
      </c>
      <c r="M1879" t="s">
        <v>10</v>
      </c>
      <c r="N1879" t="s">
        <v>10959</v>
      </c>
      <c r="Q1879" t="s">
        <v>8992</v>
      </c>
      <c r="R1879" t="b">
        <v>1</v>
      </c>
      <c r="S1879" s="2">
        <v>41827</v>
      </c>
    </row>
    <row r="1880" spans="11:19" x14ac:dyDescent="0.35">
      <c r="K1880" s="7" t="s">
        <v>10845</v>
      </c>
      <c r="L1880" t="s">
        <v>10846</v>
      </c>
      <c r="M1880" t="s">
        <v>10</v>
      </c>
      <c r="N1880" t="s">
        <v>10845</v>
      </c>
      <c r="Q1880" t="s">
        <v>8992</v>
      </c>
      <c r="R1880" t="b">
        <v>1</v>
      </c>
      <c r="S1880" s="2">
        <v>41827</v>
      </c>
    </row>
    <row r="1881" spans="11:19" x14ac:dyDescent="0.35">
      <c r="K1881" s="7" t="s">
        <v>10859</v>
      </c>
      <c r="L1881" t="s">
        <v>361</v>
      </c>
      <c r="M1881" t="s">
        <v>10</v>
      </c>
      <c r="N1881" t="s">
        <v>10859</v>
      </c>
      <c r="Q1881" t="s">
        <v>8992</v>
      </c>
      <c r="R1881" t="b">
        <v>1</v>
      </c>
      <c r="S1881" s="2">
        <v>41827</v>
      </c>
    </row>
    <row r="1882" spans="11:19" x14ac:dyDescent="0.35">
      <c r="K1882" s="7" t="s">
        <v>10876</v>
      </c>
      <c r="L1882" t="s">
        <v>10877</v>
      </c>
      <c r="M1882" t="s">
        <v>10</v>
      </c>
      <c r="N1882" t="s">
        <v>10876</v>
      </c>
      <c r="Q1882" t="s">
        <v>8992</v>
      </c>
      <c r="R1882" t="b">
        <v>1</v>
      </c>
      <c r="S1882" s="2">
        <v>41827</v>
      </c>
    </row>
    <row r="1883" spans="11:19" x14ac:dyDescent="0.35">
      <c r="K1883" s="7" t="s">
        <v>10936</v>
      </c>
      <c r="L1883" t="s">
        <v>481</v>
      </c>
      <c r="M1883" t="s">
        <v>10</v>
      </c>
      <c r="N1883" t="s">
        <v>10936</v>
      </c>
      <c r="Q1883" t="s">
        <v>8992</v>
      </c>
      <c r="R1883" t="b">
        <v>1</v>
      </c>
      <c r="S1883" s="2">
        <v>41827</v>
      </c>
    </row>
    <row r="1884" spans="11:19" x14ac:dyDescent="0.35">
      <c r="K1884" s="7" t="s">
        <v>11008</v>
      </c>
      <c r="L1884" t="s">
        <v>640</v>
      </c>
      <c r="M1884" t="s">
        <v>10</v>
      </c>
      <c r="N1884" t="s">
        <v>11008</v>
      </c>
      <c r="Q1884" t="s">
        <v>8992</v>
      </c>
      <c r="R1884" t="b">
        <v>1</v>
      </c>
      <c r="S1884" s="2">
        <v>41827</v>
      </c>
    </row>
    <row r="1885" spans="11:19" x14ac:dyDescent="0.35">
      <c r="K1885" s="7" t="s">
        <v>11018</v>
      </c>
      <c r="L1885" t="s">
        <v>11019</v>
      </c>
      <c r="M1885" t="s">
        <v>10</v>
      </c>
      <c r="N1885" t="s">
        <v>11018</v>
      </c>
      <c r="Q1885" t="s">
        <v>8992</v>
      </c>
      <c r="R1885" t="b">
        <v>1</v>
      </c>
      <c r="S1885" s="2">
        <v>41827</v>
      </c>
    </row>
    <row r="1886" spans="11:19" x14ac:dyDescent="0.35">
      <c r="K1886" s="7" t="s">
        <v>10967</v>
      </c>
      <c r="L1886" t="s">
        <v>557</v>
      </c>
      <c r="M1886" t="s">
        <v>10</v>
      </c>
      <c r="N1886" t="s">
        <v>10967</v>
      </c>
      <c r="Q1886" t="s">
        <v>8992</v>
      </c>
      <c r="R1886" t="b">
        <v>1</v>
      </c>
      <c r="S1886" s="2">
        <v>41827</v>
      </c>
    </row>
    <row r="1887" spans="11:19" x14ac:dyDescent="0.35">
      <c r="K1887" s="7" t="s">
        <v>10974</v>
      </c>
      <c r="L1887" t="s">
        <v>565</v>
      </c>
      <c r="M1887" t="s">
        <v>10</v>
      </c>
      <c r="N1887" t="s">
        <v>10974</v>
      </c>
      <c r="Q1887" t="s">
        <v>8992</v>
      </c>
      <c r="R1887" t="b">
        <v>1</v>
      </c>
      <c r="S1887" s="2">
        <v>41827</v>
      </c>
    </row>
    <row r="1888" spans="11:19" x14ac:dyDescent="0.35">
      <c r="K1888" s="7" t="s">
        <v>10952</v>
      </c>
      <c r="L1888" t="s">
        <v>544</v>
      </c>
      <c r="M1888" t="s">
        <v>10</v>
      </c>
      <c r="N1888" t="s">
        <v>10952</v>
      </c>
      <c r="Q1888" t="s">
        <v>8992</v>
      </c>
      <c r="R1888" t="b">
        <v>1</v>
      </c>
      <c r="S1888" s="2">
        <v>41827</v>
      </c>
    </row>
    <row r="1889" spans="11:19" x14ac:dyDescent="0.35">
      <c r="K1889" s="7" t="s">
        <v>10968</v>
      </c>
      <c r="L1889" t="s">
        <v>559</v>
      </c>
      <c r="M1889" t="s">
        <v>10</v>
      </c>
      <c r="N1889" t="s">
        <v>10968</v>
      </c>
      <c r="Q1889" t="s">
        <v>8992</v>
      </c>
      <c r="R1889" t="b">
        <v>1</v>
      </c>
      <c r="S1889" s="2">
        <v>41827</v>
      </c>
    </row>
    <row r="1890" spans="11:19" x14ac:dyDescent="0.35">
      <c r="K1890" s="7" t="s">
        <v>10947</v>
      </c>
      <c r="L1890" t="s">
        <v>534</v>
      </c>
      <c r="M1890" t="s">
        <v>10</v>
      </c>
      <c r="N1890" t="s">
        <v>10947</v>
      </c>
      <c r="Q1890" t="s">
        <v>8992</v>
      </c>
      <c r="R1890" t="b">
        <v>1</v>
      </c>
      <c r="S1890" s="2">
        <v>41827</v>
      </c>
    </row>
    <row r="1891" spans="11:19" x14ac:dyDescent="0.35">
      <c r="K1891" s="7" t="s">
        <v>10954</v>
      </c>
      <c r="L1891" t="s">
        <v>122</v>
      </c>
      <c r="M1891" t="s">
        <v>10</v>
      </c>
      <c r="N1891" t="s">
        <v>10954</v>
      </c>
      <c r="Q1891" t="s">
        <v>8992</v>
      </c>
      <c r="R1891" t="b">
        <v>1</v>
      </c>
      <c r="S1891" s="2">
        <v>41827</v>
      </c>
    </row>
    <row r="1892" spans="11:19" x14ac:dyDescent="0.35">
      <c r="K1892" s="7" t="s">
        <v>10965</v>
      </c>
      <c r="L1892" t="s">
        <v>10966</v>
      </c>
      <c r="M1892" t="s">
        <v>10</v>
      </c>
      <c r="N1892" t="s">
        <v>10965</v>
      </c>
      <c r="Q1892" t="s">
        <v>8992</v>
      </c>
      <c r="R1892" t="b">
        <v>1</v>
      </c>
      <c r="S1892" s="2">
        <v>41827</v>
      </c>
    </row>
    <row r="1893" spans="11:19" x14ac:dyDescent="0.35">
      <c r="K1893" s="7" t="s">
        <v>10957</v>
      </c>
      <c r="L1893" t="s">
        <v>10958</v>
      </c>
      <c r="M1893" t="s">
        <v>10</v>
      </c>
      <c r="N1893" t="s">
        <v>10957</v>
      </c>
      <c r="Q1893" t="s">
        <v>8992</v>
      </c>
      <c r="R1893" t="b">
        <v>1</v>
      </c>
      <c r="S1893" s="2">
        <v>41827</v>
      </c>
    </row>
    <row r="1894" spans="11:19" x14ac:dyDescent="0.35">
      <c r="K1894" s="7" t="s">
        <v>10976</v>
      </c>
      <c r="L1894" t="s">
        <v>573</v>
      </c>
      <c r="M1894" t="s">
        <v>10</v>
      </c>
      <c r="N1894" t="s">
        <v>10976</v>
      </c>
      <c r="Q1894" t="s">
        <v>8992</v>
      </c>
      <c r="R1894" t="b">
        <v>1</v>
      </c>
      <c r="S1894" s="2">
        <v>41827</v>
      </c>
    </row>
    <row r="1895" spans="11:19" x14ac:dyDescent="0.35">
      <c r="K1895" s="7" t="s">
        <v>10963</v>
      </c>
      <c r="L1895" t="s">
        <v>10964</v>
      </c>
      <c r="M1895" t="s">
        <v>10</v>
      </c>
      <c r="N1895" t="s">
        <v>10963</v>
      </c>
      <c r="Q1895" t="s">
        <v>8992</v>
      </c>
      <c r="R1895" t="b">
        <v>1</v>
      </c>
      <c r="S1895" s="2">
        <v>41827</v>
      </c>
    </row>
    <row r="1896" spans="11:19" x14ac:dyDescent="0.35">
      <c r="K1896" s="7" t="s">
        <v>10960</v>
      </c>
      <c r="L1896" t="s">
        <v>555</v>
      </c>
      <c r="M1896" t="s">
        <v>10</v>
      </c>
      <c r="N1896" t="s">
        <v>10960</v>
      </c>
      <c r="Q1896" t="s">
        <v>8992</v>
      </c>
      <c r="R1896" t="b">
        <v>1</v>
      </c>
      <c r="S1896" s="2">
        <v>41827</v>
      </c>
    </row>
    <row r="1897" spans="11:19" x14ac:dyDescent="0.35">
      <c r="K1897" s="7" t="s">
        <v>10953</v>
      </c>
      <c r="L1897" t="s">
        <v>546</v>
      </c>
      <c r="M1897" t="s">
        <v>10</v>
      </c>
      <c r="N1897" t="s">
        <v>10953</v>
      </c>
      <c r="Q1897" t="s">
        <v>8992</v>
      </c>
      <c r="R1897" t="b">
        <v>1</v>
      </c>
      <c r="S1897" s="2">
        <v>41827</v>
      </c>
    </row>
    <row r="1898" spans="11:19" x14ac:dyDescent="0.35">
      <c r="K1898" s="7" t="s">
        <v>10969</v>
      </c>
      <c r="L1898" t="s">
        <v>561</v>
      </c>
      <c r="M1898" t="s">
        <v>10</v>
      </c>
      <c r="N1898" t="s">
        <v>10969</v>
      </c>
      <c r="Q1898" t="s">
        <v>8992</v>
      </c>
      <c r="R1898" t="b">
        <v>1</v>
      </c>
      <c r="S1898" s="2">
        <v>41827</v>
      </c>
    </row>
    <row r="1899" spans="11:19" x14ac:dyDescent="0.35">
      <c r="K1899" s="7" t="s">
        <v>11024</v>
      </c>
      <c r="L1899" t="s">
        <v>763</v>
      </c>
      <c r="M1899" t="s">
        <v>10</v>
      </c>
      <c r="N1899" t="s">
        <v>11024</v>
      </c>
      <c r="Q1899" t="s">
        <v>8992</v>
      </c>
      <c r="R1899" t="b">
        <v>1</v>
      </c>
      <c r="S1899" s="2">
        <v>41827</v>
      </c>
    </row>
    <row r="1900" spans="11:19" x14ac:dyDescent="0.35">
      <c r="K1900" s="7" t="s">
        <v>10792</v>
      </c>
      <c r="L1900" t="s">
        <v>10793</v>
      </c>
      <c r="M1900" t="s">
        <v>10</v>
      </c>
      <c r="N1900" t="s">
        <v>10792</v>
      </c>
      <c r="Q1900" t="s">
        <v>8992</v>
      </c>
      <c r="R1900" t="b">
        <v>1</v>
      </c>
      <c r="S1900" s="2">
        <v>41827</v>
      </c>
    </row>
    <row r="1901" spans="11:19" x14ac:dyDescent="0.35">
      <c r="K1901" s="7" t="s">
        <v>10754</v>
      </c>
      <c r="L1901" t="s">
        <v>278</v>
      </c>
      <c r="M1901" t="s">
        <v>10</v>
      </c>
      <c r="N1901" t="s">
        <v>10754</v>
      </c>
      <c r="Q1901" t="s">
        <v>8992</v>
      </c>
      <c r="R1901" t="b">
        <v>1</v>
      </c>
      <c r="S1901" s="2">
        <v>41827</v>
      </c>
    </row>
    <row r="1902" spans="11:19" x14ac:dyDescent="0.35">
      <c r="K1902" s="7" t="s">
        <v>10861</v>
      </c>
      <c r="L1902" t="s">
        <v>10862</v>
      </c>
      <c r="M1902" t="s">
        <v>10</v>
      </c>
      <c r="N1902" t="s">
        <v>10861</v>
      </c>
      <c r="Q1902" t="s">
        <v>8992</v>
      </c>
      <c r="R1902" t="b">
        <v>1</v>
      </c>
      <c r="S1902" s="2">
        <v>41827</v>
      </c>
    </row>
    <row r="1903" spans="11:19" x14ac:dyDescent="0.35">
      <c r="K1903" s="7" t="s">
        <v>10955</v>
      </c>
      <c r="L1903" t="s">
        <v>549</v>
      </c>
      <c r="M1903" t="s">
        <v>10</v>
      </c>
      <c r="N1903" t="s">
        <v>10955</v>
      </c>
      <c r="Q1903" t="s">
        <v>8992</v>
      </c>
      <c r="R1903" t="b">
        <v>1</v>
      </c>
      <c r="S1903" s="2">
        <v>41827</v>
      </c>
    </row>
    <row r="1904" spans="11:19" x14ac:dyDescent="0.35">
      <c r="K1904" s="7" t="s">
        <v>10970</v>
      </c>
      <c r="L1904" t="s">
        <v>10971</v>
      </c>
      <c r="M1904" t="s">
        <v>10</v>
      </c>
      <c r="N1904" t="s">
        <v>10970</v>
      </c>
      <c r="Q1904" t="s">
        <v>8992</v>
      </c>
      <c r="R1904" t="b">
        <v>1</v>
      </c>
      <c r="S1904" s="2">
        <v>41827</v>
      </c>
    </row>
    <row r="1905" spans="11:22" x14ac:dyDescent="0.35">
      <c r="K1905" s="7" t="s">
        <v>10961</v>
      </c>
      <c r="L1905" t="s">
        <v>10962</v>
      </c>
      <c r="M1905" t="s">
        <v>10</v>
      </c>
      <c r="N1905" t="s">
        <v>10961</v>
      </c>
      <c r="Q1905" t="s">
        <v>8992</v>
      </c>
      <c r="R1905" t="b">
        <v>1</v>
      </c>
      <c r="S1905" s="2">
        <v>41827</v>
      </c>
    </row>
    <row r="1906" spans="11:22" x14ac:dyDescent="0.35">
      <c r="K1906" s="7" t="s">
        <v>10978</v>
      </c>
      <c r="L1906" t="s">
        <v>577</v>
      </c>
      <c r="M1906" t="s">
        <v>10</v>
      </c>
      <c r="N1906" t="s">
        <v>10978</v>
      </c>
      <c r="Q1906" t="s">
        <v>8992</v>
      </c>
      <c r="R1906" t="b">
        <v>1</v>
      </c>
      <c r="S1906" s="2">
        <v>41827</v>
      </c>
      <c r="V1906" s="2">
        <v>44392</v>
      </c>
    </row>
    <row r="1907" spans="11:22" x14ac:dyDescent="0.35">
      <c r="K1907" s="7" t="s">
        <v>10956</v>
      </c>
      <c r="L1907" t="s">
        <v>124</v>
      </c>
      <c r="M1907" t="s">
        <v>10</v>
      </c>
      <c r="N1907" t="s">
        <v>10956</v>
      </c>
      <c r="Q1907" t="s">
        <v>8992</v>
      </c>
      <c r="R1907" t="b">
        <v>1</v>
      </c>
      <c r="S1907" s="2">
        <v>41827</v>
      </c>
    </row>
    <row r="1908" spans="11:22" x14ac:dyDescent="0.35">
      <c r="K1908" s="7" t="s">
        <v>10724</v>
      </c>
      <c r="L1908" t="s">
        <v>206</v>
      </c>
      <c r="M1908" t="s">
        <v>10</v>
      </c>
      <c r="N1908" t="s">
        <v>10724</v>
      </c>
      <c r="Q1908" t="s">
        <v>8992</v>
      </c>
      <c r="R1908" t="b">
        <v>1</v>
      </c>
      <c r="S1908" s="2">
        <v>41827</v>
      </c>
    </row>
    <row r="1909" spans="11:22" x14ac:dyDescent="0.35">
      <c r="K1909" s="7" t="s">
        <v>10977</v>
      </c>
      <c r="L1909" t="s">
        <v>575</v>
      </c>
      <c r="M1909" t="s">
        <v>10</v>
      </c>
      <c r="N1909" t="s">
        <v>10977</v>
      </c>
      <c r="Q1909" t="s">
        <v>8992</v>
      </c>
      <c r="R1909" t="b">
        <v>1</v>
      </c>
      <c r="S1909" s="2">
        <v>41827</v>
      </c>
    </row>
    <row r="1910" spans="11:22" x14ac:dyDescent="0.35">
      <c r="K1910" s="7" t="s">
        <v>10995</v>
      </c>
      <c r="L1910" t="s">
        <v>606</v>
      </c>
      <c r="M1910" t="s">
        <v>10</v>
      </c>
      <c r="N1910" t="s">
        <v>10995</v>
      </c>
      <c r="Q1910" t="s">
        <v>8992</v>
      </c>
      <c r="R1910" t="b">
        <v>1</v>
      </c>
      <c r="S1910" s="2">
        <v>41827</v>
      </c>
    </row>
    <row r="1911" spans="11:22" x14ac:dyDescent="0.35">
      <c r="K1911" s="7" t="s">
        <v>10984</v>
      </c>
      <c r="L1911" t="s">
        <v>10985</v>
      </c>
      <c r="M1911" t="s">
        <v>10</v>
      </c>
      <c r="N1911" t="s">
        <v>10984</v>
      </c>
      <c r="Q1911" t="s">
        <v>8992</v>
      </c>
      <c r="R1911" t="b">
        <v>1</v>
      </c>
      <c r="S1911" s="2">
        <v>41827</v>
      </c>
    </row>
    <row r="1912" spans="11:22" x14ac:dyDescent="0.35">
      <c r="K1912" s="7" t="s">
        <v>10996</v>
      </c>
      <c r="L1912" t="s">
        <v>610</v>
      </c>
      <c r="M1912" t="s">
        <v>10</v>
      </c>
      <c r="N1912" t="s">
        <v>10996</v>
      </c>
      <c r="Q1912" t="s">
        <v>8992</v>
      </c>
      <c r="R1912" t="b">
        <v>1</v>
      </c>
      <c r="S1912" s="2">
        <v>41827</v>
      </c>
    </row>
    <row r="1913" spans="11:22" x14ac:dyDescent="0.35">
      <c r="K1913" s="7" t="s">
        <v>10983</v>
      </c>
      <c r="L1913" t="s">
        <v>590</v>
      </c>
      <c r="M1913" t="s">
        <v>10</v>
      </c>
      <c r="N1913" t="s">
        <v>10983</v>
      </c>
      <c r="Q1913" t="s">
        <v>8992</v>
      </c>
      <c r="R1913" t="b">
        <v>1</v>
      </c>
      <c r="S1913" s="2">
        <v>41827</v>
      </c>
    </row>
    <row r="1914" spans="11:22" x14ac:dyDescent="0.35">
      <c r="K1914" s="7" t="s">
        <v>10987</v>
      </c>
      <c r="L1914" t="s">
        <v>134</v>
      </c>
      <c r="M1914" t="s">
        <v>10</v>
      </c>
      <c r="N1914" t="s">
        <v>10987</v>
      </c>
      <c r="Q1914" t="s">
        <v>8992</v>
      </c>
      <c r="R1914" t="b">
        <v>1</v>
      </c>
      <c r="S1914" s="2">
        <v>41827</v>
      </c>
    </row>
    <row r="1915" spans="11:22" x14ac:dyDescent="0.35">
      <c r="K1915" s="7" t="s">
        <v>10982</v>
      </c>
      <c r="L1915" t="s">
        <v>588</v>
      </c>
      <c r="M1915" t="s">
        <v>10</v>
      </c>
      <c r="N1915" t="s">
        <v>10982</v>
      </c>
      <c r="Q1915" t="s">
        <v>8992</v>
      </c>
      <c r="R1915" t="b">
        <v>1</v>
      </c>
      <c r="S1915" s="2">
        <v>41827</v>
      </c>
    </row>
    <row r="1916" spans="11:22" x14ac:dyDescent="0.35">
      <c r="K1916" s="7" t="s">
        <v>10986</v>
      </c>
      <c r="L1916" t="s">
        <v>591</v>
      </c>
      <c r="M1916" t="s">
        <v>10</v>
      </c>
      <c r="N1916" t="s">
        <v>10986</v>
      </c>
      <c r="Q1916" t="s">
        <v>8992</v>
      </c>
      <c r="R1916" t="b">
        <v>1</v>
      </c>
      <c r="S1916" s="2">
        <v>41827</v>
      </c>
    </row>
    <row r="1917" spans="11:22" x14ac:dyDescent="0.35">
      <c r="K1917" s="7" t="s">
        <v>10991</v>
      </c>
      <c r="L1917" t="s">
        <v>595</v>
      </c>
      <c r="M1917" t="s">
        <v>10</v>
      </c>
      <c r="N1917" t="s">
        <v>10991</v>
      </c>
      <c r="Q1917" t="s">
        <v>8992</v>
      </c>
      <c r="R1917" t="b">
        <v>1</v>
      </c>
      <c r="S1917" s="2">
        <v>41827</v>
      </c>
    </row>
    <row r="1918" spans="11:22" x14ac:dyDescent="0.35">
      <c r="K1918" s="7" t="s">
        <v>10993</v>
      </c>
      <c r="L1918" t="s">
        <v>600</v>
      </c>
      <c r="M1918" t="s">
        <v>10</v>
      </c>
      <c r="N1918" t="s">
        <v>10993</v>
      </c>
      <c r="Q1918" t="s">
        <v>8992</v>
      </c>
      <c r="R1918" t="b">
        <v>1</v>
      </c>
      <c r="S1918" s="2">
        <v>41827</v>
      </c>
    </row>
    <row r="1919" spans="11:22" x14ac:dyDescent="0.35">
      <c r="K1919" s="7" t="s">
        <v>10989</v>
      </c>
      <c r="L1919" t="s">
        <v>10990</v>
      </c>
      <c r="M1919" t="s">
        <v>10</v>
      </c>
      <c r="N1919" t="s">
        <v>10989</v>
      </c>
      <c r="Q1919" t="s">
        <v>8992</v>
      </c>
      <c r="R1919" t="b">
        <v>1</v>
      </c>
      <c r="S1919" s="2">
        <v>41827</v>
      </c>
    </row>
    <row r="1920" spans="11:22" x14ac:dyDescent="0.35">
      <c r="K1920" s="7" t="s">
        <v>10992</v>
      </c>
      <c r="L1920" t="s">
        <v>138</v>
      </c>
      <c r="M1920" t="s">
        <v>10</v>
      </c>
      <c r="N1920" t="s">
        <v>10992</v>
      </c>
      <c r="Q1920" t="s">
        <v>8992</v>
      </c>
      <c r="R1920" t="b">
        <v>1</v>
      </c>
      <c r="S1920" s="2">
        <v>41827</v>
      </c>
    </row>
    <row r="1921" spans="11:19" x14ac:dyDescent="0.35">
      <c r="K1921" s="7" t="s">
        <v>10988</v>
      </c>
      <c r="L1921" t="s">
        <v>593</v>
      </c>
      <c r="M1921" t="s">
        <v>10</v>
      </c>
      <c r="N1921" t="s">
        <v>10988</v>
      </c>
      <c r="Q1921" t="s">
        <v>8992</v>
      </c>
      <c r="R1921" t="b">
        <v>1</v>
      </c>
      <c r="S1921" s="2">
        <v>41827</v>
      </c>
    </row>
    <row r="1922" spans="11:19" x14ac:dyDescent="0.35">
      <c r="K1922" s="7" t="s">
        <v>10979</v>
      </c>
      <c r="L1922" t="s">
        <v>582</v>
      </c>
      <c r="M1922" t="s">
        <v>10</v>
      </c>
      <c r="N1922" t="s">
        <v>10979</v>
      </c>
      <c r="Q1922" t="s">
        <v>8992</v>
      </c>
      <c r="R1922" t="b">
        <v>1</v>
      </c>
      <c r="S1922" s="2">
        <v>41827</v>
      </c>
    </row>
    <row r="1923" spans="11:19" x14ac:dyDescent="0.35">
      <c r="K1923" s="7" t="s">
        <v>10994</v>
      </c>
      <c r="L1923" t="s">
        <v>604</v>
      </c>
      <c r="M1923" t="s">
        <v>10</v>
      </c>
      <c r="N1923" t="s">
        <v>10994</v>
      </c>
      <c r="Q1923" t="s">
        <v>8992</v>
      </c>
      <c r="R1923" t="b">
        <v>1</v>
      </c>
      <c r="S1923" s="2">
        <v>41827</v>
      </c>
    </row>
    <row r="1924" spans="11:19" x14ac:dyDescent="0.35">
      <c r="K1924" s="7" t="s">
        <v>10998</v>
      </c>
      <c r="L1924" t="s">
        <v>622</v>
      </c>
      <c r="M1924" t="s">
        <v>10</v>
      </c>
      <c r="N1924" t="s">
        <v>10998</v>
      </c>
      <c r="Q1924" t="s">
        <v>8992</v>
      </c>
      <c r="R1924" t="b">
        <v>1</v>
      </c>
      <c r="S1924" s="2">
        <v>41827</v>
      </c>
    </row>
    <row r="1925" spans="11:19" x14ac:dyDescent="0.35">
      <c r="K1925" s="7" t="s">
        <v>10997</v>
      </c>
      <c r="L1925" t="s">
        <v>612</v>
      </c>
      <c r="M1925" t="s">
        <v>10</v>
      </c>
      <c r="N1925" t="s">
        <v>10997</v>
      </c>
      <c r="Q1925" t="s">
        <v>8992</v>
      </c>
      <c r="R1925" t="b">
        <v>1</v>
      </c>
      <c r="S1925" s="2">
        <v>41827</v>
      </c>
    </row>
    <row r="1926" spans="11:19" x14ac:dyDescent="0.35">
      <c r="K1926" s="7" t="s">
        <v>10665</v>
      </c>
      <c r="L1926" t="s">
        <v>160</v>
      </c>
      <c r="M1926" t="s">
        <v>10</v>
      </c>
      <c r="N1926" t="s">
        <v>10665</v>
      </c>
      <c r="Q1926" t="s">
        <v>8992</v>
      </c>
      <c r="R1926" t="b">
        <v>1</v>
      </c>
      <c r="S1926" s="2">
        <v>41827</v>
      </c>
    </row>
    <row r="1927" spans="11:19" x14ac:dyDescent="0.35">
      <c r="K1927" s="7" t="s">
        <v>10767</v>
      </c>
      <c r="L1927" t="s">
        <v>10768</v>
      </c>
      <c r="M1927" t="s">
        <v>10</v>
      </c>
      <c r="N1927" t="s">
        <v>10767</v>
      </c>
      <c r="Q1927" t="s">
        <v>8992</v>
      </c>
      <c r="R1927" t="b">
        <v>1</v>
      </c>
      <c r="S1927" s="2">
        <v>41827</v>
      </c>
    </row>
    <row r="1928" spans="11:19" x14ac:dyDescent="0.35">
      <c r="K1928" s="7" t="s">
        <v>11001</v>
      </c>
      <c r="L1928" t="s">
        <v>630</v>
      </c>
      <c r="M1928" t="s">
        <v>10</v>
      </c>
      <c r="N1928" t="s">
        <v>11001</v>
      </c>
      <c r="Q1928" t="s">
        <v>8992</v>
      </c>
      <c r="R1928" t="b">
        <v>1</v>
      </c>
      <c r="S1928" s="2">
        <v>41827</v>
      </c>
    </row>
    <row r="1929" spans="11:19" x14ac:dyDescent="0.35">
      <c r="K1929" s="7" t="s">
        <v>10999</v>
      </c>
      <c r="L1929" t="s">
        <v>11000</v>
      </c>
      <c r="M1929" t="s">
        <v>10</v>
      </c>
      <c r="N1929" t="s">
        <v>10999</v>
      </c>
      <c r="Q1929" t="s">
        <v>8992</v>
      </c>
      <c r="R1929" t="b">
        <v>1</v>
      </c>
      <c r="S1929" s="2">
        <v>41827</v>
      </c>
    </row>
    <row r="1930" spans="11:19" x14ac:dyDescent="0.35">
      <c r="K1930" s="7" t="s">
        <v>11002</v>
      </c>
      <c r="L1930" t="s">
        <v>11003</v>
      </c>
      <c r="M1930" t="s">
        <v>10</v>
      </c>
      <c r="N1930" t="s">
        <v>11002</v>
      </c>
      <c r="Q1930" t="s">
        <v>8992</v>
      </c>
      <c r="R1930" t="b">
        <v>1</v>
      </c>
      <c r="S1930" s="2">
        <v>41827</v>
      </c>
    </row>
    <row r="1931" spans="11:19" x14ac:dyDescent="0.35">
      <c r="K1931" s="7" t="s">
        <v>11004</v>
      </c>
      <c r="L1931" t="s">
        <v>11005</v>
      </c>
      <c r="M1931" t="s">
        <v>10</v>
      </c>
      <c r="N1931" t="s">
        <v>11004</v>
      </c>
      <c r="Q1931" t="s">
        <v>8992</v>
      </c>
      <c r="R1931" t="b">
        <v>1</v>
      </c>
      <c r="S1931" s="2">
        <v>41827</v>
      </c>
    </row>
    <row r="1932" spans="11:19" x14ac:dyDescent="0.35">
      <c r="K1932" s="7" t="s">
        <v>11014</v>
      </c>
      <c r="L1932" t="s">
        <v>11015</v>
      </c>
      <c r="M1932" t="s">
        <v>10</v>
      </c>
      <c r="N1932" t="s">
        <v>11014</v>
      </c>
      <c r="Q1932" t="s">
        <v>8992</v>
      </c>
      <c r="R1932" t="b">
        <v>1</v>
      </c>
      <c r="S1932" s="2">
        <v>41827</v>
      </c>
    </row>
    <row r="1933" spans="11:19" x14ac:dyDescent="0.35">
      <c r="K1933" s="7" t="s">
        <v>11009</v>
      </c>
      <c r="L1933" t="s">
        <v>11010</v>
      </c>
      <c r="M1933" t="s">
        <v>10</v>
      </c>
      <c r="N1933" t="s">
        <v>11009</v>
      </c>
      <c r="Q1933" t="s">
        <v>8992</v>
      </c>
      <c r="R1933" t="b">
        <v>1</v>
      </c>
      <c r="S1933" s="2">
        <v>41827</v>
      </c>
    </row>
    <row r="1934" spans="11:19" x14ac:dyDescent="0.35">
      <c r="K1934" s="7" t="s">
        <v>11013</v>
      </c>
      <c r="L1934" t="s">
        <v>653</v>
      </c>
      <c r="M1934" t="s">
        <v>10</v>
      </c>
      <c r="N1934" t="s">
        <v>11013</v>
      </c>
      <c r="Q1934" t="s">
        <v>8992</v>
      </c>
      <c r="R1934" t="b">
        <v>1</v>
      </c>
      <c r="S1934" s="2">
        <v>41827</v>
      </c>
    </row>
    <row r="1935" spans="11:19" x14ac:dyDescent="0.35">
      <c r="K1935" s="7" t="s">
        <v>11011</v>
      </c>
      <c r="L1935" t="s">
        <v>646</v>
      </c>
      <c r="M1935" t="s">
        <v>10</v>
      </c>
      <c r="N1935" t="s">
        <v>11011</v>
      </c>
      <c r="Q1935" t="s">
        <v>8992</v>
      </c>
      <c r="R1935" t="b">
        <v>1</v>
      </c>
      <c r="S1935" s="2">
        <v>41827</v>
      </c>
    </row>
    <row r="1936" spans="11:19" x14ac:dyDescent="0.35">
      <c r="K1936" s="7" t="s">
        <v>11012</v>
      </c>
      <c r="L1936" t="s">
        <v>648</v>
      </c>
      <c r="M1936" t="s">
        <v>10</v>
      </c>
      <c r="N1936" t="s">
        <v>11012</v>
      </c>
      <c r="Q1936" t="s">
        <v>8992</v>
      </c>
      <c r="R1936" t="b">
        <v>1</v>
      </c>
      <c r="S1936" s="2">
        <v>41827</v>
      </c>
    </row>
    <row r="1937" spans="11:22" x14ac:dyDescent="0.35">
      <c r="K1937" s="7" t="s">
        <v>11016</v>
      </c>
      <c r="L1937" t="s">
        <v>11017</v>
      </c>
      <c r="M1937" t="s">
        <v>10</v>
      </c>
      <c r="N1937" t="s">
        <v>11016</v>
      </c>
      <c r="Q1937" t="s">
        <v>8992</v>
      </c>
      <c r="R1937" t="b">
        <v>1</v>
      </c>
      <c r="S1937" s="2">
        <v>41827</v>
      </c>
    </row>
    <row r="1938" spans="11:22" x14ac:dyDescent="0.35">
      <c r="K1938" s="7" t="s">
        <v>10751</v>
      </c>
      <c r="L1938" t="s">
        <v>10752</v>
      </c>
      <c r="M1938" t="s">
        <v>10</v>
      </c>
      <c r="N1938" t="s">
        <v>10751</v>
      </c>
      <c r="Q1938" t="s">
        <v>8992</v>
      </c>
      <c r="R1938" t="b">
        <v>1</v>
      </c>
      <c r="S1938" s="2">
        <v>41827</v>
      </c>
    </row>
    <row r="1939" spans="11:22" x14ac:dyDescent="0.35">
      <c r="K1939" s="7" t="s">
        <v>11022</v>
      </c>
      <c r="L1939" t="s">
        <v>725</v>
      </c>
      <c r="M1939" t="s">
        <v>10</v>
      </c>
      <c r="N1939" t="s">
        <v>11022</v>
      </c>
      <c r="Q1939" t="s">
        <v>8992</v>
      </c>
      <c r="R1939" t="b">
        <v>1</v>
      </c>
      <c r="S1939" s="2">
        <v>41827</v>
      </c>
    </row>
    <row r="1940" spans="11:22" x14ac:dyDescent="0.35">
      <c r="K1940" s="7" t="s">
        <v>11025</v>
      </c>
      <c r="L1940" t="s">
        <v>11026</v>
      </c>
      <c r="M1940" t="s">
        <v>10</v>
      </c>
      <c r="N1940" t="s">
        <v>11025</v>
      </c>
      <c r="Q1940" t="s">
        <v>8992</v>
      </c>
      <c r="R1940" t="b">
        <v>1</v>
      </c>
      <c r="S1940" s="2">
        <v>41827</v>
      </c>
    </row>
    <row r="1941" spans="11:22" x14ac:dyDescent="0.35">
      <c r="K1941" s="7" t="s">
        <v>11027</v>
      </c>
      <c r="L1941" t="s">
        <v>11028</v>
      </c>
      <c r="M1941" t="s">
        <v>10</v>
      </c>
      <c r="N1941" t="s">
        <v>11027</v>
      </c>
      <c r="Q1941" t="s">
        <v>8992</v>
      </c>
      <c r="R1941" t="b">
        <v>1</v>
      </c>
      <c r="S1941" s="2">
        <v>41827</v>
      </c>
    </row>
    <row r="1942" spans="11:22" x14ac:dyDescent="0.35">
      <c r="K1942" s="7" t="s">
        <v>10756</v>
      </c>
      <c r="L1942" t="s">
        <v>10757</v>
      </c>
      <c r="M1942" t="s">
        <v>10</v>
      </c>
      <c r="N1942" t="s">
        <v>10756</v>
      </c>
      <c r="Q1942" t="s">
        <v>8992</v>
      </c>
      <c r="R1942" t="b">
        <v>1</v>
      </c>
      <c r="S1942" s="2">
        <v>41827</v>
      </c>
    </row>
    <row r="1943" spans="11:22" x14ac:dyDescent="0.35">
      <c r="K1943" s="7" t="s">
        <v>11020</v>
      </c>
      <c r="L1943" t="s">
        <v>665</v>
      </c>
      <c r="M1943" t="s">
        <v>10</v>
      </c>
      <c r="N1943" t="s">
        <v>11020</v>
      </c>
      <c r="Q1943" t="s">
        <v>8992</v>
      </c>
      <c r="R1943" t="b">
        <v>1</v>
      </c>
      <c r="S1943" s="2">
        <v>41827</v>
      </c>
      <c r="V1943" s="2">
        <v>42931</v>
      </c>
    </row>
    <row r="1944" spans="11:22" x14ac:dyDescent="0.35">
      <c r="K1944" s="7" t="s">
        <v>10972</v>
      </c>
      <c r="L1944" t="s">
        <v>10973</v>
      </c>
      <c r="M1944" t="s">
        <v>10</v>
      </c>
      <c r="N1944" t="s">
        <v>10972</v>
      </c>
      <c r="Q1944" t="s">
        <v>8992</v>
      </c>
      <c r="R1944" t="b">
        <v>1</v>
      </c>
      <c r="S1944" s="2">
        <v>41827</v>
      </c>
    </row>
    <row r="1945" spans="11:22" x14ac:dyDescent="0.35">
      <c r="K1945" s="7" t="s">
        <v>10663</v>
      </c>
      <c r="L1945" t="s">
        <v>151</v>
      </c>
      <c r="M1945" t="s">
        <v>10</v>
      </c>
      <c r="N1945" t="s">
        <v>10663</v>
      </c>
      <c r="Q1945" t="s">
        <v>8992</v>
      </c>
      <c r="R1945" t="b">
        <v>1</v>
      </c>
      <c r="S1945" s="2">
        <v>42277</v>
      </c>
    </row>
    <row r="1946" spans="11:22" x14ac:dyDescent="0.35">
      <c r="K1946" s="7" t="s">
        <v>11046</v>
      </c>
      <c r="L1946" t="s">
        <v>8722</v>
      </c>
      <c r="M1946" t="s">
        <v>10</v>
      </c>
      <c r="N1946" t="s">
        <v>11046</v>
      </c>
      <c r="Q1946" t="s">
        <v>8992</v>
      </c>
      <c r="R1946" t="b">
        <v>1</v>
      </c>
      <c r="S1946" s="2">
        <v>43661</v>
      </c>
      <c r="U1946" s="2">
        <v>44392</v>
      </c>
    </row>
    <row r="1947" spans="11:22" x14ac:dyDescent="0.35">
      <c r="K1947" s="7" t="s">
        <v>11047</v>
      </c>
      <c r="L1947" t="s">
        <v>8724</v>
      </c>
      <c r="M1947" t="s">
        <v>10</v>
      </c>
      <c r="N1947" t="s">
        <v>11047</v>
      </c>
      <c r="Q1947" t="s">
        <v>8992</v>
      </c>
      <c r="R1947" t="b">
        <v>1</v>
      </c>
      <c r="S1947" s="2">
        <v>43661</v>
      </c>
      <c r="U1947" s="2">
        <v>44392</v>
      </c>
    </row>
    <row r="1948" spans="11:22" x14ac:dyDescent="0.35">
      <c r="K1948" s="7" t="s">
        <v>11043</v>
      </c>
      <c r="L1948" t="s">
        <v>8716</v>
      </c>
      <c r="M1948" t="s">
        <v>10</v>
      </c>
      <c r="N1948" t="s">
        <v>11043</v>
      </c>
      <c r="Q1948" t="s">
        <v>8992</v>
      </c>
      <c r="R1948" t="b">
        <v>1</v>
      </c>
      <c r="S1948" s="2">
        <v>43661</v>
      </c>
    </row>
    <row r="1949" spans="11:22" x14ac:dyDescent="0.35">
      <c r="K1949" s="7" t="s">
        <v>11044</v>
      </c>
      <c r="L1949" t="s">
        <v>8718</v>
      </c>
      <c r="M1949" t="s">
        <v>10</v>
      </c>
      <c r="N1949" t="s">
        <v>11044</v>
      </c>
      <c r="Q1949" t="s">
        <v>8992</v>
      </c>
      <c r="R1949" t="b">
        <v>1</v>
      </c>
      <c r="S1949" s="2">
        <v>43661</v>
      </c>
    </row>
    <row r="1950" spans="11:22" x14ac:dyDescent="0.35">
      <c r="K1950" s="7" t="s">
        <v>11045</v>
      </c>
      <c r="L1950" t="s">
        <v>8720</v>
      </c>
      <c r="M1950" t="s">
        <v>10</v>
      </c>
      <c r="N1950" t="s">
        <v>11045</v>
      </c>
      <c r="Q1950" t="s">
        <v>8992</v>
      </c>
      <c r="R1950" t="b">
        <v>1</v>
      </c>
      <c r="S1950" s="2">
        <v>43661</v>
      </c>
    </row>
    <row r="1951" spans="11:22" x14ac:dyDescent="0.35">
      <c r="K1951" t="s">
        <v>11346</v>
      </c>
      <c r="M1951" t="s">
        <v>10</v>
      </c>
      <c r="S1951" s="2">
        <v>42277</v>
      </c>
      <c r="V1951" s="2">
        <v>43661</v>
      </c>
    </row>
    <row r="1952" spans="11:22" x14ac:dyDescent="0.35">
      <c r="K1952" s="6" t="s">
        <v>11029</v>
      </c>
      <c r="L1952" t="s">
        <v>1116</v>
      </c>
      <c r="M1952" t="s">
        <v>10</v>
      </c>
      <c r="N1952" t="s">
        <v>11029</v>
      </c>
      <c r="P1952" t="s">
        <v>8991</v>
      </c>
      <c r="Q1952" t="s">
        <v>42</v>
      </c>
      <c r="R1952" t="b">
        <v>1</v>
      </c>
      <c r="S1952" s="2">
        <v>41827</v>
      </c>
    </row>
    <row r="1953" spans="11:22" x14ac:dyDescent="0.35">
      <c r="K1953" s="7" t="s">
        <v>11314</v>
      </c>
      <c r="L1953" t="s">
        <v>8962</v>
      </c>
      <c r="M1953" t="s">
        <v>10</v>
      </c>
      <c r="N1953" t="s">
        <v>11314</v>
      </c>
      <c r="P1953" t="s">
        <v>8991</v>
      </c>
      <c r="Q1953" t="s">
        <v>8992</v>
      </c>
      <c r="R1953" t="b">
        <v>1</v>
      </c>
      <c r="S1953" s="2">
        <v>42277</v>
      </c>
      <c r="V1953" s="2">
        <v>42566</v>
      </c>
    </row>
    <row r="1954" spans="11:22" x14ac:dyDescent="0.35">
      <c r="K1954" s="8" t="s">
        <v>10676</v>
      </c>
      <c r="L1954" t="s">
        <v>177</v>
      </c>
      <c r="M1954" t="s">
        <v>10</v>
      </c>
      <c r="N1954" t="s">
        <v>10676</v>
      </c>
      <c r="Q1954" t="s">
        <v>8992</v>
      </c>
      <c r="R1954" t="b">
        <v>1</v>
      </c>
      <c r="S1954" s="2">
        <v>41827</v>
      </c>
    </row>
    <row r="1955" spans="11:22" x14ac:dyDescent="0.35">
      <c r="K1955" s="8" t="s">
        <v>10688</v>
      </c>
      <c r="L1955" t="s">
        <v>188</v>
      </c>
      <c r="M1955" t="s">
        <v>10</v>
      </c>
      <c r="N1955" t="s">
        <v>10688</v>
      </c>
      <c r="Q1955" t="s">
        <v>8992</v>
      </c>
      <c r="R1955" t="b">
        <v>1</v>
      </c>
      <c r="S1955" s="2">
        <v>41827</v>
      </c>
    </row>
    <row r="1956" spans="11:22" x14ac:dyDescent="0.35">
      <c r="K1956" s="8" t="s">
        <v>10737</v>
      </c>
      <c r="L1956" t="s">
        <v>234</v>
      </c>
      <c r="M1956" t="s">
        <v>10</v>
      </c>
      <c r="N1956" t="s">
        <v>10737</v>
      </c>
      <c r="Q1956" t="s">
        <v>8992</v>
      </c>
      <c r="R1956" t="b">
        <v>1</v>
      </c>
      <c r="S1956" s="2">
        <v>41827</v>
      </c>
      <c r="V1956" s="2">
        <v>42931</v>
      </c>
    </row>
    <row r="1957" spans="11:22" x14ac:dyDescent="0.35">
      <c r="K1957" s="8" t="s">
        <v>11295</v>
      </c>
      <c r="L1957" t="s">
        <v>8908</v>
      </c>
      <c r="M1957" t="s">
        <v>10</v>
      </c>
      <c r="N1957" t="s">
        <v>11295</v>
      </c>
      <c r="Q1957" t="s">
        <v>8992</v>
      </c>
      <c r="R1957" t="b">
        <v>1</v>
      </c>
      <c r="S1957" s="2">
        <v>41827</v>
      </c>
      <c r="V1957" s="2">
        <v>42277</v>
      </c>
    </row>
    <row r="1958" spans="11:22" x14ac:dyDescent="0.35">
      <c r="K1958" s="8" t="s">
        <v>10741</v>
      </c>
      <c r="L1958" t="s">
        <v>10742</v>
      </c>
      <c r="M1958" t="s">
        <v>10</v>
      </c>
      <c r="N1958" t="s">
        <v>10741</v>
      </c>
      <c r="Q1958" t="s">
        <v>8992</v>
      </c>
      <c r="R1958" t="b">
        <v>1</v>
      </c>
      <c r="S1958" s="2">
        <v>41827</v>
      </c>
    </row>
    <row r="1959" spans="11:22" x14ac:dyDescent="0.35">
      <c r="K1959" s="8" t="s">
        <v>11307</v>
      </c>
      <c r="L1959" t="s">
        <v>8949</v>
      </c>
      <c r="M1959" t="s">
        <v>10</v>
      </c>
      <c r="N1959" t="s">
        <v>11307</v>
      </c>
      <c r="Q1959" t="s">
        <v>8992</v>
      </c>
      <c r="R1959" t="b">
        <v>1</v>
      </c>
      <c r="S1959" s="2">
        <v>42277</v>
      </c>
    </row>
    <row r="1960" spans="11:22" x14ac:dyDescent="0.35">
      <c r="K1960" s="8" t="s">
        <v>10738</v>
      </c>
      <c r="L1960" t="s">
        <v>242</v>
      </c>
      <c r="M1960" t="s">
        <v>10</v>
      </c>
      <c r="N1960" t="s">
        <v>10738</v>
      </c>
      <c r="Q1960" t="s">
        <v>8992</v>
      </c>
      <c r="R1960" t="b">
        <v>1</v>
      </c>
      <c r="S1960" s="2">
        <v>41827</v>
      </c>
    </row>
    <row r="1961" spans="11:22" x14ac:dyDescent="0.35">
      <c r="K1961" s="8" t="s">
        <v>10825</v>
      </c>
      <c r="L1961" t="s">
        <v>346</v>
      </c>
      <c r="M1961" t="s">
        <v>10</v>
      </c>
      <c r="N1961" t="s">
        <v>10825</v>
      </c>
      <c r="Q1961" t="s">
        <v>8992</v>
      </c>
      <c r="R1961" t="b">
        <v>1</v>
      </c>
      <c r="S1961" s="2">
        <v>41827</v>
      </c>
    </row>
    <row r="1962" spans="11:22" x14ac:dyDescent="0.35">
      <c r="K1962" s="8" t="s">
        <v>10815</v>
      </c>
      <c r="L1962" t="s">
        <v>10816</v>
      </c>
      <c r="M1962" t="s">
        <v>10</v>
      </c>
      <c r="N1962" t="s">
        <v>10815</v>
      </c>
      <c r="Q1962" t="s">
        <v>8992</v>
      </c>
      <c r="R1962" t="b">
        <v>1</v>
      </c>
      <c r="S1962" s="2">
        <v>41827</v>
      </c>
    </row>
    <row r="1963" spans="11:22" x14ac:dyDescent="0.35">
      <c r="K1963" s="8" t="s">
        <v>10866</v>
      </c>
      <c r="L1963" t="s">
        <v>10867</v>
      </c>
      <c r="M1963" t="s">
        <v>10</v>
      </c>
      <c r="N1963" t="s">
        <v>10866</v>
      </c>
      <c r="Q1963" t="s">
        <v>8992</v>
      </c>
      <c r="R1963" t="b">
        <v>1</v>
      </c>
      <c r="S1963" s="2">
        <v>41827</v>
      </c>
    </row>
    <row r="1964" spans="11:22" x14ac:dyDescent="0.35">
      <c r="K1964" s="8" t="s">
        <v>10916</v>
      </c>
      <c r="L1964" t="s">
        <v>10917</v>
      </c>
      <c r="M1964" t="s">
        <v>10</v>
      </c>
      <c r="N1964" t="s">
        <v>10916</v>
      </c>
      <c r="Q1964" t="s">
        <v>8992</v>
      </c>
      <c r="R1964" t="b">
        <v>1</v>
      </c>
      <c r="S1964" s="2">
        <v>41827</v>
      </c>
    </row>
    <row r="1965" spans="11:22" x14ac:dyDescent="0.35">
      <c r="K1965" s="8" t="s">
        <v>10918</v>
      </c>
      <c r="L1965" t="s">
        <v>10919</v>
      </c>
      <c r="M1965" t="s">
        <v>10</v>
      </c>
      <c r="N1965" t="s">
        <v>10918</v>
      </c>
      <c r="Q1965" t="s">
        <v>8992</v>
      </c>
      <c r="R1965" t="b">
        <v>1</v>
      </c>
      <c r="S1965" s="2">
        <v>41827</v>
      </c>
    </row>
    <row r="1966" spans="11:22" x14ac:dyDescent="0.35">
      <c r="K1966" s="8" t="s">
        <v>10935</v>
      </c>
      <c r="L1966" t="s">
        <v>479</v>
      </c>
      <c r="M1966" t="s">
        <v>10</v>
      </c>
      <c r="N1966" t="s">
        <v>10935</v>
      </c>
      <c r="Q1966" t="s">
        <v>8992</v>
      </c>
      <c r="R1966" t="b">
        <v>1</v>
      </c>
      <c r="S1966" s="2">
        <v>41827</v>
      </c>
    </row>
    <row r="1967" spans="11:22" x14ac:dyDescent="0.35">
      <c r="K1967" s="8" t="s">
        <v>10754</v>
      </c>
      <c r="L1967" t="s">
        <v>278</v>
      </c>
      <c r="M1967" t="s">
        <v>10</v>
      </c>
      <c r="N1967" t="s">
        <v>10754</v>
      </c>
      <c r="Q1967" t="s">
        <v>8992</v>
      </c>
      <c r="R1967" t="b">
        <v>1</v>
      </c>
      <c r="S1967" s="2">
        <v>41827</v>
      </c>
    </row>
    <row r="1968" spans="11:22" x14ac:dyDescent="0.35">
      <c r="K1968" s="8" t="s">
        <v>10956</v>
      </c>
      <c r="L1968" t="s">
        <v>124</v>
      </c>
      <c r="M1968" t="s">
        <v>10</v>
      </c>
      <c r="N1968" t="s">
        <v>10956</v>
      </c>
      <c r="Q1968" t="s">
        <v>8992</v>
      </c>
      <c r="R1968" t="b">
        <v>1</v>
      </c>
      <c r="S1968" s="2">
        <v>41827</v>
      </c>
    </row>
    <row r="1969" spans="11:19" x14ac:dyDescent="0.35">
      <c r="K1969" s="8" t="s">
        <v>10767</v>
      </c>
      <c r="L1969" t="s">
        <v>10768</v>
      </c>
      <c r="M1969" t="s">
        <v>10</v>
      </c>
      <c r="N1969" t="s">
        <v>10767</v>
      </c>
      <c r="Q1969" t="s">
        <v>8992</v>
      </c>
      <c r="R1969" t="b">
        <v>1</v>
      </c>
      <c r="S1969" s="2">
        <v>41827</v>
      </c>
    </row>
    <row r="1970" spans="11:19" x14ac:dyDescent="0.35">
      <c r="K1970" s="8" t="s">
        <v>10787</v>
      </c>
      <c r="L1970" t="s">
        <v>10788</v>
      </c>
      <c r="M1970" t="s">
        <v>10</v>
      </c>
      <c r="N1970" t="s">
        <v>10787</v>
      </c>
      <c r="Q1970" t="s">
        <v>8992</v>
      </c>
      <c r="R1970" t="b">
        <v>1</v>
      </c>
      <c r="S1970" s="2">
        <v>41827</v>
      </c>
    </row>
    <row r="1971" spans="11:19" x14ac:dyDescent="0.35">
      <c r="K1971" s="8" t="s">
        <v>10892</v>
      </c>
      <c r="L1971" t="s">
        <v>10893</v>
      </c>
      <c r="M1971" t="s">
        <v>10</v>
      </c>
      <c r="N1971" t="s">
        <v>10892</v>
      </c>
      <c r="Q1971" t="s">
        <v>8992</v>
      </c>
      <c r="R1971" t="b">
        <v>1</v>
      </c>
      <c r="S1971" s="2">
        <v>41827</v>
      </c>
    </row>
    <row r="1972" spans="11:19" x14ac:dyDescent="0.35">
      <c r="K1972" s="8" t="s">
        <v>10876</v>
      </c>
      <c r="L1972" t="s">
        <v>10877</v>
      </c>
      <c r="M1972" t="s">
        <v>10</v>
      </c>
      <c r="N1972" t="s">
        <v>10876</v>
      </c>
      <c r="Q1972" t="s">
        <v>8992</v>
      </c>
      <c r="R1972" t="b">
        <v>1</v>
      </c>
      <c r="S1972" s="2">
        <v>41827</v>
      </c>
    </row>
    <row r="1973" spans="11:19" x14ac:dyDescent="0.35">
      <c r="K1973" s="8" t="s">
        <v>10945</v>
      </c>
      <c r="L1973" t="s">
        <v>516</v>
      </c>
      <c r="M1973" t="s">
        <v>10</v>
      </c>
      <c r="N1973" t="s">
        <v>10945</v>
      </c>
      <c r="Q1973" t="s">
        <v>8992</v>
      </c>
      <c r="R1973" t="b">
        <v>1</v>
      </c>
      <c r="S1973" s="2">
        <v>41827</v>
      </c>
    </row>
    <row r="1974" spans="11:19" x14ac:dyDescent="0.35">
      <c r="K1974" s="8" t="s">
        <v>10812</v>
      </c>
      <c r="L1974" t="s">
        <v>10813</v>
      </c>
      <c r="M1974" t="s">
        <v>10</v>
      </c>
      <c r="N1974" t="s">
        <v>10812</v>
      </c>
      <c r="Q1974" t="s">
        <v>8992</v>
      </c>
      <c r="R1974" t="b">
        <v>1</v>
      </c>
      <c r="S1974" s="2">
        <v>41827</v>
      </c>
    </row>
    <row r="1975" spans="11:19" x14ac:dyDescent="0.35">
      <c r="K1975" s="8" t="s">
        <v>10960</v>
      </c>
      <c r="L1975" t="s">
        <v>555</v>
      </c>
      <c r="M1975" t="s">
        <v>10</v>
      </c>
      <c r="N1975" t="s">
        <v>10960</v>
      </c>
      <c r="Q1975" t="s">
        <v>8992</v>
      </c>
      <c r="R1975" t="b">
        <v>1</v>
      </c>
      <c r="S1975" s="2">
        <v>41827</v>
      </c>
    </row>
    <row r="1976" spans="11:19" x14ac:dyDescent="0.35">
      <c r="K1976" s="8" t="s">
        <v>10758</v>
      </c>
      <c r="L1976" t="s">
        <v>292</v>
      </c>
      <c r="M1976" t="s">
        <v>10</v>
      </c>
      <c r="N1976" t="s">
        <v>10758</v>
      </c>
      <c r="Q1976" t="s">
        <v>8992</v>
      </c>
      <c r="R1976" t="b">
        <v>1</v>
      </c>
      <c r="S1976" s="2">
        <v>41827</v>
      </c>
    </row>
    <row r="1977" spans="11:19" x14ac:dyDescent="0.35">
      <c r="K1977" s="7" t="s">
        <v>11315</v>
      </c>
      <c r="L1977" t="s">
        <v>8964</v>
      </c>
      <c r="M1977" t="s">
        <v>10</v>
      </c>
      <c r="N1977" t="s">
        <v>11315</v>
      </c>
      <c r="P1977" t="s">
        <v>8991</v>
      </c>
      <c r="Q1977" t="s">
        <v>8992</v>
      </c>
      <c r="R1977" t="b">
        <v>1</v>
      </c>
      <c r="S1977" s="2">
        <v>42277</v>
      </c>
    </row>
    <row r="1978" spans="11:19" x14ac:dyDescent="0.35">
      <c r="K1978" s="8" t="s">
        <v>11317</v>
      </c>
      <c r="L1978" t="s">
        <v>8968</v>
      </c>
      <c r="M1978" t="s">
        <v>10</v>
      </c>
      <c r="N1978" t="s">
        <v>11317</v>
      </c>
      <c r="Q1978" t="s">
        <v>8992</v>
      </c>
      <c r="R1978" t="b">
        <v>1</v>
      </c>
      <c r="S1978" s="2">
        <v>42277</v>
      </c>
    </row>
    <row r="1979" spans="11:19" x14ac:dyDescent="0.35">
      <c r="K1979" s="8" t="s">
        <v>11318</v>
      </c>
      <c r="L1979" t="s">
        <v>8970</v>
      </c>
      <c r="M1979" t="s">
        <v>10</v>
      </c>
      <c r="N1979" t="s">
        <v>11318</v>
      </c>
      <c r="Q1979" t="s">
        <v>8992</v>
      </c>
      <c r="R1979" t="b">
        <v>1</v>
      </c>
      <c r="S1979" s="2">
        <v>42277</v>
      </c>
    </row>
    <row r="1980" spans="11:19" x14ac:dyDescent="0.35">
      <c r="K1980" s="8" t="s">
        <v>11319</v>
      </c>
      <c r="L1980" t="s">
        <v>8972</v>
      </c>
      <c r="M1980" t="s">
        <v>10</v>
      </c>
      <c r="N1980" t="s">
        <v>11319</v>
      </c>
      <c r="Q1980" t="s">
        <v>8992</v>
      </c>
      <c r="R1980" t="b">
        <v>1</v>
      </c>
      <c r="S1980" s="2">
        <v>42277</v>
      </c>
    </row>
    <row r="1981" spans="11:19" x14ac:dyDescent="0.35">
      <c r="K1981" s="8" t="s">
        <v>11320</v>
      </c>
      <c r="L1981" t="s">
        <v>8974</v>
      </c>
      <c r="M1981" t="s">
        <v>10</v>
      </c>
      <c r="N1981" t="s">
        <v>11320</v>
      </c>
      <c r="Q1981" t="s">
        <v>8992</v>
      </c>
      <c r="R1981" t="b">
        <v>1</v>
      </c>
      <c r="S1981" s="2">
        <v>42277</v>
      </c>
    </row>
    <row r="1982" spans="11:19" x14ac:dyDescent="0.35">
      <c r="K1982" s="8" t="s">
        <v>11316</v>
      </c>
      <c r="L1982" t="s">
        <v>8966</v>
      </c>
      <c r="M1982" t="s">
        <v>10</v>
      </c>
      <c r="N1982" t="s">
        <v>11316</v>
      </c>
      <c r="Q1982" t="s">
        <v>8992</v>
      </c>
      <c r="R1982" t="b">
        <v>1</v>
      </c>
      <c r="S1982" s="2">
        <v>41827</v>
      </c>
    </row>
    <row r="1983" spans="11:19" x14ac:dyDescent="0.35">
      <c r="K1983" s="8" t="s">
        <v>11051</v>
      </c>
      <c r="L1983" t="s">
        <v>8732</v>
      </c>
      <c r="M1983" t="s">
        <v>10</v>
      </c>
      <c r="N1983" t="s">
        <v>11051</v>
      </c>
      <c r="Q1983" t="s">
        <v>8992</v>
      </c>
      <c r="R1983" t="b">
        <v>1</v>
      </c>
      <c r="S1983" s="2">
        <v>41827</v>
      </c>
    </row>
    <row r="1984" spans="11:19" x14ac:dyDescent="0.35">
      <c r="K1984" s="8" t="s">
        <v>11291</v>
      </c>
      <c r="L1984" t="s">
        <v>1192</v>
      </c>
      <c r="M1984" t="s">
        <v>10</v>
      </c>
      <c r="N1984" t="s">
        <v>11291</v>
      </c>
      <c r="Q1984" t="s">
        <v>8992</v>
      </c>
      <c r="R1984" t="b">
        <v>1</v>
      </c>
      <c r="S1984" s="2">
        <v>41827</v>
      </c>
    </row>
    <row r="1985" spans="11:22" x14ac:dyDescent="0.35">
      <c r="K1985" s="8" t="s">
        <v>11101</v>
      </c>
      <c r="L1985" t="s">
        <v>8851</v>
      </c>
      <c r="M1985" t="s">
        <v>10</v>
      </c>
      <c r="N1985" t="s">
        <v>11101</v>
      </c>
      <c r="Q1985" t="s">
        <v>8992</v>
      </c>
      <c r="R1985" t="b">
        <v>1</v>
      </c>
      <c r="S1985" s="2">
        <v>41827</v>
      </c>
    </row>
    <row r="1986" spans="11:22" x14ac:dyDescent="0.35">
      <c r="K1986" s="8" t="s">
        <v>11097</v>
      </c>
      <c r="L1986" t="s">
        <v>8842</v>
      </c>
      <c r="M1986" t="s">
        <v>10</v>
      </c>
      <c r="N1986" t="s">
        <v>11097</v>
      </c>
      <c r="Q1986" t="s">
        <v>8992</v>
      </c>
      <c r="R1986" t="b">
        <v>1</v>
      </c>
      <c r="S1986" s="2">
        <v>41827</v>
      </c>
    </row>
    <row r="1987" spans="11:22" x14ac:dyDescent="0.35">
      <c r="K1987" s="8" t="s">
        <v>11293</v>
      </c>
      <c r="L1987" t="s">
        <v>8904</v>
      </c>
      <c r="M1987" t="s">
        <v>10</v>
      </c>
      <c r="N1987" t="s">
        <v>11293</v>
      </c>
      <c r="Q1987" t="s">
        <v>8992</v>
      </c>
      <c r="R1987" t="b">
        <v>1</v>
      </c>
      <c r="S1987" s="2">
        <v>41827</v>
      </c>
    </row>
    <row r="1988" spans="11:22" x14ac:dyDescent="0.35">
      <c r="K1988" s="8" t="s">
        <v>11098</v>
      </c>
      <c r="L1988" t="s">
        <v>8845</v>
      </c>
      <c r="M1988" t="s">
        <v>10</v>
      </c>
      <c r="N1988" t="s">
        <v>11098</v>
      </c>
      <c r="Q1988" t="s">
        <v>8992</v>
      </c>
      <c r="R1988" t="b">
        <v>1</v>
      </c>
      <c r="S1988" s="2">
        <v>41827</v>
      </c>
    </row>
    <row r="1989" spans="11:22" x14ac:dyDescent="0.35">
      <c r="K1989" s="8" t="s">
        <v>11305</v>
      </c>
      <c r="L1989" t="s">
        <v>8945</v>
      </c>
      <c r="M1989" t="s">
        <v>10</v>
      </c>
      <c r="N1989" t="s">
        <v>11305</v>
      </c>
      <c r="Q1989" t="s">
        <v>8992</v>
      </c>
      <c r="R1989" t="b">
        <v>1</v>
      </c>
      <c r="S1989" s="2">
        <v>41827</v>
      </c>
    </row>
    <row r="1990" spans="11:22" x14ac:dyDescent="0.35">
      <c r="K1990" s="8" t="s">
        <v>11062</v>
      </c>
      <c r="L1990" t="s">
        <v>8754</v>
      </c>
      <c r="M1990" t="s">
        <v>10</v>
      </c>
      <c r="N1990" t="s">
        <v>11062</v>
      </c>
      <c r="Q1990" t="s">
        <v>8992</v>
      </c>
      <c r="R1990" t="b">
        <v>1</v>
      </c>
      <c r="S1990" s="2">
        <v>41827</v>
      </c>
    </row>
    <row r="1991" spans="11:22" x14ac:dyDescent="0.35">
      <c r="K1991" s="8" t="s">
        <v>11099</v>
      </c>
      <c r="L1991" t="s">
        <v>8847</v>
      </c>
      <c r="M1991" t="s">
        <v>10</v>
      </c>
      <c r="N1991" t="s">
        <v>11099</v>
      </c>
      <c r="Q1991" t="s">
        <v>8992</v>
      </c>
      <c r="R1991" t="b">
        <v>1</v>
      </c>
      <c r="S1991" s="2">
        <v>41827</v>
      </c>
    </row>
    <row r="1992" spans="11:22" x14ac:dyDescent="0.35">
      <c r="K1992" s="8" t="s">
        <v>11096</v>
      </c>
      <c r="L1992" t="s">
        <v>8840</v>
      </c>
      <c r="M1992" t="s">
        <v>10</v>
      </c>
      <c r="N1992" t="s">
        <v>11096</v>
      </c>
      <c r="Q1992" t="s">
        <v>8992</v>
      </c>
      <c r="R1992" t="b">
        <v>1</v>
      </c>
      <c r="S1992" s="2">
        <v>41827</v>
      </c>
    </row>
    <row r="1993" spans="11:22" x14ac:dyDescent="0.35">
      <c r="K1993" s="8" t="s">
        <v>11292</v>
      </c>
      <c r="L1993" t="s">
        <v>8902</v>
      </c>
      <c r="M1993" t="s">
        <v>10</v>
      </c>
      <c r="N1993" t="s">
        <v>11292</v>
      </c>
      <c r="Q1993" t="s">
        <v>8992</v>
      </c>
      <c r="R1993" t="b">
        <v>1</v>
      </c>
      <c r="S1993" s="2">
        <v>41827</v>
      </c>
    </row>
    <row r="1994" spans="11:22" x14ac:dyDescent="0.35">
      <c r="K1994" s="8" t="s">
        <v>11094</v>
      </c>
      <c r="L1994" t="s">
        <v>8836</v>
      </c>
      <c r="M1994" t="s">
        <v>10</v>
      </c>
      <c r="N1994" t="s">
        <v>11094</v>
      </c>
      <c r="Q1994" t="s">
        <v>8992</v>
      </c>
      <c r="R1994" t="b">
        <v>1</v>
      </c>
      <c r="S1994" s="2">
        <v>41827</v>
      </c>
    </row>
    <row r="1995" spans="11:22" x14ac:dyDescent="0.35">
      <c r="K1995" s="8" t="s">
        <v>11297</v>
      </c>
      <c r="L1995" t="s">
        <v>8928</v>
      </c>
      <c r="M1995" t="s">
        <v>10</v>
      </c>
      <c r="N1995" t="s">
        <v>11297</v>
      </c>
      <c r="Q1995" t="s">
        <v>8992</v>
      </c>
      <c r="R1995" t="b">
        <v>1</v>
      </c>
      <c r="S1995" s="2">
        <v>41827</v>
      </c>
    </row>
    <row r="1996" spans="11:22" x14ac:dyDescent="0.35">
      <c r="K1996" t="s">
        <v>11347</v>
      </c>
      <c r="M1996" t="s">
        <v>10</v>
      </c>
      <c r="S1996" s="2">
        <v>42277</v>
      </c>
    </row>
    <row r="1997" spans="11:22" x14ac:dyDescent="0.35">
      <c r="K1997" s="6" t="s">
        <v>11029</v>
      </c>
      <c r="L1997" t="s">
        <v>1116</v>
      </c>
      <c r="M1997" t="s">
        <v>10</v>
      </c>
      <c r="N1997" t="s">
        <v>11029</v>
      </c>
      <c r="P1997" t="s">
        <v>8991</v>
      </c>
      <c r="Q1997" t="s">
        <v>42</v>
      </c>
      <c r="R1997" t="b">
        <v>1</v>
      </c>
      <c r="S1997" s="2">
        <v>41827</v>
      </c>
    </row>
    <row r="1998" spans="11:22" x14ac:dyDescent="0.35">
      <c r="K1998" s="7" t="s">
        <v>11321</v>
      </c>
      <c r="L1998" t="s">
        <v>8976</v>
      </c>
      <c r="M1998" t="s">
        <v>10</v>
      </c>
      <c r="N1998" t="s">
        <v>11321</v>
      </c>
      <c r="P1998" t="s">
        <v>8991</v>
      </c>
      <c r="Q1998" t="s">
        <v>8992</v>
      </c>
      <c r="R1998" t="b">
        <v>1</v>
      </c>
      <c r="S1998" s="2">
        <v>42277</v>
      </c>
      <c r="V1998" s="2">
        <v>42566</v>
      </c>
    </row>
    <row r="1999" spans="11:22" x14ac:dyDescent="0.35">
      <c r="K1999" s="8" t="s">
        <v>10676</v>
      </c>
      <c r="L1999" t="s">
        <v>177</v>
      </c>
      <c r="M1999" t="s">
        <v>10</v>
      </c>
      <c r="N1999" t="s">
        <v>10676</v>
      </c>
      <c r="Q1999" t="s">
        <v>8992</v>
      </c>
      <c r="R1999" t="b">
        <v>1</v>
      </c>
      <c r="S1999" s="2">
        <v>41827</v>
      </c>
    </row>
    <row r="2000" spans="11:22" x14ac:dyDescent="0.35">
      <c r="K2000" s="8" t="s">
        <v>10688</v>
      </c>
      <c r="L2000" t="s">
        <v>188</v>
      </c>
      <c r="M2000" t="s">
        <v>10</v>
      </c>
      <c r="N2000" t="s">
        <v>10688</v>
      </c>
      <c r="Q2000" t="s">
        <v>8992</v>
      </c>
      <c r="R2000" t="b">
        <v>1</v>
      </c>
      <c r="S2000" s="2">
        <v>41827</v>
      </c>
    </row>
    <row r="2001" spans="11:22" x14ac:dyDescent="0.35">
      <c r="K2001" s="8" t="s">
        <v>10691</v>
      </c>
      <c r="L2001" t="s">
        <v>10692</v>
      </c>
      <c r="M2001" t="s">
        <v>10</v>
      </c>
      <c r="N2001" t="s">
        <v>10691</v>
      </c>
      <c r="Q2001" t="s">
        <v>8992</v>
      </c>
      <c r="R2001" t="b">
        <v>1</v>
      </c>
      <c r="S2001" s="2">
        <v>41827</v>
      </c>
    </row>
    <row r="2002" spans="11:22" x14ac:dyDescent="0.35">
      <c r="K2002" s="8" t="s">
        <v>10808</v>
      </c>
      <c r="L2002" t="s">
        <v>10809</v>
      </c>
      <c r="M2002" t="s">
        <v>10</v>
      </c>
      <c r="N2002" t="s">
        <v>10808</v>
      </c>
      <c r="Q2002" t="s">
        <v>8992</v>
      </c>
      <c r="R2002" t="b">
        <v>1</v>
      </c>
      <c r="S2002" s="2">
        <v>41827</v>
      </c>
    </row>
    <row r="2003" spans="11:22" x14ac:dyDescent="0.35">
      <c r="K2003" s="8" t="s">
        <v>10736</v>
      </c>
      <c r="L2003" t="s">
        <v>232</v>
      </c>
      <c r="M2003" t="s">
        <v>10</v>
      </c>
      <c r="N2003" t="s">
        <v>10736</v>
      </c>
      <c r="Q2003" t="s">
        <v>8992</v>
      </c>
      <c r="R2003" t="b">
        <v>1</v>
      </c>
      <c r="S2003" s="2">
        <v>41827</v>
      </c>
    </row>
    <row r="2004" spans="11:22" x14ac:dyDescent="0.35">
      <c r="K2004" s="8" t="s">
        <v>10737</v>
      </c>
      <c r="L2004" t="s">
        <v>234</v>
      </c>
      <c r="M2004" t="s">
        <v>10</v>
      </c>
      <c r="N2004" t="s">
        <v>10737</v>
      </c>
      <c r="Q2004" t="s">
        <v>8992</v>
      </c>
      <c r="R2004" t="b">
        <v>1</v>
      </c>
      <c r="S2004" s="2">
        <v>41827</v>
      </c>
      <c r="V2004" s="2">
        <v>42931</v>
      </c>
    </row>
    <row r="2005" spans="11:22" x14ac:dyDescent="0.35">
      <c r="K2005" s="8" t="s">
        <v>11295</v>
      </c>
      <c r="L2005" t="s">
        <v>8908</v>
      </c>
      <c r="M2005" t="s">
        <v>10</v>
      </c>
      <c r="N2005" t="s">
        <v>11295</v>
      </c>
      <c r="Q2005" t="s">
        <v>8992</v>
      </c>
      <c r="R2005" t="b">
        <v>1</v>
      </c>
      <c r="S2005" s="2">
        <v>41827</v>
      </c>
      <c r="V2005" s="2">
        <v>42277</v>
      </c>
    </row>
    <row r="2006" spans="11:22" x14ac:dyDescent="0.35">
      <c r="K2006" s="8" t="s">
        <v>11307</v>
      </c>
      <c r="L2006" t="s">
        <v>8949</v>
      </c>
      <c r="M2006" t="s">
        <v>10</v>
      </c>
      <c r="N2006" t="s">
        <v>11307</v>
      </c>
      <c r="Q2006" t="s">
        <v>8992</v>
      </c>
      <c r="R2006" t="b">
        <v>1</v>
      </c>
      <c r="S2006" s="2">
        <v>42277</v>
      </c>
    </row>
    <row r="2007" spans="11:22" x14ac:dyDescent="0.35">
      <c r="K2007" s="8" t="s">
        <v>10738</v>
      </c>
      <c r="L2007" t="s">
        <v>242</v>
      </c>
      <c r="M2007" t="s">
        <v>10</v>
      </c>
      <c r="N2007" t="s">
        <v>10738</v>
      </c>
      <c r="Q2007" t="s">
        <v>8992</v>
      </c>
      <c r="R2007" t="b">
        <v>1</v>
      </c>
      <c r="S2007" s="2">
        <v>41827</v>
      </c>
    </row>
    <row r="2008" spans="11:22" x14ac:dyDescent="0.35">
      <c r="K2008" s="8" t="s">
        <v>10791</v>
      </c>
      <c r="L2008" t="s">
        <v>308</v>
      </c>
      <c r="M2008" t="s">
        <v>10</v>
      </c>
      <c r="N2008" t="s">
        <v>10791</v>
      </c>
      <c r="Q2008" t="s">
        <v>8992</v>
      </c>
      <c r="R2008" t="b">
        <v>1</v>
      </c>
      <c r="S2008" s="2">
        <v>41827</v>
      </c>
    </row>
    <row r="2009" spans="11:22" x14ac:dyDescent="0.35">
      <c r="K2009" s="8" t="s">
        <v>10812</v>
      </c>
      <c r="L2009" t="s">
        <v>10813</v>
      </c>
      <c r="M2009" t="s">
        <v>10</v>
      </c>
      <c r="N2009" t="s">
        <v>10812</v>
      </c>
      <c r="Q2009" t="s">
        <v>8992</v>
      </c>
      <c r="R2009" t="b">
        <v>1</v>
      </c>
      <c r="S2009" s="2">
        <v>41827</v>
      </c>
    </row>
    <row r="2010" spans="11:22" x14ac:dyDescent="0.35">
      <c r="K2010" s="8" t="s">
        <v>11085</v>
      </c>
      <c r="L2010" t="s">
        <v>8817</v>
      </c>
      <c r="M2010" t="s">
        <v>10</v>
      </c>
      <c r="N2010" t="s">
        <v>11085</v>
      </c>
      <c r="Q2010" t="s">
        <v>8992</v>
      </c>
      <c r="R2010" t="b">
        <v>1</v>
      </c>
      <c r="S2010" s="2">
        <v>41827</v>
      </c>
      <c r="V2010" s="2">
        <v>42277</v>
      </c>
    </row>
    <row r="2011" spans="11:22" x14ac:dyDescent="0.35">
      <c r="K2011" s="8" t="s">
        <v>10897</v>
      </c>
      <c r="L2011" t="s">
        <v>407</v>
      </c>
      <c r="M2011" t="s">
        <v>10</v>
      </c>
      <c r="N2011" t="s">
        <v>10897</v>
      </c>
      <c r="Q2011" t="s">
        <v>8992</v>
      </c>
      <c r="R2011" t="b">
        <v>1</v>
      </c>
      <c r="S2011" s="2">
        <v>41827</v>
      </c>
    </row>
    <row r="2012" spans="11:22" x14ac:dyDescent="0.35">
      <c r="K2012" s="8" t="s">
        <v>10940</v>
      </c>
      <c r="L2012" t="s">
        <v>491</v>
      </c>
      <c r="M2012" t="s">
        <v>10</v>
      </c>
      <c r="N2012" t="s">
        <v>10940</v>
      </c>
      <c r="Q2012" t="s">
        <v>8992</v>
      </c>
      <c r="R2012" t="b">
        <v>1</v>
      </c>
      <c r="S2012" s="2">
        <v>41827</v>
      </c>
    </row>
    <row r="2013" spans="11:22" x14ac:dyDescent="0.35">
      <c r="K2013" s="8" t="s">
        <v>10946</v>
      </c>
      <c r="L2013" t="s">
        <v>528</v>
      </c>
      <c r="M2013" t="s">
        <v>10</v>
      </c>
      <c r="N2013" t="s">
        <v>10946</v>
      </c>
      <c r="Q2013" t="s">
        <v>8992</v>
      </c>
      <c r="R2013" t="b">
        <v>1</v>
      </c>
      <c r="S2013" s="2">
        <v>41827</v>
      </c>
    </row>
    <row r="2014" spans="11:22" x14ac:dyDescent="0.35">
      <c r="K2014" s="8" t="s">
        <v>10963</v>
      </c>
      <c r="L2014" t="s">
        <v>10964</v>
      </c>
      <c r="M2014" t="s">
        <v>10</v>
      </c>
      <c r="N2014" t="s">
        <v>10963</v>
      </c>
      <c r="Q2014" t="s">
        <v>8992</v>
      </c>
      <c r="R2014" t="b">
        <v>1</v>
      </c>
      <c r="S2014" s="2">
        <v>41827</v>
      </c>
    </row>
    <row r="2015" spans="11:22" x14ac:dyDescent="0.35">
      <c r="K2015" s="8" t="s">
        <v>10960</v>
      </c>
      <c r="L2015" t="s">
        <v>555</v>
      </c>
      <c r="M2015" t="s">
        <v>10</v>
      </c>
      <c r="N2015" t="s">
        <v>10960</v>
      </c>
      <c r="Q2015" t="s">
        <v>8992</v>
      </c>
      <c r="R2015" t="b">
        <v>1</v>
      </c>
      <c r="S2015" s="2">
        <v>41827</v>
      </c>
    </row>
    <row r="2016" spans="11:22" x14ac:dyDescent="0.35">
      <c r="K2016" s="8" t="s">
        <v>10787</v>
      </c>
      <c r="L2016" t="s">
        <v>10788</v>
      </c>
      <c r="M2016" t="s">
        <v>10</v>
      </c>
      <c r="N2016" t="s">
        <v>10787</v>
      </c>
      <c r="Q2016" t="s">
        <v>8992</v>
      </c>
      <c r="R2016" t="b">
        <v>1</v>
      </c>
      <c r="S2016" s="2">
        <v>41827</v>
      </c>
    </row>
    <row r="2017" spans="11:19" x14ac:dyDescent="0.35">
      <c r="K2017" s="8" t="s">
        <v>10892</v>
      </c>
      <c r="L2017" t="s">
        <v>10893</v>
      </c>
      <c r="M2017" t="s">
        <v>10</v>
      </c>
      <c r="N2017" t="s">
        <v>10892</v>
      </c>
      <c r="Q2017" t="s">
        <v>8992</v>
      </c>
      <c r="R2017" t="b">
        <v>1</v>
      </c>
      <c r="S2017" s="2">
        <v>41827</v>
      </c>
    </row>
    <row r="2018" spans="11:19" x14ac:dyDescent="0.35">
      <c r="K2018" s="8" t="s">
        <v>10876</v>
      </c>
      <c r="L2018" t="s">
        <v>10877</v>
      </c>
      <c r="M2018" t="s">
        <v>10</v>
      </c>
      <c r="N2018" t="s">
        <v>10876</v>
      </c>
      <c r="Q2018" t="s">
        <v>8992</v>
      </c>
      <c r="R2018" t="b">
        <v>1</v>
      </c>
      <c r="S2018" s="2">
        <v>41827</v>
      </c>
    </row>
    <row r="2019" spans="11:19" x14ac:dyDescent="0.35">
      <c r="K2019" s="7" t="s">
        <v>11322</v>
      </c>
      <c r="L2019" t="s">
        <v>8978</v>
      </c>
      <c r="M2019" t="s">
        <v>10</v>
      </c>
      <c r="N2019" t="s">
        <v>11322</v>
      </c>
      <c r="P2019" t="s">
        <v>8991</v>
      </c>
      <c r="Q2019" t="s">
        <v>8992</v>
      </c>
      <c r="R2019" t="b">
        <v>1</v>
      </c>
      <c r="S2019" s="2">
        <v>42277</v>
      </c>
    </row>
    <row r="2020" spans="11:19" x14ac:dyDescent="0.35">
      <c r="K2020" s="8" t="s">
        <v>11323</v>
      </c>
      <c r="L2020" t="s">
        <v>8980</v>
      </c>
      <c r="M2020" t="s">
        <v>10</v>
      </c>
      <c r="N2020" t="s">
        <v>11323</v>
      </c>
      <c r="Q2020" t="s">
        <v>8992</v>
      </c>
      <c r="R2020" t="b">
        <v>1</v>
      </c>
      <c r="S2020" s="2">
        <v>42277</v>
      </c>
    </row>
    <row r="2021" spans="11:19" x14ac:dyDescent="0.35">
      <c r="K2021" s="8" t="s">
        <v>11324</v>
      </c>
      <c r="L2021" t="s">
        <v>8982</v>
      </c>
      <c r="M2021" t="s">
        <v>10</v>
      </c>
      <c r="N2021" t="s">
        <v>11324</v>
      </c>
      <c r="Q2021" t="s">
        <v>8992</v>
      </c>
      <c r="R2021" t="b">
        <v>1</v>
      </c>
      <c r="S2021" s="2">
        <v>42277</v>
      </c>
    </row>
    <row r="2022" spans="11:19" x14ac:dyDescent="0.35">
      <c r="K2022" s="8" t="s">
        <v>11325</v>
      </c>
      <c r="L2022" t="s">
        <v>8984</v>
      </c>
      <c r="M2022" t="s">
        <v>10</v>
      </c>
      <c r="N2022" t="s">
        <v>11325</v>
      </c>
      <c r="Q2022" t="s">
        <v>8992</v>
      </c>
      <c r="R2022" t="b">
        <v>1</v>
      </c>
      <c r="S2022" s="2">
        <v>42277</v>
      </c>
    </row>
    <row r="2023" spans="11:19" x14ac:dyDescent="0.35">
      <c r="K2023" s="8" t="s">
        <v>11326</v>
      </c>
      <c r="L2023" t="s">
        <v>8986</v>
      </c>
      <c r="M2023" t="s">
        <v>10</v>
      </c>
      <c r="N2023" t="s">
        <v>11326</v>
      </c>
      <c r="Q2023" t="s">
        <v>8992</v>
      </c>
      <c r="R2023" t="b">
        <v>1</v>
      </c>
      <c r="S2023" s="2">
        <v>42277</v>
      </c>
    </row>
    <row r="2024" spans="11:19" x14ac:dyDescent="0.35">
      <c r="K2024" s="8" t="s">
        <v>11316</v>
      </c>
      <c r="L2024" t="s">
        <v>8966</v>
      </c>
      <c r="M2024" t="s">
        <v>10</v>
      </c>
      <c r="N2024" t="s">
        <v>11316</v>
      </c>
      <c r="Q2024" t="s">
        <v>8992</v>
      </c>
      <c r="R2024" t="b">
        <v>1</v>
      </c>
      <c r="S2024" s="2">
        <v>41827</v>
      </c>
    </row>
    <row r="2025" spans="11:19" x14ac:dyDescent="0.35">
      <c r="K2025" s="8" t="s">
        <v>11051</v>
      </c>
      <c r="L2025" t="s">
        <v>8732</v>
      </c>
      <c r="M2025" t="s">
        <v>10</v>
      </c>
      <c r="N2025" t="s">
        <v>11051</v>
      </c>
      <c r="Q2025" t="s">
        <v>8992</v>
      </c>
      <c r="R2025" t="b">
        <v>1</v>
      </c>
      <c r="S2025" s="2">
        <v>41827</v>
      </c>
    </row>
    <row r="2026" spans="11:19" x14ac:dyDescent="0.35">
      <c r="K2026" s="8" t="s">
        <v>11291</v>
      </c>
      <c r="L2026" t="s">
        <v>1192</v>
      </c>
      <c r="M2026" t="s">
        <v>10</v>
      </c>
      <c r="N2026" t="s">
        <v>11291</v>
      </c>
      <c r="Q2026" t="s">
        <v>8992</v>
      </c>
      <c r="R2026" t="b">
        <v>1</v>
      </c>
      <c r="S2026" s="2">
        <v>41827</v>
      </c>
    </row>
    <row r="2027" spans="11:19" x14ac:dyDescent="0.35">
      <c r="K2027" s="8" t="s">
        <v>11101</v>
      </c>
      <c r="L2027" t="s">
        <v>8851</v>
      </c>
      <c r="M2027" t="s">
        <v>10</v>
      </c>
      <c r="N2027" t="s">
        <v>11101</v>
      </c>
      <c r="Q2027" t="s">
        <v>8992</v>
      </c>
      <c r="R2027" t="b">
        <v>1</v>
      </c>
      <c r="S2027" s="2">
        <v>41827</v>
      </c>
    </row>
    <row r="2028" spans="11:19" x14ac:dyDescent="0.35">
      <c r="K2028" s="8" t="s">
        <v>11097</v>
      </c>
      <c r="L2028" t="s">
        <v>8842</v>
      </c>
      <c r="M2028" t="s">
        <v>10</v>
      </c>
      <c r="N2028" t="s">
        <v>11097</v>
      </c>
      <c r="Q2028" t="s">
        <v>8992</v>
      </c>
      <c r="R2028" t="b">
        <v>1</v>
      </c>
      <c r="S2028" s="2">
        <v>41827</v>
      </c>
    </row>
    <row r="2029" spans="11:19" x14ac:dyDescent="0.35">
      <c r="K2029" s="8" t="s">
        <v>11293</v>
      </c>
      <c r="L2029" t="s">
        <v>8904</v>
      </c>
      <c r="M2029" t="s">
        <v>10</v>
      </c>
      <c r="N2029" t="s">
        <v>11293</v>
      </c>
      <c r="Q2029" t="s">
        <v>8992</v>
      </c>
      <c r="R2029" t="b">
        <v>1</v>
      </c>
      <c r="S2029" s="2">
        <v>41827</v>
      </c>
    </row>
    <row r="2030" spans="11:19" x14ac:dyDescent="0.35">
      <c r="K2030" s="8" t="s">
        <v>11098</v>
      </c>
      <c r="L2030" t="s">
        <v>8845</v>
      </c>
      <c r="M2030" t="s">
        <v>10</v>
      </c>
      <c r="N2030" t="s">
        <v>11098</v>
      </c>
      <c r="Q2030" t="s">
        <v>8992</v>
      </c>
      <c r="R2030" t="b">
        <v>1</v>
      </c>
      <c r="S2030" s="2">
        <v>41827</v>
      </c>
    </row>
    <row r="2031" spans="11:19" x14ac:dyDescent="0.35">
      <c r="K2031" s="8" t="s">
        <v>11305</v>
      </c>
      <c r="L2031" t="s">
        <v>8945</v>
      </c>
      <c r="M2031" t="s">
        <v>10</v>
      </c>
      <c r="N2031" t="s">
        <v>11305</v>
      </c>
      <c r="Q2031" t="s">
        <v>8992</v>
      </c>
      <c r="R2031" t="b">
        <v>1</v>
      </c>
      <c r="S2031" s="2">
        <v>41827</v>
      </c>
    </row>
    <row r="2032" spans="11:19" x14ac:dyDescent="0.35">
      <c r="K2032" s="8" t="s">
        <v>11062</v>
      </c>
      <c r="L2032" t="s">
        <v>8754</v>
      </c>
      <c r="M2032" t="s">
        <v>10</v>
      </c>
      <c r="N2032" t="s">
        <v>11062</v>
      </c>
      <c r="Q2032" t="s">
        <v>8992</v>
      </c>
      <c r="R2032" t="b">
        <v>1</v>
      </c>
      <c r="S2032" s="2">
        <v>41827</v>
      </c>
    </row>
    <row r="2033" spans="11:22" x14ac:dyDescent="0.35">
      <c r="K2033" s="8" t="s">
        <v>11099</v>
      </c>
      <c r="L2033" t="s">
        <v>8847</v>
      </c>
      <c r="M2033" t="s">
        <v>10</v>
      </c>
      <c r="N2033" t="s">
        <v>11099</v>
      </c>
      <c r="Q2033" t="s">
        <v>8992</v>
      </c>
      <c r="R2033" t="b">
        <v>1</v>
      </c>
      <c r="S2033" s="2">
        <v>41827</v>
      </c>
    </row>
    <row r="2034" spans="11:22" x14ac:dyDescent="0.35">
      <c r="K2034" s="8" t="s">
        <v>11096</v>
      </c>
      <c r="L2034" t="s">
        <v>8840</v>
      </c>
      <c r="M2034" t="s">
        <v>10</v>
      </c>
      <c r="N2034" t="s">
        <v>11096</v>
      </c>
      <c r="Q2034" t="s">
        <v>8992</v>
      </c>
      <c r="R2034" t="b">
        <v>1</v>
      </c>
      <c r="S2034" s="2">
        <v>41827</v>
      </c>
    </row>
    <row r="2035" spans="11:22" x14ac:dyDescent="0.35">
      <c r="K2035" s="8" t="s">
        <v>11292</v>
      </c>
      <c r="L2035" t="s">
        <v>8902</v>
      </c>
      <c r="M2035" t="s">
        <v>10</v>
      </c>
      <c r="N2035" t="s">
        <v>11292</v>
      </c>
      <c r="Q2035" t="s">
        <v>8992</v>
      </c>
      <c r="R2035" t="b">
        <v>1</v>
      </c>
      <c r="S2035" s="2">
        <v>41827</v>
      </c>
    </row>
    <row r="2036" spans="11:22" x14ac:dyDescent="0.35">
      <c r="K2036" s="8" t="s">
        <v>11094</v>
      </c>
      <c r="L2036" t="s">
        <v>8836</v>
      </c>
      <c r="M2036" t="s">
        <v>10</v>
      </c>
      <c r="N2036" t="s">
        <v>11094</v>
      </c>
      <c r="Q2036" t="s">
        <v>8992</v>
      </c>
      <c r="R2036" t="b">
        <v>1</v>
      </c>
      <c r="S2036" s="2">
        <v>41827</v>
      </c>
    </row>
    <row r="2037" spans="11:22" x14ac:dyDescent="0.35">
      <c r="K2037" s="8" t="s">
        <v>11297</v>
      </c>
      <c r="L2037" t="s">
        <v>8928</v>
      </c>
      <c r="M2037" t="s">
        <v>10</v>
      </c>
      <c r="N2037" t="s">
        <v>11297</v>
      </c>
      <c r="Q2037" t="s">
        <v>8992</v>
      </c>
      <c r="R2037" t="b">
        <v>1</v>
      </c>
      <c r="S2037" s="2">
        <v>41827</v>
      </c>
    </row>
    <row r="2038" spans="11:22" x14ac:dyDescent="0.35">
      <c r="K2038" t="s">
        <v>11348</v>
      </c>
      <c r="M2038" t="s">
        <v>10</v>
      </c>
      <c r="S2038" s="2">
        <v>42277</v>
      </c>
      <c r="V2038" s="2">
        <v>46203</v>
      </c>
    </row>
    <row r="2039" spans="11:22" x14ac:dyDescent="0.35">
      <c r="K2039" s="6" t="s">
        <v>11029</v>
      </c>
      <c r="L2039" t="s">
        <v>1116</v>
      </c>
      <c r="M2039" t="s">
        <v>10</v>
      </c>
      <c r="N2039" t="s">
        <v>11029</v>
      </c>
      <c r="P2039" t="s">
        <v>8991</v>
      </c>
      <c r="Q2039" t="s">
        <v>42</v>
      </c>
      <c r="R2039" t="b">
        <v>1</v>
      </c>
      <c r="S2039" s="2">
        <v>41827</v>
      </c>
    </row>
    <row r="2040" spans="11:22" x14ac:dyDescent="0.35">
      <c r="K2040" s="7" t="s">
        <v>11031</v>
      </c>
      <c r="L2040" t="s">
        <v>8690</v>
      </c>
      <c r="M2040" t="s">
        <v>10</v>
      </c>
      <c r="N2040" t="s">
        <v>11031</v>
      </c>
      <c r="P2040" t="s">
        <v>8991</v>
      </c>
      <c r="Q2040" t="s">
        <v>8992</v>
      </c>
      <c r="R2040" t="b">
        <v>1</v>
      </c>
      <c r="S2040" s="2">
        <v>42277</v>
      </c>
      <c r="V2040" s="2">
        <v>42566</v>
      </c>
    </row>
    <row r="2041" spans="11:22" x14ac:dyDescent="0.35">
      <c r="K2041" s="8" t="s">
        <v>10676</v>
      </c>
      <c r="L2041" t="s">
        <v>177</v>
      </c>
      <c r="M2041" t="s">
        <v>10</v>
      </c>
      <c r="N2041" t="s">
        <v>10676</v>
      </c>
      <c r="Q2041" t="s">
        <v>8992</v>
      </c>
      <c r="R2041" t="b">
        <v>1</v>
      </c>
      <c r="S2041" s="2">
        <v>41827</v>
      </c>
    </row>
    <row r="2042" spans="11:22" x14ac:dyDescent="0.35">
      <c r="K2042" s="8" t="s">
        <v>10688</v>
      </c>
      <c r="L2042" t="s">
        <v>188</v>
      </c>
      <c r="M2042" t="s">
        <v>10</v>
      </c>
      <c r="N2042" t="s">
        <v>10688</v>
      </c>
      <c r="Q2042" t="s">
        <v>8992</v>
      </c>
      <c r="R2042" t="b">
        <v>1</v>
      </c>
      <c r="S2042" s="2">
        <v>41827</v>
      </c>
    </row>
    <row r="2043" spans="11:22" x14ac:dyDescent="0.35">
      <c r="K2043" s="8" t="s">
        <v>10691</v>
      </c>
      <c r="L2043" t="s">
        <v>10692</v>
      </c>
      <c r="M2043" t="s">
        <v>10</v>
      </c>
      <c r="N2043" t="s">
        <v>10691</v>
      </c>
      <c r="Q2043" t="s">
        <v>8992</v>
      </c>
      <c r="R2043" t="b">
        <v>1</v>
      </c>
      <c r="S2043" s="2">
        <v>41827</v>
      </c>
    </row>
    <row r="2044" spans="11:22" x14ac:dyDescent="0.35">
      <c r="K2044" s="8" t="s">
        <v>10737</v>
      </c>
      <c r="L2044" t="s">
        <v>234</v>
      </c>
      <c r="M2044" t="s">
        <v>10</v>
      </c>
      <c r="N2044" t="s">
        <v>10737</v>
      </c>
      <c r="Q2044" t="s">
        <v>8992</v>
      </c>
      <c r="R2044" t="b">
        <v>1</v>
      </c>
      <c r="S2044" s="2">
        <v>41827</v>
      </c>
      <c r="V2044" s="2">
        <v>42931</v>
      </c>
    </row>
    <row r="2045" spans="11:22" x14ac:dyDescent="0.35">
      <c r="K2045" s="8" t="s">
        <v>10741</v>
      </c>
      <c r="L2045" t="s">
        <v>10742</v>
      </c>
      <c r="M2045" t="s">
        <v>10</v>
      </c>
      <c r="N2045" t="s">
        <v>10741</v>
      </c>
      <c r="Q2045" t="s">
        <v>8992</v>
      </c>
      <c r="R2045" t="b">
        <v>1</v>
      </c>
    </row>
    <row r="2046" spans="11:22" x14ac:dyDescent="0.35">
      <c r="K2046" s="8" t="s">
        <v>10758</v>
      </c>
      <c r="L2046" t="s">
        <v>292</v>
      </c>
      <c r="M2046" t="s">
        <v>10</v>
      </c>
      <c r="N2046" t="s">
        <v>10758</v>
      </c>
      <c r="Q2046" t="s">
        <v>8992</v>
      </c>
      <c r="R2046" t="b">
        <v>1</v>
      </c>
    </row>
    <row r="2047" spans="11:22" x14ac:dyDescent="0.35">
      <c r="K2047" s="8" t="s">
        <v>10866</v>
      </c>
      <c r="L2047" t="s">
        <v>10867</v>
      </c>
      <c r="M2047" t="s">
        <v>10</v>
      </c>
      <c r="N2047" t="s">
        <v>10866</v>
      </c>
      <c r="Q2047" t="s">
        <v>8992</v>
      </c>
      <c r="R2047" t="b">
        <v>1</v>
      </c>
    </row>
    <row r="2048" spans="11:22" x14ac:dyDescent="0.35">
      <c r="K2048" s="8" t="s">
        <v>11295</v>
      </c>
      <c r="L2048" t="s">
        <v>8908</v>
      </c>
      <c r="M2048" t="s">
        <v>10</v>
      </c>
      <c r="N2048" t="s">
        <v>11295</v>
      </c>
      <c r="Q2048" t="s">
        <v>8992</v>
      </c>
      <c r="R2048" t="b">
        <v>1</v>
      </c>
      <c r="S2048" s="2">
        <v>41827</v>
      </c>
      <c r="V2048" s="2">
        <v>42277</v>
      </c>
    </row>
    <row r="2049" spans="11:22" x14ac:dyDescent="0.35">
      <c r="K2049" s="8" t="s">
        <v>11307</v>
      </c>
      <c r="L2049" t="s">
        <v>8949</v>
      </c>
      <c r="M2049" t="s">
        <v>10</v>
      </c>
      <c r="N2049" t="s">
        <v>11307</v>
      </c>
      <c r="Q2049" t="s">
        <v>8992</v>
      </c>
      <c r="R2049" t="b">
        <v>1</v>
      </c>
      <c r="S2049" s="2">
        <v>42277</v>
      </c>
    </row>
    <row r="2050" spans="11:22" x14ac:dyDescent="0.35">
      <c r="K2050" s="8" t="s">
        <v>10738</v>
      </c>
      <c r="L2050" t="s">
        <v>242</v>
      </c>
      <c r="M2050" t="s">
        <v>10</v>
      </c>
      <c r="N2050" t="s">
        <v>10738</v>
      </c>
      <c r="Q2050" t="s">
        <v>8992</v>
      </c>
      <c r="R2050" t="b">
        <v>1</v>
      </c>
      <c r="S2050" s="2">
        <v>41827</v>
      </c>
    </row>
    <row r="2051" spans="11:22" x14ac:dyDescent="0.35">
      <c r="K2051" s="8" t="s">
        <v>10916</v>
      </c>
      <c r="L2051" t="s">
        <v>10917</v>
      </c>
      <c r="M2051" t="s">
        <v>10</v>
      </c>
      <c r="N2051" t="s">
        <v>10916</v>
      </c>
      <c r="Q2051" t="s">
        <v>8992</v>
      </c>
      <c r="R2051" t="b">
        <v>1</v>
      </c>
    </row>
    <row r="2052" spans="11:22" x14ac:dyDescent="0.35">
      <c r="K2052" s="8" t="s">
        <v>10918</v>
      </c>
      <c r="L2052" t="s">
        <v>10919</v>
      </c>
      <c r="M2052" t="s">
        <v>10</v>
      </c>
      <c r="N2052" t="s">
        <v>10918</v>
      </c>
      <c r="Q2052" t="s">
        <v>8992</v>
      </c>
      <c r="R2052" t="b">
        <v>1</v>
      </c>
    </row>
    <row r="2053" spans="11:22" x14ac:dyDescent="0.35">
      <c r="K2053" s="8" t="s">
        <v>10812</v>
      </c>
      <c r="L2053" t="s">
        <v>10813</v>
      </c>
      <c r="M2053" t="s">
        <v>10</v>
      </c>
      <c r="N2053" t="s">
        <v>10812</v>
      </c>
      <c r="Q2053" t="s">
        <v>8992</v>
      </c>
      <c r="R2053" t="b">
        <v>1</v>
      </c>
      <c r="S2053" s="2">
        <v>41827</v>
      </c>
    </row>
    <row r="2054" spans="11:22" x14ac:dyDescent="0.35">
      <c r="K2054" s="8" t="s">
        <v>10815</v>
      </c>
      <c r="L2054" t="s">
        <v>10816</v>
      </c>
      <c r="M2054" t="s">
        <v>10</v>
      </c>
      <c r="N2054" t="s">
        <v>10815</v>
      </c>
      <c r="Q2054" t="s">
        <v>8992</v>
      </c>
      <c r="R2054" t="b">
        <v>1</v>
      </c>
    </row>
    <row r="2055" spans="11:22" x14ac:dyDescent="0.35">
      <c r="K2055" s="8" t="s">
        <v>11085</v>
      </c>
      <c r="L2055" t="s">
        <v>8817</v>
      </c>
      <c r="M2055" t="s">
        <v>10</v>
      </c>
      <c r="N2055" t="s">
        <v>11085</v>
      </c>
      <c r="Q2055" t="s">
        <v>8992</v>
      </c>
      <c r="R2055" t="b">
        <v>1</v>
      </c>
      <c r="S2055" s="2">
        <v>41827</v>
      </c>
      <c r="V2055" s="2">
        <v>42277</v>
      </c>
    </row>
    <row r="2056" spans="11:22" x14ac:dyDescent="0.35">
      <c r="K2056" s="8" t="s">
        <v>10935</v>
      </c>
      <c r="L2056" t="s">
        <v>479</v>
      </c>
      <c r="M2056" t="s">
        <v>10</v>
      </c>
      <c r="N2056" t="s">
        <v>10935</v>
      </c>
      <c r="Q2056" t="s">
        <v>8992</v>
      </c>
      <c r="R2056" t="b">
        <v>1</v>
      </c>
      <c r="S2056" s="2">
        <v>41827</v>
      </c>
    </row>
    <row r="2057" spans="11:22" x14ac:dyDescent="0.35">
      <c r="K2057" s="8" t="s">
        <v>10946</v>
      </c>
      <c r="L2057" t="s">
        <v>528</v>
      </c>
      <c r="M2057" t="s">
        <v>10</v>
      </c>
      <c r="N2057" t="s">
        <v>10946</v>
      </c>
      <c r="Q2057" t="s">
        <v>8992</v>
      </c>
      <c r="R2057" t="b">
        <v>1</v>
      </c>
      <c r="S2057" s="2">
        <v>41827</v>
      </c>
    </row>
    <row r="2058" spans="11:22" x14ac:dyDescent="0.35">
      <c r="K2058" s="8" t="s">
        <v>10963</v>
      </c>
      <c r="L2058" t="s">
        <v>10964</v>
      </c>
      <c r="M2058" t="s">
        <v>10</v>
      </c>
      <c r="N2058" t="s">
        <v>10963</v>
      </c>
      <c r="Q2058" t="s">
        <v>8992</v>
      </c>
      <c r="R2058" t="b">
        <v>1</v>
      </c>
      <c r="S2058" s="2">
        <v>41827</v>
      </c>
    </row>
    <row r="2059" spans="11:22" x14ac:dyDescent="0.35">
      <c r="K2059" s="8" t="s">
        <v>10960</v>
      </c>
      <c r="L2059" t="s">
        <v>555</v>
      </c>
      <c r="M2059" t="s">
        <v>10</v>
      </c>
      <c r="N2059" t="s">
        <v>10960</v>
      </c>
      <c r="Q2059" t="s">
        <v>8992</v>
      </c>
      <c r="R2059" t="b">
        <v>1</v>
      </c>
      <c r="S2059" s="2">
        <v>41827</v>
      </c>
    </row>
    <row r="2060" spans="11:22" x14ac:dyDescent="0.35">
      <c r="K2060" s="8" t="s">
        <v>10956</v>
      </c>
      <c r="L2060" t="s">
        <v>124</v>
      </c>
      <c r="M2060" t="s">
        <v>10</v>
      </c>
      <c r="N2060" t="s">
        <v>10956</v>
      </c>
      <c r="Q2060" t="s">
        <v>8992</v>
      </c>
      <c r="R2060" t="b">
        <v>1</v>
      </c>
    </row>
    <row r="2061" spans="11:22" x14ac:dyDescent="0.35">
      <c r="K2061" s="8" t="s">
        <v>10767</v>
      </c>
      <c r="L2061" t="s">
        <v>10768</v>
      </c>
      <c r="M2061" t="s">
        <v>10</v>
      </c>
      <c r="N2061" t="s">
        <v>10767</v>
      </c>
      <c r="Q2061" t="s">
        <v>8992</v>
      </c>
      <c r="R2061" t="b">
        <v>1</v>
      </c>
      <c r="S2061" s="2">
        <v>41827</v>
      </c>
    </row>
    <row r="2062" spans="11:22" x14ac:dyDescent="0.35">
      <c r="K2062" s="7" t="s">
        <v>11032</v>
      </c>
      <c r="L2062" t="s">
        <v>8692</v>
      </c>
      <c r="M2062" t="s">
        <v>10</v>
      </c>
      <c r="N2062" t="s">
        <v>11032</v>
      </c>
      <c r="P2062" t="s">
        <v>8991</v>
      </c>
      <c r="Q2062" t="s">
        <v>8992</v>
      </c>
      <c r="R2062" t="b">
        <v>1</v>
      </c>
      <c r="S2062" s="2">
        <v>42277</v>
      </c>
    </row>
    <row r="2063" spans="11:22" x14ac:dyDescent="0.35">
      <c r="K2063" s="8" t="s">
        <v>11033</v>
      </c>
      <c r="L2063" t="s">
        <v>8694</v>
      </c>
      <c r="M2063" t="s">
        <v>10</v>
      </c>
      <c r="N2063" t="s">
        <v>11033</v>
      </c>
      <c r="Q2063" t="s">
        <v>8992</v>
      </c>
      <c r="R2063" t="b">
        <v>1</v>
      </c>
      <c r="S2063" s="2">
        <v>42277</v>
      </c>
    </row>
    <row r="2064" spans="11:22" x14ac:dyDescent="0.35">
      <c r="K2064" s="8" t="s">
        <v>11034</v>
      </c>
      <c r="L2064" t="s">
        <v>8696</v>
      </c>
      <c r="M2064" t="s">
        <v>10</v>
      </c>
      <c r="N2064" t="s">
        <v>11034</v>
      </c>
      <c r="Q2064" t="s">
        <v>8992</v>
      </c>
      <c r="R2064" t="b">
        <v>1</v>
      </c>
      <c r="S2064" s="2">
        <v>42277</v>
      </c>
    </row>
    <row r="2065" spans="11:19" x14ac:dyDescent="0.35">
      <c r="K2065" s="8" t="s">
        <v>11035</v>
      </c>
      <c r="L2065" t="s">
        <v>8698</v>
      </c>
      <c r="M2065" t="s">
        <v>10</v>
      </c>
      <c r="N2065" t="s">
        <v>11035</v>
      </c>
      <c r="Q2065" t="s">
        <v>8992</v>
      </c>
      <c r="R2065" t="b">
        <v>1</v>
      </c>
      <c r="S2065" s="2">
        <v>42277</v>
      </c>
    </row>
    <row r="2066" spans="11:19" x14ac:dyDescent="0.35">
      <c r="K2066" s="8" t="s">
        <v>11036</v>
      </c>
      <c r="L2066" t="s">
        <v>8700</v>
      </c>
      <c r="M2066" t="s">
        <v>10</v>
      </c>
      <c r="N2066" t="s">
        <v>11036</v>
      </c>
      <c r="Q2066" t="s">
        <v>8992</v>
      </c>
      <c r="R2066" t="b">
        <v>1</v>
      </c>
      <c r="S2066" s="2">
        <v>42277</v>
      </c>
    </row>
    <row r="2067" spans="11:19" x14ac:dyDescent="0.35">
      <c r="K2067" s="8" t="s">
        <v>11316</v>
      </c>
      <c r="L2067" t="s">
        <v>8966</v>
      </c>
      <c r="M2067" t="s">
        <v>10</v>
      </c>
      <c r="N2067" t="s">
        <v>11316</v>
      </c>
      <c r="Q2067" t="s">
        <v>8992</v>
      </c>
      <c r="R2067" t="b">
        <v>1</v>
      </c>
      <c r="S2067" s="2">
        <v>41827</v>
      </c>
    </row>
    <row r="2068" spans="11:19" x14ac:dyDescent="0.35">
      <c r="K2068" s="8" t="s">
        <v>11051</v>
      </c>
      <c r="L2068" t="s">
        <v>8732</v>
      </c>
      <c r="M2068" t="s">
        <v>10</v>
      </c>
      <c r="N2068" t="s">
        <v>11051</v>
      </c>
      <c r="Q2068" t="s">
        <v>8992</v>
      </c>
      <c r="R2068" t="b">
        <v>1</v>
      </c>
      <c r="S2068" s="2">
        <v>41827</v>
      </c>
    </row>
    <row r="2069" spans="11:19" x14ac:dyDescent="0.35">
      <c r="K2069" s="8" t="s">
        <v>11291</v>
      </c>
      <c r="L2069" t="s">
        <v>1192</v>
      </c>
      <c r="M2069" t="s">
        <v>10</v>
      </c>
      <c r="N2069" t="s">
        <v>11291</v>
      </c>
      <c r="Q2069" t="s">
        <v>8992</v>
      </c>
      <c r="R2069" t="b">
        <v>1</v>
      </c>
      <c r="S2069" s="2">
        <v>41827</v>
      </c>
    </row>
    <row r="2070" spans="11:19" x14ac:dyDescent="0.35">
      <c r="K2070" s="8" t="s">
        <v>11101</v>
      </c>
      <c r="L2070" t="s">
        <v>8851</v>
      </c>
      <c r="M2070" t="s">
        <v>10</v>
      </c>
      <c r="N2070" t="s">
        <v>11101</v>
      </c>
      <c r="Q2070" t="s">
        <v>8992</v>
      </c>
      <c r="R2070" t="b">
        <v>1</v>
      </c>
      <c r="S2070" s="2">
        <v>41827</v>
      </c>
    </row>
    <row r="2071" spans="11:19" x14ac:dyDescent="0.35">
      <c r="K2071" s="8" t="s">
        <v>11097</v>
      </c>
      <c r="L2071" t="s">
        <v>8842</v>
      </c>
      <c r="M2071" t="s">
        <v>10</v>
      </c>
      <c r="N2071" t="s">
        <v>11097</v>
      </c>
      <c r="Q2071" t="s">
        <v>8992</v>
      </c>
      <c r="R2071" t="b">
        <v>1</v>
      </c>
      <c r="S2071" s="2">
        <v>41827</v>
      </c>
    </row>
    <row r="2072" spans="11:19" x14ac:dyDescent="0.35">
      <c r="K2072" s="8" t="s">
        <v>11293</v>
      </c>
      <c r="L2072" t="s">
        <v>8904</v>
      </c>
      <c r="M2072" t="s">
        <v>10</v>
      </c>
      <c r="N2072" t="s">
        <v>11293</v>
      </c>
      <c r="Q2072" t="s">
        <v>8992</v>
      </c>
      <c r="R2072" t="b">
        <v>1</v>
      </c>
      <c r="S2072" s="2">
        <v>41827</v>
      </c>
    </row>
    <row r="2073" spans="11:19" x14ac:dyDescent="0.35">
      <c r="K2073" s="8" t="s">
        <v>11098</v>
      </c>
      <c r="L2073" t="s">
        <v>8845</v>
      </c>
      <c r="M2073" t="s">
        <v>10</v>
      </c>
      <c r="N2073" t="s">
        <v>11098</v>
      </c>
      <c r="Q2073" t="s">
        <v>8992</v>
      </c>
      <c r="R2073" t="b">
        <v>1</v>
      </c>
      <c r="S2073" s="2">
        <v>41827</v>
      </c>
    </row>
    <row r="2074" spans="11:19" x14ac:dyDescent="0.35">
      <c r="K2074" s="8" t="s">
        <v>11305</v>
      </c>
      <c r="L2074" t="s">
        <v>8945</v>
      </c>
      <c r="M2074" t="s">
        <v>10</v>
      </c>
      <c r="N2074" t="s">
        <v>11305</v>
      </c>
      <c r="Q2074" t="s">
        <v>8992</v>
      </c>
      <c r="R2074" t="b">
        <v>1</v>
      </c>
      <c r="S2074" s="2">
        <v>41827</v>
      </c>
    </row>
    <row r="2075" spans="11:19" x14ac:dyDescent="0.35">
      <c r="K2075" s="8" t="s">
        <v>11062</v>
      </c>
      <c r="L2075" t="s">
        <v>8754</v>
      </c>
      <c r="M2075" t="s">
        <v>10</v>
      </c>
      <c r="N2075" t="s">
        <v>11062</v>
      </c>
      <c r="Q2075" t="s">
        <v>8992</v>
      </c>
      <c r="R2075" t="b">
        <v>1</v>
      </c>
      <c r="S2075" s="2">
        <v>41827</v>
      </c>
    </row>
    <row r="2076" spans="11:19" x14ac:dyDescent="0.35">
      <c r="K2076" s="8" t="s">
        <v>11099</v>
      </c>
      <c r="L2076" t="s">
        <v>8847</v>
      </c>
      <c r="M2076" t="s">
        <v>10</v>
      </c>
      <c r="N2076" t="s">
        <v>11099</v>
      </c>
      <c r="Q2076" t="s">
        <v>8992</v>
      </c>
      <c r="R2076" t="b">
        <v>1</v>
      </c>
      <c r="S2076" s="2">
        <v>41827</v>
      </c>
    </row>
    <row r="2077" spans="11:19" x14ac:dyDescent="0.35">
      <c r="K2077" s="8" t="s">
        <v>11096</v>
      </c>
      <c r="L2077" t="s">
        <v>8840</v>
      </c>
      <c r="M2077" t="s">
        <v>10</v>
      </c>
      <c r="N2077" t="s">
        <v>11096</v>
      </c>
      <c r="Q2077" t="s">
        <v>8992</v>
      </c>
      <c r="R2077" t="b">
        <v>1</v>
      </c>
      <c r="S2077" s="2">
        <v>41827</v>
      </c>
    </row>
    <row r="2078" spans="11:19" x14ac:dyDescent="0.35">
      <c r="K2078" s="8" t="s">
        <v>11292</v>
      </c>
      <c r="L2078" t="s">
        <v>8902</v>
      </c>
      <c r="M2078" t="s">
        <v>10</v>
      </c>
      <c r="N2078" t="s">
        <v>11292</v>
      </c>
      <c r="Q2078" t="s">
        <v>8992</v>
      </c>
      <c r="R2078" t="b">
        <v>1</v>
      </c>
      <c r="S2078" s="2">
        <v>41827</v>
      </c>
    </row>
    <row r="2079" spans="11:19" x14ac:dyDescent="0.35">
      <c r="K2079" s="8" t="s">
        <v>11094</v>
      </c>
      <c r="L2079" t="s">
        <v>8836</v>
      </c>
      <c r="M2079" t="s">
        <v>10</v>
      </c>
      <c r="N2079" t="s">
        <v>11094</v>
      </c>
      <c r="Q2079" t="s">
        <v>8992</v>
      </c>
      <c r="R2079" t="b">
        <v>1</v>
      </c>
      <c r="S2079" s="2">
        <v>41827</v>
      </c>
    </row>
    <row r="2080" spans="11:19" x14ac:dyDescent="0.35">
      <c r="K2080" s="8" t="s">
        <v>11297</v>
      </c>
      <c r="L2080" t="s">
        <v>8928</v>
      </c>
      <c r="M2080" t="s">
        <v>10</v>
      </c>
      <c r="N2080" t="s">
        <v>11297</v>
      </c>
      <c r="Q2080" t="s">
        <v>8992</v>
      </c>
      <c r="R2080" t="b">
        <v>1</v>
      </c>
      <c r="S2080" s="2">
        <v>41827</v>
      </c>
    </row>
    <row r="2081" spans="11:22" x14ac:dyDescent="0.35">
      <c r="K2081" t="s">
        <v>11349</v>
      </c>
      <c r="M2081" t="s">
        <v>10</v>
      </c>
      <c r="S2081" s="2">
        <v>41827</v>
      </c>
    </row>
    <row r="2082" spans="11:22" x14ac:dyDescent="0.35">
      <c r="K2082" s="6" t="s">
        <v>11029</v>
      </c>
      <c r="L2082" t="s">
        <v>1116</v>
      </c>
      <c r="M2082" t="s">
        <v>10</v>
      </c>
      <c r="N2082" t="s">
        <v>11029</v>
      </c>
      <c r="P2082" t="s">
        <v>8991</v>
      </c>
      <c r="Q2082" t="s">
        <v>42</v>
      </c>
      <c r="R2082" t="b">
        <v>1</v>
      </c>
      <c r="S2082" s="2">
        <v>41827</v>
      </c>
    </row>
    <row r="2083" spans="11:22" x14ac:dyDescent="0.35">
      <c r="K2083" s="7" t="s">
        <v>11118</v>
      </c>
      <c r="L2083" t="s">
        <v>8884</v>
      </c>
      <c r="M2083" t="s">
        <v>10</v>
      </c>
      <c r="N2083" t="s">
        <v>11118</v>
      </c>
      <c r="P2083" t="s">
        <v>8991</v>
      </c>
      <c r="Q2083" t="s">
        <v>8992</v>
      </c>
      <c r="R2083" t="b">
        <v>1</v>
      </c>
      <c r="S2083" s="2">
        <v>41827</v>
      </c>
    </row>
    <row r="2084" spans="11:22" x14ac:dyDescent="0.35">
      <c r="K2084" s="8" t="s">
        <v>10588</v>
      </c>
      <c r="L2084" t="s">
        <v>8686</v>
      </c>
      <c r="M2084" t="s">
        <v>10</v>
      </c>
      <c r="N2084" t="s">
        <v>10588</v>
      </c>
      <c r="Q2084" t="s">
        <v>8992</v>
      </c>
      <c r="R2084" t="b">
        <v>1</v>
      </c>
      <c r="S2084" s="2">
        <v>41827</v>
      </c>
      <c r="U2084" s="2">
        <v>41639</v>
      </c>
    </row>
    <row r="2085" spans="11:22" x14ac:dyDescent="0.35">
      <c r="K2085" s="8" t="s">
        <v>10599</v>
      </c>
      <c r="L2085" t="s">
        <v>8802</v>
      </c>
      <c r="M2085" t="s">
        <v>10</v>
      </c>
      <c r="N2085" t="s">
        <v>10599</v>
      </c>
      <c r="Q2085" t="s">
        <v>8992</v>
      </c>
      <c r="R2085" t="b">
        <v>1</v>
      </c>
      <c r="S2085" s="2">
        <v>41827</v>
      </c>
      <c r="U2085" s="2">
        <v>41639</v>
      </c>
    </row>
    <row r="2086" spans="11:22" x14ac:dyDescent="0.35">
      <c r="K2086" s="8" t="s">
        <v>10610</v>
      </c>
      <c r="L2086" t="s">
        <v>1150</v>
      </c>
      <c r="M2086" t="s">
        <v>10</v>
      </c>
      <c r="N2086" t="s">
        <v>10610</v>
      </c>
      <c r="Q2086" t="s">
        <v>8992</v>
      </c>
      <c r="R2086" t="b">
        <v>1</v>
      </c>
      <c r="S2086" s="2">
        <v>41827</v>
      </c>
      <c r="U2086" s="2">
        <v>41639</v>
      </c>
    </row>
    <row r="2087" spans="11:22" x14ac:dyDescent="0.35">
      <c r="K2087" s="8" t="s">
        <v>10621</v>
      </c>
      <c r="L2087" t="s">
        <v>8864</v>
      </c>
      <c r="M2087" t="s">
        <v>10</v>
      </c>
      <c r="N2087" t="s">
        <v>10621</v>
      </c>
      <c r="Q2087" t="s">
        <v>8992</v>
      </c>
      <c r="R2087" t="b">
        <v>1</v>
      </c>
      <c r="S2087" s="2">
        <v>41827</v>
      </c>
      <c r="U2087" s="2">
        <v>41639</v>
      </c>
    </row>
    <row r="2088" spans="11:22" x14ac:dyDescent="0.35">
      <c r="K2088" s="8" t="s">
        <v>10625</v>
      </c>
      <c r="L2088" t="s">
        <v>8910</v>
      </c>
      <c r="M2088" t="s">
        <v>10</v>
      </c>
      <c r="N2088" t="s">
        <v>10625</v>
      </c>
      <c r="Q2088" t="s">
        <v>8992</v>
      </c>
      <c r="R2088" t="b">
        <v>1</v>
      </c>
      <c r="S2088" s="2">
        <v>41827</v>
      </c>
      <c r="U2088" s="2">
        <v>41639</v>
      </c>
    </row>
    <row r="2089" spans="11:22" x14ac:dyDescent="0.35">
      <c r="K2089" s="7" t="s">
        <v>11104</v>
      </c>
      <c r="L2089" t="s">
        <v>8857</v>
      </c>
      <c r="M2089" t="s">
        <v>10</v>
      </c>
      <c r="N2089" t="s">
        <v>11104</v>
      </c>
      <c r="Q2089" t="s">
        <v>8992</v>
      </c>
      <c r="R2089" t="b">
        <v>1</v>
      </c>
      <c r="S2089" s="2">
        <v>41827</v>
      </c>
      <c r="U2089" s="2">
        <v>42277</v>
      </c>
    </row>
    <row r="2090" spans="11:22" x14ac:dyDescent="0.35">
      <c r="K2090" t="s">
        <v>11350</v>
      </c>
      <c r="M2090" t="s">
        <v>10</v>
      </c>
      <c r="S2090" s="2">
        <v>42277</v>
      </c>
      <c r="V2090" s="2">
        <v>46203</v>
      </c>
    </row>
    <row r="2091" spans="11:22" x14ac:dyDescent="0.35">
      <c r="K2091" s="6" t="s">
        <v>11029</v>
      </c>
      <c r="L2091" t="s">
        <v>1116</v>
      </c>
      <c r="M2091" t="s">
        <v>10</v>
      </c>
      <c r="N2091" t="s">
        <v>11029</v>
      </c>
      <c r="P2091" t="s">
        <v>8991</v>
      </c>
      <c r="Q2091" t="s">
        <v>42</v>
      </c>
      <c r="R2091" t="b">
        <v>1</v>
      </c>
      <c r="S2091" s="2">
        <v>41827</v>
      </c>
    </row>
    <row r="2092" spans="11:22" x14ac:dyDescent="0.35">
      <c r="K2092" s="7" t="s">
        <v>11037</v>
      </c>
      <c r="L2092" t="s">
        <v>8702</v>
      </c>
      <c r="M2092" t="s">
        <v>10</v>
      </c>
      <c r="N2092" t="s">
        <v>11037</v>
      </c>
      <c r="P2092" t="s">
        <v>8991</v>
      </c>
      <c r="Q2092" t="s">
        <v>8992</v>
      </c>
      <c r="R2092" t="b">
        <v>1</v>
      </c>
      <c r="S2092" s="2">
        <v>42277</v>
      </c>
      <c r="V2092" s="2">
        <v>42566</v>
      </c>
    </row>
    <row r="2093" spans="11:22" x14ac:dyDescent="0.35">
      <c r="K2093" s="8" t="s">
        <v>10676</v>
      </c>
      <c r="L2093" t="s">
        <v>177</v>
      </c>
      <c r="M2093" t="s">
        <v>10</v>
      </c>
      <c r="N2093" t="s">
        <v>10676</v>
      </c>
      <c r="Q2093" t="s">
        <v>8992</v>
      </c>
      <c r="R2093" t="b">
        <v>1</v>
      </c>
      <c r="S2093" s="2">
        <v>41827</v>
      </c>
    </row>
    <row r="2094" spans="11:22" x14ac:dyDescent="0.35">
      <c r="K2094" s="8" t="s">
        <v>10688</v>
      </c>
      <c r="L2094" t="s">
        <v>188</v>
      </c>
      <c r="M2094" t="s">
        <v>10</v>
      </c>
      <c r="N2094" t="s">
        <v>10688</v>
      </c>
      <c r="Q2094" t="s">
        <v>8992</v>
      </c>
      <c r="R2094" t="b">
        <v>1</v>
      </c>
      <c r="S2094" s="2">
        <v>41827</v>
      </c>
    </row>
    <row r="2095" spans="11:22" x14ac:dyDescent="0.35">
      <c r="K2095" s="8" t="s">
        <v>11295</v>
      </c>
      <c r="L2095" t="s">
        <v>8908</v>
      </c>
      <c r="M2095" t="s">
        <v>10</v>
      </c>
      <c r="N2095" t="s">
        <v>11295</v>
      </c>
      <c r="Q2095" t="s">
        <v>8992</v>
      </c>
      <c r="R2095" t="b">
        <v>1</v>
      </c>
      <c r="S2095" s="2">
        <v>41827</v>
      </c>
      <c r="V2095" s="2">
        <v>42277</v>
      </c>
    </row>
    <row r="2096" spans="11:22" x14ac:dyDescent="0.35">
      <c r="K2096" s="8" t="s">
        <v>11307</v>
      </c>
      <c r="L2096" t="s">
        <v>8949</v>
      </c>
      <c r="M2096" t="s">
        <v>10</v>
      </c>
      <c r="N2096" t="s">
        <v>11307</v>
      </c>
      <c r="Q2096" t="s">
        <v>8992</v>
      </c>
      <c r="R2096" t="b">
        <v>1</v>
      </c>
      <c r="S2096" s="2">
        <v>42277</v>
      </c>
    </row>
    <row r="2097" spans="11:22" x14ac:dyDescent="0.35">
      <c r="K2097" s="8" t="s">
        <v>10738</v>
      </c>
      <c r="L2097" t="s">
        <v>242</v>
      </c>
      <c r="M2097" t="s">
        <v>10</v>
      </c>
      <c r="N2097" t="s">
        <v>10738</v>
      </c>
      <c r="Q2097" t="s">
        <v>8992</v>
      </c>
      <c r="R2097" t="b">
        <v>1</v>
      </c>
      <c r="S2097" s="2">
        <v>41827</v>
      </c>
    </row>
    <row r="2098" spans="11:22" x14ac:dyDescent="0.35">
      <c r="K2098" s="8" t="s">
        <v>10935</v>
      </c>
      <c r="L2098" t="s">
        <v>479</v>
      </c>
      <c r="M2098" t="s">
        <v>10</v>
      </c>
      <c r="N2098" t="s">
        <v>10935</v>
      </c>
      <c r="Q2098" t="s">
        <v>8992</v>
      </c>
      <c r="R2098" t="b">
        <v>1</v>
      </c>
    </row>
    <row r="2099" spans="11:22" x14ac:dyDescent="0.35">
      <c r="K2099" s="8" t="s">
        <v>11085</v>
      </c>
      <c r="L2099" t="s">
        <v>8817</v>
      </c>
      <c r="M2099" t="s">
        <v>10</v>
      </c>
      <c r="N2099" t="s">
        <v>11085</v>
      </c>
      <c r="Q2099" t="s">
        <v>8992</v>
      </c>
      <c r="R2099" t="b">
        <v>1</v>
      </c>
      <c r="S2099" s="2">
        <v>41827</v>
      </c>
      <c r="V2099" s="2">
        <v>42277</v>
      </c>
    </row>
    <row r="2100" spans="11:22" x14ac:dyDescent="0.35">
      <c r="K2100" s="8" t="s">
        <v>10866</v>
      </c>
      <c r="L2100" t="s">
        <v>10867</v>
      </c>
      <c r="M2100" t="s">
        <v>10</v>
      </c>
      <c r="N2100" t="s">
        <v>10866</v>
      </c>
      <c r="Q2100" t="s">
        <v>8992</v>
      </c>
      <c r="R2100" t="b">
        <v>1</v>
      </c>
      <c r="S2100" s="2">
        <v>41827</v>
      </c>
    </row>
    <row r="2101" spans="11:22" x14ac:dyDescent="0.35">
      <c r="K2101" s="8" t="s">
        <v>10916</v>
      </c>
      <c r="L2101" t="s">
        <v>10917</v>
      </c>
      <c r="M2101" t="s">
        <v>10</v>
      </c>
      <c r="N2101" t="s">
        <v>10916</v>
      </c>
      <c r="Q2101" t="s">
        <v>8992</v>
      </c>
      <c r="R2101" t="b">
        <v>1</v>
      </c>
      <c r="S2101" s="2">
        <v>41827</v>
      </c>
    </row>
    <row r="2102" spans="11:22" x14ac:dyDescent="0.35">
      <c r="K2102" s="8" t="s">
        <v>10754</v>
      </c>
      <c r="L2102" t="s">
        <v>278</v>
      </c>
      <c r="M2102" t="s">
        <v>10</v>
      </c>
      <c r="N2102" t="s">
        <v>10754</v>
      </c>
      <c r="Q2102" t="s">
        <v>8992</v>
      </c>
      <c r="R2102" t="b">
        <v>1</v>
      </c>
      <c r="S2102" s="2">
        <v>41827</v>
      </c>
    </row>
    <row r="2103" spans="11:22" x14ac:dyDescent="0.35">
      <c r="K2103" s="8" t="s">
        <v>10737</v>
      </c>
      <c r="L2103" t="s">
        <v>234</v>
      </c>
      <c r="M2103" t="s">
        <v>10</v>
      </c>
      <c r="N2103" t="s">
        <v>10737</v>
      </c>
      <c r="Q2103" t="s">
        <v>8992</v>
      </c>
      <c r="R2103" t="b">
        <v>1</v>
      </c>
      <c r="S2103" s="2">
        <v>41827</v>
      </c>
      <c r="V2103" s="2">
        <v>42931</v>
      </c>
    </row>
    <row r="2104" spans="11:22" x14ac:dyDescent="0.35">
      <c r="K2104" s="8" t="s">
        <v>10960</v>
      </c>
      <c r="L2104" t="s">
        <v>555</v>
      </c>
      <c r="M2104" t="s">
        <v>10</v>
      </c>
      <c r="N2104" t="s">
        <v>10960</v>
      </c>
      <c r="Q2104" t="s">
        <v>8992</v>
      </c>
      <c r="R2104" t="b">
        <v>1</v>
      </c>
      <c r="S2104" s="2">
        <v>41827</v>
      </c>
    </row>
    <row r="2105" spans="11:22" x14ac:dyDescent="0.35">
      <c r="K2105" s="7" t="s">
        <v>11038</v>
      </c>
      <c r="L2105" t="s">
        <v>8704</v>
      </c>
      <c r="M2105" t="s">
        <v>10</v>
      </c>
      <c r="N2105" t="s">
        <v>11038</v>
      </c>
      <c r="P2105" t="s">
        <v>8991</v>
      </c>
      <c r="Q2105" t="s">
        <v>8992</v>
      </c>
      <c r="R2105" t="b">
        <v>1</v>
      </c>
      <c r="S2105" s="2">
        <v>42277</v>
      </c>
    </row>
    <row r="2106" spans="11:22" x14ac:dyDescent="0.35">
      <c r="K2106" s="8" t="s">
        <v>11039</v>
      </c>
      <c r="L2106" t="s">
        <v>8706</v>
      </c>
      <c r="M2106" t="s">
        <v>10</v>
      </c>
      <c r="N2106" t="s">
        <v>11039</v>
      </c>
      <c r="Q2106" t="s">
        <v>8992</v>
      </c>
      <c r="R2106" t="b">
        <v>1</v>
      </c>
      <c r="S2106" s="2">
        <v>42277</v>
      </c>
    </row>
    <row r="2107" spans="11:22" x14ac:dyDescent="0.35">
      <c r="K2107" s="8" t="s">
        <v>11040</v>
      </c>
      <c r="L2107" t="s">
        <v>8708</v>
      </c>
      <c r="M2107" t="s">
        <v>10</v>
      </c>
      <c r="N2107" t="s">
        <v>11040</v>
      </c>
      <c r="Q2107" t="s">
        <v>8992</v>
      </c>
      <c r="R2107" t="b">
        <v>1</v>
      </c>
      <c r="S2107" s="2">
        <v>42277</v>
      </c>
    </row>
    <row r="2108" spans="11:22" x14ac:dyDescent="0.35">
      <c r="K2108" s="8" t="s">
        <v>11041</v>
      </c>
      <c r="L2108" t="s">
        <v>8712</v>
      </c>
      <c r="M2108" t="s">
        <v>10</v>
      </c>
      <c r="N2108" t="s">
        <v>11041</v>
      </c>
      <c r="Q2108" t="s">
        <v>8992</v>
      </c>
      <c r="R2108" t="b">
        <v>1</v>
      </c>
      <c r="S2108" s="2">
        <v>42277</v>
      </c>
    </row>
    <row r="2109" spans="11:22" x14ac:dyDescent="0.35">
      <c r="K2109" s="8" t="s">
        <v>11042</v>
      </c>
      <c r="L2109" t="s">
        <v>8714</v>
      </c>
      <c r="M2109" t="s">
        <v>10</v>
      </c>
      <c r="N2109" t="s">
        <v>11042</v>
      </c>
      <c r="Q2109" t="s">
        <v>8992</v>
      </c>
      <c r="R2109" t="b">
        <v>1</v>
      </c>
      <c r="S2109" s="2">
        <v>42277</v>
      </c>
    </row>
    <row r="2110" spans="11:22" x14ac:dyDescent="0.35">
      <c r="K2110" s="8" t="s">
        <v>11316</v>
      </c>
      <c r="L2110" t="s">
        <v>8966</v>
      </c>
      <c r="M2110" t="s">
        <v>10</v>
      </c>
      <c r="N2110" t="s">
        <v>11316</v>
      </c>
      <c r="Q2110" t="s">
        <v>8992</v>
      </c>
      <c r="R2110" t="b">
        <v>1</v>
      </c>
      <c r="S2110" s="2">
        <v>41827</v>
      </c>
    </row>
    <row r="2111" spans="11:22" x14ac:dyDescent="0.35">
      <c r="K2111" s="8" t="s">
        <v>11051</v>
      </c>
      <c r="L2111" t="s">
        <v>8732</v>
      </c>
      <c r="M2111" t="s">
        <v>10</v>
      </c>
      <c r="N2111" t="s">
        <v>11051</v>
      </c>
      <c r="Q2111" t="s">
        <v>8992</v>
      </c>
      <c r="R2111" t="b">
        <v>1</v>
      </c>
      <c r="S2111" s="2">
        <v>41827</v>
      </c>
    </row>
    <row r="2112" spans="11:22" x14ac:dyDescent="0.35">
      <c r="K2112" s="8" t="s">
        <v>11291</v>
      </c>
      <c r="L2112" t="s">
        <v>1192</v>
      </c>
      <c r="M2112" t="s">
        <v>10</v>
      </c>
      <c r="N2112" t="s">
        <v>11291</v>
      </c>
      <c r="Q2112" t="s">
        <v>8992</v>
      </c>
      <c r="R2112" t="b">
        <v>1</v>
      </c>
      <c r="S2112" s="2">
        <v>41827</v>
      </c>
    </row>
    <row r="2113" spans="11:21" x14ac:dyDescent="0.35">
      <c r="K2113" s="8" t="s">
        <v>11101</v>
      </c>
      <c r="L2113" t="s">
        <v>8851</v>
      </c>
      <c r="M2113" t="s">
        <v>10</v>
      </c>
      <c r="N2113" t="s">
        <v>11101</v>
      </c>
      <c r="Q2113" t="s">
        <v>8992</v>
      </c>
      <c r="R2113" t="b">
        <v>1</v>
      </c>
      <c r="S2113" s="2">
        <v>41827</v>
      </c>
    </row>
    <row r="2114" spans="11:21" x14ac:dyDescent="0.35">
      <c r="K2114" s="8" t="s">
        <v>11097</v>
      </c>
      <c r="L2114" t="s">
        <v>8842</v>
      </c>
      <c r="M2114" t="s">
        <v>10</v>
      </c>
      <c r="N2114" t="s">
        <v>11097</v>
      </c>
      <c r="Q2114" t="s">
        <v>8992</v>
      </c>
      <c r="R2114" t="b">
        <v>1</v>
      </c>
      <c r="S2114" s="2">
        <v>41827</v>
      </c>
    </row>
    <row r="2115" spans="11:21" x14ac:dyDescent="0.35">
      <c r="K2115" s="8" t="s">
        <v>11293</v>
      </c>
      <c r="L2115" t="s">
        <v>8904</v>
      </c>
      <c r="M2115" t="s">
        <v>10</v>
      </c>
      <c r="N2115" t="s">
        <v>11293</v>
      </c>
      <c r="Q2115" t="s">
        <v>8992</v>
      </c>
      <c r="R2115" t="b">
        <v>1</v>
      </c>
      <c r="S2115" s="2">
        <v>41827</v>
      </c>
    </row>
    <row r="2116" spans="11:21" x14ac:dyDescent="0.35">
      <c r="K2116" s="8" t="s">
        <v>11098</v>
      </c>
      <c r="L2116" t="s">
        <v>8845</v>
      </c>
      <c r="M2116" t="s">
        <v>10</v>
      </c>
      <c r="N2116" t="s">
        <v>11098</v>
      </c>
      <c r="Q2116" t="s">
        <v>8992</v>
      </c>
      <c r="R2116" t="b">
        <v>1</v>
      </c>
      <c r="S2116" s="2">
        <v>41827</v>
      </c>
    </row>
    <row r="2117" spans="11:21" x14ac:dyDescent="0.35">
      <c r="K2117" s="8" t="s">
        <v>11305</v>
      </c>
      <c r="L2117" t="s">
        <v>8945</v>
      </c>
      <c r="M2117" t="s">
        <v>10</v>
      </c>
      <c r="N2117" t="s">
        <v>11305</v>
      </c>
      <c r="Q2117" t="s">
        <v>8992</v>
      </c>
      <c r="R2117" t="b">
        <v>1</v>
      </c>
      <c r="S2117" s="2">
        <v>41827</v>
      </c>
    </row>
    <row r="2118" spans="11:21" x14ac:dyDescent="0.35">
      <c r="K2118" s="8" t="s">
        <v>11062</v>
      </c>
      <c r="L2118" t="s">
        <v>8754</v>
      </c>
      <c r="M2118" t="s">
        <v>10</v>
      </c>
      <c r="N2118" t="s">
        <v>11062</v>
      </c>
      <c r="Q2118" t="s">
        <v>8992</v>
      </c>
      <c r="R2118" t="b">
        <v>1</v>
      </c>
      <c r="S2118" s="2">
        <v>41827</v>
      </c>
    </row>
    <row r="2119" spans="11:21" x14ac:dyDescent="0.35">
      <c r="K2119" s="8" t="s">
        <v>11099</v>
      </c>
      <c r="L2119" t="s">
        <v>8847</v>
      </c>
      <c r="M2119" t="s">
        <v>10</v>
      </c>
      <c r="N2119" t="s">
        <v>11099</v>
      </c>
      <c r="Q2119" t="s">
        <v>8992</v>
      </c>
      <c r="R2119" t="b">
        <v>1</v>
      </c>
      <c r="S2119" s="2">
        <v>41827</v>
      </c>
    </row>
    <row r="2120" spans="11:21" x14ac:dyDescent="0.35">
      <c r="K2120" s="8" t="s">
        <v>11096</v>
      </c>
      <c r="L2120" t="s">
        <v>8840</v>
      </c>
      <c r="M2120" t="s">
        <v>10</v>
      </c>
      <c r="N2120" t="s">
        <v>11096</v>
      </c>
      <c r="Q2120" t="s">
        <v>8992</v>
      </c>
      <c r="R2120" t="b">
        <v>1</v>
      </c>
      <c r="S2120" s="2">
        <v>41827</v>
      </c>
    </row>
    <row r="2121" spans="11:21" x14ac:dyDescent="0.35">
      <c r="K2121" s="8" t="s">
        <v>11292</v>
      </c>
      <c r="L2121" t="s">
        <v>8902</v>
      </c>
      <c r="M2121" t="s">
        <v>10</v>
      </c>
      <c r="N2121" t="s">
        <v>11292</v>
      </c>
      <c r="Q2121" t="s">
        <v>8992</v>
      </c>
      <c r="R2121" t="b">
        <v>1</v>
      </c>
      <c r="S2121" s="2">
        <v>41827</v>
      </c>
    </row>
    <row r="2122" spans="11:21" x14ac:dyDescent="0.35">
      <c r="K2122" s="8" t="s">
        <v>11094</v>
      </c>
      <c r="L2122" t="s">
        <v>8836</v>
      </c>
      <c r="M2122" t="s">
        <v>10</v>
      </c>
      <c r="N2122" t="s">
        <v>11094</v>
      </c>
      <c r="Q2122" t="s">
        <v>8992</v>
      </c>
      <c r="R2122" t="b">
        <v>1</v>
      </c>
      <c r="S2122" s="2">
        <v>41827</v>
      </c>
    </row>
    <row r="2123" spans="11:21" x14ac:dyDescent="0.35">
      <c r="K2123" s="8" t="s">
        <v>11297</v>
      </c>
      <c r="L2123" t="s">
        <v>8928</v>
      </c>
      <c r="M2123" t="s">
        <v>10</v>
      </c>
      <c r="N2123" t="s">
        <v>11297</v>
      </c>
      <c r="Q2123" t="s">
        <v>8992</v>
      </c>
      <c r="R2123" t="b">
        <v>1</v>
      </c>
      <c r="S2123" s="2">
        <v>41827</v>
      </c>
    </row>
    <row r="2124" spans="11:21" x14ac:dyDescent="0.35">
      <c r="K2124" t="s">
        <v>11351</v>
      </c>
      <c r="M2124" t="s">
        <v>10</v>
      </c>
      <c r="S2124" s="2">
        <v>43296</v>
      </c>
      <c r="U2124" s="2">
        <v>44392</v>
      </c>
    </row>
    <row r="2125" spans="11:21" x14ac:dyDescent="0.35">
      <c r="K2125" s="6" t="s">
        <v>11029</v>
      </c>
      <c r="L2125" t="s">
        <v>1116</v>
      </c>
      <c r="M2125" t="s">
        <v>10</v>
      </c>
      <c r="N2125" t="s">
        <v>11029</v>
      </c>
      <c r="Q2125" t="s">
        <v>42</v>
      </c>
      <c r="R2125" t="b">
        <v>0</v>
      </c>
      <c r="S2125" s="2">
        <v>41827</v>
      </c>
    </row>
    <row r="2126" spans="11:21" x14ac:dyDescent="0.35">
      <c r="K2126" s="7" t="s">
        <v>10676</v>
      </c>
      <c r="L2126" t="s">
        <v>177</v>
      </c>
      <c r="M2126" t="s">
        <v>10</v>
      </c>
      <c r="N2126" t="s">
        <v>10676</v>
      </c>
      <c r="Q2126" t="s">
        <v>42</v>
      </c>
      <c r="R2126" t="b">
        <v>1</v>
      </c>
      <c r="S2126" s="2">
        <v>41827</v>
      </c>
    </row>
    <row r="2127" spans="11:21" x14ac:dyDescent="0.35">
      <c r="K2127" s="7" t="s">
        <v>10688</v>
      </c>
      <c r="L2127" t="s">
        <v>188</v>
      </c>
      <c r="M2127" t="s">
        <v>10</v>
      </c>
      <c r="N2127" t="s">
        <v>10688</v>
      </c>
      <c r="Q2127" t="s">
        <v>42</v>
      </c>
      <c r="R2127" t="b">
        <v>1</v>
      </c>
      <c r="S2127" s="2">
        <v>41827</v>
      </c>
    </row>
    <row r="2128" spans="11:21" x14ac:dyDescent="0.35">
      <c r="K2128" s="7" t="s">
        <v>10691</v>
      </c>
      <c r="L2128" t="s">
        <v>10692</v>
      </c>
      <c r="M2128" t="s">
        <v>10</v>
      </c>
      <c r="N2128" t="s">
        <v>10691</v>
      </c>
      <c r="Q2128" t="s">
        <v>42</v>
      </c>
      <c r="R2128" t="b">
        <v>1</v>
      </c>
      <c r="S2128" s="2">
        <v>41827</v>
      </c>
    </row>
    <row r="2129" spans="11:22" x14ac:dyDescent="0.35">
      <c r="K2129" s="7" t="s">
        <v>10736</v>
      </c>
      <c r="L2129" t="s">
        <v>232</v>
      </c>
      <c r="M2129" t="s">
        <v>10</v>
      </c>
      <c r="N2129" t="s">
        <v>10736</v>
      </c>
      <c r="Q2129" t="s">
        <v>42</v>
      </c>
      <c r="R2129" t="b">
        <v>1</v>
      </c>
      <c r="S2129" s="2">
        <v>41827</v>
      </c>
    </row>
    <row r="2130" spans="11:22" x14ac:dyDescent="0.35">
      <c r="K2130" s="7" t="s">
        <v>10737</v>
      </c>
      <c r="L2130" t="s">
        <v>234</v>
      </c>
      <c r="M2130" t="s">
        <v>10</v>
      </c>
      <c r="N2130" t="s">
        <v>10737</v>
      </c>
      <c r="Q2130" t="s">
        <v>42</v>
      </c>
      <c r="R2130" t="b">
        <v>1</v>
      </c>
      <c r="S2130" s="2">
        <v>41827</v>
      </c>
      <c r="V2130" s="2">
        <v>42931</v>
      </c>
    </row>
    <row r="2131" spans="11:22" x14ac:dyDescent="0.35">
      <c r="K2131" s="7" t="s">
        <v>10741</v>
      </c>
      <c r="L2131" t="s">
        <v>10742</v>
      </c>
      <c r="M2131" t="s">
        <v>10</v>
      </c>
      <c r="N2131" t="s">
        <v>10741</v>
      </c>
      <c r="Q2131" t="s">
        <v>42</v>
      </c>
      <c r="R2131" t="b">
        <v>1</v>
      </c>
      <c r="S2131" s="2">
        <v>41827</v>
      </c>
    </row>
    <row r="2132" spans="11:22" x14ac:dyDescent="0.35">
      <c r="K2132" s="7" t="s">
        <v>10749</v>
      </c>
      <c r="L2132" t="s">
        <v>265</v>
      </c>
      <c r="M2132" t="s">
        <v>10</v>
      </c>
      <c r="N2132" t="s">
        <v>10749</v>
      </c>
      <c r="Q2132" t="s">
        <v>42</v>
      </c>
      <c r="R2132" t="b">
        <v>1</v>
      </c>
      <c r="S2132" s="2">
        <v>41827</v>
      </c>
    </row>
    <row r="2133" spans="11:22" x14ac:dyDescent="0.35">
      <c r="K2133" s="7" t="s">
        <v>10758</v>
      </c>
      <c r="L2133" t="s">
        <v>292</v>
      </c>
      <c r="M2133" t="s">
        <v>10</v>
      </c>
      <c r="N2133" t="s">
        <v>10758</v>
      </c>
      <c r="Q2133" t="s">
        <v>42</v>
      </c>
      <c r="R2133" t="b">
        <v>1</v>
      </c>
      <c r="S2133" s="2">
        <v>41827</v>
      </c>
    </row>
    <row r="2134" spans="11:22" x14ac:dyDescent="0.35">
      <c r="K2134" s="7" t="s">
        <v>10765</v>
      </c>
      <c r="L2134" t="s">
        <v>300</v>
      </c>
      <c r="M2134" t="s">
        <v>10</v>
      </c>
      <c r="N2134" t="s">
        <v>10765</v>
      </c>
      <c r="Q2134" t="s">
        <v>42</v>
      </c>
      <c r="R2134" t="b">
        <v>1</v>
      </c>
      <c r="S2134" s="2">
        <v>41827</v>
      </c>
    </row>
    <row r="2135" spans="11:22" x14ac:dyDescent="0.35">
      <c r="K2135" s="7" t="s">
        <v>10738</v>
      </c>
      <c r="L2135" t="s">
        <v>242</v>
      </c>
      <c r="M2135" t="s">
        <v>10</v>
      </c>
      <c r="N2135" t="s">
        <v>10738</v>
      </c>
      <c r="Q2135" t="s">
        <v>42</v>
      </c>
      <c r="R2135" t="b">
        <v>1</v>
      </c>
      <c r="S2135" s="2">
        <v>41827</v>
      </c>
    </row>
    <row r="2136" spans="11:22" x14ac:dyDescent="0.35">
      <c r="K2136" s="7" t="s">
        <v>10791</v>
      </c>
      <c r="L2136" t="s">
        <v>308</v>
      </c>
      <c r="M2136" t="s">
        <v>10</v>
      </c>
      <c r="N2136" t="s">
        <v>10791</v>
      </c>
      <c r="Q2136" t="s">
        <v>42</v>
      </c>
      <c r="R2136" t="b">
        <v>1</v>
      </c>
      <c r="S2136" s="2">
        <v>41827</v>
      </c>
    </row>
    <row r="2137" spans="11:22" x14ac:dyDescent="0.35">
      <c r="K2137" s="7" t="s">
        <v>10808</v>
      </c>
      <c r="L2137" t="s">
        <v>10809</v>
      </c>
      <c r="M2137" t="s">
        <v>10</v>
      </c>
      <c r="N2137" t="s">
        <v>10808</v>
      </c>
      <c r="Q2137" t="s">
        <v>42</v>
      </c>
      <c r="R2137" t="b">
        <v>1</v>
      </c>
      <c r="S2137" s="2">
        <v>41827</v>
      </c>
    </row>
    <row r="2138" spans="11:22" x14ac:dyDescent="0.35">
      <c r="K2138" s="7" t="s">
        <v>10812</v>
      </c>
      <c r="L2138" t="s">
        <v>10813</v>
      </c>
      <c r="M2138" t="s">
        <v>10</v>
      </c>
      <c r="N2138" t="s">
        <v>10812</v>
      </c>
      <c r="Q2138" t="s">
        <v>42</v>
      </c>
      <c r="R2138" t="b">
        <v>1</v>
      </c>
      <c r="S2138" s="2">
        <v>41827</v>
      </c>
    </row>
    <row r="2139" spans="11:22" x14ac:dyDescent="0.35">
      <c r="K2139" s="7" t="s">
        <v>10815</v>
      </c>
      <c r="L2139" t="s">
        <v>10816</v>
      </c>
      <c r="M2139" t="s">
        <v>10</v>
      </c>
      <c r="N2139" t="s">
        <v>10815</v>
      </c>
      <c r="Q2139" t="s">
        <v>42</v>
      </c>
      <c r="R2139" t="b">
        <v>1</v>
      </c>
      <c r="S2139" s="2">
        <v>41827</v>
      </c>
    </row>
    <row r="2140" spans="11:22" x14ac:dyDescent="0.35">
      <c r="K2140" s="7" t="s">
        <v>10826</v>
      </c>
      <c r="L2140" t="s">
        <v>347</v>
      </c>
      <c r="M2140" t="s">
        <v>10</v>
      </c>
      <c r="N2140" t="s">
        <v>10826</v>
      </c>
      <c r="Q2140" t="s">
        <v>42</v>
      </c>
      <c r="R2140" t="b">
        <v>1</v>
      </c>
      <c r="S2140" s="2">
        <v>41827</v>
      </c>
    </row>
    <row r="2141" spans="11:22" x14ac:dyDescent="0.35">
      <c r="K2141" s="7" t="s">
        <v>10868</v>
      </c>
      <c r="L2141" t="s">
        <v>389</v>
      </c>
      <c r="M2141" t="s">
        <v>10</v>
      </c>
      <c r="N2141" t="s">
        <v>10868</v>
      </c>
      <c r="Q2141" t="s">
        <v>42</v>
      </c>
      <c r="R2141" t="b">
        <v>1</v>
      </c>
      <c r="S2141" s="2">
        <v>41827</v>
      </c>
    </row>
    <row r="2142" spans="11:22" x14ac:dyDescent="0.35">
      <c r="K2142" s="7" t="s">
        <v>10865</v>
      </c>
      <c r="L2142" t="s">
        <v>92</v>
      </c>
      <c r="M2142" t="s">
        <v>10</v>
      </c>
      <c r="N2142" t="s">
        <v>10865</v>
      </c>
      <c r="Q2142" t="s">
        <v>42</v>
      </c>
      <c r="R2142" t="b">
        <v>1</v>
      </c>
      <c r="S2142" s="2">
        <v>41827</v>
      </c>
    </row>
    <row r="2143" spans="11:22" x14ac:dyDescent="0.35">
      <c r="K2143" s="7" t="s">
        <v>10866</v>
      </c>
      <c r="L2143" t="s">
        <v>10867</v>
      </c>
      <c r="M2143" t="s">
        <v>10</v>
      </c>
      <c r="N2143" t="s">
        <v>10866</v>
      </c>
      <c r="Q2143" t="s">
        <v>42</v>
      </c>
      <c r="R2143" t="b">
        <v>1</v>
      </c>
      <c r="S2143" s="2">
        <v>41827</v>
      </c>
    </row>
    <row r="2144" spans="11:22" x14ac:dyDescent="0.35">
      <c r="K2144" s="7" t="s">
        <v>10897</v>
      </c>
      <c r="L2144" t="s">
        <v>407</v>
      </c>
      <c r="M2144" t="s">
        <v>10</v>
      </c>
      <c r="N2144" t="s">
        <v>10897</v>
      </c>
      <c r="Q2144" t="s">
        <v>42</v>
      </c>
      <c r="R2144" t="b">
        <v>1</v>
      </c>
      <c r="S2144" s="2">
        <v>41827</v>
      </c>
    </row>
    <row r="2145" spans="11:22" x14ac:dyDescent="0.35">
      <c r="K2145" s="7" t="s">
        <v>10916</v>
      </c>
      <c r="L2145" t="s">
        <v>10917</v>
      </c>
      <c r="M2145" t="s">
        <v>10</v>
      </c>
      <c r="N2145" t="s">
        <v>10916</v>
      </c>
      <c r="Q2145" t="s">
        <v>42</v>
      </c>
      <c r="R2145" t="b">
        <v>1</v>
      </c>
      <c r="S2145" s="2">
        <v>41827</v>
      </c>
    </row>
    <row r="2146" spans="11:22" x14ac:dyDescent="0.35">
      <c r="K2146" s="7" t="s">
        <v>10935</v>
      </c>
      <c r="L2146" t="s">
        <v>479</v>
      </c>
      <c r="M2146" t="s">
        <v>10</v>
      </c>
      <c r="N2146" t="s">
        <v>10935</v>
      </c>
      <c r="Q2146" t="s">
        <v>42</v>
      </c>
      <c r="R2146" t="b">
        <v>1</v>
      </c>
      <c r="S2146" s="2">
        <v>41827</v>
      </c>
    </row>
    <row r="2147" spans="11:22" x14ac:dyDescent="0.35">
      <c r="K2147" s="7" t="s">
        <v>10940</v>
      </c>
      <c r="L2147" t="s">
        <v>491</v>
      </c>
      <c r="M2147" t="s">
        <v>10</v>
      </c>
      <c r="N2147" t="s">
        <v>10940</v>
      </c>
      <c r="Q2147" t="s">
        <v>42</v>
      </c>
      <c r="R2147" t="b">
        <v>1</v>
      </c>
      <c r="S2147" s="2">
        <v>41827</v>
      </c>
    </row>
    <row r="2148" spans="11:22" x14ac:dyDescent="0.35">
      <c r="K2148" s="7" t="s">
        <v>10946</v>
      </c>
      <c r="L2148" t="s">
        <v>528</v>
      </c>
      <c r="M2148" t="s">
        <v>10</v>
      </c>
      <c r="N2148" t="s">
        <v>10946</v>
      </c>
      <c r="Q2148" t="s">
        <v>42</v>
      </c>
      <c r="R2148" t="b">
        <v>1</v>
      </c>
      <c r="S2148" s="2">
        <v>41827</v>
      </c>
    </row>
    <row r="2149" spans="11:22" x14ac:dyDescent="0.35">
      <c r="K2149" s="7" t="s">
        <v>10963</v>
      </c>
      <c r="L2149" t="s">
        <v>10964</v>
      </c>
      <c r="M2149" t="s">
        <v>10</v>
      </c>
      <c r="N2149" t="s">
        <v>10963</v>
      </c>
      <c r="Q2149" t="s">
        <v>42</v>
      </c>
      <c r="R2149" t="b">
        <v>1</v>
      </c>
      <c r="S2149" s="2">
        <v>41827</v>
      </c>
    </row>
    <row r="2150" spans="11:22" x14ac:dyDescent="0.35">
      <c r="K2150" s="7" t="s">
        <v>10960</v>
      </c>
      <c r="L2150" t="s">
        <v>555</v>
      </c>
      <c r="M2150" t="s">
        <v>10</v>
      </c>
      <c r="N2150" t="s">
        <v>10960</v>
      </c>
      <c r="Q2150" t="s">
        <v>42</v>
      </c>
      <c r="R2150" t="b">
        <v>1</v>
      </c>
      <c r="S2150" s="2">
        <v>41827</v>
      </c>
    </row>
    <row r="2151" spans="11:22" x14ac:dyDescent="0.35">
      <c r="K2151" s="7" t="s">
        <v>10754</v>
      </c>
      <c r="L2151" t="s">
        <v>278</v>
      </c>
      <c r="M2151" t="s">
        <v>10</v>
      </c>
      <c r="N2151" t="s">
        <v>10754</v>
      </c>
      <c r="Q2151" t="s">
        <v>42</v>
      </c>
      <c r="R2151" t="b">
        <v>1</v>
      </c>
      <c r="S2151" s="2">
        <v>41827</v>
      </c>
    </row>
    <row r="2152" spans="11:22" x14ac:dyDescent="0.35">
      <c r="K2152" s="7" t="s">
        <v>10956</v>
      </c>
      <c r="L2152" t="s">
        <v>124</v>
      </c>
      <c r="M2152" t="s">
        <v>10</v>
      </c>
      <c r="N2152" t="s">
        <v>10956</v>
      </c>
      <c r="Q2152" t="s">
        <v>42</v>
      </c>
      <c r="R2152" t="b">
        <v>1</v>
      </c>
      <c r="S2152" s="2">
        <v>41827</v>
      </c>
    </row>
    <row r="2153" spans="11:22" x14ac:dyDescent="0.35">
      <c r="K2153" s="7" t="s">
        <v>10767</v>
      </c>
      <c r="L2153" t="s">
        <v>10768</v>
      </c>
      <c r="M2153" t="s">
        <v>10</v>
      </c>
      <c r="N2153" t="s">
        <v>10767</v>
      </c>
      <c r="Q2153" t="s">
        <v>42</v>
      </c>
      <c r="R2153" t="b">
        <v>1</v>
      </c>
      <c r="S2153" s="2">
        <v>41827</v>
      </c>
    </row>
    <row r="2154" spans="11:22" x14ac:dyDescent="0.35">
      <c r="K2154" s="8" t="s">
        <v>10779</v>
      </c>
      <c r="L2154" t="s">
        <v>10780</v>
      </c>
      <c r="M2154" t="s">
        <v>10</v>
      </c>
      <c r="N2154" t="s">
        <v>10779</v>
      </c>
      <c r="Q2154" t="s">
        <v>42</v>
      </c>
      <c r="R2154" t="b">
        <v>1</v>
      </c>
      <c r="S2154" s="2">
        <v>41827</v>
      </c>
      <c r="V2154" s="2">
        <v>42566</v>
      </c>
    </row>
    <row r="2155" spans="11:22" x14ac:dyDescent="0.35">
      <c r="K2155" t="s">
        <v>11352</v>
      </c>
      <c r="M2155" t="s">
        <v>10</v>
      </c>
      <c r="S2155" s="2">
        <v>44392</v>
      </c>
      <c r="V2155" s="2">
        <v>44757</v>
      </c>
    </row>
    <row r="2156" spans="11:22" x14ac:dyDescent="0.35">
      <c r="K2156" s="6" t="s">
        <v>11029</v>
      </c>
      <c r="L2156" t="s">
        <v>1116</v>
      </c>
      <c r="M2156" t="s">
        <v>10</v>
      </c>
      <c r="N2156" t="s">
        <v>11029</v>
      </c>
      <c r="Q2156" t="s">
        <v>42</v>
      </c>
      <c r="R2156" t="b">
        <v>0</v>
      </c>
      <c r="S2156" s="2">
        <v>41827</v>
      </c>
    </row>
    <row r="2157" spans="11:22" x14ac:dyDescent="0.35">
      <c r="K2157" s="7" t="s">
        <v>10676</v>
      </c>
      <c r="L2157" t="s">
        <v>177</v>
      </c>
      <c r="M2157" t="s">
        <v>10</v>
      </c>
      <c r="N2157" t="s">
        <v>10676</v>
      </c>
      <c r="Q2157" t="s">
        <v>42</v>
      </c>
      <c r="R2157" t="b">
        <v>1</v>
      </c>
      <c r="S2157" s="2">
        <v>41827</v>
      </c>
    </row>
    <row r="2158" spans="11:22" x14ac:dyDescent="0.35">
      <c r="K2158" s="7" t="s">
        <v>10688</v>
      </c>
      <c r="L2158" t="s">
        <v>188</v>
      </c>
      <c r="M2158" t="s">
        <v>10</v>
      </c>
      <c r="N2158" t="s">
        <v>10688</v>
      </c>
      <c r="Q2158" t="s">
        <v>42</v>
      </c>
      <c r="R2158" t="b">
        <v>1</v>
      </c>
      <c r="S2158" s="2">
        <v>41827</v>
      </c>
    </row>
    <row r="2159" spans="11:22" x14ac:dyDescent="0.35">
      <c r="K2159" s="7" t="s">
        <v>10691</v>
      </c>
      <c r="L2159" t="s">
        <v>10692</v>
      </c>
      <c r="M2159" t="s">
        <v>10</v>
      </c>
      <c r="N2159" t="s">
        <v>10691</v>
      </c>
      <c r="Q2159" t="s">
        <v>42</v>
      </c>
      <c r="R2159" t="b">
        <v>1</v>
      </c>
      <c r="S2159" s="2">
        <v>41827</v>
      </c>
    </row>
    <row r="2160" spans="11:22" x14ac:dyDescent="0.35">
      <c r="K2160" s="7" t="s">
        <v>10736</v>
      </c>
      <c r="L2160" t="s">
        <v>232</v>
      </c>
      <c r="M2160" t="s">
        <v>10</v>
      </c>
      <c r="N2160" t="s">
        <v>10736</v>
      </c>
      <c r="Q2160" t="s">
        <v>42</v>
      </c>
      <c r="R2160" t="b">
        <v>1</v>
      </c>
      <c r="S2160" s="2">
        <v>41827</v>
      </c>
    </row>
    <row r="2161" spans="11:22" x14ac:dyDescent="0.35">
      <c r="K2161" s="7" t="s">
        <v>10737</v>
      </c>
      <c r="L2161" t="s">
        <v>234</v>
      </c>
      <c r="M2161" t="s">
        <v>10</v>
      </c>
      <c r="N2161" t="s">
        <v>10737</v>
      </c>
      <c r="Q2161" t="s">
        <v>42</v>
      </c>
      <c r="R2161" t="b">
        <v>1</v>
      </c>
      <c r="S2161" s="2">
        <v>41827</v>
      </c>
      <c r="V2161" s="2">
        <v>42931</v>
      </c>
    </row>
    <row r="2162" spans="11:22" x14ac:dyDescent="0.35">
      <c r="K2162" s="7" t="s">
        <v>10741</v>
      </c>
      <c r="L2162" t="s">
        <v>10742</v>
      </c>
      <c r="M2162" t="s">
        <v>10</v>
      </c>
      <c r="N2162" t="s">
        <v>10741</v>
      </c>
      <c r="Q2162" t="s">
        <v>42</v>
      </c>
      <c r="R2162" t="b">
        <v>1</v>
      </c>
      <c r="S2162" s="2">
        <v>41827</v>
      </c>
    </row>
    <row r="2163" spans="11:22" x14ac:dyDescent="0.35">
      <c r="K2163" s="7" t="s">
        <v>10749</v>
      </c>
      <c r="L2163" t="s">
        <v>265</v>
      </c>
      <c r="M2163" t="s">
        <v>10</v>
      </c>
      <c r="N2163" t="s">
        <v>10749</v>
      </c>
      <c r="Q2163" t="s">
        <v>42</v>
      </c>
      <c r="R2163" t="b">
        <v>1</v>
      </c>
      <c r="S2163" s="2">
        <v>41827</v>
      </c>
    </row>
    <row r="2164" spans="11:22" x14ac:dyDescent="0.35">
      <c r="K2164" s="7" t="s">
        <v>10758</v>
      </c>
      <c r="L2164" t="s">
        <v>292</v>
      </c>
      <c r="M2164" t="s">
        <v>10</v>
      </c>
      <c r="N2164" t="s">
        <v>10758</v>
      </c>
      <c r="Q2164" t="s">
        <v>42</v>
      </c>
      <c r="R2164" t="b">
        <v>1</v>
      </c>
      <c r="S2164" s="2">
        <v>41827</v>
      </c>
    </row>
    <row r="2165" spans="11:22" x14ac:dyDescent="0.35">
      <c r="K2165" s="7" t="s">
        <v>10765</v>
      </c>
      <c r="L2165" t="s">
        <v>300</v>
      </c>
      <c r="M2165" t="s">
        <v>10</v>
      </c>
      <c r="N2165" t="s">
        <v>10765</v>
      </c>
      <c r="Q2165" t="s">
        <v>42</v>
      </c>
      <c r="R2165" t="b">
        <v>1</v>
      </c>
      <c r="S2165" s="2">
        <v>41827</v>
      </c>
    </row>
    <row r="2166" spans="11:22" x14ac:dyDescent="0.35">
      <c r="K2166" s="7" t="s">
        <v>10738</v>
      </c>
      <c r="L2166" t="s">
        <v>242</v>
      </c>
      <c r="M2166" t="s">
        <v>10</v>
      </c>
      <c r="N2166" t="s">
        <v>10738</v>
      </c>
      <c r="Q2166" t="s">
        <v>42</v>
      </c>
      <c r="R2166" t="b">
        <v>1</v>
      </c>
      <c r="S2166" s="2">
        <v>41827</v>
      </c>
    </row>
    <row r="2167" spans="11:22" x14ac:dyDescent="0.35">
      <c r="K2167" s="7" t="s">
        <v>10791</v>
      </c>
      <c r="L2167" t="s">
        <v>308</v>
      </c>
      <c r="M2167" t="s">
        <v>10</v>
      </c>
      <c r="N2167" t="s">
        <v>10791</v>
      </c>
      <c r="Q2167" t="s">
        <v>42</v>
      </c>
      <c r="R2167" t="b">
        <v>1</v>
      </c>
      <c r="S2167" s="2">
        <v>41827</v>
      </c>
    </row>
    <row r="2168" spans="11:22" x14ac:dyDescent="0.35">
      <c r="K2168" s="7" t="s">
        <v>10808</v>
      </c>
      <c r="L2168" t="s">
        <v>10809</v>
      </c>
      <c r="M2168" t="s">
        <v>10</v>
      </c>
      <c r="N2168" t="s">
        <v>10808</v>
      </c>
      <c r="Q2168" t="s">
        <v>42</v>
      </c>
      <c r="R2168" t="b">
        <v>1</v>
      </c>
      <c r="S2168" s="2">
        <v>41827</v>
      </c>
    </row>
    <row r="2169" spans="11:22" x14ac:dyDescent="0.35">
      <c r="K2169" s="7" t="s">
        <v>10812</v>
      </c>
      <c r="L2169" t="s">
        <v>10813</v>
      </c>
      <c r="M2169" t="s">
        <v>10</v>
      </c>
      <c r="N2169" t="s">
        <v>10812</v>
      </c>
      <c r="Q2169" t="s">
        <v>42</v>
      </c>
      <c r="R2169" t="b">
        <v>1</v>
      </c>
      <c r="S2169" s="2">
        <v>41827</v>
      </c>
    </row>
    <row r="2170" spans="11:22" x14ac:dyDescent="0.35">
      <c r="K2170" s="7" t="s">
        <v>10825</v>
      </c>
      <c r="L2170" t="s">
        <v>346</v>
      </c>
      <c r="M2170" t="s">
        <v>10</v>
      </c>
      <c r="N2170" t="s">
        <v>10825</v>
      </c>
      <c r="Q2170" t="s">
        <v>42</v>
      </c>
      <c r="R2170" t="b">
        <v>1</v>
      </c>
      <c r="S2170" s="2">
        <v>41827</v>
      </c>
    </row>
    <row r="2171" spans="11:22" x14ac:dyDescent="0.35">
      <c r="K2171" s="7" t="s">
        <v>10815</v>
      </c>
      <c r="L2171" t="s">
        <v>10816</v>
      </c>
      <c r="M2171" t="s">
        <v>10</v>
      </c>
      <c r="N2171" t="s">
        <v>10815</v>
      </c>
      <c r="Q2171" t="s">
        <v>42</v>
      </c>
      <c r="R2171" t="b">
        <v>1</v>
      </c>
      <c r="S2171" s="2">
        <v>41827</v>
      </c>
    </row>
    <row r="2172" spans="11:22" x14ac:dyDescent="0.35">
      <c r="K2172" s="7" t="s">
        <v>10826</v>
      </c>
      <c r="L2172" t="s">
        <v>347</v>
      </c>
      <c r="M2172" t="s">
        <v>10</v>
      </c>
      <c r="N2172" t="s">
        <v>10826</v>
      </c>
      <c r="Q2172" t="s">
        <v>42</v>
      </c>
      <c r="R2172" t="b">
        <v>1</v>
      </c>
      <c r="S2172" s="2">
        <v>41827</v>
      </c>
    </row>
    <row r="2173" spans="11:22" x14ac:dyDescent="0.35">
      <c r="K2173" s="7" t="s">
        <v>10868</v>
      </c>
      <c r="L2173" t="s">
        <v>389</v>
      </c>
      <c r="M2173" t="s">
        <v>10</v>
      </c>
      <c r="N2173" t="s">
        <v>10868</v>
      </c>
      <c r="Q2173" t="s">
        <v>42</v>
      </c>
      <c r="R2173" t="b">
        <v>1</v>
      </c>
      <c r="S2173" s="2">
        <v>41827</v>
      </c>
    </row>
    <row r="2174" spans="11:22" x14ac:dyDescent="0.35">
      <c r="K2174" s="7" t="s">
        <v>10860</v>
      </c>
      <c r="L2174" t="s">
        <v>372</v>
      </c>
      <c r="M2174" t="s">
        <v>10</v>
      </c>
      <c r="N2174" t="s">
        <v>10860</v>
      </c>
      <c r="Q2174" t="s">
        <v>42</v>
      </c>
      <c r="R2174" t="b">
        <v>1</v>
      </c>
      <c r="S2174" s="2">
        <v>41827</v>
      </c>
    </row>
    <row r="2175" spans="11:22" x14ac:dyDescent="0.35">
      <c r="K2175" s="7" t="s">
        <v>10865</v>
      </c>
      <c r="L2175" t="s">
        <v>92</v>
      </c>
      <c r="M2175" t="s">
        <v>10</v>
      </c>
      <c r="N2175" t="s">
        <v>10865</v>
      </c>
      <c r="Q2175" t="s">
        <v>42</v>
      </c>
      <c r="R2175" t="b">
        <v>1</v>
      </c>
      <c r="S2175" s="2">
        <v>41827</v>
      </c>
    </row>
    <row r="2176" spans="11:22" x14ac:dyDescent="0.35">
      <c r="K2176" s="7" t="s">
        <v>10866</v>
      </c>
      <c r="L2176" t="s">
        <v>10867</v>
      </c>
      <c r="M2176" t="s">
        <v>10</v>
      </c>
      <c r="N2176" t="s">
        <v>10866</v>
      </c>
      <c r="Q2176" t="s">
        <v>42</v>
      </c>
      <c r="R2176" t="b">
        <v>1</v>
      </c>
      <c r="S2176" s="2">
        <v>41827</v>
      </c>
    </row>
    <row r="2177" spans="11:22" x14ac:dyDescent="0.35">
      <c r="K2177" s="7" t="s">
        <v>10897</v>
      </c>
      <c r="L2177" t="s">
        <v>407</v>
      </c>
      <c r="M2177" t="s">
        <v>10</v>
      </c>
      <c r="N2177" t="s">
        <v>10897</v>
      </c>
      <c r="Q2177" t="s">
        <v>42</v>
      </c>
      <c r="R2177" t="b">
        <v>1</v>
      </c>
      <c r="S2177" s="2">
        <v>41827</v>
      </c>
    </row>
    <row r="2178" spans="11:22" x14ac:dyDescent="0.35">
      <c r="K2178" s="7" t="s">
        <v>10916</v>
      </c>
      <c r="L2178" t="s">
        <v>10917</v>
      </c>
      <c r="M2178" t="s">
        <v>10</v>
      </c>
      <c r="N2178" t="s">
        <v>10916</v>
      </c>
      <c r="Q2178" t="s">
        <v>42</v>
      </c>
      <c r="R2178" t="b">
        <v>1</v>
      </c>
      <c r="S2178" s="2">
        <v>41827</v>
      </c>
    </row>
    <row r="2179" spans="11:22" x14ac:dyDescent="0.35">
      <c r="K2179" s="7" t="s">
        <v>10918</v>
      </c>
      <c r="L2179" t="s">
        <v>10919</v>
      </c>
      <c r="M2179" t="s">
        <v>10</v>
      </c>
      <c r="N2179" t="s">
        <v>10918</v>
      </c>
      <c r="Q2179" t="s">
        <v>42</v>
      </c>
      <c r="R2179" t="b">
        <v>1</v>
      </c>
      <c r="S2179" s="2">
        <v>41827</v>
      </c>
    </row>
    <row r="2180" spans="11:22" x14ac:dyDescent="0.35">
      <c r="K2180" s="7" t="s">
        <v>10935</v>
      </c>
      <c r="L2180" t="s">
        <v>479</v>
      </c>
      <c r="M2180" t="s">
        <v>10</v>
      </c>
      <c r="N2180" t="s">
        <v>10935</v>
      </c>
      <c r="Q2180" t="s">
        <v>42</v>
      </c>
      <c r="R2180" t="b">
        <v>1</v>
      </c>
      <c r="S2180" s="2">
        <v>41827</v>
      </c>
    </row>
    <row r="2181" spans="11:22" x14ac:dyDescent="0.35">
      <c r="K2181" s="7" t="s">
        <v>10940</v>
      </c>
      <c r="L2181" t="s">
        <v>491</v>
      </c>
      <c r="M2181" t="s">
        <v>10</v>
      </c>
      <c r="N2181" t="s">
        <v>10940</v>
      </c>
      <c r="Q2181" t="s">
        <v>42</v>
      </c>
      <c r="R2181" t="b">
        <v>1</v>
      </c>
      <c r="S2181" s="2">
        <v>41827</v>
      </c>
    </row>
    <row r="2182" spans="11:22" x14ac:dyDescent="0.35">
      <c r="K2182" s="7" t="s">
        <v>10946</v>
      </c>
      <c r="L2182" t="s">
        <v>528</v>
      </c>
      <c r="M2182" t="s">
        <v>10</v>
      </c>
      <c r="N2182" t="s">
        <v>10946</v>
      </c>
      <c r="Q2182" t="s">
        <v>42</v>
      </c>
      <c r="R2182" t="b">
        <v>1</v>
      </c>
      <c r="S2182" s="2">
        <v>41827</v>
      </c>
    </row>
    <row r="2183" spans="11:22" x14ac:dyDescent="0.35">
      <c r="K2183" s="7" t="s">
        <v>10963</v>
      </c>
      <c r="L2183" t="s">
        <v>10964</v>
      </c>
      <c r="M2183" t="s">
        <v>10</v>
      </c>
      <c r="N2183" t="s">
        <v>10963</v>
      </c>
      <c r="Q2183" t="s">
        <v>42</v>
      </c>
      <c r="R2183" t="b">
        <v>1</v>
      </c>
      <c r="S2183" s="2">
        <v>41827</v>
      </c>
    </row>
    <row r="2184" spans="11:22" x14ac:dyDescent="0.35">
      <c r="K2184" s="7" t="s">
        <v>10960</v>
      </c>
      <c r="L2184" t="s">
        <v>555</v>
      </c>
      <c r="M2184" t="s">
        <v>10</v>
      </c>
      <c r="N2184" t="s">
        <v>10960</v>
      </c>
      <c r="Q2184" t="s">
        <v>42</v>
      </c>
      <c r="R2184" t="b">
        <v>1</v>
      </c>
      <c r="S2184" s="2">
        <v>41827</v>
      </c>
    </row>
    <row r="2185" spans="11:22" x14ac:dyDescent="0.35">
      <c r="K2185" s="7" t="s">
        <v>10754</v>
      </c>
      <c r="L2185" t="s">
        <v>278</v>
      </c>
      <c r="M2185" t="s">
        <v>10</v>
      </c>
      <c r="N2185" t="s">
        <v>10754</v>
      </c>
      <c r="Q2185" t="s">
        <v>42</v>
      </c>
      <c r="R2185" t="b">
        <v>1</v>
      </c>
      <c r="S2185" s="2">
        <v>41827</v>
      </c>
    </row>
    <row r="2186" spans="11:22" x14ac:dyDescent="0.35">
      <c r="K2186" s="7" t="s">
        <v>10956</v>
      </c>
      <c r="L2186" t="s">
        <v>124</v>
      </c>
      <c r="M2186" t="s">
        <v>10</v>
      </c>
      <c r="N2186" t="s">
        <v>10956</v>
      </c>
      <c r="Q2186" t="s">
        <v>42</v>
      </c>
      <c r="R2186" t="b">
        <v>1</v>
      </c>
      <c r="S2186" s="2">
        <v>41827</v>
      </c>
    </row>
    <row r="2187" spans="11:22" x14ac:dyDescent="0.35">
      <c r="K2187" t="s">
        <v>11353</v>
      </c>
      <c r="M2187" t="s">
        <v>10</v>
      </c>
      <c r="S2187" s="2">
        <v>44392</v>
      </c>
      <c r="V2187" s="2">
        <v>44757</v>
      </c>
    </row>
    <row r="2188" spans="11:22" x14ac:dyDescent="0.35">
      <c r="K2188" s="6" t="s">
        <v>11029</v>
      </c>
      <c r="L2188" t="s">
        <v>1116</v>
      </c>
      <c r="M2188" t="s">
        <v>10</v>
      </c>
      <c r="N2188" t="s">
        <v>11029</v>
      </c>
      <c r="Q2188" t="s">
        <v>42</v>
      </c>
      <c r="R2188" t="b">
        <v>0</v>
      </c>
      <c r="S2188" s="2">
        <v>41827</v>
      </c>
    </row>
    <row r="2189" spans="11:22" x14ac:dyDescent="0.35">
      <c r="K2189" s="7" t="s">
        <v>10666</v>
      </c>
      <c r="L2189" t="s">
        <v>161</v>
      </c>
      <c r="M2189" t="s">
        <v>10</v>
      </c>
      <c r="N2189" t="s">
        <v>10666</v>
      </c>
      <c r="Q2189" t="s">
        <v>42</v>
      </c>
      <c r="R2189" t="b">
        <v>1</v>
      </c>
      <c r="S2189" s="2">
        <v>41827</v>
      </c>
    </row>
    <row r="2190" spans="11:22" x14ac:dyDescent="0.35">
      <c r="K2190" s="7" t="s">
        <v>10681</v>
      </c>
      <c r="L2190" t="s">
        <v>179</v>
      </c>
      <c r="M2190" t="s">
        <v>10</v>
      </c>
      <c r="N2190" t="s">
        <v>10681</v>
      </c>
      <c r="Q2190" t="s">
        <v>42</v>
      </c>
      <c r="R2190" t="b">
        <v>1</v>
      </c>
      <c r="S2190" s="2">
        <v>41827</v>
      </c>
    </row>
    <row r="2191" spans="11:22" x14ac:dyDescent="0.35">
      <c r="K2191" s="7" t="s">
        <v>10669</v>
      </c>
      <c r="L2191" t="s">
        <v>169</v>
      </c>
      <c r="M2191" t="s">
        <v>10</v>
      </c>
      <c r="N2191" t="s">
        <v>10669</v>
      </c>
      <c r="Q2191" t="s">
        <v>42</v>
      </c>
      <c r="R2191" t="b">
        <v>1</v>
      </c>
      <c r="S2191" s="2">
        <v>41827</v>
      </c>
    </row>
    <row r="2192" spans="11:22" x14ac:dyDescent="0.35">
      <c r="K2192" s="7" t="s">
        <v>10746</v>
      </c>
      <c r="L2192" t="s">
        <v>257</v>
      </c>
      <c r="M2192" t="s">
        <v>10</v>
      </c>
      <c r="N2192" t="s">
        <v>10746</v>
      </c>
      <c r="Q2192" t="s">
        <v>42</v>
      </c>
      <c r="R2192" t="b">
        <v>1</v>
      </c>
      <c r="S2192" s="2">
        <v>41827</v>
      </c>
    </row>
    <row r="2193" spans="11:19" x14ac:dyDescent="0.35">
      <c r="K2193" s="7" t="s">
        <v>10675</v>
      </c>
      <c r="L2193" t="s">
        <v>175</v>
      </c>
      <c r="M2193" t="s">
        <v>10</v>
      </c>
      <c r="N2193" t="s">
        <v>10675</v>
      </c>
      <c r="Q2193" t="s">
        <v>42</v>
      </c>
      <c r="R2193" t="b">
        <v>1</v>
      </c>
      <c r="S2193" s="2">
        <v>41827</v>
      </c>
    </row>
    <row r="2194" spans="11:19" x14ac:dyDescent="0.35">
      <c r="K2194" s="7" t="s">
        <v>10664</v>
      </c>
      <c r="L2194" t="s">
        <v>158</v>
      </c>
      <c r="M2194" t="s">
        <v>10</v>
      </c>
      <c r="N2194" t="s">
        <v>10664</v>
      </c>
      <c r="Q2194" t="s">
        <v>42</v>
      </c>
      <c r="R2194" t="b">
        <v>1</v>
      </c>
      <c r="S2194" s="2">
        <v>41827</v>
      </c>
    </row>
    <row r="2195" spans="11:19" x14ac:dyDescent="0.35">
      <c r="K2195" s="7" t="s">
        <v>10671</v>
      </c>
      <c r="L2195" t="s">
        <v>44</v>
      </c>
      <c r="M2195" t="s">
        <v>10</v>
      </c>
      <c r="N2195" t="s">
        <v>10671</v>
      </c>
      <c r="Q2195" t="s">
        <v>42</v>
      </c>
      <c r="R2195" t="b">
        <v>1</v>
      </c>
      <c r="S2195" s="2">
        <v>41827</v>
      </c>
    </row>
    <row r="2196" spans="11:19" x14ac:dyDescent="0.35">
      <c r="K2196" s="7" t="s">
        <v>10668</v>
      </c>
      <c r="L2196" t="s">
        <v>167</v>
      </c>
      <c r="M2196" t="s">
        <v>10</v>
      </c>
      <c r="N2196" t="s">
        <v>10668</v>
      </c>
      <c r="Q2196" t="s">
        <v>42</v>
      </c>
      <c r="R2196" t="b">
        <v>1</v>
      </c>
      <c r="S2196" s="2">
        <v>41827</v>
      </c>
    </row>
    <row r="2197" spans="11:19" x14ac:dyDescent="0.35">
      <c r="K2197" s="7" t="s">
        <v>10672</v>
      </c>
      <c r="L2197" t="s">
        <v>10673</v>
      </c>
      <c r="M2197" t="s">
        <v>10</v>
      </c>
      <c r="N2197" t="s">
        <v>10672</v>
      </c>
      <c r="Q2197" t="s">
        <v>42</v>
      </c>
      <c r="R2197" t="b">
        <v>1</v>
      </c>
      <c r="S2197" s="2">
        <v>41827</v>
      </c>
    </row>
    <row r="2198" spans="11:19" x14ac:dyDescent="0.35">
      <c r="K2198" s="7" t="s">
        <v>10667</v>
      </c>
      <c r="L2198" t="s">
        <v>163</v>
      </c>
      <c r="M2198" t="s">
        <v>10</v>
      </c>
      <c r="N2198" t="s">
        <v>10667</v>
      </c>
      <c r="Q2198" t="s">
        <v>42</v>
      </c>
      <c r="R2198" t="b">
        <v>1</v>
      </c>
      <c r="S2198" s="2">
        <v>41827</v>
      </c>
    </row>
    <row r="2199" spans="11:19" x14ac:dyDescent="0.35">
      <c r="K2199" s="7" t="s">
        <v>10674</v>
      </c>
      <c r="L2199" t="s">
        <v>173</v>
      </c>
      <c r="M2199" t="s">
        <v>10</v>
      </c>
      <c r="N2199" t="s">
        <v>10674</v>
      </c>
      <c r="Q2199" t="s">
        <v>42</v>
      </c>
      <c r="R2199" t="b">
        <v>1</v>
      </c>
      <c r="S2199" s="2">
        <v>41827</v>
      </c>
    </row>
    <row r="2200" spans="11:19" x14ac:dyDescent="0.35">
      <c r="K2200" s="7" t="s">
        <v>10670</v>
      </c>
      <c r="L2200" t="s">
        <v>40</v>
      </c>
      <c r="M2200" t="s">
        <v>10</v>
      </c>
      <c r="N2200" t="s">
        <v>10670</v>
      </c>
      <c r="Q2200" t="s">
        <v>42</v>
      </c>
      <c r="R2200" t="b">
        <v>1</v>
      </c>
      <c r="S2200" s="2">
        <v>41827</v>
      </c>
    </row>
    <row r="2201" spans="11:19" x14ac:dyDescent="0.35">
      <c r="K2201" s="7" t="s">
        <v>10679</v>
      </c>
      <c r="L2201" t="s">
        <v>10680</v>
      </c>
      <c r="M2201" t="s">
        <v>10</v>
      </c>
      <c r="N2201" t="s">
        <v>10679</v>
      </c>
      <c r="Q2201" t="s">
        <v>42</v>
      </c>
      <c r="R2201" t="b">
        <v>1</v>
      </c>
      <c r="S2201" s="2">
        <v>41827</v>
      </c>
    </row>
    <row r="2202" spans="11:19" x14ac:dyDescent="0.35">
      <c r="K2202" s="7" t="s">
        <v>10677</v>
      </c>
      <c r="L2202" t="s">
        <v>10678</v>
      </c>
      <c r="M2202" t="s">
        <v>10</v>
      </c>
      <c r="N2202" t="s">
        <v>10677</v>
      </c>
      <c r="Q2202" t="s">
        <v>42</v>
      </c>
      <c r="R2202" t="b">
        <v>1</v>
      </c>
      <c r="S2202" s="2">
        <v>41827</v>
      </c>
    </row>
    <row r="2203" spans="11:19" x14ac:dyDescent="0.35">
      <c r="K2203" s="7" t="s">
        <v>10682</v>
      </c>
      <c r="L2203" t="s">
        <v>184</v>
      </c>
      <c r="M2203" t="s">
        <v>10</v>
      </c>
      <c r="N2203" t="s">
        <v>10682</v>
      </c>
      <c r="Q2203" t="s">
        <v>42</v>
      </c>
      <c r="R2203" t="b">
        <v>1</v>
      </c>
      <c r="S2203" s="2">
        <v>41827</v>
      </c>
    </row>
    <row r="2204" spans="11:19" x14ac:dyDescent="0.35">
      <c r="K2204" s="7" t="s">
        <v>10708</v>
      </c>
      <c r="L2204" t="s">
        <v>10709</v>
      </c>
      <c r="M2204" t="s">
        <v>10</v>
      </c>
      <c r="N2204" t="s">
        <v>10708</v>
      </c>
      <c r="Q2204" t="s">
        <v>42</v>
      </c>
      <c r="R2204" t="b">
        <v>1</v>
      </c>
      <c r="S2204" s="2">
        <v>41827</v>
      </c>
    </row>
    <row r="2205" spans="11:19" x14ac:dyDescent="0.35">
      <c r="K2205" s="7" t="s">
        <v>10693</v>
      </c>
      <c r="L2205" t="s">
        <v>10694</v>
      </c>
      <c r="M2205" t="s">
        <v>10</v>
      </c>
      <c r="N2205" t="s">
        <v>10693</v>
      </c>
      <c r="Q2205" t="s">
        <v>42</v>
      </c>
      <c r="R2205" t="b">
        <v>1</v>
      </c>
      <c r="S2205" s="2">
        <v>41827</v>
      </c>
    </row>
    <row r="2206" spans="11:19" x14ac:dyDescent="0.35">
      <c r="K2206" s="7" t="s">
        <v>10686</v>
      </c>
      <c r="L2206" t="s">
        <v>10687</v>
      </c>
      <c r="M2206" t="s">
        <v>10</v>
      </c>
      <c r="N2206" t="s">
        <v>10686</v>
      </c>
      <c r="Q2206" t="s">
        <v>42</v>
      </c>
      <c r="R2206" t="b">
        <v>1</v>
      </c>
      <c r="S2206" s="2">
        <v>41827</v>
      </c>
    </row>
    <row r="2207" spans="11:19" x14ac:dyDescent="0.35">
      <c r="K2207" s="7" t="s">
        <v>10684</v>
      </c>
      <c r="L2207" t="s">
        <v>10685</v>
      </c>
      <c r="M2207" t="s">
        <v>10</v>
      </c>
      <c r="N2207" t="s">
        <v>10684</v>
      </c>
      <c r="Q2207" t="s">
        <v>42</v>
      </c>
      <c r="R2207" t="b">
        <v>1</v>
      </c>
      <c r="S2207" s="2">
        <v>41827</v>
      </c>
    </row>
    <row r="2208" spans="11:19" x14ac:dyDescent="0.35">
      <c r="K2208" s="7" t="s">
        <v>10715</v>
      </c>
      <c r="L2208" t="s">
        <v>10716</v>
      </c>
      <c r="M2208" t="s">
        <v>10</v>
      </c>
      <c r="N2208" t="s">
        <v>10715</v>
      </c>
      <c r="Q2208" t="s">
        <v>42</v>
      </c>
      <c r="R2208" t="b">
        <v>1</v>
      </c>
      <c r="S2208" s="2">
        <v>41827</v>
      </c>
    </row>
    <row r="2209" spans="11:19" x14ac:dyDescent="0.35">
      <c r="K2209" s="7" t="s">
        <v>10717</v>
      </c>
      <c r="L2209" t="s">
        <v>10718</v>
      </c>
      <c r="M2209" t="s">
        <v>10</v>
      </c>
      <c r="N2209" t="s">
        <v>10717</v>
      </c>
      <c r="Q2209" t="s">
        <v>42</v>
      </c>
      <c r="R2209" t="b">
        <v>1</v>
      </c>
      <c r="S2209" s="2">
        <v>41827</v>
      </c>
    </row>
    <row r="2210" spans="11:19" x14ac:dyDescent="0.35">
      <c r="K2210" s="7" t="s">
        <v>10696</v>
      </c>
      <c r="L2210" t="s">
        <v>10697</v>
      </c>
      <c r="M2210" t="s">
        <v>10</v>
      </c>
      <c r="N2210" t="s">
        <v>10696</v>
      </c>
      <c r="Q2210" t="s">
        <v>42</v>
      </c>
      <c r="R2210" t="b">
        <v>1</v>
      </c>
      <c r="S2210" s="2">
        <v>41827</v>
      </c>
    </row>
    <row r="2211" spans="11:19" x14ac:dyDescent="0.35">
      <c r="K2211" s="7" t="s">
        <v>10699</v>
      </c>
      <c r="L2211" t="s">
        <v>10700</v>
      </c>
      <c r="M2211" t="s">
        <v>10</v>
      </c>
      <c r="N2211" t="s">
        <v>10699</v>
      </c>
      <c r="Q2211" t="s">
        <v>42</v>
      </c>
      <c r="R2211" t="b">
        <v>1</v>
      </c>
      <c r="S2211" s="2">
        <v>41827</v>
      </c>
    </row>
    <row r="2212" spans="11:19" x14ac:dyDescent="0.35">
      <c r="K2212" s="7" t="s">
        <v>10710</v>
      </c>
      <c r="L2212" t="s">
        <v>52</v>
      </c>
      <c r="M2212" t="s">
        <v>10</v>
      </c>
      <c r="N2212" t="s">
        <v>10710</v>
      </c>
      <c r="Q2212" t="s">
        <v>42</v>
      </c>
      <c r="R2212" t="b">
        <v>1</v>
      </c>
      <c r="S2212" s="2">
        <v>41827</v>
      </c>
    </row>
    <row r="2213" spans="11:19" x14ac:dyDescent="0.35">
      <c r="K2213" s="7" t="s">
        <v>10703</v>
      </c>
      <c r="L2213" t="s">
        <v>10704</v>
      </c>
      <c r="M2213" t="s">
        <v>10</v>
      </c>
      <c r="N2213" t="s">
        <v>10703</v>
      </c>
      <c r="Q2213" t="s">
        <v>42</v>
      </c>
      <c r="R2213" t="b">
        <v>1</v>
      </c>
      <c r="S2213" s="2">
        <v>41827</v>
      </c>
    </row>
    <row r="2214" spans="11:19" x14ac:dyDescent="0.35">
      <c r="K2214" s="7" t="s">
        <v>10705</v>
      </c>
      <c r="L2214" t="s">
        <v>10706</v>
      </c>
      <c r="M2214" t="s">
        <v>10</v>
      </c>
      <c r="N2214" t="s">
        <v>10705</v>
      </c>
      <c r="Q2214" t="s">
        <v>42</v>
      </c>
      <c r="R2214" t="b">
        <v>1</v>
      </c>
      <c r="S2214" s="2">
        <v>41827</v>
      </c>
    </row>
    <row r="2215" spans="11:19" x14ac:dyDescent="0.35">
      <c r="K2215" s="7" t="s">
        <v>10683</v>
      </c>
      <c r="L2215" t="s">
        <v>186</v>
      </c>
      <c r="M2215" t="s">
        <v>10</v>
      </c>
      <c r="N2215" t="s">
        <v>10683</v>
      </c>
      <c r="Q2215" t="s">
        <v>42</v>
      </c>
      <c r="R2215" t="b">
        <v>1</v>
      </c>
      <c r="S2215" s="2">
        <v>41827</v>
      </c>
    </row>
    <row r="2216" spans="11:19" x14ac:dyDescent="0.35">
      <c r="K2216" s="7" t="s">
        <v>10713</v>
      </c>
      <c r="L2216" t="s">
        <v>10714</v>
      </c>
      <c r="M2216" t="s">
        <v>10</v>
      </c>
      <c r="N2216" t="s">
        <v>10713</v>
      </c>
      <c r="Q2216" t="s">
        <v>42</v>
      </c>
      <c r="R2216" t="b">
        <v>1</v>
      </c>
      <c r="S2216" s="2">
        <v>41827</v>
      </c>
    </row>
    <row r="2217" spans="11:19" x14ac:dyDescent="0.35">
      <c r="K2217" s="7" t="s">
        <v>10711</v>
      </c>
      <c r="L2217" t="s">
        <v>10712</v>
      </c>
      <c r="M2217" t="s">
        <v>10</v>
      </c>
      <c r="N2217" t="s">
        <v>10711</v>
      </c>
      <c r="Q2217" t="s">
        <v>42</v>
      </c>
      <c r="R2217" t="b">
        <v>1</v>
      </c>
      <c r="S2217" s="2">
        <v>41827</v>
      </c>
    </row>
    <row r="2218" spans="11:19" x14ac:dyDescent="0.35">
      <c r="K2218" s="7" t="s">
        <v>10707</v>
      </c>
      <c r="L2218" t="s">
        <v>50</v>
      </c>
      <c r="M2218" t="s">
        <v>10</v>
      </c>
      <c r="N2218" t="s">
        <v>10707</v>
      </c>
      <c r="Q2218" t="s">
        <v>42</v>
      </c>
      <c r="R2218" t="b">
        <v>1</v>
      </c>
      <c r="S2218" s="2">
        <v>41827</v>
      </c>
    </row>
    <row r="2219" spans="11:19" x14ac:dyDescent="0.35">
      <c r="K2219" s="7" t="s">
        <v>10821</v>
      </c>
      <c r="L2219" t="s">
        <v>340</v>
      </c>
      <c r="M2219" t="s">
        <v>10</v>
      </c>
      <c r="N2219" t="s">
        <v>10821</v>
      </c>
      <c r="Q2219" t="s">
        <v>42</v>
      </c>
      <c r="R2219" t="b">
        <v>1</v>
      </c>
      <c r="S2219" s="2">
        <v>41827</v>
      </c>
    </row>
    <row r="2220" spans="11:19" x14ac:dyDescent="0.35">
      <c r="K2220" s="7" t="s">
        <v>10701</v>
      </c>
      <c r="L2220" t="s">
        <v>10702</v>
      </c>
      <c r="M2220" t="s">
        <v>10</v>
      </c>
      <c r="N2220" t="s">
        <v>10701</v>
      </c>
      <c r="Q2220" t="s">
        <v>42</v>
      </c>
      <c r="R2220" t="b">
        <v>1</v>
      </c>
      <c r="S2220" s="2">
        <v>41827</v>
      </c>
    </row>
    <row r="2221" spans="11:19" x14ac:dyDescent="0.35">
      <c r="K2221" s="7" t="s">
        <v>10689</v>
      </c>
      <c r="L2221" t="s">
        <v>10690</v>
      </c>
      <c r="M2221" t="s">
        <v>10</v>
      </c>
      <c r="N2221" t="s">
        <v>10689</v>
      </c>
      <c r="Q2221" t="s">
        <v>42</v>
      </c>
      <c r="R2221" t="b">
        <v>1</v>
      </c>
      <c r="S2221" s="2">
        <v>41827</v>
      </c>
    </row>
    <row r="2222" spans="11:19" x14ac:dyDescent="0.35">
      <c r="K2222" s="7" t="s">
        <v>10695</v>
      </c>
      <c r="L2222" t="s">
        <v>190</v>
      </c>
      <c r="M2222" t="s">
        <v>10</v>
      </c>
      <c r="N2222" t="s">
        <v>10695</v>
      </c>
      <c r="Q2222" t="s">
        <v>42</v>
      </c>
      <c r="R2222" t="b">
        <v>1</v>
      </c>
      <c r="S2222" s="2">
        <v>41827</v>
      </c>
    </row>
    <row r="2223" spans="11:19" x14ac:dyDescent="0.35">
      <c r="K2223" s="7" t="s">
        <v>10839</v>
      </c>
      <c r="L2223" t="s">
        <v>10840</v>
      </c>
      <c r="M2223" t="s">
        <v>10</v>
      </c>
      <c r="N2223" t="s">
        <v>10839</v>
      </c>
      <c r="Q2223" t="s">
        <v>42</v>
      </c>
      <c r="R2223" t="b">
        <v>1</v>
      </c>
      <c r="S2223" s="2">
        <v>41827</v>
      </c>
    </row>
    <row r="2224" spans="11:19" x14ac:dyDescent="0.35">
      <c r="K2224" s="7" t="s">
        <v>10728</v>
      </c>
      <c r="L2224" t="s">
        <v>60</v>
      </c>
      <c r="M2224" t="s">
        <v>10</v>
      </c>
      <c r="N2224" t="s">
        <v>10728</v>
      </c>
      <c r="Q2224" t="s">
        <v>42</v>
      </c>
      <c r="R2224" t="b">
        <v>1</v>
      </c>
      <c r="S2224" s="2">
        <v>41827</v>
      </c>
    </row>
    <row r="2225" spans="11:19" x14ac:dyDescent="0.35">
      <c r="K2225" s="7" t="s">
        <v>10719</v>
      </c>
      <c r="L2225" t="s">
        <v>54</v>
      </c>
      <c r="M2225" t="s">
        <v>10</v>
      </c>
      <c r="N2225" t="s">
        <v>10719</v>
      </c>
      <c r="Q2225" t="s">
        <v>42</v>
      </c>
      <c r="R2225" t="b">
        <v>1</v>
      </c>
      <c r="S2225" s="2">
        <v>41827</v>
      </c>
    </row>
    <row r="2226" spans="11:19" x14ac:dyDescent="0.35">
      <c r="K2226" s="7" t="s">
        <v>10733</v>
      </c>
      <c r="L2226" t="s">
        <v>226</v>
      </c>
      <c r="M2226" t="s">
        <v>10</v>
      </c>
      <c r="N2226" t="s">
        <v>10733</v>
      </c>
      <c r="Q2226" t="s">
        <v>42</v>
      </c>
      <c r="R2226" t="b">
        <v>1</v>
      </c>
      <c r="S2226" s="2">
        <v>41827</v>
      </c>
    </row>
    <row r="2227" spans="11:19" x14ac:dyDescent="0.35">
      <c r="K2227" s="7" t="s">
        <v>10853</v>
      </c>
      <c r="L2227" t="s">
        <v>10854</v>
      </c>
      <c r="M2227" t="s">
        <v>10</v>
      </c>
      <c r="N2227" t="s">
        <v>10853</v>
      </c>
      <c r="Q2227" t="s">
        <v>42</v>
      </c>
      <c r="R2227" t="b">
        <v>1</v>
      </c>
      <c r="S2227" s="2">
        <v>41827</v>
      </c>
    </row>
    <row r="2228" spans="11:19" x14ac:dyDescent="0.35">
      <c r="K2228" s="7" t="s">
        <v>10722</v>
      </c>
      <c r="L2228" t="s">
        <v>203</v>
      </c>
      <c r="M2228" t="s">
        <v>10</v>
      </c>
      <c r="N2228" t="s">
        <v>10722</v>
      </c>
      <c r="Q2228" t="s">
        <v>42</v>
      </c>
      <c r="R2228" t="b">
        <v>1</v>
      </c>
      <c r="S2228" s="2">
        <v>41827</v>
      </c>
    </row>
    <row r="2229" spans="11:19" x14ac:dyDescent="0.35">
      <c r="K2229" s="7" t="s">
        <v>10980</v>
      </c>
      <c r="L2229" t="s">
        <v>128</v>
      </c>
      <c r="M2229" t="s">
        <v>10</v>
      </c>
      <c r="N2229" t="s">
        <v>10980</v>
      </c>
      <c r="Q2229" t="s">
        <v>42</v>
      </c>
      <c r="R2229" t="b">
        <v>1</v>
      </c>
      <c r="S2229" s="2">
        <v>41827</v>
      </c>
    </row>
    <row r="2230" spans="11:19" x14ac:dyDescent="0.35">
      <c r="K2230" s="7" t="s">
        <v>10727</v>
      </c>
      <c r="L2230" t="s">
        <v>214</v>
      </c>
      <c r="M2230" t="s">
        <v>10</v>
      </c>
      <c r="N2230" t="s">
        <v>10727</v>
      </c>
      <c r="Q2230" t="s">
        <v>42</v>
      </c>
      <c r="R2230" t="b">
        <v>1</v>
      </c>
      <c r="S2230" s="2">
        <v>41827</v>
      </c>
    </row>
    <row r="2231" spans="11:19" x14ac:dyDescent="0.35">
      <c r="K2231" s="7" t="s">
        <v>10729</v>
      </c>
      <c r="L2231" t="s">
        <v>62</v>
      </c>
      <c r="M2231" t="s">
        <v>10</v>
      </c>
      <c r="N2231" t="s">
        <v>10729</v>
      </c>
      <c r="Q2231" t="s">
        <v>42</v>
      </c>
      <c r="R2231" t="b">
        <v>1</v>
      </c>
      <c r="S2231" s="2">
        <v>41827</v>
      </c>
    </row>
    <row r="2232" spans="11:19" x14ac:dyDescent="0.35">
      <c r="K2232" s="7" t="s">
        <v>10735</v>
      </c>
      <c r="L2232" t="s">
        <v>230</v>
      </c>
      <c r="M2232" t="s">
        <v>10</v>
      </c>
      <c r="N2232" t="s">
        <v>10735</v>
      </c>
      <c r="Q2232" t="s">
        <v>42</v>
      </c>
      <c r="R2232" t="b">
        <v>1</v>
      </c>
      <c r="S2232" s="2">
        <v>41827</v>
      </c>
    </row>
    <row r="2233" spans="11:19" x14ac:dyDescent="0.35">
      <c r="K2233" s="7" t="s">
        <v>10720</v>
      </c>
      <c r="L2233" t="s">
        <v>198</v>
      </c>
      <c r="M2233" t="s">
        <v>10</v>
      </c>
      <c r="N2233" t="s">
        <v>10720</v>
      </c>
      <c r="Q2233" t="s">
        <v>42</v>
      </c>
      <c r="R2233" t="b">
        <v>1</v>
      </c>
      <c r="S2233" s="2">
        <v>41827</v>
      </c>
    </row>
    <row r="2234" spans="11:19" x14ac:dyDescent="0.35">
      <c r="K2234" s="7" t="s">
        <v>10730</v>
      </c>
      <c r="L2234" t="s">
        <v>217</v>
      </c>
      <c r="M2234" t="s">
        <v>10</v>
      </c>
      <c r="N2234" t="s">
        <v>10730</v>
      </c>
      <c r="Q2234" t="s">
        <v>42</v>
      </c>
      <c r="R2234" t="b">
        <v>1</v>
      </c>
      <c r="S2234" s="2">
        <v>41827</v>
      </c>
    </row>
    <row r="2235" spans="11:19" x14ac:dyDescent="0.35">
      <c r="K2235" s="7" t="s">
        <v>10843</v>
      </c>
      <c r="L2235" t="s">
        <v>10844</v>
      </c>
      <c r="M2235" t="s">
        <v>10</v>
      </c>
      <c r="N2235" t="s">
        <v>10843</v>
      </c>
      <c r="Q2235" t="s">
        <v>42</v>
      </c>
      <c r="R2235" t="b">
        <v>1</v>
      </c>
      <c r="S2235" s="2">
        <v>41827</v>
      </c>
    </row>
    <row r="2236" spans="11:19" x14ac:dyDescent="0.35">
      <c r="K2236" s="7" t="s">
        <v>10723</v>
      </c>
      <c r="L2236" t="s">
        <v>58</v>
      </c>
      <c r="M2236" t="s">
        <v>10</v>
      </c>
      <c r="N2236" t="s">
        <v>10723</v>
      </c>
      <c r="Q2236" t="s">
        <v>42</v>
      </c>
      <c r="R2236" t="b">
        <v>1</v>
      </c>
      <c r="S2236" s="2">
        <v>41827</v>
      </c>
    </row>
    <row r="2237" spans="11:19" x14ac:dyDescent="0.35">
      <c r="K2237" s="7" t="s">
        <v>10721</v>
      </c>
      <c r="L2237" t="s">
        <v>200</v>
      </c>
      <c r="M2237" t="s">
        <v>10</v>
      </c>
      <c r="N2237" t="s">
        <v>10721</v>
      </c>
      <c r="Q2237" t="s">
        <v>42</v>
      </c>
      <c r="R2237" t="b">
        <v>1</v>
      </c>
      <c r="S2237" s="2">
        <v>41827</v>
      </c>
    </row>
    <row r="2238" spans="11:19" x14ac:dyDescent="0.35">
      <c r="K2238" s="7" t="s">
        <v>10726</v>
      </c>
      <c r="L2238" t="s">
        <v>212</v>
      </c>
      <c r="M2238" t="s">
        <v>10</v>
      </c>
      <c r="N2238" t="s">
        <v>10726</v>
      </c>
      <c r="Q2238" t="s">
        <v>42</v>
      </c>
      <c r="R2238" t="b">
        <v>1</v>
      </c>
      <c r="S2238" s="2">
        <v>41827</v>
      </c>
    </row>
    <row r="2239" spans="11:19" x14ac:dyDescent="0.35">
      <c r="K2239" s="7" t="s">
        <v>10731</v>
      </c>
      <c r="L2239" t="s">
        <v>221</v>
      </c>
      <c r="M2239" t="s">
        <v>10</v>
      </c>
      <c r="N2239" t="s">
        <v>10731</v>
      </c>
      <c r="Q2239" t="s">
        <v>42</v>
      </c>
      <c r="R2239" t="b">
        <v>1</v>
      </c>
      <c r="S2239" s="2">
        <v>41827</v>
      </c>
    </row>
    <row r="2240" spans="11:19" x14ac:dyDescent="0.35">
      <c r="K2240" s="7" t="s">
        <v>10725</v>
      </c>
      <c r="L2240" t="s">
        <v>208</v>
      </c>
      <c r="M2240" t="s">
        <v>10</v>
      </c>
      <c r="N2240" t="s">
        <v>10725</v>
      </c>
      <c r="Q2240" t="s">
        <v>42</v>
      </c>
      <c r="R2240" t="b">
        <v>1</v>
      </c>
      <c r="S2240" s="2">
        <v>41827</v>
      </c>
    </row>
    <row r="2241" spans="11:19" x14ac:dyDescent="0.35">
      <c r="K2241" s="7" t="s">
        <v>10732</v>
      </c>
      <c r="L2241" t="s">
        <v>66</v>
      </c>
      <c r="M2241" t="s">
        <v>10</v>
      </c>
      <c r="N2241" t="s">
        <v>10732</v>
      </c>
      <c r="Q2241" t="s">
        <v>42</v>
      </c>
      <c r="R2241" t="b">
        <v>1</v>
      </c>
      <c r="S2241" s="2">
        <v>41827</v>
      </c>
    </row>
    <row r="2242" spans="11:19" x14ac:dyDescent="0.35">
      <c r="K2242" s="7" t="s">
        <v>10734</v>
      </c>
      <c r="L2242" t="s">
        <v>228</v>
      </c>
      <c r="M2242" t="s">
        <v>10</v>
      </c>
      <c r="N2242" t="s">
        <v>10734</v>
      </c>
      <c r="Q2242" t="s">
        <v>42</v>
      </c>
      <c r="R2242" t="b">
        <v>1</v>
      </c>
      <c r="S2242" s="2">
        <v>41827</v>
      </c>
    </row>
    <row r="2243" spans="11:19" x14ac:dyDescent="0.35">
      <c r="K2243" s="7" t="s">
        <v>10739</v>
      </c>
      <c r="L2243" t="s">
        <v>10740</v>
      </c>
      <c r="M2243" t="s">
        <v>10</v>
      </c>
      <c r="N2243" t="s">
        <v>10739</v>
      </c>
      <c r="Q2243" t="s">
        <v>42</v>
      </c>
      <c r="R2243" t="b">
        <v>1</v>
      </c>
      <c r="S2243" s="2">
        <v>41827</v>
      </c>
    </row>
    <row r="2244" spans="11:19" x14ac:dyDescent="0.35">
      <c r="K2244" s="7" t="s">
        <v>10743</v>
      </c>
      <c r="L2244" t="s">
        <v>10744</v>
      </c>
      <c r="M2244" t="s">
        <v>10</v>
      </c>
      <c r="N2244" t="s">
        <v>10743</v>
      </c>
      <c r="Q2244" t="s">
        <v>42</v>
      </c>
      <c r="R2244" t="b">
        <v>1</v>
      </c>
      <c r="S2244" s="2">
        <v>41827</v>
      </c>
    </row>
    <row r="2245" spans="11:19" x14ac:dyDescent="0.35">
      <c r="K2245" s="7" t="s">
        <v>10745</v>
      </c>
      <c r="L2245" t="s">
        <v>72</v>
      </c>
      <c r="M2245" t="s">
        <v>10</v>
      </c>
      <c r="N2245" t="s">
        <v>10745</v>
      </c>
      <c r="Q2245" t="s">
        <v>42</v>
      </c>
      <c r="R2245" t="b">
        <v>1</v>
      </c>
      <c r="S2245" s="2">
        <v>41827</v>
      </c>
    </row>
    <row r="2246" spans="11:19" x14ac:dyDescent="0.35">
      <c r="K2246" s="7" t="s">
        <v>10747</v>
      </c>
      <c r="L2246" t="s">
        <v>10748</v>
      </c>
      <c r="M2246" t="s">
        <v>10</v>
      </c>
      <c r="N2246" t="s">
        <v>10747</v>
      </c>
      <c r="Q2246" t="s">
        <v>42</v>
      </c>
      <c r="R2246" t="b">
        <v>1</v>
      </c>
      <c r="S2246" s="2">
        <v>41827</v>
      </c>
    </row>
    <row r="2247" spans="11:19" x14ac:dyDescent="0.35">
      <c r="K2247" s="7" t="s">
        <v>10750</v>
      </c>
      <c r="L2247" t="s">
        <v>269</v>
      </c>
      <c r="M2247" t="s">
        <v>10</v>
      </c>
      <c r="N2247" t="s">
        <v>10750</v>
      </c>
      <c r="Q2247" t="s">
        <v>42</v>
      </c>
      <c r="R2247" t="b">
        <v>1</v>
      </c>
      <c r="S2247" s="2">
        <v>41827</v>
      </c>
    </row>
    <row r="2248" spans="11:19" x14ac:dyDescent="0.35">
      <c r="K2248" s="7" t="s">
        <v>10975</v>
      </c>
      <c r="L2248" t="s">
        <v>569</v>
      </c>
      <c r="M2248" t="s">
        <v>10</v>
      </c>
      <c r="N2248" t="s">
        <v>10975</v>
      </c>
      <c r="Q2248" t="s">
        <v>42</v>
      </c>
      <c r="R2248" t="b">
        <v>1</v>
      </c>
      <c r="S2248" s="2">
        <v>41827</v>
      </c>
    </row>
    <row r="2249" spans="11:19" x14ac:dyDescent="0.35">
      <c r="K2249" s="7" t="s">
        <v>10789</v>
      </c>
      <c r="L2249" t="s">
        <v>10790</v>
      </c>
      <c r="M2249" t="s">
        <v>10</v>
      </c>
      <c r="N2249" t="s">
        <v>10789</v>
      </c>
      <c r="Q2249" t="s">
        <v>42</v>
      </c>
      <c r="R2249" t="b">
        <v>1</v>
      </c>
      <c r="S2249" s="2">
        <v>41827</v>
      </c>
    </row>
    <row r="2250" spans="11:19" x14ac:dyDescent="0.35">
      <c r="K2250" s="7" t="s">
        <v>10753</v>
      </c>
      <c r="L2250" t="s">
        <v>78</v>
      </c>
      <c r="M2250" t="s">
        <v>10</v>
      </c>
      <c r="N2250" t="s">
        <v>10753</v>
      </c>
      <c r="Q2250" t="s">
        <v>42</v>
      </c>
      <c r="R2250" t="b">
        <v>1</v>
      </c>
      <c r="S2250" s="2">
        <v>41827</v>
      </c>
    </row>
    <row r="2251" spans="11:19" x14ac:dyDescent="0.35">
      <c r="K2251" s="7" t="s">
        <v>10755</v>
      </c>
      <c r="L2251" t="s">
        <v>280</v>
      </c>
      <c r="M2251" t="s">
        <v>10</v>
      </c>
      <c r="N2251" t="s">
        <v>10755</v>
      </c>
      <c r="Q2251" t="s">
        <v>42</v>
      </c>
      <c r="R2251" t="b">
        <v>1</v>
      </c>
      <c r="S2251" s="2">
        <v>41827</v>
      </c>
    </row>
    <row r="2252" spans="11:19" x14ac:dyDescent="0.35">
      <c r="K2252" s="7" t="s">
        <v>10760</v>
      </c>
      <c r="L2252" t="s">
        <v>10761</v>
      </c>
      <c r="M2252" t="s">
        <v>10</v>
      </c>
      <c r="N2252" t="s">
        <v>10760</v>
      </c>
      <c r="Q2252" t="s">
        <v>42</v>
      </c>
      <c r="R2252" t="b">
        <v>1</v>
      </c>
      <c r="S2252" s="2">
        <v>41827</v>
      </c>
    </row>
    <row r="2253" spans="11:19" x14ac:dyDescent="0.35">
      <c r="K2253" s="7" t="s">
        <v>10763</v>
      </c>
      <c r="L2253" t="s">
        <v>10764</v>
      </c>
      <c r="M2253" t="s">
        <v>10</v>
      </c>
      <c r="N2253" t="s">
        <v>10763</v>
      </c>
      <c r="Q2253" t="s">
        <v>42</v>
      </c>
      <c r="R2253" t="b">
        <v>1</v>
      </c>
      <c r="S2253" s="2">
        <v>41827</v>
      </c>
    </row>
    <row r="2254" spans="11:19" x14ac:dyDescent="0.35">
      <c r="K2254" s="7" t="s">
        <v>10759</v>
      </c>
      <c r="L2254" t="s">
        <v>294</v>
      </c>
      <c r="M2254" t="s">
        <v>10</v>
      </c>
      <c r="N2254" t="s">
        <v>10759</v>
      </c>
      <c r="Q2254" t="s">
        <v>42</v>
      </c>
      <c r="R2254" t="b">
        <v>1</v>
      </c>
      <c r="S2254" s="2">
        <v>41827</v>
      </c>
    </row>
    <row r="2255" spans="11:19" x14ac:dyDescent="0.35">
      <c r="K2255" s="7" t="s">
        <v>10773</v>
      </c>
      <c r="L2255" t="s">
        <v>10774</v>
      </c>
      <c r="M2255" t="s">
        <v>10</v>
      </c>
      <c r="N2255" t="s">
        <v>10773</v>
      </c>
      <c r="Q2255" t="s">
        <v>42</v>
      </c>
      <c r="R2255" t="b">
        <v>1</v>
      </c>
      <c r="S2255" s="2">
        <v>41827</v>
      </c>
    </row>
    <row r="2256" spans="11:19" x14ac:dyDescent="0.35">
      <c r="K2256" s="7" t="s">
        <v>10928</v>
      </c>
      <c r="L2256" t="s">
        <v>476</v>
      </c>
      <c r="M2256" t="s">
        <v>10</v>
      </c>
      <c r="N2256" t="s">
        <v>10928</v>
      </c>
      <c r="Q2256" t="s">
        <v>42</v>
      </c>
      <c r="R2256" t="b">
        <v>1</v>
      </c>
      <c r="S2256" s="2">
        <v>41827</v>
      </c>
    </row>
    <row r="2257" spans="11:19" x14ac:dyDescent="0.35">
      <c r="K2257" s="7" t="s">
        <v>10981</v>
      </c>
      <c r="L2257" t="s">
        <v>130</v>
      </c>
      <c r="M2257" t="s">
        <v>10</v>
      </c>
      <c r="N2257" t="s">
        <v>10981</v>
      </c>
      <c r="Q2257" t="s">
        <v>42</v>
      </c>
      <c r="R2257" t="b">
        <v>1</v>
      </c>
      <c r="S2257" s="2">
        <v>41827</v>
      </c>
    </row>
    <row r="2258" spans="11:19" x14ac:dyDescent="0.35">
      <c r="K2258" s="7" t="s">
        <v>10766</v>
      </c>
      <c r="L2258" t="s">
        <v>84</v>
      </c>
      <c r="M2258" t="s">
        <v>10</v>
      </c>
      <c r="N2258" t="s">
        <v>10766</v>
      </c>
      <c r="Q2258" t="s">
        <v>42</v>
      </c>
      <c r="R2258" t="b">
        <v>1</v>
      </c>
      <c r="S2258" s="2">
        <v>41827</v>
      </c>
    </row>
    <row r="2259" spans="11:19" x14ac:dyDescent="0.35">
      <c r="K2259" s="7" t="s">
        <v>10783</v>
      </c>
      <c r="L2259" t="s">
        <v>10784</v>
      </c>
      <c r="M2259" t="s">
        <v>10</v>
      </c>
      <c r="N2259" t="s">
        <v>10783</v>
      </c>
      <c r="Q2259" t="s">
        <v>42</v>
      </c>
      <c r="R2259" t="b">
        <v>1</v>
      </c>
      <c r="S2259" s="2">
        <v>41827</v>
      </c>
    </row>
    <row r="2260" spans="11:19" x14ac:dyDescent="0.35">
      <c r="K2260" s="7" t="s">
        <v>10771</v>
      </c>
      <c r="L2260" t="s">
        <v>10772</v>
      </c>
      <c r="M2260" t="s">
        <v>10</v>
      </c>
      <c r="N2260" t="s">
        <v>10771</v>
      </c>
      <c r="Q2260" t="s">
        <v>42</v>
      </c>
      <c r="R2260" t="b">
        <v>1</v>
      </c>
      <c r="S2260" s="2">
        <v>41827</v>
      </c>
    </row>
    <row r="2261" spans="11:19" x14ac:dyDescent="0.35">
      <c r="K2261" s="7" t="s">
        <v>10777</v>
      </c>
      <c r="L2261" t="s">
        <v>10778</v>
      </c>
      <c r="M2261" t="s">
        <v>10</v>
      </c>
      <c r="N2261" t="s">
        <v>10777</v>
      </c>
      <c r="Q2261" t="s">
        <v>42</v>
      </c>
      <c r="R2261" t="b">
        <v>1</v>
      </c>
      <c r="S2261" s="2">
        <v>41827</v>
      </c>
    </row>
    <row r="2262" spans="11:19" x14ac:dyDescent="0.35">
      <c r="K2262" s="7" t="s">
        <v>10781</v>
      </c>
      <c r="L2262" t="s">
        <v>10782</v>
      </c>
      <c r="M2262" t="s">
        <v>10</v>
      </c>
      <c r="N2262" t="s">
        <v>10781</v>
      </c>
      <c r="Q2262" t="s">
        <v>42</v>
      </c>
      <c r="R2262" t="b">
        <v>1</v>
      </c>
      <c r="S2262" s="2">
        <v>41827</v>
      </c>
    </row>
    <row r="2263" spans="11:19" x14ac:dyDescent="0.35">
      <c r="K2263" s="7" t="s">
        <v>10769</v>
      </c>
      <c r="L2263" t="s">
        <v>10770</v>
      </c>
      <c r="M2263" t="s">
        <v>10</v>
      </c>
      <c r="N2263" t="s">
        <v>10769</v>
      </c>
      <c r="Q2263" t="s">
        <v>42</v>
      </c>
      <c r="R2263" t="b">
        <v>1</v>
      </c>
      <c r="S2263" s="2">
        <v>41827</v>
      </c>
    </row>
    <row r="2264" spans="11:19" x14ac:dyDescent="0.35">
      <c r="K2264" s="7" t="s">
        <v>10787</v>
      </c>
      <c r="L2264" t="s">
        <v>10788</v>
      </c>
      <c r="M2264" t="s">
        <v>10</v>
      </c>
      <c r="N2264" t="s">
        <v>10787</v>
      </c>
      <c r="Q2264" t="s">
        <v>42</v>
      </c>
      <c r="R2264" t="b">
        <v>1</v>
      </c>
      <c r="S2264" s="2">
        <v>41827</v>
      </c>
    </row>
    <row r="2265" spans="11:19" x14ac:dyDescent="0.35">
      <c r="K2265" s="7" t="s">
        <v>10796</v>
      </c>
      <c r="L2265" t="s">
        <v>10797</v>
      </c>
      <c r="M2265" t="s">
        <v>10</v>
      </c>
      <c r="N2265" t="s">
        <v>10796</v>
      </c>
      <c r="Q2265" t="s">
        <v>42</v>
      </c>
      <c r="R2265" t="b">
        <v>1</v>
      </c>
      <c r="S2265" s="2">
        <v>41827</v>
      </c>
    </row>
    <row r="2266" spans="11:19" x14ac:dyDescent="0.35">
      <c r="K2266" s="7" t="s">
        <v>10794</v>
      </c>
      <c r="L2266" t="s">
        <v>10795</v>
      </c>
      <c r="M2266" t="s">
        <v>10</v>
      </c>
      <c r="N2266" t="s">
        <v>10794</v>
      </c>
      <c r="Q2266" t="s">
        <v>42</v>
      </c>
      <c r="R2266" t="b">
        <v>1</v>
      </c>
      <c r="S2266" s="2">
        <v>41827</v>
      </c>
    </row>
    <row r="2267" spans="11:19" x14ac:dyDescent="0.35">
      <c r="K2267" s="7" t="s">
        <v>10775</v>
      </c>
      <c r="L2267" t="s">
        <v>10776</v>
      </c>
      <c r="M2267" t="s">
        <v>10</v>
      </c>
      <c r="N2267" t="s">
        <v>10775</v>
      </c>
      <c r="Q2267" t="s">
        <v>42</v>
      </c>
      <c r="R2267" t="b">
        <v>1</v>
      </c>
      <c r="S2267" s="2">
        <v>41827</v>
      </c>
    </row>
    <row r="2268" spans="11:19" x14ac:dyDescent="0.35">
      <c r="K2268" s="7" t="s">
        <v>10785</v>
      </c>
      <c r="L2268" t="s">
        <v>10786</v>
      </c>
      <c r="M2268" t="s">
        <v>10</v>
      </c>
      <c r="N2268" t="s">
        <v>10785</v>
      </c>
      <c r="Q2268" t="s">
        <v>42</v>
      </c>
      <c r="R2268" t="b">
        <v>1</v>
      </c>
      <c r="S2268" s="2">
        <v>41827</v>
      </c>
    </row>
    <row r="2269" spans="11:19" x14ac:dyDescent="0.35">
      <c r="K2269" s="7" t="s">
        <v>10798</v>
      </c>
      <c r="L2269" t="s">
        <v>10799</v>
      </c>
      <c r="M2269" t="s">
        <v>10</v>
      </c>
      <c r="N2269" t="s">
        <v>10798</v>
      </c>
      <c r="Q2269" t="s">
        <v>42</v>
      </c>
      <c r="R2269" t="b">
        <v>1</v>
      </c>
      <c r="S2269" s="2">
        <v>41827</v>
      </c>
    </row>
    <row r="2270" spans="11:19" x14ac:dyDescent="0.35">
      <c r="K2270" s="7" t="s">
        <v>10800</v>
      </c>
      <c r="L2270" t="s">
        <v>10801</v>
      </c>
      <c r="M2270" t="s">
        <v>10</v>
      </c>
      <c r="N2270" t="s">
        <v>10800</v>
      </c>
      <c r="Q2270" t="s">
        <v>42</v>
      </c>
      <c r="R2270" t="b">
        <v>1</v>
      </c>
      <c r="S2270" s="2">
        <v>41827</v>
      </c>
    </row>
    <row r="2271" spans="11:19" x14ac:dyDescent="0.35">
      <c r="K2271" s="7" t="s">
        <v>10810</v>
      </c>
      <c r="L2271" t="s">
        <v>10811</v>
      </c>
      <c r="M2271" t="s">
        <v>10</v>
      </c>
      <c r="N2271" t="s">
        <v>10810</v>
      </c>
      <c r="Q2271" t="s">
        <v>42</v>
      </c>
      <c r="R2271" t="b">
        <v>1</v>
      </c>
      <c r="S2271" s="2">
        <v>41827</v>
      </c>
    </row>
    <row r="2272" spans="11:19" x14ac:dyDescent="0.35">
      <c r="K2272" s="7" t="s">
        <v>10804</v>
      </c>
      <c r="L2272" t="s">
        <v>10805</v>
      </c>
      <c r="M2272" t="s">
        <v>10</v>
      </c>
      <c r="N2272" t="s">
        <v>10804</v>
      </c>
      <c r="Q2272" t="s">
        <v>42</v>
      </c>
      <c r="R2272" t="b">
        <v>1</v>
      </c>
      <c r="S2272" s="2">
        <v>41827</v>
      </c>
    </row>
    <row r="2273" spans="11:19" x14ac:dyDescent="0.35">
      <c r="K2273" s="7" t="s">
        <v>11006</v>
      </c>
      <c r="L2273" t="s">
        <v>11007</v>
      </c>
      <c r="M2273" t="s">
        <v>10</v>
      </c>
      <c r="N2273" t="s">
        <v>11006</v>
      </c>
      <c r="Q2273" t="s">
        <v>42</v>
      </c>
      <c r="R2273" t="b">
        <v>1</v>
      </c>
      <c r="S2273" s="2">
        <v>41827</v>
      </c>
    </row>
    <row r="2274" spans="11:19" x14ac:dyDescent="0.35">
      <c r="K2274" s="7" t="s">
        <v>10806</v>
      </c>
      <c r="L2274" t="s">
        <v>10807</v>
      </c>
      <c r="M2274" t="s">
        <v>10</v>
      </c>
      <c r="N2274" t="s">
        <v>10806</v>
      </c>
      <c r="Q2274" t="s">
        <v>42</v>
      </c>
      <c r="R2274" t="b">
        <v>1</v>
      </c>
      <c r="S2274" s="2">
        <v>41827</v>
      </c>
    </row>
    <row r="2275" spans="11:19" x14ac:dyDescent="0.35">
      <c r="K2275" s="7" t="s">
        <v>10802</v>
      </c>
      <c r="L2275" t="s">
        <v>10803</v>
      </c>
      <c r="M2275" t="s">
        <v>10</v>
      </c>
      <c r="N2275" t="s">
        <v>10802</v>
      </c>
      <c r="Q2275" t="s">
        <v>42</v>
      </c>
      <c r="R2275" t="b">
        <v>1</v>
      </c>
      <c r="S2275" s="2">
        <v>41827</v>
      </c>
    </row>
    <row r="2276" spans="11:19" x14ac:dyDescent="0.35">
      <c r="K2276" s="7" t="s">
        <v>10820</v>
      </c>
      <c r="L2276" t="s">
        <v>338</v>
      </c>
      <c r="M2276" t="s">
        <v>10</v>
      </c>
      <c r="N2276" t="s">
        <v>10820</v>
      </c>
      <c r="Q2276" t="s">
        <v>42</v>
      </c>
      <c r="R2276" t="b">
        <v>1</v>
      </c>
      <c r="S2276" s="2">
        <v>41827</v>
      </c>
    </row>
    <row r="2277" spans="11:19" x14ac:dyDescent="0.35">
      <c r="K2277" s="7" t="s">
        <v>10814</v>
      </c>
      <c r="L2277" t="s">
        <v>86</v>
      </c>
      <c r="M2277" t="s">
        <v>10</v>
      </c>
      <c r="N2277" t="s">
        <v>10814</v>
      </c>
      <c r="Q2277" t="s">
        <v>42</v>
      </c>
      <c r="R2277" t="b">
        <v>1</v>
      </c>
      <c r="S2277" s="2">
        <v>41827</v>
      </c>
    </row>
    <row r="2278" spans="11:19" x14ac:dyDescent="0.35">
      <c r="K2278" s="7" t="s">
        <v>10824</v>
      </c>
      <c r="L2278" t="s">
        <v>344</v>
      </c>
      <c r="M2278" t="s">
        <v>10</v>
      </c>
      <c r="N2278" t="s">
        <v>10824</v>
      </c>
      <c r="Q2278" t="s">
        <v>42</v>
      </c>
      <c r="R2278" t="b">
        <v>1</v>
      </c>
      <c r="S2278" s="2">
        <v>41827</v>
      </c>
    </row>
    <row r="2279" spans="11:19" x14ac:dyDescent="0.35">
      <c r="K2279" s="7" t="s">
        <v>10822</v>
      </c>
      <c r="L2279" t="s">
        <v>10823</v>
      </c>
      <c r="M2279" t="s">
        <v>10</v>
      </c>
      <c r="N2279" t="s">
        <v>10822</v>
      </c>
      <c r="Q2279" t="s">
        <v>42</v>
      </c>
      <c r="R2279" t="b">
        <v>1</v>
      </c>
      <c r="S2279" s="2">
        <v>41827</v>
      </c>
    </row>
    <row r="2280" spans="11:19" x14ac:dyDescent="0.35">
      <c r="K2280" s="7" t="s">
        <v>10818</v>
      </c>
      <c r="L2280" t="s">
        <v>10819</v>
      </c>
      <c r="M2280" t="s">
        <v>10</v>
      </c>
      <c r="N2280" t="s">
        <v>10818</v>
      </c>
      <c r="Q2280" t="s">
        <v>42</v>
      </c>
      <c r="R2280" t="b">
        <v>1</v>
      </c>
      <c r="S2280" s="2">
        <v>41827</v>
      </c>
    </row>
    <row r="2281" spans="11:19" x14ac:dyDescent="0.35">
      <c r="K2281" s="7" t="s">
        <v>10817</v>
      </c>
      <c r="L2281" t="s">
        <v>336</v>
      </c>
      <c r="M2281" t="s">
        <v>10</v>
      </c>
      <c r="N2281" t="s">
        <v>10817</v>
      </c>
      <c r="Q2281" t="s">
        <v>42</v>
      </c>
      <c r="R2281" t="b">
        <v>1</v>
      </c>
      <c r="S2281" s="2">
        <v>41827</v>
      </c>
    </row>
    <row r="2282" spans="11:19" x14ac:dyDescent="0.35">
      <c r="K2282" s="7" t="s">
        <v>10829</v>
      </c>
      <c r="L2282" t="s">
        <v>10830</v>
      </c>
      <c r="M2282" t="s">
        <v>10</v>
      </c>
      <c r="N2282" t="s">
        <v>10829</v>
      </c>
      <c r="Q2282" t="s">
        <v>42</v>
      </c>
      <c r="R2282" t="b">
        <v>1</v>
      </c>
      <c r="S2282" s="2">
        <v>41827</v>
      </c>
    </row>
    <row r="2283" spans="11:19" x14ac:dyDescent="0.35">
      <c r="K2283" s="7" t="s">
        <v>10833</v>
      </c>
      <c r="L2283" t="s">
        <v>10834</v>
      </c>
      <c r="M2283" t="s">
        <v>10</v>
      </c>
      <c r="N2283" t="s">
        <v>10833</v>
      </c>
      <c r="Q2283" t="s">
        <v>42</v>
      </c>
      <c r="R2283" t="b">
        <v>1</v>
      </c>
      <c r="S2283" s="2">
        <v>41827</v>
      </c>
    </row>
    <row r="2284" spans="11:19" x14ac:dyDescent="0.35">
      <c r="K2284" s="7" t="s">
        <v>10827</v>
      </c>
      <c r="L2284" t="s">
        <v>10828</v>
      </c>
      <c r="M2284" t="s">
        <v>10</v>
      </c>
      <c r="N2284" t="s">
        <v>10827</v>
      </c>
      <c r="Q2284" t="s">
        <v>42</v>
      </c>
      <c r="R2284" t="b">
        <v>1</v>
      </c>
      <c r="S2284" s="2">
        <v>41827</v>
      </c>
    </row>
    <row r="2285" spans="11:19" x14ac:dyDescent="0.35">
      <c r="K2285" s="7" t="s">
        <v>10831</v>
      </c>
      <c r="L2285" t="s">
        <v>10832</v>
      </c>
      <c r="M2285" t="s">
        <v>10</v>
      </c>
      <c r="N2285" t="s">
        <v>10831</v>
      </c>
      <c r="Q2285" t="s">
        <v>42</v>
      </c>
      <c r="R2285" t="b">
        <v>1</v>
      </c>
      <c r="S2285" s="2">
        <v>41827</v>
      </c>
    </row>
    <row r="2286" spans="11:19" x14ac:dyDescent="0.35">
      <c r="K2286" s="7" t="s">
        <v>10855</v>
      </c>
      <c r="L2286" t="s">
        <v>10856</v>
      </c>
      <c r="M2286" t="s">
        <v>10</v>
      </c>
      <c r="N2286" t="s">
        <v>10855</v>
      </c>
      <c r="Q2286" t="s">
        <v>42</v>
      </c>
      <c r="R2286" t="b">
        <v>1</v>
      </c>
      <c r="S2286" s="2">
        <v>41827</v>
      </c>
    </row>
    <row r="2287" spans="11:19" x14ac:dyDescent="0.35">
      <c r="K2287" s="7" t="s">
        <v>10835</v>
      </c>
      <c r="L2287" t="s">
        <v>10836</v>
      </c>
      <c r="M2287" t="s">
        <v>10</v>
      </c>
      <c r="N2287" t="s">
        <v>10835</v>
      </c>
      <c r="Q2287" t="s">
        <v>42</v>
      </c>
      <c r="R2287" t="b">
        <v>1</v>
      </c>
      <c r="S2287" s="2">
        <v>41827</v>
      </c>
    </row>
    <row r="2288" spans="11:19" x14ac:dyDescent="0.35">
      <c r="K2288" s="7" t="s">
        <v>10841</v>
      </c>
      <c r="L2288" t="s">
        <v>10842</v>
      </c>
      <c r="M2288" t="s">
        <v>10</v>
      </c>
      <c r="N2288" t="s">
        <v>10841</v>
      </c>
      <c r="Q2288" t="s">
        <v>42</v>
      </c>
      <c r="R2288" t="b">
        <v>1</v>
      </c>
      <c r="S2288" s="2">
        <v>41827</v>
      </c>
    </row>
    <row r="2289" spans="11:22" x14ac:dyDescent="0.35">
      <c r="K2289" s="7" t="s">
        <v>10847</v>
      </c>
      <c r="L2289" t="s">
        <v>10848</v>
      </c>
      <c r="M2289" t="s">
        <v>10</v>
      </c>
      <c r="N2289" t="s">
        <v>10847</v>
      </c>
      <c r="Q2289" t="s">
        <v>42</v>
      </c>
      <c r="R2289" t="b">
        <v>1</v>
      </c>
      <c r="S2289" s="2">
        <v>41827</v>
      </c>
    </row>
    <row r="2290" spans="11:22" x14ac:dyDescent="0.35">
      <c r="K2290" s="7" t="s">
        <v>10849</v>
      </c>
      <c r="L2290" t="s">
        <v>10850</v>
      </c>
      <c r="M2290" t="s">
        <v>10</v>
      </c>
      <c r="N2290" t="s">
        <v>10849</v>
      </c>
      <c r="Q2290" t="s">
        <v>42</v>
      </c>
      <c r="R2290" t="b">
        <v>1</v>
      </c>
      <c r="S2290" s="2">
        <v>41827</v>
      </c>
    </row>
    <row r="2291" spans="11:22" x14ac:dyDescent="0.35">
      <c r="K2291" s="7" t="s">
        <v>11021</v>
      </c>
      <c r="L2291" t="s">
        <v>685</v>
      </c>
      <c r="M2291" t="s">
        <v>10</v>
      </c>
      <c r="N2291" t="s">
        <v>11021</v>
      </c>
      <c r="Q2291" t="s">
        <v>42</v>
      </c>
      <c r="R2291" t="b">
        <v>1</v>
      </c>
      <c r="S2291" s="2">
        <v>42931</v>
      </c>
    </row>
    <row r="2292" spans="11:22" x14ac:dyDescent="0.35">
      <c r="K2292" s="7" t="s">
        <v>10851</v>
      </c>
      <c r="L2292" t="s">
        <v>10852</v>
      </c>
      <c r="M2292" t="s">
        <v>10</v>
      </c>
      <c r="N2292" t="s">
        <v>10851</v>
      </c>
      <c r="Q2292" t="s">
        <v>42</v>
      </c>
      <c r="R2292" t="b">
        <v>1</v>
      </c>
      <c r="S2292" s="2">
        <v>41827</v>
      </c>
    </row>
    <row r="2293" spans="11:22" x14ac:dyDescent="0.35">
      <c r="K2293" s="7" t="s">
        <v>10837</v>
      </c>
      <c r="L2293" t="s">
        <v>10838</v>
      </c>
      <c r="M2293" t="s">
        <v>10</v>
      </c>
      <c r="N2293" t="s">
        <v>10837</v>
      </c>
      <c r="Q2293" t="s">
        <v>42</v>
      </c>
      <c r="R2293" t="b">
        <v>1</v>
      </c>
      <c r="S2293" s="2">
        <v>41827</v>
      </c>
    </row>
    <row r="2294" spans="11:22" x14ac:dyDescent="0.35">
      <c r="K2294" s="7" t="s">
        <v>10857</v>
      </c>
      <c r="L2294" t="s">
        <v>88</v>
      </c>
      <c r="M2294" t="s">
        <v>10</v>
      </c>
      <c r="N2294" t="s">
        <v>10857</v>
      </c>
      <c r="Q2294" t="s">
        <v>42</v>
      </c>
      <c r="R2294" t="b">
        <v>1</v>
      </c>
      <c r="S2294" s="2">
        <v>41827</v>
      </c>
    </row>
    <row r="2295" spans="11:22" x14ac:dyDescent="0.35">
      <c r="K2295" s="7" t="s">
        <v>10858</v>
      </c>
      <c r="L2295" t="s">
        <v>90</v>
      </c>
      <c r="M2295" t="s">
        <v>10</v>
      </c>
      <c r="N2295" t="s">
        <v>10858</v>
      </c>
      <c r="Q2295" t="s">
        <v>42</v>
      </c>
      <c r="R2295" t="b">
        <v>1</v>
      </c>
      <c r="S2295" s="2">
        <v>41827</v>
      </c>
    </row>
    <row r="2296" spans="11:22" x14ac:dyDescent="0.35">
      <c r="K2296" s="7" t="s">
        <v>10864</v>
      </c>
      <c r="L2296" t="s">
        <v>386</v>
      </c>
      <c r="M2296" t="s">
        <v>10</v>
      </c>
      <c r="N2296" t="s">
        <v>10864</v>
      </c>
      <c r="Q2296" t="s">
        <v>42</v>
      </c>
      <c r="R2296" t="b">
        <v>1</v>
      </c>
      <c r="S2296" s="2">
        <v>41827</v>
      </c>
    </row>
    <row r="2297" spans="11:22" x14ac:dyDescent="0.35">
      <c r="K2297" s="7" t="s">
        <v>10863</v>
      </c>
      <c r="L2297" t="s">
        <v>384</v>
      </c>
      <c r="M2297" t="s">
        <v>10</v>
      </c>
      <c r="N2297" t="s">
        <v>10863</v>
      </c>
      <c r="Q2297" t="s">
        <v>42</v>
      </c>
      <c r="R2297" t="b">
        <v>1</v>
      </c>
      <c r="S2297" s="2">
        <v>41827</v>
      </c>
    </row>
    <row r="2298" spans="11:22" x14ac:dyDescent="0.35">
      <c r="K2298" s="7" t="s">
        <v>10869</v>
      </c>
      <c r="L2298" t="s">
        <v>395</v>
      </c>
      <c r="M2298" t="s">
        <v>10</v>
      </c>
      <c r="N2298" t="s">
        <v>10869</v>
      </c>
      <c r="Q2298" t="s">
        <v>42</v>
      </c>
      <c r="R2298" t="b">
        <v>1</v>
      </c>
      <c r="S2298" s="2">
        <v>41827</v>
      </c>
    </row>
    <row r="2299" spans="11:22" x14ac:dyDescent="0.35">
      <c r="K2299" s="7" t="s">
        <v>10889</v>
      </c>
      <c r="L2299" t="s">
        <v>10890</v>
      </c>
      <c r="M2299" t="s">
        <v>10</v>
      </c>
      <c r="N2299" t="s">
        <v>10889</v>
      </c>
      <c r="Q2299" t="s">
        <v>42</v>
      </c>
      <c r="R2299" t="b">
        <v>1</v>
      </c>
      <c r="S2299" s="2">
        <v>41827</v>
      </c>
    </row>
    <row r="2300" spans="11:22" x14ac:dyDescent="0.35">
      <c r="K2300" s="7" t="s">
        <v>10882</v>
      </c>
      <c r="L2300" t="s">
        <v>10883</v>
      </c>
      <c r="M2300" t="s">
        <v>10</v>
      </c>
      <c r="N2300" t="s">
        <v>10882</v>
      </c>
      <c r="Q2300" t="s">
        <v>42</v>
      </c>
      <c r="R2300" t="b">
        <v>1</v>
      </c>
      <c r="S2300" s="2">
        <v>41827</v>
      </c>
      <c r="V2300" s="2">
        <v>44392</v>
      </c>
    </row>
    <row r="2301" spans="11:22" x14ac:dyDescent="0.35">
      <c r="K2301" s="7" t="s">
        <v>10878</v>
      </c>
      <c r="L2301" t="s">
        <v>10879</v>
      </c>
      <c r="M2301" t="s">
        <v>10</v>
      </c>
      <c r="N2301" t="s">
        <v>10878</v>
      </c>
      <c r="Q2301" t="s">
        <v>42</v>
      </c>
      <c r="R2301" t="b">
        <v>1</v>
      </c>
      <c r="S2301" s="2">
        <v>41827</v>
      </c>
    </row>
    <row r="2302" spans="11:22" x14ac:dyDescent="0.35">
      <c r="K2302" s="7" t="s">
        <v>10902</v>
      </c>
      <c r="L2302" t="s">
        <v>10903</v>
      </c>
      <c r="M2302" t="s">
        <v>10</v>
      </c>
      <c r="N2302" t="s">
        <v>10902</v>
      </c>
      <c r="Q2302" t="s">
        <v>42</v>
      </c>
      <c r="R2302" t="b">
        <v>1</v>
      </c>
      <c r="S2302" s="2">
        <v>41827</v>
      </c>
    </row>
    <row r="2303" spans="11:22" x14ac:dyDescent="0.35">
      <c r="K2303" s="7" t="s">
        <v>10905</v>
      </c>
      <c r="L2303" t="s">
        <v>10906</v>
      </c>
      <c r="M2303" t="s">
        <v>10</v>
      </c>
      <c r="N2303" t="s">
        <v>10905</v>
      </c>
      <c r="Q2303" t="s">
        <v>42</v>
      </c>
      <c r="R2303" t="b">
        <v>1</v>
      </c>
      <c r="S2303" s="2">
        <v>41827</v>
      </c>
    </row>
    <row r="2304" spans="11:22" x14ac:dyDescent="0.35">
      <c r="K2304" s="7" t="s">
        <v>10900</v>
      </c>
      <c r="L2304" t="s">
        <v>10901</v>
      </c>
      <c r="M2304" t="s">
        <v>10</v>
      </c>
      <c r="N2304" t="s">
        <v>10900</v>
      </c>
      <c r="Q2304" t="s">
        <v>42</v>
      </c>
      <c r="R2304" t="b">
        <v>1</v>
      </c>
      <c r="S2304" s="2">
        <v>41827</v>
      </c>
    </row>
    <row r="2305" spans="11:19" x14ac:dyDescent="0.35">
      <c r="K2305" s="7" t="s">
        <v>10884</v>
      </c>
      <c r="L2305" t="s">
        <v>10885</v>
      </c>
      <c r="M2305" t="s">
        <v>10</v>
      </c>
      <c r="N2305" t="s">
        <v>10884</v>
      </c>
      <c r="Q2305" t="s">
        <v>42</v>
      </c>
      <c r="R2305" t="b">
        <v>1</v>
      </c>
      <c r="S2305" s="2">
        <v>41827</v>
      </c>
    </row>
    <row r="2306" spans="11:19" x14ac:dyDescent="0.35">
      <c r="K2306" s="7" t="s">
        <v>10880</v>
      </c>
      <c r="L2306" t="s">
        <v>10881</v>
      </c>
      <c r="M2306" t="s">
        <v>10</v>
      </c>
      <c r="N2306" t="s">
        <v>10880</v>
      </c>
      <c r="Q2306" t="s">
        <v>42</v>
      </c>
      <c r="R2306" t="b">
        <v>1</v>
      </c>
      <c r="S2306" s="2">
        <v>41827</v>
      </c>
    </row>
    <row r="2307" spans="11:19" x14ac:dyDescent="0.35">
      <c r="K2307" s="7" t="s">
        <v>10892</v>
      </c>
      <c r="L2307" t="s">
        <v>10893</v>
      </c>
      <c r="M2307" t="s">
        <v>10</v>
      </c>
      <c r="N2307" t="s">
        <v>10892</v>
      </c>
      <c r="Q2307" t="s">
        <v>42</v>
      </c>
      <c r="R2307" t="b">
        <v>1</v>
      </c>
      <c r="S2307" s="2">
        <v>41827</v>
      </c>
    </row>
    <row r="2308" spans="11:19" x14ac:dyDescent="0.35">
      <c r="K2308" s="7" t="s">
        <v>10894</v>
      </c>
      <c r="L2308" t="s">
        <v>10895</v>
      </c>
      <c r="M2308" t="s">
        <v>10</v>
      </c>
      <c r="N2308" t="s">
        <v>10894</v>
      </c>
      <c r="Q2308" t="s">
        <v>42</v>
      </c>
      <c r="R2308" t="b">
        <v>1</v>
      </c>
      <c r="S2308" s="2">
        <v>41827</v>
      </c>
    </row>
    <row r="2309" spans="11:19" x14ac:dyDescent="0.35">
      <c r="K2309" s="7" t="s">
        <v>10898</v>
      </c>
      <c r="L2309" t="s">
        <v>10899</v>
      </c>
      <c r="M2309" t="s">
        <v>10</v>
      </c>
      <c r="N2309" t="s">
        <v>10898</v>
      </c>
      <c r="Q2309" t="s">
        <v>42</v>
      </c>
      <c r="R2309" t="b">
        <v>1</v>
      </c>
      <c r="S2309" s="2">
        <v>41827</v>
      </c>
    </row>
    <row r="2310" spans="11:19" x14ac:dyDescent="0.35">
      <c r="K2310" s="7" t="s">
        <v>11023</v>
      </c>
      <c r="L2310" t="s">
        <v>749</v>
      </c>
      <c r="M2310" t="s">
        <v>10</v>
      </c>
      <c r="N2310" t="s">
        <v>11023</v>
      </c>
      <c r="Q2310" t="s">
        <v>42</v>
      </c>
      <c r="R2310" t="b">
        <v>1</v>
      </c>
      <c r="S2310" s="2">
        <v>41827</v>
      </c>
    </row>
    <row r="2311" spans="11:19" x14ac:dyDescent="0.35">
      <c r="K2311" s="7" t="s">
        <v>10904</v>
      </c>
      <c r="L2311" t="s">
        <v>409</v>
      </c>
      <c r="M2311" t="s">
        <v>10</v>
      </c>
      <c r="N2311" t="s">
        <v>10904</v>
      </c>
      <c r="Q2311" t="s">
        <v>42</v>
      </c>
      <c r="R2311" t="b">
        <v>1</v>
      </c>
      <c r="S2311" s="2">
        <v>41827</v>
      </c>
    </row>
    <row r="2312" spans="11:19" x14ac:dyDescent="0.35">
      <c r="K2312" s="7" t="s">
        <v>10762</v>
      </c>
      <c r="L2312" t="s">
        <v>296</v>
      </c>
      <c r="M2312" t="s">
        <v>10</v>
      </c>
      <c r="N2312" t="s">
        <v>10762</v>
      </c>
      <c r="Q2312" t="s">
        <v>42</v>
      </c>
      <c r="R2312" t="b">
        <v>1</v>
      </c>
      <c r="S2312" s="2">
        <v>41827</v>
      </c>
    </row>
    <row r="2313" spans="11:19" x14ac:dyDescent="0.35">
      <c r="K2313" s="7" t="s">
        <v>10873</v>
      </c>
      <c r="L2313" t="s">
        <v>10874</v>
      </c>
      <c r="M2313" t="s">
        <v>10</v>
      </c>
      <c r="N2313" t="s">
        <v>10873</v>
      </c>
      <c r="Q2313" t="s">
        <v>42</v>
      </c>
      <c r="R2313" t="b">
        <v>1</v>
      </c>
      <c r="S2313" s="2">
        <v>41827</v>
      </c>
    </row>
    <row r="2314" spans="11:19" x14ac:dyDescent="0.35">
      <c r="K2314" s="7" t="s">
        <v>10872</v>
      </c>
      <c r="L2314" t="s">
        <v>94</v>
      </c>
      <c r="M2314" t="s">
        <v>10</v>
      </c>
      <c r="N2314" t="s">
        <v>10872</v>
      </c>
      <c r="Q2314" t="s">
        <v>42</v>
      </c>
      <c r="R2314" t="b">
        <v>1</v>
      </c>
      <c r="S2314" s="2">
        <v>41827</v>
      </c>
    </row>
    <row r="2315" spans="11:19" x14ac:dyDescent="0.35">
      <c r="K2315" s="7" t="s">
        <v>10887</v>
      </c>
      <c r="L2315" t="s">
        <v>10888</v>
      </c>
      <c r="M2315" t="s">
        <v>10</v>
      </c>
      <c r="N2315" t="s">
        <v>10887</v>
      </c>
      <c r="Q2315" t="s">
        <v>42</v>
      </c>
      <c r="R2315" t="b">
        <v>1</v>
      </c>
      <c r="S2315" s="2">
        <v>41827</v>
      </c>
    </row>
    <row r="2316" spans="11:19" x14ac:dyDescent="0.35">
      <c r="K2316" s="7" t="s">
        <v>10875</v>
      </c>
      <c r="L2316" t="s">
        <v>399</v>
      </c>
      <c r="M2316" t="s">
        <v>10</v>
      </c>
      <c r="N2316" t="s">
        <v>10875</v>
      </c>
      <c r="Q2316" t="s">
        <v>42</v>
      </c>
      <c r="R2316" t="b">
        <v>1</v>
      </c>
      <c r="S2316" s="2">
        <v>41827</v>
      </c>
    </row>
    <row r="2317" spans="11:19" x14ac:dyDescent="0.35">
      <c r="K2317" s="7" t="s">
        <v>10896</v>
      </c>
      <c r="L2317" t="s">
        <v>405</v>
      </c>
      <c r="M2317" t="s">
        <v>10</v>
      </c>
      <c r="N2317" t="s">
        <v>10896</v>
      </c>
      <c r="Q2317" t="s">
        <v>42</v>
      </c>
      <c r="R2317" t="b">
        <v>1</v>
      </c>
      <c r="S2317" s="2">
        <v>41827</v>
      </c>
    </row>
    <row r="2318" spans="11:19" x14ac:dyDescent="0.35">
      <c r="K2318" s="7" t="s">
        <v>10870</v>
      </c>
      <c r="L2318" t="s">
        <v>10871</v>
      </c>
      <c r="M2318" t="s">
        <v>10</v>
      </c>
      <c r="N2318" t="s">
        <v>10870</v>
      </c>
      <c r="Q2318" t="s">
        <v>42</v>
      </c>
      <c r="R2318" t="b">
        <v>1</v>
      </c>
      <c r="S2318" s="2">
        <v>41827</v>
      </c>
    </row>
    <row r="2319" spans="11:19" x14ac:dyDescent="0.35">
      <c r="K2319" s="7" t="s">
        <v>10907</v>
      </c>
      <c r="L2319" t="s">
        <v>411</v>
      </c>
      <c r="M2319" t="s">
        <v>10</v>
      </c>
      <c r="N2319" t="s">
        <v>10907</v>
      </c>
      <c r="Q2319" t="s">
        <v>42</v>
      </c>
      <c r="R2319" t="b">
        <v>1</v>
      </c>
      <c r="S2319" s="2">
        <v>41827</v>
      </c>
    </row>
    <row r="2320" spans="11:19" x14ac:dyDescent="0.35">
      <c r="K2320" s="7" t="s">
        <v>10886</v>
      </c>
      <c r="L2320" t="s">
        <v>401</v>
      </c>
      <c r="M2320" t="s">
        <v>10</v>
      </c>
      <c r="N2320" t="s">
        <v>10886</v>
      </c>
      <c r="Q2320" t="s">
        <v>42</v>
      </c>
      <c r="R2320" t="b">
        <v>1</v>
      </c>
      <c r="S2320" s="2">
        <v>41827</v>
      </c>
    </row>
    <row r="2321" spans="11:22" x14ac:dyDescent="0.35">
      <c r="K2321" s="7" t="s">
        <v>10908</v>
      </c>
      <c r="L2321" t="s">
        <v>99</v>
      </c>
      <c r="M2321" t="s">
        <v>10</v>
      </c>
      <c r="N2321" t="s">
        <v>10908</v>
      </c>
      <c r="Q2321" t="s">
        <v>42</v>
      </c>
      <c r="R2321" t="b">
        <v>1</v>
      </c>
      <c r="S2321" s="2">
        <v>41827</v>
      </c>
    </row>
    <row r="2322" spans="11:22" x14ac:dyDescent="0.35">
      <c r="K2322" s="7" t="s">
        <v>10921</v>
      </c>
      <c r="L2322" t="s">
        <v>427</v>
      </c>
      <c r="M2322" t="s">
        <v>10</v>
      </c>
      <c r="N2322" t="s">
        <v>10921</v>
      </c>
      <c r="Q2322" t="s">
        <v>42</v>
      </c>
      <c r="R2322" t="b">
        <v>1</v>
      </c>
      <c r="S2322" s="2">
        <v>41827</v>
      </c>
    </row>
    <row r="2323" spans="11:22" x14ac:dyDescent="0.35">
      <c r="K2323" s="7" t="s">
        <v>10920</v>
      </c>
      <c r="L2323" t="s">
        <v>425</v>
      </c>
      <c r="M2323" t="s">
        <v>10</v>
      </c>
      <c r="N2323" t="s">
        <v>10920</v>
      </c>
      <c r="Q2323" t="s">
        <v>42</v>
      </c>
      <c r="R2323" t="b">
        <v>1</v>
      </c>
      <c r="S2323" s="2">
        <v>41827</v>
      </c>
    </row>
    <row r="2324" spans="11:22" x14ac:dyDescent="0.35">
      <c r="K2324" s="7" t="s">
        <v>10909</v>
      </c>
      <c r="L2324" t="s">
        <v>103</v>
      </c>
      <c r="M2324" t="s">
        <v>10</v>
      </c>
      <c r="N2324" t="s">
        <v>10909</v>
      </c>
      <c r="Q2324" t="s">
        <v>42</v>
      </c>
      <c r="R2324" t="b">
        <v>1</v>
      </c>
      <c r="S2324" s="2">
        <v>41827</v>
      </c>
    </row>
    <row r="2325" spans="11:22" x14ac:dyDescent="0.35">
      <c r="K2325" s="7" t="s">
        <v>10923</v>
      </c>
      <c r="L2325" t="s">
        <v>438</v>
      </c>
      <c r="M2325" t="s">
        <v>10</v>
      </c>
      <c r="N2325" t="s">
        <v>10923</v>
      </c>
      <c r="Q2325" t="s">
        <v>42</v>
      </c>
      <c r="R2325" t="b">
        <v>1</v>
      </c>
      <c r="S2325" s="2">
        <v>41827</v>
      </c>
    </row>
    <row r="2326" spans="11:22" x14ac:dyDescent="0.35">
      <c r="K2326" s="7" t="s">
        <v>10914</v>
      </c>
      <c r="L2326" t="s">
        <v>10915</v>
      </c>
      <c r="M2326" t="s">
        <v>10</v>
      </c>
      <c r="N2326" t="s">
        <v>10914</v>
      </c>
      <c r="Q2326" t="s">
        <v>42</v>
      </c>
      <c r="R2326" t="b">
        <v>1</v>
      </c>
      <c r="S2326" s="2">
        <v>41827</v>
      </c>
    </row>
    <row r="2327" spans="11:22" x14ac:dyDescent="0.35">
      <c r="K2327" s="7" t="s">
        <v>10910</v>
      </c>
      <c r="L2327" t="s">
        <v>415</v>
      </c>
      <c r="M2327" t="s">
        <v>10</v>
      </c>
      <c r="N2327" t="s">
        <v>10910</v>
      </c>
      <c r="Q2327" t="s">
        <v>42</v>
      </c>
      <c r="R2327" t="b">
        <v>1</v>
      </c>
      <c r="S2327" s="2">
        <v>41827</v>
      </c>
    </row>
    <row r="2328" spans="11:22" x14ac:dyDescent="0.35">
      <c r="K2328" s="7" t="s">
        <v>10912</v>
      </c>
      <c r="L2328" t="s">
        <v>10913</v>
      </c>
      <c r="M2328" t="s">
        <v>10</v>
      </c>
      <c r="N2328" t="s">
        <v>10912</v>
      </c>
      <c r="Q2328" t="s">
        <v>42</v>
      </c>
      <c r="R2328" t="b">
        <v>1</v>
      </c>
      <c r="S2328" s="2">
        <v>41827</v>
      </c>
    </row>
    <row r="2329" spans="11:22" x14ac:dyDescent="0.35">
      <c r="K2329" s="7" t="s">
        <v>10922</v>
      </c>
      <c r="L2329" t="s">
        <v>107</v>
      </c>
      <c r="M2329" t="s">
        <v>10</v>
      </c>
      <c r="N2329" t="s">
        <v>10922</v>
      </c>
      <c r="Q2329" t="s">
        <v>42</v>
      </c>
      <c r="R2329" t="b">
        <v>1</v>
      </c>
      <c r="S2329" s="2">
        <v>41827</v>
      </c>
    </row>
    <row r="2330" spans="11:22" x14ac:dyDescent="0.35">
      <c r="K2330" s="7" t="s">
        <v>10911</v>
      </c>
      <c r="L2330" t="s">
        <v>417</v>
      </c>
      <c r="M2330" t="s">
        <v>10</v>
      </c>
      <c r="N2330" t="s">
        <v>10911</v>
      </c>
      <c r="Q2330" t="s">
        <v>42</v>
      </c>
      <c r="R2330" t="b">
        <v>1</v>
      </c>
      <c r="S2330" s="2">
        <v>41827</v>
      </c>
    </row>
    <row r="2331" spans="11:22" x14ac:dyDescent="0.35">
      <c r="K2331" s="7" t="s">
        <v>10891</v>
      </c>
      <c r="L2331" t="s">
        <v>403</v>
      </c>
      <c r="M2331" t="s">
        <v>10</v>
      </c>
      <c r="N2331" t="s">
        <v>10891</v>
      </c>
      <c r="Q2331" t="s">
        <v>42</v>
      </c>
      <c r="R2331" t="b">
        <v>1</v>
      </c>
      <c r="S2331" s="2">
        <v>41827</v>
      </c>
    </row>
    <row r="2332" spans="11:22" x14ac:dyDescent="0.35">
      <c r="K2332" s="7" t="s">
        <v>10924</v>
      </c>
      <c r="L2332" t="s">
        <v>455</v>
      </c>
      <c r="M2332" t="s">
        <v>10</v>
      </c>
      <c r="N2332" t="s">
        <v>10924</v>
      </c>
      <c r="Q2332" t="s">
        <v>42</v>
      </c>
      <c r="R2332" t="b">
        <v>1</v>
      </c>
      <c r="S2332" s="2">
        <v>41827</v>
      </c>
    </row>
    <row r="2333" spans="11:22" x14ac:dyDescent="0.35">
      <c r="K2333" s="7" t="s">
        <v>10933</v>
      </c>
      <c r="L2333" t="s">
        <v>10934</v>
      </c>
      <c r="M2333" t="s">
        <v>10</v>
      </c>
      <c r="N2333" t="s">
        <v>10933</v>
      </c>
      <c r="Q2333" t="s">
        <v>42</v>
      </c>
      <c r="R2333" t="b">
        <v>1</v>
      </c>
      <c r="S2333" s="2">
        <v>41827</v>
      </c>
    </row>
    <row r="2334" spans="11:22" x14ac:dyDescent="0.35">
      <c r="K2334" s="7" t="s">
        <v>10941</v>
      </c>
      <c r="L2334" t="s">
        <v>493</v>
      </c>
      <c r="M2334" t="s">
        <v>10</v>
      </c>
      <c r="N2334" t="s">
        <v>10941</v>
      </c>
      <c r="Q2334" t="s">
        <v>42</v>
      </c>
      <c r="R2334" t="b">
        <v>1</v>
      </c>
      <c r="S2334" s="2">
        <v>41827</v>
      </c>
    </row>
    <row r="2335" spans="11:22" x14ac:dyDescent="0.35">
      <c r="K2335" s="7" t="s">
        <v>10939</v>
      </c>
      <c r="L2335" t="s">
        <v>489</v>
      </c>
      <c r="M2335" t="s">
        <v>10</v>
      </c>
      <c r="N2335" t="s">
        <v>10939</v>
      </c>
      <c r="Q2335" t="s">
        <v>42</v>
      </c>
      <c r="R2335" t="b">
        <v>1</v>
      </c>
      <c r="S2335" s="2">
        <v>41827</v>
      </c>
      <c r="V2335" s="2">
        <v>44392</v>
      </c>
    </row>
    <row r="2336" spans="11:22" x14ac:dyDescent="0.35">
      <c r="K2336" s="7" t="s">
        <v>10925</v>
      </c>
      <c r="L2336" t="s">
        <v>10926</v>
      </c>
      <c r="M2336" t="s">
        <v>10</v>
      </c>
      <c r="N2336" t="s">
        <v>10925</v>
      </c>
      <c r="Q2336" t="s">
        <v>42</v>
      </c>
      <c r="R2336" t="b">
        <v>1</v>
      </c>
      <c r="S2336" s="2">
        <v>41827</v>
      </c>
    </row>
    <row r="2337" spans="11:19" x14ac:dyDescent="0.35">
      <c r="K2337" s="7" t="s">
        <v>10929</v>
      </c>
      <c r="L2337" t="s">
        <v>10930</v>
      </c>
      <c r="M2337" t="s">
        <v>10</v>
      </c>
      <c r="N2337" t="s">
        <v>10929</v>
      </c>
      <c r="Q2337" t="s">
        <v>42</v>
      </c>
      <c r="R2337" t="b">
        <v>1</v>
      </c>
      <c r="S2337" s="2">
        <v>41827</v>
      </c>
    </row>
    <row r="2338" spans="11:19" x14ac:dyDescent="0.35">
      <c r="K2338" s="7" t="s">
        <v>10942</v>
      </c>
      <c r="L2338" t="s">
        <v>497</v>
      </c>
      <c r="M2338" t="s">
        <v>10</v>
      </c>
      <c r="N2338" t="s">
        <v>10942</v>
      </c>
      <c r="Q2338" t="s">
        <v>42</v>
      </c>
      <c r="R2338" t="b">
        <v>1</v>
      </c>
      <c r="S2338" s="2">
        <v>41827</v>
      </c>
    </row>
    <row r="2339" spans="11:19" x14ac:dyDescent="0.35">
      <c r="K2339" s="7" t="s">
        <v>10927</v>
      </c>
      <c r="L2339" t="s">
        <v>474</v>
      </c>
      <c r="M2339" t="s">
        <v>10</v>
      </c>
      <c r="N2339" t="s">
        <v>10927</v>
      </c>
      <c r="Q2339" t="s">
        <v>42</v>
      </c>
      <c r="R2339" t="b">
        <v>1</v>
      </c>
      <c r="S2339" s="2">
        <v>41827</v>
      </c>
    </row>
    <row r="2340" spans="11:19" x14ac:dyDescent="0.35">
      <c r="K2340" s="7" t="s">
        <v>10931</v>
      </c>
      <c r="L2340" t="s">
        <v>10932</v>
      </c>
      <c r="M2340" t="s">
        <v>10</v>
      </c>
      <c r="N2340" t="s">
        <v>10931</v>
      </c>
      <c r="Q2340" t="s">
        <v>42</v>
      </c>
      <c r="R2340" t="b">
        <v>1</v>
      </c>
      <c r="S2340" s="2">
        <v>41827</v>
      </c>
    </row>
    <row r="2341" spans="11:19" x14ac:dyDescent="0.35">
      <c r="K2341" s="7" t="s">
        <v>10937</v>
      </c>
      <c r="L2341" t="s">
        <v>483</v>
      </c>
      <c r="M2341" t="s">
        <v>10</v>
      </c>
      <c r="N2341" t="s">
        <v>10937</v>
      </c>
      <c r="Q2341" t="s">
        <v>42</v>
      </c>
      <c r="R2341" t="b">
        <v>1</v>
      </c>
      <c r="S2341" s="2">
        <v>41827</v>
      </c>
    </row>
    <row r="2342" spans="11:19" x14ac:dyDescent="0.35">
      <c r="K2342" s="7" t="s">
        <v>10938</v>
      </c>
      <c r="L2342" t="s">
        <v>487</v>
      </c>
      <c r="M2342" t="s">
        <v>10</v>
      </c>
      <c r="N2342" t="s">
        <v>10938</v>
      </c>
      <c r="Q2342" t="s">
        <v>42</v>
      </c>
      <c r="R2342" t="b">
        <v>1</v>
      </c>
      <c r="S2342" s="2">
        <v>41827</v>
      </c>
    </row>
    <row r="2343" spans="11:19" x14ac:dyDescent="0.35">
      <c r="K2343" s="7" t="s">
        <v>10943</v>
      </c>
      <c r="L2343" t="s">
        <v>10944</v>
      </c>
      <c r="M2343" t="s">
        <v>10</v>
      </c>
      <c r="N2343" t="s">
        <v>10943</v>
      </c>
      <c r="Q2343" t="s">
        <v>42</v>
      </c>
      <c r="R2343" t="b">
        <v>1</v>
      </c>
      <c r="S2343" s="2">
        <v>41827</v>
      </c>
    </row>
    <row r="2344" spans="11:19" x14ac:dyDescent="0.35">
      <c r="K2344" s="7" t="s">
        <v>10945</v>
      </c>
      <c r="L2344" t="s">
        <v>516</v>
      </c>
      <c r="M2344" t="s">
        <v>10</v>
      </c>
      <c r="N2344" t="s">
        <v>10945</v>
      </c>
      <c r="Q2344" t="s">
        <v>42</v>
      </c>
      <c r="R2344" t="b">
        <v>1</v>
      </c>
      <c r="S2344" s="2">
        <v>41827</v>
      </c>
    </row>
    <row r="2345" spans="11:19" x14ac:dyDescent="0.35">
      <c r="K2345" s="7" t="s">
        <v>10948</v>
      </c>
      <c r="L2345" t="s">
        <v>10949</v>
      </c>
      <c r="M2345" t="s">
        <v>10</v>
      </c>
      <c r="N2345" t="s">
        <v>10948</v>
      </c>
      <c r="Q2345" t="s">
        <v>42</v>
      </c>
      <c r="R2345" t="b">
        <v>1</v>
      </c>
      <c r="S2345" s="2">
        <v>41827</v>
      </c>
    </row>
    <row r="2346" spans="11:19" x14ac:dyDescent="0.35">
      <c r="K2346" s="7" t="s">
        <v>10950</v>
      </c>
      <c r="L2346" t="s">
        <v>10951</v>
      </c>
      <c r="M2346" t="s">
        <v>10</v>
      </c>
      <c r="N2346" t="s">
        <v>10950</v>
      </c>
      <c r="Q2346" t="s">
        <v>42</v>
      </c>
      <c r="R2346" t="b">
        <v>1</v>
      </c>
      <c r="S2346" s="2">
        <v>41827</v>
      </c>
    </row>
    <row r="2347" spans="11:19" x14ac:dyDescent="0.35">
      <c r="K2347" s="7" t="s">
        <v>10698</v>
      </c>
      <c r="L2347" t="s">
        <v>192</v>
      </c>
      <c r="M2347" t="s">
        <v>10</v>
      </c>
      <c r="N2347" t="s">
        <v>10698</v>
      </c>
      <c r="Q2347" t="s">
        <v>42</v>
      </c>
      <c r="R2347" t="b">
        <v>1</v>
      </c>
      <c r="S2347" s="2">
        <v>41827</v>
      </c>
    </row>
    <row r="2348" spans="11:19" x14ac:dyDescent="0.35">
      <c r="K2348" s="7" t="s">
        <v>10959</v>
      </c>
      <c r="L2348" t="s">
        <v>553</v>
      </c>
      <c r="M2348" t="s">
        <v>10</v>
      </c>
      <c r="N2348" t="s">
        <v>10959</v>
      </c>
      <c r="Q2348" t="s">
        <v>42</v>
      </c>
      <c r="R2348" t="b">
        <v>1</v>
      </c>
      <c r="S2348" s="2">
        <v>41827</v>
      </c>
    </row>
    <row r="2349" spans="11:19" x14ac:dyDescent="0.35">
      <c r="K2349" s="7" t="s">
        <v>10845</v>
      </c>
      <c r="L2349" t="s">
        <v>10846</v>
      </c>
      <c r="M2349" t="s">
        <v>10</v>
      </c>
      <c r="N2349" t="s">
        <v>10845</v>
      </c>
      <c r="Q2349" t="s">
        <v>42</v>
      </c>
      <c r="R2349" t="b">
        <v>1</v>
      </c>
      <c r="S2349" s="2">
        <v>41827</v>
      </c>
    </row>
    <row r="2350" spans="11:19" x14ac:dyDescent="0.35">
      <c r="K2350" s="7" t="s">
        <v>10859</v>
      </c>
      <c r="L2350" t="s">
        <v>361</v>
      </c>
      <c r="M2350" t="s">
        <v>10</v>
      </c>
      <c r="N2350" t="s">
        <v>10859</v>
      </c>
      <c r="Q2350" t="s">
        <v>42</v>
      </c>
      <c r="R2350" t="b">
        <v>1</v>
      </c>
      <c r="S2350" s="2">
        <v>41827</v>
      </c>
    </row>
    <row r="2351" spans="11:19" x14ac:dyDescent="0.35">
      <c r="K2351" s="7" t="s">
        <v>10876</v>
      </c>
      <c r="L2351" t="s">
        <v>10877</v>
      </c>
      <c r="M2351" t="s">
        <v>10</v>
      </c>
      <c r="N2351" t="s">
        <v>10876</v>
      </c>
      <c r="Q2351" t="s">
        <v>42</v>
      </c>
      <c r="R2351" t="b">
        <v>1</v>
      </c>
      <c r="S2351" s="2">
        <v>41827</v>
      </c>
    </row>
    <row r="2352" spans="11:19" x14ac:dyDescent="0.35">
      <c r="K2352" s="7" t="s">
        <v>10936</v>
      </c>
      <c r="L2352" t="s">
        <v>481</v>
      </c>
      <c r="M2352" t="s">
        <v>10</v>
      </c>
      <c r="N2352" t="s">
        <v>10936</v>
      </c>
      <c r="Q2352" t="s">
        <v>42</v>
      </c>
      <c r="R2352" t="b">
        <v>1</v>
      </c>
      <c r="S2352" s="2">
        <v>41827</v>
      </c>
    </row>
    <row r="2353" spans="11:19" x14ac:dyDescent="0.35">
      <c r="K2353" s="7" t="s">
        <v>11008</v>
      </c>
      <c r="L2353" t="s">
        <v>640</v>
      </c>
      <c r="M2353" t="s">
        <v>10</v>
      </c>
      <c r="N2353" t="s">
        <v>11008</v>
      </c>
      <c r="Q2353" t="s">
        <v>42</v>
      </c>
      <c r="R2353" t="b">
        <v>1</v>
      </c>
      <c r="S2353" s="2">
        <v>41827</v>
      </c>
    </row>
    <row r="2354" spans="11:19" x14ac:dyDescent="0.35">
      <c r="K2354" s="7" t="s">
        <v>11018</v>
      </c>
      <c r="L2354" t="s">
        <v>11019</v>
      </c>
      <c r="M2354" t="s">
        <v>10</v>
      </c>
      <c r="N2354" t="s">
        <v>11018</v>
      </c>
      <c r="Q2354" t="s">
        <v>42</v>
      </c>
      <c r="R2354" t="b">
        <v>1</v>
      </c>
      <c r="S2354" s="2">
        <v>41827</v>
      </c>
    </row>
    <row r="2355" spans="11:19" x14ac:dyDescent="0.35">
      <c r="K2355" s="7" t="s">
        <v>10967</v>
      </c>
      <c r="L2355" t="s">
        <v>557</v>
      </c>
      <c r="M2355" t="s">
        <v>10</v>
      </c>
      <c r="N2355" t="s">
        <v>10967</v>
      </c>
      <c r="Q2355" t="s">
        <v>42</v>
      </c>
      <c r="R2355" t="b">
        <v>1</v>
      </c>
      <c r="S2355" s="2">
        <v>41827</v>
      </c>
    </row>
    <row r="2356" spans="11:19" x14ac:dyDescent="0.35">
      <c r="K2356" s="7" t="s">
        <v>10974</v>
      </c>
      <c r="L2356" t="s">
        <v>565</v>
      </c>
      <c r="M2356" t="s">
        <v>10</v>
      </c>
      <c r="N2356" t="s">
        <v>10974</v>
      </c>
      <c r="Q2356" t="s">
        <v>42</v>
      </c>
      <c r="R2356" t="b">
        <v>1</v>
      </c>
      <c r="S2356" s="2">
        <v>41827</v>
      </c>
    </row>
    <row r="2357" spans="11:19" x14ac:dyDescent="0.35">
      <c r="K2357" s="7" t="s">
        <v>10952</v>
      </c>
      <c r="L2357" t="s">
        <v>544</v>
      </c>
      <c r="M2357" t="s">
        <v>10</v>
      </c>
      <c r="N2357" t="s">
        <v>10952</v>
      </c>
      <c r="Q2357" t="s">
        <v>42</v>
      </c>
      <c r="R2357" t="b">
        <v>1</v>
      </c>
      <c r="S2357" s="2">
        <v>41827</v>
      </c>
    </row>
    <row r="2358" spans="11:19" x14ac:dyDescent="0.35">
      <c r="K2358" s="7" t="s">
        <v>10968</v>
      </c>
      <c r="L2358" t="s">
        <v>559</v>
      </c>
      <c r="M2358" t="s">
        <v>10</v>
      </c>
      <c r="N2358" t="s">
        <v>10968</v>
      </c>
      <c r="Q2358" t="s">
        <v>42</v>
      </c>
      <c r="R2358" t="b">
        <v>1</v>
      </c>
      <c r="S2358" s="2">
        <v>41827</v>
      </c>
    </row>
    <row r="2359" spans="11:19" x14ac:dyDescent="0.35">
      <c r="K2359" s="7" t="s">
        <v>10947</v>
      </c>
      <c r="L2359" t="s">
        <v>534</v>
      </c>
      <c r="M2359" t="s">
        <v>10</v>
      </c>
      <c r="N2359" t="s">
        <v>10947</v>
      </c>
      <c r="Q2359" t="s">
        <v>42</v>
      </c>
      <c r="R2359" t="b">
        <v>1</v>
      </c>
      <c r="S2359" s="2">
        <v>41827</v>
      </c>
    </row>
    <row r="2360" spans="11:19" x14ac:dyDescent="0.35">
      <c r="K2360" s="7" t="s">
        <v>10954</v>
      </c>
      <c r="L2360" t="s">
        <v>122</v>
      </c>
      <c r="M2360" t="s">
        <v>10</v>
      </c>
      <c r="N2360" t="s">
        <v>10954</v>
      </c>
      <c r="Q2360" t="s">
        <v>42</v>
      </c>
      <c r="R2360" t="b">
        <v>1</v>
      </c>
      <c r="S2360" s="2">
        <v>41827</v>
      </c>
    </row>
    <row r="2361" spans="11:19" x14ac:dyDescent="0.35">
      <c r="K2361" s="7" t="s">
        <v>10965</v>
      </c>
      <c r="L2361" t="s">
        <v>10966</v>
      </c>
      <c r="M2361" t="s">
        <v>10</v>
      </c>
      <c r="N2361" t="s">
        <v>10965</v>
      </c>
      <c r="Q2361" t="s">
        <v>42</v>
      </c>
      <c r="R2361" t="b">
        <v>1</v>
      </c>
      <c r="S2361" s="2">
        <v>41827</v>
      </c>
    </row>
    <row r="2362" spans="11:19" x14ac:dyDescent="0.35">
      <c r="K2362" s="7" t="s">
        <v>10957</v>
      </c>
      <c r="L2362" t="s">
        <v>10958</v>
      </c>
      <c r="M2362" t="s">
        <v>10</v>
      </c>
      <c r="N2362" t="s">
        <v>10957</v>
      </c>
      <c r="Q2362" t="s">
        <v>42</v>
      </c>
      <c r="R2362" t="b">
        <v>1</v>
      </c>
      <c r="S2362" s="2">
        <v>41827</v>
      </c>
    </row>
    <row r="2363" spans="11:19" x14ac:dyDescent="0.35">
      <c r="K2363" s="7" t="s">
        <v>10976</v>
      </c>
      <c r="L2363" t="s">
        <v>573</v>
      </c>
      <c r="M2363" t="s">
        <v>10</v>
      </c>
      <c r="N2363" t="s">
        <v>10976</v>
      </c>
      <c r="Q2363" t="s">
        <v>42</v>
      </c>
      <c r="R2363" t="b">
        <v>1</v>
      </c>
      <c r="S2363" s="2">
        <v>41827</v>
      </c>
    </row>
    <row r="2364" spans="11:19" x14ac:dyDescent="0.35">
      <c r="K2364" s="7" t="s">
        <v>10953</v>
      </c>
      <c r="L2364" t="s">
        <v>546</v>
      </c>
      <c r="M2364" t="s">
        <v>10</v>
      </c>
      <c r="N2364" t="s">
        <v>10953</v>
      </c>
      <c r="Q2364" t="s">
        <v>42</v>
      </c>
      <c r="R2364" t="b">
        <v>1</v>
      </c>
      <c r="S2364" s="2">
        <v>41827</v>
      </c>
    </row>
    <row r="2365" spans="11:19" x14ac:dyDescent="0.35">
      <c r="K2365" s="7" t="s">
        <v>10969</v>
      </c>
      <c r="L2365" t="s">
        <v>561</v>
      </c>
      <c r="M2365" t="s">
        <v>10</v>
      </c>
      <c r="N2365" t="s">
        <v>10969</v>
      </c>
      <c r="Q2365" t="s">
        <v>42</v>
      </c>
      <c r="R2365" t="b">
        <v>1</v>
      </c>
      <c r="S2365" s="2">
        <v>41827</v>
      </c>
    </row>
    <row r="2366" spans="11:19" x14ac:dyDescent="0.35">
      <c r="K2366" s="7" t="s">
        <v>11024</v>
      </c>
      <c r="L2366" t="s">
        <v>763</v>
      </c>
      <c r="M2366" t="s">
        <v>10</v>
      </c>
      <c r="N2366" t="s">
        <v>11024</v>
      </c>
      <c r="Q2366" t="s">
        <v>42</v>
      </c>
      <c r="R2366" t="b">
        <v>1</v>
      </c>
      <c r="S2366" s="2">
        <v>41827</v>
      </c>
    </row>
    <row r="2367" spans="11:19" x14ac:dyDescent="0.35">
      <c r="K2367" s="7" t="s">
        <v>10792</v>
      </c>
      <c r="L2367" t="s">
        <v>10793</v>
      </c>
      <c r="M2367" t="s">
        <v>10</v>
      </c>
      <c r="N2367" t="s">
        <v>10792</v>
      </c>
      <c r="Q2367" t="s">
        <v>42</v>
      </c>
      <c r="R2367" t="b">
        <v>1</v>
      </c>
      <c r="S2367" s="2">
        <v>41827</v>
      </c>
    </row>
    <row r="2368" spans="11:19" x14ac:dyDescent="0.35">
      <c r="K2368" s="7" t="s">
        <v>10861</v>
      </c>
      <c r="L2368" t="s">
        <v>10862</v>
      </c>
      <c r="M2368" t="s">
        <v>10</v>
      </c>
      <c r="N2368" t="s">
        <v>10861</v>
      </c>
      <c r="Q2368" t="s">
        <v>42</v>
      </c>
      <c r="R2368" t="b">
        <v>1</v>
      </c>
      <c r="S2368" s="2">
        <v>41827</v>
      </c>
    </row>
    <row r="2369" spans="11:22" x14ac:dyDescent="0.35">
      <c r="K2369" s="7" t="s">
        <v>10955</v>
      </c>
      <c r="L2369" t="s">
        <v>549</v>
      </c>
      <c r="M2369" t="s">
        <v>10</v>
      </c>
      <c r="N2369" t="s">
        <v>10955</v>
      </c>
      <c r="Q2369" t="s">
        <v>42</v>
      </c>
      <c r="R2369" t="b">
        <v>1</v>
      </c>
      <c r="S2369" s="2">
        <v>41827</v>
      </c>
    </row>
    <row r="2370" spans="11:22" x14ac:dyDescent="0.35">
      <c r="K2370" s="7" t="s">
        <v>10970</v>
      </c>
      <c r="L2370" t="s">
        <v>10971</v>
      </c>
      <c r="M2370" t="s">
        <v>10</v>
      </c>
      <c r="N2370" t="s">
        <v>10970</v>
      </c>
      <c r="Q2370" t="s">
        <v>42</v>
      </c>
      <c r="R2370" t="b">
        <v>1</v>
      </c>
      <c r="S2370" s="2">
        <v>41827</v>
      </c>
    </row>
    <row r="2371" spans="11:22" x14ac:dyDescent="0.35">
      <c r="K2371" s="7" t="s">
        <v>10961</v>
      </c>
      <c r="L2371" t="s">
        <v>10962</v>
      </c>
      <c r="M2371" t="s">
        <v>10</v>
      </c>
      <c r="N2371" t="s">
        <v>10961</v>
      </c>
      <c r="Q2371" t="s">
        <v>42</v>
      </c>
      <c r="R2371" t="b">
        <v>1</v>
      </c>
      <c r="S2371" s="2">
        <v>41827</v>
      </c>
    </row>
    <row r="2372" spans="11:22" x14ac:dyDescent="0.35">
      <c r="K2372" s="7" t="s">
        <v>10978</v>
      </c>
      <c r="L2372" t="s">
        <v>577</v>
      </c>
      <c r="M2372" t="s">
        <v>10</v>
      </c>
      <c r="N2372" t="s">
        <v>10978</v>
      </c>
      <c r="Q2372" t="s">
        <v>42</v>
      </c>
      <c r="R2372" t="b">
        <v>1</v>
      </c>
      <c r="S2372" s="2">
        <v>41827</v>
      </c>
      <c r="V2372" s="2">
        <v>44392</v>
      </c>
    </row>
    <row r="2373" spans="11:22" x14ac:dyDescent="0.35">
      <c r="K2373" s="7" t="s">
        <v>10724</v>
      </c>
      <c r="L2373" t="s">
        <v>206</v>
      </c>
      <c r="M2373" t="s">
        <v>10</v>
      </c>
      <c r="N2373" t="s">
        <v>10724</v>
      </c>
      <c r="Q2373" t="s">
        <v>42</v>
      </c>
      <c r="R2373" t="b">
        <v>1</v>
      </c>
      <c r="S2373" s="2">
        <v>41827</v>
      </c>
    </row>
    <row r="2374" spans="11:22" x14ac:dyDescent="0.35">
      <c r="K2374" s="7" t="s">
        <v>10977</v>
      </c>
      <c r="L2374" t="s">
        <v>575</v>
      </c>
      <c r="M2374" t="s">
        <v>10</v>
      </c>
      <c r="N2374" t="s">
        <v>10977</v>
      </c>
      <c r="Q2374" t="s">
        <v>42</v>
      </c>
      <c r="R2374" t="b">
        <v>1</v>
      </c>
      <c r="S2374" s="2">
        <v>41827</v>
      </c>
    </row>
    <row r="2375" spans="11:22" x14ac:dyDescent="0.35">
      <c r="K2375" s="7" t="s">
        <v>10995</v>
      </c>
      <c r="L2375" t="s">
        <v>606</v>
      </c>
      <c r="M2375" t="s">
        <v>10</v>
      </c>
      <c r="N2375" t="s">
        <v>10995</v>
      </c>
      <c r="Q2375" t="s">
        <v>42</v>
      </c>
      <c r="R2375" t="b">
        <v>1</v>
      </c>
      <c r="S2375" s="2">
        <v>41827</v>
      </c>
    </row>
    <row r="2376" spans="11:22" x14ac:dyDescent="0.35">
      <c r="K2376" s="7" t="s">
        <v>10984</v>
      </c>
      <c r="L2376" t="s">
        <v>10985</v>
      </c>
      <c r="M2376" t="s">
        <v>10</v>
      </c>
      <c r="N2376" t="s">
        <v>10984</v>
      </c>
      <c r="Q2376" t="s">
        <v>42</v>
      </c>
      <c r="R2376" t="b">
        <v>1</v>
      </c>
      <c r="S2376" s="2">
        <v>41827</v>
      </c>
    </row>
    <row r="2377" spans="11:22" x14ac:dyDescent="0.35">
      <c r="K2377" s="7" t="s">
        <v>10996</v>
      </c>
      <c r="L2377" t="s">
        <v>610</v>
      </c>
      <c r="M2377" t="s">
        <v>10</v>
      </c>
      <c r="N2377" t="s">
        <v>10996</v>
      </c>
      <c r="Q2377" t="s">
        <v>42</v>
      </c>
      <c r="R2377" t="b">
        <v>1</v>
      </c>
      <c r="S2377" s="2">
        <v>41827</v>
      </c>
    </row>
    <row r="2378" spans="11:22" x14ac:dyDescent="0.35">
      <c r="K2378" s="7" t="s">
        <v>10983</v>
      </c>
      <c r="L2378" t="s">
        <v>590</v>
      </c>
      <c r="M2378" t="s">
        <v>10</v>
      </c>
      <c r="N2378" t="s">
        <v>10983</v>
      </c>
      <c r="Q2378" t="s">
        <v>42</v>
      </c>
      <c r="R2378" t="b">
        <v>1</v>
      </c>
      <c r="S2378" s="2">
        <v>41827</v>
      </c>
    </row>
    <row r="2379" spans="11:22" x14ac:dyDescent="0.35">
      <c r="K2379" s="7" t="s">
        <v>10987</v>
      </c>
      <c r="L2379" t="s">
        <v>134</v>
      </c>
      <c r="M2379" t="s">
        <v>10</v>
      </c>
      <c r="N2379" t="s">
        <v>10987</v>
      </c>
      <c r="Q2379" t="s">
        <v>42</v>
      </c>
      <c r="R2379" t="b">
        <v>1</v>
      </c>
      <c r="S2379" s="2">
        <v>41827</v>
      </c>
    </row>
    <row r="2380" spans="11:22" x14ac:dyDescent="0.35">
      <c r="K2380" s="7" t="s">
        <v>10982</v>
      </c>
      <c r="L2380" t="s">
        <v>588</v>
      </c>
      <c r="M2380" t="s">
        <v>10</v>
      </c>
      <c r="N2380" t="s">
        <v>10982</v>
      </c>
      <c r="Q2380" t="s">
        <v>42</v>
      </c>
      <c r="R2380" t="b">
        <v>1</v>
      </c>
      <c r="S2380" s="2">
        <v>41827</v>
      </c>
    </row>
    <row r="2381" spans="11:22" x14ac:dyDescent="0.35">
      <c r="K2381" s="7" t="s">
        <v>10986</v>
      </c>
      <c r="L2381" t="s">
        <v>591</v>
      </c>
      <c r="M2381" t="s">
        <v>10</v>
      </c>
      <c r="N2381" t="s">
        <v>10986</v>
      </c>
      <c r="Q2381" t="s">
        <v>42</v>
      </c>
      <c r="R2381" t="b">
        <v>1</v>
      </c>
      <c r="S2381" s="2">
        <v>41827</v>
      </c>
    </row>
    <row r="2382" spans="11:22" x14ac:dyDescent="0.35">
      <c r="K2382" s="7" t="s">
        <v>10991</v>
      </c>
      <c r="L2382" t="s">
        <v>595</v>
      </c>
      <c r="M2382" t="s">
        <v>10</v>
      </c>
      <c r="N2382" t="s">
        <v>10991</v>
      </c>
      <c r="Q2382" t="s">
        <v>42</v>
      </c>
      <c r="R2382" t="b">
        <v>1</v>
      </c>
      <c r="S2382" s="2">
        <v>41827</v>
      </c>
    </row>
    <row r="2383" spans="11:22" x14ac:dyDescent="0.35">
      <c r="K2383" s="7" t="s">
        <v>10993</v>
      </c>
      <c r="L2383" t="s">
        <v>600</v>
      </c>
      <c r="M2383" t="s">
        <v>10</v>
      </c>
      <c r="N2383" t="s">
        <v>10993</v>
      </c>
      <c r="Q2383" t="s">
        <v>42</v>
      </c>
      <c r="R2383" t="b">
        <v>1</v>
      </c>
      <c r="S2383" s="2">
        <v>41827</v>
      </c>
    </row>
    <row r="2384" spans="11:22" x14ac:dyDescent="0.35">
      <c r="K2384" s="7" t="s">
        <v>10989</v>
      </c>
      <c r="L2384" t="s">
        <v>10990</v>
      </c>
      <c r="M2384" t="s">
        <v>10</v>
      </c>
      <c r="N2384" t="s">
        <v>10989</v>
      </c>
      <c r="Q2384" t="s">
        <v>42</v>
      </c>
      <c r="R2384" t="b">
        <v>1</v>
      </c>
      <c r="S2384" s="2">
        <v>41827</v>
      </c>
    </row>
    <row r="2385" spans="11:19" x14ac:dyDescent="0.35">
      <c r="K2385" s="7" t="s">
        <v>10992</v>
      </c>
      <c r="L2385" t="s">
        <v>138</v>
      </c>
      <c r="M2385" t="s">
        <v>10</v>
      </c>
      <c r="N2385" t="s">
        <v>10992</v>
      </c>
      <c r="Q2385" t="s">
        <v>42</v>
      </c>
      <c r="R2385" t="b">
        <v>1</v>
      </c>
      <c r="S2385" s="2">
        <v>41827</v>
      </c>
    </row>
    <row r="2386" spans="11:19" x14ac:dyDescent="0.35">
      <c r="K2386" s="7" t="s">
        <v>10988</v>
      </c>
      <c r="L2386" t="s">
        <v>593</v>
      </c>
      <c r="M2386" t="s">
        <v>10</v>
      </c>
      <c r="N2386" t="s">
        <v>10988</v>
      </c>
      <c r="Q2386" t="s">
        <v>42</v>
      </c>
      <c r="R2386" t="b">
        <v>1</v>
      </c>
      <c r="S2386" s="2">
        <v>41827</v>
      </c>
    </row>
    <row r="2387" spans="11:19" x14ac:dyDescent="0.35">
      <c r="K2387" s="7" t="s">
        <v>10979</v>
      </c>
      <c r="L2387" t="s">
        <v>582</v>
      </c>
      <c r="M2387" t="s">
        <v>10</v>
      </c>
      <c r="N2387" t="s">
        <v>10979</v>
      </c>
      <c r="Q2387" t="s">
        <v>42</v>
      </c>
      <c r="R2387" t="b">
        <v>1</v>
      </c>
      <c r="S2387" s="2">
        <v>41827</v>
      </c>
    </row>
    <row r="2388" spans="11:19" x14ac:dyDescent="0.35">
      <c r="K2388" s="7" t="s">
        <v>10994</v>
      </c>
      <c r="L2388" t="s">
        <v>604</v>
      </c>
      <c r="M2388" t="s">
        <v>10</v>
      </c>
      <c r="N2388" t="s">
        <v>10994</v>
      </c>
      <c r="Q2388" t="s">
        <v>42</v>
      </c>
      <c r="R2388" t="b">
        <v>1</v>
      </c>
      <c r="S2388" s="2">
        <v>41827</v>
      </c>
    </row>
    <row r="2389" spans="11:19" x14ac:dyDescent="0.35">
      <c r="K2389" s="7" t="s">
        <v>10998</v>
      </c>
      <c r="L2389" t="s">
        <v>622</v>
      </c>
      <c r="M2389" t="s">
        <v>10</v>
      </c>
      <c r="N2389" t="s">
        <v>10998</v>
      </c>
      <c r="Q2389" t="s">
        <v>42</v>
      </c>
      <c r="R2389" t="b">
        <v>1</v>
      </c>
      <c r="S2389" s="2">
        <v>41827</v>
      </c>
    </row>
    <row r="2390" spans="11:19" x14ac:dyDescent="0.35">
      <c r="K2390" s="7" t="s">
        <v>10997</v>
      </c>
      <c r="L2390" t="s">
        <v>612</v>
      </c>
      <c r="M2390" t="s">
        <v>10</v>
      </c>
      <c r="N2390" t="s">
        <v>10997</v>
      </c>
      <c r="Q2390" t="s">
        <v>42</v>
      </c>
      <c r="R2390" t="b">
        <v>1</v>
      </c>
      <c r="S2390" s="2">
        <v>41827</v>
      </c>
    </row>
    <row r="2391" spans="11:19" x14ac:dyDescent="0.35">
      <c r="K2391" s="7" t="s">
        <v>10665</v>
      </c>
      <c r="L2391" t="s">
        <v>160</v>
      </c>
      <c r="M2391" t="s">
        <v>10</v>
      </c>
      <c r="N2391" t="s">
        <v>10665</v>
      </c>
      <c r="Q2391" t="s">
        <v>42</v>
      </c>
      <c r="R2391" t="b">
        <v>1</v>
      </c>
      <c r="S2391" s="2">
        <v>41827</v>
      </c>
    </row>
    <row r="2392" spans="11:19" x14ac:dyDescent="0.35">
      <c r="K2392" s="7" t="s">
        <v>11001</v>
      </c>
      <c r="L2392" t="s">
        <v>630</v>
      </c>
      <c r="M2392" t="s">
        <v>10</v>
      </c>
      <c r="N2392" t="s">
        <v>11001</v>
      </c>
      <c r="Q2392" t="s">
        <v>42</v>
      </c>
      <c r="R2392" t="b">
        <v>1</v>
      </c>
      <c r="S2392" s="2">
        <v>41827</v>
      </c>
    </row>
    <row r="2393" spans="11:19" x14ac:dyDescent="0.35">
      <c r="K2393" s="7" t="s">
        <v>10999</v>
      </c>
      <c r="L2393" t="s">
        <v>11000</v>
      </c>
      <c r="M2393" t="s">
        <v>10</v>
      </c>
      <c r="N2393" t="s">
        <v>10999</v>
      </c>
      <c r="Q2393" t="s">
        <v>42</v>
      </c>
      <c r="R2393" t="b">
        <v>1</v>
      </c>
      <c r="S2393" s="2">
        <v>41827</v>
      </c>
    </row>
    <row r="2394" spans="11:19" x14ac:dyDescent="0.35">
      <c r="K2394" s="7" t="s">
        <v>11002</v>
      </c>
      <c r="L2394" t="s">
        <v>11003</v>
      </c>
      <c r="M2394" t="s">
        <v>10</v>
      </c>
      <c r="N2394" t="s">
        <v>11002</v>
      </c>
      <c r="Q2394" t="s">
        <v>42</v>
      </c>
      <c r="R2394" t="b">
        <v>1</v>
      </c>
      <c r="S2394" s="2">
        <v>41827</v>
      </c>
    </row>
    <row r="2395" spans="11:19" x14ac:dyDescent="0.35">
      <c r="K2395" s="7" t="s">
        <v>11004</v>
      </c>
      <c r="L2395" t="s">
        <v>11005</v>
      </c>
      <c r="M2395" t="s">
        <v>10</v>
      </c>
      <c r="N2395" t="s">
        <v>11004</v>
      </c>
      <c r="Q2395" t="s">
        <v>42</v>
      </c>
      <c r="R2395" t="b">
        <v>1</v>
      </c>
      <c r="S2395" s="2">
        <v>41827</v>
      </c>
    </row>
    <row r="2396" spans="11:19" x14ac:dyDescent="0.35">
      <c r="K2396" s="7" t="s">
        <v>11014</v>
      </c>
      <c r="L2396" t="s">
        <v>11015</v>
      </c>
      <c r="M2396" t="s">
        <v>10</v>
      </c>
      <c r="N2396" t="s">
        <v>11014</v>
      </c>
      <c r="Q2396" t="s">
        <v>42</v>
      </c>
      <c r="R2396" t="b">
        <v>1</v>
      </c>
      <c r="S2396" s="2">
        <v>41827</v>
      </c>
    </row>
    <row r="2397" spans="11:19" x14ac:dyDescent="0.35">
      <c r="K2397" s="7" t="s">
        <v>11009</v>
      </c>
      <c r="L2397" t="s">
        <v>11010</v>
      </c>
      <c r="M2397" t="s">
        <v>10</v>
      </c>
      <c r="N2397" t="s">
        <v>11009</v>
      </c>
      <c r="Q2397" t="s">
        <v>42</v>
      </c>
      <c r="R2397" t="b">
        <v>1</v>
      </c>
      <c r="S2397" s="2">
        <v>41827</v>
      </c>
    </row>
    <row r="2398" spans="11:19" x14ac:dyDescent="0.35">
      <c r="K2398" s="7" t="s">
        <v>11013</v>
      </c>
      <c r="L2398" t="s">
        <v>653</v>
      </c>
      <c r="M2398" t="s">
        <v>10</v>
      </c>
      <c r="N2398" t="s">
        <v>11013</v>
      </c>
      <c r="Q2398" t="s">
        <v>42</v>
      </c>
      <c r="R2398" t="b">
        <v>1</v>
      </c>
      <c r="S2398" s="2">
        <v>41827</v>
      </c>
    </row>
    <row r="2399" spans="11:19" x14ac:dyDescent="0.35">
      <c r="K2399" s="7" t="s">
        <v>11011</v>
      </c>
      <c r="L2399" t="s">
        <v>646</v>
      </c>
      <c r="M2399" t="s">
        <v>10</v>
      </c>
      <c r="N2399" t="s">
        <v>11011</v>
      </c>
      <c r="Q2399" t="s">
        <v>42</v>
      </c>
      <c r="R2399" t="b">
        <v>1</v>
      </c>
      <c r="S2399" s="2">
        <v>41827</v>
      </c>
    </row>
    <row r="2400" spans="11:19" x14ac:dyDescent="0.35">
      <c r="K2400" s="7" t="s">
        <v>11012</v>
      </c>
      <c r="L2400" t="s">
        <v>648</v>
      </c>
      <c r="M2400" t="s">
        <v>10</v>
      </c>
      <c r="N2400" t="s">
        <v>11012</v>
      </c>
      <c r="Q2400" t="s">
        <v>42</v>
      </c>
      <c r="R2400" t="b">
        <v>1</v>
      </c>
      <c r="S2400" s="2">
        <v>41827</v>
      </c>
    </row>
    <row r="2401" spans="11:22" x14ac:dyDescent="0.35">
      <c r="K2401" s="7" t="s">
        <v>11016</v>
      </c>
      <c r="L2401" t="s">
        <v>11017</v>
      </c>
      <c r="M2401" t="s">
        <v>10</v>
      </c>
      <c r="N2401" t="s">
        <v>11016</v>
      </c>
      <c r="Q2401" t="s">
        <v>42</v>
      </c>
      <c r="R2401" t="b">
        <v>1</v>
      </c>
      <c r="S2401" s="2">
        <v>41827</v>
      </c>
    </row>
    <row r="2402" spans="11:22" x14ac:dyDescent="0.35">
      <c r="K2402" s="7" t="s">
        <v>10751</v>
      </c>
      <c r="L2402" t="s">
        <v>10752</v>
      </c>
      <c r="M2402" t="s">
        <v>10</v>
      </c>
      <c r="N2402" t="s">
        <v>10751</v>
      </c>
      <c r="Q2402" t="s">
        <v>42</v>
      </c>
      <c r="R2402" t="b">
        <v>1</v>
      </c>
      <c r="S2402" s="2">
        <v>41827</v>
      </c>
    </row>
    <row r="2403" spans="11:22" x14ac:dyDescent="0.35">
      <c r="K2403" s="7" t="s">
        <v>11022</v>
      </c>
      <c r="L2403" t="s">
        <v>725</v>
      </c>
      <c r="M2403" t="s">
        <v>10</v>
      </c>
      <c r="N2403" t="s">
        <v>11022</v>
      </c>
      <c r="Q2403" t="s">
        <v>42</v>
      </c>
      <c r="R2403" t="b">
        <v>1</v>
      </c>
      <c r="S2403" s="2">
        <v>41827</v>
      </c>
    </row>
    <row r="2404" spans="11:22" x14ac:dyDescent="0.35">
      <c r="K2404" s="7" t="s">
        <v>11025</v>
      </c>
      <c r="L2404" t="s">
        <v>11026</v>
      </c>
      <c r="M2404" t="s">
        <v>10</v>
      </c>
      <c r="N2404" t="s">
        <v>11025</v>
      </c>
      <c r="Q2404" t="s">
        <v>42</v>
      </c>
      <c r="R2404" t="b">
        <v>1</v>
      </c>
      <c r="S2404" s="2">
        <v>41827</v>
      </c>
    </row>
    <row r="2405" spans="11:22" x14ac:dyDescent="0.35">
      <c r="K2405" s="7" t="s">
        <v>11027</v>
      </c>
      <c r="L2405" t="s">
        <v>11028</v>
      </c>
      <c r="M2405" t="s">
        <v>10</v>
      </c>
      <c r="N2405" t="s">
        <v>11027</v>
      </c>
      <c r="Q2405" t="s">
        <v>42</v>
      </c>
      <c r="R2405" t="b">
        <v>1</v>
      </c>
      <c r="S2405" s="2">
        <v>41827</v>
      </c>
    </row>
    <row r="2406" spans="11:22" x14ac:dyDescent="0.35">
      <c r="K2406" s="7" t="s">
        <v>10972</v>
      </c>
      <c r="L2406" t="s">
        <v>10973</v>
      </c>
      <c r="M2406" t="s">
        <v>10</v>
      </c>
      <c r="N2406" t="s">
        <v>10972</v>
      </c>
      <c r="Q2406" t="s">
        <v>42</v>
      </c>
      <c r="R2406" t="b">
        <v>1</v>
      </c>
      <c r="S2406" s="2">
        <v>41827</v>
      </c>
    </row>
    <row r="2407" spans="11:22" x14ac:dyDescent="0.35">
      <c r="K2407" s="7" t="s">
        <v>10767</v>
      </c>
      <c r="L2407" t="s">
        <v>10768</v>
      </c>
      <c r="M2407" t="s">
        <v>10</v>
      </c>
      <c r="N2407" t="s">
        <v>10767</v>
      </c>
      <c r="Q2407" t="s">
        <v>42</v>
      </c>
      <c r="R2407" t="b">
        <v>1</v>
      </c>
      <c r="S2407" s="2">
        <v>41827</v>
      </c>
    </row>
    <row r="2408" spans="11:22" x14ac:dyDescent="0.35">
      <c r="K2408" s="8" t="s">
        <v>10779</v>
      </c>
      <c r="L2408" t="s">
        <v>10780</v>
      </c>
      <c r="M2408" t="s">
        <v>10</v>
      </c>
      <c r="N2408" t="s">
        <v>10779</v>
      </c>
      <c r="Q2408" t="s">
        <v>42</v>
      </c>
      <c r="R2408" t="b">
        <v>1</v>
      </c>
      <c r="S2408" s="2">
        <v>41827</v>
      </c>
      <c r="V2408" s="2">
        <v>42566</v>
      </c>
    </row>
    <row r="2409" spans="11:22" x14ac:dyDescent="0.35">
      <c r="K2409" s="7" t="s">
        <v>11043</v>
      </c>
      <c r="L2409" t="s">
        <v>8716</v>
      </c>
      <c r="M2409" t="s">
        <v>10</v>
      </c>
      <c r="N2409" t="s">
        <v>11043</v>
      </c>
      <c r="Q2409" t="s">
        <v>42</v>
      </c>
      <c r="R2409" t="b">
        <v>1</v>
      </c>
      <c r="S2409" s="2">
        <v>43661</v>
      </c>
    </row>
    <row r="2410" spans="11:22" x14ac:dyDescent="0.35">
      <c r="K2410" s="7" t="s">
        <v>11044</v>
      </c>
      <c r="L2410" t="s">
        <v>8718</v>
      </c>
      <c r="M2410" t="s">
        <v>10</v>
      </c>
      <c r="N2410" t="s">
        <v>11044</v>
      </c>
      <c r="Q2410" t="s">
        <v>42</v>
      </c>
      <c r="R2410" t="b">
        <v>1</v>
      </c>
      <c r="S2410" s="2">
        <v>43661</v>
      </c>
    </row>
    <row r="2411" spans="11:22" x14ac:dyDescent="0.35">
      <c r="K2411" s="7" t="s">
        <v>11045</v>
      </c>
      <c r="L2411" t="s">
        <v>8720</v>
      </c>
      <c r="M2411" t="s">
        <v>10</v>
      </c>
      <c r="N2411" t="s">
        <v>11045</v>
      </c>
      <c r="Q2411" t="s">
        <v>42</v>
      </c>
      <c r="R2411" t="b">
        <v>1</v>
      </c>
      <c r="S2411" s="2">
        <v>43661</v>
      </c>
    </row>
    <row r="2412" spans="11:22" x14ac:dyDescent="0.35">
      <c r="K2412" t="s">
        <v>11354</v>
      </c>
      <c r="M2412" t="s">
        <v>10</v>
      </c>
      <c r="S2412" s="2">
        <v>44392</v>
      </c>
    </row>
    <row r="2413" spans="11:22" x14ac:dyDescent="0.35">
      <c r="K2413" s="6" t="s">
        <v>11029</v>
      </c>
      <c r="L2413" t="s">
        <v>1116</v>
      </c>
      <c r="M2413" t="s">
        <v>10</v>
      </c>
      <c r="N2413" t="s">
        <v>11029</v>
      </c>
      <c r="Q2413" t="s">
        <v>42</v>
      </c>
      <c r="R2413" t="b">
        <v>0</v>
      </c>
      <c r="S2413" s="2">
        <v>41827</v>
      </c>
    </row>
    <row r="2414" spans="11:22" x14ac:dyDescent="0.35">
      <c r="K2414" s="7" t="s">
        <v>10666</v>
      </c>
      <c r="L2414" t="s">
        <v>161</v>
      </c>
      <c r="M2414" t="s">
        <v>10</v>
      </c>
      <c r="N2414" t="s">
        <v>10666</v>
      </c>
      <c r="Q2414" t="s">
        <v>42</v>
      </c>
      <c r="R2414" t="b">
        <v>1</v>
      </c>
      <c r="S2414" s="2">
        <v>41827</v>
      </c>
    </row>
    <row r="2415" spans="11:22" x14ac:dyDescent="0.35">
      <c r="K2415" s="7" t="s">
        <v>10681</v>
      </c>
      <c r="L2415" t="s">
        <v>179</v>
      </c>
      <c r="M2415" t="s">
        <v>10</v>
      </c>
      <c r="N2415" t="s">
        <v>10681</v>
      </c>
      <c r="Q2415" t="s">
        <v>42</v>
      </c>
      <c r="R2415" t="b">
        <v>1</v>
      </c>
      <c r="S2415" s="2">
        <v>41827</v>
      </c>
    </row>
    <row r="2416" spans="11:22" x14ac:dyDescent="0.35">
      <c r="K2416" s="7" t="s">
        <v>10669</v>
      </c>
      <c r="L2416" t="s">
        <v>169</v>
      </c>
      <c r="M2416" t="s">
        <v>10</v>
      </c>
      <c r="N2416" t="s">
        <v>10669</v>
      </c>
      <c r="Q2416" t="s">
        <v>42</v>
      </c>
      <c r="R2416" t="b">
        <v>1</v>
      </c>
      <c r="S2416" s="2">
        <v>41827</v>
      </c>
    </row>
    <row r="2417" spans="11:19" x14ac:dyDescent="0.35">
      <c r="K2417" s="7" t="s">
        <v>10746</v>
      </c>
      <c r="L2417" t="s">
        <v>257</v>
      </c>
      <c r="M2417" t="s">
        <v>10</v>
      </c>
      <c r="N2417" t="s">
        <v>10746</v>
      </c>
      <c r="Q2417" t="s">
        <v>42</v>
      </c>
      <c r="R2417" t="b">
        <v>1</v>
      </c>
      <c r="S2417" s="2">
        <v>41827</v>
      </c>
    </row>
    <row r="2418" spans="11:19" x14ac:dyDescent="0.35">
      <c r="K2418" s="7" t="s">
        <v>10675</v>
      </c>
      <c r="L2418" t="s">
        <v>175</v>
      </c>
      <c r="M2418" t="s">
        <v>10</v>
      </c>
      <c r="N2418" t="s">
        <v>10675</v>
      </c>
      <c r="Q2418" t="s">
        <v>42</v>
      </c>
      <c r="R2418" t="b">
        <v>1</v>
      </c>
      <c r="S2418" s="2">
        <v>41827</v>
      </c>
    </row>
    <row r="2419" spans="11:19" x14ac:dyDescent="0.35">
      <c r="K2419" s="7" t="s">
        <v>10664</v>
      </c>
      <c r="L2419" t="s">
        <v>158</v>
      </c>
      <c r="M2419" t="s">
        <v>10</v>
      </c>
      <c r="N2419" t="s">
        <v>10664</v>
      </c>
      <c r="Q2419" t="s">
        <v>42</v>
      </c>
      <c r="R2419" t="b">
        <v>1</v>
      </c>
      <c r="S2419" s="2">
        <v>41827</v>
      </c>
    </row>
    <row r="2420" spans="11:19" x14ac:dyDescent="0.35">
      <c r="K2420" s="7" t="s">
        <v>10671</v>
      </c>
      <c r="L2420" t="s">
        <v>44</v>
      </c>
      <c r="M2420" t="s">
        <v>10</v>
      </c>
      <c r="N2420" t="s">
        <v>10671</v>
      </c>
      <c r="Q2420" t="s">
        <v>42</v>
      </c>
      <c r="R2420" t="b">
        <v>1</v>
      </c>
      <c r="S2420" s="2">
        <v>41827</v>
      </c>
    </row>
    <row r="2421" spans="11:19" x14ac:dyDescent="0.35">
      <c r="K2421" s="7" t="s">
        <v>10668</v>
      </c>
      <c r="L2421" t="s">
        <v>167</v>
      </c>
      <c r="M2421" t="s">
        <v>10</v>
      </c>
      <c r="N2421" t="s">
        <v>10668</v>
      </c>
      <c r="Q2421" t="s">
        <v>42</v>
      </c>
      <c r="R2421" t="b">
        <v>1</v>
      </c>
      <c r="S2421" s="2">
        <v>41827</v>
      </c>
    </row>
    <row r="2422" spans="11:19" x14ac:dyDescent="0.35">
      <c r="K2422" s="7" t="s">
        <v>10672</v>
      </c>
      <c r="L2422" t="s">
        <v>10673</v>
      </c>
      <c r="M2422" t="s">
        <v>10</v>
      </c>
      <c r="N2422" t="s">
        <v>10672</v>
      </c>
      <c r="Q2422" t="s">
        <v>42</v>
      </c>
      <c r="R2422" t="b">
        <v>1</v>
      </c>
      <c r="S2422" s="2">
        <v>41827</v>
      </c>
    </row>
    <row r="2423" spans="11:19" x14ac:dyDescent="0.35">
      <c r="K2423" s="7" t="s">
        <v>10667</v>
      </c>
      <c r="L2423" t="s">
        <v>163</v>
      </c>
      <c r="M2423" t="s">
        <v>10</v>
      </c>
      <c r="N2423" t="s">
        <v>10667</v>
      </c>
      <c r="Q2423" t="s">
        <v>42</v>
      </c>
      <c r="R2423" t="b">
        <v>1</v>
      </c>
      <c r="S2423" s="2">
        <v>41827</v>
      </c>
    </row>
    <row r="2424" spans="11:19" x14ac:dyDescent="0.35">
      <c r="K2424" s="7" t="s">
        <v>10674</v>
      </c>
      <c r="L2424" t="s">
        <v>173</v>
      </c>
      <c r="M2424" t="s">
        <v>10</v>
      </c>
      <c r="N2424" t="s">
        <v>10674</v>
      </c>
      <c r="Q2424" t="s">
        <v>42</v>
      </c>
      <c r="R2424" t="b">
        <v>1</v>
      </c>
      <c r="S2424" s="2">
        <v>41827</v>
      </c>
    </row>
    <row r="2425" spans="11:19" x14ac:dyDescent="0.35">
      <c r="K2425" s="7" t="s">
        <v>10670</v>
      </c>
      <c r="L2425" t="s">
        <v>40</v>
      </c>
      <c r="M2425" t="s">
        <v>10</v>
      </c>
      <c r="N2425" t="s">
        <v>10670</v>
      </c>
      <c r="Q2425" t="s">
        <v>42</v>
      </c>
      <c r="R2425" t="b">
        <v>1</v>
      </c>
      <c r="S2425" s="2">
        <v>41827</v>
      </c>
    </row>
    <row r="2426" spans="11:19" x14ac:dyDescent="0.35">
      <c r="K2426" s="7" t="s">
        <v>10679</v>
      </c>
      <c r="L2426" t="s">
        <v>10680</v>
      </c>
      <c r="M2426" t="s">
        <v>10</v>
      </c>
      <c r="N2426" t="s">
        <v>10679</v>
      </c>
      <c r="Q2426" t="s">
        <v>42</v>
      </c>
      <c r="R2426" t="b">
        <v>1</v>
      </c>
      <c r="S2426" s="2">
        <v>41827</v>
      </c>
    </row>
    <row r="2427" spans="11:19" x14ac:dyDescent="0.35">
      <c r="K2427" s="7" t="s">
        <v>10677</v>
      </c>
      <c r="L2427" t="s">
        <v>10678</v>
      </c>
      <c r="M2427" t="s">
        <v>10</v>
      </c>
      <c r="N2427" t="s">
        <v>10677</v>
      </c>
      <c r="Q2427" t="s">
        <v>42</v>
      </c>
      <c r="R2427" t="b">
        <v>1</v>
      </c>
      <c r="S2427" s="2">
        <v>41827</v>
      </c>
    </row>
    <row r="2428" spans="11:19" x14ac:dyDescent="0.35">
      <c r="K2428" s="7" t="s">
        <v>10682</v>
      </c>
      <c r="L2428" t="s">
        <v>184</v>
      </c>
      <c r="M2428" t="s">
        <v>10</v>
      </c>
      <c r="N2428" t="s">
        <v>10682</v>
      </c>
      <c r="Q2428" t="s">
        <v>42</v>
      </c>
      <c r="R2428" t="b">
        <v>1</v>
      </c>
      <c r="S2428" s="2">
        <v>41827</v>
      </c>
    </row>
    <row r="2429" spans="11:19" x14ac:dyDescent="0.35">
      <c r="K2429" s="7" t="s">
        <v>10708</v>
      </c>
      <c r="L2429" t="s">
        <v>10709</v>
      </c>
      <c r="M2429" t="s">
        <v>10</v>
      </c>
      <c r="N2429" t="s">
        <v>10708</v>
      </c>
      <c r="Q2429" t="s">
        <v>42</v>
      </c>
      <c r="R2429" t="b">
        <v>1</v>
      </c>
      <c r="S2429" s="2">
        <v>41827</v>
      </c>
    </row>
    <row r="2430" spans="11:19" x14ac:dyDescent="0.35">
      <c r="K2430" s="7" t="s">
        <v>10693</v>
      </c>
      <c r="L2430" t="s">
        <v>10694</v>
      </c>
      <c r="M2430" t="s">
        <v>10</v>
      </c>
      <c r="N2430" t="s">
        <v>10693</v>
      </c>
      <c r="Q2430" t="s">
        <v>42</v>
      </c>
      <c r="R2430" t="b">
        <v>1</v>
      </c>
      <c r="S2430" s="2">
        <v>41827</v>
      </c>
    </row>
    <row r="2431" spans="11:19" x14ac:dyDescent="0.35">
      <c r="K2431" s="7" t="s">
        <v>10686</v>
      </c>
      <c r="L2431" t="s">
        <v>10687</v>
      </c>
      <c r="M2431" t="s">
        <v>10</v>
      </c>
      <c r="N2431" t="s">
        <v>10686</v>
      </c>
      <c r="Q2431" t="s">
        <v>42</v>
      </c>
      <c r="R2431" t="b">
        <v>1</v>
      </c>
      <c r="S2431" s="2">
        <v>41827</v>
      </c>
    </row>
    <row r="2432" spans="11:19" x14ac:dyDescent="0.35">
      <c r="K2432" s="7" t="s">
        <v>10684</v>
      </c>
      <c r="L2432" t="s">
        <v>10685</v>
      </c>
      <c r="M2432" t="s">
        <v>10</v>
      </c>
      <c r="N2432" t="s">
        <v>10684</v>
      </c>
      <c r="Q2432" t="s">
        <v>42</v>
      </c>
      <c r="R2432" t="b">
        <v>1</v>
      </c>
      <c r="S2432" s="2">
        <v>41827</v>
      </c>
    </row>
    <row r="2433" spans="11:19" x14ac:dyDescent="0.35">
      <c r="K2433" s="7" t="s">
        <v>10715</v>
      </c>
      <c r="L2433" t="s">
        <v>10716</v>
      </c>
      <c r="M2433" t="s">
        <v>10</v>
      </c>
      <c r="N2433" t="s">
        <v>10715</v>
      </c>
      <c r="Q2433" t="s">
        <v>42</v>
      </c>
      <c r="R2433" t="b">
        <v>1</v>
      </c>
      <c r="S2433" s="2">
        <v>41827</v>
      </c>
    </row>
    <row r="2434" spans="11:19" x14ac:dyDescent="0.35">
      <c r="K2434" s="7" t="s">
        <v>10717</v>
      </c>
      <c r="L2434" t="s">
        <v>10718</v>
      </c>
      <c r="M2434" t="s">
        <v>10</v>
      </c>
      <c r="N2434" t="s">
        <v>10717</v>
      </c>
      <c r="Q2434" t="s">
        <v>42</v>
      </c>
      <c r="R2434" t="b">
        <v>1</v>
      </c>
      <c r="S2434" s="2">
        <v>41827</v>
      </c>
    </row>
    <row r="2435" spans="11:19" x14ac:dyDescent="0.35">
      <c r="K2435" s="7" t="s">
        <v>10696</v>
      </c>
      <c r="L2435" t="s">
        <v>10697</v>
      </c>
      <c r="M2435" t="s">
        <v>10</v>
      </c>
      <c r="N2435" t="s">
        <v>10696</v>
      </c>
      <c r="Q2435" t="s">
        <v>42</v>
      </c>
      <c r="R2435" t="b">
        <v>1</v>
      </c>
      <c r="S2435" s="2">
        <v>41827</v>
      </c>
    </row>
    <row r="2436" spans="11:19" x14ac:dyDescent="0.35">
      <c r="K2436" s="7" t="s">
        <v>10699</v>
      </c>
      <c r="L2436" t="s">
        <v>10700</v>
      </c>
      <c r="M2436" t="s">
        <v>10</v>
      </c>
      <c r="N2436" t="s">
        <v>10699</v>
      </c>
      <c r="Q2436" t="s">
        <v>42</v>
      </c>
      <c r="R2436" t="b">
        <v>1</v>
      </c>
      <c r="S2436" s="2">
        <v>41827</v>
      </c>
    </row>
    <row r="2437" spans="11:19" x14ac:dyDescent="0.35">
      <c r="K2437" s="7" t="s">
        <v>10710</v>
      </c>
      <c r="L2437" t="s">
        <v>52</v>
      </c>
      <c r="M2437" t="s">
        <v>10</v>
      </c>
      <c r="N2437" t="s">
        <v>10710</v>
      </c>
      <c r="Q2437" t="s">
        <v>42</v>
      </c>
      <c r="R2437" t="b">
        <v>1</v>
      </c>
      <c r="S2437" s="2">
        <v>41827</v>
      </c>
    </row>
    <row r="2438" spans="11:19" x14ac:dyDescent="0.35">
      <c r="K2438" s="7" t="s">
        <v>10703</v>
      </c>
      <c r="L2438" t="s">
        <v>10704</v>
      </c>
      <c r="M2438" t="s">
        <v>10</v>
      </c>
      <c r="N2438" t="s">
        <v>10703</v>
      </c>
      <c r="Q2438" t="s">
        <v>42</v>
      </c>
      <c r="R2438" t="b">
        <v>1</v>
      </c>
      <c r="S2438" s="2">
        <v>41827</v>
      </c>
    </row>
    <row r="2439" spans="11:19" x14ac:dyDescent="0.35">
      <c r="K2439" s="7" t="s">
        <v>10705</v>
      </c>
      <c r="L2439" t="s">
        <v>10706</v>
      </c>
      <c r="M2439" t="s">
        <v>10</v>
      </c>
      <c r="N2439" t="s">
        <v>10705</v>
      </c>
      <c r="Q2439" t="s">
        <v>42</v>
      </c>
      <c r="R2439" t="b">
        <v>1</v>
      </c>
      <c r="S2439" s="2">
        <v>41827</v>
      </c>
    </row>
    <row r="2440" spans="11:19" x14ac:dyDescent="0.35">
      <c r="K2440" s="7" t="s">
        <v>10683</v>
      </c>
      <c r="L2440" t="s">
        <v>186</v>
      </c>
      <c r="M2440" t="s">
        <v>10</v>
      </c>
      <c r="N2440" t="s">
        <v>10683</v>
      </c>
      <c r="Q2440" t="s">
        <v>42</v>
      </c>
      <c r="R2440" t="b">
        <v>1</v>
      </c>
      <c r="S2440" s="2">
        <v>41827</v>
      </c>
    </row>
    <row r="2441" spans="11:19" x14ac:dyDescent="0.35">
      <c r="K2441" s="7" t="s">
        <v>10713</v>
      </c>
      <c r="L2441" t="s">
        <v>10714</v>
      </c>
      <c r="M2441" t="s">
        <v>10</v>
      </c>
      <c r="N2441" t="s">
        <v>10713</v>
      </c>
      <c r="Q2441" t="s">
        <v>42</v>
      </c>
      <c r="R2441" t="b">
        <v>1</v>
      </c>
      <c r="S2441" s="2">
        <v>41827</v>
      </c>
    </row>
    <row r="2442" spans="11:19" x14ac:dyDescent="0.35">
      <c r="K2442" s="7" t="s">
        <v>10711</v>
      </c>
      <c r="L2442" t="s">
        <v>10712</v>
      </c>
      <c r="M2442" t="s">
        <v>10</v>
      </c>
      <c r="N2442" t="s">
        <v>10711</v>
      </c>
      <c r="Q2442" t="s">
        <v>42</v>
      </c>
      <c r="R2442" t="b">
        <v>1</v>
      </c>
      <c r="S2442" s="2">
        <v>41827</v>
      </c>
    </row>
    <row r="2443" spans="11:19" x14ac:dyDescent="0.35">
      <c r="K2443" s="7" t="s">
        <v>10707</v>
      </c>
      <c r="L2443" t="s">
        <v>50</v>
      </c>
      <c r="M2443" t="s">
        <v>10</v>
      </c>
      <c r="N2443" t="s">
        <v>10707</v>
      </c>
      <c r="Q2443" t="s">
        <v>42</v>
      </c>
      <c r="R2443" t="b">
        <v>1</v>
      </c>
      <c r="S2443" s="2">
        <v>41827</v>
      </c>
    </row>
    <row r="2444" spans="11:19" x14ac:dyDescent="0.35">
      <c r="K2444" s="7" t="s">
        <v>10821</v>
      </c>
      <c r="L2444" t="s">
        <v>340</v>
      </c>
      <c r="M2444" t="s">
        <v>10</v>
      </c>
      <c r="N2444" t="s">
        <v>10821</v>
      </c>
      <c r="Q2444" t="s">
        <v>42</v>
      </c>
      <c r="R2444" t="b">
        <v>1</v>
      </c>
      <c r="S2444" s="2">
        <v>41827</v>
      </c>
    </row>
    <row r="2445" spans="11:19" x14ac:dyDescent="0.35">
      <c r="K2445" s="7" t="s">
        <v>10701</v>
      </c>
      <c r="L2445" t="s">
        <v>10702</v>
      </c>
      <c r="M2445" t="s">
        <v>10</v>
      </c>
      <c r="N2445" t="s">
        <v>10701</v>
      </c>
      <c r="Q2445" t="s">
        <v>42</v>
      </c>
      <c r="R2445" t="b">
        <v>1</v>
      </c>
      <c r="S2445" s="2">
        <v>41827</v>
      </c>
    </row>
    <row r="2446" spans="11:19" x14ac:dyDescent="0.35">
      <c r="K2446" s="7" t="s">
        <v>10689</v>
      </c>
      <c r="L2446" t="s">
        <v>10690</v>
      </c>
      <c r="M2446" t="s">
        <v>10</v>
      </c>
      <c r="N2446" t="s">
        <v>10689</v>
      </c>
      <c r="Q2446" t="s">
        <v>42</v>
      </c>
      <c r="R2446" t="b">
        <v>1</v>
      </c>
      <c r="S2446" s="2">
        <v>41827</v>
      </c>
    </row>
    <row r="2447" spans="11:19" x14ac:dyDescent="0.35">
      <c r="K2447" s="7" t="s">
        <v>10695</v>
      </c>
      <c r="L2447" t="s">
        <v>190</v>
      </c>
      <c r="M2447" t="s">
        <v>10</v>
      </c>
      <c r="N2447" t="s">
        <v>10695</v>
      </c>
      <c r="Q2447" t="s">
        <v>42</v>
      </c>
      <c r="R2447" t="b">
        <v>1</v>
      </c>
      <c r="S2447" s="2">
        <v>41827</v>
      </c>
    </row>
    <row r="2448" spans="11:19" x14ac:dyDescent="0.35">
      <c r="K2448" s="7" t="s">
        <v>10839</v>
      </c>
      <c r="L2448" t="s">
        <v>10840</v>
      </c>
      <c r="M2448" t="s">
        <v>10</v>
      </c>
      <c r="N2448" t="s">
        <v>10839</v>
      </c>
      <c r="Q2448" t="s">
        <v>42</v>
      </c>
      <c r="R2448" t="b">
        <v>1</v>
      </c>
      <c r="S2448" s="2">
        <v>41827</v>
      </c>
    </row>
    <row r="2449" spans="11:19" x14ac:dyDescent="0.35">
      <c r="K2449" s="7" t="s">
        <v>10728</v>
      </c>
      <c r="L2449" t="s">
        <v>60</v>
      </c>
      <c r="M2449" t="s">
        <v>10</v>
      </c>
      <c r="N2449" t="s">
        <v>10728</v>
      </c>
      <c r="Q2449" t="s">
        <v>42</v>
      </c>
      <c r="R2449" t="b">
        <v>1</v>
      </c>
      <c r="S2449" s="2">
        <v>41827</v>
      </c>
    </row>
    <row r="2450" spans="11:19" x14ac:dyDescent="0.35">
      <c r="K2450" s="7" t="s">
        <v>10719</v>
      </c>
      <c r="L2450" t="s">
        <v>54</v>
      </c>
      <c r="M2450" t="s">
        <v>10</v>
      </c>
      <c r="N2450" t="s">
        <v>10719</v>
      </c>
      <c r="Q2450" t="s">
        <v>42</v>
      </c>
      <c r="R2450" t="b">
        <v>1</v>
      </c>
      <c r="S2450" s="2">
        <v>41827</v>
      </c>
    </row>
    <row r="2451" spans="11:19" x14ac:dyDescent="0.35">
      <c r="K2451" s="7" t="s">
        <v>10733</v>
      </c>
      <c r="L2451" t="s">
        <v>226</v>
      </c>
      <c r="M2451" t="s">
        <v>10</v>
      </c>
      <c r="N2451" t="s">
        <v>10733</v>
      </c>
      <c r="Q2451" t="s">
        <v>42</v>
      </c>
      <c r="R2451" t="b">
        <v>1</v>
      </c>
      <c r="S2451" s="2">
        <v>41827</v>
      </c>
    </row>
    <row r="2452" spans="11:19" x14ac:dyDescent="0.35">
      <c r="K2452" s="7" t="s">
        <v>10853</v>
      </c>
      <c r="L2452" t="s">
        <v>10854</v>
      </c>
      <c r="M2452" t="s">
        <v>10</v>
      </c>
      <c r="N2452" t="s">
        <v>10853</v>
      </c>
      <c r="Q2452" t="s">
        <v>42</v>
      </c>
      <c r="R2452" t="b">
        <v>1</v>
      </c>
      <c r="S2452" s="2">
        <v>41827</v>
      </c>
    </row>
    <row r="2453" spans="11:19" x14ac:dyDescent="0.35">
      <c r="K2453" s="7" t="s">
        <v>10722</v>
      </c>
      <c r="L2453" t="s">
        <v>203</v>
      </c>
      <c r="M2453" t="s">
        <v>10</v>
      </c>
      <c r="N2453" t="s">
        <v>10722</v>
      </c>
      <c r="Q2453" t="s">
        <v>42</v>
      </c>
      <c r="R2453" t="b">
        <v>1</v>
      </c>
      <c r="S2453" s="2">
        <v>41827</v>
      </c>
    </row>
    <row r="2454" spans="11:19" x14ac:dyDescent="0.35">
      <c r="K2454" s="7" t="s">
        <v>10980</v>
      </c>
      <c r="L2454" t="s">
        <v>128</v>
      </c>
      <c r="M2454" t="s">
        <v>10</v>
      </c>
      <c r="N2454" t="s">
        <v>10980</v>
      </c>
      <c r="Q2454" t="s">
        <v>42</v>
      </c>
      <c r="R2454" t="b">
        <v>1</v>
      </c>
      <c r="S2454" s="2">
        <v>41827</v>
      </c>
    </row>
    <row r="2455" spans="11:19" x14ac:dyDescent="0.35">
      <c r="K2455" s="7" t="s">
        <v>10727</v>
      </c>
      <c r="L2455" t="s">
        <v>214</v>
      </c>
      <c r="M2455" t="s">
        <v>10</v>
      </c>
      <c r="N2455" t="s">
        <v>10727</v>
      </c>
      <c r="Q2455" t="s">
        <v>42</v>
      </c>
      <c r="R2455" t="b">
        <v>1</v>
      </c>
      <c r="S2455" s="2">
        <v>41827</v>
      </c>
    </row>
    <row r="2456" spans="11:19" x14ac:dyDescent="0.35">
      <c r="K2456" s="7" t="s">
        <v>10729</v>
      </c>
      <c r="L2456" t="s">
        <v>62</v>
      </c>
      <c r="M2456" t="s">
        <v>10</v>
      </c>
      <c r="N2456" t="s">
        <v>10729</v>
      </c>
      <c r="Q2456" t="s">
        <v>42</v>
      </c>
      <c r="R2456" t="b">
        <v>1</v>
      </c>
      <c r="S2456" s="2">
        <v>41827</v>
      </c>
    </row>
    <row r="2457" spans="11:19" x14ac:dyDescent="0.35">
      <c r="K2457" s="7" t="s">
        <v>10735</v>
      </c>
      <c r="L2457" t="s">
        <v>230</v>
      </c>
      <c r="M2457" t="s">
        <v>10</v>
      </c>
      <c r="N2457" t="s">
        <v>10735</v>
      </c>
      <c r="Q2457" t="s">
        <v>42</v>
      </c>
      <c r="R2457" t="b">
        <v>1</v>
      </c>
      <c r="S2457" s="2">
        <v>41827</v>
      </c>
    </row>
    <row r="2458" spans="11:19" x14ac:dyDescent="0.35">
      <c r="K2458" s="7" t="s">
        <v>10720</v>
      </c>
      <c r="L2458" t="s">
        <v>198</v>
      </c>
      <c r="M2458" t="s">
        <v>10</v>
      </c>
      <c r="N2458" t="s">
        <v>10720</v>
      </c>
      <c r="Q2458" t="s">
        <v>42</v>
      </c>
      <c r="R2458" t="b">
        <v>1</v>
      </c>
      <c r="S2458" s="2">
        <v>41827</v>
      </c>
    </row>
    <row r="2459" spans="11:19" x14ac:dyDescent="0.35">
      <c r="K2459" s="7" t="s">
        <v>10730</v>
      </c>
      <c r="L2459" t="s">
        <v>217</v>
      </c>
      <c r="M2459" t="s">
        <v>10</v>
      </c>
      <c r="N2459" t="s">
        <v>10730</v>
      </c>
      <c r="Q2459" t="s">
        <v>42</v>
      </c>
      <c r="R2459" t="b">
        <v>1</v>
      </c>
      <c r="S2459" s="2">
        <v>41827</v>
      </c>
    </row>
    <row r="2460" spans="11:19" x14ac:dyDescent="0.35">
      <c r="K2460" s="7" t="s">
        <v>10843</v>
      </c>
      <c r="L2460" t="s">
        <v>10844</v>
      </c>
      <c r="M2460" t="s">
        <v>10</v>
      </c>
      <c r="N2460" t="s">
        <v>10843</v>
      </c>
      <c r="Q2460" t="s">
        <v>42</v>
      </c>
      <c r="R2460" t="b">
        <v>1</v>
      </c>
      <c r="S2460" s="2">
        <v>41827</v>
      </c>
    </row>
    <row r="2461" spans="11:19" x14ac:dyDescent="0.35">
      <c r="K2461" s="7" t="s">
        <v>10723</v>
      </c>
      <c r="L2461" t="s">
        <v>58</v>
      </c>
      <c r="M2461" t="s">
        <v>10</v>
      </c>
      <c r="N2461" t="s">
        <v>10723</v>
      </c>
      <c r="Q2461" t="s">
        <v>42</v>
      </c>
      <c r="R2461" t="b">
        <v>1</v>
      </c>
      <c r="S2461" s="2">
        <v>41827</v>
      </c>
    </row>
    <row r="2462" spans="11:19" x14ac:dyDescent="0.35">
      <c r="K2462" s="7" t="s">
        <v>10721</v>
      </c>
      <c r="L2462" t="s">
        <v>200</v>
      </c>
      <c r="M2462" t="s">
        <v>10</v>
      </c>
      <c r="N2462" t="s">
        <v>10721</v>
      </c>
      <c r="Q2462" t="s">
        <v>42</v>
      </c>
      <c r="R2462" t="b">
        <v>1</v>
      </c>
      <c r="S2462" s="2">
        <v>41827</v>
      </c>
    </row>
    <row r="2463" spans="11:19" x14ac:dyDescent="0.35">
      <c r="K2463" s="7" t="s">
        <v>10726</v>
      </c>
      <c r="L2463" t="s">
        <v>212</v>
      </c>
      <c r="M2463" t="s">
        <v>10</v>
      </c>
      <c r="N2463" t="s">
        <v>10726</v>
      </c>
      <c r="Q2463" t="s">
        <v>42</v>
      </c>
      <c r="R2463" t="b">
        <v>1</v>
      </c>
      <c r="S2463" s="2">
        <v>41827</v>
      </c>
    </row>
    <row r="2464" spans="11:19" x14ac:dyDescent="0.35">
      <c r="K2464" s="7" t="s">
        <v>10731</v>
      </c>
      <c r="L2464" t="s">
        <v>221</v>
      </c>
      <c r="M2464" t="s">
        <v>10</v>
      </c>
      <c r="N2464" t="s">
        <v>10731</v>
      </c>
      <c r="Q2464" t="s">
        <v>42</v>
      </c>
      <c r="R2464" t="b">
        <v>1</v>
      </c>
      <c r="S2464" s="2">
        <v>41827</v>
      </c>
    </row>
    <row r="2465" spans="11:19" x14ac:dyDescent="0.35">
      <c r="K2465" s="7" t="s">
        <v>10725</v>
      </c>
      <c r="L2465" t="s">
        <v>208</v>
      </c>
      <c r="M2465" t="s">
        <v>10</v>
      </c>
      <c r="N2465" t="s">
        <v>10725</v>
      </c>
      <c r="Q2465" t="s">
        <v>42</v>
      </c>
      <c r="R2465" t="b">
        <v>1</v>
      </c>
      <c r="S2465" s="2">
        <v>41827</v>
      </c>
    </row>
    <row r="2466" spans="11:19" x14ac:dyDescent="0.35">
      <c r="K2466" s="7" t="s">
        <v>10732</v>
      </c>
      <c r="L2466" t="s">
        <v>66</v>
      </c>
      <c r="M2466" t="s">
        <v>10</v>
      </c>
      <c r="N2466" t="s">
        <v>10732</v>
      </c>
      <c r="Q2466" t="s">
        <v>42</v>
      </c>
      <c r="R2466" t="b">
        <v>1</v>
      </c>
      <c r="S2466" s="2">
        <v>41827</v>
      </c>
    </row>
    <row r="2467" spans="11:19" x14ac:dyDescent="0.35">
      <c r="K2467" s="7" t="s">
        <v>10734</v>
      </c>
      <c r="L2467" t="s">
        <v>228</v>
      </c>
      <c r="M2467" t="s">
        <v>10</v>
      </c>
      <c r="N2467" t="s">
        <v>10734</v>
      </c>
      <c r="Q2467" t="s">
        <v>42</v>
      </c>
      <c r="R2467" t="b">
        <v>1</v>
      </c>
      <c r="S2467" s="2">
        <v>41827</v>
      </c>
    </row>
    <row r="2468" spans="11:19" x14ac:dyDescent="0.35">
      <c r="K2468" s="7" t="s">
        <v>10739</v>
      </c>
      <c r="L2468" t="s">
        <v>10740</v>
      </c>
      <c r="M2468" t="s">
        <v>10</v>
      </c>
      <c r="N2468" t="s">
        <v>10739</v>
      </c>
      <c r="Q2468" t="s">
        <v>42</v>
      </c>
      <c r="R2468" t="b">
        <v>1</v>
      </c>
      <c r="S2468" s="2">
        <v>41827</v>
      </c>
    </row>
    <row r="2469" spans="11:19" x14ac:dyDescent="0.35">
      <c r="K2469" s="7" t="s">
        <v>10743</v>
      </c>
      <c r="L2469" t="s">
        <v>10744</v>
      </c>
      <c r="M2469" t="s">
        <v>10</v>
      </c>
      <c r="N2469" t="s">
        <v>10743</v>
      </c>
      <c r="Q2469" t="s">
        <v>42</v>
      </c>
      <c r="R2469" t="b">
        <v>1</v>
      </c>
      <c r="S2469" s="2">
        <v>41827</v>
      </c>
    </row>
    <row r="2470" spans="11:19" x14ac:dyDescent="0.35">
      <c r="K2470" s="7" t="s">
        <v>10745</v>
      </c>
      <c r="L2470" t="s">
        <v>72</v>
      </c>
      <c r="M2470" t="s">
        <v>10</v>
      </c>
      <c r="N2470" t="s">
        <v>10745</v>
      </c>
      <c r="Q2470" t="s">
        <v>42</v>
      </c>
      <c r="R2470" t="b">
        <v>1</v>
      </c>
      <c r="S2470" s="2">
        <v>41827</v>
      </c>
    </row>
    <row r="2471" spans="11:19" x14ac:dyDescent="0.35">
      <c r="K2471" s="7" t="s">
        <v>10747</v>
      </c>
      <c r="L2471" t="s">
        <v>10748</v>
      </c>
      <c r="M2471" t="s">
        <v>10</v>
      </c>
      <c r="N2471" t="s">
        <v>10747</v>
      </c>
      <c r="Q2471" t="s">
        <v>42</v>
      </c>
      <c r="R2471" t="b">
        <v>1</v>
      </c>
      <c r="S2471" s="2">
        <v>41827</v>
      </c>
    </row>
    <row r="2472" spans="11:19" x14ac:dyDescent="0.35">
      <c r="K2472" s="7" t="s">
        <v>10750</v>
      </c>
      <c r="L2472" t="s">
        <v>269</v>
      </c>
      <c r="M2472" t="s">
        <v>10</v>
      </c>
      <c r="N2472" t="s">
        <v>10750</v>
      </c>
      <c r="Q2472" t="s">
        <v>42</v>
      </c>
      <c r="R2472" t="b">
        <v>1</v>
      </c>
      <c r="S2472" s="2">
        <v>41827</v>
      </c>
    </row>
    <row r="2473" spans="11:19" x14ac:dyDescent="0.35">
      <c r="K2473" s="7" t="s">
        <v>10975</v>
      </c>
      <c r="L2473" t="s">
        <v>569</v>
      </c>
      <c r="M2473" t="s">
        <v>10</v>
      </c>
      <c r="N2473" t="s">
        <v>10975</v>
      </c>
      <c r="Q2473" t="s">
        <v>42</v>
      </c>
      <c r="R2473" t="b">
        <v>1</v>
      </c>
      <c r="S2473" s="2">
        <v>41827</v>
      </c>
    </row>
    <row r="2474" spans="11:19" x14ac:dyDescent="0.35">
      <c r="K2474" s="7" t="s">
        <v>10789</v>
      </c>
      <c r="L2474" t="s">
        <v>10790</v>
      </c>
      <c r="M2474" t="s">
        <v>10</v>
      </c>
      <c r="N2474" t="s">
        <v>10789</v>
      </c>
      <c r="Q2474" t="s">
        <v>42</v>
      </c>
      <c r="R2474" t="b">
        <v>1</v>
      </c>
      <c r="S2474" s="2">
        <v>41827</v>
      </c>
    </row>
    <row r="2475" spans="11:19" x14ac:dyDescent="0.35">
      <c r="K2475" s="7" t="s">
        <v>10753</v>
      </c>
      <c r="L2475" t="s">
        <v>78</v>
      </c>
      <c r="M2475" t="s">
        <v>10</v>
      </c>
      <c r="N2475" t="s">
        <v>10753</v>
      </c>
      <c r="Q2475" t="s">
        <v>42</v>
      </c>
      <c r="R2475" t="b">
        <v>1</v>
      </c>
      <c r="S2475" s="2">
        <v>41827</v>
      </c>
    </row>
    <row r="2476" spans="11:19" x14ac:dyDescent="0.35">
      <c r="K2476" s="7" t="s">
        <v>10755</v>
      </c>
      <c r="L2476" t="s">
        <v>280</v>
      </c>
      <c r="M2476" t="s">
        <v>10</v>
      </c>
      <c r="N2476" t="s">
        <v>10755</v>
      </c>
      <c r="Q2476" t="s">
        <v>42</v>
      </c>
      <c r="R2476" t="b">
        <v>1</v>
      </c>
      <c r="S2476" s="2">
        <v>41827</v>
      </c>
    </row>
    <row r="2477" spans="11:19" x14ac:dyDescent="0.35">
      <c r="K2477" s="7" t="s">
        <v>10760</v>
      </c>
      <c r="L2477" t="s">
        <v>10761</v>
      </c>
      <c r="M2477" t="s">
        <v>10</v>
      </c>
      <c r="N2477" t="s">
        <v>10760</v>
      </c>
      <c r="Q2477" t="s">
        <v>42</v>
      </c>
      <c r="R2477" t="b">
        <v>1</v>
      </c>
      <c r="S2477" s="2">
        <v>41827</v>
      </c>
    </row>
    <row r="2478" spans="11:19" x14ac:dyDescent="0.35">
      <c r="K2478" s="7" t="s">
        <v>10763</v>
      </c>
      <c r="L2478" t="s">
        <v>10764</v>
      </c>
      <c r="M2478" t="s">
        <v>10</v>
      </c>
      <c r="N2478" t="s">
        <v>10763</v>
      </c>
      <c r="Q2478" t="s">
        <v>42</v>
      </c>
      <c r="R2478" t="b">
        <v>1</v>
      </c>
      <c r="S2478" s="2">
        <v>41827</v>
      </c>
    </row>
    <row r="2479" spans="11:19" x14ac:dyDescent="0.35">
      <c r="K2479" s="7" t="s">
        <v>10759</v>
      </c>
      <c r="L2479" t="s">
        <v>294</v>
      </c>
      <c r="M2479" t="s">
        <v>10</v>
      </c>
      <c r="N2479" t="s">
        <v>10759</v>
      </c>
      <c r="Q2479" t="s">
        <v>42</v>
      </c>
      <c r="R2479" t="b">
        <v>1</v>
      </c>
      <c r="S2479" s="2">
        <v>41827</v>
      </c>
    </row>
    <row r="2480" spans="11:19" x14ac:dyDescent="0.35">
      <c r="K2480" s="7" t="s">
        <v>10773</v>
      </c>
      <c r="L2480" t="s">
        <v>10774</v>
      </c>
      <c r="M2480" t="s">
        <v>10</v>
      </c>
      <c r="N2480" t="s">
        <v>10773</v>
      </c>
      <c r="Q2480" t="s">
        <v>42</v>
      </c>
      <c r="R2480" t="b">
        <v>1</v>
      </c>
      <c r="S2480" s="2">
        <v>41827</v>
      </c>
    </row>
    <row r="2481" spans="11:22" x14ac:dyDescent="0.35">
      <c r="K2481" s="7" t="s">
        <v>10928</v>
      </c>
      <c r="L2481" t="s">
        <v>476</v>
      </c>
      <c r="M2481" t="s">
        <v>10</v>
      </c>
      <c r="N2481" t="s">
        <v>10928</v>
      </c>
      <c r="Q2481" t="s">
        <v>42</v>
      </c>
      <c r="R2481" t="b">
        <v>1</v>
      </c>
      <c r="S2481" s="2">
        <v>41827</v>
      </c>
    </row>
    <row r="2482" spans="11:22" x14ac:dyDescent="0.35">
      <c r="K2482" s="7" t="s">
        <v>10981</v>
      </c>
      <c r="L2482" t="s">
        <v>130</v>
      </c>
      <c r="M2482" t="s">
        <v>10</v>
      </c>
      <c r="N2482" t="s">
        <v>10981</v>
      </c>
      <c r="Q2482" t="s">
        <v>42</v>
      </c>
      <c r="R2482" t="b">
        <v>1</v>
      </c>
      <c r="S2482" s="2">
        <v>41827</v>
      </c>
    </row>
    <row r="2483" spans="11:22" x14ac:dyDescent="0.35">
      <c r="K2483" s="7" t="s">
        <v>10766</v>
      </c>
      <c r="L2483" t="s">
        <v>84</v>
      </c>
      <c r="M2483" t="s">
        <v>10</v>
      </c>
      <c r="N2483" t="s">
        <v>10766</v>
      </c>
      <c r="Q2483" t="s">
        <v>42</v>
      </c>
      <c r="R2483" t="b">
        <v>1</v>
      </c>
      <c r="S2483" s="2">
        <v>41827</v>
      </c>
    </row>
    <row r="2484" spans="11:22" x14ac:dyDescent="0.35">
      <c r="K2484" s="7" t="s">
        <v>10783</v>
      </c>
      <c r="L2484" t="s">
        <v>10784</v>
      </c>
      <c r="M2484" t="s">
        <v>10</v>
      </c>
      <c r="N2484" t="s">
        <v>10783</v>
      </c>
      <c r="Q2484" t="s">
        <v>42</v>
      </c>
      <c r="R2484" t="b">
        <v>1</v>
      </c>
      <c r="S2484" s="2">
        <v>41827</v>
      </c>
    </row>
    <row r="2485" spans="11:22" x14ac:dyDescent="0.35">
      <c r="K2485" s="7" t="s">
        <v>10771</v>
      </c>
      <c r="L2485" t="s">
        <v>10772</v>
      </c>
      <c r="M2485" t="s">
        <v>10</v>
      </c>
      <c r="N2485" t="s">
        <v>10771</v>
      </c>
      <c r="Q2485" t="s">
        <v>42</v>
      </c>
      <c r="R2485" t="b">
        <v>1</v>
      </c>
      <c r="S2485" s="2">
        <v>41827</v>
      </c>
    </row>
    <row r="2486" spans="11:22" x14ac:dyDescent="0.35">
      <c r="K2486" s="7" t="s">
        <v>10777</v>
      </c>
      <c r="L2486" t="s">
        <v>10778</v>
      </c>
      <c r="M2486" t="s">
        <v>10</v>
      </c>
      <c r="N2486" t="s">
        <v>10777</v>
      </c>
      <c r="Q2486" t="s">
        <v>42</v>
      </c>
      <c r="R2486" t="b">
        <v>1</v>
      </c>
      <c r="S2486" s="2">
        <v>41827</v>
      </c>
    </row>
    <row r="2487" spans="11:22" x14ac:dyDescent="0.35">
      <c r="K2487" s="7" t="s">
        <v>10767</v>
      </c>
      <c r="L2487" t="s">
        <v>10768</v>
      </c>
      <c r="M2487" t="s">
        <v>10</v>
      </c>
      <c r="N2487" t="s">
        <v>10767</v>
      </c>
      <c r="Q2487" t="s">
        <v>42</v>
      </c>
      <c r="R2487" t="b">
        <v>1</v>
      </c>
      <c r="S2487" s="2">
        <v>41827</v>
      </c>
    </row>
    <row r="2488" spans="11:22" x14ac:dyDescent="0.35">
      <c r="K2488" s="8" t="s">
        <v>10779</v>
      </c>
      <c r="L2488" t="s">
        <v>10780</v>
      </c>
      <c r="M2488" t="s">
        <v>10</v>
      </c>
      <c r="N2488" t="s">
        <v>10779</v>
      </c>
      <c r="Q2488" t="s">
        <v>42</v>
      </c>
      <c r="R2488" t="b">
        <v>1</v>
      </c>
      <c r="S2488" s="2">
        <v>41827</v>
      </c>
      <c r="V2488" s="2">
        <v>42566</v>
      </c>
    </row>
    <row r="2489" spans="11:22" x14ac:dyDescent="0.35">
      <c r="K2489" s="7" t="s">
        <v>10781</v>
      </c>
      <c r="L2489" t="s">
        <v>10782</v>
      </c>
      <c r="M2489" t="s">
        <v>10</v>
      </c>
      <c r="N2489" t="s">
        <v>10781</v>
      </c>
      <c r="Q2489" t="s">
        <v>42</v>
      </c>
      <c r="R2489" t="b">
        <v>1</v>
      </c>
      <c r="S2489" s="2">
        <v>41827</v>
      </c>
    </row>
    <row r="2490" spans="11:22" x14ac:dyDescent="0.35">
      <c r="K2490" s="7" t="s">
        <v>10769</v>
      </c>
      <c r="L2490" t="s">
        <v>10770</v>
      </c>
      <c r="M2490" t="s">
        <v>10</v>
      </c>
      <c r="N2490" t="s">
        <v>10769</v>
      </c>
      <c r="Q2490" t="s">
        <v>42</v>
      </c>
      <c r="R2490" t="b">
        <v>1</v>
      </c>
      <c r="S2490" s="2">
        <v>41827</v>
      </c>
    </row>
    <row r="2491" spans="11:22" x14ac:dyDescent="0.35">
      <c r="K2491" s="7" t="s">
        <v>10787</v>
      </c>
      <c r="L2491" t="s">
        <v>10788</v>
      </c>
      <c r="M2491" t="s">
        <v>10</v>
      </c>
      <c r="N2491" t="s">
        <v>10787</v>
      </c>
      <c r="Q2491" t="s">
        <v>42</v>
      </c>
      <c r="R2491" t="b">
        <v>1</v>
      </c>
      <c r="S2491" s="2">
        <v>41827</v>
      </c>
    </row>
    <row r="2492" spans="11:22" x14ac:dyDescent="0.35">
      <c r="K2492" s="7" t="s">
        <v>10796</v>
      </c>
      <c r="L2492" t="s">
        <v>10797</v>
      </c>
      <c r="M2492" t="s">
        <v>10</v>
      </c>
      <c r="N2492" t="s">
        <v>10796</v>
      </c>
      <c r="Q2492" t="s">
        <v>42</v>
      </c>
      <c r="R2492" t="b">
        <v>1</v>
      </c>
      <c r="S2492" s="2">
        <v>41827</v>
      </c>
    </row>
    <row r="2493" spans="11:22" x14ac:dyDescent="0.35">
      <c r="K2493" s="7" t="s">
        <v>10794</v>
      </c>
      <c r="L2493" t="s">
        <v>10795</v>
      </c>
      <c r="M2493" t="s">
        <v>10</v>
      </c>
      <c r="N2493" t="s">
        <v>10794</v>
      </c>
      <c r="Q2493" t="s">
        <v>42</v>
      </c>
      <c r="R2493" t="b">
        <v>1</v>
      </c>
      <c r="S2493" s="2">
        <v>41827</v>
      </c>
    </row>
    <row r="2494" spans="11:22" x14ac:dyDescent="0.35">
      <c r="K2494" s="7" t="s">
        <v>10775</v>
      </c>
      <c r="L2494" t="s">
        <v>10776</v>
      </c>
      <c r="M2494" t="s">
        <v>10</v>
      </c>
      <c r="N2494" t="s">
        <v>10775</v>
      </c>
      <c r="Q2494" t="s">
        <v>42</v>
      </c>
      <c r="R2494" t="b">
        <v>1</v>
      </c>
      <c r="S2494" s="2">
        <v>41827</v>
      </c>
    </row>
    <row r="2495" spans="11:22" x14ac:dyDescent="0.35">
      <c r="K2495" s="7" t="s">
        <v>10785</v>
      </c>
      <c r="L2495" t="s">
        <v>10786</v>
      </c>
      <c r="M2495" t="s">
        <v>10</v>
      </c>
      <c r="N2495" t="s">
        <v>10785</v>
      </c>
      <c r="Q2495" t="s">
        <v>42</v>
      </c>
      <c r="R2495" t="b">
        <v>1</v>
      </c>
      <c r="S2495" s="2">
        <v>41827</v>
      </c>
    </row>
    <row r="2496" spans="11:22" x14ac:dyDescent="0.35">
      <c r="K2496" s="7" t="s">
        <v>10798</v>
      </c>
      <c r="L2496" t="s">
        <v>10799</v>
      </c>
      <c r="M2496" t="s">
        <v>10</v>
      </c>
      <c r="N2496" t="s">
        <v>10798</v>
      </c>
      <c r="Q2496" t="s">
        <v>42</v>
      </c>
      <c r="R2496" t="b">
        <v>1</v>
      </c>
      <c r="S2496" s="2">
        <v>41827</v>
      </c>
    </row>
    <row r="2497" spans="11:19" x14ac:dyDescent="0.35">
      <c r="K2497" s="7" t="s">
        <v>10800</v>
      </c>
      <c r="L2497" t="s">
        <v>10801</v>
      </c>
      <c r="M2497" t="s">
        <v>10</v>
      </c>
      <c r="N2497" t="s">
        <v>10800</v>
      </c>
      <c r="Q2497" t="s">
        <v>42</v>
      </c>
      <c r="R2497" t="b">
        <v>1</v>
      </c>
      <c r="S2497" s="2">
        <v>41827</v>
      </c>
    </row>
    <row r="2498" spans="11:19" x14ac:dyDescent="0.35">
      <c r="K2498" s="7" t="s">
        <v>10810</v>
      </c>
      <c r="L2498" t="s">
        <v>10811</v>
      </c>
      <c r="M2498" t="s">
        <v>10</v>
      </c>
      <c r="N2498" t="s">
        <v>10810</v>
      </c>
      <c r="Q2498" t="s">
        <v>42</v>
      </c>
      <c r="R2498" t="b">
        <v>1</v>
      </c>
      <c r="S2498" s="2">
        <v>41827</v>
      </c>
    </row>
    <row r="2499" spans="11:19" x14ac:dyDescent="0.35">
      <c r="K2499" s="7" t="s">
        <v>10804</v>
      </c>
      <c r="L2499" t="s">
        <v>10805</v>
      </c>
      <c r="M2499" t="s">
        <v>10</v>
      </c>
      <c r="N2499" t="s">
        <v>10804</v>
      </c>
      <c r="Q2499" t="s">
        <v>42</v>
      </c>
      <c r="R2499" t="b">
        <v>1</v>
      </c>
      <c r="S2499" s="2">
        <v>41827</v>
      </c>
    </row>
    <row r="2500" spans="11:19" x14ac:dyDescent="0.35">
      <c r="K2500" s="7" t="s">
        <v>11006</v>
      </c>
      <c r="L2500" t="s">
        <v>11007</v>
      </c>
      <c r="M2500" t="s">
        <v>10</v>
      </c>
      <c r="N2500" t="s">
        <v>11006</v>
      </c>
      <c r="Q2500" t="s">
        <v>42</v>
      </c>
      <c r="R2500" t="b">
        <v>1</v>
      </c>
      <c r="S2500" s="2">
        <v>41827</v>
      </c>
    </row>
    <row r="2501" spans="11:19" x14ac:dyDescent="0.35">
      <c r="K2501" s="7" t="s">
        <v>10806</v>
      </c>
      <c r="L2501" t="s">
        <v>10807</v>
      </c>
      <c r="M2501" t="s">
        <v>10</v>
      </c>
      <c r="N2501" t="s">
        <v>10806</v>
      </c>
      <c r="Q2501" t="s">
        <v>42</v>
      </c>
      <c r="R2501" t="b">
        <v>1</v>
      </c>
      <c r="S2501" s="2">
        <v>41827</v>
      </c>
    </row>
    <row r="2502" spans="11:19" x14ac:dyDescent="0.35">
      <c r="K2502" s="7" t="s">
        <v>10802</v>
      </c>
      <c r="L2502" t="s">
        <v>10803</v>
      </c>
      <c r="M2502" t="s">
        <v>10</v>
      </c>
      <c r="N2502" t="s">
        <v>10802</v>
      </c>
      <c r="Q2502" t="s">
        <v>42</v>
      </c>
      <c r="R2502" t="b">
        <v>1</v>
      </c>
      <c r="S2502" s="2">
        <v>41827</v>
      </c>
    </row>
    <row r="2503" spans="11:19" x14ac:dyDescent="0.35">
      <c r="K2503" s="7" t="s">
        <v>10820</v>
      </c>
      <c r="L2503" t="s">
        <v>338</v>
      </c>
      <c r="M2503" t="s">
        <v>10</v>
      </c>
      <c r="N2503" t="s">
        <v>10820</v>
      </c>
      <c r="Q2503" t="s">
        <v>42</v>
      </c>
      <c r="R2503" t="b">
        <v>1</v>
      </c>
      <c r="S2503" s="2">
        <v>41827</v>
      </c>
    </row>
    <row r="2504" spans="11:19" x14ac:dyDescent="0.35">
      <c r="K2504" s="7" t="s">
        <v>10814</v>
      </c>
      <c r="L2504" t="s">
        <v>86</v>
      </c>
      <c r="M2504" t="s">
        <v>10</v>
      </c>
      <c r="N2504" t="s">
        <v>10814</v>
      </c>
      <c r="Q2504" t="s">
        <v>42</v>
      </c>
      <c r="R2504" t="b">
        <v>1</v>
      </c>
      <c r="S2504" s="2">
        <v>41827</v>
      </c>
    </row>
    <row r="2505" spans="11:19" x14ac:dyDescent="0.35">
      <c r="K2505" s="7" t="s">
        <v>10824</v>
      </c>
      <c r="L2505" t="s">
        <v>344</v>
      </c>
      <c r="M2505" t="s">
        <v>10</v>
      </c>
      <c r="N2505" t="s">
        <v>10824</v>
      </c>
      <c r="Q2505" t="s">
        <v>42</v>
      </c>
      <c r="R2505" t="b">
        <v>1</v>
      </c>
      <c r="S2505" s="2">
        <v>41827</v>
      </c>
    </row>
    <row r="2506" spans="11:19" x14ac:dyDescent="0.35">
      <c r="K2506" s="7" t="s">
        <v>10822</v>
      </c>
      <c r="L2506" t="s">
        <v>10823</v>
      </c>
      <c r="M2506" t="s">
        <v>10</v>
      </c>
      <c r="N2506" t="s">
        <v>10822</v>
      </c>
      <c r="Q2506" t="s">
        <v>42</v>
      </c>
      <c r="R2506" t="b">
        <v>1</v>
      </c>
      <c r="S2506" s="2">
        <v>41827</v>
      </c>
    </row>
    <row r="2507" spans="11:19" x14ac:dyDescent="0.35">
      <c r="K2507" s="7" t="s">
        <v>10818</v>
      </c>
      <c r="L2507" t="s">
        <v>10819</v>
      </c>
      <c r="M2507" t="s">
        <v>10</v>
      </c>
      <c r="N2507" t="s">
        <v>10818</v>
      </c>
      <c r="Q2507" t="s">
        <v>42</v>
      </c>
      <c r="R2507" t="b">
        <v>1</v>
      </c>
      <c r="S2507" s="2">
        <v>41827</v>
      </c>
    </row>
    <row r="2508" spans="11:19" x14ac:dyDescent="0.35">
      <c r="K2508" s="7" t="s">
        <v>10817</v>
      </c>
      <c r="L2508" t="s">
        <v>336</v>
      </c>
      <c r="M2508" t="s">
        <v>10</v>
      </c>
      <c r="N2508" t="s">
        <v>10817</v>
      </c>
      <c r="Q2508" t="s">
        <v>42</v>
      </c>
      <c r="R2508" t="b">
        <v>1</v>
      </c>
      <c r="S2508" s="2">
        <v>41827</v>
      </c>
    </row>
    <row r="2509" spans="11:19" x14ac:dyDescent="0.35">
      <c r="K2509" s="7" t="s">
        <v>10829</v>
      </c>
      <c r="L2509" t="s">
        <v>10830</v>
      </c>
      <c r="M2509" t="s">
        <v>10</v>
      </c>
      <c r="N2509" t="s">
        <v>10829</v>
      </c>
      <c r="Q2509" t="s">
        <v>42</v>
      </c>
      <c r="R2509" t="b">
        <v>1</v>
      </c>
      <c r="S2509" s="2">
        <v>41827</v>
      </c>
    </row>
    <row r="2510" spans="11:19" x14ac:dyDescent="0.35">
      <c r="K2510" s="7" t="s">
        <v>10833</v>
      </c>
      <c r="L2510" t="s">
        <v>10834</v>
      </c>
      <c r="M2510" t="s">
        <v>10</v>
      </c>
      <c r="N2510" t="s">
        <v>10833</v>
      </c>
      <c r="Q2510" t="s">
        <v>42</v>
      </c>
      <c r="R2510" t="b">
        <v>1</v>
      </c>
      <c r="S2510" s="2">
        <v>41827</v>
      </c>
    </row>
    <row r="2511" spans="11:19" x14ac:dyDescent="0.35">
      <c r="K2511" s="7" t="s">
        <v>10827</v>
      </c>
      <c r="L2511" t="s">
        <v>10828</v>
      </c>
      <c r="M2511" t="s">
        <v>10</v>
      </c>
      <c r="N2511" t="s">
        <v>10827</v>
      </c>
      <c r="Q2511" t="s">
        <v>42</v>
      </c>
      <c r="R2511" t="b">
        <v>1</v>
      </c>
      <c r="S2511" s="2">
        <v>41827</v>
      </c>
    </row>
    <row r="2512" spans="11:19" x14ac:dyDescent="0.35">
      <c r="K2512" s="7" t="s">
        <v>10831</v>
      </c>
      <c r="L2512" t="s">
        <v>10832</v>
      </c>
      <c r="M2512" t="s">
        <v>10</v>
      </c>
      <c r="N2512" t="s">
        <v>10831</v>
      </c>
      <c r="Q2512" t="s">
        <v>42</v>
      </c>
      <c r="R2512" t="b">
        <v>1</v>
      </c>
      <c r="S2512" s="2">
        <v>41827</v>
      </c>
    </row>
    <row r="2513" spans="11:22" x14ac:dyDescent="0.35">
      <c r="K2513" s="7" t="s">
        <v>10855</v>
      </c>
      <c r="L2513" t="s">
        <v>10856</v>
      </c>
      <c r="M2513" t="s">
        <v>10</v>
      </c>
      <c r="N2513" t="s">
        <v>10855</v>
      </c>
      <c r="Q2513" t="s">
        <v>42</v>
      </c>
      <c r="R2513" t="b">
        <v>1</v>
      </c>
      <c r="S2513" s="2">
        <v>41827</v>
      </c>
    </row>
    <row r="2514" spans="11:22" x14ac:dyDescent="0.35">
      <c r="K2514" s="7" t="s">
        <v>10835</v>
      </c>
      <c r="L2514" t="s">
        <v>10836</v>
      </c>
      <c r="M2514" t="s">
        <v>10</v>
      </c>
      <c r="N2514" t="s">
        <v>10835</v>
      </c>
      <c r="Q2514" t="s">
        <v>42</v>
      </c>
      <c r="R2514" t="b">
        <v>1</v>
      </c>
      <c r="S2514" s="2">
        <v>41827</v>
      </c>
    </row>
    <row r="2515" spans="11:22" x14ac:dyDescent="0.35">
      <c r="K2515" s="7" t="s">
        <v>10841</v>
      </c>
      <c r="L2515" t="s">
        <v>10842</v>
      </c>
      <c r="M2515" t="s">
        <v>10</v>
      </c>
      <c r="N2515" t="s">
        <v>10841</v>
      </c>
      <c r="Q2515" t="s">
        <v>42</v>
      </c>
      <c r="R2515" t="b">
        <v>1</v>
      </c>
      <c r="S2515" s="2">
        <v>41827</v>
      </c>
    </row>
    <row r="2516" spans="11:22" x14ac:dyDescent="0.35">
      <c r="K2516" s="7" t="s">
        <v>10847</v>
      </c>
      <c r="L2516" t="s">
        <v>10848</v>
      </c>
      <c r="M2516" t="s">
        <v>10</v>
      </c>
      <c r="N2516" t="s">
        <v>10847</v>
      </c>
      <c r="Q2516" t="s">
        <v>42</v>
      </c>
      <c r="R2516" t="b">
        <v>1</v>
      </c>
      <c r="S2516" s="2">
        <v>41827</v>
      </c>
    </row>
    <row r="2517" spans="11:22" x14ac:dyDescent="0.35">
      <c r="K2517" s="7" t="s">
        <v>10849</v>
      </c>
      <c r="L2517" t="s">
        <v>10850</v>
      </c>
      <c r="M2517" t="s">
        <v>10</v>
      </c>
      <c r="N2517" t="s">
        <v>10849</v>
      </c>
      <c r="Q2517" t="s">
        <v>42</v>
      </c>
      <c r="R2517" t="b">
        <v>1</v>
      </c>
      <c r="S2517" s="2">
        <v>41827</v>
      </c>
    </row>
    <row r="2518" spans="11:22" x14ac:dyDescent="0.35">
      <c r="K2518" s="7" t="s">
        <v>11021</v>
      </c>
      <c r="L2518" t="s">
        <v>685</v>
      </c>
      <c r="M2518" t="s">
        <v>10</v>
      </c>
      <c r="N2518" t="s">
        <v>11021</v>
      </c>
      <c r="Q2518" t="s">
        <v>42</v>
      </c>
      <c r="R2518" t="b">
        <v>1</v>
      </c>
      <c r="S2518" s="2">
        <v>42931</v>
      </c>
    </row>
    <row r="2519" spans="11:22" x14ac:dyDescent="0.35">
      <c r="K2519" s="7" t="s">
        <v>10851</v>
      </c>
      <c r="L2519" t="s">
        <v>10852</v>
      </c>
      <c r="M2519" t="s">
        <v>10</v>
      </c>
      <c r="N2519" t="s">
        <v>10851</v>
      </c>
      <c r="Q2519" t="s">
        <v>42</v>
      </c>
      <c r="R2519" t="b">
        <v>1</v>
      </c>
      <c r="S2519" s="2">
        <v>41827</v>
      </c>
    </row>
    <row r="2520" spans="11:22" x14ac:dyDescent="0.35">
      <c r="K2520" s="7" t="s">
        <v>10837</v>
      </c>
      <c r="L2520" t="s">
        <v>10838</v>
      </c>
      <c r="M2520" t="s">
        <v>10</v>
      </c>
      <c r="N2520" t="s">
        <v>10837</v>
      </c>
      <c r="Q2520" t="s">
        <v>42</v>
      </c>
      <c r="R2520" t="b">
        <v>1</v>
      </c>
      <c r="S2520" s="2">
        <v>41827</v>
      </c>
    </row>
    <row r="2521" spans="11:22" x14ac:dyDescent="0.35">
      <c r="K2521" s="7" t="s">
        <v>10857</v>
      </c>
      <c r="L2521" t="s">
        <v>88</v>
      </c>
      <c r="M2521" t="s">
        <v>10</v>
      </c>
      <c r="N2521" t="s">
        <v>10857</v>
      </c>
      <c r="Q2521" t="s">
        <v>42</v>
      </c>
      <c r="R2521" t="b">
        <v>1</v>
      </c>
      <c r="S2521" s="2">
        <v>41827</v>
      </c>
    </row>
    <row r="2522" spans="11:22" x14ac:dyDescent="0.35">
      <c r="K2522" s="7" t="s">
        <v>10858</v>
      </c>
      <c r="L2522" t="s">
        <v>90</v>
      </c>
      <c r="M2522" t="s">
        <v>10</v>
      </c>
      <c r="N2522" t="s">
        <v>10858</v>
      </c>
      <c r="Q2522" t="s">
        <v>42</v>
      </c>
      <c r="R2522" t="b">
        <v>1</v>
      </c>
      <c r="S2522" s="2">
        <v>41827</v>
      </c>
    </row>
    <row r="2523" spans="11:22" x14ac:dyDescent="0.35">
      <c r="K2523" s="7" t="s">
        <v>10864</v>
      </c>
      <c r="L2523" t="s">
        <v>386</v>
      </c>
      <c r="M2523" t="s">
        <v>10</v>
      </c>
      <c r="N2523" t="s">
        <v>10864</v>
      </c>
      <c r="Q2523" t="s">
        <v>42</v>
      </c>
      <c r="R2523" t="b">
        <v>1</v>
      </c>
      <c r="S2523" s="2">
        <v>41827</v>
      </c>
    </row>
    <row r="2524" spans="11:22" x14ac:dyDescent="0.35">
      <c r="K2524" s="7" t="s">
        <v>10863</v>
      </c>
      <c r="L2524" t="s">
        <v>384</v>
      </c>
      <c r="M2524" t="s">
        <v>10</v>
      </c>
      <c r="N2524" t="s">
        <v>10863</v>
      </c>
      <c r="Q2524" t="s">
        <v>42</v>
      </c>
      <c r="R2524" t="b">
        <v>1</v>
      </c>
      <c r="S2524" s="2">
        <v>41827</v>
      </c>
    </row>
    <row r="2525" spans="11:22" x14ac:dyDescent="0.35">
      <c r="K2525" s="7" t="s">
        <v>10869</v>
      </c>
      <c r="L2525" t="s">
        <v>395</v>
      </c>
      <c r="M2525" t="s">
        <v>10</v>
      </c>
      <c r="N2525" t="s">
        <v>10869</v>
      </c>
      <c r="Q2525" t="s">
        <v>42</v>
      </c>
      <c r="R2525" t="b">
        <v>1</v>
      </c>
      <c r="S2525" s="2">
        <v>41827</v>
      </c>
    </row>
    <row r="2526" spans="11:22" x14ac:dyDescent="0.35">
      <c r="K2526" s="7" t="s">
        <v>10860</v>
      </c>
      <c r="L2526" t="s">
        <v>372</v>
      </c>
      <c r="M2526" t="s">
        <v>10</v>
      </c>
      <c r="N2526" t="s">
        <v>10860</v>
      </c>
      <c r="Q2526" t="s">
        <v>42</v>
      </c>
      <c r="R2526" t="b">
        <v>1</v>
      </c>
      <c r="S2526" s="2">
        <v>41827</v>
      </c>
    </row>
    <row r="2527" spans="11:22" x14ac:dyDescent="0.35">
      <c r="K2527" s="7" t="s">
        <v>10889</v>
      </c>
      <c r="L2527" t="s">
        <v>10890</v>
      </c>
      <c r="M2527" t="s">
        <v>10</v>
      </c>
      <c r="N2527" t="s">
        <v>10889</v>
      </c>
      <c r="Q2527" t="s">
        <v>42</v>
      </c>
      <c r="R2527" t="b">
        <v>1</v>
      </c>
      <c r="S2527" s="2">
        <v>41827</v>
      </c>
    </row>
    <row r="2528" spans="11:22" x14ac:dyDescent="0.35">
      <c r="K2528" s="7" t="s">
        <v>10882</v>
      </c>
      <c r="L2528" t="s">
        <v>10883</v>
      </c>
      <c r="M2528" t="s">
        <v>10</v>
      </c>
      <c r="N2528" t="s">
        <v>10882</v>
      </c>
      <c r="Q2528" t="s">
        <v>42</v>
      </c>
      <c r="R2528" t="b">
        <v>1</v>
      </c>
      <c r="S2528" s="2">
        <v>41827</v>
      </c>
      <c r="V2528" s="2">
        <v>44392</v>
      </c>
    </row>
    <row r="2529" spans="11:19" x14ac:dyDescent="0.35">
      <c r="K2529" s="7" t="s">
        <v>10878</v>
      </c>
      <c r="L2529" t="s">
        <v>10879</v>
      </c>
      <c r="M2529" t="s">
        <v>10</v>
      </c>
      <c r="N2529" t="s">
        <v>10878</v>
      </c>
      <c r="Q2529" t="s">
        <v>42</v>
      </c>
      <c r="R2529" t="b">
        <v>1</v>
      </c>
      <c r="S2529" s="2">
        <v>41827</v>
      </c>
    </row>
    <row r="2530" spans="11:19" x14ac:dyDescent="0.35">
      <c r="K2530" s="7" t="s">
        <v>10902</v>
      </c>
      <c r="L2530" t="s">
        <v>10903</v>
      </c>
      <c r="M2530" t="s">
        <v>10</v>
      </c>
      <c r="N2530" t="s">
        <v>10902</v>
      </c>
      <c r="Q2530" t="s">
        <v>42</v>
      </c>
      <c r="R2530" t="b">
        <v>1</v>
      </c>
      <c r="S2530" s="2">
        <v>41827</v>
      </c>
    </row>
    <row r="2531" spans="11:19" x14ac:dyDescent="0.35">
      <c r="K2531" s="7" t="s">
        <v>10905</v>
      </c>
      <c r="L2531" t="s">
        <v>10906</v>
      </c>
      <c r="M2531" t="s">
        <v>10</v>
      </c>
      <c r="N2531" t="s">
        <v>10905</v>
      </c>
      <c r="Q2531" t="s">
        <v>42</v>
      </c>
      <c r="R2531" t="b">
        <v>1</v>
      </c>
      <c r="S2531" s="2">
        <v>41827</v>
      </c>
    </row>
    <row r="2532" spans="11:19" x14ac:dyDescent="0.35">
      <c r="K2532" s="7" t="s">
        <v>10900</v>
      </c>
      <c r="L2532" t="s">
        <v>10901</v>
      </c>
      <c r="M2532" t="s">
        <v>10</v>
      </c>
      <c r="N2532" t="s">
        <v>10900</v>
      </c>
      <c r="Q2532" t="s">
        <v>42</v>
      </c>
      <c r="R2532" t="b">
        <v>1</v>
      </c>
      <c r="S2532" s="2">
        <v>41827</v>
      </c>
    </row>
    <row r="2533" spans="11:19" x14ac:dyDescent="0.35">
      <c r="K2533" s="7" t="s">
        <v>10884</v>
      </c>
      <c r="L2533" t="s">
        <v>10885</v>
      </c>
      <c r="M2533" t="s">
        <v>10</v>
      </c>
      <c r="N2533" t="s">
        <v>10884</v>
      </c>
      <c r="Q2533" t="s">
        <v>42</v>
      </c>
      <c r="R2533" t="b">
        <v>1</v>
      </c>
      <c r="S2533" s="2">
        <v>41827</v>
      </c>
    </row>
    <row r="2534" spans="11:19" x14ac:dyDescent="0.35">
      <c r="K2534" s="7" t="s">
        <v>10880</v>
      </c>
      <c r="L2534" t="s">
        <v>10881</v>
      </c>
      <c r="M2534" t="s">
        <v>10</v>
      </c>
      <c r="N2534" t="s">
        <v>10880</v>
      </c>
      <c r="Q2534" t="s">
        <v>42</v>
      </c>
      <c r="R2534" t="b">
        <v>1</v>
      </c>
      <c r="S2534" s="2">
        <v>41827</v>
      </c>
    </row>
    <row r="2535" spans="11:19" x14ac:dyDescent="0.35">
      <c r="K2535" s="7" t="s">
        <v>10892</v>
      </c>
      <c r="L2535" t="s">
        <v>10893</v>
      </c>
      <c r="M2535" t="s">
        <v>10</v>
      </c>
      <c r="N2535" t="s">
        <v>10892</v>
      </c>
      <c r="Q2535" t="s">
        <v>42</v>
      </c>
      <c r="R2535" t="b">
        <v>1</v>
      </c>
      <c r="S2535" s="2">
        <v>41827</v>
      </c>
    </row>
    <row r="2536" spans="11:19" x14ac:dyDescent="0.35">
      <c r="K2536" s="7" t="s">
        <v>10894</v>
      </c>
      <c r="L2536" t="s">
        <v>10895</v>
      </c>
      <c r="M2536" t="s">
        <v>10</v>
      </c>
      <c r="N2536" t="s">
        <v>10894</v>
      </c>
      <c r="Q2536" t="s">
        <v>42</v>
      </c>
      <c r="R2536" t="b">
        <v>1</v>
      </c>
      <c r="S2536" s="2">
        <v>41827</v>
      </c>
    </row>
    <row r="2537" spans="11:19" x14ac:dyDescent="0.35">
      <c r="K2537" s="7" t="s">
        <v>10898</v>
      </c>
      <c r="L2537" t="s">
        <v>10899</v>
      </c>
      <c r="M2537" t="s">
        <v>10</v>
      </c>
      <c r="N2537" t="s">
        <v>10898</v>
      </c>
      <c r="Q2537" t="s">
        <v>42</v>
      </c>
      <c r="R2537" t="b">
        <v>1</v>
      </c>
      <c r="S2537" s="2">
        <v>41827</v>
      </c>
    </row>
    <row r="2538" spans="11:19" x14ac:dyDescent="0.35">
      <c r="K2538" s="7" t="s">
        <v>11023</v>
      </c>
      <c r="L2538" t="s">
        <v>749</v>
      </c>
      <c r="M2538" t="s">
        <v>10</v>
      </c>
      <c r="N2538" t="s">
        <v>11023</v>
      </c>
      <c r="Q2538" t="s">
        <v>42</v>
      </c>
      <c r="R2538" t="b">
        <v>1</v>
      </c>
      <c r="S2538" s="2">
        <v>41827</v>
      </c>
    </row>
    <row r="2539" spans="11:19" x14ac:dyDescent="0.35">
      <c r="K2539" s="7" t="s">
        <v>10904</v>
      </c>
      <c r="L2539" t="s">
        <v>409</v>
      </c>
      <c r="M2539" t="s">
        <v>10</v>
      </c>
      <c r="N2539" t="s">
        <v>10904</v>
      </c>
      <c r="Q2539" t="s">
        <v>42</v>
      </c>
      <c r="R2539" t="b">
        <v>1</v>
      </c>
      <c r="S2539" s="2">
        <v>41827</v>
      </c>
    </row>
    <row r="2540" spans="11:19" x14ac:dyDescent="0.35">
      <c r="K2540" s="7" t="s">
        <v>10762</v>
      </c>
      <c r="L2540" t="s">
        <v>296</v>
      </c>
      <c r="M2540" t="s">
        <v>10</v>
      </c>
      <c r="N2540" t="s">
        <v>10762</v>
      </c>
      <c r="Q2540" t="s">
        <v>42</v>
      </c>
      <c r="R2540" t="b">
        <v>1</v>
      </c>
      <c r="S2540" s="2">
        <v>41827</v>
      </c>
    </row>
    <row r="2541" spans="11:19" x14ac:dyDescent="0.35">
      <c r="K2541" s="7" t="s">
        <v>10873</v>
      </c>
      <c r="L2541" t="s">
        <v>10874</v>
      </c>
      <c r="M2541" t="s">
        <v>10</v>
      </c>
      <c r="N2541" t="s">
        <v>10873</v>
      </c>
      <c r="Q2541" t="s">
        <v>42</v>
      </c>
      <c r="R2541" t="b">
        <v>1</v>
      </c>
      <c r="S2541" s="2">
        <v>41827</v>
      </c>
    </row>
    <row r="2542" spans="11:19" x14ac:dyDescent="0.35">
      <c r="K2542" s="7" t="s">
        <v>10872</v>
      </c>
      <c r="L2542" t="s">
        <v>94</v>
      </c>
      <c r="M2542" t="s">
        <v>10</v>
      </c>
      <c r="N2542" t="s">
        <v>10872</v>
      </c>
      <c r="Q2542" t="s">
        <v>42</v>
      </c>
      <c r="R2542" t="b">
        <v>1</v>
      </c>
      <c r="S2542" s="2">
        <v>41827</v>
      </c>
    </row>
    <row r="2543" spans="11:19" x14ac:dyDescent="0.35">
      <c r="K2543" s="7" t="s">
        <v>10887</v>
      </c>
      <c r="L2543" t="s">
        <v>10888</v>
      </c>
      <c r="M2543" t="s">
        <v>10</v>
      </c>
      <c r="N2543" t="s">
        <v>10887</v>
      </c>
      <c r="Q2543" t="s">
        <v>42</v>
      </c>
      <c r="R2543" t="b">
        <v>1</v>
      </c>
      <c r="S2543" s="2">
        <v>41827</v>
      </c>
    </row>
    <row r="2544" spans="11:19" x14ac:dyDescent="0.35">
      <c r="K2544" s="7" t="s">
        <v>10875</v>
      </c>
      <c r="L2544" t="s">
        <v>399</v>
      </c>
      <c r="M2544" t="s">
        <v>10</v>
      </c>
      <c r="N2544" t="s">
        <v>10875</v>
      </c>
      <c r="Q2544" t="s">
        <v>42</v>
      </c>
      <c r="R2544" t="b">
        <v>1</v>
      </c>
      <c r="S2544" s="2">
        <v>41827</v>
      </c>
    </row>
    <row r="2545" spans="11:19" x14ac:dyDescent="0.35">
      <c r="K2545" s="7" t="s">
        <v>10896</v>
      </c>
      <c r="L2545" t="s">
        <v>405</v>
      </c>
      <c r="M2545" t="s">
        <v>10</v>
      </c>
      <c r="N2545" t="s">
        <v>10896</v>
      </c>
      <c r="Q2545" t="s">
        <v>42</v>
      </c>
      <c r="R2545" t="b">
        <v>1</v>
      </c>
      <c r="S2545" s="2">
        <v>41827</v>
      </c>
    </row>
    <row r="2546" spans="11:19" x14ac:dyDescent="0.35">
      <c r="K2546" s="7" t="s">
        <v>10870</v>
      </c>
      <c r="L2546" t="s">
        <v>10871</v>
      </c>
      <c r="M2546" t="s">
        <v>10</v>
      </c>
      <c r="N2546" t="s">
        <v>10870</v>
      </c>
      <c r="Q2546" t="s">
        <v>42</v>
      </c>
      <c r="R2546" t="b">
        <v>1</v>
      </c>
      <c r="S2546" s="2">
        <v>41827</v>
      </c>
    </row>
    <row r="2547" spans="11:19" x14ac:dyDescent="0.35">
      <c r="K2547" s="7" t="s">
        <v>10907</v>
      </c>
      <c r="L2547" t="s">
        <v>411</v>
      </c>
      <c r="M2547" t="s">
        <v>10</v>
      </c>
      <c r="N2547" t="s">
        <v>10907</v>
      </c>
      <c r="Q2547" t="s">
        <v>42</v>
      </c>
      <c r="R2547" t="b">
        <v>1</v>
      </c>
      <c r="S2547" s="2">
        <v>41827</v>
      </c>
    </row>
    <row r="2548" spans="11:19" x14ac:dyDescent="0.35">
      <c r="K2548" s="7" t="s">
        <v>10886</v>
      </c>
      <c r="L2548" t="s">
        <v>401</v>
      </c>
      <c r="M2548" t="s">
        <v>10</v>
      </c>
      <c r="N2548" t="s">
        <v>10886</v>
      </c>
      <c r="Q2548" t="s">
        <v>42</v>
      </c>
      <c r="R2548" t="b">
        <v>1</v>
      </c>
      <c r="S2548" s="2">
        <v>41827</v>
      </c>
    </row>
    <row r="2549" spans="11:19" x14ac:dyDescent="0.35">
      <c r="K2549" s="7" t="s">
        <v>10908</v>
      </c>
      <c r="L2549" t="s">
        <v>99</v>
      </c>
      <c r="M2549" t="s">
        <v>10</v>
      </c>
      <c r="N2549" t="s">
        <v>10908</v>
      </c>
      <c r="Q2549" t="s">
        <v>42</v>
      </c>
      <c r="R2549" t="b">
        <v>1</v>
      </c>
      <c r="S2549" s="2">
        <v>41827</v>
      </c>
    </row>
    <row r="2550" spans="11:19" x14ac:dyDescent="0.35">
      <c r="K2550" s="7" t="s">
        <v>10921</v>
      </c>
      <c r="L2550" t="s">
        <v>427</v>
      </c>
      <c r="M2550" t="s">
        <v>10</v>
      </c>
      <c r="N2550" t="s">
        <v>10921</v>
      </c>
      <c r="Q2550" t="s">
        <v>42</v>
      </c>
      <c r="R2550" t="b">
        <v>1</v>
      </c>
      <c r="S2550" s="2">
        <v>41827</v>
      </c>
    </row>
    <row r="2551" spans="11:19" x14ac:dyDescent="0.35">
      <c r="K2551" s="7" t="s">
        <v>10920</v>
      </c>
      <c r="L2551" t="s">
        <v>425</v>
      </c>
      <c r="M2551" t="s">
        <v>10</v>
      </c>
      <c r="N2551" t="s">
        <v>10920</v>
      </c>
      <c r="Q2551" t="s">
        <v>42</v>
      </c>
      <c r="R2551" t="b">
        <v>1</v>
      </c>
      <c r="S2551" s="2">
        <v>41827</v>
      </c>
    </row>
    <row r="2552" spans="11:19" x14ac:dyDescent="0.35">
      <c r="K2552" s="7" t="s">
        <v>10909</v>
      </c>
      <c r="L2552" t="s">
        <v>103</v>
      </c>
      <c r="M2552" t="s">
        <v>10</v>
      </c>
      <c r="N2552" t="s">
        <v>10909</v>
      </c>
      <c r="Q2552" t="s">
        <v>42</v>
      </c>
      <c r="R2552" t="b">
        <v>1</v>
      </c>
      <c r="S2552" s="2">
        <v>41827</v>
      </c>
    </row>
    <row r="2553" spans="11:19" x14ac:dyDescent="0.35">
      <c r="K2553" s="7" t="s">
        <v>10923</v>
      </c>
      <c r="L2553" t="s">
        <v>438</v>
      </c>
      <c r="M2553" t="s">
        <v>10</v>
      </c>
      <c r="N2553" t="s">
        <v>10923</v>
      </c>
      <c r="Q2553" t="s">
        <v>42</v>
      </c>
      <c r="R2553" t="b">
        <v>1</v>
      </c>
      <c r="S2553" s="2">
        <v>41827</v>
      </c>
    </row>
    <row r="2554" spans="11:19" x14ac:dyDescent="0.35">
      <c r="K2554" s="7" t="s">
        <v>10914</v>
      </c>
      <c r="L2554" t="s">
        <v>10915</v>
      </c>
      <c r="M2554" t="s">
        <v>10</v>
      </c>
      <c r="N2554" t="s">
        <v>10914</v>
      </c>
      <c r="Q2554" t="s">
        <v>42</v>
      </c>
      <c r="R2554" t="b">
        <v>1</v>
      </c>
      <c r="S2554" s="2">
        <v>41827</v>
      </c>
    </row>
    <row r="2555" spans="11:19" x14ac:dyDescent="0.35">
      <c r="K2555" s="7" t="s">
        <v>10910</v>
      </c>
      <c r="L2555" t="s">
        <v>415</v>
      </c>
      <c r="M2555" t="s">
        <v>10</v>
      </c>
      <c r="N2555" t="s">
        <v>10910</v>
      </c>
      <c r="Q2555" t="s">
        <v>42</v>
      </c>
      <c r="R2555" t="b">
        <v>1</v>
      </c>
      <c r="S2555" s="2">
        <v>41827</v>
      </c>
    </row>
    <row r="2556" spans="11:19" x14ac:dyDescent="0.35">
      <c r="K2556" s="7" t="s">
        <v>10912</v>
      </c>
      <c r="L2556" t="s">
        <v>10913</v>
      </c>
      <c r="M2556" t="s">
        <v>10</v>
      </c>
      <c r="N2556" t="s">
        <v>10912</v>
      </c>
      <c r="Q2556" t="s">
        <v>42</v>
      </c>
      <c r="R2556" t="b">
        <v>1</v>
      </c>
      <c r="S2556" s="2">
        <v>41827</v>
      </c>
    </row>
    <row r="2557" spans="11:19" x14ac:dyDescent="0.35">
      <c r="K2557" s="7" t="s">
        <v>10922</v>
      </c>
      <c r="L2557" t="s">
        <v>107</v>
      </c>
      <c r="M2557" t="s">
        <v>10</v>
      </c>
      <c r="N2557" t="s">
        <v>10922</v>
      </c>
      <c r="Q2557" t="s">
        <v>42</v>
      </c>
      <c r="R2557" t="b">
        <v>1</v>
      </c>
      <c r="S2557" s="2">
        <v>41827</v>
      </c>
    </row>
    <row r="2558" spans="11:19" x14ac:dyDescent="0.35">
      <c r="K2558" s="7" t="s">
        <v>10911</v>
      </c>
      <c r="L2558" t="s">
        <v>417</v>
      </c>
      <c r="M2558" t="s">
        <v>10</v>
      </c>
      <c r="N2558" t="s">
        <v>10911</v>
      </c>
      <c r="Q2558" t="s">
        <v>42</v>
      </c>
      <c r="R2558" t="b">
        <v>1</v>
      </c>
      <c r="S2558" s="2">
        <v>41827</v>
      </c>
    </row>
    <row r="2559" spans="11:19" x14ac:dyDescent="0.35">
      <c r="K2559" s="7" t="s">
        <v>10891</v>
      </c>
      <c r="L2559" t="s">
        <v>403</v>
      </c>
      <c r="M2559" t="s">
        <v>10</v>
      </c>
      <c r="N2559" t="s">
        <v>10891</v>
      </c>
      <c r="Q2559" t="s">
        <v>42</v>
      </c>
      <c r="R2559" t="b">
        <v>1</v>
      </c>
      <c r="S2559" s="2">
        <v>41827</v>
      </c>
    </row>
    <row r="2560" spans="11:19" x14ac:dyDescent="0.35">
      <c r="K2560" s="7" t="s">
        <v>10924</v>
      </c>
      <c r="L2560" t="s">
        <v>455</v>
      </c>
      <c r="M2560" t="s">
        <v>10</v>
      </c>
      <c r="N2560" t="s">
        <v>10924</v>
      </c>
      <c r="Q2560" t="s">
        <v>42</v>
      </c>
      <c r="R2560" t="b">
        <v>1</v>
      </c>
      <c r="S2560" s="2">
        <v>41827</v>
      </c>
    </row>
    <row r="2561" spans="11:22" x14ac:dyDescent="0.35">
      <c r="K2561" s="7" t="s">
        <v>10933</v>
      </c>
      <c r="L2561" t="s">
        <v>10934</v>
      </c>
      <c r="M2561" t="s">
        <v>10</v>
      </c>
      <c r="N2561" t="s">
        <v>10933</v>
      </c>
      <c r="Q2561" t="s">
        <v>42</v>
      </c>
      <c r="R2561" t="b">
        <v>1</v>
      </c>
      <c r="S2561" s="2">
        <v>41827</v>
      </c>
    </row>
    <row r="2562" spans="11:22" x14ac:dyDescent="0.35">
      <c r="K2562" s="7" t="s">
        <v>10941</v>
      </c>
      <c r="L2562" t="s">
        <v>493</v>
      </c>
      <c r="M2562" t="s">
        <v>10</v>
      </c>
      <c r="N2562" t="s">
        <v>10941</v>
      </c>
      <c r="Q2562" t="s">
        <v>42</v>
      </c>
      <c r="R2562" t="b">
        <v>1</v>
      </c>
      <c r="S2562" s="2">
        <v>41827</v>
      </c>
    </row>
    <row r="2563" spans="11:22" x14ac:dyDescent="0.35">
      <c r="K2563" s="7" t="s">
        <v>10939</v>
      </c>
      <c r="L2563" t="s">
        <v>489</v>
      </c>
      <c r="M2563" t="s">
        <v>10</v>
      </c>
      <c r="N2563" t="s">
        <v>10939</v>
      </c>
      <c r="Q2563" t="s">
        <v>42</v>
      </c>
      <c r="R2563" t="b">
        <v>1</v>
      </c>
      <c r="S2563" s="2">
        <v>41827</v>
      </c>
      <c r="V2563" s="2">
        <v>44392</v>
      </c>
    </row>
    <row r="2564" spans="11:22" x14ac:dyDescent="0.35">
      <c r="K2564" s="7" t="s">
        <v>10925</v>
      </c>
      <c r="L2564" t="s">
        <v>10926</v>
      </c>
      <c r="M2564" t="s">
        <v>10</v>
      </c>
      <c r="N2564" t="s">
        <v>10925</v>
      </c>
      <c r="Q2564" t="s">
        <v>42</v>
      </c>
      <c r="R2564" t="b">
        <v>1</v>
      </c>
      <c r="S2564" s="2">
        <v>41827</v>
      </c>
    </row>
    <row r="2565" spans="11:22" x14ac:dyDescent="0.35">
      <c r="K2565" s="7" t="s">
        <v>10929</v>
      </c>
      <c r="L2565" t="s">
        <v>10930</v>
      </c>
      <c r="M2565" t="s">
        <v>10</v>
      </c>
      <c r="N2565" t="s">
        <v>10929</v>
      </c>
      <c r="Q2565" t="s">
        <v>42</v>
      </c>
      <c r="R2565" t="b">
        <v>1</v>
      </c>
      <c r="S2565" s="2">
        <v>41827</v>
      </c>
    </row>
    <row r="2566" spans="11:22" x14ac:dyDescent="0.35">
      <c r="K2566" s="7" t="s">
        <v>10942</v>
      </c>
      <c r="L2566" t="s">
        <v>497</v>
      </c>
      <c r="M2566" t="s">
        <v>10</v>
      </c>
      <c r="N2566" t="s">
        <v>10942</v>
      </c>
      <c r="Q2566" t="s">
        <v>42</v>
      </c>
      <c r="R2566" t="b">
        <v>1</v>
      </c>
      <c r="S2566" s="2">
        <v>41827</v>
      </c>
    </row>
    <row r="2567" spans="11:22" x14ac:dyDescent="0.35">
      <c r="K2567" s="7" t="s">
        <v>10927</v>
      </c>
      <c r="L2567" t="s">
        <v>474</v>
      </c>
      <c r="M2567" t="s">
        <v>10</v>
      </c>
      <c r="N2567" t="s">
        <v>10927</v>
      </c>
      <c r="Q2567" t="s">
        <v>42</v>
      </c>
      <c r="R2567" t="b">
        <v>1</v>
      </c>
      <c r="S2567" s="2">
        <v>41827</v>
      </c>
    </row>
    <row r="2568" spans="11:22" x14ac:dyDescent="0.35">
      <c r="K2568" s="7" t="s">
        <v>10931</v>
      </c>
      <c r="L2568" t="s">
        <v>10932</v>
      </c>
      <c r="M2568" t="s">
        <v>10</v>
      </c>
      <c r="N2568" t="s">
        <v>10931</v>
      </c>
      <c r="Q2568" t="s">
        <v>42</v>
      </c>
      <c r="R2568" t="b">
        <v>1</v>
      </c>
      <c r="S2568" s="2">
        <v>41827</v>
      </c>
    </row>
    <row r="2569" spans="11:22" x14ac:dyDescent="0.35">
      <c r="K2569" s="7" t="s">
        <v>10937</v>
      </c>
      <c r="L2569" t="s">
        <v>483</v>
      </c>
      <c r="M2569" t="s">
        <v>10</v>
      </c>
      <c r="N2569" t="s">
        <v>10937</v>
      </c>
      <c r="Q2569" t="s">
        <v>42</v>
      </c>
      <c r="R2569" t="b">
        <v>1</v>
      </c>
      <c r="S2569" s="2">
        <v>41827</v>
      </c>
    </row>
    <row r="2570" spans="11:22" x14ac:dyDescent="0.35">
      <c r="K2570" s="7" t="s">
        <v>10938</v>
      </c>
      <c r="L2570" t="s">
        <v>487</v>
      </c>
      <c r="M2570" t="s">
        <v>10</v>
      </c>
      <c r="N2570" t="s">
        <v>10938</v>
      </c>
      <c r="Q2570" t="s">
        <v>42</v>
      </c>
      <c r="R2570" t="b">
        <v>1</v>
      </c>
      <c r="S2570" s="2">
        <v>41827</v>
      </c>
    </row>
    <row r="2571" spans="11:22" x14ac:dyDescent="0.35">
      <c r="K2571" s="7" t="s">
        <v>10943</v>
      </c>
      <c r="L2571" t="s">
        <v>10944</v>
      </c>
      <c r="M2571" t="s">
        <v>10</v>
      </c>
      <c r="N2571" t="s">
        <v>10943</v>
      </c>
      <c r="Q2571" t="s">
        <v>42</v>
      </c>
      <c r="R2571" t="b">
        <v>1</v>
      </c>
      <c r="S2571" s="2">
        <v>41827</v>
      </c>
    </row>
    <row r="2572" spans="11:22" x14ac:dyDescent="0.35">
      <c r="K2572" s="7" t="s">
        <v>10945</v>
      </c>
      <c r="L2572" t="s">
        <v>516</v>
      </c>
      <c r="M2572" t="s">
        <v>10</v>
      </c>
      <c r="N2572" t="s">
        <v>10945</v>
      </c>
      <c r="Q2572" t="s">
        <v>42</v>
      </c>
      <c r="R2572" t="b">
        <v>1</v>
      </c>
      <c r="S2572" s="2">
        <v>41827</v>
      </c>
    </row>
    <row r="2573" spans="11:22" x14ac:dyDescent="0.35">
      <c r="K2573" s="7" t="s">
        <v>10948</v>
      </c>
      <c r="L2573" t="s">
        <v>10949</v>
      </c>
      <c r="M2573" t="s">
        <v>10</v>
      </c>
      <c r="N2573" t="s">
        <v>10948</v>
      </c>
      <c r="Q2573" t="s">
        <v>42</v>
      </c>
      <c r="R2573" t="b">
        <v>1</v>
      </c>
      <c r="S2573" s="2">
        <v>41827</v>
      </c>
    </row>
    <row r="2574" spans="11:22" x14ac:dyDescent="0.35">
      <c r="K2574" s="7" t="s">
        <v>10950</v>
      </c>
      <c r="L2574" t="s">
        <v>10951</v>
      </c>
      <c r="M2574" t="s">
        <v>10</v>
      </c>
      <c r="N2574" t="s">
        <v>10950</v>
      </c>
      <c r="Q2574" t="s">
        <v>42</v>
      </c>
      <c r="R2574" t="b">
        <v>1</v>
      </c>
      <c r="S2574" s="2">
        <v>41827</v>
      </c>
    </row>
    <row r="2575" spans="11:22" x14ac:dyDescent="0.35">
      <c r="K2575" s="7" t="s">
        <v>10698</v>
      </c>
      <c r="L2575" t="s">
        <v>192</v>
      </c>
      <c r="M2575" t="s">
        <v>10</v>
      </c>
      <c r="N2575" t="s">
        <v>10698</v>
      </c>
      <c r="Q2575" t="s">
        <v>42</v>
      </c>
      <c r="R2575" t="b">
        <v>1</v>
      </c>
      <c r="S2575" s="2">
        <v>41827</v>
      </c>
    </row>
    <row r="2576" spans="11:22" x14ac:dyDescent="0.35">
      <c r="K2576" s="7" t="s">
        <v>10959</v>
      </c>
      <c r="L2576" t="s">
        <v>553</v>
      </c>
      <c r="M2576" t="s">
        <v>10</v>
      </c>
      <c r="N2576" t="s">
        <v>10959</v>
      </c>
      <c r="Q2576" t="s">
        <v>42</v>
      </c>
      <c r="R2576" t="b">
        <v>1</v>
      </c>
      <c r="S2576" s="2">
        <v>41827</v>
      </c>
    </row>
    <row r="2577" spans="11:19" x14ac:dyDescent="0.35">
      <c r="K2577" s="7" t="s">
        <v>10845</v>
      </c>
      <c r="L2577" t="s">
        <v>10846</v>
      </c>
      <c r="M2577" t="s">
        <v>10</v>
      </c>
      <c r="N2577" t="s">
        <v>10845</v>
      </c>
      <c r="Q2577" t="s">
        <v>42</v>
      </c>
      <c r="R2577" t="b">
        <v>1</v>
      </c>
      <c r="S2577" s="2">
        <v>41827</v>
      </c>
    </row>
    <row r="2578" spans="11:19" x14ac:dyDescent="0.35">
      <c r="K2578" s="7" t="s">
        <v>10859</v>
      </c>
      <c r="L2578" t="s">
        <v>361</v>
      </c>
      <c r="M2578" t="s">
        <v>10</v>
      </c>
      <c r="N2578" t="s">
        <v>10859</v>
      </c>
      <c r="Q2578" t="s">
        <v>42</v>
      </c>
      <c r="R2578" t="b">
        <v>1</v>
      </c>
      <c r="S2578" s="2">
        <v>41827</v>
      </c>
    </row>
    <row r="2579" spans="11:19" x14ac:dyDescent="0.35">
      <c r="K2579" s="7" t="s">
        <v>10876</v>
      </c>
      <c r="L2579" t="s">
        <v>10877</v>
      </c>
      <c r="M2579" t="s">
        <v>10</v>
      </c>
      <c r="N2579" t="s">
        <v>10876</v>
      </c>
      <c r="Q2579" t="s">
        <v>42</v>
      </c>
      <c r="R2579" t="b">
        <v>1</v>
      </c>
      <c r="S2579" s="2">
        <v>41827</v>
      </c>
    </row>
    <row r="2580" spans="11:19" x14ac:dyDescent="0.35">
      <c r="K2580" s="7" t="s">
        <v>10936</v>
      </c>
      <c r="L2580" t="s">
        <v>481</v>
      </c>
      <c r="M2580" t="s">
        <v>10</v>
      </c>
      <c r="N2580" t="s">
        <v>10936</v>
      </c>
      <c r="Q2580" t="s">
        <v>42</v>
      </c>
      <c r="R2580" t="b">
        <v>1</v>
      </c>
      <c r="S2580" s="2">
        <v>41827</v>
      </c>
    </row>
    <row r="2581" spans="11:19" x14ac:dyDescent="0.35">
      <c r="K2581" s="7" t="s">
        <v>11008</v>
      </c>
      <c r="L2581" t="s">
        <v>640</v>
      </c>
      <c r="M2581" t="s">
        <v>10</v>
      </c>
      <c r="N2581" t="s">
        <v>11008</v>
      </c>
      <c r="Q2581" t="s">
        <v>42</v>
      </c>
      <c r="R2581" t="b">
        <v>1</v>
      </c>
      <c r="S2581" s="2">
        <v>41827</v>
      </c>
    </row>
    <row r="2582" spans="11:19" x14ac:dyDescent="0.35">
      <c r="K2582" s="7" t="s">
        <v>11018</v>
      </c>
      <c r="L2582" t="s">
        <v>11019</v>
      </c>
      <c r="M2582" t="s">
        <v>10</v>
      </c>
      <c r="N2582" t="s">
        <v>11018</v>
      </c>
      <c r="Q2582" t="s">
        <v>42</v>
      </c>
      <c r="R2582" t="b">
        <v>1</v>
      </c>
      <c r="S2582" s="2">
        <v>41827</v>
      </c>
    </row>
    <row r="2583" spans="11:19" x14ac:dyDescent="0.35">
      <c r="K2583" s="7" t="s">
        <v>10967</v>
      </c>
      <c r="L2583" t="s">
        <v>557</v>
      </c>
      <c r="M2583" t="s">
        <v>10</v>
      </c>
      <c r="N2583" t="s">
        <v>10967</v>
      </c>
      <c r="Q2583" t="s">
        <v>42</v>
      </c>
      <c r="R2583" t="b">
        <v>1</v>
      </c>
      <c r="S2583" s="2">
        <v>41827</v>
      </c>
    </row>
    <row r="2584" spans="11:19" x14ac:dyDescent="0.35">
      <c r="K2584" s="7" t="s">
        <v>10974</v>
      </c>
      <c r="L2584" t="s">
        <v>565</v>
      </c>
      <c r="M2584" t="s">
        <v>10</v>
      </c>
      <c r="N2584" t="s">
        <v>10974</v>
      </c>
      <c r="Q2584" t="s">
        <v>42</v>
      </c>
      <c r="R2584" t="b">
        <v>1</v>
      </c>
      <c r="S2584" s="2">
        <v>41827</v>
      </c>
    </row>
    <row r="2585" spans="11:19" x14ac:dyDescent="0.35">
      <c r="K2585" s="7" t="s">
        <v>10952</v>
      </c>
      <c r="L2585" t="s">
        <v>544</v>
      </c>
      <c r="M2585" t="s">
        <v>10</v>
      </c>
      <c r="N2585" t="s">
        <v>10952</v>
      </c>
      <c r="Q2585" t="s">
        <v>42</v>
      </c>
      <c r="R2585" t="b">
        <v>1</v>
      </c>
      <c r="S2585" s="2">
        <v>41827</v>
      </c>
    </row>
    <row r="2586" spans="11:19" x14ac:dyDescent="0.35">
      <c r="K2586" s="7" t="s">
        <v>10968</v>
      </c>
      <c r="L2586" t="s">
        <v>559</v>
      </c>
      <c r="M2586" t="s">
        <v>10</v>
      </c>
      <c r="N2586" t="s">
        <v>10968</v>
      </c>
      <c r="Q2586" t="s">
        <v>42</v>
      </c>
      <c r="R2586" t="b">
        <v>1</v>
      </c>
      <c r="S2586" s="2">
        <v>41827</v>
      </c>
    </row>
    <row r="2587" spans="11:19" x14ac:dyDescent="0.35">
      <c r="K2587" s="7" t="s">
        <v>10947</v>
      </c>
      <c r="L2587" t="s">
        <v>534</v>
      </c>
      <c r="M2587" t="s">
        <v>10</v>
      </c>
      <c r="N2587" t="s">
        <v>10947</v>
      </c>
      <c r="Q2587" t="s">
        <v>42</v>
      </c>
      <c r="R2587" t="b">
        <v>1</v>
      </c>
      <c r="S2587" s="2">
        <v>41827</v>
      </c>
    </row>
    <row r="2588" spans="11:19" x14ac:dyDescent="0.35">
      <c r="K2588" s="7" t="s">
        <v>10954</v>
      </c>
      <c r="L2588" t="s">
        <v>122</v>
      </c>
      <c r="M2588" t="s">
        <v>10</v>
      </c>
      <c r="N2588" t="s">
        <v>10954</v>
      </c>
      <c r="Q2588" t="s">
        <v>42</v>
      </c>
      <c r="R2588" t="b">
        <v>1</v>
      </c>
      <c r="S2588" s="2">
        <v>41827</v>
      </c>
    </row>
    <row r="2589" spans="11:19" x14ac:dyDescent="0.35">
      <c r="K2589" s="7" t="s">
        <v>10965</v>
      </c>
      <c r="L2589" t="s">
        <v>10966</v>
      </c>
      <c r="M2589" t="s">
        <v>10</v>
      </c>
      <c r="N2589" t="s">
        <v>10965</v>
      </c>
      <c r="Q2589" t="s">
        <v>42</v>
      </c>
      <c r="R2589" t="b">
        <v>1</v>
      </c>
      <c r="S2589" s="2">
        <v>41827</v>
      </c>
    </row>
    <row r="2590" spans="11:19" x14ac:dyDescent="0.35">
      <c r="K2590" s="7" t="s">
        <v>10957</v>
      </c>
      <c r="L2590" t="s">
        <v>10958</v>
      </c>
      <c r="M2590" t="s">
        <v>10</v>
      </c>
      <c r="N2590" t="s">
        <v>10957</v>
      </c>
      <c r="Q2590" t="s">
        <v>42</v>
      </c>
      <c r="R2590" t="b">
        <v>1</v>
      </c>
      <c r="S2590" s="2">
        <v>41827</v>
      </c>
    </row>
    <row r="2591" spans="11:19" x14ac:dyDescent="0.35">
      <c r="K2591" s="7" t="s">
        <v>10976</v>
      </c>
      <c r="L2591" t="s">
        <v>573</v>
      </c>
      <c r="M2591" t="s">
        <v>10</v>
      </c>
      <c r="N2591" t="s">
        <v>10976</v>
      </c>
      <c r="Q2591" t="s">
        <v>42</v>
      </c>
      <c r="R2591" t="b">
        <v>1</v>
      </c>
      <c r="S2591" s="2">
        <v>41827</v>
      </c>
    </row>
    <row r="2592" spans="11:19" x14ac:dyDescent="0.35">
      <c r="K2592" s="7" t="s">
        <v>10953</v>
      </c>
      <c r="L2592" t="s">
        <v>546</v>
      </c>
      <c r="M2592" t="s">
        <v>10</v>
      </c>
      <c r="N2592" t="s">
        <v>10953</v>
      </c>
      <c r="Q2592" t="s">
        <v>42</v>
      </c>
      <c r="R2592" t="b">
        <v>1</v>
      </c>
      <c r="S2592" s="2">
        <v>41827</v>
      </c>
    </row>
    <row r="2593" spans="11:22" x14ac:dyDescent="0.35">
      <c r="K2593" s="7" t="s">
        <v>10969</v>
      </c>
      <c r="L2593" t="s">
        <v>561</v>
      </c>
      <c r="M2593" t="s">
        <v>10</v>
      </c>
      <c r="N2593" t="s">
        <v>10969</v>
      </c>
      <c r="Q2593" t="s">
        <v>42</v>
      </c>
      <c r="R2593" t="b">
        <v>1</v>
      </c>
      <c r="S2593" s="2">
        <v>41827</v>
      </c>
    </row>
    <row r="2594" spans="11:22" x14ac:dyDescent="0.35">
      <c r="K2594" s="7" t="s">
        <v>11024</v>
      </c>
      <c r="L2594" t="s">
        <v>763</v>
      </c>
      <c r="M2594" t="s">
        <v>10</v>
      </c>
      <c r="N2594" t="s">
        <v>11024</v>
      </c>
      <c r="Q2594" t="s">
        <v>42</v>
      </c>
      <c r="R2594" t="b">
        <v>1</v>
      </c>
      <c r="S2594" s="2">
        <v>41827</v>
      </c>
    </row>
    <row r="2595" spans="11:22" x14ac:dyDescent="0.35">
      <c r="K2595" s="7" t="s">
        <v>10792</v>
      </c>
      <c r="L2595" t="s">
        <v>10793</v>
      </c>
      <c r="M2595" t="s">
        <v>10</v>
      </c>
      <c r="N2595" t="s">
        <v>10792</v>
      </c>
      <c r="Q2595" t="s">
        <v>42</v>
      </c>
      <c r="R2595" t="b">
        <v>1</v>
      </c>
      <c r="S2595" s="2">
        <v>41827</v>
      </c>
    </row>
    <row r="2596" spans="11:22" x14ac:dyDescent="0.35">
      <c r="K2596" s="7" t="s">
        <v>10972</v>
      </c>
      <c r="L2596" t="s">
        <v>10973</v>
      </c>
      <c r="M2596" t="s">
        <v>10</v>
      </c>
      <c r="N2596" t="s">
        <v>10972</v>
      </c>
      <c r="Q2596" t="s">
        <v>42</v>
      </c>
      <c r="R2596" t="b">
        <v>1</v>
      </c>
      <c r="S2596" s="2">
        <v>41827</v>
      </c>
    </row>
    <row r="2597" spans="11:22" x14ac:dyDescent="0.35">
      <c r="K2597" s="7" t="s">
        <v>10861</v>
      </c>
      <c r="L2597" t="s">
        <v>10862</v>
      </c>
      <c r="M2597" t="s">
        <v>10</v>
      </c>
      <c r="N2597" t="s">
        <v>10861</v>
      </c>
      <c r="Q2597" t="s">
        <v>42</v>
      </c>
      <c r="R2597" t="b">
        <v>1</v>
      </c>
      <c r="S2597" s="2">
        <v>41827</v>
      </c>
    </row>
    <row r="2598" spans="11:22" x14ac:dyDescent="0.35">
      <c r="K2598" s="7" t="s">
        <v>10955</v>
      </c>
      <c r="L2598" t="s">
        <v>549</v>
      </c>
      <c r="M2598" t="s">
        <v>10</v>
      </c>
      <c r="N2598" t="s">
        <v>10955</v>
      </c>
      <c r="Q2598" t="s">
        <v>42</v>
      </c>
      <c r="R2598" t="b">
        <v>1</v>
      </c>
      <c r="S2598" s="2">
        <v>41827</v>
      </c>
    </row>
    <row r="2599" spans="11:22" x14ac:dyDescent="0.35">
      <c r="K2599" s="7" t="s">
        <v>10970</v>
      </c>
      <c r="L2599" t="s">
        <v>10971</v>
      </c>
      <c r="M2599" t="s">
        <v>10</v>
      </c>
      <c r="N2599" t="s">
        <v>10970</v>
      </c>
      <c r="Q2599" t="s">
        <v>42</v>
      </c>
      <c r="R2599" t="b">
        <v>1</v>
      </c>
      <c r="S2599" s="2">
        <v>41827</v>
      </c>
    </row>
    <row r="2600" spans="11:22" x14ac:dyDescent="0.35">
      <c r="K2600" s="7" t="s">
        <v>10961</v>
      </c>
      <c r="L2600" t="s">
        <v>10962</v>
      </c>
      <c r="M2600" t="s">
        <v>10</v>
      </c>
      <c r="N2600" t="s">
        <v>10961</v>
      </c>
      <c r="Q2600" t="s">
        <v>42</v>
      </c>
      <c r="R2600" t="b">
        <v>1</v>
      </c>
      <c r="S2600" s="2">
        <v>41827</v>
      </c>
    </row>
    <row r="2601" spans="11:22" x14ac:dyDescent="0.35">
      <c r="K2601" s="7" t="s">
        <v>10978</v>
      </c>
      <c r="L2601" t="s">
        <v>577</v>
      </c>
      <c r="M2601" t="s">
        <v>10</v>
      </c>
      <c r="N2601" t="s">
        <v>10978</v>
      </c>
      <c r="Q2601" t="s">
        <v>42</v>
      </c>
      <c r="R2601" t="b">
        <v>1</v>
      </c>
      <c r="S2601" s="2">
        <v>41827</v>
      </c>
      <c r="V2601" s="2">
        <v>44392</v>
      </c>
    </row>
    <row r="2602" spans="11:22" x14ac:dyDescent="0.35">
      <c r="K2602" s="7" t="s">
        <v>10977</v>
      </c>
      <c r="L2602" t="s">
        <v>575</v>
      </c>
      <c r="M2602" t="s">
        <v>10</v>
      </c>
      <c r="N2602" t="s">
        <v>10977</v>
      </c>
      <c r="Q2602" t="s">
        <v>42</v>
      </c>
      <c r="R2602" t="b">
        <v>1</v>
      </c>
      <c r="S2602" s="2">
        <v>41827</v>
      </c>
    </row>
    <row r="2603" spans="11:22" x14ac:dyDescent="0.35">
      <c r="K2603" s="7" t="s">
        <v>10995</v>
      </c>
      <c r="L2603" t="s">
        <v>606</v>
      </c>
      <c r="M2603" t="s">
        <v>10</v>
      </c>
      <c r="N2603" t="s">
        <v>10995</v>
      </c>
      <c r="Q2603" t="s">
        <v>42</v>
      </c>
      <c r="R2603" t="b">
        <v>1</v>
      </c>
      <c r="S2603" s="2">
        <v>41827</v>
      </c>
    </row>
    <row r="2604" spans="11:22" x14ac:dyDescent="0.35">
      <c r="K2604" s="7" t="s">
        <v>10984</v>
      </c>
      <c r="L2604" t="s">
        <v>10985</v>
      </c>
      <c r="M2604" t="s">
        <v>10</v>
      </c>
      <c r="N2604" t="s">
        <v>10984</v>
      </c>
      <c r="Q2604" t="s">
        <v>42</v>
      </c>
      <c r="R2604" t="b">
        <v>1</v>
      </c>
      <c r="S2604" s="2">
        <v>41827</v>
      </c>
    </row>
    <row r="2605" spans="11:22" x14ac:dyDescent="0.35">
      <c r="K2605" s="7" t="s">
        <v>10996</v>
      </c>
      <c r="L2605" t="s">
        <v>610</v>
      </c>
      <c r="M2605" t="s">
        <v>10</v>
      </c>
      <c r="N2605" t="s">
        <v>10996</v>
      </c>
      <c r="Q2605" t="s">
        <v>42</v>
      </c>
      <c r="R2605" t="b">
        <v>1</v>
      </c>
      <c r="S2605" s="2">
        <v>41827</v>
      </c>
    </row>
    <row r="2606" spans="11:22" x14ac:dyDescent="0.35">
      <c r="K2606" s="7" t="s">
        <v>10983</v>
      </c>
      <c r="L2606" t="s">
        <v>590</v>
      </c>
      <c r="M2606" t="s">
        <v>10</v>
      </c>
      <c r="N2606" t="s">
        <v>10983</v>
      </c>
      <c r="Q2606" t="s">
        <v>42</v>
      </c>
      <c r="R2606" t="b">
        <v>1</v>
      </c>
      <c r="S2606" s="2">
        <v>41827</v>
      </c>
    </row>
    <row r="2607" spans="11:22" x14ac:dyDescent="0.35">
      <c r="K2607" s="7" t="s">
        <v>10987</v>
      </c>
      <c r="L2607" t="s">
        <v>134</v>
      </c>
      <c r="M2607" t="s">
        <v>10</v>
      </c>
      <c r="N2607" t="s">
        <v>10987</v>
      </c>
      <c r="Q2607" t="s">
        <v>42</v>
      </c>
      <c r="R2607" t="b">
        <v>1</v>
      </c>
      <c r="S2607" s="2">
        <v>41827</v>
      </c>
    </row>
    <row r="2608" spans="11:22" x14ac:dyDescent="0.35">
      <c r="K2608" s="7" t="s">
        <v>10982</v>
      </c>
      <c r="L2608" t="s">
        <v>588</v>
      </c>
      <c r="M2608" t="s">
        <v>10</v>
      </c>
      <c r="N2608" t="s">
        <v>10982</v>
      </c>
      <c r="Q2608" t="s">
        <v>42</v>
      </c>
      <c r="R2608" t="b">
        <v>1</v>
      </c>
      <c r="S2608" s="2">
        <v>41827</v>
      </c>
    </row>
    <row r="2609" spans="11:19" x14ac:dyDescent="0.35">
      <c r="K2609" s="7" t="s">
        <v>10986</v>
      </c>
      <c r="L2609" t="s">
        <v>591</v>
      </c>
      <c r="M2609" t="s">
        <v>10</v>
      </c>
      <c r="N2609" t="s">
        <v>10986</v>
      </c>
      <c r="Q2609" t="s">
        <v>42</v>
      </c>
      <c r="R2609" t="b">
        <v>1</v>
      </c>
      <c r="S2609" s="2">
        <v>41827</v>
      </c>
    </row>
    <row r="2610" spans="11:19" x14ac:dyDescent="0.35">
      <c r="K2610" s="7" t="s">
        <v>10991</v>
      </c>
      <c r="L2610" t="s">
        <v>595</v>
      </c>
      <c r="M2610" t="s">
        <v>10</v>
      </c>
      <c r="N2610" t="s">
        <v>10991</v>
      </c>
      <c r="Q2610" t="s">
        <v>42</v>
      </c>
      <c r="R2610" t="b">
        <v>1</v>
      </c>
      <c r="S2610" s="2">
        <v>41827</v>
      </c>
    </row>
    <row r="2611" spans="11:19" x14ac:dyDescent="0.35">
      <c r="K2611" s="7" t="s">
        <v>10993</v>
      </c>
      <c r="L2611" t="s">
        <v>600</v>
      </c>
      <c r="M2611" t="s">
        <v>10</v>
      </c>
      <c r="N2611" t="s">
        <v>10993</v>
      </c>
      <c r="Q2611" t="s">
        <v>42</v>
      </c>
      <c r="R2611" t="b">
        <v>1</v>
      </c>
      <c r="S2611" s="2">
        <v>41827</v>
      </c>
    </row>
    <row r="2612" spans="11:19" x14ac:dyDescent="0.35">
      <c r="K2612" s="7" t="s">
        <v>10989</v>
      </c>
      <c r="L2612" t="s">
        <v>10990</v>
      </c>
      <c r="M2612" t="s">
        <v>10</v>
      </c>
      <c r="N2612" t="s">
        <v>10989</v>
      </c>
      <c r="Q2612" t="s">
        <v>42</v>
      </c>
      <c r="R2612" t="b">
        <v>1</v>
      </c>
      <c r="S2612" s="2">
        <v>41827</v>
      </c>
    </row>
    <row r="2613" spans="11:19" x14ac:dyDescent="0.35">
      <c r="K2613" s="7" t="s">
        <v>10992</v>
      </c>
      <c r="L2613" t="s">
        <v>138</v>
      </c>
      <c r="M2613" t="s">
        <v>10</v>
      </c>
      <c r="N2613" t="s">
        <v>10992</v>
      </c>
      <c r="Q2613" t="s">
        <v>42</v>
      </c>
      <c r="R2613" t="b">
        <v>1</v>
      </c>
      <c r="S2613" s="2">
        <v>41827</v>
      </c>
    </row>
    <row r="2614" spans="11:19" x14ac:dyDescent="0.35">
      <c r="K2614" s="7" t="s">
        <v>10988</v>
      </c>
      <c r="L2614" t="s">
        <v>593</v>
      </c>
      <c r="M2614" t="s">
        <v>10</v>
      </c>
      <c r="N2614" t="s">
        <v>10988</v>
      </c>
      <c r="Q2614" t="s">
        <v>42</v>
      </c>
      <c r="R2614" t="b">
        <v>1</v>
      </c>
      <c r="S2614" s="2">
        <v>41827</v>
      </c>
    </row>
    <row r="2615" spans="11:19" x14ac:dyDescent="0.35">
      <c r="K2615" s="7" t="s">
        <v>10979</v>
      </c>
      <c r="L2615" t="s">
        <v>582</v>
      </c>
      <c r="M2615" t="s">
        <v>10</v>
      </c>
      <c r="N2615" t="s">
        <v>10979</v>
      </c>
      <c r="Q2615" t="s">
        <v>42</v>
      </c>
      <c r="R2615" t="b">
        <v>1</v>
      </c>
      <c r="S2615" s="2">
        <v>41827</v>
      </c>
    </row>
    <row r="2616" spans="11:19" x14ac:dyDescent="0.35">
      <c r="K2616" s="7" t="s">
        <v>10994</v>
      </c>
      <c r="L2616" t="s">
        <v>604</v>
      </c>
      <c r="M2616" t="s">
        <v>10</v>
      </c>
      <c r="N2616" t="s">
        <v>10994</v>
      </c>
      <c r="Q2616" t="s">
        <v>42</v>
      </c>
      <c r="R2616" t="b">
        <v>1</v>
      </c>
      <c r="S2616" s="2">
        <v>41827</v>
      </c>
    </row>
    <row r="2617" spans="11:19" x14ac:dyDescent="0.35">
      <c r="K2617" s="7" t="s">
        <v>10998</v>
      </c>
      <c r="L2617" t="s">
        <v>622</v>
      </c>
      <c r="M2617" t="s">
        <v>10</v>
      </c>
      <c r="N2617" t="s">
        <v>10998</v>
      </c>
      <c r="Q2617" t="s">
        <v>42</v>
      </c>
      <c r="R2617" t="b">
        <v>1</v>
      </c>
      <c r="S2617" s="2">
        <v>41827</v>
      </c>
    </row>
    <row r="2618" spans="11:19" x14ac:dyDescent="0.35">
      <c r="K2618" s="7" t="s">
        <v>10997</v>
      </c>
      <c r="L2618" t="s">
        <v>612</v>
      </c>
      <c r="M2618" t="s">
        <v>10</v>
      </c>
      <c r="N2618" t="s">
        <v>10997</v>
      </c>
      <c r="Q2618" t="s">
        <v>42</v>
      </c>
      <c r="R2618" t="b">
        <v>1</v>
      </c>
      <c r="S2618" s="2">
        <v>41827</v>
      </c>
    </row>
    <row r="2619" spans="11:19" x14ac:dyDescent="0.35">
      <c r="K2619" s="7" t="s">
        <v>10665</v>
      </c>
      <c r="L2619" t="s">
        <v>160</v>
      </c>
      <c r="M2619" t="s">
        <v>10</v>
      </c>
      <c r="N2619" t="s">
        <v>10665</v>
      </c>
      <c r="Q2619" t="s">
        <v>42</v>
      </c>
      <c r="R2619" t="b">
        <v>1</v>
      </c>
      <c r="S2619" s="2">
        <v>41827</v>
      </c>
    </row>
    <row r="2620" spans="11:19" x14ac:dyDescent="0.35">
      <c r="K2620" s="7" t="s">
        <v>11001</v>
      </c>
      <c r="L2620" t="s">
        <v>630</v>
      </c>
      <c r="M2620" t="s">
        <v>10</v>
      </c>
      <c r="N2620" t="s">
        <v>11001</v>
      </c>
      <c r="Q2620" t="s">
        <v>42</v>
      </c>
      <c r="R2620" t="b">
        <v>1</v>
      </c>
      <c r="S2620" s="2">
        <v>41827</v>
      </c>
    </row>
    <row r="2621" spans="11:19" x14ac:dyDescent="0.35">
      <c r="K2621" s="7" t="s">
        <v>10999</v>
      </c>
      <c r="L2621" t="s">
        <v>11000</v>
      </c>
      <c r="M2621" t="s">
        <v>10</v>
      </c>
      <c r="N2621" t="s">
        <v>10999</v>
      </c>
      <c r="Q2621" t="s">
        <v>42</v>
      </c>
      <c r="R2621" t="b">
        <v>1</v>
      </c>
      <c r="S2621" s="2">
        <v>41827</v>
      </c>
    </row>
    <row r="2622" spans="11:19" x14ac:dyDescent="0.35">
      <c r="K2622" s="7" t="s">
        <v>11002</v>
      </c>
      <c r="L2622" t="s">
        <v>11003</v>
      </c>
      <c r="M2622" t="s">
        <v>10</v>
      </c>
      <c r="N2622" t="s">
        <v>11002</v>
      </c>
      <c r="Q2622" t="s">
        <v>42</v>
      </c>
      <c r="R2622" t="b">
        <v>1</v>
      </c>
      <c r="S2622" s="2">
        <v>41827</v>
      </c>
    </row>
    <row r="2623" spans="11:19" x14ac:dyDescent="0.35">
      <c r="K2623" s="7" t="s">
        <v>11004</v>
      </c>
      <c r="L2623" t="s">
        <v>11005</v>
      </c>
      <c r="M2623" t="s">
        <v>10</v>
      </c>
      <c r="N2623" t="s">
        <v>11004</v>
      </c>
      <c r="Q2623" t="s">
        <v>42</v>
      </c>
      <c r="R2623" t="b">
        <v>1</v>
      </c>
      <c r="S2623" s="2">
        <v>41827</v>
      </c>
    </row>
    <row r="2624" spans="11:19" x14ac:dyDescent="0.35">
      <c r="K2624" s="7" t="s">
        <v>11014</v>
      </c>
      <c r="L2624" t="s">
        <v>11015</v>
      </c>
      <c r="M2624" t="s">
        <v>10</v>
      </c>
      <c r="N2624" t="s">
        <v>11014</v>
      </c>
      <c r="Q2624" t="s">
        <v>42</v>
      </c>
      <c r="R2624" t="b">
        <v>1</v>
      </c>
      <c r="S2624" s="2">
        <v>41827</v>
      </c>
    </row>
    <row r="2625" spans="11:19" x14ac:dyDescent="0.35">
      <c r="K2625" s="7" t="s">
        <v>11009</v>
      </c>
      <c r="L2625" t="s">
        <v>11010</v>
      </c>
      <c r="M2625" t="s">
        <v>10</v>
      </c>
      <c r="N2625" t="s">
        <v>11009</v>
      </c>
      <c r="Q2625" t="s">
        <v>42</v>
      </c>
      <c r="R2625" t="b">
        <v>1</v>
      </c>
      <c r="S2625" s="2">
        <v>41827</v>
      </c>
    </row>
    <row r="2626" spans="11:19" x14ac:dyDescent="0.35">
      <c r="K2626" s="7" t="s">
        <v>11013</v>
      </c>
      <c r="L2626" t="s">
        <v>653</v>
      </c>
      <c r="M2626" t="s">
        <v>10</v>
      </c>
      <c r="N2626" t="s">
        <v>11013</v>
      </c>
      <c r="Q2626" t="s">
        <v>42</v>
      </c>
      <c r="R2626" t="b">
        <v>1</v>
      </c>
      <c r="S2626" s="2">
        <v>41827</v>
      </c>
    </row>
    <row r="2627" spans="11:19" x14ac:dyDescent="0.35">
      <c r="K2627" s="7" t="s">
        <v>11011</v>
      </c>
      <c r="L2627" t="s">
        <v>646</v>
      </c>
      <c r="M2627" t="s">
        <v>10</v>
      </c>
      <c r="N2627" t="s">
        <v>11011</v>
      </c>
      <c r="Q2627" t="s">
        <v>42</v>
      </c>
      <c r="R2627" t="b">
        <v>1</v>
      </c>
      <c r="S2627" s="2">
        <v>41827</v>
      </c>
    </row>
    <row r="2628" spans="11:19" x14ac:dyDescent="0.35">
      <c r="K2628" s="7" t="s">
        <v>11012</v>
      </c>
      <c r="L2628" t="s">
        <v>648</v>
      </c>
      <c r="M2628" t="s">
        <v>10</v>
      </c>
      <c r="N2628" t="s">
        <v>11012</v>
      </c>
      <c r="Q2628" t="s">
        <v>42</v>
      </c>
      <c r="R2628" t="b">
        <v>1</v>
      </c>
      <c r="S2628" s="2">
        <v>41827</v>
      </c>
    </row>
    <row r="2629" spans="11:19" x14ac:dyDescent="0.35">
      <c r="K2629" s="7" t="s">
        <v>11016</v>
      </c>
      <c r="L2629" t="s">
        <v>11017</v>
      </c>
      <c r="M2629" t="s">
        <v>10</v>
      </c>
      <c r="N2629" t="s">
        <v>11016</v>
      </c>
      <c r="Q2629" t="s">
        <v>42</v>
      </c>
      <c r="R2629" t="b">
        <v>1</v>
      </c>
      <c r="S2629" s="2">
        <v>41827</v>
      </c>
    </row>
    <row r="2630" spans="11:19" x14ac:dyDescent="0.35">
      <c r="K2630" s="7" t="s">
        <v>10751</v>
      </c>
      <c r="L2630" t="s">
        <v>10752</v>
      </c>
      <c r="M2630" t="s">
        <v>10</v>
      </c>
      <c r="N2630" t="s">
        <v>10751</v>
      </c>
      <c r="Q2630" t="s">
        <v>42</v>
      </c>
      <c r="R2630" t="b">
        <v>1</v>
      </c>
      <c r="S2630" s="2">
        <v>41827</v>
      </c>
    </row>
    <row r="2631" spans="11:19" x14ac:dyDescent="0.35">
      <c r="K2631" s="7" t="s">
        <v>11022</v>
      </c>
      <c r="L2631" t="s">
        <v>725</v>
      </c>
      <c r="M2631" t="s">
        <v>10</v>
      </c>
      <c r="N2631" t="s">
        <v>11022</v>
      </c>
      <c r="Q2631" t="s">
        <v>42</v>
      </c>
      <c r="R2631" t="b">
        <v>1</v>
      </c>
      <c r="S2631" s="2">
        <v>41827</v>
      </c>
    </row>
    <row r="2632" spans="11:19" x14ac:dyDescent="0.35">
      <c r="K2632" s="7" t="s">
        <v>11025</v>
      </c>
      <c r="L2632" t="s">
        <v>11026</v>
      </c>
      <c r="M2632" t="s">
        <v>10</v>
      </c>
      <c r="N2632" t="s">
        <v>11025</v>
      </c>
      <c r="Q2632" t="s">
        <v>42</v>
      </c>
      <c r="R2632" t="b">
        <v>1</v>
      </c>
      <c r="S2632" s="2">
        <v>41827</v>
      </c>
    </row>
    <row r="2633" spans="11:19" x14ac:dyDescent="0.35">
      <c r="K2633" s="7" t="s">
        <v>11027</v>
      </c>
      <c r="L2633" t="s">
        <v>11028</v>
      </c>
      <c r="M2633" t="s">
        <v>10</v>
      </c>
      <c r="N2633" t="s">
        <v>11027</v>
      </c>
      <c r="Q2633" t="s">
        <v>42</v>
      </c>
      <c r="R2633" t="b">
        <v>1</v>
      </c>
      <c r="S2633" s="2">
        <v>41827</v>
      </c>
    </row>
    <row r="2634" spans="11:19" x14ac:dyDescent="0.35">
      <c r="K2634" s="7" t="s">
        <v>11043</v>
      </c>
      <c r="L2634" t="s">
        <v>8716</v>
      </c>
      <c r="M2634" t="s">
        <v>10</v>
      </c>
      <c r="N2634" t="s">
        <v>11043</v>
      </c>
      <c r="Q2634" t="s">
        <v>42</v>
      </c>
      <c r="R2634" t="b">
        <v>1</v>
      </c>
      <c r="S2634" s="2">
        <v>43661</v>
      </c>
    </row>
    <row r="2635" spans="11:19" x14ac:dyDescent="0.35">
      <c r="K2635" s="7" t="s">
        <v>11044</v>
      </c>
      <c r="L2635" t="s">
        <v>8718</v>
      </c>
      <c r="M2635" t="s">
        <v>10</v>
      </c>
      <c r="N2635" t="s">
        <v>11044</v>
      </c>
      <c r="Q2635" t="s">
        <v>42</v>
      </c>
      <c r="R2635" t="b">
        <v>1</v>
      </c>
      <c r="S2635" s="2">
        <v>43661</v>
      </c>
    </row>
    <row r="2636" spans="11:19" x14ac:dyDescent="0.35">
      <c r="K2636" s="7" t="s">
        <v>11045</v>
      </c>
      <c r="L2636" t="s">
        <v>8720</v>
      </c>
      <c r="M2636" t="s">
        <v>10</v>
      </c>
      <c r="N2636" t="s">
        <v>11045</v>
      </c>
      <c r="Q2636" t="s">
        <v>42</v>
      </c>
      <c r="R2636" t="b">
        <v>1</v>
      </c>
      <c r="S2636" s="2">
        <v>43661</v>
      </c>
    </row>
    <row r="2637" spans="11:19" x14ac:dyDescent="0.35">
      <c r="K2637" t="s">
        <v>11355</v>
      </c>
      <c r="M2637" t="s">
        <v>10</v>
      </c>
      <c r="S2637" s="2">
        <v>44392</v>
      </c>
    </row>
    <row r="2638" spans="11:19" x14ac:dyDescent="0.35">
      <c r="K2638" s="6" t="s">
        <v>11029</v>
      </c>
      <c r="L2638" t="s">
        <v>1116</v>
      </c>
      <c r="M2638" t="s">
        <v>10</v>
      </c>
      <c r="N2638" t="s">
        <v>11029</v>
      </c>
      <c r="Q2638" t="s">
        <v>42</v>
      </c>
      <c r="R2638" t="b">
        <v>1</v>
      </c>
      <c r="S2638" s="2">
        <v>41827</v>
      </c>
    </row>
    <row r="2639" spans="11:19" x14ac:dyDescent="0.35">
      <c r="K2639" s="7" t="s">
        <v>10666</v>
      </c>
      <c r="L2639" t="s">
        <v>161</v>
      </c>
      <c r="M2639" t="s">
        <v>10</v>
      </c>
      <c r="N2639" t="s">
        <v>10666</v>
      </c>
      <c r="Q2639" t="s">
        <v>42</v>
      </c>
      <c r="R2639" t="b">
        <v>1</v>
      </c>
      <c r="S2639" s="2">
        <v>41827</v>
      </c>
    </row>
    <row r="2640" spans="11:19" x14ac:dyDescent="0.35">
      <c r="K2640" s="7" t="s">
        <v>10681</v>
      </c>
      <c r="L2640" t="s">
        <v>179</v>
      </c>
      <c r="M2640" t="s">
        <v>10</v>
      </c>
      <c r="N2640" t="s">
        <v>10681</v>
      </c>
      <c r="Q2640" t="s">
        <v>42</v>
      </c>
      <c r="R2640" t="b">
        <v>1</v>
      </c>
      <c r="S2640" s="2">
        <v>41827</v>
      </c>
    </row>
    <row r="2641" spans="11:19" x14ac:dyDescent="0.35">
      <c r="K2641" s="7" t="s">
        <v>10669</v>
      </c>
      <c r="L2641" t="s">
        <v>169</v>
      </c>
      <c r="M2641" t="s">
        <v>10</v>
      </c>
      <c r="N2641" t="s">
        <v>10669</v>
      </c>
      <c r="Q2641" t="s">
        <v>42</v>
      </c>
      <c r="R2641" t="b">
        <v>1</v>
      </c>
      <c r="S2641" s="2">
        <v>41827</v>
      </c>
    </row>
    <row r="2642" spans="11:19" x14ac:dyDescent="0.35">
      <c r="K2642" s="7" t="s">
        <v>10746</v>
      </c>
      <c r="L2642" t="s">
        <v>257</v>
      </c>
      <c r="M2642" t="s">
        <v>10</v>
      </c>
      <c r="N2642" t="s">
        <v>10746</v>
      </c>
      <c r="Q2642" t="s">
        <v>42</v>
      </c>
      <c r="R2642" t="b">
        <v>1</v>
      </c>
      <c r="S2642" s="2">
        <v>41827</v>
      </c>
    </row>
    <row r="2643" spans="11:19" x14ac:dyDescent="0.35">
      <c r="K2643" s="7" t="s">
        <v>10675</v>
      </c>
      <c r="L2643" t="s">
        <v>175</v>
      </c>
      <c r="M2643" t="s">
        <v>10</v>
      </c>
      <c r="N2643" t="s">
        <v>10675</v>
      </c>
      <c r="Q2643" t="s">
        <v>42</v>
      </c>
      <c r="R2643" t="b">
        <v>1</v>
      </c>
      <c r="S2643" s="2">
        <v>41827</v>
      </c>
    </row>
    <row r="2644" spans="11:19" x14ac:dyDescent="0.35">
      <c r="K2644" s="7" t="s">
        <v>10664</v>
      </c>
      <c r="L2644" t="s">
        <v>158</v>
      </c>
      <c r="M2644" t="s">
        <v>10</v>
      </c>
      <c r="N2644" t="s">
        <v>10664</v>
      </c>
      <c r="Q2644" t="s">
        <v>42</v>
      </c>
      <c r="R2644" t="b">
        <v>1</v>
      </c>
      <c r="S2644" s="2">
        <v>41827</v>
      </c>
    </row>
    <row r="2645" spans="11:19" x14ac:dyDescent="0.35">
      <c r="K2645" s="7" t="s">
        <v>10671</v>
      </c>
      <c r="L2645" t="s">
        <v>44</v>
      </c>
      <c r="M2645" t="s">
        <v>10</v>
      </c>
      <c r="N2645" t="s">
        <v>10671</v>
      </c>
      <c r="Q2645" t="s">
        <v>42</v>
      </c>
      <c r="R2645" t="b">
        <v>1</v>
      </c>
      <c r="S2645" s="2">
        <v>41827</v>
      </c>
    </row>
    <row r="2646" spans="11:19" x14ac:dyDescent="0.35">
      <c r="K2646" s="7" t="s">
        <v>10668</v>
      </c>
      <c r="L2646" t="s">
        <v>167</v>
      </c>
      <c r="M2646" t="s">
        <v>10</v>
      </c>
      <c r="N2646" t="s">
        <v>10668</v>
      </c>
      <c r="Q2646" t="s">
        <v>42</v>
      </c>
      <c r="R2646" t="b">
        <v>1</v>
      </c>
      <c r="S2646" s="2">
        <v>41827</v>
      </c>
    </row>
    <row r="2647" spans="11:19" x14ac:dyDescent="0.35">
      <c r="K2647" s="7" t="s">
        <v>10672</v>
      </c>
      <c r="L2647" t="s">
        <v>10673</v>
      </c>
      <c r="M2647" t="s">
        <v>10</v>
      </c>
      <c r="N2647" t="s">
        <v>10672</v>
      </c>
      <c r="Q2647" t="s">
        <v>42</v>
      </c>
      <c r="R2647" t="b">
        <v>1</v>
      </c>
      <c r="S2647" s="2">
        <v>41827</v>
      </c>
    </row>
    <row r="2648" spans="11:19" x14ac:dyDescent="0.35">
      <c r="K2648" s="7" t="s">
        <v>10667</v>
      </c>
      <c r="L2648" t="s">
        <v>163</v>
      </c>
      <c r="M2648" t="s">
        <v>10</v>
      </c>
      <c r="N2648" t="s">
        <v>10667</v>
      </c>
      <c r="Q2648" t="s">
        <v>42</v>
      </c>
      <c r="R2648" t="b">
        <v>1</v>
      </c>
      <c r="S2648" s="2">
        <v>41827</v>
      </c>
    </row>
    <row r="2649" spans="11:19" x14ac:dyDescent="0.35">
      <c r="K2649" s="7" t="s">
        <v>10674</v>
      </c>
      <c r="L2649" t="s">
        <v>173</v>
      </c>
      <c r="M2649" t="s">
        <v>10</v>
      </c>
      <c r="N2649" t="s">
        <v>10674</v>
      </c>
      <c r="Q2649" t="s">
        <v>42</v>
      </c>
      <c r="R2649" t="b">
        <v>1</v>
      </c>
      <c r="S2649" s="2">
        <v>41827</v>
      </c>
    </row>
    <row r="2650" spans="11:19" x14ac:dyDescent="0.35">
      <c r="K2650" s="7" t="s">
        <v>10670</v>
      </c>
      <c r="L2650" t="s">
        <v>40</v>
      </c>
      <c r="M2650" t="s">
        <v>10</v>
      </c>
      <c r="N2650" t="s">
        <v>10670</v>
      </c>
      <c r="Q2650" t="s">
        <v>42</v>
      </c>
      <c r="R2650" t="b">
        <v>1</v>
      </c>
      <c r="S2650" s="2">
        <v>41827</v>
      </c>
    </row>
    <row r="2651" spans="11:19" x14ac:dyDescent="0.35">
      <c r="K2651" s="7" t="s">
        <v>10679</v>
      </c>
      <c r="L2651" t="s">
        <v>10680</v>
      </c>
      <c r="M2651" t="s">
        <v>10</v>
      </c>
      <c r="N2651" t="s">
        <v>10679</v>
      </c>
      <c r="Q2651" t="s">
        <v>42</v>
      </c>
      <c r="R2651" t="b">
        <v>1</v>
      </c>
      <c r="S2651" s="2">
        <v>41827</v>
      </c>
    </row>
    <row r="2652" spans="11:19" x14ac:dyDescent="0.35">
      <c r="K2652" s="7" t="s">
        <v>10677</v>
      </c>
      <c r="L2652" t="s">
        <v>10678</v>
      </c>
      <c r="M2652" t="s">
        <v>10</v>
      </c>
      <c r="N2652" t="s">
        <v>10677</v>
      </c>
      <c r="Q2652" t="s">
        <v>42</v>
      </c>
      <c r="R2652" t="b">
        <v>1</v>
      </c>
      <c r="S2652" s="2">
        <v>41827</v>
      </c>
    </row>
    <row r="2653" spans="11:19" x14ac:dyDescent="0.35">
      <c r="K2653" s="7" t="s">
        <v>10676</v>
      </c>
      <c r="L2653" t="s">
        <v>177</v>
      </c>
      <c r="M2653" t="s">
        <v>10</v>
      </c>
      <c r="N2653" t="s">
        <v>10676</v>
      </c>
      <c r="Q2653" t="s">
        <v>42</v>
      </c>
      <c r="R2653" t="b">
        <v>1</v>
      </c>
      <c r="S2653" s="2">
        <v>41827</v>
      </c>
    </row>
    <row r="2654" spans="11:19" x14ac:dyDescent="0.35">
      <c r="K2654" s="7" t="s">
        <v>10682</v>
      </c>
      <c r="L2654" t="s">
        <v>184</v>
      </c>
      <c r="M2654" t="s">
        <v>10</v>
      </c>
      <c r="N2654" t="s">
        <v>10682</v>
      </c>
      <c r="Q2654" t="s">
        <v>42</v>
      </c>
      <c r="R2654" t="b">
        <v>1</v>
      </c>
      <c r="S2654" s="2">
        <v>41827</v>
      </c>
    </row>
    <row r="2655" spans="11:19" x14ac:dyDescent="0.35">
      <c r="K2655" s="7" t="s">
        <v>10708</v>
      </c>
      <c r="L2655" t="s">
        <v>10709</v>
      </c>
      <c r="M2655" t="s">
        <v>10</v>
      </c>
      <c r="N2655" t="s">
        <v>10708</v>
      </c>
      <c r="Q2655" t="s">
        <v>42</v>
      </c>
      <c r="R2655" t="b">
        <v>1</v>
      </c>
      <c r="S2655" s="2">
        <v>41827</v>
      </c>
    </row>
    <row r="2656" spans="11:19" x14ac:dyDescent="0.35">
      <c r="K2656" s="7" t="s">
        <v>10693</v>
      </c>
      <c r="L2656" t="s">
        <v>10694</v>
      </c>
      <c r="M2656" t="s">
        <v>10</v>
      </c>
      <c r="N2656" t="s">
        <v>10693</v>
      </c>
      <c r="Q2656" t="s">
        <v>42</v>
      </c>
      <c r="R2656" t="b">
        <v>1</v>
      </c>
      <c r="S2656" s="2">
        <v>41827</v>
      </c>
    </row>
    <row r="2657" spans="11:19" x14ac:dyDescent="0.35">
      <c r="K2657" s="7" t="s">
        <v>10686</v>
      </c>
      <c r="L2657" t="s">
        <v>10687</v>
      </c>
      <c r="M2657" t="s">
        <v>10</v>
      </c>
      <c r="N2657" t="s">
        <v>10686</v>
      </c>
      <c r="Q2657" t="s">
        <v>42</v>
      </c>
      <c r="R2657" t="b">
        <v>1</v>
      </c>
      <c r="S2657" s="2">
        <v>41827</v>
      </c>
    </row>
    <row r="2658" spans="11:19" x14ac:dyDescent="0.35">
      <c r="K2658" s="7" t="s">
        <v>10684</v>
      </c>
      <c r="L2658" t="s">
        <v>10685</v>
      </c>
      <c r="M2658" t="s">
        <v>10</v>
      </c>
      <c r="N2658" t="s">
        <v>10684</v>
      </c>
      <c r="Q2658" t="s">
        <v>42</v>
      </c>
      <c r="R2658" t="b">
        <v>1</v>
      </c>
      <c r="S2658" s="2">
        <v>41827</v>
      </c>
    </row>
    <row r="2659" spans="11:19" x14ac:dyDescent="0.35">
      <c r="K2659" s="7" t="s">
        <v>10715</v>
      </c>
      <c r="L2659" t="s">
        <v>10716</v>
      </c>
      <c r="M2659" t="s">
        <v>10</v>
      </c>
      <c r="N2659" t="s">
        <v>10715</v>
      </c>
      <c r="Q2659" t="s">
        <v>42</v>
      </c>
      <c r="R2659" t="b">
        <v>1</v>
      </c>
      <c r="S2659" s="2">
        <v>41827</v>
      </c>
    </row>
    <row r="2660" spans="11:19" x14ac:dyDescent="0.35">
      <c r="K2660" s="7" t="s">
        <v>10688</v>
      </c>
      <c r="L2660" t="s">
        <v>188</v>
      </c>
      <c r="M2660" t="s">
        <v>10</v>
      </c>
      <c r="N2660" t="s">
        <v>10688</v>
      </c>
      <c r="Q2660" t="s">
        <v>42</v>
      </c>
      <c r="R2660" t="b">
        <v>1</v>
      </c>
      <c r="S2660" s="2">
        <v>41827</v>
      </c>
    </row>
    <row r="2661" spans="11:19" x14ac:dyDescent="0.35">
      <c r="K2661" s="7" t="s">
        <v>10717</v>
      </c>
      <c r="L2661" t="s">
        <v>10718</v>
      </c>
      <c r="M2661" t="s">
        <v>10</v>
      </c>
      <c r="N2661" t="s">
        <v>10717</v>
      </c>
      <c r="Q2661" t="s">
        <v>42</v>
      </c>
      <c r="R2661" t="b">
        <v>1</v>
      </c>
      <c r="S2661" s="2">
        <v>41827</v>
      </c>
    </row>
    <row r="2662" spans="11:19" x14ac:dyDescent="0.35">
      <c r="K2662" s="7" t="s">
        <v>10696</v>
      </c>
      <c r="L2662" t="s">
        <v>10697</v>
      </c>
      <c r="M2662" t="s">
        <v>10</v>
      </c>
      <c r="N2662" t="s">
        <v>10696</v>
      </c>
      <c r="Q2662" t="s">
        <v>42</v>
      </c>
      <c r="R2662" t="b">
        <v>1</v>
      </c>
      <c r="S2662" s="2">
        <v>41827</v>
      </c>
    </row>
    <row r="2663" spans="11:19" x14ac:dyDescent="0.35">
      <c r="K2663" s="7" t="s">
        <v>10699</v>
      </c>
      <c r="L2663" t="s">
        <v>10700</v>
      </c>
      <c r="M2663" t="s">
        <v>10</v>
      </c>
      <c r="N2663" t="s">
        <v>10699</v>
      </c>
      <c r="Q2663" t="s">
        <v>42</v>
      </c>
      <c r="R2663" t="b">
        <v>1</v>
      </c>
      <c r="S2663" s="2">
        <v>41827</v>
      </c>
    </row>
    <row r="2664" spans="11:19" x14ac:dyDescent="0.35">
      <c r="K2664" s="7" t="s">
        <v>10710</v>
      </c>
      <c r="L2664" t="s">
        <v>52</v>
      </c>
      <c r="M2664" t="s">
        <v>10</v>
      </c>
      <c r="N2664" t="s">
        <v>10710</v>
      </c>
      <c r="Q2664" t="s">
        <v>42</v>
      </c>
      <c r="R2664" t="b">
        <v>1</v>
      </c>
      <c r="S2664" s="2">
        <v>41827</v>
      </c>
    </row>
    <row r="2665" spans="11:19" x14ac:dyDescent="0.35">
      <c r="K2665" s="7" t="s">
        <v>10703</v>
      </c>
      <c r="L2665" t="s">
        <v>10704</v>
      </c>
      <c r="M2665" t="s">
        <v>10</v>
      </c>
      <c r="N2665" t="s">
        <v>10703</v>
      </c>
      <c r="Q2665" t="s">
        <v>42</v>
      </c>
      <c r="R2665" t="b">
        <v>1</v>
      </c>
      <c r="S2665" s="2">
        <v>41827</v>
      </c>
    </row>
    <row r="2666" spans="11:19" x14ac:dyDescent="0.35">
      <c r="K2666" s="7" t="s">
        <v>10705</v>
      </c>
      <c r="L2666" t="s">
        <v>10706</v>
      </c>
      <c r="M2666" t="s">
        <v>10</v>
      </c>
      <c r="N2666" t="s">
        <v>10705</v>
      </c>
      <c r="Q2666" t="s">
        <v>42</v>
      </c>
      <c r="R2666" t="b">
        <v>1</v>
      </c>
      <c r="S2666" s="2">
        <v>41827</v>
      </c>
    </row>
    <row r="2667" spans="11:19" x14ac:dyDescent="0.35">
      <c r="K2667" s="7" t="s">
        <v>10683</v>
      </c>
      <c r="L2667" t="s">
        <v>186</v>
      </c>
      <c r="M2667" t="s">
        <v>10</v>
      </c>
      <c r="N2667" t="s">
        <v>10683</v>
      </c>
      <c r="Q2667" t="s">
        <v>42</v>
      </c>
      <c r="R2667" t="b">
        <v>1</v>
      </c>
      <c r="S2667" s="2">
        <v>41827</v>
      </c>
    </row>
    <row r="2668" spans="11:19" x14ac:dyDescent="0.35">
      <c r="K2668" s="7" t="s">
        <v>10713</v>
      </c>
      <c r="L2668" t="s">
        <v>10714</v>
      </c>
      <c r="M2668" t="s">
        <v>10</v>
      </c>
      <c r="N2668" t="s">
        <v>10713</v>
      </c>
      <c r="Q2668" t="s">
        <v>42</v>
      </c>
      <c r="R2668" t="b">
        <v>1</v>
      </c>
      <c r="S2668" s="2">
        <v>41827</v>
      </c>
    </row>
    <row r="2669" spans="11:19" x14ac:dyDescent="0.35">
      <c r="K2669" s="7" t="s">
        <v>10711</v>
      </c>
      <c r="L2669" t="s">
        <v>10712</v>
      </c>
      <c r="M2669" t="s">
        <v>10</v>
      </c>
      <c r="N2669" t="s">
        <v>10711</v>
      </c>
      <c r="Q2669" t="s">
        <v>42</v>
      </c>
      <c r="R2669" t="b">
        <v>1</v>
      </c>
      <c r="S2669" s="2">
        <v>41827</v>
      </c>
    </row>
    <row r="2670" spans="11:19" x14ac:dyDescent="0.35">
      <c r="K2670" s="7" t="s">
        <v>10707</v>
      </c>
      <c r="L2670" t="s">
        <v>50</v>
      </c>
      <c r="M2670" t="s">
        <v>10</v>
      </c>
      <c r="N2670" t="s">
        <v>10707</v>
      </c>
      <c r="Q2670" t="s">
        <v>42</v>
      </c>
      <c r="R2670" t="b">
        <v>1</v>
      </c>
      <c r="S2670" s="2">
        <v>41827</v>
      </c>
    </row>
    <row r="2671" spans="11:19" x14ac:dyDescent="0.35">
      <c r="K2671" s="7" t="s">
        <v>10821</v>
      </c>
      <c r="L2671" t="s">
        <v>340</v>
      </c>
      <c r="M2671" t="s">
        <v>10</v>
      </c>
      <c r="N2671" t="s">
        <v>10821</v>
      </c>
      <c r="Q2671" t="s">
        <v>42</v>
      </c>
      <c r="R2671" t="b">
        <v>1</v>
      </c>
      <c r="S2671" s="2">
        <v>41827</v>
      </c>
    </row>
    <row r="2672" spans="11:19" x14ac:dyDescent="0.35">
      <c r="K2672" s="7" t="s">
        <v>10701</v>
      </c>
      <c r="L2672" t="s">
        <v>10702</v>
      </c>
      <c r="M2672" t="s">
        <v>10</v>
      </c>
      <c r="N2672" t="s">
        <v>10701</v>
      </c>
      <c r="Q2672" t="s">
        <v>42</v>
      </c>
      <c r="R2672" t="b">
        <v>1</v>
      </c>
      <c r="S2672" s="2">
        <v>41827</v>
      </c>
    </row>
    <row r="2673" spans="11:19" x14ac:dyDescent="0.35">
      <c r="K2673" s="7" t="s">
        <v>10691</v>
      </c>
      <c r="L2673" t="s">
        <v>10692</v>
      </c>
      <c r="M2673" t="s">
        <v>10</v>
      </c>
      <c r="N2673" t="s">
        <v>10691</v>
      </c>
      <c r="Q2673" t="s">
        <v>42</v>
      </c>
      <c r="R2673" t="b">
        <v>1</v>
      </c>
      <c r="S2673" s="2">
        <v>41827</v>
      </c>
    </row>
    <row r="2674" spans="11:19" x14ac:dyDescent="0.35">
      <c r="K2674" s="7" t="s">
        <v>10689</v>
      </c>
      <c r="L2674" t="s">
        <v>10690</v>
      </c>
      <c r="M2674" t="s">
        <v>10</v>
      </c>
      <c r="N2674" t="s">
        <v>10689</v>
      </c>
      <c r="Q2674" t="s">
        <v>42</v>
      </c>
      <c r="R2674" t="b">
        <v>1</v>
      </c>
      <c r="S2674" s="2">
        <v>41827</v>
      </c>
    </row>
    <row r="2675" spans="11:19" x14ac:dyDescent="0.35">
      <c r="K2675" s="7" t="s">
        <v>10695</v>
      </c>
      <c r="L2675" t="s">
        <v>190</v>
      </c>
      <c r="M2675" t="s">
        <v>10</v>
      </c>
      <c r="N2675" t="s">
        <v>10695</v>
      </c>
      <c r="Q2675" t="s">
        <v>42</v>
      </c>
      <c r="R2675" t="b">
        <v>1</v>
      </c>
      <c r="S2675" s="2">
        <v>41827</v>
      </c>
    </row>
    <row r="2676" spans="11:19" x14ac:dyDescent="0.35">
      <c r="K2676" s="7" t="s">
        <v>10839</v>
      </c>
      <c r="L2676" t="s">
        <v>10840</v>
      </c>
      <c r="M2676" t="s">
        <v>10</v>
      </c>
      <c r="N2676" t="s">
        <v>10839</v>
      </c>
      <c r="Q2676" t="s">
        <v>42</v>
      </c>
      <c r="R2676" t="b">
        <v>1</v>
      </c>
      <c r="S2676" s="2">
        <v>41827</v>
      </c>
    </row>
    <row r="2677" spans="11:19" x14ac:dyDescent="0.35">
      <c r="K2677" s="7" t="s">
        <v>10728</v>
      </c>
      <c r="L2677" t="s">
        <v>60</v>
      </c>
      <c r="M2677" t="s">
        <v>10</v>
      </c>
      <c r="N2677" t="s">
        <v>10728</v>
      </c>
      <c r="Q2677" t="s">
        <v>42</v>
      </c>
      <c r="R2677" t="b">
        <v>1</v>
      </c>
      <c r="S2677" s="2">
        <v>41827</v>
      </c>
    </row>
    <row r="2678" spans="11:19" x14ac:dyDescent="0.35">
      <c r="K2678" s="7" t="s">
        <v>10719</v>
      </c>
      <c r="L2678" t="s">
        <v>54</v>
      </c>
      <c r="M2678" t="s">
        <v>10</v>
      </c>
      <c r="N2678" t="s">
        <v>10719</v>
      </c>
      <c r="Q2678" t="s">
        <v>42</v>
      </c>
      <c r="R2678" t="b">
        <v>1</v>
      </c>
      <c r="S2678" s="2">
        <v>41827</v>
      </c>
    </row>
    <row r="2679" spans="11:19" x14ac:dyDescent="0.35">
      <c r="K2679" s="7" t="s">
        <v>10733</v>
      </c>
      <c r="L2679" t="s">
        <v>226</v>
      </c>
      <c r="M2679" t="s">
        <v>10</v>
      </c>
      <c r="N2679" t="s">
        <v>10733</v>
      </c>
      <c r="Q2679" t="s">
        <v>42</v>
      </c>
      <c r="R2679" t="b">
        <v>1</v>
      </c>
      <c r="S2679" s="2">
        <v>41827</v>
      </c>
    </row>
    <row r="2680" spans="11:19" x14ac:dyDescent="0.35">
      <c r="K2680" s="7" t="s">
        <v>10853</v>
      </c>
      <c r="L2680" t="s">
        <v>10854</v>
      </c>
      <c r="M2680" t="s">
        <v>10</v>
      </c>
      <c r="N2680" t="s">
        <v>10853</v>
      </c>
      <c r="Q2680" t="s">
        <v>42</v>
      </c>
      <c r="R2680" t="b">
        <v>1</v>
      </c>
      <c r="S2680" s="2">
        <v>41827</v>
      </c>
    </row>
    <row r="2681" spans="11:19" x14ac:dyDescent="0.35">
      <c r="K2681" s="7" t="s">
        <v>10722</v>
      </c>
      <c r="L2681" t="s">
        <v>203</v>
      </c>
      <c r="M2681" t="s">
        <v>10</v>
      </c>
      <c r="N2681" t="s">
        <v>10722</v>
      </c>
      <c r="Q2681" t="s">
        <v>42</v>
      </c>
      <c r="R2681" t="b">
        <v>1</v>
      </c>
      <c r="S2681" s="2">
        <v>41827</v>
      </c>
    </row>
    <row r="2682" spans="11:19" x14ac:dyDescent="0.35">
      <c r="K2682" s="7" t="s">
        <v>10980</v>
      </c>
      <c r="L2682" t="s">
        <v>128</v>
      </c>
      <c r="M2682" t="s">
        <v>10</v>
      </c>
      <c r="N2682" t="s">
        <v>10980</v>
      </c>
      <c r="Q2682" t="s">
        <v>42</v>
      </c>
      <c r="R2682" t="b">
        <v>1</v>
      </c>
      <c r="S2682" s="2">
        <v>41827</v>
      </c>
    </row>
    <row r="2683" spans="11:19" x14ac:dyDescent="0.35">
      <c r="K2683" s="7" t="s">
        <v>10727</v>
      </c>
      <c r="L2683" t="s">
        <v>214</v>
      </c>
      <c r="M2683" t="s">
        <v>10</v>
      </c>
      <c r="N2683" t="s">
        <v>10727</v>
      </c>
      <c r="Q2683" t="s">
        <v>42</v>
      </c>
      <c r="R2683" t="b">
        <v>1</v>
      </c>
      <c r="S2683" s="2">
        <v>41827</v>
      </c>
    </row>
    <row r="2684" spans="11:19" x14ac:dyDescent="0.35">
      <c r="K2684" s="7" t="s">
        <v>10729</v>
      </c>
      <c r="L2684" t="s">
        <v>62</v>
      </c>
      <c r="M2684" t="s">
        <v>10</v>
      </c>
      <c r="N2684" t="s">
        <v>10729</v>
      </c>
      <c r="Q2684" t="s">
        <v>42</v>
      </c>
      <c r="R2684" t="b">
        <v>1</v>
      </c>
      <c r="S2684" s="2">
        <v>41827</v>
      </c>
    </row>
    <row r="2685" spans="11:19" x14ac:dyDescent="0.35">
      <c r="K2685" s="7" t="s">
        <v>10735</v>
      </c>
      <c r="L2685" t="s">
        <v>230</v>
      </c>
      <c r="M2685" t="s">
        <v>10</v>
      </c>
      <c r="N2685" t="s">
        <v>10735</v>
      </c>
      <c r="Q2685" t="s">
        <v>42</v>
      </c>
      <c r="R2685" t="b">
        <v>1</v>
      </c>
      <c r="S2685" s="2">
        <v>41827</v>
      </c>
    </row>
    <row r="2686" spans="11:19" x14ac:dyDescent="0.35">
      <c r="K2686" s="7" t="s">
        <v>10720</v>
      </c>
      <c r="L2686" t="s">
        <v>198</v>
      </c>
      <c r="M2686" t="s">
        <v>10</v>
      </c>
      <c r="N2686" t="s">
        <v>10720</v>
      </c>
      <c r="Q2686" t="s">
        <v>42</v>
      </c>
      <c r="R2686" t="b">
        <v>1</v>
      </c>
      <c r="S2686" s="2">
        <v>41827</v>
      </c>
    </row>
    <row r="2687" spans="11:19" x14ac:dyDescent="0.35">
      <c r="K2687" s="7" t="s">
        <v>10730</v>
      </c>
      <c r="L2687" t="s">
        <v>217</v>
      </c>
      <c r="M2687" t="s">
        <v>10</v>
      </c>
      <c r="N2687" t="s">
        <v>10730</v>
      </c>
      <c r="Q2687" t="s">
        <v>42</v>
      </c>
      <c r="R2687" t="b">
        <v>1</v>
      </c>
      <c r="S2687" s="2">
        <v>41827</v>
      </c>
    </row>
    <row r="2688" spans="11:19" x14ac:dyDescent="0.35">
      <c r="K2688" s="7" t="s">
        <v>10843</v>
      </c>
      <c r="L2688" t="s">
        <v>10844</v>
      </c>
      <c r="M2688" t="s">
        <v>10</v>
      </c>
      <c r="N2688" t="s">
        <v>10843</v>
      </c>
      <c r="Q2688" t="s">
        <v>42</v>
      </c>
      <c r="R2688" t="b">
        <v>1</v>
      </c>
      <c r="S2688" s="2">
        <v>41827</v>
      </c>
    </row>
    <row r="2689" spans="11:22" x14ac:dyDescent="0.35">
      <c r="K2689" s="7" t="s">
        <v>10723</v>
      </c>
      <c r="L2689" t="s">
        <v>58</v>
      </c>
      <c r="M2689" t="s">
        <v>10</v>
      </c>
      <c r="N2689" t="s">
        <v>10723</v>
      </c>
      <c r="Q2689" t="s">
        <v>42</v>
      </c>
      <c r="R2689" t="b">
        <v>1</v>
      </c>
      <c r="S2689" s="2">
        <v>41827</v>
      </c>
    </row>
    <row r="2690" spans="11:22" x14ac:dyDescent="0.35">
      <c r="K2690" s="7" t="s">
        <v>10721</v>
      </c>
      <c r="L2690" t="s">
        <v>200</v>
      </c>
      <c r="M2690" t="s">
        <v>10</v>
      </c>
      <c r="N2690" t="s">
        <v>10721</v>
      </c>
      <c r="Q2690" t="s">
        <v>42</v>
      </c>
      <c r="R2690" t="b">
        <v>1</v>
      </c>
      <c r="S2690" s="2">
        <v>41827</v>
      </c>
    </row>
    <row r="2691" spans="11:22" x14ac:dyDescent="0.35">
      <c r="K2691" s="7" t="s">
        <v>10726</v>
      </c>
      <c r="L2691" t="s">
        <v>212</v>
      </c>
      <c r="M2691" t="s">
        <v>10</v>
      </c>
      <c r="N2691" t="s">
        <v>10726</v>
      </c>
      <c r="Q2691" t="s">
        <v>42</v>
      </c>
      <c r="R2691" t="b">
        <v>1</v>
      </c>
      <c r="S2691" s="2">
        <v>41827</v>
      </c>
    </row>
    <row r="2692" spans="11:22" x14ac:dyDescent="0.35">
      <c r="K2692" s="7" t="s">
        <v>10731</v>
      </c>
      <c r="L2692" t="s">
        <v>221</v>
      </c>
      <c r="M2692" t="s">
        <v>10</v>
      </c>
      <c r="N2692" t="s">
        <v>10731</v>
      </c>
      <c r="Q2692" t="s">
        <v>42</v>
      </c>
      <c r="R2692" t="b">
        <v>1</v>
      </c>
      <c r="S2692" s="2">
        <v>41827</v>
      </c>
    </row>
    <row r="2693" spans="11:22" x14ac:dyDescent="0.35">
      <c r="K2693" s="7" t="s">
        <v>10725</v>
      </c>
      <c r="L2693" t="s">
        <v>208</v>
      </c>
      <c r="M2693" t="s">
        <v>10</v>
      </c>
      <c r="N2693" t="s">
        <v>10725</v>
      </c>
      <c r="Q2693" t="s">
        <v>42</v>
      </c>
      <c r="R2693" t="b">
        <v>1</v>
      </c>
      <c r="S2693" s="2">
        <v>41827</v>
      </c>
    </row>
    <row r="2694" spans="11:22" x14ac:dyDescent="0.35">
      <c r="K2694" s="7" t="s">
        <v>10808</v>
      </c>
      <c r="L2694" t="s">
        <v>10809</v>
      </c>
      <c r="M2694" t="s">
        <v>10</v>
      </c>
      <c r="N2694" t="s">
        <v>10808</v>
      </c>
      <c r="Q2694" t="s">
        <v>42</v>
      </c>
      <c r="R2694" t="b">
        <v>1</v>
      </c>
      <c r="S2694" s="2">
        <v>41827</v>
      </c>
    </row>
    <row r="2695" spans="11:22" x14ac:dyDescent="0.35">
      <c r="K2695" s="7" t="s">
        <v>10732</v>
      </c>
      <c r="L2695" t="s">
        <v>66</v>
      </c>
      <c r="M2695" t="s">
        <v>10</v>
      </c>
      <c r="N2695" t="s">
        <v>10732</v>
      </c>
      <c r="Q2695" t="s">
        <v>42</v>
      </c>
      <c r="R2695" t="b">
        <v>1</v>
      </c>
      <c r="S2695" s="2">
        <v>41827</v>
      </c>
    </row>
    <row r="2696" spans="11:22" x14ac:dyDescent="0.35">
      <c r="K2696" s="7" t="s">
        <v>10734</v>
      </c>
      <c r="L2696" t="s">
        <v>228</v>
      </c>
      <c r="M2696" t="s">
        <v>10</v>
      </c>
      <c r="N2696" t="s">
        <v>10734</v>
      </c>
      <c r="Q2696" t="s">
        <v>42</v>
      </c>
      <c r="R2696" t="b">
        <v>1</v>
      </c>
      <c r="S2696" s="2">
        <v>41827</v>
      </c>
    </row>
    <row r="2697" spans="11:22" x14ac:dyDescent="0.35">
      <c r="K2697" s="7" t="s">
        <v>10736</v>
      </c>
      <c r="L2697" t="s">
        <v>232</v>
      </c>
      <c r="M2697" t="s">
        <v>10</v>
      </c>
      <c r="N2697" t="s">
        <v>10736</v>
      </c>
      <c r="Q2697" t="s">
        <v>42</v>
      </c>
      <c r="R2697" t="b">
        <v>1</v>
      </c>
      <c r="S2697" s="2">
        <v>41827</v>
      </c>
    </row>
    <row r="2698" spans="11:22" x14ac:dyDescent="0.35">
      <c r="K2698" s="7" t="s">
        <v>10737</v>
      </c>
      <c r="L2698" t="s">
        <v>234</v>
      </c>
      <c r="M2698" t="s">
        <v>10</v>
      </c>
      <c r="N2698" t="s">
        <v>10737</v>
      </c>
      <c r="Q2698" t="s">
        <v>42</v>
      </c>
      <c r="R2698" t="b">
        <v>1</v>
      </c>
      <c r="S2698" s="2">
        <v>41827</v>
      </c>
      <c r="V2698" s="2">
        <v>42931</v>
      </c>
    </row>
    <row r="2699" spans="11:22" x14ac:dyDescent="0.35">
      <c r="K2699" s="7" t="s">
        <v>10741</v>
      </c>
      <c r="L2699" t="s">
        <v>10742</v>
      </c>
      <c r="M2699" t="s">
        <v>10</v>
      </c>
      <c r="N2699" t="s">
        <v>10741</v>
      </c>
      <c r="Q2699" t="s">
        <v>42</v>
      </c>
      <c r="R2699" t="b">
        <v>1</v>
      </c>
      <c r="S2699" s="2">
        <v>41827</v>
      </c>
    </row>
    <row r="2700" spans="11:22" x14ac:dyDescent="0.35">
      <c r="K2700" s="7" t="s">
        <v>10739</v>
      </c>
      <c r="L2700" t="s">
        <v>10740</v>
      </c>
      <c r="M2700" t="s">
        <v>10</v>
      </c>
      <c r="N2700" t="s">
        <v>10739</v>
      </c>
      <c r="Q2700" t="s">
        <v>42</v>
      </c>
      <c r="R2700" t="b">
        <v>1</v>
      </c>
      <c r="S2700" s="2">
        <v>41827</v>
      </c>
    </row>
    <row r="2701" spans="11:22" x14ac:dyDescent="0.35">
      <c r="K2701" s="7" t="s">
        <v>10743</v>
      </c>
      <c r="L2701" t="s">
        <v>10744</v>
      </c>
      <c r="M2701" t="s">
        <v>10</v>
      </c>
      <c r="N2701" t="s">
        <v>10743</v>
      </c>
      <c r="Q2701" t="s">
        <v>42</v>
      </c>
      <c r="R2701" t="b">
        <v>1</v>
      </c>
      <c r="S2701" s="2">
        <v>41827</v>
      </c>
    </row>
    <row r="2702" spans="11:22" x14ac:dyDescent="0.35">
      <c r="K2702" s="7" t="s">
        <v>10745</v>
      </c>
      <c r="L2702" t="s">
        <v>72</v>
      </c>
      <c r="M2702" t="s">
        <v>10</v>
      </c>
      <c r="N2702" t="s">
        <v>10745</v>
      </c>
      <c r="Q2702" t="s">
        <v>42</v>
      </c>
      <c r="R2702" t="b">
        <v>1</v>
      </c>
      <c r="S2702" s="2">
        <v>41827</v>
      </c>
    </row>
    <row r="2703" spans="11:22" x14ac:dyDescent="0.35">
      <c r="K2703" s="7" t="s">
        <v>10747</v>
      </c>
      <c r="L2703" t="s">
        <v>10748</v>
      </c>
      <c r="M2703" t="s">
        <v>10</v>
      </c>
      <c r="N2703" t="s">
        <v>10747</v>
      </c>
      <c r="Q2703" t="s">
        <v>42</v>
      </c>
      <c r="R2703" t="b">
        <v>1</v>
      </c>
      <c r="S2703" s="2">
        <v>41827</v>
      </c>
    </row>
    <row r="2704" spans="11:22" x14ac:dyDescent="0.35">
      <c r="K2704" s="7" t="s">
        <v>10750</v>
      </c>
      <c r="L2704" t="s">
        <v>269</v>
      </c>
      <c r="M2704" t="s">
        <v>10</v>
      </c>
      <c r="N2704" t="s">
        <v>10750</v>
      </c>
      <c r="Q2704" t="s">
        <v>42</v>
      </c>
      <c r="R2704" t="b">
        <v>1</v>
      </c>
      <c r="S2704" s="2">
        <v>41827</v>
      </c>
    </row>
    <row r="2705" spans="11:19" x14ac:dyDescent="0.35">
      <c r="K2705" s="7" t="s">
        <v>10975</v>
      </c>
      <c r="L2705" t="s">
        <v>569</v>
      </c>
      <c r="M2705" t="s">
        <v>10</v>
      </c>
      <c r="N2705" t="s">
        <v>10975</v>
      </c>
      <c r="Q2705" t="s">
        <v>42</v>
      </c>
      <c r="R2705" t="b">
        <v>1</v>
      </c>
      <c r="S2705" s="2">
        <v>41827</v>
      </c>
    </row>
    <row r="2706" spans="11:19" x14ac:dyDescent="0.35">
      <c r="K2706" s="7" t="s">
        <v>10789</v>
      </c>
      <c r="L2706" t="s">
        <v>10790</v>
      </c>
      <c r="M2706" t="s">
        <v>10</v>
      </c>
      <c r="N2706" t="s">
        <v>10789</v>
      </c>
      <c r="Q2706" t="s">
        <v>42</v>
      </c>
      <c r="R2706" t="b">
        <v>1</v>
      </c>
      <c r="S2706" s="2">
        <v>41827</v>
      </c>
    </row>
    <row r="2707" spans="11:19" x14ac:dyDescent="0.35">
      <c r="K2707" s="7" t="s">
        <v>10753</v>
      </c>
      <c r="L2707" t="s">
        <v>78</v>
      </c>
      <c r="M2707" t="s">
        <v>10</v>
      </c>
      <c r="N2707" t="s">
        <v>10753</v>
      </c>
      <c r="Q2707" t="s">
        <v>42</v>
      </c>
      <c r="R2707" t="b">
        <v>1</v>
      </c>
      <c r="S2707" s="2">
        <v>41827</v>
      </c>
    </row>
    <row r="2708" spans="11:19" x14ac:dyDescent="0.35">
      <c r="K2708" s="7" t="s">
        <v>10749</v>
      </c>
      <c r="L2708" t="s">
        <v>265</v>
      </c>
      <c r="M2708" t="s">
        <v>10</v>
      </c>
      <c r="N2708" t="s">
        <v>10749</v>
      </c>
      <c r="Q2708" t="s">
        <v>42</v>
      </c>
      <c r="R2708" t="b">
        <v>1</v>
      </c>
      <c r="S2708" s="2">
        <v>41827</v>
      </c>
    </row>
    <row r="2709" spans="11:19" x14ac:dyDescent="0.35">
      <c r="K2709" s="7" t="s">
        <v>10755</v>
      </c>
      <c r="L2709" t="s">
        <v>280</v>
      </c>
      <c r="M2709" t="s">
        <v>10</v>
      </c>
      <c r="N2709" t="s">
        <v>10755</v>
      </c>
      <c r="Q2709" t="s">
        <v>42</v>
      </c>
      <c r="R2709" t="b">
        <v>1</v>
      </c>
      <c r="S2709" s="2">
        <v>41827</v>
      </c>
    </row>
    <row r="2710" spans="11:19" x14ac:dyDescent="0.35">
      <c r="K2710" s="7" t="s">
        <v>10760</v>
      </c>
      <c r="L2710" t="s">
        <v>10761</v>
      </c>
      <c r="M2710" t="s">
        <v>10</v>
      </c>
      <c r="N2710" t="s">
        <v>10760</v>
      </c>
      <c r="Q2710" t="s">
        <v>42</v>
      </c>
      <c r="R2710" t="b">
        <v>1</v>
      </c>
      <c r="S2710" s="2">
        <v>41827</v>
      </c>
    </row>
    <row r="2711" spans="11:19" x14ac:dyDescent="0.35">
      <c r="K2711" s="7" t="s">
        <v>10763</v>
      </c>
      <c r="L2711" t="s">
        <v>10764</v>
      </c>
      <c r="M2711" t="s">
        <v>10</v>
      </c>
      <c r="N2711" t="s">
        <v>10763</v>
      </c>
      <c r="Q2711" t="s">
        <v>42</v>
      </c>
      <c r="R2711" t="b">
        <v>1</v>
      </c>
      <c r="S2711" s="2">
        <v>41827</v>
      </c>
    </row>
    <row r="2712" spans="11:19" x14ac:dyDescent="0.35">
      <c r="K2712" s="7" t="s">
        <v>10759</v>
      </c>
      <c r="L2712" t="s">
        <v>294</v>
      </c>
      <c r="M2712" t="s">
        <v>10</v>
      </c>
      <c r="N2712" t="s">
        <v>10759</v>
      </c>
      <c r="Q2712" t="s">
        <v>42</v>
      </c>
      <c r="R2712" t="b">
        <v>1</v>
      </c>
      <c r="S2712" s="2">
        <v>41827</v>
      </c>
    </row>
    <row r="2713" spans="11:19" x14ac:dyDescent="0.35">
      <c r="K2713" s="7" t="s">
        <v>10758</v>
      </c>
      <c r="L2713" t="s">
        <v>292</v>
      </c>
      <c r="M2713" t="s">
        <v>10</v>
      </c>
      <c r="N2713" t="s">
        <v>10758</v>
      </c>
      <c r="Q2713" t="s">
        <v>42</v>
      </c>
      <c r="R2713" t="b">
        <v>1</v>
      </c>
      <c r="S2713" s="2">
        <v>41827</v>
      </c>
    </row>
    <row r="2714" spans="11:19" x14ac:dyDescent="0.35">
      <c r="K2714" s="7" t="s">
        <v>10765</v>
      </c>
      <c r="L2714" t="s">
        <v>300</v>
      </c>
      <c r="M2714" t="s">
        <v>10</v>
      </c>
      <c r="N2714" t="s">
        <v>10765</v>
      </c>
      <c r="Q2714" t="s">
        <v>42</v>
      </c>
      <c r="R2714" t="b">
        <v>1</v>
      </c>
      <c r="S2714" s="2">
        <v>41827</v>
      </c>
    </row>
    <row r="2715" spans="11:19" x14ac:dyDescent="0.35">
      <c r="K2715" s="7" t="s">
        <v>10773</v>
      </c>
      <c r="L2715" t="s">
        <v>10774</v>
      </c>
      <c r="M2715" t="s">
        <v>10</v>
      </c>
      <c r="N2715" t="s">
        <v>10773</v>
      </c>
      <c r="Q2715" t="s">
        <v>42</v>
      </c>
      <c r="R2715" t="b">
        <v>1</v>
      </c>
      <c r="S2715" s="2">
        <v>41827</v>
      </c>
    </row>
    <row r="2716" spans="11:19" x14ac:dyDescent="0.35">
      <c r="K2716" s="7" t="s">
        <v>10928</v>
      </c>
      <c r="L2716" t="s">
        <v>476</v>
      </c>
      <c r="M2716" t="s">
        <v>10</v>
      </c>
      <c r="N2716" t="s">
        <v>10928</v>
      </c>
      <c r="Q2716" t="s">
        <v>42</v>
      </c>
      <c r="R2716" t="b">
        <v>1</v>
      </c>
      <c r="S2716" s="2">
        <v>41827</v>
      </c>
    </row>
    <row r="2717" spans="11:19" x14ac:dyDescent="0.35">
      <c r="K2717" s="7" t="s">
        <v>10981</v>
      </c>
      <c r="L2717" t="s">
        <v>130</v>
      </c>
      <c r="M2717" t="s">
        <v>10</v>
      </c>
      <c r="N2717" t="s">
        <v>10981</v>
      </c>
      <c r="Q2717" t="s">
        <v>42</v>
      </c>
      <c r="R2717" t="b">
        <v>1</v>
      </c>
      <c r="S2717" s="2">
        <v>41827</v>
      </c>
    </row>
    <row r="2718" spans="11:19" x14ac:dyDescent="0.35">
      <c r="K2718" s="7" t="s">
        <v>10766</v>
      </c>
      <c r="L2718" t="s">
        <v>84</v>
      </c>
      <c r="M2718" t="s">
        <v>10</v>
      </c>
      <c r="N2718" t="s">
        <v>10766</v>
      </c>
      <c r="Q2718" t="s">
        <v>42</v>
      </c>
      <c r="R2718" t="b">
        <v>1</v>
      </c>
      <c r="S2718" s="2">
        <v>41827</v>
      </c>
    </row>
    <row r="2719" spans="11:19" x14ac:dyDescent="0.35">
      <c r="K2719" s="7" t="s">
        <v>10783</v>
      </c>
      <c r="L2719" t="s">
        <v>10784</v>
      </c>
      <c r="M2719" t="s">
        <v>10</v>
      </c>
      <c r="N2719" t="s">
        <v>10783</v>
      </c>
      <c r="Q2719" t="s">
        <v>42</v>
      </c>
      <c r="R2719" t="b">
        <v>1</v>
      </c>
      <c r="S2719" s="2">
        <v>41827</v>
      </c>
    </row>
    <row r="2720" spans="11:19" x14ac:dyDescent="0.35">
      <c r="K2720" s="7" t="s">
        <v>10771</v>
      </c>
      <c r="L2720" t="s">
        <v>10772</v>
      </c>
      <c r="M2720" t="s">
        <v>10</v>
      </c>
      <c r="N2720" t="s">
        <v>10771</v>
      </c>
      <c r="Q2720" t="s">
        <v>42</v>
      </c>
      <c r="R2720" t="b">
        <v>1</v>
      </c>
      <c r="S2720" s="2">
        <v>41827</v>
      </c>
    </row>
    <row r="2721" spans="11:22" x14ac:dyDescent="0.35">
      <c r="K2721" s="7" t="s">
        <v>10738</v>
      </c>
      <c r="L2721" t="s">
        <v>242</v>
      </c>
      <c r="M2721" t="s">
        <v>10</v>
      </c>
      <c r="N2721" t="s">
        <v>10738</v>
      </c>
      <c r="Q2721" t="s">
        <v>42</v>
      </c>
      <c r="R2721" t="b">
        <v>1</v>
      </c>
      <c r="S2721" s="2">
        <v>41827</v>
      </c>
    </row>
    <row r="2722" spans="11:22" x14ac:dyDescent="0.35">
      <c r="K2722" s="7" t="s">
        <v>10777</v>
      </c>
      <c r="L2722" t="s">
        <v>10778</v>
      </c>
      <c r="M2722" t="s">
        <v>10</v>
      </c>
      <c r="N2722" t="s">
        <v>10777</v>
      </c>
      <c r="Q2722" t="s">
        <v>42</v>
      </c>
      <c r="R2722" t="b">
        <v>1</v>
      </c>
      <c r="S2722" s="2">
        <v>41827</v>
      </c>
    </row>
    <row r="2723" spans="11:22" x14ac:dyDescent="0.35">
      <c r="K2723" s="7" t="s">
        <v>10767</v>
      </c>
      <c r="L2723" t="s">
        <v>10768</v>
      </c>
      <c r="M2723" t="s">
        <v>10</v>
      </c>
      <c r="N2723" t="s">
        <v>10767</v>
      </c>
      <c r="Q2723" t="s">
        <v>42</v>
      </c>
      <c r="R2723" t="b">
        <v>1</v>
      </c>
      <c r="S2723" s="2">
        <v>41827</v>
      </c>
    </row>
    <row r="2724" spans="11:22" x14ac:dyDescent="0.35">
      <c r="K2724" s="8" t="s">
        <v>10779</v>
      </c>
      <c r="L2724" t="s">
        <v>10780</v>
      </c>
      <c r="M2724" t="s">
        <v>10</v>
      </c>
      <c r="N2724" t="s">
        <v>10779</v>
      </c>
      <c r="Q2724" t="s">
        <v>42</v>
      </c>
      <c r="R2724" t="b">
        <v>1</v>
      </c>
      <c r="S2724" s="2">
        <v>41827</v>
      </c>
      <c r="V2724" s="2">
        <v>42566</v>
      </c>
    </row>
    <row r="2725" spans="11:22" x14ac:dyDescent="0.35">
      <c r="K2725" s="7" t="s">
        <v>10791</v>
      </c>
      <c r="L2725" t="s">
        <v>308</v>
      </c>
      <c r="M2725" t="s">
        <v>10</v>
      </c>
      <c r="N2725" t="s">
        <v>10791</v>
      </c>
      <c r="Q2725" t="s">
        <v>42</v>
      </c>
      <c r="R2725" t="b">
        <v>1</v>
      </c>
      <c r="S2725" s="2">
        <v>41827</v>
      </c>
    </row>
    <row r="2726" spans="11:22" x14ac:dyDescent="0.35">
      <c r="K2726" s="7" t="s">
        <v>10781</v>
      </c>
      <c r="L2726" t="s">
        <v>10782</v>
      </c>
      <c r="M2726" t="s">
        <v>10</v>
      </c>
      <c r="N2726" t="s">
        <v>10781</v>
      </c>
      <c r="Q2726" t="s">
        <v>42</v>
      </c>
      <c r="R2726" t="b">
        <v>1</v>
      </c>
      <c r="S2726" s="2">
        <v>41827</v>
      </c>
    </row>
    <row r="2727" spans="11:22" x14ac:dyDescent="0.35">
      <c r="K2727" s="7" t="s">
        <v>10769</v>
      </c>
      <c r="L2727" t="s">
        <v>10770</v>
      </c>
      <c r="M2727" t="s">
        <v>10</v>
      </c>
      <c r="N2727" t="s">
        <v>10769</v>
      </c>
      <c r="Q2727" t="s">
        <v>42</v>
      </c>
      <c r="R2727" t="b">
        <v>1</v>
      </c>
      <c r="S2727" s="2">
        <v>41827</v>
      </c>
    </row>
    <row r="2728" spans="11:22" x14ac:dyDescent="0.35">
      <c r="K2728" s="7" t="s">
        <v>10787</v>
      </c>
      <c r="L2728" t="s">
        <v>10788</v>
      </c>
      <c r="M2728" t="s">
        <v>10</v>
      </c>
      <c r="N2728" t="s">
        <v>10787</v>
      </c>
      <c r="Q2728" t="s">
        <v>42</v>
      </c>
      <c r="R2728" t="b">
        <v>1</v>
      </c>
      <c r="S2728" s="2">
        <v>41827</v>
      </c>
    </row>
    <row r="2729" spans="11:22" x14ac:dyDescent="0.35">
      <c r="K2729" s="7" t="s">
        <v>10796</v>
      </c>
      <c r="L2729" t="s">
        <v>10797</v>
      </c>
      <c r="M2729" t="s">
        <v>10</v>
      </c>
      <c r="N2729" t="s">
        <v>10796</v>
      </c>
      <c r="Q2729" t="s">
        <v>42</v>
      </c>
      <c r="R2729" t="b">
        <v>1</v>
      </c>
      <c r="S2729" s="2">
        <v>41827</v>
      </c>
    </row>
    <row r="2730" spans="11:22" x14ac:dyDescent="0.35">
      <c r="K2730" s="7" t="s">
        <v>10794</v>
      </c>
      <c r="L2730" t="s">
        <v>10795</v>
      </c>
      <c r="M2730" t="s">
        <v>10</v>
      </c>
      <c r="N2730" t="s">
        <v>10794</v>
      </c>
      <c r="Q2730" t="s">
        <v>42</v>
      </c>
      <c r="R2730" t="b">
        <v>1</v>
      </c>
      <c r="S2730" s="2">
        <v>41827</v>
      </c>
    </row>
    <row r="2731" spans="11:22" x14ac:dyDescent="0.35">
      <c r="K2731" s="7" t="s">
        <v>10775</v>
      </c>
      <c r="L2731" t="s">
        <v>10776</v>
      </c>
      <c r="M2731" t="s">
        <v>10</v>
      </c>
      <c r="N2731" t="s">
        <v>10775</v>
      </c>
      <c r="Q2731" t="s">
        <v>42</v>
      </c>
      <c r="R2731" t="b">
        <v>1</v>
      </c>
      <c r="S2731" s="2">
        <v>41827</v>
      </c>
    </row>
    <row r="2732" spans="11:22" x14ac:dyDescent="0.35">
      <c r="K2732" s="7" t="s">
        <v>10785</v>
      </c>
      <c r="L2732" t="s">
        <v>10786</v>
      </c>
      <c r="M2732" t="s">
        <v>10</v>
      </c>
      <c r="N2732" t="s">
        <v>10785</v>
      </c>
      <c r="Q2732" t="s">
        <v>42</v>
      </c>
      <c r="R2732" t="b">
        <v>1</v>
      </c>
      <c r="S2732" s="2">
        <v>41827</v>
      </c>
    </row>
    <row r="2733" spans="11:22" x14ac:dyDescent="0.35">
      <c r="K2733" s="7" t="s">
        <v>10798</v>
      </c>
      <c r="L2733" t="s">
        <v>10799</v>
      </c>
      <c r="M2733" t="s">
        <v>10</v>
      </c>
      <c r="N2733" t="s">
        <v>10798</v>
      </c>
      <c r="Q2733" t="s">
        <v>42</v>
      </c>
      <c r="R2733" t="b">
        <v>1</v>
      </c>
      <c r="S2733" s="2">
        <v>41827</v>
      </c>
    </row>
    <row r="2734" spans="11:22" x14ac:dyDescent="0.35">
      <c r="K2734" s="7" t="s">
        <v>10800</v>
      </c>
      <c r="L2734" t="s">
        <v>10801</v>
      </c>
      <c r="M2734" t="s">
        <v>10</v>
      </c>
      <c r="N2734" t="s">
        <v>10800</v>
      </c>
      <c r="Q2734" t="s">
        <v>42</v>
      </c>
      <c r="R2734" t="b">
        <v>1</v>
      </c>
      <c r="S2734" s="2">
        <v>41827</v>
      </c>
    </row>
    <row r="2735" spans="11:22" x14ac:dyDescent="0.35">
      <c r="K2735" s="7" t="s">
        <v>10810</v>
      </c>
      <c r="L2735" t="s">
        <v>10811</v>
      </c>
      <c r="M2735" t="s">
        <v>10</v>
      </c>
      <c r="N2735" t="s">
        <v>10810</v>
      </c>
      <c r="Q2735" t="s">
        <v>42</v>
      </c>
      <c r="R2735" t="b">
        <v>1</v>
      </c>
      <c r="S2735" s="2">
        <v>41827</v>
      </c>
    </row>
    <row r="2736" spans="11:22" x14ac:dyDescent="0.35">
      <c r="K2736" s="7" t="s">
        <v>10804</v>
      </c>
      <c r="L2736" t="s">
        <v>10805</v>
      </c>
      <c r="M2736" t="s">
        <v>10</v>
      </c>
      <c r="N2736" t="s">
        <v>10804</v>
      </c>
      <c r="Q2736" t="s">
        <v>42</v>
      </c>
      <c r="R2736" t="b">
        <v>1</v>
      </c>
      <c r="S2736" s="2">
        <v>41827</v>
      </c>
    </row>
    <row r="2737" spans="11:19" x14ac:dyDescent="0.35">
      <c r="K2737" s="7" t="s">
        <v>11006</v>
      </c>
      <c r="L2737" t="s">
        <v>11007</v>
      </c>
      <c r="M2737" t="s">
        <v>10</v>
      </c>
      <c r="N2737" t="s">
        <v>11006</v>
      </c>
      <c r="Q2737" t="s">
        <v>42</v>
      </c>
      <c r="R2737" t="b">
        <v>1</v>
      </c>
      <c r="S2737" s="2">
        <v>41827</v>
      </c>
    </row>
    <row r="2738" spans="11:19" x14ac:dyDescent="0.35">
      <c r="K2738" s="7" t="s">
        <v>10806</v>
      </c>
      <c r="L2738" t="s">
        <v>10807</v>
      </c>
      <c r="M2738" t="s">
        <v>10</v>
      </c>
      <c r="N2738" t="s">
        <v>10806</v>
      </c>
      <c r="Q2738" t="s">
        <v>42</v>
      </c>
      <c r="R2738" t="b">
        <v>1</v>
      </c>
      <c r="S2738" s="2">
        <v>41827</v>
      </c>
    </row>
    <row r="2739" spans="11:19" x14ac:dyDescent="0.35">
      <c r="K2739" s="7" t="s">
        <v>10802</v>
      </c>
      <c r="L2739" t="s">
        <v>10803</v>
      </c>
      <c r="M2739" t="s">
        <v>10</v>
      </c>
      <c r="N2739" t="s">
        <v>10802</v>
      </c>
      <c r="Q2739" t="s">
        <v>42</v>
      </c>
      <c r="R2739" t="b">
        <v>1</v>
      </c>
      <c r="S2739" s="2">
        <v>41827</v>
      </c>
    </row>
    <row r="2740" spans="11:19" x14ac:dyDescent="0.35">
      <c r="K2740" s="7" t="s">
        <v>10812</v>
      </c>
      <c r="L2740" t="s">
        <v>10813</v>
      </c>
      <c r="M2740" t="s">
        <v>10</v>
      </c>
      <c r="N2740" t="s">
        <v>10812</v>
      </c>
      <c r="Q2740" t="s">
        <v>42</v>
      </c>
      <c r="R2740" t="b">
        <v>1</v>
      </c>
      <c r="S2740" s="2">
        <v>41827</v>
      </c>
    </row>
    <row r="2741" spans="11:19" x14ac:dyDescent="0.35">
      <c r="K2741" s="7" t="s">
        <v>10825</v>
      </c>
      <c r="L2741" t="s">
        <v>346</v>
      </c>
      <c r="M2741" t="s">
        <v>10</v>
      </c>
      <c r="N2741" t="s">
        <v>10825</v>
      </c>
      <c r="Q2741" t="s">
        <v>42</v>
      </c>
      <c r="R2741" t="b">
        <v>1</v>
      </c>
      <c r="S2741" s="2">
        <v>41827</v>
      </c>
    </row>
    <row r="2742" spans="11:19" x14ac:dyDescent="0.35">
      <c r="K2742" s="7" t="s">
        <v>10820</v>
      </c>
      <c r="L2742" t="s">
        <v>338</v>
      </c>
      <c r="M2742" t="s">
        <v>10</v>
      </c>
      <c r="N2742" t="s">
        <v>10820</v>
      </c>
      <c r="Q2742" t="s">
        <v>42</v>
      </c>
      <c r="R2742" t="b">
        <v>1</v>
      </c>
      <c r="S2742" s="2">
        <v>41827</v>
      </c>
    </row>
    <row r="2743" spans="11:19" x14ac:dyDescent="0.35">
      <c r="K2743" s="7" t="s">
        <v>10814</v>
      </c>
      <c r="L2743" t="s">
        <v>86</v>
      </c>
      <c r="M2743" t="s">
        <v>10</v>
      </c>
      <c r="N2743" t="s">
        <v>10814</v>
      </c>
      <c r="Q2743" t="s">
        <v>42</v>
      </c>
      <c r="R2743" t="b">
        <v>1</v>
      </c>
      <c r="S2743" s="2">
        <v>41827</v>
      </c>
    </row>
    <row r="2744" spans="11:19" x14ac:dyDescent="0.35">
      <c r="K2744" s="7" t="s">
        <v>10824</v>
      </c>
      <c r="L2744" t="s">
        <v>344</v>
      </c>
      <c r="M2744" t="s">
        <v>10</v>
      </c>
      <c r="N2744" t="s">
        <v>10824</v>
      </c>
      <c r="Q2744" t="s">
        <v>42</v>
      </c>
      <c r="R2744" t="b">
        <v>1</v>
      </c>
      <c r="S2744" s="2">
        <v>41827</v>
      </c>
    </row>
    <row r="2745" spans="11:19" x14ac:dyDescent="0.35">
      <c r="K2745" s="7" t="s">
        <v>10822</v>
      </c>
      <c r="L2745" t="s">
        <v>10823</v>
      </c>
      <c r="M2745" t="s">
        <v>10</v>
      </c>
      <c r="N2745" t="s">
        <v>10822</v>
      </c>
      <c r="Q2745" t="s">
        <v>42</v>
      </c>
      <c r="R2745" t="b">
        <v>1</v>
      </c>
      <c r="S2745" s="2">
        <v>41827</v>
      </c>
    </row>
    <row r="2746" spans="11:19" x14ac:dyDescent="0.35">
      <c r="K2746" s="7" t="s">
        <v>10815</v>
      </c>
      <c r="L2746" t="s">
        <v>10816</v>
      </c>
      <c r="M2746" t="s">
        <v>10</v>
      </c>
      <c r="N2746" t="s">
        <v>10815</v>
      </c>
      <c r="Q2746" t="s">
        <v>42</v>
      </c>
      <c r="R2746" t="b">
        <v>1</v>
      </c>
      <c r="S2746" s="2">
        <v>41827</v>
      </c>
    </row>
    <row r="2747" spans="11:19" x14ac:dyDescent="0.35">
      <c r="K2747" s="7" t="s">
        <v>10818</v>
      </c>
      <c r="L2747" t="s">
        <v>10819</v>
      </c>
      <c r="M2747" t="s">
        <v>10</v>
      </c>
      <c r="N2747" t="s">
        <v>10818</v>
      </c>
      <c r="Q2747" t="s">
        <v>42</v>
      </c>
      <c r="R2747" t="b">
        <v>1</v>
      </c>
      <c r="S2747" s="2">
        <v>41827</v>
      </c>
    </row>
    <row r="2748" spans="11:19" x14ac:dyDescent="0.35">
      <c r="K2748" s="7" t="s">
        <v>10817</v>
      </c>
      <c r="L2748" t="s">
        <v>336</v>
      </c>
      <c r="M2748" t="s">
        <v>10</v>
      </c>
      <c r="N2748" t="s">
        <v>10817</v>
      </c>
      <c r="Q2748" t="s">
        <v>42</v>
      </c>
      <c r="R2748" t="b">
        <v>1</v>
      </c>
      <c r="S2748" s="2">
        <v>41827</v>
      </c>
    </row>
    <row r="2749" spans="11:19" x14ac:dyDescent="0.35">
      <c r="K2749" s="7" t="s">
        <v>10826</v>
      </c>
      <c r="L2749" t="s">
        <v>347</v>
      </c>
      <c r="M2749" t="s">
        <v>10</v>
      </c>
      <c r="N2749" t="s">
        <v>10826</v>
      </c>
      <c r="Q2749" t="s">
        <v>42</v>
      </c>
      <c r="R2749" t="b">
        <v>1</v>
      </c>
      <c r="S2749" s="2">
        <v>41827</v>
      </c>
    </row>
    <row r="2750" spans="11:19" x14ac:dyDescent="0.35">
      <c r="K2750" s="7" t="s">
        <v>10829</v>
      </c>
      <c r="L2750" t="s">
        <v>10830</v>
      </c>
      <c r="M2750" t="s">
        <v>10</v>
      </c>
      <c r="N2750" t="s">
        <v>10829</v>
      </c>
      <c r="Q2750" t="s">
        <v>42</v>
      </c>
      <c r="R2750" t="b">
        <v>1</v>
      </c>
      <c r="S2750" s="2">
        <v>41827</v>
      </c>
    </row>
    <row r="2751" spans="11:19" x14ac:dyDescent="0.35">
      <c r="K2751" s="7" t="s">
        <v>10833</v>
      </c>
      <c r="L2751" t="s">
        <v>10834</v>
      </c>
      <c r="M2751" t="s">
        <v>10</v>
      </c>
      <c r="N2751" t="s">
        <v>10833</v>
      </c>
      <c r="Q2751" t="s">
        <v>42</v>
      </c>
      <c r="R2751" t="b">
        <v>1</v>
      </c>
      <c r="S2751" s="2">
        <v>41827</v>
      </c>
    </row>
    <row r="2752" spans="11:19" x14ac:dyDescent="0.35">
      <c r="K2752" s="7" t="s">
        <v>10827</v>
      </c>
      <c r="L2752" t="s">
        <v>10828</v>
      </c>
      <c r="M2752" t="s">
        <v>10</v>
      </c>
      <c r="N2752" t="s">
        <v>10827</v>
      </c>
      <c r="Q2752" t="s">
        <v>42</v>
      </c>
      <c r="R2752" t="b">
        <v>1</v>
      </c>
      <c r="S2752" s="2">
        <v>41827</v>
      </c>
    </row>
    <row r="2753" spans="11:19" x14ac:dyDescent="0.35">
      <c r="K2753" s="7" t="s">
        <v>10831</v>
      </c>
      <c r="L2753" t="s">
        <v>10832</v>
      </c>
      <c r="M2753" t="s">
        <v>10</v>
      </c>
      <c r="N2753" t="s">
        <v>10831</v>
      </c>
      <c r="Q2753" t="s">
        <v>42</v>
      </c>
      <c r="R2753" t="b">
        <v>1</v>
      </c>
      <c r="S2753" s="2">
        <v>41827</v>
      </c>
    </row>
    <row r="2754" spans="11:19" x14ac:dyDescent="0.35">
      <c r="K2754" s="7" t="s">
        <v>10855</v>
      </c>
      <c r="L2754" t="s">
        <v>10856</v>
      </c>
      <c r="M2754" t="s">
        <v>10</v>
      </c>
      <c r="N2754" t="s">
        <v>10855</v>
      </c>
      <c r="Q2754" t="s">
        <v>42</v>
      </c>
      <c r="R2754" t="b">
        <v>1</v>
      </c>
      <c r="S2754" s="2">
        <v>41827</v>
      </c>
    </row>
    <row r="2755" spans="11:19" x14ac:dyDescent="0.35">
      <c r="K2755" s="7" t="s">
        <v>10835</v>
      </c>
      <c r="L2755" t="s">
        <v>10836</v>
      </c>
      <c r="M2755" t="s">
        <v>10</v>
      </c>
      <c r="N2755" t="s">
        <v>10835</v>
      </c>
      <c r="Q2755" t="s">
        <v>42</v>
      </c>
      <c r="R2755" t="b">
        <v>1</v>
      </c>
      <c r="S2755" s="2">
        <v>41827</v>
      </c>
    </row>
    <row r="2756" spans="11:19" x14ac:dyDescent="0.35">
      <c r="K2756" s="7" t="s">
        <v>10841</v>
      </c>
      <c r="L2756" t="s">
        <v>10842</v>
      </c>
      <c r="M2756" t="s">
        <v>10</v>
      </c>
      <c r="N2756" t="s">
        <v>10841</v>
      </c>
      <c r="Q2756" t="s">
        <v>42</v>
      </c>
      <c r="R2756" t="b">
        <v>1</v>
      </c>
      <c r="S2756" s="2">
        <v>41827</v>
      </c>
    </row>
    <row r="2757" spans="11:19" x14ac:dyDescent="0.35">
      <c r="K2757" s="7" t="s">
        <v>10847</v>
      </c>
      <c r="L2757" t="s">
        <v>10848</v>
      </c>
      <c r="M2757" t="s">
        <v>10</v>
      </c>
      <c r="N2757" t="s">
        <v>10847</v>
      </c>
      <c r="Q2757" t="s">
        <v>42</v>
      </c>
      <c r="R2757" t="b">
        <v>1</v>
      </c>
      <c r="S2757" s="2">
        <v>41827</v>
      </c>
    </row>
    <row r="2758" spans="11:19" x14ac:dyDescent="0.35">
      <c r="K2758" s="7" t="s">
        <v>10849</v>
      </c>
      <c r="L2758" t="s">
        <v>10850</v>
      </c>
      <c r="M2758" t="s">
        <v>10</v>
      </c>
      <c r="N2758" t="s">
        <v>10849</v>
      </c>
      <c r="Q2758" t="s">
        <v>42</v>
      </c>
      <c r="R2758" t="b">
        <v>1</v>
      </c>
      <c r="S2758" s="2">
        <v>41827</v>
      </c>
    </row>
    <row r="2759" spans="11:19" x14ac:dyDescent="0.35">
      <c r="K2759" s="7" t="s">
        <v>11021</v>
      </c>
      <c r="L2759" t="s">
        <v>685</v>
      </c>
      <c r="M2759" t="s">
        <v>10</v>
      </c>
      <c r="N2759" t="s">
        <v>11021</v>
      </c>
      <c r="Q2759" t="s">
        <v>42</v>
      </c>
      <c r="R2759" t="b">
        <v>1</v>
      </c>
      <c r="S2759" s="2">
        <v>42931</v>
      </c>
    </row>
    <row r="2760" spans="11:19" x14ac:dyDescent="0.35">
      <c r="K2760" s="7" t="s">
        <v>10851</v>
      </c>
      <c r="L2760" t="s">
        <v>10852</v>
      </c>
      <c r="M2760" t="s">
        <v>10</v>
      </c>
      <c r="N2760" t="s">
        <v>10851</v>
      </c>
      <c r="Q2760" t="s">
        <v>42</v>
      </c>
      <c r="R2760" t="b">
        <v>1</v>
      </c>
      <c r="S2760" s="2">
        <v>41827</v>
      </c>
    </row>
    <row r="2761" spans="11:19" x14ac:dyDescent="0.35">
      <c r="K2761" s="7" t="s">
        <v>10837</v>
      </c>
      <c r="L2761" t="s">
        <v>10838</v>
      </c>
      <c r="M2761" t="s">
        <v>10</v>
      </c>
      <c r="N2761" t="s">
        <v>10837</v>
      </c>
      <c r="Q2761" t="s">
        <v>42</v>
      </c>
      <c r="R2761" t="b">
        <v>1</v>
      </c>
      <c r="S2761" s="2">
        <v>41827</v>
      </c>
    </row>
    <row r="2762" spans="11:19" x14ac:dyDescent="0.35">
      <c r="K2762" s="7" t="s">
        <v>10857</v>
      </c>
      <c r="L2762" t="s">
        <v>88</v>
      </c>
      <c r="M2762" t="s">
        <v>10</v>
      </c>
      <c r="N2762" t="s">
        <v>10857</v>
      </c>
      <c r="Q2762" t="s">
        <v>42</v>
      </c>
      <c r="R2762" t="b">
        <v>1</v>
      </c>
      <c r="S2762" s="2">
        <v>41827</v>
      </c>
    </row>
    <row r="2763" spans="11:19" x14ac:dyDescent="0.35">
      <c r="K2763" s="7" t="s">
        <v>10868</v>
      </c>
      <c r="L2763" t="s">
        <v>389</v>
      </c>
      <c r="M2763" t="s">
        <v>10</v>
      </c>
      <c r="N2763" t="s">
        <v>10868</v>
      </c>
      <c r="Q2763" t="s">
        <v>42</v>
      </c>
      <c r="R2763" t="b">
        <v>1</v>
      </c>
      <c r="S2763" s="2">
        <v>41827</v>
      </c>
    </row>
    <row r="2764" spans="11:19" x14ac:dyDescent="0.35">
      <c r="K2764" s="7" t="s">
        <v>10858</v>
      </c>
      <c r="L2764" t="s">
        <v>90</v>
      </c>
      <c r="M2764" t="s">
        <v>10</v>
      </c>
      <c r="N2764" t="s">
        <v>10858</v>
      </c>
      <c r="Q2764" t="s">
        <v>42</v>
      </c>
      <c r="R2764" t="b">
        <v>1</v>
      </c>
      <c r="S2764" s="2">
        <v>41827</v>
      </c>
    </row>
    <row r="2765" spans="11:19" x14ac:dyDescent="0.35">
      <c r="K2765" s="7" t="s">
        <v>10864</v>
      </c>
      <c r="L2765" t="s">
        <v>386</v>
      </c>
      <c r="M2765" t="s">
        <v>10</v>
      </c>
      <c r="N2765" t="s">
        <v>10864</v>
      </c>
      <c r="Q2765" t="s">
        <v>42</v>
      </c>
      <c r="R2765" t="b">
        <v>1</v>
      </c>
      <c r="S2765" s="2">
        <v>41827</v>
      </c>
    </row>
    <row r="2766" spans="11:19" x14ac:dyDescent="0.35">
      <c r="K2766" s="7" t="s">
        <v>10863</v>
      </c>
      <c r="L2766" t="s">
        <v>384</v>
      </c>
      <c r="M2766" t="s">
        <v>10</v>
      </c>
      <c r="N2766" t="s">
        <v>10863</v>
      </c>
      <c r="Q2766" t="s">
        <v>42</v>
      </c>
      <c r="R2766" t="b">
        <v>1</v>
      </c>
      <c r="S2766" s="2">
        <v>41827</v>
      </c>
    </row>
    <row r="2767" spans="11:19" x14ac:dyDescent="0.35">
      <c r="K2767" s="7" t="s">
        <v>10869</v>
      </c>
      <c r="L2767" t="s">
        <v>395</v>
      </c>
      <c r="M2767" t="s">
        <v>10</v>
      </c>
      <c r="N2767" t="s">
        <v>10869</v>
      </c>
      <c r="Q2767" t="s">
        <v>42</v>
      </c>
      <c r="R2767" t="b">
        <v>1</v>
      </c>
      <c r="S2767" s="2">
        <v>41827</v>
      </c>
    </row>
    <row r="2768" spans="11:19" x14ac:dyDescent="0.35">
      <c r="K2768" s="7" t="s">
        <v>10860</v>
      </c>
      <c r="L2768" t="s">
        <v>372</v>
      </c>
      <c r="M2768" t="s">
        <v>10</v>
      </c>
      <c r="N2768" t="s">
        <v>10860</v>
      </c>
      <c r="Q2768" t="s">
        <v>42</v>
      </c>
      <c r="R2768" t="b">
        <v>1</v>
      </c>
      <c r="S2768" s="2">
        <v>41827</v>
      </c>
    </row>
    <row r="2769" spans="11:22" x14ac:dyDescent="0.35">
      <c r="K2769" s="7" t="s">
        <v>10865</v>
      </c>
      <c r="L2769" t="s">
        <v>92</v>
      </c>
      <c r="M2769" t="s">
        <v>10</v>
      </c>
      <c r="N2769" t="s">
        <v>10865</v>
      </c>
      <c r="Q2769" t="s">
        <v>42</v>
      </c>
      <c r="R2769" t="b">
        <v>1</v>
      </c>
      <c r="S2769" s="2">
        <v>41827</v>
      </c>
    </row>
    <row r="2770" spans="11:22" x14ac:dyDescent="0.35">
      <c r="K2770" s="7" t="s">
        <v>10866</v>
      </c>
      <c r="L2770" t="s">
        <v>10867</v>
      </c>
      <c r="M2770" t="s">
        <v>10</v>
      </c>
      <c r="N2770" t="s">
        <v>10866</v>
      </c>
      <c r="Q2770" t="s">
        <v>42</v>
      </c>
      <c r="R2770" t="b">
        <v>1</v>
      </c>
      <c r="S2770" s="2">
        <v>41827</v>
      </c>
    </row>
    <row r="2771" spans="11:22" x14ac:dyDescent="0.35">
      <c r="K2771" s="7" t="s">
        <v>10889</v>
      </c>
      <c r="L2771" t="s">
        <v>10890</v>
      </c>
      <c r="M2771" t="s">
        <v>10</v>
      </c>
      <c r="N2771" t="s">
        <v>10889</v>
      </c>
      <c r="Q2771" t="s">
        <v>42</v>
      </c>
      <c r="R2771" t="b">
        <v>1</v>
      </c>
      <c r="S2771" s="2">
        <v>41827</v>
      </c>
    </row>
    <row r="2772" spans="11:22" x14ac:dyDescent="0.35">
      <c r="K2772" s="7" t="s">
        <v>10882</v>
      </c>
      <c r="L2772" t="s">
        <v>10883</v>
      </c>
      <c r="M2772" t="s">
        <v>10</v>
      </c>
      <c r="N2772" t="s">
        <v>10882</v>
      </c>
      <c r="Q2772" t="s">
        <v>42</v>
      </c>
      <c r="R2772" t="b">
        <v>1</v>
      </c>
      <c r="S2772" s="2">
        <v>41827</v>
      </c>
      <c r="V2772" s="2">
        <v>44392</v>
      </c>
    </row>
    <row r="2773" spans="11:22" x14ac:dyDescent="0.35">
      <c r="K2773" s="7" t="s">
        <v>10878</v>
      </c>
      <c r="L2773" t="s">
        <v>10879</v>
      </c>
      <c r="M2773" t="s">
        <v>10</v>
      </c>
      <c r="N2773" t="s">
        <v>10878</v>
      </c>
      <c r="Q2773" t="s">
        <v>42</v>
      </c>
      <c r="R2773" t="b">
        <v>1</v>
      </c>
      <c r="S2773" s="2">
        <v>41827</v>
      </c>
    </row>
    <row r="2774" spans="11:22" x14ac:dyDescent="0.35">
      <c r="K2774" s="7" t="s">
        <v>10902</v>
      </c>
      <c r="L2774" t="s">
        <v>10903</v>
      </c>
      <c r="M2774" t="s">
        <v>10</v>
      </c>
      <c r="N2774" t="s">
        <v>10902</v>
      </c>
      <c r="Q2774" t="s">
        <v>42</v>
      </c>
      <c r="R2774" t="b">
        <v>1</v>
      </c>
      <c r="S2774" s="2">
        <v>41827</v>
      </c>
    </row>
    <row r="2775" spans="11:22" x14ac:dyDescent="0.35">
      <c r="K2775" s="7" t="s">
        <v>10905</v>
      </c>
      <c r="L2775" t="s">
        <v>10906</v>
      </c>
      <c r="M2775" t="s">
        <v>10</v>
      </c>
      <c r="N2775" t="s">
        <v>10905</v>
      </c>
      <c r="Q2775" t="s">
        <v>42</v>
      </c>
      <c r="R2775" t="b">
        <v>1</v>
      </c>
      <c r="S2775" s="2">
        <v>41827</v>
      </c>
    </row>
    <row r="2776" spans="11:22" x14ac:dyDescent="0.35">
      <c r="K2776" s="7" t="s">
        <v>10900</v>
      </c>
      <c r="L2776" t="s">
        <v>10901</v>
      </c>
      <c r="M2776" t="s">
        <v>10</v>
      </c>
      <c r="N2776" t="s">
        <v>10900</v>
      </c>
      <c r="Q2776" t="s">
        <v>42</v>
      </c>
      <c r="R2776" t="b">
        <v>1</v>
      </c>
      <c r="S2776" s="2">
        <v>41827</v>
      </c>
    </row>
    <row r="2777" spans="11:22" x14ac:dyDescent="0.35">
      <c r="K2777" s="7" t="s">
        <v>10884</v>
      </c>
      <c r="L2777" t="s">
        <v>10885</v>
      </c>
      <c r="M2777" t="s">
        <v>10</v>
      </c>
      <c r="N2777" t="s">
        <v>10884</v>
      </c>
      <c r="Q2777" t="s">
        <v>42</v>
      </c>
      <c r="R2777" t="b">
        <v>1</v>
      </c>
      <c r="S2777" s="2">
        <v>41827</v>
      </c>
    </row>
    <row r="2778" spans="11:22" x14ac:dyDescent="0.35">
      <c r="K2778" s="7" t="s">
        <v>10897</v>
      </c>
      <c r="L2778" t="s">
        <v>407</v>
      </c>
      <c r="M2778" t="s">
        <v>10</v>
      </c>
      <c r="N2778" t="s">
        <v>10897</v>
      </c>
      <c r="Q2778" t="s">
        <v>42</v>
      </c>
      <c r="R2778" t="b">
        <v>1</v>
      </c>
      <c r="S2778" s="2">
        <v>41827</v>
      </c>
    </row>
    <row r="2779" spans="11:22" x14ac:dyDescent="0.35">
      <c r="K2779" s="7" t="s">
        <v>10880</v>
      </c>
      <c r="L2779" t="s">
        <v>10881</v>
      </c>
      <c r="M2779" t="s">
        <v>10</v>
      </c>
      <c r="N2779" t="s">
        <v>10880</v>
      </c>
      <c r="Q2779" t="s">
        <v>42</v>
      </c>
      <c r="R2779" t="b">
        <v>1</v>
      </c>
      <c r="S2779" s="2">
        <v>41827</v>
      </c>
    </row>
    <row r="2780" spans="11:22" x14ac:dyDescent="0.35">
      <c r="K2780" s="7" t="s">
        <v>10892</v>
      </c>
      <c r="L2780" t="s">
        <v>10893</v>
      </c>
      <c r="M2780" t="s">
        <v>10</v>
      </c>
      <c r="N2780" t="s">
        <v>10892</v>
      </c>
      <c r="Q2780" t="s">
        <v>42</v>
      </c>
      <c r="R2780" t="b">
        <v>1</v>
      </c>
      <c r="S2780" s="2">
        <v>41827</v>
      </c>
    </row>
    <row r="2781" spans="11:22" x14ac:dyDescent="0.35">
      <c r="K2781" s="7" t="s">
        <v>10894</v>
      </c>
      <c r="L2781" t="s">
        <v>10895</v>
      </c>
      <c r="M2781" t="s">
        <v>10</v>
      </c>
      <c r="N2781" t="s">
        <v>10894</v>
      </c>
      <c r="Q2781" t="s">
        <v>42</v>
      </c>
      <c r="R2781" t="b">
        <v>1</v>
      </c>
      <c r="S2781" s="2">
        <v>41827</v>
      </c>
    </row>
    <row r="2782" spans="11:22" x14ac:dyDescent="0.35">
      <c r="K2782" s="7" t="s">
        <v>10898</v>
      </c>
      <c r="L2782" t="s">
        <v>10899</v>
      </c>
      <c r="M2782" t="s">
        <v>10</v>
      </c>
      <c r="N2782" t="s">
        <v>10898</v>
      </c>
      <c r="Q2782" t="s">
        <v>42</v>
      </c>
      <c r="R2782" t="b">
        <v>1</v>
      </c>
      <c r="S2782" s="2">
        <v>41827</v>
      </c>
    </row>
    <row r="2783" spans="11:22" x14ac:dyDescent="0.35">
      <c r="K2783" s="7" t="s">
        <v>11023</v>
      </c>
      <c r="L2783" t="s">
        <v>749</v>
      </c>
      <c r="M2783" t="s">
        <v>10</v>
      </c>
      <c r="N2783" t="s">
        <v>11023</v>
      </c>
      <c r="Q2783" t="s">
        <v>42</v>
      </c>
      <c r="R2783" t="b">
        <v>1</v>
      </c>
      <c r="S2783" s="2">
        <v>41827</v>
      </c>
    </row>
    <row r="2784" spans="11:22" x14ac:dyDescent="0.35">
      <c r="K2784" s="7" t="s">
        <v>10904</v>
      </c>
      <c r="L2784" t="s">
        <v>409</v>
      </c>
      <c r="M2784" t="s">
        <v>10</v>
      </c>
      <c r="N2784" t="s">
        <v>10904</v>
      </c>
      <c r="Q2784" t="s">
        <v>42</v>
      </c>
      <c r="R2784" t="b">
        <v>1</v>
      </c>
      <c r="S2784" s="2">
        <v>41827</v>
      </c>
    </row>
    <row r="2785" spans="11:19" x14ac:dyDescent="0.35">
      <c r="K2785" s="7" t="s">
        <v>10762</v>
      </c>
      <c r="L2785" t="s">
        <v>296</v>
      </c>
      <c r="M2785" t="s">
        <v>10</v>
      </c>
      <c r="N2785" t="s">
        <v>10762</v>
      </c>
      <c r="Q2785" t="s">
        <v>42</v>
      </c>
      <c r="R2785" t="b">
        <v>1</v>
      </c>
      <c r="S2785" s="2">
        <v>41827</v>
      </c>
    </row>
    <row r="2786" spans="11:19" x14ac:dyDescent="0.35">
      <c r="K2786" s="7" t="s">
        <v>10873</v>
      </c>
      <c r="L2786" t="s">
        <v>10874</v>
      </c>
      <c r="M2786" t="s">
        <v>10</v>
      </c>
      <c r="N2786" t="s">
        <v>10873</v>
      </c>
      <c r="Q2786" t="s">
        <v>42</v>
      </c>
      <c r="R2786" t="b">
        <v>1</v>
      </c>
      <c r="S2786" s="2">
        <v>41827</v>
      </c>
    </row>
    <row r="2787" spans="11:19" x14ac:dyDescent="0.35">
      <c r="K2787" s="7" t="s">
        <v>10872</v>
      </c>
      <c r="L2787" t="s">
        <v>94</v>
      </c>
      <c r="M2787" t="s">
        <v>10</v>
      </c>
      <c r="N2787" t="s">
        <v>10872</v>
      </c>
      <c r="Q2787" t="s">
        <v>42</v>
      </c>
      <c r="R2787" t="b">
        <v>1</v>
      </c>
      <c r="S2787" s="2">
        <v>41827</v>
      </c>
    </row>
    <row r="2788" spans="11:19" x14ac:dyDescent="0.35">
      <c r="K2788" s="7" t="s">
        <v>10887</v>
      </c>
      <c r="L2788" t="s">
        <v>10888</v>
      </c>
      <c r="M2788" t="s">
        <v>10</v>
      </c>
      <c r="N2788" t="s">
        <v>10887</v>
      </c>
      <c r="Q2788" t="s">
        <v>42</v>
      </c>
      <c r="R2788" t="b">
        <v>1</v>
      </c>
      <c r="S2788" s="2">
        <v>41827</v>
      </c>
    </row>
    <row r="2789" spans="11:19" x14ac:dyDescent="0.35">
      <c r="K2789" s="7" t="s">
        <v>10875</v>
      </c>
      <c r="L2789" t="s">
        <v>399</v>
      </c>
      <c r="M2789" t="s">
        <v>10</v>
      </c>
      <c r="N2789" t="s">
        <v>10875</v>
      </c>
      <c r="Q2789" t="s">
        <v>42</v>
      </c>
      <c r="R2789" t="b">
        <v>1</v>
      </c>
      <c r="S2789" s="2">
        <v>41827</v>
      </c>
    </row>
    <row r="2790" spans="11:19" x14ac:dyDescent="0.35">
      <c r="K2790" s="7" t="s">
        <v>10896</v>
      </c>
      <c r="L2790" t="s">
        <v>405</v>
      </c>
      <c r="M2790" t="s">
        <v>10</v>
      </c>
      <c r="N2790" t="s">
        <v>10896</v>
      </c>
      <c r="Q2790" t="s">
        <v>42</v>
      </c>
      <c r="R2790" t="b">
        <v>1</v>
      </c>
      <c r="S2790" s="2">
        <v>41827</v>
      </c>
    </row>
    <row r="2791" spans="11:19" x14ac:dyDescent="0.35">
      <c r="K2791" s="7" t="s">
        <v>10870</v>
      </c>
      <c r="L2791" t="s">
        <v>10871</v>
      </c>
      <c r="M2791" t="s">
        <v>10</v>
      </c>
      <c r="N2791" t="s">
        <v>10870</v>
      </c>
      <c r="Q2791" t="s">
        <v>42</v>
      </c>
      <c r="R2791" t="b">
        <v>1</v>
      </c>
      <c r="S2791" s="2">
        <v>41827</v>
      </c>
    </row>
    <row r="2792" spans="11:19" x14ac:dyDescent="0.35">
      <c r="K2792" s="7" t="s">
        <v>10907</v>
      </c>
      <c r="L2792" t="s">
        <v>411</v>
      </c>
      <c r="M2792" t="s">
        <v>10</v>
      </c>
      <c r="N2792" t="s">
        <v>10907</v>
      </c>
      <c r="Q2792" t="s">
        <v>42</v>
      </c>
      <c r="R2792" t="b">
        <v>1</v>
      </c>
      <c r="S2792" s="2">
        <v>41827</v>
      </c>
    </row>
    <row r="2793" spans="11:19" x14ac:dyDescent="0.35">
      <c r="K2793" s="7" t="s">
        <v>10886</v>
      </c>
      <c r="L2793" t="s">
        <v>401</v>
      </c>
      <c r="M2793" t="s">
        <v>10</v>
      </c>
      <c r="N2793" t="s">
        <v>10886</v>
      </c>
      <c r="Q2793" t="s">
        <v>42</v>
      </c>
      <c r="R2793" t="b">
        <v>1</v>
      </c>
      <c r="S2793" s="2">
        <v>41827</v>
      </c>
    </row>
    <row r="2794" spans="11:19" x14ac:dyDescent="0.35">
      <c r="K2794" s="7" t="s">
        <v>10908</v>
      </c>
      <c r="L2794" t="s">
        <v>99</v>
      </c>
      <c r="M2794" t="s">
        <v>10</v>
      </c>
      <c r="N2794" t="s">
        <v>10908</v>
      </c>
      <c r="Q2794" t="s">
        <v>42</v>
      </c>
      <c r="R2794" t="b">
        <v>1</v>
      </c>
      <c r="S2794" s="2">
        <v>41827</v>
      </c>
    </row>
    <row r="2795" spans="11:19" x14ac:dyDescent="0.35">
      <c r="K2795" s="7" t="s">
        <v>10921</v>
      </c>
      <c r="L2795" t="s">
        <v>427</v>
      </c>
      <c r="M2795" t="s">
        <v>10</v>
      </c>
      <c r="N2795" t="s">
        <v>10921</v>
      </c>
      <c r="Q2795" t="s">
        <v>42</v>
      </c>
      <c r="R2795" t="b">
        <v>1</v>
      </c>
      <c r="S2795" s="2">
        <v>41827</v>
      </c>
    </row>
    <row r="2796" spans="11:19" x14ac:dyDescent="0.35">
      <c r="K2796" s="7" t="s">
        <v>10920</v>
      </c>
      <c r="L2796" t="s">
        <v>425</v>
      </c>
      <c r="M2796" t="s">
        <v>10</v>
      </c>
      <c r="N2796" t="s">
        <v>10920</v>
      </c>
      <c r="Q2796" t="s">
        <v>42</v>
      </c>
      <c r="R2796" t="b">
        <v>1</v>
      </c>
      <c r="S2796" s="2">
        <v>41827</v>
      </c>
    </row>
    <row r="2797" spans="11:19" x14ac:dyDescent="0.35">
      <c r="K2797" s="7" t="s">
        <v>10916</v>
      </c>
      <c r="L2797" t="s">
        <v>10917</v>
      </c>
      <c r="M2797" t="s">
        <v>10</v>
      </c>
      <c r="N2797" t="s">
        <v>10916</v>
      </c>
      <c r="Q2797" t="s">
        <v>42</v>
      </c>
      <c r="R2797" t="b">
        <v>1</v>
      </c>
      <c r="S2797" s="2">
        <v>41827</v>
      </c>
    </row>
    <row r="2798" spans="11:19" x14ac:dyDescent="0.35">
      <c r="K2798" s="7" t="s">
        <v>10909</v>
      </c>
      <c r="L2798" t="s">
        <v>103</v>
      </c>
      <c r="M2798" t="s">
        <v>10</v>
      </c>
      <c r="N2798" t="s">
        <v>10909</v>
      </c>
      <c r="Q2798" t="s">
        <v>42</v>
      </c>
      <c r="R2798" t="b">
        <v>1</v>
      </c>
      <c r="S2798" s="2">
        <v>41827</v>
      </c>
    </row>
    <row r="2799" spans="11:19" x14ac:dyDescent="0.35">
      <c r="K2799" s="7" t="s">
        <v>10923</v>
      </c>
      <c r="L2799" t="s">
        <v>438</v>
      </c>
      <c r="M2799" t="s">
        <v>10</v>
      </c>
      <c r="N2799" t="s">
        <v>10923</v>
      </c>
      <c r="Q2799" t="s">
        <v>42</v>
      </c>
      <c r="R2799" t="b">
        <v>1</v>
      </c>
      <c r="S2799" s="2">
        <v>41827</v>
      </c>
    </row>
    <row r="2800" spans="11:19" x14ac:dyDescent="0.35">
      <c r="K2800" s="7" t="s">
        <v>10914</v>
      </c>
      <c r="L2800" t="s">
        <v>10915</v>
      </c>
      <c r="M2800" t="s">
        <v>10</v>
      </c>
      <c r="N2800" t="s">
        <v>10914</v>
      </c>
      <c r="Q2800" t="s">
        <v>42</v>
      </c>
      <c r="R2800" t="b">
        <v>1</v>
      </c>
      <c r="S2800" s="2">
        <v>41827</v>
      </c>
    </row>
    <row r="2801" spans="11:22" x14ac:dyDescent="0.35">
      <c r="K2801" s="7" t="s">
        <v>10910</v>
      </c>
      <c r="L2801" t="s">
        <v>415</v>
      </c>
      <c r="M2801" t="s">
        <v>10</v>
      </c>
      <c r="N2801" t="s">
        <v>10910</v>
      </c>
      <c r="Q2801" t="s">
        <v>42</v>
      </c>
      <c r="R2801" t="b">
        <v>1</v>
      </c>
      <c r="S2801" s="2">
        <v>41827</v>
      </c>
    </row>
    <row r="2802" spans="11:22" x14ac:dyDescent="0.35">
      <c r="K2802" s="7" t="s">
        <v>10912</v>
      </c>
      <c r="L2802" t="s">
        <v>10913</v>
      </c>
      <c r="M2802" t="s">
        <v>10</v>
      </c>
      <c r="N2802" t="s">
        <v>10912</v>
      </c>
      <c r="Q2802" t="s">
        <v>42</v>
      </c>
      <c r="R2802" t="b">
        <v>1</v>
      </c>
      <c r="S2802" s="2">
        <v>41827</v>
      </c>
    </row>
    <row r="2803" spans="11:22" x14ac:dyDescent="0.35">
      <c r="K2803" s="7" t="s">
        <v>10922</v>
      </c>
      <c r="L2803" t="s">
        <v>107</v>
      </c>
      <c r="M2803" t="s">
        <v>10</v>
      </c>
      <c r="N2803" t="s">
        <v>10922</v>
      </c>
      <c r="Q2803" t="s">
        <v>42</v>
      </c>
      <c r="R2803" t="b">
        <v>1</v>
      </c>
      <c r="S2803" s="2">
        <v>41827</v>
      </c>
    </row>
    <row r="2804" spans="11:22" x14ac:dyDescent="0.35">
      <c r="K2804" s="7" t="s">
        <v>10911</v>
      </c>
      <c r="L2804" t="s">
        <v>417</v>
      </c>
      <c r="M2804" t="s">
        <v>10</v>
      </c>
      <c r="N2804" t="s">
        <v>10911</v>
      </c>
      <c r="Q2804" t="s">
        <v>42</v>
      </c>
      <c r="R2804" t="b">
        <v>1</v>
      </c>
      <c r="S2804" s="2">
        <v>41827</v>
      </c>
    </row>
    <row r="2805" spans="11:22" x14ac:dyDescent="0.35">
      <c r="K2805" s="7" t="s">
        <v>10891</v>
      </c>
      <c r="L2805" t="s">
        <v>403</v>
      </c>
      <c r="M2805" t="s">
        <v>10</v>
      </c>
      <c r="N2805" t="s">
        <v>10891</v>
      </c>
      <c r="Q2805" t="s">
        <v>42</v>
      </c>
      <c r="R2805" t="b">
        <v>1</v>
      </c>
      <c r="S2805" s="2">
        <v>41827</v>
      </c>
    </row>
    <row r="2806" spans="11:22" x14ac:dyDescent="0.35">
      <c r="K2806" s="7" t="s">
        <v>10918</v>
      </c>
      <c r="L2806" t="s">
        <v>10919</v>
      </c>
      <c r="M2806" t="s">
        <v>10</v>
      </c>
      <c r="N2806" t="s">
        <v>10918</v>
      </c>
      <c r="Q2806" t="s">
        <v>42</v>
      </c>
      <c r="R2806" t="b">
        <v>1</v>
      </c>
      <c r="S2806" s="2">
        <v>41827</v>
      </c>
    </row>
    <row r="2807" spans="11:22" x14ac:dyDescent="0.35">
      <c r="K2807" s="7" t="s">
        <v>10924</v>
      </c>
      <c r="L2807" t="s">
        <v>455</v>
      </c>
      <c r="M2807" t="s">
        <v>10</v>
      </c>
      <c r="N2807" t="s">
        <v>10924</v>
      </c>
      <c r="Q2807" t="s">
        <v>42</v>
      </c>
      <c r="R2807" t="b">
        <v>1</v>
      </c>
      <c r="S2807" s="2">
        <v>41827</v>
      </c>
    </row>
    <row r="2808" spans="11:22" x14ac:dyDescent="0.35">
      <c r="K2808" s="7" t="s">
        <v>10933</v>
      </c>
      <c r="L2808" t="s">
        <v>10934</v>
      </c>
      <c r="M2808" t="s">
        <v>10</v>
      </c>
      <c r="N2808" t="s">
        <v>10933</v>
      </c>
      <c r="Q2808" t="s">
        <v>42</v>
      </c>
      <c r="R2808" t="b">
        <v>1</v>
      </c>
      <c r="S2808" s="2">
        <v>41827</v>
      </c>
    </row>
    <row r="2809" spans="11:22" x14ac:dyDescent="0.35">
      <c r="K2809" s="7" t="s">
        <v>10941</v>
      </c>
      <c r="L2809" t="s">
        <v>493</v>
      </c>
      <c r="M2809" t="s">
        <v>10</v>
      </c>
      <c r="N2809" t="s">
        <v>10941</v>
      </c>
      <c r="Q2809" t="s">
        <v>42</v>
      </c>
      <c r="R2809" t="b">
        <v>1</v>
      </c>
      <c r="S2809" s="2">
        <v>41827</v>
      </c>
    </row>
    <row r="2810" spans="11:22" x14ac:dyDescent="0.35">
      <c r="K2810" s="7" t="s">
        <v>10939</v>
      </c>
      <c r="L2810" t="s">
        <v>489</v>
      </c>
      <c r="M2810" t="s">
        <v>10</v>
      </c>
      <c r="N2810" t="s">
        <v>10939</v>
      </c>
      <c r="Q2810" t="s">
        <v>42</v>
      </c>
      <c r="R2810" t="b">
        <v>1</v>
      </c>
      <c r="S2810" s="2">
        <v>41827</v>
      </c>
      <c r="V2810" s="2">
        <v>44392</v>
      </c>
    </row>
    <row r="2811" spans="11:22" x14ac:dyDescent="0.35">
      <c r="K2811" s="7" t="s">
        <v>10925</v>
      </c>
      <c r="L2811" t="s">
        <v>10926</v>
      </c>
      <c r="M2811" t="s">
        <v>10</v>
      </c>
      <c r="N2811" t="s">
        <v>10925</v>
      </c>
      <c r="Q2811" t="s">
        <v>42</v>
      </c>
      <c r="R2811" t="b">
        <v>1</v>
      </c>
      <c r="S2811" s="2">
        <v>41827</v>
      </c>
    </row>
    <row r="2812" spans="11:22" x14ac:dyDescent="0.35">
      <c r="K2812" s="7" t="s">
        <v>10929</v>
      </c>
      <c r="L2812" t="s">
        <v>10930</v>
      </c>
      <c r="M2812" t="s">
        <v>10</v>
      </c>
      <c r="N2812" t="s">
        <v>10929</v>
      </c>
      <c r="Q2812" t="s">
        <v>42</v>
      </c>
      <c r="R2812" t="b">
        <v>1</v>
      </c>
      <c r="S2812" s="2">
        <v>41827</v>
      </c>
    </row>
    <row r="2813" spans="11:22" x14ac:dyDescent="0.35">
      <c r="K2813" s="7" t="s">
        <v>10942</v>
      </c>
      <c r="L2813" t="s">
        <v>497</v>
      </c>
      <c r="M2813" t="s">
        <v>10</v>
      </c>
      <c r="N2813" t="s">
        <v>10942</v>
      </c>
      <c r="Q2813" t="s">
        <v>42</v>
      </c>
      <c r="R2813" t="b">
        <v>1</v>
      </c>
      <c r="S2813" s="2">
        <v>41827</v>
      </c>
    </row>
    <row r="2814" spans="11:22" x14ac:dyDescent="0.35">
      <c r="K2814" s="7" t="s">
        <v>10927</v>
      </c>
      <c r="L2814" t="s">
        <v>474</v>
      </c>
      <c r="M2814" t="s">
        <v>10</v>
      </c>
      <c r="N2814" t="s">
        <v>10927</v>
      </c>
      <c r="Q2814" t="s">
        <v>42</v>
      </c>
      <c r="R2814" t="b">
        <v>1</v>
      </c>
      <c r="S2814" s="2">
        <v>41827</v>
      </c>
    </row>
    <row r="2815" spans="11:22" x14ac:dyDescent="0.35">
      <c r="K2815" s="7" t="s">
        <v>10931</v>
      </c>
      <c r="L2815" t="s">
        <v>10932</v>
      </c>
      <c r="M2815" t="s">
        <v>10</v>
      </c>
      <c r="N2815" t="s">
        <v>10931</v>
      </c>
      <c r="Q2815" t="s">
        <v>42</v>
      </c>
      <c r="R2815" t="b">
        <v>1</v>
      </c>
      <c r="S2815" s="2">
        <v>41827</v>
      </c>
    </row>
    <row r="2816" spans="11:22" x14ac:dyDescent="0.35">
      <c r="K2816" s="7" t="s">
        <v>10937</v>
      </c>
      <c r="L2816" t="s">
        <v>483</v>
      </c>
      <c r="M2816" t="s">
        <v>10</v>
      </c>
      <c r="N2816" t="s">
        <v>10937</v>
      </c>
      <c r="Q2816" t="s">
        <v>42</v>
      </c>
      <c r="R2816" t="b">
        <v>1</v>
      </c>
      <c r="S2816" s="2">
        <v>41827</v>
      </c>
    </row>
    <row r="2817" spans="11:19" x14ac:dyDescent="0.35">
      <c r="K2817" s="7" t="s">
        <v>10935</v>
      </c>
      <c r="L2817" t="s">
        <v>479</v>
      </c>
      <c r="M2817" t="s">
        <v>10</v>
      </c>
      <c r="N2817" t="s">
        <v>10935</v>
      </c>
      <c r="Q2817" t="s">
        <v>42</v>
      </c>
      <c r="R2817" t="b">
        <v>1</v>
      </c>
      <c r="S2817" s="2">
        <v>41827</v>
      </c>
    </row>
    <row r="2818" spans="11:19" x14ac:dyDescent="0.35">
      <c r="K2818" s="7" t="s">
        <v>10940</v>
      </c>
      <c r="L2818" t="s">
        <v>491</v>
      </c>
      <c r="M2818" t="s">
        <v>10</v>
      </c>
      <c r="N2818" t="s">
        <v>10940</v>
      </c>
      <c r="Q2818" t="s">
        <v>42</v>
      </c>
      <c r="R2818" t="b">
        <v>1</v>
      </c>
      <c r="S2818" s="2">
        <v>41827</v>
      </c>
    </row>
    <row r="2819" spans="11:19" x14ac:dyDescent="0.35">
      <c r="K2819" s="7" t="s">
        <v>10938</v>
      </c>
      <c r="L2819" t="s">
        <v>487</v>
      </c>
      <c r="M2819" t="s">
        <v>10</v>
      </c>
      <c r="N2819" t="s">
        <v>10938</v>
      </c>
      <c r="Q2819" t="s">
        <v>42</v>
      </c>
      <c r="R2819" t="b">
        <v>1</v>
      </c>
      <c r="S2819" s="2">
        <v>41827</v>
      </c>
    </row>
    <row r="2820" spans="11:19" x14ac:dyDescent="0.35">
      <c r="K2820" s="7" t="s">
        <v>10943</v>
      </c>
      <c r="L2820" t="s">
        <v>10944</v>
      </c>
      <c r="M2820" t="s">
        <v>10</v>
      </c>
      <c r="N2820" t="s">
        <v>10943</v>
      </c>
      <c r="Q2820" t="s">
        <v>42</v>
      </c>
      <c r="R2820" t="b">
        <v>1</v>
      </c>
      <c r="S2820" s="2">
        <v>41827</v>
      </c>
    </row>
    <row r="2821" spans="11:19" x14ac:dyDescent="0.35">
      <c r="K2821" s="7" t="s">
        <v>10945</v>
      </c>
      <c r="L2821" t="s">
        <v>516</v>
      </c>
      <c r="M2821" t="s">
        <v>10</v>
      </c>
      <c r="N2821" t="s">
        <v>10945</v>
      </c>
      <c r="Q2821" t="s">
        <v>42</v>
      </c>
      <c r="R2821" t="b">
        <v>1</v>
      </c>
      <c r="S2821" s="2">
        <v>41827</v>
      </c>
    </row>
    <row r="2822" spans="11:19" x14ac:dyDescent="0.35">
      <c r="K2822" s="7" t="s">
        <v>10946</v>
      </c>
      <c r="L2822" t="s">
        <v>528</v>
      </c>
      <c r="M2822" t="s">
        <v>10</v>
      </c>
      <c r="N2822" t="s">
        <v>10946</v>
      </c>
      <c r="Q2822" t="s">
        <v>42</v>
      </c>
      <c r="R2822" t="b">
        <v>1</v>
      </c>
      <c r="S2822" s="2">
        <v>41827</v>
      </c>
    </row>
    <row r="2823" spans="11:19" x14ac:dyDescent="0.35">
      <c r="K2823" s="7" t="s">
        <v>10948</v>
      </c>
      <c r="L2823" t="s">
        <v>10949</v>
      </c>
      <c r="M2823" t="s">
        <v>10</v>
      </c>
      <c r="N2823" t="s">
        <v>10948</v>
      </c>
      <c r="Q2823" t="s">
        <v>42</v>
      </c>
      <c r="R2823" t="b">
        <v>1</v>
      </c>
      <c r="S2823" s="2">
        <v>41827</v>
      </c>
    </row>
    <row r="2824" spans="11:19" x14ac:dyDescent="0.35">
      <c r="K2824" s="7" t="s">
        <v>10950</v>
      </c>
      <c r="L2824" t="s">
        <v>10951</v>
      </c>
      <c r="M2824" t="s">
        <v>10</v>
      </c>
      <c r="N2824" t="s">
        <v>10950</v>
      </c>
      <c r="Q2824" t="s">
        <v>42</v>
      </c>
      <c r="R2824" t="b">
        <v>1</v>
      </c>
      <c r="S2824" s="2">
        <v>41827</v>
      </c>
    </row>
    <row r="2825" spans="11:19" x14ac:dyDescent="0.35">
      <c r="K2825" s="7" t="s">
        <v>10698</v>
      </c>
      <c r="L2825" t="s">
        <v>192</v>
      </c>
      <c r="M2825" t="s">
        <v>10</v>
      </c>
      <c r="N2825" t="s">
        <v>10698</v>
      </c>
      <c r="Q2825" t="s">
        <v>42</v>
      </c>
      <c r="R2825" t="b">
        <v>1</v>
      </c>
      <c r="S2825" s="2">
        <v>41827</v>
      </c>
    </row>
    <row r="2826" spans="11:19" x14ac:dyDescent="0.35">
      <c r="K2826" s="7" t="s">
        <v>10959</v>
      </c>
      <c r="L2826" t="s">
        <v>553</v>
      </c>
      <c r="M2826" t="s">
        <v>10</v>
      </c>
      <c r="N2826" t="s">
        <v>10959</v>
      </c>
      <c r="Q2826" t="s">
        <v>42</v>
      </c>
      <c r="R2826" t="b">
        <v>1</v>
      </c>
      <c r="S2826" s="2">
        <v>41827</v>
      </c>
    </row>
    <row r="2827" spans="11:19" x14ac:dyDescent="0.35">
      <c r="K2827" s="7" t="s">
        <v>10845</v>
      </c>
      <c r="L2827" t="s">
        <v>10846</v>
      </c>
      <c r="M2827" t="s">
        <v>10</v>
      </c>
      <c r="N2827" t="s">
        <v>10845</v>
      </c>
      <c r="Q2827" t="s">
        <v>42</v>
      </c>
      <c r="R2827" t="b">
        <v>1</v>
      </c>
      <c r="S2827" s="2">
        <v>41827</v>
      </c>
    </row>
    <row r="2828" spans="11:19" x14ac:dyDescent="0.35">
      <c r="K2828" s="7" t="s">
        <v>10859</v>
      </c>
      <c r="L2828" t="s">
        <v>361</v>
      </c>
      <c r="M2828" t="s">
        <v>10</v>
      </c>
      <c r="N2828" t="s">
        <v>10859</v>
      </c>
      <c r="Q2828" t="s">
        <v>42</v>
      </c>
      <c r="R2828" t="b">
        <v>1</v>
      </c>
      <c r="S2828" s="2">
        <v>41827</v>
      </c>
    </row>
    <row r="2829" spans="11:19" x14ac:dyDescent="0.35">
      <c r="K2829" s="7" t="s">
        <v>10876</v>
      </c>
      <c r="L2829" t="s">
        <v>10877</v>
      </c>
      <c r="M2829" t="s">
        <v>10</v>
      </c>
      <c r="N2829" t="s">
        <v>10876</v>
      </c>
      <c r="Q2829" t="s">
        <v>42</v>
      </c>
      <c r="R2829" t="b">
        <v>1</v>
      </c>
      <c r="S2829" s="2">
        <v>41827</v>
      </c>
    </row>
    <row r="2830" spans="11:19" x14ac:dyDescent="0.35">
      <c r="K2830" s="7" t="s">
        <v>10936</v>
      </c>
      <c r="L2830" t="s">
        <v>481</v>
      </c>
      <c r="M2830" t="s">
        <v>10</v>
      </c>
      <c r="N2830" t="s">
        <v>10936</v>
      </c>
      <c r="Q2830" t="s">
        <v>42</v>
      </c>
      <c r="R2830" t="b">
        <v>1</v>
      </c>
      <c r="S2830" s="2">
        <v>41827</v>
      </c>
    </row>
    <row r="2831" spans="11:19" x14ac:dyDescent="0.35">
      <c r="K2831" s="7" t="s">
        <v>11008</v>
      </c>
      <c r="L2831" t="s">
        <v>640</v>
      </c>
      <c r="M2831" t="s">
        <v>10</v>
      </c>
      <c r="N2831" t="s">
        <v>11008</v>
      </c>
      <c r="Q2831" t="s">
        <v>42</v>
      </c>
      <c r="R2831" t="b">
        <v>1</v>
      </c>
      <c r="S2831" s="2">
        <v>41827</v>
      </c>
    </row>
    <row r="2832" spans="11:19" x14ac:dyDescent="0.35">
      <c r="K2832" s="7" t="s">
        <v>11018</v>
      </c>
      <c r="L2832" t="s">
        <v>11019</v>
      </c>
      <c r="M2832" t="s">
        <v>10</v>
      </c>
      <c r="N2832" t="s">
        <v>11018</v>
      </c>
      <c r="Q2832" t="s">
        <v>42</v>
      </c>
      <c r="R2832" t="b">
        <v>1</v>
      </c>
      <c r="S2832" s="2">
        <v>41827</v>
      </c>
    </row>
    <row r="2833" spans="11:19" x14ac:dyDescent="0.35">
      <c r="K2833" s="7" t="s">
        <v>10967</v>
      </c>
      <c r="L2833" t="s">
        <v>557</v>
      </c>
      <c r="M2833" t="s">
        <v>10</v>
      </c>
      <c r="N2833" t="s">
        <v>10967</v>
      </c>
      <c r="Q2833" t="s">
        <v>42</v>
      </c>
      <c r="R2833" t="b">
        <v>1</v>
      </c>
      <c r="S2833" s="2">
        <v>41827</v>
      </c>
    </row>
    <row r="2834" spans="11:19" x14ac:dyDescent="0.35">
      <c r="K2834" s="7" t="s">
        <v>10974</v>
      </c>
      <c r="L2834" t="s">
        <v>565</v>
      </c>
      <c r="M2834" t="s">
        <v>10</v>
      </c>
      <c r="N2834" t="s">
        <v>10974</v>
      </c>
      <c r="Q2834" t="s">
        <v>42</v>
      </c>
      <c r="R2834" t="b">
        <v>1</v>
      </c>
      <c r="S2834" s="2">
        <v>41827</v>
      </c>
    </row>
    <row r="2835" spans="11:19" x14ac:dyDescent="0.35">
      <c r="K2835" s="7" t="s">
        <v>10952</v>
      </c>
      <c r="L2835" t="s">
        <v>544</v>
      </c>
      <c r="M2835" t="s">
        <v>10</v>
      </c>
      <c r="N2835" t="s">
        <v>10952</v>
      </c>
      <c r="Q2835" t="s">
        <v>42</v>
      </c>
      <c r="R2835" t="b">
        <v>1</v>
      </c>
      <c r="S2835" s="2">
        <v>41827</v>
      </c>
    </row>
    <row r="2836" spans="11:19" x14ac:dyDescent="0.35">
      <c r="K2836" s="7" t="s">
        <v>10968</v>
      </c>
      <c r="L2836" t="s">
        <v>559</v>
      </c>
      <c r="M2836" t="s">
        <v>10</v>
      </c>
      <c r="N2836" t="s">
        <v>10968</v>
      </c>
      <c r="Q2836" t="s">
        <v>42</v>
      </c>
      <c r="R2836" t="b">
        <v>1</v>
      </c>
      <c r="S2836" s="2">
        <v>41827</v>
      </c>
    </row>
    <row r="2837" spans="11:19" x14ac:dyDescent="0.35">
      <c r="K2837" s="7" t="s">
        <v>10947</v>
      </c>
      <c r="L2837" t="s">
        <v>534</v>
      </c>
      <c r="M2837" t="s">
        <v>10</v>
      </c>
      <c r="N2837" t="s">
        <v>10947</v>
      </c>
      <c r="Q2837" t="s">
        <v>42</v>
      </c>
      <c r="R2837" t="b">
        <v>1</v>
      </c>
      <c r="S2837" s="2">
        <v>41827</v>
      </c>
    </row>
    <row r="2838" spans="11:19" x14ac:dyDescent="0.35">
      <c r="K2838" s="7" t="s">
        <v>10954</v>
      </c>
      <c r="L2838" t="s">
        <v>122</v>
      </c>
      <c r="M2838" t="s">
        <v>10</v>
      </c>
      <c r="N2838" t="s">
        <v>10954</v>
      </c>
      <c r="Q2838" t="s">
        <v>42</v>
      </c>
      <c r="R2838" t="b">
        <v>1</v>
      </c>
      <c r="S2838" s="2">
        <v>41827</v>
      </c>
    </row>
    <row r="2839" spans="11:19" x14ac:dyDescent="0.35">
      <c r="K2839" s="7" t="s">
        <v>10965</v>
      </c>
      <c r="L2839" t="s">
        <v>10966</v>
      </c>
      <c r="M2839" t="s">
        <v>10</v>
      </c>
      <c r="N2839" t="s">
        <v>10965</v>
      </c>
      <c r="Q2839" t="s">
        <v>42</v>
      </c>
      <c r="R2839" t="b">
        <v>1</v>
      </c>
      <c r="S2839" s="2">
        <v>41827</v>
      </c>
    </row>
    <row r="2840" spans="11:19" x14ac:dyDescent="0.35">
      <c r="K2840" s="7" t="s">
        <v>10957</v>
      </c>
      <c r="L2840" t="s">
        <v>10958</v>
      </c>
      <c r="M2840" t="s">
        <v>10</v>
      </c>
      <c r="N2840" t="s">
        <v>10957</v>
      </c>
      <c r="Q2840" t="s">
        <v>42</v>
      </c>
      <c r="R2840" t="b">
        <v>1</v>
      </c>
      <c r="S2840" s="2">
        <v>41827</v>
      </c>
    </row>
    <row r="2841" spans="11:19" x14ac:dyDescent="0.35">
      <c r="K2841" s="7" t="s">
        <v>10976</v>
      </c>
      <c r="L2841" t="s">
        <v>573</v>
      </c>
      <c r="M2841" t="s">
        <v>10</v>
      </c>
      <c r="N2841" t="s">
        <v>10976</v>
      </c>
      <c r="Q2841" t="s">
        <v>42</v>
      </c>
      <c r="R2841" t="b">
        <v>1</v>
      </c>
      <c r="S2841" s="2">
        <v>41827</v>
      </c>
    </row>
    <row r="2842" spans="11:19" x14ac:dyDescent="0.35">
      <c r="K2842" s="7" t="s">
        <v>10963</v>
      </c>
      <c r="L2842" t="s">
        <v>10964</v>
      </c>
      <c r="M2842" t="s">
        <v>10</v>
      </c>
      <c r="N2842" t="s">
        <v>10963</v>
      </c>
      <c r="Q2842" t="s">
        <v>42</v>
      </c>
      <c r="R2842" t="b">
        <v>1</v>
      </c>
      <c r="S2842" s="2">
        <v>41827</v>
      </c>
    </row>
    <row r="2843" spans="11:19" x14ac:dyDescent="0.35">
      <c r="K2843" s="7" t="s">
        <v>10960</v>
      </c>
      <c r="L2843" t="s">
        <v>555</v>
      </c>
      <c r="M2843" t="s">
        <v>10</v>
      </c>
      <c r="N2843" t="s">
        <v>10960</v>
      </c>
      <c r="Q2843" t="s">
        <v>42</v>
      </c>
      <c r="R2843" t="b">
        <v>1</v>
      </c>
      <c r="S2843" s="2">
        <v>41827</v>
      </c>
    </row>
    <row r="2844" spans="11:19" x14ac:dyDescent="0.35">
      <c r="K2844" s="7" t="s">
        <v>10953</v>
      </c>
      <c r="L2844" t="s">
        <v>546</v>
      </c>
      <c r="M2844" t="s">
        <v>10</v>
      </c>
      <c r="N2844" t="s">
        <v>10953</v>
      </c>
      <c r="Q2844" t="s">
        <v>42</v>
      </c>
      <c r="R2844" t="b">
        <v>1</v>
      </c>
      <c r="S2844" s="2">
        <v>41827</v>
      </c>
    </row>
    <row r="2845" spans="11:19" x14ac:dyDescent="0.35">
      <c r="K2845" s="7" t="s">
        <v>10969</v>
      </c>
      <c r="L2845" t="s">
        <v>561</v>
      </c>
      <c r="M2845" t="s">
        <v>10</v>
      </c>
      <c r="N2845" t="s">
        <v>10969</v>
      </c>
      <c r="Q2845" t="s">
        <v>42</v>
      </c>
      <c r="R2845" t="b">
        <v>1</v>
      </c>
      <c r="S2845" s="2">
        <v>41827</v>
      </c>
    </row>
    <row r="2846" spans="11:19" x14ac:dyDescent="0.35">
      <c r="K2846" s="7" t="s">
        <v>11024</v>
      </c>
      <c r="L2846" t="s">
        <v>763</v>
      </c>
      <c r="M2846" t="s">
        <v>10</v>
      </c>
      <c r="N2846" t="s">
        <v>11024</v>
      </c>
      <c r="Q2846" t="s">
        <v>42</v>
      </c>
      <c r="R2846" t="b">
        <v>1</v>
      </c>
      <c r="S2846" s="2">
        <v>41827</v>
      </c>
    </row>
    <row r="2847" spans="11:19" x14ac:dyDescent="0.35">
      <c r="K2847" s="7" t="s">
        <v>10792</v>
      </c>
      <c r="L2847" t="s">
        <v>10793</v>
      </c>
      <c r="M2847" t="s">
        <v>10</v>
      </c>
      <c r="N2847" t="s">
        <v>10792</v>
      </c>
      <c r="Q2847" t="s">
        <v>42</v>
      </c>
      <c r="R2847" t="b">
        <v>1</v>
      </c>
      <c r="S2847" s="2">
        <v>41827</v>
      </c>
    </row>
    <row r="2848" spans="11:19" x14ac:dyDescent="0.35">
      <c r="K2848" s="7" t="s">
        <v>10754</v>
      </c>
      <c r="L2848" t="s">
        <v>278</v>
      </c>
      <c r="M2848" t="s">
        <v>10</v>
      </c>
      <c r="N2848" t="s">
        <v>10754</v>
      </c>
      <c r="Q2848" t="s">
        <v>42</v>
      </c>
      <c r="R2848" t="b">
        <v>1</v>
      </c>
      <c r="S2848" s="2">
        <v>41827</v>
      </c>
    </row>
    <row r="2849" spans="11:22" x14ac:dyDescent="0.35">
      <c r="K2849" s="7" t="s">
        <v>10861</v>
      </c>
      <c r="L2849" t="s">
        <v>10862</v>
      </c>
      <c r="M2849" t="s">
        <v>10</v>
      </c>
      <c r="N2849" t="s">
        <v>10861</v>
      </c>
      <c r="Q2849" t="s">
        <v>42</v>
      </c>
      <c r="R2849" t="b">
        <v>1</v>
      </c>
      <c r="S2849" s="2">
        <v>41827</v>
      </c>
    </row>
    <row r="2850" spans="11:22" x14ac:dyDescent="0.35">
      <c r="K2850" s="7" t="s">
        <v>10955</v>
      </c>
      <c r="L2850" t="s">
        <v>549</v>
      </c>
      <c r="M2850" t="s">
        <v>10</v>
      </c>
      <c r="N2850" t="s">
        <v>10955</v>
      </c>
      <c r="Q2850" t="s">
        <v>42</v>
      </c>
      <c r="R2850" t="b">
        <v>1</v>
      </c>
      <c r="S2850" s="2">
        <v>41827</v>
      </c>
    </row>
    <row r="2851" spans="11:22" x14ac:dyDescent="0.35">
      <c r="K2851" s="7" t="s">
        <v>10970</v>
      </c>
      <c r="L2851" t="s">
        <v>10971</v>
      </c>
      <c r="M2851" t="s">
        <v>10</v>
      </c>
      <c r="N2851" t="s">
        <v>10970</v>
      </c>
      <c r="Q2851" t="s">
        <v>42</v>
      </c>
      <c r="R2851" t="b">
        <v>1</v>
      </c>
      <c r="S2851" s="2">
        <v>41827</v>
      </c>
    </row>
    <row r="2852" spans="11:22" x14ac:dyDescent="0.35">
      <c r="K2852" s="7" t="s">
        <v>10961</v>
      </c>
      <c r="L2852" t="s">
        <v>10962</v>
      </c>
      <c r="M2852" t="s">
        <v>10</v>
      </c>
      <c r="N2852" t="s">
        <v>10961</v>
      </c>
      <c r="Q2852" t="s">
        <v>42</v>
      </c>
      <c r="R2852" t="b">
        <v>1</v>
      </c>
      <c r="S2852" s="2">
        <v>41827</v>
      </c>
    </row>
    <row r="2853" spans="11:22" x14ac:dyDescent="0.35">
      <c r="K2853" s="7" t="s">
        <v>10978</v>
      </c>
      <c r="L2853" t="s">
        <v>577</v>
      </c>
      <c r="M2853" t="s">
        <v>10</v>
      </c>
      <c r="N2853" t="s">
        <v>10978</v>
      </c>
      <c r="Q2853" t="s">
        <v>42</v>
      </c>
      <c r="R2853" t="b">
        <v>1</v>
      </c>
      <c r="S2853" s="2">
        <v>41827</v>
      </c>
      <c r="V2853" s="2">
        <v>44392</v>
      </c>
    </row>
    <row r="2854" spans="11:22" x14ac:dyDescent="0.35">
      <c r="K2854" s="7" t="s">
        <v>10956</v>
      </c>
      <c r="L2854" t="s">
        <v>124</v>
      </c>
      <c r="M2854" t="s">
        <v>10</v>
      </c>
      <c r="N2854" t="s">
        <v>10956</v>
      </c>
      <c r="Q2854" t="s">
        <v>42</v>
      </c>
      <c r="R2854" t="b">
        <v>1</v>
      </c>
      <c r="S2854" s="2">
        <v>41827</v>
      </c>
    </row>
    <row r="2855" spans="11:22" x14ac:dyDescent="0.35">
      <c r="K2855" s="7" t="s">
        <v>10724</v>
      </c>
      <c r="L2855" t="s">
        <v>206</v>
      </c>
      <c r="M2855" t="s">
        <v>10</v>
      </c>
      <c r="N2855" t="s">
        <v>10724</v>
      </c>
      <c r="Q2855" t="s">
        <v>42</v>
      </c>
      <c r="R2855" t="b">
        <v>1</v>
      </c>
      <c r="S2855" s="2">
        <v>41827</v>
      </c>
    </row>
    <row r="2856" spans="11:22" x14ac:dyDescent="0.35">
      <c r="K2856" s="7" t="s">
        <v>10977</v>
      </c>
      <c r="L2856" t="s">
        <v>575</v>
      </c>
      <c r="M2856" t="s">
        <v>10</v>
      </c>
      <c r="N2856" t="s">
        <v>10977</v>
      </c>
      <c r="Q2856" t="s">
        <v>42</v>
      </c>
      <c r="R2856" t="b">
        <v>1</v>
      </c>
      <c r="S2856" s="2">
        <v>41827</v>
      </c>
    </row>
    <row r="2857" spans="11:22" x14ac:dyDescent="0.35">
      <c r="K2857" s="7" t="s">
        <v>10995</v>
      </c>
      <c r="L2857" t="s">
        <v>606</v>
      </c>
      <c r="M2857" t="s">
        <v>10</v>
      </c>
      <c r="N2857" t="s">
        <v>10995</v>
      </c>
      <c r="Q2857" t="s">
        <v>42</v>
      </c>
      <c r="R2857" t="b">
        <v>1</v>
      </c>
      <c r="S2857" s="2">
        <v>41827</v>
      </c>
    </row>
    <row r="2858" spans="11:22" x14ac:dyDescent="0.35">
      <c r="K2858" s="7" t="s">
        <v>10984</v>
      </c>
      <c r="L2858" t="s">
        <v>10985</v>
      </c>
      <c r="M2858" t="s">
        <v>10</v>
      </c>
      <c r="N2858" t="s">
        <v>10984</v>
      </c>
      <c r="Q2858" t="s">
        <v>42</v>
      </c>
      <c r="R2858" t="b">
        <v>1</v>
      </c>
      <c r="S2858" s="2">
        <v>41827</v>
      </c>
    </row>
    <row r="2859" spans="11:22" x14ac:dyDescent="0.35">
      <c r="K2859" s="7" t="s">
        <v>10996</v>
      </c>
      <c r="L2859" t="s">
        <v>610</v>
      </c>
      <c r="M2859" t="s">
        <v>10</v>
      </c>
      <c r="N2859" t="s">
        <v>10996</v>
      </c>
      <c r="Q2859" t="s">
        <v>42</v>
      </c>
      <c r="R2859" t="b">
        <v>1</v>
      </c>
      <c r="S2859" s="2">
        <v>41827</v>
      </c>
    </row>
    <row r="2860" spans="11:22" x14ac:dyDescent="0.35">
      <c r="K2860" s="7" t="s">
        <v>10983</v>
      </c>
      <c r="L2860" t="s">
        <v>590</v>
      </c>
      <c r="M2860" t="s">
        <v>10</v>
      </c>
      <c r="N2860" t="s">
        <v>10983</v>
      </c>
      <c r="Q2860" t="s">
        <v>42</v>
      </c>
      <c r="R2860" t="b">
        <v>1</v>
      </c>
      <c r="S2860" s="2">
        <v>41827</v>
      </c>
    </row>
    <row r="2861" spans="11:22" x14ac:dyDescent="0.35">
      <c r="K2861" s="7" t="s">
        <v>10987</v>
      </c>
      <c r="L2861" t="s">
        <v>134</v>
      </c>
      <c r="M2861" t="s">
        <v>10</v>
      </c>
      <c r="N2861" t="s">
        <v>10987</v>
      </c>
      <c r="Q2861" t="s">
        <v>42</v>
      </c>
      <c r="R2861" t="b">
        <v>1</v>
      </c>
      <c r="S2861" s="2">
        <v>41827</v>
      </c>
    </row>
    <row r="2862" spans="11:22" x14ac:dyDescent="0.35">
      <c r="K2862" s="7" t="s">
        <v>10982</v>
      </c>
      <c r="L2862" t="s">
        <v>588</v>
      </c>
      <c r="M2862" t="s">
        <v>10</v>
      </c>
      <c r="N2862" t="s">
        <v>10982</v>
      </c>
      <c r="Q2862" t="s">
        <v>42</v>
      </c>
      <c r="R2862" t="b">
        <v>1</v>
      </c>
      <c r="S2862" s="2">
        <v>41827</v>
      </c>
    </row>
    <row r="2863" spans="11:22" x14ac:dyDescent="0.35">
      <c r="K2863" s="7" t="s">
        <v>10986</v>
      </c>
      <c r="L2863" t="s">
        <v>591</v>
      </c>
      <c r="M2863" t="s">
        <v>10</v>
      </c>
      <c r="N2863" t="s">
        <v>10986</v>
      </c>
      <c r="Q2863" t="s">
        <v>42</v>
      </c>
      <c r="R2863" t="b">
        <v>1</v>
      </c>
      <c r="S2863" s="2">
        <v>41827</v>
      </c>
    </row>
    <row r="2864" spans="11:22" x14ac:dyDescent="0.35">
      <c r="K2864" s="7" t="s">
        <v>10991</v>
      </c>
      <c r="L2864" t="s">
        <v>595</v>
      </c>
      <c r="M2864" t="s">
        <v>10</v>
      </c>
      <c r="N2864" t="s">
        <v>10991</v>
      </c>
      <c r="Q2864" t="s">
        <v>42</v>
      </c>
      <c r="R2864" t="b">
        <v>1</v>
      </c>
      <c r="S2864" s="2">
        <v>41827</v>
      </c>
    </row>
    <row r="2865" spans="11:19" x14ac:dyDescent="0.35">
      <c r="K2865" s="7" t="s">
        <v>10993</v>
      </c>
      <c r="L2865" t="s">
        <v>600</v>
      </c>
      <c r="M2865" t="s">
        <v>10</v>
      </c>
      <c r="N2865" t="s">
        <v>10993</v>
      </c>
      <c r="Q2865" t="s">
        <v>42</v>
      </c>
      <c r="R2865" t="b">
        <v>1</v>
      </c>
      <c r="S2865" s="2">
        <v>41827</v>
      </c>
    </row>
    <row r="2866" spans="11:19" x14ac:dyDescent="0.35">
      <c r="K2866" s="7" t="s">
        <v>10989</v>
      </c>
      <c r="L2866" t="s">
        <v>10990</v>
      </c>
      <c r="M2866" t="s">
        <v>10</v>
      </c>
      <c r="N2866" t="s">
        <v>10989</v>
      </c>
      <c r="Q2866" t="s">
        <v>42</v>
      </c>
      <c r="R2866" t="b">
        <v>1</v>
      </c>
      <c r="S2866" s="2">
        <v>41827</v>
      </c>
    </row>
    <row r="2867" spans="11:19" x14ac:dyDescent="0.35">
      <c r="K2867" s="7" t="s">
        <v>10992</v>
      </c>
      <c r="L2867" t="s">
        <v>138</v>
      </c>
      <c r="M2867" t="s">
        <v>10</v>
      </c>
      <c r="N2867" t="s">
        <v>10992</v>
      </c>
      <c r="Q2867" t="s">
        <v>42</v>
      </c>
      <c r="R2867" t="b">
        <v>1</v>
      </c>
      <c r="S2867" s="2">
        <v>41827</v>
      </c>
    </row>
    <row r="2868" spans="11:19" x14ac:dyDescent="0.35">
      <c r="K2868" s="7" t="s">
        <v>10988</v>
      </c>
      <c r="L2868" t="s">
        <v>593</v>
      </c>
      <c r="M2868" t="s">
        <v>10</v>
      </c>
      <c r="N2868" t="s">
        <v>10988</v>
      </c>
      <c r="Q2868" t="s">
        <v>42</v>
      </c>
      <c r="R2868" t="b">
        <v>1</v>
      </c>
      <c r="S2868" s="2">
        <v>41827</v>
      </c>
    </row>
    <row r="2869" spans="11:19" x14ac:dyDescent="0.35">
      <c r="K2869" s="7" t="s">
        <v>10979</v>
      </c>
      <c r="L2869" t="s">
        <v>582</v>
      </c>
      <c r="M2869" t="s">
        <v>10</v>
      </c>
      <c r="N2869" t="s">
        <v>10979</v>
      </c>
      <c r="Q2869" t="s">
        <v>42</v>
      </c>
      <c r="R2869" t="b">
        <v>1</v>
      </c>
      <c r="S2869" s="2">
        <v>41827</v>
      </c>
    </row>
    <row r="2870" spans="11:19" x14ac:dyDescent="0.35">
      <c r="K2870" s="7" t="s">
        <v>10994</v>
      </c>
      <c r="L2870" t="s">
        <v>604</v>
      </c>
      <c r="M2870" t="s">
        <v>10</v>
      </c>
      <c r="N2870" t="s">
        <v>10994</v>
      </c>
      <c r="Q2870" t="s">
        <v>42</v>
      </c>
      <c r="R2870" t="b">
        <v>1</v>
      </c>
      <c r="S2870" s="2">
        <v>41827</v>
      </c>
    </row>
    <row r="2871" spans="11:19" x14ac:dyDescent="0.35">
      <c r="K2871" s="7" t="s">
        <v>10998</v>
      </c>
      <c r="L2871" t="s">
        <v>622</v>
      </c>
      <c r="M2871" t="s">
        <v>10</v>
      </c>
      <c r="N2871" t="s">
        <v>10998</v>
      </c>
      <c r="Q2871" t="s">
        <v>42</v>
      </c>
      <c r="R2871" t="b">
        <v>1</v>
      </c>
      <c r="S2871" s="2">
        <v>41827</v>
      </c>
    </row>
    <row r="2872" spans="11:19" x14ac:dyDescent="0.35">
      <c r="K2872" s="7" t="s">
        <v>10997</v>
      </c>
      <c r="L2872" t="s">
        <v>612</v>
      </c>
      <c r="M2872" t="s">
        <v>10</v>
      </c>
      <c r="N2872" t="s">
        <v>10997</v>
      </c>
      <c r="Q2872" t="s">
        <v>42</v>
      </c>
      <c r="R2872" t="b">
        <v>1</v>
      </c>
      <c r="S2872" s="2">
        <v>41827</v>
      </c>
    </row>
    <row r="2873" spans="11:19" x14ac:dyDescent="0.35">
      <c r="K2873" s="7" t="s">
        <v>10665</v>
      </c>
      <c r="L2873" t="s">
        <v>160</v>
      </c>
      <c r="M2873" t="s">
        <v>10</v>
      </c>
      <c r="N2873" t="s">
        <v>10665</v>
      </c>
      <c r="Q2873" t="s">
        <v>42</v>
      </c>
      <c r="R2873" t="b">
        <v>1</v>
      </c>
      <c r="S2873" s="2">
        <v>41827</v>
      </c>
    </row>
    <row r="2874" spans="11:19" x14ac:dyDescent="0.35">
      <c r="K2874" s="7" t="s">
        <v>11001</v>
      </c>
      <c r="L2874" t="s">
        <v>630</v>
      </c>
      <c r="M2874" t="s">
        <v>10</v>
      </c>
      <c r="N2874" t="s">
        <v>11001</v>
      </c>
      <c r="Q2874" t="s">
        <v>42</v>
      </c>
      <c r="R2874" t="b">
        <v>1</v>
      </c>
      <c r="S2874" s="2">
        <v>41827</v>
      </c>
    </row>
    <row r="2875" spans="11:19" x14ac:dyDescent="0.35">
      <c r="K2875" s="7" t="s">
        <v>10999</v>
      </c>
      <c r="L2875" t="s">
        <v>11000</v>
      </c>
      <c r="M2875" t="s">
        <v>10</v>
      </c>
      <c r="N2875" t="s">
        <v>10999</v>
      </c>
      <c r="Q2875" t="s">
        <v>42</v>
      </c>
      <c r="R2875" t="b">
        <v>1</v>
      </c>
      <c r="S2875" s="2">
        <v>41827</v>
      </c>
    </row>
    <row r="2876" spans="11:19" x14ac:dyDescent="0.35">
      <c r="K2876" s="7" t="s">
        <v>11002</v>
      </c>
      <c r="L2876" t="s">
        <v>11003</v>
      </c>
      <c r="M2876" t="s">
        <v>10</v>
      </c>
      <c r="N2876" t="s">
        <v>11002</v>
      </c>
      <c r="Q2876" t="s">
        <v>42</v>
      </c>
      <c r="R2876" t="b">
        <v>1</v>
      </c>
      <c r="S2876" s="2">
        <v>41827</v>
      </c>
    </row>
    <row r="2877" spans="11:19" x14ac:dyDescent="0.35">
      <c r="K2877" s="7" t="s">
        <v>11004</v>
      </c>
      <c r="L2877" t="s">
        <v>11005</v>
      </c>
      <c r="M2877" t="s">
        <v>10</v>
      </c>
      <c r="N2877" t="s">
        <v>11004</v>
      </c>
      <c r="Q2877" t="s">
        <v>42</v>
      </c>
      <c r="R2877" t="b">
        <v>1</v>
      </c>
      <c r="S2877" s="2">
        <v>41827</v>
      </c>
    </row>
    <row r="2878" spans="11:19" x14ac:dyDescent="0.35">
      <c r="K2878" s="7" t="s">
        <v>11014</v>
      </c>
      <c r="L2878" t="s">
        <v>11015</v>
      </c>
      <c r="M2878" t="s">
        <v>10</v>
      </c>
      <c r="N2878" t="s">
        <v>11014</v>
      </c>
      <c r="Q2878" t="s">
        <v>42</v>
      </c>
      <c r="R2878" t="b">
        <v>1</v>
      </c>
      <c r="S2878" s="2">
        <v>41827</v>
      </c>
    </row>
    <row r="2879" spans="11:19" x14ac:dyDescent="0.35">
      <c r="K2879" s="7" t="s">
        <v>11009</v>
      </c>
      <c r="L2879" t="s">
        <v>11010</v>
      </c>
      <c r="M2879" t="s">
        <v>10</v>
      </c>
      <c r="N2879" t="s">
        <v>11009</v>
      </c>
      <c r="Q2879" t="s">
        <v>42</v>
      </c>
      <c r="R2879" t="b">
        <v>1</v>
      </c>
      <c r="S2879" s="2">
        <v>41827</v>
      </c>
    </row>
    <row r="2880" spans="11:19" x14ac:dyDescent="0.35">
      <c r="K2880" s="7" t="s">
        <v>11013</v>
      </c>
      <c r="L2880" t="s">
        <v>653</v>
      </c>
      <c r="M2880" t="s">
        <v>10</v>
      </c>
      <c r="N2880" t="s">
        <v>11013</v>
      </c>
      <c r="Q2880" t="s">
        <v>42</v>
      </c>
      <c r="R2880" t="b">
        <v>1</v>
      </c>
      <c r="S2880" s="2">
        <v>41827</v>
      </c>
    </row>
    <row r="2881" spans="11:22" x14ac:dyDescent="0.35">
      <c r="K2881" s="7" t="s">
        <v>11011</v>
      </c>
      <c r="L2881" t="s">
        <v>646</v>
      </c>
      <c r="M2881" t="s">
        <v>10</v>
      </c>
      <c r="N2881" t="s">
        <v>11011</v>
      </c>
      <c r="Q2881" t="s">
        <v>42</v>
      </c>
      <c r="R2881" t="b">
        <v>1</v>
      </c>
      <c r="S2881" s="2">
        <v>41827</v>
      </c>
    </row>
    <row r="2882" spans="11:22" x14ac:dyDescent="0.35">
      <c r="K2882" s="7" t="s">
        <v>11012</v>
      </c>
      <c r="L2882" t="s">
        <v>648</v>
      </c>
      <c r="M2882" t="s">
        <v>10</v>
      </c>
      <c r="N2882" t="s">
        <v>11012</v>
      </c>
      <c r="Q2882" t="s">
        <v>42</v>
      </c>
      <c r="R2882" t="b">
        <v>1</v>
      </c>
      <c r="S2882" s="2">
        <v>41827</v>
      </c>
    </row>
    <row r="2883" spans="11:22" x14ac:dyDescent="0.35">
      <c r="K2883" s="7" t="s">
        <v>11016</v>
      </c>
      <c r="L2883" t="s">
        <v>11017</v>
      </c>
      <c r="M2883" t="s">
        <v>10</v>
      </c>
      <c r="N2883" t="s">
        <v>11016</v>
      </c>
      <c r="Q2883" t="s">
        <v>42</v>
      </c>
      <c r="R2883" t="b">
        <v>1</v>
      </c>
      <c r="S2883" s="2">
        <v>41827</v>
      </c>
    </row>
    <row r="2884" spans="11:22" x14ac:dyDescent="0.35">
      <c r="K2884" s="7" t="s">
        <v>10751</v>
      </c>
      <c r="L2884" t="s">
        <v>10752</v>
      </c>
      <c r="M2884" t="s">
        <v>10</v>
      </c>
      <c r="N2884" t="s">
        <v>10751</v>
      </c>
      <c r="Q2884" t="s">
        <v>42</v>
      </c>
      <c r="R2884" t="b">
        <v>1</v>
      </c>
      <c r="S2884" s="2">
        <v>41827</v>
      </c>
    </row>
    <row r="2885" spans="11:22" x14ac:dyDescent="0.35">
      <c r="K2885" s="7" t="s">
        <v>11022</v>
      </c>
      <c r="L2885" t="s">
        <v>725</v>
      </c>
      <c r="M2885" t="s">
        <v>10</v>
      </c>
      <c r="N2885" t="s">
        <v>11022</v>
      </c>
      <c r="Q2885" t="s">
        <v>42</v>
      </c>
      <c r="R2885" t="b">
        <v>1</v>
      </c>
      <c r="S2885" s="2">
        <v>41827</v>
      </c>
    </row>
    <row r="2886" spans="11:22" x14ac:dyDescent="0.35">
      <c r="K2886" s="7" t="s">
        <v>11025</v>
      </c>
      <c r="L2886" t="s">
        <v>11026</v>
      </c>
      <c r="M2886" t="s">
        <v>10</v>
      </c>
      <c r="N2886" t="s">
        <v>11025</v>
      </c>
      <c r="Q2886" t="s">
        <v>42</v>
      </c>
      <c r="R2886" t="b">
        <v>1</v>
      </c>
      <c r="S2886" s="2">
        <v>41827</v>
      </c>
    </row>
    <row r="2887" spans="11:22" x14ac:dyDescent="0.35">
      <c r="K2887" s="7" t="s">
        <v>11027</v>
      </c>
      <c r="L2887" t="s">
        <v>11028</v>
      </c>
      <c r="M2887" t="s">
        <v>10</v>
      </c>
      <c r="N2887" t="s">
        <v>11027</v>
      </c>
      <c r="Q2887" t="s">
        <v>42</v>
      </c>
      <c r="R2887" t="b">
        <v>1</v>
      </c>
      <c r="S2887" s="2">
        <v>41827</v>
      </c>
    </row>
    <row r="2888" spans="11:22" x14ac:dyDescent="0.35">
      <c r="K2888" s="7" t="s">
        <v>10756</v>
      </c>
      <c r="L2888" t="s">
        <v>10757</v>
      </c>
      <c r="M2888" t="s">
        <v>10</v>
      </c>
      <c r="N2888" t="s">
        <v>10756</v>
      </c>
      <c r="Q2888" t="s">
        <v>42</v>
      </c>
      <c r="R2888" t="b">
        <v>1</v>
      </c>
      <c r="S2888" s="2">
        <v>41827</v>
      </c>
    </row>
    <row r="2889" spans="11:22" x14ac:dyDescent="0.35">
      <c r="K2889" s="7" t="s">
        <v>11020</v>
      </c>
      <c r="L2889" t="s">
        <v>665</v>
      </c>
      <c r="M2889" t="s">
        <v>10</v>
      </c>
      <c r="N2889" t="s">
        <v>11020</v>
      </c>
      <c r="Q2889" t="s">
        <v>42</v>
      </c>
      <c r="R2889" t="b">
        <v>1</v>
      </c>
      <c r="S2889" s="2">
        <v>41827</v>
      </c>
      <c r="V2889" s="2">
        <v>42931</v>
      </c>
    </row>
    <row r="2890" spans="11:22" x14ac:dyDescent="0.35">
      <c r="K2890" s="7" t="s">
        <v>10972</v>
      </c>
      <c r="L2890" t="s">
        <v>10973</v>
      </c>
      <c r="M2890" t="s">
        <v>10</v>
      </c>
      <c r="N2890" t="s">
        <v>10972</v>
      </c>
      <c r="Q2890" t="s">
        <v>42</v>
      </c>
      <c r="R2890" t="b">
        <v>1</v>
      </c>
      <c r="S2890" s="2">
        <v>41827</v>
      </c>
    </row>
    <row r="2891" spans="11:22" x14ac:dyDescent="0.35">
      <c r="K2891" s="7" t="s">
        <v>10663</v>
      </c>
      <c r="L2891" t="s">
        <v>151</v>
      </c>
      <c r="M2891" t="s">
        <v>10</v>
      </c>
      <c r="N2891" t="s">
        <v>10663</v>
      </c>
      <c r="Q2891" t="s">
        <v>42</v>
      </c>
      <c r="R2891" t="b">
        <v>1</v>
      </c>
      <c r="S2891" s="2">
        <v>42277</v>
      </c>
    </row>
    <row r="2892" spans="11:22" x14ac:dyDescent="0.35">
      <c r="K2892" s="7" t="s">
        <v>11043</v>
      </c>
      <c r="L2892" t="s">
        <v>8716</v>
      </c>
      <c r="M2892" t="s">
        <v>10</v>
      </c>
      <c r="N2892" t="s">
        <v>11043</v>
      </c>
      <c r="Q2892" t="s">
        <v>42</v>
      </c>
      <c r="R2892" t="b">
        <v>1</v>
      </c>
      <c r="S2892" s="2">
        <v>43661</v>
      </c>
    </row>
    <row r="2893" spans="11:22" x14ac:dyDescent="0.35">
      <c r="K2893" s="7" t="s">
        <v>11044</v>
      </c>
      <c r="L2893" t="s">
        <v>8718</v>
      </c>
      <c r="M2893" t="s">
        <v>10</v>
      </c>
      <c r="N2893" t="s">
        <v>11044</v>
      </c>
      <c r="Q2893" t="s">
        <v>42</v>
      </c>
      <c r="R2893" t="b">
        <v>1</v>
      </c>
      <c r="S2893" s="2">
        <v>43661</v>
      </c>
    </row>
    <row r="2894" spans="11:22" x14ac:dyDescent="0.35">
      <c r="K2894" s="7" t="s">
        <v>11045</v>
      </c>
      <c r="L2894" t="s">
        <v>8720</v>
      </c>
      <c r="M2894" t="s">
        <v>10</v>
      </c>
      <c r="N2894" t="s">
        <v>11045</v>
      </c>
      <c r="Q2894" t="s">
        <v>42</v>
      </c>
      <c r="R2894" t="b">
        <v>1</v>
      </c>
      <c r="S2894" s="2">
        <v>43661</v>
      </c>
    </row>
    <row r="2895" spans="11:22" x14ac:dyDescent="0.35">
      <c r="K2895" t="s">
        <v>11356</v>
      </c>
      <c r="M2895" t="s">
        <v>10</v>
      </c>
      <c r="S2895" s="2">
        <v>44392</v>
      </c>
    </row>
    <row r="2896" spans="11:22" x14ac:dyDescent="0.35">
      <c r="K2896" s="6" t="s">
        <v>11029</v>
      </c>
      <c r="L2896" t="s">
        <v>1116</v>
      </c>
      <c r="M2896" t="s">
        <v>10</v>
      </c>
      <c r="N2896" t="s">
        <v>11029</v>
      </c>
      <c r="Q2896" t="s">
        <v>42</v>
      </c>
      <c r="R2896" t="b">
        <v>0</v>
      </c>
      <c r="S2896" s="2">
        <v>41827</v>
      </c>
    </row>
    <row r="2897" spans="11:19" x14ac:dyDescent="0.35">
      <c r="K2897" s="7" t="s">
        <v>10666</v>
      </c>
      <c r="L2897" t="s">
        <v>161</v>
      </c>
      <c r="M2897" t="s">
        <v>10</v>
      </c>
      <c r="N2897" t="s">
        <v>10666</v>
      </c>
      <c r="Q2897" t="s">
        <v>42</v>
      </c>
      <c r="R2897" t="b">
        <v>1</v>
      </c>
      <c r="S2897" s="2">
        <v>41827</v>
      </c>
    </row>
    <row r="2898" spans="11:19" x14ac:dyDescent="0.35">
      <c r="K2898" s="7" t="s">
        <v>10681</v>
      </c>
      <c r="L2898" t="s">
        <v>179</v>
      </c>
      <c r="M2898" t="s">
        <v>10</v>
      </c>
      <c r="N2898" t="s">
        <v>10681</v>
      </c>
      <c r="Q2898" t="s">
        <v>42</v>
      </c>
      <c r="R2898" t="b">
        <v>1</v>
      </c>
      <c r="S2898" s="2">
        <v>41827</v>
      </c>
    </row>
    <row r="2899" spans="11:19" x14ac:dyDescent="0.35">
      <c r="K2899" s="7" t="s">
        <v>10669</v>
      </c>
      <c r="L2899" t="s">
        <v>169</v>
      </c>
      <c r="M2899" t="s">
        <v>10</v>
      </c>
      <c r="N2899" t="s">
        <v>10669</v>
      </c>
      <c r="Q2899" t="s">
        <v>42</v>
      </c>
      <c r="R2899" t="b">
        <v>1</v>
      </c>
      <c r="S2899" s="2">
        <v>41827</v>
      </c>
    </row>
    <row r="2900" spans="11:19" x14ac:dyDescent="0.35">
      <c r="K2900" s="7" t="s">
        <v>10746</v>
      </c>
      <c r="L2900" t="s">
        <v>257</v>
      </c>
      <c r="M2900" t="s">
        <v>10</v>
      </c>
      <c r="N2900" t="s">
        <v>10746</v>
      </c>
      <c r="Q2900" t="s">
        <v>42</v>
      </c>
      <c r="R2900" t="b">
        <v>1</v>
      </c>
      <c r="S2900" s="2">
        <v>41827</v>
      </c>
    </row>
    <row r="2901" spans="11:19" x14ac:dyDescent="0.35">
      <c r="K2901" s="7" t="s">
        <v>10675</v>
      </c>
      <c r="L2901" t="s">
        <v>175</v>
      </c>
      <c r="M2901" t="s">
        <v>10</v>
      </c>
      <c r="N2901" t="s">
        <v>10675</v>
      </c>
      <c r="Q2901" t="s">
        <v>42</v>
      </c>
      <c r="R2901" t="b">
        <v>1</v>
      </c>
      <c r="S2901" s="2">
        <v>41827</v>
      </c>
    </row>
    <row r="2902" spans="11:19" x14ac:dyDescent="0.35">
      <c r="K2902" s="7" t="s">
        <v>10664</v>
      </c>
      <c r="L2902" t="s">
        <v>158</v>
      </c>
      <c r="M2902" t="s">
        <v>10</v>
      </c>
      <c r="N2902" t="s">
        <v>10664</v>
      </c>
      <c r="Q2902" t="s">
        <v>42</v>
      </c>
      <c r="R2902" t="b">
        <v>1</v>
      </c>
      <c r="S2902" s="2">
        <v>41827</v>
      </c>
    </row>
    <row r="2903" spans="11:19" x14ac:dyDescent="0.35">
      <c r="K2903" s="7" t="s">
        <v>10671</v>
      </c>
      <c r="L2903" t="s">
        <v>44</v>
      </c>
      <c r="M2903" t="s">
        <v>10</v>
      </c>
      <c r="N2903" t="s">
        <v>10671</v>
      </c>
      <c r="Q2903" t="s">
        <v>42</v>
      </c>
      <c r="R2903" t="b">
        <v>1</v>
      </c>
      <c r="S2903" s="2">
        <v>41827</v>
      </c>
    </row>
    <row r="2904" spans="11:19" x14ac:dyDescent="0.35">
      <c r="K2904" s="7" t="s">
        <v>10668</v>
      </c>
      <c r="L2904" t="s">
        <v>167</v>
      </c>
      <c r="M2904" t="s">
        <v>10</v>
      </c>
      <c r="N2904" t="s">
        <v>10668</v>
      </c>
      <c r="Q2904" t="s">
        <v>42</v>
      </c>
      <c r="R2904" t="b">
        <v>1</v>
      </c>
      <c r="S2904" s="2">
        <v>41827</v>
      </c>
    </row>
    <row r="2905" spans="11:19" x14ac:dyDescent="0.35">
      <c r="K2905" s="7" t="s">
        <v>10672</v>
      </c>
      <c r="L2905" t="s">
        <v>10673</v>
      </c>
      <c r="M2905" t="s">
        <v>10</v>
      </c>
      <c r="N2905" t="s">
        <v>10672</v>
      </c>
      <c r="Q2905" t="s">
        <v>42</v>
      </c>
      <c r="R2905" t="b">
        <v>1</v>
      </c>
      <c r="S2905" s="2">
        <v>41827</v>
      </c>
    </row>
    <row r="2906" spans="11:19" x14ac:dyDescent="0.35">
      <c r="K2906" s="7" t="s">
        <v>10667</v>
      </c>
      <c r="L2906" t="s">
        <v>163</v>
      </c>
      <c r="M2906" t="s">
        <v>10</v>
      </c>
      <c r="N2906" t="s">
        <v>10667</v>
      </c>
      <c r="Q2906" t="s">
        <v>42</v>
      </c>
      <c r="R2906" t="b">
        <v>1</v>
      </c>
      <c r="S2906" s="2">
        <v>41827</v>
      </c>
    </row>
    <row r="2907" spans="11:19" x14ac:dyDescent="0.35">
      <c r="K2907" s="7" t="s">
        <v>10674</v>
      </c>
      <c r="L2907" t="s">
        <v>173</v>
      </c>
      <c r="M2907" t="s">
        <v>10</v>
      </c>
      <c r="N2907" t="s">
        <v>10674</v>
      </c>
      <c r="Q2907" t="s">
        <v>42</v>
      </c>
      <c r="R2907" t="b">
        <v>1</v>
      </c>
      <c r="S2907" s="2">
        <v>41827</v>
      </c>
    </row>
    <row r="2908" spans="11:19" x14ac:dyDescent="0.35">
      <c r="K2908" s="7" t="s">
        <v>10670</v>
      </c>
      <c r="L2908" t="s">
        <v>40</v>
      </c>
      <c r="M2908" t="s">
        <v>10</v>
      </c>
      <c r="N2908" t="s">
        <v>10670</v>
      </c>
      <c r="Q2908" t="s">
        <v>42</v>
      </c>
      <c r="R2908" t="b">
        <v>1</v>
      </c>
      <c r="S2908" s="2">
        <v>41827</v>
      </c>
    </row>
    <row r="2909" spans="11:19" x14ac:dyDescent="0.35">
      <c r="K2909" s="7" t="s">
        <v>10679</v>
      </c>
      <c r="L2909" t="s">
        <v>10680</v>
      </c>
      <c r="M2909" t="s">
        <v>10</v>
      </c>
      <c r="N2909" t="s">
        <v>10679</v>
      </c>
      <c r="Q2909" t="s">
        <v>42</v>
      </c>
      <c r="R2909" t="b">
        <v>1</v>
      </c>
      <c r="S2909" s="2">
        <v>41827</v>
      </c>
    </row>
    <row r="2910" spans="11:19" x14ac:dyDescent="0.35">
      <c r="K2910" s="7" t="s">
        <v>10677</v>
      </c>
      <c r="L2910" t="s">
        <v>10678</v>
      </c>
      <c r="M2910" t="s">
        <v>10</v>
      </c>
      <c r="N2910" t="s">
        <v>10677</v>
      </c>
      <c r="Q2910" t="s">
        <v>42</v>
      </c>
      <c r="R2910" t="b">
        <v>1</v>
      </c>
      <c r="S2910" s="2">
        <v>41827</v>
      </c>
    </row>
    <row r="2911" spans="11:19" x14ac:dyDescent="0.35">
      <c r="K2911" s="7" t="s">
        <v>10682</v>
      </c>
      <c r="L2911" t="s">
        <v>184</v>
      </c>
      <c r="M2911" t="s">
        <v>10</v>
      </c>
      <c r="N2911" t="s">
        <v>10682</v>
      </c>
      <c r="Q2911" t="s">
        <v>42</v>
      </c>
      <c r="R2911" t="b">
        <v>1</v>
      </c>
      <c r="S2911" s="2">
        <v>41827</v>
      </c>
    </row>
    <row r="2912" spans="11:19" x14ac:dyDescent="0.35">
      <c r="K2912" s="7" t="s">
        <v>10708</v>
      </c>
      <c r="L2912" t="s">
        <v>10709</v>
      </c>
      <c r="M2912" t="s">
        <v>10</v>
      </c>
      <c r="N2912" t="s">
        <v>10708</v>
      </c>
      <c r="Q2912" t="s">
        <v>42</v>
      </c>
      <c r="R2912" t="b">
        <v>1</v>
      </c>
      <c r="S2912" s="2">
        <v>41827</v>
      </c>
    </row>
    <row r="2913" spans="11:19" x14ac:dyDescent="0.35">
      <c r="K2913" s="7" t="s">
        <v>10693</v>
      </c>
      <c r="L2913" t="s">
        <v>10694</v>
      </c>
      <c r="M2913" t="s">
        <v>10</v>
      </c>
      <c r="N2913" t="s">
        <v>10693</v>
      </c>
      <c r="Q2913" t="s">
        <v>42</v>
      </c>
      <c r="R2913" t="b">
        <v>1</v>
      </c>
      <c r="S2913" s="2">
        <v>41827</v>
      </c>
    </row>
    <row r="2914" spans="11:19" x14ac:dyDescent="0.35">
      <c r="K2914" s="7" t="s">
        <v>10686</v>
      </c>
      <c r="L2914" t="s">
        <v>10687</v>
      </c>
      <c r="M2914" t="s">
        <v>10</v>
      </c>
      <c r="N2914" t="s">
        <v>10686</v>
      </c>
      <c r="Q2914" t="s">
        <v>42</v>
      </c>
      <c r="R2914" t="b">
        <v>1</v>
      </c>
      <c r="S2914" s="2">
        <v>41827</v>
      </c>
    </row>
    <row r="2915" spans="11:19" x14ac:dyDescent="0.35">
      <c r="K2915" s="7" t="s">
        <v>10684</v>
      </c>
      <c r="L2915" t="s">
        <v>10685</v>
      </c>
      <c r="M2915" t="s">
        <v>10</v>
      </c>
      <c r="N2915" t="s">
        <v>10684</v>
      </c>
      <c r="Q2915" t="s">
        <v>42</v>
      </c>
      <c r="R2915" t="b">
        <v>1</v>
      </c>
      <c r="S2915" s="2">
        <v>41827</v>
      </c>
    </row>
    <row r="2916" spans="11:19" x14ac:dyDescent="0.35">
      <c r="K2916" s="7" t="s">
        <v>10715</v>
      </c>
      <c r="L2916" t="s">
        <v>10716</v>
      </c>
      <c r="M2916" t="s">
        <v>10</v>
      </c>
      <c r="N2916" t="s">
        <v>10715</v>
      </c>
      <c r="Q2916" t="s">
        <v>42</v>
      </c>
      <c r="R2916" t="b">
        <v>1</v>
      </c>
      <c r="S2916" s="2">
        <v>41827</v>
      </c>
    </row>
    <row r="2917" spans="11:19" x14ac:dyDescent="0.35">
      <c r="K2917" s="7" t="s">
        <v>10717</v>
      </c>
      <c r="L2917" t="s">
        <v>10718</v>
      </c>
      <c r="M2917" t="s">
        <v>10</v>
      </c>
      <c r="N2917" t="s">
        <v>10717</v>
      </c>
      <c r="Q2917" t="s">
        <v>42</v>
      </c>
      <c r="R2917" t="b">
        <v>1</v>
      </c>
      <c r="S2917" s="2">
        <v>41827</v>
      </c>
    </row>
    <row r="2918" spans="11:19" x14ac:dyDescent="0.35">
      <c r="K2918" s="7" t="s">
        <v>10696</v>
      </c>
      <c r="L2918" t="s">
        <v>10697</v>
      </c>
      <c r="M2918" t="s">
        <v>10</v>
      </c>
      <c r="N2918" t="s">
        <v>10696</v>
      </c>
      <c r="Q2918" t="s">
        <v>42</v>
      </c>
      <c r="R2918" t="b">
        <v>1</v>
      </c>
      <c r="S2918" s="2">
        <v>41827</v>
      </c>
    </row>
    <row r="2919" spans="11:19" x14ac:dyDescent="0.35">
      <c r="K2919" s="7" t="s">
        <v>10699</v>
      </c>
      <c r="L2919" t="s">
        <v>10700</v>
      </c>
      <c r="M2919" t="s">
        <v>10</v>
      </c>
      <c r="N2919" t="s">
        <v>10699</v>
      </c>
      <c r="Q2919" t="s">
        <v>42</v>
      </c>
      <c r="R2919" t="b">
        <v>1</v>
      </c>
      <c r="S2919" s="2">
        <v>41827</v>
      </c>
    </row>
    <row r="2920" spans="11:19" x14ac:dyDescent="0.35">
      <c r="K2920" s="7" t="s">
        <v>10710</v>
      </c>
      <c r="L2920" t="s">
        <v>52</v>
      </c>
      <c r="M2920" t="s">
        <v>10</v>
      </c>
      <c r="N2920" t="s">
        <v>10710</v>
      </c>
      <c r="Q2920" t="s">
        <v>42</v>
      </c>
      <c r="R2920" t="b">
        <v>1</v>
      </c>
      <c r="S2920" s="2">
        <v>41827</v>
      </c>
    </row>
    <row r="2921" spans="11:19" x14ac:dyDescent="0.35">
      <c r="K2921" s="7" t="s">
        <v>10703</v>
      </c>
      <c r="L2921" t="s">
        <v>10704</v>
      </c>
      <c r="M2921" t="s">
        <v>10</v>
      </c>
      <c r="N2921" t="s">
        <v>10703</v>
      </c>
      <c r="Q2921" t="s">
        <v>42</v>
      </c>
      <c r="R2921" t="b">
        <v>1</v>
      </c>
      <c r="S2921" s="2">
        <v>41827</v>
      </c>
    </row>
    <row r="2922" spans="11:19" x14ac:dyDescent="0.35">
      <c r="K2922" s="7" t="s">
        <v>10705</v>
      </c>
      <c r="L2922" t="s">
        <v>10706</v>
      </c>
      <c r="M2922" t="s">
        <v>10</v>
      </c>
      <c r="N2922" t="s">
        <v>10705</v>
      </c>
      <c r="Q2922" t="s">
        <v>42</v>
      </c>
      <c r="R2922" t="b">
        <v>1</v>
      </c>
      <c r="S2922" s="2">
        <v>41827</v>
      </c>
    </row>
    <row r="2923" spans="11:19" x14ac:dyDescent="0.35">
      <c r="K2923" s="7" t="s">
        <v>10683</v>
      </c>
      <c r="L2923" t="s">
        <v>186</v>
      </c>
      <c r="M2923" t="s">
        <v>10</v>
      </c>
      <c r="N2923" t="s">
        <v>10683</v>
      </c>
      <c r="Q2923" t="s">
        <v>42</v>
      </c>
      <c r="R2923" t="b">
        <v>1</v>
      </c>
      <c r="S2923" s="2">
        <v>41827</v>
      </c>
    </row>
    <row r="2924" spans="11:19" x14ac:dyDescent="0.35">
      <c r="K2924" s="7" t="s">
        <v>10713</v>
      </c>
      <c r="L2924" t="s">
        <v>10714</v>
      </c>
      <c r="M2924" t="s">
        <v>10</v>
      </c>
      <c r="N2924" t="s">
        <v>10713</v>
      </c>
      <c r="Q2924" t="s">
        <v>42</v>
      </c>
      <c r="R2924" t="b">
        <v>1</v>
      </c>
      <c r="S2924" s="2">
        <v>41827</v>
      </c>
    </row>
    <row r="2925" spans="11:19" x14ac:dyDescent="0.35">
      <c r="K2925" s="7" t="s">
        <v>10711</v>
      </c>
      <c r="L2925" t="s">
        <v>10712</v>
      </c>
      <c r="M2925" t="s">
        <v>10</v>
      </c>
      <c r="N2925" t="s">
        <v>10711</v>
      </c>
      <c r="Q2925" t="s">
        <v>42</v>
      </c>
      <c r="R2925" t="b">
        <v>1</v>
      </c>
      <c r="S2925" s="2">
        <v>41827</v>
      </c>
    </row>
    <row r="2926" spans="11:19" x14ac:dyDescent="0.35">
      <c r="K2926" s="7" t="s">
        <v>10707</v>
      </c>
      <c r="L2926" t="s">
        <v>50</v>
      </c>
      <c r="M2926" t="s">
        <v>10</v>
      </c>
      <c r="N2926" t="s">
        <v>10707</v>
      </c>
      <c r="Q2926" t="s">
        <v>42</v>
      </c>
      <c r="R2926" t="b">
        <v>1</v>
      </c>
      <c r="S2926" s="2">
        <v>41827</v>
      </c>
    </row>
    <row r="2927" spans="11:19" x14ac:dyDescent="0.35">
      <c r="K2927" s="7" t="s">
        <v>10821</v>
      </c>
      <c r="L2927" t="s">
        <v>340</v>
      </c>
      <c r="M2927" t="s">
        <v>10</v>
      </c>
      <c r="N2927" t="s">
        <v>10821</v>
      </c>
      <c r="Q2927" t="s">
        <v>42</v>
      </c>
      <c r="R2927" t="b">
        <v>1</v>
      </c>
      <c r="S2927" s="2">
        <v>41827</v>
      </c>
    </row>
    <row r="2928" spans="11:19" x14ac:dyDescent="0.35">
      <c r="K2928" s="7" t="s">
        <v>10701</v>
      </c>
      <c r="L2928" t="s">
        <v>10702</v>
      </c>
      <c r="M2928" t="s">
        <v>10</v>
      </c>
      <c r="N2928" t="s">
        <v>10701</v>
      </c>
      <c r="Q2928" t="s">
        <v>42</v>
      </c>
      <c r="R2928" t="b">
        <v>1</v>
      </c>
      <c r="S2928" s="2">
        <v>41827</v>
      </c>
    </row>
    <row r="2929" spans="11:19" x14ac:dyDescent="0.35">
      <c r="K2929" s="7" t="s">
        <v>10689</v>
      </c>
      <c r="L2929" t="s">
        <v>10690</v>
      </c>
      <c r="M2929" t="s">
        <v>10</v>
      </c>
      <c r="N2929" t="s">
        <v>10689</v>
      </c>
      <c r="Q2929" t="s">
        <v>42</v>
      </c>
      <c r="R2929" t="b">
        <v>1</v>
      </c>
      <c r="S2929" s="2">
        <v>41827</v>
      </c>
    </row>
    <row r="2930" spans="11:19" x14ac:dyDescent="0.35">
      <c r="K2930" s="7" t="s">
        <v>10695</v>
      </c>
      <c r="L2930" t="s">
        <v>190</v>
      </c>
      <c r="M2930" t="s">
        <v>10</v>
      </c>
      <c r="N2930" t="s">
        <v>10695</v>
      </c>
      <c r="Q2930" t="s">
        <v>42</v>
      </c>
      <c r="R2930" t="b">
        <v>1</v>
      </c>
      <c r="S2930" s="2">
        <v>41827</v>
      </c>
    </row>
    <row r="2931" spans="11:19" x14ac:dyDescent="0.35">
      <c r="K2931" s="7" t="s">
        <v>10839</v>
      </c>
      <c r="L2931" t="s">
        <v>10840</v>
      </c>
      <c r="M2931" t="s">
        <v>10</v>
      </c>
      <c r="N2931" t="s">
        <v>10839</v>
      </c>
      <c r="Q2931" t="s">
        <v>42</v>
      </c>
      <c r="R2931" t="b">
        <v>1</v>
      </c>
      <c r="S2931" s="2">
        <v>41827</v>
      </c>
    </row>
    <row r="2932" spans="11:19" x14ac:dyDescent="0.35">
      <c r="K2932" s="7" t="s">
        <v>10728</v>
      </c>
      <c r="L2932" t="s">
        <v>60</v>
      </c>
      <c r="M2932" t="s">
        <v>10</v>
      </c>
      <c r="N2932" t="s">
        <v>10728</v>
      </c>
      <c r="Q2932" t="s">
        <v>42</v>
      </c>
      <c r="R2932" t="b">
        <v>1</v>
      </c>
      <c r="S2932" s="2">
        <v>41827</v>
      </c>
    </row>
    <row r="2933" spans="11:19" x14ac:dyDescent="0.35">
      <c r="K2933" s="7" t="s">
        <v>10719</v>
      </c>
      <c r="L2933" t="s">
        <v>54</v>
      </c>
      <c r="M2933" t="s">
        <v>10</v>
      </c>
      <c r="N2933" t="s">
        <v>10719</v>
      </c>
      <c r="Q2933" t="s">
        <v>42</v>
      </c>
      <c r="R2933" t="b">
        <v>1</v>
      </c>
      <c r="S2933" s="2">
        <v>41827</v>
      </c>
    </row>
    <row r="2934" spans="11:19" x14ac:dyDescent="0.35">
      <c r="K2934" s="7" t="s">
        <v>10733</v>
      </c>
      <c r="L2934" t="s">
        <v>226</v>
      </c>
      <c r="M2934" t="s">
        <v>10</v>
      </c>
      <c r="N2934" t="s">
        <v>10733</v>
      </c>
      <c r="Q2934" t="s">
        <v>42</v>
      </c>
      <c r="R2934" t="b">
        <v>1</v>
      </c>
      <c r="S2934" s="2">
        <v>41827</v>
      </c>
    </row>
    <row r="2935" spans="11:19" x14ac:dyDescent="0.35">
      <c r="K2935" s="7" t="s">
        <v>10853</v>
      </c>
      <c r="L2935" t="s">
        <v>10854</v>
      </c>
      <c r="M2935" t="s">
        <v>10</v>
      </c>
      <c r="N2935" t="s">
        <v>10853</v>
      </c>
      <c r="Q2935" t="s">
        <v>42</v>
      </c>
      <c r="R2935" t="b">
        <v>1</v>
      </c>
      <c r="S2935" s="2">
        <v>41827</v>
      </c>
    </row>
    <row r="2936" spans="11:19" x14ac:dyDescent="0.35">
      <c r="K2936" s="7" t="s">
        <v>10722</v>
      </c>
      <c r="L2936" t="s">
        <v>203</v>
      </c>
      <c r="M2936" t="s">
        <v>10</v>
      </c>
      <c r="N2936" t="s">
        <v>10722</v>
      </c>
      <c r="Q2936" t="s">
        <v>42</v>
      </c>
      <c r="R2936" t="b">
        <v>1</v>
      </c>
      <c r="S2936" s="2">
        <v>41827</v>
      </c>
    </row>
    <row r="2937" spans="11:19" x14ac:dyDescent="0.35">
      <c r="K2937" s="7" t="s">
        <v>10980</v>
      </c>
      <c r="L2937" t="s">
        <v>128</v>
      </c>
      <c r="M2937" t="s">
        <v>10</v>
      </c>
      <c r="N2937" t="s">
        <v>10980</v>
      </c>
      <c r="Q2937" t="s">
        <v>42</v>
      </c>
      <c r="R2937" t="b">
        <v>1</v>
      </c>
      <c r="S2937" s="2">
        <v>41827</v>
      </c>
    </row>
    <row r="2938" spans="11:19" x14ac:dyDescent="0.35">
      <c r="K2938" s="7" t="s">
        <v>10727</v>
      </c>
      <c r="L2938" t="s">
        <v>214</v>
      </c>
      <c r="M2938" t="s">
        <v>10</v>
      </c>
      <c r="N2938" t="s">
        <v>10727</v>
      </c>
      <c r="Q2938" t="s">
        <v>42</v>
      </c>
      <c r="R2938" t="b">
        <v>1</v>
      </c>
      <c r="S2938" s="2">
        <v>41827</v>
      </c>
    </row>
    <row r="2939" spans="11:19" x14ac:dyDescent="0.35">
      <c r="K2939" s="7" t="s">
        <v>10729</v>
      </c>
      <c r="L2939" t="s">
        <v>62</v>
      </c>
      <c r="M2939" t="s">
        <v>10</v>
      </c>
      <c r="N2939" t="s">
        <v>10729</v>
      </c>
      <c r="Q2939" t="s">
        <v>42</v>
      </c>
      <c r="R2939" t="b">
        <v>1</v>
      </c>
      <c r="S2939" s="2">
        <v>41827</v>
      </c>
    </row>
    <row r="2940" spans="11:19" x14ac:dyDescent="0.35">
      <c r="K2940" s="7" t="s">
        <v>10735</v>
      </c>
      <c r="L2940" t="s">
        <v>230</v>
      </c>
      <c r="M2940" t="s">
        <v>10</v>
      </c>
      <c r="N2940" t="s">
        <v>10735</v>
      </c>
      <c r="Q2940" t="s">
        <v>42</v>
      </c>
      <c r="R2940" t="b">
        <v>1</v>
      </c>
      <c r="S2940" s="2">
        <v>41827</v>
      </c>
    </row>
    <row r="2941" spans="11:19" x14ac:dyDescent="0.35">
      <c r="K2941" s="7" t="s">
        <v>10720</v>
      </c>
      <c r="L2941" t="s">
        <v>198</v>
      </c>
      <c r="M2941" t="s">
        <v>10</v>
      </c>
      <c r="N2941" t="s">
        <v>10720</v>
      </c>
      <c r="Q2941" t="s">
        <v>42</v>
      </c>
      <c r="R2941" t="b">
        <v>1</v>
      </c>
      <c r="S2941" s="2">
        <v>41827</v>
      </c>
    </row>
    <row r="2942" spans="11:19" x14ac:dyDescent="0.35">
      <c r="K2942" s="7" t="s">
        <v>10730</v>
      </c>
      <c r="L2942" t="s">
        <v>217</v>
      </c>
      <c r="M2942" t="s">
        <v>10</v>
      </c>
      <c r="N2942" t="s">
        <v>10730</v>
      </c>
      <c r="Q2942" t="s">
        <v>42</v>
      </c>
      <c r="R2942" t="b">
        <v>1</v>
      </c>
      <c r="S2942" s="2">
        <v>41827</v>
      </c>
    </row>
    <row r="2943" spans="11:19" x14ac:dyDescent="0.35">
      <c r="K2943" s="7" t="s">
        <v>10843</v>
      </c>
      <c r="L2943" t="s">
        <v>10844</v>
      </c>
      <c r="M2943" t="s">
        <v>10</v>
      </c>
      <c r="N2943" t="s">
        <v>10843</v>
      </c>
      <c r="Q2943" t="s">
        <v>42</v>
      </c>
      <c r="R2943" t="b">
        <v>1</v>
      </c>
      <c r="S2943" s="2">
        <v>41827</v>
      </c>
    </row>
    <row r="2944" spans="11:19" x14ac:dyDescent="0.35">
      <c r="K2944" s="7" t="s">
        <v>10723</v>
      </c>
      <c r="L2944" t="s">
        <v>58</v>
      </c>
      <c r="M2944" t="s">
        <v>10</v>
      </c>
      <c r="N2944" t="s">
        <v>10723</v>
      </c>
      <c r="Q2944" t="s">
        <v>42</v>
      </c>
      <c r="R2944" t="b">
        <v>1</v>
      </c>
      <c r="S2944" s="2">
        <v>41827</v>
      </c>
    </row>
    <row r="2945" spans="11:19" x14ac:dyDescent="0.35">
      <c r="K2945" s="7" t="s">
        <v>10721</v>
      </c>
      <c r="L2945" t="s">
        <v>200</v>
      </c>
      <c r="M2945" t="s">
        <v>10</v>
      </c>
      <c r="N2945" t="s">
        <v>10721</v>
      </c>
      <c r="Q2945" t="s">
        <v>42</v>
      </c>
      <c r="R2945" t="b">
        <v>1</v>
      </c>
      <c r="S2945" s="2">
        <v>41827</v>
      </c>
    </row>
    <row r="2946" spans="11:19" x14ac:dyDescent="0.35">
      <c r="K2946" s="7" t="s">
        <v>10726</v>
      </c>
      <c r="L2946" t="s">
        <v>212</v>
      </c>
      <c r="M2946" t="s">
        <v>10</v>
      </c>
      <c r="N2946" t="s">
        <v>10726</v>
      </c>
      <c r="Q2946" t="s">
        <v>42</v>
      </c>
      <c r="R2946" t="b">
        <v>1</v>
      </c>
      <c r="S2946" s="2">
        <v>41827</v>
      </c>
    </row>
    <row r="2947" spans="11:19" x14ac:dyDescent="0.35">
      <c r="K2947" s="7" t="s">
        <v>10731</v>
      </c>
      <c r="L2947" t="s">
        <v>221</v>
      </c>
      <c r="M2947" t="s">
        <v>10</v>
      </c>
      <c r="N2947" t="s">
        <v>10731</v>
      </c>
      <c r="Q2947" t="s">
        <v>42</v>
      </c>
      <c r="R2947" t="b">
        <v>1</v>
      </c>
      <c r="S2947" s="2">
        <v>41827</v>
      </c>
    </row>
    <row r="2948" spans="11:19" x14ac:dyDescent="0.35">
      <c r="K2948" s="7" t="s">
        <v>10725</v>
      </c>
      <c r="L2948" t="s">
        <v>208</v>
      </c>
      <c r="M2948" t="s">
        <v>10</v>
      </c>
      <c r="N2948" t="s">
        <v>10725</v>
      </c>
      <c r="Q2948" t="s">
        <v>42</v>
      </c>
      <c r="R2948" t="b">
        <v>1</v>
      </c>
      <c r="S2948" s="2">
        <v>41827</v>
      </c>
    </row>
    <row r="2949" spans="11:19" x14ac:dyDescent="0.35">
      <c r="K2949" s="7" t="s">
        <v>10732</v>
      </c>
      <c r="L2949" t="s">
        <v>66</v>
      </c>
      <c r="M2949" t="s">
        <v>10</v>
      </c>
      <c r="N2949" t="s">
        <v>10732</v>
      </c>
      <c r="Q2949" t="s">
        <v>42</v>
      </c>
      <c r="R2949" t="b">
        <v>1</v>
      </c>
      <c r="S2949" s="2">
        <v>41827</v>
      </c>
    </row>
    <row r="2950" spans="11:19" x14ac:dyDescent="0.35">
      <c r="K2950" s="7" t="s">
        <v>10734</v>
      </c>
      <c r="L2950" t="s">
        <v>228</v>
      </c>
      <c r="M2950" t="s">
        <v>10</v>
      </c>
      <c r="N2950" t="s">
        <v>10734</v>
      </c>
      <c r="Q2950" t="s">
        <v>42</v>
      </c>
      <c r="R2950" t="b">
        <v>1</v>
      </c>
      <c r="S2950" s="2">
        <v>41827</v>
      </c>
    </row>
    <row r="2951" spans="11:19" x14ac:dyDescent="0.35">
      <c r="K2951" s="7" t="s">
        <v>10739</v>
      </c>
      <c r="L2951" t="s">
        <v>10740</v>
      </c>
      <c r="M2951" t="s">
        <v>10</v>
      </c>
      <c r="N2951" t="s">
        <v>10739</v>
      </c>
      <c r="Q2951" t="s">
        <v>42</v>
      </c>
      <c r="R2951" t="b">
        <v>1</v>
      </c>
      <c r="S2951" s="2">
        <v>41827</v>
      </c>
    </row>
    <row r="2952" spans="11:19" x14ac:dyDescent="0.35">
      <c r="K2952" s="7" t="s">
        <v>10743</v>
      </c>
      <c r="L2952" t="s">
        <v>10744</v>
      </c>
      <c r="M2952" t="s">
        <v>10</v>
      </c>
      <c r="N2952" t="s">
        <v>10743</v>
      </c>
      <c r="Q2952" t="s">
        <v>42</v>
      </c>
      <c r="R2952" t="b">
        <v>1</v>
      </c>
      <c r="S2952" s="2">
        <v>41827</v>
      </c>
    </row>
    <row r="2953" spans="11:19" x14ac:dyDescent="0.35">
      <c r="K2953" s="7" t="s">
        <v>10745</v>
      </c>
      <c r="L2953" t="s">
        <v>72</v>
      </c>
      <c r="M2953" t="s">
        <v>10</v>
      </c>
      <c r="N2953" t="s">
        <v>10745</v>
      </c>
      <c r="Q2953" t="s">
        <v>42</v>
      </c>
      <c r="R2953" t="b">
        <v>1</v>
      </c>
      <c r="S2953" s="2">
        <v>41827</v>
      </c>
    </row>
    <row r="2954" spans="11:19" x14ac:dyDescent="0.35">
      <c r="K2954" s="7" t="s">
        <v>10747</v>
      </c>
      <c r="L2954" t="s">
        <v>10748</v>
      </c>
      <c r="M2954" t="s">
        <v>10</v>
      </c>
      <c r="N2954" t="s">
        <v>10747</v>
      </c>
      <c r="Q2954" t="s">
        <v>42</v>
      </c>
      <c r="R2954" t="b">
        <v>1</v>
      </c>
      <c r="S2954" s="2">
        <v>41827</v>
      </c>
    </row>
    <row r="2955" spans="11:19" x14ac:dyDescent="0.35">
      <c r="K2955" s="7" t="s">
        <v>10750</v>
      </c>
      <c r="L2955" t="s">
        <v>269</v>
      </c>
      <c r="M2955" t="s">
        <v>10</v>
      </c>
      <c r="N2955" t="s">
        <v>10750</v>
      </c>
      <c r="Q2955" t="s">
        <v>42</v>
      </c>
      <c r="R2955" t="b">
        <v>1</v>
      </c>
      <c r="S2955" s="2">
        <v>41827</v>
      </c>
    </row>
    <row r="2956" spans="11:19" x14ac:dyDescent="0.35">
      <c r="K2956" s="7" t="s">
        <v>10975</v>
      </c>
      <c r="L2956" t="s">
        <v>569</v>
      </c>
      <c r="M2956" t="s">
        <v>10</v>
      </c>
      <c r="N2956" t="s">
        <v>10975</v>
      </c>
      <c r="Q2956" t="s">
        <v>42</v>
      </c>
      <c r="R2956" t="b">
        <v>1</v>
      </c>
      <c r="S2956" s="2">
        <v>41827</v>
      </c>
    </row>
    <row r="2957" spans="11:19" x14ac:dyDescent="0.35">
      <c r="K2957" s="7" t="s">
        <v>10789</v>
      </c>
      <c r="L2957" t="s">
        <v>10790</v>
      </c>
      <c r="M2957" t="s">
        <v>10</v>
      </c>
      <c r="N2957" t="s">
        <v>10789</v>
      </c>
      <c r="Q2957" t="s">
        <v>42</v>
      </c>
      <c r="R2957" t="b">
        <v>1</v>
      </c>
      <c r="S2957" s="2">
        <v>41827</v>
      </c>
    </row>
    <row r="2958" spans="11:19" x14ac:dyDescent="0.35">
      <c r="K2958" s="7" t="s">
        <v>10753</v>
      </c>
      <c r="L2958" t="s">
        <v>78</v>
      </c>
      <c r="M2958" t="s">
        <v>10</v>
      </c>
      <c r="N2958" t="s">
        <v>10753</v>
      </c>
      <c r="Q2958" t="s">
        <v>42</v>
      </c>
      <c r="R2958" t="b">
        <v>1</v>
      </c>
      <c r="S2958" s="2">
        <v>41827</v>
      </c>
    </row>
    <row r="2959" spans="11:19" x14ac:dyDescent="0.35">
      <c r="K2959" s="7" t="s">
        <v>10755</v>
      </c>
      <c r="L2959" t="s">
        <v>280</v>
      </c>
      <c r="M2959" t="s">
        <v>10</v>
      </c>
      <c r="N2959" t="s">
        <v>10755</v>
      </c>
      <c r="Q2959" t="s">
        <v>42</v>
      </c>
      <c r="R2959" t="b">
        <v>1</v>
      </c>
      <c r="S2959" s="2">
        <v>41827</v>
      </c>
    </row>
    <row r="2960" spans="11:19" x14ac:dyDescent="0.35">
      <c r="K2960" s="7" t="s">
        <v>10760</v>
      </c>
      <c r="L2960" t="s">
        <v>10761</v>
      </c>
      <c r="M2960" t="s">
        <v>10</v>
      </c>
      <c r="N2960" t="s">
        <v>10760</v>
      </c>
      <c r="Q2960" t="s">
        <v>42</v>
      </c>
      <c r="R2960" t="b">
        <v>1</v>
      </c>
      <c r="S2960" s="2">
        <v>41827</v>
      </c>
    </row>
    <row r="2961" spans="11:22" x14ac:dyDescent="0.35">
      <c r="K2961" s="7" t="s">
        <v>10763</v>
      </c>
      <c r="L2961" t="s">
        <v>10764</v>
      </c>
      <c r="M2961" t="s">
        <v>10</v>
      </c>
      <c r="N2961" t="s">
        <v>10763</v>
      </c>
      <c r="Q2961" t="s">
        <v>42</v>
      </c>
      <c r="R2961" t="b">
        <v>1</v>
      </c>
      <c r="S2961" s="2">
        <v>41827</v>
      </c>
    </row>
    <row r="2962" spans="11:22" x14ac:dyDescent="0.35">
      <c r="K2962" s="7" t="s">
        <v>10759</v>
      </c>
      <c r="L2962" t="s">
        <v>294</v>
      </c>
      <c r="M2962" t="s">
        <v>10</v>
      </c>
      <c r="N2962" t="s">
        <v>10759</v>
      </c>
      <c r="Q2962" t="s">
        <v>42</v>
      </c>
      <c r="R2962" t="b">
        <v>1</v>
      </c>
      <c r="S2962" s="2">
        <v>41827</v>
      </c>
    </row>
    <row r="2963" spans="11:22" x14ac:dyDescent="0.35">
      <c r="K2963" s="7" t="s">
        <v>10773</v>
      </c>
      <c r="L2963" t="s">
        <v>10774</v>
      </c>
      <c r="M2963" t="s">
        <v>10</v>
      </c>
      <c r="N2963" t="s">
        <v>10773</v>
      </c>
      <c r="Q2963" t="s">
        <v>42</v>
      </c>
      <c r="R2963" t="b">
        <v>1</v>
      </c>
      <c r="S2963" s="2">
        <v>41827</v>
      </c>
    </row>
    <row r="2964" spans="11:22" x14ac:dyDescent="0.35">
      <c r="K2964" s="7" t="s">
        <v>10928</v>
      </c>
      <c r="L2964" t="s">
        <v>476</v>
      </c>
      <c r="M2964" t="s">
        <v>10</v>
      </c>
      <c r="N2964" t="s">
        <v>10928</v>
      </c>
      <c r="Q2964" t="s">
        <v>42</v>
      </c>
      <c r="R2964" t="b">
        <v>1</v>
      </c>
      <c r="S2964" s="2">
        <v>41827</v>
      </c>
    </row>
    <row r="2965" spans="11:22" x14ac:dyDescent="0.35">
      <c r="K2965" s="7" t="s">
        <v>10981</v>
      </c>
      <c r="L2965" t="s">
        <v>130</v>
      </c>
      <c r="M2965" t="s">
        <v>10</v>
      </c>
      <c r="N2965" t="s">
        <v>10981</v>
      </c>
      <c r="Q2965" t="s">
        <v>42</v>
      </c>
      <c r="R2965" t="b">
        <v>1</v>
      </c>
      <c r="S2965" s="2">
        <v>41827</v>
      </c>
    </row>
    <row r="2966" spans="11:22" x14ac:dyDescent="0.35">
      <c r="K2966" s="7" t="s">
        <v>10766</v>
      </c>
      <c r="L2966" t="s">
        <v>84</v>
      </c>
      <c r="M2966" t="s">
        <v>10</v>
      </c>
      <c r="N2966" t="s">
        <v>10766</v>
      </c>
      <c r="Q2966" t="s">
        <v>42</v>
      </c>
      <c r="R2966" t="b">
        <v>1</v>
      </c>
      <c r="S2966" s="2">
        <v>41827</v>
      </c>
    </row>
    <row r="2967" spans="11:22" x14ac:dyDescent="0.35">
      <c r="K2967" s="7" t="s">
        <v>10783</v>
      </c>
      <c r="L2967" t="s">
        <v>10784</v>
      </c>
      <c r="M2967" t="s">
        <v>10</v>
      </c>
      <c r="N2967" t="s">
        <v>10783</v>
      </c>
      <c r="Q2967" t="s">
        <v>42</v>
      </c>
      <c r="R2967" t="b">
        <v>1</v>
      </c>
      <c r="S2967" s="2">
        <v>41827</v>
      </c>
    </row>
    <row r="2968" spans="11:22" x14ac:dyDescent="0.35">
      <c r="K2968" s="7" t="s">
        <v>10771</v>
      </c>
      <c r="L2968" t="s">
        <v>10772</v>
      </c>
      <c r="M2968" t="s">
        <v>10</v>
      </c>
      <c r="N2968" t="s">
        <v>10771</v>
      </c>
      <c r="Q2968" t="s">
        <v>42</v>
      </c>
      <c r="R2968" t="b">
        <v>1</v>
      </c>
      <c r="S2968" s="2">
        <v>41827</v>
      </c>
    </row>
    <row r="2969" spans="11:22" x14ac:dyDescent="0.35">
      <c r="K2969" s="7" t="s">
        <v>10777</v>
      </c>
      <c r="L2969" t="s">
        <v>10778</v>
      </c>
      <c r="M2969" t="s">
        <v>10</v>
      </c>
      <c r="N2969" t="s">
        <v>10777</v>
      </c>
      <c r="Q2969" t="s">
        <v>42</v>
      </c>
      <c r="R2969" t="b">
        <v>1</v>
      </c>
      <c r="S2969" s="2">
        <v>41827</v>
      </c>
    </row>
    <row r="2970" spans="11:22" x14ac:dyDescent="0.35">
      <c r="K2970" s="7" t="s">
        <v>10779</v>
      </c>
      <c r="L2970" t="s">
        <v>10780</v>
      </c>
      <c r="M2970" t="s">
        <v>10</v>
      </c>
      <c r="N2970" t="s">
        <v>10779</v>
      </c>
      <c r="Q2970" t="s">
        <v>42</v>
      </c>
      <c r="R2970" t="b">
        <v>1</v>
      </c>
      <c r="S2970" s="2">
        <v>41827</v>
      </c>
      <c r="V2970" s="2">
        <v>42566</v>
      </c>
    </row>
    <row r="2971" spans="11:22" x14ac:dyDescent="0.35">
      <c r="K2971" s="7" t="s">
        <v>10781</v>
      </c>
      <c r="L2971" t="s">
        <v>10782</v>
      </c>
      <c r="M2971" t="s">
        <v>10</v>
      </c>
      <c r="N2971" t="s">
        <v>10781</v>
      </c>
      <c r="Q2971" t="s">
        <v>42</v>
      </c>
      <c r="R2971" t="b">
        <v>1</v>
      </c>
      <c r="S2971" s="2">
        <v>41827</v>
      </c>
    </row>
    <row r="2972" spans="11:22" x14ac:dyDescent="0.35">
      <c r="K2972" s="7" t="s">
        <v>10769</v>
      </c>
      <c r="L2972" t="s">
        <v>10770</v>
      </c>
      <c r="M2972" t="s">
        <v>10</v>
      </c>
      <c r="N2972" t="s">
        <v>10769</v>
      </c>
      <c r="Q2972" t="s">
        <v>42</v>
      </c>
      <c r="R2972" t="b">
        <v>1</v>
      </c>
      <c r="S2972" s="2">
        <v>41827</v>
      </c>
    </row>
    <row r="2973" spans="11:22" x14ac:dyDescent="0.35">
      <c r="K2973" s="7" t="s">
        <v>10787</v>
      </c>
      <c r="L2973" t="s">
        <v>10788</v>
      </c>
      <c r="M2973" t="s">
        <v>10</v>
      </c>
      <c r="N2973" t="s">
        <v>10787</v>
      </c>
      <c r="Q2973" t="s">
        <v>42</v>
      </c>
      <c r="R2973" t="b">
        <v>1</v>
      </c>
      <c r="S2973" s="2">
        <v>41827</v>
      </c>
    </row>
    <row r="2974" spans="11:22" x14ac:dyDescent="0.35">
      <c r="K2974" s="7" t="s">
        <v>10796</v>
      </c>
      <c r="L2974" t="s">
        <v>10797</v>
      </c>
      <c r="M2974" t="s">
        <v>10</v>
      </c>
      <c r="N2974" t="s">
        <v>10796</v>
      </c>
      <c r="Q2974" t="s">
        <v>42</v>
      </c>
      <c r="R2974" t="b">
        <v>1</v>
      </c>
      <c r="S2974" s="2">
        <v>41827</v>
      </c>
    </row>
    <row r="2975" spans="11:22" x14ac:dyDescent="0.35">
      <c r="K2975" s="7" t="s">
        <v>10794</v>
      </c>
      <c r="L2975" t="s">
        <v>10795</v>
      </c>
      <c r="M2975" t="s">
        <v>10</v>
      </c>
      <c r="N2975" t="s">
        <v>10794</v>
      </c>
      <c r="Q2975" t="s">
        <v>42</v>
      </c>
      <c r="R2975" t="b">
        <v>1</v>
      </c>
      <c r="S2975" s="2">
        <v>41827</v>
      </c>
    </row>
    <row r="2976" spans="11:22" x14ac:dyDescent="0.35">
      <c r="K2976" s="7" t="s">
        <v>10775</v>
      </c>
      <c r="L2976" t="s">
        <v>10776</v>
      </c>
      <c r="M2976" t="s">
        <v>10</v>
      </c>
      <c r="N2976" t="s">
        <v>10775</v>
      </c>
      <c r="Q2976" t="s">
        <v>42</v>
      </c>
      <c r="R2976" t="b">
        <v>1</v>
      </c>
      <c r="S2976" s="2">
        <v>41827</v>
      </c>
    </row>
    <row r="2977" spans="11:19" x14ac:dyDescent="0.35">
      <c r="K2977" s="7" t="s">
        <v>10785</v>
      </c>
      <c r="L2977" t="s">
        <v>10786</v>
      </c>
      <c r="M2977" t="s">
        <v>10</v>
      </c>
      <c r="N2977" t="s">
        <v>10785</v>
      </c>
      <c r="Q2977" t="s">
        <v>42</v>
      </c>
      <c r="R2977" t="b">
        <v>1</v>
      </c>
      <c r="S2977" s="2">
        <v>41827</v>
      </c>
    </row>
    <row r="2978" spans="11:19" x14ac:dyDescent="0.35">
      <c r="K2978" s="7" t="s">
        <v>10798</v>
      </c>
      <c r="L2978" t="s">
        <v>10799</v>
      </c>
      <c r="M2978" t="s">
        <v>10</v>
      </c>
      <c r="N2978" t="s">
        <v>10798</v>
      </c>
      <c r="Q2978" t="s">
        <v>42</v>
      </c>
      <c r="R2978" t="b">
        <v>1</v>
      </c>
      <c r="S2978" s="2">
        <v>41827</v>
      </c>
    </row>
    <row r="2979" spans="11:19" x14ac:dyDescent="0.35">
      <c r="K2979" s="7" t="s">
        <v>10800</v>
      </c>
      <c r="L2979" t="s">
        <v>10801</v>
      </c>
      <c r="M2979" t="s">
        <v>10</v>
      </c>
      <c r="N2979" t="s">
        <v>10800</v>
      </c>
      <c r="Q2979" t="s">
        <v>42</v>
      </c>
      <c r="R2979" t="b">
        <v>1</v>
      </c>
      <c r="S2979" s="2">
        <v>41827</v>
      </c>
    </row>
    <row r="2980" spans="11:19" x14ac:dyDescent="0.35">
      <c r="K2980" s="7" t="s">
        <v>10810</v>
      </c>
      <c r="L2980" t="s">
        <v>10811</v>
      </c>
      <c r="M2980" t="s">
        <v>10</v>
      </c>
      <c r="N2980" t="s">
        <v>10810</v>
      </c>
      <c r="Q2980" t="s">
        <v>42</v>
      </c>
      <c r="R2980" t="b">
        <v>1</v>
      </c>
      <c r="S2980" s="2">
        <v>41827</v>
      </c>
    </row>
    <row r="2981" spans="11:19" x14ac:dyDescent="0.35">
      <c r="K2981" s="7" t="s">
        <v>10804</v>
      </c>
      <c r="L2981" t="s">
        <v>10805</v>
      </c>
      <c r="M2981" t="s">
        <v>10</v>
      </c>
      <c r="N2981" t="s">
        <v>10804</v>
      </c>
      <c r="Q2981" t="s">
        <v>42</v>
      </c>
      <c r="R2981" t="b">
        <v>1</v>
      </c>
      <c r="S2981" s="2">
        <v>41827</v>
      </c>
    </row>
    <row r="2982" spans="11:19" x14ac:dyDescent="0.35">
      <c r="K2982" s="7" t="s">
        <v>11006</v>
      </c>
      <c r="L2982" t="s">
        <v>11007</v>
      </c>
      <c r="M2982" t="s">
        <v>10</v>
      </c>
      <c r="N2982" t="s">
        <v>11006</v>
      </c>
      <c r="Q2982" t="s">
        <v>42</v>
      </c>
      <c r="R2982" t="b">
        <v>1</v>
      </c>
      <c r="S2982" s="2">
        <v>41827</v>
      </c>
    </row>
    <row r="2983" spans="11:19" x14ac:dyDescent="0.35">
      <c r="K2983" s="7" t="s">
        <v>10806</v>
      </c>
      <c r="L2983" t="s">
        <v>10807</v>
      </c>
      <c r="M2983" t="s">
        <v>10</v>
      </c>
      <c r="N2983" t="s">
        <v>10806</v>
      </c>
      <c r="Q2983" t="s">
        <v>42</v>
      </c>
      <c r="R2983" t="b">
        <v>1</v>
      </c>
      <c r="S2983" s="2">
        <v>41827</v>
      </c>
    </row>
    <row r="2984" spans="11:19" x14ac:dyDescent="0.35">
      <c r="K2984" s="7" t="s">
        <v>10802</v>
      </c>
      <c r="L2984" t="s">
        <v>10803</v>
      </c>
      <c r="M2984" t="s">
        <v>10</v>
      </c>
      <c r="N2984" t="s">
        <v>10802</v>
      </c>
      <c r="Q2984" t="s">
        <v>42</v>
      </c>
      <c r="R2984" t="b">
        <v>1</v>
      </c>
      <c r="S2984" s="2">
        <v>41827</v>
      </c>
    </row>
    <row r="2985" spans="11:19" x14ac:dyDescent="0.35">
      <c r="K2985" s="7" t="s">
        <v>10820</v>
      </c>
      <c r="L2985" t="s">
        <v>338</v>
      </c>
      <c r="M2985" t="s">
        <v>10</v>
      </c>
      <c r="N2985" t="s">
        <v>10820</v>
      </c>
      <c r="Q2985" t="s">
        <v>42</v>
      </c>
      <c r="R2985" t="b">
        <v>1</v>
      </c>
      <c r="S2985" s="2">
        <v>41827</v>
      </c>
    </row>
    <row r="2986" spans="11:19" x14ac:dyDescent="0.35">
      <c r="K2986" s="7" t="s">
        <v>10814</v>
      </c>
      <c r="L2986" t="s">
        <v>86</v>
      </c>
      <c r="M2986" t="s">
        <v>10</v>
      </c>
      <c r="N2986" t="s">
        <v>10814</v>
      </c>
      <c r="Q2986" t="s">
        <v>42</v>
      </c>
      <c r="R2986" t="b">
        <v>1</v>
      </c>
      <c r="S2986" s="2">
        <v>41827</v>
      </c>
    </row>
    <row r="2987" spans="11:19" x14ac:dyDescent="0.35">
      <c r="K2987" s="7" t="s">
        <v>10824</v>
      </c>
      <c r="L2987" t="s">
        <v>344</v>
      </c>
      <c r="M2987" t="s">
        <v>10</v>
      </c>
      <c r="N2987" t="s">
        <v>10824</v>
      </c>
      <c r="Q2987" t="s">
        <v>42</v>
      </c>
      <c r="R2987" t="b">
        <v>1</v>
      </c>
      <c r="S2987" s="2">
        <v>41827</v>
      </c>
    </row>
    <row r="2988" spans="11:19" x14ac:dyDescent="0.35">
      <c r="K2988" s="7" t="s">
        <v>10822</v>
      </c>
      <c r="L2988" t="s">
        <v>10823</v>
      </c>
      <c r="M2988" t="s">
        <v>10</v>
      </c>
      <c r="N2988" t="s">
        <v>10822</v>
      </c>
      <c r="Q2988" t="s">
        <v>42</v>
      </c>
      <c r="R2988" t="b">
        <v>1</v>
      </c>
      <c r="S2988" s="2">
        <v>41827</v>
      </c>
    </row>
    <row r="2989" spans="11:19" x14ac:dyDescent="0.35">
      <c r="K2989" s="7" t="s">
        <v>10818</v>
      </c>
      <c r="L2989" t="s">
        <v>10819</v>
      </c>
      <c r="M2989" t="s">
        <v>10</v>
      </c>
      <c r="N2989" t="s">
        <v>10818</v>
      </c>
      <c r="Q2989" t="s">
        <v>42</v>
      </c>
      <c r="R2989" t="b">
        <v>1</v>
      </c>
      <c r="S2989" s="2">
        <v>41827</v>
      </c>
    </row>
    <row r="2990" spans="11:19" x14ac:dyDescent="0.35">
      <c r="K2990" s="7" t="s">
        <v>10817</v>
      </c>
      <c r="L2990" t="s">
        <v>336</v>
      </c>
      <c r="M2990" t="s">
        <v>10</v>
      </c>
      <c r="N2990" t="s">
        <v>10817</v>
      </c>
      <c r="Q2990" t="s">
        <v>42</v>
      </c>
      <c r="R2990" t="b">
        <v>1</v>
      </c>
      <c r="S2990" s="2">
        <v>41827</v>
      </c>
    </row>
    <row r="2991" spans="11:19" x14ac:dyDescent="0.35">
      <c r="K2991" s="7" t="s">
        <v>10829</v>
      </c>
      <c r="L2991" t="s">
        <v>10830</v>
      </c>
      <c r="M2991" t="s">
        <v>10</v>
      </c>
      <c r="N2991" t="s">
        <v>10829</v>
      </c>
      <c r="Q2991" t="s">
        <v>42</v>
      </c>
      <c r="R2991" t="b">
        <v>1</v>
      </c>
      <c r="S2991" s="2">
        <v>41827</v>
      </c>
    </row>
    <row r="2992" spans="11:19" x14ac:dyDescent="0.35">
      <c r="K2992" s="7" t="s">
        <v>10833</v>
      </c>
      <c r="L2992" t="s">
        <v>10834</v>
      </c>
      <c r="M2992" t="s">
        <v>10</v>
      </c>
      <c r="N2992" t="s">
        <v>10833</v>
      </c>
      <c r="Q2992" t="s">
        <v>42</v>
      </c>
      <c r="R2992" t="b">
        <v>1</v>
      </c>
      <c r="S2992" s="2">
        <v>41827</v>
      </c>
    </row>
    <row r="2993" spans="11:19" x14ac:dyDescent="0.35">
      <c r="K2993" s="7" t="s">
        <v>10827</v>
      </c>
      <c r="L2993" t="s">
        <v>10828</v>
      </c>
      <c r="M2993" t="s">
        <v>10</v>
      </c>
      <c r="N2993" t="s">
        <v>10827</v>
      </c>
      <c r="Q2993" t="s">
        <v>42</v>
      </c>
      <c r="R2993" t="b">
        <v>1</v>
      </c>
      <c r="S2993" s="2">
        <v>41827</v>
      </c>
    </row>
    <row r="2994" spans="11:19" x14ac:dyDescent="0.35">
      <c r="K2994" s="7" t="s">
        <v>10831</v>
      </c>
      <c r="L2994" t="s">
        <v>10832</v>
      </c>
      <c r="M2994" t="s">
        <v>10</v>
      </c>
      <c r="N2994" t="s">
        <v>10831</v>
      </c>
      <c r="Q2994" t="s">
        <v>42</v>
      </c>
      <c r="R2994" t="b">
        <v>1</v>
      </c>
      <c r="S2994" s="2">
        <v>41827</v>
      </c>
    </row>
    <row r="2995" spans="11:19" x14ac:dyDescent="0.35">
      <c r="K2995" s="7" t="s">
        <v>10855</v>
      </c>
      <c r="L2995" t="s">
        <v>10856</v>
      </c>
      <c r="M2995" t="s">
        <v>10</v>
      </c>
      <c r="N2995" t="s">
        <v>10855</v>
      </c>
      <c r="Q2995" t="s">
        <v>42</v>
      </c>
      <c r="R2995" t="b">
        <v>1</v>
      </c>
      <c r="S2995" s="2">
        <v>41827</v>
      </c>
    </row>
    <row r="2996" spans="11:19" x14ac:dyDescent="0.35">
      <c r="K2996" s="7" t="s">
        <v>10835</v>
      </c>
      <c r="L2996" t="s">
        <v>10836</v>
      </c>
      <c r="M2996" t="s">
        <v>10</v>
      </c>
      <c r="N2996" t="s">
        <v>10835</v>
      </c>
      <c r="Q2996" t="s">
        <v>42</v>
      </c>
      <c r="R2996" t="b">
        <v>1</v>
      </c>
      <c r="S2996" s="2">
        <v>41827</v>
      </c>
    </row>
    <row r="2997" spans="11:19" x14ac:dyDescent="0.35">
      <c r="K2997" s="7" t="s">
        <v>10841</v>
      </c>
      <c r="L2997" t="s">
        <v>10842</v>
      </c>
      <c r="M2997" t="s">
        <v>10</v>
      </c>
      <c r="N2997" t="s">
        <v>10841</v>
      </c>
      <c r="Q2997" t="s">
        <v>42</v>
      </c>
      <c r="R2997" t="b">
        <v>1</v>
      </c>
      <c r="S2997" s="2">
        <v>41827</v>
      </c>
    </row>
    <row r="2998" spans="11:19" x14ac:dyDescent="0.35">
      <c r="K2998" s="7" t="s">
        <v>10847</v>
      </c>
      <c r="L2998" t="s">
        <v>10848</v>
      </c>
      <c r="M2998" t="s">
        <v>10</v>
      </c>
      <c r="N2998" t="s">
        <v>10847</v>
      </c>
      <c r="Q2998" t="s">
        <v>42</v>
      </c>
      <c r="R2998" t="b">
        <v>1</v>
      </c>
      <c r="S2998" s="2">
        <v>41827</v>
      </c>
    </row>
    <row r="2999" spans="11:19" x14ac:dyDescent="0.35">
      <c r="K2999" s="7" t="s">
        <v>10849</v>
      </c>
      <c r="L2999" t="s">
        <v>10850</v>
      </c>
      <c r="M2999" t="s">
        <v>10</v>
      </c>
      <c r="N2999" t="s">
        <v>10849</v>
      </c>
      <c r="Q2999" t="s">
        <v>42</v>
      </c>
      <c r="R2999" t="b">
        <v>1</v>
      </c>
      <c r="S2999" s="2">
        <v>41827</v>
      </c>
    </row>
    <row r="3000" spans="11:19" x14ac:dyDescent="0.35">
      <c r="K3000" s="7" t="s">
        <v>11021</v>
      </c>
      <c r="L3000" t="s">
        <v>685</v>
      </c>
      <c r="M3000" t="s">
        <v>10</v>
      </c>
      <c r="N3000" t="s">
        <v>11021</v>
      </c>
      <c r="Q3000" t="s">
        <v>42</v>
      </c>
      <c r="R3000" t="b">
        <v>1</v>
      </c>
      <c r="S3000" s="2">
        <v>42931</v>
      </c>
    </row>
    <row r="3001" spans="11:19" x14ac:dyDescent="0.35">
      <c r="K3001" s="7" t="s">
        <v>10851</v>
      </c>
      <c r="L3001" t="s">
        <v>10852</v>
      </c>
      <c r="M3001" t="s">
        <v>10</v>
      </c>
      <c r="N3001" t="s">
        <v>10851</v>
      </c>
      <c r="Q3001" t="s">
        <v>42</v>
      </c>
      <c r="R3001" t="b">
        <v>1</v>
      </c>
      <c r="S3001" s="2">
        <v>41827</v>
      </c>
    </row>
    <row r="3002" spans="11:19" x14ac:dyDescent="0.35">
      <c r="K3002" s="7" t="s">
        <v>10837</v>
      </c>
      <c r="L3002" t="s">
        <v>10838</v>
      </c>
      <c r="M3002" t="s">
        <v>10</v>
      </c>
      <c r="N3002" t="s">
        <v>10837</v>
      </c>
      <c r="Q3002" t="s">
        <v>42</v>
      </c>
      <c r="R3002" t="b">
        <v>1</v>
      </c>
      <c r="S3002" s="2">
        <v>41827</v>
      </c>
    </row>
    <row r="3003" spans="11:19" x14ac:dyDescent="0.35">
      <c r="K3003" s="7" t="s">
        <v>10857</v>
      </c>
      <c r="L3003" t="s">
        <v>88</v>
      </c>
      <c r="M3003" t="s">
        <v>10</v>
      </c>
      <c r="N3003" t="s">
        <v>10857</v>
      </c>
      <c r="Q3003" t="s">
        <v>42</v>
      </c>
      <c r="R3003" t="b">
        <v>1</v>
      </c>
      <c r="S3003" s="2">
        <v>41827</v>
      </c>
    </row>
    <row r="3004" spans="11:19" x14ac:dyDescent="0.35">
      <c r="K3004" s="7" t="s">
        <v>10858</v>
      </c>
      <c r="L3004" t="s">
        <v>90</v>
      </c>
      <c r="M3004" t="s">
        <v>10</v>
      </c>
      <c r="N3004" t="s">
        <v>10858</v>
      </c>
      <c r="Q3004" t="s">
        <v>42</v>
      </c>
      <c r="R3004" t="b">
        <v>1</v>
      </c>
      <c r="S3004" s="2">
        <v>41827</v>
      </c>
    </row>
    <row r="3005" spans="11:19" x14ac:dyDescent="0.35">
      <c r="K3005" s="7" t="s">
        <v>10864</v>
      </c>
      <c r="L3005" t="s">
        <v>386</v>
      </c>
      <c r="M3005" t="s">
        <v>10</v>
      </c>
      <c r="N3005" t="s">
        <v>10864</v>
      </c>
      <c r="Q3005" t="s">
        <v>42</v>
      </c>
      <c r="R3005" t="b">
        <v>1</v>
      </c>
      <c r="S3005" s="2">
        <v>41827</v>
      </c>
    </row>
    <row r="3006" spans="11:19" x14ac:dyDescent="0.35">
      <c r="K3006" s="7" t="s">
        <v>10863</v>
      </c>
      <c r="L3006" t="s">
        <v>384</v>
      </c>
      <c r="M3006" t="s">
        <v>10</v>
      </c>
      <c r="N3006" t="s">
        <v>10863</v>
      </c>
      <c r="Q3006" t="s">
        <v>42</v>
      </c>
      <c r="R3006" t="b">
        <v>1</v>
      </c>
      <c r="S3006" s="2">
        <v>41827</v>
      </c>
    </row>
    <row r="3007" spans="11:19" x14ac:dyDescent="0.35">
      <c r="K3007" s="7" t="s">
        <v>10869</v>
      </c>
      <c r="L3007" t="s">
        <v>395</v>
      </c>
      <c r="M3007" t="s">
        <v>10</v>
      </c>
      <c r="N3007" t="s">
        <v>10869</v>
      </c>
      <c r="Q3007" t="s">
        <v>42</v>
      </c>
      <c r="R3007" t="b">
        <v>1</v>
      </c>
      <c r="S3007" s="2">
        <v>41827</v>
      </c>
    </row>
    <row r="3008" spans="11:19" x14ac:dyDescent="0.35">
      <c r="K3008" s="7" t="s">
        <v>10860</v>
      </c>
      <c r="L3008" t="s">
        <v>372</v>
      </c>
      <c r="M3008" t="s">
        <v>10</v>
      </c>
      <c r="N3008" t="s">
        <v>10860</v>
      </c>
      <c r="Q3008" t="s">
        <v>42</v>
      </c>
      <c r="R3008" t="b">
        <v>1</v>
      </c>
      <c r="S3008" s="2">
        <v>41827</v>
      </c>
    </row>
    <row r="3009" spans="11:22" x14ac:dyDescent="0.35">
      <c r="K3009" s="7" t="s">
        <v>10889</v>
      </c>
      <c r="L3009" t="s">
        <v>10890</v>
      </c>
      <c r="M3009" t="s">
        <v>10</v>
      </c>
      <c r="N3009" t="s">
        <v>10889</v>
      </c>
      <c r="Q3009" t="s">
        <v>42</v>
      </c>
      <c r="R3009" t="b">
        <v>1</v>
      </c>
      <c r="S3009" s="2">
        <v>41827</v>
      </c>
    </row>
    <row r="3010" spans="11:22" x14ac:dyDescent="0.35">
      <c r="K3010" s="7" t="s">
        <v>10882</v>
      </c>
      <c r="L3010" t="s">
        <v>10883</v>
      </c>
      <c r="M3010" t="s">
        <v>10</v>
      </c>
      <c r="N3010" t="s">
        <v>10882</v>
      </c>
      <c r="Q3010" t="s">
        <v>42</v>
      </c>
      <c r="R3010" t="b">
        <v>1</v>
      </c>
      <c r="S3010" s="2">
        <v>41827</v>
      </c>
      <c r="V3010" s="2">
        <v>44392</v>
      </c>
    </row>
    <row r="3011" spans="11:22" x14ac:dyDescent="0.35">
      <c r="K3011" s="7" t="s">
        <v>10878</v>
      </c>
      <c r="L3011" t="s">
        <v>10879</v>
      </c>
      <c r="M3011" t="s">
        <v>10</v>
      </c>
      <c r="N3011" t="s">
        <v>10878</v>
      </c>
      <c r="Q3011" t="s">
        <v>42</v>
      </c>
      <c r="R3011" t="b">
        <v>1</v>
      </c>
      <c r="S3011" s="2">
        <v>41827</v>
      </c>
    </row>
    <row r="3012" spans="11:22" x14ac:dyDescent="0.35">
      <c r="K3012" s="7" t="s">
        <v>10902</v>
      </c>
      <c r="L3012" t="s">
        <v>10903</v>
      </c>
      <c r="M3012" t="s">
        <v>10</v>
      </c>
      <c r="N3012" t="s">
        <v>10902</v>
      </c>
      <c r="Q3012" t="s">
        <v>42</v>
      </c>
      <c r="R3012" t="b">
        <v>1</v>
      </c>
      <c r="S3012" s="2">
        <v>41827</v>
      </c>
    </row>
    <row r="3013" spans="11:22" x14ac:dyDescent="0.35">
      <c r="K3013" s="7" t="s">
        <v>10905</v>
      </c>
      <c r="L3013" t="s">
        <v>10906</v>
      </c>
      <c r="M3013" t="s">
        <v>10</v>
      </c>
      <c r="N3013" t="s">
        <v>10905</v>
      </c>
      <c r="Q3013" t="s">
        <v>42</v>
      </c>
      <c r="R3013" t="b">
        <v>1</v>
      </c>
      <c r="S3013" s="2">
        <v>41827</v>
      </c>
    </row>
    <row r="3014" spans="11:22" x14ac:dyDescent="0.35">
      <c r="K3014" s="7" t="s">
        <v>10900</v>
      </c>
      <c r="L3014" t="s">
        <v>10901</v>
      </c>
      <c r="M3014" t="s">
        <v>10</v>
      </c>
      <c r="N3014" t="s">
        <v>10900</v>
      </c>
      <c r="Q3014" t="s">
        <v>42</v>
      </c>
      <c r="R3014" t="b">
        <v>1</v>
      </c>
      <c r="S3014" s="2">
        <v>41827</v>
      </c>
    </row>
    <row r="3015" spans="11:22" x14ac:dyDescent="0.35">
      <c r="K3015" s="7" t="s">
        <v>10884</v>
      </c>
      <c r="L3015" t="s">
        <v>10885</v>
      </c>
      <c r="M3015" t="s">
        <v>10</v>
      </c>
      <c r="N3015" t="s">
        <v>10884</v>
      </c>
      <c r="Q3015" t="s">
        <v>42</v>
      </c>
      <c r="R3015" t="b">
        <v>1</v>
      </c>
      <c r="S3015" s="2">
        <v>41827</v>
      </c>
    </row>
    <row r="3016" spans="11:22" x14ac:dyDescent="0.35">
      <c r="K3016" s="7" t="s">
        <v>10880</v>
      </c>
      <c r="L3016" t="s">
        <v>10881</v>
      </c>
      <c r="M3016" t="s">
        <v>10</v>
      </c>
      <c r="N3016" t="s">
        <v>10880</v>
      </c>
      <c r="Q3016" t="s">
        <v>42</v>
      </c>
      <c r="R3016" t="b">
        <v>1</v>
      </c>
      <c r="S3016" s="2">
        <v>41827</v>
      </c>
    </row>
    <row r="3017" spans="11:22" x14ac:dyDescent="0.35">
      <c r="K3017" s="7" t="s">
        <v>10892</v>
      </c>
      <c r="L3017" t="s">
        <v>10893</v>
      </c>
      <c r="M3017" t="s">
        <v>10</v>
      </c>
      <c r="N3017" t="s">
        <v>10892</v>
      </c>
      <c r="Q3017" t="s">
        <v>42</v>
      </c>
      <c r="R3017" t="b">
        <v>1</v>
      </c>
      <c r="S3017" s="2">
        <v>41827</v>
      </c>
    </row>
    <row r="3018" spans="11:22" x14ac:dyDescent="0.35">
      <c r="K3018" s="7" t="s">
        <v>10894</v>
      </c>
      <c r="L3018" t="s">
        <v>10895</v>
      </c>
      <c r="M3018" t="s">
        <v>10</v>
      </c>
      <c r="N3018" t="s">
        <v>10894</v>
      </c>
      <c r="Q3018" t="s">
        <v>42</v>
      </c>
      <c r="R3018" t="b">
        <v>1</v>
      </c>
      <c r="S3018" s="2">
        <v>41827</v>
      </c>
    </row>
    <row r="3019" spans="11:22" x14ac:dyDescent="0.35">
      <c r="K3019" s="7" t="s">
        <v>10898</v>
      </c>
      <c r="L3019" t="s">
        <v>10899</v>
      </c>
      <c r="M3019" t="s">
        <v>10</v>
      </c>
      <c r="N3019" t="s">
        <v>10898</v>
      </c>
      <c r="Q3019" t="s">
        <v>42</v>
      </c>
      <c r="R3019" t="b">
        <v>1</v>
      </c>
      <c r="S3019" s="2">
        <v>41827</v>
      </c>
    </row>
    <row r="3020" spans="11:22" x14ac:dyDescent="0.35">
      <c r="K3020" s="7" t="s">
        <v>11023</v>
      </c>
      <c r="L3020" t="s">
        <v>749</v>
      </c>
      <c r="M3020" t="s">
        <v>10</v>
      </c>
      <c r="N3020" t="s">
        <v>11023</v>
      </c>
      <c r="Q3020" t="s">
        <v>42</v>
      </c>
      <c r="R3020" t="b">
        <v>1</v>
      </c>
      <c r="S3020" s="2">
        <v>41827</v>
      </c>
    </row>
    <row r="3021" spans="11:22" x14ac:dyDescent="0.35">
      <c r="K3021" s="7" t="s">
        <v>10904</v>
      </c>
      <c r="L3021" t="s">
        <v>409</v>
      </c>
      <c r="M3021" t="s">
        <v>10</v>
      </c>
      <c r="N3021" t="s">
        <v>10904</v>
      </c>
      <c r="Q3021" t="s">
        <v>42</v>
      </c>
      <c r="R3021" t="b">
        <v>1</v>
      </c>
      <c r="S3021" s="2">
        <v>41827</v>
      </c>
    </row>
    <row r="3022" spans="11:22" x14ac:dyDescent="0.35">
      <c r="K3022" s="7" t="s">
        <v>10762</v>
      </c>
      <c r="L3022" t="s">
        <v>296</v>
      </c>
      <c r="M3022" t="s">
        <v>10</v>
      </c>
      <c r="N3022" t="s">
        <v>10762</v>
      </c>
      <c r="Q3022" t="s">
        <v>42</v>
      </c>
      <c r="R3022" t="b">
        <v>1</v>
      </c>
      <c r="S3022" s="2">
        <v>41827</v>
      </c>
    </row>
    <row r="3023" spans="11:22" x14ac:dyDescent="0.35">
      <c r="K3023" s="7" t="s">
        <v>10873</v>
      </c>
      <c r="L3023" t="s">
        <v>10874</v>
      </c>
      <c r="M3023" t="s">
        <v>10</v>
      </c>
      <c r="N3023" t="s">
        <v>10873</v>
      </c>
      <c r="Q3023" t="s">
        <v>42</v>
      </c>
      <c r="R3023" t="b">
        <v>1</v>
      </c>
      <c r="S3023" s="2">
        <v>41827</v>
      </c>
    </row>
    <row r="3024" spans="11:22" x14ac:dyDescent="0.35">
      <c r="K3024" s="7" t="s">
        <v>10872</v>
      </c>
      <c r="L3024" t="s">
        <v>94</v>
      </c>
      <c r="M3024" t="s">
        <v>10</v>
      </c>
      <c r="N3024" t="s">
        <v>10872</v>
      </c>
      <c r="Q3024" t="s">
        <v>42</v>
      </c>
      <c r="R3024" t="b">
        <v>1</v>
      </c>
      <c r="S3024" s="2">
        <v>41827</v>
      </c>
    </row>
    <row r="3025" spans="11:19" x14ac:dyDescent="0.35">
      <c r="K3025" s="7" t="s">
        <v>10887</v>
      </c>
      <c r="L3025" t="s">
        <v>10888</v>
      </c>
      <c r="M3025" t="s">
        <v>10</v>
      </c>
      <c r="N3025" t="s">
        <v>10887</v>
      </c>
      <c r="Q3025" t="s">
        <v>42</v>
      </c>
      <c r="R3025" t="b">
        <v>1</v>
      </c>
      <c r="S3025" s="2">
        <v>41827</v>
      </c>
    </row>
    <row r="3026" spans="11:19" x14ac:dyDescent="0.35">
      <c r="K3026" s="7" t="s">
        <v>10875</v>
      </c>
      <c r="L3026" t="s">
        <v>399</v>
      </c>
      <c r="M3026" t="s">
        <v>10</v>
      </c>
      <c r="N3026" t="s">
        <v>10875</v>
      </c>
      <c r="Q3026" t="s">
        <v>42</v>
      </c>
      <c r="R3026" t="b">
        <v>1</v>
      </c>
      <c r="S3026" s="2">
        <v>41827</v>
      </c>
    </row>
    <row r="3027" spans="11:19" x14ac:dyDescent="0.35">
      <c r="K3027" s="7" t="s">
        <v>10896</v>
      </c>
      <c r="L3027" t="s">
        <v>405</v>
      </c>
      <c r="M3027" t="s">
        <v>10</v>
      </c>
      <c r="N3027" t="s">
        <v>10896</v>
      </c>
      <c r="Q3027" t="s">
        <v>42</v>
      </c>
      <c r="R3027" t="b">
        <v>1</v>
      </c>
      <c r="S3027" s="2">
        <v>41827</v>
      </c>
    </row>
    <row r="3028" spans="11:19" x14ac:dyDescent="0.35">
      <c r="K3028" s="7" t="s">
        <v>10870</v>
      </c>
      <c r="L3028" t="s">
        <v>10871</v>
      </c>
      <c r="M3028" t="s">
        <v>10</v>
      </c>
      <c r="N3028" t="s">
        <v>10870</v>
      </c>
      <c r="Q3028" t="s">
        <v>42</v>
      </c>
      <c r="R3028" t="b">
        <v>1</v>
      </c>
      <c r="S3028" s="2">
        <v>41827</v>
      </c>
    </row>
    <row r="3029" spans="11:19" x14ac:dyDescent="0.35">
      <c r="K3029" s="7" t="s">
        <v>10907</v>
      </c>
      <c r="L3029" t="s">
        <v>411</v>
      </c>
      <c r="M3029" t="s">
        <v>10</v>
      </c>
      <c r="N3029" t="s">
        <v>10907</v>
      </c>
      <c r="Q3029" t="s">
        <v>42</v>
      </c>
      <c r="R3029" t="b">
        <v>1</v>
      </c>
      <c r="S3029" s="2">
        <v>41827</v>
      </c>
    </row>
    <row r="3030" spans="11:19" x14ac:dyDescent="0.35">
      <c r="K3030" s="7" t="s">
        <v>10886</v>
      </c>
      <c r="L3030" t="s">
        <v>401</v>
      </c>
      <c r="M3030" t="s">
        <v>10</v>
      </c>
      <c r="N3030" t="s">
        <v>10886</v>
      </c>
      <c r="Q3030" t="s">
        <v>42</v>
      </c>
      <c r="R3030" t="b">
        <v>1</v>
      </c>
      <c r="S3030" s="2">
        <v>41827</v>
      </c>
    </row>
    <row r="3031" spans="11:19" x14ac:dyDescent="0.35">
      <c r="K3031" s="7" t="s">
        <v>10908</v>
      </c>
      <c r="L3031" t="s">
        <v>99</v>
      </c>
      <c r="M3031" t="s">
        <v>10</v>
      </c>
      <c r="N3031" t="s">
        <v>10908</v>
      </c>
      <c r="Q3031" t="s">
        <v>42</v>
      </c>
      <c r="R3031" t="b">
        <v>1</v>
      </c>
      <c r="S3031" s="2">
        <v>41827</v>
      </c>
    </row>
    <row r="3032" spans="11:19" x14ac:dyDescent="0.35">
      <c r="K3032" s="7" t="s">
        <v>10921</v>
      </c>
      <c r="L3032" t="s">
        <v>427</v>
      </c>
      <c r="M3032" t="s">
        <v>10</v>
      </c>
      <c r="N3032" t="s">
        <v>10921</v>
      </c>
      <c r="Q3032" t="s">
        <v>42</v>
      </c>
      <c r="R3032" t="b">
        <v>1</v>
      </c>
      <c r="S3032" s="2">
        <v>41827</v>
      </c>
    </row>
    <row r="3033" spans="11:19" x14ac:dyDescent="0.35">
      <c r="K3033" s="7" t="s">
        <v>10920</v>
      </c>
      <c r="L3033" t="s">
        <v>425</v>
      </c>
      <c r="M3033" t="s">
        <v>10</v>
      </c>
      <c r="N3033" t="s">
        <v>10920</v>
      </c>
      <c r="Q3033" t="s">
        <v>42</v>
      </c>
      <c r="R3033" t="b">
        <v>1</v>
      </c>
      <c r="S3033" s="2">
        <v>41827</v>
      </c>
    </row>
    <row r="3034" spans="11:19" x14ac:dyDescent="0.35">
      <c r="K3034" s="7" t="s">
        <v>10909</v>
      </c>
      <c r="L3034" t="s">
        <v>103</v>
      </c>
      <c r="M3034" t="s">
        <v>10</v>
      </c>
      <c r="N3034" t="s">
        <v>10909</v>
      </c>
      <c r="Q3034" t="s">
        <v>42</v>
      </c>
      <c r="R3034" t="b">
        <v>1</v>
      </c>
      <c r="S3034" s="2">
        <v>41827</v>
      </c>
    </row>
    <row r="3035" spans="11:19" x14ac:dyDescent="0.35">
      <c r="K3035" s="7" t="s">
        <v>10923</v>
      </c>
      <c r="L3035" t="s">
        <v>438</v>
      </c>
      <c r="M3035" t="s">
        <v>10</v>
      </c>
      <c r="N3035" t="s">
        <v>10923</v>
      </c>
      <c r="Q3035" t="s">
        <v>42</v>
      </c>
      <c r="R3035" t="b">
        <v>1</v>
      </c>
      <c r="S3035" s="2">
        <v>41827</v>
      </c>
    </row>
    <row r="3036" spans="11:19" x14ac:dyDescent="0.35">
      <c r="K3036" s="7" t="s">
        <v>10914</v>
      </c>
      <c r="L3036" t="s">
        <v>10915</v>
      </c>
      <c r="M3036" t="s">
        <v>10</v>
      </c>
      <c r="N3036" t="s">
        <v>10914</v>
      </c>
      <c r="Q3036" t="s">
        <v>42</v>
      </c>
      <c r="R3036" t="b">
        <v>1</v>
      </c>
      <c r="S3036" s="2">
        <v>41827</v>
      </c>
    </row>
    <row r="3037" spans="11:19" x14ac:dyDescent="0.35">
      <c r="K3037" s="7" t="s">
        <v>10910</v>
      </c>
      <c r="L3037" t="s">
        <v>415</v>
      </c>
      <c r="M3037" t="s">
        <v>10</v>
      </c>
      <c r="N3037" t="s">
        <v>10910</v>
      </c>
      <c r="Q3037" t="s">
        <v>42</v>
      </c>
      <c r="R3037" t="b">
        <v>1</v>
      </c>
      <c r="S3037" s="2">
        <v>41827</v>
      </c>
    </row>
    <row r="3038" spans="11:19" x14ac:dyDescent="0.35">
      <c r="K3038" s="7" t="s">
        <v>10912</v>
      </c>
      <c r="L3038" t="s">
        <v>10913</v>
      </c>
      <c r="M3038" t="s">
        <v>10</v>
      </c>
      <c r="N3038" t="s">
        <v>10912</v>
      </c>
      <c r="Q3038" t="s">
        <v>42</v>
      </c>
      <c r="R3038" t="b">
        <v>1</v>
      </c>
      <c r="S3038" s="2">
        <v>41827</v>
      </c>
    </row>
    <row r="3039" spans="11:19" x14ac:dyDescent="0.35">
      <c r="K3039" s="7" t="s">
        <v>10922</v>
      </c>
      <c r="L3039" t="s">
        <v>107</v>
      </c>
      <c r="M3039" t="s">
        <v>10</v>
      </c>
      <c r="N3039" t="s">
        <v>10922</v>
      </c>
      <c r="Q3039" t="s">
        <v>42</v>
      </c>
      <c r="R3039" t="b">
        <v>1</v>
      </c>
      <c r="S3039" s="2">
        <v>41827</v>
      </c>
    </row>
    <row r="3040" spans="11:19" x14ac:dyDescent="0.35">
      <c r="K3040" s="7" t="s">
        <v>10911</v>
      </c>
      <c r="L3040" t="s">
        <v>417</v>
      </c>
      <c r="M3040" t="s">
        <v>10</v>
      </c>
      <c r="N3040" t="s">
        <v>10911</v>
      </c>
      <c r="Q3040" t="s">
        <v>42</v>
      </c>
      <c r="R3040" t="b">
        <v>1</v>
      </c>
      <c r="S3040" s="2">
        <v>41827</v>
      </c>
    </row>
    <row r="3041" spans="11:22" x14ac:dyDescent="0.35">
      <c r="K3041" s="7" t="s">
        <v>10891</v>
      </c>
      <c r="L3041" t="s">
        <v>403</v>
      </c>
      <c r="M3041" t="s">
        <v>10</v>
      </c>
      <c r="N3041" t="s">
        <v>10891</v>
      </c>
      <c r="Q3041" t="s">
        <v>42</v>
      </c>
      <c r="R3041" t="b">
        <v>1</v>
      </c>
      <c r="S3041" s="2">
        <v>41827</v>
      </c>
    </row>
    <row r="3042" spans="11:22" x14ac:dyDescent="0.35">
      <c r="K3042" s="7" t="s">
        <v>10924</v>
      </c>
      <c r="L3042" t="s">
        <v>455</v>
      </c>
      <c r="M3042" t="s">
        <v>10</v>
      </c>
      <c r="N3042" t="s">
        <v>10924</v>
      </c>
      <c r="Q3042" t="s">
        <v>42</v>
      </c>
      <c r="R3042" t="b">
        <v>1</v>
      </c>
      <c r="S3042" s="2">
        <v>41827</v>
      </c>
    </row>
    <row r="3043" spans="11:22" x14ac:dyDescent="0.35">
      <c r="K3043" s="7" t="s">
        <v>10933</v>
      </c>
      <c r="L3043" t="s">
        <v>10934</v>
      </c>
      <c r="M3043" t="s">
        <v>10</v>
      </c>
      <c r="N3043" t="s">
        <v>10933</v>
      </c>
      <c r="Q3043" t="s">
        <v>42</v>
      </c>
      <c r="R3043" t="b">
        <v>1</v>
      </c>
      <c r="S3043" s="2">
        <v>41827</v>
      </c>
    </row>
    <row r="3044" spans="11:22" x14ac:dyDescent="0.35">
      <c r="K3044" s="7" t="s">
        <v>10941</v>
      </c>
      <c r="L3044" t="s">
        <v>493</v>
      </c>
      <c r="M3044" t="s">
        <v>10</v>
      </c>
      <c r="N3044" t="s">
        <v>10941</v>
      </c>
      <c r="Q3044" t="s">
        <v>42</v>
      </c>
      <c r="R3044" t="b">
        <v>1</v>
      </c>
      <c r="S3044" s="2">
        <v>41827</v>
      </c>
    </row>
    <row r="3045" spans="11:22" x14ac:dyDescent="0.35">
      <c r="K3045" s="7" t="s">
        <v>10939</v>
      </c>
      <c r="L3045" t="s">
        <v>489</v>
      </c>
      <c r="M3045" t="s">
        <v>10</v>
      </c>
      <c r="N3045" t="s">
        <v>10939</v>
      </c>
      <c r="Q3045" t="s">
        <v>42</v>
      </c>
      <c r="R3045" t="b">
        <v>1</v>
      </c>
      <c r="S3045" s="2">
        <v>41827</v>
      </c>
      <c r="V3045" s="2">
        <v>44392</v>
      </c>
    </row>
    <row r="3046" spans="11:22" x14ac:dyDescent="0.35">
      <c r="K3046" s="7" t="s">
        <v>10925</v>
      </c>
      <c r="L3046" t="s">
        <v>10926</v>
      </c>
      <c r="M3046" t="s">
        <v>10</v>
      </c>
      <c r="N3046" t="s">
        <v>10925</v>
      </c>
      <c r="Q3046" t="s">
        <v>42</v>
      </c>
      <c r="R3046" t="b">
        <v>1</v>
      </c>
      <c r="S3046" s="2">
        <v>41827</v>
      </c>
    </row>
    <row r="3047" spans="11:22" x14ac:dyDescent="0.35">
      <c r="K3047" s="7" t="s">
        <v>10929</v>
      </c>
      <c r="L3047" t="s">
        <v>10930</v>
      </c>
      <c r="M3047" t="s">
        <v>10</v>
      </c>
      <c r="N3047" t="s">
        <v>10929</v>
      </c>
      <c r="Q3047" t="s">
        <v>42</v>
      </c>
      <c r="R3047" t="b">
        <v>1</v>
      </c>
      <c r="S3047" s="2">
        <v>41827</v>
      </c>
    </row>
    <row r="3048" spans="11:22" x14ac:dyDescent="0.35">
      <c r="K3048" s="7" t="s">
        <v>10942</v>
      </c>
      <c r="L3048" t="s">
        <v>497</v>
      </c>
      <c r="M3048" t="s">
        <v>10</v>
      </c>
      <c r="N3048" t="s">
        <v>10942</v>
      </c>
      <c r="Q3048" t="s">
        <v>42</v>
      </c>
      <c r="R3048" t="b">
        <v>1</v>
      </c>
      <c r="S3048" s="2">
        <v>41827</v>
      </c>
    </row>
    <row r="3049" spans="11:22" x14ac:dyDescent="0.35">
      <c r="K3049" s="7" t="s">
        <v>10927</v>
      </c>
      <c r="L3049" t="s">
        <v>474</v>
      </c>
      <c r="M3049" t="s">
        <v>10</v>
      </c>
      <c r="N3049" t="s">
        <v>10927</v>
      </c>
      <c r="Q3049" t="s">
        <v>42</v>
      </c>
      <c r="R3049" t="b">
        <v>1</v>
      </c>
      <c r="S3049" s="2">
        <v>41827</v>
      </c>
    </row>
    <row r="3050" spans="11:22" x14ac:dyDescent="0.35">
      <c r="K3050" s="7" t="s">
        <v>10931</v>
      </c>
      <c r="L3050" t="s">
        <v>10932</v>
      </c>
      <c r="M3050" t="s">
        <v>10</v>
      </c>
      <c r="N3050" t="s">
        <v>10931</v>
      </c>
      <c r="Q3050" t="s">
        <v>42</v>
      </c>
      <c r="R3050" t="b">
        <v>1</v>
      </c>
      <c r="S3050" s="2">
        <v>41827</v>
      </c>
    </row>
    <row r="3051" spans="11:22" x14ac:dyDescent="0.35">
      <c r="K3051" s="7" t="s">
        <v>10937</v>
      </c>
      <c r="L3051" t="s">
        <v>483</v>
      </c>
      <c r="M3051" t="s">
        <v>10</v>
      </c>
      <c r="N3051" t="s">
        <v>10937</v>
      </c>
      <c r="Q3051" t="s">
        <v>42</v>
      </c>
      <c r="R3051" t="b">
        <v>1</v>
      </c>
      <c r="S3051" s="2">
        <v>41827</v>
      </c>
    </row>
    <row r="3052" spans="11:22" x14ac:dyDescent="0.35">
      <c r="K3052" s="7" t="s">
        <v>10938</v>
      </c>
      <c r="L3052" t="s">
        <v>487</v>
      </c>
      <c r="M3052" t="s">
        <v>10</v>
      </c>
      <c r="N3052" t="s">
        <v>10938</v>
      </c>
      <c r="Q3052" t="s">
        <v>42</v>
      </c>
      <c r="R3052" t="b">
        <v>1</v>
      </c>
      <c r="S3052" s="2">
        <v>41827</v>
      </c>
    </row>
    <row r="3053" spans="11:22" x14ac:dyDescent="0.35">
      <c r="K3053" s="7" t="s">
        <v>10943</v>
      </c>
      <c r="L3053" t="s">
        <v>10944</v>
      </c>
      <c r="M3053" t="s">
        <v>10</v>
      </c>
      <c r="N3053" t="s">
        <v>10943</v>
      </c>
      <c r="Q3053" t="s">
        <v>42</v>
      </c>
      <c r="R3053" t="b">
        <v>1</v>
      </c>
      <c r="S3053" s="2">
        <v>41827</v>
      </c>
    </row>
    <row r="3054" spans="11:22" x14ac:dyDescent="0.35">
      <c r="K3054" s="7" t="s">
        <v>10945</v>
      </c>
      <c r="L3054" t="s">
        <v>516</v>
      </c>
      <c r="M3054" t="s">
        <v>10</v>
      </c>
      <c r="N3054" t="s">
        <v>10945</v>
      </c>
      <c r="Q3054" t="s">
        <v>42</v>
      </c>
      <c r="R3054" t="b">
        <v>1</v>
      </c>
      <c r="S3054" s="2">
        <v>41827</v>
      </c>
    </row>
    <row r="3055" spans="11:22" x14ac:dyDescent="0.35">
      <c r="K3055" s="7" t="s">
        <v>10948</v>
      </c>
      <c r="L3055" t="s">
        <v>10949</v>
      </c>
      <c r="M3055" t="s">
        <v>10</v>
      </c>
      <c r="N3055" t="s">
        <v>10948</v>
      </c>
      <c r="Q3055" t="s">
        <v>42</v>
      </c>
      <c r="R3055" t="b">
        <v>1</v>
      </c>
      <c r="S3055" s="2">
        <v>41827</v>
      </c>
    </row>
    <row r="3056" spans="11:22" x14ac:dyDescent="0.35">
      <c r="K3056" s="7" t="s">
        <v>10950</v>
      </c>
      <c r="L3056" t="s">
        <v>10951</v>
      </c>
      <c r="M3056" t="s">
        <v>10</v>
      </c>
      <c r="N3056" t="s">
        <v>10950</v>
      </c>
      <c r="Q3056" t="s">
        <v>42</v>
      </c>
      <c r="R3056" t="b">
        <v>1</v>
      </c>
      <c r="S3056" s="2">
        <v>41827</v>
      </c>
    </row>
    <row r="3057" spans="11:19" x14ac:dyDescent="0.35">
      <c r="K3057" s="7" t="s">
        <v>10698</v>
      </c>
      <c r="L3057" t="s">
        <v>192</v>
      </c>
      <c r="M3057" t="s">
        <v>10</v>
      </c>
      <c r="N3057" t="s">
        <v>10698</v>
      </c>
      <c r="Q3057" t="s">
        <v>42</v>
      </c>
      <c r="R3057" t="b">
        <v>1</v>
      </c>
      <c r="S3057" s="2">
        <v>41827</v>
      </c>
    </row>
    <row r="3058" spans="11:19" x14ac:dyDescent="0.35">
      <c r="K3058" s="7" t="s">
        <v>10959</v>
      </c>
      <c r="L3058" t="s">
        <v>553</v>
      </c>
      <c r="M3058" t="s">
        <v>10</v>
      </c>
      <c r="N3058" t="s">
        <v>10959</v>
      </c>
      <c r="Q3058" t="s">
        <v>42</v>
      </c>
      <c r="R3058" t="b">
        <v>1</v>
      </c>
      <c r="S3058" s="2">
        <v>41827</v>
      </c>
    </row>
    <row r="3059" spans="11:19" x14ac:dyDescent="0.35">
      <c r="K3059" s="7" t="s">
        <v>10845</v>
      </c>
      <c r="L3059" t="s">
        <v>10846</v>
      </c>
      <c r="M3059" t="s">
        <v>10</v>
      </c>
      <c r="N3059" t="s">
        <v>10845</v>
      </c>
      <c r="Q3059" t="s">
        <v>42</v>
      </c>
      <c r="R3059" t="b">
        <v>1</v>
      </c>
      <c r="S3059" s="2">
        <v>41827</v>
      </c>
    </row>
    <row r="3060" spans="11:19" x14ac:dyDescent="0.35">
      <c r="K3060" s="7" t="s">
        <v>10859</v>
      </c>
      <c r="L3060" t="s">
        <v>361</v>
      </c>
      <c r="M3060" t="s">
        <v>10</v>
      </c>
      <c r="N3060" t="s">
        <v>10859</v>
      </c>
      <c r="Q3060" t="s">
        <v>42</v>
      </c>
      <c r="R3060" t="b">
        <v>1</v>
      </c>
      <c r="S3060" s="2">
        <v>41827</v>
      </c>
    </row>
    <row r="3061" spans="11:19" x14ac:dyDescent="0.35">
      <c r="K3061" s="7" t="s">
        <v>10876</v>
      </c>
      <c r="L3061" t="s">
        <v>10877</v>
      </c>
      <c r="M3061" t="s">
        <v>10</v>
      </c>
      <c r="N3061" t="s">
        <v>10876</v>
      </c>
      <c r="Q3061" t="s">
        <v>42</v>
      </c>
      <c r="R3061" t="b">
        <v>1</v>
      </c>
      <c r="S3061" s="2">
        <v>41827</v>
      </c>
    </row>
    <row r="3062" spans="11:19" x14ac:dyDescent="0.35">
      <c r="K3062" s="7" t="s">
        <v>10936</v>
      </c>
      <c r="L3062" t="s">
        <v>481</v>
      </c>
      <c r="M3062" t="s">
        <v>10</v>
      </c>
      <c r="N3062" t="s">
        <v>10936</v>
      </c>
      <c r="Q3062" t="s">
        <v>42</v>
      </c>
      <c r="R3062" t="b">
        <v>1</v>
      </c>
      <c r="S3062" s="2">
        <v>41827</v>
      </c>
    </row>
    <row r="3063" spans="11:19" x14ac:dyDescent="0.35">
      <c r="K3063" s="7" t="s">
        <v>11008</v>
      </c>
      <c r="L3063" t="s">
        <v>640</v>
      </c>
      <c r="M3063" t="s">
        <v>10</v>
      </c>
      <c r="N3063" t="s">
        <v>11008</v>
      </c>
      <c r="Q3063" t="s">
        <v>42</v>
      </c>
      <c r="R3063" t="b">
        <v>1</v>
      </c>
      <c r="S3063" s="2">
        <v>41827</v>
      </c>
    </row>
    <row r="3064" spans="11:19" x14ac:dyDescent="0.35">
      <c r="K3064" s="7" t="s">
        <v>11018</v>
      </c>
      <c r="L3064" t="s">
        <v>11019</v>
      </c>
      <c r="M3064" t="s">
        <v>10</v>
      </c>
      <c r="N3064" t="s">
        <v>11018</v>
      </c>
      <c r="Q3064" t="s">
        <v>42</v>
      </c>
      <c r="R3064" t="b">
        <v>1</v>
      </c>
      <c r="S3064" s="2">
        <v>41827</v>
      </c>
    </row>
    <row r="3065" spans="11:19" x14ac:dyDescent="0.35">
      <c r="K3065" s="7" t="s">
        <v>10967</v>
      </c>
      <c r="L3065" t="s">
        <v>557</v>
      </c>
      <c r="M3065" t="s">
        <v>10</v>
      </c>
      <c r="N3065" t="s">
        <v>10967</v>
      </c>
      <c r="Q3065" t="s">
        <v>42</v>
      </c>
      <c r="R3065" t="b">
        <v>1</v>
      </c>
      <c r="S3065" s="2">
        <v>41827</v>
      </c>
    </row>
    <row r="3066" spans="11:19" x14ac:dyDescent="0.35">
      <c r="K3066" s="7" t="s">
        <v>10974</v>
      </c>
      <c r="L3066" t="s">
        <v>565</v>
      </c>
      <c r="M3066" t="s">
        <v>10</v>
      </c>
      <c r="N3066" t="s">
        <v>10974</v>
      </c>
      <c r="Q3066" t="s">
        <v>42</v>
      </c>
      <c r="R3066" t="b">
        <v>1</v>
      </c>
      <c r="S3066" s="2">
        <v>41827</v>
      </c>
    </row>
    <row r="3067" spans="11:19" x14ac:dyDescent="0.35">
      <c r="K3067" s="7" t="s">
        <v>10952</v>
      </c>
      <c r="L3067" t="s">
        <v>544</v>
      </c>
      <c r="M3067" t="s">
        <v>10</v>
      </c>
      <c r="N3067" t="s">
        <v>10952</v>
      </c>
      <c r="Q3067" t="s">
        <v>42</v>
      </c>
      <c r="R3067" t="b">
        <v>1</v>
      </c>
      <c r="S3067" s="2">
        <v>41827</v>
      </c>
    </row>
    <row r="3068" spans="11:19" x14ac:dyDescent="0.35">
      <c r="K3068" s="7" t="s">
        <v>10968</v>
      </c>
      <c r="L3068" t="s">
        <v>559</v>
      </c>
      <c r="M3068" t="s">
        <v>10</v>
      </c>
      <c r="N3068" t="s">
        <v>10968</v>
      </c>
      <c r="Q3068" t="s">
        <v>42</v>
      </c>
      <c r="R3068" t="b">
        <v>1</v>
      </c>
      <c r="S3068" s="2">
        <v>41827</v>
      </c>
    </row>
    <row r="3069" spans="11:19" x14ac:dyDescent="0.35">
      <c r="K3069" s="7" t="s">
        <v>10947</v>
      </c>
      <c r="L3069" t="s">
        <v>534</v>
      </c>
      <c r="M3069" t="s">
        <v>10</v>
      </c>
      <c r="N3069" t="s">
        <v>10947</v>
      </c>
      <c r="Q3069" t="s">
        <v>42</v>
      </c>
      <c r="R3069" t="b">
        <v>1</v>
      </c>
      <c r="S3069" s="2">
        <v>41827</v>
      </c>
    </row>
    <row r="3070" spans="11:19" x14ac:dyDescent="0.35">
      <c r="K3070" s="7" t="s">
        <v>10954</v>
      </c>
      <c r="L3070" t="s">
        <v>122</v>
      </c>
      <c r="M3070" t="s">
        <v>10</v>
      </c>
      <c r="N3070" t="s">
        <v>10954</v>
      </c>
      <c r="Q3070" t="s">
        <v>42</v>
      </c>
      <c r="R3070" t="b">
        <v>1</v>
      </c>
      <c r="S3070" s="2">
        <v>41827</v>
      </c>
    </row>
    <row r="3071" spans="11:19" x14ac:dyDescent="0.35">
      <c r="K3071" s="7" t="s">
        <v>10965</v>
      </c>
      <c r="L3071" t="s">
        <v>10966</v>
      </c>
      <c r="M3071" t="s">
        <v>10</v>
      </c>
      <c r="N3071" t="s">
        <v>10965</v>
      </c>
      <c r="Q3071" t="s">
        <v>42</v>
      </c>
      <c r="R3071" t="b">
        <v>1</v>
      </c>
      <c r="S3071" s="2">
        <v>41827</v>
      </c>
    </row>
    <row r="3072" spans="11:19" x14ac:dyDescent="0.35">
      <c r="K3072" s="7" t="s">
        <v>10957</v>
      </c>
      <c r="L3072" t="s">
        <v>10958</v>
      </c>
      <c r="M3072" t="s">
        <v>10</v>
      </c>
      <c r="N3072" t="s">
        <v>10957</v>
      </c>
      <c r="Q3072" t="s">
        <v>42</v>
      </c>
      <c r="R3072" t="b">
        <v>1</v>
      </c>
      <c r="S3072" s="2">
        <v>41827</v>
      </c>
    </row>
    <row r="3073" spans="11:22" x14ac:dyDescent="0.35">
      <c r="K3073" s="7" t="s">
        <v>10976</v>
      </c>
      <c r="L3073" t="s">
        <v>573</v>
      </c>
      <c r="M3073" t="s">
        <v>10</v>
      </c>
      <c r="N3073" t="s">
        <v>10976</v>
      </c>
      <c r="Q3073" t="s">
        <v>42</v>
      </c>
      <c r="R3073" t="b">
        <v>1</v>
      </c>
      <c r="S3073" s="2">
        <v>41827</v>
      </c>
    </row>
    <row r="3074" spans="11:22" x14ac:dyDescent="0.35">
      <c r="K3074" s="7" t="s">
        <v>10953</v>
      </c>
      <c r="L3074" t="s">
        <v>546</v>
      </c>
      <c r="M3074" t="s">
        <v>10</v>
      </c>
      <c r="N3074" t="s">
        <v>10953</v>
      </c>
      <c r="Q3074" t="s">
        <v>42</v>
      </c>
      <c r="R3074" t="b">
        <v>1</v>
      </c>
      <c r="S3074" s="2">
        <v>41827</v>
      </c>
    </row>
    <row r="3075" spans="11:22" x14ac:dyDescent="0.35">
      <c r="K3075" s="7" t="s">
        <v>10969</v>
      </c>
      <c r="L3075" t="s">
        <v>561</v>
      </c>
      <c r="M3075" t="s">
        <v>10</v>
      </c>
      <c r="N3075" t="s">
        <v>10969</v>
      </c>
      <c r="Q3075" t="s">
        <v>42</v>
      </c>
      <c r="R3075" t="b">
        <v>1</v>
      </c>
      <c r="S3075" s="2">
        <v>41827</v>
      </c>
    </row>
    <row r="3076" spans="11:22" x14ac:dyDescent="0.35">
      <c r="K3076" s="7" t="s">
        <v>11024</v>
      </c>
      <c r="L3076" t="s">
        <v>763</v>
      </c>
      <c r="M3076" t="s">
        <v>10</v>
      </c>
      <c r="N3076" t="s">
        <v>11024</v>
      </c>
      <c r="Q3076" t="s">
        <v>42</v>
      </c>
      <c r="R3076" t="b">
        <v>1</v>
      </c>
      <c r="S3076" s="2">
        <v>41827</v>
      </c>
    </row>
    <row r="3077" spans="11:22" x14ac:dyDescent="0.35">
      <c r="K3077" s="7" t="s">
        <v>10792</v>
      </c>
      <c r="L3077" t="s">
        <v>10793</v>
      </c>
      <c r="M3077" t="s">
        <v>10</v>
      </c>
      <c r="N3077" t="s">
        <v>10792</v>
      </c>
      <c r="Q3077" t="s">
        <v>42</v>
      </c>
      <c r="R3077" t="b">
        <v>1</v>
      </c>
      <c r="S3077" s="2">
        <v>41827</v>
      </c>
    </row>
    <row r="3078" spans="11:22" x14ac:dyDescent="0.35">
      <c r="K3078" s="7" t="s">
        <v>10972</v>
      </c>
      <c r="L3078" t="s">
        <v>10973</v>
      </c>
      <c r="M3078" t="s">
        <v>10</v>
      </c>
      <c r="N3078" t="s">
        <v>10972</v>
      </c>
      <c r="Q3078" t="s">
        <v>42</v>
      </c>
      <c r="R3078" t="b">
        <v>1</v>
      </c>
      <c r="S3078" s="2">
        <v>41827</v>
      </c>
    </row>
    <row r="3079" spans="11:22" x14ac:dyDescent="0.35">
      <c r="K3079" s="7" t="s">
        <v>10861</v>
      </c>
      <c r="L3079" t="s">
        <v>10862</v>
      </c>
      <c r="M3079" t="s">
        <v>10</v>
      </c>
      <c r="N3079" t="s">
        <v>10861</v>
      </c>
      <c r="Q3079" t="s">
        <v>42</v>
      </c>
      <c r="R3079" t="b">
        <v>1</v>
      </c>
      <c r="S3079" s="2">
        <v>41827</v>
      </c>
    </row>
    <row r="3080" spans="11:22" x14ac:dyDescent="0.35">
      <c r="K3080" s="7" t="s">
        <v>10955</v>
      </c>
      <c r="L3080" t="s">
        <v>549</v>
      </c>
      <c r="M3080" t="s">
        <v>10</v>
      </c>
      <c r="N3080" t="s">
        <v>10955</v>
      </c>
      <c r="Q3080" t="s">
        <v>42</v>
      </c>
      <c r="R3080" t="b">
        <v>1</v>
      </c>
      <c r="S3080" s="2">
        <v>41827</v>
      </c>
    </row>
    <row r="3081" spans="11:22" x14ac:dyDescent="0.35">
      <c r="K3081" s="7" t="s">
        <v>10970</v>
      </c>
      <c r="L3081" t="s">
        <v>10971</v>
      </c>
      <c r="M3081" t="s">
        <v>10</v>
      </c>
      <c r="N3081" t="s">
        <v>10970</v>
      </c>
      <c r="Q3081" t="s">
        <v>42</v>
      </c>
      <c r="R3081" t="b">
        <v>1</v>
      </c>
      <c r="S3081" s="2">
        <v>41827</v>
      </c>
    </row>
    <row r="3082" spans="11:22" x14ac:dyDescent="0.35">
      <c r="K3082" s="7" t="s">
        <v>10961</v>
      </c>
      <c r="L3082" t="s">
        <v>10962</v>
      </c>
      <c r="M3082" t="s">
        <v>10</v>
      </c>
      <c r="N3082" t="s">
        <v>10961</v>
      </c>
      <c r="Q3082" t="s">
        <v>42</v>
      </c>
      <c r="R3082" t="b">
        <v>1</v>
      </c>
      <c r="S3082" s="2">
        <v>41827</v>
      </c>
    </row>
    <row r="3083" spans="11:22" x14ac:dyDescent="0.35">
      <c r="K3083" s="7" t="s">
        <v>10978</v>
      </c>
      <c r="L3083" t="s">
        <v>577</v>
      </c>
      <c r="M3083" t="s">
        <v>10</v>
      </c>
      <c r="N3083" t="s">
        <v>10978</v>
      </c>
      <c r="Q3083" t="s">
        <v>42</v>
      </c>
      <c r="R3083" t="b">
        <v>1</v>
      </c>
      <c r="S3083" s="2">
        <v>41827</v>
      </c>
      <c r="V3083" s="2">
        <v>44392</v>
      </c>
    </row>
    <row r="3084" spans="11:22" x14ac:dyDescent="0.35">
      <c r="K3084" s="7" t="s">
        <v>10977</v>
      </c>
      <c r="L3084" t="s">
        <v>575</v>
      </c>
      <c r="M3084" t="s">
        <v>10</v>
      </c>
      <c r="N3084" t="s">
        <v>10977</v>
      </c>
      <c r="Q3084" t="s">
        <v>42</v>
      </c>
      <c r="R3084" t="b">
        <v>1</v>
      </c>
      <c r="S3084" s="2">
        <v>41827</v>
      </c>
    </row>
    <row r="3085" spans="11:22" x14ac:dyDescent="0.35">
      <c r="K3085" s="7" t="s">
        <v>10995</v>
      </c>
      <c r="L3085" t="s">
        <v>606</v>
      </c>
      <c r="M3085" t="s">
        <v>10</v>
      </c>
      <c r="N3085" t="s">
        <v>10995</v>
      </c>
      <c r="Q3085" t="s">
        <v>42</v>
      </c>
      <c r="R3085" t="b">
        <v>1</v>
      </c>
      <c r="S3085" s="2">
        <v>41827</v>
      </c>
    </row>
    <row r="3086" spans="11:22" x14ac:dyDescent="0.35">
      <c r="K3086" s="7" t="s">
        <v>10984</v>
      </c>
      <c r="L3086" t="s">
        <v>10985</v>
      </c>
      <c r="M3086" t="s">
        <v>10</v>
      </c>
      <c r="N3086" t="s">
        <v>10984</v>
      </c>
      <c r="Q3086" t="s">
        <v>42</v>
      </c>
      <c r="R3086" t="b">
        <v>1</v>
      </c>
      <c r="S3086" s="2">
        <v>41827</v>
      </c>
    </row>
    <row r="3087" spans="11:22" x14ac:dyDescent="0.35">
      <c r="K3087" s="7" t="s">
        <v>10996</v>
      </c>
      <c r="L3087" t="s">
        <v>610</v>
      </c>
      <c r="M3087" t="s">
        <v>10</v>
      </c>
      <c r="N3087" t="s">
        <v>10996</v>
      </c>
      <c r="Q3087" t="s">
        <v>42</v>
      </c>
      <c r="R3087" t="b">
        <v>1</v>
      </c>
      <c r="S3087" s="2">
        <v>41827</v>
      </c>
    </row>
    <row r="3088" spans="11:22" x14ac:dyDescent="0.35">
      <c r="K3088" s="7" t="s">
        <v>10983</v>
      </c>
      <c r="L3088" t="s">
        <v>590</v>
      </c>
      <c r="M3088" t="s">
        <v>10</v>
      </c>
      <c r="N3088" t="s">
        <v>10983</v>
      </c>
      <c r="Q3088" t="s">
        <v>42</v>
      </c>
      <c r="R3088" t="b">
        <v>1</v>
      </c>
      <c r="S3088" s="2">
        <v>41827</v>
      </c>
    </row>
    <row r="3089" spans="11:19" x14ac:dyDescent="0.35">
      <c r="K3089" s="7" t="s">
        <v>10987</v>
      </c>
      <c r="L3089" t="s">
        <v>134</v>
      </c>
      <c r="M3089" t="s">
        <v>10</v>
      </c>
      <c r="N3089" t="s">
        <v>10987</v>
      </c>
      <c r="Q3089" t="s">
        <v>42</v>
      </c>
      <c r="R3089" t="b">
        <v>1</v>
      </c>
      <c r="S3089" s="2">
        <v>41827</v>
      </c>
    </row>
    <row r="3090" spans="11:19" x14ac:dyDescent="0.35">
      <c r="K3090" s="7" t="s">
        <v>10982</v>
      </c>
      <c r="L3090" t="s">
        <v>588</v>
      </c>
      <c r="M3090" t="s">
        <v>10</v>
      </c>
      <c r="N3090" t="s">
        <v>10982</v>
      </c>
      <c r="Q3090" t="s">
        <v>42</v>
      </c>
      <c r="R3090" t="b">
        <v>1</v>
      </c>
      <c r="S3090" s="2">
        <v>41827</v>
      </c>
    </row>
    <row r="3091" spans="11:19" x14ac:dyDescent="0.35">
      <c r="K3091" s="7" t="s">
        <v>10986</v>
      </c>
      <c r="L3091" t="s">
        <v>591</v>
      </c>
      <c r="M3091" t="s">
        <v>10</v>
      </c>
      <c r="N3091" t="s">
        <v>10986</v>
      </c>
      <c r="Q3091" t="s">
        <v>42</v>
      </c>
      <c r="R3091" t="b">
        <v>1</v>
      </c>
      <c r="S3091" s="2">
        <v>41827</v>
      </c>
    </row>
    <row r="3092" spans="11:19" x14ac:dyDescent="0.35">
      <c r="K3092" s="7" t="s">
        <v>10991</v>
      </c>
      <c r="L3092" t="s">
        <v>595</v>
      </c>
      <c r="M3092" t="s">
        <v>10</v>
      </c>
      <c r="N3092" t="s">
        <v>10991</v>
      </c>
      <c r="Q3092" t="s">
        <v>42</v>
      </c>
      <c r="R3092" t="b">
        <v>1</v>
      </c>
      <c r="S3092" s="2">
        <v>41827</v>
      </c>
    </row>
    <row r="3093" spans="11:19" x14ac:dyDescent="0.35">
      <c r="K3093" s="7" t="s">
        <v>10993</v>
      </c>
      <c r="L3093" t="s">
        <v>600</v>
      </c>
      <c r="M3093" t="s">
        <v>10</v>
      </c>
      <c r="N3093" t="s">
        <v>10993</v>
      </c>
      <c r="Q3093" t="s">
        <v>42</v>
      </c>
      <c r="R3093" t="b">
        <v>1</v>
      </c>
      <c r="S3093" s="2">
        <v>41827</v>
      </c>
    </row>
    <row r="3094" spans="11:19" x14ac:dyDescent="0.35">
      <c r="K3094" s="7" t="s">
        <v>10989</v>
      </c>
      <c r="L3094" t="s">
        <v>10990</v>
      </c>
      <c r="M3094" t="s">
        <v>10</v>
      </c>
      <c r="N3094" t="s">
        <v>10989</v>
      </c>
      <c r="Q3094" t="s">
        <v>42</v>
      </c>
      <c r="R3094" t="b">
        <v>1</v>
      </c>
      <c r="S3094" s="2">
        <v>41827</v>
      </c>
    </row>
    <row r="3095" spans="11:19" x14ac:dyDescent="0.35">
      <c r="K3095" s="7" t="s">
        <v>10992</v>
      </c>
      <c r="L3095" t="s">
        <v>138</v>
      </c>
      <c r="M3095" t="s">
        <v>10</v>
      </c>
      <c r="N3095" t="s">
        <v>10992</v>
      </c>
      <c r="Q3095" t="s">
        <v>42</v>
      </c>
      <c r="R3095" t="b">
        <v>1</v>
      </c>
      <c r="S3095" s="2">
        <v>41827</v>
      </c>
    </row>
    <row r="3096" spans="11:19" x14ac:dyDescent="0.35">
      <c r="K3096" s="7" t="s">
        <v>10988</v>
      </c>
      <c r="L3096" t="s">
        <v>593</v>
      </c>
      <c r="M3096" t="s">
        <v>10</v>
      </c>
      <c r="N3096" t="s">
        <v>10988</v>
      </c>
      <c r="Q3096" t="s">
        <v>42</v>
      </c>
      <c r="R3096" t="b">
        <v>1</v>
      </c>
      <c r="S3096" s="2">
        <v>41827</v>
      </c>
    </row>
    <row r="3097" spans="11:19" x14ac:dyDescent="0.35">
      <c r="K3097" s="7" t="s">
        <v>10979</v>
      </c>
      <c r="L3097" t="s">
        <v>582</v>
      </c>
      <c r="M3097" t="s">
        <v>10</v>
      </c>
      <c r="N3097" t="s">
        <v>10979</v>
      </c>
      <c r="Q3097" t="s">
        <v>42</v>
      </c>
      <c r="R3097" t="b">
        <v>1</v>
      </c>
      <c r="S3097" s="2">
        <v>41827</v>
      </c>
    </row>
    <row r="3098" spans="11:19" x14ac:dyDescent="0.35">
      <c r="K3098" s="7" t="s">
        <v>10994</v>
      </c>
      <c r="L3098" t="s">
        <v>604</v>
      </c>
      <c r="M3098" t="s">
        <v>10</v>
      </c>
      <c r="N3098" t="s">
        <v>10994</v>
      </c>
      <c r="Q3098" t="s">
        <v>42</v>
      </c>
      <c r="R3098" t="b">
        <v>1</v>
      </c>
      <c r="S3098" s="2">
        <v>41827</v>
      </c>
    </row>
    <row r="3099" spans="11:19" x14ac:dyDescent="0.35">
      <c r="K3099" s="7" t="s">
        <v>10998</v>
      </c>
      <c r="L3099" t="s">
        <v>622</v>
      </c>
      <c r="M3099" t="s">
        <v>10</v>
      </c>
      <c r="N3099" t="s">
        <v>10998</v>
      </c>
      <c r="Q3099" t="s">
        <v>42</v>
      </c>
      <c r="R3099" t="b">
        <v>1</v>
      </c>
      <c r="S3099" s="2">
        <v>41827</v>
      </c>
    </row>
    <row r="3100" spans="11:19" x14ac:dyDescent="0.35">
      <c r="K3100" s="7" t="s">
        <v>10997</v>
      </c>
      <c r="L3100" t="s">
        <v>612</v>
      </c>
      <c r="M3100" t="s">
        <v>10</v>
      </c>
      <c r="N3100" t="s">
        <v>10997</v>
      </c>
      <c r="Q3100" t="s">
        <v>42</v>
      </c>
      <c r="R3100" t="b">
        <v>1</v>
      </c>
      <c r="S3100" s="2">
        <v>41827</v>
      </c>
    </row>
    <row r="3101" spans="11:19" x14ac:dyDescent="0.35">
      <c r="K3101" s="7" t="s">
        <v>10665</v>
      </c>
      <c r="L3101" t="s">
        <v>160</v>
      </c>
      <c r="M3101" t="s">
        <v>10</v>
      </c>
      <c r="N3101" t="s">
        <v>10665</v>
      </c>
      <c r="Q3101" t="s">
        <v>42</v>
      </c>
      <c r="R3101" t="b">
        <v>1</v>
      </c>
      <c r="S3101" s="2">
        <v>41827</v>
      </c>
    </row>
    <row r="3102" spans="11:19" x14ac:dyDescent="0.35">
      <c r="K3102" s="7" t="s">
        <v>11001</v>
      </c>
      <c r="L3102" t="s">
        <v>630</v>
      </c>
      <c r="M3102" t="s">
        <v>10</v>
      </c>
      <c r="N3102" t="s">
        <v>11001</v>
      </c>
      <c r="Q3102" t="s">
        <v>42</v>
      </c>
      <c r="R3102" t="b">
        <v>1</v>
      </c>
      <c r="S3102" s="2">
        <v>41827</v>
      </c>
    </row>
    <row r="3103" spans="11:19" x14ac:dyDescent="0.35">
      <c r="K3103" s="7" t="s">
        <v>10999</v>
      </c>
      <c r="L3103" t="s">
        <v>11000</v>
      </c>
      <c r="M3103" t="s">
        <v>10</v>
      </c>
      <c r="N3103" t="s">
        <v>10999</v>
      </c>
      <c r="Q3103" t="s">
        <v>42</v>
      </c>
      <c r="R3103" t="b">
        <v>1</v>
      </c>
      <c r="S3103" s="2">
        <v>41827</v>
      </c>
    </row>
    <row r="3104" spans="11:19" x14ac:dyDescent="0.35">
      <c r="K3104" s="7" t="s">
        <v>11002</v>
      </c>
      <c r="L3104" t="s">
        <v>11003</v>
      </c>
      <c r="M3104" t="s">
        <v>10</v>
      </c>
      <c r="N3104" t="s">
        <v>11002</v>
      </c>
      <c r="Q3104" t="s">
        <v>42</v>
      </c>
      <c r="R3104" t="b">
        <v>1</v>
      </c>
      <c r="S3104" s="2">
        <v>41827</v>
      </c>
    </row>
    <row r="3105" spans="11:19" x14ac:dyDescent="0.35">
      <c r="K3105" s="7" t="s">
        <v>11004</v>
      </c>
      <c r="L3105" t="s">
        <v>11005</v>
      </c>
      <c r="M3105" t="s">
        <v>10</v>
      </c>
      <c r="N3105" t="s">
        <v>11004</v>
      </c>
      <c r="Q3105" t="s">
        <v>42</v>
      </c>
      <c r="R3105" t="b">
        <v>1</v>
      </c>
      <c r="S3105" s="2">
        <v>41827</v>
      </c>
    </row>
    <row r="3106" spans="11:19" x14ac:dyDescent="0.35">
      <c r="K3106" s="7" t="s">
        <v>11014</v>
      </c>
      <c r="L3106" t="s">
        <v>11015</v>
      </c>
      <c r="M3106" t="s">
        <v>10</v>
      </c>
      <c r="N3106" t="s">
        <v>11014</v>
      </c>
      <c r="Q3106" t="s">
        <v>42</v>
      </c>
      <c r="R3106" t="b">
        <v>1</v>
      </c>
      <c r="S3106" s="2">
        <v>41827</v>
      </c>
    </row>
    <row r="3107" spans="11:19" x14ac:dyDescent="0.35">
      <c r="K3107" s="7" t="s">
        <v>11009</v>
      </c>
      <c r="L3107" t="s">
        <v>11010</v>
      </c>
      <c r="M3107" t="s">
        <v>10</v>
      </c>
      <c r="N3107" t="s">
        <v>11009</v>
      </c>
      <c r="Q3107" t="s">
        <v>42</v>
      </c>
      <c r="R3107" t="b">
        <v>1</v>
      </c>
      <c r="S3107" s="2">
        <v>41827</v>
      </c>
    </row>
    <row r="3108" spans="11:19" x14ac:dyDescent="0.35">
      <c r="K3108" s="7" t="s">
        <v>11013</v>
      </c>
      <c r="L3108" t="s">
        <v>653</v>
      </c>
      <c r="M3108" t="s">
        <v>10</v>
      </c>
      <c r="N3108" t="s">
        <v>11013</v>
      </c>
      <c r="Q3108" t="s">
        <v>42</v>
      </c>
      <c r="R3108" t="b">
        <v>1</v>
      </c>
      <c r="S3108" s="2">
        <v>41827</v>
      </c>
    </row>
    <row r="3109" spans="11:19" x14ac:dyDescent="0.35">
      <c r="K3109" s="7" t="s">
        <v>11011</v>
      </c>
      <c r="L3109" t="s">
        <v>646</v>
      </c>
      <c r="M3109" t="s">
        <v>10</v>
      </c>
      <c r="N3109" t="s">
        <v>11011</v>
      </c>
      <c r="Q3109" t="s">
        <v>42</v>
      </c>
      <c r="R3109" t="b">
        <v>1</v>
      </c>
      <c r="S3109" s="2">
        <v>41827</v>
      </c>
    </row>
    <row r="3110" spans="11:19" x14ac:dyDescent="0.35">
      <c r="K3110" s="7" t="s">
        <v>11012</v>
      </c>
      <c r="L3110" t="s">
        <v>648</v>
      </c>
      <c r="M3110" t="s">
        <v>10</v>
      </c>
      <c r="N3110" t="s">
        <v>11012</v>
      </c>
      <c r="Q3110" t="s">
        <v>42</v>
      </c>
      <c r="R3110" t="b">
        <v>1</v>
      </c>
      <c r="S3110" s="2">
        <v>41827</v>
      </c>
    </row>
    <row r="3111" spans="11:19" x14ac:dyDescent="0.35">
      <c r="K3111" s="7" t="s">
        <v>11016</v>
      </c>
      <c r="L3111" t="s">
        <v>11017</v>
      </c>
      <c r="M3111" t="s">
        <v>10</v>
      </c>
      <c r="N3111" t="s">
        <v>11016</v>
      </c>
      <c r="Q3111" t="s">
        <v>42</v>
      </c>
      <c r="R3111" t="b">
        <v>1</v>
      </c>
      <c r="S3111" s="2">
        <v>41827</v>
      </c>
    </row>
    <row r="3112" spans="11:19" x14ac:dyDescent="0.35">
      <c r="K3112" s="7" t="s">
        <v>10751</v>
      </c>
      <c r="L3112" t="s">
        <v>10752</v>
      </c>
      <c r="M3112" t="s">
        <v>10</v>
      </c>
      <c r="N3112" t="s">
        <v>10751</v>
      </c>
      <c r="Q3112" t="s">
        <v>42</v>
      </c>
      <c r="R3112" t="b">
        <v>1</v>
      </c>
      <c r="S3112" s="2">
        <v>41827</v>
      </c>
    </row>
    <row r="3113" spans="11:19" x14ac:dyDescent="0.35">
      <c r="K3113" s="7" t="s">
        <v>11022</v>
      </c>
      <c r="L3113" t="s">
        <v>725</v>
      </c>
      <c r="M3113" t="s">
        <v>10</v>
      </c>
      <c r="N3113" t="s">
        <v>11022</v>
      </c>
      <c r="Q3113" t="s">
        <v>42</v>
      </c>
      <c r="R3113" t="b">
        <v>1</v>
      </c>
      <c r="S3113" s="2">
        <v>41827</v>
      </c>
    </row>
    <row r="3114" spans="11:19" x14ac:dyDescent="0.35">
      <c r="K3114" s="7" t="s">
        <v>11025</v>
      </c>
      <c r="L3114" t="s">
        <v>11026</v>
      </c>
      <c r="M3114" t="s">
        <v>10</v>
      </c>
      <c r="N3114" t="s">
        <v>11025</v>
      </c>
      <c r="Q3114" t="s">
        <v>42</v>
      </c>
      <c r="R3114" t="b">
        <v>1</v>
      </c>
      <c r="S3114" s="2">
        <v>41827</v>
      </c>
    </row>
    <row r="3115" spans="11:19" x14ac:dyDescent="0.35">
      <c r="K3115" s="7" t="s">
        <v>11027</v>
      </c>
      <c r="L3115" t="s">
        <v>11028</v>
      </c>
      <c r="M3115" t="s">
        <v>10</v>
      </c>
      <c r="N3115" t="s">
        <v>11027</v>
      </c>
      <c r="Q3115" t="s">
        <v>42</v>
      </c>
      <c r="R3115" t="b">
        <v>1</v>
      </c>
      <c r="S3115" s="2">
        <v>41827</v>
      </c>
    </row>
    <row r="3116" spans="11:19" x14ac:dyDescent="0.35">
      <c r="K3116" s="7" t="s">
        <v>11043</v>
      </c>
      <c r="L3116" t="s">
        <v>8716</v>
      </c>
      <c r="M3116" t="s">
        <v>10</v>
      </c>
      <c r="N3116" t="s">
        <v>11043</v>
      </c>
      <c r="Q3116" t="s">
        <v>42</v>
      </c>
      <c r="R3116" t="b">
        <v>1</v>
      </c>
      <c r="S3116" s="2">
        <v>43661</v>
      </c>
    </row>
    <row r="3117" spans="11:19" x14ac:dyDescent="0.35">
      <c r="K3117" s="7" t="s">
        <v>11044</v>
      </c>
      <c r="L3117" t="s">
        <v>8718</v>
      </c>
      <c r="M3117" t="s">
        <v>10</v>
      </c>
      <c r="N3117" t="s">
        <v>11044</v>
      </c>
      <c r="Q3117" t="s">
        <v>42</v>
      </c>
      <c r="R3117" t="b">
        <v>1</v>
      </c>
      <c r="S3117" s="2">
        <v>43661</v>
      </c>
    </row>
    <row r="3118" spans="11:19" x14ac:dyDescent="0.35">
      <c r="K3118" s="7" t="s">
        <v>11045</v>
      </c>
      <c r="L3118" t="s">
        <v>8720</v>
      </c>
      <c r="M3118" t="s">
        <v>10</v>
      </c>
      <c r="N3118" t="s">
        <v>11045</v>
      </c>
      <c r="Q3118" t="s">
        <v>42</v>
      </c>
      <c r="R3118" t="b">
        <v>1</v>
      </c>
      <c r="S3118" s="2">
        <v>43661</v>
      </c>
    </row>
    <row r="3119" spans="11:19" x14ac:dyDescent="0.35">
      <c r="K3119" t="s">
        <v>11357</v>
      </c>
      <c r="M3119" t="s">
        <v>10</v>
      </c>
      <c r="S3119" s="2">
        <v>45122</v>
      </c>
    </row>
    <row r="3120" spans="11:19" x14ac:dyDescent="0.35">
      <c r="K3120" s="6" t="s">
        <v>11072</v>
      </c>
      <c r="L3120" t="s">
        <v>8774</v>
      </c>
      <c r="M3120" t="s">
        <v>10</v>
      </c>
      <c r="N3120" t="s">
        <v>11358</v>
      </c>
      <c r="Q3120" t="s">
        <v>42</v>
      </c>
      <c r="R3120" t="b">
        <v>1</v>
      </c>
      <c r="S3120" s="2">
        <v>41827</v>
      </c>
    </row>
    <row r="3121" spans="11:19" x14ac:dyDescent="0.35">
      <c r="K3121" s="6" t="s">
        <v>11100</v>
      </c>
      <c r="L3121" t="s">
        <v>8849</v>
      </c>
      <c r="M3121" t="s">
        <v>10</v>
      </c>
      <c r="N3121" t="s">
        <v>11359</v>
      </c>
      <c r="Q3121" t="s">
        <v>42</v>
      </c>
      <c r="R3121" t="b">
        <v>1</v>
      </c>
      <c r="S3121" s="2">
        <v>41827</v>
      </c>
    </row>
    <row r="3122" spans="11:19" x14ac:dyDescent="0.35">
      <c r="K3122" t="s">
        <v>11360</v>
      </c>
      <c r="M3122" t="s">
        <v>10</v>
      </c>
      <c r="S3122" s="2">
        <v>45122</v>
      </c>
    </row>
    <row r="3123" spans="11:19" x14ac:dyDescent="0.35">
      <c r="K3123" s="6" t="s">
        <v>11029</v>
      </c>
      <c r="L3123" t="s">
        <v>1116</v>
      </c>
      <c r="M3123" t="s">
        <v>10</v>
      </c>
      <c r="N3123" t="s">
        <v>11029</v>
      </c>
      <c r="P3123" t="s">
        <v>8991</v>
      </c>
      <c r="Q3123" t="s">
        <v>42</v>
      </c>
      <c r="R3123" t="b">
        <v>1</v>
      </c>
      <c r="S3123" s="2">
        <v>41827</v>
      </c>
    </row>
    <row r="3124" spans="11:19" x14ac:dyDescent="0.35">
      <c r="K3124" s="7" t="s">
        <v>11048</v>
      </c>
      <c r="L3124" t="s">
        <v>8726</v>
      </c>
      <c r="M3124" t="s">
        <v>10</v>
      </c>
      <c r="N3124" t="s">
        <v>11048</v>
      </c>
      <c r="P3124" t="s">
        <v>8991</v>
      </c>
      <c r="Q3124" t="s">
        <v>8992</v>
      </c>
      <c r="R3124" t="b">
        <v>1</v>
      </c>
      <c r="S3124" s="2">
        <v>45122</v>
      </c>
    </row>
    <row r="3125" spans="11:19" x14ac:dyDescent="0.35">
      <c r="K3125" s="8" t="s">
        <v>11072</v>
      </c>
      <c r="L3125" t="s">
        <v>8774</v>
      </c>
      <c r="M3125" t="s">
        <v>10</v>
      </c>
      <c r="N3125" t="s">
        <v>11072</v>
      </c>
      <c r="P3125" t="s">
        <v>8991</v>
      </c>
      <c r="Q3125" t="s">
        <v>8992</v>
      </c>
      <c r="R3125" t="b">
        <v>1</v>
      </c>
      <c r="S3125" s="2">
        <v>41827</v>
      </c>
    </row>
    <row r="3126" spans="11:19" x14ac:dyDescent="0.35">
      <c r="K3126" s="9" t="s">
        <v>11083</v>
      </c>
      <c r="L3126" t="s">
        <v>1171</v>
      </c>
      <c r="M3126" t="s">
        <v>10</v>
      </c>
      <c r="N3126" t="s">
        <v>11083</v>
      </c>
      <c r="Q3126" t="s">
        <v>8992</v>
      </c>
      <c r="R3126" t="b">
        <v>1</v>
      </c>
      <c r="S3126" s="2">
        <v>41827</v>
      </c>
    </row>
    <row r="3127" spans="11:19" x14ac:dyDescent="0.35">
      <c r="K3127" s="9" t="s">
        <v>11076</v>
      </c>
      <c r="L3127" t="s">
        <v>1217</v>
      </c>
      <c r="M3127" t="s">
        <v>10</v>
      </c>
      <c r="N3127" t="s">
        <v>11076</v>
      </c>
      <c r="Q3127" t="s">
        <v>8992</v>
      </c>
      <c r="R3127" t="b">
        <v>1</v>
      </c>
      <c r="S3127" s="2">
        <v>41827</v>
      </c>
    </row>
    <row r="3128" spans="11:19" x14ac:dyDescent="0.35">
      <c r="K3128" s="8" t="s">
        <v>11100</v>
      </c>
      <c r="L3128" t="s">
        <v>8849</v>
      </c>
      <c r="M3128" t="s">
        <v>10</v>
      </c>
      <c r="N3128" t="s">
        <v>11100</v>
      </c>
      <c r="Q3128" t="s">
        <v>8992</v>
      </c>
      <c r="R3128" t="b">
        <v>1</v>
      </c>
      <c r="S3128" s="2">
        <v>41827</v>
      </c>
    </row>
    <row r="3129" spans="11:19" x14ac:dyDescent="0.35">
      <c r="K3129" s="7" t="s">
        <v>11049</v>
      </c>
      <c r="L3129" t="s">
        <v>8728</v>
      </c>
      <c r="M3129" t="s">
        <v>10</v>
      </c>
      <c r="N3129" t="s">
        <v>11049</v>
      </c>
      <c r="P3129" t="s">
        <v>8991</v>
      </c>
      <c r="Q3129" t="s">
        <v>8992</v>
      </c>
      <c r="R3129" t="b">
        <v>1</v>
      </c>
      <c r="S3129" s="2">
        <v>45122</v>
      </c>
    </row>
    <row r="3130" spans="11:19" x14ac:dyDescent="0.35">
      <c r="K3130" s="8" t="s">
        <v>10445</v>
      </c>
      <c r="L3130" t="s">
        <v>8935</v>
      </c>
      <c r="M3130" t="s">
        <v>10</v>
      </c>
      <c r="N3130" t="s">
        <v>10445</v>
      </c>
      <c r="P3130" t="s">
        <v>8991</v>
      </c>
      <c r="Q3130" t="s">
        <v>8992</v>
      </c>
      <c r="R3130" t="b">
        <v>1</v>
      </c>
      <c r="S3130" s="2">
        <v>42277</v>
      </c>
    </row>
    <row r="3131" spans="11:19" x14ac:dyDescent="0.35">
      <c r="K3131" s="9" t="s">
        <v>11050</v>
      </c>
      <c r="L3131" t="s">
        <v>8730</v>
      </c>
      <c r="M3131" t="s">
        <v>10</v>
      </c>
      <c r="N3131" t="s">
        <v>11050</v>
      </c>
      <c r="Q3131" t="s">
        <v>8992</v>
      </c>
      <c r="R3131" t="b">
        <v>1</v>
      </c>
      <c r="S3131" s="2">
        <v>45122</v>
      </c>
    </row>
    <row r="3132" spans="11:19" x14ac:dyDescent="0.35">
      <c r="K3132" s="9" t="s">
        <v>11052</v>
      </c>
      <c r="L3132" t="s">
        <v>8734</v>
      </c>
      <c r="M3132" t="s">
        <v>10</v>
      </c>
      <c r="N3132" t="s">
        <v>11052</v>
      </c>
      <c r="Q3132" t="s">
        <v>8992</v>
      </c>
      <c r="R3132" t="b">
        <v>1</v>
      </c>
      <c r="S3132" s="2">
        <v>45122</v>
      </c>
    </row>
    <row r="3133" spans="11:19" x14ac:dyDescent="0.35">
      <c r="K3133" s="8" t="s">
        <v>11301</v>
      </c>
      <c r="L3133" t="s">
        <v>8937</v>
      </c>
      <c r="M3133" t="s">
        <v>10</v>
      </c>
      <c r="N3133" t="s">
        <v>11301</v>
      </c>
      <c r="P3133" t="s">
        <v>8991</v>
      </c>
      <c r="Q3133" t="s">
        <v>8992</v>
      </c>
      <c r="R3133" t="b">
        <v>1</v>
      </c>
      <c r="S3133" s="2">
        <v>42277</v>
      </c>
    </row>
    <row r="3134" spans="11:19" x14ac:dyDescent="0.35">
      <c r="K3134" s="9" t="s">
        <v>11302</v>
      </c>
      <c r="L3134" t="s">
        <v>8939</v>
      </c>
      <c r="M3134" t="s">
        <v>10</v>
      </c>
      <c r="N3134" t="s">
        <v>11302</v>
      </c>
      <c r="Q3134" t="s">
        <v>8992</v>
      </c>
      <c r="R3134" t="b">
        <v>1</v>
      </c>
      <c r="S3134" s="2">
        <v>42277</v>
      </c>
    </row>
    <row r="3135" spans="11:19" x14ac:dyDescent="0.35">
      <c r="K3135" s="9" t="s">
        <v>11053</v>
      </c>
      <c r="L3135" t="s">
        <v>8736</v>
      </c>
      <c r="M3135" t="s">
        <v>10</v>
      </c>
      <c r="N3135" t="s">
        <v>11053</v>
      </c>
      <c r="Q3135" t="s">
        <v>8992</v>
      </c>
      <c r="R3135" t="b">
        <v>1</v>
      </c>
      <c r="S3135" s="2">
        <v>45122</v>
      </c>
    </row>
    <row r="3136" spans="11:19" x14ac:dyDescent="0.35">
      <c r="K3136" t="s">
        <v>11361</v>
      </c>
      <c r="M3136" t="s">
        <v>10</v>
      </c>
      <c r="S3136" s="2">
        <v>45122</v>
      </c>
    </row>
    <row r="3137" spans="11:22" x14ac:dyDescent="0.35">
      <c r="K3137" s="6" t="s">
        <v>11029</v>
      </c>
      <c r="L3137" t="s">
        <v>1116</v>
      </c>
      <c r="M3137" t="s">
        <v>10</v>
      </c>
      <c r="N3137" t="s">
        <v>11029</v>
      </c>
      <c r="P3137" t="s">
        <v>8991</v>
      </c>
      <c r="Q3137" t="s">
        <v>42</v>
      </c>
      <c r="R3137" t="b">
        <v>1</v>
      </c>
      <c r="S3137" s="2">
        <v>41827</v>
      </c>
    </row>
    <row r="3138" spans="11:22" x14ac:dyDescent="0.35">
      <c r="K3138" s="7" t="s">
        <v>11054</v>
      </c>
      <c r="L3138" t="s">
        <v>8738</v>
      </c>
      <c r="M3138" t="s">
        <v>10</v>
      </c>
      <c r="N3138" t="s">
        <v>11054</v>
      </c>
      <c r="P3138" t="s">
        <v>8991</v>
      </c>
      <c r="Q3138" t="s">
        <v>8992</v>
      </c>
      <c r="R3138" t="b">
        <v>1</v>
      </c>
      <c r="S3138" s="2">
        <v>45122</v>
      </c>
    </row>
    <row r="3139" spans="11:22" x14ac:dyDescent="0.35">
      <c r="K3139" s="8" t="s">
        <v>11083</v>
      </c>
      <c r="L3139" t="s">
        <v>1171</v>
      </c>
      <c r="M3139" t="s">
        <v>10</v>
      </c>
      <c r="N3139" t="s">
        <v>11083</v>
      </c>
      <c r="Q3139" t="s">
        <v>8992</v>
      </c>
      <c r="R3139" t="b">
        <v>1</v>
      </c>
      <c r="S3139" s="2">
        <v>41827</v>
      </c>
    </row>
    <row r="3140" spans="11:22" x14ac:dyDescent="0.35">
      <c r="K3140" s="8" t="s">
        <v>11050</v>
      </c>
      <c r="L3140" t="s">
        <v>8730</v>
      </c>
      <c r="M3140" t="s">
        <v>10</v>
      </c>
      <c r="N3140" t="s">
        <v>11050</v>
      </c>
      <c r="Q3140" t="s">
        <v>8992</v>
      </c>
      <c r="R3140" t="b">
        <v>1</v>
      </c>
      <c r="S3140" s="2">
        <v>45122</v>
      </c>
    </row>
    <row r="3141" spans="11:22" x14ac:dyDescent="0.35">
      <c r="K3141" s="7" t="s">
        <v>11055</v>
      </c>
      <c r="L3141" t="s">
        <v>8740</v>
      </c>
      <c r="M3141" t="s">
        <v>10</v>
      </c>
      <c r="N3141" t="s">
        <v>11055</v>
      </c>
      <c r="P3141" t="s">
        <v>8991</v>
      </c>
      <c r="Q3141" t="s">
        <v>8992</v>
      </c>
      <c r="R3141" t="b">
        <v>1</v>
      </c>
      <c r="S3141" s="2">
        <v>45122</v>
      </c>
    </row>
    <row r="3142" spans="11:22" x14ac:dyDescent="0.35">
      <c r="K3142" s="8" t="s">
        <v>11076</v>
      </c>
      <c r="L3142" t="s">
        <v>1217</v>
      </c>
      <c r="M3142" t="s">
        <v>10</v>
      </c>
      <c r="N3142" t="s">
        <v>11076</v>
      </c>
      <c r="Q3142" t="s">
        <v>8992</v>
      </c>
      <c r="R3142" t="b">
        <v>1</v>
      </c>
      <c r="S3142" s="2">
        <v>41827</v>
      </c>
    </row>
    <row r="3143" spans="11:22" x14ac:dyDescent="0.35">
      <c r="K3143" s="8" t="s">
        <v>11302</v>
      </c>
      <c r="L3143" t="s">
        <v>8939</v>
      </c>
      <c r="M3143" t="s">
        <v>10</v>
      </c>
      <c r="N3143" t="s">
        <v>11302</v>
      </c>
      <c r="Q3143" t="s">
        <v>8992</v>
      </c>
      <c r="R3143" t="b">
        <v>1</v>
      </c>
      <c r="S3143" s="2">
        <v>42277</v>
      </c>
    </row>
    <row r="3144" spans="11:22" x14ac:dyDescent="0.35">
      <c r="K3144" t="s">
        <v>11362</v>
      </c>
      <c r="M3144" t="s">
        <v>10</v>
      </c>
      <c r="S3144" s="2">
        <v>41827</v>
      </c>
      <c r="V3144" s="2">
        <v>44392</v>
      </c>
    </row>
    <row r="3145" spans="11:22" x14ac:dyDescent="0.35">
      <c r="K3145" s="6" t="s">
        <v>11029</v>
      </c>
      <c r="L3145" t="s">
        <v>1116</v>
      </c>
      <c r="M3145" t="s">
        <v>10</v>
      </c>
      <c r="N3145" t="s">
        <v>11029</v>
      </c>
      <c r="P3145" t="s">
        <v>8991</v>
      </c>
      <c r="Q3145" t="s">
        <v>42</v>
      </c>
      <c r="R3145" t="b">
        <v>1</v>
      </c>
      <c r="S3145" s="2">
        <v>41827</v>
      </c>
    </row>
    <row r="3146" spans="11:22" x14ac:dyDescent="0.35">
      <c r="K3146" s="7" t="s">
        <v>10666</v>
      </c>
      <c r="L3146" t="s">
        <v>161</v>
      </c>
      <c r="M3146" t="s">
        <v>10</v>
      </c>
      <c r="N3146" t="s">
        <v>10666</v>
      </c>
      <c r="Q3146" t="s">
        <v>8992</v>
      </c>
      <c r="R3146" t="b">
        <v>1</v>
      </c>
      <c r="S3146" s="2">
        <v>41827</v>
      </c>
    </row>
    <row r="3147" spans="11:22" x14ac:dyDescent="0.35">
      <c r="K3147" s="7" t="s">
        <v>10681</v>
      </c>
      <c r="L3147" t="s">
        <v>179</v>
      </c>
      <c r="M3147" t="s">
        <v>10</v>
      </c>
      <c r="N3147" t="s">
        <v>10681</v>
      </c>
      <c r="Q3147" t="s">
        <v>8992</v>
      </c>
      <c r="R3147" t="b">
        <v>1</v>
      </c>
      <c r="S3147" s="2">
        <v>41827</v>
      </c>
    </row>
    <row r="3148" spans="11:22" x14ac:dyDescent="0.35">
      <c r="K3148" s="7" t="s">
        <v>10669</v>
      </c>
      <c r="L3148" t="s">
        <v>169</v>
      </c>
      <c r="M3148" t="s">
        <v>10</v>
      </c>
      <c r="N3148" t="s">
        <v>10669</v>
      </c>
      <c r="Q3148" t="s">
        <v>8992</v>
      </c>
      <c r="R3148" t="b">
        <v>1</v>
      </c>
      <c r="S3148" s="2">
        <v>41827</v>
      </c>
    </row>
    <row r="3149" spans="11:22" x14ac:dyDescent="0.35">
      <c r="K3149" s="7" t="s">
        <v>10746</v>
      </c>
      <c r="L3149" t="s">
        <v>257</v>
      </c>
      <c r="M3149" t="s">
        <v>10</v>
      </c>
      <c r="N3149" t="s">
        <v>10746</v>
      </c>
      <c r="Q3149" t="s">
        <v>8992</v>
      </c>
      <c r="R3149" t="b">
        <v>1</v>
      </c>
      <c r="S3149" s="2">
        <v>41827</v>
      </c>
    </row>
    <row r="3150" spans="11:22" x14ac:dyDescent="0.35">
      <c r="K3150" s="7" t="s">
        <v>10675</v>
      </c>
      <c r="L3150" t="s">
        <v>175</v>
      </c>
      <c r="M3150" t="s">
        <v>10</v>
      </c>
      <c r="N3150" t="s">
        <v>10675</v>
      </c>
      <c r="Q3150" t="s">
        <v>8992</v>
      </c>
      <c r="R3150" t="b">
        <v>1</v>
      </c>
      <c r="S3150" s="2">
        <v>41827</v>
      </c>
    </row>
    <row r="3151" spans="11:22" x14ac:dyDescent="0.35">
      <c r="K3151" s="7" t="s">
        <v>10664</v>
      </c>
      <c r="L3151" t="s">
        <v>158</v>
      </c>
      <c r="M3151" t="s">
        <v>10</v>
      </c>
      <c r="N3151" t="s">
        <v>10664</v>
      </c>
      <c r="Q3151" t="s">
        <v>8992</v>
      </c>
      <c r="R3151" t="b">
        <v>1</v>
      </c>
      <c r="S3151" s="2">
        <v>41827</v>
      </c>
    </row>
    <row r="3152" spans="11:22" x14ac:dyDescent="0.35">
      <c r="K3152" s="7" t="s">
        <v>10671</v>
      </c>
      <c r="L3152" t="s">
        <v>44</v>
      </c>
      <c r="M3152" t="s">
        <v>10</v>
      </c>
      <c r="N3152" t="s">
        <v>10671</v>
      </c>
      <c r="Q3152" t="s">
        <v>8992</v>
      </c>
      <c r="R3152" t="b">
        <v>1</v>
      </c>
      <c r="S3152" s="2">
        <v>41827</v>
      </c>
    </row>
    <row r="3153" spans="11:19" x14ac:dyDescent="0.35">
      <c r="K3153" s="7" t="s">
        <v>10668</v>
      </c>
      <c r="L3153" t="s">
        <v>167</v>
      </c>
      <c r="M3153" t="s">
        <v>10</v>
      </c>
      <c r="N3153" t="s">
        <v>10668</v>
      </c>
      <c r="Q3153" t="s">
        <v>8992</v>
      </c>
      <c r="R3153" t="b">
        <v>1</v>
      </c>
      <c r="S3153" s="2">
        <v>41827</v>
      </c>
    </row>
    <row r="3154" spans="11:19" x14ac:dyDescent="0.35">
      <c r="K3154" s="7" t="s">
        <v>10672</v>
      </c>
      <c r="L3154" t="s">
        <v>10673</v>
      </c>
      <c r="M3154" t="s">
        <v>10</v>
      </c>
      <c r="N3154" t="s">
        <v>10672</v>
      </c>
      <c r="Q3154" t="s">
        <v>8992</v>
      </c>
      <c r="R3154" t="b">
        <v>1</v>
      </c>
      <c r="S3154" s="2">
        <v>41827</v>
      </c>
    </row>
    <row r="3155" spans="11:19" x14ac:dyDescent="0.35">
      <c r="K3155" s="7" t="s">
        <v>10667</v>
      </c>
      <c r="L3155" t="s">
        <v>163</v>
      </c>
      <c r="M3155" t="s">
        <v>10</v>
      </c>
      <c r="N3155" t="s">
        <v>10667</v>
      </c>
      <c r="Q3155" t="s">
        <v>8992</v>
      </c>
      <c r="R3155" t="b">
        <v>1</v>
      </c>
      <c r="S3155" s="2">
        <v>41827</v>
      </c>
    </row>
    <row r="3156" spans="11:19" x14ac:dyDescent="0.35">
      <c r="K3156" s="7" t="s">
        <v>10674</v>
      </c>
      <c r="L3156" t="s">
        <v>173</v>
      </c>
      <c r="M3156" t="s">
        <v>10</v>
      </c>
      <c r="N3156" t="s">
        <v>10674</v>
      </c>
      <c r="Q3156" t="s">
        <v>8992</v>
      </c>
      <c r="R3156" t="b">
        <v>1</v>
      </c>
      <c r="S3156" s="2">
        <v>41827</v>
      </c>
    </row>
    <row r="3157" spans="11:19" x14ac:dyDescent="0.35">
      <c r="K3157" s="7" t="s">
        <v>10670</v>
      </c>
      <c r="L3157" t="s">
        <v>40</v>
      </c>
      <c r="M3157" t="s">
        <v>10</v>
      </c>
      <c r="N3157" t="s">
        <v>10670</v>
      </c>
      <c r="Q3157" t="s">
        <v>8992</v>
      </c>
      <c r="R3157" t="b">
        <v>1</v>
      </c>
      <c r="S3157" s="2">
        <v>41827</v>
      </c>
    </row>
    <row r="3158" spans="11:19" x14ac:dyDescent="0.35">
      <c r="K3158" s="7" t="s">
        <v>10679</v>
      </c>
      <c r="L3158" t="s">
        <v>10680</v>
      </c>
      <c r="M3158" t="s">
        <v>10</v>
      </c>
      <c r="N3158" t="s">
        <v>10679</v>
      </c>
      <c r="Q3158" t="s">
        <v>8992</v>
      </c>
      <c r="R3158" t="b">
        <v>1</v>
      </c>
      <c r="S3158" s="2">
        <v>41827</v>
      </c>
    </row>
    <row r="3159" spans="11:19" x14ac:dyDescent="0.35">
      <c r="K3159" s="7" t="s">
        <v>10677</v>
      </c>
      <c r="L3159" t="s">
        <v>10678</v>
      </c>
      <c r="M3159" t="s">
        <v>10</v>
      </c>
      <c r="N3159" t="s">
        <v>10677</v>
      </c>
      <c r="Q3159" t="s">
        <v>8992</v>
      </c>
      <c r="R3159" t="b">
        <v>1</v>
      </c>
      <c r="S3159" s="2">
        <v>41827</v>
      </c>
    </row>
    <row r="3160" spans="11:19" x14ac:dyDescent="0.35">
      <c r="K3160" s="7" t="s">
        <v>10676</v>
      </c>
      <c r="L3160" t="s">
        <v>177</v>
      </c>
      <c r="M3160" t="s">
        <v>10</v>
      </c>
      <c r="N3160" t="s">
        <v>10676</v>
      </c>
      <c r="Q3160" t="s">
        <v>8992</v>
      </c>
      <c r="R3160" t="b">
        <v>1</v>
      </c>
      <c r="S3160" s="2">
        <v>41827</v>
      </c>
    </row>
    <row r="3161" spans="11:19" x14ac:dyDescent="0.35">
      <c r="K3161" s="7" t="s">
        <v>10682</v>
      </c>
      <c r="L3161" t="s">
        <v>184</v>
      </c>
      <c r="M3161" t="s">
        <v>10</v>
      </c>
      <c r="N3161" t="s">
        <v>10682</v>
      </c>
      <c r="Q3161" t="s">
        <v>8992</v>
      </c>
      <c r="R3161" t="b">
        <v>1</v>
      </c>
      <c r="S3161" s="2">
        <v>41827</v>
      </c>
    </row>
    <row r="3162" spans="11:19" x14ac:dyDescent="0.35">
      <c r="K3162" s="7" t="s">
        <v>10708</v>
      </c>
      <c r="L3162" t="s">
        <v>10709</v>
      </c>
      <c r="M3162" t="s">
        <v>10</v>
      </c>
      <c r="N3162" t="s">
        <v>10708</v>
      </c>
      <c r="Q3162" t="s">
        <v>8992</v>
      </c>
      <c r="R3162" t="b">
        <v>1</v>
      </c>
      <c r="S3162" s="2">
        <v>41827</v>
      </c>
    </row>
    <row r="3163" spans="11:19" x14ac:dyDescent="0.35">
      <c r="K3163" s="7" t="s">
        <v>10693</v>
      </c>
      <c r="L3163" t="s">
        <v>10694</v>
      </c>
      <c r="M3163" t="s">
        <v>10</v>
      </c>
      <c r="N3163" t="s">
        <v>10693</v>
      </c>
      <c r="Q3163" t="s">
        <v>8992</v>
      </c>
      <c r="R3163" t="b">
        <v>1</v>
      </c>
      <c r="S3163" s="2">
        <v>41827</v>
      </c>
    </row>
    <row r="3164" spans="11:19" x14ac:dyDescent="0.35">
      <c r="K3164" s="7" t="s">
        <v>10686</v>
      </c>
      <c r="L3164" t="s">
        <v>10687</v>
      </c>
      <c r="M3164" t="s">
        <v>10</v>
      </c>
      <c r="N3164" t="s">
        <v>10686</v>
      </c>
      <c r="Q3164" t="s">
        <v>8992</v>
      </c>
      <c r="R3164" t="b">
        <v>1</v>
      </c>
      <c r="S3164" s="2">
        <v>41827</v>
      </c>
    </row>
    <row r="3165" spans="11:19" x14ac:dyDescent="0.35">
      <c r="K3165" s="7" t="s">
        <v>10684</v>
      </c>
      <c r="L3165" t="s">
        <v>10685</v>
      </c>
      <c r="M3165" t="s">
        <v>10</v>
      </c>
      <c r="N3165" t="s">
        <v>10684</v>
      </c>
      <c r="Q3165" t="s">
        <v>8992</v>
      </c>
      <c r="R3165" t="b">
        <v>1</v>
      </c>
      <c r="S3165" s="2">
        <v>41827</v>
      </c>
    </row>
    <row r="3166" spans="11:19" x14ac:dyDescent="0.35">
      <c r="K3166" s="7" t="s">
        <v>10715</v>
      </c>
      <c r="L3166" t="s">
        <v>10716</v>
      </c>
      <c r="M3166" t="s">
        <v>10</v>
      </c>
      <c r="N3166" t="s">
        <v>10715</v>
      </c>
      <c r="Q3166" t="s">
        <v>8992</v>
      </c>
      <c r="R3166" t="b">
        <v>1</v>
      </c>
      <c r="S3166" s="2">
        <v>41827</v>
      </c>
    </row>
    <row r="3167" spans="11:19" x14ac:dyDescent="0.35">
      <c r="K3167" s="7" t="s">
        <v>10688</v>
      </c>
      <c r="L3167" t="s">
        <v>188</v>
      </c>
      <c r="M3167" t="s">
        <v>10</v>
      </c>
      <c r="N3167" t="s">
        <v>10688</v>
      </c>
      <c r="Q3167" t="s">
        <v>8992</v>
      </c>
      <c r="R3167" t="b">
        <v>1</v>
      </c>
      <c r="S3167" s="2">
        <v>41827</v>
      </c>
    </row>
    <row r="3168" spans="11:19" x14ac:dyDescent="0.35">
      <c r="K3168" s="7" t="s">
        <v>10717</v>
      </c>
      <c r="L3168" t="s">
        <v>10718</v>
      </c>
      <c r="M3168" t="s">
        <v>10</v>
      </c>
      <c r="N3168" t="s">
        <v>10717</v>
      </c>
      <c r="Q3168" t="s">
        <v>8992</v>
      </c>
      <c r="R3168" t="b">
        <v>1</v>
      </c>
      <c r="S3168" s="2">
        <v>41827</v>
      </c>
    </row>
    <row r="3169" spans="11:19" x14ac:dyDescent="0.35">
      <c r="K3169" s="7" t="s">
        <v>10696</v>
      </c>
      <c r="L3169" t="s">
        <v>10697</v>
      </c>
      <c r="M3169" t="s">
        <v>10</v>
      </c>
      <c r="N3169" t="s">
        <v>10696</v>
      </c>
      <c r="Q3169" t="s">
        <v>8992</v>
      </c>
      <c r="R3169" t="b">
        <v>1</v>
      </c>
      <c r="S3169" s="2">
        <v>41827</v>
      </c>
    </row>
    <row r="3170" spans="11:19" x14ac:dyDescent="0.35">
      <c r="K3170" s="7" t="s">
        <v>10699</v>
      </c>
      <c r="L3170" t="s">
        <v>10700</v>
      </c>
      <c r="M3170" t="s">
        <v>10</v>
      </c>
      <c r="N3170" t="s">
        <v>10699</v>
      </c>
      <c r="Q3170" t="s">
        <v>8992</v>
      </c>
      <c r="R3170" t="b">
        <v>1</v>
      </c>
      <c r="S3170" s="2">
        <v>41827</v>
      </c>
    </row>
    <row r="3171" spans="11:19" x14ac:dyDescent="0.35">
      <c r="K3171" s="7" t="s">
        <v>10710</v>
      </c>
      <c r="L3171" t="s">
        <v>52</v>
      </c>
      <c r="M3171" t="s">
        <v>10</v>
      </c>
      <c r="N3171" t="s">
        <v>10710</v>
      </c>
      <c r="Q3171" t="s">
        <v>8992</v>
      </c>
      <c r="R3171" t="b">
        <v>1</v>
      </c>
      <c r="S3171" s="2">
        <v>41827</v>
      </c>
    </row>
    <row r="3172" spans="11:19" x14ac:dyDescent="0.35">
      <c r="K3172" s="7" t="s">
        <v>10703</v>
      </c>
      <c r="L3172" t="s">
        <v>10704</v>
      </c>
      <c r="M3172" t="s">
        <v>10</v>
      </c>
      <c r="N3172" t="s">
        <v>10703</v>
      </c>
      <c r="Q3172" t="s">
        <v>8992</v>
      </c>
      <c r="R3172" t="b">
        <v>1</v>
      </c>
      <c r="S3172" s="2">
        <v>41827</v>
      </c>
    </row>
    <row r="3173" spans="11:19" x14ac:dyDescent="0.35">
      <c r="K3173" s="7" t="s">
        <v>10705</v>
      </c>
      <c r="L3173" t="s">
        <v>10706</v>
      </c>
      <c r="M3173" t="s">
        <v>10</v>
      </c>
      <c r="N3173" t="s">
        <v>10705</v>
      </c>
      <c r="Q3173" t="s">
        <v>8992</v>
      </c>
      <c r="R3173" t="b">
        <v>1</v>
      </c>
      <c r="S3173" s="2">
        <v>41827</v>
      </c>
    </row>
    <row r="3174" spans="11:19" x14ac:dyDescent="0.35">
      <c r="K3174" s="7" t="s">
        <v>10683</v>
      </c>
      <c r="L3174" t="s">
        <v>186</v>
      </c>
      <c r="M3174" t="s">
        <v>10</v>
      </c>
      <c r="N3174" t="s">
        <v>10683</v>
      </c>
      <c r="Q3174" t="s">
        <v>8992</v>
      </c>
      <c r="R3174" t="b">
        <v>1</v>
      </c>
      <c r="S3174" s="2">
        <v>41827</v>
      </c>
    </row>
    <row r="3175" spans="11:19" x14ac:dyDescent="0.35">
      <c r="K3175" s="7" t="s">
        <v>10713</v>
      </c>
      <c r="L3175" t="s">
        <v>10714</v>
      </c>
      <c r="M3175" t="s">
        <v>10</v>
      </c>
      <c r="N3175" t="s">
        <v>10713</v>
      </c>
      <c r="Q3175" t="s">
        <v>8992</v>
      </c>
      <c r="R3175" t="b">
        <v>1</v>
      </c>
      <c r="S3175" s="2">
        <v>41827</v>
      </c>
    </row>
    <row r="3176" spans="11:19" x14ac:dyDescent="0.35">
      <c r="K3176" s="7" t="s">
        <v>10711</v>
      </c>
      <c r="L3176" t="s">
        <v>10712</v>
      </c>
      <c r="M3176" t="s">
        <v>10</v>
      </c>
      <c r="N3176" t="s">
        <v>10711</v>
      </c>
      <c r="Q3176" t="s">
        <v>8992</v>
      </c>
      <c r="R3176" t="b">
        <v>1</v>
      </c>
      <c r="S3176" s="2">
        <v>41827</v>
      </c>
    </row>
    <row r="3177" spans="11:19" x14ac:dyDescent="0.35">
      <c r="K3177" s="7" t="s">
        <v>10707</v>
      </c>
      <c r="L3177" t="s">
        <v>50</v>
      </c>
      <c r="M3177" t="s">
        <v>10</v>
      </c>
      <c r="N3177" t="s">
        <v>10707</v>
      </c>
      <c r="Q3177" t="s">
        <v>8992</v>
      </c>
      <c r="R3177" t="b">
        <v>1</v>
      </c>
      <c r="S3177" s="2">
        <v>41827</v>
      </c>
    </row>
    <row r="3178" spans="11:19" x14ac:dyDescent="0.35">
      <c r="K3178" s="7" t="s">
        <v>10821</v>
      </c>
      <c r="L3178" t="s">
        <v>340</v>
      </c>
      <c r="M3178" t="s">
        <v>10</v>
      </c>
      <c r="N3178" t="s">
        <v>10821</v>
      </c>
      <c r="Q3178" t="s">
        <v>8992</v>
      </c>
      <c r="R3178" t="b">
        <v>1</v>
      </c>
      <c r="S3178" s="2">
        <v>41827</v>
      </c>
    </row>
    <row r="3179" spans="11:19" x14ac:dyDescent="0.35">
      <c r="K3179" s="7" t="s">
        <v>10701</v>
      </c>
      <c r="L3179" t="s">
        <v>10702</v>
      </c>
      <c r="M3179" t="s">
        <v>10</v>
      </c>
      <c r="N3179" t="s">
        <v>10701</v>
      </c>
      <c r="Q3179" t="s">
        <v>8992</v>
      </c>
      <c r="R3179" t="b">
        <v>1</v>
      </c>
      <c r="S3179" s="2">
        <v>41827</v>
      </c>
    </row>
    <row r="3180" spans="11:19" x14ac:dyDescent="0.35">
      <c r="K3180" s="7" t="s">
        <v>10691</v>
      </c>
      <c r="L3180" t="s">
        <v>10692</v>
      </c>
      <c r="M3180" t="s">
        <v>10</v>
      </c>
      <c r="N3180" t="s">
        <v>10691</v>
      </c>
      <c r="Q3180" t="s">
        <v>8992</v>
      </c>
      <c r="R3180" t="b">
        <v>1</v>
      </c>
      <c r="S3180" s="2">
        <v>41827</v>
      </c>
    </row>
    <row r="3181" spans="11:19" x14ac:dyDescent="0.35">
      <c r="K3181" s="7" t="s">
        <v>10689</v>
      </c>
      <c r="L3181" t="s">
        <v>10690</v>
      </c>
      <c r="M3181" t="s">
        <v>10</v>
      </c>
      <c r="N3181" t="s">
        <v>10689</v>
      </c>
      <c r="Q3181" t="s">
        <v>8992</v>
      </c>
      <c r="R3181" t="b">
        <v>1</v>
      </c>
      <c r="S3181" s="2">
        <v>41827</v>
      </c>
    </row>
    <row r="3182" spans="11:19" x14ac:dyDescent="0.35">
      <c r="K3182" s="7" t="s">
        <v>10695</v>
      </c>
      <c r="L3182" t="s">
        <v>190</v>
      </c>
      <c r="M3182" t="s">
        <v>10</v>
      </c>
      <c r="N3182" t="s">
        <v>10695</v>
      </c>
      <c r="Q3182" t="s">
        <v>8992</v>
      </c>
      <c r="R3182" t="b">
        <v>1</v>
      </c>
      <c r="S3182" s="2">
        <v>41827</v>
      </c>
    </row>
    <row r="3183" spans="11:19" x14ac:dyDescent="0.35">
      <c r="K3183" s="7" t="s">
        <v>10839</v>
      </c>
      <c r="L3183" t="s">
        <v>10840</v>
      </c>
      <c r="M3183" t="s">
        <v>10</v>
      </c>
      <c r="N3183" t="s">
        <v>10839</v>
      </c>
      <c r="Q3183" t="s">
        <v>8992</v>
      </c>
      <c r="R3183" t="b">
        <v>1</v>
      </c>
      <c r="S3183" s="2">
        <v>41827</v>
      </c>
    </row>
    <row r="3184" spans="11:19" x14ac:dyDescent="0.35">
      <c r="K3184" s="7" t="s">
        <v>10728</v>
      </c>
      <c r="L3184" t="s">
        <v>60</v>
      </c>
      <c r="M3184" t="s">
        <v>10</v>
      </c>
      <c r="N3184" t="s">
        <v>10728</v>
      </c>
      <c r="Q3184" t="s">
        <v>8992</v>
      </c>
      <c r="R3184" t="b">
        <v>1</v>
      </c>
      <c r="S3184" s="2">
        <v>41827</v>
      </c>
    </row>
    <row r="3185" spans="11:19" x14ac:dyDescent="0.35">
      <c r="K3185" s="7" t="s">
        <v>10719</v>
      </c>
      <c r="L3185" t="s">
        <v>54</v>
      </c>
      <c r="M3185" t="s">
        <v>10</v>
      </c>
      <c r="N3185" t="s">
        <v>10719</v>
      </c>
      <c r="Q3185" t="s">
        <v>8992</v>
      </c>
      <c r="R3185" t="b">
        <v>1</v>
      </c>
      <c r="S3185" s="2">
        <v>41827</v>
      </c>
    </row>
    <row r="3186" spans="11:19" x14ac:dyDescent="0.35">
      <c r="K3186" s="7" t="s">
        <v>10733</v>
      </c>
      <c r="L3186" t="s">
        <v>226</v>
      </c>
      <c r="M3186" t="s">
        <v>10</v>
      </c>
      <c r="N3186" t="s">
        <v>10733</v>
      </c>
      <c r="Q3186" t="s">
        <v>8992</v>
      </c>
      <c r="R3186" t="b">
        <v>1</v>
      </c>
      <c r="S3186" s="2">
        <v>41827</v>
      </c>
    </row>
    <row r="3187" spans="11:19" x14ac:dyDescent="0.35">
      <c r="K3187" s="7" t="s">
        <v>10853</v>
      </c>
      <c r="L3187" t="s">
        <v>10854</v>
      </c>
      <c r="M3187" t="s">
        <v>10</v>
      </c>
      <c r="N3187" t="s">
        <v>10853</v>
      </c>
      <c r="Q3187" t="s">
        <v>8992</v>
      </c>
      <c r="R3187" t="b">
        <v>1</v>
      </c>
      <c r="S3187" s="2">
        <v>41827</v>
      </c>
    </row>
    <row r="3188" spans="11:19" x14ac:dyDescent="0.35">
      <c r="K3188" s="7" t="s">
        <v>10722</v>
      </c>
      <c r="L3188" t="s">
        <v>203</v>
      </c>
      <c r="M3188" t="s">
        <v>10</v>
      </c>
      <c r="N3188" t="s">
        <v>10722</v>
      </c>
      <c r="Q3188" t="s">
        <v>8992</v>
      </c>
      <c r="R3188" t="b">
        <v>1</v>
      </c>
      <c r="S3188" s="2">
        <v>41827</v>
      </c>
    </row>
    <row r="3189" spans="11:19" x14ac:dyDescent="0.35">
      <c r="K3189" s="7" t="s">
        <v>10980</v>
      </c>
      <c r="L3189" t="s">
        <v>128</v>
      </c>
      <c r="M3189" t="s">
        <v>10</v>
      </c>
      <c r="N3189" t="s">
        <v>10980</v>
      </c>
      <c r="Q3189" t="s">
        <v>8992</v>
      </c>
      <c r="R3189" t="b">
        <v>1</v>
      </c>
      <c r="S3189" s="2">
        <v>41827</v>
      </c>
    </row>
    <row r="3190" spans="11:19" x14ac:dyDescent="0.35">
      <c r="K3190" s="7" t="s">
        <v>10727</v>
      </c>
      <c r="L3190" t="s">
        <v>214</v>
      </c>
      <c r="M3190" t="s">
        <v>10</v>
      </c>
      <c r="N3190" t="s">
        <v>10727</v>
      </c>
      <c r="Q3190" t="s">
        <v>8992</v>
      </c>
      <c r="R3190" t="b">
        <v>1</v>
      </c>
      <c r="S3190" s="2">
        <v>41827</v>
      </c>
    </row>
    <row r="3191" spans="11:19" x14ac:dyDescent="0.35">
      <c r="K3191" s="7" t="s">
        <v>10729</v>
      </c>
      <c r="L3191" t="s">
        <v>62</v>
      </c>
      <c r="M3191" t="s">
        <v>10</v>
      </c>
      <c r="N3191" t="s">
        <v>10729</v>
      </c>
      <c r="Q3191" t="s">
        <v>8992</v>
      </c>
      <c r="R3191" t="b">
        <v>1</v>
      </c>
      <c r="S3191" s="2">
        <v>41827</v>
      </c>
    </row>
    <row r="3192" spans="11:19" x14ac:dyDescent="0.35">
      <c r="K3192" s="7" t="s">
        <v>10735</v>
      </c>
      <c r="L3192" t="s">
        <v>230</v>
      </c>
      <c r="M3192" t="s">
        <v>10</v>
      </c>
      <c r="N3192" t="s">
        <v>10735</v>
      </c>
      <c r="Q3192" t="s">
        <v>8992</v>
      </c>
      <c r="R3192" t="b">
        <v>1</v>
      </c>
      <c r="S3192" s="2">
        <v>41827</v>
      </c>
    </row>
    <row r="3193" spans="11:19" x14ac:dyDescent="0.35">
      <c r="K3193" s="7" t="s">
        <v>10720</v>
      </c>
      <c r="L3193" t="s">
        <v>198</v>
      </c>
      <c r="M3193" t="s">
        <v>10</v>
      </c>
      <c r="N3193" t="s">
        <v>10720</v>
      </c>
      <c r="Q3193" t="s">
        <v>8992</v>
      </c>
      <c r="R3193" t="b">
        <v>1</v>
      </c>
      <c r="S3193" s="2">
        <v>41827</v>
      </c>
    </row>
    <row r="3194" spans="11:19" x14ac:dyDescent="0.35">
      <c r="K3194" s="7" t="s">
        <v>10730</v>
      </c>
      <c r="L3194" t="s">
        <v>217</v>
      </c>
      <c r="M3194" t="s">
        <v>10</v>
      </c>
      <c r="N3194" t="s">
        <v>10730</v>
      </c>
      <c r="Q3194" t="s">
        <v>8992</v>
      </c>
      <c r="R3194" t="b">
        <v>1</v>
      </c>
      <c r="S3194" s="2">
        <v>41827</v>
      </c>
    </row>
    <row r="3195" spans="11:19" x14ac:dyDescent="0.35">
      <c r="K3195" s="7" t="s">
        <v>10843</v>
      </c>
      <c r="L3195" t="s">
        <v>10844</v>
      </c>
      <c r="M3195" t="s">
        <v>10</v>
      </c>
      <c r="N3195" t="s">
        <v>10843</v>
      </c>
      <c r="Q3195" t="s">
        <v>8992</v>
      </c>
      <c r="R3195" t="b">
        <v>1</v>
      </c>
      <c r="S3195" s="2">
        <v>41827</v>
      </c>
    </row>
    <row r="3196" spans="11:19" x14ac:dyDescent="0.35">
      <c r="K3196" s="7" t="s">
        <v>10723</v>
      </c>
      <c r="L3196" t="s">
        <v>58</v>
      </c>
      <c r="M3196" t="s">
        <v>10</v>
      </c>
      <c r="N3196" t="s">
        <v>10723</v>
      </c>
      <c r="Q3196" t="s">
        <v>8992</v>
      </c>
      <c r="R3196" t="b">
        <v>1</v>
      </c>
      <c r="S3196" s="2">
        <v>41827</v>
      </c>
    </row>
    <row r="3197" spans="11:19" x14ac:dyDescent="0.35">
      <c r="K3197" s="7" t="s">
        <v>10721</v>
      </c>
      <c r="L3197" t="s">
        <v>200</v>
      </c>
      <c r="M3197" t="s">
        <v>10</v>
      </c>
      <c r="N3197" t="s">
        <v>10721</v>
      </c>
      <c r="Q3197" t="s">
        <v>8992</v>
      </c>
      <c r="R3197" t="b">
        <v>1</v>
      </c>
      <c r="S3197" s="2">
        <v>41827</v>
      </c>
    </row>
    <row r="3198" spans="11:19" x14ac:dyDescent="0.35">
      <c r="K3198" s="7" t="s">
        <v>10726</v>
      </c>
      <c r="L3198" t="s">
        <v>212</v>
      </c>
      <c r="M3198" t="s">
        <v>10</v>
      </c>
      <c r="N3198" t="s">
        <v>10726</v>
      </c>
      <c r="Q3198" t="s">
        <v>8992</v>
      </c>
      <c r="R3198" t="b">
        <v>1</v>
      </c>
      <c r="S3198" s="2">
        <v>41827</v>
      </c>
    </row>
    <row r="3199" spans="11:19" x14ac:dyDescent="0.35">
      <c r="K3199" s="7" t="s">
        <v>10731</v>
      </c>
      <c r="L3199" t="s">
        <v>221</v>
      </c>
      <c r="M3199" t="s">
        <v>10</v>
      </c>
      <c r="N3199" t="s">
        <v>10731</v>
      </c>
      <c r="Q3199" t="s">
        <v>8992</v>
      </c>
      <c r="R3199" t="b">
        <v>1</v>
      </c>
      <c r="S3199" s="2">
        <v>41827</v>
      </c>
    </row>
    <row r="3200" spans="11:19" x14ac:dyDescent="0.35">
      <c r="K3200" s="7" t="s">
        <v>10725</v>
      </c>
      <c r="L3200" t="s">
        <v>208</v>
      </c>
      <c r="M3200" t="s">
        <v>10</v>
      </c>
      <c r="N3200" t="s">
        <v>10725</v>
      </c>
      <c r="Q3200" t="s">
        <v>8992</v>
      </c>
      <c r="R3200" t="b">
        <v>1</v>
      </c>
      <c r="S3200" s="2">
        <v>41827</v>
      </c>
    </row>
    <row r="3201" spans="11:22" x14ac:dyDescent="0.35">
      <c r="K3201" s="7" t="s">
        <v>10808</v>
      </c>
      <c r="L3201" t="s">
        <v>10809</v>
      </c>
      <c r="M3201" t="s">
        <v>10</v>
      </c>
      <c r="N3201" t="s">
        <v>10808</v>
      </c>
      <c r="Q3201" t="s">
        <v>8992</v>
      </c>
      <c r="R3201" t="b">
        <v>1</v>
      </c>
      <c r="S3201" s="2">
        <v>41827</v>
      </c>
    </row>
    <row r="3202" spans="11:22" x14ac:dyDescent="0.35">
      <c r="K3202" s="7" t="s">
        <v>10732</v>
      </c>
      <c r="L3202" t="s">
        <v>66</v>
      </c>
      <c r="M3202" t="s">
        <v>10</v>
      </c>
      <c r="N3202" t="s">
        <v>10732</v>
      </c>
      <c r="Q3202" t="s">
        <v>8992</v>
      </c>
      <c r="R3202" t="b">
        <v>1</v>
      </c>
      <c r="S3202" s="2">
        <v>41827</v>
      </c>
    </row>
    <row r="3203" spans="11:22" x14ac:dyDescent="0.35">
      <c r="K3203" s="7" t="s">
        <v>10734</v>
      </c>
      <c r="L3203" t="s">
        <v>228</v>
      </c>
      <c r="M3203" t="s">
        <v>10</v>
      </c>
      <c r="N3203" t="s">
        <v>10734</v>
      </c>
      <c r="Q3203" t="s">
        <v>8992</v>
      </c>
      <c r="R3203" t="b">
        <v>1</v>
      </c>
      <c r="S3203" s="2">
        <v>41827</v>
      </c>
    </row>
    <row r="3204" spans="11:22" x14ac:dyDescent="0.35">
      <c r="K3204" s="7" t="s">
        <v>10736</v>
      </c>
      <c r="L3204" t="s">
        <v>232</v>
      </c>
      <c r="M3204" t="s">
        <v>10</v>
      </c>
      <c r="N3204" t="s">
        <v>10736</v>
      </c>
      <c r="Q3204" t="s">
        <v>8992</v>
      </c>
      <c r="R3204" t="b">
        <v>1</v>
      </c>
      <c r="S3204" s="2">
        <v>41827</v>
      </c>
    </row>
    <row r="3205" spans="11:22" x14ac:dyDescent="0.35">
      <c r="K3205" s="7" t="s">
        <v>10737</v>
      </c>
      <c r="L3205" t="s">
        <v>234</v>
      </c>
      <c r="M3205" t="s">
        <v>10</v>
      </c>
      <c r="N3205" t="s">
        <v>10737</v>
      </c>
      <c r="Q3205" t="s">
        <v>8992</v>
      </c>
      <c r="R3205" t="b">
        <v>1</v>
      </c>
      <c r="S3205" s="2">
        <v>41827</v>
      </c>
      <c r="V3205" s="2">
        <v>42931</v>
      </c>
    </row>
    <row r="3206" spans="11:22" x14ac:dyDescent="0.35">
      <c r="K3206" s="7" t="s">
        <v>10741</v>
      </c>
      <c r="L3206" t="s">
        <v>10742</v>
      </c>
      <c r="M3206" t="s">
        <v>10</v>
      </c>
      <c r="N3206" t="s">
        <v>10741</v>
      </c>
      <c r="Q3206" t="s">
        <v>8992</v>
      </c>
      <c r="R3206" t="b">
        <v>1</v>
      </c>
      <c r="S3206" s="2">
        <v>41827</v>
      </c>
    </row>
    <row r="3207" spans="11:22" x14ac:dyDescent="0.35">
      <c r="K3207" s="7" t="s">
        <v>10739</v>
      </c>
      <c r="L3207" t="s">
        <v>10740</v>
      </c>
      <c r="M3207" t="s">
        <v>10</v>
      </c>
      <c r="N3207" t="s">
        <v>10739</v>
      </c>
      <c r="Q3207" t="s">
        <v>8992</v>
      </c>
      <c r="R3207" t="b">
        <v>1</v>
      </c>
      <c r="S3207" s="2">
        <v>41827</v>
      </c>
    </row>
    <row r="3208" spans="11:22" x14ac:dyDescent="0.35">
      <c r="K3208" s="7" t="s">
        <v>10743</v>
      </c>
      <c r="L3208" t="s">
        <v>10744</v>
      </c>
      <c r="M3208" t="s">
        <v>10</v>
      </c>
      <c r="N3208" t="s">
        <v>10743</v>
      </c>
      <c r="Q3208" t="s">
        <v>8992</v>
      </c>
      <c r="R3208" t="b">
        <v>1</v>
      </c>
      <c r="S3208" s="2">
        <v>41827</v>
      </c>
    </row>
    <row r="3209" spans="11:22" x14ac:dyDescent="0.35">
      <c r="K3209" s="7" t="s">
        <v>10745</v>
      </c>
      <c r="L3209" t="s">
        <v>72</v>
      </c>
      <c r="M3209" t="s">
        <v>10</v>
      </c>
      <c r="N3209" t="s">
        <v>10745</v>
      </c>
      <c r="Q3209" t="s">
        <v>8992</v>
      </c>
      <c r="R3209" t="b">
        <v>1</v>
      </c>
      <c r="S3209" s="2">
        <v>41827</v>
      </c>
    </row>
    <row r="3210" spans="11:22" x14ac:dyDescent="0.35">
      <c r="K3210" s="7" t="s">
        <v>10747</v>
      </c>
      <c r="L3210" t="s">
        <v>10748</v>
      </c>
      <c r="M3210" t="s">
        <v>10</v>
      </c>
      <c r="N3210" t="s">
        <v>10747</v>
      </c>
      <c r="Q3210" t="s">
        <v>8992</v>
      </c>
      <c r="R3210" t="b">
        <v>1</v>
      </c>
      <c r="S3210" s="2">
        <v>41827</v>
      </c>
    </row>
    <row r="3211" spans="11:22" x14ac:dyDescent="0.35">
      <c r="K3211" s="7" t="s">
        <v>10750</v>
      </c>
      <c r="L3211" t="s">
        <v>269</v>
      </c>
      <c r="M3211" t="s">
        <v>10</v>
      </c>
      <c r="N3211" t="s">
        <v>10750</v>
      </c>
      <c r="Q3211" t="s">
        <v>8992</v>
      </c>
      <c r="R3211" t="b">
        <v>1</v>
      </c>
      <c r="S3211" s="2">
        <v>41827</v>
      </c>
    </row>
    <row r="3212" spans="11:22" x14ac:dyDescent="0.35">
      <c r="K3212" s="7" t="s">
        <v>10975</v>
      </c>
      <c r="L3212" t="s">
        <v>569</v>
      </c>
      <c r="M3212" t="s">
        <v>10</v>
      </c>
      <c r="N3212" t="s">
        <v>10975</v>
      </c>
      <c r="Q3212" t="s">
        <v>8992</v>
      </c>
      <c r="R3212" t="b">
        <v>1</v>
      </c>
      <c r="S3212" s="2">
        <v>41827</v>
      </c>
    </row>
    <row r="3213" spans="11:22" x14ac:dyDescent="0.35">
      <c r="K3213" s="7" t="s">
        <v>10789</v>
      </c>
      <c r="L3213" t="s">
        <v>10790</v>
      </c>
      <c r="M3213" t="s">
        <v>10</v>
      </c>
      <c r="N3213" t="s">
        <v>10789</v>
      </c>
      <c r="Q3213" t="s">
        <v>8992</v>
      </c>
      <c r="R3213" t="b">
        <v>1</v>
      </c>
      <c r="S3213" s="2">
        <v>41827</v>
      </c>
    </row>
    <row r="3214" spans="11:22" x14ac:dyDescent="0.35">
      <c r="K3214" s="7" t="s">
        <v>10753</v>
      </c>
      <c r="L3214" t="s">
        <v>78</v>
      </c>
      <c r="M3214" t="s">
        <v>10</v>
      </c>
      <c r="N3214" t="s">
        <v>10753</v>
      </c>
      <c r="Q3214" t="s">
        <v>8992</v>
      </c>
      <c r="R3214" t="b">
        <v>1</v>
      </c>
      <c r="S3214" s="2">
        <v>41827</v>
      </c>
    </row>
    <row r="3215" spans="11:22" x14ac:dyDescent="0.35">
      <c r="K3215" s="7" t="s">
        <v>10749</v>
      </c>
      <c r="L3215" t="s">
        <v>265</v>
      </c>
      <c r="M3215" t="s">
        <v>10</v>
      </c>
      <c r="N3215" t="s">
        <v>10749</v>
      </c>
      <c r="Q3215" t="s">
        <v>8992</v>
      </c>
      <c r="R3215" t="b">
        <v>1</v>
      </c>
      <c r="S3215" s="2">
        <v>41827</v>
      </c>
    </row>
    <row r="3216" spans="11:22" x14ac:dyDescent="0.35">
      <c r="K3216" s="7" t="s">
        <v>10755</v>
      </c>
      <c r="L3216" t="s">
        <v>280</v>
      </c>
      <c r="M3216" t="s">
        <v>10</v>
      </c>
      <c r="N3216" t="s">
        <v>10755</v>
      </c>
      <c r="Q3216" t="s">
        <v>8992</v>
      </c>
      <c r="R3216" t="b">
        <v>1</v>
      </c>
      <c r="S3216" s="2">
        <v>41827</v>
      </c>
    </row>
    <row r="3217" spans="11:22" x14ac:dyDescent="0.35">
      <c r="K3217" s="7" t="s">
        <v>10760</v>
      </c>
      <c r="L3217" t="s">
        <v>10761</v>
      </c>
      <c r="M3217" t="s">
        <v>10</v>
      </c>
      <c r="N3217" t="s">
        <v>10760</v>
      </c>
      <c r="Q3217" t="s">
        <v>8992</v>
      </c>
      <c r="R3217" t="b">
        <v>1</v>
      </c>
      <c r="S3217" s="2">
        <v>41827</v>
      </c>
    </row>
    <row r="3218" spans="11:22" x14ac:dyDescent="0.35">
      <c r="K3218" s="7" t="s">
        <v>10763</v>
      </c>
      <c r="L3218" t="s">
        <v>10764</v>
      </c>
      <c r="M3218" t="s">
        <v>10</v>
      </c>
      <c r="N3218" t="s">
        <v>10763</v>
      </c>
      <c r="Q3218" t="s">
        <v>8992</v>
      </c>
      <c r="R3218" t="b">
        <v>1</v>
      </c>
      <c r="S3218" s="2">
        <v>41827</v>
      </c>
    </row>
    <row r="3219" spans="11:22" x14ac:dyDescent="0.35">
      <c r="K3219" s="7" t="s">
        <v>10759</v>
      </c>
      <c r="L3219" t="s">
        <v>294</v>
      </c>
      <c r="M3219" t="s">
        <v>10</v>
      </c>
      <c r="N3219" t="s">
        <v>10759</v>
      </c>
      <c r="Q3219" t="s">
        <v>8992</v>
      </c>
      <c r="R3219" t="b">
        <v>1</v>
      </c>
      <c r="S3219" s="2">
        <v>41827</v>
      </c>
    </row>
    <row r="3220" spans="11:22" x14ac:dyDescent="0.35">
      <c r="K3220" s="7" t="s">
        <v>10758</v>
      </c>
      <c r="L3220" t="s">
        <v>292</v>
      </c>
      <c r="M3220" t="s">
        <v>10</v>
      </c>
      <c r="N3220" t="s">
        <v>10758</v>
      </c>
      <c r="Q3220" t="s">
        <v>8992</v>
      </c>
      <c r="R3220" t="b">
        <v>1</v>
      </c>
      <c r="S3220" s="2">
        <v>41827</v>
      </c>
    </row>
    <row r="3221" spans="11:22" x14ac:dyDescent="0.35">
      <c r="K3221" s="7" t="s">
        <v>10765</v>
      </c>
      <c r="L3221" t="s">
        <v>300</v>
      </c>
      <c r="M3221" t="s">
        <v>10</v>
      </c>
      <c r="N3221" t="s">
        <v>10765</v>
      </c>
      <c r="Q3221" t="s">
        <v>8992</v>
      </c>
      <c r="R3221" t="b">
        <v>1</v>
      </c>
      <c r="S3221" s="2">
        <v>41827</v>
      </c>
    </row>
    <row r="3222" spans="11:22" x14ac:dyDescent="0.35">
      <c r="K3222" s="7" t="s">
        <v>10773</v>
      </c>
      <c r="L3222" t="s">
        <v>10774</v>
      </c>
      <c r="M3222" t="s">
        <v>10</v>
      </c>
      <c r="N3222" t="s">
        <v>10773</v>
      </c>
      <c r="Q3222" t="s">
        <v>8992</v>
      </c>
      <c r="R3222" t="b">
        <v>1</v>
      </c>
      <c r="S3222" s="2">
        <v>41827</v>
      </c>
    </row>
    <row r="3223" spans="11:22" x14ac:dyDescent="0.35">
      <c r="K3223" s="7" t="s">
        <v>10928</v>
      </c>
      <c r="L3223" t="s">
        <v>476</v>
      </c>
      <c r="M3223" t="s">
        <v>10</v>
      </c>
      <c r="N3223" t="s">
        <v>10928</v>
      </c>
      <c r="Q3223" t="s">
        <v>8992</v>
      </c>
      <c r="R3223" t="b">
        <v>1</v>
      </c>
      <c r="S3223" s="2">
        <v>41827</v>
      </c>
    </row>
    <row r="3224" spans="11:22" x14ac:dyDescent="0.35">
      <c r="K3224" s="7" t="s">
        <v>10981</v>
      </c>
      <c r="L3224" t="s">
        <v>130</v>
      </c>
      <c r="M3224" t="s">
        <v>10</v>
      </c>
      <c r="N3224" t="s">
        <v>10981</v>
      </c>
      <c r="Q3224" t="s">
        <v>8992</v>
      </c>
      <c r="R3224" t="b">
        <v>1</v>
      </c>
      <c r="S3224" s="2">
        <v>41827</v>
      </c>
    </row>
    <row r="3225" spans="11:22" x14ac:dyDescent="0.35">
      <c r="K3225" s="7" t="s">
        <v>10766</v>
      </c>
      <c r="L3225" t="s">
        <v>84</v>
      </c>
      <c r="M3225" t="s">
        <v>10</v>
      </c>
      <c r="N3225" t="s">
        <v>10766</v>
      </c>
      <c r="Q3225" t="s">
        <v>8992</v>
      </c>
      <c r="R3225" t="b">
        <v>1</v>
      </c>
      <c r="S3225" s="2">
        <v>41827</v>
      </c>
    </row>
    <row r="3226" spans="11:22" x14ac:dyDescent="0.35">
      <c r="K3226" s="7" t="s">
        <v>10783</v>
      </c>
      <c r="L3226" t="s">
        <v>10784</v>
      </c>
      <c r="M3226" t="s">
        <v>10</v>
      </c>
      <c r="N3226" t="s">
        <v>10783</v>
      </c>
      <c r="Q3226" t="s">
        <v>8992</v>
      </c>
      <c r="R3226" t="b">
        <v>1</v>
      </c>
      <c r="S3226" s="2">
        <v>41827</v>
      </c>
    </row>
    <row r="3227" spans="11:22" x14ac:dyDescent="0.35">
      <c r="K3227" s="7" t="s">
        <v>10771</v>
      </c>
      <c r="L3227" t="s">
        <v>10772</v>
      </c>
      <c r="M3227" t="s">
        <v>10</v>
      </c>
      <c r="N3227" t="s">
        <v>10771</v>
      </c>
      <c r="Q3227" t="s">
        <v>8992</v>
      </c>
      <c r="R3227" t="b">
        <v>1</v>
      </c>
      <c r="S3227" s="2">
        <v>41827</v>
      </c>
    </row>
    <row r="3228" spans="11:22" x14ac:dyDescent="0.35">
      <c r="K3228" s="7" t="s">
        <v>10738</v>
      </c>
      <c r="L3228" t="s">
        <v>242</v>
      </c>
      <c r="M3228" t="s">
        <v>10</v>
      </c>
      <c r="N3228" t="s">
        <v>10738</v>
      </c>
      <c r="Q3228" t="s">
        <v>8992</v>
      </c>
      <c r="R3228" t="b">
        <v>1</v>
      </c>
      <c r="S3228" s="2">
        <v>41827</v>
      </c>
    </row>
    <row r="3229" spans="11:22" x14ac:dyDescent="0.35">
      <c r="K3229" s="7" t="s">
        <v>10777</v>
      </c>
      <c r="L3229" t="s">
        <v>10778</v>
      </c>
      <c r="M3229" t="s">
        <v>10</v>
      </c>
      <c r="N3229" t="s">
        <v>10777</v>
      </c>
      <c r="Q3229" t="s">
        <v>8992</v>
      </c>
      <c r="R3229" t="b">
        <v>1</v>
      </c>
      <c r="S3229" s="2">
        <v>41827</v>
      </c>
    </row>
    <row r="3230" spans="11:22" x14ac:dyDescent="0.35">
      <c r="K3230" s="7" t="s">
        <v>10779</v>
      </c>
      <c r="L3230" t="s">
        <v>10780</v>
      </c>
      <c r="M3230" t="s">
        <v>10</v>
      </c>
      <c r="N3230" t="s">
        <v>10779</v>
      </c>
      <c r="Q3230" t="s">
        <v>8992</v>
      </c>
      <c r="R3230" t="b">
        <v>1</v>
      </c>
      <c r="S3230" s="2">
        <v>41827</v>
      </c>
      <c r="V3230" s="2">
        <v>42566</v>
      </c>
    </row>
    <row r="3231" spans="11:22" x14ac:dyDescent="0.35">
      <c r="K3231" s="7" t="s">
        <v>10791</v>
      </c>
      <c r="L3231" t="s">
        <v>308</v>
      </c>
      <c r="M3231" t="s">
        <v>10</v>
      </c>
      <c r="N3231" t="s">
        <v>10791</v>
      </c>
      <c r="Q3231" t="s">
        <v>8992</v>
      </c>
      <c r="R3231" t="b">
        <v>1</v>
      </c>
      <c r="S3231" s="2">
        <v>41827</v>
      </c>
    </row>
    <row r="3232" spans="11:22" x14ac:dyDescent="0.35">
      <c r="K3232" s="7" t="s">
        <v>10781</v>
      </c>
      <c r="L3232" t="s">
        <v>10782</v>
      </c>
      <c r="M3232" t="s">
        <v>10</v>
      </c>
      <c r="N3232" t="s">
        <v>10781</v>
      </c>
      <c r="Q3232" t="s">
        <v>8992</v>
      </c>
      <c r="R3232" t="b">
        <v>1</v>
      </c>
      <c r="S3232" s="2">
        <v>41827</v>
      </c>
    </row>
    <row r="3233" spans="11:19" x14ac:dyDescent="0.35">
      <c r="K3233" s="7" t="s">
        <v>10769</v>
      </c>
      <c r="L3233" t="s">
        <v>10770</v>
      </c>
      <c r="M3233" t="s">
        <v>10</v>
      </c>
      <c r="N3233" t="s">
        <v>10769</v>
      </c>
      <c r="Q3233" t="s">
        <v>8992</v>
      </c>
      <c r="R3233" t="b">
        <v>1</v>
      </c>
      <c r="S3233" s="2">
        <v>41827</v>
      </c>
    </row>
    <row r="3234" spans="11:19" x14ac:dyDescent="0.35">
      <c r="K3234" s="7" t="s">
        <v>10787</v>
      </c>
      <c r="L3234" t="s">
        <v>10788</v>
      </c>
      <c r="M3234" t="s">
        <v>10</v>
      </c>
      <c r="N3234" t="s">
        <v>10787</v>
      </c>
      <c r="Q3234" t="s">
        <v>8992</v>
      </c>
      <c r="R3234" t="b">
        <v>1</v>
      </c>
      <c r="S3234" s="2">
        <v>41827</v>
      </c>
    </row>
    <row r="3235" spans="11:19" x14ac:dyDescent="0.35">
      <c r="K3235" s="7" t="s">
        <v>10796</v>
      </c>
      <c r="L3235" t="s">
        <v>10797</v>
      </c>
      <c r="M3235" t="s">
        <v>10</v>
      </c>
      <c r="N3235" t="s">
        <v>10796</v>
      </c>
      <c r="Q3235" t="s">
        <v>8992</v>
      </c>
      <c r="R3235" t="b">
        <v>1</v>
      </c>
      <c r="S3235" s="2">
        <v>41827</v>
      </c>
    </row>
    <row r="3236" spans="11:19" x14ac:dyDescent="0.35">
      <c r="K3236" s="7" t="s">
        <v>10794</v>
      </c>
      <c r="L3236" t="s">
        <v>10795</v>
      </c>
      <c r="M3236" t="s">
        <v>10</v>
      </c>
      <c r="N3236" t="s">
        <v>10794</v>
      </c>
      <c r="Q3236" t="s">
        <v>8992</v>
      </c>
      <c r="R3236" t="b">
        <v>1</v>
      </c>
      <c r="S3236" s="2">
        <v>41827</v>
      </c>
    </row>
    <row r="3237" spans="11:19" x14ac:dyDescent="0.35">
      <c r="K3237" s="7" t="s">
        <v>10775</v>
      </c>
      <c r="L3237" t="s">
        <v>10776</v>
      </c>
      <c r="M3237" t="s">
        <v>10</v>
      </c>
      <c r="N3237" t="s">
        <v>10775</v>
      </c>
      <c r="Q3237" t="s">
        <v>8992</v>
      </c>
      <c r="R3237" t="b">
        <v>1</v>
      </c>
      <c r="S3237" s="2">
        <v>41827</v>
      </c>
    </row>
    <row r="3238" spans="11:19" x14ac:dyDescent="0.35">
      <c r="K3238" s="7" t="s">
        <v>10785</v>
      </c>
      <c r="L3238" t="s">
        <v>10786</v>
      </c>
      <c r="M3238" t="s">
        <v>10</v>
      </c>
      <c r="N3238" t="s">
        <v>10785</v>
      </c>
      <c r="Q3238" t="s">
        <v>8992</v>
      </c>
      <c r="R3238" t="b">
        <v>1</v>
      </c>
      <c r="S3238" s="2">
        <v>41827</v>
      </c>
    </row>
    <row r="3239" spans="11:19" x14ac:dyDescent="0.35">
      <c r="K3239" s="7" t="s">
        <v>10798</v>
      </c>
      <c r="L3239" t="s">
        <v>10799</v>
      </c>
      <c r="M3239" t="s">
        <v>10</v>
      </c>
      <c r="N3239" t="s">
        <v>10798</v>
      </c>
      <c r="Q3239" t="s">
        <v>8992</v>
      </c>
      <c r="R3239" t="b">
        <v>1</v>
      </c>
      <c r="S3239" s="2">
        <v>41827</v>
      </c>
    </row>
    <row r="3240" spans="11:19" x14ac:dyDescent="0.35">
      <c r="K3240" s="7" t="s">
        <v>10800</v>
      </c>
      <c r="L3240" t="s">
        <v>10801</v>
      </c>
      <c r="M3240" t="s">
        <v>10</v>
      </c>
      <c r="N3240" t="s">
        <v>10800</v>
      </c>
      <c r="Q3240" t="s">
        <v>8992</v>
      </c>
      <c r="R3240" t="b">
        <v>1</v>
      </c>
      <c r="S3240" s="2">
        <v>41827</v>
      </c>
    </row>
    <row r="3241" spans="11:19" x14ac:dyDescent="0.35">
      <c r="K3241" s="7" t="s">
        <v>10810</v>
      </c>
      <c r="L3241" t="s">
        <v>10811</v>
      </c>
      <c r="M3241" t="s">
        <v>10</v>
      </c>
      <c r="N3241" t="s">
        <v>10810</v>
      </c>
      <c r="Q3241" t="s">
        <v>8992</v>
      </c>
      <c r="R3241" t="b">
        <v>1</v>
      </c>
      <c r="S3241" s="2">
        <v>41827</v>
      </c>
    </row>
    <row r="3242" spans="11:19" x14ac:dyDescent="0.35">
      <c r="K3242" s="7" t="s">
        <v>10804</v>
      </c>
      <c r="L3242" t="s">
        <v>10805</v>
      </c>
      <c r="M3242" t="s">
        <v>10</v>
      </c>
      <c r="N3242" t="s">
        <v>10804</v>
      </c>
      <c r="Q3242" t="s">
        <v>8992</v>
      </c>
      <c r="R3242" t="b">
        <v>1</v>
      </c>
      <c r="S3242" s="2">
        <v>41827</v>
      </c>
    </row>
    <row r="3243" spans="11:19" x14ac:dyDescent="0.35">
      <c r="K3243" s="7" t="s">
        <v>11006</v>
      </c>
      <c r="L3243" t="s">
        <v>11007</v>
      </c>
      <c r="M3243" t="s">
        <v>10</v>
      </c>
      <c r="N3243" t="s">
        <v>11006</v>
      </c>
      <c r="Q3243" t="s">
        <v>8992</v>
      </c>
      <c r="R3243" t="b">
        <v>1</v>
      </c>
      <c r="S3243" s="2">
        <v>41827</v>
      </c>
    </row>
    <row r="3244" spans="11:19" x14ac:dyDescent="0.35">
      <c r="K3244" s="7" t="s">
        <v>10806</v>
      </c>
      <c r="L3244" t="s">
        <v>10807</v>
      </c>
      <c r="M3244" t="s">
        <v>10</v>
      </c>
      <c r="N3244" t="s">
        <v>10806</v>
      </c>
      <c r="Q3244" t="s">
        <v>8992</v>
      </c>
      <c r="R3244" t="b">
        <v>1</v>
      </c>
      <c r="S3244" s="2">
        <v>41827</v>
      </c>
    </row>
    <row r="3245" spans="11:19" x14ac:dyDescent="0.35">
      <c r="K3245" s="7" t="s">
        <v>10802</v>
      </c>
      <c r="L3245" t="s">
        <v>10803</v>
      </c>
      <c r="M3245" t="s">
        <v>10</v>
      </c>
      <c r="N3245" t="s">
        <v>10802</v>
      </c>
      <c r="Q3245" t="s">
        <v>8992</v>
      </c>
      <c r="R3245" t="b">
        <v>1</v>
      </c>
      <c r="S3245" s="2">
        <v>41827</v>
      </c>
    </row>
    <row r="3246" spans="11:19" x14ac:dyDescent="0.35">
      <c r="K3246" s="7" t="s">
        <v>10812</v>
      </c>
      <c r="L3246" t="s">
        <v>10813</v>
      </c>
      <c r="M3246" t="s">
        <v>10</v>
      </c>
      <c r="N3246" t="s">
        <v>10812</v>
      </c>
      <c r="Q3246" t="s">
        <v>8992</v>
      </c>
      <c r="R3246" t="b">
        <v>1</v>
      </c>
      <c r="S3246" s="2">
        <v>41827</v>
      </c>
    </row>
    <row r="3247" spans="11:19" x14ac:dyDescent="0.35">
      <c r="K3247" s="7" t="s">
        <v>10825</v>
      </c>
      <c r="L3247" t="s">
        <v>346</v>
      </c>
      <c r="M3247" t="s">
        <v>10</v>
      </c>
      <c r="N3247" t="s">
        <v>10825</v>
      </c>
      <c r="Q3247" t="s">
        <v>8992</v>
      </c>
      <c r="R3247" t="b">
        <v>1</v>
      </c>
      <c r="S3247" s="2">
        <v>41827</v>
      </c>
    </row>
    <row r="3248" spans="11:19" x14ac:dyDescent="0.35">
      <c r="K3248" s="7" t="s">
        <v>10820</v>
      </c>
      <c r="L3248" t="s">
        <v>338</v>
      </c>
      <c r="M3248" t="s">
        <v>10</v>
      </c>
      <c r="N3248" t="s">
        <v>10820</v>
      </c>
      <c r="Q3248" t="s">
        <v>8992</v>
      </c>
      <c r="R3248" t="b">
        <v>1</v>
      </c>
      <c r="S3248" s="2">
        <v>41827</v>
      </c>
    </row>
    <row r="3249" spans="11:19" x14ac:dyDescent="0.35">
      <c r="K3249" s="7" t="s">
        <v>10814</v>
      </c>
      <c r="L3249" t="s">
        <v>86</v>
      </c>
      <c r="M3249" t="s">
        <v>10</v>
      </c>
      <c r="N3249" t="s">
        <v>10814</v>
      </c>
      <c r="Q3249" t="s">
        <v>8992</v>
      </c>
      <c r="R3249" t="b">
        <v>1</v>
      </c>
      <c r="S3249" s="2">
        <v>41827</v>
      </c>
    </row>
    <row r="3250" spans="11:19" x14ac:dyDescent="0.35">
      <c r="K3250" s="7" t="s">
        <v>10824</v>
      </c>
      <c r="L3250" t="s">
        <v>344</v>
      </c>
      <c r="M3250" t="s">
        <v>10</v>
      </c>
      <c r="N3250" t="s">
        <v>10824</v>
      </c>
      <c r="Q3250" t="s">
        <v>8992</v>
      </c>
      <c r="R3250" t="b">
        <v>1</v>
      </c>
      <c r="S3250" s="2">
        <v>41827</v>
      </c>
    </row>
    <row r="3251" spans="11:19" x14ac:dyDescent="0.35">
      <c r="K3251" s="7" t="s">
        <v>10822</v>
      </c>
      <c r="L3251" t="s">
        <v>10823</v>
      </c>
      <c r="M3251" t="s">
        <v>10</v>
      </c>
      <c r="N3251" t="s">
        <v>10822</v>
      </c>
      <c r="Q3251" t="s">
        <v>8992</v>
      </c>
      <c r="R3251" t="b">
        <v>1</v>
      </c>
      <c r="S3251" s="2">
        <v>41827</v>
      </c>
    </row>
    <row r="3252" spans="11:19" x14ac:dyDescent="0.35">
      <c r="K3252" s="7" t="s">
        <v>10815</v>
      </c>
      <c r="L3252" t="s">
        <v>10816</v>
      </c>
      <c r="M3252" t="s">
        <v>10</v>
      </c>
      <c r="N3252" t="s">
        <v>10815</v>
      </c>
      <c r="Q3252" t="s">
        <v>8992</v>
      </c>
      <c r="R3252" t="b">
        <v>1</v>
      </c>
      <c r="S3252" s="2">
        <v>41827</v>
      </c>
    </row>
    <row r="3253" spans="11:19" x14ac:dyDescent="0.35">
      <c r="K3253" s="7" t="s">
        <v>10818</v>
      </c>
      <c r="L3253" t="s">
        <v>10819</v>
      </c>
      <c r="M3253" t="s">
        <v>10</v>
      </c>
      <c r="N3253" t="s">
        <v>10818</v>
      </c>
      <c r="Q3253" t="s">
        <v>8992</v>
      </c>
      <c r="R3253" t="b">
        <v>1</v>
      </c>
      <c r="S3253" s="2">
        <v>41827</v>
      </c>
    </row>
    <row r="3254" spans="11:19" x14ac:dyDescent="0.35">
      <c r="K3254" s="7" t="s">
        <v>10817</v>
      </c>
      <c r="L3254" t="s">
        <v>336</v>
      </c>
      <c r="M3254" t="s">
        <v>10</v>
      </c>
      <c r="N3254" t="s">
        <v>10817</v>
      </c>
      <c r="Q3254" t="s">
        <v>8992</v>
      </c>
      <c r="R3254" t="b">
        <v>1</v>
      </c>
      <c r="S3254" s="2">
        <v>41827</v>
      </c>
    </row>
    <row r="3255" spans="11:19" x14ac:dyDescent="0.35">
      <c r="K3255" s="7" t="s">
        <v>10826</v>
      </c>
      <c r="L3255" t="s">
        <v>347</v>
      </c>
      <c r="M3255" t="s">
        <v>10</v>
      </c>
      <c r="N3255" t="s">
        <v>10826</v>
      </c>
      <c r="Q3255" t="s">
        <v>8992</v>
      </c>
      <c r="R3255" t="b">
        <v>1</v>
      </c>
      <c r="S3255" s="2">
        <v>41827</v>
      </c>
    </row>
    <row r="3256" spans="11:19" x14ac:dyDescent="0.35">
      <c r="K3256" s="7" t="s">
        <v>10829</v>
      </c>
      <c r="L3256" t="s">
        <v>10830</v>
      </c>
      <c r="M3256" t="s">
        <v>10</v>
      </c>
      <c r="N3256" t="s">
        <v>10829</v>
      </c>
      <c r="Q3256" t="s">
        <v>8992</v>
      </c>
      <c r="R3256" t="b">
        <v>1</v>
      </c>
      <c r="S3256" s="2">
        <v>41827</v>
      </c>
    </row>
    <row r="3257" spans="11:19" x14ac:dyDescent="0.35">
      <c r="K3257" s="7" t="s">
        <v>10833</v>
      </c>
      <c r="L3257" t="s">
        <v>10834</v>
      </c>
      <c r="M3257" t="s">
        <v>10</v>
      </c>
      <c r="N3257" t="s">
        <v>10833</v>
      </c>
      <c r="Q3257" t="s">
        <v>8992</v>
      </c>
      <c r="R3257" t="b">
        <v>1</v>
      </c>
      <c r="S3257" s="2">
        <v>41827</v>
      </c>
    </row>
    <row r="3258" spans="11:19" x14ac:dyDescent="0.35">
      <c r="K3258" s="7" t="s">
        <v>10827</v>
      </c>
      <c r="L3258" t="s">
        <v>10828</v>
      </c>
      <c r="M3258" t="s">
        <v>10</v>
      </c>
      <c r="N3258" t="s">
        <v>10827</v>
      </c>
      <c r="Q3258" t="s">
        <v>8992</v>
      </c>
      <c r="R3258" t="b">
        <v>1</v>
      </c>
      <c r="S3258" s="2">
        <v>41827</v>
      </c>
    </row>
    <row r="3259" spans="11:19" x14ac:dyDescent="0.35">
      <c r="K3259" s="7" t="s">
        <v>10831</v>
      </c>
      <c r="L3259" t="s">
        <v>10832</v>
      </c>
      <c r="M3259" t="s">
        <v>10</v>
      </c>
      <c r="N3259" t="s">
        <v>10831</v>
      </c>
      <c r="Q3259" t="s">
        <v>8992</v>
      </c>
      <c r="R3259" t="b">
        <v>1</v>
      </c>
      <c r="S3259" s="2">
        <v>41827</v>
      </c>
    </row>
    <row r="3260" spans="11:19" x14ac:dyDescent="0.35">
      <c r="K3260" s="7" t="s">
        <v>10855</v>
      </c>
      <c r="L3260" t="s">
        <v>10856</v>
      </c>
      <c r="M3260" t="s">
        <v>10</v>
      </c>
      <c r="N3260" t="s">
        <v>10855</v>
      </c>
      <c r="Q3260" t="s">
        <v>8992</v>
      </c>
      <c r="R3260" t="b">
        <v>1</v>
      </c>
      <c r="S3260" s="2">
        <v>41827</v>
      </c>
    </row>
    <row r="3261" spans="11:19" x14ac:dyDescent="0.35">
      <c r="K3261" s="7" t="s">
        <v>10835</v>
      </c>
      <c r="L3261" t="s">
        <v>10836</v>
      </c>
      <c r="M3261" t="s">
        <v>10</v>
      </c>
      <c r="N3261" t="s">
        <v>10835</v>
      </c>
      <c r="Q3261" t="s">
        <v>8992</v>
      </c>
      <c r="R3261" t="b">
        <v>1</v>
      </c>
      <c r="S3261" s="2">
        <v>41827</v>
      </c>
    </row>
    <row r="3262" spans="11:19" x14ac:dyDescent="0.35">
      <c r="K3262" s="7" t="s">
        <v>10841</v>
      </c>
      <c r="L3262" t="s">
        <v>10842</v>
      </c>
      <c r="M3262" t="s">
        <v>10</v>
      </c>
      <c r="N3262" t="s">
        <v>10841</v>
      </c>
      <c r="Q3262" t="s">
        <v>8992</v>
      </c>
      <c r="R3262" t="b">
        <v>1</v>
      </c>
      <c r="S3262" s="2">
        <v>41827</v>
      </c>
    </row>
    <row r="3263" spans="11:19" x14ac:dyDescent="0.35">
      <c r="K3263" s="7" t="s">
        <v>10847</v>
      </c>
      <c r="L3263" t="s">
        <v>10848</v>
      </c>
      <c r="M3263" t="s">
        <v>10</v>
      </c>
      <c r="N3263" t="s">
        <v>10847</v>
      </c>
      <c r="Q3263" t="s">
        <v>8992</v>
      </c>
      <c r="R3263" t="b">
        <v>1</v>
      </c>
      <c r="S3263" s="2">
        <v>41827</v>
      </c>
    </row>
    <row r="3264" spans="11:19" x14ac:dyDescent="0.35">
      <c r="K3264" s="7" t="s">
        <v>10849</v>
      </c>
      <c r="L3264" t="s">
        <v>10850</v>
      </c>
      <c r="M3264" t="s">
        <v>10</v>
      </c>
      <c r="N3264" t="s">
        <v>10849</v>
      </c>
      <c r="Q3264" t="s">
        <v>8992</v>
      </c>
      <c r="R3264" t="b">
        <v>1</v>
      </c>
      <c r="S3264" s="2">
        <v>41827</v>
      </c>
    </row>
    <row r="3265" spans="11:22" x14ac:dyDescent="0.35">
      <c r="K3265" s="7" t="s">
        <v>11021</v>
      </c>
      <c r="L3265" t="s">
        <v>685</v>
      </c>
      <c r="M3265" t="s">
        <v>10</v>
      </c>
      <c r="N3265" t="s">
        <v>11021</v>
      </c>
      <c r="Q3265" t="s">
        <v>8992</v>
      </c>
      <c r="R3265" t="b">
        <v>1</v>
      </c>
      <c r="S3265" s="2">
        <v>42931</v>
      </c>
    </row>
    <row r="3266" spans="11:22" x14ac:dyDescent="0.35">
      <c r="K3266" s="7" t="s">
        <v>10851</v>
      </c>
      <c r="L3266" t="s">
        <v>10852</v>
      </c>
      <c r="M3266" t="s">
        <v>10</v>
      </c>
      <c r="N3266" t="s">
        <v>10851</v>
      </c>
      <c r="Q3266" t="s">
        <v>8992</v>
      </c>
      <c r="R3266" t="b">
        <v>1</v>
      </c>
      <c r="S3266" s="2">
        <v>41827</v>
      </c>
    </row>
    <row r="3267" spans="11:22" x14ac:dyDescent="0.35">
      <c r="K3267" s="7" t="s">
        <v>10837</v>
      </c>
      <c r="L3267" t="s">
        <v>10838</v>
      </c>
      <c r="M3267" t="s">
        <v>10</v>
      </c>
      <c r="N3267" t="s">
        <v>10837</v>
      </c>
      <c r="Q3267" t="s">
        <v>8992</v>
      </c>
      <c r="R3267" t="b">
        <v>1</v>
      </c>
      <c r="S3267" s="2">
        <v>41827</v>
      </c>
    </row>
    <row r="3268" spans="11:22" x14ac:dyDescent="0.35">
      <c r="K3268" s="7" t="s">
        <v>10857</v>
      </c>
      <c r="L3268" t="s">
        <v>88</v>
      </c>
      <c r="M3268" t="s">
        <v>10</v>
      </c>
      <c r="N3268" t="s">
        <v>10857</v>
      </c>
      <c r="Q3268" t="s">
        <v>8992</v>
      </c>
      <c r="R3268" t="b">
        <v>1</v>
      </c>
      <c r="S3268" s="2">
        <v>41827</v>
      </c>
    </row>
    <row r="3269" spans="11:22" x14ac:dyDescent="0.35">
      <c r="K3269" s="7" t="s">
        <v>10868</v>
      </c>
      <c r="L3269" t="s">
        <v>389</v>
      </c>
      <c r="M3269" t="s">
        <v>10</v>
      </c>
      <c r="N3269" t="s">
        <v>10868</v>
      </c>
      <c r="Q3269" t="s">
        <v>8992</v>
      </c>
      <c r="R3269" t="b">
        <v>1</v>
      </c>
      <c r="S3269" s="2">
        <v>41827</v>
      </c>
    </row>
    <row r="3270" spans="11:22" x14ac:dyDescent="0.35">
      <c r="K3270" s="7" t="s">
        <v>10858</v>
      </c>
      <c r="L3270" t="s">
        <v>90</v>
      </c>
      <c r="M3270" t="s">
        <v>10</v>
      </c>
      <c r="N3270" t="s">
        <v>10858</v>
      </c>
      <c r="Q3270" t="s">
        <v>8992</v>
      </c>
      <c r="R3270" t="b">
        <v>1</v>
      </c>
      <c r="S3270" s="2">
        <v>41827</v>
      </c>
    </row>
    <row r="3271" spans="11:22" x14ac:dyDescent="0.35">
      <c r="K3271" s="7" t="s">
        <v>10864</v>
      </c>
      <c r="L3271" t="s">
        <v>386</v>
      </c>
      <c r="M3271" t="s">
        <v>10</v>
      </c>
      <c r="N3271" t="s">
        <v>10864</v>
      </c>
      <c r="Q3271" t="s">
        <v>8992</v>
      </c>
      <c r="R3271" t="b">
        <v>1</v>
      </c>
      <c r="S3271" s="2">
        <v>41827</v>
      </c>
    </row>
    <row r="3272" spans="11:22" x14ac:dyDescent="0.35">
      <c r="K3272" s="7" t="s">
        <v>10863</v>
      </c>
      <c r="L3272" t="s">
        <v>384</v>
      </c>
      <c r="M3272" t="s">
        <v>10</v>
      </c>
      <c r="N3272" t="s">
        <v>10863</v>
      </c>
      <c r="Q3272" t="s">
        <v>8992</v>
      </c>
      <c r="R3272" t="b">
        <v>1</v>
      </c>
      <c r="S3272" s="2">
        <v>41827</v>
      </c>
    </row>
    <row r="3273" spans="11:22" x14ac:dyDescent="0.35">
      <c r="K3273" s="7" t="s">
        <v>10869</v>
      </c>
      <c r="L3273" t="s">
        <v>395</v>
      </c>
      <c r="M3273" t="s">
        <v>10</v>
      </c>
      <c r="N3273" t="s">
        <v>10869</v>
      </c>
      <c r="Q3273" t="s">
        <v>8992</v>
      </c>
      <c r="R3273" t="b">
        <v>1</v>
      </c>
      <c r="S3273" s="2">
        <v>41827</v>
      </c>
    </row>
    <row r="3274" spans="11:22" x14ac:dyDescent="0.35">
      <c r="K3274" s="7" t="s">
        <v>10860</v>
      </c>
      <c r="L3274" t="s">
        <v>372</v>
      </c>
      <c r="M3274" t="s">
        <v>10</v>
      </c>
      <c r="N3274" t="s">
        <v>10860</v>
      </c>
      <c r="Q3274" t="s">
        <v>8992</v>
      </c>
      <c r="R3274" t="b">
        <v>1</v>
      </c>
      <c r="S3274" s="2">
        <v>41827</v>
      </c>
    </row>
    <row r="3275" spans="11:22" x14ac:dyDescent="0.35">
      <c r="K3275" s="7" t="s">
        <v>10865</v>
      </c>
      <c r="L3275" t="s">
        <v>92</v>
      </c>
      <c r="M3275" t="s">
        <v>10</v>
      </c>
      <c r="N3275" t="s">
        <v>10865</v>
      </c>
      <c r="Q3275" t="s">
        <v>8992</v>
      </c>
      <c r="R3275" t="b">
        <v>1</v>
      </c>
      <c r="S3275" s="2">
        <v>41827</v>
      </c>
    </row>
    <row r="3276" spans="11:22" x14ac:dyDescent="0.35">
      <c r="K3276" s="7" t="s">
        <v>10866</v>
      </c>
      <c r="L3276" t="s">
        <v>10867</v>
      </c>
      <c r="M3276" t="s">
        <v>10</v>
      </c>
      <c r="N3276" t="s">
        <v>10866</v>
      </c>
      <c r="Q3276" t="s">
        <v>8992</v>
      </c>
      <c r="R3276" t="b">
        <v>1</v>
      </c>
      <c r="S3276" s="2">
        <v>41827</v>
      </c>
    </row>
    <row r="3277" spans="11:22" x14ac:dyDescent="0.35">
      <c r="K3277" s="7" t="s">
        <v>10889</v>
      </c>
      <c r="L3277" t="s">
        <v>10890</v>
      </c>
      <c r="M3277" t="s">
        <v>10</v>
      </c>
      <c r="N3277" t="s">
        <v>10889</v>
      </c>
      <c r="Q3277" t="s">
        <v>8992</v>
      </c>
      <c r="R3277" t="b">
        <v>1</v>
      </c>
      <c r="S3277" s="2">
        <v>41827</v>
      </c>
    </row>
    <row r="3278" spans="11:22" x14ac:dyDescent="0.35">
      <c r="K3278" s="7" t="s">
        <v>10882</v>
      </c>
      <c r="L3278" t="s">
        <v>10883</v>
      </c>
      <c r="M3278" t="s">
        <v>10</v>
      </c>
      <c r="N3278" t="s">
        <v>10882</v>
      </c>
      <c r="Q3278" t="s">
        <v>8992</v>
      </c>
      <c r="R3278" t="b">
        <v>1</v>
      </c>
      <c r="S3278" s="2">
        <v>41827</v>
      </c>
      <c r="V3278" s="2">
        <v>44392</v>
      </c>
    </row>
    <row r="3279" spans="11:22" x14ac:dyDescent="0.35">
      <c r="K3279" s="7" t="s">
        <v>10878</v>
      </c>
      <c r="L3279" t="s">
        <v>10879</v>
      </c>
      <c r="M3279" t="s">
        <v>10</v>
      </c>
      <c r="N3279" t="s">
        <v>10878</v>
      </c>
      <c r="Q3279" t="s">
        <v>8992</v>
      </c>
      <c r="R3279" t="b">
        <v>1</v>
      </c>
      <c r="S3279" s="2">
        <v>41827</v>
      </c>
    </row>
    <row r="3280" spans="11:22" x14ac:dyDescent="0.35">
      <c r="K3280" s="7" t="s">
        <v>10902</v>
      </c>
      <c r="L3280" t="s">
        <v>10903</v>
      </c>
      <c r="M3280" t="s">
        <v>10</v>
      </c>
      <c r="N3280" t="s">
        <v>10902</v>
      </c>
      <c r="Q3280" t="s">
        <v>8992</v>
      </c>
      <c r="R3280" t="b">
        <v>1</v>
      </c>
      <c r="S3280" s="2">
        <v>41827</v>
      </c>
    </row>
    <row r="3281" spans="11:19" x14ac:dyDescent="0.35">
      <c r="K3281" s="7" t="s">
        <v>10905</v>
      </c>
      <c r="L3281" t="s">
        <v>10906</v>
      </c>
      <c r="M3281" t="s">
        <v>10</v>
      </c>
      <c r="N3281" t="s">
        <v>10905</v>
      </c>
      <c r="Q3281" t="s">
        <v>8992</v>
      </c>
      <c r="R3281" t="b">
        <v>1</v>
      </c>
      <c r="S3281" s="2">
        <v>41827</v>
      </c>
    </row>
    <row r="3282" spans="11:19" x14ac:dyDescent="0.35">
      <c r="K3282" s="7" t="s">
        <v>10900</v>
      </c>
      <c r="L3282" t="s">
        <v>10901</v>
      </c>
      <c r="M3282" t="s">
        <v>10</v>
      </c>
      <c r="N3282" t="s">
        <v>10900</v>
      </c>
      <c r="Q3282" t="s">
        <v>8992</v>
      </c>
      <c r="R3282" t="b">
        <v>1</v>
      </c>
      <c r="S3282" s="2">
        <v>41827</v>
      </c>
    </row>
    <row r="3283" spans="11:19" x14ac:dyDescent="0.35">
      <c r="K3283" s="7" t="s">
        <v>10884</v>
      </c>
      <c r="L3283" t="s">
        <v>10885</v>
      </c>
      <c r="M3283" t="s">
        <v>10</v>
      </c>
      <c r="N3283" t="s">
        <v>10884</v>
      </c>
      <c r="Q3283" t="s">
        <v>8992</v>
      </c>
      <c r="R3283" t="b">
        <v>1</v>
      </c>
      <c r="S3283" s="2">
        <v>41827</v>
      </c>
    </row>
    <row r="3284" spans="11:19" x14ac:dyDescent="0.35">
      <c r="K3284" s="7" t="s">
        <v>10897</v>
      </c>
      <c r="L3284" t="s">
        <v>407</v>
      </c>
      <c r="M3284" t="s">
        <v>10</v>
      </c>
      <c r="N3284" t="s">
        <v>10897</v>
      </c>
      <c r="Q3284" t="s">
        <v>8992</v>
      </c>
      <c r="R3284" t="b">
        <v>1</v>
      </c>
      <c r="S3284" s="2">
        <v>41827</v>
      </c>
    </row>
    <row r="3285" spans="11:19" x14ac:dyDescent="0.35">
      <c r="K3285" s="7" t="s">
        <v>10880</v>
      </c>
      <c r="L3285" t="s">
        <v>10881</v>
      </c>
      <c r="M3285" t="s">
        <v>10</v>
      </c>
      <c r="N3285" t="s">
        <v>10880</v>
      </c>
      <c r="Q3285" t="s">
        <v>8992</v>
      </c>
      <c r="R3285" t="b">
        <v>1</v>
      </c>
      <c r="S3285" s="2">
        <v>41827</v>
      </c>
    </row>
    <row r="3286" spans="11:19" x14ac:dyDescent="0.35">
      <c r="K3286" s="7" t="s">
        <v>10892</v>
      </c>
      <c r="L3286" t="s">
        <v>10893</v>
      </c>
      <c r="M3286" t="s">
        <v>10</v>
      </c>
      <c r="N3286" t="s">
        <v>10892</v>
      </c>
      <c r="Q3286" t="s">
        <v>8992</v>
      </c>
      <c r="R3286" t="b">
        <v>1</v>
      </c>
      <c r="S3286" s="2">
        <v>41827</v>
      </c>
    </row>
    <row r="3287" spans="11:19" x14ac:dyDescent="0.35">
      <c r="K3287" s="7" t="s">
        <v>10894</v>
      </c>
      <c r="L3287" t="s">
        <v>10895</v>
      </c>
      <c r="M3287" t="s">
        <v>10</v>
      </c>
      <c r="N3287" t="s">
        <v>10894</v>
      </c>
      <c r="Q3287" t="s">
        <v>8992</v>
      </c>
      <c r="R3287" t="b">
        <v>1</v>
      </c>
      <c r="S3287" s="2">
        <v>41827</v>
      </c>
    </row>
    <row r="3288" spans="11:19" x14ac:dyDescent="0.35">
      <c r="K3288" s="7" t="s">
        <v>10898</v>
      </c>
      <c r="L3288" t="s">
        <v>10899</v>
      </c>
      <c r="M3288" t="s">
        <v>10</v>
      </c>
      <c r="N3288" t="s">
        <v>10898</v>
      </c>
      <c r="Q3288" t="s">
        <v>8992</v>
      </c>
      <c r="R3288" t="b">
        <v>1</v>
      </c>
      <c r="S3288" s="2">
        <v>41827</v>
      </c>
    </row>
    <row r="3289" spans="11:19" x14ac:dyDescent="0.35">
      <c r="K3289" s="7" t="s">
        <v>11023</v>
      </c>
      <c r="L3289" t="s">
        <v>749</v>
      </c>
      <c r="M3289" t="s">
        <v>10</v>
      </c>
      <c r="N3289" t="s">
        <v>11023</v>
      </c>
      <c r="Q3289" t="s">
        <v>8992</v>
      </c>
      <c r="R3289" t="b">
        <v>1</v>
      </c>
      <c r="S3289" s="2">
        <v>41827</v>
      </c>
    </row>
    <row r="3290" spans="11:19" x14ac:dyDescent="0.35">
      <c r="K3290" s="7" t="s">
        <v>10904</v>
      </c>
      <c r="L3290" t="s">
        <v>409</v>
      </c>
      <c r="M3290" t="s">
        <v>10</v>
      </c>
      <c r="N3290" t="s">
        <v>10904</v>
      </c>
      <c r="Q3290" t="s">
        <v>8992</v>
      </c>
      <c r="R3290" t="b">
        <v>1</v>
      </c>
      <c r="S3290" s="2">
        <v>41827</v>
      </c>
    </row>
    <row r="3291" spans="11:19" x14ac:dyDescent="0.35">
      <c r="K3291" s="7" t="s">
        <v>10762</v>
      </c>
      <c r="L3291" t="s">
        <v>296</v>
      </c>
      <c r="M3291" t="s">
        <v>10</v>
      </c>
      <c r="N3291" t="s">
        <v>10762</v>
      </c>
      <c r="Q3291" t="s">
        <v>8992</v>
      </c>
      <c r="R3291" t="b">
        <v>1</v>
      </c>
      <c r="S3291" s="2">
        <v>41827</v>
      </c>
    </row>
    <row r="3292" spans="11:19" x14ac:dyDescent="0.35">
      <c r="K3292" s="7" t="s">
        <v>10873</v>
      </c>
      <c r="L3292" t="s">
        <v>10874</v>
      </c>
      <c r="M3292" t="s">
        <v>10</v>
      </c>
      <c r="N3292" t="s">
        <v>10873</v>
      </c>
      <c r="Q3292" t="s">
        <v>8992</v>
      </c>
      <c r="R3292" t="b">
        <v>1</v>
      </c>
      <c r="S3292" s="2">
        <v>41827</v>
      </c>
    </row>
    <row r="3293" spans="11:19" x14ac:dyDescent="0.35">
      <c r="K3293" s="7" t="s">
        <v>10872</v>
      </c>
      <c r="L3293" t="s">
        <v>94</v>
      </c>
      <c r="M3293" t="s">
        <v>10</v>
      </c>
      <c r="N3293" t="s">
        <v>10872</v>
      </c>
      <c r="Q3293" t="s">
        <v>8992</v>
      </c>
      <c r="R3293" t="b">
        <v>1</v>
      </c>
      <c r="S3293" s="2">
        <v>41827</v>
      </c>
    </row>
    <row r="3294" spans="11:19" x14ac:dyDescent="0.35">
      <c r="K3294" s="7" t="s">
        <v>10887</v>
      </c>
      <c r="L3294" t="s">
        <v>10888</v>
      </c>
      <c r="M3294" t="s">
        <v>10</v>
      </c>
      <c r="N3294" t="s">
        <v>10887</v>
      </c>
      <c r="Q3294" t="s">
        <v>8992</v>
      </c>
      <c r="R3294" t="b">
        <v>1</v>
      </c>
      <c r="S3294" s="2">
        <v>41827</v>
      </c>
    </row>
    <row r="3295" spans="11:19" x14ac:dyDescent="0.35">
      <c r="K3295" s="7" t="s">
        <v>10875</v>
      </c>
      <c r="L3295" t="s">
        <v>399</v>
      </c>
      <c r="M3295" t="s">
        <v>10</v>
      </c>
      <c r="N3295" t="s">
        <v>10875</v>
      </c>
      <c r="Q3295" t="s">
        <v>8992</v>
      </c>
      <c r="R3295" t="b">
        <v>1</v>
      </c>
      <c r="S3295" s="2">
        <v>41827</v>
      </c>
    </row>
    <row r="3296" spans="11:19" x14ac:dyDescent="0.35">
      <c r="K3296" s="7" t="s">
        <v>10896</v>
      </c>
      <c r="L3296" t="s">
        <v>405</v>
      </c>
      <c r="M3296" t="s">
        <v>10</v>
      </c>
      <c r="N3296" t="s">
        <v>10896</v>
      </c>
      <c r="Q3296" t="s">
        <v>8992</v>
      </c>
      <c r="R3296" t="b">
        <v>1</v>
      </c>
      <c r="S3296" s="2">
        <v>41827</v>
      </c>
    </row>
    <row r="3297" spans="11:19" x14ac:dyDescent="0.35">
      <c r="K3297" s="7" t="s">
        <v>10870</v>
      </c>
      <c r="L3297" t="s">
        <v>10871</v>
      </c>
      <c r="M3297" t="s">
        <v>10</v>
      </c>
      <c r="N3297" t="s">
        <v>10870</v>
      </c>
      <c r="Q3297" t="s">
        <v>8992</v>
      </c>
      <c r="R3297" t="b">
        <v>1</v>
      </c>
      <c r="S3297" s="2">
        <v>41827</v>
      </c>
    </row>
    <row r="3298" spans="11:19" x14ac:dyDescent="0.35">
      <c r="K3298" s="7" t="s">
        <v>10907</v>
      </c>
      <c r="L3298" t="s">
        <v>411</v>
      </c>
      <c r="M3298" t="s">
        <v>10</v>
      </c>
      <c r="N3298" t="s">
        <v>10907</v>
      </c>
      <c r="Q3298" t="s">
        <v>8992</v>
      </c>
      <c r="R3298" t="b">
        <v>1</v>
      </c>
      <c r="S3298" s="2">
        <v>41827</v>
      </c>
    </row>
    <row r="3299" spans="11:19" x14ac:dyDescent="0.35">
      <c r="K3299" s="7" t="s">
        <v>10886</v>
      </c>
      <c r="L3299" t="s">
        <v>401</v>
      </c>
      <c r="M3299" t="s">
        <v>10</v>
      </c>
      <c r="N3299" t="s">
        <v>10886</v>
      </c>
      <c r="Q3299" t="s">
        <v>8992</v>
      </c>
      <c r="R3299" t="b">
        <v>1</v>
      </c>
      <c r="S3299" s="2">
        <v>41827</v>
      </c>
    </row>
    <row r="3300" spans="11:19" x14ac:dyDescent="0.35">
      <c r="K3300" s="7" t="s">
        <v>10908</v>
      </c>
      <c r="L3300" t="s">
        <v>99</v>
      </c>
      <c r="M3300" t="s">
        <v>10</v>
      </c>
      <c r="N3300" t="s">
        <v>10908</v>
      </c>
      <c r="Q3300" t="s">
        <v>8992</v>
      </c>
      <c r="R3300" t="b">
        <v>1</v>
      </c>
      <c r="S3300" s="2">
        <v>41827</v>
      </c>
    </row>
    <row r="3301" spans="11:19" x14ac:dyDescent="0.35">
      <c r="K3301" s="7" t="s">
        <v>10921</v>
      </c>
      <c r="L3301" t="s">
        <v>427</v>
      </c>
      <c r="M3301" t="s">
        <v>10</v>
      </c>
      <c r="N3301" t="s">
        <v>10921</v>
      </c>
      <c r="Q3301" t="s">
        <v>8992</v>
      </c>
      <c r="R3301" t="b">
        <v>1</v>
      </c>
      <c r="S3301" s="2">
        <v>41827</v>
      </c>
    </row>
    <row r="3302" spans="11:19" x14ac:dyDescent="0.35">
      <c r="K3302" s="7" t="s">
        <v>10920</v>
      </c>
      <c r="L3302" t="s">
        <v>425</v>
      </c>
      <c r="M3302" t="s">
        <v>10</v>
      </c>
      <c r="N3302" t="s">
        <v>10920</v>
      </c>
      <c r="Q3302" t="s">
        <v>8992</v>
      </c>
      <c r="R3302" t="b">
        <v>1</v>
      </c>
      <c r="S3302" s="2">
        <v>41827</v>
      </c>
    </row>
    <row r="3303" spans="11:19" x14ac:dyDescent="0.35">
      <c r="K3303" s="7" t="s">
        <v>10916</v>
      </c>
      <c r="L3303" t="s">
        <v>10917</v>
      </c>
      <c r="M3303" t="s">
        <v>10</v>
      </c>
      <c r="N3303" t="s">
        <v>10916</v>
      </c>
      <c r="Q3303" t="s">
        <v>8992</v>
      </c>
      <c r="R3303" t="b">
        <v>1</v>
      </c>
      <c r="S3303" s="2">
        <v>41827</v>
      </c>
    </row>
    <row r="3304" spans="11:19" x14ac:dyDescent="0.35">
      <c r="K3304" s="7" t="s">
        <v>10909</v>
      </c>
      <c r="L3304" t="s">
        <v>103</v>
      </c>
      <c r="M3304" t="s">
        <v>10</v>
      </c>
      <c r="N3304" t="s">
        <v>10909</v>
      </c>
      <c r="Q3304" t="s">
        <v>8992</v>
      </c>
      <c r="R3304" t="b">
        <v>1</v>
      </c>
      <c r="S3304" s="2">
        <v>41827</v>
      </c>
    </row>
    <row r="3305" spans="11:19" x14ac:dyDescent="0.35">
      <c r="K3305" s="7" t="s">
        <v>10923</v>
      </c>
      <c r="L3305" t="s">
        <v>438</v>
      </c>
      <c r="M3305" t="s">
        <v>10</v>
      </c>
      <c r="N3305" t="s">
        <v>10923</v>
      </c>
      <c r="Q3305" t="s">
        <v>8992</v>
      </c>
      <c r="R3305" t="b">
        <v>1</v>
      </c>
      <c r="S3305" s="2">
        <v>41827</v>
      </c>
    </row>
    <row r="3306" spans="11:19" x14ac:dyDescent="0.35">
      <c r="K3306" s="7" t="s">
        <v>10914</v>
      </c>
      <c r="L3306" t="s">
        <v>10915</v>
      </c>
      <c r="M3306" t="s">
        <v>10</v>
      </c>
      <c r="N3306" t="s">
        <v>10914</v>
      </c>
      <c r="Q3306" t="s">
        <v>8992</v>
      </c>
      <c r="R3306" t="b">
        <v>1</v>
      </c>
      <c r="S3306" s="2">
        <v>41827</v>
      </c>
    </row>
    <row r="3307" spans="11:19" x14ac:dyDescent="0.35">
      <c r="K3307" s="7" t="s">
        <v>10910</v>
      </c>
      <c r="L3307" t="s">
        <v>415</v>
      </c>
      <c r="M3307" t="s">
        <v>10</v>
      </c>
      <c r="N3307" t="s">
        <v>10910</v>
      </c>
      <c r="Q3307" t="s">
        <v>8992</v>
      </c>
      <c r="R3307" t="b">
        <v>1</v>
      </c>
      <c r="S3307" s="2">
        <v>41827</v>
      </c>
    </row>
    <row r="3308" spans="11:19" x14ac:dyDescent="0.35">
      <c r="K3308" s="7" t="s">
        <v>10912</v>
      </c>
      <c r="L3308" t="s">
        <v>10913</v>
      </c>
      <c r="M3308" t="s">
        <v>10</v>
      </c>
      <c r="N3308" t="s">
        <v>10912</v>
      </c>
      <c r="Q3308" t="s">
        <v>8992</v>
      </c>
      <c r="R3308" t="b">
        <v>1</v>
      </c>
      <c r="S3308" s="2">
        <v>41827</v>
      </c>
    </row>
    <row r="3309" spans="11:19" x14ac:dyDescent="0.35">
      <c r="K3309" s="7" t="s">
        <v>10922</v>
      </c>
      <c r="L3309" t="s">
        <v>107</v>
      </c>
      <c r="M3309" t="s">
        <v>10</v>
      </c>
      <c r="N3309" t="s">
        <v>10922</v>
      </c>
      <c r="Q3309" t="s">
        <v>8992</v>
      </c>
      <c r="R3309" t="b">
        <v>1</v>
      </c>
      <c r="S3309" s="2">
        <v>41827</v>
      </c>
    </row>
    <row r="3310" spans="11:19" x14ac:dyDescent="0.35">
      <c r="K3310" s="7" t="s">
        <v>10911</v>
      </c>
      <c r="L3310" t="s">
        <v>417</v>
      </c>
      <c r="M3310" t="s">
        <v>10</v>
      </c>
      <c r="N3310" t="s">
        <v>10911</v>
      </c>
      <c r="Q3310" t="s">
        <v>8992</v>
      </c>
      <c r="R3310" t="b">
        <v>1</v>
      </c>
      <c r="S3310" s="2">
        <v>41827</v>
      </c>
    </row>
    <row r="3311" spans="11:19" x14ac:dyDescent="0.35">
      <c r="K3311" s="7" t="s">
        <v>10891</v>
      </c>
      <c r="L3311" t="s">
        <v>403</v>
      </c>
      <c r="M3311" t="s">
        <v>10</v>
      </c>
      <c r="N3311" t="s">
        <v>10891</v>
      </c>
      <c r="Q3311" t="s">
        <v>8992</v>
      </c>
      <c r="R3311" t="b">
        <v>1</v>
      </c>
      <c r="S3311" s="2">
        <v>41827</v>
      </c>
    </row>
    <row r="3312" spans="11:19" x14ac:dyDescent="0.35">
      <c r="K3312" s="7" t="s">
        <v>10918</v>
      </c>
      <c r="L3312" t="s">
        <v>10919</v>
      </c>
      <c r="M3312" t="s">
        <v>10</v>
      </c>
      <c r="N3312" t="s">
        <v>10918</v>
      </c>
      <c r="Q3312" t="s">
        <v>8992</v>
      </c>
      <c r="R3312" t="b">
        <v>1</v>
      </c>
      <c r="S3312" s="2">
        <v>41827</v>
      </c>
    </row>
    <row r="3313" spans="11:22" x14ac:dyDescent="0.35">
      <c r="K3313" s="7" t="s">
        <v>10924</v>
      </c>
      <c r="L3313" t="s">
        <v>455</v>
      </c>
      <c r="M3313" t="s">
        <v>10</v>
      </c>
      <c r="N3313" t="s">
        <v>10924</v>
      </c>
      <c r="Q3313" t="s">
        <v>8992</v>
      </c>
      <c r="R3313" t="b">
        <v>1</v>
      </c>
      <c r="S3313" s="2">
        <v>41827</v>
      </c>
    </row>
    <row r="3314" spans="11:22" x14ac:dyDescent="0.35">
      <c r="K3314" s="7" t="s">
        <v>10933</v>
      </c>
      <c r="L3314" t="s">
        <v>10934</v>
      </c>
      <c r="M3314" t="s">
        <v>10</v>
      </c>
      <c r="N3314" t="s">
        <v>10933</v>
      </c>
      <c r="Q3314" t="s">
        <v>8992</v>
      </c>
      <c r="R3314" t="b">
        <v>1</v>
      </c>
      <c r="S3314" s="2">
        <v>41827</v>
      </c>
    </row>
    <row r="3315" spans="11:22" x14ac:dyDescent="0.35">
      <c r="K3315" s="7" t="s">
        <v>10941</v>
      </c>
      <c r="L3315" t="s">
        <v>493</v>
      </c>
      <c r="M3315" t="s">
        <v>10</v>
      </c>
      <c r="N3315" t="s">
        <v>10941</v>
      </c>
      <c r="Q3315" t="s">
        <v>8992</v>
      </c>
      <c r="R3315" t="b">
        <v>1</v>
      </c>
      <c r="S3315" s="2">
        <v>41827</v>
      </c>
    </row>
    <row r="3316" spans="11:22" x14ac:dyDescent="0.35">
      <c r="K3316" s="7" t="s">
        <v>10939</v>
      </c>
      <c r="L3316" t="s">
        <v>489</v>
      </c>
      <c r="M3316" t="s">
        <v>10</v>
      </c>
      <c r="N3316" t="s">
        <v>10939</v>
      </c>
      <c r="Q3316" t="s">
        <v>8992</v>
      </c>
      <c r="R3316" t="b">
        <v>1</v>
      </c>
      <c r="S3316" s="2">
        <v>41827</v>
      </c>
      <c r="V3316" s="2">
        <v>44392</v>
      </c>
    </row>
    <row r="3317" spans="11:22" x14ac:dyDescent="0.35">
      <c r="K3317" s="7" t="s">
        <v>10925</v>
      </c>
      <c r="L3317" t="s">
        <v>10926</v>
      </c>
      <c r="M3317" t="s">
        <v>10</v>
      </c>
      <c r="N3317" t="s">
        <v>10925</v>
      </c>
      <c r="Q3317" t="s">
        <v>8992</v>
      </c>
      <c r="R3317" t="b">
        <v>1</v>
      </c>
      <c r="S3317" s="2">
        <v>41827</v>
      </c>
    </row>
    <row r="3318" spans="11:22" x14ac:dyDescent="0.35">
      <c r="K3318" s="7" t="s">
        <v>10929</v>
      </c>
      <c r="L3318" t="s">
        <v>10930</v>
      </c>
      <c r="M3318" t="s">
        <v>10</v>
      </c>
      <c r="N3318" t="s">
        <v>10929</v>
      </c>
      <c r="Q3318" t="s">
        <v>8992</v>
      </c>
      <c r="R3318" t="b">
        <v>1</v>
      </c>
      <c r="S3318" s="2">
        <v>41827</v>
      </c>
    </row>
    <row r="3319" spans="11:22" x14ac:dyDescent="0.35">
      <c r="K3319" s="7" t="s">
        <v>10942</v>
      </c>
      <c r="L3319" t="s">
        <v>497</v>
      </c>
      <c r="M3319" t="s">
        <v>10</v>
      </c>
      <c r="N3319" t="s">
        <v>10942</v>
      </c>
      <c r="Q3319" t="s">
        <v>8992</v>
      </c>
      <c r="R3319" t="b">
        <v>1</v>
      </c>
      <c r="S3319" s="2">
        <v>41827</v>
      </c>
    </row>
    <row r="3320" spans="11:22" x14ac:dyDescent="0.35">
      <c r="K3320" s="7" t="s">
        <v>10927</v>
      </c>
      <c r="L3320" t="s">
        <v>474</v>
      </c>
      <c r="M3320" t="s">
        <v>10</v>
      </c>
      <c r="N3320" t="s">
        <v>10927</v>
      </c>
      <c r="Q3320" t="s">
        <v>8992</v>
      </c>
      <c r="R3320" t="b">
        <v>1</v>
      </c>
      <c r="S3320" s="2">
        <v>41827</v>
      </c>
    </row>
    <row r="3321" spans="11:22" x14ac:dyDescent="0.35">
      <c r="K3321" s="7" t="s">
        <v>10931</v>
      </c>
      <c r="L3321" t="s">
        <v>10932</v>
      </c>
      <c r="M3321" t="s">
        <v>10</v>
      </c>
      <c r="N3321" t="s">
        <v>10931</v>
      </c>
      <c r="Q3321" t="s">
        <v>8992</v>
      </c>
      <c r="R3321" t="b">
        <v>1</v>
      </c>
      <c r="S3321" s="2">
        <v>41827</v>
      </c>
    </row>
    <row r="3322" spans="11:22" x14ac:dyDescent="0.35">
      <c r="K3322" s="7" t="s">
        <v>10937</v>
      </c>
      <c r="L3322" t="s">
        <v>483</v>
      </c>
      <c r="M3322" t="s">
        <v>10</v>
      </c>
      <c r="N3322" t="s">
        <v>10937</v>
      </c>
      <c r="Q3322" t="s">
        <v>8992</v>
      </c>
      <c r="R3322" t="b">
        <v>1</v>
      </c>
      <c r="S3322" s="2">
        <v>41827</v>
      </c>
    </row>
    <row r="3323" spans="11:22" x14ac:dyDescent="0.35">
      <c r="K3323" s="7" t="s">
        <v>10935</v>
      </c>
      <c r="L3323" t="s">
        <v>479</v>
      </c>
      <c r="M3323" t="s">
        <v>10</v>
      </c>
      <c r="N3323" t="s">
        <v>10935</v>
      </c>
      <c r="Q3323" t="s">
        <v>8992</v>
      </c>
      <c r="R3323" t="b">
        <v>1</v>
      </c>
      <c r="S3323" s="2">
        <v>41827</v>
      </c>
    </row>
    <row r="3324" spans="11:22" x14ac:dyDescent="0.35">
      <c r="K3324" s="7" t="s">
        <v>10940</v>
      </c>
      <c r="L3324" t="s">
        <v>491</v>
      </c>
      <c r="M3324" t="s">
        <v>10</v>
      </c>
      <c r="N3324" t="s">
        <v>10940</v>
      </c>
      <c r="Q3324" t="s">
        <v>8992</v>
      </c>
      <c r="R3324" t="b">
        <v>1</v>
      </c>
      <c r="S3324" s="2">
        <v>41827</v>
      </c>
    </row>
    <row r="3325" spans="11:22" x14ac:dyDescent="0.35">
      <c r="K3325" s="7" t="s">
        <v>10938</v>
      </c>
      <c r="L3325" t="s">
        <v>487</v>
      </c>
      <c r="M3325" t="s">
        <v>10</v>
      </c>
      <c r="N3325" t="s">
        <v>10938</v>
      </c>
      <c r="Q3325" t="s">
        <v>8992</v>
      </c>
      <c r="R3325" t="b">
        <v>1</v>
      </c>
      <c r="S3325" s="2">
        <v>41827</v>
      </c>
    </row>
    <row r="3326" spans="11:22" x14ac:dyDescent="0.35">
      <c r="K3326" s="7" t="s">
        <v>10943</v>
      </c>
      <c r="L3326" t="s">
        <v>10944</v>
      </c>
      <c r="M3326" t="s">
        <v>10</v>
      </c>
      <c r="N3326" t="s">
        <v>10943</v>
      </c>
      <c r="Q3326" t="s">
        <v>8992</v>
      </c>
      <c r="R3326" t="b">
        <v>1</v>
      </c>
      <c r="S3326" s="2">
        <v>41827</v>
      </c>
    </row>
    <row r="3327" spans="11:22" x14ac:dyDescent="0.35">
      <c r="K3327" s="7" t="s">
        <v>10945</v>
      </c>
      <c r="L3327" t="s">
        <v>516</v>
      </c>
      <c r="M3327" t="s">
        <v>10</v>
      </c>
      <c r="N3327" t="s">
        <v>10945</v>
      </c>
      <c r="Q3327" t="s">
        <v>8992</v>
      </c>
      <c r="R3327" t="b">
        <v>1</v>
      </c>
      <c r="S3327" s="2">
        <v>41827</v>
      </c>
    </row>
    <row r="3328" spans="11:22" x14ac:dyDescent="0.35">
      <c r="K3328" s="7" t="s">
        <v>10946</v>
      </c>
      <c r="L3328" t="s">
        <v>528</v>
      </c>
      <c r="M3328" t="s">
        <v>10</v>
      </c>
      <c r="N3328" t="s">
        <v>10946</v>
      </c>
      <c r="Q3328" t="s">
        <v>8992</v>
      </c>
      <c r="R3328" t="b">
        <v>1</v>
      </c>
      <c r="S3328" s="2">
        <v>41827</v>
      </c>
    </row>
    <row r="3329" spans="11:19" x14ac:dyDescent="0.35">
      <c r="K3329" s="7" t="s">
        <v>10948</v>
      </c>
      <c r="L3329" t="s">
        <v>10949</v>
      </c>
      <c r="M3329" t="s">
        <v>10</v>
      </c>
      <c r="N3329" t="s">
        <v>10948</v>
      </c>
      <c r="Q3329" t="s">
        <v>8992</v>
      </c>
      <c r="R3329" t="b">
        <v>1</v>
      </c>
      <c r="S3329" s="2">
        <v>41827</v>
      </c>
    </row>
    <row r="3330" spans="11:19" x14ac:dyDescent="0.35">
      <c r="K3330" s="7" t="s">
        <v>10950</v>
      </c>
      <c r="L3330" t="s">
        <v>10951</v>
      </c>
      <c r="M3330" t="s">
        <v>10</v>
      </c>
      <c r="N3330" t="s">
        <v>10950</v>
      </c>
      <c r="Q3330" t="s">
        <v>8992</v>
      </c>
      <c r="R3330" t="b">
        <v>1</v>
      </c>
      <c r="S3330" s="2">
        <v>41827</v>
      </c>
    </row>
    <row r="3331" spans="11:19" x14ac:dyDescent="0.35">
      <c r="K3331" s="7" t="s">
        <v>10698</v>
      </c>
      <c r="L3331" t="s">
        <v>192</v>
      </c>
      <c r="M3331" t="s">
        <v>10</v>
      </c>
      <c r="N3331" t="s">
        <v>10698</v>
      </c>
      <c r="Q3331" t="s">
        <v>8992</v>
      </c>
      <c r="R3331" t="b">
        <v>1</v>
      </c>
      <c r="S3331" s="2">
        <v>41827</v>
      </c>
    </row>
    <row r="3332" spans="11:19" x14ac:dyDescent="0.35">
      <c r="K3332" s="7" t="s">
        <v>10959</v>
      </c>
      <c r="L3332" t="s">
        <v>553</v>
      </c>
      <c r="M3332" t="s">
        <v>10</v>
      </c>
      <c r="N3332" t="s">
        <v>10959</v>
      </c>
      <c r="Q3332" t="s">
        <v>8992</v>
      </c>
      <c r="R3332" t="b">
        <v>1</v>
      </c>
      <c r="S3332" s="2">
        <v>41827</v>
      </c>
    </row>
    <row r="3333" spans="11:19" x14ac:dyDescent="0.35">
      <c r="K3333" s="7" t="s">
        <v>10845</v>
      </c>
      <c r="L3333" t="s">
        <v>10846</v>
      </c>
      <c r="M3333" t="s">
        <v>10</v>
      </c>
      <c r="N3333" t="s">
        <v>10845</v>
      </c>
      <c r="Q3333" t="s">
        <v>8992</v>
      </c>
      <c r="R3333" t="b">
        <v>1</v>
      </c>
      <c r="S3333" s="2">
        <v>41827</v>
      </c>
    </row>
    <row r="3334" spans="11:19" x14ac:dyDescent="0.35">
      <c r="K3334" s="7" t="s">
        <v>10859</v>
      </c>
      <c r="L3334" t="s">
        <v>361</v>
      </c>
      <c r="M3334" t="s">
        <v>10</v>
      </c>
      <c r="N3334" t="s">
        <v>10859</v>
      </c>
      <c r="Q3334" t="s">
        <v>8992</v>
      </c>
      <c r="R3334" t="b">
        <v>1</v>
      </c>
      <c r="S3334" s="2">
        <v>41827</v>
      </c>
    </row>
    <row r="3335" spans="11:19" x14ac:dyDescent="0.35">
      <c r="K3335" s="7" t="s">
        <v>10876</v>
      </c>
      <c r="L3335" t="s">
        <v>10877</v>
      </c>
      <c r="M3335" t="s">
        <v>10</v>
      </c>
      <c r="N3335" t="s">
        <v>10876</v>
      </c>
      <c r="Q3335" t="s">
        <v>8992</v>
      </c>
      <c r="R3335" t="b">
        <v>1</v>
      </c>
      <c r="S3335" s="2">
        <v>41827</v>
      </c>
    </row>
    <row r="3336" spans="11:19" x14ac:dyDescent="0.35">
      <c r="K3336" s="7" t="s">
        <v>10936</v>
      </c>
      <c r="L3336" t="s">
        <v>481</v>
      </c>
      <c r="M3336" t="s">
        <v>10</v>
      </c>
      <c r="N3336" t="s">
        <v>10936</v>
      </c>
      <c r="Q3336" t="s">
        <v>8992</v>
      </c>
      <c r="R3336" t="b">
        <v>1</v>
      </c>
      <c r="S3336" s="2">
        <v>41827</v>
      </c>
    </row>
    <row r="3337" spans="11:19" x14ac:dyDescent="0.35">
      <c r="K3337" s="7" t="s">
        <v>11008</v>
      </c>
      <c r="L3337" t="s">
        <v>640</v>
      </c>
      <c r="M3337" t="s">
        <v>10</v>
      </c>
      <c r="N3337" t="s">
        <v>11008</v>
      </c>
      <c r="Q3337" t="s">
        <v>8992</v>
      </c>
      <c r="R3337" t="b">
        <v>1</v>
      </c>
      <c r="S3337" s="2">
        <v>41827</v>
      </c>
    </row>
    <row r="3338" spans="11:19" x14ac:dyDescent="0.35">
      <c r="K3338" s="7" t="s">
        <v>11018</v>
      </c>
      <c r="L3338" t="s">
        <v>11019</v>
      </c>
      <c r="M3338" t="s">
        <v>10</v>
      </c>
      <c r="N3338" t="s">
        <v>11018</v>
      </c>
      <c r="Q3338" t="s">
        <v>8992</v>
      </c>
      <c r="R3338" t="b">
        <v>1</v>
      </c>
      <c r="S3338" s="2">
        <v>41827</v>
      </c>
    </row>
    <row r="3339" spans="11:19" x14ac:dyDescent="0.35">
      <c r="K3339" s="7" t="s">
        <v>10967</v>
      </c>
      <c r="L3339" t="s">
        <v>557</v>
      </c>
      <c r="M3339" t="s">
        <v>10</v>
      </c>
      <c r="N3339" t="s">
        <v>10967</v>
      </c>
      <c r="Q3339" t="s">
        <v>8992</v>
      </c>
      <c r="R3339" t="b">
        <v>1</v>
      </c>
      <c r="S3339" s="2">
        <v>41827</v>
      </c>
    </row>
    <row r="3340" spans="11:19" x14ac:dyDescent="0.35">
      <c r="K3340" s="7" t="s">
        <v>10974</v>
      </c>
      <c r="L3340" t="s">
        <v>565</v>
      </c>
      <c r="M3340" t="s">
        <v>10</v>
      </c>
      <c r="N3340" t="s">
        <v>10974</v>
      </c>
      <c r="Q3340" t="s">
        <v>8992</v>
      </c>
      <c r="R3340" t="b">
        <v>1</v>
      </c>
      <c r="S3340" s="2">
        <v>41827</v>
      </c>
    </row>
    <row r="3341" spans="11:19" x14ac:dyDescent="0.35">
      <c r="K3341" s="7" t="s">
        <v>10952</v>
      </c>
      <c r="L3341" t="s">
        <v>544</v>
      </c>
      <c r="M3341" t="s">
        <v>10</v>
      </c>
      <c r="N3341" t="s">
        <v>10952</v>
      </c>
      <c r="Q3341" t="s">
        <v>8992</v>
      </c>
      <c r="R3341" t="b">
        <v>1</v>
      </c>
      <c r="S3341" s="2">
        <v>41827</v>
      </c>
    </row>
    <row r="3342" spans="11:19" x14ac:dyDescent="0.35">
      <c r="K3342" s="7" t="s">
        <v>10968</v>
      </c>
      <c r="L3342" t="s">
        <v>559</v>
      </c>
      <c r="M3342" t="s">
        <v>10</v>
      </c>
      <c r="N3342" t="s">
        <v>10968</v>
      </c>
      <c r="Q3342" t="s">
        <v>8992</v>
      </c>
      <c r="R3342" t="b">
        <v>1</v>
      </c>
      <c r="S3342" s="2">
        <v>41827</v>
      </c>
    </row>
    <row r="3343" spans="11:19" x14ac:dyDescent="0.35">
      <c r="K3343" s="7" t="s">
        <v>10947</v>
      </c>
      <c r="L3343" t="s">
        <v>534</v>
      </c>
      <c r="M3343" t="s">
        <v>10</v>
      </c>
      <c r="N3343" t="s">
        <v>10947</v>
      </c>
      <c r="Q3343" t="s">
        <v>8992</v>
      </c>
      <c r="R3343" t="b">
        <v>1</v>
      </c>
      <c r="S3343" s="2">
        <v>41827</v>
      </c>
    </row>
    <row r="3344" spans="11:19" x14ac:dyDescent="0.35">
      <c r="K3344" s="7" t="s">
        <v>10954</v>
      </c>
      <c r="L3344" t="s">
        <v>122</v>
      </c>
      <c r="M3344" t="s">
        <v>10</v>
      </c>
      <c r="N3344" t="s">
        <v>10954</v>
      </c>
      <c r="Q3344" t="s">
        <v>8992</v>
      </c>
      <c r="R3344" t="b">
        <v>1</v>
      </c>
      <c r="S3344" s="2">
        <v>41827</v>
      </c>
    </row>
    <row r="3345" spans="11:22" x14ac:dyDescent="0.35">
      <c r="K3345" s="7" t="s">
        <v>10965</v>
      </c>
      <c r="L3345" t="s">
        <v>10966</v>
      </c>
      <c r="M3345" t="s">
        <v>10</v>
      </c>
      <c r="N3345" t="s">
        <v>10965</v>
      </c>
      <c r="Q3345" t="s">
        <v>8992</v>
      </c>
      <c r="R3345" t="b">
        <v>1</v>
      </c>
      <c r="S3345" s="2">
        <v>41827</v>
      </c>
    </row>
    <row r="3346" spans="11:22" x14ac:dyDescent="0.35">
      <c r="K3346" s="7" t="s">
        <v>10957</v>
      </c>
      <c r="L3346" t="s">
        <v>10958</v>
      </c>
      <c r="M3346" t="s">
        <v>10</v>
      </c>
      <c r="N3346" t="s">
        <v>10957</v>
      </c>
      <c r="Q3346" t="s">
        <v>8992</v>
      </c>
      <c r="R3346" t="b">
        <v>1</v>
      </c>
      <c r="S3346" s="2">
        <v>41827</v>
      </c>
    </row>
    <row r="3347" spans="11:22" x14ac:dyDescent="0.35">
      <c r="K3347" s="7" t="s">
        <v>10976</v>
      </c>
      <c r="L3347" t="s">
        <v>573</v>
      </c>
      <c r="M3347" t="s">
        <v>10</v>
      </c>
      <c r="N3347" t="s">
        <v>10976</v>
      </c>
      <c r="Q3347" t="s">
        <v>8992</v>
      </c>
      <c r="R3347" t="b">
        <v>1</v>
      </c>
      <c r="S3347" s="2">
        <v>41827</v>
      </c>
    </row>
    <row r="3348" spans="11:22" x14ac:dyDescent="0.35">
      <c r="K3348" s="7" t="s">
        <v>10963</v>
      </c>
      <c r="L3348" t="s">
        <v>10964</v>
      </c>
      <c r="M3348" t="s">
        <v>10</v>
      </c>
      <c r="N3348" t="s">
        <v>10963</v>
      </c>
      <c r="Q3348" t="s">
        <v>8992</v>
      </c>
      <c r="R3348" t="b">
        <v>1</v>
      </c>
      <c r="S3348" s="2">
        <v>41827</v>
      </c>
    </row>
    <row r="3349" spans="11:22" x14ac:dyDescent="0.35">
      <c r="K3349" s="7" t="s">
        <v>10960</v>
      </c>
      <c r="L3349" t="s">
        <v>555</v>
      </c>
      <c r="M3349" t="s">
        <v>10</v>
      </c>
      <c r="N3349" t="s">
        <v>10960</v>
      </c>
      <c r="Q3349" t="s">
        <v>8992</v>
      </c>
      <c r="R3349" t="b">
        <v>1</v>
      </c>
      <c r="S3349" s="2">
        <v>41827</v>
      </c>
    </row>
    <row r="3350" spans="11:22" x14ac:dyDescent="0.35">
      <c r="K3350" s="7" t="s">
        <v>10953</v>
      </c>
      <c r="L3350" t="s">
        <v>546</v>
      </c>
      <c r="M3350" t="s">
        <v>10</v>
      </c>
      <c r="N3350" t="s">
        <v>10953</v>
      </c>
      <c r="Q3350" t="s">
        <v>8992</v>
      </c>
      <c r="R3350" t="b">
        <v>1</v>
      </c>
      <c r="S3350" s="2">
        <v>41827</v>
      </c>
    </row>
    <row r="3351" spans="11:22" x14ac:dyDescent="0.35">
      <c r="K3351" s="7" t="s">
        <v>10969</v>
      </c>
      <c r="L3351" t="s">
        <v>561</v>
      </c>
      <c r="M3351" t="s">
        <v>10</v>
      </c>
      <c r="N3351" t="s">
        <v>10969</v>
      </c>
      <c r="Q3351" t="s">
        <v>8992</v>
      </c>
      <c r="R3351" t="b">
        <v>1</v>
      </c>
      <c r="S3351" s="2">
        <v>41827</v>
      </c>
    </row>
    <row r="3352" spans="11:22" x14ac:dyDescent="0.35">
      <c r="K3352" s="7" t="s">
        <v>11024</v>
      </c>
      <c r="L3352" t="s">
        <v>763</v>
      </c>
      <c r="M3352" t="s">
        <v>10</v>
      </c>
      <c r="N3352" t="s">
        <v>11024</v>
      </c>
      <c r="Q3352" t="s">
        <v>8992</v>
      </c>
      <c r="R3352" t="b">
        <v>1</v>
      </c>
      <c r="S3352" s="2">
        <v>41827</v>
      </c>
    </row>
    <row r="3353" spans="11:22" x14ac:dyDescent="0.35">
      <c r="K3353" s="7" t="s">
        <v>10792</v>
      </c>
      <c r="L3353" t="s">
        <v>10793</v>
      </c>
      <c r="M3353" t="s">
        <v>10</v>
      </c>
      <c r="N3353" t="s">
        <v>10792</v>
      </c>
      <c r="Q3353" t="s">
        <v>8992</v>
      </c>
      <c r="R3353" t="b">
        <v>1</v>
      </c>
      <c r="S3353" s="2">
        <v>41827</v>
      </c>
    </row>
    <row r="3354" spans="11:22" x14ac:dyDescent="0.35">
      <c r="K3354" s="7" t="s">
        <v>10972</v>
      </c>
      <c r="L3354" t="s">
        <v>10973</v>
      </c>
      <c r="M3354" t="s">
        <v>10</v>
      </c>
      <c r="N3354" t="s">
        <v>10972</v>
      </c>
      <c r="Q3354" t="s">
        <v>8992</v>
      </c>
      <c r="R3354" t="b">
        <v>1</v>
      </c>
      <c r="S3354" s="2">
        <v>41827</v>
      </c>
    </row>
    <row r="3355" spans="11:22" x14ac:dyDescent="0.35">
      <c r="K3355" s="7" t="s">
        <v>10754</v>
      </c>
      <c r="L3355" t="s">
        <v>278</v>
      </c>
      <c r="M3355" t="s">
        <v>10</v>
      </c>
      <c r="N3355" t="s">
        <v>10754</v>
      </c>
      <c r="Q3355" t="s">
        <v>8992</v>
      </c>
      <c r="R3355" t="b">
        <v>1</v>
      </c>
      <c r="S3355" s="2">
        <v>41827</v>
      </c>
    </row>
    <row r="3356" spans="11:22" x14ac:dyDescent="0.35">
      <c r="K3356" s="7" t="s">
        <v>10861</v>
      </c>
      <c r="L3356" t="s">
        <v>10862</v>
      </c>
      <c r="M3356" t="s">
        <v>10</v>
      </c>
      <c r="N3356" t="s">
        <v>10861</v>
      </c>
      <c r="Q3356" t="s">
        <v>8992</v>
      </c>
      <c r="R3356" t="b">
        <v>1</v>
      </c>
      <c r="S3356" s="2">
        <v>41827</v>
      </c>
    </row>
    <row r="3357" spans="11:22" x14ac:dyDescent="0.35">
      <c r="K3357" s="7" t="s">
        <v>10955</v>
      </c>
      <c r="L3357" t="s">
        <v>549</v>
      </c>
      <c r="M3357" t="s">
        <v>10</v>
      </c>
      <c r="N3357" t="s">
        <v>10955</v>
      </c>
      <c r="Q3357" t="s">
        <v>8992</v>
      </c>
      <c r="R3357" t="b">
        <v>1</v>
      </c>
      <c r="S3357" s="2">
        <v>41827</v>
      </c>
    </row>
    <row r="3358" spans="11:22" x14ac:dyDescent="0.35">
      <c r="K3358" s="7" t="s">
        <v>10970</v>
      </c>
      <c r="L3358" t="s">
        <v>10971</v>
      </c>
      <c r="M3358" t="s">
        <v>10</v>
      </c>
      <c r="N3358" t="s">
        <v>10970</v>
      </c>
      <c r="Q3358" t="s">
        <v>8992</v>
      </c>
      <c r="R3358" t="b">
        <v>1</v>
      </c>
      <c r="S3358" s="2">
        <v>41827</v>
      </c>
    </row>
    <row r="3359" spans="11:22" x14ac:dyDescent="0.35">
      <c r="K3359" s="7" t="s">
        <v>10961</v>
      </c>
      <c r="L3359" t="s">
        <v>10962</v>
      </c>
      <c r="M3359" t="s">
        <v>10</v>
      </c>
      <c r="N3359" t="s">
        <v>10961</v>
      </c>
      <c r="Q3359" t="s">
        <v>8992</v>
      </c>
      <c r="R3359" t="b">
        <v>1</v>
      </c>
      <c r="S3359" s="2">
        <v>41827</v>
      </c>
    </row>
    <row r="3360" spans="11:22" x14ac:dyDescent="0.35">
      <c r="K3360" s="7" t="s">
        <v>10978</v>
      </c>
      <c r="L3360" t="s">
        <v>577</v>
      </c>
      <c r="M3360" t="s">
        <v>10</v>
      </c>
      <c r="N3360" t="s">
        <v>10978</v>
      </c>
      <c r="Q3360" t="s">
        <v>8992</v>
      </c>
      <c r="R3360" t="b">
        <v>1</v>
      </c>
      <c r="S3360" s="2">
        <v>41827</v>
      </c>
      <c r="V3360" s="2">
        <v>44392</v>
      </c>
    </row>
    <row r="3361" spans="11:19" x14ac:dyDescent="0.35">
      <c r="K3361" s="7" t="s">
        <v>10956</v>
      </c>
      <c r="L3361" t="s">
        <v>124</v>
      </c>
      <c r="M3361" t="s">
        <v>10</v>
      </c>
      <c r="N3361" t="s">
        <v>10956</v>
      </c>
      <c r="Q3361" t="s">
        <v>8992</v>
      </c>
      <c r="R3361" t="b">
        <v>1</v>
      </c>
      <c r="S3361" s="2">
        <v>41827</v>
      </c>
    </row>
    <row r="3362" spans="11:19" x14ac:dyDescent="0.35">
      <c r="K3362" s="7" t="s">
        <v>10724</v>
      </c>
      <c r="L3362" t="s">
        <v>206</v>
      </c>
      <c r="M3362" t="s">
        <v>10</v>
      </c>
      <c r="N3362" t="s">
        <v>10724</v>
      </c>
      <c r="Q3362" t="s">
        <v>8992</v>
      </c>
      <c r="R3362" t="b">
        <v>1</v>
      </c>
      <c r="S3362" s="2">
        <v>41827</v>
      </c>
    </row>
    <row r="3363" spans="11:19" x14ac:dyDescent="0.35">
      <c r="K3363" s="7" t="s">
        <v>10977</v>
      </c>
      <c r="L3363" t="s">
        <v>575</v>
      </c>
      <c r="M3363" t="s">
        <v>10</v>
      </c>
      <c r="N3363" t="s">
        <v>10977</v>
      </c>
      <c r="Q3363" t="s">
        <v>8992</v>
      </c>
      <c r="R3363" t="b">
        <v>1</v>
      </c>
      <c r="S3363" s="2">
        <v>41827</v>
      </c>
    </row>
    <row r="3364" spans="11:19" x14ac:dyDescent="0.35">
      <c r="K3364" s="7" t="s">
        <v>10995</v>
      </c>
      <c r="L3364" t="s">
        <v>606</v>
      </c>
      <c r="M3364" t="s">
        <v>10</v>
      </c>
      <c r="N3364" t="s">
        <v>10995</v>
      </c>
      <c r="Q3364" t="s">
        <v>8992</v>
      </c>
      <c r="R3364" t="b">
        <v>1</v>
      </c>
      <c r="S3364" s="2">
        <v>41827</v>
      </c>
    </row>
    <row r="3365" spans="11:19" x14ac:dyDescent="0.35">
      <c r="K3365" s="7" t="s">
        <v>10984</v>
      </c>
      <c r="L3365" t="s">
        <v>10985</v>
      </c>
      <c r="M3365" t="s">
        <v>10</v>
      </c>
      <c r="N3365" t="s">
        <v>10984</v>
      </c>
      <c r="Q3365" t="s">
        <v>8992</v>
      </c>
      <c r="R3365" t="b">
        <v>1</v>
      </c>
      <c r="S3365" s="2">
        <v>41827</v>
      </c>
    </row>
    <row r="3366" spans="11:19" x14ac:dyDescent="0.35">
      <c r="K3366" s="7" t="s">
        <v>10996</v>
      </c>
      <c r="L3366" t="s">
        <v>610</v>
      </c>
      <c r="M3366" t="s">
        <v>10</v>
      </c>
      <c r="N3366" t="s">
        <v>10996</v>
      </c>
      <c r="Q3366" t="s">
        <v>8992</v>
      </c>
      <c r="R3366" t="b">
        <v>1</v>
      </c>
      <c r="S3366" s="2">
        <v>41827</v>
      </c>
    </row>
    <row r="3367" spans="11:19" x14ac:dyDescent="0.35">
      <c r="K3367" s="7" t="s">
        <v>10983</v>
      </c>
      <c r="L3367" t="s">
        <v>590</v>
      </c>
      <c r="M3367" t="s">
        <v>10</v>
      </c>
      <c r="N3367" t="s">
        <v>10983</v>
      </c>
      <c r="Q3367" t="s">
        <v>8992</v>
      </c>
      <c r="R3367" t="b">
        <v>1</v>
      </c>
      <c r="S3367" s="2">
        <v>41827</v>
      </c>
    </row>
    <row r="3368" spans="11:19" x14ac:dyDescent="0.35">
      <c r="K3368" s="7" t="s">
        <v>10987</v>
      </c>
      <c r="L3368" t="s">
        <v>134</v>
      </c>
      <c r="M3368" t="s">
        <v>10</v>
      </c>
      <c r="N3368" t="s">
        <v>10987</v>
      </c>
      <c r="Q3368" t="s">
        <v>8992</v>
      </c>
      <c r="R3368" t="b">
        <v>1</v>
      </c>
      <c r="S3368" s="2">
        <v>41827</v>
      </c>
    </row>
    <row r="3369" spans="11:19" x14ac:dyDescent="0.35">
      <c r="K3369" s="7" t="s">
        <v>10982</v>
      </c>
      <c r="L3369" t="s">
        <v>588</v>
      </c>
      <c r="M3369" t="s">
        <v>10</v>
      </c>
      <c r="N3369" t="s">
        <v>10982</v>
      </c>
      <c r="Q3369" t="s">
        <v>8992</v>
      </c>
      <c r="R3369" t="b">
        <v>1</v>
      </c>
      <c r="S3369" s="2">
        <v>41827</v>
      </c>
    </row>
    <row r="3370" spans="11:19" x14ac:dyDescent="0.35">
      <c r="K3370" s="7" t="s">
        <v>10986</v>
      </c>
      <c r="L3370" t="s">
        <v>591</v>
      </c>
      <c r="M3370" t="s">
        <v>10</v>
      </c>
      <c r="N3370" t="s">
        <v>10986</v>
      </c>
      <c r="Q3370" t="s">
        <v>8992</v>
      </c>
      <c r="R3370" t="b">
        <v>1</v>
      </c>
      <c r="S3370" s="2">
        <v>41827</v>
      </c>
    </row>
    <row r="3371" spans="11:19" x14ac:dyDescent="0.35">
      <c r="K3371" s="7" t="s">
        <v>10991</v>
      </c>
      <c r="L3371" t="s">
        <v>595</v>
      </c>
      <c r="M3371" t="s">
        <v>10</v>
      </c>
      <c r="N3371" t="s">
        <v>10991</v>
      </c>
      <c r="Q3371" t="s">
        <v>8992</v>
      </c>
      <c r="R3371" t="b">
        <v>1</v>
      </c>
      <c r="S3371" s="2">
        <v>41827</v>
      </c>
    </row>
    <row r="3372" spans="11:19" x14ac:dyDescent="0.35">
      <c r="K3372" s="7" t="s">
        <v>10993</v>
      </c>
      <c r="L3372" t="s">
        <v>600</v>
      </c>
      <c r="M3372" t="s">
        <v>10</v>
      </c>
      <c r="N3372" t="s">
        <v>10993</v>
      </c>
      <c r="Q3372" t="s">
        <v>8992</v>
      </c>
      <c r="R3372" t="b">
        <v>1</v>
      </c>
      <c r="S3372" s="2">
        <v>41827</v>
      </c>
    </row>
    <row r="3373" spans="11:19" x14ac:dyDescent="0.35">
      <c r="K3373" s="7" t="s">
        <v>10989</v>
      </c>
      <c r="L3373" t="s">
        <v>10990</v>
      </c>
      <c r="M3373" t="s">
        <v>10</v>
      </c>
      <c r="N3373" t="s">
        <v>10989</v>
      </c>
      <c r="Q3373" t="s">
        <v>8992</v>
      </c>
      <c r="R3373" t="b">
        <v>1</v>
      </c>
      <c r="S3373" s="2">
        <v>41827</v>
      </c>
    </row>
    <row r="3374" spans="11:19" x14ac:dyDescent="0.35">
      <c r="K3374" s="7" t="s">
        <v>10992</v>
      </c>
      <c r="L3374" t="s">
        <v>138</v>
      </c>
      <c r="M3374" t="s">
        <v>10</v>
      </c>
      <c r="N3374" t="s">
        <v>10992</v>
      </c>
      <c r="Q3374" t="s">
        <v>8992</v>
      </c>
      <c r="R3374" t="b">
        <v>1</v>
      </c>
      <c r="S3374" s="2">
        <v>41827</v>
      </c>
    </row>
    <row r="3375" spans="11:19" x14ac:dyDescent="0.35">
      <c r="K3375" s="7" t="s">
        <v>10988</v>
      </c>
      <c r="L3375" t="s">
        <v>593</v>
      </c>
      <c r="M3375" t="s">
        <v>10</v>
      </c>
      <c r="N3375" t="s">
        <v>10988</v>
      </c>
      <c r="Q3375" t="s">
        <v>8992</v>
      </c>
      <c r="R3375" t="b">
        <v>1</v>
      </c>
      <c r="S3375" s="2">
        <v>41827</v>
      </c>
    </row>
    <row r="3376" spans="11:19" x14ac:dyDescent="0.35">
      <c r="K3376" s="7" t="s">
        <v>10979</v>
      </c>
      <c r="L3376" t="s">
        <v>582</v>
      </c>
      <c r="M3376" t="s">
        <v>10</v>
      </c>
      <c r="N3376" t="s">
        <v>10979</v>
      </c>
      <c r="Q3376" t="s">
        <v>8992</v>
      </c>
      <c r="R3376" t="b">
        <v>1</v>
      </c>
      <c r="S3376" s="2">
        <v>41827</v>
      </c>
    </row>
    <row r="3377" spans="11:19" x14ac:dyDescent="0.35">
      <c r="K3377" s="7" t="s">
        <v>10994</v>
      </c>
      <c r="L3377" t="s">
        <v>604</v>
      </c>
      <c r="M3377" t="s">
        <v>10</v>
      </c>
      <c r="N3377" t="s">
        <v>10994</v>
      </c>
      <c r="Q3377" t="s">
        <v>8992</v>
      </c>
      <c r="R3377" t="b">
        <v>1</v>
      </c>
      <c r="S3377" s="2">
        <v>41827</v>
      </c>
    </row>
    <row r="3378" spans="11:19" x14ac:dyDescent="0.35">
      <c r="K3378" s="7" t="s">
        <v>10998</v>
      </c>
      <c r="L3378" t="s">
        <v>622</v>
      </c>
      <c r="M3378" t="s">
        <v>10</v>
      </c>
      <c r="N3378" t="s">
        <v>10998</v>
      </c>
      <c r="Q3378" t="s">
        <v>8992</v>
      </c>
      <c r="R3378" t="b">
        <v>1</v>
      </c>
      <c r="S3378" s="2">
        <v>41827</v>
      </c>
    </row>
    <row r="3379" spans="11:19" x14ac:dyDescent="0.35">
      <c r="K3379" s="7" t="s">
        <v>10997</v>
      </c>
      <c r="L3379" t="s">
        <v>612</v>
      </c>
      <c r="M3379" t="s">
        <v>10</v>
      </c>
      <c r="N3379" t="s">
        <v>10997</v>
      </c>
      <c r="Q3379" t="s">
        <v>8992</v>
      </c>
      <c r="R3379" t="b">
        <v>1</v>
      </c>
      <c r="S3379" s="2">
        <v>41827</v>
      </c>
    </row>
    <row r="3380" spans="11:19" x14ac:dyDescent="0.35">
      <c r="K3380" s="7" t="s">
        <v>10665</v>
      </c>
      <c r="L3380" t="s">
        <v>160</v>
      </c>
      <c r="M3380" t="s">
        <v>10</v>
      </c>
      <c r="N3380" t="s">
        <v>10665</v>
      </c>
      <c r="Q3380" t="s">
        <v>8992</v>
      </c>
      <c r="R3380" t="b">
        <v>1</v>
      </c>
      <c r="S3380" s="2">
        <v>41827</v>
      </c>
    </row>
    <row r="3381" spans="11:19" x14ac:dyDescent="0.35">
      <c r="K3381" s="7" t="s">
        <v>10767</v>
      </c>
      <c r="L3381" t="s">
        <v>10768</v>
      </c>
      <c r="M3381" t="s">
        <v>10</v>
      </c>
      <c r="N3381" t="s">
        <v>10767</v>
      </c>
      <c r="Q3381" t="s">
        <v>8992</v>
      </c>
      <c r="R3381" t="b">
        <v>1</v>
      </c>
      <c r="S3381" s="2">
        <v>41827</v>
      </c>
    </row>
    <row r="3382" spans="11:19" x14ac:dyDescent="0.35">
      <c r="K3382" s="7" t="s">
        <v>11001</v>
      </c>
      <c r="L3382" t="s">
        <v>630</v>
      </c>
      <c r="M3382" t="s">
        <v>10</v>
      </c>
      <c r="N3382" t="s">
        <v>11001</v>
      </c>
      <c r="Q3382" t="s">
        <v>8992</v>
      </c>
      <c r="R3382" t="b">
        <v>1</v>
      </c>
      <c r="S3382" s="2">
        <v>41827</v>
      </c>
    </row>
    <row r="3383" spans="11:19" x14ac:dyDescent="0.35">
      <c r="K3383" s="7" t="s">
        <v>10999</v>
      </c>
      <c r="L3383" t="s">
        <v>11000</v>
      </c>
      <c r="M3383" t="s">
        <v>10</v>
      </c>
      <c r="N3383" t="s">
        <v>10999</v>
      </c>
      <c r="Q3383" t="s">
        <v>8992</v>
      </c>
      <c r="R3383" t="b">
        <v>1</v>
      </c>
      <c r="S3383" s="2">
        <v>41827</v>
      </c>
    </row>
    <row r="3384" spans="11:19" x14ac:dyDescent="0.35">
      <c r="K3384" s="7" t="s">
        <v>11002</v>
      </c>
      <c r="L3384" t="s">
        <v>11003</v>
      </c>
      <c r="M3384" t="s">
        <v>10</v>
      </c>
      <c r="N3384" t="s">
        <v>11002</v>
      </c>
      <c r="Q3384" t="s">
        <v>8992</v>
      </c>
      <c r="R3384" t="b">
        <v>1</v>
      </c>
      <c r="S3384" s="2">
        <v>41827</v>
      </c>
    </row>
    <row r="3385" spans="11:19" x14ac:dyDescent="0.35">
      <c r="K3385" s="7" t="s">
        <v>11004</v>
      </c>
      <c r="L3385" t="s">
        <v>11005</v>
      </c>
      <c r="M3385" t="s">
        <v>10</v>
      </c>
      <c r="N3385" t="s">
        <v>11004</v>
      </c>
      <c r="Q3385" t="s">
        <v>8992</v>
      </c>
      <c r="R3385" t="b">
        <v>1</v>
      </c>
      <c r="S3385" s="2">
        <v>41827</v>
      </c>
    </row>
    <row r="3386" spans="11:19" x14ac:dyDescent="0.35">
      <c r="K3386" s="7" t="s">
        <v>11014</v>
      </c>
      <c r="L3386" t="s">
        <v>11015</v>
      </c>
      <c r="M3386" t="s">
        <v>10</v>
      </c>
      <c r="N3386" t="s">
        <v>11014</v>
      </c>
      <c r="Q3386" t="s">
        <v>8992</v>
      </c>
      <c r="R3386" t="b">
        <v>1</v>
      </c>
      <c r="S3386" s="2">
        <v>41827</v>
      </c>
    </row>
    <row r="3387" spans="11:19" x14ac:dyDescent="0.35">
      <c r="K3387" s="7" t="s">
        <v>11009</v>
      </c>
      <c r="L3387" t="s">
        <v>11010</v>
      </c>
      <c r="M3387" t="s">
        <v>10</v>
      </c>
      <c r="N3387" t="s">
        <v>11009</v>
      </c>
      <c r="Q3387" t="s">
        <v>8992</v>
      </c>
      <c r="R3387" t="b">
        <v>1</v>
      </c>
      <c r="S3387" s="2">
        <v>41827</v>
      </c>
    </row>
    <row r="3388" spans="11:19" x14ac:dyDescent="0.35">
      <c r="K3388" s="7" t="s">
        <v>11013</v>
      </c>
      <c r="L3388" t="s">
        <v>653</v>
      </c>
      <c r="M3388" t="s">
        <v>10</v>
      </c>
      <c r="N3388" t="s">
        <v>11013</v>
      </c>
      <c r="Q3388" t="s">
        <v>8992</v>
      </c>
      <c r="R3388" t="b">
        <v>1</v>
      </c>
      <c r="S3388" s="2">
        <v>41827</v>
      </c>
    </row>
    <row r="3389" spans="11:19" x14ac:dyDescent="0.35">
      <c r="K3389" s="7" t="s">
        <v>11011</v>
      </c>
      <c r="L3389" t="s">
        <v>646</v>
      </c>
      <c r="M3389" t="s">
        <v>10</v>
      </c>
      <c r="N3389" t="s">
        <v>11011</v>
      </c>
      <c r="Q3389" t="s">
        <v>8992</v>
      </c>
      <c r="R3389" t="b">
        <v>1</v>
      </c>
      <c r="S3389" s="2">
        <v>41827</v>
      </c>
    </row>
    <row r="3390" spans="11:19" x14ac:dyDescent="0.35">
      <c r="K3390" s="7" t="s">
        <v>11012</v>
      </c>
      <c r="L3390" t="s">
        <v>648</v>
      </c>
      <c r="M3390" t="s">
        <v>10</v>
      </c>
      <c r="N3390" t="s">
        <v>11012</v>
      </c>
      <c r="Q3390" t="s">
        <v>8992</v>
      </c>
      <c r="R3390" t="b">
        <v>1</v>
      </c>
      <c r="S3390" s="2">
        <v>41827</v>
      </c>
    </row>
    <row r="3391" spans="11:19" x14ac:dyDescent="0.35">
      <c r="K3391" s="7" t="s">
        <v>11016</v>
      </c>
      <c r="L3391" t="s">
        <v>11017</v>
      </c>
      <c r="M3391" t="s">
        <v>10</v>
      </c>
      <c r="N3391" t="s">
        <v>11016</v>
      </c>
      <c r="Q3391" t="s">
        <v>8992</v>
      </c>
      <c r="R3391" t="b">
        <v>1</v>
      </c>
      <c r="S3391" s="2">
        <v>41827</v>
      </c>
    </row>
    <row r="3392" spans="11:19" x14ac:dyDescent="0.35">
      <c r="K3392" s="7" t="s">
        <v>10751</v>
      </c>
      <c r="L3392" t="s">
        <v>10752</v>
      </c>
      <c r="M3392" t="s">
        <v>10</v>
      </c>
      <c r="N3392" t="s">
        <v>10751</v>
      </c>
      <c r="Q3392" t="s">
        <v>8992</v>
      </c>
      <c r="R3392" t="b">
        <v>1</v>
      </c>
      <c r="S3392" s="2">
        <v>41827</v>
      </c>
    </row>
    <row r="3393" spans="11:22" x14ac:dyDescent="0.35">
      <c r="K3393" s="7" t="s">
        <v>11022</v>
      </c>
      <c r="L3393" t="s">
        <v>725</v>
      </c>
      <c r="M3393" t="s">
        <v>10</v>
      </c>
      <c r="N3393" t="s">
        <v>11022</v>
      </c>
      <c r="Q3393" t="s">
        <v>8992</v>
      </c>
      <c r="R3393" t="b">
        <v>1</v>
      </c>
      <c r="S3393" s="2">
        <v>41827</v>
      </c>
    </row>
    <row r="3394" spans="11:22" x14ac:dyDescent="0.35">
      <c r="K3394" s="7" t="s">
        <v>11025</v>
      </c>
      <c r="L3394" t="s">
        <v>11026</v>
      </c>
      <c r="M3394" t="s">
        <v>10</v>
      </c>
      <c r="N3394" t="s">
        <v>11025</v>
      </c>
      <c r="Q3394" t="s">
        <v>8992</v>
      </c>
      <c r="R3394" t="b">
        <v>1</v>
      </c>
      <c r="S3394" s="2">
        <v>41827</v>
      </c>
    </row>
    <row r="3395" spans="11:22" x14ac:dyDescent="0.35">
      <c r="K3395" s="7" t="s">
        <v>11027</v>
      </c>
      <c r="L3395" t="s">
        <v>11028</v>
      </c>
      <c r="M3395" t="s">
        <v>10</v>
      </c>
      <c r="N3395" t="s">
        <v>11027</v>
      </c>
      <c r="Q3395" t="s">
        <v>8992</v>
      </c>
      <c r="R3395" t="b">
        <v>1</v>
      </c>
      <c r="S3395" s="2">
        <v>41827</v>
      </c>
    </row>
    <row r="3396" spans="11:22" x14ac:dyDescent="0.35">
      <c r="K3396" s="7" t="s">
        <v>10756</v>
      </c>
      <c r="L3396" t="s">
        <v>10757</v>
      </c>
      <c r="M3396" t="s">
        <v>10</v>
      </c>
      <c r="N3396" t="s">
        <v>10756</v>
      </c>
      <c r="Q3396" t="s">
        <v>8992</v>
      </c>
      <c r="R3396" t="b">
        <v>1</v>
      </c>
      <c r="S3396" s="2">
        <v>41827</v>
      </c>
    </row>
    <row r="3397" spans="11:22" x14ac:dyDescent="0.35">
      <c r="K3397" s="7" t="s">
        <v>11020</v>
      </c>
      <c r="L3397" t="s">
        <v>665</v>
      </c>
      <c r="M3397" t="s">
        <v>10</v>
      </c>
      <c r="N3397" t="s">
        <v>11020</v>
      </c>
      <c r="Q3397" t="s">
        <v>8992</v>
      </c>
      <c r="R3397" t="b">
        <v>1</v>
      </c>
      <c r="S3397" s="2">
        <v>41827</v>
      </c>
      <c r="V3397" s="2">
        <v>42931</v>
      </c>
    </row>
    <row r="3398" spans="11:22" x14ac:dyDescent="0.35">
      <c r="K3398" s="7" t="s">
        <v>11046</v>
      </c>
      <c r="L3398" t="s">
        <v>8722</v>
      </c>
      <c r="M3398" t="s">
        <v>10</v>
      </c>
      <c r="N3398" t="s">
        <v>11046</v>
      </c>
      <c r="Q3398" t="s">
        <v>8992</v>
      </c>
      <c r="R3398" t="b">
        <v>1</v>
      </c>
      <c r="S3398" s="2">
        <v>43661</v>
      </c>
      <c r="U3398" s="2">
        <v>44392</v>
      </c>
    </row>
    <row r="3399" spans="11:22" x14ac:dyDescent="0.35">
      <c r="K3399" s="7" t="s">
        <v>11047</v>
      </c>
      <c r="L3399" t="s">
        <v>8724</v>
      </c>
      <c r="M3399" t="s">
        <v>10</v>
      </c>
      <c r="N3399" t="s">
        <v>11047</v>
      </c>
      <c r="Q3399" t="s">
        <v>8992</v>
      </c>
      <c r="R3399" t="b">
        <v>1</v>
      </c>
      <c r="S3399" s="2">
        <v>43661</v>
      </c>
      <c r="U3399" s="2">
        <v>44392</v>
      </c>
    </row>
    <row r="3400" spans="11:22" x14ac:dyDescent="0.35">
      <c r="K3400" s="7" t="s">
        <v>11043</v>
      </c>
      <c r="L3400" t="s">
        <v>8716</v>
      </c>
      <c r="M3400" t="s">
        <v>10</v>
      </c>
      <c r="N3400" t="s">
        <v>11043</v>
      </c>
      <c r="Q3400" t="s">
        <v>8992</v>
      </c>
      <c r="R3400" t="b">
        <v>1</v>
      </c>
      <c r="S3400" s="2">
        <v>43661</v>
      </c>
    </row>
    <row r="3401" spans="11:22" x14ac:dyDescent="0.35">
      <c r="K3401" s="7" t="s">
        <v>11044</v>
      </c>
      <c r="L3401" t="s">
        <v>8718</v>
      </c>
      <c r="M3401" t="s">
        <v>10</v>
      </c>
      <c r="N3401" t="s">
        <v>11044</v>
      </c>
      <c r="Q3401" t="s">
        <v>8992</v>
      </c>
      <c r="R3401" t="b">
        <v>1</v>
      </c>
      <c r="S3401" s="2">
        <v>43661</v>
      </c>
    </row>
    <row r="3402" spans="11:22" x14ac:dyDescent="0.35">
      <c r="K3402" s="7" t="s">
        <v>11045</v>
      </c>
      <c r="L3402" t="s">
        <v>8720</v>
      </c>
      <c r="M3402" t="s">
        <v>10</v>
      </c>
      <c r="N3402" t="s">
        <v>11045</v>
      </c>
      <c r="Q3402" t="s">
        <v>8992</v>
      </c>
      <c r="R3402" t="b">
        <v>1</v>
      </c>
      <c r="S3402" s="2">
        <v>43661</v>
      </c>
    </row>
    <row r="3403" spans="11:22" x14ac:dyDescent="0.35">
      <c r="K3403" t="s">
        <v>11363</v>
      </c>
      <c r="M3403" t="s">
        <v>10</v>
      </c>
      <c r="S3403" s="2">
        <v>45122</v>
      </c>
    </row>
    <row r="3404" spans="11:22" x14ac:dyDescent="0.35">
      <c r="K3404" s="6" t="s">
        <v>11029</v>
      </c>
      <c r="L3404" t="s">
        <v>1116</v>
      </c>
      <c r="M3404" t="s">
        <v>10</v>
      </c>
      <c r="N3404" t="s">
        <v>11029</v>
      </c>
      <c r="P3404" t="s">
        <v>8991</v>
      </c>
      <c r="Q3404" t="s">
        <v>42</v>
      </c>
      <c r="R3404" t="b">
        <v>1</v>
      </c>
      <c r="S3404" s="2">
        <v>41827</v>
      </c>
    </row>
    <row r="3405" spans="11:22" x14ac:dyDescent="0.35">
      <c r="K3405" s="7" t="s">
        <v>11056</v>
      </c>
      <c r="L3405" t="s">
        <v>8742</v>
      </c>
      <c r="M3405" t="s">
        <v>10</v>
      </c>
      <c r="N3405" t="s">
        <v>11056</v>
      </c>
      <c r="Q3405" t="s">
        <v>8992</v>
      </c>
      <c r="R3405" t="b">
        <v>1</v>
      </c>
      <c r="S3405" s="2">
        <v>45122</v>
      </c>
    </row>
    <row r="3406" spans="11:22" x14ac:dyDescent="0.35">
      <c r="K3406" s="7" t="s">
        <v>11067</v>
      </c>
      <c r="L3406" t="s">
        <v>8766</v>
      </c>
      <c r="M3406" t="s">
        <v>10</v>
      </c>
      <c r="N3406" t="s">
        <v>11067</v>
      </c>
      <c r="Q3406" t="s">
        <v>8992</v>
      </c>
      <c r="R3406" t="b">
        <v>1</v>
      </c>
      <c r="S3406" s="2">
        <v>45122</v>
      </c>
    </row>
    <row r="3407" spans="11:22" x14ac:dyDescent="0.35">
      <c r="K3407" s="7" t="s">
        <v>11057</v>
      </c>
      <c r="L3407" t="s">
        <v>8744</v>
      </c>
      <c r="M3407" t="s">
        <v>10</v>
      </c>
      <c r="N3407" t="s">
        <v>11057</v>
      </c>
      <c r="Q3407" t="s">
        <v>8992</v>
      </c>
      <c r="R3407" t="b">
        <v>1</v>
      </c>
      <c r="S3407" s="2">
        <v>45122</v>
      </c>
    </row>
    <row r="3408" spans="11:22" x14ac:dyDescent="0.35">
      <c r="K3408" s="7" t="s">
        <v>11058</v>
      </c>
      <c r="L3408" t="s">
        <v>8746</v>
      </c>
      <c r="M3408" t="s">
        <v>10</v>
      </c>
      <c r="N3408" t="s">
        <v>11058</v>
      </c>
      <c r="Q3408" t="s">
        <v>8992</v>
      </c>
      <c r="R3408" t="b">
        <v>1</v>
      </c>
      <c r="S3408" s="2">
        <v>45122</v>
      </c>
    </row>
    <row r="3409" spans="11:19" x14ac:dyDescent="0.35">
      <c r="K3409" s="7" t="s">
        <v>11059</v>
      </c>
      <c r="L3409" t="s">
        <v>8748</v>
      </c>
      <c r="M3409" t="s">
        <v>10</v>
      </c>
      <c r="N3409" t="s">
        <v>11059</v>
      </c>
      <c r="Q3409" t="s">
        <v>8992</v>
      </c>
      <c r="R3409" t="b">
        <v>1</v>
      </c>
      <c r="S3409" s="2">
        <v>45122</v>
      </c>
    </row>
    <row r="3410" spans="11:19" x14ac:dyDescent="0.35">
      <c r="K3410" s="7" t="s">
        <v>11068</v>
      </c>
      <c r="L3410" t="s">
        <v>8768</v>
      </c>
      <c r="M3410" t="s">
        <v>10</v>
      </c>
      <c r="N3410" t="s">
        <v>11068</v>
      </c>
      <c r="Q3410" t="s">
        <v>8992</v>
      </c>
      <c r="R3410" t="b">
        <v>1</v>
      </c>
      <c r="S3410" s="2">
        <v>45122</v>
      </c>
    </row>
    <row r="3411" spans="11:19" x14ac:dyDescent="0.35">
      <c r="K3411" s="7" t="s">
        <v>11069</v>
      </c>
      <c r="L3411" t="s">
        <v>1211</v>
      </c>
      <c r="M3411" t="s">
        <v>10</v>
      </c>
      <c r="N3411" t="s">
        <v>11069</v>
      </c>
      <c r="Q3411" t="s">
        <v>8992</v>
      </c>
      <c r="R3411" t="b">
        <v>1</v>
      </c>
      <c r="S3411" s="2">
        <v>45122</v>
      </c>
    </row>
    <row r="3412" spans="11:19" x14ac:dyDescent="0.35">
      <c r="K3412" s="7" t="s">
        <v>11060</v>
      </c>
      <c r="L3412" t="s">
        <v>8750</v>
      </c>
      <c r="M3412" t="s">
        <v>10</v>
      </c>
      <c r="N3412" t="s">
        <v>11060</v>
      </c>
      <c r="Q3412" t="s">
        <v>8992</v>
      </c>
      <c r="R3412" t="b">
        <v>1</v>
      </c>
      <c r="S3412" s="2">
        <v>45122</v>
      </c>
    </row>
    <row r="3413" spans="11:19" x14ac:dyDescent="0.35">
      <c r="K3413" s="7" t="s">
        <v>11061</v>
      </c>
      <c r="L3413" t="s">
        <v>8752</v>
      </c>
      <c r="M3413" t="s">
        <v>10</v>
      </c>
      <c r="N3413" t="s">
        <v>11061</v>
      </c>
      <c r="Q3413" t="s">
        <v>8992</v>
      </c>
      <c r="R3413" t="b">
        <v>1</v>
      </c>
      <c r="S3413" s="2">
        <v>45122</v>
      </c>
    </row>
    <row r="3414" spans="11:19" x14ac:dyDescent="0.35">
      <c r="K3414" s="7" t="s">
        <v>10677</v>
      </c>
      <c r="L3414" t="s">
        <v>10678</v>
      </c>
      <c r="M3414" t="s">
        <v>10</v>
      </c>
      <c r="N3414" t="s">
        <v>10677</v>
      </c>
      <c r="Q3414" t="s">
        <v>8992</v>
      </c>
      <c r="R3414" t="b">
        <v>1</v>
      </c>
      <c r="S3414" s="2">
        <v>41827</v>
      </c>
    </row>
    <row r="3415" spans="11:19" x14ac:dyDescent="0.35">
      <c r="K3415" s="7" t="s">
        <v>10833</v>
      </c>
      <c r="L3415" t="s">
        <v>10834</v>
      </c>
      <c r="M3415" t="s">
        <v>10</v>
      </c>
      <c r="N3415" t="s">
        <v>10833</v>
      </c>
      <c r="Q3415" t="s">
        <v>8992</v>
      </c>
      <c r="R3415" t="b">
        <v>1</v>
      </c>
      <c r="S3415" s="2">
        <v>41827</v>
      </c>
    </row>
    <row r="3416" spans="11:19" x14ac:dyDescent="0.35">
      <c r="K3416" s="7" t="s">
        <v>11070</v>
      </c>
      <c r="L3416" t="s">
        <v>8770</v>
      </c>
      <c r="M3416" t="s">
        <v>10</v>
      </c>
      <c r="N3416" t="s">
        <v>11070</v>
      </c>
      <c r="Q3416" t="s">
        <v>8992</v>
      </c>
      <c r="R3416" t="b">
        <v>1</v>
      </c>
      <c r="S3416" s="2">
        <v>45122</v>
      </c>
    </row>
    <row r="3417" spans="11:19" x14ac:dyDescent="0.35">
      <c r="K3417" s="7" t="s">
        <v>11063</v>
      </c>
      <c r="L3417" t="s">
        <v>8756</v>
      </c>
      <c r="M3417" t="s">
        <v>10</v>
      </c>
      <c r="N3417" t="s">
        <v>11063</v>
      </c>
      <c r="Q3417" t="s">
        <v>8992</v>
      </c>
      <c r="R3417" t="b">
        <v>1</v>
      </c>
      <c r="S3417" s="2">
        <v>45122</v>
      </c>
    </row>
    <row r="3418" spans="11:19" x14ac:dyDescent="0.35">
      <c r="K3418" s="7" t="s">
        <v>11064</v>
      </c>
      <c r="L3418" t="s">
        <v>8758</v>
      </c>
      <c r="M3418" t="s">
        <v>10</v>
      </c>
      <c r="N3418" t="s">
        <v>11064</v>
      </c>
      <c r="Q3418" t="s">
        <v>8992</v>
      </c>
      <c r="R3418" t="b">
        <v>1</v>
      </c>
      <c r="S3418" s="2">
        <v>45122</v>
      </c>
    </row>
    <row r="3419" spans="11:19" x14ac:dyDescent="0.35">
      <c r="K3419" t="s">
        <v>11364</v>
      </c>
      <c r="M3419" t="s">
        <v>10</v>
      </c>
      <c r="S3419" s="2">
        <v>45122</v>
      </c>
    </row>
    <row r="3420" spans="11:19" x14ac:dyDescent="0.35">
      <c r="K3420" s="6" t="s">
        <v>11029</v>
      </c>
      <c r="L3420" t="s">
        <v>1116</v>
      </c>
      <c r="M3420" t="s">
        <v>10</v>
      </c>
      <c r="N3420" t="s">
        <v>11029</v>
      </c>
      <c r="P3420" t="s">
        <v>8991</v>
      </c>
      <c r="Q3420" t="s">
        <v>42</v>
      </c>
      <c r="R3420" t="b">
        <v>1</v>
      </c>
      <c r="S3420" s="2">
        <v>41827</v>
      </c>
    </row>
    <row r="3421" spans="11:19" x14ac:dyDescent="0.35">
      <c r="K3421" s="7" t="s">
        <v>11056</v>
      </c>
      <c r="L3421" t="s">
        <v>8742</v>
      </c>
      <c r="M3421" t="s">
        <v>10</v>
      </c>
      <c r="N3421" t="s">
        <v>11056</v>
      </c>
      <c r="Q3421" t="s">
        <v>8992</v>
      </c>
      <c r="R3421" t="b">
        <v>1</v>
      </c>
      <c r="S3421" s="2">
        <v>45122</v>
      </c>
    </row>
    <row r="3422" spans="11:19" x14ac:dyDescent="0.35">
      <c r="K3422" s="7" t="s">
        <v>11065</v>
      </c>
      <c r="L3422" t="s">
        <v>8762</v>
      </c>
      <c r="M3422" t="s">
        <v>10</v>
      </c>
      <c r="N3422" t="s">
        <v>11065</v>
      </c>
      <c r="Q3422" t="s">
        <v>8992</v>
      </c>
      <c r="R3422" t="b">
        <v>1</v>
      </c>
      <c r="S3422" s="2">
        <v>45122</v>
      </c>
    </row>
    <row r="3423" spans="11:19" x14ac:dyDescent="0.35">
      <c r="K3423" s="7" t="s">
        <v>11066</v>
      </c>
      <c r="L3423" t="s">
        <v>8764</v>
      </c>
      <c r="M3423" t="s">
        <v>10</v>
      </c>
      <c r="N3423" t="s">
        <v>11066</v>
      </c>
      <c r="Q3423" t="s">
        <v>8992</v>
      </c>
      <c r="R3423" t="b">
        <v>1</v>
      </c>
      <c r="S3423" s="2">
        <v>45122</v>
      </c>
    </row>
    <row r="3424" spans="11:19" x14ac:dyDescent="0.35">
      <c r="K3424" s="7" t="s">
        <v>11064</v>
      </c>
      <c r="L3424" t="s">
        <v>8758</v>
      </c>
      <c r="M3424" t="s">
        <v>10</v>
      </c>
      <c r="N3424" t="s">
        <v>11064</v>
      </c>
      <c r="Q3424" t="s">
        <v>8992</v>
      </c>
      <c r="R3424" t="b">
        <v>1</v>
      </c>
      <c r="S3424" s="2">
        <v>45122</v>
      </c>
    </row>
    <row r="3425" spans="11:22" x14ac:dyDescent="0.35">
      <c r="K3425" t="s">
        <v>11365</v>
      </c>
      <c r="M3425" t="s">
        <v>10</v>
      </c>
      <c r="S3425" s="2">
        <v>45122</v>
      </c>
    </row>
    <row r="3426" spans="11:22" x14ac:dyDescent="0.35">
      <c r="K3426" s="6" t="s">
        <v>11029</v>
      </c>
      <c r="L3426" t="s">
        <v>1116</v>
      </c>
      <c r="M3426" t="s">
        <v>10</v>
      </c>
      <c r="N3426" t="s">
        <v>9216</v>
      </c>
      <c r="Q3426" t="s">
        <v>42</v>
      </c>
      <c r="R3426" t="b">
        <v>1</v>
      </c>
      <c r="S3426" s="2">
        <v>41827</v>
      </c>
    </row>
    <row r="3427" spans="11:22" x14ac:dyDescent="0.35">
      <c r="K3427" s="7" t="s">
        <v>11071</v>
      </c>
      <c r="L3427" t="s">
        <v>8772</v>
      </c>
      <c r="M3427" t="s">
        <v>10</v>
      </c>
      <c r="N3427" t="s">
        <v>11366</v>
      </c>
      <c r="Q3427" t="s">
        <v>42</v>
      </c>
      <c r="R3427" t="b">
        <v>1</v>
      </c>
      <c r="S3427" s="2">
        <v>45122</v>
      </c>
    </row>
    <row r="3428" spans="11:22" x14ac:dyDescent="0.35">
      <c r="K3428" s="7" t="s">
        <v>11073</v>
      </c>
      <c r="L3428" t="s">
        <v>8776</v>
      </c>
      <c r="M3428" t="s">
        <v>10</v>
      </c>
      <c r="N3428" t="s">
        <v>11367</v>
      </c>
      <c r="Q3428" t="s">
        <v>42</v>
      </c>
      <c r="R3428" t="b">
        <v>1</v>
      </c>
      <c r="S3428" s="2">
        <v>45122</v>
      </c>
    </row>
    <row r="3429" spans="11:22" x14ac:dyDescent="0.35">
      <c r="K3429" t="s">
        <v>11368</v>
      </c>
      <c r="M3429" t="s">
        <v>10</v>
      </c>
      <c r="S3429" s="2">
        <v>45122</v>
      </c>
      <c r="V3429" s="2">
        <v>45580</v>
      </c>
    </row>
    <row r="3430" spans="11:22" x14ac:dyDescent="0.35">
      <c r="K3430" s="6" t="s">
        <v>11029</v>
      </c>
      <c r="L3430" t="s">
        <v>1116</v>
      </c>
      <c r="M3430" t="s">
        <v>10</v>
      </c>
      <c r="N3430" t="s">
        <v>11029</v>
      </c>
      <c r="Q3430" t="s">
        <v>42</v>
      </c>
      <c r="R3430" t="b">
        <v>0</v>
      </c>
      <c r="S3430" s="2">
        <v>41827</v>
      </c>
    </row>
    <row r="3431" spans="11:22" x14ac:dyDescent="0.35">
      <c r="K3431" s="7" t="s">
        <v>10666</v>
      </c>
      <c r="L3431" t="s">
        <v>161</v>
      </c>
      <c r="M3431" t="s">
        <v>10</v>
      </c>
      <c r="N3431" t="s">
        <v>10666</v>
      </c>
      <c r="Q3431" t="s">
        <v>42</v>
      </c>
      <c r="R3431" t="b">
        <v>1</v>
      </c>
      <c r="S3431" s="2">
        <v>41827</v>
      </c>
    </row>
    <row r="3432" spans="11:22" x14ac:dyDescent="0.35">
      <c r="K3432" s="7" t="s">
        <v>10681</v>
      </c>
      <c r="L3432" t="s">
        <v>179</v>
      </c>
      <c r="M3432" t="s">
        <v>10</v>
      </c>
      <c r="N3432" t="s">
        <v>10681</v>
      </c>
      <c r="Q3432" t="s">
        <v>42</v>
      </c>
      <c r="R3432" t="b">
        <v>1</v>
      </c>
      <c r="S3432" s="2">
        <v>41827</v>
      </c>
    </row>
    <row r="3433" spans="11:22" x14ac:dyDescent="0.35">
      <c r="K3433" s="7" t="s">
        <v>10669</v>
      </c>
      <c r="L3433" t="s">
        <v>169</v>
      </c>
      <c r="M3433" t="s">
        <v>10</v>
      </c>
      <c r="N3433" t="s">
        <v>10669</v>
      </c>
      <c r="Q3433" t="s">
        <v>42</v>
      </c>
      <c r="R3433" t="b">
        <v>1</v>
      </c>
      <c r="S3433" s="2">
        <v>41827</v>
      </c>
    </row>
    <row r="3434" spans="11:22" x14ac:dyDescent="0.35">
      <c r="K3434" s="7" t="s">
        <v>10746</v>
      </c>
      <c r="L3434" t="s">
        <v>257</v>
      </c>
      <c r="M3434" t="s">
        <v>10</v>
      </c>
      <c r="N3434" t="s">
        <v>10746</v>
      </c>
      <c r="Q3434" t="s">
        <v>42</v>
      </c>
      <c r="R3434" t="b">
        <v>1</v>
      </c>
      <c r="S3434" s="2">
        <v>41827</v>
      </c>
    </row>
    <row r="3435" spans="11:22" x14ac:dyDescent="0.35">
      <c r="K3435" s="7" t="s">
        <v>10675</v>
      </c>
      <c r="L3435" t="s">
        <v>175</v>
      </c>
      <c r="M3435" t="s">
        <v>10</v>
      </c>
      <c r="N3435" t="s">
        <v>10675</v>
      </c>
      <c r="Q3435" t="s">
        <v>42</v>
      </c>
      <c r="R3435" t="b">
        <v>1</v>
      </c>
      <c r="S3435" s="2">
        <v>41827</v>
      </c>
    </row>
    <row r="3436" spans="11:22" x14ac:dyDescent="0.35">
      <c r="K3436" s="7" t="s">
        <v>10664</v>
      </c>
      <c r="L3436" t="s">
        <v>158</v>
      </c>
      <c r="M3436" t="s">
        <v>10</v>
      </c>
      <c r="N3436" t="s">
        <v>10664</v>
      </c>
      <c r="Q3436" t="s">
        <v>42</v>
      </c>
      <c r="R3436" t="b">
        <v>1</v>
      </c>
      <c r="S3436" s="2">
        <v>41827</v>
      </c>
    </row>
    <row r="3437" spans="11:22" x14ac:dyDescent="0.35">
      <c r="K3437" s="7" t="s">
        <v>10671</v>
      </c>
      <c r="L3437" t="s">
        <v>44</v>
      </c>
      <c r="M3437" t="s">
        <v>10</v>
      </c>
      <c r="N3437" t="s">
        <v>10671</v>
      </c>
      <c r="Q3437" t="s">
        <v>42</v>
      </c>
      <c r="R3437" t="b">
        <v>1</v>
      </c>
      <c r="S3437" s="2">
        <v>41827</v>
      </c>
    </row>
    <row r="3438" spans="11:22" x14ac:dyDescent="0.35">
      <c r="K3438" s="7" t="s">
        <v>10668</v>
      </c>
      <c r="L3438" t="s">
        <v>167</v>
      </c>
      <c r="M3438" t="s">
        <v>10</v>
      </c>
      <c r="N3438" t="s">
        <v>10668</v>
      </c>
      <c r="Q3438" t="s">
        <v>42</v>
      </c>
      <c r="R3438" t="b">
        <v>1</v>
      </c>
      <c r="S3438" s="2">
        <v>41827</v>
      </c>
    </row>
    <row r="3439" spans="11:22" x14ac:dyDescent="0.35">
      <c r="K3439" s="7" t="s">
        <v>10672</v>
      </c>
      <c r="L3439" t="s">
        <v>10673</v>
      </c>
      <c r="M3439" t="s">
        <v>10</v>
      </c>
      <c r="N3439" t="s">
        <v>10672</v>
      </c>
      <c r="Q3439" t="s">
        <v>42</v>
      </c>
      <c r="R3439" t="b">
        <v>1</v>
      </c>
      <c r="S3439" s="2">
        <v>41827</v>
      </c>
    </row>
    <row r="3440" spans="11:22" x14ac:dyDescent="0.35">
      <c r="K3440" s="7" t="s">
        <v>10667</v>
      </c>
      <c r="L3440" t="s">
        <v>163</v>
      </c>
      <c r="M3440" t="s">
        <v>10</v>
      </c>
      <c r="N3440" t="s">
        <v>10667</v>
      </c>
      <c r="Q3440" t="s">
        <v>42</v>
      </c>
      <c r="R3440" t="b">
        <v>1</v>
      </c>
      <c r="S3440" s="2">
        <v>41827</v>
      </c>
    </row>
    <row r="3441" spans="11:19" x14ac:dyDescent="0.35">
      <c r="K3441" s="7" t="s">
        <v>10674</v>
      </c>
      <c r="L3441" t="s">
        <v>173</v>
      </c>
      <c r="M3441" t="s">
        <v>10</v>
      </c>
      <c r="N3441" t="s">
        <v>10674</v>
      </c>
      <c r="Q3441" t="s">
        <v>42</v>
      </c>
      <c r="R3441" t="b">
        <v>1</v>
      </c>
      <c r="S3441" s="2">
        <v>41827</v>
      </c>
    </row>
    <row r="3442" spans="11:19" x14ac:dyDescent="0.35">
      <c r="K3442" s="7" t="s">
        <v>10670</v>
      </c>
      <c r="L3442" t="s">
        <v>40</v>
      </c>
      <c r="M3442" t="s">
        <v>10</v>
      </c>
      <c r="N3442" t="s">
        <v>10670</v>
      </c>
      <c r="Q3442" t="s">
        <v>42</v>
      </c>
      <c r="R3442" t="b">
        <v>1</v>
      </c>
      <c r="S3442" s="2">
        <v>41827</v>
      </c>
    </row>
    <row r="3443" spans="11:19" x14ac:dyDescent="0.35">
      <c r="K3443" s="7" t="s">
        <v>10679</v>
      </c>
      <c r="L3443" t="s">
        <v>10680</v>
      </c>
      <c r="M3443" t="s">
        <v>10</v>
      </c>
      <c r="N3443" t="s">
        <v>10679</v>
      </c>
      <c r="Q3443" t="s">
        <v>42</v>
      </c>
      <c r="R3443" t="b">
        <v>1</v>
      </c>
      <c r="S3443" s="2">
        <v>41827</v>
      </c>
    </row>
    <row r="3444" spans="11:19" x14ac:dyDescent="0.35">
      <c r="K3444" s="7" t="s">
        <v>10677</v>
      </c>
      <c r="L3444" t="s">
        <v>10678</v>
      </c>
      <c r="M3444" t="s">
        <v>10</v>
      </c>
      <c r="N3444" t="s">
        <v>10677</v>
      </c>
      <c r="Q3444" t="s">
        <v>42</v>
      </c>
      <c r="R3444" t="b">
        <v>1</v>
      </c>
      <c r="S3444" s="2">
        <v>41827</v>
      </c>
    </row>
    <row r="3445" spans="11:19" x14ac:dyDescent="0.35">
      <c r="K3445" s="7" t="s">
        <v>10676</v>
      </c>
      <c r="L3445" t="s">
        <v>177</v>
      </c>
      <c r="M3445" t="s">
        <v>10</v>
      </c>
      <c r="N3445" t="s">
        <v>10676</v>
      </c>
      <c r="Q3445" t="s">
        <v>42</v>
      </c>
      <c r="R3445" t="b">
        <v>1</v>
      </c>
      <c r="S3445" s="2">
        <v>41827</v>
      </c>
    </row>
    <row r="3446" spans="11:19" x14ac:dyDescent="0.35">
      <c r="K3446" s="7" t="s">
        <v>10682</v>
      </c>
      <c r="L3446" t="s">
        <v>184</v>
      </c>
      <c r="M3446" t="s">
        <v>10</v>
      </c>
      <c r="N3446" t="s">
        <v>10682</v>
      </c>
      <c r="Q3446" t="s">
        <v>42</v>
      </c>
      <c r="R3446" t="b">
        <v>1</v>
      </c>
      <c r="S3446" s="2">
        <v>41827</v>
      </c>
    </row>
    <row r="3447" spans="11:19" x14ac:dyDescent="0.35">
      <c r="K3447" s="7" t="s">
        <v>10708</v>
      </c>
      <c r="L3447" t="s">
        <v>10709</v>
      </c>
      <c r="M3447" t="s">
        <v>10</v>
      </c>
      <c r="N3447" t="s">
        <v>10708</v>
      </c>
      <c r="Q3447" t="s">
        <v>42</v>
      </c>
      <c r="R3447" t="b">
        <v>1</v>
      </c>
      <c r="S3447" s="2">
        <v>41827</v>
      </c>
    </row>
    <row r="3448" spans="11:19" x14ac:dyDescent="0.35">
      <c r="K3448" s="7" t="s">
        <v>10693</v>
      </c>
      <c r="L3448" t="s">
        <v>10694</v>
      </c>
      <c r="M3448" t="s">
        <v>10</v>
      </c>
      <c r="N3448" t="s">
        <v>10693</v>
      </c>
      <c r="Q3448" t="s">
        <v>42</v>
      </c>
      <c r="R3448" t="b">
        <v>1</v>
      </c>
      <c r="S3448" s="2">
        <v>41827</v>
      </c>
    </row>
    <row r="3449" spans="11:19" x14ac:dyDescent="0.35">
      <c r="K3449" s="7" t="s">
        <v>10686</v>
      </c>
      <c r="L3449" t="s">
        <v>10687</v>
      </c>
      <c r="M3449" t="s">
        <v>10</v>
      </c>
      <c r="N3449" t="s">
        <v>10686</v>
      </c>
      <c r="Q3449" t="s">
        <v>42</v>
      </c>
      <c r="R3449" t="b">
        <v>1</v>
      </c>
      <c r="S3449" s="2">
        <v>41827</v>
      </c>
    </row>
    <row r="3450" spans="11:19" x14ac:dyDescent="0.35">
      <c r="K3450" s="7" t="s">
        <v>10684</v>
      </c>
      <c r="L3450" t="s">
        <v>10685</v>
      </c>
      <c r="M3450" t="s">
        <v>10</v>
      </c>
      <c r="N3450" t="s">
        <v>10684</v>
      </c>
      <c r="Q3450" t="s">
        <v>42</v>
      </c>
      <c r="R3450" t="b">
        <v>1</v>
      </c>
      <c r="S3450" s="2">
        <v>41827</v>
      </c>
    </row>
    <row r="3451" spans="11:19" x14ac:dyDescent="0.35">
      <c r="K3451" s="7" t="s">
        <v>10715</v>
      </c>
      <c r="L3451" t="s">
        <v>10716</v>
      </c>
      <c r="M3451" t="s">
        <v>10</v>
      </c>
      <c r="N3451" t="s">
        <v>10715</v>
      </c>
      <c r="Q3451" t="s">
        <v>42</v>
      </c>
      <c r="R3451" t="b">
        <v>1</v>
      </c>
      <c r="S3451" s="2">
        <v>41827</v>
      </c>
    </row>
    <row r="3452" spans="11:19" x14ac:dyDescent="0.35">
      <c r="K3452" s="7" t="s">
        <v>10688</v>
      </c>
      <c r="L3452" t="s">
        <v>188</v>
      </c>
      <c r="M3452" t="s">
        <v>10</v>
      </c>
      <c r="N3452" t="s">
        <v>10688</v>
      </c>
      <c r="Q3452" t="s">
        <v>42</v>
      </c>
      <c r="R3452" t="b">
        <v>1</v>
      </c>
      <c r="S3452" s="2">
        <v>41827</v>
      </c>
    </row>
    <row r="3453" spans="11:19" x14ac:dyDescent="0.35">
      <c r="K3453" s="7" t="s">
        <v>10717</v>
      </c>
      <c r="L3453" t="s">
        <v>10718</v>
      </c>
      <c r="M3453" t="s">
        <v>10</v>
      </c>
      <c r="N3453" t="s">
        <v>10717</v>
      </c>
      <c r="Q3453" t="s">
        <v>42</v>
      </c>
      <c r="R3453" t="b">
        <v>1</v>
      </c>
      <c r="S3453" s="2">
        <v>41827</v>
      </c>
    </row>
    <row r="3454" spans="11:19" x14ac:dyDescent="0.35">
      <c r="K3454" s="7" t="s">
        <v>10696</v>
      </c>
      <c r="L3454" t="s">
        <v>10697</v>
      </c>
      <c r="M3454" t="s">
        <v>10</v>
      </c>
      <c r="N3454" t="s">
        <v>10696</v>
      </c>
      <c r="Q3454" t="s">
        <v>42</v>
      </c>
      <c r="R3454" t="b">
        <v>1</v>
      </c>
      <c r="S3454" s="2">
        <v>41827</v>
      </c>
    </row>
    <row r="3455" spans="11:19" x14ac:dyDescent="0.35">
      <c r="K3455" s="7" t="s">
        <v>10699</v>
      </c>
      <c r="L3455" t="s">
        <v>10700</v>
      </c>
      <c r="M3455" t="s">
        <v>10</v>
      </c>
      <c r="N3455" t="s">
        <v>10699</v>
      </c>
      <c r="Q3455" t="s">
        <v>42</v>
      </c>
      <c r="R3455" t="b">
        <v>1</v>
      </c>
      <c r="S3455" s="2">
        <v>41827</v>
      </c>
    </row>
    <row r="3456" spans="11:19" x14ac:dyDescent="0.35">
      <c r="K3456" s="7" t="s">
        <v>10710</v>
      </c>
      <c r="L3456" t="s">
        <v>52</v>
      </c>
      <c r="M3456" t="s">
        <v>10</v>
      </c>
      <c r="N3456" t="s">
        <v>10710</v>
      </c>
      <c r="Q3456" t="s">
        <v>42</v>
      </c>
      <c r="R3456" t="b">
        <v>1</v>
      </c>
      <c r="S3456" s="2">
        <v>41827</v>
      </c>
    </row>
    <row r="3457" spans="11:19" x14ac:dyDescent="0.35">
      <c r="K3457" s="7" t="s">
        <v>10703</v>
      </c>
      <c r="L3457" t="s">
        <v>10704</v>
      </c>
      <c r="M3457" t="s">
        <v>10</v>
      </c>
      <c r="N3457" t="s">
        <v>10703</v>
      </c>
      <c r="Q3457" t="s">
        <v>42</v>
      </c>
      <c r="R3457" t="b">
        <v>1</v>
      </c>
      <c r="S3457" s="2">
        <v>41827</v>
      </c>
    </row>
    <row r="3458" spans="11:19" x14ac:dyDescent="0.35">
      <c r="K3458" s="7" t="s">
        <v>10705</v>
      </c>
      <c r="L3458" t="s">
        <v>10706</v>
      </c>
      <c r="M3458" t="s">
        <v>10</v>
      </c>
      <c r="N3458" t="s">
        <v>10705</v>
      </c>
      <c r="Q3458" t="s">
        <v>42</v>
      </c>
      <c r="R3458" t="b">
        <v>1</v>
      </c>
      <c r="S3458" s="2">
        <v>41827</v>
      </c>
    </row>
    <row r="3459" spans="11:19" x14ac:dyDescent="0.35">
      <c r="K3459" s="7" t="s">
        <v>10683</v>
      </c>
      <c r="L3459" t="s">
        <v>186</v>
      </c>
      <c r="M3459" t="s">
        <v>10</v>
      </c>
      <c r="N3459" t="s">
        <v>10683</v>
      </c>
      <c r="Q3459" t="s">
        <v>42</v>
      </c>
      <c r="R3459" t="b">
        <v>1</v>
      </c>
      <c r="S3459" s="2">
        <v>41827</v>
      </c>
    </row>
    <row r="3460" spans="11:19" x14ac:dyDescent="0.35">
      <c r="K3460" s="7" t="s">
        <v>10713</v>
      </c>
      <c r="L3460" t="s">
        <v>10714</v>
      </c>
      <c r="M3460" t="s">
        <v>10</v>
      </c>
      <c r="N3460" t="s">
        <v>10713</v>
      </c>
      <c r="Q3460" t="s">
        <v>42</v>
      </c>
      <c r="R3460" t="b">
        <v>1</v>
      </c>
      <c r="S3460" s="2">
        <v>41827</v>
      </c>
    </row>
    <row r="3461" spans="11:19" x14ac:dyDescent="0.35">
      <c r="K3461" s="7" t="s">
        <v>10711</v>
      </c>
      <c r="L3461" t="s">
        <v>10712</v>
      </c>
      <c r="M3461" t="s">
        <v>10</v>
      </c>
      <c r="N3461" t="s">
        <v>10711</v>
      </c>
      <c r="Q3461" t="s">
        <v>42</v>
      </c>
      <c r="R3461" t="b">
        <v>1</v>
      </c>
      <c r="S3461" s="2">
        <v>41827</v>
      </c>
    </row>
    <row r="3462" spans="11:19" x14ac:dyDescent="0.35">
      <c r="K3462" s="7" t="s">
        <v>10707</v>
      </c>
      <c r="L3462" t="s">
        <v>50</v>
      </c>
      <c r="M3462" t="s">
        <v>10</v>
      </c>
      <c r="N3462" t="s">
        <v>10707</v>
      </c>
      <c r="Q3462" t="s">
        <v>42</v>
      </c>
      <c r="R3462" t="b">
        <v>1</v>
      </c>
      <c r="S3462" s="2">
        <v>41827</v>
      </c>
    </row>
    <row r="3463" spans="11:19" x14ac:dyDescent="0.35">
      <c r="K3463" s="7" t="s">
        <v>10821</v>
      </c>
      <c r="L3463" t="s">
        <v>340</v>
      </c>
      <c r="M3463" t="s">
        <v>10</v>
      </c>
      <c r="N3463" t="s">
        <v>10821</v>
      </c>
      <c r="Q3463" t="s">
        <v>42</v>
      </c>
      <c r="R3463" t="b">
        <v>1</v>
      </c>
      <c r="S3463" s="2">
        <v>41827</v>
      </c>
    </row>
    <row r="3464" spans="11:19" x14ac:dyDescent="0.35">
      <c r="K3464" s="7" t="s">
        <v>10701</v>
      </c>
      <c r="L3464" t="s">
        <v>10702</v>
      </c>
      <c r="M3464" t="s">
        <v>10</v>
      </c>
      <c r="N3464" t="s">
        <v>10701</v>
      </c>
      <c r="Q3464" t="s">
        <v>42</v>
      </c>
      <c r="R3464" t="b">
        <v>1</v>
      </c>
      <c r="S3464" s="2">
        <v>41827</v>
      </c>
    </row>
    <row r="3465" spans="11:19" x14ac:dyDescent="0.35">
      <c r="K3465" s="7" t="s">
        <v>10691</v>
      </c>
      <c r="L3465" t="s">
        <v>10692</v>
      </c>
      <c r="M3465" t="s">
        <v>10</v>
      </c>
      <c r="N3465" t="s">
        <v>10691</v>
      </c>
      <c r="Q3465" t="s">
        <v>42</v>
      </c>
      <c r="R3465" t="b">
        <v>1</v>
      </c>
      <c r="S3465" s="2">
        <v>41827</v>
      </c>
    </row>
    <row r="3466" spans="11:19" x14ac:dyDescent="0.35">
      <c r="K3466" s="7" t="s">
        <v>10689</v>
      </c>
      <c r="L3466" t="s">
        <v>10690</v>
      </c>
      <c r="M3466" t="s">
        <v>10</v>
      </c>
      <c r="N3466" t="s">
        <v>10689</v>
      </c>
      <c r="Q3466" t="s">
        <v>42</v>
      </c>
      <c r="R3466" t="b">
        <v>1</v>
      </c>
      <c r="S3466" s="2">
        <v>41827</v>
      </c>
    </row>
    <row r="3467" spans="11:19" x14ac:dyDescent="0.35">
      <c r="K3467" s="7" t="s">
        <v>10695</v>
      </c>
      <c r="L3467" t="s">
        <v>190</v>
      </c>
      <c r="M3467" t="s">
        <v>10</v>
      </c>
      <c r="N3467" t="s">
        <v>10695</v>
      </c>
      <c r="Q3467" t="s">
        <v>42</v>
      </c>
      <c r="R3467" t="b">
        <v>1</v>
      </c>
      <c r="S3467" s="2">
        <v>41827</v>
      </c>
    </row>
    <row r="3468" spans="11:19" x14ac:dyDescent="0.35">
      <c r="K3468" s="7" t="s">
        <v>10839</v>
      </c>
      <c r="L3468" t="s">
        <v>10840</v>
      </c>
      <c r="M3468" t="s">
        <v>10</v>
      </c>
      <c r="N3468" t="s">
        <v>10839</v>
      </c>
      <c r="Q3468" t="s">
        <v>42</v>
      </c>
      <c r="R3468" t="b">
        <v>1</v>
      </c>
      <c r="S3468" s="2">
        <v>41827</v>
      </c>
    </row>
    <row r="3469" spans="11:19" x14ac:dyDescent="0.35">
      <c r="K3469" s="7" t="s">
        <v>10728</v>
      </c>
      <c r="L3469" t="s">
        <v>60</v>
      </c>
      <c r="M3469" t="s">
        <v>10</v>
      </c>
      <c r="N3469" t="s">
        <v>10728</v>
      </c>
      <c r="Q3469" t="s">
        <v>42</v>
      </c>
      <c r="R3469" t="b">
        <v>1</v>
      </c>
      <c r="S3469" s="2">
        <v>41827</v>
      </c>
    </row>
    <row r="3470" spans="11:19" x14ac:dyDescent="0.35">
      <c r="K3470" s="7" t="s">
        <v>10719</v>
      </c>
      <c r="L3470" t="s">
        <v>54</v>
      </c>
      <c r="M3470" t="s">
        <v>10</v>
      </c>
      <c r="N3470" t="s">
        <v>10719</v>
      </c>
      <c r="Q3470" t="s">
        <v>42</v>
      </c>
      <c r="R3470" t="b">
        <v>1</v>
      </c>
      <c r="S3470" s="2">
        <v>41827</v>
      </c>
    </row>
    <row r="3471" spans="11:19" x14ac:dyDescent="0.35">
      <c r="K3471" s="7" t="s">
        <v>10733</v>
      </c>
      <c r="L3471" t="s">
        <v>226</v>
      </c>
      <c r="M3471" t="s">
        <v>10</v>
      </c>
      <c r="N3471" t="s">
        <v>10733</v>
      </c>
      <c r="Q3471" t="s">
        <v>42</v>
      </c>
      <c r="R3471" t="b">
        <v>1</v>
      </c>
      <c r="S3471" s="2">
        <v>41827</v>
      </c>
    </row>
    <row r="3472" spans="11:19" x14ac:dyDescent="0.35">
      <c r="K3472" s="7" t="s">
        <v>10853</v>
      </c>
      <c r="L3472" t="s">
        <v>10854</v>
      </c>
      <c r="M3472" t="s">
        <v>10</v>
      </c>
      <c r="N3472" t="s">
        <v>10853</v>
      </c>
      <c r="Q3472" t="s">
        <v>42</v>
      </c>
      <c r="R3472" t="b">
        <v>1</v>
      </c>
      <c r="S3472" s="2">
        <v>41827</v>
      </c>
    </row>
    <row r="3473" spans="11:19" x14ac:dyDescent="0.35">
      <c r="K3473" s="7" t="s">
        <v>10722</v>
      </c>
      <c r="L3473" t="s">
        <v>203</v>
      </c>
      <c r="M3473" t="s">
        <v>10</v>
      </c>
      <c r="N3473" t="s">
        <v>10722</v>
      </c>
      <c r="Q3473" t="s">
        <v>42</v>
      </c>
      <c r="R3473" t="b">
        <v>1</v>
      </c>
      <c r="S3473" s="2">
        <v>41827</v>
      </c>
    </row>
    <row r="3474" spans="11:19" x14ac:dyDescent="0.35">
      <c r="K3474" s="7" t="s">
        <v>10980</v>
      </c>
      <c r="L3474" t="s">
        <v>128</v>
      </c>
      <c r="M3474" t="s">
        <v>10</v>
      </c>
      <c r="N3474" t="s">
        <v>10980</v>
      </c>
      <c r="Q3474" t="s">
        <v>42</v>
      </c>
      <c r="R3474" t="b">
        <v>1</v>
      </c>
      <c r="S3474" s="2">
        <v>41827</v>
      </c>
    </row>
    <row r="3475" spans="11:19" x14ac:dyDescent="0.35">
      <c r="K3475" s="7" t="s">
        <v>10727</v>
      </c>
      <c r="L3475" t="s">
        <v>214</v>
      </c>
      <c r="M3475" t="s">
        <v>10</v>
      </c>
      <c r="N3475" t="s">
        <v>10727</v>
      </c>
      <c r="Q3475" t="s">
        <v>42</v>
      </c>
      <c r="R3475" t="b">
        <v>1</v>
      </c>
      <c r="S3475" s="2">
        <v>41827</v>
      </c>
    </row>
    <row r="3476" spans="11:19" x14ac:dyDescent="0.35">
      <c r="K3476" s="7" t="s">
        <v>10729</v>
      </c>
      <c r="L3476" t="s">
        <v>62</v>
      </c>
      <c r="M3476" t="s">
        <v>10</v>
      </c>
      <c r="N3476" t="s">
        <v>10729</v>
      </c>
      <c r="Q3476" t="s">
        <v>42</v>
      </c>
      <c r="R3476" t="b">
        <v>1</v>
      </c>
      <c r="S3476" s="2">
        <v>41827</v>
      </c>
    </row>
    <row r="3477" spans="11:19" x14ac:dyDescent="0.35">
      <c r="K3477" s="7" t="s">
        <v>10735</v>
      </c>
      <c r="L3477" t="s">
        <v>230</v>
      </c>
      <c r="M3477" t="s">
        <v>10</v>
      </c>
      <c r="N3477" t="s">
        <v>10735</v>
      </c>
      <c r="Q3477" t="s">
        <v>42</v>
      </c>
      <c r="R3477" t="b">
        <v>1</v>
      </c>
      <c r="S3477" s="2">
        <v>41827</v>
      </c>
    </row>
    <row r="3478" spans="11:19" x14ac:dyDescent="0.35">
      <c r="K3478" s="7" t="s">
        <v>10720</v>
      </c>
      <c r="L3478" t="s">
        <v>198</v>
      </c>
      <c r="M3478" t="s">
        <v>10</v>
      </c>
      <c r="N3478" t="s">
        <v>10720</v>
      </c>
      <c r="Q3478" t="s">
        <v>42</v>
      </c>
      <c r="R3478" t="b">
        <v>1</v>
      </c>
      <c r="S3478" s="2">
        <v>41827</v>
      </c>
    </row>
    <row r="3479" spans="11:19" x14ac:dyDescent="0.35">
      <c r="K3479" s="7" t="s">
        <v>10730</v>
      </c>
      <c r="L3479" t="s">
        <v>217</v>
      </c>
      <c r="M3479" t="s">
        <v>10</v>
      </c>
      <c r="N3479" t="s">
        <v>10730</v>
      </c>
      <c r="Q3479" t="s">
        <v>42</v>
      </c>
      <c r="R3479" t="b">
        <v>1</v>
      </c>
      <c r="S3479" s="2">
        <v>41827</v>
      </c>
    </row>
    <row r="3480" spans="11:19" x14ac:dyDescent="0.35">
      <c r="K3480" s="7" t="s">
        <v>10843</v>
      </c>
      <c r="L3480" t="s">
        <v>10844</v>
      </c>
      <c r="M3480" t="s">
        <v>10</v>
      </c>
      <c r="N3480" t="s">
        <v>10843</v>
      </c>
      <c r="Q3480" t="s">
        <v>42</v>
      </c>
      <c r="R3480" t="b">
        <v>1</v>
      </c>
      <c r="S3480" s="2">
        <v>41827</v>
      </c>
    </row>
    <row r="3481" spans="11:19" x14ac:dyDescent="0.35">
      <c r="K3481" s="7" t="s">
        <v>10723</v>
      </c>
      <c r="L3481" t="s">
        <v>58</v>
      </c>
      <c r="M3481" t="s">
        <v>10</v>
      </c>
      <c r="N3481" t="s">
        <v>10723</v>
      </c>
      <c r="Q3481" t="s">
        <v>42</v>
      </c>
      <c r="R3481" t="b">
        <v>1</v>
      </c>
      <c r="S3481" s="2">
        <v>41827</v>
      </c>
    </row>
    <row r="3482" spans="11:19" x14ac:dyDescent="0.35">
      <c r="K3482" s="7" t="s">
        <v>10721</v>
      </c>
      <c r="L3482" t="s">
        <v>200</v>
      </c>
      <c r="M3482" t="s">
        <v>10</v>
      </c>
      <c r="N3482" t="s">
        <v>10721</v>
      </c>
      <c r="Q3482" t="s">
        <v>42</v>
      </c>
      <c r="R3482" t="b">
        <v>1</v>
      </c>
      <c r="S3482" s="2">
        <v>41827</v>
      </c>
    </row>
    <row r="3483" spans="11:19" x14ac:dyDescent="0.35">
      <c r="K3483" s="7" t="s">
        <v>10726</v>
      </c>
      <c r="L3483" t="s">
        <v>212</v>
      </c>
      <c r="M3483" t="s">
        <v>10</v>
      </c>
      <c r="N3483" t="s">
        <v>10726</v>
      </c>
      <c r="Q3483" t="s">
        <v>42</v>
      </c>
      <c r="R3483" t="b">
        <v>1</v>
      </c>
      <c r="S3483" s="2">
        <v>41827</v>
      </c>
    </row>
    <row r="3484" spans="11:19" x14ac:dyDescent="0.35">
      <c r="K3484" s="7" t="s">
        <v>10731</v>
      </c>
      <c r="L3484" t="s">
        <v>221</v>
      </c>
      <c r="M3484" t="s">
        <v>10</v>
      </c>
      <c r="N3484" t="s">
        <v>10731</v>
      </c>
      <c r="Q3484" t="s">
        <v>42</v>
      </c>
      <c r="R3484" t="b">
        <v>1</v>
      </c>
      <c r="S3484" s="2">
        <v>41827</v>
      </c>
    </row>
    <row r="3485" spans="11:19" x14ac:dyDescent="0.35">
      <c r="K3485" s="7" t="s">
        <v>10725</v>
      </c>
      <c r="L3485" t="s">
        <v>208</v>
      </c>
      <c r="M3485" t="s">
        <v>10</v>
      </c>
      <c r="N3485" t="s">
        <v>10725</v>
      </c>
      <c r="Q3485" t="s">
        <v>42</v>
      </c>
      <c r="R3485" t="b">
        <v>1</v>
      </c>
      <c r="S3485" s="2">
        <v>41827</v>
      </c>
    </row>
    <row r="3486" spans="11:19" x14ac:dyDescent="0.35">
      <c r="K3486" s="7" t="s">
        <v>10808</v>
      </c>
      <c r="L3486" t="s">
        <v>10809</v>
      </c>
      <c r="M3486" t="s">
        <v>10</v>
      </c>
      <c r="N3486" t="s">
        <v>10808</v>
      </c>
      <c r="Q3486" t="s">
        <v>42</v>
      </c>
      <c r="R3486" t="b">
        <v>1</v>
      </c>
      <c r="S3486" s="2">
        <v>41827</v>
      </c>
    </row>
    <row r="3487" spans="11:19" x14ac:dyDescent="0.35">
      <c r="K3487" s="7" t="s">
        <v>10732</v>
      </c>
      <c r="L3487" t="s">
        <v>66</v>
      </c>
      <c r="M3487" t="s">
        <v>10</v>
      </c>
      <c r="N3487" t="s">
        <v>10732</v>
      </c>
      <c r="Q3487" t="s">
        <v>42</v>
      </c>
      <c r="R3487" t="b">
        <v>1</v>
      </c>
      <c r="S3487" s="2">
        <v>41827</v>
      </c>
    </row>
    <row r="3488" spans="11:19" x14ac:dyDescent="0.35">
      <c r="K3488" s="7" t="s">
        <v>10734</v>
      </c>
      <c r="L3488" t="s">
        <v>228</v>
      </c>
      <c r="M3488" t="s">
        <v>10</v>
      </c>
      <c r="N3488" t="s">
        <v>10734</v>
      </c>
      <c r="Q3488" t="s">
        <v>42</v>
      </c>
      <c r="R3488" t="b">
        <v>1</v>
      </c>
      <c r="S3488" s="2">
        <v>41827</v>
      </c>
    </row>
    <row r="3489" spans="11:22" x14ac:dyDescent="0.35">
      <c r="K3489" s="7" t="s">
        <v>10736</v>
      </c>
      <c r="L3489" t="s">
        <v>232</v>
      </c>
      <c r="M3489" t="s">
        <v>10</v>
      </c>
      <c r="N3489" t="s">
        <v>10736</v>
      </c>
      <c r="Q3489" t="s">
        <v>42</v>
      </c>
      <c r="R3489" t="b">
        <v>1</v>
      </c>
      <c r="S3489" s="2">
        <v>41827</v>
      </c>
    </row>
    <row r="3490" spans="11:22" x14ac:dyDescent="0.35">
      <c r="K3490" s="7" t="s">
        <v>10737</v>
      </c>
      <c r="L3490" t="s">
        <v>234</v>
      </c>
      <c r="M3490" t="s">
        <v>10</v>
      </c>
      <c r="N3490" t="s">
        <v>10737</v>
      </c>
      <c r="Q3490" t="s">
        <v>42</v>
      </c>
      <c r="R3490" t="b">
        <v>1</v>
      </c>
      <c r="S3490" s="2">
        <v>41827</v>
      </c>
      <c r="V3490" s="2">
        <v>42931</v>
      </c>
    </row>
    <row r="3491" spans="11:22" x14ac:dyDescent="0.35">
      <c r="K3491" s="7" t="s">
        <v>10741</v>
      </c>
      <c r="L3491" t="s">
        <v>10742</v>
      </c>
      <c r="M3491" t="s">
        <v>10</v>
      </c>
      <c r="N3491" t="s">
        <v>10741</v>
      </c>
      <c r="Q3491" t="s">
        <v>42</v>
      </c>
      <c r="R3491" t="b">
        <v>1</v>
      </c>
      <c r="S3491" s="2">
        <v>41827</v>
      </c>
    </row>
    <row r="3492" spans="11:22" x14ac:dyDescent="0.35">
      <c r="K3492" s="7" t="s">
        <v>10739</v>
      </c>
      <c r="L3492" t="s">
        <v>10740</v>
      </c>
      <c r="M3492" t="s">
        <v>10</v>
      </c>
      <c r="N3492" t="s">
        <v>10739</v>
      </c>
      <c r="Q3492" t="s">
        <v>42</v>
      </c>
      <c r="R3492" t="b">
        <v>1</v>
      </c>
      <c r="S3492" s="2">
        <v>41827</v>
      </c>
    </row>
    <row r="3493" spans="11:22" x14ac:dyDescent="0.35">
      <c r="K3493" s="7" t="s">
        <v>10743</v>
      </c>
      <c r="L3493" t="s">
        <v>10744</v>
      </c>
      <c r="M3493" t="s">
        <v>10</v>
      </c>
      <c r="N3493" t="s">
        <v>10743</v>
      </c>
      <c r="Q3493" t="s">
        <v>42</v>
      </c>
      <c r="R3493" t="b">
        <v>1</v>
      </c>
      <c r="S3493" s="2">
        <v>41827</v>
      </c>
    </row>
    <row r="3494" spans="11:22" x14ac:dyDescent="0.35">
      <c r="K3494" s="7" t="s">
        <v>10745</v>
      </c>
      <c r="L3494" t="s">
        <v>72</v>
      </c>
      <c r="M3494" t="s">
        <v>10</v>
      </c>
      <c r="N3494" t="s">
        <v>10745</v>
      </c>
      <c r="Q3494" t="s">
        <v>42</v>
      </c>
      <c r="R3494" t="b">
        <v>1</v>
      </c>
      <c r="S3494" s="2">
        <v>41827</v>
      </c>
    </row>
    <row r="3495" spans="11:22" x14ac:dyDescent="0.35">
      <c r="K3495" s="7" t="s">
        <v>10747</v>
      </c>
      <c r="L3495" t="s">
        <v>10748</v>
      </c>
      <c r="M3495" t="s">
        <v>10</v>
      </c>
      <c r="N3495" t="s">
        <v>10747</v>
      </c>
      <c r="Q3495" t="s">
        <v>42</v>
      </c>
      <c r="R3495" t="b">
        <v>1</v>
      </c>
      <c r="S3495" s="2">
        <v>41827</v>
      </c>
    </row>
    <row r="3496" spans="11:22" x14ac:dyDescent="0.35">
      <c r="K3496" s="7" t="s">
        <v>10750</v>
      </c>
      <c r="L3496" t="s">
        <v>269</v>
      </c>
      <c r="M3496" t="s">
        <v>10</v>
      </c>
      <c r="N3496" t="s">
        <v>10750</v>
      </c>
      <c r="Q3496" t="s">
        <v>42</v>
      </c>
      <c r="R3496" t="b">
        <v>1</v>
      </c>
      <c r="S3496" s="2">
        <v>41827</v>
      </c>
    </row>
    <row r="3497" spans="11:22" x14ac:dyDescent="0.35">
      <c r="K3497" s="7" t="s">
        <v>10975</v>
      </c>
      <c r="L3497" t="s">
        <v>569</v>
      </c>
      <c r="M3497" t="s">
        <v>10</v>
      </c>
      <c r="N3497" t="s">
        <v>10975</v>
      </c>
      <c r="Q3497" t="s">
        <v>42</v>
      </c>
      <c r="R3497" t="b">
        <v>1</v>
      </c>
      <c r="S3497" s="2">
        <v>41827</v>
      </c>
    </row>
    <row r="3498" spans="11:22" x14ac:dyDescent="0.35">
      <c r="K3498" s="7" t="s">
        <v>10789</v>
      </c>
      <c r="L3498" t="s">
        <v>10790</v>
      </c>
      <c r="M3498" t="s">
        <v>10</v>
      </c>
      <c r="N3498" t="s">
        <v>10789</v>
      </c>
      <c r="Q3498" t="s">
        <v>42</v>
      </c>
      <c r="R3498" t="b">
        <v>1</v>
      </c>
      <c r="S3498" s="2">
        <v>41827</v>
      </c>
    </row>
    <row r="3499" spans="11:22" x14ac:dyDescent="0.35">
      <c r="K3499" s="7" t="s">
        <v>10753</v>
      </c>
      <c r="L3499" t="s">
        <v>78</v>
      </c>
      <c r="M3499" t="s">
        <v>10</v>
      </c>
      <c r="N3499" t="s">
        <v>10753</v>
      </c>
      <c r="Q3499" t="s">
        <v>42</v>
      </c>
      <c r="R3499" t="b">
        <v>1</v>
      </c>
      <c r="S3499" s="2">
        <v>41827</v>
      </c>
    </row>
    <row r="3500" spans="11:22" x14ac:dyDescent="0.35">
      <c r="K3500" s="7" t="s">
        <v>10749</v>
      </c>
      <c r="L3500" t="s">
        <v>265</v>
      </c>
      <c r="M3500" t="s">
        <v>10</v>
      </c>
      <c r="N3500" t="s">
        <v>10749</v>
      </c>
      <c r="Q3500" t="s">
        <v>42</v>
      </c>
      <c r="R3500" t="b">
        <v>1</v>
      </c>
      <c r="S3500" s="2">
        <v>41827</v>
      </c>
    </row>
    <row r="3501" spans="11:22" x14ac:dyDescent="0.35">
      <c r="K3501" s="7" t="s">
        <v>10755</v>
      </c>
      <c r="L3501" t="s">
        <v>280</v>
      </c>
      <c r="M3501" t="s">
        <v>10</v>
      </c>
      <c r="N3501" t="s">
        <v>10755</v>
      </c>
      <c r="Q3501" t="s">
        <v>42</v>
      </c>
      <c r="R3501" t="b">
        <v>1</v>
      </c>
      <c r="S3501" s="2">
        <v>41827</v>
      </c>
    </row>
    <row r="3502" spans="11:22" x14ac:dyDescent="0.35">
      <c r="K3502" s="7" t="s">
        <v>10760</v>
      </c>
      <c r="L3502" t="s">
        <v>10761</v>
      </c>
      <c r="M3502" t="s">
        <v>10</v>
      </c>
      <c r="N3502" t="s">
        <v>10760</v>
      </c>
      <c r="Q3502" t="s">
        <v>42</v>
      </c>
      <c r="R3502" t="b">
        <v>1</v>
      </c>
      <c r="S3502" s="2">
        <v>41827</v>
      </c>
    </row>
    <row r="3503" spans="11:22" x14ac:dyDescent="0.35">
      <c r="K3503" s="7" t="s">
        <v>10763</v>
      </c>
      <c r="L3503" t="s">
        <v>10764</v>
      </c>
      <c r="M3503" t="s">
        <v>10</v>
      </c>
      <c r="N3503" t="s">
        <v>10763</v>
      </c>
      <c r="Q3503" t="s">
        <v>42</v>
      </c>
      <c r="R3503" t="b">
        <v>1</v>
      </c>
      <c r="S3503" s="2">
        <v>41827</v>
      </c>
    </row>
    <row r="3504" spans="11:22" x14ac:dyDescent="0.35">
      <c r="K3504" s="7" t="s">
        <v>10759</v>
      </c>
      <c r="L3504" t="s">
        <v>294</v>
      </c>
      <c r="M3504" t="s">
        <v>10</v>
      </c>
      <c r="N3504" t="s">
        <v>10759</v>
      </c>
      <c r="Q3504" t="s">
        <v>42</v>
      </c>
      <c r="R3504" t="b">
        <v>1</v>
      </c>
      <c r="S3504" s="2">
        <v>41827</v>
      </c>
    </row>
    <row r="3505" spans="11:19" x14ac:dyDescent="0.35">
      <c r="K3505" s="7" t="s">
        <v>10758</v>
      </c>
      <c r="L3505" t="s">
        <v>292</v>
      </c>
      <c r="M3505" t="s">
        <v>10</v>
      </c>
      <c r="N3505" t="s">
        <v>10758</v>
      </c>
      <c r="Q3505" t="s">
        <v>42</v>
      </c>
      <c r="R3505" t="b">
        <v>1</v>
      </c>
      <c r="S3505" s="2">
        <v>41827</v>
      </c>
    </row>
    <row r="3506" spans="11:19" x14ac:dyDescent="0.35">
      <c r="K3506" s="7" t="s">
        <v>10765</v>
      </c>
      <c r="L3506" t="s">
        <v>300</v>
      </c>
      <c r="M3506" t="s">
        <v>10</v>
      </c>
      <c r="N3506" t="s">
        <v>10765</v>
      </c>
      <c r="Q3506" t="s">
        <v>42</v>
      </c>
      <c r="R3506" t="b">
        <v>1</v>
      </c>
      <c r="S3506" s="2">
        <v>41827</v>
      </c>
    </row>
    <row r="3507" spans="11:19" x14ac:dyDescent="0.35">
      <c r="K3507" s="7" t="s">
        <v>10773</v>
      </c>
      <c r="L3507" t="s">
        <v>10774</v>
      </c>
      <c r="M3507" t="s">
        <v>10</v>
      </c>
      <c r="N3507" t="s">
        <v>10773</v>
      </c>
      <c r="Q3507" t="s">
        <v>42</v>
      </c>
      <c r="R3507" t="b">
        <v>1</v>
      </c>
      <c r="S3507" s="2">
        <v>41827</v>
      </c>
    </row>
    <row r="3508" spans="11:19" x14ac:dyDescent="0.35">
      <c r="K3508" s="7" t="s">
        <v>10928</v>
      </c>
      <c r="L3508" t="s">
        <v>476</v>
      </c>
      <c r="M3508" t="s">
        <v>10</v>
      </c>
      <c r="N3508" t="s">
        <v>10928</v>
      </c>
      <c r="Q3508" t="s">
        <v>42</v>
      </c>
      <c r="R3508" t="b">
        <v>1</v>
      </c>
      <c r="S3508" s="2">
        <v>41827</v>
      </c>
    </row>
    <row r="3509" spans="11:19" x14ac:dyDescent="0.35">
      <c r="K3509" s="7" t="s">
        <v>10981</v>
      </c>
      <c r="L3509" t="s">
        <v>130</v>
      </c>
      <c r="M3509" t="s">
        <v>10</v>
      </c>
      <c r="N3509" t="s">
        <v>10981</v>
      </c>
      <c r="Q3509" t="s">
        <v>42</v>
      </c>
      <c r="R3509" t="b">
        <v>1</v>
      </c>
      <c r="S3509" s="2">
        <v>41827</v>
      </c>
    </row>
    <row r="3510" spans="11:19" x14ac:dyDescent="0.35">
      <c r="K3510" s="7" t="s">
        <v>10766</v>
      </c>
      <c r="L3510" t="s">
        <v>84</v>
      </c>
      <c r="M3510" t="s">
        <v>10</v>
      </c>
      <c r="N3510" t="s">
        <v>10766</v>
      </c>
      <c r="Q3510" t="s">
        <v>42</v>
      </c>
      <c r="R3510" t="b">
        <v>1</v>
      </c>
      <c r="S3510" s="2">
        <v>41827</v>
      </c>
    </row>
    <row r="3511" spans="11:19" x14ac:dyDescent="0.35">
      <c r="K3511" s="7" t="s">
        <v>10783</v>
      </c>
      <c r="L3511" t="s">
        <v>10784</v>
      </c>
      <c r="M3511" t="s">
        <v>10</v>
      </c>
      <c r="N3511" t="s">
        <v>10783</v>
      </c>
      <c r="Q3511" t="s">
        <v>42</v>
      </c>
      <c r="R3511" t="b">
        <v>1</v>
      </c>
      <c r="S3511" s="2">
        <v>41827</v>
      </c>
    </row>
    <row r="3512" spans="11:19" x14ac:dyDescent="0.35">
      <c r="K3512" s="7" t="s">
        <v>10771</v>
      </c>
      <c r="L3512" t="s">
        <v>10772</v>
      </c>
      <c r="M3512" t="s">
        <v>10</v>
      </c>
      <c r="N3512" t="s">
        <v>10771</v>
      </c>
      <c r="Q3512" t="s">
        <v>42</v>
      </c>
      <c r="R3512" t="b">
        <v>1</v>
      </c>
      <c r="S3512" s="2">
        <v>41827</v>
      </c>
    </row>
    <row r="3513" spans="11:19" x14ac:dyDescent="0.35">
      <c r="K3513" s="7" t="s">
        <v>10738</v>
      </c>
      <c r="L3513" t="s">
        <v>242</v>
      </c>
      <c r="M3513" t="s">
        <v>10</v>
      </c>
      <c r="N3513" t="s">
        <v>10738</v>
      </c>
      <c r="Q3513" t="s">
        <v>42</v>
      </c>
      <c r="R3513" t="b">
        <v>1</v>
      </c>
      <c r="S3513" s="2">
        <v>41827</v>
      </c>
    </row>
    <row r="3514" spans="11:19" x14ac:dyDescent="0.35">
      <c r="K3514" s="7" t="s">
        <v>10777</v>
      </c>
      <c r="L3514" t="s">
        <v>10778</v>
      </c>
      <c r="M3514" t="s">
        <v>10</v>
      </c>
      <c r="N3514" t="s">
        <v>10777</v>
      </c>
      <c r="Q3514" t="s">
        <v>42</v>
      </c>
      <c r="R3514" t="b">
        <v>1</v>
      </c>
      <c r="S3514" s="2">
        <v>41827</v>
      </c>
    </row>
    <row r="3515" spans="11:19" x14ac:dyDescent="0.35">
      <c r="K3515" s="7" t="s">
        <v>10791</v>
      </c>
      <c r="L3515" t="s">
        <v>308</v>
      </c>
      <c r="M3515" t="s">
        <v>10</v>
      </c>
      <c r="N3515" t="s">
        <v>10791</v>
      </c>
      <c r="Q3515" t="s">
        <v>42</v>
      </c>
      <c r="R3515" t="b">
        <v>1</v>
      </c>
      <c r="S3515" s="2">
        <v>41827</v>
      </c>
    </row>
    <row r="3516" spans="11:19" x14ac:dyDescent="0.35">
      <c r="K3516" s="7" t="s">
        <v>10781</v>
      </c>
      <c r="L3516" t="s">
        <v>10782</v>
      </c>
      <c r="M3516" t="s">
        <v>10</v>
      </c>
      <c r="N3516" t="s">
        <v>10781</v>
      </c>
      <c r="Q3516" t="s">
        <v>42</v>
      </c>
      <c r="R3516" t="b">
        <v>1</v>
      </c>
      <c r="S3516" s="2">
        <v>41827</v>
      </c>
    </row>
    <row r="3517" spans="11:19" x14ac:dyDescent="0.35">
      <c r="K3517" s="7" t="s">
        <v>10769</v>
      </c>
      <c r="L3517" t="s">
        <v>10770</v>
      </c>
      <c r="M3517" t="s">
        <v>10</v>
      </c>
      <c r="N3517" t="s">
        <v>10769</v>
      </c>
      <c r="Q3517" t="s">
        <v>42</v>
      </c>
      <c r="R3517" t="b">
        <v>1</v>
      </c>
      <c r="S3517" s="2">
        <v>41827</v>
      </c>
    </row>
    <row r="3518" spans="11:19" x14ac:dyDescent="0.35">
      <c r="K3518" s="7" t="s">
        <v>10787</v>
      </c>
      <c r="L3518" t="s">
        <v>10788</v>
      </c>
      <c r="M3518" t="s">
        <v>10</v>
      </c>
      <c r="N3518" t="s">
        <v>10787</v>
      </c>
      <c r="Q3518" t="s">
        <v>42</v>
      </c>
      <c r="R3518" t="b">
        <v>1</v>
      </c>
      <c r="S3518" s="2">
        <v>41827</v>
      </c>
    </row>
    <row r="3519" spans="11:19" x14ac:dyDescent="0.35">
      <c r="K3519" s="7" t="s">
        <v>10796</v>
      </c>
      <c r="L3519" t="s">
        <v>10797</v>
      </c>
      <c r="M3519" t="s">
        <v>10</v>
      </c>
      <c r="N3519" t="s">
        <v>10796</v>
      </c>
      <c r="Q3519" t="s">
        <v>42</v>
      </c>
      <c r="R3519" t="b">
        <v>1</v>
      </c>
      <c r="S3519" s="2">
        <v>41827</v>
      </c>
    </row>
    <row r="3520" spans="11:19" x14ac:dyDescent="0.35">
      <c r="K3520" s="7" t="s">
        <v>10794</v>
      </c>
      <c r="L3520" t="s">
        <v>10795</v>
      </c>
      <c r="M3520" t="s">
        <v>10</v>
      </c>
      <c r="N3520" t="s">
        <v>10794</v>
      </c>
      <c r="Q3520" t="s">
        <v>42</v>
      </c>
      <c r="R3520" t="b">
        <v>1</v>
      </c>
      <c r="S3520" s="2">
        <v>41827</v>
      </c>
    </row>
    <row r="3521" spans="11:19" x14ac:dyDescent="0.35">
      <c r="K3521" s="7" t="s">
        <v>10775</v>
      </c>
      <c r="L3521" t="s">
        <v>10776</v>
      </c>
      <c r="M3521" t="s">
        <v>10</v>
      </c>
      <c r="N3521" t="s">
        <v>10775</v>
      </c>
      <c r="Q3521" t="s">
        <v>42</v>
      </c>
      <c r="R3521" t="b">
        <v>1</v>
      </c>
      <c r="S3521" s="2">
        <v>41827</v>
      </c>
    </row>
    <row r="3522" spans="11:19" x14ac:dyDescent="0.35">
      <c r="K3522" s="7" t="s">
        <v>10785</v>
      </c>
      <c r="L3522" t="s">
        <v>10786</v>
      </c>
      <c r="M3522" t="s">
        <v>10</v>
      </c>
      <c r="N3522" t="s">
        <v>10785</v>
      </c>
      <c r="Q3522" t="s">
        <v>42</v>
      </c>
      <c r="R3522" t="b">
        <v>1</v>
      </c>
      <c r="S3522" s="2">
        <v>41827</v>
      </c>
    </row>
    <row r="3523" spans="11:19" x14ac:dyDescent="0.35">
      <c r="K3523" s="7" t="s">
        <v>10798</v>
      </c>
      <c r="L3523" t="s">
        <v>10799</v>
      </c>
      <c r="M3523" t="s">
        <v>10</v>
      </c>
      <c r="N3523" t="s">
        <v>10798</v>
      </c>
      <c r="Q3523" t="s">
        <v>42</v>
      </c>
      <c r="R3523" t="b">
        <v>1</v>
      </c>
      <c r="S3523" s="2">
        <v>41827</v>
      </c>
    </row>
    <row r="3524" spans="11:19" x14ac:dyDescent="0.35">
      <c r="K3524" s="7" t="s">
        <v>10800</v>
      </c>
      <c r="L3524" t="s">
        <v>10801</v>
      </c>
      <c r="M3524" t="s">
        <v>10</v>
      </c>
      <c r="N3524" t="s">
        <v>10800</v>
      </c>
      <c r="Q3524" t="s">
        <v>42</v>
      </c>
      <c r="R3524" t="b">
        <v>1</v>
      </c>
      <c r="S3524" s="2">
        <v>41827</v>
      </c>
    </row>
    <row r="3525" spans="11:19" x14ac:dyDescent="0.35">
      <c r="K3525" s="7" t="s">
        <v>10810</v>
      </c>
      <c r="L3525" t="s">
        <v>10811</v>
      </c>
      <c r="M3525" t="s">
        <v>10</v>
      </c>
      <c r="N3525" t="s">
        <v>10810</v>
      </c>
      <c r="Q3525" t="s">
        <v>42</v>
      </c>
      <c r="R3525" t="b">
        <v>1</v>
      </c>
      <c r="S3525" s="2">
        <v>41827</v>
      </c>
    </row>
    <row r="3526" spans="11:19" x14ac:dyDescent="0.35">
      <c r="K3526" s="7" t="s">
        <v>10804</v>
      </c>
      <c r="L3526" t="s">
        <v>10805</v>
      </c>
      <c r="M3526" t="s">
        <v>10</v>
      </c>
      <c r="N3526" t="s">
        <v>10804</v>
      </c>
      <c r="Q3526" t="s">
        <v>42</v>
      </c>
      <c r="R3526" t="b">
        <v>1</v>
      </c>
      <c r="S3526" s="2">
        <v>41827</v>
      </c>
    </row>
    <row r="3527" spans="11:19" x14ac:dyDescent="0.35">
      <c r="K3527" s="7" t="s">
        <v>11006</v>
      </c>
      <c r="L3527" t="s">
        <v>11007</v>
      </c>
      <c r="M3527" t="s">
        <v>10</v>
      </c>
      <c r="N3527" t="s">
        <v>11006</v>
      </c>
      <c r="Q3527" t="s">
        <v>42</v>
      </c>
      <c r="R3527" t="b">
        <v>1</v>
      </c>
      <c r="S3527" s="2">
        <v>41827</v>
      </c>
    </row>
    <row r="3528" spans="11:19" x14ac:dyDescent="0.35">
      <c r="K3528" s="7" t="s">
        <v>10806</v>
      </c>
      <c r="L3528" t="s">
        <v>10807</v>
      </c>
      <c r="M3528" t="s">
        <v>10</v>
      </c>
      <c r="N3528" t="s">
        <v>10806</v>
      </c>
      <c r="Q3528" t="s">
        <v>42</v>
      </c>
      <c r="R3528" t="b">
        <v>1</v>
      </c>
      <c r="S3528" s="2">
        <v>41827</v>
      </c>
    </row>
    <row r="3529" spans="11:19" x14ac:dyDescent="0.35">
      <c r="K3529" s="7" t="s">
        <v>10802</v>
      </c>
      <c r="L3529" t="s">
        <v>10803</v>
      </c>
      <c r="M3529" t="s">
        <v>10</v>
      </c>
      <c r="N3529" t="s">
        <v>10802</v>
      </c>
      <c r="Q3529" t="s">
        <v>42</v>
      </c>
      <c r="R3529" t="b">
        <v>1</v>
      </c>
      <c r="S3529" s="2">
        <v>41827</v>
      </c>
    </row>
    <row r="3530" spans="11:19" x14ac:dyDescent="0.35">
      <c r="K3530" s="7" t="s">
        <v>10812</v>
      </c>
      <c r="L3530" t="s">
        <v>10813</v>
      </c>
      <c r="M3530" t="s">
        <v>10</v>
      </c>
      <c r="N3530" t="s">
        <v>10812</v>
      </c>
      <c r="Q3530" t="s">
        <v>42</v>
      </c>
      <c r="R3530" t="b">
        <v>1</v>
      </c>
      <c r="S3530" s="2">
        <v>41827</v>
      </c>
    </row>
    <row r="3531" spans="11:19" x14ac:dyDescent="0.35">
      <c r="K3531" s="7" t="s">
        <v>10825</v>
      </c>
      <c r="L3531" t="s">
        <v>346</v>
      </c>
      <c r="M3531" t="s">
        <v>10</v>
      </c>
      <c r="N3531" t="s">
        <v>10825</v>
      </c>
      <c r="Q3531" t="s">
        <v>42</v>
      </c>
      <c r="R3531" t="b">
        <v>1</v>
      </c>
      <c r="S3531" s="2">
        <v>41827</v>
      </c>
    </row>
    <row r="3532" spans="11:19" x14ac:dyDescent="0.35">
      <c r="K3532" s="7" t="s">
        <v>10820</v>
      </c>
      <c r="L3532" t="s">
        <v>338</v>
      </c>
      <c r="M3532" t="s">
        <v>10</v>
      </c>
      <c r="N3532" t="s">
        <v>10820</v>
      </c>
      <c r="Q3532" t="s">
        <v>42</v>
      </c>
      <c r="R3532" t="b">
        <v>1</v>
      </c>
      <c r="S3532" s="2">
        <v>41827</v>
      </c>
    </row>
    <row r="3533" spans="11:19" x14ac:dyDescent="0.35">
      <c r="K3533" s="7" t="s">
        <v>10814</v>
      </c>
      <c r="L3533" t="s">
        <v>86</v>
      </c>
      <c r="M3533" t="s">
        <v>10</v>
      </c>
      <c r="N3533" t="s">
        <v>10814</v>
      </c>
      <c r="Q3533" t="s">
        <v>42</v>
      </c>
      <c r="R3533" t="b">
        <v>1</v>
      </c>
      <c r="S3533" s="2">
        <v>41827</v>
      </c>
    </row>
    <row r="3534" spans="11:19" x14ac:dyDescent="0.35">
      <c r="K3534" s="7" t="s">
        <v>10824</v>
      </c>
      <c r="L3534" t="s">
        <v>344</v>
      </c>
      <c r="M3534" t="s">
        <v>10</v>
      </c>
      <c r="N3534" t="s">
        <v>10824</v>
      </c>
      <c r="Q3534" t="s">
        <v>42</v>
      </c>
      <c r="R3534" t="b">
        <v>1</v>
      </c>
      <c r="S3534" s="2">
        <v>41827</v>
      </c>
    </row>
    <row r="3535" spans="11:19" x14ac:dyDescent="0.35">
      <c r="K3535" s="7" t="s">
        <v>10822</v>
      </c>
      <c r="L3535" t="s">
        <v>10823</v>
      </c>
      <c r="M3535" t="s">
        <v>10</v>
      </c>
      <c r="N3535" t="s">
        <v>10822</v>
      </c>
      <c r="Q3535" t="s">
        <v>42</v>
      </c>
      <c r="R3535" t="b">
        <v>1</v>
      </c>
      <c r="S3535" s="2">
        <v>41827</v>
      </c>
    </row>
    <row r="3536" spans="11:19" x14ac:dyDescent="0.35">
      <c r="K3536" s="7" t="s">
        <v>10815</v>
      </c>
      <c r="L3536" t="s">
        <v>10816</v>
      </c>
      <c r="M3536" t="s">
        <v>10</v>
      </c>
      <c r="N3536" t="s">
        <v>10815</v>
      </c>
      <c r="Q3536" t="s">
        <v>42</v>
      </c>
      <c r="R3536" t="b">
        <v>1</v>
      </c>
      <c r="S3536" s="2">
        <v>41827</v>
      </c>
    </row>
    <row r="3537" spans="11:19" x14ac:dyDescent="0.35">
      <c r="K3537" s="7" t="s">
        <v>10818</v>
      </c>
      <c r="L3537" t="s">
        <v>10819</v>
      </c>
      <c r="M3537" t="s">
        <v>10</v>
      </c>
      <c r="N3537" t="s">
        <v>10818</v>
      </c>
      <c r="Q3537" t="s">
        <v>42</v>
      </c>
      <c r="R3537" t="b">
        <v>1</v>
      </c>
      <c r="S3537" s="2">
        <v>41827</v>
      </c>
    </row>
    <row r="3538" spans="11:19" x14ac:dyDescent="0.35">
      <c r="K3538" s="7" t="s">
        <v>10817</v>
      </c>
      <c r="L3538" t="s">
        <v>336</v>
      </c>
      <c r="M3538" t="s">
        <v>10</v>
      </c>
      <c r="N3538" t="s">
        <v>10817</v>
      </c>
      <c r="Q3538" t="s">
        <v>42</v>
      </c>
      <c r="R3538" t="b">
        <v>1</v>
      </c>
      <c r="S3538" s="2">
        <v>41827</v>
      </c>
    </row>
    <row r="3539" spans="11:19" x14ac:dyDescent="0.35">
      <c r="K3539" s="7" t="s">
        <v>10826</v>
      </c>
      <c r="L3539" t="s">
        <v>347</v>
      </c>
      <c r="M3539" t="s">
        <v>10</v>
      </c>
      <c r="N3539" t="s">
        <v>10826</v>
      </c>
      <c r="Q3539" t="s">
        <v>42</v>
      </c>
      <c r="R3539" t="b">
        <v>1</v>
      </c>
      <c r="S3539" s="2">
        <v>41827</v>
      </c>
    </row>
    <row r="3540" spans="11:19" x14ac:dyDescent="0.35">
      <c r="K3540" s="7" t="s">
        <v>10829</v>
      </c>
      <c r="L3540" t="s">
        <v>10830</v>
      </c>
      <c r="M3540" t="s">
        <v>10</v>
      </c>
      <c r="N3540" t="s">
        <v>10829</v>
      </c>
      <c r="Q3540" t="s">
        <v>42</v>
      </c>
      <c r="R3540" t="b">
        <v>1</v>
      </c>
      <c r="S3540" s="2">
        <v>41827</v>
      </c>
    </row>
    <row r="3541" spans="11:19" x14ac:dyDescent="0.35">
      <c r="K3541" s="7" t="s">
        <v>10833</v>
      </c>
      <c r="L3541" t="s">
        <v>10834</v>
      </c>
      <c r="M3541" t="s">
        <v>10</v>
      </c>
      <c r="N3541" t="s">
        <v>10833</v>
      </c>
      <c r="Q3541" t="s">
        <v>42</v>
      </c>
      <c r="R3541" t="b">
        <v>1</v>
      </c>
      <c r="S3541" s="2">
        <v>41827</v>
      </c>
    </row>
    <row r="3542" spans="11:19" x14ac:dyDescent="0.35">
      <c r="K3542" s="7" t="s">
        <v>10827</v>
      </c>
      <c r="L3542" t="s">
        <v>10828</v>
      </c>
      <c r="M3542" t="s">
        <v>10</v>
      </c>
      <c r="N3542" t="s">
        <v>10827</v>
      </c>
      <c r="Q3542" t="s">
        <v>42</v>
      </c>
      <c r="R3542" t="b">
        <v>1</v>
      </c>
      <c r="S3542" s="2">
        <v>41827</v>
      </c>
    </row>
    <row r="3543" spans="11:19" x14ac:dyDescent="0.35">
      <c r="K3543" s="7" t="s">
        <v>10831</v>
      </c>
      <c r="L3543" t="s">
        <v>10832</v>
      </c>
      <c r="M3543" t="s">
        <v>10</v>
      </c>
      <c r="N3543" t="s">
        <v>10831</v>
      </c>
      <c r="Q3543" t="s">
        <v>42</v>
      </c>
      <c r="R3543" t="b">
        <v>1</v>
      </c>
      <c r="S3543" s="2">
        <v>41827</v>
      </c>
    </row>
    <row r="3544" spans="11:19" x14ac:dyDescent="0.35">
      <c r="K3544" s="7" t="s">
        <v>10855</v>
      </c>
      <c r="L3544" t="s">
        <v>10856</v>
      </c>
      <c r="M3544" t="s">
        <v>10</v>
      </c>
      <c r="N3544" t="s">
        <v>10855</v>
      </c>
      <c r="Q3544" t="s">
        <v>42</v>
      </c>
      <c r="R3544" t="b">
        <v>1</v>
      </c>
      <c r="S3544" s="2">
        <v>41827</v>
      </c>
    </row>
    <row r="3545" spans="11:19" x14ac:dyDescent="0.35">
      <c r="K3545" s="7" t="s">
        <v>10835</v>
      </c>
      <c r="L3545" t="s">
        <v>10836</v>
      </c>
      <c r="M3545" t="s">
        <v>10</v>
      </c>
      <c r="N3545" t="s">
        <v>10835</v>
      </c>
      <c r="Q3545" t="s">
        <v>42</v>
      </c>
      <c r="R3545" t="b">
        <v>1</v>
      </c>
      <c r="S3545" s="2">
        <v>41827</v>
      </c>
    </row>
    <row r="3546" spans="11:19" x14ac:dyDescent="0.35">
      <c r="K3546" s="7" t="s">
        <v>10841</v>
      </c>
      <c r="L3546" t="s">
        <v>10842</v>
      </c>
      <c r="M3546" t="s">
        <v>10</v>
      </c>
      <c r="N3546" t="s">
        <v>10841</v>
      </c>
      <c r="Q3546" t="s">
        <v>42</v>
      </c>
      <c r="R3546" t="b">
        <v>1</v>
      </c>
      <c r="S3546" s="2">
        <v>41827</v>
      </c>
    </row>
    <row r="3547" spans="11:19" x14ac:dyDescent="0.35">
      <c r="K3547" s="7" t="s">
        <v>10847</v>
      </c>
      <c r="L3547" t="s">
        <v>10848</v>
      </c>
      <c r="M3547" t="s">
        <v>10</v>
      </c>
      <c r="N3547" t="s">
        <v>10847</v>
      </c>
      <c r="Q3547" t="s">
        <v>42</v>
      </c>
      <c r="R3547" t="b">
        <v>1</v>
      </c>
      <c r="S3547" s="2">
        <v>41827</v>
      </c>
    </row>
    <row r="3548" spans="11:19" x14ac:dyDescent="0.35">
      <c r="K3548" s="7" t="s">
        <v>10849</v>
      </c>
      <c r="L3548" t="s">
        <v>10850</v>
      </c>
      <c r="M3548" t="s">
        <v>10</v>
      </c>
      <c r="N3548" t="s">
        <v>10849</v>
      </c>
      <c r="Q3548" t="s">
        <v>42</v>
      </c>
      <c r="R3548" t="b">
        <v>1</v>
      </c>
      <c r="S3548" s="2">
        <v>41827</v>
      </c>
    </row>
    <row r="3549" spans="11:19" x14ac:dyDescent="0.35">
      <c r="K3549" s="7" t="s">
        <v>11021</v>
      </c>
      <c r="L3549" t="s">
        <v>685</v>
      </c>
      <c r="M3549" t="s">
        <v>10</v>
      </c>
      <c r="N3549" t="s">
        <v>11021</v>
      </c>
      <c r="Q3549" t="s">
        <v>42</v>
      </c>
      <c r="R3549" t="b">
        <v>1</v>
      </c>
      <c r="S3549" s="2">
        <v>42931</v>
      </c>
    </row>
    <row r="3550" spans="11:19" x14ac:dyDescent="0.35">
      <c r="K3550" s="7" t="s">
        <v>10851</v>
      </c>
      <c r="L3550" t="s">
        <v>10852</v>
      </c>
      <c r="M3550" t="s">
        <v>10</v>
      </c>
      <c r="N3550" t="s">
        <v>10851</v>
      </c>
      <c r="Q3550" t="s">
        <v>42</v>
      </c>
      <c r="R3550" t="b">
        <v>1</v>
      </c>
      <c r="S3550" s="2">
        <v>41827</v>
      </c>
    </row>
    <row r="3551" spans="11:19" x14ac:dyDescent="0.35">
      <c r="K3551" s="7" t="s">
        <v>10837</v>
      </c>
      <c r="L3551" t="s">
        <v>10838</v>
      </c>
      <c r="M3551" t="s">
        <v>10</v>
      </c>
      <c r="N3551" t="s">
        <v>10837</v>
      </c>
      <c r="Q3551" t="s">
        <v>42</v>
      </c>
      <c r="R3551" t="b">
        <v>1</v>
      </c>
      <c r="S3551" s="2">
        <v>41827</v>
      </c>
    </row>
    <row r="3552" spans="11:19" x14ac:dyDescent="0.35">
      <c r="K3552" s="7" t="s">
        <v>10857</v>
      </c>
      <c r="L3552" t="s">
        <v>88</v>
      </c>
      <c r="M3552" t="s">
        <v>10</v>
      </c>
      <c r="N3552" t="s">
        <v>10857</v>
      </c>
      <c r="Q3552" t="s">
        <v>42</v>
      </c>
      <c r="R3552" t="b">
        <v>1</v>
      </c>
      <c r="S3552" s="2">
        <v>41827</v>
      </c>
    </row>
    <row r="3553" spans="11:22" x14ac:dyDescent="0.35">
      <c r="K3553" s="7" t="s">
        <v>10868</v>
      </c>
      <c r="L3553" t="s">
        <v>389</v>
      </c>
      <c r="M3553" t="s">
        <v>10</v>
      </c>
      <c r="N3553" t="s">
        <v>10868</v>
      </c>
      <c r="Q3553" t="s">
        <v>42</v>
      </c>
      <c r="R3553" t="b">
        <v>1</v>
      </c>
      <c r="S3553" s="2">
        <v>41827</v>
      </c>
    </row>
    <row r="3554" spans="11:22" x14ac:dyDescent="0.35">
      <c r="K3554" s="7" t="s">
        <v>10858</v>
      </c>
      <c r="L3554" t="s">
        <v>90</v>
      </c>
      <c r="M3554" t="s">
        <v>10</v>
      </c>
      <c r="N3554" t="s">
        <v>10858</v>
      </c>
      <c r="Q3554" t="s">
        <v>42</v>
      </c>
      <c r="R3554" t="b">
        <v>1</v>
      </c>
      <c r="S3554" s="2">
        <v>41827</v>
      </c>
    </row>
    <row r="3555" spans="11:22" x14ac:dyDescent="0.35">
      <c r="K3555" s="7" t="s">
        <v>10864</v>
      </c>
      <c r="L3555" t="s">
        <v>386</v>
      </c>
      <c r="M3555" t="s">
        <v>10</v>
      </c>
      <c r="N3555" t="s">
        <v>10864</v>
      </c>
      <c r="Q3555" t="s">
        <v>42</v>
      </c>
      <c r="R3555" t="b">
        <v>1</v>
      </c>
      <c r="S3555" s="2">
        <v>41827</v>
      </c>
    </row>
    <row r="3556" spans="11:22" x14ac:dyDescent="0.35">
      <c r="K3556" s="7" t="s">
        <v>10863</v>
      </c>
      <c r="L3556" t="s">
        <v>384</v>
      </c>
      <c r="M3556" t="s">
        <v>10</v>
      </c>
      <c r="N3556" t="s">
        <v>10863</v>
      </c>
      <c r="Q3556" t="s">
        <v>42</v>
      </c>
      <c r="R3556" t="b">
        <v>1</v>
      </c>
      <c r="S3556" s="2">
        <v>41827</v>
      </c>
    </row>
    <row r="3557" spans="11:22" x14ac:dyDescent="0.35">
      <c r="K3557" s="7" t="s">
        <v>10869</v>
      </c>
      <c r="L3557" t="s">
        <v>395</v>
      </c>
      <c r="M3557" t="s">
        <v>10</v>
      </c>
      <c r="N3557" t="s">
        <v>10869</v>
      </c>
      <c r="Q3557" t="s">
        <v>42</v>
      </c>
      <c r="R3557" t="b">
        <v>1</v>
      </c>
      <c r="S3557" s="2">
        <v>41827</v>
      </c>
    </row>
    <row r="3558" spans="11:22" x14ac:dyDescent="0.35">
      <c r="K3558" s="7" t="s">
        <v>10860</v>
      </c>
      <c r="L3558" t="s">
        <v>372</v>
      </c>
      <c r="M3558" t="s">
        <v>10</v>
      </c>
      <c r="N3558" t="s">
        <v>10860</v>
      </c>
      <c r="Q3558" t="s">
        <v>42</v>
      </c>
      <c r="R3558" t="b">
        <v>1</v>
      </c>
      <c r="S3558" s="2">
        <v>41827</v>
      </c>
    </row>
    <row r="3559" spans="11:22" x14ac:dyDescent="0.35">
      <c r="K3559" s="7" t="s">
        <v>10865</v>
      </c>
      <c r="L3559" t="s">
        <v>92</v>
      </c>
      <c r="M3559" t="s">
        <v>10</v>
      </c>
      <c r="N3559" t="s">
        <v>10865</v>
      </c>
      <c r="Q3559" t="s">
        <v>42</v>
      </c>
      <c r="R3559" t="b">
        <v>1</v>
      </c>
      <c r="S3559" s="2">
        <v>41827</v>
      </c>
    </row>
    <row r="3560" spans="11:22" x14ac:dyDescent="0.35">
      <c r="K3560" s="7" t="s">
        <v>10866</v>
      </c>
      <c r="L3560" t="s">
        <v>10867</v>
      </c>
      <c r="M3560" t="s">
        <v>10</v>
      </c>
      <c r="N3560" t="s">
        <v>10866</v>
      </c>
      <c r="Q3560" t="s">
        <v>42</v>
      </c>
      <c r="R3560" t="b">
        <v>1</v>
      </c>
      <c r="S3560" s="2">
        <v>41827</v>
      </c>
    </row>
    <row r="3561" spans="11:22" x14ac:dyDescent="0.35">
      <c r="K3561" s="7" t="s">
        <v>10889</v>
      </c>
      <c r="L3561" t="s">
        <v>10890</v>
      </c>
      <c r="M3561" t="s">
        <v>10</v>
      </c>
      <c r="N3561" t="s">
        <v>10889</v>
      </c>
      <c r="Q3561" t="s">
        <v>42</v>
      </c>
      <c r="R3561" t="b">
        <v>1</v>
      </c>
      <c r="S3561" s="2">
        <v>41827</v>
      </c>
    </row>
    <row r="3562" spans="11:22" x14ac:dyDescent="0.35">
      <c r="K3562" s="7" t="s">
        <v>10882</v>
      </c>
      <c r="L3562" t="s">
        <v>10883</v>
      </c>
      <c r="M3562" t="s">
        <v>10</v>
      </c>
      <c r="N3562" t="s">
        <v>10882</v>
      </c>
      <c r="Q3562" t="s">
        <v>42</v>
      </c>
      <c r="R3562" t="b">
        <v>1</v>
      </c>
      <c r="S3562" s="2">
        <v>41827</v>
      </c>
      <c r="V3562" s="2">
        <v>44392</v>
      </c>
    </row>
    <row r="3563" spans="11:22" x14ac:dyDescent="0.35">
      <c r="K3563" s="7" t="s">
        <v>10878</v>
      </c>
      <c r="L3563" t="s">
        <v>10879</v>
      </c>
      <c r="M3563" t="s">
        <v>10</v>
      </c>
      <c r="N3563" t="s">
        <v>10878</v>
      </c>
      <c r="Q3563" t="s">
        <v>42</v>
      </c>
      <c r="R3563" t="b">
        <v>1</v>
      </c>
      <c r="S3563" s="2">
        <v>41827</v>
      </c>
    </row>
    <row r="3564" spans="11:22" x14ac:dyDescent="0.35">
      <c r="K3564" s="7" t="s">
        <v>10902</v>
      </c>
      <c r="L3564" t="s">
        <v>10903</v>
      </c>
      <c r="M3564" t="s">
        <v>10</v>
      </c>
      <c r="N3564" t="s">
        <v>10902</v>
      </c>
      <c r="Q3564" t="s">
        <v>42</v>
      </c>
      <c r="R3564" t="b">
        <v>1</v>
      </c>
      <c r="S3564" s="2">
        <v>41827</v>
      </c>
    </row>
    <row r="3565" spans="11:22" x14ac:dyDescent="0.35">
      <c r="K3565" s="7" t="s">
        <v>10905</v>
      </c>
      <c r="L3565" t="s">
        <v>10906</v>
      </c>
      <c r="M3565" t="s">
        <v>10</v>
      </c>
      <c r="N3565" t="s">
        <v>10905</v>
      </c>
      <c r="Q3565" t="s">
        <v>42</v>
      </c>
      <c r="R3565" t="b">
        <v>1</v>
      </c>
      <c r="S3565" s="2">
        <v>41827</v>
      </c>
    </row>
    <row r="3566" spans="11:22" x14ac:dyDescent="0.35">
      <c r="K3566" s="7" t="s">
        <v>10900</v>
      </c>
      <c r="L3566" t="s">
        <v>10901</v>
      </c>
      <c r="M3566" t="s">
        <v>10</v>
      </c>
      <c r="N3566" t="s">
        <v>10900</v>
      </c>
      <c r="Q3566" t="s">
        <v>42</v>
      </c>
      <c r="R3566" t="b">
        <v>1</v>
      </c>
      <c r="S3566" s="2">
        <v>41827</v>
      </c>
    </row>
    <row r="3567" spans="11:22" x14ac:dyDescent="0.35">
      <c r="K3567" s="7" t="s">
        <v>10884</v>
      </c>
      <c r="L3567" t="s">
        <v>10885</v>
      </c>
      <c r="M3567" t="s">
        <v>10</v>
      </c>
      <c r="N3567" t="s">
        <v>10884</v>
      </c>
      <c r="Q3567" t="s">
        <v>42</v>
      </c>
      <c r="R3567" t="b">
        <v>1</v>
      </c>
      <c r="S3567" s="2">
        <v>41827</v>
      </c>
    </row>
    <row r="3568" spans="11:22" x14ac:dyDescent="0.35">
      <c r="K3568" s="7" t="s">
        <v>10897</v>
      </c>
      <c r="L3568" t="s">
        <v>407</v>
      </c>
      <c r="M3568" t="s">
        <v>10</v>
      </c>
      <c r="N3568" t="s">
        <v>10897</v>
      </c>
      <c r="Q3568" t="s">
        <v>42</v>
      </c>
      <c r="R3568" t="b">
        <v>1</v>
      </c>
      <c r="S3568" s="2">
        <v>41827</v>
      </c>
    </row>
    <row r="3569" spans="11:19" x14ac:dyDescent="0.35">
      <c r="K3569" s="7" t="s">
        <v>10880</v>
      </c>
      <c r="L3569" t="s">
        <v>10881</v>
      </c>
      <c r="M3569" t="s">
        <v>10</v>
      </c>
      <c r="N3569" t="s">
        <v>10880</v>
      </c>
      <c r="Q3569" t="s">
        <v>42</v>
      </c>
      <c r="R3569" t="b">
        <v>1</v>
      </c>
      <c r="S3569" s="2">
        <v>41827</v>
      </c>
    </row>
    <row r="3570" spans="11:19" x14ac:dyDescent="0.35">
      <c r="K3570" s="7" t="s">
        <v>10892</v>
      </c>
      <c r="L3570" t="s">
        <v>10893</v>
      </c>
      <c r="M3570" t="s">
        <v>10</v>
      </c>
      <c r="N3570" t="s">
        <v>10892</v>
      </c>
      <c r="Q3570" t="s">
        <v>42</v>
      </c>
      <c r="R3570" t="b">
        <v>1</v>
      </c>
      <c r="S3570" s="2">
        <v>41827</v>
      </c>
    </row>
    <row r="3571" spans="11:19" x14ac:dyDescent="0.35">
      <c r="K3571" s="7" t="s">
        <v>10894</v>
      </c>
      <c r="L3571" t="s">
        <v>10895</v>
      </c>
      <c r="M3571" t="s">
        <v>10</v>
      </c>
      <c r="N3571" t="s">
        <v>10894</v>
      </c>
      <c r="Q3571" t="s">
        <v>42</v>
      </c>
      <c r="R3571" t="b">
        <v>1</v>
      </c>
      <c r="S3571" s="2">
        <v>41827</v>
      </c>
    </row>
    <row r="3572" spans="11:19" x14ac:dyDescent="0.35">
      <c r="K3572" s="7" t="s">
        <v>10898</v>
      </c>
      <c r="L3572" t="s">
        <v>10899</v>
      </c>
      <c r="M3572" t="s">
        <v>10</v>
      </c>
      <c r="N3572" t="s">
        <v>10898</v>
      </c>
      <c r="Q3572" t="s">
        <v>42</v>
      </c>
      <c r="R3572" t="b">
        <v>1</v>
      </c>
      <c r="S3572" s="2">
        <v>41827</v>
      </c>
    </row>
    <row r="3573" spans="11:19" x14ac:dyDescent="0.35">
      <c r="K3573" s="7" t="s">
        <v>11023</v>
      </c>
      <c r="L3573" t="s">
        <v>749</v>
      </c>
      <c r="M3573" t="s">
        <v>10</v>
      </c>
      <c r="N3573" t="s">
        <v>11023</v>
      </c>
      <c r="Q3573" t="s">
        <v>42</v>
      </c>
      <c r="R3573" t="b">
        <v>1</v>
      </c>
      <c r="S3573" s="2">
        <v>41827</v>
      </c>
    </row>
    <row r="3574" spans="11:19" x14ac:dyDescent="0.35">
      <c r="K3574" s="7" t="s">
        <v>10904</v>
      </c>
      <c r="L3574" t="s">
        <v>409</v>
      </c>
      <c r="M3574" t="s">
        <v>10</v>
      </c>
      <c r="N3574" t="s">
        <v>10904</v>
      </c>
      <c r="Q3574" t="s">
        <v>42</v>
      </c>
      <c r="R3574" t="b">
        <v>1</v>
      </c>
      <c r="S3574" s="2">
        <v>41827</v>
      </c>
    </row>
    <row r="3575" spans="11:19" x14ac:dyDescent="0.35">
      <c r="K3575" s="7" t="s">
        <v>10762</v>
      </c>
      <c r="L3575" t="s">
        <v>296</v>
      </c>
      <c r="M3575" t="s">
        <v>10</v>
      </c>
      <c r="N3575" t="s">
        <v>10762</v>
      </c>
      <c r="Q3575" t="s">
        <v>42</v>
      </c>
      <c r="R3575" t="b">
        <v>1</v>
      </c>
      <c r="S3575" s="2">
        <v>41827</v>
      </c>
    </row>
    <row r="3576" spans="11:19" x14ac:dyDescent="0.35">
      <c r="K3576" s="7" t="s">
        <v>10873</v>
      </c>
      <c r="L3576" t="s">
        <v>10874</v>
      </c>
      <c r="M3576" t="s">
        <v>10</v>
      </c>
      <c r="N3576" t="s">
        <v>10873</v>
      </c>
      <c r="Q3576" t="s">
        <v>42</v>
      </c>
      <c r="R3576" t="b">
        <v>1</v>
      </c>
      <c r="S3576" s="2">
        <v>41827</v>
      </c>
    </row>
    <row r="3577" spans="11:19" x14ac:dyDescent="0.35">
      <c r="K3577" s="7" t="s">
        <v>10872</v>
      </c>
      <c r="L3577" t="s">
        <v>94</v>
      </c>
      <c r="M3577" t="s">
        <v>10</v>
      </c>
      <c r="N3577" t="s">
        <v>10872</v>
      </c>
      <c r="Q3577" t="s">
        <v>42</v>
      </c>
      <c r="R3577" t="b">
        <v>1</v>
      </c>
      <c r="S3577" s="2">
        <v>41827</v>
      </c>
    </row>
    <row r="3578" spans="11:19" x14ac:dyDescent="0.35">
      <c r="K3578" s="7" t="s">
        <v>10887</v>
      </c>
      <c r="L3578" t="s">
        <v>10888</v>
      </c>
      <c r="M3578" t="s">
        <v>10</v>
      </c>
      <c r="N3578" t="s">
        <v>10887</v>
      </c>
      <c r="Q3578" t="s">
        <v>42</v>
      </c>
      <c r="R3578" t="b">
        <v>1</v>
      </c>
      <c r="S3578" s="2">
        <v>41827</v>
      </c>
    </row>
    <row r="3579" spans="11:19" x14ac:dyDescent="0.35">
      <c r="K3579" s="7" t="s">
        <v>10875</v>
      </c>
      <c r="L3579" t="s">
        <v>399</v>
      </c>
      <c r="M3579" t="s">
        <v>10</v>
      </c>
      <c r="N3579" t="s">
        <v>10875</v>
      </c>
      <c r="Q3579" t="s">
        <v>42</v>
      </c>
      <c r="R3579" t="b">
        <v>1</v>
      </c>
      <c r="S3579" s="2">
        <v>41827</v>
      </c>
    </row>
    <row r="3580" spans="11:19" x14ac:dyDescent="0.35">
      <c r="K3580" s="7" t="s">
        <v>10896</v>
      </c>
      <c r="L3580" t="s">
        <v>405</v>
      </c>
      <c r="M3580" t="s">
        <v>10</v>
      </c>
      <c r="N3580" t="s">
        <v>10896</v>
      </c>
      <c r="Q3580" t="s">
        <v>42</v>
      </c>
      <c r="R3580" t="b">
        <v>1</v>
      </c>
      <c r="S3580" s="2">
        <v>41827</v>
      </c>
    </row>
    <row r="3581" spans="11:19" x14ac:dyDescent="0.35">
      <c r="K3581" s="7" t="s">
        <v>10870</v>
      </c>
      <c r="L3581" t="s">
        <v>10871</v>
      </c>
      <c r="M3581" t="s">
        <v>10</v>
      </c>
      <c r="N3581" t="s">
        <v>10870</v>
      </c>
      <c r="Q3581" t="s">
        <v>42</v>
      </c>
      <c r="R3581" t="b">
        <v>1</v>
      </c>
      <c r="S3581" s="2">
        <v>41827</v>
      </c>
    </row>
    <row r="3582" spans="11:19" x14ac:dyDescent="0.35">
      <c r="K3582" s="7" t="s">
        <v>10907</v>
      </c>
      <c r="L3582" t="s">
        <v>411</v>
      </c>
      <c r="M3582" t="s">
        <v>10</v>
      </c>
      <c r="N3582" t="s">
        <v>10907</v>
      </c>
      <c r="Q3582" t="s">
        <v>42</v>
      </c>
      <c r="R3582" t="b">
        <v>1</v>
      </c>
      <c r="S3582" s="2">
        <v>41827</v>
      </c>
    </row>
    <row r="3583" spans="11:19" x14ac:dyDescent="0.35">
      <c r="K3583" s="7" t="s">
        <v>10886</v>
      </c>
      <c r="L3583" t="s">
        <v>401</v>
      </c>
      <c r="M3583" t="s">
        <v>10</v>
      </c>
      <c r="N3583" t="s">
        <v>10886</v>
      </c>
      <c r="Q3583" t="s">
        <v>42</v>
      </c>
      <c r="R3583" t="b">
        <v>1</v>
      </c>
      <c r="S3583" s="2">
        <v>41827</v>
      </c>
    </row>
    <row r="3584" spans="11:19" x14ac:dyDescent="0.35">
      <c r="K3584" s="7" t="s">
        <v>10908</v>
      </c>
      <c r="L3584" t="s">
        <v>99</v>
      </c>
      <c r="M3584" t="s">
        <v>10</v>
      </c>
      <c r="N3584" t="s">
        <v>10908</v>
      </c>
      <c r="Q3584" t="s">
        <v>42</v>
      </c>
      <c r="R3584" t="b">
        <v>1</v>
      </c>
      <c r="S3584" s="2">
        <v>41827</v>
      </c>
    </row>
    <row r="3585" spans="11:22" x14ac:dyDescent="0.35">
      <c r="K3585" s="7" t="s">
        <v>10921</v>
      </c>
      <c r="L3585" t="s">
        <v>427</v>
      </c>
      <c r="M3585" t="s">
        <v>10</v>
      </c>
      <c r="N3585" t="s">
        <v>10921</v>
      </c>
      <c r="Q3585" t="s">
        <v>42</v>
      </c>
      <c r="R3585" t="b">
        <v>1</v>
      </c>
      <c r="S3585" s="2">
        <v>41827</v>
      </c>
    </row>
    <row r="3586" spans="11:22" x14ac:dyDescent="0.35">
      <c r="K3586" s="7" t="s">
        <v>10920</v>
      </c>
      <c r="L3586" t="s">
        <v>425</v>
      </c>
      <c r="M3586" t="s">
        <v>10</v>
      </c>
      <c r="N3586" t="s">
        <v>10920</v>
      </c>
      <c r="Q3586" t="s">
        <v>42</v>
      </c>
      <c r="R3586" t="b">
        <v>1</v>
      </c>
      <c r="S3586" s="2">
        <v>41827</v>
      </c>
    </row>
    <row r="3587" spans="11:22" x14ac:dyDescent="0.35">
      <c r="K3587" s="7" t="s">
        <v>10916</v>
      </c>
      <c r="L3587" t="s">
        <v>10917</v>
      </c>
      <c r="M3587" t="s">
        <v>10</v>
      </c>
      <c r="N3587" t="s">
        <v>10916</v>
      </c>
      <c r="Q3587" t="s">
        <v>42</v>
      </c>
      <c r="R3587" t="b">
        <v>1</v>
      </c>
      <c r="S3587" s="2">
        <v>41827</v>
      </c>
    </row>
    <row r="3588" spans="11:22" x14ac:dyDescent="0.35">
      <c r="K3588" s="7" t="s">
        <v>10909</v>
      </c>
      <c r="L3588" t="s">
        <v>103</v>
      </c>
      <c r="M3588" t="s">
        <v>10</v>
      </c>
      <c r="N3588" t="s">
        <v>10909</v>
      </c>
      <c r="Q3588" t="s">
        <v>42</v>
      </c>
      <c r="R3588" t="b">
        <v>1</v>
      </c>
      <c r="S3588" s="2">
        <v>41827</v>
      </c>
    </row>
    <row r="3589" spans="11:22" x14ac:dyDescent="0.35">
      <c r="K3589" s="7" t="s">
        <v>10923</v>
      </c>
      <c r="L3589" t="s">
        <v>438</v>
      </c>
      <c r="M3589" t="s">
        <v>10</v>
      </c>
      <c r="N3589" t="s">
        <v>10923</v>
      </c>
      <c r="Q3589" t="s">
        <v>42</v>
      </c>
      <c r="R3589" t="b">
        <v>1</v>
      </c>
      <c r="S3589" s="2">
        <v>41827</v>
      </c>
    </row>
    <row r="3590" spans="11:22" x14ac:dyDescent="0.35">
      <c r="K3590" s="7" t="s">
        <v>10914</v>
      </c>
      <c r="L3590" t="s">
        <v>10915</v>
      </c>
      <c r="M3590" t="s">
        <v>10</v>
      </c>
      <c r="N3590" t="s">
        <v>10914</v>
      </c>
      <c r="Q3590" t="s">
        <v>42</v>
      </c>
      <c r="R3590" t="b">
        <v>1</v>
      </c>
      <c r="S3590" s="2">
        <v>41827</v>
      </c>
    </row>
    <row r="3591" spans="11:22" x14ac:dyDescent="0.35">
      <c r="K3591" s="7" t="s">
        <v>10910</v>
      </c>
      <c r="L3591" t="s">
        <v>415</v>
      </c>
      <c r="M3591" t="s">
        <v>10</v>
      </c>
      <c r="N3591" t="s">
        <v>10910</v>
      </c>
      <c r="Q3591" t="s">
        <v>42</v>
      </c>
      <c r="R3591" t="b">
        <v>1</v>
      </c>
      <c r="S3591" s="2">
        <v>41827</v>
      </c>
    </row>
    <row r="3592" spans="11:22" x14ac:dyDescent="0.35">
      <c r="K3592" s="7" t="s">
        <v>10912</v>
      </c>
      <c r="L3592" t="s">
        <v>10913</v>
      </c>
      <c r="M3592" t="s">
        <v>10</v>
      </c>
      <c r="N3592" t="s">
        <v>10912</v>
      </c>
      <c r="Q3592" t="s">
        <v>42</v>
      </c>
      <c r="R3592" t="b">
        <v>1</v>
      </c>
      <c r="S3592" s="2">
        <v>41827</v>
      </c>
    </row>
    <row r="3593" spans="11:22" x14ac:dyDescent="0.35">
      <c r="K3593" s="7" t="s">
        <v>10922</v>
      </c>
      <c r="L3593" t="s">
        <v>107</v>
      </c>
      <c r="M3593" t="s">
        <v>10</v>
      </c>
      <c r="N3593" t="s">
        <v>10922</v>
      </c>
      <c r="Q3593" t="s">
        <v>42</v>
      </c>
      <c r="R3593" t="b">
        <v>1</v>
      </c>
      <c r="S3593" s="2">
        <v>41827</v>
      </c>
    </row>
    <row r="3594" spans="11:22" x14ac:dyDescent="0.35">
      <c r="K3594" s="7" t="s">
        <v>10911</v>
      </c>
      <c r="L3594" t="s">
        <v>417</v>
      </c>
      <c r="M3594" t="s">
        <v>10</v>
      </c>
      <c r="N3594" t="s">
        <v>10911</v>
      </c>
      <c r="Q3594" t="s">
        <v>42</v>
      </c>
      <c r="R3594" t="b">
        <v>1</v>
      </c>
      <c r="S3594" s="2">
        <v>41827</v>
      </c>
    </row>
    <row r="3595" spans="11:22" x14ac:dyDescent="0.35">
      <c r="K3595" s="7" t="s">
        <v>10891</v>
      </c>
      <c r="L3595" t="s">
        <v>403</v>
      </c>
      <c r="M3595" t="s">
        <v>10</v>
      </c>
      <c r="N3595" t="s">
        <v>10891</v>
      </c>
      <c r="Q3595" t="s">
        <v>42</v>
      </c>
      <c r="R3595" t="b">
        <v>1</v>
      </c>
      <c r="S3595" s="2">
        <v>41827</v>
      </c>
    </row>
    <row r="3596" spans="11:22" x14ac:dyDescent="0.35">
      <c r="K3596" s="7" t="s">
        <v>10918</v>
      </c>
      <c r="L3596" t="s">
        <v>10919</v>
      </c>
      <c r="M3596" t="s">
        <v>10</v>
      </c>
      <c r="N3596" t="s">
        <v>10918</v>
      </c>
      <c r="Q3596" t="s">
        <v>42</v>
      </c>
      <c r="R3596" t="b">
        <v>1</v>
      </c>
      <c r="S3596" s="2">
        <v>41827</v>
      </c>
    </row>
    <row r="3597" spans="11:22" x14ac:dyDescent="0.35">
      <c r="K3597" s="7" t="s">
        <v>10924</v>
      </c>
      <c r="L3597" t="s">
        <v>455</v>
      </c>
      <c r="M3597" t="s">
        <v>10</v>
      </c>
      <c r="N3597" t="s">
        <v>10924</v>
      </c>
      <c r="Q3597" t="s">
        <v>42</v>
      </c>
      <c r="R3597" t="b">
        <v>1</v>
      </c>
      <c r="S3597" s="2">
        <v>41827</v>
      </c>
    </row>
    <row r="3598" spans="11:22" x14ac:dyDescent="0.35">
      <c r="K3598" s="7" t="s">
        <v>10933</v>
      </c>
      <c r="L3598" t="s">
        <v>10934</v>
      </c>
      <c r="M3598" t="s">
        <v>10</v>
      </c>
      <c r="N3598" t="s">
        <v>10933</v>
      </c>
      <c r="Q3598" t="s">
        <v>42</v>
      </c>
      <c r="R3598" t="b">
        <v>1</v>
      </c>
      <c r="S3598" s="2">
        <v>41827</v>
      </c>
    </row>
    <row r="3599" spans="11:22" x14ac:dyDescent="0.35">
      <c r="K3599" s="7" t="s">
        <v>10941</v>
      </c>
      <c r="L3599" t="s">
        <v>493</v>
      </c>
      <c r="M3599" t="s">
        <v>10</v>
      </c>
      <c r="N3599" t="s">
        <v>10941</v>
      </c>
      <c r="Q3599" t="s">
        <v>42</v>
      </c>
      <c r="R3599" t="b">
        <v>1</v>
      </c>
      <c r="S3599" s="2">
        <v>41827</v>
      </c>
    </row>
    <row r="3600" spans="11:22" x14ac:dyDescent="0.35">
      <c r="K3600" s="7" t="s">
        <v>10939</v>
      </c>
      <c r="L3600" t="s">
        <v>489</v>
      </c>
      <c r="M3600" t="s">
        <v>10</v>
      </c>
      <c r="N3600" t="s">
        <v>10939</v>
      </c>
      <c r="Q3600" t="s">
        <v>42</v>
      </c>
      <c r="R3600" t="b">
        <v>1</v>
      </c>
      <c r="S3600" s="2">
        <v>41827</v>
      </c>
      <c r="V3600" s="2">
        <v>44392</v>
      </c>
    </row>
    <row r="3601" spans="11:19" x14ac:dyDescent="0.35">
      <c r="K3601" s="7" t="s">
        <v>10925</v>
      </c>
      <c r="L3601" t="s">
        <v>10926</v>
      </c>
      <c r="M3601" t="s">
        <v>10</v>
      </c>
      <c r="N3601" t="s">
        <v>10925</v>
      </c>
      <c r="Q3601" t="s">
        <v>42</v>
      </c>
      <c r="R3601" t="b">
        <v>1</v>
      </c>
      <c r="S3601" s="2">
        <v>41827</v>
      </c>
    </row>
    <row r="3602" spans="11:19" x14ac:dyDescent="0.35">
      <c r="K3602" s="7" t="s">
        <v>10929</v>
      </c>
      <c r="L3602" t="s">
        <v>10930</v>
      </c>
      <c r="M3602" t="s">
        <v>10</v>
      </c>
      <c r="N3602" t="s">
        <v>10929</v>
      </c>
      <c r="Q3602" t="s">
        <v>42</v>
      </c>
      <c r="R3602" t="b">
        <v>1</v>
      </c>
      <c r="S3602" s="2">
        <v>41827</v>
      </c>
    </row>
    <row r="3603" spans="11:19" x14ac:dyDescent="0.35">
      <c r="K3603" s="7" t="s">
        <v>10942</v>
      </c>
      <c r="L3603" t="s">
        <v>497</v>
      </c>
      <c r="M3603" t="s">
        <v>10</v>
      </c>
      <c r="N3603" t="s">
        <v>10942</v>
      </c>
      <c r="Q3603" t="s">
        <v>42</v>
      </c>
      <c r="R3603" t="b">
        <v>1</v>
      </c>
      <c r="S3603" s="2">
        <v>41827</v>
      </c>
    </row>
    <row r="3604" spans="11:19" x14ac:dyDescent="0.35">
      <c r="K3604" s="7" t="s">
        <v>10927</v>
      </c>
      <c r="L3604" t="s">
        <v>474</v>
      </c>
      <c r="M3604" t="s">
        <v>10</v>
      </c>
      <c r="N3604" t="s">
        <v>10927</v>
      </c>
      <c r="Q3604" t="s">
        <v>42</v>
      </c>
      <c r="R3604" t="b">
        <v>1</v>
      </c>
      <c r="S3604" s="2">
        <v>41827</v>
      </c>
    </row>
    <row r="3605" spans="11:19" x14ac:dyDescent="0.35">
      <c r="K3605" s="7" t="s">
        <v>10931</v>
      </c>
      <c r="L3605" t="s">
        <v>10932</v>
      </c>
      <c r="M3605" t="s">
        <v>10</v>
      </c>
      <c r="N3605" t="s">
        <v>10931</v>
      </c>
      <c r="Q3605" t="s">
        <v>42</v>
      </c>
      <c r="R3605" t="b">
        <v>1</v>
      </c>
      <c r="S3605" s="2">
        <v>41827</v>
      </c>
    </row>
    <row r="3606" spans="11:19" x14ac:dyDescent="0.35">
      <c r="K3606" s="7" t="s">
        <v>10937</v>
      </c>
      <c r="L3606" t="s">
        <v>483</v>
      </c>
      <c r="M3606" t="s">
        <v>10</v>
      </c>
      <c r="N3606" t="s">
        <v>10937</v>
      </c>
      <c r="Q3606" t="s">
        <v>42</v>
      </c>
      <c r="R3606" t="b">
        <v>1</v>
      </c>
      <c r="S3606" s="2">
        <v>41827</v>
      </c>
    </row>
    <row r="3607" spans="11:19" x14ac:dyDescent="0.35">
      <c r="K3607" s="7" t="s">
        <v>10935</v>
      </c>
      <c r="L3607" t="s">
        <v>479</v>
      </c>
      <c r="M3607" t="s">
        <v>10</v>
      </c>
      <c r="N3607" t="s">
        <v>10935</v>
      </c>
      <c r="Q3607" t="s">
        <v>42</v>
      </c>
      <c r="R3607" t="b">
        <v>1</v>
      </c>
      <c r="S3607" s="2">
        <v>41827</v>
      </c>
    </row>
    <row r="3608" spans="11:19" x14ac:dyDescent="0.35">
      <c r="K3608" s="7" t="s">
        <v>10940</v>
      </c>
      <c r="L3608" t="s">
        <v>491</v>
      </c>
      <c r="M3608" t="s">
        <v>10</v>
      </c>
      <c r="N3608" t="s">
        <v>10940</v>
      </c>
      <c r="Q3608" t="s">
        <v>42</v>
      </c>
      <c r="R3608" t="b">
        <v>1</v>
      </c>
      <c r="S3608" s="2">
        <v>41827</v>
      </c>
    </row>
    <row r="3609" spans="11:19" x14ac:dyDescent="0.35">
      <c r="K3609" s="7" t="s">
        <v>10938</v>
      </c>
      <c r="L3609" t="s">
        <v>487</v>
      </c>
      <c r="M3609" t="s">
        <v>10</v>
      </c>
      <c r="N3609" t="s">
        <v>10938</v>
      </c>
      <c r="Q3609" t="s">
        <v>42</v>
      </c>
      <c r="R3609" t="b">
        <v>1</v>
      </c>
      <c r="S3609" s="2">
        <v>41827</v>
      </c>
    </row>
    <row r="3610" spans="11:19" x14ac:dyDescent="0.35">
      <c r="K3610" s="7" t="s">
        <v>10943</v>
      </c>
      <c r="L3610" t="s">
        <v>10944</v>
      </c>
      <c r="M3610" t="s">
        <v>10</v>
      </c>
      <c r="N3610" t="s">
        <v>10943</v>
      </c>
      <c r="Q3610" t="s">
        <v>42</v>
      </c>
      <c r="R3610" t="b">
        <v>1</v>
      </c>
      <c r="S3610" s="2">
        <v>41827</v>
      </c>
    </row>
    <row r="3611" spans="11:19" x14ac:dyDescent="0.35">
      <c r="K3611" s="7" t="s">
        <v>10945</v>
      </c>
      <c r="L3611" t="s">
        <v>516</v>
      </c>
      <c r="M3611" t="s">
        <v>10</v>
      </c>
      <c r="N3611" t="s">
        <v>10945</v>
      </c>
      <c r="Q3611" t="s">
        <v>42</v>
      </c>
      <c r="R3611" t="b">
        <v>1</v>
      </c>
      <c r="S3611" s="2">
        <v>41827</v>
      </c>
    </row>
    <row r="3612" spans="11:19" x14ac:dyDescent="0.35">
      <c r="K3612" s="7" t="s">
        <v>10946</v>
      </c>
      <c r="L3612" t="s">
        <v>528</v>
      </c>
      <c r="M3612" t="s">
        <v>10</v>
      </c>
      <c r="N3612" t="s">
        <v>10946</v>
      </c>
      <c r="Q3612" t="s">
        <v>42</v>
      </c>
      <c r="R3612" t="b">
        <v>1</v>
      </c>
      <c r="S3612" s="2">
        <v>41827</v>
      </c>
    </row>
    <row r="3613" spans="11:19" x14ac:dyDescent="0.35">
      <c r="K3613" s="7" t="s">
        <v>10948</v>
      </c>
      <c r="L3613" t="s">
        <v>10949</v>
      </c>
      <c r="M3613" t="s">
        <v>10</v>
      </c>
      <c r="N3613" t="s">
        <v>10948</v>
      </c>
      <c r="Q3613" t="s">
        <v>42</v>
      </c>
      <c r="R3613" t="b">
        <v>1</v>
      </c>
      <c r="S3613" s="2">
        <v>41827</v>
      </c>
    </row>
    <row r="3614" spans="11:19" x14ac:dyDescent="0.35">
      <c r="K3614" s="7" t="s">
        <v>10950</v>
      </c>
      <c r="L3614" t="s">
        <v>10951</v>
      </c>
      <c r="M3614" t="s">
        <v>10</v>
      </c>
      <c r="N3614" t="s">
        <v>10950</v>
      </c>
      <c r="Q3614" t="s">
        <v>42</v>
      </c>
      <c r="R3614" t="b">
        <v>1</v>
      </c>
      <c r="S3614" s="2">
        <v>41827</v>
      </c>
    </row>
    <row r="3615" spans="11:19" x14ac:dyDescent="0.35">
      <c r="K3615" s="7" t="s">
        <v>10698</v>
      </c>
      <c r="L3615" t="s">
        <v>192</v>
      </c>
      <c r="M3615" t="s">
        <v>10</v>
      </c>
      <c r="N3615" t="s">
        <v>10698</v>
      </c>
      <c r="Q3615" t="s">
        <v>42</v>
      </c>
      <c r="R3615" t="b">
        <v>1</v>
      </c>
      <c r="S3615" s="2">
        <v>41827</v>
      </c>
    </row>
    <row r="3616" spans="11:19" x14ac:dyDescent="0.35">
      <c r="K3616" s="7" t="s">
        <v>10959</v>
      </c>
      <c r="L3616" t="s">
        <v>553</v>
      </c>
      <c r="M3616" t="s">
        <v>10</v>
      </c>
      <c r="N3616" t="s">
        <v>10959</v>
      </c>
      <c r="Q3616" t="s">
        <v>42</v>
      </c>
      <c r="R3616" t="b">
        <v>1</v>
      </c>
      <c r="S3616" s="2">
        <v>41827</v>
      </c>
    </row>
    <row r="3617" spans="11:19" x14ac:dyDescent="0.35">
      <c r="K3617" s="7" t="s">
        <v>10845</v>
      </c>
      <c r="L3617" t="s">
        <v>10846</v>
      </c>
      <c r="M3617" t="s">
        <v>10</v>
      </c>
      <c r="N3617" t="s">
        <v>10845</v>
      </c>
      <c r="Q3617" t="s">
        <v>42</v>
      </c>
      <c r="R3617" t="b">
        <v>1</v>
      </c>
      <c r="S3617" s="2">
        <v>41827</v>
      </c>
    </row>
    <row r="3618" spans="11:19" x14ac:dyDescent="0.35">
      <c r="K3618" s="7" t="s">
        <v>10859</v>
      </c>
      <c r="L3618" t="s">
        <v>361</v>
      </c>
      <c r="M3618" t="s">
        <v>10</v>
      </c>
      <c r="N3618" t="s">
        <v>10859</v>
      </c>
      <c r="Q3618" t="s">
        <v>42</v>
      </c>
      <c r="R3618" t="b">
        <v>1</v>
      </c>
      <c r="S3618" s="2">
        <v>41827</v>
      </c>
    </row>
    <row r="3619" spans="11:19" x14ac:dyDescent="0.35">
      <c r="K3619" s="7" t="s">
        <v>10876</v>
      </c>
      <c r="L3619" t="s">
        <v>10877</v>
      </c>
      <c r="M3619" t="s">
        <v>10</v>
      </c>
      <c r="N3619" t="s">
        <v>10876</v>
      </c>
      <c r="Q3619" t="s">
        <v>42</v>
      </c>
      <c r="R3619" t="b">
        <v>1</v>
      </c>
      <c r="S3619" s="2">
        <v>41827</v>
      </c>
    </row>
    <row r="3620" spans="11:19" x14ac:dyDescent="0.35">
      <c r="K3620" s="7" t="s">
        <v>10936</v>
      </c>
      <c r="L3620" t="s">
        <v>481</v>
      </c>
      <c r="M3620" t="s">
        <v>10</v>
      </c>
      <c r="N3620" t="s">
        <v>10936</v>
      </c>
      <c r="Q3620" t="s">
        <v>42</v>
      </c>
      <c r="R3620" t="b">
        <v>1</v>
      </c>
      <c r="S3620" s="2">
        <v>41827</v>
      </c>
    </row>
    <row r="3621" spans="11:19" x14ac:dyDescent="0.35">
      <c r="K3621" s="7" t="s">
        <v>11008</v>
      </c>
      <c r="L3621" t="s">
        <v>640</v>
      </c>
      <c r="M3621" t="s">
        <v>10</v>
      </c>
      <c r="N3621" t="s">
        <v>11008</v>
      </c>
      <c r="Q3621" t="s">
        <v>42</v>
      </c>
      <c r="R3621" t="b">
        <v>1</v>
      </c>
      <c r="S3621" s="2">
        <v>41827</v>
      </c>
    </row>
    <row r="3622" spans="11:19" x14ac:dyDescent="0.35">
      <c r="K3622" s="7" t="s">
        <v>11018</v>
      </c>
      <c r="L3622" t="s">
        <v>11019</v>
      </c>
      <c r="M3622" t="s">
        <v>10</v>
      </c>
      <c r="N3622" t="s">
        <v>11018</v>
      </c>
      <c r="Q3622" t="s">
        <v>42</v>
      </c>
      <c r="R3622" t="b">
        <v>1</v>
      </c>
      <c r="S3622" s="2">
        <v>41827</v>
      </c>
    </row>
    <row r="3623" spans="11:19" x14ac:dyDescent="0.35">
      <c r="K3623" s="7" t="s">
        <v>10967</v>
      </c>
      <c r="L3623" t="s">
        <v>557</v>
      </c>
      <c r="M3623" t="s">
        <v>10</v>
      </c>
      <c r="N3623" t="s">
        <v>10967</v>
      </c>
      <c r="Q3623" t="s">
        <v>42</v>
      </c>
      <c r="R3623" t="b">
        <v>1</v>
      </c>
      <c r="S3623" s="2">
        <v>41827</v>
      </c>
    </row>
    <row r="3624" spans="11:19" x14ac:dyDescent="0.35">
      <c r="K3624" s="7" t="s">
        <v>10974</v>
      </c>
      <c r="L3624" t="s">
        <v>565</v>
      </c>
      <c r="M3624" t="s">
        <v>10</v>
      </c>
      <c r="N3624" t="s">
        <v>10974</v>
      </c>
      <c r="Q3624" t="s">
        <v>42</v>
      </c>
      <c r="R3624" t="b">
        <v>1</v>
      </c>
      <c r="S3624" s="2">
        <v>41827</v>
      </c>
    </row>
    <row r="3625" spans="11:19" x14ac:dyDescent="0.35">
      <c r="K3625" s="7" t="s">
        <v>10952</v>
      </c>
      <c r="L3625" t="s">
        <v>544</v>
      </c>
      <c r="M3625" t="s">
        <v>10</v>
      </c>
      <c r="N3625" t="s">
        <v>10952</v>
      </c>
      <c r="Q3625" t="s">
        <v>42</v>
      </c>
      <c r="R3625" t="b">
        <v>1</v>
      </c>
      <c r="S3625" s="2">
        <v>41827</v>
      </c>
    </row>
    <row r="3626" spans="11:19" x14ac:dyDescent="0.35">
      <c r="K3626" s="7" t="s">
        <v>10968</v>
      </c>
      <c r="L3626" t="s">
        <v>559</v>
      </c>
      <c r="M3626" t="s">
        <v>10</v>
      </c>
      <c r="N3626" t="s">
        <v>10968</v>
      </c>
      <c r="Q3626" t="s">
        <v>42</v>
      </c>
      <c r="R3626" t="b">
        <v>1</v>
      </c>
      <c r="S3626" s="2">
        <v>41827</v>
      </c>
    </row>
    <row r="3627" spans="11:19" x14ac:dyDescent="0.35">
      <c r="K3627" s="7" t="s">
        <v>10947</v>
      </c>
      <c r="L3627" t="s">
        <v>534</v>
      </c>
      <c r="M3627" t="s">
        <v>10</v>
      </c>
      <c r="N3627" t="s">
        <v>10947</v>
      </c>
      <c r="Q3627" t="s">
        <v>42</v>
      </c>
      <c r="R3627" t="b">
        <v>1</v>
      </c>
      <c r="S3627" s="2">
        <v>41827</v>
      </c>
    </row>
    <row r="3628" spans="11:19" x14ac:dyDescent="0.35">
      <c r="K3628" s="7" t="s">
        <v>10954</v>
      </c>
      <c r="L3628" t="s">
        <v>122</v>
      </c>
      <c r="M3628" t="s">
        <v>10</v>
      </c>
      <c r="N3628" t="s">
        <v>10954</v>
      </c>
      <c r="Q3628" t="s">
        <v>42</v>
      </c>
      <c r="R3628" t="b">
        <v>1</v>
      </c>
      <c r="S3628" s="2">
        <v>41827</v>
      </c>
    </row>
    <row r="3629" spans="11:19" x14ac:dyDescent="0.35">
      <c r="K3629" s="7" t="s">
        <v>10965</v>
      </c>
      <c r="L3629" t="s">
        <v>10966</v>
      </c>
      <c r="M3629" t="s">
        <v>10</v>
      </c>
      <c r="N3629" t="s">
        <v>10965</v>
      </c>
      <c r="Q3629" t="s">
        <v>42</v>
      </c>
      <c r="R3629" t="b">
        <v>1</v>
      </c>
      <c r="S3629" s="2">
        <v>41827</v>
      </c>
    </row>
    <row r="3630" spans="11:19" x14ac:dyDescent="0.35">
      <c r="K3630" s="7" t="s">
        <v>10957</v>
      </c>
      <c r="L3630" t="s">
        <v>10958</v>
      </c>
      <c r="M3630" t="s">
        <v>10</v>
      </c>
      <c r="N3630" t="s">
        <v>10957</v>
      </c>
      <c r="Q3630" t="s">
        <v>42</v>
      </c>
      <c r="R3630" t="b">
        <v>1</v>
      </c>
      <c r="S3630" s="2">
        <v>41827</v>
      </c>
    </row>
    <row r="3631" spans="11:19" x14ac:dyDescent="0.35">
      <c r="K3631" s="7" t="s">
        <v>10976</v>
      </c>
      <c r="L3631" t="s">
        <v>573</v>
      </c>
      <c r="M3631" t="s">
        <v>10</v>
      </c>
      <c r="N3631" t="s">
        <v>10976</v>
      </c>
      <c r="Q3631" t="s">
        <v>42</v>
      </c>
      <c r="R3631" t="b">
        <v>1</v>
      </c>
      <c r="S3631" s="2">
        <v>41827</v>
      </c>
    </row>
    <row r="3632" spans="11:19" x14ac:dyDescent="0.35">
      <c r="K3632" s="7" t="s">
        <v>10963</v>
      </c>
      <c r="L3632" t="s">
        <v>10964</v>
      </c>
      <c r="M3632" t="s">
        <v>10</v>
      </c>
      <c r="N3632" t="s">
        <v>10963</v>
      </c>
      <c r="Q3632" t="s">
        <v>42</v>
      </c>
      <c r="R3632" t="b">
        <v>1</v>
      </c>
      <c r="S3632" s="2">
        <v>41827</v>
      </c>
    </row>
    <row r="3633" spans="11:22" x14ac:dyDescent="0.35">
      <c r="K3633" s="7" t="s">
        <v>10960</v>
      </c>
      <c r="L3633" t="s">
        <v>555</v>
      </c>
      <c r="M3633" t="s">
        <v>10</v>
      </c>
      <c r="N3633" t="s">
        <v>10960</v>
      </c>
      <c r="Q3633" t="s">
        <v>42</v>
      </c>
      <c r="R3633" t="b">
        <v>1</v>
      </c>
      <c r="S3633" s="2">
        <v>41827</v>
      </c>
    </row>
    <row r="3634" spans="11:22" x14ac:dyDescent="0.35">
      <c r="K3634" s="7" t="s">
        <v>10953</v>
      </c>
      <c r="L3634" t="s">
        <v>546</v>
      </c>
      <c r="M3634" t="s">
        <v>10</v>
      </c>
      <c r="N3634" t="s">
        <v>10953</v>
      </c>
      <c r="Q3634" t="s">
        <v>42</v>
      </c>
      <c r="R3634" t="b">
        <v>1</v>
      </c>
      <c r="S3634" s="2">
        <v>41827</v>
      </c>
    </row>
    <row r="3635" spans="11:22" x14ac:dyDescent="0.35">
      <c r="K3635" s="7" t="s">
        <v>10969</v>
      </c>
      <c r="L3635" t="s">
        <v>561</v>
      </c>
      <c r="M3635" t="s">
        <v>10</v>
      </c>
      <c r="N3635" t="s">
        <v>10969</v>
      </c>
      <c r="Q3635" t="s">
        <v>42</v>
      </c>
      <c r="R3635" t="b">
        <v>1</v>
      </c>
      <c r="S3635" s="2">
        <v>41827</v>
      </c>
    </row>
    <row r="3636" spans="11:22" x14ac:dyDescent="0.35">
      <c r="K3636" s="7" t="s">
        <v>11024</v>
      </c>
      <c r="L3636" t="s">
        <v>763</v>
      </c>
      <c r="M3636" t="s">
        <v>10</v>
      </c>
      <c r="N3636" t="s">
        <v>11024</v>
      </c>
      <c r="Q3636" t="s">
        <v>42</v>
      </c>
      <c r="R3636" t="b">
        <v>1</v>
      </c>
      <c r="S3636" s="2">
        <v>41827</v>
      </c>
    </row>
    <row r="3637" spans="11:22" x14ac:dyDescent="0.35">
      <c r="K3637" s="7" t="s">
        <v>10792</v>
      </c>
      <c r="L3637" t="s">
        <v>10793</v>
      </c>
      <c r="M3637" t="s">
        <v>10</v>
      </c>
      <c r="N3637" t="s">
        <v>10792</v>
      </c>
      <c r="Q3637" t="s">
        <v>42</v>
      </c>
      <c r="R3637" t="b">
        <v>1</v>
      </c>
      <c r="S3637" s="2">
        <v>41827</v>
      </c>
    </row>
    <row r="3638" spans="11:22" x14ac:dyDescent="0.35">
      <c r="K3638" s="7" t="s">
        <v>10754</v>
      </c>
      <c r="L3638" t="s">
        <v>278</v>
      </c>
      <c r="M3638" t="s">
        <v>10</v>
      </c>
      <c r="N3638" t="s">
        <v>10754</v>
      </c>
      <c r="Q3638" t="s">
        <v>42</v>
      </c>
      <c r="R3638" t="b">
        <v>1</v>
      </c>
      <c r="S3638" s="2">
        <v>41827</v>
      </c>
    </row>
    <row r="3639" spans="11:22" x14ac:dyDescent="0.35">
      <c r="K3639" s="7" t="s">
        <v>10861</v>
      </c>
      <c r="L3639" t="s">
        <v>10862</v>
      </c>
      <c r="M3639" t="s">
        <v>10</v>
      </c>
      <c r="N3639" t="s">
        <v>10861</v>
      </c>
      <c r="Q3639" t="s">
        <v>42</v>
      </c>
      <c r="R3639" t="b">
        <v>1</v>
      </c>
      <c r="S3639" s="2">
        <v>41827</v>
      </c>
    </row>
    <row r="3640" spans="11:22" x14ac:dyDescent="0.35">
      <c r="K3640" s="7" t="s">
        <v>10955</v>
      </c>
      <c r="L3640" t="s">
        <v>549</v>
      </c>
      <c r="M3640" t="s">
        <v>10</v>
      </c>
      <c r="N3640" t="s">
        <v>10955</v>
      </c>
      <c r="Q3640" t="s">
        <v>42</v>
      </c>
      <c r="R3640" t="b">
        <v>1</v>
      </c>
      <c r="S3640" s="2">
        <v>41827</v>
      </c>
    </row>
    <row r="3641" spans="11:22" x14ac:dyDescent="0.35">
      <c r="K3641" s="7" t="s">
        <v>10970</v>
      </c>
      <c r="L3641" t="s">
        <v>10971</v>
      </c>
      <c r="M3641" t="s">
        <v>10</v>
      </c>
      <c r="N3641" t="s">
        <v>10970</v>
      </c>
      <c r="Q3641" t="s">
        <v>42</v>
      </c>
      <c r="R3641" t="b">
        <v>1</v>
      </c>
      <c r="S3641" s="2">
        <v>41827</v>
      </c>
    </row>
    <row r="3642" spans="11:22" x14ac:dyDescent="0.35">
      <c r="K3642" s="7" t="s">
        <v>10961</v>
      </c>
      <c r="L3642" t="s">
        <v>10962</v>
      </c>
      <c r="M3642" t="s">
        <v>10</v>
      </c>
      <c r="N3642" t="s">
        <v>10961</v>
      </c>
      <c r="Q3642" t="s">
        <v>42</v>
      </c>
      <c r="R3642" t="b">
        <v>1</v>
      </c>
      <c r="S3642" s="2">
        <v>41827</v>
      </c>
    </row>
    <row r="3643" spans="11:22" x14ac:dyDescent="0.35">
      <c r="K3643" s="7" t="s">
        <v>10978</v>
      </c>
      <c r="L3643" t="s">
        <v>577</v>
      </c>
      <c r="M3643" t="s">
        <v>10</v>
      </c>
      <c r="N3643" t="s">
        <v>10978</v>
      </c>
      <c r="Q3643" t="s">
        <v>42</v>
      </c>
      <c r="R3643" t="b">
        <v>1</v>
      </c>
      <c r="S3643" s="2">
        <v>41827</v>
      </c>
      <c r="V3643" s="2">
        <v>44392</v>
      </c>
    </row>
    <row r="3644" spans="11:22" x14ac:dyDescent="0.35">
      <c r="K3644" s="7" t="s">
        <v>10956</v>
      </c>
      <c r="L3644" t="s">
        <v>124</v>
      </c>
      <c r="M3644" t="s">
        <v>10</v>
      </c>
      <c r="N3644" t="s">
        <v>10956</v>
      </c>
      <c r="Q3644" t="s">
        <v>42</v>
      </c>
      <c r="R3644" t="b">
        <v>1</v>
      </c>
      <c r="S3644" s="2">
        <v>41827</v>
      </c>
    </row>
    <row r="3645" spans="11:22" x14ac:dyDescent="0.35">
      <c r="K3645" s="7" t="s">
        <v>10724</v>
      </c>
      <c r="L3645" t="s">
        <v>206</v>
      </c>
      <c r="M3645" t="s">
        <v>10</v>
      </c>
      <c r="N3645" t="s">
        <v>10724</v>
      </c>
      <c r="Q3645" t="s">
        <v>42</v>
      </c>
      <c r="R3645" t="b">
        <v>1</v>
      </c>
      <c r="S3645" s="2">
        <v>41827</v>
      </c>
    </row>
    <row r="3646" spans="11:22" x14ac:dyDescent="0.35">
      <c r="K3646" s="7" t="s">
        <v>10977</v>
      </c>
      <c r="L3646" t="s">
        <v>575</v>
      </c>
      <c r="M3646" t="s">
        <v>10</v>
      </c>
      <c r="N3646" t="s">
        <v>10977</v>
      </c>
      <c r="Q3646" t="s">
        <v>42</v>
      </c>
      <c r="R3646" t="b">
        <v>1</v>
      </c>
      <c r="S3646" s="2">
        <v>41827</v>
      </c>
    </row>
    <row r="3647" spans="11:22" x14ac:dyDescent="0.35">
      <c r="K3647" s="7" t="s">
        <v>10995</v>
      </c>
      <c r="L3647" t="s">
        <v>606</v>
      </c>
      <c r="M3647" t="s">
        <v>10</v>
      </c>
      <c r="N3647" t="s">
        <v>10995</v>
      </c>
      <c r="Q3647" t="s">
        <v>42</v>
      </c>
      <c r="R3647" t="b">
        <v>1</v>
      </c>
      <c r="S3647" s="2">
        <v>41827</v>
      </c>
    </row>
    <row r="3648" spans="11:22" x14ac:dyDescent="0.35">
      <c r="K3648" s="7" t="s">
        <v>10984</v>
      </c>
      <c r="L3648" t="s">
        <v>10985</v>
      </c>
      <c r="M3648" t="s">
        <v>10</v>
      </c>
      <c r="N3648" t="s">
        <v>10984</v>
      </c>
      <c r="Q3648" t="s">
        <v>42</v>
      </c>
      <c r="R3648" t="b">
        <v>1</v>
      </c>
      <c r="S3648" s="2">
        <v>41827</v>
      </c>
    </row>
    <row r="3649" spans="11:19" x14ac:dyDescent="0.35">
      <c r="K3649" s="7" t="s">
        <v>10996</v>
      </c>
      <c r="L3649" t="s">
        <v>610</v>
      </c>
      <c r="M3649" t="s">
        <v>10</v>
      </c>
      <c r="N3649" t="s">
        <v>10996</v>
      </c>
      <c r="Q3649" t="s">
        <v>42</v>
      </c>
      <c r="R3649" t="b">
        <v>1</v>
      </c>
      <c r="S3649" s="2">
        <v>41827</v>
      </c>
    </row>
    <row r="3650" spans="11:19" x14ac:dyDescent="0.35">
      <c r="K3650" s="7" t="s">
        <v>10983</v>
      </c>
      <c r="L3650" t="s">
        <v>590</v>
      </c>
      <c r="M3650" t="s">
        <v>10</v>
      </c>
      <c r="N3650" t="s">
        <v>10983</v>
      </c>
      <c r="Q3650" t="s">
        <v>42</v>
      </c>
      <c r="R3650" t="b">
        <v>1</v>
      </c>
      <c r="S3650" s="2">
        <v>41827</v>
      </c>
    </row>
    <row r="3651" spans="11:19" x14ac:dyDescent="0.35">
      <c r="K3651" s="7" t="s">
        <v>10987</v>
      </c>
      <c r="L3651" t="s">
        <v>134</v>
      </c>
      <c r="M3651" t="s">
        <v>10</v>
      </c>
      <c r="N3651" t="s">
        <v>10987</v>
      </c>
      <c r="Q3651" t="s">
        <v>42</v>
      </c>
      <c r="R3651" t="b">
        <v>1</v>
      </c>
      <c r="S3651" s="2">
        <v>41827</v>
      </c>
    </row>
    <row r="3652" spans="11:19" x14ac:dyDescent="0.35">
      <c r="K3652" s="7" t="s">
        <v>10982</v>
      </c>
      <c r="L3652" t="s">
        <v>588</v>
      </c>
      <c r="M3652" t="s">
        <v>10</v>
      </c>
      <c r="N3652" t="s">
        <v>10982</v>
      </c>
      <c r="Q3652" t="s">
        <v>42</v>
      </c>
      <c r="R3652" t="b">
        <v>1</v>
      </c>
      <c r="S3652" s="2">
        <v>41827</v>
      </c>
    </row>
    <row r="3653" spans="11:19" x14ac:dyDescent="0.35">
      <c r="K3653" s="7" t="s">
        <v>10986</v>
      </c>
      <c r="L3653" t="s">
        <v>591</v>
      </c>
      <c r="M3653" t="s">
        <v>10</v>
      </c>
      <c r="N3653" t="s">
        <v>10986</v>
      </c>
      <c r="Q3653" t="s">
        <v>42</v>
      </c>
      <c r="R3653" t="b">
        <v>1</v>
      </c>
      <c r="S3653" s="2">
        <v>41827</v>
      </c>
    </row>
    <row r="3654" spans="11:19" x14ac:dyDescent="0.35">
      <c r="K3654" s="7" t="s">
        <v>10991</v>
      </c>
      <c r="L3654" t="s">
        <v>595</v>
      </c>
      <c r="M3654" t="s">
        <v>10</v>
      </c>
      <c r="N3654" t="s">
        <v>10991</v>
      </c>
      <c r="Q3654" t="s">
        <v>42</v>
      </c>
      <c r="R3654" t="b">
        <v>1</v>
      </c>
      <c r="S3654" s="2">
        <v>41827</v>
      </c>
    </row>
    <row r="3655" spans="11:19" x14ac:dyDescent="0.35">
      <c r="K3655" s="7" t="s">
        <v>10993</v>
      </c>
      <c r="L3655" t="s">
        <v>600</v>
      </c>
      <c r="M3655" t="s">
        <v>10</v>
      </c>
      <c r="N3655" t="s">
        <v>10993</v>
      </c>
      <c r="Q3655" t="s">
        <v>42</v>
      </c>
      <c r="R3655" t="b">
        <v>1</v>
      </c>
      <c r="S3655" s="2">
        <v>41827</v>
      </c>
    </row>
    <row r="3656" spans="11:19" x14ac:dyDescent="0.35">
      <c r="K3656" s="7" t="s">
        <v>10989</v>
      </c>
      <c r="L3656" t="s">
        <v>10990</v>
      </c>
      <c r="M3656" t="s">
        <v>10</v>
      </c>
      <c r="N3656" t="s">
        <v>10989</v>
      </c>
      <c r="Q3656" t="s">
        <v>42</v>
      </c>
      <c r="R3656" t="b">
        <v>1</v>
      </c>
      <c r="S3656" s="2">
        <v>41827</v>
      </c>
    </row>
    <row r="3657" spans="11:19" x14ac:dyDescent="0.35">
      <c r="K3657" s="7" t="s">
        <v>10992</v>
      </c>
      <c r="L3657" t="s">
        <v>138</v>
      </c>
      <c r="M3657" t="s">
        <v>10</v>
      </c>
      <c r="N3657" t="s">
        <v>10992</v>
      </c>
      <c r="Q3657" t="s">
        <v>42</v>
      </c>
      <c r="R3657" t="b">
        <v>1</v>
      </c>
      <c r="S3657" s="2">
        <v>41827</v>
      </c>
    </row>
    <row r="3658" spans="11:19" x14ac:dyDescent="0.35">
      <c r="K3658" s="7" t="s">
        <v>10988</v>
      </c>
      <c r="L3658" t="s">
        <v>593</v>
      </c>
      <c r="M3658" t="s">
        <v>10</v>
      </c>
      <c r="N3658" t="s">
        <v>10988</v>
      </c>
      <c r="Q3658" t="s">
        <v>42</v>
      </c>
      <c r="R3658" t="b">
        <v>1</v>
      </c>
      <c r="S3658" s="2">
        <v>41827</v>
      </c>
    </row>
    <row r="3659" spans="11:19" x14ac:dyDescent="0.35">
      <c r="K3659" s="7" t="s">
        <v>10979</v>
      </c>
      <c r="L3659" t="s">
        <v>582</v>
      </c>
      <c r="M3659" t="s">
        <v>10</v>
      </c>
      <c r="N3659" t="s">
        <v>10979</v>
      </c>
      <c r="Q3659" t="s">
        <v>42</v>
      </c>
      <c r="R3659" t="b">
        <v>1</v>
      </c>
      <c r="S3659" s="2">
        <v>41827</v>
      </c>
    </row>
    <row r="3660" spans="11:19" x14ac:dyDescent="0.35">
      <c r="K3660" s="7" t="s">
        <v>10994</v>
      </c>
      <c r="L3660" t="s">
        <v>604</v>
      </c>
      <c r="M3660" t="s">
        <v>10</v>
      </c>
      <c r="N3660" t="s">
        <v>10994</v>
      </c>
      <c r="Q3660" t="s">
        <v>42</v>
      </c>
      <c r="R3660" t="b">
        <v>1</v>
      </c>
      <c r="S3660" s="2">
        <v>41827</v>
      </c>
    </row>
    <row r="3661" spans="11:19" x14ac:dyDescent="0.35">
      <c r="K3661" s="7" t="s">
        <v>10998</v>
      </c>
      <c r="L3661" t="s">
        <v>622</v>
      </c>
      <c r="M3661" t="s">
        <v>10</v>
      </c>
      <c r="N3661" t="s">
        <v>10998</v>
      </c>
      <c r="Q3661" t="s">
        <v>42</v>
      </c>
      <c r="R3661" t="b">
        <v>1</v>
      </c>
      <c r="S3661" s="2">
        <v>41827</v>
      </c>
    </row>
    <row r="3662" spans="11:19" x14ac:dyDescent="0.35">
      <c r="K3662" s="7" t="s">
        <v>10997</v>
      </c>
      <c r="L3662" t="s">
        <v>612</v>
      </c>
      <c r="M3662" t="s">
        <v>10</v>
      </c>
      <c r="N3662" t="s">
        <v>10997</v>
      </c>
      <c r="Q3662" t="s">
        <v>42</v>
      </c>
      <c r="R3662" t="b">
        <v>1</v>
      </c>
      <c r="S3662" s="2">
        <v>41827</v>
      </c>
    </row>
    <row r="3663" spans="11:19" x14ac:dyDescent="0.35">
      <c r="K3663" s="7" t="s">
        <v>10665</v>
      </c>
      <c r="L3663" t="s">
        <v>160</v>
      </c>
      <c r="M3663" t="s">
        <v>10</v>
      </c>
      <c r="N3663" t="s">
        <v>10665</v>
      </c>
      <c r="Q3663" t="s">
        <v>42</v>
      </c>
      <c r="R3663" t="b">
        <v>1</v>
      </c>
      <c r="S3663" s="2">
        <v>41827</v>
      </c>
    </row>
    <row r="3664" spans="11:19" x14ac:dyDescent="0.35">
      <c r="K3664" s="7" t="s">
        <v>10767</v>
      </c>
      <c r="L3664" t="s">
        <v>10768</v>
      </c>
      <c r="M3664" t="s">
        <v>10</v>
      </c>
      <c r="N3664" t="s">
        <v>10767</v>
      </c>
      <c r="Q3664" t="s">
        <v>42</v>
      </c>
      <c r="R3664" t="b">
        <v>1</v>
      </c>
      <c r="S3664" s="2">
        <v>41827</v>
      </c>
    </row>
    <row r="3665" spans="11:22" x14ac:dyDescent="0.35">
      <c r="K3665" s="8" t="s">
        <v>10779</v>
      </c>
      <c r="L3665" t="s">
        <v>10780</v>
      </c>
      <c r="M3665" t="s">
        <v>10</v>
      </c>
      <c r="N3665" t="s">
        <v>10779</v>
      </c>
      <c r="Q3665" t="s">
        <v>42</v>
      </c>
      <c r="R3665" t="b">
        <v>1</v>
      </c>
      <c r="S3665" s="2">
        <v>41827</v>
      </c>
      <c r="V3665" s="2">
        <v>42566</v>
      </c>
    </row>
    <row r="3666" spans="11:22" x14ac:dyDescent="0.35">
      <c r="K3666" s="7" t="s">
        <v>11001</v>
      </c>
      <c r="L3666" t="s">
        <v>630</v>
      </c>
      <c r="M3666" t="s">
        <v>10</v>
      </c>
      <c r="N3666" t="s">
        <v>11001</v>
      </c>
      <c r="Q3666" t="s">
        <v>42</v>
      </c>
      <c r="R3666" t="b">
        <v>1</v>
      </c>
      <c r="S3666" s="2">
        <v>41827</v>
      </c>
    </row>
    <row r="3667" spans="11:22" x14ac:dyDescent="0.35">
      <c r="K3667" s="7" t="s">
        <v>10999</v>
      </c>
      <c r="L3667" t="s">
        <v>11000</v>
      </c>
      <c r="M3667" t="s">
        <v>10</v>
      </c>
      <c r="N3667" t="s">
        <v>10999</v>
      </c>
      <c r="Q3667" t="s">
        <v>42</v>
      </c>
      <c r="R3667" t="b">
        <v>1</v>
      </c>
      <c r="S3667" s="2">
        <v>41827</v>
      </c>
    </row>
    <row r="3668" spans="11:22" x14ac:dyDescent="0.35">
      <c r="K3668" s="7" t="s">
        <v>11002</v>
      </c>
      <c r="L3668" t="s">
        <v>11003</v>
      </c>
      <c r="M3668" t="s">
        <v>10</v>
      </c>
      <c r="N3668" t="s">
        <v>11002</v>
      </c>
      <c r="Q3668" t="s">
        <v>42</v>
      </c>
      <c r="R3668" t="b">
        <v>1</v>
      </c>
      <c r="S3668" s="2">
        <v>41827</v>
      </c>
    </row>
    <row r="3669" spans="11:22" x14ac:dyDescent="0.35">
      <c r="K3669" s="7" t="s">
        <v>11004</v>
      </c>
      <c r="L3669" t="s">
        <v>11005</v>
      </c>
      <c r="M3669" t="s">
        <v>10</v>
      </c>
      <c r="N3669" t="s">
        <v>11004</v>
      </c>
      <c r="Q3669" t="s">
        <v>42</v>
      </c>
      <c r="R3669" t="b">
        <v>1</v>
      </c>
      <c r="S3669" s="2">
        <v>41827</v>
      </c>
    </row>
    <row r="3670" spans="11:22" x14ac:dyDescent="0.35">
      <c r="K3670" s="7" t="s">
        <v>11014</v>
      </c>
      <c r="L3670" t="s">
        <v>11015</v>
      </c>
      <c r="M3670" t="s">
        <v>10</v>
      </c>
      <c r="N3670" t="s">
        <v>11014</v>
      </c>
      <c r="Q3670" t="s">
        <v>42</v>
      </c>
      <c r="R3670" t="b">
        <v>1</v>
      </c>
      <c r="S3670" s="2">
        <v>41827</v>
      </c>
    </row>
    <row r="3671" spans="11:22" x14ac:dyDescent="0.35">
      <c r="K3671" s="7" t="s">
        <v>11009</v>
      </c>
      <c r="L3671" t="s">
        <v>11010</v>
      </c>
      <c r="M3671" t="s">
        <v>10</v>
      </c>
      <c r="N3671" t="s">
        <v>11009</v>
      </c>
      <c r="Q3671" t="s">
        <v>42</v>
      </c>
      <c r="R3671" t="b">
        <v>1</v>
      </c>
      <c r="S3671" s="2">
        <v>41827</v>
      </c>
    </row>
    <row r="3672" spans="11:22" x14ac:dyDescent="0.35">
      <c r="K3672" s="7" t="s">
        <v>11013</v>
      </c>
      <c r="L3672" t="s">
        <v>653</v>
      </c>
      <c r="M3672" t="s">
        <v>10</v>
      </c>
      <c r="N3672" t="s">
        <v>11013</v>
      </c>
      <c r="Q3672" t="s">
        <v>42</v>
      </c>
      <c r="R3672" t="b">
        <v>1</v>
      </c>
      <c r="S3672" s="2">
        <v>41827</v>
      </c>
    </row>
    <row r="3673" spans="11:22" x14ac:dyDescent="0.35">
      <c r="K3673" s="7" t="s">
        <v>11011</v>
      </c>
      <c r="L3673" t="s">
        <v>646</v>
      </c>
      <c r="M3673" t="s">
        <v>10</v>
      </c>
      <c r="N3673" t="s">
        <v>11011</v>
      </c>
      <c r="Q3673" t="s">
        <v>42</v>
      </c>
      <c r="R3673" t="b">
        <v>1</v>
      </c>
      <c r="S3673" s="2">
        <v>41827</v>
      </c>
    </row>
    <row r="3674" spans="11:22" x14ac:dyDescent="0.35">
      <c r="K3674" s="7" t="s">
        <v>11012</v>
      </c>
      <c r="L3674" t="s">
        <v>648</v>
      </c>
      <c r="M3674" t="s">
        <v>10</v>
      </c>
      <c r="N3674" t="s">
        <v>11012</v>
      </c>
      <c r="Q3674" t="s">
        <v>42</v>
      </c>
      <c r="R3674" t="b">
        <v>1</v>
      </c>
      <c r="S3674" s="2">
        <v>41827</v>
      </c>
    </row>
    <row r="3675" spans="11:22" x14ac:dyDescent="0.35">
      <c r="K3675" s="7" t="s">
        <v>11016</v>
      </c>
      <c r="L3675" t="s">
        <v>11017</v>
      </c>
      <c r="M3675" t="s">
        <v>10</v>
      </c>
      <c r="N3675" t="s">
        <v>11016</v>
      </c>
      <c r="Q3675" t="s">
        <v>42</v>
      </c>
      <c r="R3675" t="b">
        <v>1</v>
      </c>
      <c r="S3675" s="2">
        <v>41827</v>
      </c>
    </row>
    <row r="3676" spans="11:22" x14ac:dyDescent="0.35">
      <c r="K3676" s="7" t="s">
        <v>10751</v>
      </c>
      <c r="L3676" t="s">
        <v>10752</v>
      </c>
      <c r="M3676" t="s">
        <v>10</v>
      </c>
      <c r="N3676" t="s">
        <v>10751</v>
      </c>
      <c r="Q3676" t="s">
        <v>42</v>
      </c>
      <c r="R3676" t="b">
        <v>1</v>
      </c>
      <c r="S3676" s="2">
        <v>41827</v>
      </c>
    </row>
    <row r="3677" spans="11:22" x14ac:dyDescent="0.35">
      <c r="K3677" s="7" t="s">
        <v>11022</v>
      </c>
      <c r="L3677" t="s">
        <v>725</v>
      </c>
      <c r="M3677" t="s">
        <v>10</v>
      </c>
      <c r="N3677" t="s">
        <v>11022</v>
      </c>
      <c r="Q3677" t="s">
        <v>42</v>
      </c>
      <c r="R3677" t="b">
        <v>1</v>
      </c>
      <c r="S3677" s="2">
        <v>41827</v>
      </c>
    </row>
    <row r="3678" spans="11:22" x14ac:dyDescent="0.35">
      <c r="K3678" s="7" t="s">
        <v>11025</v>
      </c>
      <c r="L3678" t="s">
        <v>11026</v>
      </c>
      <c r="M3678" t="s">
        <v>10</v>
      </c>
      <c r="N3678" t="s">
        <v>11025</v>
      </c>
      <c r="Q3678" t="s">
        <v>42</v>
      </c>
      <c r="R3678" t="b">
        <v>1</v>
      </c>
      <c r="S3678" s="2">
        <v>41827</v>
      </c>
    </row>
    <row r="3679" spans="11:22" x14ac:dyDescent="0.35">
      <c r="K3679" s="7" t="s">
        <v>11027</v>
      </c>
      <c r="L3679" t="s">
        <v>11028</v>
      </c>
      <c r="M3679" t="s">
        <v>10</v>
      </c>
      <c r="N3679" t="s">
        <v>11027</v>
      </c>
      <c r="Q3679" t="s">
        <v>42</v>
      </c>
      <c r="R3679" t="b">
        <v>1</v>
      </c>
      <c r="S3679" s="2">
        <v>41827</v>
      </c>
    </row>
    <row r="3680" spans="11:22" x14ac:dyDescent="0.35">
      <c r="K3680" s="7" t="s">
        <v>10972</v>
      </c>
      <c r="L3680" t="s">
        <v>10973</v>
      </c>
      <c r="M3680" t="s">
        <v>10</v>
      </c>
      <c r="N3680" t="s">
        <v>10972</v>
      </c>
      <c r="Q3680" t="s">
        <v>42</v>
      </c>
      <c r="R3680" t="b">
        <v>1</v>
      </c>
      <c r="S3680" s="2">
        <v>41827</v>
      </c>
    </row>
    <row r="3681" spans="11:19" x14ac:dyDescent="0.35">
      <c r="K3681" s="7" t="s">
        <v>11074</v>
      </c>
      <c r="L3681" t="s">
        <v>8778</v>
      </c>
      <c r="M3681" t="s">
        <v>10</v>
      </c>
      <c r="N3681" t="s">
        <v>11074</v>
      </c>
      <c r="Q3681" t="s">
        <v>42</v>
      </c>
      <c r="R3681" t="b">
        <v>1</v>
      </c>
      <c r="S3681" s="2">
        <v>45122</v>
      </c>
    </row>
    <row r="3682" spans="11:19" x14ac:dyDescent="0.35">
      <c r="K3682" s="7" t="s">
        <v>11043</v>
      </c>
      <c r="L3682" t="s">
        <v>8716</v>
      </c>
      <c r="M3682" t="s">
        <v>10</v>
      </c>
      <c r="N3682" t="s">
        <v>11043</v>
      </c>
      <c r="Q3682" t="s">
        <v>42</v>
      </c>
      <c r="R3682" t="b">
        <v>1</v>
      </c>
      <c r="S3682" s="2">
        <v>43661</v>
      </c>
    </row>
    <row r="3683" spans="11:19" x14ac:dyDescent="0.35">
      <c r="K3683" s="7" t="s">
        <v>11044</v>
      </c>
      <c r="L3683" t="s">
        <v>8718</v>
      </c>
      <c r="M3683" t="s">
        <v>10</v>
      </c>
      <c r="N3683" t="s">
        <v>11044</v>
      </c>
      <c r="Q3683" t="s">
        <v>42</v>
      </c>
      <c r="R3683" t="b">
        <v>1</v>
      </c>
      <c r="S3683" s="2">
        <v>43661</v>
      </c>
    </row>
    <row r="3684" spans="11:19" x14ac:dyDescent="0.35">
      <c r="K3684" s="7" t="s">
        <v>11045</v>
      </c>
      <c r="L3684" t="s">
        <v>8720</v>
      </c>
      <c r="M3684" t="s">
        <v>10</v>
      </c>
      <c r="N3684" t="s">
        <v>11045</v>
      </c>
      <c r="Q3684" t="s">
        <v>42</v>
      </c>
      <c r="R3684" t="b">
        <v>1</v>
      </c>
      <c r="S3684" s="2">
        <v>43661</v>
      </c>
    </row>
    <row r="3685" spans="11:19" x14ac:dyDescent="0.35">
      <c r="K3685" t="s">
        <v>11369</v>
      </c>
      <c r="M3685" t="s">
        <v>10</v>
      </c>
      <c r="S3685" s="2">
        <v>46203</v>
      </c>
    </row>
    <row r="3686" spans="11:19" x14ac:dyDescent="0.35">
      <c r="K3686" s="6" t="s">
        <v>11029</v>
      </c>
      <c r="L3686" t="s">
        <v>1116</v>
      </c>
      <c r="M3686" t="s">
        <v>10</v>
      </c>
      <c r="N3686" t="s">
        <v>11029</v>
      </c>
      <c r="Q3686" t="s">
        <v>42</v>
      </c>
      <c r="R3686" t="b">
        <v>0</v>
      </c>
      <c r="S3686" s="2">
        <v>46203</v>
      </c>
    </row>
    <row r="3687" spans="11:19" x14ac:dyDescent="0.35">
      <c r="K3687" s="7" t="s">
        <v>10664</v>
      </c>
      <c r="L3687" t="s">
        <v>158</v>
      </c>
      <c r="M3687" t="s">
        <v>10</v>
      </c>
      <c r="N3687" t="s">
        <v>10664</v>
      </c>
      <c r="Q3687" t="s">
        <v>42</v>
      </c>
      <c r="R3687" t="b">
        <v>1</v>
      </c>
      <c r="S3687" s="2">
        <v>46203</v>
      </c>
    </row>
    <row r="3688" spans="11:19" x14ac:dyDescent="0.35">
      <c r="K3688" s="7" t="s">
        <v>10669</v>
      </c>
      <c r="L3688" t="s">
        <v>169</v>
      </c>
      <c r="M3688" t="s">
        <v>10</v>
      </c>
      <c r="N3688" t="s">
        <v>10669</v>
      </c>
      <c r="Q3688" t="s">
        <v>42</v>
      </c>
      <c r="R3688" t="b">
        <v>1</v>
      </c>
      <c r="S3688" s="2">
        <v>46203</v>
      </c>
    </row>
    <row r="3689" spans="11:19" x14ac:dyDescent="0.35">
      <c r="K3689" s="7" t="s">
        <v>10670</v>
      </c>
      <c r="L3689" t="s">
        <v>40</v>
      </c>
      <c r="M3689" t="s">
        <v>10</v>
      </c>
      <c r="N3689" t="s">
        <v>10670</v>
      </c>
      <c r="Q3689" t="s">
        <v>42</v>
      </c>
      <c r="R3689" t="b">
        <v>1</v>
      </c>
      <c r="S3689" s="2">
        <v>46203</v>
      </c>
    </row>
    <row r="3690" spans="11:19" x14ac:dyDescent="0.35">
      <c r="K3690" s="7" t="s">
        <v>10682</v>
      </c>
      <c r="L3690" t="s">
        <v>184</v>
      </c>
      <c r="M3690" t="s">
        <v>10</v>
      </c>
      <c r="N3690" t="s">
        <v>10682</v>
      </c>
      <c r="Q3690" t="s">
        <v>42</v>
      </c>
      <c r="R3690" t="b">
        <v>1</v>
      </c>
      <c r="S3690" s="2">
        <v>46203</v>
      </c>
    </row>
    <row r="3691" spans="11:19" x14ac:dyDescent="0.35">
      <c r="K3691" s="7" t="s">
        <v>10683</v>
      </c>
      <c r="L3691" t="s">
        <v>186</v>
      </c>
      <c r="M3691" t="s">
        <v>10</v>
      </c>
      <c r="N3691" t="s">
        <v>10683</v>
      </c>
      <c r="Q3691" t="s">
        <v>42</v>
      </c>
      <c r="R3691" t="b">
        <v>1</v>
      </c>
      <c r="S3691" s="2">
        <v>46203</v>
      </c>
    </row>
    <row r="3692" spans="11:19" x14ac:dyDescent="0.35">
      <c r="K3692" s="7" t="s">
        <v>10688</v>
      </c>
      <c r="L3692" t="s">
        <v>188</v>
      </c>
      <c r="M3692" t="s">
        <v>10</v>
      </c>
      <c r="N3692" t="s">
        <v>10688</v>
      </c>
      <c r="Q3692" t="s">
        <v>42</v>
      </c>
      <c r="R3692" t="b">
        <v>1</v>
      </c>
      <c r="S3692" s="2">
        <v>46203</v>
      </c>
    </row>
    <row r="3693" spans="11:19" x14ac:dyDescent="0.35">
      <c r="K3693" s="7" t="s">
        <v>10715</v>
      </c>
      <c r="L3693" t="s">
        <v>10716</v>
      </c>
      <c r="M3693" t="s">
        <v>10</v>
      </c>
      <c r="N3693" t="s">
        <v>10715</v>
      </c>
      <c r="Q3693" t="s">
        <v>42</v>
      </c>
      <c r="R3693" t="b">
        <v>1</v>
      </c>
      <c r="S3693" s="2">
        <v>46203</v>
      </c>
    </row>
    <row r="3694" spans="11:19" x14ac:dyDescent="0.35">
      <c r="K3694" s="7" t="s">
        <v>10676</v>
      </c>
      <c r="L3694" t="s">
        <v>177</v>
      </c>
      <c r="M3694" t="s">
        <v>10</v>
      </c>
      <c r="N3694" t="s">
        <v>10676</v>
      </c>
      <c r="Q3694" t="s">
        <v>42</v>
      </c>
      <c r="R3694" t="b">
        <v>1</v>
      </c>
      <c r="S3694" s="2">
        <v>46203</v>
      </c>
    </row>
    <row r="3695" spans="11:19" x14ac:dyDescent="0.35">
      <c r="K3695" s="7" t="s">
        <v>10691</v>
      </c>
      <c r="L3695" t="s">
        <v>10692</v>
      </c>
      <c r="M3695" t="s">
        <v>10</v>
      </c>
      <c r="N3695" t="s">
        <v>10691</v>
      </c>
      <c r="Q3695" t="s">
        <v>42</v>
      </c>
      <c r="R3695" t="b">
        <v>1</v>
      </c>
      <c r="S3695" s="2">
        <v>46203</v>
      </c>
    </row>
    <row r="3696" spans="11:19" x14ac:dyDescent="0.35">
      <c r="K3696" s="7" t="s">
        <v>10724</v>
      </c>
      <c r="L3696" t="s">
        <v>206</v>
      </c>
      <c r="M3696" t="s">
        <v>10</v>
      </c>
      <c r="N3696" t="s">
        <v>10724</v>
      </c>
      <c r="Q3696" t="s">
        <v>42</v>
      </c>
      <c r="R3696" t="b">
        <v>1</v>
      </c>
      <c r="S3696" s="2">
        <v>46203</v>
      </c>
    </row>
    <row r="3697" spans="11:19" x14ac:dyDescent="0.35">
      <c r="K3697" s="7" t="s">
        <v>10736</v>
      </c>
      <c r="L3697" t="s">
        <v>232</v>
      </c>
      <c r="M3697" t="s">
        <v>10</v>
      </c>
      <c r="N3697" t="s">
        <v>10736</v>
      </c>
      <c r="Q3697" t="s">
        <v>42</v>
      </c>
      <c r="R3697" t="b">
        <v>1</v>
      </c>
      <c r="S3697" s="2">
        <v>46203</v>
      </c>
    </row>
    <row r="3698" spans="11:19" x14ac:dyDescent="0.35">
      <c r="K3698" s="7" t="s">
        <v>10737</v>
      </c>
      <c r="L3698" t="s">
        <v>234</v>
      </c>
      <c r="M3698" t="s">
        <v>10</v>
      </c>
      <c r="N3698" t="s">
        <v>10737</v>
      </c>
      <c r="Q3698" t="s">
        <v>42</v>
      </c>
      <c r="R3698" t="b">
        <v>1</v>
      </c>
      <c r="S3698" s="2">
        <v>46203</v>
      </c>
    </row>
    <row r="3699" spans="11:19" x14ac:dyDescent="0.35">
      <c r="K3699" s="7" t="s">
        <v>10738</v>
      </c>
      <c r="L3699" t="s">
        <v>242</v>
      </c>
      <c r="M3699" t="s">
        <v>10</v>
      </c>
      <c r="N3699" t="s">
        <v>10738</v>
      </c>
      <c r="Q3699" t="s">
        <v>42</v>
      </c>
      <c r="R3699" t="b">
        <v>1</v>
      </c>
      <c r="S3699" s="2">
        <v>46203</v>
      </c>
    </row>
    <row r="3700" spans="11:19" x14ac:dyDescent="0.35">
      <c r="K3700" s="7" t="s">
        <v>10741</v>
      </c>
      <c r="L3700" t="s">
        <v>10742</v>
      </c>
      <c r="M3700" t="s">
        <v>10</v>
      </c>
      <c r="N3700" t="s">
        <v>10741</v>
      </c>
      <c r="Q3700" t="s">
        <v>42</v>
      </c>
      <c r="R3700" t="b">
        <v>1</v>
      </c>
      <c r="S3700" s="2">
        <v>46203</v>
      </c>
    </row>
    <row r="3701" spans="11:19" x14ac:dyDescent="0.35">
      <c r="K3701" s="7" t="s">
        <v>10749</v>
      </c>
      <c r="L3701" t="s">
        <v>265</v>
      </c>
      <c r="M3701" t="s">
        <v>10</v>
      </c>
      <c r="N3701" t="s">
        <v>10749</v>
      </c>
      <c r="Q3701" t="s">
        <v>42</v>
      </c>
      <c r="R3701" t="b">
        <v>1</v>
      </c>
      <c r="S3701" s="2">
        <v>46203</v>
      </c>
    </row>
    <row r="3702" spans="11:19" x14ac:dyDescent="0.35">
      <c r="K3702" s="7" t="s">
        <v>10754</v>
      </c>
      <c r="L3702" t="s">
        <v>278</v>
      </c>
      <c r="M3702" t="s">
        <v>10</v>
      </c>
      <c r="N3702" t="s">
        <v>10754</v>
      </c>
      <c r="Q3702" t="s">
        <v>42</v>
      </c>
      <c r="R3702" t="b">
        <v>1</v>
      </c>
      <c r="S3702" s="2">
        <v>46203</v>
      </c>
    </row>
    <row r="3703" spans="11:19" x14ac:dyDescent="0.35">
      <c r="K3703" s="7" t="s">
        <v>10758</v>
      </c>
      <c r="L3703" t="s">
        <v>292</v>
      </c>
      <c r="M3703" t="s">
        <v>10</v>
      </c>
      <c r="N3703" t="s">
        <v>10758</v>
      </c>
      <c r="Q3703" t="s">
        <v>42</v>
      </c>
      <c r="R3703" t="b">
        <v>1</v>
      </c>
      <c r="S3703" s="2">
        <v>46203</v>
      </c>
    </row>
    <row r="3704" spans="11:19" x14ac:dyDescent="0.35">
      <c r="K3704" s="7" t="s">
        <v>10765</v>
      </c>
      <c r="L3704" t="s">
        <v>300</v>
      </c>
      <c r="M3704" t="s">
        <v>10</v>
      </c>
      <c r="N3704" t="s">
        <v>10765</v>
      </c>
      <c r="Q3704" t="s">
        <v>42</v>
      </c>
      <c r="R3704" t="b">
        <v>1</v>
      </c>
      <c r="S3704" s="2">
        <v>46203</v>
      </c>
    </row>
    <row r="3705" spans="11:19" x14ac:dyDescent="0.35">
      <c r="K3705" s="7" t="s">
        <v>10767</v>
      </c>
      <c r="L3705" t="s">
        <v>10768</v>
      </c>
      <c r="M3705" t="s">
        <v>10</v>
      </c>
      <c r="N3705" t="s">
        <v>10767</v>
      </c>
      <c r="Q3705" t="s">
        <v>42</v>
      </c>
      <c r="R3705" t="b">
        <v>1</v>
      </c>
      <c r="S3705" s="2">
        <v>46203</v>
      </c>
    </row>
    <row r="3706" spans="11:19" x14ac:dyDescent="0.35">
      <c r="K3706" s="8" t="s">
        <v>10779</v>
      </c>
      <c r="L3706" t="s">
        <v>10780</v>
      </c>
      <c r="M3706" t="s">
        <v>10</v>
      </c>
      <c r="N3706" t="s">
        <v>10779</v>
      </c>
      <c r="Q3706" t="s">
        <v>42</v>
      </c>
      <c r="R3706" t="b">
        <v>1</v>
      </c>
      <c r="S3706" s="2">
        <v>46203</v>
      </c>
    </row>
    <row r="3707" spans="11:19" x14ac:dyDescent="0.35">
      <c r="K3707" s="7" t="s">
        <v>10771</v>
      </c>
      <c r="L3707" t="s">
        <v>10772</v>
      </c>
      <c r="M3707" t="s">
        <v>10</v>
      </c>
      <c r="N3707" t="s">
        <v>10771</v>
      </c>
      <c r="Q3707" t="s">
        <v>42</v>
      </c>
      <c r="R3707" t="b">
        <v>1</v>
      </c>
      <c r="S3707" s="2">
        <v>46203</v>
      </c>
    </row>
    <row r="3708" spans="11:19" x14ac:dyDescent="0.35">
      <c r="K3708" s="7" t="s">
        <v>10791</v>
      </c>
      <c r="L3708" t="s">
        <v>308</v>
      </c>
      <c r="M3708" t="s">
        <v>10</v>
      </c>
      <c r="N3708" t="s">
        <v>10791</v>
      </c>
      <c r="Q3708" t="s">
        <v>42</v>
      </c>
      <c r="R3708" t="b">
        <v>1</v>
      </c>
      <c r="S3708" s="2">
        <v>46203</v>
      </c>
    </row>
    <row r="3709" spans="11:19" x14ac:dyDescent="0.35">
      <c r="K3709" s="7" t="s">
        <v>10808</v>
      </c>
      <c r="L3709" t="s">
        <v>10809</v>
      </c>
      <c r="M3709" t="s">
        <v>10</v>
      </c>
      <c r="N3709" t="s">
        <v>10808</v>
      </c>
      <c r="Q3709" t="s">
        <v>42</v>
      </c>
      <c r="R3709" t="b">
        <v>1</v>
      </c>
      <c r="S3709" s="2">
        <v>46203</v>
      </c>
    </row>
    <row r="3710" spans="11:19" x14ac:dyDescent="0.35">
      <c r="K3710" s="7" t="s">
        <v>10812</v>
      </c>
      <c r="L3710" t="s">
        <v>10813</v>
      </c>
      <c r="M3710" t="s">
        <v>10</v>
      </c>
      <c r="N3710" t="s">
        <v>10812</v>
      </c>
      <c r="Q3710" t="s">
        <v>42</v>
      </c>
      <c r="R3710" t="b">
        <v>1</v>
      </c>
      <c r="S3710" s="2">
        <v>46203</v>
      </c>
    </row>
    <row r="3711" spans="11:19" x14ac:dyDescent="0.35">
      <c r="K3711" s="7" t="s">
        <v>10815</v>
      </c>
      <c r="L3711" t="s">
        <v>10816</v>
      </c>
      <c r="M3711" t="s">
        <v>10</v>
      </c>
      <c r="N3711" t="s">
        <v>10815</v>
      </c>
      <c r="Q3711" t="s">
        <v>42</v>
      </c>
      <c r="R3711" t="b">
        <v>1</v>
      </c>
      <c r="S3711" s="2">
        <v>46203</v>
      </c>
    </row>
    <row r="3712" spans="11:19" x14ac:dyDescent="0.35">
      <c r="K3712" s="7" t="s">
        <v>10825</v>
      </c>
      <c r="L3712" t="s">
        <v>346</v>
      </c>
      <c r="M3712" t="s">
        <v>10</v>
      </c>
      <c r="N3712" t="s">
        <v>10825</v>
      </c>
      <c r="Q3712" t="s">
        <v>42</v>
      </c>
      <c r="R3712" t="b">
        <v>1</v>
      </c>
      <c r="S3712" s="2">
        <v>46203</v>
      </c>
    </row>
    <row r="3713" spans="11:19" x14ac:dyDescent="0.35">
      <c r="K3713" s="7" t="s">
        <v>10826</v>
      </c>
      <c r="L3713" t="s">
        <v>347</v>
      </c>
      <c r="M3713" t="s">
        <v>10</v>
      </c>
      <c r="N3713" t="s">
        <v>10826</v>
      </c>
      <c r="Q3713" t="s">
        <v>42</v>
      </c>
      <c r="R3713" t="b">
        <v>1</v>
      </c>
      <c r="S3713" s="2">
        <v>46203</v>
      </c>
    </row>
    <row r="3714" spans="11:19" x14ac:dyDescent="0.35">
      <c r="K3714" s="7" t="s">
        <v>10855</v>
      </c>
      <c r="L3714" t="s">
        <v>10856</v>
      </c>
      <c r="M3714" t="s">
        <v>10</v>
      </c>
      <c r="N3714" t="s">
        <v>10855</v>
      </c>
      <c r="Q3714" t="s">
        <v>42</v>
      </c>
      <c r="R3714" t="b">
        <v>1</v>
      </c>
      <c r="S3714" s="2">
        <v>46203</v>
      </c>
    </row>
    <row r="3715" spans="11:19" x14ac:dyDescent="0.35">
      <c r="K3715" s="7" t="s">
        <v>10860</v>
      </c>
      <c r="L3715" t="s">
        <v>372</v>
      </c>
      <c r="M3715" t="s">
        <v>10</v>
      </c>
      <c r="N3715" t="s">
        <v>10860</v>
      </c>
      <c r="Q3715" t="s">
        <v>42</v>
      </c>
      <c r="R3715" t="b">
        <v>1</v>
      </c>
      <c r="S3715" s="2">
        <v>46203</v>
      </c>
    </row>
    <row r="3716" spans="11:19" x14ac:dyDescent="0.35">
      <c r="K3716" s="7" t="s">
        <v>10868</v>
      </c>
      <c r="L3716" t="s">
        <v>389</v>
      </c>
      <c r="M3716" t="s">
        <v>10</v>
      </c>
      <c r="N3716" t="s">
        <v>10868</v>
      </c>
      <c r="Q3716" t="s">
        <v>42</v>
      </c>
      <c r="R3716" t="b">
        <v>1</v>
      </c>
      <c r="S3716" s="2">
        <v>46203</v>
      </c>
    </row>
    <row r="3717" spans="11:19" x14ac:dyDescent="0.35">
      <c r="K3717" s="7" t="s">
        <v>10865</v>
      </c>
      <c r="L3717" t="s">
        <v>92</v>
      </c>
      <c r="M3717" t="s">
        <v>10</v>
      </c>
      <c r="N3717" t="s">
        <v>10865</v>
      </c>
      <c r="Q3717" t="s">
        <v>42</v>
      </c>
      <c r="R3717" t="b">
        <v>1</v>
      </c>
      <c r="S3717" s="2">
        <v>46203</v>
      </c>
    </row>
    <row r="3718" spans="11:19" x14ac:dyDescent="0.35">
      <c r="K3718" s="7" t="s">
        <v>10866</v>
      </c>
      <c r="L3718" t="s">
        <v>10867</v>
      </c>
      <c r="M3718" t="s">
        <v>10</v>
      </c>
      <c r="N3718" t="s">
        <v>10866</v>
      </c>
      <c r="Q3718" t="s">
        <v>42</v>
      </c>
      <c r="R3718" t="b">
        <v>1</v>
      </c>
      <c r="S3718" s="2">
        <v>46203</v>
      </c>
    </row>
    <row r="3719" spans="11:19" x14ac:dyDescent="0.35">
      <c r="K3719" s="7" t="s">
        <v>10873</v>
      </c>
      <c r="L3719" t="s">
        <v>10874</v>
      </c>
      <c r="M3719" t="s">
        <v>10</v>
      </c>
      <c r="N3719" t="s">
        <v>10873</v>
      </c>
      <c r="Q3719" t="s">
        <v>42</v>
      </c>
      <c r="R3719" t="b">
        <v>1</v>
      </c>
      <c r="S3719" s="2">
        <v>46203</v>
      </c>
    </row>
    <row r="3720" spans="11:19" x14ac:dyDescent="0.35">
      <c r="K3720" s="7" t="s">
        <v>10872</v>
      </c>
      <c r="L3720" t="s">
        <v>94</v>
      </c>
      <c r="M3720" t="s">
        <v>10</v>
      </c>
      <c r="N3720" t="s">
        <v>10872</v>
      </c>
      <c r="Q3720" t="s">
        <v>42</v>
      </c>
      <c r="R3720" t="b">
        <v>1</v>
      </c>
      <c r="S3720" s="2">
        <v>46203</v>
      </c>
    </row>
    <row r="3721" spans="11:19" x14ac:dyDescent="0.35">
      <c r="K3721" s="7" t="s">
        <v>10875</v>
      </c>
      <c r="L3721" t="s">
        <v>399</v>
      </c>
      <c r="M3721" t="s">
        <v>10</v>
      </c>
      <c r="N3721" t="s">
        <v>10875</v>
      </c>
      <c r="Q3721" t="s">
        <v>42</v>
      </c>
      <c r="R3721" t="b">
        <v>1</v>
      </c>
      <c r="S3721" s="2">
        <v>46203</v>
      </c>
    </row>
    <row r="3722" spans="11:19" x14ac:dyDescent="0.35">
      <c r="K3722" s="7" t="s">
        <v>10897</v>
      </c>
      <c r="L3722" t="s">
        <v>407</v>
      </c>
      <c r="M3722" t="s">
        <v>10</v>
      </c>
      <c r="N3722" t="s">
        <v>10897</v>
      </c>
      <c r="Q3722" t="s">
        <v>42</v>
      </c>
      <c r="R3722" t="b">
        <v>1</v>
      </c>
      <c r="S3722" s="2">
        <v>46203</v>
      </c>
    </row>
    <row r="3723" spans="11:19" x14ac:dyDescent="0.35">
      <c r="K3723" s="7" t="s">
        <v>10916</v>
      </c>
      <c r="L3723" t="s">
        <v>10917</v>
      </c>
      <c r="M3723" t="s">
        <v>10</v>
      </c>
      <c r="N3723" t="s">
        <v>10916</v>
      </c>
      <c r="Q3723" t="s">
        <v>42</v>
      </c>
      <c r="R3723" t="b">
        <v>1</v>
      </c>
      <c r="S3723" s="2">
        <v>46203</v>
      </c>
    </row>
    <row r="3724" spans="11:19" x14ac:dyDescent="0.35">
      <c r="K3724" s="7" t="s">
        <v>10882</v>
      </c>
      <c r="L3724" t="s">
        <v>10883</v>
      </c>
      <c r="M3724" t="s">
        <v>10</v>
      </c>
      <c r="N3724" t="s">
        <v>10882</v>
      </c>
      <c r="Q3724" t="s">
        <v>42</v>
      </c>
      <c r="R3724" t="b">
        <v>1</v>
      </c>
      <c r="S3724" s="2">
        <v>46203</v>
      </c>
    </row>
    <row r="3725" spans="11:19" x14ac:dyDescent="0.35">
      <c r="K3725" s="7" t="s">
        <v>10918</v>
      </c>
      <c r="L3725" t="s">
        <v>10919</v>
      </c>
      <c r="M3725" t="s">
        <v>10</v>
      </c>
      <c r="N3725" t="s">
        <v>10918</v>
      </c>
      <c r="Q3725" t="s">
        <v>42</v>
      </c>
      <c r="R3725" t="b">
        <v>1</v>
      </c>
      <c r="S3725" s="2">
        <v>46203</v>
      </c>
    </row>
    <row r="3726" spans="11:19" x14ac:dyDescent="0.35">
      <c r="K3726" s="7" t="s">
        <v>10935</v>
      </c>
      <c r="L3726" t="s">
        <v>479</v>
      </c>
      <c r="M3726" t="s">
        <v>10</v>
      </c>
      <c r="N3726" t="s">
        <v>10935</v>
      </c>
      <c r="Q3726" t="s">
        <v>42</v>
      </c>
      <c r="R3726" t="b">
        <v>1</v>
      </c>
      <c r="S3726" s="2">
        <v>46203</v>
      </c>
    </row>
    <row r="3727" spans="11:19" x14ac:dyDescent="0.35">
      <c r="K3727" s="7" t="s">
        <v>10940</v>
      </c>
      <c r="L3727" t="s">
        <v>491</v>
      </c>
      <c r="M3727" t="s">
        <v>10</v>
      </c>
      <c r="N3727" t="s">
        <v>10940</v>
      </c>
      <c r="Q3727" t="s">
        <v>42</v>
      </c>
      <c r="R3727" t="b">
        <v>1</v>
      </c>
      <c r="S3727" s="2">
        <v>46203</v>
      </c>
    </row>
    <row r="3728" spans="11:19" x14ac:dyDescent="0.35">
      <c r="K3728" s="7" t="s">
        <v>10946</v>
      </c>
      <c r="L3728" t="s">
        <v>528</v>
      </c>
      <c r="M3728" t="s">
        <v>10</v>
      </c>
      <c r="N3728" t="s">
        <v>10946</v>
      </c>
      <c r="Q3728" t="s">
        <v>42</v>
      </c>
      <c r="R3728" t="b">
        <v>1</v>
      </c>
      <c r="S3728" s="2">
        <v>46203</v>
      </c>
    </row>
    <row r="3729" spans="11:19" x14ac:dyDescent="0.35">
      <c r="K3729" s="7" t="s">
        <v>10947</v>
      </c>
      <c r="L3729" t="s">
        <v>534</v>
      </c>
      <c r="M3729" t="s">
        <v>10</v>
      </c>
      <c r="N3729" t="s">
        <v>10947</v>
      </c>
      <c r="Q3729" t="s">
        <v>42</v>
      </c>
      <c r="R3729" t="b">
        <v>1</v>
      </c>
      <c r="S3729" s="2">
        <v>46203</v>
      </c>
    </row>
    <row r="3730" spans="11:19" x14ac:dyDescent="0.35">
      <c r="K3730" s="7" t="s">
        <v>10948</v>
      </c>
      <c r="L3730" t="s">
        <v>10949</v>
      </c>
      <c r="M3730" t="s">
        <v>10</v>
      </c>
      <c r="N3730" t="s">
        <v>10948</v>
      </c>
      <c r="Q3730" t="s">
        <v>42</v>
      </c>
      <c r="R3730" t="b">
        <v>1</v>
      </c>
      <c r="S3730" s="2">
        <v>46203</v>
      </c>
    </row>
    <row r="3731" spans="11:19" x14ac:dyDescent="0.35">
      <c r="K3731" s="7" t="s">
        <v>10956</v>
      </c>
      <c r="L3731" t="s">
        <v>124</v>
      </c>
      <c r="M3731" t="s">
        <v>10</v>
      </c>
      <c r="N3731" t="s">
        <v>10956</v>
      </c>
      <c r="Q3731" t="s">
        <v>42</v>
      </c>
      <c r="R3731" t="b">
        <v>1</v>
      </c>
      <c r="S3731" s="2">
        <v>46203</v>
      </c>
    </row>
    <row r="3732" spans="11:19" x14ac:dyDescent="0.35">
      <c r="K3732" s="7" t="s">
        <v>10963</v>
      </c>
      <c r="L3732" t="s">
        <v>10964</v>
      </c>
      <c r="M3732" t="s">
        <v>10</v>
      </c>
      <c r="N3732" t="s">
        <v>10963</v>
      </c>
      <c r="Q3732" t="s">
        <v>42</v>
      </c>
      <c r="R3732" t="b">
        <v>1</v>
      </c>
      <c r="S3732" s="2">
        <v>46203</v>
      </c>
    </row>
    <row r="3733" spans="11:19" x14ac:dyDescent="0.35">
      <c r="K3733" s="7" t="s">
        <v>10960</v>
      </c>
      <c r="L3733" t="s">
        <v>555</v>
      </c>
      <c r="M3733" t="s">
        <v>10</v>
      </c>
      <c r="N3733" t="s">
        <v>10960</v>
      </c>
      <c r="Q3733" t="s">
        <v>42</v>
      </c>
      <c r="R3733" t="b">
        <v>1</v>
      </c>
      <c r="S3733" s="2">
        <v>46203</v>
      </c>
    </row>
    <row r="3734" spans="11:19" x14ac:dyDescent="0.35">
      <c r="K3734" s="7" t="s">
        <v>10967</v>
      </c>
      <c r="L3734" t="s">
        <v>557</v>
      </c>
      <c r="M3734" t="s">
        <v>10</v>
      </c>
      <c r="N3734" t="s">
        <v>10967</v>
      </c>
      <c r="Q3734" t="s">
        <v>42</v>
      </c>
      <c r="R3734" t="b">
        <v>1</v>
      </c>
      <c r="S3734" s="2">
        <v>46203</v>
      </c>
    </row>
    <row r="3735" spans="11:19" x14ac:dyDescent="0.35">
      <c r="K3735" s="7" t="s">
        <v>10992</v>
      </c>
      <c r="L3735" t="s">
        <v>138</v>
      </c>
      <c r="M3735" t="s">
        <v>10</v>
      </c>
      <c r="N3735" t="s">
        <v>10992</v>
      </c>
      <c r="Q3735" t="s">
        <v>42</v>
      </c>
      <c r="R3735" t="b">
        <v>1</v>
      </c>
      <c r="S3735" s="2">
        <v>46203</v>
      </c>
    </row>
    <row r="3736" spans="11:19" x14ac:dyDescent="0.35">
      <c r="K3736" s="7" t="s">
        <v>10997</v>
      </c>
      <c r="L3736" t="s">
        <v>612</v>
      </c>
      <c r="M3736" t="s">
        <v>10</v>
      </c>
      <c r="N3736" t="s">
        <v>10997</v>
      </c>
      <c r="Q3736" t="s">
        <v>42</v>
      </c>
      <c r="R3736" t="b">
        <v>1</v>
      </c>
      <c r="S3736" s="2">
        <v>46203</v>
      </c>
    </row>
    <row r="3737" spans="11:19" x14ac:dyDescent="0.35">
      <c r="K3737" s="7" t="s">
        <v>11006</v>
      </c>
      <c r="L3737" t="s">
        <v>11007</v>
      </c>
      <c r="M3737" t="s">
        <v>10</v>
      </c>
      <c r="N3737" t="s">
        <v>11006</v>
      </c>
      <c r="Q3737" t="s">
        <v>42</v>
      </c>
      <c r="R3737" t="b">
        <v>1</v>
      </c>
      <c r="S3737" s="2">
        <v>46203</v>
      </c>
    </row>
    <row r="3738" spans="11:19" x14ac:dyDescent="0.35">
      <c r="K3738" s="7" t="s">
        <v>11021</v>
      </c>
      <c r="L3738" t="s">
        <v>685</v>
      </c>
      <c r="M3738" t="s">
        <v>10</v>
      </c>
      <c r="N3738" t="s">
        <v>11021</v>
      </c>
      <c r="Q3738" t="s">
        <v>42</v>
      </c>
      <c r="R3738" t="b">
        <v>1</v>
      </c>
      <c r="S3738" s="2">
        <v>46203</v>
      </c>
    </row>
    <row r="3739" spans="11:19" x14ac:dyDescent="0.35">
      <c r="K3739" t="s">
        <v>11370</v>
      </c>
      <c r="M3739" t="s">
        <v>10</v>
      </c>
      <c r="S3739" s="2">
        <v>46203</v>
      </c>
    </row>
    <row r="3740" spans="11:19" x14ac:dyDescent="0.35">
      <c r="K3740" s="6" t="s">
        <v>11029</v>
      </c>
      <c r="L3740" t="s">
        <v>1116</v>
      </c>
      <c r="M3740" t="s">
        <v>10</v>
      </c>
      <c r="N3740" t="s">
        <v>11029</v>
      </c>
      <c r="Q3740" t="s">
        <v>42</v>
      </c>
      <c r="R3740" t="b">
        <v>0</v>
      </c>
      <c r="S3740" s="2">
        <v>46203</v>
      </c>
    </row>
    <row r="3741" spans="11:19" x14ac:dyDescent="0.35">
      <c r="K3741" s="7" t="s">
        <v>10676</v>
      </c>
      <c r="L3741" t="s">
        <v>177</v>
      </c>
      <c r="M3741" t="s">
        <v>10</v>
      </c>
      <c r="N3741" t="s">
        <v>10676</v>
      </c>
      <c r="Q3741" t="s">
        <v>42</v>
      </c>
      <c r="R3741" t="b">
        <v>1</v>
      </c>
      <c r="S3741" s="2">
        <v>46203</v>
      </c>
    </row>
    <row r="3742" spans="11:19" x14ac:dyDescent="0.35">
      <c r="K3742" s="7" t="s">
        <v>10688</v>
      </c>
      <c r="L3742" t="s">
        <v>188</v>
      </c>
      <c r="M3742" t="s">
        <v>10</v>
      </c>
      <c r="N3742" t="s">
        <v>10688</v>
      </c>
      <c r="Q3742" t="s">
        <v>42</v>
      </c>
      <c r="R3742" t="b">
        <v>1</v>
      </c>
      <c r="S3742" s="2">
        <v>46203</v>
      </c>
    </row>
    <row r="3743" spans="11:19" x14ac:dyDescent="0.35">
      <c r="K3743" s="7" t="s">
        <v>10691</v>
      </c>
      <c r="L3743" t="s">
        <v>10692</v>
      </c>
      <c r="M3743" t="s">
        <v>10</v>
      </c>
      <c r="N3743" t="s">
        <v>10691</v>
      </c>
      <c r="Q3743" t="s">
        <v>42</v>
      </c>
      <c r="R3743" t="b">
        <v>1</v>
      </c>
      <c r="S3743" s="2">
        <v>46203</v>
      </c>
    </row>
    <row r="3744" spans="11:19" x14ac:dyDescent="0.35">
      <c r="K3744" s="7" t="s">
        <v>10736</v>
      </c>
      <c r="L3744" t="s">
        <v>232</v>
      </c>
      <c r="M3744" t="s">
        <v>10</v>
      </c>
      <c r="N3744" t="s">
        <v>10736</v>
      </c>
      <c r="Q3744" t="s">
        <v>42</v>
      </c>
      <c r="R3744" t="b">
        <v>1</v>
      </c>
      <c r="S3744" s="2">
        <v>46203</v>
      </c>
    </row>
    <row r="3745" spans="11:19" x14ac:dyDescent="0.35">
      <c r="K3745" s="7" t="s">
        <v>10738</v>
      </c>
      <c r="L3745" t="s">
        <v>242</v>
      </c>
      <c r="M3745" t="s">
        <v>10</v>
      </c>
      <c r="N3745" t="s">
        <v>10738</v>
      </c>
      <c r="Q3745" t="s">
        <v>42</v>
      </c>
      <c r="R3745" t="b">
        <v>1</v>
      </c>
      <c r="S3745" s="2">
        <v>46203</v>
      </c>
    </row>
    <row r="3746" spans="11:19" x14ac:dyDescent="0.35">
      <c r="K3746" s="7" t="s">
        <v>10749</v>
      </c>
      <c r="L3746" t="s">
        <v>265</v>
      </c>
      <c r="M3746" t="s">
        <v>10</v>
      </c>
      <c r="N3746" t="s">
        <v>10749</v>
      </c>
      <c r="Q3746" t="s">
        <v>42</v>
      </c>
      <c r="R3746" t="b">
        <v>1</v>
      </c>
      <c r="S3746" s="2">
        <v>46203</v>
      </c>
    </row>
    <row r="3747" spans="11:19" x14ac:dyDescent="0.35">
      <c r="K3747" s="7" t="s">
        <v>10754</v>
      </c>
      <c r="L3747" t="s">
        <v>278</v>
      </c>
      <c r="M3747" t="s">
        <v>10</v>
      </c>
      <c r="N3747" t="s">
        <v>10754</v>
      </c>
      <c r="Q3747" t="s">
        <v>42</v>
      </c>
      <c r="R3747" t="b">
        <v>1</v>
      </c>
      <c r="S3747" s="2">
        <v>46203</v>
      </c>
    </row>
    <row r="3748" spans="11:19" x14ac:dyDescent="0.35">
      <c r="K3748" s="7" t="s">
        <v>10758</v>
      </c>
      <c r="L3748" t="s">
        <v>292</v>
      </c>
      <c r="M3748" t="s">
        <v>10</v>
      </c>
      <c r="N3748" t="s">
        <v>10758</v>
      </c>
      <c r="Q3748" t="s">
        <v>42</v>
      </c>
      <c r="R3748" t="b">
        <v>1</v>
      </c>
      <c r="S3748" s="2">
        <v>46203</v>
      </c>
    </row>
    <row r="3749" spans="11:19" x14ac:dyDescent="0.35">
      <c r="K3749" s="7" t="s">
        <v>10765</v>
      </c>
      <c r="L3749" t="s">
        <v>300</v>
      </c>
      <c r="M3749" t="s">
        <v>10</v>
      </c>
      <c r="N3749" t="s">
        <v>10765</v>
      </c>
      <c r="Q3749" t="s">
        <v>42</v>
      </c>
      <c r="R3749" t="b">
        <v>1</v>
      </c>
      <c r="S3749" s="2">
        <v>46203</v>
      </c>
    </row>
    <row r="3750" spans="11:19" x14ac:dyDescent="0.35">
      <c r="K3750" s="7" t="s">
        <v>10791</v>
      </c>
      <c r="L3750" t="s">
        <v>308</v>
      </c>
      <c r="M3750" t="s">
        <v>10</v>
      </c>
      <c r="N3750" t="s">
        <v>10791</v>
      </c>
      <c r="Q3750" t="s">
        <v>42</v>
      </c>
      <c r="R3750" t="b">
        <v>1</v>
      </c>
      <c r="S3750" s="2">
        <v>46203</v>
      </c>
    </row>
    <row r="3751" spans="11:19" x14ac:dyDescent="0.35">
      <c r="K3751" s="7" t="s">
        <v>10808</v>
      </c>
      <c r="L3751" t="s">
        <v>10809</v>
      </c>
      <c r="M3751" t="s">
        <v>10</v>
      </c>
      <c r="N3751" t="s">
        <v>10808</v>
      </c>
      <c r="Q3751" t="s">
        <v>42</v>
      </c>
      <c r="R3751" t="b">
        <v>1</v>
      </c>
      <c r="S3751" s="2">
        <v>46203</v>
      </c>
    </row>
    <row r="3752" spans="11:19" x14ac:dyDescent="0.35">
      <c r="K3752" s="7" t="s">
        <v>10815</v>
      </c>
      <c r="L3752" t="s">
        <v>10816</v>
      </c>
      <c r="M3752" t="s">
        <v>10</v>
      </c>
      <c r="N3752" t="s">
        <v>10815</v>
      </c>
      <c r="Q3752" t="s">
        <v>42</v>
      </c>
      <c r="R3752" t="b">
        <v>1</v>
      </c>
      <c r="S3752" s="2">
        <v>46203</v>
      </c>
    </row>
    <row r="3753" spans="11:19" x14ac:dyDescent="0.35">
      <c r="K3753" s="7" t="s">
        <v>10826</v>
      </c>
      <c r="L3753" t="s">
        <v>347</v>
      </c>
      <c r="M3753" t="s">
        <v>10</v>
      </c>
      <c r="N3753" t="s">
        <v>10826</v>
      </c>
      <c r="Q3753" t="s">
        <v>42</v>
      </c>
      <c r="R3753" t="b">
        <v>1</v>
      </c>
      <c r="S3753" s="2">
        <v>46203</v>
      </c>
    </row>
    <row r="3754" spans="11:19" x14ac:dyDescent="0.35">
      <c r="K3754" s="7" t="s">
        <v>10865</v>
      </c>
      <c r="L3754" t="s">
        <v>92</v>
      </c>
      <c r="M3754" t="s">
        <v>10</v>
      </c>
      <c r="N3754" t="s">
        <v>10865</v>
      </c>
      <c r="Q3754" t="s">
        <v>42</v>
      </c>
      <c r="R3754" t="b">
        <v>1</v>
      </c>
      <c r="S3754" s="2">
        <v>46203</v>
      </c>
    </row>
    <row r="3755" spans="11:19" x14ac:dyDescent="0.35">
      <c r="K3755" s="7" t="s">
        <v>10866</v>
      </c>
      <c r="L3755" t="s">
        <v>10867</v>
      </c>
      <c r="M3755" t="s">
        <v>10</v>
      </c>
      <c r="N3755" t="s">
        <v>10866</v>
      </c>
      <c r="Q3755" t="s">
        <v>42</v>
      </c>
      <c r="R3755" t="b">
        <v>1</v>
      </c>
      <c r="S3755" s="2">
        <v>46203</v>
      </c>
    </row>
    <row r="3756" spans="11:19" x14ac:dyDescent="0.35">
      <c r="K3756" s="7" t="s">
        <v>10868</v>
      </c>
      <c r="L3756" t="s">
        <v>389</v>
      </c>
      <c r="M3756" t="s">
        <v>10</v>
      </c>
      <c r="N3756" t="s">
        <v>10868</v>
      </c>
      <c r="Q3756" t="s">
        <v>42</v>
      </c>
      <c r="R3756" t="b">
        <v>1</v>
      </c>
      <c r="S3756" s="2">
        <v>46203</v>
      </c>
    </row>
    <row r="3757" spans="11:19" x14ac:dyDescent="0.35">
      <c r="K3757" s="7" t="s">
        <v>10897</v>
      </c>
      <c r="L3757" t="s">
        <v>407</v>
      </c>
      <c r="M3757" t="s">
        <v>10</v>
      </c>
      <c r="N3757" t="s">
        <v>10897</v>
      </c>
      <c r="Q3757" t="s">
        <v>42</v>
      </c>
      <c r="R3757" t="b">
        <v>1</v>
      </c>
      <c r="S3757" s="2">
        <v>46203</v>
      </c>
    </row>
    <row r="3758" spans="11:19" x14ac:dyDescent="0.35">
      <c r="K3758" s="7" t="s">
        <v>10916</v>
      </c>
      <c r="L3758" t="s">
        <v>10917</v>
      </c>
      <c r="M3758" t="s">
        <v>10</v>
      </c>
      <c r="N3758" t="s">
        <v>10916</v>
      </c>
      <c r="Q3758" t="s">
        <v>42</v>
      </c>
      <c r="R3758" t="b">
        <v>1</v>
      </c>
      <c r="S3758" s="2">
        <v>46203</v>
      </c>
    </row>
    <row r="3759" spans="11:19" x14ac:dyDescent="0.35">
      <c r="K3759" s="7" t="s">
        <v>10940</v>
      </c>
      <c r="L3759" t="s">
        <v>491</v>
      </c>
      <c r="M3759" t="s">
        <v>10</v>
      </c>
      <c r="N3759" t="s">
        <v>10940</v>
      </c>
      <c r="Q3759" t="s">
        <v>42</v>
      </c>
      <c r="R3759" t="b">
        <v>1</v>
      </c>
      <c r="S3759" s="2">
        <v>46203</v>
      </c>
    </row>
    <row r="3760" spans="11:19" x14ac:dyDescent="0.35">
      <c r="K3760" s="7" t="s">
        <v>10960</v>
      </c>
      <c r="L3760" t="s">
        <v>555</v>
      </c>
      <c r="M3760" t="s">
        <v>10</v>
      </c>
      <c r="N3760" t="s">
        <v>10960</v>
      </c>
      <c r="Q3760" t="s">
        <v>42</v>
      </c>
      <c r="R3760" t="b">
        <v>1</v>
      </c>
      <c r="S3760" s="2">
        <v>46203</v>
      </c>
    </row>
    <row r="3761" spans="11:22" x14ac:dyDescent="0.35">
      <c r="K3761" s="7" t="s">
        <v>10963</v>
      </c>
      <c r="L3761" t="s">
        <v>10964</v>
      </c>
      <c r="M3761" t="s">
        <v>10</v>
      </c>
      <c r="N3761" t="s">
        <v>10963</v>
      </c>
      <c r="Q3761" t="s">
        <v>42</v>
      </c>
      <c r="R3761" t="b">
        <v>1</v>
      </c>
      <c r="S3761" s="2">
        <v>46203</v>
      </c>
    </row>
    <row r="3762" spans="11:22" x14ac:dyDescent="0.35">
      <c r="K3762" t="s">
        <v>11371</v>
      </c>
      <c r="M3762" t="s">
        <v>10</v>
      </c>
      <c r="S3762" s="2">
        <v>41827</v>
      </c>
      <c r="V3762" s="2">
        <v>44392</v>
      </c>
    </row>
    <row r="3763" spans="11:22" x14ac:dyDescent="0.35">
      <c r="K3763" s="6" t="s">
        <v>11029</v>
      </c>
      <c r="L3763" t="s">
        <v>1116</v>
      </c>
      <c r="M3763" t="s">
        <v>10</v>
      </c>
      <c r="N3763" t="s">
        <v>11029</v>
      </c>
      <c r="P3763" t="s">
        <v>8991</v>
      </c>
      <c r="Q3763" t="s">
        <v>42</v>
      </c>
      <c r="R3763" t="b">
        <v>1</v>
      </c>
      <c r="S3763" s="2">
        <v>41827</v>
      </c>
    </row>
    <row r="3764" spans="11:22" x14ac:dyDescent="0.35">
      <c r="K3764" s="7" t="s">
        <v>10666</v>
      </c>
      <c r="L3764" t="s">
        <v>161</v>
      </c>
      <c r="M3764" t="s">
        <v>10</v>
      </c>
      <c r="N3764" t="s">
        <v>10666</v>
      </c>
      <c r="Q3764" t="s">
        <v>8992</v>
      </c>
      <c r="R3764" t="b">
        <v>1</v>
      </c>
      <c r="S3764" s="2">
        <v>41827</v>
      </c>
    </row>
    <row r="3765" spans="11:22" x14ac:dyDescent="0.35">
      <c r="K3765" s="7" t="s">
        <v>10681</v>
      </c>
      <c r="L3765" t="s">
        <v>179</v>
      </c>
      <c r="M3765" t="s">
        <v>10</v>
      </c>
      <c r="N3765" t="s">
        <v>10681</v>
      </c>
      <c r="Q3765" t="s">
        <v>8992</v>
      </c>
      <c r="R3765" t="b">
        <v>1</v>
      </c>
      <c r="S3765" s="2">
        <v>41827</v>
      </c>
    </row>
    <row r="3766" spans="11:22" x14ac:dyDescent="0.35">
      <c r="K3766" s="7" t="s">
        <v>10669</v>
      </c>
      <c r="L3766" t="s">
        <v>169</v>
      </c>
      <c r="M3766" t="s">
        <v>10</v>
      </c>
      <c r="N3766" t="s">
        <v>10669</v>
      </c>
      <c r="Q3766" t="s">
        <v>8992</v>
      </c>
      <c r="R3766" t="b">
        <v>1</v>
      </c>
      <c r="S3766" s="2">
        <v>41827</v>
      </c>
    </row>
    <row r="3767" spans="11:22" x14ac:dyDescent="0.35">
      <c r="K3767" s="7" t="s">
        <v>10746</v>
      </c>
      <c r="L3767" t="s">
        <v>257</v>
      </c>
      <c r="M3767" t="s">
        <v>10</v>
      </c>
      <c r="N3767" t="s">
        <v>10746</v>
      </c>
      <c r="Q3767" t="s">
        <v>8992</v>
      </c>
      <c r="R3767" t="b">
        <v>1</v>
      </c>
      <c r="S3767" s="2">
        <v>41827</v>
      </c>
    </row>
    <row r="3768" spans="11:22" x14ac:dyDescent="0.35">
      <c r="K3768" s="7" t="s">
        <v>10675</v>
      </c>
      <c r="L3768" t="s">
        <v>175</v>
      </c>
      <c r="M3768" t="s">
        <v>10</v>
      </c>
      <c r="N3768" t="s">
        <v>10675</v>
      </c>
      <c r="Q3768" t="s">
        <v>8992</v>
      </c>
      <c r="R3768" t="b">
        <v>1</v>
      </c>
      <c r="S3768" s="2">
        <v>41827</v>
      </c>
    </row>
    <row r="3769" spans="11:22" x14ac:dyDescent="0.35">
      <c r="K3769" s="7" t="s">
        <v>10664</v>
      </c>
      <c r="L3769" t="s">
        <v>158</v>
      </c>
      <c r="M3769" t="s">
        <v>10</v>
      </c>
      <c r="N3769" t="s">
        <v>10664</v>
      </c>
      <c r="Q3769" t="s">
        <v>8992</v>
      </c>
      <c r="R3769" t="b">
        <v>1</v>
      </c>
      <c r="S3769" s="2">
        <v>41827</v>
      </c>
    </row>
    <row r="3770" spans="11:22" x14ac:dyDescent="0.35">
      <c r="K3770" s="7" t="s">
        <v>10671</v>
      </c>
      <c r="L3770" t="s">
        <v>44</v>
      </c>
      <c r="M3770" t="s">
        <v>10</v>
      </c>
      <c r="N3770" t="s">
        <v>10671</v>
      </c>
      <c r="Q3770" t="s">
        <v>8992</v>
      </c>
      <c r="R3770" t="b">
        <v>1</v>
      </c>
      <c r="S3770" s="2">
        <v>41827</v>
      </c>
    </row>
    <row r="3771" spans="11:22" x14ac:dyDescent="0.35">
      <c r="K3771" s="7" t="s">
        <v>10668</v>
      </c>
      <c r="L3771" t="s">
        <v>167</v>
      </c>
      <c r="M3771" t="s">
        <v>10</v>
      </c>
      <c r="N3771" t="s">
        <v>10668</v>
      </c>
      <c r="Q3771" t="s">
        <v>8992</v>
      </c>
      <c r="R3771" t="b">
        <v>1</v>
      </c>
      <c r="S3771" s="2">
        <v>41827</v>
      </c>
    </row>
    <row r="3772" spans="11:22" x14ac:dyDescent="0.35">
      <c r="K3772" s="7" t="s">
        <v>10672</v>
      </c>
      <c r="L3772" t="s">
        <v>10673</v>
      </c>
      <c r="M3772" t="s">
        <v>10</v>
      </c>
      <c r="N3772" t="s">
        <v>10672</v>
      </c>
      <c r="Q3772" t="s">
        <v>8992</v>
      </c>
      <c r="R3772" t="b">
        <v>1</v>
      </c>
      <c r="S3772" s="2">
        <v>41827</v>
      </c>
    </row>
    <row r="3773" spans="11:22" x14ac:dyDescent="0.35">
      <c r="K3773" s="7" t="s">
        <v>10667</v>
      </c>
      <c r="L3773" t="s">
        <v>163</v>
      </c>
      <c r="M3773" t="s">
        <v>10</v>
      </c>
      <c r="N3773" t="s">
        <v>10667</v>
      </c>
      <c r="Q3773" t="s">
        <v>8992</v>
      </c>
      <c r="R3773" t="b">
        <v>1</v>
      </c>
      <c r="S3773" s="2">
        <v>41827</v>
      </c>
    </row>
    <row r="3774" spans="11:22" x14ac:dyDescent="0.35">
      <c r="K3774" s="7" t="s">
        <v>10674</v>
      </c>
      <c r="L3774" t="s">
        <v>173</v>
      </c>
      <c r="M3774" t="s">
        <v>10</v>
      </c>
      <c r="N3774" t="s">
        <v>10674</v>
      </c>
      <c r="Q3774" t="s">
        <v>8992</v>
      </c>
      <c r="R3774" t="b">
        <v>1</v>
      </c>
      <c r="S3774" s="2">
        <v>41827</v>
      </c>
    </row>
    <row r="3775" spans="11:22" x14ac:dyDescent="0.35">
      <c r="K3775" s="7" t="s">
        <v>10670</v>
      </c>
      <c r="L3775" t="s">
        <v>40</v>
      </c>
      <c r="M3775" t="s">
        <v>10</v>
      </c>
      <c r="N3775" t="s">
        <v>10670</v>
      </c>
      <c r="Q3775" t="s">
        <v>8992</v>
      </c>
      <c r="R3775" t="b">
        <v>1</v>
      </c>
      <c r="S3775" s="2">
        <v>41827</v>
      </c>
    </row>
    <row r="3776" spans="11:22" x14ac:dyDescent="0.35">
      <c r="K3776" s="7" t="s">
        <v>10679</v>
      </c>
      <c r="L3776" t="s">
        <v>10680</v>
      </c>
      <c r="M3776" t="s">
        <v>10</v>
      </c>
      <c r="N3776" t="s">
        <v>10679</v>
      </c>
      <c r="Q3776" t="s">
        <v>8992</v>
      </c>
      <c r="R3776" t="b">
        <v>1</v>
      </c>
      <c r="S3776" s="2">
        <v>41827</v>
      </c>
    </row>
    <row r="3777" spans="11:19" x14ac:dyDescent="0.35">
      <c r="K3777" s="7" t="s">
        <v>10677</v>
      </c>
      <c r="L3777" t="s">
        <v>10678</v>
      </c>
      <c r="M3777" t="s">
        <v>10</v>
      </c>
      <c r="N3777" t="s">
        <v>10677</v>
      </c>
      <c r="Q3777" t="s">
        <v>8992</v>
      </c>
      <c r="R3777" t="b">
        <v>1</v>
      </c>
      <c r="S3777" s="2">
        <v>41827</v>
      </c>
    </row>
    <row r="3778" spans="11:19" x14ac:dyDescent="0.35">
      <c r="K3778" s="7" t="s">
        <v>10676</v>
      </c>
      <c r="L3778" t="s">
        <v>177</v>
      </c>
      <c r="M3778" t="s">
        <v>10</v>
      </c>
      <c r="N3778" t="s">
        <v>10676</v>
      </c>
      <c r="Q3778" t="s">
        <v>8992</v>
      </c>
      <c r="R3778" t="b">
        <v>1</v>
      </c>
      <c r="S3778" s="2">
        <v>41827</v>
      </c>
    </row>
    <row r="3779" spans="11:19" x14ac:dyDescent="0.35">
      <c r="K3779" s="7" t="s">
        <v>10682</v>
      </c>
      <c r="L3779" t="s">
        <v>184</v>
      </c>
      <c r="M3779" t="s">
        <v>10</v>
      </c>
      <c r="N3779" t="s">
        <v>10682</v>
      </c>
      <c r="Q3779" t="s">
        <v>8992</v>
      </c>
      <c r="R3779" t="b">
        <v>1</v>
      </c>
      <c r="S3779" s="2">
        <v>41827</v>
      </c>
    </row>
    <row r="3780" spans="11:19" x14ac:dyDescent="0.35">
      <c r="K3780" s="7" t="s">
        <v>10708</v>
      </c>
      <c r="L3780" t="s">
        <v>10709</v>
      </c>
      <c r="M3780" t="s">
        <v>10</v>
      </c>
      <c r="N3780" t="s">
        <v>10708</v>
      </c>
      <c r="Q3780" t="s">
        <v>8992</v>
      </c>
      <c r="R3780" t="b">
        <v>1</v>
      </c>
      <c r="S3780" s="2">
        <v>41827</v>
      </c>
    </row>
    <row r="3781" spans="11:19" x14ac:dyDescent="0.35">
      <c r="K3781" s="7" t="s">
        <v>10693</v>
      </c>
      <c r="L3781" t="s">
        <v>10694</v>
      </c>
      <c r="M3781" t="s">
        <v>10</v>
      </c>
      <c r="N3781" t="s">
        <v>10693</v>
      </c>
      <c r="Q3781" t="s">
        <v>8992</v>
      </c>
      <c r="R3781" t="b">
        <v>1</v>
      </c>
      <c r="S3781" s="2">
        <v>41827</v>
      </c>
    </row>
    <row r="3782" spans="11:19" x14ac:dyDescent="0.35">
      <c r="K3782" s="7" t="s">
        <v>10686</v>
      </c>
      <c r="L3782" t="s">
        <v>10687</v>
      </c>
      <c r="M3782" t="s">
        <v>10</v>
      </c>
      <c r="N3782" t="s">
        <v>10686</v>
      </c>
      <c r="Q3782" t="s">
        <v>8992</v>
      </c>
      <c r="R3782" t="b">
        <v>1</v>
      </c>
      <c r="S3782" s="2">
        <v>41827</v>
      </c>
    </row>
    <row r="3783" spans="11:19" x14ac:dyDescent="0.35">
      <c r="K3783" s="7" t="s">
        <v>10684</v>
      </c>
      <c r="L3783" t="s">
        <v>10685</v>
      </c>
      <c r="M3783" t="s">
        <v>10</v>
      </c>
      <c r="N3783" t="s">
        <v>10684</v>
      </c>
      <c r="Q3783" t="s">
        <v>8992</v>
      </c>
      <c r="R3783" t="b">
        <v>1</v>
      </c>
      <c r="S3783" s="2">
        <v>41827</v>
      </c>
    </row>
    <row r="3784" spans="11:19" x14ac:dyDescent="0.35">
      <c r="K3784" s="7" t="s">
        <v>10715</v>
      </c>
      <c r="L3784" t="s">
        <v>10716</v>
      </c>
      <c r="M3784" t="s">
        <v>10</v>
      </c>
      <c r="N3784" t="s">
        <v>10715</v>
      </c>
      <c r="Q3784" t="s">
        <v>8992</v>
      </c>
      <c r="R3784" t="b">
        <v>1</v>
      </c>
      <c r="S3784" s="2">
        <v>41827</v>
      </c>
    </row>
    <row r="3785" spans="11:19" x14ac:dyDescent="0.35">
      <c r="K3785" s="7" t="s">
        <v>10688</v>
      </c>
      <c r="L3785" t="s">
        <v>188</v>
      </c>
      <c r="M3785" t="s">
        <v>10</v>
      </c>
      <c r="N3785" t="s">
        <v>10688</v>
      </c>
      <c r="Q3785" t="s">
        <v>8992</v>
      </c>
      <c r="R3785" t="b">
        <v>1</v>
      </c>
      <c r="S3785" s="2">
        <v>41827</v>
      </c>
    </row>
    <row r="3786" spans="11:19" x14ac:dyDescent="0.35">
      <c r="K3786" s="7" t="s">
        <v>10717</v>
      </c>
      <c r="L3786" t="s">
        <v>10718</v>
      </c>
      <c r="M3786" t="s">
        <v>10</v>
      </c>
      <c r="N3786" t="s">
        <v>10717</v>
      </c>
      <c r="Q3786" t="s">
        <v>8992</v>
      </c>
      <c r="R3786" t="b">
        <v>1</v>
      </c>
      <c r="S3786" s="2">
        <v>41827</v>
      </c>
    </row>
    <row r="3787" spans="11:19" x14ac:dyDescent="0.35">
      <c r="K3787" s="7" t="s">
        <v>10696</v>
      </c>
      <c r="L3787" t="s">
        <v>10697</v>
      </c>
      <c r="M3787" t="s">
        <v>10</v>
      </c>
      <c r="N3787" t="s">
        <v>10696</v>
      </c>
      <c r="Q3787" t="s">
        <v>8992</v>
      </c>
      <c r="R3787" t="b">
        <v>1</v>
      </c>
      <c r="S3787" s="2">
        <v>41827</v>
      </c>
    </row>
    <row r="3788" spans="11:19" x14ac:dyDescent="0.35">
      <c r="K3788" s="7" t="s">
        <v>10699</v>
      </c>
      <c r="L3788" t="s">
        <v>10700</v>
      </c>
      <c r="M3788" t="s">
        <v>10</v>
      </c>
      <c r="N3788" t="s">
        <v>10699</v>
      </c>
      <c r="Q3788" t="s">
        <v>8992</v>
      </c>
      <c r="R3788" t="b">
        <v>1</v>
      </c>
      <c r="S3788" s="2">
        <v>41827</v>
      </c>
    </row>
    <row r="3789" spans="11:19" x14ac:dyDescent="0.35">
      <c r="K3789" s="7" t="s">
        <v>10710</v>
      </c>
      <c r="L3789" t="s">
        <v>52</v>
      </c>
      <c r="M3789" t="s">
        <v>10</v>
      </c>
      <c r="N3789" t="s">
        <v>10710</v>
      </c>
      <c r="Q3789" t="s">
        <v>8992</v>
      </c>
      <c r="R3789" t="b">
        <v>1</v>
      </c>
      <c r="S3789" s="2">
        <v>41827</v>
      </c>
    </row>
    <row r="3790" spans="11:19" x14ac:dyDescent="0.35">
      <c r="K3790" s="7" t="s">
        <v>10703</v>
      </c>
      <c r="L3790" t="s">
        <v>10704</v>
      </c>
      <c r="M3790" t="s">
        <v>10</v>
      </c>
      <c r="N3790" t="s">
        <v>10703</v>
      </c>
      <c r="Q3790" t="s">
        <v>8992</v>
      </c>
      <c r="R3790" t="b">
        <v>1</v>
      </c>
      <c r="S3790" s="2">
        <v>41827</v>
      </c>
    </row>
    <row r="3791" spans="11:19" x14ac:dyDescent="0.35">
      <c r="K3791" s="7" t="s">
        <v>10705</v>
      </c>
      <c r="L3791" t="s">
        <v>10706</v>
      </c>
      <c r="M3791" t="s">
        <v>10</v>
      </c>
      <c r="N3791" t="s">
        <v>10705</v>
      </c>
      <c r="Q3791" t="s">
        <v>8992</v>
      </c>
      <c r="R3791" t="b">
        <v>1</v>
      </c>
      <c r="S3791" s="2">
        <v>41827</v>
      </c>
    </row>
    <row r="3792" spans="11:19" x14ac:dyDescent="0.35">
      <c r="K3792" s="7" t="s">
        <v>10683</v>
      </c>
      <c r="L3792" t="s">
        <v>186</v>
      </c>
      <c r="M3792" t="s">
        <v>10</v>
      </c>
      <c r="N3792" t="s">
        <v>10683</v>
      </c>
      <c r="Q3792" t="s">
        <v>8992</v>
      </c>
      <c r="R3792" t="b">
        <v>1</v>
      </c>
      <c r="S3792" s="2">
        <v>41827</v>
      </c>
    </row>
    <row r="3793" spans="11:19" x14ac:dyDescent="0.35">
      <c r="K3793" s="7" t="s">
        <v>10713</v>
      </c>
      <c r="L3793" t="s">
        <v>10714</v>
      </c>
      <c r="M3793" t="s">
        <v>10</v>
      </c>
      <c r="N3793" t="s">
        <v>10713</v>
      </c>
      <c r="Q3793" t="s">
        <v>8992</v>
      </c>
      <c r="R3793" t="b">
        <v>1</v>
      </c>
      <c r="S3793" s="2">
        <v>41827</v>
      </c>
    </row>
    <row r="3794" spans="11:19" x14ac:dyDescent="0.35">
      <c r="K3794" s="7" t="s">
        <v>10711</v>
      </c>
      <c r="L3794" t="s">
        <v>10712</v>
      </c>
      <c r="M3794" t="s">
        <v>10</v>
      </c>
      <c r="N3794" t="s">
        <v>10711</v>
      </c>
      <c r="Q3794" t="s">
        <v>8992</v>
      </c>
      <c r="R3794" t="b">
        <v>1</v>
      </c>
      <c r="S3794" s="2">
        <v>41827</v>
      </c>
    </row>
    <row r="3795" spans="11:19" x14ac:dyDescent="0.35">
      <c r="K3795" s="7" t="s">
        <v>10707</v>
      </c>
      <c r="L3795" t="s">
        <v>50</v>
      </c>
      <c r="M3795" t="s">
        <v>10</v>
      </c>
      <c r="N3795" t="s">
        <v>10707</v>
      </c>
      <c r="Q3795" t="s">
        <v>8992</v>
      </c>
      <c r="R3795" t="b">
        <v>1</v>
      </c>
      <c r="S3795" s="2">
        <v>41827</v>
      </c>
    </row>
    <row r="3796" spans="11:19" x14ac:dyDescent="0.35">
      <c r="K3796" s="7" t="s">
        <v>10821</v>
      </c>
      <c r="L3796" t="s">
        <v>340</v>
      </c>
      <c r="M3796" t="s">
        <v>10</v>
      </c>
      <c r="N3796" t="s">
        <v>10821</v>
      </c>
      <c r="Q3796" t="s">
        <v>8992</v>
      </c>
      <c r="R3796" t="b">
        <v>1</v>
      </c>
      <c r="S3796" s="2">
        <v>41827</v>
      </c>
    </row>
    <row r="3797" spans="11:19" x14ac:dyDescent="0.35">
      <c r="K3797" s="7" t="s">
        <v>10701</v>
      </c>
      <c r="L3797" t="s">
        <v>10702</v>
      </c>
      <c r="M3797" t="s">
        <v>10</v>
      </c>
      <c r="N3797" t="s">
        <v>10701</v>
      </c>
      <c r="Q3797" t="s">
        <v>8992</v>
      </c>
      <c r="R3797" t="b">
        <v>1</v>
      </c>
      <c r="S3797" s="2">
        <v>41827</v>
      </c>
    </row>
    <row r="3798" spans="11:19" x14ac:dyDescent="0.35">
      <c r="K3798" s="7" t="s">
        <v>10691</v>
      </c>
      <c r="L3798" t="s">
        <v>10692</v>
      </c>
      <c r="M3798" t="s">
        <v>10</v>
      </c>
      <c r="N3798" t="s">
        <v>10691</v>
      </c>
      <c r="Q3798" t="s">
        <v>8992</v>
      </c>
      <c r="R3798" t="b">
        <v>1</v>
      </c>
      <c r="S3798" s="2">
        <v>41827</v>
      </c>
    </row>
    <row r="3799" spans="11:19" x14ac:dyDescent="0.35">
      <c r="K3799" s="7" t="s">
        <v>10689</v>
      </c>
      <c r="L3799" t="s">
        <v>10690</v>
      </c>
      <c r="M3799" t="s">
        <v>10</v>
      </c>
      <c r="N3799" t="s">
        <v>10689</v>
      </c>
      <c r="Q3799" t="s">
        <v>8992</v>
      </c>
      <c r="R3799" t="b">
        <v>1</v>
      </c>
      <c r="S3799" s="2">
        <v>41827</v>
      </c>
    </row>
    <row r="3800" spans="11:19" x14ac:dyDescent="0.35">
      <c r="K3800" s="7" t="s">
        <v>10695</v>
      </c>
      <c r="L3800" t="s">
        <v>190</v>
      </c>
      <c r="M3800" t="s">
        <v>10</v>
      </c>
      <c r="N3800" t="s">
        <v>10695</v>
      </c>
      <c r="Q3800" t="s">
        <v>8992</v>
      </c>
      <c r="R3800" t="b">
        <v>1</v>
      </c>
      <c r="S3800" s="2">
        <v>41827</v>
      </c>
    </row>
    <row r="3801" spans="11:19" x14ac:dyDescent="0.35">
      <c r="K3801" s="7" t="s">
        <v>10839</v>
      </c>
      <c r="L3801" t="s">
        <v>10840</v>
      </c>
      <c r="M3801" t="s">
        <v>10</v>
      </c>
      <c r="N3801" t="s">
        <v>10839</v>
      </c>
      <c r="Q3801" t="s">
        <v>8992</v>
      </c>
      <c r="R3801" t="b">
        <v>1</v>
      </c>
      <c r="S3801" s="2">
        <v>41827</v>
      </c>
    </row>
    <row r="3802" spans="11:19" x14ac:dyDescent="0.35">
      <c r="K3802" s="7" t="s">
        <v>10728</v>
      </c>
      <c r="L3802" t="s">
        <v>60</v>
      </c>
      <c r="M3802" t="s">
        <v>10</v>
      </c>
      <c r="N3802" t="s">
        <v>10728</v>
      </c>
      <c r="Q3802" t="s">
        <v>8992</v>
      </c>
      <c r="R3802" t="b">
        <v>1</v>
      </c>
      <c r="S3802" s="2">
        <v>41827</v>
      </c>
    </row>
    <row r="3803" spans="11:19" x14ac:dyDescent="0.35">
      <c r="K3803" s="7" t="s">
        <v>10719</v>
      </c>
      <c r="L3803" t="s">
        <v>54</v>
      </c>
      <c r="M3803" t="s">
        <v>10</v>
      </c>
      <c r="N3803" t="s">
        <v>10719</v>
      </c>
      <c r="Q3803" t="s">
        <v>8992</v>
      </c>
      <c r="R3803" t="b">
        <v>1</v>
      </c>
      <c r="S3803" s="2">
        <v>41827</v>
      </c>
    </row>
    <row r="3804" spans="11:19" x14ac:dyDescent="0.35">
      <c r="K3804" s="7" t="s">
        <v>10733</v>
      </c>
      <c r="L3804" t="s">
        <v>226</v>
      </c>
      <c r="M3804" t="s">
        <v>10</v>
      </c>
      <c r="N3804" t="s">
        <v>10733</v>
      </c>
      <c r="Q3804" t="s">
        <v>8992</v>
      </c>
      <c r="R3804" t="b">
        <v>1</v>
      </c>
      <c r="S3804" s="2">
        <v>41827</v>
      </c>
    </row>
    <row r="3805" spans="11:19" x14ac:dyDescent="0.35">
      <c r="K3805" s="7" t="s">
        <v>10853</v>
      </c>
      <c r="L3805" t="s">
        <v>10854</v>
      </c>
      <c r="M3805" t="s">
        <v>10</v>
      </c>
      <c r="N3805" t="s">
        <v>10853</v>
      </c>
      <c r="Q3805" t="s">
        <v>8992</v>
      </c>
      <c r="R3805" t="b">
        <v>1</v>
      </c>
      <c r="S3805" s="2">
        <v>41827</v>
      </c>
    </row>
    <row r="3806" spans="11:19" x14ac:dyDescent="0.35">
      <c r="K3806" s="7" t="s">
        <v>10722</v>
      </c>
      <c r="L3806" t="s">
        <v>203</v>
      </c>
      <c r="M3806" t="s">
        <v>10</v>
      </c>
      <c r="N3806" t="s">
        <v>10722</v>
      </c>
      <c r="Q3806" t="s">
        <v>8992</v>
      </c>
      <c r="R3806" t="b">
        <v>1</v>
      </c>
      <c r="S3806" s="2">
        <v>41827</v>
      </c>
    </row>
    <row r="3807" spans="11:19" x14ac:dyDescent="0.35">
      <c r="K3807" s="7" t="s">
        <v>10980</v>
      </c>
      <c r="L3807" t="s">
        <v>128</v>
      </c>
      <c r="M3807" t="s">
        <v>10</v>
      </c>
      <c r="N3807" t="s">
        <v>10980</v>
      </c>
      <c r="Q3807" t="s">
        <v>8992</v>
      </c>
      <c r="R3807" t="b">
        <v>1</v>
      </c>
      <c r="S3807" s="2">
        <v>41827</v>
      </c>
    </row>
    <row r="3808" spans="11:19" x14ac:dyDescent="0.35">
      <c r="K3808" s="7" t="s">
        <v>10727</v>
      </c>
      <c r="L3808" t="s">
        <v>214</v>
      </c>
      <c r="M3808" t="s">
        <v>10</v>
      </c>
      <c r="N3808" t="s">
        <v>10727</v>
      </c>
      <c r="Q3808" t="s">
        <v>8992</v>
      </c>
      <c r="R3808" t="b">
        <v>1</v>
      </c>
      <c r="S3808" s="2">
        <v>41827</v>
      </c>
    </row>
    <row r="3809" spans="11:22" x14ac:dyDescent="0.35">
      <c r="K3809" s="7" t="s">
        <v>10729</v>
      </c>
      <c r="L3809" t="s">
        <v>62</v>
      </c>
      <c r="M3809" t="s">
        <v>10</v>
      </c>
      <c r="N3809" t="s">
        <v>10729</v>
      </c>
      <c r="Q3809" t="s">
        <v>8992</v>
      </c>
      <c r="R3809" t="b">
        <v>1</v>
      </c>
      <c r="S3809" s="2">
        <v>41827</v>
      </c>
    </row>
    <row r="3810" spans="11:22" x14ac:dyDescent="0.35">
      <c r="K3810" s="7" t="s">
        <v>10735</v>
      </c>
      <c r="L3810" t="s">
        <v>230</v>
      </c>
      <c r="M3810" t="s">
        <v>10</v>
      </c>
      <c r="N3810" t="s">
        <v>10735</v>
      </c>
      <c r="Q3810" t="s">
        <v>8992</v>
      </c>
      <c r="R3810" t="b">
        <v>1</v>
      </c>
      <c r="S3810" s="2">
        <v>41827</v>
      </c>
    </row>
    <row r="3811" spans="11:22" x14ac:dyDescent="0.35">
      <c r="K3811" s="7" t="s">
        <v>10720</v>
      </c>
      <c r="L3811" t="s">
        <v>198</v>
      </c>
      <c r="M3811" t="s">
        <v>10</v>
      </c>
      <c r="N3811" t="s">
        <v>10720</v>
      </c>
      <c r="Q3811" t="s">
        <v>8992</v>
      </c>
      <c r="R3811" t="b">
        <v>1</v>
      </c>
      <c r="S3811" s="2">
        <v>41827</v>
      </c>
    </row>
    <row r="3812" spans="11:22" x14ac:dyDescent="0.35">
      <c r="K3812" s="7" t="s">
        <v>10730</v>
      </c>
      <c r="L3812" t="s">
        <v>217</v>
      </c>
      <c r="M3812" t="s">
        <v>10</v>
      </c>
      <c r="N3812" t="s">
        <v>10730</v>
      </c>
      <c r="Q3812" t="s">
        <v>8992</v>
      </c>
      <c r="R3812" t="b">
        <v>1</v>
      </c>
      <c r="S3812" s="2">
        <v>41827</v>
      </c>
    </row>
    <row r="3813" spans="11:22" x14ac:dyDescent="0.35">
      <c r="K3813" s="7" t="s">
        <v>10843</v>
      </c>
      <c r="L3813" t="s">
        <v>10844</v>
      </c>
      <c r="M3813" t="s">
        <v>10</v>
      </c>
      <c r="N3813" t="s">
        <v>10843</v>
      </c>
      <c r="Q3813" t="s">
        <v>8992</v>
      </c>
      <c r="R3813" t="b">
        <v>1</v>
      </c>
      <c r="S3813" s="2">
        <v>41827</v>
      </c>
    </row>
    <row r="3814" spans="11:22" x14ac:dyDescent="0.35">
      <c r="K3814" s="7" t="s">
        <v>10723</v>
      </c>
      <c r="L3814" t="s">
        <v>58</v>
      </c>
      <c r="M3814" t="s">
        <v>10</v>
      </c>
      <c r="N3814" t="s">
        <v>10723</v>
      </c>
      <c r="Q3814" t="s">
        <v>8992</v>
      </c>
      <c r="R3814" t="b">
        <v>1</v>
      </c>
      <c r="S3814" s="2">
        <v>41827</v>
      </c>
    </row>
    <row r="3815" spans="11:22" x14ac:dyDescent="0.35">
      <c r="K3815" s="7" t="s">
        <v>10721</v>
      </c>
      <c r="L3815" t="s">
        <v>200</v>
      </c>
      <c r="M3815" t="s">
        <v>10</v>
      </c>
      <c r="N3815" t="s">
        <v>10721</v>
      </c>
      <c r="Q3815" t="s">
        <v>8992</v>
      </c>
      <c r="R3815" t="b">
        <v>1</v>
      </c>
      <c r="S3815" s="2">
        <v>41827</v>
      </c>
    </row>
    <row r="3816" spans="11:22" x14ac:dyDescent="0.35">
      <c r="K3816" s="7" t="s">
        <v>10726</v>
      </c>
      <c r="L3816" t="s">
        <v>212</v>
      </c>
      <c r="M3816" t="s">
        <v>10</v>
      </c>
      <c r="N3816" t="s">
        <v>10726</v>
      </c>
      <c r="Q3816" t="s">
        <v>8992</v>
      </c>
      <c r="R3816" t="b">
        <v>1</v>
      </c>
      <c r="S3816" s="2">
        <v>41827</v>
      </c>
    </row>
    <row r="3817" spans="11:22" x14ac:dyDescent="0.35">
      <c r="K3817" s="7" t="s">
        <v>10731</v>
      </c>
      <c r="L3817" t="s">
        <v>221</v>
      </c>
      <c r="M3817" t="s">
        <v>10</v>
      </c>
      <c r="N3817" t="s">
        <v>10731</v>
      </c>
      <c r="Q3817" t="s">
        <v>8992</v>
      </c>
      <c r="R3817" t="b">
        <v>1</v>
      </c>
      <c r="S3817" s="2">
        <v>41827</v>
      </c>
    </row>
    <row r="3818" spans="11:22" x14ac:dyDescent="0.35">
      <c r="K3818" s="7" t="s">
        <v>10725</v>
      </c>
      <c r="L3818" t="s">
        <v>208</v>
      </c>
      <c r="M3818" t="s">
        <v>10</v>
      </c>
      <c r="N3818" t="s">
        <v>10725</v>
      </c>
      <c r="Q3818" t="s">
        <v>8992</v>
      </c>
      <c r="R3818" t="b">
        <v>1</v>
      </c>
      <c r="S3818" s="2">
        <v>41827</v>
      </c>
    </row>
    <row r="3819" spans="11:22" x14ac:dyDescent="0.35">
      <c r="K3819" s="7" t="s">
        <v>10808</v>
      </c>
      <c r="L3819" t="s">
        <v>10809</v>
      </c>
      <c r="M3819" t="s">
        <v>10</v>
      </c>
      <c r="N3819" t="s">
        <v>10808</v>
      </c>
      <c r="Q3819" t="s">
        <v>8992</v>
      </c>
      <c r="R3819" t="b">
        <v>1</v>
      </c>
      <c r="S3819" s="2">
        <v>41827</v>
      </c>
    </row>
    <row r="3820" spans="11:22" x14ac:dyDescent="0.35">
      <c r="K3820" s="7" t="s">
        <v>10732</v>
      </c>
      <c r="L3820" t="s">
        <v>66</v>
      </c>
      <c r="M3820" t="s">
        <v>10</v>
      </c>
      <c r="N3820" t="s">
        <v>10732</v>
      </c>
      <c r="Q3820" t="s">
        <v>8992</v>
      </c>
      <c r="R3820" t="b">
        <v>1</v>
      </c>
      <c r="S3820" s="2">
        <v>41827</v>
      </c>
    </row>
    <row r="3821" spans="11:22" x14ac:dyDescent="0.35">
      <c r="K3821" s="7" t="s">
        <v>10734</v>
      </c>
      <c r="L3821" t="s">
        <v>228</v>
      </c>
      <c r="M3821" t="s">
        <v>10</v>
      </c>
      <c r="N3821" t="s">
        <v>10734</v>
      </c>
      <c r="Q3821" t="s">
        <v>8992</v>
      </c>
      <c r="R3821" t="b">
        <v>1</v>
      </c>
      <c r="S3821" s="2">
        <v>41827</v>
      </c>
    </row>
    <row r="3822" spans="11:22" x14ac:dyDescent="0.35">
      <c r="K3822" s="7" t="s">
        <v>10736</v>
      </c>
      <c r="L3822" t="s">
        <v>232</v>
      </c>
      <c r="M3822" t="s">
        <v>10</v>
      </c>
      <c r="N3822" t="s">
        <v>10736</v>
      </c>
      <c r="Q3822" t="s">
        <v>8992</v>
      </c>
      <c r="R3822" t="b">
        <v>1</v>
      </c>
      <c r="S3822" s="2">
        <v>41827</v>
      </c>
    </row>
    <row r="3823" spans="11:22" x14ac:dyDescent="0.35">
      <c r="K3823" s="7" t="s">
        <v>10737</v>
      </c>
      <c r="L3823" t="s">
        <v>234</v>
      </c>
      <c r="M3823" t="s">
        <v>10</v>
      </c>
      <c r="N3823" t="s">
        <v>10737</v>
      </c>
      <c r="Q3823" t="s">
        <v>8992</v>
      </c>
      <c r="R3823" t="b">
        <v>1</v>
      </c>
      <c r="S3823" s="2">
        <v>41827</v>
      </c>
      <c r="V3823" s="2">
        <v>42931</v>
      </c>
    </row>
    <row r="3824" spans="11:22" x14ac:dyDescent="0.35">
      <c r="K3824" s="7" t="s">
        <v>10741</v>
      </c>
      <c r="L3824" t="s">
        <v>10742</v>
      </c>
      <c r="M3824" t="s">
        <v>10</v>
      </c>
      <c r="N3824" t="s">
        <v>10741</v>
      </c>
      <c r="Q3824" t="s">
        <v>8992</v>
      </c>
      <c r="R3824" t="b">
        <v>1</v>
      </c>
      <c r="S3824" s="2">
        <v>41827</v>
      </c>
    </row>
    <row r="3825" spans="11:19" x14ac:dyDescent="0.35">
      <c r="K3825" s="7" t="s">
        <v>10739</v>
      </c>
      <c r="L3825" t="s">
        <v>10740</v>
      </c>
      <c r="M3825" t="s">
        <v>10</v>
      </c>
      <c r="N3825" t="s">
        <v>10739</v>
      </c>
      <c r="Q3825" t="s">
        <v>8992</v>
      </c>
      <c r="R3825" t="b">
        <v>1</v>
      </c>
      <c r="S3825" s="2">
        <v>41827</v>
      </c>
    </row>
    <row r="3826" spans="11:19" x14ac:dyDescent="0.35">
      <c r="K3826" s="7" t="s">
        <v>10743</v>
      </c>
      <c r="L3826" t="s">
        <v>10744</v>
      </c>
      <c r="M3826" t="s">
        <v>10</v>
      </c>
      <c r="N3826" t="s">
        <v>10743</v>
      </c>
      <c r="Q3826" t="s">
        <v>8992</v>
      </c>
      <c r="R3826" t="b">
        <v>1</v>
      </c>
      <c r="S3826" s="2">
        <v>41827</v>
      </c>
    </row>
    <row r="3827" spans="11:19" x14ac:dyDescent="0.35">
      <c r="K3827" s="7" t="s">
        <v>10745</v>
      </c>
      <c r="L3827" t="s">
        <v>72</v>
      </c>
      <c r="M3827" t="s">
        <v>10</v>
      </c>
      <c r="N3827" t="s">
        <v>10745</v>
      </c>
      <c r="Q3827" t="s">
        <v>8992</v>
      </c>
      <c r="R3827" t="b">
        <v>1</v>
      </c>
      <c r="S3827" s="2">
        <v>41827</v>
      </c>
    </row>
    <row r="3828" spans="11:19" x14ac:dyDescent="0.35">
      <c r="K3828" s="7" t="s">
        <v>10747</v>
      </c>
      <c r="L3828" t="s">
        <v>10748</v>
      </c>
      <c r="M3828" t="s">
        <v>10</v>
      </c>
      <c r="N3828" t="s">
        <v>10747</v>
      </c>
      <c r="Q3828" t="s">
        <v>8992</v>
      </c>
      <c r="R3828" t="b">
        <v>1</v>
      </c>
      <c r="S3828" s="2">
        <v>41827</v>
      </c>
    </row>
    <row r="3829" spans="11:19" x14ac:dyDescent="0.35">
      <c r="K3829" s="7" t="s">
        <v>10750</v>
      </c>
      <c r="L3829" t="s">
        <v>269</v>
      </c>
      <c r="M3829" t="s">
        <v>10</v>
      </c>
      <c r="N3829" t="s">
        <v>10750</v>
      </c>
      <c r="Q3829" t="s">
        <v>8992</v>
      </c>
      <c r="R3829" t="b">
        <v>1</v>
      </c>
      <c r="S3829" s="2">
        <v>41827</v>
      </c>
    </row>
    <row r="3830" spans="11:19" x14ac:dyDescent="0.35">
      <c r="K3830" s="7" t="s">
        <v>10975</v>
      </c>
      <c r="L3830" t="s">
        <v>569</v>
      </c>
      <c r="M3830" t="s">
        <v>10</v>
      </c>
      <c r="N3830" t="s">
        <v>10975</v>
      </c>
      <c r="Q3830" t="s">
        <v>8992</v>
      </c>
      <c r="R3830" t="b">
        <v>1</v>
      </c>
      <c r="S3830" s="2">
        <v>41827</v>
      </c>
    </row>
    <row r="3831" spans="11:19" x14ac:dyDescent="0.35">
      <c r="K3831" s="7" t="s">
        <v>10789</v>
      </c>
      <c r="L3831" t="s">
        <v>10790</v>
      </c>
      <c r="M3831" t="s">
        <v>10</v>
      </c>
      <c r="N3831" t="s">
        <v>10789</v>
      </c>
      <c r="Q3831" t="s">
        <v>8992</v>
      </c>
      <c r="R3831" t="b">
        <v>1</v>
      </c>
      <c r="S3831" s="2">
        <v>41827</v>
      </c>
    </row>
    <row r="3832" spans="11:19" x14ac:dyDescent="0.35">
      <c r="K3832" s="7" t="s">
        <v>10753</v>
      </c>
      <c r="L3832" t="s">
        <v>78</v>
      </c>
      <c r="M3832" t="s">
        <v>10</v>
      </c>
      <c r="N3832" t="s">
        <v>10753</v>
      </c>
      <c r="Q3832" t="s">
        <v>8992</v>
      </c>
      <c r="R3832" t="b">
        <v>1</v>
      </c>
      <c r="S3832" s="2">
        <v>41827</v>
      </c>
    </row>
    <row r="3833" spans="11:19" x14ac:dyDescent="0.35">
      <c r="K3833" s="7" t="s">
        <v>10749</v>
      </c>
      <c r="L3833" t="s">
        <v>265</v>
      </c>
      <c r="M3833" t="s">
        <v>10</v>
      </c>
      <c r="N3833" t="s">
        <v>10749</v>
      </c>
      <c r="Q3833" t="s">
        <v>8992</v>
      </c>
      <c r="R3833" t="b">
        <v>1</v>
      </c>
      <c r="S3833" s="2">
        <v>41827</v>
      </c>
    </row>
    <row r="3834" spans="11:19" x14ac:dyDescent="0.35">
      <c r="K3834" s="7" t="s">
        <v>10755</v>
      </c>
      <c r="L3834" t="s">
        <v>280</v>
      </c>
      <c r="M3834" t="s">
        <v>10</v>
      </c>
      <c r="N3834" t="s">
        <v>10755</v>
      </c>
      <c r="Q3834" t="s">
        <v>8992</v>
      </c>
      <c r="R3834" t="b">
        <v>1</v>
      </c>
      <c r="S3834" s="2">
        <v>41827</v>
      </c>
    </row>
    <row r="3835" spans="11:19" x14ac:dyDescent="0.35">
      <c r="K3835" s="7" t="s">
        <v>10760</v>
      </c>
      <c r="L3835" t="s">
        <v>10761</v>
      </c>
      <c r="M3835" t="s">
        <v>10</v>
      </c>
      <c r="N3835" t="s">
        <v>10760</v>
      </c>
      <c r="Q3835" t="s">
        <v>8992</v>
      </c>
      <c r="R3835" t="b">
        <v>1</v>
      </c>
      <c r="S3835" s="2">
        <v>41827</v>
      </c>
    </row>
    <row r="3836" spans="11:19" x14ac:dyDescent="0.35">
      <c r="K3836" s="7" t="s">
        <v>10763</v>
      </c>
      <c r="L3836" t="s">
        <v>10764</v>
      </c>
      <c r="M3836" t="s">
        <v>10</v>
      </c>
      <c r="N3836" t="s">
        <v>10763</v>
      </c>
      <c r="Q3836" t="s">
        <v>8992</v>
      </c>
      <c r="R3836" t="b">
        <v>1</v>
      </c>
      <c r="S3836" s="2">
        <v>41827</v>
      </c>
    </row>
    <row r="3837" spans="11:19" x14ac:dyDescent="0.35">
      <c r="K3837" s="7" t="s">
        <v>10759</v>
      </c>
      <c r="L3837" t="s">
        <v>294</v>
      </c>
      <c r="M3837" t="s">
        <v>10</v>
      </c>
      <c r="N3837" t="s">
        <v>10759</v>
      </c>
      <c r="Q3837" t="s">
        <v>8992</v>
      </c>
      <c r="R3837" t="b">
        <v>1</v>
      </c>
      <c r="S3837" s="2">
        <v>41827</v>
      </c>
    </row>
    <row r="3838" spans="11:19" x14ac:dyDescent="0.35">
      <c r="K3838" s="7" t="s">
        <v>10758</v>
      </c>
      <c r="L3838" t="s">
        <v>292</v>
      </c>
      <c r="M3838" t="s">
        <v>10</v>
      </c>
      <c r="N3838" t="s">
        <v>10758</v>
      </c>
      <c r="Q3838" t="s">
        <v>8992</v>
      </c>
      <c r="R3838" t="b">
        <v>1</v>
      </c>
      <c r="S3838" s="2">
        <v>41827</v>
      </c>
    </row>
    <row r="3839" spans="11:19" x14ac:dyDescent="0.35">
      <c r="K3839" s="7" t="s">
        <v>10765</v>
      </c>
      <c r="L3839" t="s">
        <v>300</v>
      </c>
      <c r="M3839" t="s">
        <v>10</v>
      </c>
      <c r="N3839" t="s">
        <v>10765</v>
      </c>
      <c r="Q3839" t="s">
        <v>8992</v>
      </c>
      <c r="R3839" t="b">
        <v>1</v>
      </c>
      <c r="S3839" s="2">
        <v>41827</v>
      </c>
    </row>
    <row r="3840" spans="11:19" x14ac:dyDescent="0.35">
      <c r="K3840" s="7" t="s">
        <v>10773</v>
      </c>
      <c r="L3840" t="s">
        <v>10774</v>
      </c>
      <c r="M3840" t="s">
        <v>10</v>
      </c>
      <c r="N3840" t="s">
        <v>10773</v>
      </c>
      <c r="Q3840" t="s">
        <v>8992</v>
      </c>
      <c r="R3840" t="b">
        <v>1</v>
      </c>
      <c r="S3840" s="2">
        <v>41827</v>
      </c>
    </row>
    <row r="3841" spans="11:22" x14ac:dyDescent="0.35">
      <c r="K3841" s="7" t="s">
        <v>10928</v>
      </c>
      <c r="L3841" t="s">
        <v>476</v>
      </c>
      <c r="M3841" t="s">
        <v>10</v>
      </c>
      <c r="N3841" t="s">
        <v>10928</v>
      </c>
      <c r="Q3841" t="s">
        <v>8992</v>
      </c>
      <c r="R3841" t="b">
        <v>1</v>
      </c>
      <c r="S3841" s="2">
        <v>41827</v>
      </c>
    </row>
    <row r="3842" spans="11:22" x14ac:dyDescent="0.35">
      <c r="K3842" s="7" t="s">
        <v>10981</v>
      </c>
      <c r="L3842" t="s">
        <v>130</v>
      </c>
      <c r="M3842" t="s">
        <v>10</v>
      </c>
      <c r="N3842" t="s">
        <v>10981</v>
      </c>
      <c r="Q3842" t="s">
        <v>8992</v>
      </c>
      <c r="R3842" t="b">
        <v>1</v>
      </c>
      <c r="S3842" s="2">
        <v>41827</v>
      </c>
    </row>
    <row r="3843" spans="11:22" x14ac:dyDescent="0.35">
      <c r="K3843" s="7" t="s">
        <v>10766</v>
      </c>
      <c r="L3843" t="s">
        <v>84</v>
      </c>
      <c r="M3843" t="s">
        <v>10</v>
      </c>
      <c r="N3843" t="s">
        <v>10766</v>
      </c>
      <c r="Q3843" t="s">
        <v>8992</v>
      </c>
      <c r="R3843" t="b">
        <v>1</v>
      </c>
      <c r="S3843" s="2">
        <v>41827</v>
      </c>
    </row>
    <row r="3844" spans="11:22" x14ac:dyDescent="0.35">
      <c r="K3844" s="7" t="s">
        <v>10783</v>
      </c>
      <c r="L3844" t="s">
        <v>10784</v>
      </c>
      <c r="M3844" t="s">
        <v>10</v>
      </c>
      <c r="N3844" t="s">
        <v>10783</v>
      </c>
      <c r="Q3844" t="s">
        <v>8992</v>
      </c>
      <c r="R3844" t="b">
        <v>1</v>
      </c>
      <c r="S3844" s="2">
        <v>41827</v>
      </c>
    </row>
    <row r="3845" spans="11:22" x14ac:dyDescent="0.35">
      <c r="K3845" s="7" t="s">
        <v>10771</v>
      </c>
      <c r="L3845" t="s">
        <v>10772</v>
      </c>
      <c r="M3845" t="s">
        <v>10</v>
      </c>
      <c r="N3845" t="s">
        <v>10771</v>
      </c>
      <c r="Q3845" t="s">
        <v>8992</v>
      </c>
      <c r="R3845" t="b">
        <v>1</v>
      </c>
      <c r="S3845" s="2">
        <v>41827</v>
      </c>
    </row>
    <row r="3846" spans="11:22" x14ac:dyDescent="0.35">
      <c r="K3846" s="7" t="s">
        <v>10738</v>
      </c>
      <c r="L3846" t="s">
        <v>242</v>
      </c>
      <c r="M3846" t="s">
        <v>10</v>
      </c>
      <c r="N3846" t="s">
        <v>10738</v>
      </c>
      <c r="Q3846" t="s">
        <v>8992</v>
      </c>
      <c r="R3846" t="b">
        <v>1</v>
      </c>
      <c r="S3846" s="2">
        <v>41827</v>
      </c>
    </row>
    <row r="3847" spans="11:22" x14ac:dyDescent="0.35">
      <c r="K3847" s="7" t="s">
        <v>10777</v>
      </c>
      <c r="L3847" t="s">
        <v>10778</v>
      </c>
      <c r="M3847" t="s">
        <v>10</v>
      </c>
      <c r="N3847" t="s">
        <v>10777</v>
      </c>
      <c r="Q3847" t="s">
        <v>8992</v>
      </c>
      <c r="R3847" t="b">
        <v>1</v>
      </c>
      <c r="S3847" s="2">
        <v>41827</v>
      </c>
    </row>
    <row r="3848" spans="11:22" x14ac:dyDescent="0.35">
      <c r="K3848" s="7" t="s">
        <v>10779</v>
      </c>
      <c r="L3848" t="s">
        <v>10780</v>
      </c>
      <c r="M3848" t="s">
        <v>10</v>
      </c>
      <c r="N3848" t="s">
        <v>10779</v>
      </c>
      <c r="Q3848" t="s">
        <v>8992</v>
      </c>
      <c r="R3848" t="b">
        <v>1</v>
      </c>
      <c r="S3848" s="2">
        <v>41827</v>
      </c>
      <c r="V3848" s="2">
        <v>42566</v>
      </c>
    </row>
    <row r="3849" spans="11:22" x14ac:dyDescent="0.35">
      <c r="K3849" s="7" t="s">
        <v>10791</v>
      </c>
      <c r="L3849" t="s">
        <v>308</v>
      </c>
      <c r="M3849" t="s">
        <v>10</v>
      </c>
      <c r="N3849" t="s">
        <v>10791</v>
      </c>
      <c r="Q3849" t="s">
        <v>8992</v>
      </c>
      <c r="R3849" t="b">
        <v>1</v>
      </c>
      <c r="S3849" s="2">
        <v>41827</v>
      </c>
    </row>
    <row r="3850" spans="11:22" x14ac:dyDescent="0.35">
      <c r="K3850" s="7" t="s">
        <v>10781</v>
      </c>
      <c r="L3850" t="s">
        <v>10782</v>
      </c>
      <c r="M3850" t="s">
        <v>10</v>
      </c>
      <c r="N3850" t="s">
        <v>10781</v>
      </c>
      <c r="Q3850" t="s">
        <v>8992</v>
      </c>
      <c r="R3850" t="b">
        <v>1</v>
      </c>
      <c r="S3850" s="2">
        <v>41827</v>
      </c>
    </row>
    <row r="3851" spans="11:22" x14ac:dyDescent="0.35">
      <c r="K3851" s="7" t="s">
        <v>10769</v>
      </c>
      <c r="L3851" t="s">
        <v>10770</v>
      </c>
      <c r="M3851" t="s">
        <v>10</v>
      </c>
      <c r="N3851" t="s">
        <v>10769</v>
      </c>
      <c r="Q3851" t="s">
        <v>8992</v>
      </c>
      <c r="R3851" t="b">
        <v>1</v>
      </c>
      <c r="S3851" s="2">
        <v>41827</v>
      </c>
    </row>
    <row r="3852" spans="11:22" x14ac:dyDescent="0.35">
      <c r="K3852" s="7" t="s">
        <v>10787</v>
      </c>
      <c r="L3852" t="s">
        <v>10788</v>
      </c>
      <c r="M3852" t="s">
        <v>10</v>
      </c>
      <c r="N3852" t="s">
        <v>10787</v>
      </c>
      <c r="Q3852" t="s">
        <v>8992</v>
      </c>
      <c r="R3852" t="b">
        <v>1</v>
      </c>
      <c r="S3852" s="2">
        <v>41827</v>
      </c>
    </row>
    <row r="3853" spans="11:22" x14ac:dyDescent="0.35">
      <c r="K3853" s="7" t="s">
        <v>10796</v>
      </c>
      <c r="L3853" t="s">
        <v>10797</v>
      </c>
      <c r="M3853" t="s">
        <v>10</v>
      </c>
      <c r="N3853" t="s">
        <v>10796</v>
      </c>
      <c r="Q3853" t="s">
        <v>8992</v>
      </c>
      <c r="R3853" t="b">
        <v>1</v>
      </c>
      <c r="S3853" s="2">
        <v>41827</v>
      </c>
    </row>
    <row r="3854" spans="11:22" x14ac:dyDescent="0.35">
      <c r="K3854" s="7" t="s">
        <v>10794</v>
      </c>
      <c r="L3854" t="s">
        <v>10795</v>
      </c>
      <c r="M3854" t="s">
        <v>10</v>
      </c>
      <c r="N3854" t="s">
        <v>10794</v>
      </c>
      <c r="Q3854" t="s">
        <v>8992</v>
      </c>
      <c r="R3854" t="b">
        <v>1</v>
      </c>
      <c r="S3854" s="2">
        <v>41827</v>
      </c>
    </row>
    <row r="3855" spans="11:22" x14ac:dyDescent="0.35">
      <c r="K3855" s="7" t="s">
        <v>10775</v>
      </c>
      <c r="L3855" t="s">
        <v>10776</v>
      </c>
      <c r="M3855" t="s">
        <v>10</v>
      </c>
      <c r="N3855" t="s">
        <v>10775</v>
      </c>
      <c r="Q3855" t="s">
        <v>8992</v>
      </c>
      <c r="R3855" t="b">
        <v>1</v>
      </c>
      <c r="S3855" s="2">
        <v>41827</v>
      </c>
    </row>
    <row r="3856" spans="11:22" x14ac:dyDescent="0.35">
      <c r="K3856" s="7" t="s">
        <v>10785</v>
      </c>
      <c r="L3856" t="s">
        <v>10786</v>
      </c>
      <c r="M3856" t="s">
        <v>10</v>
      </c>
      <c r="N3856" t="s">
        <v>10785</v>
      </c>
      <c r="Q3856" t="s">
        <v>8992</v>
      </c>
      <c r="R3856" t="b">
        <v>1</v>
      </c>
      <c r="S3856" s="2">
        <v>41827</v>
      </c>
    </row>
    <row r="3857" spans="11:19" x14ac:dyDescent="0.35">
      <c r="K3857" s="7" t="s">
        <v>10798</v>
      </c>
      <c r="L3857" t="s">
        <v>10799</v>
      </c>
      <c r="M3857" t="s">
        <v>10</v>
      </c>
      <c r="N3857" t="s">
        <v>10798</v>
      </c>
      <c r="Q3857" t="s">
        <v>8992</v>
      </c>
      <c r="R3857" t="b">
        <v>1</v>
      </c>
      <c r="S3857" s="2">
        <v>41827</v>
      </c>
    </row>
    <row r="3858" spans="11:19" x14ac:dyDescent="0.35">
      <c r="K3858" s="7" t="s">
        <v>10800</v>
      </c>
      <c r="L3858" t="s">
        <v>10801</v>
      </c>
      <c r="M3858" t="s">
        <v>10</v>
      </c>
      <c r="N3858" t="s">
        <v>10800</v>
      </c>
      <c r="Q3858" t="s">
        <v>8992</v>
      </c>
      <c r="R3858" t="b">
        <v>1</v>
      </c>
      <c r="S3858" s="2">
        <v>41827</v>
      </c>
    </row>
    <row r="3859" spans="11:19" x14ac:dyDescent="0.35">
      <c r="K3859" s="7" t="s">
        <v>10810</v>
      </c>
      <c r="L3859" t="s">
        <v>10811</v>
      </c>
      <c r="M3859" t="s">
        <v>10</v>
      </c>
      <c r="N3859" t="s">
        <v>10810</v>
      </c>
      <c r="Q3859" t="s">
        <v>8992</v>
      </c>
      <c r="R3859" t="b">
        <v>1</v>
      </c>
      <c r="S3859" s="2">
        <v>41827</v>
      </c>
    </row>
    <row r="3860" spans="11:19" x14ac:dyDescent="0.35">
      <c r="K3860" s="7" t="s">
        <v>10804</v>
      </c>
      <c r="L3860" t="s">
        <v>10805</v>
      </c>
      <c r="M3860" t="s">
        <v>10</v>
      </c>
      <c r="N3860" t="s">
        <v>10804</v>
      </c>
      <c r="Q3860" t="s">
        <v>8992</v>
      </c>
      <c r="R3860" t="b">
        <v>1</v>
      </c>
      <c r="S3860" s="2">
        <v>41827</v>
      </c>
    </row>
    <row r="3861" spans="11:19" x14ac:dyDescent="0.35">
      <c r="K3861" s="7" t="s">
        <v>11006</v>
      </c>
      <c r="L3861" t="s">
        <v>11007</v>
      </c>
      <c r="M3861" t="s">
        <v>10</v>
      </c>
      <c r="N3861" t="s">
        <v>11006</v>
      </c>
      <c r="Q3861" t="s">
        <v>8992</v>
      </c>
      <c r="R3861" t="b">
        <v>1</v>
      </c>
      <c r="S3861" s="2">
        <v>41827</v>
      </c>
    </row>
    <row r="3862" spans="11:19" x14ac:dyDescent="0.35">
      <c r="K3862" s="7" t="s">
        <v>10806</v>
      </c>
      <c r="L3862" t="s">
        <v>10807</v>
      </c>
      <c r="M3862" t="s">
        <v>10</v>
      </c>
      <c r="N3862" t="s">
        <v>10806</v>
      </c>
      <c r="Q3862" t="s">
        <v>8992</v>
      </c>
      <c r="R3862" t="b">
        <v>1</v>
      </c>
      <c r="S3862" s="2">
        <v>41827</v>
      </c>
    </row>
    <row r="3863" spans="11:19" x14ac:dyDescent="0.35">
      <c r="K3863" s="7" t="s">
        <v>10802</v>
      </c>
      <c r="L3863" t="s">
        <v>10803</v>
      </c>
      <c r="M3863" t="s">
        <v>10</v>
      </c>
      <c r="N3863" t="s">
        <v>10802</v>
      </c>
      <c r="Q3863" t="s">
        <v>8992</v>
      </c>
      <c r="R3863" t="b">
        <v>1</v>
      </c>
      <c r="S3863" s="2">
        <v>41827</v>
      </c>
    </row>
    <row r="3864" spans="11:19" x14ac:dyDescent="0.35">
      <c r="K3864" s="7" t="s">
        <v>10812</v>
      </c>
      <c r="L3864" t="s">
        <v>10813</v>
      </c>
      <c r="M3864" t="s">
        <v>10</v>
      </c>
      <c r="N3864" t="s">
        <v>10812</v>
      </c>
      <c r="Q3864" t="s">
        <v>8992</v>
      </c>
      <c r="R3864" t="b">
        <v>1</v>
      </c>
      <c r="S3864" s="2">
        <v>41827</v>
      </c>
    </row>
    <row r="3865" spans="11:19" x14ac:dyDescent="0.35">
      <c r="K3865" s="7" t="s">
        <v>10825</v>
      </c>
      <c r="L3865" t="s">
        <v>346</v>
      </c>
      <c r="M3865" t="s">
        <v>10</v>
      </c>
      <c r="N3865" t="s">
        <v>10825</v>
      </c>
      <c r="Q3865" t="s">
        <v>8992</v>
      </c>
      <c r="R3865" t="b">
        <v>1</v>
      </c>
      <c r="S3865" s="2">
        <v>41827</v>
      </c>
    </row>
    <row r="3866" spans="11:19" x14ac:dyDescent="0.35">
      <c r="K3866" s="7" t="s">
        <v>10820</v>
      </c>
      <c r="L3866" t="s">
        <v>338</v>
      </c>
      <c r="M3866" t="s">
        <v>10</v>
      </c>
      <c r="N3866" t="s">
        <v>10820</v>
      </c>
      <c r="Q3866" t="s">
        <v>8992</v>
      </c>
      <c r="R3866" t="b">
        <v>1</v>
      </c>
      <c r="S3866" s="2">
        <v>41827</v>
      </c>
    </row>
    <row r="3867" spans="11:19" x14ac:dyDescent="0.35">
      <c r="K3867" s="7" t="s">
        <v>10814</v>
      </c>
      <c r="L3867" t="s">
        <v>86</v>
      </c>
      <c r="M3867" t="s">
        <v>10</v>
      </c>
      <c r="N3867" t="s">
        <v>10814</v>
      </c>
      <c r="Q3867" t="s">
        <v>8992</v>
      </c>
      <c r="R3867" t="b">
        <v>1</v>
      </c>
      <c r="S3867" s="2">
        <v>41827</v>
      </c>
    </row>
    <row r="3868" spans="11:19" x14ac:dyDescent="0.35">
      <c r="K3868" s="7" t="s">
        <v>10824</v>
      </c>
      <c r="L3868" t="s">
        <v>344</v>
      </c>
      <c r="M3868" t="s">
        <v>10</v>
      </c>
      <c r="N3868" t="s">
        <v>10824</v>
      </c>
      <c r="Q3868" t="s">
        <v>8992</v>
      </c>
      <c r="R3868" t="b">
        <v>1</v>
      </c>
      <c r="S3868" s="2">
        <v>41827</v>
      </c>
    </row>
    <row r="3869" spans="11:19" x14ac:dyDescent="0.35">
      <c r="K3869" s="7" t="s">
        <v>10822</v>
      </c>
      <c r="L3869" t="s">
        <v>10823</v>
      </c>
      <c r="M3869" t="s">
        <v>10</v>
      </c>
      <c r="N3869" t="s">
        <v>10822</v>
      </c>
      <c r="Q3869" t="s">
        <v>8992</v>
      </c>
      <c r="R3869" t="b">
        <v>1</v>
      </c>
      <c r="S3869" s="2">
        <v>41827</v>
      </c>
    </row>
    <row r="3870" spans="11:19" x14ac:dyDescent="0.35">
      <c r="K3870" s="7" t="s">
        <v>10815</v>
      </c>
      <c r="L3870" t="s">
        <v>10816</v>
      </c>
      <c r="M3870" t="s">
        <v>10</v>
      </c>
      <c r="N3870" t="s">
        <v>10815</v>
      </c>
      <c r="Q3870" t="s">
        <v>8992</v>
      </c>
      <c r="R3870" t="b">
        <v>1</v>
      </c>
      <c r="S3870" s="2">
        <v>41827</v>
      </c>
    </row>
    <row r="3871" spans="11:19" x14ac:dyDescent="0.35">
      <c r="K3871" s="7" t="s">
        <v>10818</v>
      </c>
      <c r="L3871" t="s">
        <v>10819</v>
      </c>
      <c r="M3871" t="s">
        <v>10</v>
      </c>
      <c r="N3871" t="s">
        <v>10818</v>
      </c>
      <c r="Q3871" t="s">
        <v>8992</v>
      </c>
      <c r="R3871" t="b">
        <v>1</v>
      </c>
      <c r="S3871" s="2">
        <v>41827</v>
      </c>
    </row>
    <row r="3872" spans="11:19" x14ac:dyDescent="0.35">
      <c r="K3872" s="7" t="s">
        <v>10817</v>
      </c>
      <c r="L3872" t="s">
        <v>336</v>
      </c>
      <c r="M3872" t="s">
        <v>10</v>
      </c>
      <c r="N3872" t="s">
        <v>10817</v>
      </c>
      <c r="Q3872" t="s">
        <v>8992</v>
      </c>
      <c r="R3872" t="b">
        <v>1</v>
      </c>
      <c r="S3872" s="2">
        <v>41827</v>
      </c>
    </row>
    <row r="3873" spans="11:19" x14ac:dyDescent="0.35">
      <c r="K3873" s="7" t="s">
        <v>10826</v>
      </c>
      <c r="L3873" t="s">
        <v>347</v>
      </c>
      <c r="M3873" t="s">
        <v>10</v>
      </c>
      <c r="N3873" t="s">
        <v>10826</v>
      </c>
      <c r="Q3873" t="s">
        <v>8992</v>
      </c>
      <c r="R3873" t="b">
        <v>1</v>
      </c>
      <c r="S3873" s="2">
        <v>41827</v>
      </c>
    </row>
    <row r="3874" spans="11:19" x14ac:dyDescent="0.35">
      <c r="K3874" s="7" t="s">
        <v>10829</v>
      </c>
      <c r="L3874" t="s">
        <v>10830</v>
      </c>
      <c r="M3874" t="s">
        <v>10</v>
      </c>
      <c r="N3874" t="s">
        <v>10829</v>
      </c>
      <c r="Q3874" t="s">
        <v>8992</v>
      </c>
      <c r="R3874" t="b">
        <v>1</v>
      </c>
      <c r="S3874" s="2">
        <v>41827</v>
      </c>
    </row>
    <row r="3875" spans="11:19" x14ac:dyDescent="0.35">
      <c r="K3875" s="7" t="s">
        <v>10833</v>
      </c>
      <c r="L3875" t="s">
        <v>10834</v>
      </c>
      <c r="M3875" t="s">
        <v>10</v>
      </c>
      <c r="N3875" t="s">
        <v>10833</v>
      </c>
      <c r="Q3875" t="s">
        <v>8992</v>
      </c>
      <c r="R3875" t="b">
        <v>1</v>
      </c>
      <c r="S3875" s="2">
        <v>41827</v>
      </c>
    </row>
    <row r="3876" spans="11:19" x14ac:dyDescent="0.35">
      <c r="K3876" s="7" t="s">
        <v>10827</v>
      </c>
      <c r="L3876" t="s">
        <v>10828</v>
      </c>
      <c r="M3876" t="s">
        <v>10</v>
      </c>
      <c r="N3876" t="s">
        <v>10827</v>
      </c>
      <c r="Q3876" t="s">
        <v>8992</v>
      </c>
      <c r="R3876" t="b">
        <v>1</v>
      </c>
      <c r="S3876" s="2">
        <v>41827</v>
      </c>
    </row>
    <row r="3877" spans="11:19" x14ac:dyDescent="0.35">
      <c r="K3877" s="7" t="s">
        <v>10831</v>
      </c>
      <c r="L3877" t="s">
        <v>10832</v>
      </c>
      <c r="M3877" t="s">
        <v>10</v>
      </c>
      <c r="N3877" t="s">
        <v>10831</v>
      </c>
      <c r="Q3877" t="s">
        <v>8992</v>
      </c>
      <c r="R3877" t="b">
        <v>1</v>
      </c>
      <c r="S3877" s="2">
        <v>41827</v>
      </c>
    </row>
    <row r="3878" spans="11:19" x14ac:dyDescent="0.35">
      <c r="K3878" s="7" t="s">
        <v>10855</v>
      </c>
      <c r="L3878" t="s">
        <v>10856</v>
      </c>
      <c r="M3878" t="s">
        <v>10</v>
      </c>
      <c r="N3878" t="s">
        <v>10855</v>
      </c>
      <c r="Q3878" t="s">
        <v>8992</v>
      </c>
      <c r="R3878" t="b">
        <v>1</v>
      </c>
      <c r="S3878" s="2">
        <v>41827</v>
      </c>
    </row>
    <row r="3879" spans="11:19" x14ac:dyDescent="0.35">
      <c r="K3879" s="7" t="s">
        <v>10835</v>
      </c>
      <c r="L3879" t="s">
        <v>10836</v>
      </c>
      <c r="M3879" t="s">
        <v>10</v>
      </c>
      <c r="N3879" t="s">
        <v>10835</v>
      </c>
      <c r="Q3879" t="s">
        <v>8992</v>
      </c>
      <c r="R3879" t="b">
        <v>1</v>
      </c>
      <c r="S3879" s="2">
        <v>41827</v>
      </c>
    </row>
    <row r="3880" spans="11:19" x14ac:dyDescent="0.35">
      <c r="K3880" s="7" t="s">
        <v>10841</v>
      </c>
      <c r="L3880" t="s">
        <v>10842</v>
      </c>
      <c r="M3880" t="s">
        <v>10</v>
      </c>
      <c r="N3880" t="s">
        <v>10841</v>
      </c>
      <c r="Q3880" t="s">
        <v>8992</v>
      </c>
      <c r="R3880" t="b">
        <v>1</v>
      </c>
      <c r="S3880" s="2">
        <v>41827</v>
      </c>
    </row>
    <row r="3881" spans="11:19" x14ac:dyDescent="0.35">
      <c r="K3881" s="7" t="s">
        <v>10847</v>
      </c>
      <c r="L3881" t="s">
        <v>10848</v>
      </c>
      <c r="M3881" t="s">
        <v>10</v>
      </c>
      <c r="N3881" t="s">
        <v>10847</v>
      </c>
      <c r="Q3881" t="s">
        <v>8992</v>
      </c>
      <c r="R3881" t="b">
        <v>1</v>
      </c>
      <c r="S3881" s="2">
        <v>41827</v>
      </c>
    </row>
    <row r="3882" spans="11:19" x14ac:dyDescent="0.35">
      <c r="K3882" s="7" t="s">
        <v>10849</v>
      </c>
      <c r="L3882" t="s">
        <v>10850</v>
      </c>
      <c r="M3882" t="s">
        <v>10</v>
      </c>
      <c r="N3882" t="s">
        <v>10849</v>
      </c>
      <c r="Q3882" t="s">
        <v>8992</v>
      </c>
      <c r="R3882" t="b">
        <v>1</v>
      </c>
      <c r="S3882" s="2">
        <v>41827</v>
      </c>
    </row>
    <row r="3883" spans="11:19" x14ac:dyDescent="0.35">
      <c r="K3883" s="7" t="s">
        <v>11021</v>
      </c>
      <c r="L3883" t="s">
        <v>685</v>
      </c>
      <c r="M3883" t="s">
        <v>10</v>
      </c>
      <c r="N3883" t="s">
        <v>11021</v>
      </c>
      <c r="Q3883" t="s">
        <v>8992</v>
      </c>
      <c r="R3883" t="b">
        <v>1</v>
      </c>
      <c r="S3883" s="2">
        <v>42931</v>
      </c>
    </row>
    <row r="3884" spans="11:19" x14ac:dyDescent="0.35">
      <c r="K3884" s="7" t="s">
        <v>10851</v>
      </c>
      <c r="L3884" t="s">
        <v>10852</v>
      </c>
      <c r="M3884" t="s">
        <v>10</v>
      </c>
      <c r="N3884" t="s">
        <v>10851</v>
      </c>
      <c r="Q3884" t="s">
        <v>8992</v>
      </c>
      <c r="R3884" t="b">
        <v>1</v>
      </c>
      <c r="S3884" s="2">
        <v>41827</v>
      </c>
    </row>
    <row r="3885" spans="11:19" x14ac:dyDescent="0.35">
      <c r="K3885" s="7" t="s">
        <v>10837</v>
      </c>
      <c r="L3885" t="s">
        <v>10838</v>
      </c>
      <c r="M3885" t="s">
        <v>10</v>
      </c>
      <c r="N3885" t="s">
        <v>10837</v>
      </c>
      <c r="Q3885" t="s">
        <v>8992</v>
      </c>
      <c r="R3885" t="b">
        <v>1</v>
      </c>
      <c r="S3885" s="2">
        <v>41827</v>
      </c>
    </row>
    <row r="3886" spans="11:19" x14ac:dyDescent="0.35">
      <c r="K3886" s="7" t="s">
        <v>10857</v>
      </c>
      <c r="L3886" t="s">
        <v>88</v>
      </c>
      <c r="M3886" t="s">
        <v>10</v>
      </c>
      <c r="N3886" t="s">
        <v>10857</v>
      </c>
      <c r="Q3886" t="s">
        <v>8992</v>
      </c>
      <c r="R3886" t="b">
        <v>1</v>
      </c>
      <c r="S3886" s="2">
        <v>41827</v>
      </c>
    </row>
    <row r="3887" spans="11:19" x14ac:dyDescent="0.35">
      <c r="K3887" s="7" t="s">
        <v>10868</v>
      </c>
      <c r="L3887" t="s">
        <v>389</v>
      </c>
      <c r="M3887" t="s">
        <v>10</v>
      </c>
      <c r="N3887" t="s">
        <v>10868</v>
      </c>
      <c r="Q3887" t="s">
        <v>8992</v>
      </c>
      <c r="R3887" t="b">
        <v>1</v>
      </c>
      <c r="S3887" s="2">
        <v>41827</v>
      </c>
    </row>
    <row r="3888" spans="11:19" x14ac:dyDescent="0.35">
      <c r="K3888" s="7" t="s">
        <v>10858</v>
      </c>
      <c r="L3888" t="s">
        <v>90</v>
      </c>
      <c r="M3888" t="s">
        <v>10</v>
      </c>
      <c r="N3888" t="s">
        <v>10858</v>
      </c>
      <c r="Q3888" t="s">
        <v>8992</v>
      </c>
      <c r="R3888" t="b">
        <v>1</v>
      </c>
      <c r="S3888" s="2">
        <v>41827</v>
      </c>
    </row>
    <row r="3889" spans="11:22" x14ac:dyDescent="0.35">
      <c r="K3889" s="7" t="s">
        <v>10864</v>
      </c>
      <c r="L3889" t="s">
        <v>386</v>
      </c>
      <c r="M3889" t="s">
        <v>10</v>
      </c>
      <c r="N3889" t="s">
        <v>10864</v>
      </c>
      <c r="Q3889" t="s">
        <v>8992</v>
      </c>
      <c r="R3889" t="b">
        <v>1</v>
      </c>
      <c r="S3889" s="2">
        <v>41827</v>
      </c>
    </row>
    <row r="3890" spans="11:22" x14ac:dyDescent="0.35">
      <c r="K3890" s="7" t="s">
        <v>10863</v>
      </c>
      <c r="L3890" t="s">
        <v>384</v>
      </c>
      <c r="M3890" t="s">
        <v>10</v>
      </c>
      <c r="N3890" t="s">
        <v>10863</v>
      </c>
      <c r="Q3890" t="s">
        <v>8992</v>
      </c>
      <c r="R3890" t="b">
        <v>1</v>
      </c>
      <c r="S3890" s="2">
        <v>41827</v>
      </c>
    </row>
    <row r="3891" spans="11:22" x14ac:dyDescent="0.35">
      <c r="K3891" s="7" t="s">
        <v>10869</v>
      </c>
      <c r="L3891" t="s">
        <v>395</v>
      </c>
      <c r="M3891" t="s">
        <v>10</v>
      </c>
      <c r="N3891" t="s">
        <v>10869</v>
      </c>
      <c r="Q3891" t="s">
        <v>8992</v>
      </c>
      <c r="R3891" t="b">
        <v>1</v>
      </c>
      <c r="S3891" s="2">
        <v>41827</v>
      </c>
    </row>
    <row r="3892" spans="11:22" x14ac:dyDescent="0.35">
      <c r="K3892" s="7" t="s">
        <v>10860</v>
      </c>
      <c r="L3892" t="s">
        <v>372</v>
      </c>
      <c r="M3892" t="s">
        <v>10</v>
      </c>
      <c r="N3892" t="s">
        <v>10860</v>
      </c>
      <c r="Q3892" t="s">
        <v>8992</v>
      </c>
      <c r="R3892" t="b">
        <v>1</v>
      </c>
      <c r="S3892" s="2">
        <v>41827</v>
      </c>
    </row>
    <row r="3893" spans="11:22" x14ac:dyDescent="0.35">
      <c r="K3893" s="7" t="s">
        <v>10865</v>
      </c>
      <c r="L3893" t="s">
        <v>92</v>
      </c>
      <c r="M3893" t="s">
        <v>10</v>
      </c>
      <c r="N3893" t="s">
        <v>10865</v>
      </c>
      <c r="Q3893" t="s">
        <v>8992</v>
      </c>
      <c r="R3893" t="b">
        <v>1</v>
      </c>
      <c r="S3893" s="2">
        <v>41827</v>
      </c>
    </row>
    <row r="3894" spans="11:22" x14ac:dyDescent="0.35">
      <c r="K3894" s="7" t="s">
        <v>10866</v>
      </c>
      <c r="L3894" t="s">
        <v>10867</v>
      </c>
      <c r="M3894" t="s">
        <v>10</v>
      </c>
      <c r="N3894" t="s">
        <v>10866</v>
      </c>
      <c r="Q3894" t="s">
        <v>8992</v>
      </c>
      <c r="R3894" t="b">
        <v>1</v>
      </c>
      <c r="S3894" s="2">
        <v>41827</v>
      </c>
    </row>
    <row r="3895" spans="11:22" x14ac:dyDescent="0.35">
      <c r="K3895" s="7" t="s">
        <v>10889</v>
      </c>
      <c r="L3895" t="s">
        <v>10890</v>
      </c>
      <c r="M3895" t="s">
        <v>10</v>
      </c>
      <c r="N3895" t="s">
        <v>10889</v>
      </c>
      <c r="Q3895" t="s">
        <v>8992</v>
      </c>
      <c r="R3895" t="b">
        <v>1</v>
      </c>
      <c r="S3895" s="2">
        <v>41827</v>
      </c>
    </row>
    <row r="3896" spans="11:22" x14ac:dyDescent="0.35">
      <c r="K3896" s="7" t="s">
        <v>10882</v>
      </c>
      <c r="L3896" t="s">
        <v>10883</v>
      </c>
      <c r="M3896" t="s">
        <v>10</v>
      </c>
      <c r="N3896" t="s">
        <v>10882</v>
      </c>
      <c r="Q3896" t="s">
        <v>8992</v>
      </c>
      <c r="R3896" t="b">
        <v>1</v>
      </c>
      <c r="S3896" s="2">
        <v>41827</v>
      </c>
      <c r="V3896" s="2">
        <v>44392</v>
      </c>
    </row>
    <row r="3897" spans="11:22" x14ac:dyDescent="0.35">
      <c r="K3897" s="7" t="s">
        <v>10878</v>
      </c>
      <c r="L3897" t="s">
        <v>10879</v>
      </c>
      <c r="M3897" t="s">
        <v>10</v>
      </c>
      <c r="N3897" t="s">
        <v>10878</v>
      </c>
      <c r="Q3897" t="s">
        <v>8992</v>
      </c>
      <c r="R3897" t="b">
        <v>1</v>
      </c>
      <c r="S3897" s="2">
        <v>41827</v>
      </c>
    </row>
    <row r="3898" spans="11:22" x14ac:dyDescent="0.35">
      <c r="K3898" s="7" t="s">
        <v>10902</v>
      </c>
      <c r="L3898" t="s">
        <v>10903</v>
      </c>
      <c r="M3898" t="s">
        <v>10</v>
      </c>
      <c r="N3898" t="s">
        <v>10902</v>
      </c>
      <c r="Q3898" t="s">
        <v>8992</v>
      </c>
      <c r="R3898" t="b">
        <v>1</v>
      </c>
      <c r="S3898" s="2">
        <v>41827</v>
      </c>
    </row>
    <row r="3899" spans="11:22" x14ac:dyDescent="0.35">
      <c r="K3899" s="7" t="s">
        <v>10905</v>
      </c>
      <c r="L3899" t="s">
        <v>10906</v>
      </c>
      <c r="M3899" t="s">
        <v>10</v>
      </c>
      <c r="N3899" t="s">
        <v>10905</v>
      </c>
      <c r="Q3899" t="s">
        <v>8992</v>
      </c>
      <c r="R3899" t="b">
        <v>1</v>
      </c>
      <c r="S3899" s="2">
        <v>41827</v>
      </c>
    </row>
    <row r="3900" spans="11:22" x14ac:dyDescent="0.35">
      <c r="K3900" s="7" t="s">
        <v>10900</v>
      </c>
      <c r="L3900" t="s">
        <v>10901</v>
      </c>
      <c r="M3900" t="s">
        <v>10</v>
      </c>
      <c r="N3900" t="s">
        <v>10900</v>
      </c>
      <c r="Q3900" t="s">
        <v>8992</v>
      </c>
      <c r="R3900" t="b">
        <v>1</v>
      </c>
      <c r="S3900" s="2">
        <v>41827</v>
      </c>
    </row>
    <row r="3901" spans="11:22" x14ac:dyDescent="0.35">
      <c r="K3901" s="7" t="s">
        <v>10884</v>
      </c>
      <c r="L3901" t="s">
        <v>10885</v>
      </c>
      <c r="M3901" t="s">
        <v>10</v>
      </c>
      <c r="N3901" t="s">
        <v>10884</v>
      </c>
      <c r="Q3901" t="s">
        <v>8992</v>
      </c>
      <c r="R3901" t="b">
        <v>1</v>
      </c>
      <c r="S3901" s="2">
        <v>41827</v>
      </c>
    </row>
    <row r="3902" spans="11:22" x14ac:dyDescent="0.35">
      <c r="K3902" s="7" t="s">
        <v>10897</v>
      </c>
      <c r="L3902" t="s">
        <v>407</v>
      </c>
      <c r="M3902" t="s">
        <v>10</v>
      </c>
      <c r="N3902" t="s">
        <v>10897</v>
      </c>
      <c r="Q3902" t="s">
        <v>8992</v>
      </c>
      <c r="R3902" t="b">
        <v>1</v>
      </c>
      <c r="S3902" s="2">
        <v>41827</v>
      </c>
    </row>
    <row r="3903" spans="11:22" x14ac:dyDescent="0.35">
      <c r="K3903" s="7" t="s">
        <v>10880</v>
      </c>
      <c r="L3903" t="s">
        <v>10881</v>
      </c>
      <c r="M3903" t="s">
        <v>10</v>
      </c>
      <c r="N3903" t="s">
        <v>10880</v>
      </c>
      <c r="Q3903" t="s">
        <v>8992</v>
      </c>
      <c r="R3903" t="b">
        <v>1</v>
      </c>
      <c r="S3903" s="2">
        <v>41827</v>
      </c>
    </row>
    <row r="3904" spans="11:22" x14ac:dyDescent="0.35">
      <c r="K3904" s="7" t="s">
        <v>10892</v>
      </c>
      <c r="L3904" t="s">
        <v>10893</v>
      </c>
      <c r="M3904" t="s">
        <v>10</v>
      </c>
      <c r="N3904" t="s">
        <v>10892</v>
      </c>
      <c r="Q3904" t="s">
        <v>8992</v>
      </c>
      <c r="R3904" t="b">
        <v>1</v>
      </c>
      <c r="S3904" s="2">
        <v>41827</v>
      </c>
    </row>
    <row r="3905" spans="11:19" x14ac:dyDescent="0.35">
      <c r="K3905" s="7" t="s">
        <v>10894</v>
      </c>
      <c r="L3905" t="s">
        <v>10895</v>
      </c>
      <c r="M3905" t="s">
        <v>10</v>
      </c>
      <c r="N3905" t="s">
        <v>10894</v>
      </c>
      <c r="Q3905" t="s">
        <v>8992</v>
      </c>
      <c r="R3905" t="b">
        <v>1</v>
      </c>
      <c r="S3905" s="2">
        <v>41827</v>
      </c>
    </row>
    <row r="3906" spans="11:19" x14ac:dyDescent="0.35">
      <c r="K3906" s="7" t="s">
        <v>10898</v>
      </c>
      <c r="L3906" t="s">
        <v>10899</v>
      </c>
      <c r="M3906" t="s">
        <v>10</v>
      </c>
      <c r="N3906" t="s">
        <v>10898</v>
      </c>
      <c r="Q3906" t="s">
        <v>8992</v>
      </c>
      <c r="R3906" t="b">
        <v>1</v>
      </c>
      <c r="S3906" s="2">
        <v>41827</v>
      </c>
    </row>
    <row r="3907" spans="11:19" x14ac:dyDescent="0.35">
      <c r="K3907" s="7" t="s">
        <v>11023</v>
      </c>
      <c r="L3907" t="s">
        <v>749</v>
      </c>
      <c r="M3907" t="s">
        <v>10</v>
      </c>
      <c r="N3907" t="s">
        <v>11023</v>
      </c>
      <c r="Q3907" t="s">
        <v>8992</v>
      </c>
      <c r="R3907" t="b">
        <v>1</v>
      </c>
      <c r="S3907" s="2">
        <v>41827</v>
      </c>
    </row>
    <row r="3908" spans="11:19" x14ac:dyDescent="0.35">
      <c r="K3908" s="7" t="s">
        <v>10904</v>
      </c>
      <c r="L3908" t="s">
        <v>409</v>
      </c>
      <c r="M3908" t="s">
        <v>10</v>
      </c>
      <c r="N3908" t="s">
        <v>10904</v>
      </c>
      <c r="Q3908" t="s">
        <v>8992</v>
      </c>
      <c r="R3908" t="b">
        <v>1</v>
      </c>
      <c r="S3908" s="2">
        <v>41827</v>
      </c>
    </row>
    <row r="3909" spans="11:19" x14ac:dyDescent="0.35">
      <c r="K3909" s="7" t="s">
        <v>10762</v>
      </c>
      <c r="L3909" t="s">
        <v>296</v>
      </c>
      <c r="M3909" t="s">
        <v>10</v>
      </c>
      <c r="N3909" t="s">
        <v>10762</v>
      </c>
      <c r="Q3909" t="s">
        <v>8992</v>
      </c>
      <c r="R3909" t="b">
        <v>1</v>
      </c>
      <c r="S3909" s="2">
        <v>41827</v>
      </c>
    </row>
    <row r="3910" spans="11:19" x14ac:dyDescent="0.35">
      <c r="K3910" s="7" t="s">
        <v>10873</v>
      </c>
      <c r="L3910" t="s">
        <v>10874</v>
      </c>
      <c r="M3910" t="s">
        <v>10</v>
      </c>
      <c r="N3910" t="s">
        <v>10873</v>
      </c>
      <c r="Q3910" t="s">
        <v>8992</v>
      </c>
      <c r="R3910" t="b">
        <v>1</v>
      </c>
      <c r="S3910" s="2">
        <v>41827</v>
      </c>
    </row>
    <row r="3911" spans="11:19" x14ac:dyDescent="0.35">
      <c r="K3911" s="7" t="s">
        <v>10872</v>
      </c>
      <c r="L3911" t="s">
        <v>94</v>
      </c>
      <c r="M3911" t="s">
        <v>10</v>
      </c>
      <c r="N3911" t="s">
        <v>10872</v>
      </c>
      <c r="Q3911" t="s">
        <v>8992</v>
      </c>
      <c r="R3911" t="b">
        <v>1</v>
      </c>
      <c r="S3911" s="2">
        <v>41827</v>
      </c>
    </row>
    <row r="3912" spans="11:19" x14ac:dyDescent="0.35">
      <c r="K3912" s="7" t="s">
        <v>10887</v>
      </c>
      <c r="L3912" t="s">
        <v>10888</v>
      </c>
      <c r="M3912" t="s">
        <v>10</v>
      </c>
      <c r="N3912" t="s">
        <v>10887</v>
      </c>
      <c r="Q3912" t="s">
        <v>8992</v>
      </c>
      <c r="R3912" t="b">
        <v>1</v>
      </c>
      <c r="S3912" s="2">
        <v>41827</v>
      </c>
    </row>
    <row r="3913" spans="11:19" x14ac:dyDescent="0.35">
      <c r="K3913" s="7" t="s">
        <v>10875</v>
      </c>
      <c r="L3913" t="s">
        <v>399</v>
      </c>
      <c r="M3913" t="s">
        <v>10</v>
      </c>
      <c r="N3913" t="s">
        <v>10875</v>
      </c>
      <c r="Q3913" t="s">
        <v>8992</v>
      </c>
      <c r="R3913" t="b">
        <v>1</v>
      </c>
      <c r="S3913" s="2">
        <v>41827</v>
      </c>
    </row>
    <row r="3914" spans="11:19" x14ac:dyDescent="0.35">
      <c r="K3914" s="7" t="s">
        <v>10896</v>
      </c>
      <c r="L3914" t="s">
        <v>405</v>
      </c>
      <c r="M3914" t="s">
        <v>10</v>
      </c>
      <c r="N3914" t="s">
        <v>10896</v>
      </c>
      <c r="Q3914" t="s">
        <v>8992</v>
      </c>
      <c r="R3914" t="b">
        <v>1</v>
      </c>
      <c r="S3914" s="2">
        <v>41827</v>
      </c>
    </row>
    <row r="3915" spans="11:19" x14ac:dyDescent="0.35">
      <c r="K3915" s="7" t="s">
        <v>10870</v>
      </c>
      <c r="L3915" t="s">
        <v>10871</v>
      </c>
      <c r="M3915" t="s">
        <v>10</v>
      </c>
      <c r="N3915" t="s">
        <v>10870</v>
      </c>
      <c r="Q3915" t="s">
        <v>8992</v>
      </c>
      <c r="R3915" t="b">
        <v>1</v>
      </c>
      <c r="S3915" s="2">
        <v>41827</v>
      </c>
    </row>
    <row r="3916" spans="11:19" x14ac:dyDescent="0.35">
      <c r="K3916" s="7" t="s">
        <v>10907</v>
      </c>
      <c r="L3916" t="s">
        <v>411</v>
      </c>
      <c r="M3916" t="s">
        <v>10</v>
      </c>
      <c r="N3916" t="s">
        <v>10907</v>
      </c>
      <c r="Q3916" t="s">
        <v>8992</v>
      </c>
      <c r="R3916" t="b">
        <v>1</v>
      </c>
      <c r="S3916" s="2">
        <v>41827</v>
      </c>
    </row>
    <row r="3917" spans="11:19" x14ac:dyDescent="0.35">
      <c r="K3917" s="7" t="s">
        <v>10886</v>
      </c>
      <c r="L3917" t="s">
        <v>401</v>
      </c>
      <c r="M3917" t="s">
        <v>10</v>
      </c>
      <c r="N3917" t="s">
        <v>10886</v>
      </c>
      <c r="Q3917" t="s">
        <v>8992</v>
      </c>
      <c r="R3917" t="b">
        <v>1</v>
      </c>
      <c r="S3917" s="2">
        <v>41827</v>
      </c>
    </row>
    <row r="3918" spans="11:19" x14ac:dyDescent="0.35">
      <c r="K3918" s="7" t="s">
        <v>10908</v>
      </c>
      <c r="L3918" t="s">
        <v>99</v>
      </c>
      <c r="M3918" t="s">
        <v>10</v>
      </c>
      <c r="N3918" t="s">
        <v>10908</v>
      </c>
      <c r="Q3918" t="s">
        <v>8992</v>
      </c>
      <c r="R3918" t="b">
        <v>1</v>
      </c>
      <c r="S3918" s="2">
        <v>41827</v>
      </c>
    </row>
    <row r="3919" spans="11:19" x14ac:dyDescent="0.35">
      <c r="K3919" s="7" t="s">
        <v>10921</v>
      </c>
      <c r="L3919" t="s">
        <v>427</v>
      </c>
      <c r="M3919" t="s">
        <v>10</v>
      </c>
      <c r="N3919" t="s">
        <v>10921</v>
      </c>
      <c r="Q3919" t="s">
        <v>8992</v>
      </c>
      <c r="R3919" t="b">
        <v>1</v>
      </c>
      <c r="S3919" s="2">
        <v>41827</v>
      </c>
    </row>
    <row r="3920" spans="11:19" x14ac:dyDescent="0.35">
      <c r="K3920" s="7" t="s">
        <v>10920</v>
      </c>
      <c r="L3920" t="s">
        <v>425</v>
      </c>
      <c r="M3920" t="s">
        <v>10</v>
      </c>
      <c r="N3920" t="s">
        <v>10920</v>
      </c>
      <c r="Q3920" t="s">
        <v>8992</v>
      </c>
      <c r="R3920" t="b">
        <v>1</v>
      </c>
      <c r="S3920" s="2">
        <v>41827</v>
      </c>
    </row>
    <row r="3921" spans="11:22" x14ac:dyDescent="0.35">
      <c r="K3921" s="7" t="s">
        <v>10916</v>
      </c>
      <c r="L3921" t="s">
        <v>10917</v>
      </c>
      <c r="M3921" t="s">
        <v>10</v>
      </c>
      <c r="N3921" t="s">
        <v>10916</v>
      </c>
      <c r="Q3921" t="s">
        <v>8992</v>
      </c>
      <c r="R3921" t="b">
        <v>1</v>
      </c>
      <c r="S3921" s="2">
        <v>41827</v>
      </c>
    </row>
    <row r="3922" spans="11:22" x14ac:dyDescent="0.35">
      <c r="K3922" s="7" t="s">
        <v>10909</v>
      </c>
      <c r="L3922" t="s">
        <v>103</v>
      </c>
      <c r="M3922" t="s">
        <v>10</v>
      </c>
      <c r="N3922" t="s">
        <v>10909</v>
      </c>
      <c r="Q3922" t="s">
        <v>8992</v>
      </c>
      <c r="R3922" t="b">
        <v>1</v>
      </c>
      <c r="S3922" s="2">
        <v>41827</v>
      </c>
    </row>
    <row r="3923" spans="11:22" x14ac:dyDescent="0.35">
      <c r="K3923" s="7" t="s">
        <v>10923</v>
      </c>
      <c r="L3923" t="s">
        <v>438</v>
      </c>
      <c r="M3923" t="s">
        <v>10</v>
      </c>
      <c r="N3923" t="s">
        <v>10923</v>
      </c>
      <c r="Q3923" t="s">
        <v>8992</v>
      </c>
      <c r="R3923" t="b">
        <v>1</v>
      </c>
      <c r="S3923" s="2">
        <v>41827</v>
      </c>
    </row>
    <row r="3924" spans="11:22" x14ac:dyDescent="0.35">
      <c r="K3924" s="7" t="s">
        <v>10914</v>
      </c>
      <c r="L3924" t="s">
        <v>10915</v>
      </c>
      <c r="M3924" t="s">
        <v>10</v>
      </c>
      <c r="N3924" t="s">
        <v>10914</v>
      </c>
      <c r="Q3924" t="s">
        <v>8992</v>
      </c>
      <c r="R3924" t="b">
        <v>1</v>
      </c>
      <c r="S3924" s="2">
        <v>41827</v>
      </c>
    </row>
    <row r="3925" spans="11:22" x14ac:dyDescent="0.35">
      <c r="K3925" s="7" t="s">
        <v>10910</v>
      </c>
      <c r="L3925" t="s">
        <v>415</v>
      </c>
      <c r="M3925" t="s">
        <v>10</v>
      </c>
      <c r="N3925" t="s">
        <v>10910</v>
      </c>
      <c r="Q3925" t="s">
        <v>8992</v>
      </c>
      <c r="R3925" t="b">
        <v>1</v>
      </c>
      <c r="S3925" s="2">
        <v>41827</v>
      </c>
    </row>
    <row r="3926" spans="11:22" x14ac:dyDescent="0.35">
      <c r="K3926" s="7" t="s">
        <v>10912</v>
      </c>
      <c r="L3926" t="s">
        <v>10913</v>
      </c>
      <c r="M3926" t="s">
        <v>10</v>
      </c>
      <c r="N3926" t="s">
        <v>10912</v>
      </c>
      <c r="Q3926" t="s">
        <v>8992</v>
      </c>
      <c r="R3926" t="b">
        <v>1</v>
      </c>
      <c r="S3926" s="2">
        <v>41827</v>
      </c>
    </row>
    <row r="3927" spans="11:22" x14ac:dyDescent="0.35">
      <c r="K3927" s="7" t="s">
        <v>10922</v>
      </c>
      <c r="L3927" t="s">
        <v>107</v>
      </c>
      <c r="M3927" t="s">
        <v>10</v>
      </c>
      <c r="N3927" t="s">
        <v>10922</v>
      </c>
      <c r="Q3927" t="s">
        <v>8992</v>
      </c>
      <c r="R3927" t="b">
        <v>1</v>
      </c>
      <c r="S3927" s="2">
        <v>41827</v>
      </c>
    </row>
    <row r="3928" spans="11:22" x14ac:dyDescent="0.35">
      <c r="K3928" s="7" t="s">
        <v>10911</v>
      </c>
      <c r="L3928" t="s">
        <v>417</v>
      </c>
      <c r="M3928" t="s">
        <v>10</v>
      </c>
      <c r="N3928" t="s">
        <v>10911</v>
      </c>
      <c r="Q3928" t="s">
        <v>8992</v>
      </c>
      <c r="R3928" t="b">
        <v>1</v>
      </c>
      <c r="S3928" s="2">
        <v>41827</v>
      </c>
    </row>
    <row r="3929" spans="11:22" x14ac:dyDescent="0.35">
      <c r="K3929" s="7" t="s">
        <v>10891</v>
      </c>
      <c r="L3929" t="s">
        <v>403</v>
      </c>
      <c r="M3929" t="s">
        <v>10</v>
      </c>
      <c r="N3929" t="s">
        <v>10891</v>
      </c>
      <c r="Q3929" t="s">
        <v>8992</v>
      </c>
      <c r="R3929" t="b">
        <v>1</v>
      </c>
      <c r="S3929" s="2">
        <v>41827</v>
      </c>
    </row>
    <row r="3930" spans="11:22" x14ac:dyDescent="0.35">
      <c r="K3930" s="7" t="s">
        <v>10918</v>
      </c>
      <c r="L3930" t="s">
        <v>10919</v>
      </c>
      <c r="M3930" t="s">
        <v>10</v>
      </c>
      <c r="N3930" t="s">
        <v>10918</v>
      </c>
      <c r="Q3930" t="s">
        <v>8992</v>
      </c>
      <c r="R3930" t="b">
        <v>1</v>
      </c>
      <c r="S3930" s="2">
        <v>41827</v>
      </c>
    </row>
    <row r="3931" spans="11:22" x14ac:dyDescent="0.35">
      <c r="K3931" s="7" t="s">
        <v>10924</v>
      </c>
      <c r="L3931" t="s">
        <v>455</v>
      </c>
      <c r="M3931" t="s">
        <v>10</v>
      </c>
      <c r="N3931" t="s">
        <v>10924</v>
      </c>
      <c r="Q3931" t="s">
        <v>8992</v>
      </c>
      <c r="R3931" t="b">
        <v>1</v>
      </c>
      <c r="S3931" s="2">
        <v>41827</v>
      </c>
    </row>
    <row r="3932" spans="11:22" x14ac:dyDescent="0.35">
      <c r="K3932" s="7" t="s">
        <v>10933</v>
      </c>
      <c r="L3932" t="s">
        <v>10934</v>
      </c>
      <c r="M3932" t="s">
        <v>10</v>
      </c>
      <c r="N3932" t="s">
        <v>10933</v>
      </c>
      <c r="Q3932" t="s">
        <v>8992</v>
      </c>
      <c r="R3932" t="b">
        <v>1</v>
      </c>
      <c r="S3932" s="2">
        <v>41827</v>
      </c>
    </row>
    <row r="3933" spans="11:22" x14ac:dyDescent="0.35">
      <c r="K3933" s="7" t="s">
        <v>10941</v>
      </c>
      <c r="L3933" t="s">
        <v>493</v>
      </c>
      <c r="M3933" t="s">
        <v>10</v>
      </c>
      <c r="N3933" t="s">
        <v>10941</v>
      </c>
      <c r="Q3933" t="s">
        <v>8992</v>
      </c>
      <c r="R3933" t="b">
        <v>1</v>
      </c>
      <c r="S3933" s="2">
        <v>41827</v>
      </c>
    </row>
    <row r="3934" spans="11:22" x14ac:dyDescent="0.35">
      <c r="K3934" s="7" t="s">
        <v>10939</v>
      </c>
      <c r="L3934" t="s">
        <v>489</v>
      </c>
      <c r="M3934" t="s">
        <v>10</v>
      </c>
      <c r="N3934" t="s">
        <v>10939</v>
      </c>
      <c r="Q3934" t="s">
        <v>8992</v>
      </c>
      <c r="R3934" t="b">
        <v>1</v>
      </c>
      <c r="S3934" s="2">
        <v>41827</v>
      </c>
      <c r="V3934" s="2">
        <v>44392</v>
      </c>
    </row>
    <row r="3935" spans="11:22" x14ac:dyDescent="0.35">
      <c r="K3935" s="7" t="s">
        <v>10925</v>
      </c>
      <c r="L3935" t="s">
        <v>10926</v>
      </c>
      <c r="M3935" t="s">
        <v>10</v>
      </c>
      <c r="N3935" t="s">
        <v>10925</v>
      </c>
      <c r="Q3935" t="s">
        <v>8992</v>
      </c>
      <c r="R3935" t="b">
        <v>1</v>
      </c>
      <c r="S3935" s="2">
        <v>41827</v>
      </c>
    </row>
    <row r="3936" spans="11:22" x14ac:dyDescent="0.35">
      <c r="K3936" s="7" t="s">
        <v>10929</v>
      </c>
      <c r="L3936" t="s">
        <v>10930</v>
      </c>
      <c r="M3936" t="s">
        <v>10</v>
      </c>
      <c r="N3936" t="s">
        <v>10929</v>
      </c>
      <c r="Q3936" t="s">
        <v>8992</v>
      </c>
      <c r="R3936" t="b">
        <v>1</v>
      </c>
      <c r="S3936" s="2">
        <v>41827</v>
      </c>
    </row>
    <row r="3937" spans="11:19" x14ac:dyDescent="0.35">
      <c r="K3937" s="7" t="s">
        <v>10942</v>
      </c>
      <c r="L3937" t="s">
        <v>497</v>
      </c>
      <c r="M3937" t="s">
        <v>10</v>
      </c>
      <c r="N3937" t="s">
        <v>10942</v>
      </c>
      <c r="Q3937" t="s">
        <v>8992</v>
      </c>
      <c r="R3937" t="b">
        <v>1</v>
      </c>
      <c r="S3937" s="2">
        <v>41827</v>
      </c>
    </row>
    <row r="3938" spans="11:19" x14ac:dyDescent="0.35">
      <c r="K3938" s="7" t="s">
        <v>10927</v>
      </c>
      <c r="L3938" t="s">
        <v>474</v>
      </c>
      <c r="M3938" t="s">
        <v>10</v>
      </c>
      <c r="N3938" t="s">
        <v>10927</v>
      </c>
      <c r="Q3938" t="s">
        <v>8992</v>
      </c>
      <c r="R3938" t="b">
        <v>1</v>
      </c>
      <c r="S3938" s="2">
        <v>41827</v>
      </c>
    </row>
    <row r="3939" spans="11:19" x14ac:dyDescent="0.35">
      <c r="K3939" s="7" t="s">
        <v>10931</v>
      </c>
      <c r="L3939" t="s">
        <v>10932</v>
      </c>
      <c r="M3939" t="s">
        <v>10</v>
      </c>
      <c r="N3939" t="s">
        <v>10931</v>
      </c>
      <c r="Q3939" t="s">
        <v>8992</v>
      </c>
      <c r="R3939" t="b">
        <v>1</v>
      </c>
      <c r="S3939" s="2">
        <v>41827</v>
      </c>
    </row>
    <row r="3940" spans="11:19" x14ac:dyDescent="0.35">
      <c r="K3940" s="7" t="s">
        <v>10937</v>
      </c>
      <c r="L3940" t="s">
        <v>483</v>
      </c>
      <c r="M3940" t="s">
        <v>10</v>
      </c>
      <c r="N3940" t="s">
        <v>10937</v>
      </c>
      <c r="Q3940" t="s">
        <v>8992</v>
      </c>
      <c r="R3940" t="b">
        <v>1</v>
      </c>
      <c r="S3940" s="2">
        <v>41827</v>
      </c>
    </row>
    <row r="3941" spans="11:19" x14ac:dyDescent="0.35">
      <c r="K3941" s="7" t="s">
        <v>10935</v>
      </c>
      <c r="L3941" t="s">
        <v>479</v>
      </c>
      <c r="M3941" t="s">
        <v>10</v>
      </c>
      <c r="N3941" t="s">
        <v>10935</v>
      </c>
      <c r="Q3941" t="s">
        <v>8992</v>
      </c>
      <c r="R3941" t="b">
        <v>1</v>
      </c>
      <c r="S3941" s="2">
        <v>41827</v>
      </c>
    </row>
    <row r="3942" spans="11:19" x14ac:dyDescent="0.35">
      <c r="K3942" s="7" t="s">
        <v>10940</v>
      </c>
      <c r="L3942" t="s">
        <v>491</v>
      </c>
      <c r="M3942" t="s">
        <v>10</v>
      </c>
      <c r="N3942" t="s">
        <v>10940</v>
      </c>
      <c r="Q3942" t="s">
        <v>8992</v>
      </c>
      <c r="R3942" t="b">
        <v>1</v>
      </c>
      <c r="S3942" s="2">
        <v>41827</v>
      </c>
    </row>
    <row r="3943" spans="11:19" x14ac:dyDescent="0.35">
      <c r="K3943" s="7" t="s">
        <v>10938</v>
      </c>
      <c r="L3943" t="s">
        <v>487</v>
      </c>
      <c r="M3943" t="s">
        <v>10</v>
      </c>
      <c r="N3943" t="s">
        <v>10938</v>
      </c>
      <c r="Q3943" t="s">
        <v>8992</v>
      </c>
      <c r="R3943" t="b">
        <v>1</v>
      </c>
      <c r="S3943" s="2">
        <v>41827</v>
      </c>
    </row>
    <row r="3944" spans="11:19" x14ac:dyDescent="0.35">
      <c r="K3944" s="7" t="s">
        <v>10943</v>
      </c>
      <c r="L3944" t="s">
        <v>10944</v>
      </c>
      <c r="M3944" t="s">
        <v>10</v>
      </c>
      <c r="N3944" t="s">
        <v>10943</v>
      </c>
      <c r="Q3944" t="s">
        <v>8992</v>
      </c>
      <c r="R3944" t="b">
        <v>1</v>
      </c>
      <c r="S3944" s="2">
        <v>41827</v>
      </c>
    </row>
    <row r="3945" spans="11:19" x14ac:dyDescent="0.35">
      <c r="K3945" s="7" t="s">
        <v>10945</v>
      </c>
      <c r="L3945" t="s">
        <v>516</v>
      </c>
      <c r="M3945" t="s">
        <v>10</v>
      </c>
      <c r="N3945" t="s">
        <v>10945</v>
      </c>
      <c r="Q3945" t="s">
        <v>8992</v>
      </c>
      <c r="R3945" t="b">
        <v>1</v>
      </c>
      <c r="S3945" s="2">
        <v>41827</v>
      </c>
    </row>
    <row r="3946" spans="11:19" x14ac:dyDescent="0.35">
      <c r="K3946" s="7" t="s">
        <v>10946</v>
      </c>
      <c r="L3946" t="s">
        <v>528</v>
      </c>
      <c r="M3946" t="s">
        <v>10</v>
      </c>
      <c r="N3946" t="s">
        <v>10946</v>
      </c>
      <c r="Q3946" t="s">
        <v>8992</v>
      </c>
      <c r="R3946" t="b">
        <v>1</v>
      </c>
      <c r="S3946" s="2">
        <v>41827</v>
      </c>
    </row>
    <row r="3947" spans="11:19" x14ac:dyDescent="0.35">
      <c r="K3947" s="7" t="s">
        <v>10948</v>
      </c>
      <c r="L3947" t="s">
        <v>10949</v>
      </c>
      <c r="M3947" t="s">
        <v>10</v>
      </c>
      <c r="N3947" t="s">
        <v>10948</v>
      </c>
      <c r="Q3947" t="s">
        <v>8992</v>
      </c>
      <c r="R3947" t="b">
        <v>1</v>
      </c>
      <c r="S3947" s="2">
        <v>41827</v>
      </c>
    </row>
    <row r="3948" spans="11:19" x14ac:dyDescent="0.35">
      <c r="K3948" s="7" t="s">
        <v>10950</v>
      </c>
      <c r="L3948" t="s">
        <v>10951</v>
      </c>
      <c r="M3948" t="s">
        <v>10</v>
      </c>
      <c r="N3948" t="s">
        <v>10950</v>
      </c>
      <c r="Q3948" t="s">
        <v>8992</v>
      </c>
      <c r="R3948" t="b">
        <v>1</v>
      </c>
      <c r="S3948" s="2">
        <v>41827</v>
      </c>
    </row>
    <row r="3949" spans="11:19" x14ac:dyDescent="0.35">
      <c r="K3949" s="7" t="s">
        <v>10698</v>
      </c>
      <c r="L3949" t="s">
        <v>192</v>
      </c>
      <c r="M3949" t="s">
        <v>10</v>
      </c>
      <c r="N3949" t="s">
        <v>10698</v>
      </c>
      <c r="Q3949" t="s">
        <v>8992</v>
      </c>
      <c r="R3949" t="b">
        <v>1</v>
      </c>
      <c r="S3949" s="2">
        <v>41827</v>
      </c>
    </row>
    <row r="3950" spans="11:19" x14ac:dyDescent="0.35">
      <c r="K3950" s="7" t="s">
        <v>10959</v>
      </c>
      <c r="L3950" t="s">
        <v>553</v>
      </c>
      <c r="M3950" t="s">
        <v>10</v>
      </c>
      <c r="N3950" t="s">
        <v>10959</v>
      </c>
      <c r="Q3950" t="s">
        <v>8992</v>
      </c>
      <c r="R3950" t="b">
        <v>1</v>
      </c>
      <c r="S3950" s="2">
        <v>41827</v>
      </c>
    </row>
    <row r="3951" spans="11:19" x14ac:dyDescent="0.35">
      <c r="K3951" s="7" t="s">
        <v>10845</v>
      </c>
      <c r="L3951" t="s">
        <v>10846</v>
      </c>
      <c r="M3951" t="s">
        <v>10</v>
      </c>
      <c r="N3951" t="s">
        <v>10845</v>
      </c>
      <c r="Q3951" t="s">
        <v>8992</v>
      </c>
      <c r="R3951" t="b">
        <v>1</v>
      </c>
      <c r="S3951" s="2">
        <v>41827</v>
      </c>
    </row>
    <row r="3952" spans="11:19" x14ac:dyDescent="0.35">
      <c r="K3952" s="7" t="s">
        <v>10859</v>
      </c>
      <c r="L3952" t="s">
        <v>361</v>
      </c>
      <c r="M3952" t="s">
        <v>10</v>
      </c>
      <c r="N3952" t="s">
        <v>10859</v>
      </c>
      <c r="Q3952" t="s">
        <v>8992</v>
      </c>
      <c r="R3952" t="b">
        <v>1</v>
      </c>
      <c r="S3952" s="2">
        <v>41827</v>
      </c>
    </row>
    <row r="3953" spans="11:19" x14ac:dyDescent="0.35">
      <c r="K3953" s="7" t="s">
        <v>10876</v>
      </c>
      <c r="L3953" t="s">
        <v>10877</v>
      </c>
      <c r="M3953" t="s">
        <v>10</v>
      </c>
      <c r="N3953" t="s">
        <v>10876</v>
      </c>
      <c r="Q3953" t="s">
        <v>8992</v>
      </c>
      <c r="R3953" t="b">
        <v>1</v>
      </c>
      <c r="S3953" s="2">
        <v>41827</v>
      </c>
    </row>
    <row r="3954" spans="11:19" x14ac:dyDescent="0.35">
      <c r="K3954" s="7" t="s">
        <v>10936</v>
      </c>
      <c r="L3954" t="s">
        <v>481</v>
      </c>
      <c r="M3954" t="s">
        <v>10</v>
      </c>
      <c r="N3954" t="s">
        <v>10936</v>
      </c>
      <c r="Q3954" t="s">
        <v>8992</v>
      </c>
      <c r="R3954" t="b">
        <v>1</v>
      </c>
      <c r="S3954" s="2">
        <v>41827</v>
      </c>
    </row>
    <row r="3955" spans="11:19" x14ac:dyDescent="0.35">
      <c r="K3955" s="7" t="s">
        <v>11008</v>
      </c>
      <c r="L3955" t="s">
        <v>640</v>
      </c>
      <c r="M3955" t="s">
        <v>10</v>
      </c>
      <c r="N3955" t="s">
        <v>11008</v>
      </c>
      <c r="Q3955" t="s">
        <v>8992</v>
      </c>
      <c r="R3955" t="b">
        <v>1</v>
      </c>
      <c r="S3955" s="2">
        <v>41827</v>
      </c>
    </row>
    <row r="3956" spans="11:19" x14ac:dyDescent="0.35">
      <c r="K3956" s="7" t="s">
        <v>11018</v>
      </c>
      <c r="L3956" t="s">
        <v>11019</v>
      </c>
      <c r="M3956" t="s">
        <v>10</v>
      </c>
      <c r="N3956" t="s">
        <v>11018</v>
      </c>
      <c r="Q3956" t="s">
        <v>8992</v>
      </c>
      <c r="R3956" t="b">
        <v>1</v>
      </c>
      <c r="S3956" s="2">
        <v>41827</v>
      </c>
    </row>
    <row r="3957" spans="11:19" x14ac:dyDescent="0.35">
      <c r="K3957" s="7" t="s">
        <v>10967</v>
      </c>
      <c r="L3957" t="s">
        <v>557</v>
      </c>
      <c r="M3957" t="s">
        <v>10</v>
      </c>
      <c r="N3957" t="s">
        <v>10967</v>
      </c>
      <c r="Q3957" t="s">
        <v>8992</v>
      </c>
      <c r="R3957" t="b">
        <v>1</v>
      </c>
      <c r="S3957" s="2">
        <v>41827</v>
      </c>
    </row>
    <row r="3958" spans="11:19" x14ac:dyDescent="0.35">
      <c r="K3958" s="7" t="s">
        <v>10974</v>
      </c>
      <c r="L3958" t="s">
        <v>565</v>
      </c>
      <c r="M3958" t="s">
        <v>10</v>
      </c>
      <c r="N3958" t="s">
        <v>10974</v>
      </c>
      <c r="Q3958" t="s">
        <v>8992</v>
      </c>
      <c r="R3958" t="b">
        <v>1</v>
      </c>
      <c r="S3958" s="2">
        <v>41827</v>
      </c>
    </row>
    <row r="3959" spans="11:19" x14ac:dyDescent="0.35">
      <c r="K3959" s="7" t="s">
        <v>10952</v>
      </c>
      <c r="L3959" t="s">
        <v>544</v>
      </c>
      <c r="M3959" t="s">
        <v>10</v>
      </c>
      <c r="N3959" t="s">
        <v>10952</v>
      </c>
      <c r="Q3959" t="s">
        <v>8992</v>
      </c>
      <c r="R3959" t="b">
        <v>1</v>
      </c>
      <c r="S3959" s="2">
        <v>41827</v>
      </c>
    </row>
    <row r="3960" spans="11:19" x14ac:dyDescent="0.35">
      <c r="K3960" s="7" t="s">
        <v>10968</v>
      </c>
      <c r="L3960" t="s">
        <v>559</v>
      </c>
      <c r="M3960" t="s">
        <v>10</v>
      </c>
      <c r="N3960" t="s">
        <v>10968</v>
      </c>
      <c r="Q3960" t="s">
        <v>8992</v>
      </c>
      <c r="R3960" t="b">
        <v>1</v>
      </c>
      <c r="S3960" s="2">
        <v>41827</v>
      </c>
    </row>
    <row r="3961" spans="11:19" x14ac:dyDescent="0.35">
      <c r="K3961" s="7" t="s">
        <v>10947</v>
      </c>
      <c r="L3961" t="s">
        <v>534</v>
      </c>
      <c r="M3961" t="s">
        <v>10</v>
      </c>
      <c r="N3961" t="s">
        <v>10947</v>
      </c>
      <c r="Q3961" t="s">
        <v>8992</v>
      </c>
      <c r="R3961" t="b">
        <v>1</v>
      </c>
      <c r="S3961" s="2">
        <v>41827</v>
      </c>
    </row>
    <row r="3962" spans="11:19" x14ac:dyDescent="0.35">
      <c r="K3962" s="7" t="s">
        <v>10954</v>
      </c>
      <c r="L3962" t="s">
        <v>122</v>
      </c>
      <c r="M3962" t="s">
        <v>10</v>
      </c>
      <c r="N3962" t="s">
        <v>10954</v>
      </c>
      <c r="Q3962" t="s">
        <v>8992</v>
      </c>
      <c r="R3962" t="b">
        <v>1</v>
      </c>
      <c r="S3962" s="2">
        <v>41827</v>
      </c>
    </row>
    <row r="3963" spans="11:19" x14ac:dyDescent="0.35">
      <c r="K3963" s="7" t="s">
        <v>10965</v>
      </c>
      <c r="L3963" t="s">
        <v>10966</v>
      </c>
      <c r="M3963" t="s">
        <v>10</v>
      </c>
      <c r="N3963" t="s">
        <v>10965</v>
      </c>
      <c r="Q3963" t="s">
        <v>8992</v>
      </c>
      <c r="R3963" t="b">
        <v>1</v>
      </c>
      <c r="S3963" s="2">
        <v>41827</v>
      </c>
    </row>
    <row r="3964" spans="11:19" x14ac:dyDescent="0.35">
      <c r="K3964" s="7" t="s">
        <v>10957</v>
      </c>
      <c r="L3964" t="s">
        <v>10958</v>
      </c>
      <c r="M3964" t="s">
        <v>10</v>
      </c>
      <c r="N3964" t="s">
        <v>10957</v>
      </c>
      <c r="Q3964" t="s">
        <v>8992</v>
      </c>
      <c r="R3964" t="b">
        <v>1</v>
      </c>
      <c r="S3964" s="2">
        <v>41827</v>
      </c>
    </row>
    <row r="3965" spans="11:19" x14ac:dyDescent="0.35">
      <c r="K3965" s="7" t="s">
        <v>10976</v>
      </c>
      <c r="L3965" t="s">
        <v>573</v>
      </c>
      <c r="M3965" t="s">
        <v>10</v>
      </c>
      <c r="N3965" t="s">
        <v>10976</v>
      </c>
      <c r="Q3965" t="s">
        <v>8992</v>
      </c>
      <c r="R3965" t="b">
        <v>1</v>
      </c>
      <c r="S3965" s="2">
        <v>41827</v>
      </c>
    </row>
    <row r="3966" spans="11:19" x14ac:dyDescent="0.35">
      <c r="K3966" s="7" t="s">
        <v>10963</v>
      </c>
      <c r="L3966" t="s">
        <v>10964</v>
      </c>
      <c r="M3966" t="s">
        <v>10</v>
      </c>
      <c r="N3966" t="s">
        <v>10963</v>
      </c>
      <c r="Q3966" t="s">
        <v>8992</v>
      </c>
      <c r="R3966" t="b">
        <v>1</v>
      </c>
      <c r="S3966" s="2">
        <v>41827</v>
      </c>
    </row>
    <row r="3967" spans="11:19" x14ac:dyDescent="0.35">
      <c r="K3967" s="7" t="s">
        <v>10960</v>
      </c>
      <c r="L3967" t="s">
        <v>555</v>
      </c>
      <c r="M3967" t="s">
        <v>10</v>
      </c>
      <c r="N3967" t="s">
        <v>10960</v>
      </c>
      <c r="Q3967" t="s">
        <v>8992</v>
      </c>
      <c r="R3967" t="b">
        <v>1</v>
      </c>
      <c r="S3967" s="2">
        <v>41827</v>
      </c>
    </row>
    <row r="3968" spans="11:19" x14ac:dyDescent="0.35">
      <c r="K3968" s="7" t="s">
        <v>10953</v>
      </c>
      <c r="L3968" t="s">
        <v>546</v>
      </c>
      <c r="M3968" t="s">
        <v>10</v>
      </c>
      <c r="N3968" t="s">
        <v>10953</v>
      </c>
      <c r="Q3968" t="s">
        <v>8992</v>
      </c>
      <c r="R3968" t="b">
        <v>1</v>
      </c>
      <c r="S3968" s="2">
        <v>41827</v>
      </c>
    </row>
    <row r="3969" spans="11:22" x14ac:dyDescent="0.35">
      <c r="K3969" s="7" t="s">
        <v>10969</v>
      </c>
      <c r="L3969" t="s">
        <v>561</v>
      </c>
      <c r="M3969" t="s">
        <v>10</v>
      </c>
      <c r="N3969" t="s">
        <v>10969</v>
      </c>
      <c r="Q3969" t="s">
        <v>8992</v>
      </c>
      <c r="R3969" t="b">
        <v>1</v>
      </c>
      <c r="S3969" s="2">
        <v>41827</v>
      </c>
    </row>
    <row r="3970" spans="11:22" x14ac:dyDescent="0.35">
      <c r="K3970" s="7" t="s">
        <v>11024</v>
      </c>
      <c r="L3970" t="s">
        <v>763</v>
      </c>
      <c r="M3970" t="s">
        <v>10</v>
      </c>
      <c r="N3970" t="s">
        <v>11024</v>
      </c>
      <c r="Q3970" t="s">
        <v>8992</v>
      </c>
      <c r="R3970" t="b">
        <v>1</v>
      </c>
      <c r="S3970" s="2">
        <v>41827</v>
      </c>
    </row>
    <row r="3971" spans="11:22" x14ac:dyDescent="0.35">
      <c r="K3971" s="7" t="s">
        <v>10792</v>
      </c>
      <c r="L3971" t="s">
        <v>10793</v>
      </c>
      <c r="M3971" t="s">
        <v>10</v>
      </c>
      <c r="N3971" t="s">
        <v>10792</v>
      </c>
      <c r="Q3971" t="s">
        <v>8992</v>
      </c>
      <c r="R3971" t="b">
        <v>1</v>
      </c>
      <c r="S3971" s="2">
        <v>41827</v>
      </c>
    </row>
    <row r="3972" spans="11:22" x14ac:dyDescent="0.35">
      <c r="K3972" s="7" t="s">
        <v>10754</v>
      </c>
      <c r="L3972" t="s">
        <v>278</v>
      </c>
      <c r="M3972" t="s">
        <v>10</v>
      </c>
      <c r="N3972" t="s">
        <v>10754</v>
      </c>
      <c r="Q3972" t="s">
        <v>8992</v>
      </c>
      <c r="R3972" t="b">
        <v>1</v>
      </c>
      <c r="S3972" s="2">
        <v>41827</v>
      </c>
    </row>
    <row r="3973" spans="11:22" x14ac:dyDescent="0.35">
      <c r="K3973" s="7" t="s">
        <v>10861</v>
      </c>
      <c r="L3973" t="s">
        <v>10862</v>
      </c>
      <c r="M3973" t="s">
        <v>10</v>
      </c>
      <c r="N3973" t="s">
        <v>10861</v>
      </c>
      <c r="Q3973" t="s">
        <v>8992</v>
      </c>
      <c r="R3973" t="b">
        <v>1</v>
      </c>
      <c r="S3973" s="2">
        <v>41827</v>
      </c>
    </row>
    <row r="3974" spans="11:22" x14ac:dyDescent="0.35">
      <c r="K3974" s="7" t="s">
        <v>10955</v>
      </c>
      <c r="L3974" t="s">
        <v>549</v>
      </c>
      <c r="M3974" t="s">
        <v>10</v>
      </c>
      <c r="N3974" t="s">
        <v>10955</v>
      </c>
      <c r="Q3974" t="s">
        <v>8992</v>
      </c>
      <c r="R3974" t="b">
        <v>1</v>
      </c>
      <c r="S3974" s="2">
        <v>41827</v>
      </c>
    </row>
    <row r="3975" spans="11:22" x14ac:dyDescent="0.35">
      <c r="K3975" s="7" t="s">
        <v>10970</v>
      </c>
      <c r="L3975" t="s">
        <v>10971</v>
      </c>
      <c r="M3975" t="s">
        <v>10</v>
      </c>
      <c r="N3975" t="s">
        <v>10970</v>
      </c>
      <c r="Q3975" t="s">
        <v>8992</v>
      </c>
      <c r="R3975" t="b">
        <v>1</v>
      </c>
      <c r="S3975" s="2">
        <v>41827</v>
      </c>
    </row>
    <row r="3976" spans="11:22" x14ac:dyDescent="0.35">
      <c r="K3976" s="7" t="s">
        <v>10961</v>
      </c>
      <c r="L3976" t="s">
        <v>10962</v>
      </c>
      <c r="M3976" t="s">
        <v>10</v>
      </c>
      <c r="N3976" t="s">
        <v>10961</v>
      </c>
      <c r="Q3976" t="s">
        <v>8992</v>
      </c>
      <c r="R3976" t="b">
        <v>1</v>
      </c>
      <c r="S3976" s="2">
        <v>41827</v>
      </c>
    </row>
    <row r="3977" spans="11:22" x14ac:dyDescent="0.35">
      <c r="K3977" s="7" t="s">
        <v>10978</v>
      </c>
      <c r="L3977" t="s">
        <v>577</v>
      </c>
      <c r="M3977" t="s">
        <v>10</v>
      </c>
      <c r="N3977" t="s">
        <v>10978</v>
      </c>
      <c r="Q3977" t="s">
        <v>8992</v>
      </c>
      <c r="R3977" t="b">
        <v>1</v>
      </c>
      <c r="S3977" s="2">
        <v>41827</v>
      </c>
      <c r="V3977" s="2">
        <v>44392</v>
      </c>
    </row>
    <row r="3978" spans="11:22" x14ac:dyDescent="0.35">
      <c r="K3978" s="7" t="s">
        <v>10956</v>
      </c>
      <c r="L3978" t="s">
        <v>124</v>
      </c>
      <c r="M3978" t="s">
        <v>10</v>
      </c>
      <c r="N3978" t="s">
        <v>10956</v>
      </c>
      <c r="Q3978" t="s">
        <v>8992</v>
      </c>
      <c r="R3978" t="b">
        <v>1</v>
      </c>
      <c r="S3978" s="2">
        <v>41827</v>
      </c>
    </row>
    <row r="3979" spans="11:22" x14ac:dyDescent="0.35">
      <c r="K3979" s="7" t="s">
        <v>10724</v>
      </c>
      <c r="L3979" t="s">
        <v>206</v>
      </c>
      <c r="M3979" t="s">
        <v>10</v>
      </c>
      <c r="N3979" t="s">
        <v>10724</v>
      </c>
      <c r="Q3979" t="s">
        <v>8992</v>
      </c>
      <c r="R3979" t="b">
        <v>1</v>
      </c>
      <c r="S3979" s="2">
        <v>41827</v>
      </c>
    </row>
    <row r="3980" spans="11:22" x14ac:dyDescent="0.35">
      <c r="K3980" s="7" t="s">
        <v>10977</v>
      </c>
      <c r="L3980" t="s">
        <v>575</v>
      </c>
      <c r="M3980" t="s">
        <v>10</v>
      </c>
      <c r="N3980" t="s">
        <v>10977</v>
      </c>
      <c r="Q3980" t="s">
        <v>8992</v>
      </c>
      <c r="R3980" t="b">
        <v>1</v>
      </c>
      <c r="S3980" s="2">
        <v>41827</v>
      </c>
    </row>
    <row r="3981" spans="11:22" x14ac:dyDescent="0.35">
      <c r="K3981" s="7" t="s">
        <v>10995</v>
      </c>
      <c r="L3981" t="s">
        <v>606</v>
      </c>
      <c r="M3981" t="s">
        <v>10</v>
      </c>
      <c r="N3981" t="s">
        <v>10995</v>
      </c>
      <c r="Q3981" t="s">
        <v>8992</v>
      </c>
      <c r="R3981" t="b">
        <v>1</v>
      </c>
      <c r="S3981" s="2">
        <v>41827</v>
      </c>
    </row>
    <row r="3982" spans="11:22" x14ac:dyDescent="0.35">
      <c r="K3982" s="7" t="s">
        <v>10984</v>
      </c>
      <c r="L3982" t="s">
        <v>10985</v>
      </c>
      <c r="M3982" t="s">
        <v>10</v>
      </c>
      <c r="N3982" t="s">
        <v>10984</v>
      </c>
      <c r="Q3982" t="s">
        <v>8992</v>
      </c>
      <c r="R3982" t="b">
        <v>1</v>
      </c>
      <c r="S3982" s="2">
        <v>41827</v>
      </c>
    </row>
    <row r="3983" spans="11:22" x14ac:dyDescent="0.35">
      <c r="K3983" s="7" t="s">
        <v>10996</v>
      </c>
      <c r="L3983" t="s">
        <v>610</v>
      </c>
      <c r="M3983" t="s">
        <v>10</v>
      </c>
      <c r="N3983" t="s">
        <v>10996</v>
      </c>
      <c r="Q3983" t="s">
        <v>8992</v>
      </c>
      <c r="R3983" t="b">
        <v>1</v>
      </c>
      <c r="S3983" s="2">
        <v>41827</v>
      </c>
    </row>
    <row r="3984" spans="11:22" x14ac:dyDescent="0.35">
      <c r="K3984" s="7" t="s">
        <v>10983</v>
      </c>
      <c r="L3984" t="s">
        <v>590</v>
      </c>
      <c r="M3984" t="s">
        <v>10</v>
      </c>
      <c r="N3984" t="s">
        <v>10983</v>
      </c>
      <c r="Q3984" t="s">
        <v>8992</v>
      </c>
      <c r="R3984" t="b">
        <v>1</v>
      </c>
      <c r="S3984" s="2">
        <v>41827</v>
      </c>
    </row>
    <row r="3985" spans="11:19" x14ac:dyDescent="0.35">
      <c r="K3985" s="7" t="s">
        <v>10987</v>
      </c>
      <c r="L3985" t="s">
        <v>134</v>
      </c>
      <c r="M3985" t="s">
        <v>10</v>
      </c>
      <c r="N3985" t="s">
        <v>10987</v>
      </c>
      <c r="Q3985" t="s">
        <v>8992</v>
      </c>
      <c r="R3985" t="b">
        <v>1</v>
      </c>
      <c r="S3985" s="2">
        <v>41827</v>
      </c>
    </row>
    <row r="3986" spans="11:19" x14ac:dyDescent="0.35">
      <c r="K3986" s="7" t="s">
        <v>10982</v>
      </c>
      <c r="L3986" t="s">
        <v>588</v>
      </c>
      <c r="M3986" t="s">
        <v>10</v>
      </c>
      <c r="N3986" t="s">
        <v>10982</v>
      </c>
      <c r="Q3986" t="s">
        <v>8992</v>
      </c>
      <c r="R3986" t="b">
        <v>1</v>
      </c>
      <c r="S3986" s="2">
        <v>41827</v>
      </c>
    </row>
    <row r="3987" spans="11:19" x14ac:dyDescent="0.35">
      <c r="K3987" s="7" t="s">
        <v>10986</v>
      </c>
      <c r="L3987" t="s">
        <v>591</v>
      </c>
      <c r="M3987" t="s">
        <v>10</v>
      </c>
      <c r="N3987" t="s">
        <v>10986</v>
      </c>
      <c r="Q3987" t="s">
        <v>8992</v>
      </c>
      <c r="R3987" t="b">
        <v>1</v>
      </c>
      <c r="S3987" s="2">
        <v>41827</v>
      </c>
    </row>
    <row r="3988" spans="11:19" x14ac:dyDescent="0.35">
      <c r="K3988" s="7" t="s">
        <v>10991</v>
      </c>
      <c r="L3988" t="s">
        <v>595</v>
      </c>
      <c r="M3988" t="s">
        <v>10</v>
      </c>
      <c r="N3988" t="s">
        <v>10991</v>
      </c>
      <c r="Q3988" t="s">
        <v>8992</v>
      </c>
      <c r="R3988" t="b">
        <v>1</v>
      </c>
      <c r="S3988" s="2">
        <v>41827</v>
      </c>
    </row>
    <row r="3989" spans="11:19" x14ac:dyDescent="0.35">
      <c r="K3989" s="7" t="s">
        <v>10993</v>
      </c>
      <c r="L3989" t="s">
        <v>600</v>
      </c>
      <c r="M3989" t="s">
        <v>10</v>
      </c>
      <c r="N3989" t="s">
        <v>10993</v>
      </c>
      <c r="Q3989" t="s">
        <v>8992</v>
      </c>
      <c r="R3989" t="b">
        <v>1</v>
      </c>
      <c r="S3989" s="2">
        <v>41827</v>
      </c>
    </row>
    <row r="3990" spans="11:19" x14ac:dyDescent="0.35">
      <c r="K3990" s="7" t="s">
        <v>10989</v>
      </c>
      <c r="L3990" t="s">
        <v>10990</v>
      </c>
      <c r="M3990" t="s">
        <v>10</v>
      </c>
      <c r="N3990" t="s">
        <v>10989</v>
      </c>
      <c r="Q3990" t="s">
        <v>8992</v>
      </c>
      <c r="R3990" t="b">
        <v>1</v>
      </c>
      <c r="S3990" s="2">
        <v>41827</v>
      </c>
    </row>
    <row r="3991" spans="11:19" x14ac:dyDescent="0.35">
      <c r="K3991" s="7" t="s">
        <v>10992</v>
      </c>
      <c r="L3991" t="s">
        <v>138</v>
      </c>
      <c r="M3991" t="s">
        <v>10</v>
      </c>
      <c r="N3991" t="s">
        <v>10992</v>
      </c>
      <c r="Q3991" t="s">
        <v>8992</v>
      </c>
      <c r="R3991" t="b">
        <v>1</v>
      </c>
      <c r="S3991" s="2">
        <v>41827</v>
      </c>
    </row>
    <row r="3992" spans="11:19" x14ac:dyDescent="0.35">
      <c r="K3992" s="7" t="s">
        <v>10988</v>
      </c>
      <c r="L3992" t="s">
        <v>593</v>
      </c>
      <c r="M3992" t="s">
        <v>10</v>
      </c>
      <c r="N3992" t="s">
        <v>10988</v>
      </c>
      <c r="Q3992" t="s">
        <v>8992</v>
      </c>
      <c r="R3992" t="b">
        <v>1</v>
      </c>
      <c r="S3992" s="2">
        <v>41827</v>
      </c>
    </row>
    <row r="3993" spans="11:19" x14ac:dyDescent="0.35">
      <c r="K3993" s="7" t="s">
        <v>10979</v>
      </c>
      <c r="L3993" t="s">
        <v>582</v>
      </c>
      <c r="M3993" t="s">
        <v>10</v>
      </c>
      <c r="N3993" t="s">
        <v>10979</v>
      </c>
      <c r="Q3993" t="s">
        <v>8992</v>
      </c>
      <c r="R3993" t="b">
        <v>1</v>
      </c>
      <c r="S3993" s="2">
        <v>41827</v>
      </c>
    </row>
    <row r="3994" spans="11:19" x14ac:dyDescent="0.35">
      <c r="K3994" s="7" t="s">
        <v>10994</v>
      </c>
      <c r="L3994" t="s">
        <v>604</v>
      </c>
      <c r="M3994" t="s">
        <v>10</v>
      </c>
      <c r="N3994" t="s">
        <v>10994</v>
      </c>
      <c r="Q3994" t="s">
        <v>8992</v>
      </c>
      <c r="R3994" t="b">
        <v>1</v>
      </c>
      <c r="S3994" s="2">
        <v>41827</v>
      </c>
    </row>
    <row r="3995" spans="11:19" x14ac:dyDescent="0.35">
      <c r="K3995" s="7" t="s">
        <v>10998</v>
      </c>
      <c r="L3995" t="s">
        <v>622</v>
      </c>
      <c r="M3995" t="s">
        <v>10</v>
      </c>
      <c r="N3995" t="s">
        <v>10998</v>
      </c>
      <c r="Q3995" t="s">
        <v>8992</v>
      </c>
      <c r="R3995" t="b">
        <v>1</v>
      </c>
      <c r="S3995" s="2">
        <v>41827</v>
      </c>
    </row>
    <row r="3996" spans="11:19" x14ac:dyDescent="0.35">
      <c r="K3996" s="7" t="s">
        <v>10997</v>
      </c>
      <c r="L3996" t="s">
        <v>612</v>
      </c>
      <c r="M3996" t="s">
        <v>10</v>
      </c>
      <c r="N3996" t="s">
        <v>10997</v>
      </c>
      <c r="Q3996" t="s">
        <v>8992</v>
      </c>
      <c r="R3996" t="b">
        <v>1</v>
      </c>
      <c r="S3996" s="2">
        <v>41827</v>
      </c>
    </row>
    <row r="3997" spans="11:19" x14ac:dyDescent="0.35">
      <c r="K3997" s="7" t="s">
        <v>10665</v>
      </c>
      <c r="L3997" t="s">
        <v>160</v>
      </c>
      <c r="M3997" t="s">
        <v>10</v>
      </c>
      <c r="N3997" t="s">
        <v>10665</v>
      </c>
      <c r="Q3997" t="s">
        <v>8992</v>
      </c>
      <c r="R3997" t="b">
        <v>1</v>
      </c>
      <c r="S3997" s="2">
        <v>41827</v>
      </c>
    </row>
    <row r="3998" spans="11:19" x14ac:dyDescent="0.35">
      <c r="K3998" s="7" t="s">
        <v>10767</v>
      </c>
      <c r="L3998" t="s">
        <v>10768</v>
      </c>
      <c r="M3998" t="s">
        <v>10</v>
      </c>
      <c r="N3998" t="s">
        <v>10767</v>
      </c>
      <c r="Q3998" t="s">
        <v>8992</v>
      </c>
      <c r="R3998" t="b">
        <v>1</v>
      </c>
      <c r="S3998" s="2">
        <v>41827</v>
      </c>
    </row>
    <row r="3999" spans="11:19" x14ac:dyDescent="0.35">
      <c r="K3999" s="7" t="s">
        <v>11001</v>
      </c>
      <c r="L3999" t="s">
        <v>630</v>
      </c>
      <c r="M3999" t="s">
        <v>10</v>
      </c>
      <c r="N3999" t="s">
        <v>11001</v>
      </c>
      <c r="Q3999" t="s">
        <v>8992</v>
      </c>
      <c r="R3999" t="b">
        <v>1</v>
      </c>
      <c r="S3999" s="2">
        <v>41827</v>
      </c>
    </row>
    <row r="4000" spans="11:19" x14ac:dyDescent="0.35">
      <c r="K4000" s="7" t="s">
        <v>10999</v>
      </c>
      <c r="L4000" t="s">
        <v>11000</v>
      </c>
      <c r="M4000" t="s">
        <v>10</v>
      </c>
      <c r="N4000" t="s">
        <v>10999</v>
      </c>
      <c r="Q4000" t="s">
        <v>8992</v>
      </c>
      <c r="R4000" t="b">
        <v>1</v>
      </c>
      <c r="S4000" s="2">
        <v>41827</v>
      </c>
    </row>
    <row r="4001" spans="11:21" x14ac:dyDescent="0.35">
      <c r="K4001" s="7" t="s">
        <v>11002</v>
      </c>
      <c r="L4001" t="s">
        <v>11003</v>
      </c>
      <c r="M4001" t="s">
        <v>10</v>
      </c>
      <c r="N4001" t="s">
        <v>11002</v>
      </c>
      <c r="Q4001" t="s">
        <v>8992</v>
      </c>
      <c r="R4001" t="b">
        <v>1</v>
      </c>
      <c r="S4001" s="2">
        <v>41827</v>
      </c>
    </row>
    <row r="4002" spans="11:21" x14ac:dyDescent="0.35">
      <c r="K4002" s="7" t="s">
        <v>11004</v>
      </c>
      <c r="L4002" t="s">
        <v>11005</v>
      </c>
      <c r="M4002" t="s">
        <v>10</v>
      </c>
      <c r="N4002" t="s">
        <v>11004</v>
      </c>
      <c r="Q4002" t="s">
        <v>8992</v>
      </c>
      <c r="R4002" t="b">
        <v>1</v>
      </c>
      <c r="S4002" s="2">
        <v>41827</v>
      </c>
    </row>
    <row r="4003" spans="11:21" x14ac:dyDescent="0.35">
      <c r="K4003" s="7" t="s">
        <v>11014</v>
      </c>
      <c r="L4003" t="s">
        <v>11015</v>
      </c>
      <c r="M4003" t="s">
        <v>10</v>
      </c>
      <c r="N4003" t="s">
        <v>11014</v>
      </c>
      <c r="Q4003" t="s">
        <v>8992</v>
      </c>
      <c r="R4003" t="b">
        <v>1</v>
      </c>
      <c r="S4003" s="2">
        <v>41827</v>
      </c>
    </row>
    <row r="4004" spans="11:21" x14ac:dyDescent="0.35">
      <c r="K4004" s="7" t="s">
        <v>11009</v>
      </c>
      <c r="L4004" t="s">
        <v>11010</v>
      </c>
      <c r="M4004" t="s">
        <v>10</v>
      </c>
      <c r="N4004" t="s">
        <v>11009</v>
      </c>
      <c r="Q4004" t="s">
        <v>8992</v>
      </c>
      <c r="R4004" t="b">
        <v>1</v>
      </c>
      <c r="S4004" s="2">
        <v>41827</v>
      </c>
    </row>
    <row r="4005" spans="11:21" x14ac:dyDescent="0.35">
      <c r="K4005" s="7" t="s">
        <v>11013</v>
      </c>
      <c r="L4005" t="s">
        <v>653</v>
      </c>
      <c r="M4005" t="s">
        <v>10</v>
      </c>
      <c r="N4005" t="s">
        <v>11013</v>
      </c>
      <c r="Q4005" t="s">
        <v>8992</v>
      </c>
      <c r="R4005" t="b">
        <v>1</v>
      </c>
      <c r="S4005" s="2">
        <v>41827</v>
      </c>
    </row>
    <row r="4006" spans="11:21" x14ac:dyDescent="0.35">
      <c r="K4006" s="7" t="s">
        <v>11011</v>
      </c>
      <c r="L4006" t="s">
        <v>646</v>
      </c>
      <c r="M4006" t="s">
        <v>10</v>
      </c>
      <c r="N4006" t="s">
        <v>11011</v>
      </c>
      <c r="Q4006" t="s">
        <v>8992</v>
      </c>
      <c r="R4006" t="b">
        <v>1</v>
      </c>
      <c r="S4006" s="2">
        <v>41827</v>
      </c>
    </row>
    <row r="4007" spans="11:21" x14ac:dyDescent="0.35">
      <c r="K4007" s="7" t="s">
        <v>11012</v>
      </c>
      <c r="L4007" t="s">
        <v>648</v>
      </c>
      <c r="M4007" t="s">
        <v>10</v>
      </c>
      <c r="N4007" t="s">
        <v>11012</v>
      </c>
      <c r="Q4007" t="s">
        <v>8992</v>
      </c>
      <c r="R4007" t="b">
        <v>1</v>
      </c>
      <c r="S4007" s="2">
        <v>41827</v>
      </c>
    </row>
    <row r="4008" spans="11:21" x14ac:dyDescent="0.35">
      <c r="K4008" s="7" t="s">
        <v>11016</v>
      </c>
      <c r="L4008" t="s">
        <v>11017</v>
      </c>
      <c r="M4008" t="s">
        <v>10</v>
      </c>
      <c r="N4008" t="s">
        <v>11016</v>
      </c>
      <c r="Q4008" t="s">
        <v>8992</v>
      </c>
      <c r="R4008" t="b">
        <v>1</v>
      </c>
      <c r="S4008" s="2">
        <v>41827</v>
      </c>
    </row>
    <row r="4009" spans="11:21" x14ac:dyDescent="0.35">
      <c r="K4009" s="7" t="s">
        <v>10751</v>
      </c>
      <c r="L4009" t="s">
        <v>10752</v>
      </c>
      <c r="M4009" t="s">
        <v>10</v>
      </c>
      <c r="N4009" t="s">
        <v>10751</v>
      </c>
      <c r="Q4009" t="s">
        <v>8992</v>
      </c>
      <c r="R4009" t="b">
        <v>1</v>
      </c>
      <c r="S4009" s="2">
        <v>41827</v>
      </c>
    </row>
    <row r="4010" spans="11:21" x14ac:dyDescent="0.35">
      <c r="K4010" s="7" t="s">
        <v>11022</v>
      </c>
      <c r="L4010" t="s">
        <v>725</v>
      </c>
      <c r="M4010" t="s">
        <v>10</v>
      </c>
      <c r="N4010" t="s">
        <v>11022</v>
      </c>
      <c r="Q4010" t="s">
        <v>8992</v>
      </c>
      <c r="R4010" t="b">
        <v>1</v>
      </c>
      <c r="S4010" s="2">
        <v>41827</v>
      </c>
    </row>
    <row r="4011" spans="11:21" x14ac:dyDescent="0.35">
      <c r="K4011" s="7" t="s">
        <v>11025</v>
      </c>
      <c r="L4011" t="s">
        <v>11026</v>
      </c>
      <c r="M4011" t="s">
        <v>10</v>
      </c>
      <c r="N4011" t="s">
        <v>11025</v>
      </c>
      <c r="Q4011" t="s">
        <v>8992</v>
      </c>
      <c r="R4011" t="b">
        <v>1</v>
      </c>
      <c r="S4011" s="2">
        <v>41827</v>
      </c>
    </row>
    <row r="4012" spans="11:21" x14ac:dyDescent="0.35">
      <c r="K4012" s="7" t="s">
        <v>11027</v>
      </c>
      <c r="L4012" t="s">
        <v>11028</v>
      </c>
      <c r="M4012" t="s">
        <v>10</v>
      </c>
      <c r="N4012" t="s">
        <v>11027</v>
      </c>
      <c r="Q4012" t="s">
        <v>8992</v>
      </c>
      <c r="R4012" t="b">
        <v>1</v>
      </c>
      <c r="S4012" s="2">
        <v>41827</v>
      </c>
    </row>
    <row r="4013" spans="11:21" x14ac:dyDescent="0.35">
      <c r="K4013" s="7" t="s">
        <v>10972</v>
      </c>
      <c r="L4013" t="s">
        <v>10973</v>
      </c>
      <c r="M4013" t="s">
        <v>10</v>
      </c>
      <c r="N4013" t="s">
        <v>10972</v>
      </c>
      <c r="Q4013" t="s">
        <v>8992</v>
      </c>
      <c r="R4013" t="b">
        <v>1</v>
      </c>
      <c r="S4013" s="2">
        <v>41827</v>
      </c>
    </row>
    <row r="4014" spans="11:21" x14ac:dyDescent="0.35">
      <c r="K4014" s="7" t="s">
        <v>11046</v>
      </c>
      <c r="L4014" t="s">
        <v>8722</v>
      </c>
      <c r="M4014" t="s">
        <v>10</v>
      </c>
      <c r="N4014" t="s">
        <v>11046</v>
      </c>
      <c r="Q4014" t="s">
        <v>8992</v>
      </c>
      <c r="R4014" t="b">
        <v>1</v>
      </c>
      <c r="S4014" s="2">
        <v>43661</v>
      </c>
      <c r="U4014" s="2">
        <v>44392</v>
      </c>
    </row>
    <row r="4015" spans="11:21" x14ac:dyDescent="0.35">
      <c r="K4015" s="7" t="s">
        <v>11047</v>
      </c>
      <c r="L4015" t="s">
        <v>8724</v>
      </c>
      <c r="M4015" t="s">
        <v>10</v>
      </c>
      <c r="N4015" t="s">
        <v>11047</v>
      </c>
      <c r="Q4015" t="s">
        <v>8992</v>
      </c>
      <c r="R4015" t="b">
        <v>1</v>
      </c>
      <c r="S4015" s="2">
        <v>43661</v>
      </c>
      <c r="U4015" s="2">
        <v>44392</v>
      </c>
    </row>
    <row r="4016" spans="11:21" x14ac:dyDescent="0.35">
      <c r="K4016" s="7" t="s">
        <v>11043</v>
      </c>
      <c r="L4016" t="s">
        <v>8716</v>
      </c>
      <c r="M4016" t="s">
        <v>10</v>
      </c>
      <c r="N4016" t="s">
        <v>11043</v>
      </c>
      <c r="Q4016" t="s">
        <v>8992</v>
      </c>
      <c r="R4016" t="b">
        <v>1</v>
      </c>
      <c r="S4016" s="2">
        <v>43661</v>
      </c>
    </row>
    <row r="4017" spans="11:22" x14ac:dyDescent="0.35">
      <c r="K4017" s="7" t="s">
        <v>11044</v>
      </c>
      <c r="L4017" t="s">
        <v>8718</v>
      </c>
      <c r="M4017" t="s">
        <v>10</v>
      </c>
      <c r="N4017" t="s">
        <v>11044</v>
      </c>
      <c r="Q4017" t="s">
        <v>8992</v>
      </c>
      <c r="R4017" t="b">
        <v>1</v>
      </c>
      <c r="S4017" s="2">
        <v>43661</v>
      </c>
    </row>
    <row r="4018" spans="11:22" x14ac:dyDescent="0.35">
      <c r="K4018" s="7" t="s">
        <v>11045</v>
      </c>
      <c r="L4018" t="s">
        <v>8720</v>
      </c>
      <c r="M4018" t="s">
        <v>10</v>
      </c>
      <c r="N4018" t="s">
        <v>11045</v>
      </c>
      <c r="Q4018" t="s">
        <v>8992</v>
      </c>
      <c r="R4018" t="b">
        <v>1</v>
      </c>
      <c r="S4018" s="2">
        <v>43661</v>
      </c>
    </row>
    <row r="4019" spans="11:22" x14ac:dyDescent="0.35">
      <c r="K4019" t="s">
        <v>11372</v>
      </c>
      <c r="M4019" t="s">
        <v>10</v>
      </c>
      <c r="S4019" s="2">
        <v>41827</v>
      </c>
      <c r="V4019" s="2">
        <v>43661</v>
      </c>
    </row>
    <row r="4020" spans="11:22" x14ac:dyDescent="0.35">
      <c r="K4020" s="6" t="s">
        <v>11029</v>
      </c>
      <c r="L4020" t="s">
        <v>1116</v>
      </c>
      <c r="M4020" t="s">
        <v>10</v>
      </c>
      <c r="N4020" t="s">
        <v>11029</v>
      </c>
      <c r="P4020" t="s">
        <v>8991</v>
      </c>
      <c r="Q4020" t="s">
        <v>42</v>
      </c>
      <c r="R4020" t="b">
        <v>1</v>
      </c>
      <c r="S4020" s="2">
        <v>41827</v>
      </c>
    </row>
    <row r="4021" spans="11:22" x14ac:dyDescent="0.35">
      <c r="K4021" s="7" t="s">
        <v>11072</v>
      </c>
      <c r="L4021" t="s">
        <v>8774</v>
      </c>
      <c r="M4021" t="s">
        <v>10</v>
      </c>
      <c r="N4021" t="s">
        <v>11072</v>
      </c>
      <c r="Q4021" t="s">
        <v>8992</v>
      </c>
      <c r="R4021" t="b">
        <v>1</v>
      </c>
      <c r="S4021" s="2">
        <v>41827</v>
      </c>
    </row>
    <row r="4022" spans="11:22" x14ac:dyDescent="0.35">
      <c r="K4022" s="7" t="s">
        <v>11102</v>
      </c>
      <c r="L4022" t="s">
        <v>8853</v>
      </c>
      <c r="M4022" t="s">
        <v>10</v>
      </c>
      <c r="N4022" t="s">
        <v>11102</v>
      </c>
      <c r="Q4022" t="s">
        <v>8992</v>
      </c>
      <c r="R4022" t="b">
        <v>1</v>
      </c>
      <c r="S4022" s="2">
        <v>41827</v>
      </c>
    </row>
    <row r="4023" spans="11:22" x14ac:dyDescent="0.35">
      <c r="K4023" s="7" t="s">
        <v>11289</v>
      </c>
      <c r="L4023" t="s">
        <v>8897</v>
      </c>
      <c r="M4023" t="s">
        <v>10</v>
      </c>
      <c r="N4023" t="s">
        <v>11289</v>
      </c>
      <c r="Q4023" t="s">
        <v>8992</v>
      </c>
      <c r="R4023" t="b">
        <v>1</v>
      </c>
      <c r="S4023" s="2">
        <v>41827</v>
      </c>
    </row>
    <row r="4024" spans="11:22" x14ac:dyDescent="0.35">
      <c r="K4024" t="s">
        <v>11373</v>
      </c>
      <c r="M4024" t="s">
        <v>10</v>
      </c>
      <c r="S4024" s="2">
        <v>43405</v>
      </c>
      <c r="U4024" s="2">
        <v>44392</v>
      </c>
    </row>
    <row r="4025" spans="11:22" x14ac:dyDescent="0.35">
      <c r="K4025" s="6" t="s">
        <v>11029</v>
      </c>
      <c r="L4025" t="s">
        <v>1116</v>
      </c>
      <c r="M4025" t="s">
        <v>10</v>
      </c>
      <c r="N4025" t="s">
        <v>11029</v>
      </c>
      <c r="P4025" t="s">
        <v>8991</v>
      </c>
      <c r="Q4025" t="s">
        <v>42</v>
      </c>
      <c r="R4025" t="b">
        <v>1</v>
      </c>
      <c r="S4025" s="2">
        <v>41827</v>
      </c>
    </row>
    <row r="4026" spans="11:22" x14ac:dyDescent="0.35">
      <c r="K4026" s="7" t="s">
        <v>11303</v>
      </c>
      <c r="L4026" t="s">
        <v>8941</v>
      </c>
      <c r="M4026" t="s">
        <v>10</v>
      </c>
      <c r="N4026" t="s">
        <v>11374</v>
      </c>
      <c r="P4026" t="s">
        <v>8991</v>
      </c>
      <c r="Q4026" t="s">
        <v>8992</v>
      </c>
      <c r="R4026" t="b">
        <v>1</v>
      </c>
      <c r="S4026" s="2">
        <v>42277</v>
      </c>
      <c r="V4026" s="2">
        <v>44757</v>
      </c>
    </row>
    <row r="4027" spans="11:22" x14ac:dyDescent="0.35">
      <c r="K4027" s="8" t="s">
        <v>11083</v>
      </c>
      <c r="L4027" t="s">
        <v>1171</v>
      </c>
      <c r="M4027" t="s">
        <v>10</v>
      </c>
      <c r="N4027" t="s">
        <v>11375</v>
      </c>
      <c r="Q4027" t="s">
        <v>8992</v>
      </c>
      <c r="R4027" t="b">
        <v>1</v>
      </c>
      <c r="S4027" s="2">
        <v>41827</v>
      </c>
    </row>
    <row r="4028" spans="11:22" x14ac:dyDescent="0.35">
      <c r="K4028" s="8" t="s">
        <v>11306</v>
      </c>
      <c r="L4028" t="s">
        <v>8947</v>
      </c>
      <c r="M4028" t="s">
        <v>10</v>
      </c>
      <c r="N4028" t="s">
        <v>11376</v>
      </c>
      <c r="P4028" t="s">
        <v>8991</v>
      </c>
      <c r="Q4028" t="s">
        <v>8992</v>
      </c>
      <c r="R4028" t="b">
        <v>1</v>
      </c>
      <c r="S4028" s="2">
        <v>42277</v>
      </c>
    </row>
    <row r="4029" spans="11:22" x14ac:dyDescent="0.35">
      <c r="K4029" s="9" t="s">
        <v>10688</v>
      </c>
      <c r="L4029" t="s">
        <v>188</v>
      </c>
      <c r="M4029" t="s">
        <v>10</v>
      </c>
      <c r="N4029" t="s">
        <v>10688</v>
      </c>
      <c r="Q4029" t="s">
        <v>8992</v>
      </c>
      <c r="R4029" t="b">
        <v>1</v>
      </c>
      <c r="S4029" s="2">
        <v>41827</v>
      </c>
    </row>
    <row r="4030" spans="11:22" x14ac:dyDescent="0.35">
      <c r="K4030" s="9" t="s">
        <v>10738</v>
      </c>
      <c r="L4030" t="s">
        <v>242</v>
      </c>
      <c r="M4030" t="s">
        <v>10</v>
      </c>
      <c r="N4030" t="s">
        <v>10738</v>
      </c>
      <c r="Q4030" t="s">
        <v>8992</v>
      </c>
      <c r="R4030" t="b">
        <v>1</v>
      </c>
      <c r="S4030" s="2">
        <v>41827</v>
      </c>
    </row>
    <row r="4031" spans="11:22" x14ac:dyDescent="0.35">
      <c r="K4031" s="9" t="s">
        <v>10749</v>
      </c>
      <c r="L4031" t="s">
        <v>265</v>
      </c>
      <c r="M4031" t="s">
        <v>10</v>
      </c>
      <c r="N4031" t="s">
        <v>10749</v>
      </c>
      <c r="Q4031" t="s">
        <v>8992</v>
      </c>
      <c r="R4031" t="b">
        <v>1</v>
      </c>
      <c r="S4031" s="2">
        <v>41827</v>
      </c>
    </row>
    <row r="4032" spans="11:22" x14ac:dyDescent="0.35">
      <c r="K4032" s="9" t="s">
        <v>10815</v>
      </c>
      <c r="L4032" t="s">
        <v>10816</v>
      </c>
      <c r="M4032" t="s">
        <v>10</v>
      </c>
      <c r="N4032" t="s">
        <v>10815</v>
      </c>
      <c r="Q4032" t="s">
        <v>8992</v>
      </c>
      <c r="R4032" t="b">
        <v>1</v>
      </c>
      <c r="S4032" s="2">
        <v>41827</v>
      </c>
    </row>
    <row r="4033" spans="11:19" x14ac:dyDescent="0.35">
      <c r="K4033" s="9" t="s">
        <v>10791</v>
      </c>
      <c r="L4033" t="s">
        <v>308</v>
      </c>
      <c r="M4033" t="s">
        <v>10</v>
      </c>
      <c r="N4033" t="s">
        <v>10791</v>
      </c>
      <c r="Q4033" t="s">
        <v>8992</v>
      </c>
      <c r="R4033" t="b">
        <v>1</v>
      </c>
      <c r="S4033" s="2">
        <v>41827</v>
      </c>
    </row>
    <row r="4034" spans="11:19" x14ac:dyDescent="0.35">
      <c r="K4034" s="9" t="s">
        <v>10754</v>
      </c>
      <c r="L4034" t="s">
        <v>278</v>
      </c>
      <c r="M4034" t="s">
        <v>10</v>
      </c>
      <c r="N4034" t="s">
        <v>10754</v>
      </c>
      <c r="Q4034" t="s">
        <v>8992</v>
      </c>
      <c r="R4034" t="b">
        <v>1</v>
      </c>
      <c r="S4034" s="2">
        <v>41827</v>
      </c>
    </row>
    <row r="4035" spans="11:19" x14ac:dyDescent="0.35">
      <c r="K4035" s="9" t="s">
        <v>10765</v>
      </c>
      <c r="L4035" t="s">
        <v>300</v>
      </c>
      <c r="M4035" t="s">
        <v>10</v>
      </c>
      <c r="N4035" t="s">
        <v>10765</v>
      </c>
      <c r="Q4035" t="s">
        <v>8992</v>
      </c>
      <c r="R4035" t="b">
        <v>1</v>
      </c>
      <c r="S4035" s="2">
        <v>41827</v>
      </c>
    </row>
    <row r="4036" spans="11:19" x14ac:dyDescent="0.35">
      <c r="K4036" s="9" t="s">
        <v>10826</v>
      </c>
      <c r="L4036" t="s">
        <v>347</v>
      </c>
      <c r="M4036" t="s">
        <v>10</v>
      </c>
      <c r="N4036" t="s">
        <v>10826</v>
      </c>
      <c r="Q4036" t="s">
        <v>8992</v>
      </c>
      <c r="R4036" t="b">
        <v>1</v>
      </c>
      <c r="S4036" s="2">
        <v>41827</v>
      </c>
    </row>
    <row r="4037" spans="11:19" x14ac:dyDescent="0.35">
      <c r="K4037" s="9" t="s">
        <v>10736</v>
      </c>
      <c r="L4037" t="s">
        <v>232</v>
      </c>
      <c r="M4037" t="s">
        <v>10</v>
      </c>
      <c r="N4037" t="s">
        <v>10736</v>
      </c>
      <c r="Q4037" t="s">
        <v>8992</v>
      </c>
      <c r="R4037" t="b">
        <v>1</v>
      </c>
      <c r="S4037" s="2">
        <v>41827</v>
      </c>
    </row>
    <row r="4038" spans="11:19" x14ac:dyDescent="0.35">
      <c r="K4038" s="9" t="s">
        <v>10868</v>
      </c>
      <c r="L4038" t="s">
        <v>389</v>
      </c>
      <c r="M4038" t="s">
        <v>10</v>
      </c>
      <c r="N4038" t="s">
        <v>10868</v>
      </c>
      <c r="Q4038" t="s">
        <v>8992</v>
      </c>
      <c r="R4038" t="b">
        <v>1</v>
      </c>
      <c r="S4038" s="2">
        <v>41827</v>
      </c>
    </row>
    <row r="4039" spans="11:19" x14ac:dyDescent="0.35">
      <c r="K4039" s="9" t="s">
        <v>10865</v>
      </c>
      <c r="L4039" t="s">
        <v>92</v>
      </c>
      <c r="M4039" t="s">
        <v>10</v>
      </c>
      <c r="N4039" t="s">
        <v>10865</v>
      </c>
      <c r="Q4039" t="s">
        <v>8992</v>
      </c>
      <c r="R4039" t="b">
        <v>1</v>
      </c>
      <c r="S4039" s="2">
        <v>41827</v>
      </c>
    </row>
    <row r="4040" spans="11:19" x14ac:dyDescent="0.35">
      <c r="K4040" s="9" t="s">
        <v>10866</v>
      </c>
      <c r="L4040" t="s">
        <v>10867</v>
      </c>
      <c r="M4040" t="s">
        <v>10</v>
      </c>
      <c r="N4040" t="s">
        <v>10866</v>
      </c>
      <c r="Q4040" t="s">
        <v>8992</v>
      </c>
      <c r="R4040" t="b">
        <v>1</v>
      </c>
      <c r="S4040" s="2">
        <v>41827</v>
      </c>
    </row>
    <row r="4041" spans="11:19" x14ac:dyDescent="0.35">
      <c r="K4041" s="9" t="s">
        <v>10897</v>
      </c>
      <c r="L4041" t="s">
        <v>407</v>
      </c>
      <c r="M4041" t="s">
        <v>10</v>
      </c>
      <c r="N4041" t="s">
        <v>10897</v>
      </c>
      <c r="Q4041" t="s">
        <v>8992</v>
      </c>
      <c r="R4041" t="b">
        <v>1</v>
      </c>
      <c r="S4041" s="2">
        <v>41827</v>
      </c>
    </row>
    <row r="4042" spans="11:19" x14ac:dyDescent="0.35">
      <c r="K4042" s="9" t="s">
        <v>10916</v>
      </c>
      <c r="L4042" t="s">
        <v>10917</v>
      </c>
      <c r="M4042" t="s">
        <v>10</v>
      </c>
      <c r="N4042" t="s">
        <v>10916</v>
      </c>
      <c r="Q4042" t="s">
        <v>8992</v>
      </c>
      <c r="R4042" t="b">
        <v>1</v>
      </c>
      <c r="S4042" s="2">
        <v>41827</v>
      </c>
    </row>
    <row r="4043" spans="11:19" x14ac:dyDescent="0.35">
      <c r="K4043" s="9" t="s">
        <v>10676</v>
      </c>
      <c r="L4043" t="s">
        <v>177</v>
      </c>
      <c r="M4043" t="s">
        <v>10</v>
      </c>
      <c r="N4043" t="s">
        <v>10676</v>
      </c>
      <c r="Q4043" t="s">
        <v>8992</v>
      </c>
      <c r="R4043" t="b">
        <v>1</v>
      </c>
      <c r="S4043" s="2">
        <v>41827</v>
      </c>
    </row>
    <row r="4044" spans="11:19" x14ac:dyDescent="0.35">
      <c r="K4044" s="9" t="s">
        <v>10940</v>
      </c>
      <c r="L4044" t="s">
        <v>491</v>
      </c>
      <c r="M4044" t="s">
        <v>10</v>
      </c>
      <c r="N4044" t="s">
        <v>10940</v>
      </c>
      <c r="Q4044" t="s">
        <v>8992</v>
      </c>
      <c r="R4044" t="b">
        <v>1</v>
      </c>
      <c r="S4044" s="2">
        <v>41827</v>
      </c>
    </row>
    <row r="4045" spans="11:19" x14ac:dyDescent="0.35">
      <c r="K4045" s="9" t="s">
        <v>10960</v>
      </c>
      <c r="L4045" t="s">
        <v>555</v>
      </c>
      <c r="M4045" t="s">
        <v>10</v>
      </c>
      <c r="N4045" t="s">
        <v>10960</v>
      </c>
      <c r="Q4045" t="s">
        <v>8992</v>
      </c>
      <c r="R4045" t="b">
        <v>1</v>
      </c>
      <c r="S4045" s="2">
        <v>41827</v>
      </c>
    </row>
    <row r="4046" spans="11:19" x14ac:dyDescent="0.35">
      <c r="K4046" s="9" t="s">
        <v>10963</v>
      </c>
      <c r="L4046" t="s">
        <v>10964</v>
      </c>
      <c r="M4046" t="s">
        <v>10</v>
      </c>
      <c r="N4046" t="s">
        <v>10963</v>
      </c>
      <c r="Q4046" t="s">
        <v>8992</v>
      </c>
      <c r="R4046" t="b">
        <v>1</v>
      </c>
      <c r="S4046" s="2">
        <v>41827</v>
      </c>
    </row>
    <row r="4047" spans="11:19" x14ac:dyDescent="0.35">
      <c r="K4047" s="9" t="s">
        <v>10758</v>
      </c>
      <c r="L4047" t="s">
        <v>292</v>
      </c>
      <c r="M4047" t="s">
        <v>10</v>
      </c>
      <c r="N4047" t="s">
        <v>10758</v>
      </c>
      <c r="Q4047" t="s">
        <v>8992</v>
      </c>
      <c r="R4047" t="b">
        <v>1</v>
      </c>
      <c r="S4047" s="2">
        <v>41827</v>
      </c>
    </row>
    <row r="4048" spans="11:19" x14ac:dyDescent="0.35">
      <c r="K4048" s="7" t="s">
        <v>11304</v>
      </c>
      <c r="L4048" t="s">
        <v>8943</v>
      </c>
      <c r="M4048" t="s">
        <v>10</v>
      </c>
      <c r="N4048" t="s">
        <v>11377</v>
      </c>
      <c r="P4048" t="s">
        <v>8991</v>
      </c>
      <c r="Q4048" t="s">
        <v>8992</v>
      </c>
      <c r="R4048" t="b">
        <v>1</v>
      </c>
      <c r="S4048" s="2">
        <v>42277</v>
      </c>
    </row>
    <row r="4049" spans="11:22" x14ac:dyDescent="0.35">
      <c r="K4049" s="8" t="s">
        <v>11120</v>
      </c>
      <c r="L4049" t="s">
        <v>8888</v>
      </c>
      <c r="M4049" t="s">
        <v>10</v>
      </c>
      <c r="N4049" t="s">
        <v>11120</v>
      </c>
      <c r="P4049" t="s">
        <v>8991</v>
      </c>
      <c r="Q4049" t="s">
        <v>8992</v>
      </c>
      <c r="R4049" t="b">
        <v>1</v>
      </c>
      <c r="S4049" s="2">
        <v>43405</v>
      </c>
    </row>
    <row r="4050" spans="11:22" x14ac:dyDescent="0.35">
      <c r="K4050" s="9" t="s">
        <v>10691</v>
      </c>
      <c r="L4050" t="s">
        <v>10692</v>
      </c>
      <c r="M4050" t="s">
        <v>10</v>
      </c>
      <c r="N4050" t="s">
        <v>10691</v>
      </c>
      <c r="Q4050" t="s">
        <v>8992</v>
      </c>
      <c r="R4050" t="b">
        <v>1</v>
      </c>
      <c r="S4050" s="2">
        <v>41827</v>
      </c>
    </row>
    <row r="4051" spans="11:22" x14ac:dyDescent="0.35">
      <c r="K4051" s="9" t="s">
        <v>10737</v>
      </c>
      <c r="L4051" t="s">
        <v>234</v>
      </c>
      <c r="M4051" t="s">
        <v>10</v>
      </c>
      <c r="N4051" t="s">
        <v>10737</v>
      </c>
      <c r="Q4051" t="s">
        <v>8992</v>
      </c>
      <c r="R4051" t="b">
        <v>1</v>
      </c>
      <c r="S4051" s="2">
        <v>41827</v>
      </c>
      <c r="V4051" s="2">
        <v>42931</v>
      </c>
    </row>
    <row r="4052" spans="11:22" x14ac:dyDescent="0.35">
      <c r="K4052" s="9" t="s">
        <v>10741</v>
      </c>
      <c r="L4052" t="s">
        <v>10742</v>
      </c>
      <c r="M4052" t="s">
        <v>10</v>
      </c>
      <c r="N4052" t="s">
        <v>10741</v>
      </c>
      <c r="Q4052" t="s">
        <v>8992</v>
      </c>
      <c r="R4052" t="b">
        <v>1</v>
      </c>
      <c r="S4052" s="2">
        <v>41827</v>
      </c>
    </row>
    <row r="4053" spans="11:22" x14ac:dyDescent="0.35">
      <c r="K4053" s="9" t="s">
        <v>10808</v>
      </c>
      <c r="L4053" t="s">
        <v>10809</v>
      </c>
      <c r="M4053" t="s">
        <v>10</v>
      </c>
      <c r="N4053" t="s">
        <v>10808</v>
      </c>
      <c r="Q4053" t="s">
        <v>8992</v>
      </c>
      <c r="R4053" t="b">
        <v>1</v>
      </c>
      <c r="S4053" s="2">
        <v>41827</v>
      </c>
    </row>
    <row r="4054" spans="11:22" x14ac:dyDescent="0.35">
      <c r="K4054" s="9" t="s">
        <v>10812</v>
      </c>
      <c r="L4054" t="s">
        <v>10813</v>
      </c>
      <c r="M4054" t="s">
        <v>10</v>
      </c>
      <c r="N4054" t="s">
        <v>10812</v>
      </c>
      <c r="Q4054" t="s">
        <v>8992</v>
      </c>
      <c r="R4054" t="b">
        <v>1</v>
      </c>
      <c r="S4054" s="2">
        <v>41827</v>
      </c>
    </row>
    <row r="4055" spans="11:22" x14ac:dyDescent="0.35">
      <c r="K4055" s="9" t="s">
        <v>10935</v>
      </c>
      <c r="L4055" t="s">
        <v>479</v>
      </c>
      <c r="M4055" t="s">
        <v>10</v>
      </c>
      <c r="N4055" t="s">
        <v>10935</v>
      </c>
      <c r="Q4055" t="s">
        <v>8992</v>
      </c>
      <c r="R4055" t="b">
        <v>1</v>
      </c>
      <c r="S4055" s="2">
        <v>41827</v>
      </c>
    </row>
    <row r="4056" spans="11:22" x14ac:dyDescent="0.35">
      <c r="K4056" s="9" t="s">
        <v>10946</v>
      </c>
      <c r="L4056" t="s">
        <v>528</v>
      </c>
      <c r="M4056" t="s">
        <v>10</v>
      </c>
      <c r="N4056" t="s">
        <v>10946</v>
      </c>
      <c r="Q4056" t="s">
        <v>8992</v>
      </c>
      <c r="R4056" t="b">
        <v>1</v>
      </c>
      <c r="S4056" s="2">
        <v>41827</v>
      </c>
    </row>
    <row r="4057" spans="11:22" x14ac:dyDescent="0.35">
      <c r="K4057" s="9" t="s">
        <v>10956</v>
      </c>
      <c r="L4057" t="s">
        <v>124</v>
      </c>
      <c r="M4057" t="s">
        <v>10</v>
      </c>
      <c r="N4057" t="s">
        <v>10956</v>
      </c>
      <c r="Q4057" t="s">
        <v>8992</v>
      </c>
      <c r="R4057" t="b">
        <v>1</v>
      </c>
      <c r="S4057" s="2">
        <v>41827</v>
      </c>
    </row>
    <row r="4058" spans="11:22" x14ac:dyDescent="0.35">
      <c r="K4058" s="9" t="s">
        <v>10767</v>
      </c>
      <c r="L4058" t="s">
        <v>10768</v>
      </c>
      <c r="M4058" t="s">
        <v>10</v>
      </c>
      <c r="N4058" t="s">
        <v>10767</v>
      </c>
      <c r="Q4058" t="s">
        <v>8992</v>
      </c>
      <c r="R4058" t="b">
        <v>1</v>
      </c>
      <c r="S4058" s="2">
        <v>41827</v>
      </c>
    </row>
    <row r="4059" spans="11:22" x14ac:dyDescent="0.35">
      <c r="K4059" s="8" t="s">
        <v>11121</v>
      </c>
      <c r="L4059" t="s">
        <v>9700</v>
      </c>
      <c r="M4059" t="s">
        <v>10</v>
      </c>
      <c r="N4059" t="s">
        <v>11121</v>
      </c>
      <c r="Q4059" t="s">
        <v>8992</v>
      </c>
      <c r="R4059" t="b">
        <v>1</v>
      </c>
      <c r="S4059" s="2">
        <v>43405</v>
      </c>
    </row>
    <row r="4060" spans="11:22" x14ac:dyDescent="0.35">
      <c r="K4060" s="9" t="s">
        <v>10707</v>
      </c>
      <c r="L4060" t="s">
        <v>50</v>
      </c>
      <c r="M4060" t="s">
        <v>10</v>
      </c>
      <c r="N4060" t="s">
        <v>10707</v>
      </c>
      <c r="Q4060" t="s">
        <v>42</v>
      </c>
      <c r="R4060" t="b">
        <v>1</v>
      </c>
      <c r="S4060" s="2">
        <v>41827</v>
      </c>
    </row>
    <row r="4061" spans="11:22" x14ac:dyDescent="0.35">
      <c r="K4061" s="9" t="s">
        <v>10719</v>
      </c>
      <c r="L4061" t="s">
        <v>54</v>
      </c>
      <c r="M4061" t="s">
        <v>10</v>
      </c>
      <c r="N4061" t="s">
        <v>10719</v>
      </c>
      <c r="Q4061" t="s">
        <v>42</v>
      </c>
      <c r="R4061" t="b">
        <v>1</v>
      </c>
      <c r="S4061" s="2">
        <v>41827</v>
      </c>
    </row>
    <row r="4062" spans="11:22" x14ac:dyDescent="0.35">
      <c r="K4062" s="9" t="s">
        <v>10729</v>
      </c>
      <c r="L4062" t="s">
        <v>62</v>
      </c>
      <c r="M4062" t="s">
        <v>10</v>
      </c>
      <c r="N4062" t="s">
        <v>10729</v>
      </c>
      <c r="Q4062" t="s">
        <v>42</v>
      </c>
      <c r="R4062" t="b">
        <v>1</v>
      </c>
      <c r="S4062" s="2">
        <v>41827</v>
      </c>
    </row>
    <row r="4063" spans="11:22" x14ac:dyDescent="0.35">
      <c r="K4063" s="9" t="s">
        <v>10802</v>
      </c>
      <c r="L4063" t="s">
        <v>10803</v>
      </c>
      <c r="M4063" t="s">
        <v>10</v>
      </c>
      <c r="N4063" t="s">
        <v>10802</v>
      </c>
      <c r="Q4063" t="s">
        <v>42</v>
      </c>
      <c r="R4063" t="b">
        <v>1</v>
      </c>
      <c r="S4063" s="2">
        <v>41827</v>
      </c>
    </row>
    <row r="4064" spans="11:22" x14ac:dyDescent="0.35">
      <c r="K4064" s="9" t="s">
        <v>10820</v>
      </c>
      <c r="L4064" t="s">
        <v>338</v>
      </c>
      <c r="M4064" t="s">
        <v>10</v>
      </c>
      <c r="N4064" t="s">
        <v>10820</v>
      </c>
      <c r="Q4064" t="s">
        <v>42</v>
      </c>
      <c r="R4064" t="b">
        <v>1</v>
      </c>
      <c r="S4064" s="2">
        <v>41827</v>
      </c>
    </row>
    <row r="4065" spans="11:22" x14ac:dyDescent="0.35">
      <c r="K4065" s="9" t="s">
        <v>10833</v>
      </c>
      <c r="L4065" t="s">
        <v>10834</v>
      </c>
      <c r="M4065" t="s">
        <v>10</v>
      </c>
      <c r="N4065" t="s">
        <v>10833</v>
      </c>
      <c r="Q4065" t="s">
        <v>42</v>
      </c>
      <c r="R4065" t="b">
        <v>1</v>
      </c>
      <c r="S4065" s="2">
        <v>41827</v>
      </c>
    </row>
    <row r="4066" spans="11:22" x14ac:dyDescent="0.35">
      <c r="K4066" s="9" t="s">
        <v>10948</v>
      </c>
      <c r="L4066" t="s">
        <v>10949</v>
      </c>
      <c r="M4066" t="s">
        <v>10</v>
      </c>
      <c r="N4066" t="s">
        <v>10948</v>
      </c>
      <c r="Q4066" t="s">
        <v>42</v>
      </c>
      <c r="R4066" t="b">
        <v>1</v>
      </c>
      <c r="S4066" s="2">
        <v>41827</v>
      </c>
    </row>
    <row r="4067" spans="11:22" x14ac:dyDescent="0.35">
      <c r="K4067" s="9" t="s">
        <v>10724</v>
      </c>
      <c r="L4067" t="s">
        <v>206</v>
      </c>
      <c r="M4067" t="s">
        <v>10</v>
      </c>
      <c r="N4067" t="s">
        <v>10724</v>
      </c>
      <c r="Q4067" t="s">
        <v>42</v>
      </c>
      <c r="R4067" t="b">
        <v>1</v>
      </c>
      <c r="S4067" s="2">
        <v>41827</v>
      </c>
    </row>
    <row r="4068" spans="11:22" x14ac:dyDescent="0.35">
      <c r="K4068" s="9" t="s">
        <v>11001</v>
      </c>
      <c r="L4068" t="s">
        <v>630</v>
      </c>
      <c r="M4068" t="s">
        <v>10</v>
      </c>
      <c r="N4068" t="s">
        <v>11001</v>
      </c>
      <c r="Q4068" t="s">
        <v>42</v>
      </c>
      <c r="R4068" t="b">
        <v>1</v>
      </c>
      <c r="S4068" s="2">
        <v>41827</v>
      </c>
    </row>
    <row r="4069" spans="11:22" x14ac:dyDescent="0.35">
      <c r="K4069" s="9" t="s">
        <v>10756</v>
      </c>
      <c r="L4069" t="s">
        <v>10757</v>
      </c>
      <c r="M4069" t="s">
        <v>10</v>
      </c>
      <c r="N4069" t="s">
        <v>11378</v>
      </c>
      <c r="Q4069" t="s">
        <v>42</v>
      </c>
      <c r="R4069" t="b">
        <v>1</v>
      </c>
      <c r="S4069" s="2">
        <v>41827</v>
      </c>
    </row>
    <row r="4070" spans="11:22" x14ac:dyDescent="0.35">
      <c r="K4070" s="9" t="s">
        <v>11020</v>
      </c>
      <c r="L4070" t="s">
        <v>665</v>
      </c>
      <c r="M4070" t="s">
        <v>10</v>
      </c>
      <c r="N4070" t="s">
        <v>11379</v>
      </c>
      <c r="Q4070" t="s">
        <v>42</v>
      </c>
      <c r="R4070" t="b">
        <v>1</v>
      </c>
      <c r="S4070" s="2">
        <v>41827</v>
      </c>
      <c r="V4070" s="2">
        <v>42931</v>
      </c>
    </row>
    <row r="4071" spans="11:22" x14ac:dyDescent="0.35">
      <c r="K4071" s="9" t="s">
        <v>11122</v>
      </c>
      <c r="L4071" t="s">
        <v>8890</v>
      </c>
      <c r="M4071" t="s">
        <v>10</v>
      </c>
      <c r="N4071" t="s">
        <v>11122</v>
      </c>
      <c r="Q4071" t="s">
        <v>42</v>
      </c>
      <c r="R4071" t="b">
        <v>1</v>
      </c>
      <c r="S4071" s="2">
        <v>43405</v>
      </c>
    </row>
    <row r="4072" spans="11:22" x14ac:dyDescent="0.35">
      <c r="K4072" t="s">
        <v>11380</v>
      </c>
      <c r="M4072" t="s">
        <v>10</v>
      </c>
      <c r="S4072" s="2">
        <v>44027</v>
      </c>
    </row>
    <row r="4073" spans="11:22" x14ac:dyDescent="0.35">
      <c r="K4073" s="6" t="s">
        <v>11029</v>
      </c>
      <c r="L4073" t="s">
        <v>1116</v>
      </c>
      <c r="M4073" t="s">
        <v>10</v>
      </c>
      <c r="N4073" t="s">
        <v>11029</v>
      </c>
      <c r="P4073" t="s">
        <v>8991</v>
      </c>
      <c r="Q4073" t="s">
        <v>42</v>
      </c>
      <c r="R4073" t="b">
        <v>0</v>
      </c>
      <c r="S4073" s="2">
        <v>44027</v>
      </c>
    </row>
    <row r="4074" spans="11:22" x14ac:dyDescent="0.35">
      <c r="K4074" s="7" t="s">
        <v>11123</v>
      </c>
      <c r="L4074" t="s">
        <v>8892</v>
      </c>
      <c r="M4074" t="s">
        <v>10</v>
      </c>
      <c r="N4074" t="s">
        <v>11123</v>
      </c>
      <c r="P4074" t="s">
        <v>9266</v>
      </c>
      <c r="Q4074" t="s">
        <v>8992</v>
      </c>
      <c r="R4074" t="b">
        <v>1</v>
      </c>
      <c r="S4074" s="2">
        <v>44027</v>
      </c>
    </row>
    <row r="4075" spans="11:22" x14ac:dyDescent="0.35">
      <c r="K4075" s="8" t="s">
        <v>11124</v>
      </c>
      <c r="L4075" t="s">
        <v>9704</v>
      </c>
      <c r="M4075" t="s">
        <v>10</v>
      </c>
      <c r="N4075" t="s">
        <v>11124</v>
      </c>
      <c r="Q4075" t="s">
        <v>8992</v>
      </c>
      <c r="R4075" t="b">
        <v>0</v>
      </c>
      <c r="S4075" s="2">
        <v>44027</v>
      </c>
    </row>
    <row r="4076" spans="11:22" x14ac:dyDescent="0.35">
      <c r="K4076" s="8" t="s">
        <v>11125</v>
      </c>
      <c r="L4076" t="s">
        <v>9706</v>
      </c>
      <c r="M4076" t="s">
        <v>10</v>
      </c>
      <c r="N4076" t="s">
        <v>11125</v>
      </c>
      <c r="Q4076" t="s">
        <v>8992</v>
      </c>
      <c r="R4076" t="b">
        <v>0</v>
      </c>
      <c r="S4076" s="2">
        <v>44027</v>
      </c>
    </row>
    <row r="4077" spans="11:22" x14ac:dyDescent="0.35">
      <c r="K4077" s="8" t="s">
        <v>11126</v>
      </c>
      <c r="L4077" t="s">
        <v>9708</v>
      </c>
      <c r="M4077" t="s">
        <v>10</v>
      </c>
      <c r="N4077" t="s">
        <v>11126</v>
      </c>
      <c r="Q4077" t="s">
        <v>8992</v>
      </c>
      <c r="R4077" t="b">
        <v>0</v>
      </c>
      <c r="S4077" s="2">
        <v>44027</v>
      </c>
    </row>
    <row r="4078" spans="11:22" x14ac:dyDescent="0.35">
      <c r="K4078" s="8" t="s">
        <v>11127</v>
      </c>
      <c r="L4078" t="s">
        <v>9710</v>
      </c>
      <c r="M4078" t="s">
        <v>10</v>
      </c>
      <c r="N4078" t="s">
        <v>11127</v>
      </c>
      <c r="Q4078" t="s">
        <v>8992</v>
      </c>
      <c r="R4078" t="b">
        <v>0</v>
      </c>
      <c r="S4078" s="2">
        <v>44027</v>
      </c>
    </row>
    <row r="4079" spans="11:22" x14ac:dyDescent="0.35">
      <c r="K4079" s="8" t="s">
        <v>11128</v>
      </c>
      <c r="L4079" t="s">
        <v>9712</v>
      </c>
      <c r="M4079" t="s">
        <v>10</v>
      </c>
      <c r="N4079" t="s">
        <v>11128</v>
      </c>
      <c r="Q4079" t="s">
        <v>8992</v>
      </c>
      <c r="R4079" t="b">
        <v>0</v>
      </c>
      <c r="S4079" s="2">
        <v>44027</v>
      </c>
    </row>
    <row r="4080" spans="11:22" x14ac:dyDescent="0.35">
      <c r="K4080" s="8" t="s">
        <v>11129</v>
      </c>
      <c r="L4080" t="s">
        <v>9714</v>
      </c>
      <c r="M4080" t="s">
        <v>10</v>
      </c>
      <c r="N4080" t="s">
        <v>11129</v>
      </c>
      <c r="Q4080" t="s">
        <v>8992</v>
      </c>
      <c r="R4080" t="b">
        <v>0</v>
      </c>
      <c r="S4080" s="2">
        <v>44027</v>
      </c>
    </row>
    <row r="4081" spans="11:19" x14ac:dyDescent="0.35">
      <c r="K4081" s="8" t="s">
        <v>11130</v>
      </c>
      <c r="L4081" t="s">
        <v>9716</v>
      </c>
      <c r="M4081" t="s">
        <v>10</v>
      </c>
      <c r="N4081" t="s">
        <v>11130</v>
      </c>
      <c r="Q4081" t="s">
        <v>8992</v>
      </c>
      <c r="R4081" t="b">
        <v>0</v>
      </c>
      <c r="S4081" s="2">
        <v>44027</v>
      </c>
    </row>
    <row r="4082" spans="11:19" x14ac:dyDescent="0.35">
      <c r="K4082" s="8" t="s">
        <v>11131</v>
      </c>
      <c r="L4082" t="s">
        <v>11132</v>
      </c>
      <c r="M4082" t="s">
        <v>10</v>
      </c>
      <c r="N4082" t="s">
        <v>11131</v>
      </c>
      <c r="Q4082" t="s">
        <v>8992</v>
      </c>
      <c r="R4082" t="b">
        <v>0</v>
      </c>
      <c r="S4082" s="2">
        <v>44027</v>
      </c>
    </row>
    <row r="4083" spans="11:19" x14ac:dyDescent="0.35">
      <c r="K4083" s="8" t="s">
        <v>11133</v>
      </c>
      <c r="L4083" t="s">
        <v>11134</v>
      </c>
      <c r="M4083" t="s">
        <v>10</v>
      </c>
      <c r="N4083" t="s">
        <v>11133</v>
      </c>
      <c r="Q4083" t="s">
        <v>8992</v>
      </c>
      <c r="R4083" t="b">
        <v>0</v>
      </c>
      <c r="S4083" s="2">
        <v>44027</v>
      </c>
    </row>
    <row r="4084" spans="11:19" x14ac:dyDescent="0.35">
      <c r="K4084" s="8" t="s">
        <v>11135</v>
      </c>
      <c r="L4084" t="s">
        <v>11136</v>
      </c>
      <c r="M4084" t="s">
        <v>10</v>
      </c>
      <c r="N4084" t="s">
        <v>11135</v>
      </c>
      <c r="Q4084" t="s">
        <v>8992</v>
      </c>
      <c r="R4084" t="b">
        <v>0</v>
      </c>
      <c r="S4084" s="2">
        <v>44027</v>
      </c>
    </row>
    <row r="4085" spans="11:19" x14ac:dyDescent="0.35">
      <c r="K4085" s="8" t="s">
        <v>11137</v>
      </c>
      <c r="L4085" t="s">
        <v>11138</v>
      </c>
      <c r="M4085" t="s">
        <v>10</v>
      </c>
      <c r="N4085" t="s">
        <v>11137</v>
      </c>
      <c r="Q4085" t="s">
        <v>8992</v>
      </c>
      <c r="R4085" t="b">
        <v>0</v>
      </c>
      <c r="S4085" s="2">
        <v>44027</v>
      </c>
    </row>
    <row r="4086" spans="11:19" x14ac:dyDescent="0.35">
      <c r="K4086" s="8" t="s">
        <v>11139</v>
      </c>
      <c r="L4086" t="s">
        <v>11140</v>
      </c>
      <c r="M4086" t="s">
        <v>10</v>
      </c>
      <c r="N4086" t="s">
        <v>11139</v>
      </c>
      <c r="Q4086" t="s">
        <v>8992</v>
      </c>
      <c r="R4086" t="b">
        <v>0</v>
      </c>
      <c r="S4086" s="2">
        <v>44027</v>
      </c>
    </row>
    <row r="4087" spans="11:19" x14ac:dyDescent="0.35">
      <c r="K4087" s="8" t="s">
        <v>11141</v>
      </c>
      <c r="L4087" t="s">
        <v>11142</v>
      </c>
      <c r="M4087" t="s">
        <v>10</v>
      </c>
      <c r="N4087" t="s">
        <v>11141</v>
      </c>
      <c r="Q4087" t="s">
        <v>8992</v>
      </c>
      <c r="R4087" t="b">
        <v>0</v>
      </c>
      <c r="S4087" s="2">
        <v>44027</v>
      </c>
    </row>
    <row r="4088" spans="11:19" x14ac:dyDescent="0.35">
      <c r="K4088" s="8" t="s">
        <v>11143</v>
      </c>
      <c r="L4088" t="s">
        <v>11144</v>
      </c>
      <c r="M4088" t="s">
        <v>10</v>
      </c>
      <c r="N4088" t="s">
        <v>11143</v>
      </c>
      <c r="Q4088" t="s">
        <v>8992</v>
      </c>
      <c r="R4088" t="b">
        <v>0</v>
      </c>
      <c r="S4088" s="2">
        <v>44027</v>
      </c>
    </row>
    <row r="4089" spans="11:19" x14ac:dyDescent="0.35">
      <c r="K4089" s="8" t="s">
        <v>11145</v>
      </c>
      <c r="L4089" t="s">
        <v>11146</v>
      </c>
      <c r="M4089" t="s">
        <v>10</v>
      </c>
      <c r="N4089" t="s">
        <v>11145</v>
      </c>
      <c r="Q4089" t="s">
        <v>8992</v>
      </c>
      <c r="R4089" t="b">
        <v>0</v>
      </c>
      <c r="S4089" s="2">
        <v>44027</v>
      </c>
    </row>
    <row r="4090" spans="11:19" x14ac:dyDescent="0.35">
      <c r="K4090" s="8" t="s">
        <v>11147</v>
      </c>
      <c r="L4090" t="s">
        <v>11148</v>
      </c>
      <c r="M4090" t="s">
        <v>10</v>
      </c>
      <c r="N4090" t="s">
        <v>11147</v>
      </c>
      <c r="Q4090" t="s">
        <v>8992</v>
      </c>
      <c r="R4090" t="b">
        <v>0</v>
      </c>
      <c r="S4090" s="2">
        <v>44027</v>
      </c>
    </row>
    <row r="4091" spans="11:19" x14ac:dyDescent="0.35">
      <c r="K4091" s="8" t="s">
        <v>11149</v>
      </c>
      <c r="L4091" t="s">
        <v>11150</v>
      </c>
      <c r="M4091" t="s">
        <v>10</v>
      </c>
      <c r="N4091" t="s">
        <v>11149</v>
      </c>
      <c r="Q4091" t="s">
        <v>8992</v>
      </c>
      <c r="R4091" t="b">
        <v>0</v>
      </c>
      <c r="S4091" s="2">
        <v>44027</v>
      </c>
    </row>
    <row r="4092" spans="11:19" x14ac:dyDescent="0.35">
      <c r="K4092" s="8" t="s">
        <v>11151</v>
      </c>
      <c r="L4092" t="s">
        <v>11152</v>
      </c>
      <c r="M4092" t="s">
        <v>10</v>
      </c>
      <c r="N4092" t="s">
        <v>11151</v>
      </c>
      <c r="P4092" t="s">
        <v>8991</v>
      </c>
      <c r="Q4092" t="s">
        <v>8992</v>
      </c>
      <c r="R4092" t="b">
        <v>0</v>
      </c>
      <c r="S4092" s="2">
        <v>44027</v>
      </c>
    </row>
    <row r="4093" spans="11:19" x14ac:dyDescent="0.35">
      <c r="K4093" s="9" t="s">
        <v>11153</v>
      </c>
      <c r="L4093" t="s">
        <v>11154</v>
      </c>
      <c r="M4093" t="s">
        <v>10</v>
      </c>
      <c r="N4093" t="s">
        <v>11153</v>
      </c>
      <c r="Q4093" t="s">
        <v>8992</v>
      </c>
      <c r="R4093" t="b">
        <v>0</v>
      </c>
      <c r="S4093" s="2">
        <v>44027</v>
      </c>
    </row>
    <row r="4094" spans="11:19" x14ac:dyDescent="0.35">
      <c r="K4094" s="9" t="s">
        <v>11155</v>
      </c>
      <c r="L4094" t="s">
        <v>11156</v>
      </c>
      <c r="M4094" t="s">
        <v>10</v>
      </c>
      <c r="N4094" t="s">
        <v>11155</v>
      </c>
      <c r="Q4094" t="s">
        <v>8992</v>
      </c>
      <c r="R4094" t="b">
        <v>0</v>
      </c>
      <c r="S4094" s="2">
        <v>44027</v>
      </c>
    </row>
    <row r="4095" spans="11:19" x14ac:dyDescent="0.35">
      <c r="K4095" s="9" t="s">
        <v>11157</v>
      </c>
      <c r="L4095" t="s">
        <v>11158</v>
      </c>
      <c r="M4095" t="s">
        <v>10</v>
      </c>
      <c r="N4095" t="s">
        <v>11157</v>
      </c>
      <c r="Q4095" t="s">
        <v>8992</v>
      </c>
      <c r="R4095" t="b">
        <v>0</v>
      </c>
      <c r="S4095" s="2">
        <v>44027</v>
      </c>
    </row>
    <row r="4096" spans="11:19" x14ac:dyDescent="0.35">
      <c r="K4096" s="8" t="s">
        <v>11159</v>
      </c>
      <c r="L4096" t="s">
        <v>11160</v>
      </c>
      <c r="M4096" t="s">
        <v>10</v>
      </c>
      <c r="N4096" t="s">
        <v>11159</v>
      </c>
      <c r="Q4096" t="s">
        <v>8992</v>
      </c>
      <c r="R4096" t="b">
        <v>0</v>
      </c>
      <c r="S4096" s="2">
        <v>44027</v>
      </c>
    </row>
    <row r="4097" spans="11:22" x14ac:dyDescent="0.35">
      <c r="K4097" s="8" t="s">
        <v>11161</v>
      </c>
      <c r="L4097" t="s">
        <v>11162</v>
      </c>
      <c r="M4097" t="s">
        <v>10</v>
      </c>
      <c r="N4097" t="s">
        <v>11161</v>
      </c>
      <c r="Q4097" t="s">
        <v>8992</v>
      </c>
      <c r="R4097" t="b">
        <v>0</v>
      </c>
      <c r="S4097" s="2">
        <v>44027</v>
      </c>
    </row>
    <row r="4098" spans="11:22" x14ac:dyDescent="0.35">
      <c r="K4098" s="7" t="s">
        <v>11163</v>
      </c>
      <c r="L4098" t="s">
        <v>11164</v>
      </c>
      <c r="M4098" t="s">
        <v>10</v>
      </c>
      <c r="N4098" t="s">
        <v>11381</v>
      </c>
      <c r="Q4098" t="s">
        <v>8992</v>
      </c>
      <c r="R4098" t="b">
        <v>1</v>
      </c>
      <c r="S4098" s="2">
        <v>44027</v>
      </c>
    </row>
    <row r="4099" spans="11:22" x14ac:dyDescent="0.35">
      <c r="K4099" s="7" t="s">
        <v>11165</v>
      </c>
      <c r="L4099" t="s">
        <v>11166</v>
      </c>
      <c r="M4099" t="s">
        <v>10</v>
      </c>
      <c r="N4099" t="s">
        <v>11382</v>
      </c>
      <c r="Q4099" t="s">
        <v>8992</v>
      </c>
      <c r="R4099" t="b">
        <v>1</v>
      </c>
      <c r="S4099" s="2">
        <v>44027</v>
      </c>
    </row>
    <row r="4100" spans="11:22" x14ac:dyDescent="0.35">
      <c r="K4100" s="7" t="s">
        <v>11167</v>
      </c>
      <c r="L4100" t="s">
        <v>11168</v>
      </c>
      <c r="M4100" t="s">
        <v>10</v>
      </c>
      <c r="N4100" t="s">
        <v>11167</v>
      </c>
      <c r="Q4100" t="s">
        <v>8992</v>
      </c>
      <c r="R4100" t="b">
        <v>1</v>
      </c>
      <c r="S4100" s="2">
        <v>44027</v>
      </c>
    </row>
    <row r="4101" spans="11:22" x14ac:dyDescent="0.35">
      <c r="K4101" s="7" t="s">
        <v>11169</v>
      </c>
      <c r="L4101" t="s">
        <v>11170</v>
      </c>
      <c r="M4101" t="s">
        <v>10</v>
      </c>
      <c r="N4101" t="s">
        <v>11169</v>
      </c>
      <c r="P4101" t="s">
        <v>9266</v>
      </c>
      <c r="Q4101" t="s">
        <v>8992</v>
      </c>
      <c r="R4101" t="b">
        <v>1</v>
      </c>
      <c r="S4101" s="2">
        <v>44027</v>
      </c>
    </row>
    <row r="4102" spans="11:22" x14ac:dyDescent="0.35">
      <c r="K4102" s="8" t="s">
        <v>11171</v>
      </c>
      <c r="L4102" t="s">
        <v>11172</v>
      </c>
      <c r="M4102" t="s">
        <v>10</v>
      </c>
      <c r="N4102" t="s">
        <v>11171</v>
      </c>
      <c r="Q4102" t="s">
        <v>8992</v>
      </c>
      <c r="R4102" t="b">
        <v>0</v>
      </c>
      <c r="S4102" s="2">
        <v>44027</v>
      </c>
    </row>
    <row r="4103" spans="11:22" x14ac:dyDescent="0.35">
      <c r="K4103" s="8" t="s">
        <v>11173</v>
      </c>
      <c r="L4103" t="s">
        <v>11174</v>
      </c>
      <c r="M4103" t="s">
        <v>10</v>
      </c>
      <c r="N4103" t="s">
        <v>11173</v>
      </c>
      <c r="P4103" t="s">
        <v>9266</v>
      </c>
      <c r="Q4103" t="s">
        <v>8992</v>
      </c>
      <c r="R4103" t="b">
        <v>0</v>
      </c>
      <c r="S4103" s="2">
        <v>44027</v>
      </c>
    </row>
    <row r="4104" spans="11:22" x14ac:dyDescent="0.35">
      <c r="K4104" s="9" t="s">
        <v>11175</v>
      </c>
      <c r="L4104" t="s">
        <v>11176</v>
      </c>
      <c r="M4104" t="s">
        <v>10</v>
      </c>
      <c r="N4104" t="s">
        <v>11175</v>
      </c>
      <c r="Q4104" t="s">
        <v>8992</v>
      </c>
      <c r="R4104" t="b">
        <v>0</v>
      </c>
      <c r="S4104" s="2">
        <v>44027</v>
      </c>
    </row>
    <row r="4105" spans="11:22" x14ac:dyDescent="0.35">
      <c r="K4105" s="9" t="s">
        <v>11177</v>
      </c>
      <c r="L4105" t="s">
        <v>11178</v>
      </c>
      <c r="M4105" t="s">
        <v>10</v>
      </c>
      <c r="N4105" t="s">
        <v>11177</v>
      </c>
      <c r="Q4105" t="s">
        <v>8992</v>
      </c>
      <c r="R4105" t="b">
        <v>0</v>
      </c>
      <c r="S4105" s="2">
        <v>44027</v>
      </c>
    </row>
    <row r="4106" spans="11:22" x14ac:dyDescent="0.35">
      <c r="K4106" s="9" t="s">
        <v>11179</v>
      </c>
      <c r="L4106" t="s">
        <v>11180</v>
      </c>
      <c r="M4106" t="s">
        <v>10</v>
      </c>
      <c r="N4106" t="s">
        <v>11179</v>
      </c>
      <c r="Q4106" t="s">
        <v>8992</v>
      </c>
      <c r="R4106" t="b">
        <v>0</v>
      </c>
      <c r="S4106" s="2">
        <v>44027</v>
      </c>
    </row>
    <row r="4107" spans="11:22" x14ac:dyDescent="0.35">
      <c r="K4107" s="9" t="s">
        <v>11181</v>
      </c>
      <c r="L4107" t="s">
        <v>11182</v>
      </c>
      <c r="M4107" t="s">
        <v>10</v>
      </c>
      <c r="N4107" t="s">
        <v>11181</v>
      </c>
      <c r="Q4107" t="s">
        <v>8992</v>
      </c>
      <c r="R4107" t="b">
        <v>0</v>
      </c>
      <c r="S4107" s="2">
        <v>44027</v>
      </c>
    </row>
    <row r="4108" spans="11:22" x14ac:dyDescent="0.35">
      <c r="K4108" s="9" t="s">
        <v>11183</v>
      </c>
      <c r="L4108" t="s">
        <v>11184</v>
      </c>
      <c r="M4108" t="s">
        <v>10</v>
      </c>
      <c r="N4108" t="s">
        <v>11183</v>
      </c>
      <c r="Q4108" t="s">
        <v>8992</v>
      </c>
      <c r="R4108" t="b">
        <v>0</v>
      </c>
      <c r="S4108" s="2">
        <v>44027</v>
      </c>
      <c r="V4108" s="2">
        <v>44392</v>
      </c>
    </row>
    <row r="4109" spans="11:22" x14ac:dyDescent="0.35">
      <c r="K4109" s="9" t="s">
        <v>11185</v>
      </c>
      <c r="L4109" t="s">
        <v>11186</v>
      </c>
      <c r="M4109" t="s">
        <v>10</v>
      </c>
      <c r="N4109" t="s">
        <v>11185</v>
      </c>
      <c r="Q4109" t="s">
        <v>8992</v>
      </c>
      <c r="R4109" t="b">
        <v>0</v>
      </c>
      <c r="S4109" s="2">
        <v>44027</v>
      </c>
    </row>
    <row r="4110" spans="11:22" x14ac:dyDescent="0.35">
      <c r="K4110" s="9" t="s">
        <v>11187</v>
      </c>
      <c r="L4110" t="s">
        <v>11188</v>
      </c>
      <c r="M4110" t="s">
        <v>10</v>
      </c>
      <c r="N4110" t="s">
        <v>11187</v>
      </c>
      <c r="Q4110" t="s">
        <v>8992</v>
      </c>
      <c r="R4110" t="b">
        <v>0</v>
      </c>
      <c r="S4110" s="2">
        <v>44027</v>
      </c>
    </row>
    <row r="4111" spans="11:22" x14ac:dyDescent="0.35">
      <c r="K4111" s="9" t="s">
        <v>11189</v>
      </c>
      <c r="L4111" t="s">
        <v>11190</v>
      </c>
      <c r="M4111" t="s">
        <v>10</v>
      </c>
      <c r="N4111" t="s">
        <v>11189</v>
      </c>
      <c r="Q4111" t="s">
        <v>8992</v>
      </c>
      <c r="R4111" t="b">
        <v>0</v>
      </c>
      <c r="S4111" s="2">
        <v>44027</v>
      </c>
    </row>
    <row r="4112" spans="11:22" x14ac:dyDescent="0.35">
      <c r="K4112" s="9" t="s">
        <v>11191</v>
      </c>
      <c r="L4112" t="s">
        <v>11192</v>
      </c>
      <c r="M4112" t="s">
        <v>10</v>
      </c>
      <c r="N4112" t="s">
        <v>11191</v>
      </c>
      <c r="Q4112" t="s">
        <v>8992</v>
      </c>
      <c r="R4112" t="b">
        <v>0</v>
      </c>
      <c r="S4112" s="2">
        <v>44027</v>
      </c>
    </row>
    <row r="4113" spans="11:19" x14ac:dyDescent="0.35">
      <c r="K4113" s="9" t="s">
        <v>11193</v>
      </c>
      <c r="L4113" t="s">
        <v>11194</v>
      </c>
      <c r="M4113" t="s">
        <v>10</v>
      </c>
      <c r="N4113" t="s">
        <v>11193</v>
      </c>
      <c r="Q4113" t="s">
        <v>8992</v>
      </c>
      <c r="R4113" t="b">
        <v>0</v>
      </c>
      <c r="S4113" s="2">
        <v>44027</v>
      </c>
    </row>
    <row r="4114" spans="11:19" x14ac:dyDescent="0.35">
      <c r="K4114" s="9" t="s">
        <v>11195</v>
      </c>
      <c r="L4114" t="s">
        <v>11196</v>
      </c>
      <c r="M4114" t="s">
        <v>10</v>
      </c>
      <c r="N4114" t="s">
        <v>11195</v>
      </c>
      <c r="Q4114" t="s">
        <v>8992</v>
      </c>
      <c r="R4114" t="b">
        <v>0</v>
      </c>
      <c r="S4114" s="2">
        <v>44027</v>
      </c>
    </row>
    <row r="4115" spans="11:19" x14ac:dyDescent="0.35">
      <c r="K4115" s="9" t="s">
        <v>11197</v>
      </c>
      <c r="L4115" t="s">
        <v>11198</v>
      </c>
      <c r="M4115" t="s">
        <v>10</v>
      </c>
      <c r="N4115" t="s">
        <v>11197</v>
      </c>
      <c r="Q4115" t="s">
        <v>8992</v>
      </c>
      <c r="R4115" t="b">
        <v>0</v>
      </c>
      <c r="S4115" s="2">
        <v>44027</v>
      </c>
    </row>
    <row r="4116" spans="11:19" x14ac:dyDescent="0.35">
      <c r="K4116" s="9" t="s">
        <v>11199</v>
      </c>
      <c r="L4116" t="s">
        <v>11200</v>
      </c>
      <c r="M4116" t="s">
        <v>10</v>
      </c>
      <c r="N4116" t="s">
        <v>11199</v>
      </c>
      <c r="Q4116" t="s">
        <v>8992</v>
      </c>
      <c r="R4116" t="b">
        <v>0</v>
      </c>
      <c r="S4116" s="2">
        <v>44027</v>
      </c>
    </row>
    <row r="4117" spans="11:19" x14ac:dyDescent="0.35">
      <c r="K4117" s="9" t="s">
        <v>11201</v>
      </c>
      <c r="L4117" t="s">
        <v>11202</v>
      </c>
      <c r="M4117" t="s">
        <v>10</v>
      </c>
      <c r="N4117" t="s">
        <v>11201</v>
      </c>
      <c r="Q4117" t="s">
        <v>8992</v>
      </c>
      <c r="R4117" t="b">
        <v>0</v>
      </c>
      <c r="S4117" s="2">
        <v>44027</v>
      </c>
    </row>
    <row r="4118" spans="11:19" x14ac:dyDescent="0.35">
      <c r="K4118" s="9" t="s">
        <v>11203</v>
      </c>
      <c r="L4118" t="s">
        <v>11204</v>
      </c>
      <c r="M4118" t="s">
        <v>10</v>
      </c>
      <c r="N4118" t="s">
        <v>11203</v>
      </c>
      <c r="Q4118" t="s">
        <v>8992</v>
      </c>
      <c r="R4118" t="b">
        <v>0</v>
      </c>
      <c r="S4118" s="2">
        <v>44027</v>
      </c>
    </row>
    <row r="4119" spans="11:19" x14ac:dyDescent="0.35">
      <c r="K4119" s="9" t="s">
        <v>11205</v>
      </c>
      <c r="L4119" t="s">
        <v>11206</v>
      </c>
      <c r="M4119" t="s">
        <v>10</v>
      </c>
      <c r="N4119" t="s">
        <v>11205</v>
      </c>
      <c r="Q4119" t="s">
        <v>8992</v>
      </c>
      <c r="R4119" t="b">
        <v>0</v>
      </c>
      <c r="S4119" s="2">
        <v>44027</v>
      </c>
    </row>
    <row r="4120" spans="11:19" x14ac:dyDescent="0.35">
      <c r="K4120" s="9" t="s">
        <v>11207</v>
      </c>
      <c r="L4120" t="s">
        <v>11208</v>
      </c>
      <c r="M4120" t="s">
        <v>10</v>
      </c>
      <c r="N4120" t="s">
        <v>11207</v>
      </c>
      <c r="Q4120" t="s">
        <v>8992</v>
      </c>
      <c r="R4120" t="b">
        <v>0</v>
      </c>
      <c r="S4120" s="2">
        <v>44027</v>
      </c>
    </row>
    <row r="4121" spans="11:19" x14ac:dyDescent="0.35">
      <c r="K4121" s="9" t="s">
        <v>11209</v>
      </c>
      <c r="L4121" t="s">
        <v>11210</v>
      </c>
      <c r="M4121" t="s">
        <v>10</v>
      </c>
      <c r="N4121" t="s">
        <v>11209</v>
      </c>
      <c r="Q4121" t="s">
        <v>8992</v>
      </c>
      <c r="R4121" t="b">
        <v>0</v>
      </c>
      <c r="S4121" s="2">
        <v>44027</v>
      </c>
    </row>
    <row r="4122" spans="11:19" x14ac:dyDescent="0.35">
      <c r="K4122" s="9" t="s">
        <v>11211</v>
      </c>
      <c r="L4122" t="s">
        <v>11212</v>
      </c>
      <c r="M4122" t="s">
        <v>10</v>
      </c>
      <c r="N4122" t="s">
        <v>11211</v>
      </c>
      <c r="Q4122" t="s">
        <v>8992</v>
      </c>
      <c r="R4122" t="b">
        <v>0</v>
      </c>
      <c r="S4122" s="2">
        <v>44027</v>
      </c>
    </row>
    <row r="4123" spans="11:19" x14ac:dyDescent="0.35">
      <c r="K4123" s="9" t="s">
        <v>11213</v>
      </c>
      <c r="L4123" t="s">
        <v>11214</v>
      </c>
      <c r="M4123" t="s">
        <v>10</v>
      </c>
      <c r="N4123" t="s">
        <v>11213</v>
      </c>
      <c r="Q4123" t="s">
        <v>8992</v>
      </c>
      <c r="R4123" t="b">
        <v>0</v>
      </c>
      <c r="S4123" s="2">
        <v>44027</v>
      </c>
    </row>
    <row r="4124" spans="11:19" x14ac:dyDescent="0.35">
      <c r="K4124" s="9" t="s">
        <v>11215</v>
      </c>
      <c r="L4124" t="s">
        <v>11216</v>
      </c>
      <c r="M4124" t="s">
        <v>10</v>
      </c>
      <c r="N4124" t="s">
        <v>11215</v>
      </c>
      <c r="Q4124" t="s">
        <v>8992</v>
      </c>
      <c r="R4124" t="b">
        <v>0</v>
      </c>
      <c r="S4124" s="2">
        <v>44027</v>
      </c>
    </row>
    <row r="4125" spans="11:19" x14ac:dyDescent="0.35">
      <c r="K4125" s="9" t="s">
        <v>11217</v>
      </c>
      <c r="L4125" t="s">
        <v>11218</v>
      </c>
      <c r="M4125" t="s">
        <v>10</v>
      </c>
      <c r="N4125" t="s">
        <v>11217</v>
      </c>
      <c r="Q4125" t="s">
        <v>8992</v>
      </c>
      <c r="R4125" t="b">
        <v>0</v>
      </c>
      <c r="S4125" s="2">
        <v>44027</v>
      </c>
    </row>
    <row r="4126" spans="11:19" x14ac:dyDescent="0.35">
      <c r="K4126" s="9" t="s">
        <v>11219</v>
      </c>
      <c r="L4126" t="s">
        <v>11220</v>
      </c>
      <c r="M4126" t="s">
        <v>10</v>
      </c>
      <c r="N4126" t="s">
        <v>11219</v>
      </c>
      <c r="Q4126" t="s">
        <v>8992</v>
      </c>
      <c r="R4126" t="b">
        <v>0</v>
      </c>
      <c r="S4126" s="2">
        <v>44027</v>
      </c>
    </row>
    <row r="4127" spans="11:19" x14ac:dyDescent="0.35">
      <c r="K4127" s="9" t="s">
        <v>11221</v>
      </c>
      <c r="L4127" t="s">
        <v>11222</v>
      </c>
      <c r="M4127" t="s">
        <v>10</v>
      </c>
      <c r="N4127" t="s">
        <v>11221</v>
      </c>
      <c r="Q4127" t="s">
        <v>8992</v>
      </c>
      <c r="R4127" t="b">
        <v>0</v>
      </c>
      <c r="S4127" s="2">
        <v>44027</v>
      </c>
    </row>
    <row r="4128" spans="11:19" x14ac:dyDescent="0.35">
      <c r="K4128" s="9" t="s">
        <v>11223</v>
      </c>
      <c r="L4128" t="s">
        <v>11224</v>
      </c>
      <c r="M4128" t="s">
        <v>10</v>
      </c>
      <c r="N4128" t="s">
        <v>11223</v>
      </c>
      <c r="Q4128" t="s">
        <v>8992</v>
      </c>
      <c r="R4128" t="b">
        <v>0</v>
      </c>
      <c r="S4128" s="2">
        <v>44027</v>
      </c>
    </row>
    <row r="4129" spans="11:19" x14ac:dyDescent="0.35">
      <c r="K4129" s="9" t="s">
        <v>11225</v>
      </c>
      <c r="L4129" t="s">
        <v>11226</v>
      </c>
      <c r="M4129" t="s">
        <v>10</v>
      </c>
      <c r="N4129" t="s">
        <v>11225</v>
      </c>
      <c r="Q4129" t="s">
        <v>8992</v>
      </c>
      <c r="R4129" t="b">
        <v>0</v>
      </c>
      <c r="S4129" s="2">
        <v>44027</v>
      </c>
    </row>
    <row r="4130" spans="11:19" x14ac:dyDescent="0.35">
      <c r="K4130" s="9" t="s">
        <v>11227</v>
      </c>
      <c r="L4130" t="s">
        <v>11228</v>
      </c>
      <c r="M4130" t="s">
        <v>10</v>
      </c>
      <c r="N4130" t="s">
        <v>11227</v>
      </c>
      <c r="Q4130" t="s">
        <v>8992</v>
      </c>
      <c r="R4130" t="b">
        <v>0</v>
      </c>
      <c r="S4130" s="2">
        <v>44027</v>
      </c>
    </row>
    <row r="4131" spans="11:19" x14ac:dyDescent="0.35">
      <c r="K4131" s="9" t="s">
        <v>11229</v>
      </c>
      <c r="L4131" t="s">
        <v>11230</v>
      </c>
      <c r="M4131" t="s">
        <v>10</v>
      </c>
      <c r="N4131" t="s">
        <v>11229</v>
      </c>
      <c r="Q4131" t="s">
        <v>8992</v>
      </c>
      <c r="R4131" t="b">
        <v>0</v>
      </c>
      <c r="S4131" s="2">
        <v>44027</v>
      </c>
    </row>
    <row r="4132" spans="11:19" x14ac:dyDescent="0.35">
      <c r="K4132" s="9" t="s">
        <v>11231</v>
      </c>
      <c r="L4132" t="s">
        <v>11232</v>
      </c>
      <c r="M4132" t="s">
        <v>10</v>
      </c>
      <c r="N4132" t="s">
        <v>11231</v>
      </c>
      <c r="Q4132" t="s">
        <v>8992</v>
      </c>
      <c r="R4132" t="b">
        <v>0</v>
      </c>
      <c r="S4132" s="2">
        <v>44027</v>
      </c>
    </row>
    <row r="4133" spans="11:19" x14ac:dyDescent="0.35">
      <c r="K4133" s="9" t="s">
        <v>11233</v>
      </c>
      <c r="L4133" t="s">
        <v>11234</v>
      </c>
      <c r="M4133" t="s">
        <v>10</v>
      </c>
      <c r="N4133" t="s">
        <v>11233</v>
      </c>
      <c r="Q4133" t="s">
        <v>8992</v>
      </c>
      <c r="R4133" t="b">
        <v>0</v>
      </c>
      <c r="S4133" s="2">
        <v>44027</v>
      </c>
    </row>
    <row r="4134" spans="11:19" x14ac:dyDescent="0.35">
      <c r="K4134" s="9" t="s">
        <v>11235</v>
      </c>
      <c r="L4134" t="s">
        <v>11236</v>
      </c>
      <c r="M4134" t="s">
        <v>10</v>
      </c>
      <c r="N4134" t="s">
        <v>11235</v>
      </c>
      <c r="Q4134" t="s">
        <v>8992</v>
      </c>
      <c r="R4134" t="b">
        <v>0</v>
      </c>
      <c r="S4134" s="2">
        <v>44027</v>
      </c>
    </row>
    <row r="4135" spans="11:19" x14ac:dyDescent="0.35">
      <c r="K4135" s="9" t="s">
        <v>11237</v>
      </c>
      <c r="L4135" t="s">
        <v>11238</v>
      </c>
      <c r="M4135" t="s">
        <v>10</v>
      </c>
      <c r="N4135" t="s">
        <v>11237</v>
      </c>
      <c r="Q4135" t="s">
        <v>8992</v>
      </c>
      <c r="R4135" t="b">
        <v>0</v>
      </c>
      <c r="S4135" s="2">
        <v>44027</v>
      </c>
    </row>
    <row r="4136" spans="11:19" x14ac:dyDescent="0.35">
      <c r="K4136" s="9" t="s">
        <v>11239</v>
      </c>
      <c r="L4136" t="s">
        <v>11240</v>
      </c>
      <c r="M4136" t="s">
        <v>10</v>
      </c>
      <c r="N4136" t="s">
        <v>11239</v>
      </c>
      <c r="Q4136" t="s">
        <v>8992</v>
      </c>
      <c r="R4136" t="b">
        <v>0</v>
      </c>
      <c r="S4136" s="2">
        <v>44027</v>
      </c>
    </row>
    <row r="4137" spans="11:19" x14ac:dyDescent="0.35">
      <c r="K4137" s="9" t="s">
        <v>11241</v>
      </c>
      <c r="L4137" t="s">
        <v>11242</v>
      </c>
      <c r="M4137" t="s">
        <v>10</v>
      </c>
      <c r="N4137" t="s">
        <v>11241</v>
      </c>
      <c r="Q4137" t="s">
        <v>8992</v>
      </c>
      <c r="R4137" t="b">
        <v>0</v>
      </c>
      <c r="S4137" s="2">
        <v>44027</v>
      </c>
    </row>
    <row r="4138" spans="11:19" x14ac:dyDescent="0.35">
      <c r="K4138" s="9" t="s">
        <v>11243</v>
      </c>
      <c r="L4138" t="s">
        <v>11244</v>
      </c>
      <c r="M4138" t="s">
        <v>10</v>
      </c>
      <c r="N4138" t="s">
        <v>11243</v>
      </c>
      <c r="Q4138" t="s">
        <v>8992</v>
      </c>
      <c r="R4138" t="b">
        <v>0</v>
      </c>
      <c r="S4138" s="2">
        <v>44027</v>
      </c>
    </row>
    <row r="4139" spans="11:19" x14ac:dyDescent="0.35">
      <c r="K4139" s="9" t="s">
        <v>11245</v>
      </c>
      <c r="L4139" t="s">
        <v>11246</v>
      </c>
      <c r="M4139" t="s">
        <v>10</v>
      </c>
      <c r="N4139" t="s">
        <v>11245</v>
      </c>
      <c r="Q4139" t="s">
        <v>8992</v>
      </c>
      <c r="R4139" t="b">
        <v>0</v>
      </c>
      <c r="S4139" s="2">
        <v>44027</v>
      </c>
    </row>
    <row r="4140" spans="11:19" x14ac:dyDescent="0.35">
      <c r="K4140" s="9" t="s">
        <v>11247</v>
      </c>
      <c r="L4140" t="s">
        <v>11248</v>
      </c>
      <c r="M4140" t="s">
        <v>10</v>
      </c>
      <c r="N4140" t="s">
        <v>11247</v>
      </c>
      <c r="Q4140" t="s">
        <v>8992</v>
      </c>
      <c r="R4140" t="b">
        <v>0</v>
      </c>
      <c r="S4140" s="2">
        <v>44027</v>
      </c>
    </row>
    <row r="4141" spans="11:19" x14ac:dyDescent="0.35">
      <c r="K4141" s="8" t="s">
        <v>11249</v>
      </c>
      <c r="L4141" t="s">
        <v>11250</v>
      </c>
      <c r="M4141" t="s">
        <v>10</v>
      </c>
      <c r="N4141" t="s">
        <v>11249</v>
      </c>
      <c r="P4141" t="s">
        <v>8991</v>
      </c>
      <c r="Q4141" t="s">
        <v>8992</v>
      </c>
      <c r="R4141" t="b">
        <v>0</v>
      </c>
      <c r="S4141" s="2">
        <v>44027</v>
      </c>
    </row>
    <row r="4142" spans="11:19" x14ac:dyDescent="0.35">
      <c r="K4142" s="9" t="s">
        <v>11251</v>
      </c>
      <c r="L4142" t="s">
        <v>11252</v>
      </c>
      <c r="M4142" t="s">
        <v>10</v>
      </c>
      <c r="N4142" t="s">
        <v>11251</v>
      </c>
      <c r="Q4142" t="s">
        <v>8992</v>
      </c>
      <c r="R4142" t="b">
        <v>0</v>
      </c>
      <c r="S4142" s="2">
        <v>44027</v>
      </c>
    </row>
    <row r="4143" spans="11:19" x14ac:dyDescent="0.35">
      <c r="K4143" s="9" t="s">
        <v>11253</v>
      </c>
      <c r="L4143" t="s">
        <v>11254</v>
      </c>
      <c r="M4143" t="s">
        <v>10</v>
      </c>
      <c r="N4143" t="s">
        <v>11253</v>
      </c>
      <c r="Q4143" t="s">
        <v>8992</v>
      </c>
      <c r="R4143" t="b">
        <v>0</v>
      </c>
      <c r="S4143" s="2">
        <v>44027</v>
      </c>
    </row>
    <row r="4144" spans="11:19" x14ac:dyDescent="0.35">
      <c r="K4144" s="9" t="s">
        <v>11255</v>
      </c>
      <c r="L4144" t="s">
        <v>11256</v>
      </c>
      <c r="M4144" t="s">
        <v>10</v>
      </c>
      <c r="N4144" t="s">
        <v>11255</v>
      </c>
      <c r="Q4144" t="s">
        <v>8992</v>
      </c>
      <c r="R4144" t="b">
        <v>0</v>
      </c>
      <c r="S4144" s="2">
        <v>44027</v>
      </c>
    </row>
    <row r="4145" spans="11:19" x14ac:dyDescent="0.35">
      <c r="K4145" s="9" t="s">
        <v>11257</v>
      </c>
      <c r="L4145" t="s">
        <v>11258</v>
      </c>
      <c r="M4145" t="s">
        <v>10</v>
      </c>
      <c r="N4145" t="s">
        <v>11257</v>
      </c>
      <c r="Q4145" t="s">
        <v>8992</v>
      </c>
      <c r="R4145" t="b">
        <v>0</v>
      </c>
      <c r="S4145" s="2">
        <v>44027</v>
      </c>
    </row>
    <row r="4146" spans="11:19" x14ac:dyDescent="0.35">
      <c r="K4146" s="9" t="s">
        <v>11259</v>
      </c>
      <c r="L4146" t="s">
        <v>11260</v>
      </c>
      <c r="M4146" t="s">
        <v>10</v>
      </c>
      <c r="N4146" t="s">
        <v>11259</v>
      </c>
      <c r="Q4146" t="s">
        <v>8992</v>
      </c>
      <c r="R4146" t="b">
        <v>0</v>
      </c>
      <c r="S4146" s="2">
        <v>44027</v>
      </c>
    </row>
    <row r="4147" spans="11:19" x14ac:dyDescent="0.35">
      <c r="K4147" s="9" t="s">
        <v>11261</v>
      </c>
      <c r="L4147" t="s">
        <v>11262</v>
      </c>
      <c r="M4147" t="s">
        <v>10</v>
      </c>
      <c r="N4147" t="s">
        <v>11261</v>
      </c>
      <c r="Q4147" t="s">
        <v>8992</v>
      </c>
      <c r="R4147" t="b">
        <v>0</v>
      </c>
      <c r="S4147" s="2">
        <v>44027</v>
      </c>
    </row>
    <row r="4148" spans="11:19" x14ac:dyDescent="0.35">
      <c r="K4148" s="9" t="s">
        <v>11263</v>
      </c>
      <c r="L4148" t="s">
        <v>11264</v>
      </c>
      <c r="M4148" t="s">
        <v>10</v>
      </c>
      <c r="N4148" t="s">
        <v>11263</v>
      </c>
      <c r="Q4148" t="s">
        <v>8992</v>
      </c>
      <c r="R4148" t="b">
        <v>0</v>
      </c>
      <c r="S4148" s="2">
        <v>44027</v>
      </c>
    </row>
    <row r="4149" spans="11:19" x14ac:dyDescent="0.35">
      <c r="K4149" s="9" t="s">
        <v>11265</v>
      </c>
      <c r="L4149" t="s">
        <v>11266</v>
      </c>
      <c r="M4149" t="s">
        <v>10</v>
      </c>
      <c r="N4149" t="s">
        <v>11265</v>
      </c>
      <c r="Q4149" t="s">
        <v>8992</v>
      </c>
      <c r="R4149" t="b">
        <v>0</v>
      </c>
      <c r="S4149" s="2">
        <v>44027</v>
      </c>
    </row>
    <row r="4150" spans="11:19" x14ac:dyDescent="0.35">
      <c r="K4150" s="9" t="s">
        <v>11267</v>
      </c>
      <c r="L4150" t="s">
        <v>11268</v>
      </c>
      <c r="M4150" t="s">
        <v>10</v>
      </c>
      <c r="N4150" t="s">
        <v>11267</v>
      </c>
      <c r="Q4150" t="s">
        <v>8992</v>
      </c>
      <c r="R4150" t="b">
        <v>0</v>
      </c>
      <c r="S4150" s="2">
        <v>44027</v>
      </c>
    </row>
    <row r="4151" spans="11:19" x14ac:dyDescent="0.35">
      <c r="K4151" s="9" t="s">
        <v>11269</v>
      </c>
      <c r="L4151" t="s">
        <v>11270</v>
      </c>
      <c r="M4151" t="s">
        <v>10</v>
      </c>
      <c r="N4151" t="s">
        <v>11269</v>
      </c>
      <c r="Q4151" t="s">
        <v>8992</v>
      </c>
      <c r="R4151" t="b">
        <v>0</v>
      </c>
      <c r="S4151" s="2">
        <v>44027</v>
      </c>
    </row>
    <row r="4152" spans="11:19" x14ac:dyDescent="0.35">
      <c r="K4152" s="9" t="s">
        <v>11271</v>
      </c>
      <c r="L4152" t="s">
        <v>11272</v>
      </c>
      <c r="M4152" t="s">
        <v>10</v>
      </c>
      <c r="N4152" t="s">
        <v>11271</v>
      </c>
      <c r="Q4152" t="s">
        <v>8992</v>
      </c>
      <c r="R4152" t="b">
        <v>0</v>
      </c>
      <c r="S4152" s="2">
        <v>44027</v>
      </c>
    </row>
    <row r="4153" spans="11:19" x14ac:dyDescent="0.35">
      <c r="K4153" s="9" t="s">
        <v>11273</v>
      </c>
      <c r="L4153" t="s">
        <v>11274</v>
      </c>
      <c r="M4153" t="s">
        <v>10</v>
      </c>
      <c r="N4153" t="s">
        <v>11273</v>
      </c>
      <c r="Q4153" t="s">
        <v>8992</v>
      </c>
      <c r="R4153" t="b">
        <v>0</v>
      </c>
      <c r="S4153" s="2">
        <v>44027</v>
      </c>
    </row>
    <row r="4154" spans="11:19" x14ac:dyDescent="0.35">
      <c r="K4154" s="9" t="s">
        <v>11275</v>
      </c>
      <c r="L4154" t="s">
        <v>11276</v>
      </c>
      <c r="M4154" t="s">
        <v>10</v>
      </c>
      <c r="N4154" t="s">
        <v>11275</v>
      </c>
      <c r="Q4154" t="s">
        <v>8992</v>
      </c>
      <c r="R4154" t="b">
        <v>0</v>
      </c>
      <c r="S4154" s="2">
        <v>44027</v>
      </c>
    </row>
    <row r="4155" spans="11:19" x14ac:dyDescent="0.35">
      <c r="K4155" s="9" t="s">
        <v>11277</v>
      </c>
      <c r="L4155" t="s">
        <v>11278</v>
      </c>
      <c r="M4155" t="s">
        <v>10</v>
      </c>
      <c r="N4155" t="s">
        <v>11277</v>
      </c>
      <c r="Q4155" t="s">
        <v>8992</v>
      </c>
      <c r="R4155" t="b">
        <v>0</v>
      </c>
      <c r="S4155" s="2">
        <v>44027</v>
      </c>
    </row>
    <row r="4156" spans="11:19" x14ac:dyDescent="0.35">
      <c r="K4156" s="9" t="s">
        <v>11279</v>
      </c>
      <c r="L4156" t="s">
        <v>11280</v>
      </c>
      <c r="M4156" t="s">
        <v>10</v>
      </c>
      <c r="N4156" t="s">
        <v>11279</v>
      </c>
      <c r="Q4156" t="s">
        <v>8992</v>
      </c>
      <c r="R4156" t="b">
        <v>0</v>
      </c>
      <c r="S4156" s="2">
        <v>44027</v>
      </c>
    </row>
    <row r="4157" spans="11:19" x14ac:dyDescent="0.35">
      <c r="K4157" s="9" t="s">
        <v>11281</v>
      </c>
      <c r="L4157" t="s">
        <v>11282</v>
      </c>
      <c r="M4157" t="s">
        <v>10</v>
      </c>
      <c r="N4157" t="s">
        <v>11281</v>
      </c>
      <c r="Q4157" t="s">
        <v>8992</v>
      </c>
      <c r="R4157" t="b">
        <v>0</v>
      </c>
      <c r="S4157" s="2">
        <v>44027</v>
      </c>
    </row>
    <row r="4158" spans="11:19" x14ac:dyDescent="0.35">
      <c r="K4158" s="9" t="s">
        <v>11283</v>
      </c>
      <c r="L4158" t="s">
        <v>11284</v>
      </c>
      <c r="M4158" t="s">
        <v>10</v>
      </c>
      <c r="N4158" t="s">
        <v>11283</v>
      </c>
      <c r="Q4158" t="s">
        <v>8992</v>
      </c>
      <c r="R4158" t="b">
        <v>0</v>
      </c>
      <c r="S4158" s="2">
        <v>44027</v>
      </c>
    </row>
    <row r="4159" spans="11:19" x14ac:dyDescent="0.35">
      <c r="K4159" s="7" t="s">
        <v>11285</v>
      </c>
      <c r="L4159" t="s">
        <v>11286</v>
      </c>
      <c r="M4159" t="s">
        <v>10</v>
      </c>
      <c r="N4159" t="s">
        <v>11285</v>
      </c>
      <c r="Q4159" t="s">
        <v>8992</v>
      </c>
      <c r="R4159" t="b">
        <v>1</v>
      </c>
      <c r="S4159" s="2">
        <v>44027</v>
      </c>
    </row>
    <row r="4160" spans="11:19" x14ac:dyDescent="0.35">
      <c r="K4160" s="7" t="s">
        <v>11287</v>
      </c>
      <c r="L4160" t="s">
        <v>11288</v>
      </c>
      <c r="M4160" t="s">
        <v>10</v>
      </c>
      <c r="N4160" t="s">
        <v>11287</v>
      </c>
      <c r="Q4160" t="s">
        <v>8992</v>
      </c>
      <c r="R4160" t="b">
        <v>1</v>
      </c>
      <c r="S4160" s="2">
        <v>44027</v>
      </c>
    </row>
    <row r="4161" spans="11:22" x14ac:dyDescent="0.35">
      <c r="K4161" t="s">
        <v>11383</v>
      </c>
      <c r="M4161" t="s">
        <v>10</v>
      </c>
      <c r="S4161" s="2">
        <v>44392</v>
      </c>
      <c r="V4161" s="2">
        <v>46203</v>
      </c>
    </row>
    <row r="4162" spans="11:22" x14ac:dyDescent="0.35">
      <c r="K4162" s="6" t="s">
        <v>11029</v>
      </c>
      <c r="L4162" t="s">
        <v>1116</v>
      </c>
      <c r="M4162" t="s">
        <v>10</v>
      </c>
      <c r="N4162" t="s">
        <v>11029</v>
      </c>
      <c r="P4162" t="s">
        <v>8991</v>
      </c>
      <c r="Q4162" t="s">
        <v>42</v>
      </c>
      <c r="R4162" t="b">
        <v>1</v>
      </c>
      <c r="S4162" s="2">
        <v>41827</v>
      </c>
    </row>
    <row r="4163" spans="11:22" x14ac:dyDescent="0.35">
      <c r="K4163" s="7" t="s">
        <v>11083</v>
      </c>
      <c r="L4163" t="s">
        <v>1171</v>
      </c>
      <c r="M4163" t="s">
        <v>10</v>
      </c>
      <c r="N4163" t="s">
        <v>11375</v>
      </c>
      <c r="Q4163" t="s">
        <v>8992</v>
      </c>
      <c r="R4163" t="b">
        <v>1</v>
      </c>
      <c r="S4163" s="2">
        <v>41827</v>
      </c>
    </row>
    <row r="4164" spans="11:22" x14ac:dyDescent="0.35">
      <c r="K4164" s="7" t="s">
        <v>11306</v>
      </c>
      <c r="L4164" t="s">
        <v>8947</v>
      </c>
      <c r="M4164" t="s">
        <v>10</v>
      </c>
      <c r="N4164" t="s">
        <v>11376</v>
      </c>
      <c r="P4164" t="s">
        <v>8991</v>
      </c>
      <c r="Q4164" t="s">
        <v>8992</v>
      </c>
      <c r="R4164" t="b">
        <v>1</v>
      </c>
      <c r="S4164" s="2">
        <v>42277</v>
      </c>
    </row>
    <row r="4165" spans="11:22" x14ac:dyDescent="0.35">
      <c r="K4165" s="8" t="s">
        <v>10688</v>
      </c>
      <c r="L4165" t="s">
        <v>188</v>
      </c>
      <c r="M4165" t="s">
        <v>10</v>
      </c>
      <c r="N4165" t="s">
        <v>10688</v>
      </c>
      <c r="Q4165" t="s">
        <v>8992</v>
      </c>
      <c r="R4165" t="b">
        <v>1</v>
      </c>
      <c r="S4165" s="2">
        <v>41827</v>
      </c>
    </row>
    <row r="4166" spans="11:22" x14ac:dyDescent="0.35">
      <c r="K4166" s="8" t="s">
        <v>10691</v>
      </c>
      <c r="L4166" t="s">
        <v>10692</v>
      </c>
      <c r="M4166" t="s">
        <v>10</v>
      </c>
      <c r="N4166" t="s">
        <v>10691</v>
      </c>
      <c r="Q4166" t="s">
        <v>8992</v>
      </c>
      <c r="R4166" t="b">
        <v>1</v>
      </c>
      <c r="S4166" s="2">
        <v>41827</v>
      </c>
    </row>
    <row r="4167" spans="11:22" x14ac:dyDescent="0.35">
      <c r="K4167" s="8" t="s">
        <v>10738</v>
      </c>
      <c r="L4167" t="s">
        <v>242</v>
      </c>
      <c r="M4167" t="s">
        <v>10</v>
      </c>
      <c r="N4167" t="s">
        <v>10738</v>
      </c>
      <c r="Q4167" t="s">
        <v>8992</v>
      </c>
      <c r="R4167" t="b">
        <v>1</v>
      </c>
      <c r="S4167" s="2">
        <v>41827</v>
      </c>
    </row>
    <row r="4168" spans="11:22" x14ac:dyDescent="0.35">
      <c r="K4168" s="8" t="s">
        <v>10749</v>
      </c>
      <c r="L4168" t="s">
        <v>265</v>
      </c>
      <c r="M4168" t="s">
        <v>10</v>
      </c>
      <c r="N4168" t="s">
        <v>10749</v>
      </c>
      <c r="Q4168" t="s">
        <v>8992</v>
      </c>
      <c r="R4168" t="b">
        <v>1</v>
      </c>
      <c r="S4168" s="2">
        <v>41827</v>
      </c>
    </row>
    <row r="4169" spans="11:22" x14ac:dyDescent="0.35">
      <c r="K4169" s="8" t="s">
        <v>10815</v>
      </c>
      <c r="L4169" t="s">
        <v>10816</v>
      </c>
      <c r="M4169" t="s">
        <v>10</v>
      </c>
      <c r="N4169" t="s">
        <v>10815</v>
      </c>
      <c r="Q4169" t="s">
        <v>8992</v>
      </c>
      <c r="R4169" t="b">
        <v>1</v>
      </c>
      <c r="S4169" s="2">
        <v>41827</v>
      </c>
    </row>
    <row r="4170" spans="11:22" x14ac:dyDescent="0.35">
      <c r="K4170" s="8" t="s">
        <v>10791</v>
      </c>
      <c r="L4170" t="s">
        <v>308</v>
      </c>
      <c r="M4170" t="s">
        <v>10</v>
      </c>
      <c r="N4170" t="s">
        <v>10791</v>
      </c>
      <c r="Q4170" t="s">
        <v>8992</v>
      </c>
      <c r="R4170" t="b">
        <v>1</v>
      </c>
      <c r="S4170" s="2">
        <v>41827</v>
      </c>
    </row>
    <row r="4171" spans="11:22" x14ac:dyDescent="0.35">
      <c r="K4171" s="8" t="s">
        <v>10754</v>
      </c>
      <c r="L4171" t="s">
        <v>278</v>
      </c>
      <c r="M4171" t="s">
        <v>10</v>
      </c>
      <c r="N4171" t="s">
        <v>10754</v>
      </c>
      <c r="Q4171" t="s">
        <v>8992</v>
      </c>
      <c r="R4171" t="b">
        <v>1</v>
      </c>
      <c r="S4171" s="2">
        <v>41827</v>
      </c>
    </row>
    <row r="4172" spans="11:22" x14ac:dyDescent="0.35">
      <c r="K4172" s="8" t="s">
        <v>10765</v>
      </c>
      <c r="L4172" t="s">
        <v>300</v>
      </c>
      <c r="M4172" t="s">
        <v>10</v>
      </c>
      <c r="N4172" t="s">
        <v>10765</v>
      </c>
      <c r="Q4172" t="s">
        <v>8992</v>
      </c>
      <c r="R4172" t="b">
        <v>1</v>
      </c>
      <c r="S4172" s="2">
        <v>41827</v>
      </c>
    </row>
    <row r="4173" spans="11:22" x14ac:dyDescent="0.35">
      <c r="K4173" s="8" t="s">
        <v>10826</v>
      </c>
      <c r="L4173" t="s">
        <v>347</v>
      </c>
      <c r="M4173" t="s">
        <v>10</v>
      </c>
      <c r="N4173" t="s">
        <v>10826</v>
      </c>
      <c r="Q4173" t="s">
        <v>8992</v>
      </c>
      <c r="R4173" t="b">
        <v>1</v>
      </c>
      <c r="S4173" s="2">
        <v>41827</v>
      </c>
    </row>
    <row r="4174" spans="11:22" x14ac:dyDescent="0.35">
      <c r="K4174" s="8" t="s">
        <v>10736</v>
      </c>
      <c r="L4174" t="s">
        <v>232</v>
      </c>
      <c r="M4174" t="s">
        <v>10</v>
      </c>
      <c r="N4174" t="s">
        <v>10736</v>
      </c>
      <c r="Q4174" t="s">
        <v>8992</v>
      </c>
      <c r="R4174" t="b">
        <v>1</v>
      </c>
      <c r="S4174" s="2">
        <v>41827</v>
      </c>
    </row>
    <row r="4175" spans="11:22" x14ac:dyDescent="0.35">
      <c r="K4175" s="8" t="s">
        <v>10868</v>
      </c>
      <c r="L4175" t="s">
        <v>389</v>
      </c>
      <c r="M4175" t="s">
        <v>10</v>
      </c>
      <c r="N4175" t="s">
        <v>10868</v>
      </c>
      <c r="Q4175" t="s">
        <v>8992</v>
      </c>
      <c r="R4175" t="b">
        <v>1</v>
      </c>
      <c r="S4175" s="2">
        <v>41827</v>
      </c>
    </row>
    <row r="4176" spans="11:22" x14ac:dyDescent="0.35">
      <c r="K4176" s="8" t="s">
        <v>10865</v>
      </c>
      <c r="L4176" t="s">
        <v>92</v>
      </c>
      <c r="M4176" t="s">
        <v>10</v>
      </c>
      <c r="N4176" t="s">
        <v>10865</v>
      </c>
      <c r="Q4176" t="s">
        <v>8992</v>
      </c>
      <c r="R4176" t="b">
        <v>1</v>
      </c>
      <c r="S4176" s="2">
        <v>41827</v>
      </c>
    </row>
    <row r="4177" spans="11:22" x14ac:dyDescent="0.35">
      <c r="K4177" s="8" t="s">
        <v>10866</v>
      </c>
      <c r="L4177" t="s">
        <v>10867</v>
      </c>
      <c r="M4177" t="s">
        <v>10</v>
      </c>
      <c r="N4177" t="s">
        <v>10866</v>
      </c>
      <c r="Q4177" t="s">
        <v>8992</v>
      </c>
      <c r="R4177" t="b">
        <v>1</v>
      </c>
      <c r="S4177" s="2">
        <v>41827</v>
      </c>
    </row>
    <row r="4178" spans="11:22" x14ac:dyDescent="0.35">
      <c r="K4178" s="8" t="s">
        <v>10897</v>
      </c>
      <c r="L4178" t="s">
        <v>407</v>
      </c>
      <c r="M4178" t="s">
        <v>10</v>
      </c>
      <c r="N4178" t="s">
        <v>10897</v>
      </c>
      <c r="Q4178" t="s">
        <v>8992</v>
      </c>
      <c r="R4178" t="b">
        <v>1</v>
      </c>
      <c r="S4178" s="2">
        <v>41827</v>
      </c>
    </row>
    <row r="4179" spans="11:22" x14ac:dyDescent="0.35">
      <c r="K4179" s="8" t="s">
        <v>10916</v>
      </c>
      <c r="L4179" t="s">
        <v>10917</v>
      </c>
      <c r="M4179" t="s">
        <v>10</v>
      </c>
      <c r="N4179" t="s">
        <v>10916</v>
      </c>
      <c r="Q4179" t="s">
        <v>8992</v>
      </c>
      <c r="R4179" t="b">
        <v>1</v>
      </c>
      <c r="S4179" s="2">
        <v>41827</v>
      </c>
    </row>
    <row r="4180" spans="11:22" x14ac:dyDescent="0.35">
      <c r="K4180" s="8" t="s">
        <v>10676</v>
      </c>
      <c r="L4180" t="s">
        <v>177</v>
      </c>
      <c r="M4180" t="s">
        <v>10</v>
      </c>
      <c r="N4180" t="s">
        <v>10676</v>
      </c>
      <c r="Q4180" t="s">
        <v>8992</v>
      </c>
      <c r="R4180" t="b">
        <v>1</v>
      </c>
      <c r="S4180" s="2">
        <v>41827</v>
      </c>
    </row>
    <row r="4181" spans="11:22" x14ac:dyDescent="0.35">
      <c r="K4181" s="8" t="s">
        <v>10940</v>
      </c>
      <c r="L4181" t="s">
        <v>491</v>
      </c>
      <c r="M4181" t="s">
        <v>10</v>
      </c>
      <c r="N4181" t="s">
        <v>10940</v>
      </c>
      <c r="Q4181" t="s">
        <v>8992</v>
      </c>
      <c r="R4181" t="b">
        <v>1</v>
      </c>
      <c r="S4181" s="2">
        <v>41827</v>
      </c>
    </row>
    <row r="4182" spans="11:22" x14ac:dyDescent="0.35">
      <c r="K4182" s="8" t="s">
        <v>10960</v>
      </c>
      <c r="L4182" t="s">
        <v>555</v>
      </c>
      <c r="M4182" t="s">
        <v>10</v>
      </c>
      <c r="N4182" t="s">
        <v>10960</v>
      </c>
      <c r="Q4182" t="s">
        <v>8992</v>
      </c>
      <c r="R4182" t="b">
        <v>1</v>
      </c>
      <c r="S4182" s="2">
        <v>41827</v>
      </c>
    </row>
    <row r="4183" spans="11:22" x14ac:dyDescent="0.35">
      <c r="K4183" s="8" t="s">
        <v>10963</v>
      </c>
      <c r="L4183" t="s">
        <v>10964</v>
      </c>
      <c r="M4183" t="s">
        <v>10</v>
      </c>
      <c r="N4183" t="s">
        <v>10963</v>
      </c>
      <c r="Q4183" t="s">
        <v>8992</v>
      </c>
      <c r="R4183" t="b">
        <v>1</v>
      </c>
      <c r="S4183" s="2">
        <v>41827</v>
      </c>
    </row>
    <row r="4184" spans="11:22" x14ac:dyDescent="0.35">
      <c r="K4184" s="8" t="s">
        <v>10758</v>
      </c>
      <c r="L4184" t="s">
        <v>292</v>
      </c>
      <c r="M4184" t="s">
        <v>10</v>
      </c>
      <c r="N4184" t="s">
        <v>10758</v>
      </c>
      <c r="Q4184" t="s">
        <v>8992</v>
      </c>
      <c r="R4184" t="b">
        <v>1</v>
      </c>
      <c r="S4184" s="2">
        <v>41827</v>
      </c>
    </row>
    <row r="4185" spans="11:22" x14ac:dyDescent="0.35">
      <c r="K4185" s="7" t="s">
        <v>11304</v>
      </c>
      <c r="L4185" t="s">
        <v>8943</v>
      </c>
      <c r="M4185" t="s">
        <v>10</v>
      </c>
      <c r="N4185" t="s">
        <v>11377</v>
      </c>
      <c r="P4185" t="s">
        <v>8991</v>
      </c>
      <c r="Q4185" t="s">
        <v>8992</v>
      </c>
      <c r="R4185" t="b">
        <v>1</v>
      </c>
      <c r="S4185" s="2">
        <v>42277</v>
      </c>
    </row>
    <row r="4186" spans="11:22" x14ac:dyDescent="0.35">
      <c r="K4186" s="8" t="s">
        <v>11120</v>
      </c>
      <c r="L4186" t="s">
        <v>8888</v>
      </c>
      <c r="M4186" t="s">
        <v>10</v>
      </c>
      <c r="N4186" t="s">
        <v>11120</v>
      </c>
      <c r="P4186" t="s">
        <v>8991</v>
      </c>
      <c r="Q4186" t="s">
        <v>8992</v>
      </c>
      <c r="R4186" t="b">
        <v>1</v>
      </c>
      <c r="S4186" s="2">
        <v>43405</v>
      </c>
    </row>
    <row r="4187" spans="11:22" x14ac:dyDescent="0.35">
      <c r="K4187" s="9" t="s">
        <v>10737</v>
      </c>
      <c r="L4187" t="s">
        <v>234</v>
      </c>
      <c r="M4187" t="s">
        <v>10</v>
      </c>
      <c r="N4187" t="s">
        <v>10737</v>
      </c>
      <c r="Q4187" t="s">
        <v>8992</v>
      </c>
      <c r="R4187" t="b">
        <v>1</v>
      </c>
      <c r="S4187" s="2">
        <v>41827</v>
      </c>
      <c r="V4187" s="2">
        <v>42931</v>
      </c>
    </row>
    <row r="4188" spans="11:22" x14ac:dyDescent="0.35">
      <c r="K4188" s="9" t="s">
        <v>10741</v>
      </c>
      <c r="L4188" t="s">
        <v>10742</v>
      </c>
      <c r="M4188" t="s">
        <v>10</v>
      </c>
      <c r="N4188" t="s">
        <v>10741</v>
      </c>
      <c r="Q4188" t="s">
        <v>8992</v>
      </c>
      <c r="R4188" t="b">
        <v>1</v>
      </c>
      <c r="S4188" s="2">
        <v>41827</v>
      </c>
    </row>
    <row r="4189" spans="11:22" x14ac:dyDescent="0.35">
      <c r="K4189" s="9" t="s">
        <v>10808</v>
      </c>
      <c r="L4189" t="s">
        <v>10809</v>
      </c>
      <c r="M4189" t="s">
        <v>10</v>
      </c>
      <c r="N4189" t="s">
        <v>10808</v>
      </c>
      <c r="Q4189" t="s">
        <v>8992</v>
      </c>
      <c r="R4189" t="b">
        <v>1</v>
      </c>
      <c r="S4189" s="2">
        <v>41827</v>
      </c>
    </row>
    <row r="4190" spans="11:22" x14ac:dyDescent="0.35">
      <c r="K4190" s="9" t="s">
        <v>10812</v>
      </c>
      <c r="L4190" t="s">
        <v>10813</v>
      </c>
      <c r="M4190" t="s">
        <v>10</v>
      </c>
      <c r="N4190" t="s">
        <v>10812</v>
      </c>
      <c r="Q4190" t="s">
        <v>8992</v>
      </c>
      <c r="R4190" t="b">
        <v>1</v>
      </c>
      <c r="S4190" s="2">
        <v>41827</v>
      </c>
    </row>
    <row r="4191" spans="11:22" x14ac:dyDescent="0.35">
      <c r="K4191" s="9" t="s">
        <v>10935</v>
      </c>
      <c r="L4191" t="s">
        <v>479</v>
      </c>
      <c r="M4191" t="s">
        <v>10</v>
      </c>
      <c r="N4191" t="s">
        <v>10935</v>
      </c>
      <c r="Q4191" t="s">
        <v>8992</v>
      </c>
      <c r="R4191" t="b">
        <v>1</v>
      </c>
      <c r="S4191" s="2">
        <v>41827</v>
      </c>
    </row>
    <row r="4192" spans="11:22" x14ac:dyDescent="0.35">
      <c r="K4192" s="9" t="s">
        <v>10946</v>
      </c>
      <c r="L4192" t="s">
        <v>528</v>
      </c>
      <c r="M4192" t="s">
        <v>10</v>
      </c>
      <c r="N4192" t="s">
        <v>10946</v>
      </c>
      <c r="Q4192" t="s">
        <v>8992</v>
      </c>
      <c r="R4192" t="b">
        <v>1</v>
      </c>
      <c r="S4192" s="2">
        <v>41827</v>
      </c>
    </row>
    <row r="4193" spans="11:22" x14ac:dyDescent="0.35">
      <c r="K4193" s="9" t="s">
        <v>10956</v>
      </c>
      <c r="L4193" t="s">
        <v>124</v>
      </c>
      <c r="M4193" t="s">
        <v>10</v>
      </c>
      <c r="N4193" t="s">
        <v>10956</v>
      </c>
      <c r="Q4193" t="s">
        <v>8992</v>
      </c>
      <c r="R4193" t="b">
        <v>1</v>
      </c>
      <c r="S4193" s="2">
        <v>41827</v>
      </c>
    </row>
    <row r="4194" spans="11:22" x14ac:dyDescent="0.35">
      <c r="K4194" s="8" t="s">
        <v>11121</v>
      </c>
      <c r="L4194" t="s">
        <v>9700</v>
      </c>
      <c r="M4194" t="s">
        <v>10</v>
      </c>
      <c r="N4194" t="s">
        <v>11121</v>
      </c>
      <c r="Q4194" t="s">
        <v>8992</v>
      </c>
      <c r="R4194" t="b">
        <v>1</v>
      </c>
      <c r="S4194" s="2">
        <v>43405</v>
      </c>
    </row>
    <row r="4195" spans="11:22" x14ac:dyDescent="0.35">
      <c r="K4195" s="9" t="s">
        <v>10707</v>
      </c>
      <c r="L4195" t="s">
        <v>50</v>
      </c>
      <c r="M4195" t="s">
        <v>10</v>
      </c>
      <c r="N4195" t="s">
        <v>10707</v>
      </c>
      <c r="Q4195" t="s">
        <v>42</v>
      </c>
      <c r="R4195" t="b">
        <v>1</v>
      </c>
      <c r="S4195" s="2">
        <v>41827</v>
      </c>
    </row>
    <row r="4196" spans="11:22" x14ac:dyDescent="0.35">
      <c r="K4196" s="9" t="s">
        <v>10719</v>
      </c>
      <c r="L4196" t="s">
        <v>54</v>
      </c>
      <c r="M4196" t="s">
        <v>10</v>
      </c>
      <c r="N4196" t="s">
        <v>10719</v>
      </c>
      <c r="Q4196" t="s">
        <v>42</v>
      </c>
      <c r="R4196" t="b">
        <v>1</v>
      </c>
      <c r="S4196" s="2">
        <v>41827</v>
      </c>
    </row>
    <row r="4197" spans="11:22" x14ac:dyDescent="0.35">
      <c r="K4197" s="9" t="s">
        <v>10729</v>
      </c>
      <c r="L4197" t="s">
        <v>62</v>
      </c>
      <c r="M4197" t="s">
        <v>10</v>
      </c>
      <c r="N4197" t="s">
        <v>10729</v>
      </c>
      <c r="Q4197" t="s">
        <v>42</v>
      </c>
      <c r="R4197" t="b">
        <v>1</v>
      </c>
      <c r="S4197" s="2">
        <v>41827</v>
      </c>
    </row>
    <row r="4198" spans="11:22" x14ac:dyDescent="0.35">
      <c r="K4198" s="9" t="s">
        <v>10802</v>
      </c>
      <c r="L4198" t="s">
        <v>10803</v>
      </c>
      <c r="M4198" t="s">
        <v>10</v>
      </c>
      <c r="N4198" t="s">
        <v>10802</v>
      </c>
      <c r="Q4198" t="s">
        <v>42</v>
      </c>
      <c r="R4198" t="b">
        <v>1</v>
      </c>
      <c r="S4198" s="2">
        <v>41827</v>
      </c>
    </row>
    <row r="4199" spans="11:22" x14ac:dyDescent="0.35">
      <c r="K4199" s="9" t="s">
        <v>10820</v>
      </c>
      <c r="L4199" t="s">
        <v>338</v>
      </c>
      <c r="M4199" t="s">
        <v>10</v>
      </c>
      <c r="N4199" t="s">
        <v>10820</v>
      </c>
      <c r="Q4199" t="s">
        <v>42</v>
      </c>
      <c r="R4199" t="b">
        <v>1</v>
      </c>
      <c r="S4199" s="2">
        <v>41827</v>
      </c>
    </row>
    <row r="4200" spans="11:22" x14ac:dyDescent="0.35">
      <c r="K4200" s="9" t="s">
        <v>10833</v>
      </c>
      <c r="L4200" t="s">
        <v>10834</v>
      </c>
      <c r="M4200" t="s">
        <v>10</v>
      </c>
      <c r="N4200" t="s">
        <v>10833</v>
      </c>
      <c r="Q4200" t="s">
        <v>42</v>
      </c>
      <c r="R4200" t="b">
        <v>1</v>
      </c>
      <c r="S4200" s="2">
        <v>41827</v>
      </c>
    </row>
    <row r="4201" spans="11:22" x14ac:dyDescent="0.35">
      <c r="K4201" s="9" t="s">
        <v>10948</v>
      </c>
      <c r="L4201" t="s">
        <v>10949</v>
      </c>
      <c r="M4201" t="s">
        <v>10</v>
      </c>
      <c r="N4201" t="s">
        <v>10948</v>
      </c>
      <c r="Q4201" t="s">
        <v>42</v>
      </c>
      <c r="R4201" t="b">
        <v>1</v>
      </c>
      <c r="S4201" s="2">
        <v>41827</v>
      </c>
    </row>
    <row r="4202" spans="11:22" x14ac:dyDescent="0.35">
      <c r="K4202" s="9" t="s">
        <v>10724</v>
      </c>
      <c r="L4202" t="s">
        <v>206</v>
      </c>
      <c r="M4202" t="s">
        <v>10</v>
      </c>
      <c r="N4202" t="s">
        <v>10724</v>
      </c>
      <c r="Q4202" t="s">
        <v>42</v>
      </c>
      <c r="R4202" t="b">
        <v>1</v>
      </c>
      <c r="S4202" s="2">
        <v>41827</v>
      </c>
    </row>
    <row r="4203" spans="11:22" x14ac:dyDescent="0.35">
      <c r="K4203" s="9" t="s">
        <v>11001</v>
      </c>
      <c r="L4203" t="s">
        <v>630</v>
      </c>
      <c r="M4203" t="s">
        <v>10</v>
      </c>
      <c r="N4203" t="s">
        <v>11001</v>
      </c>
      <c r="Q4203" t="s">
        <v>42</v>
      </c>
      <c r="R4203" t="b">
        <v>1</v>
      </c>
      <c r="S4203" s="2">
        <v>41827</v>
      </c>
    </row>
    <row r="4204" spans="11:22" x14ac:dyDescent="0.35">
      <c r="K4204" s="9" t="s">
        <v>10756</v>
      </c>
      <c r="L4204" t="s">
        <v>10757</v>
      </c>
      <c r="M4204" t="s">
        <v>10</v>
      </c>
      <c r="N4204" t="s">
        <v>11378</v>
      </c>
      <c r="Q4204" t="s">
        <v>42</v>
      </c>
      <c r="R4204" t="b">
        <v>1</v>
      </c>
      <c r="S4204" s="2">
        <v>41827</v>
      </c>
    </row>
    <row r="4205" spans="11:22" x14ac:dyDescent="0.35">
      <c r="K4205" s="9" t="s">
        <v>10767</v>
      </c>
      <c r="L4205" t="s">
        <v>10768</v>
      </c>
      <c r="M4205" t="s">
        <v>10</v>
      </c>
      <c r="N4205" t="s">
        <v>10767</v>
      </c>
      <c r="Q4205" t="s">
        <v>42</v>
      </c>
      <c r="R4205" t="b">
        <v>1</v>
      </c>
      <c r="S4205" s="2">
        <v>41827</v>
      </c>
    </row>
    <row r="4206" spans="11:22" x14ac:dyDescent="0.35">
      <c r="K4206" s="9" t="s">
        <v>11020</v>
      </c>
      <c r="L4206" t="s">
        <v>665</v>
      </c>
      <c r="M4206" t="s">
        <v>10</v>
      </c>
      <c r="N4206" t="s">
        <v>11379</v>
      </c>
      <c r="Q4206" t="s">
        <v>42</v>
      </c>
      <c r="R4206" t="b">
        <v>1</v>
      </c>
      <c r="S4206" s="2">
        <v>41827</v>
      </c>
      <c r="V4206" s="2">
        <v>42931</v>
      </c>
    </row>
    <row r="4207" spans="11:22" x14ac:dyDescent="0.35">
      <c r="K4207" s="9" t="s">
        <v>11122</v>
      </c>
      <c r="L4207" t="s">
        <v>8890</v>
      </c>
      <c r="M4207" t="s">
        <v>10</v>
      </c>
      <c r="N4207" t="s">
        <v>11122</v>
      </c>
      <c r="Q4207" t="s">
        <v>42</v>
      </c>
      <c r="R4207" t="b">
        <v>1</v>
      </c>
      <c r="S4207" s="2">
        <v>43405</v>
      </c>
    </row>
    <row r="4208" spans="11:22" x14ac:dyDescent="0.35">
      <c r="K4208" t="s">
        <v>11384</v>
      </c>
      <c r="M4208" t="s">
        <v>10</v>
      </c>
      <c r="S4208" s="2">
        <v>44392</v>
      </c>
      <c r="V4208" s="2">
        <v>46203</v>
      </c>
    </row>
    <row r="4209" spans="11:19" x14ac:dyDescent="0.35">
      <c r="K4209" s="6" t="s">
        <v>11029</v>
      </c>
      <c r="L4209" t="s">
        <v>1116</v>
      </c>
      <c r="M4209" t="s">
        <v>10</v>
      </c>
      <c r="N4209" t="s">
        <v>11029</v>
      </c>
      <c r="P4209" t="s">
        <v>8991</v>
      </c>
      <c r="Q4209" t="s">
        <v>42</v>
      </c>
      <c r="R4209" t="b">
        <v>1</v>
      </c>
      <c r="S4209" s="2">
        <v>41827</v>
      </c>
    </row>
    <row r="4210" spans="11:19" x14ac:dyDescent="0.35">
      <c r="K4210" s="7" t="s">
        <v>11083</v>
      </c>
      <c r="L4210" t="s">
        <v>1171</v>
      </c>
      <c r="M4210" t="s">
        <v>10</v>
      </c>
      <c r="N4210" t="s">
        <v>11375</v>
      </c>
      <c r="Q4210" t="s">
        <v>8992</v>
      </c>
      <c r="R4210" t="b">
        <v>1</v>
      </c>
      <c r="S4210" s="2">
        <v>41827</v>
      </c>
    </row>
    <row r="4211" spans="11:19" x14ac:dyDescent="0.35">
      <c r="K4211" s="7" t="s">
        <v>11306</v>
      </c>
      <c r="L4211" t="s">
        <v>8947</v>
      </c>
      <c r="M4211" t="s">
        <v>10</v>
      </c>
      <c r="N4211" t="s">
        <v>11376</v>
      </c>
      <c r="P4211" t="s">
        <v>8991</v>
      </c>
      <c r="Q4211" t="s">
        <v>8992</v>
      </c>
      <c r="R4211" t="b">
        <v>1</v>
      </c>
      <c r="S4211" s="2">
        <v>42277</v>
      </c>
    </row>
    <row r="4212" spans="11:19" x14ac:dyDescent="0.35">
      <c r="K4212" s="8" t="s">
        <v>10688</v>
      </c>
      <c r="L4212" t="s">
        <v>188</v>
      </c>
      <c r="M4212" t="s">
        <v>10</v>
      </c>
      <c r="N4212" t="s">
        <v>10688</v>
      </c>
      <c r="Q4212" t="s">
        <v>8992</v>
      </c>
      <c r="R4212" t="b">
        <v>1</v>
      </c>
      <c r="S4212" s="2">
        <v>41827</v>
      </c>
    </row>
    <row r="4213" spans="11:19" x14ac:dyDescent="0.35">
      <c r="K4213" s="8" t="s">
        <v>10691</v>
      </c>
      <c r="L4213" t="s">
        <v>10692</v>
      </c>
      <c r="M4213" t="s">
        <v>10</v>
      </c>
      <c r="N4213" t="s">
        <v>10691</v>
      </c>
      <c r="Q4213" t="s">
        <v>8992</v>
      </c>
      <c r="R4213" t="b">
        <v>1</v>
      </c>
    </row>
    <row r="4214" spans="11:19" x14ac:dyDescent="0.35">
      <c r="K4214" s="8" t="s">
        <v>10738</v>
      </c>
      <c r="L4214" t="s">
        <v>242</v>
      </c>
      <c r="M4214" t="s">
        <v>10</v>
      </c>
      <c r="N4214" t="s">
        <v>10738</v>
      </c>
      <c r="Q4214" t="s">
        <v>8992</v>
      </c>
      <c r="R4214" t="b">
        <v>1</v>
      </c>
      <c r="S4214" s="2">
        <v>41827</v>
      </c>
    </row>
    <row r="4215" spans="11:19" x14ac:dyDescent="0.35">
      <c r="K4215" s="8" t="s">
        <v>10749</v>
      </c>
      <c r="L4215" t="s">
        <v>265</v>
      </c>
      <c r="M4215" t="s">
        <v>10</v>
      </c>
      <c r="N4215" t="s">
        <v>10749</v>
      </c>
      <c r="Q4215" t="s">
        <v>8992</v>
      </c>
      <c r="R4215" t="b">
        <v>1</v>
      </c>
      <c r="S4215" s="2">
        <v>41827</v>
      </c>
    </row>
    <row r="4216" spans="11:19" x14ac:dyDescent="0.35">
      <c r="K4216" s="8" t="s">
        <v>10815</v>
      </c>
      <c r="L4216" t="s">
        <v>10816</v>
      </c>
      <c r="M4216" t="s">
        <v>10</v>
      </c>
      <c r="N4216" t="s">
        <v>10815</v>
      </c>
      <c r="Q4216" t="s">
        <v>8992</v>
      </c>
      <c r="R4216" t="b">
        <v>1</v>
      </c>
      <c r="S4216" s="2">
        <v>41827</v>
      </c>
    </row>
    <row r="4217" spans="11:19" x14ac:dyDescent="0.35">
      <c r="K4217" s="8" t="s">
        <v>10791</v>
      </c>
      <c r="L4217" t="s">
        <v>308</v>
      </c>
      <c r="M4217" t="s">
        <v>10</v>
      </c>
      <c r="N4217" t="s">
        <v>10791</v>
      </c>
      <c r="Q4217" t="s">
        <v>8992</v>
      </c>
      <c r="R4217" t="b">
        <v>1</v>
      </c>
      <c r="S4217" s="2">
        <v>41827</v>
      </c>
    </row>
    <row r="4218" spans="11:19" x14ac:dyDescent="0.35">
      <c r="K4218" s="8" t="s">
        <v>10754</v>
      </c>
      <c r="L4218" t="s">
        <v>278</v>
      </c>
      <c r="M4218" t="s">
        <v>10</v>
      </c>
      <c r="N4218" t="s">
        <v>10754</v>
      </c>
      <c r="Q4218" t="s">
        <v>8992</v>
      </c>
      <c r="R4218" t="b">
        <v>1</v>
      </c>
      <c r="S4218" s="2">
        <v>41827</v>
      </c>
    </row>
    <row r="4219" spans="11:19" x14ac:dyDescent="0.35">
      <c r="K4219" s="8" t="s">
        <v>10765</v>
      </c>
      <c r="L4219" t="s">
        <v>300</v>
      </c>
      <c r="M4219" t="s">
        <v>10</v>
      </c>
      <c r="N4219" t="s">
        <v>10765</v>
      </c>
      <c r="Q4219" t="s">
        <v>8992</v>
      </c>
      <c r="R4219" t="b">
        <v>1</v>
      </c>
      <c r="S4219" s="2">
        <v>41827</v>
      </c>
    </row>
    <row r="4220" spans="11:19" x14ac:dyDescent="0.35">
      <c r="K4220" s="8" t="s">
        <v>10826</v>
      </c>
      <c r="L4220" t="s">
        <v>347</v>
      </c>
      <c r="M4220" t="s">
        <v>10</v>
      </c>
      <c r="N4220" t="s">
        <v>10826</v>
      </c>
      <c r="Q4220" t="s">
        <v>8992</v>
      </c>
      <c r="R4220" t="b">
        <v>1</v>
      </c>
      <c r="S4220" s="2">
        <v>41827</v>
      </c>
    </row>
    <row r="4221" spans="11:19" x14ac:dyDescent="0.35">
      <c r="K4221" s="8" t="s">
        <v>10736</v>
      </c>
      <c r="L4221" t="s">
        <v>232</v>
      </c>
      <c r="M4221" t="s">
        <v>10</v>
      </c>
      <c r="N4221" t="s">
        <v>10736</v>
      </c>
      <c r="Q4221" t="s">
        <v>8992</v>
      </c>
      <c r="R4221" t="b">
        <v>1</v>
      </c>
      <c r="S4221" s="2">
        <v>41827</v>
      </c>
    </row>
    <row r="4222" spans="11:19" x14ac:dyDescent="0.35">
      <c r="K4222" s="8" t="s">
        <v>10868</v>
      </c>
      <c r="L4222" t="s">
        <v>389</v>
      </c>
      <c r="M4222" t="s">
        <v>10</v>
      </c>
      <c r="N4222" t="s">
        <v>10868</v>
      </c>
      <c r="Q4222" t="s">
        <v>8992</v>
      </c>
      <c r="R4222" t="b">
        <v>1</v>
      </c>
      <c r="S4222" s="2">
        <v>41827</v>
      </c>
    </row>
    <row r="4223" spans="11:19" x14ac:dyDescent="0.35">
      <c r="K4223" s="8" t="s">
        <v>10865</v>
      </c>
      <c r="L4223" t="s">
        <v>92</v>
      </c>
      <c r="M4223" t="s">
        <v>10</v>
      </c>
      <c r="N4223" t="s">
        <v>10865</v>
      </c>
      <c r="Q4223" t="s">
        <v>8992</v>
      </c>
      <c r="R4223" t="b">
        <v>1</v>
      </c>
      <c r="S4223" s="2">
        <v>41827</v>
      </c>
    </row>
    <row r="4224" spans="11:19" x14ac:dyDescent="0.35">
      <c r="K4224" s="8" t="s">
        <v>10866</v>
      </c>
      <c r="L4224" t="s">
        <v>10867</v>
      </c>
      <c r="M4224" t="s">
        <v>10</v>
      </c>
      <c r="N4224" t="s">
        <v>10866</v>
      </c>
      <c r="Q4224" t="s">
        <v>8992</v>
      </c>
      <c r="R4224" t="b">
        <v>1</v>
      </c>
      <c r="S4224" s="2">
        <v>41827</v>
      </c>
    </row>
    <row r="4225" spans="11:22" x14ac:dyDescent="0.35">
      <c r="K4225" s="8" t="s">
        <v>10897</v>
      </c>
      <c r="L4225" t="s">
        <v>407</v>
      </c>
      <c r="M4225" t="s">
        <v>10</v>
      </c>
      <c r="N4225" t="s">
        <v>10897</v>
      </c>
      <c r="Q4225" t="s">
        <v>8992</v>
      </c>
      <c r="R4225" t="b">
        <v>1</v>
      </c>
      <c r="S4225" s="2">
        <v>41827</v>
      </c>
    </row>
    <row r="4226" spans="11:22" x14ac:dyDescent="0.35">
      <c r="K4226" s="8" t="s">
        <v>10916</v>
      </c>
      <c r="L4226" t="s">
        <v>10917</v>
      </c>
      <c r="M4226" t="s">
        <v>10</v>
      </c>
      <c r="N4226" t="s">
        <v>10916</v>
      </c>
      <c r="Q4226" t="s">
        <v>8992</v>
      </c>
      <c r="R4226" t="b">
        <v>1</v>
      </c>
      <c r="S4226" s="2">
        <v>41827</v>
      </c>
    </row>
    <row r="4227" spans="11:22" x14ac:dyDescent="0.35">
      <c r="K4227" s="8" t="s">
        <v>10676</v>
      </c>
      <c r="L4227" t="s">
        <v>177</v>
      </c>
      <c r="M4227" t="s">
        <v>10</v>
      </c>
      <c r="N4227" t="s">
        <v>10676</v>
      </c>
      <c r="Q4227" t="s">
        <v>8992</v>
      </c>
      <c r="R4227" t="b">
        <v>1</v>
      </c>
      <c r="S4227" s="2">
        <v>41827</v>
      </c>
    </row>
    <row r="4228" spans="11:22" x14ac:dyDescent="0.35">
      <c r="K4228" s="8" t="s">
        <v>10940</v>
      </c>
      <c r="L4228" t="s">
        <v>491</v>
      </c>
      <c r="M4228" t="s">
        <v>10</v>
      </c>
      <c r="N4228" t="s">
        <v>10940</v>
      </c>
      <c r="Q4228" t="s">
        <v>8992</v>
      </c>
      <c r="R4228" t="b">
        <v>1</v>
      </c>
      <c r="S4228" s="2">
        <v>41827</v>
      </c>
    </row>
    <row r="4229" spans="11:22" x14ac:dyDescent="0.35">
      <c r="K4229" s="8" t="s">
        <v>10960</v>
      </c>
      <c r="L4229" t="s">
        <v>555</v>
      </c>
      <c r="M4229" t="s">
        <v>10</v>
      </c>
      <c r="N4229" t="s">
        <v>10960</v>
      </c>
      <c r="Q4229" t="s">
        <v>8992</v>
      </c>
      <c r="R4229" t="b">
        <v>1</v>
      </c>
      <c r="S4229" s="2">
        <v>41827</v>
      </c>
    </row>
    <row r="4230" spans="11:22" x14ac:dyDescent="0.35">
      <c r="K4230" s="8" t="s">
        <v>10963</v>
      </c>
      <c r="L4230" t="s">
        <v>10964</v>
      </c>
      <c r="M4230" t="s">
        <v>10</v>
      </c>
      <c r="N4230" t="s">
        <v>10963</v>
      </c>
      <c r="Q4230" t="s">
        <v>8992</v>
      </c>
      <c r="R4230" t="b">
        <v>1</v>
      </c>
      <c r="S4230" s="2">
        <v>41827</v>
      </c>
    </row>
    <row r="4231" spans="11:22" x14ac:dyDescent="0.35">
      <c r="K4231" s="8" t="s">
        <v>10758</v>
      </c>
      <c r="L4231" t="s">
        <v>292</v>
      </c>
      <c r="M4231" t="s">
        <v>10</v>
      </c>
      <c r="N4231" t="s">
        <v>10758</v>
      </c>
      <c r="Q4231" t="s">
        <v>8992</v>
      </c>
      <c r="R4231" t="b">
        <v>1</v>
      </c>
      <c r="S4231" s="2">
        <v>41827</v>
      </c>
    </row>
    <row r="4232" spans="11:22" x14ac:dyDescent="0.35">
      <c r="K4232" s="8" t="s">
        <v>10808</v>
      </c>
      <c r="L4232" t="s">
        <v>10809</v>
      </c>
      <c r="M4232" t="s">
        <v>10</v>
      </c>
      <c r="N4232" t="s">
        <v>10808</v>
      </c>
      <c r="Q4232" t="s">
        <v>8992</v>
      </c>
      <c r="R4232" t="b">
        <v>1</v>
      </c>
    </row>
    <row r="4233" spans="11:22" x14ac:dyDescent="0.35">
      <c r="K4233" s="7" t="s">
        <v>11304</v>
      </c>
      <c r="L4233" t="s">
        <v>8943</v>
      </c>
      <c r="M4233" t="s">
        <v>10</v>
      </c>
      <c r="N4233" t="s">
        <v>11377</v>
      </c>
      <c r="P4233" t="s">
        <v>8991</v>
      </c>
      <c r="Q4233" t="s">
        <v>8992</v>
      </c>
      <c r="R4233" t="b">
        <v>1</v>
      </c>
      <c r="S4233" s="2">
        <v>42277</v>
      </c>
    </row>
    <row r="4234" spans="11:22" x14ac:dyDescent="0.35">
      <c r="K4234" s="8" t="s">
        <v>11120</v>
      </c>
      <c r="L4234" t="s">
        <v>8888</v>
      </c>
      <c r="M4234" t="s">
        <v>10</v>
      </c>
      <c r="N4234" t="s">
        <v>11120</v>
      </c>
      <c r="P4234" t="s">
        <v>8991</v>
      </c>
      <c r="Q4234" t="s">
        <v>8992</v>
      </c>
      <c r="R4234" t="b">
        <v>1</v>
      </c>
      <c r="S4234" s="2">
        <v>43405</v>
      </c>
    </row>
    <row r="4235" spans="11:22" x14ac:dyDescent="0.35">
      <c r="K4235" s="9" t="s">
        <v>10737</v>
      </c>
      <c r="L4235" t="s">
        <v>234</v>
      </c>
      <c r="M4235" t="s">
        <v>10</v>
      </c>
      <c r="N4235" t="s">
        <v>10737</v>
      </c>
      <c r="Q4235" t="s">
        <v>8992</v>
      </c>
      <c r="R4235" t="b">
        <v>1</v>
      </c>
      <c r="S4235" s="2">
        <v>41827</v>
      </c>
      <c r="V4235" s="2">
        <v>42931</v>
      </c>
    </row>
    <row r="4236" spans="11:22" x14ac:dyDescent="0.35">
      <c r="K4236" s="9" t="s">
        <v>10741</v>
      </c>
      <c r="L4236" t="s">
        <v>10742</v>
      </c>
      <c r="M4236" t="s">
        <v>10</v>
      </c>
      <c r="N4236" t="s">
        <v>10741</v>
      </c>
      <c r="Q4236" t="s">
        <v>8992</v>
      </c>
      <c r="R4236" t="b">
        <v>1</v>
      </c>
      <c r="S4236" s="2">
        <v>41827</v>
      </c>
    </row>
    <row r="4237" spans="11:22" x14ac:dyDescent="0.35">
      <c r="K4237" s="9" t="s">
        <v>10812</v>
      </c>
      <c r="L4237" t="s">
        <v>10813</v>
      </c>
      <c r="M4237" t="s">
        <v>10</v>
      </c>
      <c r="N4237" t="s">
        <v>10812</v>
      </c>
      <c r="Q4237" t="s">
        <v>8992</v>
      </c>
      <c r="R4237" t="b">
        <v>1</v>
      </c>
      <c r="S4237" s="2">
        <v>41827</v>
      </c>
    </row>
    <row r="4238" spans="11:22" x14ac:dyDescent="0.35">
      <c r="K4238" s="9" t="s">
        <v>10935</v>
      </c>
      <c r="L4238" t="s">
        <v>479</v>
      </c>
      <c r="M4238" t="s">
        <v>10</v>
      </c>
      <c r="N4238" t="s">
        <v>10935</v>
      </c>
      <c r="Q4238" t="s">
        <v>8992</v>
      </c>
      <c r="R4238" t="b">
        <v>1</v>
      </c>
      <c r="S4238" s="2">
        <v>41827</v>
      </c>
    </row>
    <row r="4239" spans="11:22" x14ac:dyDescent="0.35">
      <c r="K4239" s="9" t="s">
        <v>10946</v>
      </c>
      <c r="L4239" t="s">
        <v>528</v>
      </c>
      <c r="M4239" t="s">
        <v>10</v>
      </c>
      <c r="N4239" t="s">
        <v>10946</v>
      </c>
      <c r="Q4239" t="s">
        <v>8992</v>
      </c>
      <c r="R4239" t="b">
        <v>1</v>
      </c>
      <c r="S4239" s="2">
        <v>41827</v>
      </c>
    </row>
    <row r="4240" spans="11:22" x14ac:dyDescent="0.35">
      <c r="K4240" s="9" t="s">
        <v>10956</v>
      </c>
      <c r="L4240" t="s">
        <v>124</v>
      </c>
      <c r="M4240" t="s">
        <v>10</v>
      </c>
      <c r="N4240" t="s">
        <v>10956</v>
      </c>
      <c r="Q4240" t="s">
        <v>8992</v>
      </c>
      <c r="R4240" t="b">
        <v>1</v>
      </c>
      <c r="S4240" s="2">
        <v>41827</v>
      </c>
    </row>
    <row r="4241" spans="11:22" x14ac:dyDescent="0.35">
      <c r="K4241" s="8" t="s">
        <v>11121</v>
      </c>
      <c r="L4241" t="s">
        <v>9700</v>
      </c>
      <c r="M4241" t="s">
        <v>10</v>
      </c>
      <c r="N4241" t="s">
        <v>11121</v>
      </c>
      <c r="Q4241" t="s">
        <v>8992</v>
      </c>
      <c r="R4241" t="b">
        <v>1</v>
      </c>
      <c r="S4241" s="2">
        <v>43405</v>
      </c>
    </row>
    <row r="4242" spans="11:22" x14ac:dyDescent="0.35">
      <c r="K4242" s="9" t="s">
        <v>10707</v>
      </c>
      <c r="L4242" t="s">
        <v>50</v>
      </c>
      <c r="M4242" t="s">
        <v>10</v>
      </c>
      <c r="N4242" t="s">
        <v>10707</v>
      </c>
      <c r="Q4242" t="s">
        <v>42</v>
      </c>
      <c r="R4242" t="b">
        <v>1</v>
      </c>
      <c r="S4242" s="2">
        <v>41827</v>
      </c>
    </row>
    <row r="4243" spans="11:22" x14ac:dyDescent="0.35">
      <c r="K4243" s="9" t="s">
        <v>10719</v>
      </c>
      <c r="L4243" t="s">
        <v>54</v>
      </c>
      <c r="M4243" t="s">
        <v>10</v>
      </c>
      <c r="N4243" t="s">
        <v>10719</v>
      </c>
      <c r="Q4243" t="s">
        <v>42</v>
      </c>
      <c r="R4243" t="b">
        <v>1</v>
      </c>
      <c r="S4243" s="2">
        <v>41827</v>
      </c>
    </row>
    <row r="4244" spans="11:22" x14ac:dyDescent="0.35">
      <c r="K4244" s="9" t="s">
        <v>10729</v>
      </c>
      <c r="L4244" t="s">
        <v>62</v>
      </c>
      <c r="M4244" t="s">
        <v>10</v>
      </c>
      <c r="N4244" t="s">
        <v>10729</v>
      </c>
      <c r="Q4244" t="s">
        <v>42</v>
      </c>
      <c r="R4244" t="b">
        <v>1</v>
      </c>
      <c r="S4244" s="2">
        <v>41827</v>
      </c>
    </row>
    <row r="4245" spans="11:22" x14ac:dyDescent="0.35">
      <c r="K4245" s="9" t="s">
        <v>10802</v>
      </c>
      <c r="L4245" t="s">
        <v>10803</v>
      </c>
      <c r="M4245" t="s">
        <v>10</v>
      </c>
      <c r="N4245" t="s">
        <v>10802</v>
      </c>
      <c r="Q4245" t="s">
        <v>42</v>
      </c>
      <c r="R4245" t="b">
        <v>1</v>
      </c>
      <c r="S4245" s="2">
        <v>41827</v>
      </c>
    </row>
    <row r="4246" spans="11:22" x14ac:dyDescent="0.35">
      <c r="K4246" s="9" t="s">
        <v>10820</v>
      </c>
      <c r="L4246" t="s">
        <v>338</v>
      </c>
      <c r="M4246" t="s">
        <v>10</v>
      </c>
      <c r="N4246" t="s">
        <v>10820</v>
      </c>
      <c r="Q4246" t="s">
        <v>42</v>
      </c>
      <c r="R4246" t="b">
        <v>1</v>
      </c>
      <c r="S4246" s="2">
        <v>41827</v>
      </c>
    </row>
    <row r="4247" spans="11:22" x14ac:dyDescent="0.35">
      <c r="K4247" s="9" t="s">
        <v>10833</v>
      </c>
      <c r="L4247" t="s">
        <v>10834</v>
      </c>
      <c r="M4247" t="s">
        <v>10</v>
      </c>
      <c r="N4247" t="s">
        <v>10833</v>
      </c>
      <c r="Q4247" t="s">
        <v>42</v>
      </c>
      <c r="R4247" t="b">
        <v>1</v>
      </c>
      <c r="S4247" s="2">
        <v>41827</v>
      </c>
    </row>
    <row r="4248" spans="11:22" x14ac:dyDescent="0.35">
      <c r="K4248" s="9" t="s">
        <v>10948</v>
      </c>
      <c r="L4248" t="s">
        <v>10949</v>
      </c>
      <c r="M4248" t="s">
        <v>10</v>
      </c>
      <c r="N4248" t="s">
        <v>10948</v>
      </c>
      <c r="Q4248" t="s">
        <v>42</v>
      </c>
      <c r="R4248" t="b">
        <v>1</v>
      </c>
      <c r="S4248" s="2">
        <v>41827</v>
      </c>
    </row>
    <row r="4249" spans="11:22" x14ac:dyDescent="0.35">
      <c r="K4249" s="9" t="s">
        <v>10724</v>
      </c>
      <c r="L4249" t="s">
        <v>206</v>
      </c>
      <c r="M4249" t="s">
        <v>10</v>
      </c>
      <c r="N4249" t="s">
        <v>10724</v>
      </c>
      <c r="Q4249" t="s">
        <v>42</v>
      </c>
      <c r="R4249" t="b">
        <v>1</v>
      </c>
      <c r="S4249" s="2">
        <v>41827</v>
      </c>
    </row>
    <row r="4250" spans="11:22" x14ac:dyDescent="0.35">
      <c r="K4250" s="9" t="s">
        <v>11001</v>
      </c>
      <c r="L4250" t="s">
        <v>630</v>
      </c>
      <c r="M4250" t="s">
        <v>10</v>
      </c>
      <c r="N4250" t="s">
        <v>11001</v>
      </c>
      <c r="Q4250" t="s">
        <v>42</v>
      </c>
      <c r="R4250" t="b">
        <v>1</v>
      </c>
      <c r="S4250" s="2">
        <v>41827</v>
      </c>
    </row>
    <row r="4251" spans="11:22" x14ac:dyDescent="0.35">
      <c r="K4251" s="9" t="s">
        <v>10756</v>
      </c>
      <c r="L4251" t="s">
        <v>10757</v>
      </c>
      <c r="M4251" t="s">
        <v>10</v>
      </c>
      <c r="N4251" t="s">
        <v>11378</v>
      </c>
      <c r="Q4251" t="s">
        <v>42</v>
      </c>
      <c r="R4251" t="b">
        <v>1</v>
      </c>
      <c r="S4251" s="2">
        <v>41827</v>
      </c>
    </row>
    <row r="4252" spans="11:22" x14ac:dyDescent="0.35">
      <c r="K4252" s="9" t="s">
        <v>10767</v>
      </c>
      <c r="L4252" t="s">
        <v>10768</v>
      </c>
      <c r="M4252" t="s">
        <v>10</v>
      </c>
      <c r="N4252" t="s">
        <v>10767</v>
      </c>
      <c r="Q4252" t="s">
        <v>42</v>
      </c>
      <c r="R4252" t="b">
        <v>1</v>
      </c>
      <c r="S4252" s="2">
        <v>41827</v>
      </c>
    </row>
    <row r="4253" spans="11:22" x14ac:dyDescent="0.35">
      <c r="K4253" s="9" t="s">
        <v>11020</v>
      </c>
      <c r="L4253" t="s">
        <v>665</v>
      </c>
      <c r="M4253" t="s">
        <v>10</v>
      </c>
      <c r="N4253" t="s">
        <v>11379</v>
      </c>
      <c r="Q4253" t="s">
        <v>42</v>
      </c>
      <c r="R4253" t="b">
        <v>1</v>
      </c>
      <c r="S4253" s="2">
        <v>41827</v>
      </c>
      <c r="V4253" s="2">
        <v>42931</v>
      </c>
    </row>
    <row r="4254" spans="11:22" x14ac:dyDescent="0.35">
      <c r="K4254" s="9" t="s">
        <v>11122</v>
      </c>
      <c r="L4254" t="s">
        <v>8890</v>
      </c>
      <c r="M4254" t="s">
        <v>10</v>
      </c>
      <c r="N4254" t="s">
        <v>11122</v>
      </c>
      <c r="Q4254" t="s">
        <v>42</v>
      </c>
      <c r="R4254" t="b">
        <v>1</v>
      </c>
      <c r="S4254" s="2">
        <v>43405</v>
      </c>
    </row>
    <row r="4255" spans="11:22" x14ac:dyDescent="0.35">
      <c r="K4255" t="s">
        <v>11385</v>
      </c>
      <c r="M4255" t="s">
        <v>10</v>
      </c>
      <c r="S4255" s="2">
        <v>41827</v>
      </c>
      <c r="U4255" s="2">
        <v>41639</v>
      </c>
    </row>
    <row r="4256" spans="11:22" x14ac:dyDescent="0.35">
      <c r="K4256" s="6" t="s">
        <v>11029</v>
      </c>
      <c r="L4256" t="s">
        <v>1116</v>
      </c>
      <c r="M4256" t="s">
        <v>10</v>
      </c>
      <c r="N4256" t="s">
        <v>11029</v>
      </c>
      <c r="P4256" t="s">
        <v>8991</v>
      </c>
      <c r="Q4256" t="s">
        <v>42</v>
      </c>
      <c r="R4256" t="b">
        <v>1</v>
      </c>
      <c r="S4256" s="2">
        <v>41827</v>
      </c>
    </row>
    <row r="4257" spans="11:22" x14ac:dyDescent="0.35">
      <c r="K4257" s="7" t="s">
        <v>11072</v>
      </c>
      <c r="L4257" t="s">
        <v>8774</v>
      </c>
      <c r="M4257" t="s">
        <v>10</v>
      </c>
      <c r="N4257" t="s">
        <v>11072</v>
      </c>
      <c r="P4257" t="s">
        <v>8991</v>
      </c>
      <c r="Q4257" t="s">
        <v>8992</v>
      </c>
      <c r="R4257" t="b">
        <v>1</v>
      </c>
      <c r="S4257" s="2">
        <v>41827</v>
      </c>
    </row>
    <row r="4258" spans="11:22" x14ac:dyDescent="0.35">
      <c r="K4258" s="8" t="s">
        <v>11106</v>
      </c>
      <c r="L4258" t="s">
        <v>8860</v>
      </c>
      <c r="M4258" t="s">
        <v>10</v>
      </c>
      <c r="N4258" t="s">
        <v>11106</v>
      </c>
      <c r="Q4258" t="s">
        <v>8992</v>
      </c>
      <c r="R4258" t="b">
        <v>1</v>
      </c>
      <c r="S4258" s="2">
        <v>41827</v>
      </c>
    </row>
    <row r="4259" spans="11:22" x14ac:dyDescent="0.35">
      <c r="K4259" s="8" t="s">
        <v>11086</v>
      </c>
      <c r="L4259" t="s">
        <v>8819</v>
      </c>
      <c r="M4259" t="s">
        <v>10</v>
      </c>
      <c r="N4259" t="s">
        <v>11086</v>
      </c>
      <c r="Q4259" t="s">
        <v>8992</v>
      </c>
      <c r="R4259" t="b">
        <v>1</v>
      </c>
      <c r="S4259" s="2">
        <v>41827</v>
      </c>
    </row>
    <row r="4260" spans="11:22" x14ac:dyDescent="0.35">
      <c r="K4260" s="8" t="s">
        <v>10737</v>
      </c>
      <c r="L4260" t="s">
        <v>234</v>
      </c>
      <c r="M4260" t="s">
        <v>10</v>
      </c>
      <c r="N4260" t="s">
        <v>10737</v>
      </c>
      <c r="Q4260" t="s">
        <v>8992</v>
      </c>
      <c r="R4260" t="b">
        <v>1</v>
      </c>
      <c r="S4260" s="2">
        <v>41827</v>
      </c>
      <c r="V4260" s="2">
        <v>42931</v>
      </c>
    </row>
    <row r="4261" spans="11:22" x14ac:dyDescent="0.35">
      <c r="K4261" s="8" t="s">
        <v>11295</v>
      </c>
      <c r="L4261" t="s">
        <v>8908</v>
      </c>
      <c r="M4261" t="s">
        <v>10</v>
      </c>
      <c r="N4261" t="s">
        <v>11295</v>
      </c>
      <c r="Q4261" t="s">
        <v>8992</v>
      </c>
      <c r="R4261" t="b">
        <v>1</v>
      </c>
      <c r="S4261" s="2">
        <v>41827</v>
      </c>
      <c r="V4261" s="2">
        <v>42277</v>
      </c>
    </row>
    <row r="4262" spans="11:22" x14ac:dyDescent="0.35">
      <c r="K4262" s="8" t="s">
        <v>11087</v>
      </c>
      <c r="L4262" t="s">
        <v>8821</v>
      </c>
      <c r="M4262" t="s">
        <v>10</v>
      </c>
      <c r="N4262" t="s">
        <v>11087</v>
      </c>
      <c r="Q4262" t="s">
        <v>8992</v>
      </c>
      <c r="R4262" t="b">
        <v>1</v>
      </c>
      <c r="S4262" s="2">
        <v>41827</v>
      </c>
    </row>
    <row r="4263" spans="11:22" x14ac:dyDescent="0.35">
      <c r="K4263" s="8" t="s">
        <v>11079</v>
      </c>
      <c r="L4263" t="s">
        <v>1139</v>
      </c>
      <c r="M4263" t="s">
        <v>10</v>
      </c>
      <c r="N4263" t="s">
        <v>11079</v>
      </c>
      <c r="Q4263" t="s">
        <v>8992</v>
      </c>
      <c r="R4263" t="b">
        <v>1</v>
      </c>
      <c r="S4263" s="2">
        <v>41827</v>
      </c>
    </row>
    <row r="4264" spans="11:22" x14ac:dyDescent="0.35">
      <c r="K4264" s="8" t="s">
        <v>11077</v>
      </c>
      <c r="L4264" t="s">
        <v>8795</v>
      </c>
      <c r="M4264" t="s">
        <v>10</v>
      </c>
      <c r="N4264" t="s">
        <v>11077</v>
      </c>
      <c r="Q4264" t="s">
        <v>8992</v>
      </c>
      <c r="R4264" t="b">
        <v>1</v>
      </c>
      <c r="S4264" s="2">
        <v>41827</v>
      </c>
    </row>
    <row r="4265" spans="11:22" x14ac:dyDescent="0.35">
      <c r="K4265" s="8" t="s">
        <v>11113</v>
      </c>
      <c r="L4265" t="s">
        <v>8874</v>
      </c>
      <c r="M4265" t="s">
        <v>10</v>
      </c>
      <c r="N4265" t="s">
        <v>11113</v>
      </c>
      <c r="Q4265" t="s">
        <v>8992</v>
      </c>
      <c r="R4265" t="b">
        <v>1</v>
      </c>
      <c r="S4265" s="2">
        <v>41827</v>
      </c>
    </row>
    <row r="4266" spans="11:22" x14ac:dyDescent="0.35">
      <c r="K4266" s="8" t="s">
        <v>10815</v>
      </c>
      <c r="L4266" t="s">
        <v>10816</v>
      </c>
      <c r="M4266" t="s">
        <v>10</v>
      </c>
      <c r="N4266" t="s">
        <v>10815</v>
      </c>
      <c r="Q4266" t="s">
        <v>8992</v>
      </c>
      <c r="R4266" t="b">
        <v>1</v>
      </c>
      <c r="S4266" s="2">
        <v>41827</v>
      </c>
    </row>
    <row r="4267" spans="11:22" x14ac:dyDescent="0.35">
      <c r="K4267" s="8" t="s">
        <v>11081</v>
      </c>
      <c r="L4267" t="s">
        <v>8806</v>
      </c>
      <c r="M4267" t="s">
        <v>10</v>
      </c>
      <c r="N4267" t="s">
        <v>11081</v>
      </c>
      <c r="Q4267" t="s">
        <v>8992</v>
      </c>
      <c r="R4267" t="b">
        <v>1</v>
      </c>
      <c r="S4267" s="2">
        <v>41827</v>
      </c>
    </row>
    <row r="4268" spans="11:22" x14ac:dyDescent="0.35">
      <c r="K4268" s="8" t="s">
        <v>11093</v>
      </c>
      <c r="L4268" t="s">
        <v>8832</v>
      </c>
      <c r="M4268" t="s">
        <v>10</v>
      </c>
      <c r="N4268" t="s">
        <v>11093</v>
      </c>
      <c r="Q4268" t="s">
        <v>8992</v>
      </c>
      <c r="R4268" t="b">
        <v>1</v>
      </c>
      <c r="S4268" s="2">
        <v>41827</v>
      </c>
    </row>
    <row r="4269" spans="11:22" x14ac:dyDescent="0.35">
      <c r="K4269" s="8" t="s">
        <v>11089</v>
      </c>
      <c r="L4269" t="s">
        <v>8825</v>
      </c>
      <c r="M4269" t="s">
        <v>10</v>
      </c>
      <c r="N4269" t="s">
        <v>11089</v>
      </c>
      <c r="Q4269" t="s">
        <v>8992</v>
      </c>
      <c r="R4269" t="b">
        <v>1</v>
      </c>
      <c r="S4269" s="2">
        <v>41827</v>
      </c>
    </row>
    <row r="4270" spans="11:22" x14ac:dyDescent="0.35">
      <c r="K4270" s="8" t="s">
        <v>11117</v>
      </c>
      <c r="L4270" t="s">
        <v>8882</v>
      </c>
      <c r="M4270" t="s">
        <v>10</v>
      </c>
      <c r="N4270" t="s">
        <v>11117</v>
      </c>
      <c r="Q4270" t="s">
        <v>8992</v>
      </c>
      <c r="R4270" t="b">
        <v>1</v>
      </c>
      <c r="S4270" s="2">
        <v>41827</v>
      </c>
    </row>
    <row r="4271" spans="11:22" x14ac:dyDescent="0.35">
      <c r="K4271" s="8" t="s">
        <v>11091</v>
      </c>
      <c r="L4271" t="s">
        <v>1165</v>
      </c>
      <c r="M4271" t="s">
        <v>10</v>
      </c>
      <c r="N4271" t="s">
        <v>11091</v>
      </c>
      <c r="Q4271" t="s">
        <v>8992</v>
      </c>
      <c r="R4271" t="b">
        <v>1</v>
      </c>
      <c r="S4271" s="2">
        <v>41827</v>
      </c>
      <c r="V4271" s="2">
        <v>42277</v>
      </c>
    </row>
    <row r="4272" spans="11:22" x14ac:dyDescent="0.35">
      <c r="K4272" s="8" t="s">
        <v>11092</v>
      </c>
      <c r="L4272" t="s">
        <v>8830</v>
      </c>
      <c r="M4272" t="s">
        <v>10</v>
      </c>
      <c r="N4272" t="s">
        <v>11092</v>
      </c>
      <c r="Q4272" t="s">
        <v>8992</v>
      </c>
      <c r="R4272" t="b">
        <v>1</v>
      </c>
      <c r="S4272" s="2">
        <v>41827</v>
      </c>
    </row>
    <row r="4273" spans="11:19" x14ac:dyDescent="0.35">
      <c r="K4273" s="8" t="s">
        <v>11296</v>
      </c>
      <c r="L4273" t="s">
        <v>8912</v>
      </c>
      <c r="M4273" t="s">
        <v>10</v>
      </c>
      <c r="N4273" t="s">
        <v>11296</v>
      </c>
      <c r="Q4273" t="s">
        <v>8992</v>
      </c>
      <c r="R4273" t="b">
        <v>1</v>
      </c>
      <c r="S4273" s="2">
        <v>41827</v>
      </c>
    </row>
    <row r="4274" spans="11:19" x14ac:dyDescent="0.35">
      <c r="K4274" s="8" t="s">
        <v>10787</v>
      </c>
      <c r="L4274" t="s">
        <v>10788</v>
      </c>
      <c r="M4274" t="s">
        <v>10</v>
      </c>
      <c r="N4274" t="s">
        <v>10787</v>
      </c>
      <c r="Q4274" t="s">
        <v>8992</v>
      </c>
      <c r="R4274" t="b">
        <v>1</v>
      </c>
      <c r="S4274" s="2">
        <v>41827</v>
      </c>
    </row>
    <row r="4275" spans="11:19" x14ac:dyDescent="0.35">
      <c r="K4275" s="8" t="s">
        <v>10892</v>
      </c>
      <c r="L4275" t="s">
        <v>10893</v>
      </c>
      <c r="M4275" t="s">
        <v>10</v>
      </c>
      <c r="N4275" t="s">
        <v>10892</v>
      </c>
      <c r="Q4275" t="s">
        <v>8992</v>
      </c>
      <c r="R4275" t="b">
        <v>1</v>
      </c>
      <c r="S4275" s="2">
        <v>41827</v>
      </c>
    </row>
    <row r="4276" spans="11:19" x14ac:dyDescent="0.35">
      <c r="K4276" s="8" t="s">
        <v>11030</v>
      </c>
      <c r="L4276" t="s">
        <v>8688</v>
      </c>
      <c r="M4276" t="s">
        <v>10</v>
      </c>
      <c r="N4276" t="s">
        <v>11030</v>
      </c>
      <c r="Q4276" t="s">
        <v>8992</v>
      </c>
      <c r="R4276" t="b">
        <v>1</v>
      </c>
      <c r="S4276" s="2">
        <v>41827</v>
      </c>
    </row>
    <row r="4277" spans="11:19" x14ac:dyDescent="0.35">
      <c r="K4277" s="8" t="s">
        <v>10945</v>
      </c>
      <c r="L4277" t="s">
        <v>516</v>
      </c>
      <c r="M4277" t="s">
        <v>10</v>
      </c>
      <c r="N4277" t="s">
        <v>10945</v>
      </c>
      <c r="Q4277" t="s">
        <v>8992</v>
      </c>
      <c r="R4277" t="b">
        <v>1</v>
      </c>
      <c r="S4277" s="2">
        <v>41827</v>
      </c>
    </row>
    <row r="4278" spans="11:19" x14ac:dyDescent="0.35">
      <c r="K4278" s="7" t="s">
        <v>11095</v>
      </c>
      <c r="L4278" t="s">
        <v>8838</v>
      </c>
      <c r="M4278" t="s">
        <v>10</v>
      </c>
      <c r="N4278" t="s">
        <v>11095</v>
      </c>
      <c r="P4278" t="s">
        <v>8991</v>
      </c>
      <c r="Q4278" t="s">
        <v>8992</v>
      </c>
      <c r="R4278" t="b">
        <v>1</v>
      </c>
      <c r="S4278" s="2">
        <v>41827</v>
      </c>
    </row>
    <row r="4279" spans="11:19" x14ac:dyDescent="0.35">
      <c r="K4279" s="8" t="s">
        <v>11316</v>
      </c>
      <c r="L4279" t="s">
        <v>8966</v>
      </c>
      <c r="M4279" t="s">
        <v>10</v>
      </c>
      <c r="N4279" t="s">
        <v>11316</v>
      </c>
      <c r="Q4279" t="s">
        <v>8992</v>
      </c>
      <c r="R4279" t="b">
        <v>1</v>
      </c>
      <c r="S4279" s="2">
        <v>41827</v>
      </c>
    </row>
    <row r="4280" spans="11:19" x14ac:dyDescent="0.35">
      <c r="K4280" s="8" t="s">
        <v>11051</v>
      </c>
      <c r="L4280" t="s">
        <v>8732</v>
      </c>
      <c r="M4280" t="s">
        <v>10</v>
      </c>
      <c r="N4280" t="s">
        <v>11051</v>
      </c>
      <c r="Q4280" t="s">
        <v>8992</v>
      </c>
      <c r="R4280" t="b">
        <v>1</v>
      </c>
      <c r="S4280" s="2">
        <v>41827</v>
      </c>
    </row>
    <row r="4281" spans="11:19" x14ac:dyDescent="0.35">
      <c r="K4281" s="8" t="s">
        <v>11291</v>
      </c>
      <c r="L4281" t="s">
        <v>1192</v>
      </c>
      <c r="M4281" t="s">
        <v>10</v>
      </c>
      <c r="N4281" t="s">
        <v>11291</v>
      </c>
      <c r="Q4281" t="s">
        <v>8992</v>
      </c>
      <c r="R4281" t="b">
        <v>1</v>
      </c>
      <c r="S4281" s="2">
        <v>41827</v>
      </c>
    </row>
    <row r="4282" spans="11:19" x14ac:dyDescent="0.35">
      <c r="K4282" s="8" t="s">
        <v>11101</v>
      </c>
      <c r="L4282" t="s">
        <v>8851</v>
      </c>
      <c r="M4282" t="s">
        <v>10</v>
      </c>
      <c r="N4282" t="s">
        <v>11101</v>
      </c>
      <c r="Q4282" t="s">
        <v>8992</v>
      </c>
      <c r="R4282" t="b">
        <v>1</v>
      </c>
      <c r="S4282" s="2">
        <v>41827</v>
      </c>
    </row>
    <row r="4283" spans="11:19" x14ac:dyDescent="0.35">
      <c r="K4283" s="8" t="s">
        <v>11097</v>
      </c>
      <c r="L4283" t="s">
        <v>8842</v>
      </c>
      <c r="M4283" t="s">
        <v>10</v>
      </c>
      <c r="N4283" t="s">
        <v>11097</v>
      </c>
      <c r="Q4283" t="s">
        <v>8992</v>
      </c>
      <c r="R4283" t="b">
        <v>1</v>
      </c>
      <c r="S4283" s="2">
        <v>41827</v>
      </c>
    </row>
    <row r="4284" spans="11:19" x14ac:dyDescent="0.35">
      <c r="K4284" s="8" t="s">
        <v>11293</v>
      </c>
      <c r="L4284" t="s">
        <v>8904</v>
      </c>
      <c r="M4284" t="s">
        <v>10</v>
      </c>
      <c r="N4284" t="s">
        <v>11293</v>
      </c>
      <c r="Q4284" t="s">
        <v>8992</v>
      </c>
      <c r="R4284" t="b">
        <v>1</v>
      </c>
      <c r="S4284" s="2">
        <v>41827</v>
      </c>
    </row>
    <row r="4285" spans="11:19" x14ac:dyDescent="0.35">
      <c r="K4285" s="8" t="s">
        <v>11098</v>
      </c>
      <c r="L4285" t="s">
        <v>8845</v>
      </c>
      <c r="M4285" t="s">
        <v>10</v>
      </c>
      <c r="N4285" t="s">
        <v>11098</v>
      </c>
      <c r="Q4285" t="s">
        <v>8992</v>
      </c>
      <c r="R4285" t="b">
        <v>1</v>
      </c>
      <c r="S4285" s="2">
        <v>41827</v>
      </c>
    </row>
    <row r="4286" spans="11:19" x14ac:dyDescent="0.35">
      <c r="K4286" s="8" t="s">
        <v>11305</v>
      </c>
      <c r="L4286" t="s">
        <v>8945</v>
      </c>
      <c r="M4286" t="s">
        <v>10</v>
      </c>
      <c r="N4286" t="s">
        <v>11305</v>
      </c>
      <c r="Q4286" t="s">
        <v>8992</v>
      </c>
      <c r="R4286" t="b">
        <v>1</v>
      </c>
      <c r="S4286" s="2">
        <v>41827</v>
      </c>
    </row>
    <row r="4287" spans="11:19" x14ac:dyDescent="0.35">
      <c r="K4287" s="8" t="s">
        <v>11062</v>
      </c>
      <c r="L4287" t="s">
        <v>8754</v>
      </c>
      <c r="M4287" t="s">
        <v>10</v>
      </c>
      <c r="N4287" t="s">
        <v>11062</v>
      </c>
      <c r="Q4287" t="s">
        <v>8992</v>
      </c>
      <c r="R4287" t="b">
        <v>1</v>
      </c>
      <c r="S4287" s="2">
        <v>41827</v>
      </c>
    </row>
    <row r="4288" spans="11:19" x14ac:dyDescent="0.35">
      <c r="K4288" s="8" t="s">
        <v>11099</v>
      </c>
      <c r="L4288" t="s">
        <v>8847</v>
      </c>
      <c r="M4288" t="s">
        <v>10</v>
      </c>
      <c r="N4288" t="s">
        <v>11099</v>
      </c>
      <c r="Q4288" t="s">
        <v>8992</v>
      </c>
      <c r="R4288" t="b">
        <v>1</v>
      </c>
      <c r="S4288" s="2">
        <v>41827</v>
      </c>
    </row>
    <row r="4289" spans="11:22" x14ac:dyDescent="0.35">
      <c r="K4289" s="8" t="s">
        <v>11096</v>
      </c>
      <c r="L4289" t="s">
        <v>8840</v>
      </c>
      <c r="M4289" t="s">
        <v>10</v>
      </c>
      <c r="N4289" t="s">
        <v>11096</v>
      </c>
      <c r="Q4289" t="s">
        <v>8992</v>
      </c>
      <c r="R4289" t="b">
        <v>1</v>
      </c>
      <c r="S4289" s="2">
        <v>41827</v>
      </c>
    </row>
    <row r="4290" spans="11:22" x14ac:dyDescent="0.35">
      <c r="K4290" s="8" t="s">
        <v>11292</v>
      </c>
      <c r="L4290" t="s">
        <v>8902</v>
      </c>
      <c r="M4290" t="s">
        <v>10</v>
      </c>
      <c r="N4290" t="s">
        <v>11292</v>
      </c>
      <c r="Q4290" t="s">
        <v>8992</v>
      </c>
      <c r="R4290" t="b">
        <v>1</v>
      </c>
      <c r="S4290" s="2">
        <v>41827</v>
      </c>
    </row>
    <row r="4291" spans="11:22" x14ac:dyDescent="0.35">
      <c r="K4291" s="8" t="s">
        <v>11094</v>
      </c>
      <c r="L4291" t="s">
        <v>8836</v>
      </c>
      <c r="M4291" t="s">
        <v>10</v>
      </c>
      <c r="N4291" t="s">
        <v>11094</v>
      </c>
      <c r="Q4291" t="s">
        <v>8992</v>
      </c>
      <c r="R4291" t="b">
        <v>1</v>
      </c>
      <c r="S4291" s="2">
        <v>41827</v>
      </c>
    </row>
    <row r="4292" spans="11:22" x14ac:dyDescent="0.35">
      <c r="K4292" s="8" t="s">
        <v>11297</v>
      </c>
      <c r="L4292" t="s">
        <v>8928</v>
      </c>
      <c r="M4292" t="s">
        <v>10</v>
      </c>
      <c r="N4292" t="s">
        <v>11297</v>
      </c>
      <c r="Q4292" t="s">
        <v>8992</v>
      </c>
      <c r="R4292" t="b">
        <v>1</v>
      </c>
      <c r="S4292" s="2">
        <v>41827</v>
      </c>
    </row>
    <row r="4293" spans="11:22" x14ac:dyDescent="0.35">
      <c r="K4293" t="s">
        <v>11386</v>
      </c>
      <c r="M4293" t="s">
        <v>10</v>
      </c>
      <c r="S4293" s="2">
        <v>44392</v>
      </c>
    </row>
    <row r="4294" spans="11:22" x14ac:dyDescent="0.35">
      <c r="K4294" s="6" t="s">
        <v>11029</v>
      </c>
      <c r="L4294" t="s">
        <v>1116</v>
      </c>
      <c r="M4294" t="s">
        <v>10</v>
      </c>
      <c r="N4294" t="s">
        <v>11029</v>
      </c>
      <c r="Q4294" t="s">
        <v>42</v>
      </c>
      <c r="R4294" t="b">
        <v>1</v>
      </c>
      <c r="S4294" s="2">
        <v>41827</v>
      </c>
    </row>
    <row r="4295" spans="11:22" x14ac:dyDescent="0.35">
      <c r="K4295" s="7" t="s">
        <v>10676</v>
      </c>
      <c r="L4295" t="s">
        <v>177</v>
      </c>
      <c r="M4295" t="s">
        <v>10</v>
      </c>
      <c r="N4295" t="s">
        <v>10676</v>
      </c>
      <c r="Q4295" t="s">
        <v>42</v>
      </c>
      <c r="R4295" t="b">
        <v>1</v>
      </c>
      <c r="S4295" s="2">
        <v>41827</v>
      </c>
    </row>
    <row r="4296" spans="11:22" x14ac:dyDescent="0.35">
      <c r="K4296" s="7" t="s">
        <v>10688</v>
      </c>
      <c r="L4296" t="s">
        <v>188</v>
      </c>
      <c r="M4296" t="s">
        <v>10</v>
      </c>
      <c r="N4296" t="s">
        <v>10688</v>
      </c>
      <c r="Q4296" t="s">
        <v>42</v>
      </c>
      <c r="R4296" t="b">
        <v>1</v>
      </c>
      <c r="S4296" s="2">
        <v>41827</v>
      </c>
    </row>
    <row r="4297" spans="11:22" x14ac:dyDescent="0.35">
      <c r="K4297" s="7" t="s">
        <v>10691</v>
      </c>
      <c r="L4297" t="s">
        <v>10692</v>
      </c>
      <c r="M4297" t="s">
        <v>10</v>
      </c>
      <c r="N4297" t="s">
        <v>10691</v>
      </c>
      <c r="Q4297" t="s">
        <v>42</v>
      </c>
      <c r="R4297" t="b">
        <v>1</v>
      </c>
      <c r="S4297" s="2">
        <v>41827</v>
      </c>
    </row>
    <row r="4298" spans="11:22" x14ac:dyDescent="0.35">
      <c r="K4298" s="7" t="s">
        <v>10736</v>
      </c>
      <c r="L4298" t="s">
        <v>232</v>
      </c>
      <c r="M4298" t="s">
        <v>10</v>
      </c>
      <c r="N4298" t="s">
        <v>10736</v>
      </c>
      <c r="Q4298" t="s">
        <v>42</v>
      </c>
      <c r="R4298" t="b">
        <v>1</v>
      </c>
      <c r="S4298" s="2">
        <v>41827</v>
      </c>
    </row>
    <row r="4299" spans="11:22" x14ac:dyDescent="0.35">
      <c r="K4299" s="7" t="s">
        <v>10737</v>
      </c>
      <c r="L4299" t="s">
        <v>234</v>
      </c>
      <c r="M4299" t="s">
        <v>10</v>
      </c>
      <c r="N4299" t="s">
        <v>10737</v>
      </c>
      <c r="Q4299" t="s">
        <v>42</v>
      </c>
      <c r="R4299" t="b">
        <v>1</v>
      </c>
      <c r="S4299" s="2">
        <v>41827</v>
      </c>
      <c r="V4299" s="2">
        <v>42931</v>
      </c>
    </row>
    <row r="4300" spans="11:22" x14ac:dyDescent="0.35">
      <c r="K4300" s="7" t="s">
        <v>10741</v>
      </c>
      <c r="L4300" t="s">
        <v>10742</v>
      </c>
      <c r="M4300" t="s">
        <v>10</v>
      </c>
      <c r="N4300" t="s">
        <v>10741</v>
      </c>
      <c r="Q4300" t="s">
        <v>42</v>
      </c>
      <c r="R4300" t="b">
        <v>1</v>
      </c>
      <c r="S4300" s="2">
        <v>41827</v>
      </c>
    </row>
    <row r="4301" spans="11:22" x14ac:dyDescent="0.35">
      <c r="K4301" s="7" t="s">
        <v>10749</v>
      </c>
      <c r="L4301" t="s">
        <v>265</v>
      </c>
      <c r="M4301" t="s">
        <v>10</v>
      </c>
      <c r="N4301" t="s">
        <v>10749</v>
      </c>
      <c r="Q4301" t="s">
        <v>42</v>
      </c>
      <c r="R4301" t="b">
        <v>1</v>
      </c>
      <c r="S4301" s="2">
        <v>41827</v>
      </c>
    </row>
    <row r="4302" spans="11:22" x14ac:dyDescent="0.35">
      <c r="K4302" s="7" t="s">
        <v>10758</v>
      </c>
      <c r="L4302" t="s">
        <v>292</v>
      </c>
      <c r="M4302" t="s">
        <v>10</v>
      </c>
      <c r="N4302" t="s">
        <v>10758</v>
      </c>
      <c r="Q4302" t="s">
        <v>42</v>
      </c>
      <c r="R4302" t="b">
        <v>1</v>
      </c>
      <c r="S4302" s="2">
        <v>41827</v>
      </c>
    </row>
    <row r="4303" spans="11:22" x14ac:dyDescent="0.35">
      <c r="K4303" s="7" t="s">
        <v>10765</v>
      </c>
      <c r="L4303" t="s">
        <v>300</v>
      </c>
      <c r="M4303" t="s">
        <v>10</v>
      </c>
      <c r="N4303" t="s">
        <v>10765</v>
      </c>
      <c r="Q4303" t="s">
        <v>42</v>
      </c>
      <c r="R4303" t="b">
        <v>1</v>
      </c>
      <c r="S4303" s="2">
        <v>41827</v>
      </c>
    </row>
    <row r="4304" spans="11:22" x14ac:dyDescent="0.35">
      <c r="K4304" s="7" t="s">
        <v>10738</v>
      </c>
      <c r="L4304" t="s">
        <v>242</v>
      </c>
      <c r="M4304" t="s">
        <v>10</v>
      </c>
      <c r="N4304" t="s">
        <v>10738</v>
      </c>
      <c r="Q4304" t="s">
        <v>42</v>
      </c>
      <c r="R4304" t="b">
        <v>1</v>
      </c>
      <c r="S4304" s="2">
        <v>41827</v>
      </c>
    </row>
    <row r="4305" spans="11:19" x14ac:dyDescent="0.35">
      <c r="K4305" s="7" t="s">
        <v>10791</v>
      </c>
      <c r="L4305" t="s">
        <v>308</v>
      </c>
      <c r="M4305" t="s">
        <v>10</v>
      </c>
      <c r="N4305" t="s">
        <v>10791</v>
      </c>
      <c r="Q4305" t="s">
        <v>42</v>
      </c>
      <c r="R4305" t="b">
        <v>1</v>
      </c>
      <c r="S4305" s="2">
        <v>41827</v>
      </c>
    </row>
    <row r="4306" spans="11:19" x14ac:dyDescent="0.35">
      <c r="K4306" s="7" t="s">
        <v>10808</v>
      </c>
      <c r="L4306" t="s">
        <v>10809</v>
      </c>
      <c r="M4306" t="s">
        <v>10</v>
      </c>
      <c r="N4306" t="s">
        <v>10808</v>
      </c>
      <c r="Q4306" t="s">
        <v>42</v>
      </c>
      <c r="R4306" t="b">
        <v>1</v>
      </c>
      <c r="S4306" s="2">
        <v>41827</v>
      </c>
    </row>
    <row r="4307" spans="11:19" x14ac:dyDescent="0.35">
      <c r="K4307" s="7" t="s">
        <v>10812</v>
      </c>
      <c r="L4307" t="s">
        <v>10813</v>
      </c>
      <c r="M4307" t="s">
        <v>10</v>
      </c>
      <c r="N4307" t="s">
        <v>10812</v>
      </c>
      <c r="Q4307" t="s">
        <v>42</v>
      </c>
      <c r="R4307" t="b">
        <v>1</v>
      </c>
      <c r="S4307" s="2">
        <v>41827</v>
      </c>
    </row>
    <row r="4308" spans="11:19" x14ac:dyDescent="0.35">
      <c r="K4308" s="7" t="s">
        <v>10825</v>
      </c>
      <c r="L4308" t="s">
        <v>346</v>
      </c>
      <c r="M4308" t="s">
        <v>10</v>
      </c>
      <c r="N4308" t="s">
        <v>10825</v>
      </c>
      <c r="Q4308" t="s">
        <v>42</v>
      </c>
      <c r="R4308" t="b">
        <v>1</v>
      </c>
      <c r="S4308" s="2">
        <v>41827</v>
      </c>
    </row>
    <row r="4309" spans="11:19" x14ac:dyDescent="0.35">
      <c r="K4309" s="7" t="s">
        <v>10815</v>
      </c>
      <c r="L4309" t="s">
        <v>10816</v>
      </c>
      <c r="M4309" t="s">
        <v>10</v>
      </c>
      <c r="N4309" t="s">
        <v>10815</v>
      </c>
      <c r="Q4309" t="s">
        <v>42</v>
      </c>
      <c r="R4309" t="b">
        <v>1</v>
      </c>
      <c r="S4309" s="2">
        <v>41827</v>
      </c>
    </row>
    <row r="4310" spans="11:19" x14ac:dyDescent="0.35">
      <c r="K4310" s="7" t="s">
        <v>10826</v>
      </c>
      <c r="L4310" t="s">
        <v>347</v>
      </c>
      <c r="M4310" t="s">
        <v>10</v>
      </c>
      <c r="N4310" t="s">
        <v>10826</v>
      </c>
      <c r="Q4310" t="s">
        <v>42</v>
      </c>
      <c r="R4310" t="b">
        <v>1</v>
      </c>
      <c r="S4310" s="2">
        <v>41827</v>
      </c>
    </row>
    <row r="4311" spans="11:19" x14ac:dyDescent="0.35">
      <c r="K4311" s="7" t="s">
        <v>10868</v>
      </c>
      <c r="L4311" t="s">
        <v>389</v>
      </c>
      <c r="M4311" t="s">
        <v>10</v>
      </c>
      <c r="N4311" t="s">
        <v>10868</v>
      </c>
      <c r="Q4311" t="s">
        <v>42</v>
      </c>
      <c r="R4311" t="b">
        <v>1</v>
      </c>
      <c r="S4311" s="2">
        <v>41827</v>
      </c>
    </row>
    <row r="4312" spans="11:19" x14ac:dyDescent="0.35">
      <c r="K4312" s="7" t="s">
        <v>10860</v>
      </c>
      <c r="L4312" t="s">
        <v>372</v>
      </c>
      <c r="M4312" t="s">
        <v>10</v>
      </c>
      <c r="N4312" t="s">
        <v>10860</v>
      </c>
      <c r="Q4312" t="s">
        <v>42</v>
      </c>
      <c r="R4312" t="b">
        <v>1</v>
      </c>
      <c r="S4312" s="2">
        <v>41827</v>
      </c>
    </row>
    <row r="4313" spans="11:19" x14ac:dyDescent="0.35">
      <c r="K4313" s="7" t="s">
        <v>10865</v>
      </c>
      <c r="L4313" t="s">
        <v>92</v>
      </c>
      <c r="M4313" t="s">
        <v>10</v>
      </c>
      <c r="N4313" t="s">
        <v>10865</v>
      </c>
      <c r="Q4313" t="s">
        <v>42</v>
      </c>
      <c r="R4313" t="b">
        <v>1</v>
      </c>
      <c r="S4313" s="2">
        <v>41827</v>
      </c>
    </row>
    <row r="4314" spans="11:19" x14ac:dyDescent="0.35">
      <c r="K4314" s="7" t="s">
        <v>10866</v>
      </c>
      <c r="L4314" t="s">
        <v>10867</v>
      </c>
      <c r="M4314" t="s">
        <v>10</v>
      </c>
      <c r="N4314" t="s">
        <v>10866</v>
      </c>
      <c r="Q4314" t="s">
        <v>42</v>
      </c>
      <c r="R4314" t="b">
        <v>1</v>
      </c>
      <c r="S4314" s="2">
        <v>41827</v>
      </c>
    </row>
    <row r="4315" spans="11:19" x14ac:dyDescent="0.35">
      <c r="K4315" s="7" t="s">
        <v>10897</v>
      </c>
      <c r="L4315" t="s">
        <v>407</v>
      </c>
      <c r="M4315" t="s">
        <v>10</v>
      </c>
      <c r="N4315" t="s">
        <v>10897</v>
      </c>
      <c r="Q4315" t="s">
        <v>42</v>
      </c>
      <c r="R4315" t="b">
        <v>1</v>
      </c>
      <c r="S4315" s="2">
        <v>41827</v>
      </c>
    </row>
    <row r="4316" spans="11:19" x14ac:dyDescent="0.35">
      <c r="K4316" s="7" t="s">
        <v>10916</v>
      </c>
      <c r="L4316" t="s">
        <v>10917</v>
      </c>
      <c r="M4316" t="s">
        <v>10</v>
      </c>
      <c r="N4316" t="s">
        <v>10916</v>
      </c>
      <c r="Q4316" t="s">
        <v>42</v>
      </c>
      <c r="R4316" t="b">
        <v>1</v>
      </c>
      <c r="S4316" s="2">
        <v>41827</v>
      </c>
    </row>
    <row r="4317" spans="11:19" x14ac:dyDescent="0.35">
      <c r="K4317" s="7" t="s">
        <v>10918</v>
      </c>
      <c r="L4317" t="s">
        <v>10919</v>
      </c>
      <c r="M4317" t="s">
        <v>10</v>
      </c>
      <c r="N4317" t="s">
        <v>10918</v>
      </c>
      <c r="Q4317" t="s">
        <v>42</v>
      </c>
      <c r="R4317" t="b">
        <v>1</v>
      </c>
      <c r="S4317" s="2">
        <v>41827</v>
      </c>
    </row>
    <row r="4318" spans="11:19" x14ac:dyDescent="0.35">
      <c r="K4318" s="7" t="s">
        <v>10935</v>
      </c>
      <c r="L4318" t="s">
        <v>479</v>
      </c>
      <c r="M4318" t="s">
        <v>10</v>
      </c>
      <c r="N4318" t="s">
        <v>10935</v>
      </c>
      <c r="Q4318" t="s">
        <v>42</v>
      </c>
      <c r="R4318" t="b">
        <v>1</v>
      </c>
      <c r="S4318" s="2">
        <v>41827</v>
      </c>
    </row>
    <row r="4319" spans="11:19" x14ac:dyDescent="0.35">
      <c r="K4319" s="7" t="s">
        <v>10940</v>
      </c>
      <c r="L4319" t="s">
        <v>491</v>
      </c>
      <c r="M4319" t="s">
        <v>10</v>
      </c>
      <c r="N4319" t="s">
        <v>10940</v>
      </c>
      <c r="Q4319" t="s">
        <v>42</v>
      </c>
      <c r="R4319" t="b">
        <v>1</v>
      </c>
      <c r="S4319" s="2">
        <v>41827</v>
      </c>
    </row>
    <row r="4320" spans="11:19" x14ac:dyDescent="0.35">
      <c r="K4320" s="7" t="s">
        <v>10946</v>
      </c>
      <c r="L4320" t="s">
        <v>528</v>
      </c>
      <c r="M4320" t="s">
        <v>10</v>
      </c>
      <c r="N4320" t="s">
        <v>10946</v>
      </c>
      <c r="Q4320" t="s">
        <v>42</v>
      </c>
      <c r="R4320" t="b">
        <v>1</v>
      </c>
      <c r="S4320" s="2">
        <v>41827</v>
      </c>
    </row>
    <row r="4321" spans="11:22" x14ac:dyDescent="0.35">
      <c r="K4321" s="7" t="s">
        <v>10963</v>
      </c>
      <c r="L4321" t="s">
        <v>10964</v>
      </c>
      <c r="M4321" t="s">
        <v>10</v>
      </c>
      <c r="N4321" t="s">
        <v>10963</v>
      </c>
      <c r="Q4321" t="s">
        <v>42</v>
      </c>
      <c r="R4321" t="b">
        <v>1</v>
      </c>
      <c r="S4321" s="2">
        <v>41827</v>
      </c>
    </row>
    <row r="4322" spans="11:22" x14ac:dyDescent="0.35">
      <c r="K4322" s="7" t="s">
        <v>10960</v>
      </c>
      <c r="L4322" t="s">
        <v>555</v>
      </c>
      <c r="M4322" t="s">
        <v>10</v>
      </c>
      <c r="N4322" t="s">
        <v>10960</v>
      </c>
      <c r="Q4322" t="s">
        <v>42</v>
      </c>
      <c r="R4322" t="b">
        <v>1</v>
      </c>
      <c r="S4322" s="2">
        <v>41827</v>
      </c>
    </row>
    <row r="4323" spans="11:22" x14ac:dyDescent="0.35">
      <c r="K4323" s="7" t="s">
        <v>10754</v>
      </c>
      <c r="L4323" t="s">
        <v>278</v>
      </c>
      <c r="M4323" t="s">
        <v>10</v>
      </c>
      <c r="N4323" t="s">
        <v>10754</v>
      </c>
      <c r="Q4323" t="s">
        <v>42</v>
      </c>
      <c r="R4323" t="b">
        <v>1</v>
      </c>
      <c r="S4323" s="2">
        <v>41827</v>
      </c>
    </row>
    <row r="4324" spans="11:22" x14ac:dyDescent="0.35">
      <c r="K4324" s="7" t="s">
        <v>10956</v>
      </c>
      <c r="L4324" t="s">
        <v>124</v>
      </c>
      <c r="M4324" t="s">
        <v>10</v>
      </c>
      <c r="N4324" t="s">
        <v>10956</v>
      </c>
      <c r="Q4324" t="s">
        <v>42</v>
      </c>
      <c r="R4324" t="b">
        <v>1</v>
      </c>
      <c r="S4324" s="2">
        <v>41827</v>
      </c>
    </row>
    <row r="4325" spans="11:22" x14ac:dyDescent="0.35">
      <c r="K4325" t="s">
        <v>11387</v>
      </c>
      <c r="M4325" t="s">
        <v>10</v>
      </c>
      <c r="S4325" s="2">
        <v>41827</v>
      </c>
      <c r="U4325" s="2">
        <v>41639</v>
      </c>
    </row>
    <row r="4326" spans="11:22" x14ac:dyDescent="0.35">
      <c r="K4326" s="6" t="s">
        <v>11029</v>
      </c>
      <c r="L4326" t="s">
        <v>1116</v>
      </c>
      <c r="M4326" t="s">
        <v>10</v>
      </c>
      <c r="N4326" t="s">
        <v>11029</v>
      </c>
      <c r="P4326" t="s">
        <v>8991</v>
      </c>
      <c r="Q4326" t="s">
        <v>42</v>
      </c>
      <c r="R4326" t="b">
        <v>1</v>
      </c>
      <c r="S4326" s="2">
        <v>41827</v>
      </c>
    </row>
    <row r="4327" spans="11:22" x14ac:dyDescent="0.35">
      <c r="K4327" s="7" t="s">
        <v>11072</v>
      </c>
      <c r="L4327" t="s">
        <v>8774</v>
      </c>
      <c r="M4327" t="s">
        <v>10</v>
      </c>
      <c r="N4327" t="s">
        <v>11072</v>
      </c>
      <c r="P4327" t="s">
        <v>8991</v>
      </c>
      <c r="Q4327" t="s">
        <v>8992</v>
      </c>
      <c r="R4327" t="b">
        <v>1</v>
      </c>
      <c r="S4327" s="2">
        <v>41827</v>
      </c>
    </row>
    <row r="4328" spans="11:22" x14ac:dyDescent="0.35">
      <c r="K4328" s="8" t="s">
        <v>11106</v>
      </c>
      <c r="L4328" t="s">
        <v>8860</v>
      </c>
      <c r="M4328" t="s">
        <v>10</v>
      </c>
      <c r="N4328" t="s">
        <v>11106</v>
      </c>
      <c r="Q4328" t="s">
        <v>8992</v>
      </c>
      <c r="R4328" t="b">
        <v>1</v>
      </c>
      <c r="S4328" s="2">
        <v>41827</v>
      </c>
    </row>
    <row r="4329" spans="11:22" x14ac:dyDescent="0.35">
      <c r="K4329" s="8" t="s">
        <v>11086</v>
      </c>
      <c r="L4329" t="s">
        <v>8819</v>
      </c>
      <c r="M4329" t="s">
        <v>10</v>
      </c>
      <c r="N4329" t="s">
        <v>11086</v>
      </c>
      <c r="Q4329" t="s">
        <v>8992</v>
      </c>
      <c r="R4329" t="b">
        <v>1</v>
      </c>
      <c r="S4329" s="2">
        <v>41827</v>
      </c>
    </row>
    <row r="4330" spans="11:22" x14ac:dyDescent="0.35">
      <c r="K4330" s="8" t="s">
        <v>11107</v>
      </c>
      <c r="L4330" t="s">
        <v>8862</v>
      </c>
      <c r="M4330" t="s">
        <v>10</v>
      </c>
      <c r="N4330" t="s">
        <v>11107</v>
      </c>
      <c r="Q4330" t="s">
        <v>8992</v>
      </c>
      <c r="R4330" t="b">
        <v>1</v>
      </c>
      <c r="S4330" s="2">
        <v>41827</v>
      </c>
    </row>
    <row r="4331" spans="11:22" x14ac:dyDescent="0.35">
      <c r="K4331" s="8" t="s">
        <v>11108</v>
      </c>
      <c r="L4331" t="s">
        <v>8866</v>
      </c>
      <c r="M4331" t="s">
        <v>10</v>
      </c>
      <c r="N4331" t="s">
        <v>11108</v>
      </c>
      <c r="Q4331" t="s">
        <v>8992</v>
      </c>
      <c r="R4331" t="b">
        <v>1</v>
      </c>
      <c r="S4331" s="2">
        <v>41827</v>
      </c>
    </row>
    <row r="4332" spans="11:22" x14ac:dyDescent="0.35">
      <c r="K4332" s="8" t="s">
        <v>11109</v>
      </c>
      <c r="L4332" t="s">
        <v>8868</v>
      </c>
      <c r="M4332" t="s">
        <v>10</v>
      </c>
      <c r="N4332" t="s">
        <v>11109</v>
      </c>
      <c r="Q4332" t="s">
        <v>8992</v>
      </c>
      <c r="R4332" t="b">
        <v>1</v>
      </c>
      <c r="S4332" s="2">
        <v>41827</v>
      </c>
    </row>
    <row r="4333" spans="11:22" x14ac:dyDescent="0.35">
      <c r="K4333" s="8" t="s">
        <v>10737</v>
      </c>
      <c r="L4333" t="s">
        <v>234</v>
      </c>
      <c r="M4333" t="s">
        <v>10</v>
      </c>
      <c r="N4333" t="s">
        <v>10737</v>
      </c>
      <c r="Q4333" t="s">
        <v>8992</v>
      </c>
      <c r="R4333" t="b">
        <v>1</v>
      </c>
      <c r="S4333" s="2">
        <v>41827</v>
      </c>
      <c r="V4333" s="2">
        <v>42931</v>
      </c>
    </row>
    <row r="4334" spans="11:22" x14ac:dyDescent="0.35">
      <c r="K4334" s="8" t="s">
        <v>11295</v>
      </c>
      <c r="L4334" t="s">
        <v>8908</v>
      </c>
      <c r="M4334" t="s">
        <v>10</v>
      </c>
      <c r="N4334" t="s">
        <v>11295</v>
      </c>
      <c r="Q4334" t="s">
        <v>8992</v>
      </c>
      <c r="R4334" t="b">
        <v>1</v>
      </c>
      <c r="S4334" s="2">
        <v>41827</v>
      </c>
      <c r="V4334" s="2">
        <v>42277</v>
      </c>
    </row>
    <row r="4335" spans="11:22" x14ac:dyDescent="0.35">
      <c r="K4335" s="8" t="s">
        <v>11079</v>
      </c>
      <c r="L4335" t="s">
        <v>1139</v>
      </c>
      <c r="M4335" t="s">
        <v>10</v>
      </c>
      <c r="N4335" t="s">
        <v>11079</v>
      </c>
      <c r="Q4335" t="s">
        <v>8992</v>
      </c>
      <c r="R4335" t="b">
        <v>1</v>
      </c>
      <c r="S4335" s="2">
        <v>41827</v>
      </c>
    </row>
    <row r="4336" spans="11:22" x14ac:dyDescent="0.35">
      <c r="K4336" s="8" t="s">
        <v>11077</v>
      </c>
      <c r="L4336" t="s">
        <v>8795</v>
      </c>
      <c r="M4336" t="s">
        <v>10</v>
      </c>
      <c r="N4336" t="s">
        <v>11077</v>
      </c>
      <c r="Q4336" t="s">
        <v>8992</v>
      </c>
      <c r="R4336" t="b">
        <v>1</v>
      </c>
      <c r="S4336" s="2">
        <v>41827</v>
      </c>
    </row>
    <row r="4337" spans="11:22" x14ac:dyDescent="0.35">
      <c r="K4337" s="8" t="s">
        <v>11082</v>
      </c>
      <c r="L4337" t="s">
        <v>8810</v>
      </c>
      <c r="M4337" t="s">
        <v>10</v>
      </c>
      <c r="N4337" t="s">
        <v>11082</v>
      </c>
      <c r="Q4337" t="s">
        <v>8992</v>
      </c>
      <c r="R4337" t="b">
        <v>1</v>
      </c>
      <c r="S4337" s="2">
        <v>41827</v>
      </c>
    </row>
    <row r="4338" spans="11:22" x14ac:dyDescent="0.35">
      <c r="K4338" s="8" t="s">
        <v>11112</v>
      </c>
      <c r="L4338" t="s">
        <v>8872</v>
      </c>
      <c r="M4338" t="s">
        <v>10</v>
      </c>
      <c r="N4338" t="s">
        <v>11112</v>
      </c>
      <c r="Q4338" t="s">
        <v>8992</v>
      </c>
      <c r="R4338" t="b">
        <v>1</v>
      </c>
      <c r="S4338" s="2">
        <v>41827</v>
      </c>
    </row>
    <row r="4339" spans="11:22" x14ac:dyDescent="0.35">
      <c r="K4339" s="8" t="s">
        <v>11085</v>
      </c>
      <c r="L4339" t="s">
        <v>8817</v>
      </c>
      <c r="M4339" t="s">
        <v>10</v>
      </c>
      <c r="N4339" t="s">
        <v>11085</v>
      </c>
      <c r="Q4339" t="s">
        <v>8992</v>
      </c>
      <c r="R4339" t="b">
        <v>1</v>
      </c>
      <c r="S4339" s="2">
        <v>41827</v>
      </c>
      <c r="V4339" s="2">
        <v>42277</v>
      </c>
    </row>
    <row r="4340" spans="11:22" x14ac:dyDescent="0.35">
      <c r="K4340" s="8" t="s">
        <v>11116</v>
      </c>
      <c r="L4340" t="s">
        <v>8880</v>
      </c>
      <c r="M4340" t="s">
        <v>10</v>
      </c>
      <c r="N4340" t="s">
        <v>11116</v>
      </c>
      <c r="Q4340" t="s">
        <v>8992</v>
      </c>
      <c r="R4340" t="b">
        <v>1</v>
      </c>
      <c r="S4340" s="2">
        <v>41827</v>
      </c>
    </row>
    <row r="4341" spans="11:22" x14ac:dyDescent="0.35">
      <c r="K4341" s="8" t="s">
        <v>11105</v>
      </c>
      <c r="L4341" t="s">
        <v>1168</v>
      </c>
      <c r="M4341" t="s">
        <v>10</v>
      </c>
      <c r="N4341" t="s">
        <v>11105</v>
      </c>
      <c r="Q4341" t="s">
        <v>8992</v>
      </c>
      <c r="R4341" t="b">
        <v>1</v>
      </c>
      <c r="S4341" s="2">
        <v>41827</v>
      </c>
    </row>
    <row r="4342" spans="11:22" x14ac:dyDescent="0.35">
      <c r="K4342" s="8" t="s">
        <v>10946</v>
      </c>
      <c r="L4342" t="s">
        <v>528</v>
      </c>
      <c r="M4342" t="s">
        <v>10</v>
      </c>
      <c r="N4342" t="s">
        <v>10946</v>
      </c>
      <c r="Q4342" t="s">
        <v>8992</v>
      </c>
      <c r="R4342" t="b">
        <v>1</v>
      </c>
      <c r="S4342" s="2">
        <v>41827</v>
      </c>
    </row>
    <row r="4343" spans="11:22" x14ac:dyDescent="0.35">
      <c r="K4343" s="8" t="s">
        <v>11290</v>
      </c>
      <c r="L4343" t="s">
        <v>8899</v>
      </c>
      <c r="M4343" t="s">
        <v>10</v>
      </c>
      <c r="N4343" t="s">
        <v>11290</v>
      </c>
      <c r="Q4343" t="s">
        <v>8992</v>
      </c>
      <c r="R4343" t="b">
        <v>1</v>
      </c>
      <c r="S4343" s="2">
        <v>41827</v>
      </c>
    </row>
    <row r="4344" spans="11:22" x14ac:dyDescent="0.35">
      <c r="K4344" s="8" t="s">
        <v>11119</v>
      </c>
      <c r="L4344" t="s">
        <v>8886</v>
      </c>
      <c r="M4344" t="s">
        <v>10</v>
      </c>
      <c r="N4344" t="s">
        <v>11119</v>
      </c>
      <c r="Q4344" t="s">
        <v>8992</v>
      </c>
      <c r="R4344" t="b">
        <v>1</v>
      </c>
      <c r="S4344" s="2">
        <v>41827</v>
      </c>
    </row>
    <row r="4345" spans="11:22" x14ac:dyDescent="0.35">
      <c r="K4345" s="8" t="s">
        <v>10787</v>
      </c>
      <c r="L4345" t="s">
        <v>10788</v>
      </c>
      <c r="M4345" t="s">
        <v>10</v>
      </c>
      <c r="N4345" t="s">
        <v>10787</v>
      </c>
      <c r="Q4345" t="s">
        <v>8992</v>
      </c>
      <c r="R4345" t="b">
        <v>1</v>
      </c>
      <c r="S4345" s="2">
        <v>41827</v>
      </c>
    </row>
    <row r="4346" spans="11:22" x14ac:dyDescent="0.35">
      <c r="K4346" s="8" t="s">
        <v>10892</v>
      </c>
      <c r="L4346" t="s">
        <v>10893</v>
      </c>
      <c r="M4346" t="s">
        <v>10</v>
      </c>
      <c r="N4346" t="s">
        <v>10892</v>
      </c>
      <c r="Q4346" t="s">
        <v>8992</v>
      </c>
      <c r="R4346" t="b">
        <v>1</v>
      </c>
      <c r="S4346" s="2">
        <v>41827</v>
      </c>
    </row>
    <row r="4347" spans="11:22" x14ac:dyDescent="0.35">
      <c r="K4347" s="8" t="s">
        <v>11030</v>
      </c>
      <c r="L4347" t="s">
        <v>8688</v>
      </c>
      <c r="M4347" t="s">
        <v>10</v>
      </c>
      <c r="N4347" t="s">
        <v>11030</v>
      </c>
      <c r="Q4347" t="s">
        <v>8992</v>
      </c>
      <c r="R4347" t="b">
        <v>1</v>
      </c>
      <c r="S4347" s="2">
        <v>41827</v>
      </c>
    </row>
    <row r="4348" spans="11:22" x14ac:dyDescent="0.35">
      <c r="K4348" s="7" t="s">
        <v>11095</v>
      </c>
      <c r="L4348" t="s">
        <v>8838</v>
      </c>
      <c r="M4348" t="s">
        <v>10</v>
      </c>
      <c r="N4348" t="s">
        <v>11095</v>
      </c>
      <c r="P4348" t="s">
        <v>8991</v>
      </c>
      <c r="Q4348" t="s">
        <v>8992</v>
      </c>
      <c r="R4348" t="b">
        <v>1</v>
      </c>
      <c r="S4348" s="2">
        <v>41827</v>
      </c>
    </row>
    <row r="4349" spans="11:22" x14ac:dyDescent="0.35">
      <c r="K4349" s="8" t="s">
        <v>11316</v>
      </c>
      <c r="L4349" t="s">
        <v>8966</v>
      </c>
      <c r="M4349" t="s">
        <v>10</v>
      </c>
      <c r="N4349" t="s">
        <v>11316</v>
      </c>
      <c r="Q4349" t="s">
        <v>8992</v>
      </c>
      <c r="R4349" t="b">
        <v>1</v>
      </c>
      <c r="S4349" s="2">
        <v>41827</v>
      </c>
    </row>
    <row r="4350" spans="11:22" x14ac:dyDescent="0.35">
      <c r="K4350" s="8" t="s">
        <v>11051</v>
      </c>
      <c r="L4350" t="s">
        <v>8732</v>
      </c>
      <c r="M4350" t="s">
        <v>10</v>
      </c>
      <c r="N4350" t="s">
        <v>11051</v>
      </c>
      <c r="Q4350" t="s">
        <v>8992</v>
      </c>
      <c r="R4350" t="b">
        <v>1</v>
      </c>
      <c r="S4350" s="2">
        <v>41827</v>
      </c>
    </row>
    <row r="4351" spans="11:22" x14ac:dyDescent="0.35">
      <c r="K4351" s="8" t="s">
        <v>11291</v>
      </c>
      <c r="L4351" t="s">
        <v>1192</v>
      </c>
      <c r="M4351" t="s">
        <v>10</v>
      </c>
      <c r="N4351" t="s">
        <v>11291</v>
      </c>
      <c r="Q4351" t="s">
        <v>8992</v>
      </c>
      <c r="R4351" t="b">
        <v>1</v>
      </c>
      <c r="S4351" s="2">
        <v>41827</v>
      </c>
    </row>
    <row r="4352" spans="11:22" x14ac:dyDescent="0.35">
      <c r="K4352" s="8" t="s">
        <v>11101</v>
      </c>
      <c r="L4352" t="s">
        <v>8851</v>
      </c>
      <c r="M4352" t="s">
        <v>10</v>
      </c>
      <c r="N4352" t="s">
        <v>11101</v>
      </c>
      <c r="Q4352" t="s">
        <v>8992</v>
      </c>
      <c r="R4352" t="b">
        <v>1</v>
      </c>
      <c r="S4352" s="2">
        <v>41827</v>
      </c>
    </row>
    <row r="4353" spans="11:21" x14ac:dyDescent="0.35">
      <c r="K4353" s="8" t="s">
        <v>11097</v>
      </c>
      <c r="L4353" t="s">
        <v>8842</v>
      </c>
      <c r="M4353" t="s">
        <v>10</v>
      </c>
      <c r="N4353" t="s">
        <v>11097</v>
      </c>
      <c r="Q4353" t="s">
        <v>8992</v>
      </c>
      <c r="R4353" t="b">
        <v>1</v>
      </c>
      <c r="S4353" s="2">
        <v>41827</v>
      </c>
    </row>
    <row r="4354" spans="11:21" x14ac:dyDescent="0.35">
      <c r="K4354" s="8" t="s">
        <v>11293</v>
      </c>
      <c r="L4354" t="s">
        <v>8904</v>
      </c>
      <c r="M4354" t="s">
        <v>10</v>
      </c>
      <c r="N4354" t="s">
        <v>11293</v>
      </c>
      <c r="Q4354" t="s">
        <v>8992</v>
      </c>
      <c r="R4354" t="b">
        <v>1</v>
      </c>
      <c r="S4354" s="2">
        <v>41827</v>
      </c>
    </row>
    <row r="4355" spans="11:21" x14ac:dyDescent="0.35">
      <c r="K4355" s="8" t="s">
        <v>11098</v>
      </c>
      <c r="L4355" t="s">
        <v>8845</v>
      </c>
      <c r="M4355" t="s">
        <v>10</v>
      </c>
      <c r="N4355" t="s">
        <v>11098</v>
      </c>
      <c r="Q4355" t="s">
        <v>8992</v>
      </c>
      <c r="R4355" t="b">
        <v>1</v>
      </c>
      <c r="S4355" s="2">
        <v>41827</v>
      </c>
    </row>
    <row r="4356" spans="11:21" x14ac:dyDescent="0.35">
      <c r="K4356" s="8" t="s">
        <v>11305</v>
      </c>
      <c r="L4356" t="s">
        <v>8945</v>
      </c>
      <c r="M4356" t="s">
        <v>10</v>
      </c>
      <c r="N4356" t="s">
        <v>11305</v>
      </c>
      <c r="Q4356" t="s">
        <v>8992</v>
      </c>
      <c r="R4356" t="b">
        <v>1</v>
      </c>
      <c r="S4356" s="2">
        <v>41827</v>
      </c>
    </row>
    <row r="4357" spans="11:21" x14ac:dyDescent="0.35">
      <c r="K4357" s="8" t="s">
        <v>11062</v>
      </c>
      <c r="L4357" t="s">
        <v>8754</v>
      </c>
      <c r="M4357" t="s">
        <v>10</v>
      </c>
      <c r="N4357" t="s">
        <v>11062</v>
      </c>
      <c r="Q4357" t="s">
        <v>8992</v>
      </c>
      <c r="R4357" t="b">
        <v>1</v>
      </c>
      <c r="S4357" s="2">
        <v>41827</v>
      </c>
    </row>
    <row r="4358" spans="11:21" x14ac:dyDescent="0.35">
      <c r="K4358" s="8" t="s">
        <v>11099</v>
      </c>
      <c r="L4358" t="s">
        <v>8847</v>
      </c>
      <c r="M4358" t="s">
        <v>10</v>
      </c>
      <c r="N4358" t="s">
        <v>11099</v>
      </c>
      <c r="Q4358" t="s">
        <v>8992</v>
      </c>
      <c r="R4358" t="b">
        <v>1</v>
      </c>
      <c r="S4358" s="2">
        <v>41827</v>
      </c>
    </row>
    <row r="4359" spans="11:21" x14ac:dyDescent="0.35">
      <c r="K4359" s="8" t="s">
        <v>11096</v>
      </c>
      <c r="L4359" t="s">
        <v>8840</v>
      </c>
      <c r="M4359" t="s">
        <v>10</v>
      </c>
      <c r="N4359" t="s">
        <v>11096</v>
      </c>
      <c r="Q4359" t="s">
        <v>8992</v>
      </c>
      <c r="R4359" t="b">
        <v>1</v>
      </c>
      <c r="S4359" s="2">
        <v>41827</v>
      </c>
    </row>
    <row r="4360" spans="11:21" x14ac:dyDescent="0.35">
      <c r="K4360" s="8" t="s">
        <v>11292</v>
      </c>
      <c r="L4360" t="s">
        <v>8902</v>
      </c>
      <c r="M4360" t="s">
        <v>10</v>
      </c>
      <c r="N4360" t="s">
        <v>11292</v>
      </c>
      <c r="Q4360" t="s">
        <v>8992</v>
      </c>
      <c r="R4360" t="b">
        <v>1</v>
      </c>
      <c r="S4360" s="2">
        <v>41827</v>
      </c>
    </row>
    <row r="4361" spans="11:21" x14ac:dyDescent="0.35">
      <c r="K4361" s="8" t="s">
        <v>11094</v>
      </c>
      <c r="L4361" t="s">
        <v>8836</v>
      </c>
      <c r="M4361" t="s">
        <v>10</v>
      </c>
      <c r="N4361" t="s">
        <v>11094</v>
      </c>
      <c r="Q4361" t="s">
        <v>8992</v>
      </c>
      <c r="R4361" t="b">
        <v>1</v>
      </c>
      <c r="S4361" s="2">
        <v>41827</v>
      </c>
    </row>
    <row r="4362" spans="11:21" x14ac:dyDescent="0.35">
      <c r="K4362" s="8" t="s">
        <v>11297</v>
      </c>
      <c r="L4362" t="s">
        <v>8928</v>
      </c>
      <c r="M4362" t="s">
        <v>10</v>
      </c>
      <c r="N4362" t="s">
        <v>11297</v>
      </c>
      <c r="Q4362" t="s">
        <v>8992</v>
      </c>
      <c r="R4362" t="b">
        <v>1</v>
      </c>
      <c r="S4362" s="2">
        <v>41827</v>
      </c>
    </row>
    <row r="4363" spans="11:21" x14ac:dyDescent="0.35">
      <c r="K4363" t="s">
        <v>11388</v>
      </c>
      <c r="M4363" t="s">
        <v>10</v>
      </c>
      <c r="S4363" s="2">
        <v>41827</v>
      </c>
      <c r="U4363" s="2">
        <v>41639</v>
      </c>
    </row>
    <row r="4364" spans="11:21" x14ac:dyDescent="0.35">
      <c r="K4364" s="6" t="s">
        <v>11029</v>
      </c>
      <c r="L4364" t="s">
        <v>1116</v>
      </c>
      <c r="M4364" t="s">
        <v>10</v>
      </c>
      <c r="N4364" t="s">
        <v>11029</v>
      </c>
      <c r="P4364" t="s">
        <v>8991</v>
      </c>
      <c r="Q4364" t="s">
        <v>42</v>
      </c>
      <c r="R4364" t="b">
        <v>1</v>
      </c>
      <c r="S4364" s="2">
        <v>41827</v>
      </c>
    </row>
    <row r="4365" spans="11:21" x14ac:dyDescent="0.35">
      <c r="K4365" s="7" t="s">
        <v>11072</v>
      </c>
      <c r="L4365" t="s">
        <v>8774</v>
      </c>
      <c r="M4365" t="s">
        <v>10</v>
      </c>
      <c r="N4365" t="s">
        <v>11072</v>
      </c>
      <c r="P4365" t="s">
        <v>8991</v>
      </c>
      <c r="Q4365" t="s">
        <v>8992</v>
      </c>
      <c r="R4365" t="b">
        <v>1</v>
      </c>
      <c r="S4365" s="2">
        <v>41827</v>
      </c>
    </row>
    <row r="4366" spans="11:21" x14ac:dyDescent="0.35">
      <c r="K4366" s="8" t="s">
        <v>11106</v>
      </c>
      <c r="L4366" t="s">
        <v>8860</v>
      </c>
      <c r="M4366" t="s">
        <v>10</v>
      </c>
      <c r="N4366" t="s">
        <v>11106</v>
      </c>
      <c r="Q4366" t="s">
        <v>8992</v>
      </c>
      <c r="R4366" t="b">
        <v>1</v>
      </c>
      <c r="S4366" s="2">
        <v>41827</v>
      </c>
    </row>
    <row r="4367" spans="11:21" x14ac:dyDescent="0.35">
      <c r="K4367" s="8" t="s">
        <v>11086</v>
      </c>
      <c r="L4367" t="s">
        <v>8819</v>
      </c>
      <c r="M4367" t="s">
        <v>10</v>
      </c>
      <c r="N4367" t="s">
        <v>11086</v>
      </c>
      <c r="Q4367" t="s">
        <v>8992</v>
      </c>
      <c r="R4367" t="b">
        <v>1</v>
      </c>
      <c r="S4367" s="2">
        <v>41827</v>
      </c>
    </row>
    <row r="4368" spans="11:21" x14ac:dyDescent="0.35">
      <c r="K4368" s="8" t="s">
        <v>11107</v>
      </c>
      <c r="L4368" t="s">
        <v>8862</v>
      </c>
      <c r="M4368" t="s">
        <v>10</v>
      </c>
      <c r="N4368" t="s">
        <v>11107</v>
      </c>
      <c r="Q4368" t="s">
        <v>8992</v>
      </c>
      <c r="R4368" t="b">
        <v>1</v>
      </c>
      <c r="S4368" s="2">
        <v>41827</v>
      </c>
    </row>
    <row r="4369" spans="11:22" x14ac:dyDescent="0.35">
      <c r="K4369" s="8" t="s">
        <v>10737</v>
      </c>
      <c r="L4369" t="s">
        <v>234</v>
      </c>
      <c r="M4369" t="s">
        <v>10</v>
      </c>
      <c r="N4369" t="s">
        <v>10737</v>
      </c>
      <c r="Q4369" t="s">
        <v>8992</v>
      </c>
      <c r="R4369" t="b">
        <v>1</v>
      </c>
      <c r="S4369" s="2">
        <v>41827</v>
      </c>
      <c r="V4369" s="2">
        <v>42931</v>
      </c>
    </row>
    <row r="4370" spans="11:22" x14ac:dyDescent="0.35">
      <c r="K4370" s="8" t="s">
        <v>11295</v>
      </c>
      <c r="L4370" t="s">
        <v>8908</v>
      </c>
      <c r="M4370" t="s">
        <v>10</v>
      </c>
      <c r="N4370" t="s">
        <v>11295</v>
      </c>
      <c r="Q4370" t="s">
        <v>8992</v>
      </c>
      <c r="R4370" t="b">
        <v>1</v>
      </c>
      <c r="S4370" s="2">
        <v>41827</v>
      </c>
      <c r="V4370" s="2">
        <v>42277</v>
      </c>
    </row>
    <row r="4371" spans="11:22" x14ac:dyDescent="0.35">
      <c r="K4371" s="8" t="s">
        <v>11080</v>
      </c>
      <c r="L4371" t="s">
        <v>8804</v>
      </c>
      <c r="M4371" t="s">
        <v>10</v>
      </c>
      <c r="N4371" t="s">
        <v>11080</v>
      </c>
      <c r="Q4371" t="s">
        <v>8992</v>
      </c>
      <c r="R4371" t="b">
        <v>1</v>
      </c>
      <c r="S4371" s="2">
        <v>41827</v>
      </c>
    </row>
    <row r="4372" spans="11:22" x14ac:dyDescent="0.35">
      <c r="K4372" s="8" t="s">
        <v>11077</v>
      </c>
      <c r="L4372" t="s">
        <v>8795</v>
      </c>
      <c r="M4372" t="s">
        <v>10</v>
      </c>
      <c r="N4372" t="s">
        <v>11077</v>
      </c>
      <c r="Q4372" t="s">
        <v>8992</v>
      </c>
      <c r="R4372" t="b">
        <v>1</v>
      </c>
      <c r="S4372" s="2">
        <v>41827</v>
      </c>
    </row>
    <row r="4373" spans="11:22" x14ac:dyDescent="0.35">
      <c r="K4373" s="8" t="s">
        <v>11112</v>
      </c>
      <c r="L4373" t="s">
        <v>8872</v>
      </c>
      <c r="M4373" t="s">
        <v>10</v>
      </c>
      <c r="N4373" t="s">
        <v>11112</v>
      </c>
      <c r="Q4373" t="s">
        <v>8992</v>
      </c>
      <c r="R4373" t="b">
        <v>1</v>
      </c>
      <c r="S4373" s="2">
        <v>41827</v>
      </c>
    </row>
    <row r="4374" spans="11:22" x14ac:dyDescent="0.35">
      <c r="K4374" s="8" t="s">
        <v>11085</v>
      </c>
      <c r="L4374" t="s">
        <v>8817</v>
      </c>
      <c r="M4374" t="s">
        <v>10</v>
      </c>
      <c r="N4374" t="s">
        <v>11085</v>
      </c>
      <c r="Q4374" t="s">
        <v>8992</v>
      </c>
      <c r="R4374" t="b">
        <v>1</v>
      </c>
      <c r="S4374" s="2">
        <v>41827</v>
      </c>
      <c r="V4374" s="2">
        <v>42277</v>
      </c>
    </row>
    <row r="4375" spans="11:22" x14ac:dyDescent="0.35">
      <c r="K4375" s="8" t="s">
        <v>11117</v>
      </c>
      <c r="L4375" t="s">
        <v>8882</v>
      </c>
      <c r="M4375" t="s">
        <v>10</v>
      </c>
      <c r="N4375" t="s">
        <v>11117</v>
      </c>
      <c r="Q4375" t="s">
        <v>8992</v>
      </c>
      <c r="R4375" t="b">
        <v>1</v>
      </c>
      <c r="S4375" s="2">
        <v>41827</v>
      </c>
    </row>
    <row r="4376" spans="11:22" x14ac:dyDescent="0.35">
      <c r="K4376" s="8" t="s">
        <v>10946</v>
      </c>
      <c r="L4376" t="s">
        <v>528</v>
      </c>
      <c r="M4376" t="s">
        <v>10</v>
      </c>
      <c r="N4376" t="s">
        <v>10946</v>
      </c>
      <c r="Q4376" t="s">
        <v>8992</v>
      </c>
      <c r="R4376" t="b">
        <v>1</v>
      </c>
      <c r="S4376" s="2">
        <v>41827</v>
      </c>
    </row>
    <row r="4377" spans="11:22" x14ac:dyDescent="0.35">
      <c r="K4377" s="8" t="s">
        <v>11290</v>
      </c>
      <c r="L4377" t="s">
        <v>8899</v>
      </c>
      <c r="M4377" t="s">
        <v>10</v>
      </c>
      <c r="N4377" t="s">
        <v>11290</v>
      </c>
      <c r="Q4377" t="s">
        <v>8992</v>
      </c>
      <c r="R4377" t="b">
        <v>1</v>
      </c>
      <c r="S4377" s="2">
        <v>41827</v>
      </c>
    </row>
    <row r="4378" spans="11:22" x14ac:dyDescent="0.35">
      <c r="K4378" s="8" t="s">
        <v>11119</v>
      </c>
      <c r="L4378" t="s">
        <v>8886</v>
      </c>
      <c r="M4378" t="s">
        <v>10</v>
      </c>
      <c r="N4378" t="s">
        <v>11119</v>
      </c>
      <c r="Q4378" t="s">
        <v>8992</v>
      </c>
      <c r="R4378" t="b">
        <v>1</v>
      </c>
      <c r="S4378" s="2">
        <v>41827</v>
      </c>
    </row>
    <row r="4379" spans="11:22" x14ac:dyDescent="0.35">
      <c r="K4379" s="8" t="s">
        <v>11296</v>
      </c>
      <c r="L4379" t="s">
        <v>8912</v>
      </c>
      <c r="M4379" t="s">
        <v>10</v>
      </c>
      <c r="N4379" t="s">
        <v>11296</v>
      </c>
      <c r="Q4379" t="s">
        <v>8992</v>
      </c>
      <c r="R4379" t="b">
        <v>1</v>
      </c>
      <c r="S4379" s="2">
        <v>41827</v>
      </c>
    </row>
    <row r="4380" spans="11:22" x14ac:dyDescent="0.35">
      <c r="K4380" s="7" t="s">
        <v>11095</v>
      </c>
      <c r="L4380" t="s">
        <v>8838</v>
      </c>
      <c r="M4380" t="s">
        <v>10</v>
      </c>
      <c r="N4380" t="s">
        <v>11095</v>
      </c>
      <c r="P4380" t="s">
        <v>8991</v>
      </c>
      <c r="Q4380" t="s">
        <v>8992</v>
      </c>
      <c r="R4380" t="b">
        <v>1</v>
      </c>
      <c r="S4380" s="2">
        <v>41827</v>
      </c>
    </row>
    <row r="4381" spans="11:22" x14ac:dyDescent="0.35">
      <c r="K4381" s="8" t="s">
        <v>11316</v>
      </c>
      <c r="L4381" t="s">
        <v>8966</v>
      </c>
      <c r="M4381" t="s">
        <v>10</v>
      </c>
      <c r="N4381" t="s">
        <v>11316</v>
      </c>
      <c r="Q4381" t="s">
        <v>8992</v>
      </c>
      <c r="R4381" t="b">
        <v>1</v>
      </c>
      <c r="S4381" s="2">
        <v>41827</v>
      </c>
    </row>
    <row r="4382" spans="11:22" x14ac:dyDescent="0.35">
      <c r="K4382" s="8" t="s">
        <v>11051</v>
      </c>
      <c r="L4382" t="s">
        <v>8732</v>
      </c>
      <c r="M4382" t="s">
        <v>10</v>
      </c>
      <c r="N4382" t="s">
        <v>11051</v>
      </c>
      <c r="Q4382" t="s">
        <v>8992</v>
      </c>
      <c r="R4382" t="b">
        <v>1</v>
      </c>
      <c r="S4382" s="2">
        <v>41827</v>
      </c>
    </row>
    <row r="4383" spans="11:22" x14ac:dyDescent="0.35">
      <c r="K4383" s="8" t="s">
        <v>11291</v>
      </c>
      <c r="L4383" t="s">
        <v>1192</v>
      </c>
      <c r="M4383" t="s">
        <v>10</v>
      </c>
      <c r="N4383" t="s">
        <v>11291</v>
      </c>
      <c r="Q4383" t="s">
        <v>8992</v>
      </c>
      <c r="R4383" t="b">
        <v>1</v>
      </c>
      <c r="S4383" s="2">
        <v>41827</v>
      </c>
    </row>
    <row r="4384" spans="11:22" x14ac:dyDescent="0.35">
      <c r="K4384" s="8" t="s">
        <v>11101</v>
      </c>
      <c r="L4384" t="s">
        <v>8851</v>
      </c>
      <c r="M4384" t="s">
        <v>10</v>
      </c>
      <c r="N4384" t="s">
        <v>11101</v>
      </c>
      <c r="Q4384" t="s">
        <v>8992</v>
      </c>
      <c r="R4384" t="b">
        <v>1</v>
      </c>
      <c r="S4384" s="2">
        <v>41827</v>
      </c>
    </row>
    <row r="4385" spans="11:19" x14ac:dyDescent="0.35">
      <c r="K4385" s="8" t="s">
        <v>11097</v>
      </c>
      <c r="L4385" t="s">
        <v>8842</v>
      </c>
      <c r="M4385" t="s">
        <v>10</v>
      </c>
      <c r="N4385" t="s">
        <v>11097</v>
      </c>
      <c r="Q4385" t="s">
        <v>8992</v>
      </c>
      <c r="R4385" t="b">
        <v>1</v>
      </c>
      <c r="S4385" s="2">
        <v>41827</v>
      </c>
    </row>
    <row r="4386" spans="11:19" x14ac:dyDescent="0.35">
      <c r="K4386" s="8" t="s">
        <v>11293</v>
      </c>
      <c r="L4386" t="s">
        <v>8904</v>
      </c>
      <c r="M4386" t="s">
        <v>10</v>
      </c>
      <c r="N4386" t="s">
        <v>11293</v>
      </c>
      <c r="Q4386" t="s">
        <v>8992</v>
      </c>
      <c r="R4386" t="b">
        <v>1</v>
      </c>
      <c r="S4386" s="2">
        <v>41827</v>
      </c>
    </row>
    <row r="4387" spans="11:19" x14ac:dyDescent="0.35">
      <c r="K4387" s="8" t="s">
        <v>11098</v>
      </c>
      <c r="L4387" t="s">
        <v>8845</v>
      </c>
      <c r="M4387" t="s">
        <v>10</v>
      </c>
      <c r="N4387" t="s">
        <v>11098</v>
      </c>
      <c r="Q4387" t="s">
        <v>8992</v>
      </c>
      <c r="R4387" t="b">
        <v>1</v>
      </c>
      <c r="S4387" s="2">
        <v>41827</v>
      </c>
    </row>
    <row r="4388" spans="11:19" x14ac:dyDescent="0.35">
      <c r="K4388" s="8" t="s">
        <v>11305</v>
      </c>
      <c r="L4388" t="s">
        <v>8945</v>
      </c>
      <c r="M4388" t="s">
        <v>10</v>
      </c>
      <c r="N4388" t="s">
        <v>11305</v>
      </c>
      <c r="Q4388" t="s">
        <v>8992</v>
      </c>
      <c r="R4388" t="b">
        <v>1</v>
      </c>
      <c r="S4388" s="2">
        <v>41827</v>
      </c>
    </row>
    <row r="4389" spans="11:19" x14ac:dyDescent="0.35">
      <c r="K4389" s="8" t="s">
        <v>11062</v>
      </c>
      <c r="L4389" t="s">
        <v>8754</v>
      </c>
      <c r="M4389" t="s">
        <v>10</v>
      </c>
      <c r="N4389" t="s">
        <v>11062</v>
      </c>
      <c r="Q4389" t="s">
        <v>8992</v>
      </c>
      <c r="R4389" t="b">
        <v>1</v>
      </c>
      <c r="S4389" s="2">
        <v>41827</v>
      </c>
    </row>
    <row r="4390" spans="11:19" x14ac:dyDescent="0.35">
      <c r="K4390" s="8" t="s">
        <v>11099</v>
      </c>
      <c r="L4390" t="s">
        <v>8847</v>
      </c>
      <c r="M4390" t="s">
        <v>10</v>
      </c>
      <c r="N4390" t="s">
        <v>11099</v>
      </c>
      <c r="Q4390" t="s">
        <v>8992</v>
      </c>
      <c r="R4390" t="b">
        <v>1</v>
      </c>
      <c r="S4390" s="2">
        <v>41827</v>
      </c>
    </row>
    <row r="4391" spans="11:19" x14ac:dyDescent="0.35">
      <c r="K4391" s="8" t="s">
        <v>11096</v>
      </c>
      <c r="L4391" t="s">
        <v>8840</v>
      </c>
      <c r="M4391" t="s">
        <v>10</v>
      </c>
      <c r="N4391" t="s">
        <v>11096</v>
      </c>
      <c r="Q4391" t="s">
        <v>8992</v>
      </c>
      <c r="R4391" t="b">
        <v>1</v>
      </c>
      <c r="S4391" s="2">
        <v>41827</v>
      </c>
    </row>
    <row r="4392" spans="11:19" x14ac:dyDescent="0.35">
      <c r="K4392" s="8" t="s">
        <v>11292</v>
      </c>
      <c r="L4392" t="s">
        <v>8902</v>
      </c>
      <c r="M4392" t="s">
        <v>10</v>
      </c>
      <c r="N4392" t="s">
        <v>11292</v>
      </c>
      <c r="Q4392" t="s">
        <v>8992</v>
      </c>
      <c r="R4392" t="b">
        <v>1</v>
      </c>
      <c r="S4392" s="2">
        <v>41827</v>
      </c>
    </row>
    <row r="4393" spans="11:19" x14ac:dyDescent="0.35">
      <c r="K4393" s="8" t="s">
        <v>11094</v>
      </c>
      <c r="L4393" t="s">
        <v>8836</v>
      </c>
      <c r="M4393" t="s">
        <v>10</v>
      </c>
      <c r="N4393" t="s">
        <v>11094</v>
      </c>
      <c r="Q4393" t="s">
        <v>8992</v>
      </c>
      <c r="R4393" t="b">
        <v>1</v>
      </c>
      <c r="S4393" s="2">
        <v>41827</v>
      </c>
    </row>
    <row r="4394" spans="11:19" x14ac:dyDescent="0.35">
      <c r="K4394" s="8" t="s">
        <v>11297</v>
      </c>
      <c r="L4394" t="s">
        <v>8928</v>
      </c>
      <c r="M4394" t="s">
        <v>10</v>
      </c>
      <c r="N4394" t="s">
        <v>11297</v>
      </c>
      <c r="Q4394" t="s">
        <v>8992</v>
      </c>
      <c r="R4394" t="b">
        <v>1</v>
      </c>
      <c r="S4394" s="2">
        <v>41827</v>
      </c>
    </row>
  </sheetData>
  <autoFilter ref="A1:AG1" xr:uid="{00000000-0009-0000-0000-000018000000}"/>
  <pageMargins left="0.7" right="0.7" top="0.75" bottom="0.75" header="0.3" footer="0.3"/>
  <pageSetup firstPageNumber="0" orientation="portrait"/>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pageSetUpPr autoPageBreaks="0"/>
  </sheetPr>
  <dimension ref="A1:W187"/>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81640625" style="5" bestFit="1" customWidth="1"/>
    <col min="11" max="11" width="49.36328125" bestFit="1" customWidth="1"/>
    <col min="12" max="12" width="23.81640625" bestFit="1" customWidth="1"/>
    <col min="13" max="13" width="25.6328125" bestFit="1" customWidth="1"/>
    <col min="14" max="14" width="45.0898437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11389</v>
      </c>
      <c r="B2" t="s">
        <v>11390</v>
      </c>
      <c r="D2" t="s">
        <v>10</v>
      </c>
      <c r="F2" t="b">
        <v>0</v>
      </c>
      <c r="G2" s="2">
        <v>42277</v>
      </c>
      <c r="K2" t="s">
        <v>11756</v>
      </c>
      <c r="M2" t="s">
        <v>10</v>
      </c>
      <c r="S2" s="2">
        <v>42277</v>
      </c>
    </row>
    <row r="3" spans="1:23" x14ac:dyDescent="0.35">
      <c r="A3" t="s">
        <v>11391</v>
      </c>
      <c r="B3" t="s">
        <v>11392</v>
      </c>
      <c r="D3" t="s">
        <v>10</v>
      </c>
      <c r="F3" t="b">
        <v>0</v>
      </c>
      <c r="G3" s="2">
        <v>42277</v>
      </c>
      <c r="K3" s="6" t="s">
        <v>9042</v>
      </c>
      <c r="L3" t="s">
        <v>1116</v>
      </c>
      <c r="M3" t="s">
        <v>10</v>
      </c>
      <c r="N3" t="s">
        <v>9042</v>
      </c>
      <c r="P3" t="s">
        <v>8991</v>
      </c>
      <c r="Q3" t="s">
        <v>42</v>
      </c>
      <c r="R3" t="b">
        <v>0</v>
      </c>
      <c r="S3" s="2">
        <v>42277</v>
      </c>
    </row>
    <row r="4" spans="1:23" x14ac:dyDescent="0.35">
      <c r="A4" t="s">
        <v>11393</v>
      </c>
      <c r="B4" t="s">
        <v>11394</v>
      </c>
      <c r="D4" t="s">
        <v>10</v>
      </c>
      <c r="F4" t="b">
        <v>0</v>
      </c>
      <c r="G4" s="2">
        <v>42277</v>
      </c>
      <c r="K4" s="7" t="s">
        <v>11389</v>
      </c>
      <c r="L4" t="s">
        <v>11390</v>
      </c>
      <c r="M4" t="s">
        <v>10</v>
      </c>
      <c r="N4" t="s">
        <v>11389</v>
      </c>
      <c r="Q4" t="s">
        <v>8992</v>
      </c>
      <c r="R4" t="b">
        <v>1</v>
      </c>
      <c r="S4" s="2">
        <v>42277</v>
      </c>
    </row>
    <row r="5" spans="1:23" x14ac:dyDescent="0.35">
      <c r="A5" t="s">
        <v>11395</v>
      </c>
      <c r="B5" t="s">
        <v>11396</v>
      </c>
      <c r="D5" t="s">
        <v>10</v>
      </c>
      <c r="F5" t="b">
        <v>0</v>
      </c>
      <c r="G5" s="2">
        <v>42277</v>
      </c>
      <c r="K5" s="7" t="s">
        <v>11391</v>
      </c>
      <c r="L5" t="s">
        <v>11392</v>
      </c>
      <c r="M5" t="s">
        <v>10</v>
      </c>
      <c r="N5" t="s">
        <v>11391</v>
      </c>
      <c r="Q5" t="s">
        <v>8992</v>
      </c>
      <c r="R5" t="b">
        <v>1</v>
      </c>
      <c r="S5" s="2">
        <v>42277</v>
      </c>
    </row>
    <row r="6" spans="1:23" x14ac:dyDescent="0.35">
      <c r="A6" t="s">
        <v>11397</v>
      </c>
      <c r="B6" t="s">
        <v>11398</v>
      </c>
      <c r="D6" t="s">
        <v>10</v>
      </c>
      <c r="F6" t="b">
        <v>0</v>
      </c>
      <c r="G6" s="2">
        <v>42277</v>
      </c>
      <c r="K6" s="7" t="s">
        <v>11393</v>
      </c>
      <c r="L6" t="s">
        <v>11394</v>
      </c>
      <c r="M6" t="s">
        <v>10</v>
      </c>
      <c r="N6" t="s">
        <v>11393</v>
      </c>
      <c r="Q6" t="s">
        <v>8992</v>
      </c>
      <c r="R6" t="b">
        <v>1</v>
      </c>
      <c r="S6" s="2">
        <v>42277</v>
      </c>
    </row>
    <row r="7" spans="1:23" x14ac:dyDescent="0.35">
      <c r="A7" t="s">
        <v>11399</v>
      </c>
      <c r="B7" t="s">
        <v>11400</v>
      </c>
      <c r="D7" t="s">
        <v>10</v>
      </c>
      <c r="F7" t="b">
        <v>0</v>
      </c>
      <c r="G7" s="2">
        <v>42277</v>
      </c>
      <c r="K7" s="7" t="s">
        <v>11395</v>
      </c>
      <c r="L7" t="s">
        <v>11396</v>
      </c>
      <c r="M7" t="s">
        <v>10</v>
      </c>
      <c r="N7" t="s">
        <v>11395</v>
      </c>
      <c r="Q7" t="s">
        <v>8992</v>
      </c>
      <c r="R7" t="b">
        <v>1</v>
      </c>
      <c r="S7" s="2">
        <v>42277</v>
      </c>
    </row>
    <row r="8" spans="1:23" x14ac:dyDescent="0.35">
      <c r="A8" t="s">
        <v>11401</v>
      </c>
      <c r="B8" t="s">
        <v>11402</v>
      </c>
      <c r="D8" t="s">
        <v>10</v>
      </c>
      <c r="F8" t="b">
        <v>0</v>
      </c>
      <c r="G8" s="2">
        <v>42277</v>
      </c>
      <c r="K8" s="7" t="s">
        <v>11397</v>
      </c>
      <c r="L8" t="s">
        <v>11398</v>
      </c>
      <c r="M8" t="s">
        <v>10</v>
      </c>
      <c r="N8" t="s">
        <v>11397</v>
      </c>
      <c r="Q8" t="s">
        <v>8992</v>
      </c>
      <c r="R8" t="b">
        <v>1</v>
      </c>
      <c r="S8" s="2">
        <v>42277</v>
      </c>
    </row>
    <row r="9" spans="1:23" x14ac:dyDescent="0.35">
      <c r="A9" t="s">
        <v>11403</v>
      </c>
      <c r="B9" t="s">
        <v>11404</v>
      </c>
      <c r="D9" t="s">
        <v>10</v>
      </c>
      <c r="F9" t="b">
        <v>0</v>
      </c>
      <c r="G9" s="2">
        <v>42277</v>
      </c>
      <c r="K9" s="7" t="s">
        <v>11399</v>
      </c>
      <c r="L9" t="s">
        <v>11400</v>
      </c>
      <c r="M9" t="s">
        <v>10</v>
      </c>
      <c r="N9" t="s">
        <v>11399</v>
      </c>
      <c r="Q9" t="s">
        <v>8992</v>
      </c>
      <c r="R9" t="b">
        <v>1</v>
      </c>
      <c r="S9" s="2">
        <v>42277</v>
      </c>
    </row>
    <row r="10" spans="1:23" x14ac:dyDescent="0.35">
      <c r="A10" t="s">
        <v>11405</v>
      </c>
      <c r="B10" t="s">
        <v>11406</v>
      </c>
      <c r="D10" t="s">
        <v>10</v>
      </c>
      <c r="F10" t="b">
        <v>0</v>
      </c>
      <c r="G10" s="2">
        <v>42277</v>
      </c>
      <c r="K10" s="7" t="s">
        <v>11401</v>
      </c>
      <c r="L10" t="s">
        <v>11402</v>
      </c>
      <c r="M10" t="s">
        <v>10</v>
      </c>
      <c r="N10" t="s">
        <v>11401</v>
      </c>
      <c r="Q10" t="s">
        <v>8992</v>
      </c>
      <c r="R10" t="b">
        <v>1</v>
      </c>
      <c r="S10" s="2">
        <v>42277</v>
      </c>
    </row>
    <row r="11" spans="1:23" x14ac:dyDescent="0.35">
      <c r="A11" t="s">
        <v>11407</v>
      </c>
      <c r="B11" t="s">
        <v>11408</v>
      </c>
      <c r="D11" t="s">
        <v>10</v>
      </c>
      <c r="F11" t="b">
        <v>0</v>
      </c>
      <c r="G11" s="2">
        <v>42277</v>
      </c>
      <c r="K11" s="7" t="s">
        <v>11403</v>
      </c>
      <c r="L11" t="s">
        <v>11404</v>
      </c>
      <c r="M11" t="s">
        <v>10</v>
      </c>
      <c r="N11" t="s">
        <v>11403</v>
      </c>
      <c r="Q11" t="s">
        <v>8992</v>
      </c>
      <c r="R11" t="b">
        <v>1</v>
      </c>
      <c r="S11" s="2">
        <v>42277</v>
      </c>
    </row>
    <row r="12" spans="1:23" x14ac:dyDescent="0.35">
      <c r="A12" t="s">
        <v>11409</v>
      </c>
      <c r="B12" t="s">
        <v>11410</v>
      </c>
      <c r="D12" t="s">
        <v>10</v>
      </c>
      <c r="F12" t="b">
        <v>0</v>
      </c>
      <c r="G12" s="2">
        <v>42277</v>
      </c>
      <c r="K12" s="7" t="s">
        <v>11405</v>
      </c>
      <c r="L12" t="s">
        <v>11406</v>
      </c>
      <c r="M12" t="s">
        <v>10</v>
      </c>
      <c r="N12" t="s">
        <v>11405</v>
      </c>
      <c r="Q12" t="s">
        <v>8992</v>
      </c>
      <c r="R12" t="b">
        <v>1</v>
      </c>
      <c r="S12" s="2">
        <v>42277</v>
      </c>
    </row>
    <row r="13" spans="1:23" x14ac:dyDescent="0.35">
      <c r="A13" t="s">
        <v>11411</v>
      </c>
      <c r="B13" t="s">
        <v>11412</v>
      </c>
      <c r="D13" t="s">
        <v>10</v>
      </c>
      <c r="F13" t="b">
        <v>0</v>
      </c>
      <c r="G13" s="2">
        <v>42277</v>
      </c>
      <c r="K13" s="7" t="s">
        <v>11407</v>
      </c>
      <c r="L13" t="s">
        <v>11408</v>
      </c>
      <c r="M13" t="s">
        <v>10</v>
      </c>
      <c r="N13" t="s">
        <v>11407</v>
      </c>
      <c r="Q13" t="s">
        <v>8992</v>
      </c>
      <c r="R13" t="b">
        <v>1</v>
      </c>
      <c r="S13" s="2">
        <v>42277</v>
      </c>
    </row>
    <row r="14" spans="1:23" x14ac:dyDescent="0.35">
      <c r="A14" t="s">
        <v>11413</v>
      </c>
      <c r="B14" t="s">
        <v>11414</v>
      </c>
      <c r="D14" t="s">
        <v>10</v>
      </c>
      <c r="F14" t="b">
        <v>0</v>
      </c>
      <c r="G14" s="2">
        <v>42277</v>
      </c>
      <c r="K14" s="7" t="s">
        <v>11409</v>
      </c>
      <c r="L14" t="s">
        <v>11410</v>
      </c>
      <c r="M14" t="s">
        <v>10</v>
      </c>
      <c r="N14" t="s">
        <v>11409</v>
      </c>
      <c r="Q14" t="s">
        <v>8992</v>
      </c>
      <c r="R14" t="b">
        <v>1</v>
      </c>
      <c r="S14" s="2">
        <v>42277</v>
      </c>
    </row>
    <row r="15" spans="1:23" x14ac:dyDescent="0.35">
      <c r="A15" t="s">
        <v>11415</v>
      </c>
      <c r="B15" t="s">
        <v>11416</v>
      </c>
      <c r="D15" t="s">
        <v>10</v>
      </c>
      <c r="F15" t="b">
        <v>0</v>
      </c>
      <c r="G15" s="2">
        <v>42277</v>
      </c>
      <c r="K15" s="7" t="s">
        <v>11411</v>
      </c>
      <c r="L15" t="s">
        <v>11412</v>
      </c>
      <c r="M15" t="s">
        <v>10</v>
      </c>
      <c r="N15" t="s">
        <v>11411</v>
      </c>
      <c r="Q15" t="s">
        <v>8992</v>
      </c>
      <c r="R15" t="b">
        <v>1</v>
      </c>
      <c r="S15" s="2">
        <v>42277</v>
      </c>
    </row>
    <row r="16" spans="1:23" x14ac:dyDescent="0.35">
      <c r="A16" t="s">
        <v>11417</v>
      </c>
      <c r="B16" t="s">
        <v>11418</v>
      </c>
      <c r="D16" t="s">
        <v>10</v>
      </c>
      <c r="F16" t="b">
        <v>0</v>
      </c>
      <c r="G16" s="2">
        <v>42277</v>
      </c>
      <c r="K16" s="7" t="s">
        <v>11413</v>
      </c>
      <c r="L16" t="s">
        <v>11414</v>
      </c>
      <c r="M16" t="s">
        <v>10</v>
      </c>
      <c r="N16" t="s">
        <v>11413</v>
      </c>
      <c r="Q16" t="s">
        <v>8992</v>
      </c>
      <c r="R16" t="b">
        <v>1</v>
      </c>
      <c r="S16" s="2">
        <v>42277</v>
      </c>
    </row>
    <row r="17" spans="1:19" x14ac:dyDescent="0.35">
      <c r="A17" t="s">
        <v>11419</v>
      </c>
      <c r="B17" t="s">
        <v>11420</v>
      </c>
      <c r="D17" t="s">
        <v>10</v>
      </c>
      <c r="F17" t="b">
        <v>0</v>
      </c>
      <c r="G17" s="2">
        <v>42277</v>
      </c>
      <c r="K17" s="7" t="s">
        <v>11415</v>
      </c>
      <c r="L17" t="s">
        <v>11416</v>
      </c>
      <c r="M17" t="s">
        <v>10</v>
      </c>
      <c r="N17" t="s">
        <v>11415</v>
      </c>
      <c r="Q17" t="s">
        <v>8992</v>
      </c>
      <c r="R17" t="b">
        <v>1</v>
      </c>
      <c r="S17" s="2">
        <v>42277</v>
      </c>
    </row>
    <row r="18" spans="1:19" x14ac:dyDescent="0.35">
      <c r="A18" t="s">
        <v>11421</v>
      </c>
      <c r="B18" t="s">
        <v>11422</v>
      </c>
      <c r="D18" t="s">
        <v>10</v>
      </c>
      <c r="F18" t="b">
        <v>0</v>
      </c>
      <c r="G18" s="2">
        <v>42277</v>
      </c>
      <c r="K18" s="7" t="s">
        <v>11417</v>
      </c>
      <c r="L18" t="s">
        <v>11418</v>
      </c>
      <c r="M18" t="s">
        <v>10</v>
      </c>
      <c r="N18" t="s">
        <v>11417</v>
      </c>
      <c r="Q18" t="s">
        <v>8992</v>
      </c>
      <c r="R18" t="b">
        <v>1</v>
      </c>
      <c r="S18" s="2">
        <v>42277</v>
      </c>
    </row>
    <row r="19" spans="1:19" x14ac:dyDescent="0.35">
      <c r="A19" t="s">
        <v>11423</v>
      </c>
      <c r="B19" t="s">
        <v>11424</v>
      </c>
      <c r="D19" t="s">
        <v>10</v>
      </c>
      <c r="F19" t="b">
        <v>0</v>
      </c>
      <c r="G19" s="2">
        <v>42277</v>
      </c>
      <c r="K19" s="7" t="s">
        <v>11419</v>
      </c>
      <c r="L19" t="s">
        <v>11420</v>
      </c>
      <c r="M19" t="s">
        <v>10</v>
      </c>
      <c r="N19" t="s">
        <v>11419</v>
      </c>
      <c r="Q19" t="s">
        <v>8992</v>
      </c>
      <c r="R19" t="b">
        <v>1</v>
      </c>
      <c r="S19" s="2">
        <v>42277</v>
      </c>
    </row>
    <row r="20" spans="1:19" x14ac:dyDescent="0.35">
      <c r="A20" t="s">
        <v>11425</v>
      </c>
      <c r="B20" t="s">
        <v>11426</v>
      </c>
      <c r="D20" t="s">
        <v>10</v>
      </c>
      <c r="F20" t="b">
        <v>0</v>
      </c>
      <c r="G20" s="2">
        <v>42277</v>
      </c>
      <c r="K20" s="7" t="s">
        <v>11421</v>
      </c>
      <c r="L20" t="s">
        <v>11422</v>
      </c>
      <c r="M20" t="s">
        <v>10</v>
      </c>
      <c r="N20" t="s">
        <v>11421</v>
      </c>
      <c r="Q20" t="s">
        <v>8992</v>
      </c>
      <c r="R20" t="b">
        <v>1</v>
      </c>
      <c r="S20" s="2">
        <v>42277</v>
      </c>
    </row>
    <row r="21" spans="1:19" x14ac:dyDescent="0.35">
      <c r="A21" t="s">
        <v>11427</v>
      </c>
      <c r="B21" t="s">
        <v>11428</v>
      </c>
      <c r="D21" t="s">
        <v>10</v>
      </c>
      <c r="F21" t="b">
        <v>0</v>
      </c>
      <c r="G21" s="2">
        <v>42277</v>
      </c>
      <c r="K21" s="7" t="s">
        <v>11423</v>
      </c>
      <c r="L21" t="s">
        <v>11424</v>
      </c>
      <c r="M21" t="s">
        <v>10</v>
      </c>
      <c r="N21" t="s">
        <v>11423</v>
      </c>
      <c r="Q21" t="s">
        <v>8992</v>
      </c>
      <c r="R21" t="b">
        <v>1</v>
      </c>
      <c r="S21" s="2">
        <v>42277</v>
      </c>
    </row>
    <row r="22" spans="1:19" x14ac:dyDescent="0.35">
      <c r="A22" t="s">
        <v>11429</v>
      </c>
      <c r="B22" t="s">
        <v>11430</v>
      </c>
      <c r="D22" t="s">
        <v>10</v>
      </c>
      <c r="F22" t="b">
        <v>0</v>
      </c>
      <c r="G22" s="2">
        <v>42277</v>
      </c>
      <c r="K22" s="7" t="s">
        <v>11425</v>
      </c>
      <c r="L22" t="s">
        <v>11426</v>
      </c>
      <c r="M22" t="s">
        <v>10</v>
      </c>
      <c r="N22" t="s">
        <v>11425</v>
      </c>
      <c r="Q22" t="s">
        <v>8992</v>
      </c>
      <c r="R22" t="b">
        <v>1</v>
      </c>
      <c r="S22" s="2">
        <v>42277</v>
      </c>
    </row>
    <row r="23" spans="1:19" x14ac:dyDescent="0.35">
      <c r="A23" t="s">
        <v>11431</v>
      </c>
      <c r="B23" t="s">
        <v>11432</v>
      </c>
      <c r="D23" t="s">
        <v>10</v>
      </c>
      <c r="F23" t="b">
        <v>0</v>
      </c>
      <c r="G23" s="2">
        <v>42277</v>
      </c>
      <c r="K23" s="7" t="s">
        <v>11427</v>
      </c>
      <c r="L23" t="s">
        <v>11428</v>
      </c>
      <c r="M23" t="s">
        <v>10</v>
      </c>
      <c r="N23" t="s">
        <v>11427</v>
      </c>
      <c r="Q23" t="s">
        <v>8992</v>
      </c>
      <c r="R23" t="b">
        <v>1</v>
      </c>
      <c r="S23" s="2">
        <v>42277</v>
      </c>
    </row>
    <row r="24" spans="1:19" x14ac:dyDescent="0.35">
      <c r="A24" t="s">
        <v>11433</v>
      </c>
      <c r="B24" t="s">
        <v>11434</v>
      </c>
      <c r="D24" t="s">
        <v>10</v>
      </c>
      <c r="F24" t="b">
        <v>0</v>
      </c>
      <c r="G24" s="2">
        <v>42277</v>
      </c>
      <c r="K24" s="7" t="s">
        <v>11429</v>
      </c>
      <c r="L24" t="s">
        <v>11430</v>
      </c>
      <c r="M24" t="s">
        <v>10</v>
      </c>
      <c r="N24" t="s">
        <v>11429</v>
      </c>
      <c r="Q24" t="s">
        <v>8992</v>
      </c>
      <c r="R24" t="b">
        <v>1</v>
      </c>
      <c r="S24" s="2">
        <v>42277</v>
      </c>
    </row>
    <row r="25" spans="1:19" x14ac:dyDescent="0.35">
      <c r="A25" t="s">
        <v>11435</v>
      </c>
      <c r="B25" t="s">
        <v>11436</v>
      </c>
      <c r="D25" t="s">
        <v>10</v>
      </c>
      <c r="F25" t="b">
        <v>0</v>
      </c>
      <c r="G25" s="2">
        <v>42277</v>
      </c>
      <c r="K25" s="7" t="s">
        <v>11431</v>
      </c>
      <c r="L25" t="s">
        <v>11432</v>
      </c>
      <c r="M25" t="s">
        <v>10</v>
      </c>
      <c r="N25" t="s">
        <v>11431</v>
      </c>
      <c r="Q25" t="s">
        <v>8992</v>
      </c>
      <c r="R25" t="b">
        <v>1</v>
      </c>
      <c r="S25" s="2">
        <v>42277</v>
      </c>
    </row>
    <row r="26" spans="1:19" x14ac:dyDescent="0.35">
      <c r="A26" t="s">
        <v>11437</v>
      </c>
      <c r="B26" t="s">
        <v>11438</v>
      </c>
      <c r="D26" t="s">
        <v>10</v>
      </c>
      <c r="F26" t="b">
        <v>0</v>
      </c>
      <c r="G26" s="2">
        <v>42277</v>
      </c>
      <c r="K26" s="7" t="s">
        <v>11433</v>
      </c>
      <c r="L26" t="s">
        <v>11434</v>
      </c>
      <c r="M26" t="s">
        <v>10</v>
      </c>
      <c r="N26" t="s">
        <v>11433</v>
      </c>
      <c r="Q26" t="s">
        <v>8992</v>
      </c>
      <c r="R26" t="b">
        <v>1</v>
      </c>
      <c r="S26" s="2">
        <v>42277</v>
      </c>
    </row>
    <row r="27" spans="1:19" x14ac:dyDescent="0.35">
      <c r="A27" t="s">
        <v>11439</v>
      </c>
      <c r="B27" t="s">
        <v>11440</v>
      </c>
      <c r="D27" t="s">
        <v>10</v>
      </c>
      <c r="F27" t="b">
        <v>0</v>
      </c>
      <c r="G27" s="2">
        <v>42277</v>
      </c>
      <c r="K27" s="7" t="s">
        <v>11435</v>
      </c>
      <c r="L27" t="s">
        <v>11436</v>
      </c>
      <c r="M27" t="s">
        <v>10</v>
      </c>
      <c r="N27" t="s">
        <v>11435</v>
      </c>
      <c r="Q27" t="s">
        <v>8992</v>
      </c>
      <c r="R27" t="b">
        <v>1</v>
      </c>
      <c r="S27" s="2">
        <v>42277</v>
      </c>
    </row>
    <row r="28" spans="1:19" x14ac:dyDescent="0.35">
      <c r="A28" t="s">
        <v>11441</v>
      </c>
      <c r="B28" t="s">
        <v>11442</v>
      </c>
      <c r="D28" t="s">
        <v>10</v>
      </c>
      <c r="F28" t="b">
        <v>0</v>
      </c>
      <c r="G28" s="2">
        <v>42277</v>
      </c>
      <c r="K28" s="7" t="s">
        <v>11437</v>
      </c>
      <c r="L28" t="s">
        <v>11438</v>
      </c>
      <c r="M28" t="s">
        <v>10</v>
      </c>
      <c r="N28" t="s">
        <v>11437</v>
      </c>
      <c r="Q28" t="s">
        <v>8992</v>
      </c>
      <c r="R28" t="b">
        <v>1</v>
      </c>
      <c r="S28" s="2">
        <v>42277</v>
      </c>
    </row>
    <row r="29" spans="1:19" x14ac:dyDescent="0.35">
      <c r="A29" t="s">
        <v>11443</v>
      </c>
      <c r="B29" t="s">
        <v>11444</v>
      </c>
      <c r="D29" t="s">
        <v>10</v>
      </c>
      <c r="F29" t="b">
        <v>0</v>
      </c>
      <c r="G29" s="2">
        <v>42277</v>
      </c>
      <c r="K29" s="7" t="s">
        <v>11439</v>
      </c>
      <c r="L29" t="s">
        <v>11440</v>
      </c>
      <c r="M29" t="s">
        <v>10</v>
      </c>
      <c r="N29" t="s">
        <v>11439</v>
      </c>
      <c r="Q29" t="s">
        <v>8992</v>
      </c>
      <c r="R29" t="b">
        <v>1</v>
      </c>
      <c r="S29" s="2">
        <v>42277</v>
      </c>
    </row>
    <row r="30" spans="1:19" x14ac:dyDescent="0.35">
      <c r="A30" t="s">
        <v>11445</v>
      </c>
      <c r="B30" t="s">
        <v>11446</v>
      </c>
      <c r="D30" t="s">
        <v>10</v>
      </c>
      <c r="F30" t="b">
        <v>0</v>
      </c>
      <c r="G30" s="2">
        <v>42277</v>
      </c>
      <c r="K30" s="7" t="s">
        <v>11441</v>
      </c>
      <c r="L30" t="s">
        <v>11442</v>
      </c>
      <c r="M30" t="s">
        <v>10</v>
      </c>
      <c r="N30" t="s">
        <v>11441</v>
      </c>
      <c r="Q30" t="s">
        <v>8992</v>
      </c>
      <c r="R30" t="b">
        <v>1</v>
      </c>
      <c r="S30" s="2">
        <v>42277</v>
      </c>
    </row>
    <row r="31" spans="1:19" x14ac:dyDescent="0.35">
      <c r="A31" t="s">
        <v>11447</v>
      </c>
      <c r="B31" t="s">
        <v>11448</v>
      </c>
      <c r="D31" t="s">
        <v>10</v>
      </c>
      <c r="F31" t="b">
        <v>0</v>
      </c>
      <c r="G31" s="2">
        <v>42277</v>
      </c>
      <c r="K31" s="7" t="s">
        <v>11443</v>
      </c>
      <c r="L31" t="s">
        <v>11444</v>
      </c>
      <c r="M31" t="s">
        <v>10</v>
      </c>
      <c r="N31" t="s">
        <v>11443</v>
      </c>
      <c r="Q31" t="s">
        <v>8992</v>
      </c>
      <c r="R31" t="b">
        <v>1</v>
      </c>
      <c r="S31" s="2">
        <v>42277</v>
      </c>
    </row>
    <row r="32" spans="1:19" x14ac:dyDescent="0.35">
      <c r="A32" t="s">
        <v>11449</v>
      </c>
      <c r="B32" t="s">
        <v>11450</v>
      </c>
      <c r="D32" t="s">
        <v>10</v>
      </c>
      <c r="F32" t="b">
        <v>0</v>
      </c>
      <c r="G32" s="2">
        <v>42277</v>
      </c>
      <c r="K32" s="7" t="s">
        <v>11445</v>
      </c>
      <c r="L32" t="s">
        <v>11446</v>
      </c>
      <c r="M32" t="s">
        <v>10</v>
      </c>
      <c r="N32" t="s">
        <v>11445</v>
      </c>
      <c r="Q32" t="s">
        <v>8992</v>
      </c>
      <c r="R32" t="b">
        <v>1</v>
      </c>
      <c r="S32" s="2">
        <v>42277</v>
      </c>
    </row>
    <row r="33" spans="1:19" x14ac:dyDescent="0.35">
      <c r="A33" t="s">
        <v>11451</v>
      </c>
      <c r="B33" t="s">
        <v>11452</v>
      </c>
      <c r="D33" t="s">
        <v>10</v>
      </c>
      <c r="F33" t="b">
        <v>0</v>
      </c>
      <c r="G33" s="2">
        <v>42277</v>
      </c>
      <c r="K33" s="7" t="s">
        <v>11447</v>
      </c>
      <c r="L33" t="s">
        <v>11448</v>
      </c>
      <c r="M33" t="s">
        <v>10</v>
      </c>
      <c r="N33" t="s">
        <v>11447</v>
      </c>
      <c r="Q33" t="s">
        <v>8992</v>
      </c>
      <c r="R33" t="b">
        <v>1</v>
      </c>
      <c r="S33" s="2">
        <v>42277</v>
      </c>
    </row>
    <row r="34" spans="1:19" x14ac:dyDescent="0.35">
      <c r="A34" t="s">
        <v>11453</v>
      </c>
      <c r="B34" t="s">
        <v>11454</v>
      </c>
      <c r="D34" t="s">
        <v>10</v>
      </c>
      <c r="F34" t="b">
        <v>0</v>
      </c>
      <c r="G34" s="2">
        <v>42277</v>
      </c>
      <c r="K34" s="7" t="s">
        <v>11449</v>
      </c>
      <c r="L34" t="s">
        <v>11450</v>
      </c>
      <c r="M34" t="s">
        <v>10</v>
      </c>
      <c r="N34" t="s">
        <v>11449</v>
      </c>
      <c r="Q34" t="s">
        <v>8992</v>
      </c>
      <c r="R34" t="b">
        <v>1</v>
      </c>
      <c r="S34" s="2">
        <v>42277</v>
      </c>
    </row>
    <row r="35" spans="1:19" x14ac:dyDescent="0.35">
      <c r="A35" t="s">
        <v>11455</v>
      </c>
      <c r="B35" t="s">
        <v>11456</v>
      </c>
      <c r="D35" t="s">
        <v>10</v>
      </c>
      <c r="F35" t="b">
        <v>0</v>
      </c>
      <c r="G35" s="2">
        <v>42277</v>
      </c>
      <c r="K35" s="7" t="s">
        <v>11451</v>
      </c>
      <c r="L35" t="s">
        <v>11452</v>
      </c>
      <c r="M35" t="s">
        <v>10</v>
      </c>
      <c r="N35" t="s">
        <v>11451</v>
      </c>
      <c r="Q35" t="s">
        <v>8992</v>
      </c>
      <c r="R35" t="b">
        <v>1</v>
      </c>
      <c r="S35" s="2">
        <v>42277</v>
      </c>
    </row>
    <row r="36" spans="1:19" x14ac:dyDescent="0.35">
      <c r="A36" t="s">
        <v>11457</v>
      </c>
      <c r="B36" t="s">
        <v>11458</v>
      </c>
      <c r="D36" t="s">
        <v>10</v>
      </c>
      <c r="F36" t="b">
        <v>0</v>
      </c>
      <c r="G36" s="2">
        <v>42277</v>
      </c>
      <c r="K36" s="7" t="s">
        <v>11453</v>
      </c>
      <c r="L36" t="s">
        <v>11454</v>
      </c>
      <c r="M36" t="s">
        <v>10</v>
      </c>
      <c r="N36" t="s">
        <v>11453</v>
      </c>
      <c r="Q36" t="s">
        <v>8992</v>
      </c>
      <c r="R36" t="b">
        <v>1</v>
      </c>
      <c r="S36" s="2">
        <v>42277</v>
      </c>
    </row>
    <row r="37" spans="1:19" x14ac:dyDescent="0.35">
      <c r="A37" t="s">
        <v>11459</v>
      </c>
      <c r="B37" t="s">
        <v>11460</v>
      </c>
      <c r="D37" t="s">
        <v>10</v>
      </c>
      <c r="F37" t="b">
        <v>0</v>
      </c>
      <c r="G37" s="2">
        <v>42277</v>
      </c>
      <c r="K37" s="7" t="s">
        <v>11455</v>
      </c>
      <c r="L37" t="s">
        <v>11456</v>
      </c>
      <c r="M37" t="s">
        <v>10</v>
      </c>
      <c r="N37" t="s">
        <v>11455</v>
      </c>
      <c r="Q37" t="s">
        <v>8992</v>
      </c>
      <c r="R37" t="b">
        <v>1</v>
      </c>
      <c r="S37" s="2">
        <v>42277</v>
      </c>
    </row>
    <row r="38" spans="1:19" x14ac:dyDescent="0.35">
      <c r="A38" t="s">
        <v>11461</v>
      </c>
      <c r="B38" t="s">
        <v>11462</v>
      </c>
      <c r="D38" t="s">
        <v>10</v>
      </c>
      <c r="F38" t="b">
        <v>0</v>
      </c>
      <c r="G38" s="2">
        <v>42277</v>
      </c>
      <c r="K38" s="7" t="s">
        <v>11457</v>
      </c>
      <c r="L38" t="s">
        <v>11458</v>
      </c>
      <c r="M38" t="s">
        <v>10</v>
      </c>
      <c r="N38" t="s">
        <v>11457</v>
      </c>
      <c r="Q38" t="s">
        <v>8992</v>
      </c>
      <c r="R38" t="b">
        <v>1</v>
      </c>
      <c r="S38" s="2">
        <v>42277</v>
      </c>
    </row>
    <row r="39" spans="1:19" x14ac:dyDescent="0.35">
      <c r="A39" t="s">
        <v>11463</v>
      </c>
      <c r="B39" t="s">
        <v>11464</v>
      </c>
      <c r="D39" t="s">
        <v>10</v>
      </c>
      <c r="F39" t="b">
        <v>0</v>
      </c>
      <c r="G39" s="2">
        <v>42277</v>
      </c>
      <c r="K39" s="7" t="s">
        <v>11459</v>
      </c>
      <c r="L39" t="s">
        <v>11460</v>
      </c>
      <c r="M39" t="s">
        <v>10</v>
      </c>
      <c r="N39" t="s">
        <v>11459</v>
      </c>
      <c r="Q39" t="s">
        <v>8992</v>
      </c>
      <c r="R39" t="b">
        <v>1</v>
      </c>
      <c r="S39" s="2">
        <v>42277</v>
      </c>
    </row>
    <row r="40" spans="1:19" x14ac:dyDescent="0.35">
      <c r="A40" t="s">
        <v>11465</v>
      </c>
      <c r="B40" t="s">
        <v>11466</v>
      </c>
      <c r="D40" t="s">
        <v>10</v>
      </c>
      <c r="F40" t="b">
        <v>0</v>
      </c>
      <c r="G40" s="2">
        <v>42277</v>
      </c>
      <c r="K40" s="7" t="s">
        <v>11461</v>
      </c>
      <c r="L40" t="s">
        <v>11462</v>
      </c>
      <c r="M40" t="s">
        <v>10</v>
      </c>
      <c r="N40" t="s">
        <v>11461</v>
      </c>
      <c r="Q40" t="s">
        <v>8992</v>
      </c>
      <c r="R40" t="b">
        <v>1</v>
      </c>
      <c r="S40" s="2">
        <v>42277</v>
      </c>
    </row>
    <row r="41" spans="1:19" x14ac:dyDescent="0.35">
      <c r="A41" t="s">
        <v>11467</v>
      </c>
      <c r="B41" t="s">
        <v>11468</v>
      </c>
      <c r="D41" t="s">
        <v>10</v>
      </c>
      <c r="F41" t="b">
        <v>0</v>
      </c>
      <c r="G41" s="2">
        <v>42277</v>
      </c>
      <c r="K41" s="7" t="s">
        <v>11463</v>
      </c>
      <c r="L41" t="s">
        <v>11464</v>
      </c>
      <c r="M41" t="s">
        <v>10</v>
      </c>
      <c r="N41" t="s">
        <v>11463</v>
      </c>
      <c r="Q41" t="s">
        <v>8992</v>
      </c>
      <c r="R41" t="b">
        <v>1</v>
      </c>
      <c r="S41" s="2">
        <v>42277</v>
      </c>
    </row>
    <row r="42" spans="1:19" x14ac:dyDescent="0.35">
      <c r="A42" t="s">
        <v>11469</v>
      </c>
      <c r="B42" t="s">
        <v>11470</v>
      </c>
      <c r="D42" t="s">
        <v>10</v>
      </c>
      <c r="F42" t="b">
        <v>0</v>
      </c>
      <c r="G42" s="2">
        <v>42277</v>
      </c>
      <c r="K42" s="7" t="s">
        <v>11465</v>
      </c>
      <c r="L42" t="s">
        <v>11466</v>
      </c>
      <c r="M42" t="s">
        <v>10</v>
      </c>
      <c r="N42" t="s">
        <v>11465</v>
      </c>
      <c r="Q42" t="s">
        <v>8992</v>
      </c>
      <c r="R42" t="b">
        <v>1</v>
      </c>
      <c r="S42" s="2">
        <v>42277</v>
      </c>
    </row>
    <row r="43" spans="1:19" x14ac:dyDescent="0.35">
      <c r="A43" t="s">
        <v>11471</v>
      </c>
      <c r="B43" t="s">
        <v>15</v>
      </c>
      <c r="D43" t="s">
        <v>10</v>
      </c>
      <c r="F43" t="b">
        <v>0</v>
      </c>
      <c r="G43" s="2">
        <v>42277</v>
      </c>
      <c r="K43" s="7" t="s">
        <v>11467</v>
      </c>
      <c r="L43" t="s">
        <v>11468</v>
      </c>
      <c r="M43" t="s">
        <v>10</v>
      </c>
      <c r="N43" t="s">
        <v>11467</v>
      </c>
      <c r="Q43" t="s">
        <v>8992</v>
      </c>
      <c r="R43" t="b">
        <v>1</v>
      </c>
      <c r="S43" s="2">
        <v>42277</v>
      </c>
    </row>
    <row r="44" spans="1:19" x14ac:dyDescent="0.35">
      <c r="A44" t="s">
        <v>11472</v>
      </c>
      <c r="B44" t="s">
        <v>11473</v>
      </c>
      <c r="D44" t="s">
        <v>10</v>
      </c>
      <c r="F44" t="b">
        <v>0</v>
      </c>
      <c r="G44" s="2">
        <v>42277</v>
      </c>
      <c r="K44" s="7" t="s">
        <v>11469</v>
      </c>
      <c r="L44" t="s">
        <v>11470</v>
      </c>
      <c r="M44" t="s">
        <v>10</v>
      </c>
      <c r="N44" t="s">
        <v>11469</v>
      </c>
      <c r="Q44" t="s">
        <v>8992</v>
      </c>
      <c r="R44" t="b">
        <v>1</v>
      </c>
      <c r="S44" s="2">
        <v>42277</v>
      </c>
    </row>
    <row r="45" spans="1:19" x14ac:dyDescent="0.35">
      <c r="A45" t="s">
        <v>11474</v>
      </c>
      <c r="B45" t="s">
        <v>11475</v>
      </c>
      <c r="D45" t="s">
        <v>10</v>
      </c>
      <c r="F45" t="b">
        <v>0</v>
      </c>
      <c r="G45" s="2">
        <v>42277</v>
      </c>
      <c r="K45" s="7" t="s">
        <v>11471</v>
      </c>
      <c r="L45" t="s">
        <v>15</v>
      </c>
      <c r="M45" t="s">
        <v>10</v>
      </c>
      <c r="N45" t="s">
        <v>11471</v>
      </c>
      <c r="Q45" t="s">
        <v>8992</v>
      </c>
      <c r="R45" t="b">
        <v>1</v>
      </c>
      <c r="S45" s="2">
        <v>42277</v>
      </c>
    </row>
    <row r="46" spans="1:19" x14ac:dyDescent="0.35">
      <c r="A46" t="s">
        <v>11476</v>
      </c>
      <c r="B46" t="s">
        <v>11477</v>
      </c>
      <c r="D46" t="s">
        <v>10</v>
      </c>
      <c r="F46" t="b">
        <v>0</v>
      </c>
      <c r="G46" s="2">
        <v>42277</v>
      </c>
      <c r="K46" s="7" t="s">
        <v>11472</v>
      </c>
      <c r="L46" t="s">
        <v>11473</v>
      </c>
      <c r="M46" t="s">
        <v>10</v>
      </c>
      <c r="N46" t="s">
        <v>11472</v>
      </c>
      <c r="Q46" t="s">
        <v>8992</v>
      </c>
      <c r="R46" t="b">
        <v>1</v>
      </c>
      <c r="S46" s="2">
        <v>42277</v>
      </c>
    </row>
    <row r="47" spans="1:19" x14ac:dyDescent="0.35">
      <c r="A47" t="s">
        <v>11478</v>
      </c>
      <c r="B47" t="s">
        <v>11479</v>
      </c>
      <c r="D47" t="s">
        <v>10</v>
      </c>
      <c r="F47" t="b">
        <v>0</v>
      </c>
      <c r="G47" s="2">
        <v>42277</v>
      </c>
      <c r="K47" s="7" t="s">
        <v>11474</v>
      </c>
      <c r="L47" t="s">
        <v>11475</v>
      </c>
      <c r="M47" t="s">
        <v>10</v>
      </c>
      <c r="N47" t="s">
        <v>11474</v>
      </c>
      <c r="Q47" t="s">
        <v>8992</v>
      </c>
      <c r="R47" t="b">
        <v>1</v>
      </c>
      <c r="S47" s="2">
        <v>42277</v>
      </c>
    </row>
    <row r="48" spans="1:19" x14ac:dyDescent="0.35">
      <c r="A48" t="s">
        <v>11480</v>
      </c>
      <c r="B48" t="s">
        <v>11481</v>
      </c>
      <c r="D48" t="s">
        <v>10</v>
      </c>
      <c r="F48" t="b">
        <v>0</v>
      </c>
      <c r="G48" s="2">
        <v>42277</v>
      </c>
      <c r="K48" s="7" t="s">
        <v>11476</v>
      </c>
      <c r="L48" t="s">
        <v>11477</v>
      </c>
      <c r="M48" t="s">
        <v>10</v>
      </c>
      <c r="N48" t="s">
        <v>11476</v>
      </c>
      <c r="Q48" t="s">
        <v>8992</v>
      </c>
      <c r="R48" t="b">
        <v>1</v>
      </c>
      <c r="S48" s="2">
        <v>42277</v>
      </c>
    </row>
    <row r="49" spans="1:19" x14ac:dyDescent="0.35">
      <c r="A49" t="s">
        <v>11482</v>
      </c>
      <c r="B49" t="s">
        <v>11483</v>
      </c>
      <c r="D49" t="s">
        <v>10</v>
      </c>
      <c r="F49" t="b">
        <v>0</v>
      </c>
      <c r="G49" s="2">
        <v>42277</v>
      </c>
      <c r="K49" s="7" t="s">
        <v>11478</v>
      </c>
      <c r="L49" t="s">
        <v>11479</v>
      </c>
      <c r="M49" t="s">
        <v>10</v>
      </c>
      <c r="N49" t="s">
        <v>11478</v>
      </c>
      <c r="Q49" t="s">
        <v>8992</v>
      </c>
      <c r="R49" t="b">
        <v>1</v>
      </c>
      <c r="S49" s="2">
        <v>42277</v>
      </c>
    </row>
    <row r="50" spans="1:19" x14ac:dyDescent="0.35">
      <c r="A50" t="s">
        <v>11484</v>
      </c>
      <c r="B50" t="s">
        <v>11485</v>
      </c>
      <c r="D50" t="s">
        <v>10</v>
      </c>
      <c r="F50" t="b">
        <v>0</v>
      </c>
      <c r="G50" s="2">
        <v>42277</v>
      </c>
      <c r="K50" s="7" t="s">
        <v>11480</v>
      </c>
      <c r="L50" t="s">
        <v>11481</v>
      </c>
      <c r="M50" t="s">
        <v>10</v>
      </c>
      <c r="N50" t="s">
        <v>11480</v>
      </c>
      <c r="Q50" t="s">
        <v>8992</v>
      </c>
      <c r="R50" t="b">
        <v>1</v>
      </c>
      <c r="S50" s="2">
        <v>42277</v>
      </c>
    </row>
    <row r="51" spans="1:19" x14ac:dyDescent="0.35">
      <c r="A51" t="s">
        <v>11486</v>
      </c>
      <c r="B51" t="s">
        <v>11487</v>
      </c>
      <c r="D51" t="s">
        <v>10</v>
      </c>
      <c r="F51" t="b">
        <v>0</v>
      </c>
      <c r="G51" s="2">
        <v>42277</v>
      </c>
      <c r="K51" s="7" t="s">
        <v>11482</v>
      </c>
      <c r="L51" t="s">
        <v>11483</v>
      </c>
      <c r="M51" t="s">
        <v>10</v>
      </c>
      <c r="N51" t="s">
        <v>11482</v>
      </c>
      <c r="Q51" t="s">
        <v>8992</v>
      </c>
      <c r="R51" t="b">
        <v>1</v>
      </c>
      <c r="S51" s="2">
        <v>42277</v>
      </c>
    </row>
    <row r="52" spans="1:19" x14ac:dyDescent="0.35">
      <c r="A52" t="s">
        <v>11488</v>
      </c>
      <c r="B52" t="s">
        <v>11489</v>
      </c>
      <c r="D52" t="s">
        <v>10</v>
      </c>
      <c r="F52" t="b">
        <v>0</v>
      </c>
      <c r="G52" s="2">
        <v>42277</v>
      </c>
      <c r="K52" s="7" t="s">
        <v>11484</v>
      </c>
      <c r="L52" t="s">
        <v>11485</v>
      </c>
      <c r="M52" t="s">
        <v>10</v>
      </c>
      <c r="N52" t="s">
        <v>11484</v>
      </c>
      <c r="Q52" t="s">
        <v>8992</v>
      </c>
      <c r="R52" t="b">
        <v>1</v>
      </c>
      <c r="S52" s="2">
        <v>42277</v>
      </c>
    </row>
    <row r="53" spans="1:19" x14ac:dyDescent="0.35">
      <c r="A53" t="s">
        <v>11490</v>
      </c>
      <c r="B53" t="s">
        <v>11491</v>
      </c>
      <c r="D53" t="s">
        <v>10</v>
      </c>
      <c r="F53" t="b">
        <v>0</v>
      </c>
      <c r="G53" s="2">
        <v>42277</v>
      </c>
      <c r="K53" s="7" t="s">
        <v>11486</v>
      </c>
      <c r="L53" t="s">
        <v>11487</v>
      </c>
      <c r="M53" t="s">
        <v>10</v>
      </c>
      <c r="N53" t="s">
        <v>11486</v>
      </c>
      <c r="Q53" t="s">
        <v>8992</v>
      </c>
      <c r="R53" t="b">
        <v>1</v>
      </c>
      <c r="S53" s="2">
        <v>42277</v>
      </c>
    </row>
    <row r="54" spans="1:19" x14ac:dyDescent="0.35">
      <c r="A54" t="s">
        <v>11492</v>
      </c>
      <c r="B54" t="s">
        <v>11493</v>
      </c>
      <c r="D54" t="s">
        <v>10</v>
      </c>
      <c r="F54" t="b">
        <v>0</v>
      </c>
      <c r="G54" s="2">
        <v>42277</v>
      </c>
      <c r="K54" s="7" t="s">
        <v>11488</v>
      </c>
      <c r="L54" t="s">
        <v>11489</v>
      </c>
      <c r="M54" t="s">
        <v>10</v>
      </c>
      <c r="N54" t="s">
        <v>11488</v>
      </c>
      <c r="Q54" t="s">
        <v>8992</v>
      </c>
      <c r="R54" t="b">
        <v>1</v>
      </c>
      <c r="S54" s="2">
        <v>42277</v>
      </c>
    </row>
    <row r="55" spans="1:19" x14ac:dyDescent="0.35">
      <c r="A55" t="s">
        <v>11494</v>
      </c>
      <c r="B55" t="s">
        <v>11495</v>
      </c>
      <c r="D55" t="s">
        <v>10</v>
      </c>
      <c r="F55" t="b">
        <v>0</v>
      </c>
      <c r="G55" s="2">
        <v>42277</v>
      </c>
      <c r="K55" s="7" t="s">
        <v>11490</v>
      </c>
      <c r="L55" t="s">
        <v>11491</v>
      </c>
      <c r="M55" t="s">
        <v>10</v>
      </c>
      <c r="N55" t="s">
        <v>11490</v>
      </c>
      <c r="Q55" t="s">
        <v>8992</v>
      </c>
      <c r="R55" t="b">
        <v>1</v>
      </c>
      <c r="S55" s="2">
        <v>42277</v>
      </c>
    </row>
    <row r="56" spans="1:19" x14ac:dyDescent="0.35">
      <c r="A56" t="s">
        <v>11496</v>
      </c>
      <c r="B56" t="s">
        <v>11497</v>
      </c>
      <c r="D56" t="s">
        <v>10</v>
      </c>
      <c r="F56" t="b">
        <v>0</v>
      </c>
      <c r="G56" s="2">
        <v>42277</v>
      </c>
      <c r="K56" s="7" t="s">
        <v>11492</v>
      </c>
      <c r="L56" t="s">
        <v>11493</v>
      </c>
      <c r="M56" t="s">
        <v>10</v>
      </c>
      <c r="N56" t="s">
        <v>11492</v>
      </c>
      <c r="Q56" t="s">
        <v>8992</v>
      </c>
      <c r="R56" t="b">
        <v>1</v>
      </c>
      <c r="S56" s="2">
        <v>42277</v>
      </c>
    </row>
    <row r="57" spans="1:19" x14ac:dyDescent="0.35">
      <c r="A57" t="s">
        <v>11498</v>
      </c>
      <c r="B57" t="s">
        <v>11499</v>
      </c>
      <c r="D57" t="s">
        <v>10</v>
      </c>
      <c r="F57" t="b">
        <v>0</v>
      </c>
      <c r="G57" s="2">
        <v>42277</v>
      </c>
      <c r="K57" s="7" t="s">
        <v>11494</v>
      </c>
      <c r="L57" t="s">
        <v>11495</v>
      </c>
      <c r="M57" t="s">
        <v>10</v>
      </c>
      <c r="N57" t="s">
        <v>11494</v>
      </c>
      <c r="Q57" t="s">
        <v>8992</v>
      </c>
      <c r="R57" t="b">
        <v>1</v>
      </c>
      <c r="S57" s="2">
        <v>42277</v>
      </c>
    </row>
    <row r="58" spans="1:19" x14ac:dyDescent="0.35">
      <c r="A58" t="s">
        <v>11500</v>
      </c>
      <c r="B58" t="s">
        <v>11501</v>
      </c>
      <c r="D58" t="s">
        <v>10</v>
      </c>
      <c r="F58" t="b">
        <v>0</v>
      </c>
      <c r="G58" s="2">
        <v>42277</v>
      </c>
      <c r="K58" s="7" t="s">
        <v>11496</v>
      </c>
      <c r="L58" t="s">
        <v>11497</v>
      </c>
      <c r="M58" t="s">
        <v>10</v>
      </c>
      <c r="N58" t="s">
        <v>11496</v>
      </c>
      <c r="Q58" t="s">
        <v>8992</v>
      </c>
      <c r="R58" t="b">
        <v>1</v>
      </c>
      <c r="S58" s="2">
        <v>42277</v>
      </c>
    </row>
    <row r="59" spans="1:19" x14ac:dyDescent="0.35">
      <c r="A59" t="s">
        <v>11502</v>
      </c>
      <c r="B59" t="s">
        <v>11503</v>
      </c>
      <c r="D59" t="s">
        <v>10</v>
      </c>
      <c r="F59" t="b">
        <v>0</v>
      </c>
      <c r="G59" s="2">
        <v>42277</v>
      </c>
      <c r="K59" s="7" t="s">
        <v>11498</v>
      </c>
      <c r="L59" t="s">
        <v>11499</v>
      </c>
      <c r="M59" t="s">
        <v>10</v>
      </c>
      <c r="N59" t="s">
        <v>11498</v>
      </c>
      <c r="Q59" t="s">
        <v>8992</v>
      </c>
      <c r="R59" t="b">
        <v>1</v>
      </c>
      <c r="S59" s="2">
        <v>42277</v>
      </c>
    </row>
    <row r="60" spans="1:19" x14ac:dyDescent="0.35">
      <c r="A60" t="s">
        <v>11504</v>
      </c>
      <c r="B60" t="s">
        <v>11505</v>
      </c>
      <c r="D60" t="s">
        <v>10</v>
      </c>
      <c r="F60" t="b">
        <v>0</v>
      </c>
      <c r="G60" s="2">
        <v>42277</v>
      </c>
      <c r="K60" s="7" t="s">
        <v>11500</v>
      </c>
      <c r="L60" t="s">
        <v>11501</v>
      </c>
      <c r="M60" t="s">
        <v>10</v>
      </c>
      <c r="N60" t="s">
        <v>11500</v>
      </c>
      <c r="Q60" t="s">
        <v>8992</v>
      </c>
      <c r="R60" t="b">
        <v>1</v>
      </c>
      <c r="S60" s="2">
        <v>42277</v>
      </c>
    </row>
    <row r="61" spans="1:19" x14ac:dyDescent="0.35">
      <c r="A61" t="s">
        <v>11506</v>
      </c>
      <c r="B61" t="s">
        <v>11507</v>
      </c>
      <c r="D61" t="s">
        <v>10</v>
      </c>
      <c r="F61" t="b">
        <v>0</v>
      </c>
      <c r="G61" s="2">
        <v>42277</v>
      </c>
      <c r="K61" s="7" t="s">
        <v>11502</v>
      </c>
      <c r="L61" t="s">
        <v>11503</v>
      </c>
      <c r="M61" t="s">
        <v>10</v>
      </c>
      <c r="N61" t="s">
        <v>11502</v>
      </c>
      <c r="Q61" t="s">
        <v>8992</v>
      </c>
      <c r="R61" t="b">
        <v>1</v>
      </c>
      <c r="S61" s="2">
        <v>42277</v>
      </c>
    </row>
    <row r="62" spans="1:19" x14ac:dyDescent="0.35">
      <c r="A62" t="s">
        <v>11508</v>
      </c>
      <c r="B62" t="s">
        <v>11509</v>
      </c>
      <c r="D62" t="s">
        <v>10</v>
      </c>
      <c r="F62" t="b">
        <v>0</v>
      </c>
      <c r="G62" s="2">
        <v>42277</v>
      </c>
      <c r="K62" s="7" t="s">
        <v>11504</v>
      </c>
      <c r="L62" t="s">
        <v>11505</v>
      </c>
      <c r="M62" t="s">
        <v>10</v>
      </c>
      <c r="N62" t="s">
        <v>11504</v>
      </c>
      <c r="Q62" t="s">
        <v>8992</v>
      </c>
      <c r="R62" t="b">
        <v>1</v>
      </c>
      <c r="S62" s="2">
        <v>42277</v>
      </c>
    </row>
    <row r="63" spans="1:19" x14ac:dyDescent="0.35">
      <c r="A63" t="s">
        <v>11510</v>
      </c>
      <c r="B63" t="s">
        <v>11511</v>
      </c>
      <c r="D63" t="s">
        <v>10</v>
      </c>
      <c r="F63" t="b">
        <v>0</v>
      </c>
      <c r="G63" s="2">
        <v>42277</v>
      </c>
      <c r="K63" s="7" t="s">
        <v>11506</v>
      </c>
      <c r="L63" t="s">
        <v>11507</v>
      </c>
      <c r="M63" t="s">
        <v>10</v>
      </c>
      <c r="N63" t="s">
        <v>11506</v>
      </c>
      <c r="Q63" t="s">
        <v>8992</v>
      </c>
      <c r="R63" t="b">
        <v>1</v>
      </c>
      <c r="S63" s="2">
        <v>42277</v>
      </c>
    </row>
    <row r="64" spans="1:19" x14ac:dyDescent="0.35">
      <c r="A64" t="s">
        <v>11512</v>
      </c>
      <c r="B64" t="s">
        <v>11513</v>
      </c>
      <c r="D64" t="s">
        <v>10</v>
      </c>
      <c r="F64" t="b">
        <v>0</v>
      </c>
      <c r="G64" s="2">
        <v>42277</v>
      </c>
      <c r="K64" s="7" t="s">
        <v>11508</v>
      </c>
      <c r="L64" t="s">
        <v>11509</v>
      </c>
      <c r="M64" t="s">
        <v>10</v>
      </c>
      <c r="N64" t="s">
        <v>11508</v>
      </c>
      <c r="Q64" t="s">
        <v>8992</v>
      </c>
      <c r="R64" t="b">
        <v>1</v>
      </c>
      <c r="S64" s="2">
        <v>42277</v>
      </c>
    </row>
    <row r="65" spans="1:19" x14ac:dyDescent="0.35">
      <c r="A65" t="s">
        <v>11514</v>
      </c>
      <c r="B65" t="s">
        <v>11515</v>
      </c>
      <c r="D65" t="s">
        <v>10</v>
      </c>
      <c r="F65" t="b">
        <v>0</v>
      </c>
      <c r="G65" s="2">
        <v>42277</v>
      </c>
      <c r="K65" s="7" t="s">
        <v>11510</v>
      </c>
      <c r="L65" t="s">
        <v>11511</v>
      </c>
      <c r="M65" t="s">
        <v>10</v>
      </c>
      <c r="N65" t="s">
        <v>11510</v>
      </c>
      <c r="Q65" t="s">
        <v>8992</v>
      </c>
      <c r="R65" t="b">
        <v>1</v>
      </c>
      <c r="S65" s="2">
        <v>42277</v>
      </c>
    </row>
    <row r="66" spans="1:19" x14ac:dyDescent="0.35">
      <c r="A66" t="s">
        <v>11516</v>
      </c>
      <c r="B66" t="s">
        <v>11517</v>
      </c>
      <c r="D66" t="s">
        <v>10</v>
      </c>
      <c r="F66" t="b">
        <v>0</v>
      </c>
      <c r="G66" s="2">
        <v>42277</v>
      </c>
      <c r="I66" s="2">
        <v>46203</v>
      </c>
      <c r="K66" s="7" t="s">
        <v>11512</v>
      </c>
      <c r="L66" t="s">
        <v>11513</v>
      </c>
      <c r="M66" t="s">
        <v>10</v>
      </c>
      <c r="N66" t="s">
        <v>11512</v>
      </c>
      <c r="Q66" t="s">
        <v>8992</v>
      </c>
      <c r="R66" t="b">
        <v>1</v>
      </c>
      <c r="S66" s="2">
        <v>42277</v>
      </c>
    </row>
    <row r="67" spans="1:19" x14ac:dyDescent="0.35">
      <c r="A67" t="s">
        <v>11518</v>
      </c>
      <c r="B67" t="s">
        <v>11519</v>
      </c>
      <c r="D67" t="s">
        <v>10</v>
      </c>
      <c r="F67" t="b">
        <v>0</v>
      </c>
      <c r="G67" s="2">
        <v>42277</v>
      </c>
      <c r="K67" s="7" t="s">
        <v>11514</v>
      </c>
      <c r="L67" t="s">
        <v>11515</v>
      </c>
      <c r="M67" t="s">
        <v>10</v>
      </c>
      <c r="N67" t="s">
        <v>11514</v>
      </c>
      <c r="Q67" t="s">
        <v>8992</v>
      </c>
      <c r="R67" t="b">
        <v>1</v>
      </c>
      <c r="S67" s="2">
        <v>42277</v>
      </c>
    </row>
    <row r="68" spans="1:19" x14ac:dyDescent="0.35">
      <c r="A68" t="s">
        <v>11520</v>
      </c>
      <c r="B68" t="s">
        <v>11521</v>
      </c>
      <c r="D68" t="s">
        <v>10</v>
      </c>
      <c r="F68" t="b">
        <v>0</v>
      </c>
      <c r="G68" s="2">
        <v>42277</v>
      </c>
      <c r="K68" s="7" t="s">
        <v>11516</v>
      </c>
      <c r="L68" t="s">
        <v>11517</v>
      </c>
      <c r="M68" t="s">
        <v>10</v>
      </c>
      <c r="N68" t="s">
        <v>11516</v>
      </c>
      <c r="Q68" t="s">
        <v>8992</v>
      </c>
      <c r="R68" t="b">
        <v>1</v>
      </c>
      <c r="S68" s="2">
        <v>42277</v>
      </c>
    </row>
    <row r="69" spans="1:19" x14ac:dyDescent="0.35">
      <c r="A69" t="s">
        <v>11522</v>
      </c>
      <c r="B69" t="s">
        <v>11523</v>
      </c>
      <c r="D69" t="s">
        <v>10</v>
      </c>
      <c r="F69" t="b">
        <v>0</v>
      </c>
      <c r="G69" s="2">
        <v>42277</v>
      </c>
      <c r="K69" s="7" t="s">
        <v>11518</v>
      </c>
      <c r="L69" t="s">
        <v>11519</v>
      </c>
      <c r="M69" t="s">
        <v>10</v>
      </c>
      <c r="N69" t="s">
        <v>11518</v>
      </c>
      <c r="Q69" t="s">
        <v>8992</v>
      </c>
      <c r="R69" t="b">
        <v>1</v>
      </c>
      <c r="S69" s="2">
        <v>42277</v>
      </c>
    </row>
    <row r="70" spans="1:19" x14ac:dyDescent="0.35">
      <c r="A70" t="s">
        <v>11524</v>
      </c>
      <c r="B70" t="s">
        <v>11525</v>
      </c>
      <c r="D70" t="s">
        <v>10</v>
      </c>
      <c r="F70" t="b">
        <v>0</v>
      </c>
      <c r="G70" s="2">
        <v>42277</v>
      </c>
      <c r="K70" s="7" t="s">
        <v>11520</v>
      </c>
      <c r="L70" t="s">
        <v>11521</v>
      </c>
      <c r="M70" t="s">
        <v>10</v>
      </c>
      <c r="N70" t="s">
        <v>11520</v>
      </c>
      <c r="Q70" t="s">
        <v>8992</v>
      </c>
      <c r="R70" t="b">
        <v>1</v>
      </c>
      <c r="S70" s="2">
        <v>42277</v>
      </c>
    </row>
    <row r="71" spans="1:19" x14ac:dyDescent="0.35">
      <c r="A71" t="s">
        <v>11526</v>
      </c>
      <c r="B71" t="s">
        <v>11527</v>
      </c>
      <c r="D71" t="s">
        <v>10</v>
      </c>
      <c r="F71" t="b">
        <v>0</v>
      </c>
      <c r="G71" s="2">
        <v>42277</v>
      </c>
      <c r="K71" s="7" t="s">
        <v>11522</v>
      </c>
      <c r="L71" t="s">
        <v>11523</v>
      </c>
      <c r="M71" t="s">
        <v>10</v>
      </c>
      <c r="N71" t="s">
        <v>11522</v>
      </c>
      <c r="Q71" t="s">
        <v>8992</v>
      </c>
      <c r="R71" t="b">
        <v>1</v>
      </c>
      <c r="S71" s="2">
        <v>42277</v>
      </c>
    </row>
    <row r="72" spans="1:19" x14ac:dyDescent="0.35">
      <c r="A72" t="s">
        <v>11528</v>
      </c>
      <c r="B72" t="s">
        <v>11529</v>
      </c>
      <c r="D72" t="s">
        <v>10</v>
      </c>
      <c r="F72" t="b">
        <v>0</v>
      </c>
      <c r="G72" s="2">
        <v>42277</v>
      </c>
      <c r="K72" s="7" t="s">
        <v>11524</v>
      </c>
      <c r="L72" t="s">
        <v>11525</v>
      </c>
      <c r="M72" t="s">
        <v>10</v>
      </c>
      <c r="N72" t="s">
        <v>11524</v>
      </c>
      <c r="Q72" t="s">
        <v>8992</v>
      </c>
      <c r="R72" t="b">
        <v>1</v>
      </c>
      <c r="S72" s="2">
        <v>42277</v>
      </c>
    </row>
    <row r="73" spans="1:19" x14ac:dyDescent="0.35">
      <c r="A73" t="s">
        <v>11530</v>
      </c>
      <c r="B73" t="s">
        <v>11531</v>
      </c>
      <c r="D73" t="s">
        <v>10</v>
      </c>
      <c r="F73" t="b">
        <v>0</v>
      </c>
      <c r="G73" s="2">
        <v>42277</v>
      </c>
      <c r="K73" s="7" t="s">
        <v>11526</v>
      </c>
      <c r="L73" t="s">
        <v>11527</v>
      </c>
      <c r="M73" t="s">
        <v>10</v>
      </c>
      <c r="N73" t="s">
        <v>11526</v>
      </c>
      <c r="Q73" t="s">
        <v>8992</v>
      </c>
      <c r="R73" t="b">
        <v>1</v>
      </c>
      <c r="S73" s="2">
        <v>42277</v>
      </c>
    </row>
    <row r="74" spans="1:19" x14ac:dyDescent="0.35">
      <c r="A74" t="s">
        <v>11532</v>
      </c>
      <c r="B74" t="s">
        <v>11533</v>
      </c>
      <c r="D74" t="s">
        <v>10</v>
      </c>
      <c r="F74" t="b">
        <v>0</v>
      </c>
      <c r="G74" s="2">
        <v>42277</v>
      </c>
      <c r="K74" s="7" t="s">
        <v>11528</v>
      </c>
      <c r="L74" t="s">
        <v>11529</v>
      </c>
      <c r="M74" t="s">
        <v>10</v>
      </c>
      <c r="N74" t="s">
        <v>11528</v>
      </c>
      <c r="Q74" t="s">
        <v>8992</v>
      </c>
      <c r="R74" t="b">
        <v>1</v>
      </c>
      <c r="S74" s="2">
        <v>42277</v>
      </c>
    </row>
    <row r="75" spans="1:19" x14ac:dyDescent="0.35">
      <c r="A75" t="s">
        <v>11534</v>
      </c>
      <c r="B75" t="s">
        <v>11535</v>
      </c>
      <c r="D75" t="s">
        <v>10</v>
      </c>
      <c r="F75" t="b">
        <v>0</v>
      </c>
      <c r="G75" s="2">
        <v>42277</v>
      </c>
      <c r="K75" s="7" t="s">
        <v>11530</v>
      </c>
      <c r="L75" t="s">
        <v>11531</v>
      </c>
      <c r="M75" t="s">
        <v>10</v>
      </c>
      <c r="N75" t="s">
        <v>11530</v>
      </c>
      <c r="Q75" t="s">
        <v>8992</v>
      </c>
      <c r="R75" t="b">
        <v>1</v>
      </c>
      <c r="S75" s="2">
        <v>42277</v>
      </c>
    </row>
    <row r="76" spans="1:19" x14ac:dyDescent="0.35">
      <c r="A76" t="s">
        <v>11536</v>
      </c>
      <c r="B76" t="s">
        <v>11537</v>
      </c>
      <c r="D76" t="s">
        <v>10</v>
      </c>
      <c r="F76" t="b">
        <v>0</v>
      </c>
      <c r="G76" s="2">
        <v>42277</v>
      </c>
      <c r="K76" s="7" t="s">
        <v>11532</v>
      </c>
      <c r="L76" t="s">
        <v>11533</v>
      </c>
      <c r="M76" t="s">
        <v>10</v>
      </c>
      <c r="N76" t="s">
        <v>11532</v>
      </c>
      <c r="Q76" t="s">
        <v>8992</v>
      </c>
      <c r="R76" t="b">
        <v>1</v>
      </c>
      <c r="S76" s="2">
        <v>42277</v>
      </c>
    </row>
    <row r="77" spans="1:19" x14ac:dyDescent="0.35">
      <c r="A77" t="s">
        <v>11538</v>
      </c>
      <c r="B77" t="s">
        <v>11539</v>
      </c>
      <c r="D77" t="s">
        <v>10</v>
      </c>
      <c r="F77" t="b">
        <v>0</v>
      </c>
      <c r="G77" s="2">
        <v>42277</v>
      </c>
      <c r="K77" s="7" t="s">
        <v>11534</v>
      </c>
      <c r="L77" t="s">
        <v>11535</v>
      </c>
      <c r="M77" t="s">
        <v>10</v>
      </c>
      <c r="N77" t="s">
        <v>11534</v>
      </c>
      <c r="Q77" t="s">
        <v>8992</v>
      </c>
      <c r="R77" t="b">
        <v>1</v>
      </c>
      <c r="S77" s="2">
        <v>42277</v>
      </c>
    </row>
    <row r="78" spans="1:19" x14ac:dyDescent="0.35">
      <c r="A78" t="s">
        <v>11540</v>
      </c>
      <c r="B78" t="s">
        <v>11541</v>
      </c>
      <c r="D78" t="s">
        <v>10</v>
      </c>
      <c r="F78" t="b">
        <v>0</v>
      </c>
      <c r="G78" s="2">
        <v>42277</v>
      </c>
      <c r="K78" s="7" t="s">
        <v>11536</v>
      </c>
      <c r="L78" t="s">
        <v>11537</v>
      </c>
      <c r="M78" t="s">
        <v>10</v>
      </c>
      <c r="N78" t="s">
        <v>11536</v>
      </c>
      <c r="Q78" t="s">
        <v>8992</v>
      </c>
      <c r="R78" t="b">
        <v>1</v>
      </c>
      <c r="S78" s="2">
        <v>42277</v>
      </c>
    </row>
    <row r="79" spans="1:19" x14ac:dyDescent="0.35">
      <c r="A79" t="s">
        <v>11542</v>
      </c>
      <c r="B79" t="s">
        <v>11543</v>
      </c>
      <c r="D79" t="s">
        <v>10</v>
      </c>
      <c r="F79" t="b">
        <v>0</v>
      </c>
      <c r="G79" s="2">
        <v>42277</v>
      </c>
      <c r="K79" s="7" t="s">
        <v>11538</v>
      </c>
      <c r="L79" t="s">
        <v>11539</v>
      </c>
      <c r="M79" t="s">
        <v>10</v>
      </c>
      <c r="N79" t="s">
        <v>11538</v>
      </c>
      <c r="Q79" t="s">
        <v>8992</v>
      </c>
      <c r="R79" t="b">
        <v>1</v>
      </c>
      <c r="S79" s="2">
        <v>42277</v>
      </c>
    </row>
    <row r="80" spans="1:19" x14ac:dyDescent="0.35">
      <c r="A80" t="s">
        <v>11544</v>
      </c>
      <c r="B80" t="s">
        <v>11545</v>
      </c>
      <c r="D80" t="s">
        <v>10</v>
      </c>
      <c r="F80" t="b">
        <v>0</v>
      </c>
      <c r="G80" s="2">
        <v>42277</v>
      </c>
      <c r="K80" s="7" t="s">
        <v>11540</v>
      </c>
      <c r="L80" t="s">
        <v>11541</v>
      </c>
      <c r="M80" t="s">
        <v>10</v>
      </c>
      <c r="N80" t="s">
        <v>11540</v>
      </c>
      <c r="Q80" t="s">
        <v>8992</v>
      </c>
      <c r="R80" t="b">
        <v>1</v>
      </c>
      <c r="S80" s="2">
        <v>42277</v>
      </c>
    </row>
    <row r="81" spans="1:19" x14ac:dyDescent="0.35">
      <c r="A81" t="s">
        <v>11546</v>
      </c>
      <c r="B81" t="s">
        <v>11547</v>
      </c>
      <c r="D81" t="s">
        <v>10</v>
      </c>
      <c r="F81" t="b">
        <v>0</v>
      </c>
      <c r="G81" s="2">
        <v>42277</v>
      </c>
      <c r="K81" s="7" t="s">
        <v>11542</v>
      </c>
      <c r="L81" t="s">
        <v>11543</v>
      </c>
      <c r="M81" t="s">
        <v>10</v>
      </c>
      <c r="N81" t="s">
        <v>11542</v>
      </c>
      <c r="Q81" t="s">
        <v>8992</v>
      </c>
      <c r="R81" t="b">
        <v>1</v>
      </c>
      <c r="S81" s="2">
        <v>42277</v>
      </c>
    </row>
    <row r="82" spans="1:19" x14ac:dyDescent="0.35">
      <c r="A82" t="s">
        <v>11548</v>
      </c>
      <c r="B82" t="s">
        <v>11549</v>
      </c>
      <c r="D82" t="s">
        <v>10</v>
      </c>
      <c r="F82" t="b">
        <v>0</v>
      </c>
      <c r="G82" s="2">
        <v>42277</v>
      </c>
      <c r="K82" s="7" t="s">
        <v>11544</v>
      </c>
      <c r="L82" t="s">
        <v>11545</v>
      </c>
      <c r="M82" t="s">
        <v>10</v>
      </c>
      <c r="N82" t="s">
        <v>11544</v>
      </c>
      <c r="Q82" t="s">
        <v>8992</v>
      </c>
      <c r="R82" t="b">
        <v>1</v>
      </c>
      <c r="S82" s="2">
        <v>42277</v>
      </c>
    </row>
    <row r="83" spans="1:19" x14ac:dyDescent="0.35">
      <c r="A83" t="s">
        <v>11550</v>
      </c>
      <c r="B83" t="s">
        <v>11551</v>
      </c>
      <c r="D83" t="s">
        <v>10</v>
      </c>
      <c r="F83" t="b">
        <v>0</v>
      </c>
      <c r="G83" s="2">
        <v>42277</v>
      </c>
      <c r="K83" s="7" t="s">
        <v>11546</v>
      </c>
      <c r="L83" t="s">
        <v>11547</v>
      </c>
      <c r="M83" t="s">
        <v>10</v>
      </c>
      <c r="N83" t="s">
        <v>11546</v>
      </c>
      <c r="Q83" t="s">
        <v>8992</v>
      </c>
      <c r="R83" t="b">
        <v>1</v>
      </c>
      <c r="S83" s="2">
        <v>42277</v>
      </c>
    </row>
    <row r="84" spans="1:19" x14ac:dyDescent="0.35">
      <c r="A84" t="s">
        <v>11552</v>
      </c>
      <c r="B84" t="s">
        <v>11553</v>
      </c>
      <c r="D84" t="s">
        <v>10</v>
      </c>
      <c r="F84" t="b">
        <v>0</v>
      </c>
      <c r="G84" s="2">
        <v>42277</v>
      </c>
      <c r="K84" s="7" t="s">
        <v>11548</v>
      </c>
      <c r="L84" t="s">
        <v>11549</v>
      </c>
      <c r="M84" t="s">
        <v>10</v>
      </c>
      <c r="N84" t="s">
        <v>11548</v>
      </c>
      <c r="Q84" t="s">
        <v>8992</v>
      </c>
      <c r="R84" t="b">
        <v>1</v>
      </c>
      <c r="S84" s="2">
        <v>42277</v>
      </c>
    </row>
    <row r="85" spans="1:19" x14ac:dyDescent="0.35">
      <c r="A85" t="s">
        <v>11554</v>
      </c>
      <c r="B85" t="s">
        <v>11555</v>
      </c>
      <c r="D85" t="s">
        <v>10</v>
      </c>
      <c r="F85" t="b">
        <v>0</v>
      </c>
      <c r="G85" s="2">
        <v>42277</v>
      </c>
      <c r="K85" s="7" t="s">
        <v>11550</v>
      </c>
      <c r="L85" t="s">
        <v>11551</v>
      </c>
      <c r="M85" t="s">
        <v>10</v>
      </c>
      <c r="N85" t="s">
        <v>11550</v>
      </c>
      <c r="Q85" t="s">
        <v>8992</v>
      </c>
      <c r="R85" t="b">
        <v>1</v>
      </c>
      <c r="S85" s="2">
        <v>42277</v>
      </c>
    </row>
    <row r="86" spans="1:19" x14ac:dyDescent="0.35">
      <c r="A86" t="s">
        <v>11556</v>
      </c>
      <c r="B86" t="s">
        <v>11557</v>
      </c>
      <c r="D86" t="s">
        <v>10</v>
      </c>
      <c r="F86" t="b">
        <v>0</v>
      </c>
      <c r="G86" s="2">
        <v>42277</v>
      </c>
      <c r="K86" s="7" t="s">
        <v>11552</v>
      </c>
      <c r="L86" t="s">
        <v>11553</v>
      </c>
      <c r="M86" t="s">
        <v>10</v>
      </c>
      <c r="N86" t="s">
        <v>11552</v>
      </c>
      <c r="Q86" t="s">
        <v>8992</v>
      </c>
      <c r="R86" t="b">
        <v>1</v>
      </c>
      <c r="S86" s="2">
        <v>42277</v>
      </c>
    </row>
    <row r="87" spans="1:19" x14ac:dyDescent="0.35">
      <c r="A87" t="s">
        <v>11558</v>
      </c>
      <c r="B87" t="s">
        <v>11559</v>
      </c>
      <c r="D87" t="s">
        <v>10</v>
      </c>
      <c r="F87" t="b">
        <v>0</v>
      </c>
      <c r="G87" s="2">
        <v>42277</v>
      </c>
      <c r="K87" s="7" t="s">
        <v>11554</v>
      </c>
      <c r="L87" t="s">
        <v>11555</v>
      </c>
      <c r="M87" t="s">
        <v>10</v>
      </c>
      <c r="N87" t="s">
        <v>11554</v>
      </c>
      <c r="Q87" t="s">
        <v>8992</v>
      </c>
      <c r="R87" t="b">
        <v>1</v>
      </c>
      <c r="S87" s="2">
        <v>42277</v>
      </c>
    </row>
    <row r="88" spans="1:19" x14ac:dyDescent="0.35">
      <c r="A88" t="s">
        <v>11560</v>
      </c>
      <c r="B88" t="s">
        <v>11561</v>
      </c>
      <c r="D88" t="s">
        <v>10</v>
      </c>
      <c r="F88" t="b">
        <v>0</v>
      </c>
      <c r="G88" s="2">
        <v>42277</v>
      </c>
      <c r="K88" s="7" t="s">
        <v>11556</v>
      </c>
      <c r="L88" t="s">
        <v>11557</v>
      </c>
      <c r="M88" t="s">
        <v>10</v>
      </c>
      <c r="N88" t="s">
        <v>11556</v>
      </c>
      <c r="Q88" t="s">
        <v>8992</v>
      </c>
      <c r="R88" t="b">
        <v>1</v>
      </c>
      <c r="S88" s="2">
        <v>42277</v>
      </c>
    </row>
    <row r="89" spans="1:19" x14ac:dyDescent="0.35">
      <c r="A89" t="s">
        <v>11562</v>
      </c>
      <c r="B89" t="s">
        <v>11563</v>
      </c>
      <c r="D89" t="s">
        <v>10</v>
      </c>
      <c r="F89" t="b">
        <v>0</v>
      </c>
      <c r="G89" s="2">
        <v>42277</v>
      </c>
      <c r="K89" s="7" t="s">
        <v>11558</v>
      </c>
      <c r="L89" t="s">
        <v>11559</v>
      </c>
      <c r="M89" t="s">
        <v>10</v>
      </c>
      <c r="N89" t="s">
        <v>11558</v>
      </c>
      <c r="Q89" t="s">
        <v>8992</v>
      </c>
      <c r="R89" t="b">
        <v>1</v>
      </c>
      <c r="S89" s="2">
        <v>42277</v>
      </c>
    </row>
    <row r="90" spans="1:19" x14ac:dyDescent="0.35">
      <c r="A90" t="s">
        <v>11564</v>
      </c>
      <c r="B90" t="s">
        <v>11565</v>
      </c>
      <c r="D90" t="s">
        <v>10</v>
      </c>
      <c r="F90" t="b">
        <v>0</v>
      </c>
      <c r="G90" s="2">
        <v>42277</v>
      </c>
      <c r="K90" s="7" t="s">
        <v>11560</v>
      </c>
      <c r="L90" t="s">
        <v>11561</v>
      </c>
      <c r="M90" t="s">
        <v>10</v>
      </c>
      <c r="N90" t="s">
        <v>11560</v>
      </c>
      <c r="Q90" t="s">
        <v>8992</v>
      </c>
      <c r="R90" t="b">
        <v>1</v>
      </c>
      <c r="S90" s="2">
        <v>42277</v>
      </c>
    </row>
    <row r="91" spans="1:19" x14ac:dyDescent="0.35">
      <c r="A91" t="s">
        <v>11566</v>
      </c>
      <c r="B91" t="s">
        <v>11567</v>
      </c>
      <c r="D91" t="s">
        <v>10</v>
      </c>
      <c r="F91" t="b">
        <v>0</v>
      </c>
      <c r="G91" s="2">
        <v>42277</v>
      </c>
      <c r="K91" s="7" t="s">
        <v>11562</v>
      </c>
      <c r="L91" t="s">
        <v>11563</v>
      </c>
      <c r="M91" t="s">
        <v>10</v>
      </c>
      <c r="N91" t="s">
        <v>11562</v>
      </c>
      <c r="Q91" t="s">
        <v>8992</v>
      </c>
      <c r="R91" t="b">
        <v>1</v>
      </c>
      <c r="S91" s="2">
        <v>42277</v>
      </c>
    </row>
    <row r="92" spans="1:19" x14ac:dyDescent="0.35">
      <c r="A92" t="s">
        <v>11568</v>
      </c>
      <c r="B92" t="s">
        <v>11569</v>
      </c>
      <c r="D92" t="s">
        <v>10</v>
      </c>
      <c r="F92" t="b">
        <v>0</v>
      </c>
      <c r="G92" s="2">
        <v>42277</v>
      </c>
      <c r="K92" s="7" t="s">
        <v>11564</v>
      </c>
      <c r="L92" t="s">
        <v>11565</v>
      </c>
      <c r="M92" t="s">
        <v>10</v>
      </c>
      <c r="N92" t="s">
        <v>11564</v>
      </c>
      <c r="Q92" t="s">
        <v>8992</v>
      </c>
      <c r="R92" t="b">
        <v>1</v>
      </c>
      <c r="S92" s="2">
        <v>42277</v>
      </c>
    </row>
    <row r="93" spans="1:19" x14ac:dyDescent="0.35">
      <c r="A93" t="s">
        <v>11570</v>
      </c>
      <c r="B93" t="s">
        <v>11571</v>
      </c>
      <c r="D93" t="s">
        <v>10</v>
      </c>
      <c r="F93" t="b">
        <v>0</v>
      </c>
      <c r="G93" s="2">
        <v>42277</v>
      </c>
      <c r="K93" s="7" t="s">
        <v>11566</v>
      </c>
      <c r="L93" t="s">
        <v>11567</v>
      </c>
      <c r="M93" t="s">
        <v>10</v>
      </c>
      <c r="N93" t="s">
        <v>11566</v>
      </c>
      <c r="Q93" t="s">
        <v>8992</v>
      </c>
      <c r="R93" t="b">
        <v>1</v>
      </c>
      <c r="S93" s="2">
        <v>42277</v>
      </c>
    </row>
    <row r="94" spans="1:19" x14ac:dyDescent="0.35">
      <c r="A94" t="s">
        <v>11572</v>
      </c>
      <c r="B94" t="s">
        <v>11573</v>
      </c>
      <c r="D94" t="s">
        <v>10</v>
      </c>
      <c r="F94" t="b">
        <v>0</v>
      </c>
      <c r="G94" s="2">
        <v>42277</v>
      </c>
      <c r="K94" s="7" t="s">
        <v>11568</v>
      </c>
      <c r="L94" t="s">
        <v>11569</v>
      </c>
      <c r="M94" t="s">
        <v>10</v>
      </c>
      <c r="N94" t="s">
        <v>11568</v>
      </c>
      <c r="Q94" t="s">
        <v>8992</v>
      </c>
      <c r="R94" t="b">
        <v>1</v>
      </c>
      <c r="S94" s="2">
        <v>42277</v>
      </c>
    </row>
    <row r="95" spans="1:19" x14ac:dyDescent="0.35">
      <c r="A95" t="s">
        <v>11574</v>
      </c>
      <c r="B95" t="s">
        <v>11575</v>
      </c>
      <c r="D95" t="s">
        <v>10</v>
      </c>
      <c r="F95" t="b">
        <v>0</v>
      </c>
      <c r="G95" s="2">
        <v>42277</v>
      </c>
      <c r="K95" s="7" t="s">
        <v>11570</v>
      </c>
      <c r="L95" t="s">
        <v>11571</v>
      </c>
      <c r="M95" t="s">
        <v>10</v>
      </c>
      <c r="N95" t="s">
        <v>11570</v>
      </c>
      <c r="Q95" t="s">
        <v>8992</v>
      </c>
      <c r="R95" t="b">
        <v>1</v>
      </c>
      <c r="S95" s="2">
        <v>42277</v>
      </c>
    </row>
    <row r="96" spans="1:19" x14ac:dyDescent="0.35">
      <c r="A96" t="s">
        <v>11576</v>
      </c>
      <c r="B96" t="s">
        <v>11577</v>
      </c>
      <c r="D96" t="s">
        <v>10</v>
      </c>
      <c r="F96" t="b">
        <v>0</v>
      </c>
      <c r="G96" s="2">
        <v>42277</v>
      </c>
      <c r="K96" s="7" t="s">
        <v>11572</v>
      </c>
      <c r="L96" t="s">
        <v>11573</v>
      </c>
      <c r="M96" t="s">
        <v>10</v>
      </c>
      <c r="N96" t="s">
        <v>11572</v>
      </c>
      <c r="Q96" t="s">
        <v>8992</v>
      </c>
      <c r="R96" t="b">
        <v>1</v>
      </c>
      <c r="S96" s="2">
        <v>42277</v>
      </c>
    </row>
    <row r="97" spans="1:19" x14ac:dyDescent="0.35">
      <c r="A97" t="s">
        <v>11578</v>
      </c>
      <c r="B97" t="s">
        <v>11579</v>
      </c>
      <c r="D97" t="s">
        <v>10</v>
      </c>
      <c r="F97" t="b">
        <v>0</v>
      </c>
      <c r="G97" s="2">
        <v>42277</v>
      </c>
      <c r="K97" s="7" t="s">
        <v>11574</v>
      </c>
      <c r="L97" t="s">
        <v>11575</v>
      </c>
      <c r="M97" t="s">
        <v>10</v>
      </c>
      <c r="N97" t="s">
        <v>11574</v>
      </c>
      <c r="Q97" t="s">
        <v>8992</v>
      </c>
      <c r="R97" t="b">
        <v>1</v>
      </c>
      <c r="S97" s="2">
        <v>42277</v>
      </c>
    </row>
    <row r="98" spans="1:19" x14ac:dyDescent="0.35">
      <c r="A98" t="s">
        <v>11580</v>
      </c>
      <c r="B98" t="s">
        <v>11581</v>
      </c>
      <c r="D98" t="s">
        <v>10</v>
      </c>
      <c r="F98" t="b">
        <v>0</v>
      </c>
      <c r="G98" s="2">
        <v>42277</v>
      </c>
      <c r="K98" s="7" t="s">
        <v>11576</v>
      </c>
      <c r="L98" t="s">
        <v>11577</v>
      </c>
      <c r="M98" t="s">
        <v>10</v>
      </c>
      <c r="N98" t="s">
        <v>11576</v>
      </c>
      <c r="Q98" t="s">
        <v>8992</v>
      </c>
      <c r="R98" t="b">
        <v>1</v>
      </c>
      <c r="S98" s="2">
        <v>42277</v>
      </c>
    </row>
    <row r="99" spans="1:19" x14ac:dyDescent="0.35">
      <c r="A99" t="s">
        <v>11582</v>
      </c>
      <c r="B99" t="s">
        <v>11583</v>
      </c>
      <c r="D99" t="s">
        <v>10</v>
      </c>
      <c r="F99" t="b">
        <v>0</v>
      </c>
      <c r="G99" s="2">
        <v>42277</v>
      </c>
      <c r="K99" s="7" t="s">
        <v>11578</v>
      </c>
      <c r="L99" t="s">
        <v>11579</v>
      </c>
      <c r="M99" t="s">
        <v>10</v>
      </c>
      <c r="N99" t="s">
        <v>11578</v>
      </c>
      <c r="Q99" t="s">
        <v>8992</v>
      </c>
      <c r="R99" t="b">
        <v>1</v>
      </c>
      <c r="S99" s="2">
        <v>42277</v>
      </c>
    </row>
    <row r="100" spans="1:19" x14ac:dyDescent="0.35">
      <c r="A100" t="s">
        <v>11584</v>
      </c>
      <c r="B100" t="s">
        <v>11585</v>
      </c>
      <c r="D100" t="s">
        <v>10</v>
      </c>
      <c r="F100" t="b">
        <v>0</v>
      </c>
      <c r="G100" s="2">
        <v>42277</v>
      </c>
      <c r="K100" s="7" t="s">
        <v>11580</v>
      </c>
      <c r="L100" t="s">
        <v>11581</v>
      </c>
      <c r="M100" t="s">
        <v>10</v>
      </c>
      <c r="N100" t="s">
        <v>11580</v>
      </c>
      <c r="Q100" t="s">
        <v>8992</v>
      </c>
      <c r="R100" t="b">
        <v>1</v>
      </c>
      <c r="S100" s="2">
        <v>42277</v>
      </c>
    </row>
    <row r="101" spans="1:19" x14ac:dyDescent="0.35">
      <c r="A101" t="s">
        <v>11586</v>
      </c>
      <c r="B101" t="s">
        <v>11587</v>
      </c>
      <c r="D101" t="s">
        <v>10</v>
      </c>
      <c r="F101" t="b">
        <v>0</v>
      </c>
      <c r="G101" s="2">
        <v>42277</v>
      </c>
      <c r="K101" s="7" t="s">
        <v>11582</v>
      </c>
      <c r="L101" t="s">
        <v>11583</v>
      </c>
      <c r="M101" t="s">
        <v>10</v>
      </c>
      <c r="N101" t="s">
        <v>11582</v>
      </c>
      <c r="Q101" t="s">
        <v>8992</v>
      </c>
      <c r="R101" t="b">
        <v>1</v>
      </c>
      <c r="S101" s="2">
        <v>42277</v>
      </c>
    </row>
    <row r="102" spans="1:19" x14ac:dyDescent="0.35">
      <c r="A102" t="s">
        <v>11588</v>
      </c>
      <c r="B102" t="s">
        <v>11589</v>
      </c>
      <c r="D102" t="s">
        <v>10</v>
      </c>
      <c r="F102" t="b">
        <v>0</v>
      </c>
      <c r="G102" s="2">
        <v>42277</v>
      </c>
      <c r="K102" s="7" t="s">
        <v>11584</v>
      </c>
      <c r="L102" t="s">
        <v>11585</v>
      </c>
      <c r="M102" t="s">
        <v>10</v>
      </c>
      <c r="N102" t="s">
        <v>11584</v>
      </c>
      <c r="Q102" t="s">
        <v>8992</v>
      </c>
      <c r="R102" t="b">
        <v>1</v>
      </c>
      <c r="S102" s="2">
        <v>42277</v>
      </c>
    </row>
    <row r="103" spans="1:19" x14ac:dyDescent="0.35">
      <c r="A103" t="s">
        <v>11590</v>
      </c>
      <c r="B103" t="s">
        <v>11591</v>
      </c>
      <c r="D103" t="s">
        <v>10</v>
      </c>
      <c r="F103" t="b">
        <v>0</v>
      </c>
      <c r="G103" s="2">
        <v>42277</v>
      </c>
      <c r="K103" s="7" t="s">
        <v>11586</v>
      </c>
      <c r="L103" t="s">
        <v>11587</v>
      </c>
      <c r="M103" t="s">
        <v>10</v>
      </c>
      <c r="N103" t="s">
        <v>11586</v>
      </c>
      <c r="Q103" t="s">
        <v>8992</v>
      </c>
      <c r="R103" t="b">
        <v>1</v>
      </c>
      <c r="S103" s="2">
        <v>42277</v>
      </c>
    </row>
    <row r="104" spans="1:19" x14ac:dyDescent="0.35">
      <c r="A104" t="s">
        <v>11592</v>
      </c>
      <c r="B104" t="s">
        <v>11593</v>
      </c>
      <c r="D104" t="s">
        <v>10</v>
      </c>
      <c r="F104" t="b">
        <v>0</v>
      </c>
      <c r="G104" s="2">
        <v>42277</v>
      </c>
      <c r="K104" s="7" t="s">
        <v>11588</v>
      </c>
      <c r="L104" t="s">
        <v>11589</v>
      </c>
      <c r="M104" t="s">
        <v>10</v>
      </c>
      <c r="N104" t="s">
        <v>11588</v>
      </c>
      <c r="Q104" t="s">
        <v>8992</v>
      </c>
      <c r="R104" t="b">
        <v>1</v>
      </c>
      <c r="S104" s="2">
        <v>42277</v>
      </c>
    </row>
    <row r="105" spans="1:19" x14ac:dyDescent="0.35">
      <c r="A105" t="s">
        <v>11594</v>
      </c>
      <c r="B105" t="s">
        <v>11595</v>
      </c>
      <c r="D105" t="s">
        <v>10</v>
      </c>
      <c r="F105" t="b">
        <v>0</v>
      </c>
      <c r="G105" s="2">
        <v>42277</v>
      </c>
      <c r="K105" s="7" t="s">
        <v>11590</v>
      </c>
      <c r="L105" t="s">
        <v>11591</v>
      </c>
      <c r="M105" t="s">
        <v>10</v>
      </c>
      <c r="N105" t="s">
        <v>11590</v>
      </c>
      <c r="Q105" t="s">
        <v>8992</v>
      </c>
      <c r="R105" t="b">
        <v>1</v>
      </c>
      <c r="S105" s="2">
        <v>42277</v>
      </c>
    </row>
    <row r="106" spans="1:19" x14ac:dyDescent="0.35">
      <c r="A106" t="s">
        <v>11596</v>
      </c>
      <c r="B106" t="s">
        <v>11597</v>
      </c>
      <c r="D106" t="s">
        <v>10</v>
      </c>
      <c r="F106" t="b">
        <v>0</v>
      </c>
      <c r="G106" s="2">
        <v>42277</v>
      </c>
      <c r="K106" s="7" t="s">
        <v>11592</v>
      </c>
      <c r="L106" t="s">
        <v>11593</v>
      </c>
      <c r="M106" t="s">
        <v>10</v>
      </c>
      <c r="N106" t="s">
        <v>11592</v>
      </c>
      <c r="Q106" t="s">
        <v>8992</v>
      </c>
      <c r="R106" t="b">
        <v>1</v>
      </c>
      <c r="S106" s="2">
        <v>42277</v>
      </c>
    </row>
    <row r="107" spans="1:19" x14ac:dyDescent="0.35">
      <c r="A107" t="s">
        <v>11598</v>
      </c>
      <c r="B107" t="s">
        <v>11599</v>
      </c>
      <c r="D107" t="s">
        <v>10</v>
      </c>
      <c r="F107" t="b">
        <v>0</v>
      </c>
      <c r="G107" s="2">
        <v>42277</v>
      </c>
      <c r="K107" s="7" t="s">
        <v>11594</v>
      </c>
      <c r="L107" t="s">
        <v>11595</v>
      </c>
      <c r="M107" t="s">
        <v>10</v>
      </c>
      <c r="N107" t="s">
        <v>11594</v>
      </c>
      <c r="Q107" t="s">
        <v>8992</v>
      </c>
      <c r="R107" t="b">
        <v>1</v>
      </c>
      <c r="S107" s="2">
        <v>42277</v>
      </c>
    </row>
    <row r="108" spans="1:19" x14ac:dyDescent="0.35">
      <c r="A108" t="s">
        <v>11600</v>
      </c>
      <c r="B108" t="s">
        <v>11601</v>
      </c>
      <c r="D108" t="s">
        <v>10</v>
      </c>
      <c r="F108" t="b">
        <v>0</v>
      </c>
      <c r="G108" s="2">
        <v>42277</v>
      </c>
      <c r="I108" s="2">
        <v>46203</v>
      </c>
      <c r="K108" s="7" t="s">
        <v>11596</v>
      </c>
      <c r="L108" t="s">
        <v>11597</v>
      </c>
      <c r="M108" t="s">
        <v>10</v>
      </c>
      <c r="N108" t="s">
        <v>11596</v>
      </c>
      <c r="Q108" t="s">
        <v>8992</v>
      </c>
      <c r="R108" t="b">
        <v>1</v>
      </c>
      <c r="S108" s="2">
        <v>42277</v>
      </c>
    </row>
    <row r="109" spans="1:19" x14ac:dyDescent="0.35">
      <c r="A109" t="s">
        <v>11602</v>
      </c>
      <c r="B109" t="s">
        <v>11603</v>
      </c>
      <c r="D109" t="s">
        <v>10</v>
      </c>
      <c r="F109" t="b">
        <v>0</v>
      </c>
      <c r="G109" s="2">
        <v>42277</v>
      </c>
      <c r="K109" s="7" t="s">
        <v>11598</v>
      </c>
      <c r="L109" t="s">
        <v>11599</v>
      </c>
      <c r="M109" t="s">
        <v>10</v>
      </c>
      <c r="N109" t="s">
        <v>11598</v>
      </c>
      <c r="Q109" t="s">
        <v>8992</v>
      </c>
      <c r="R109" t="b">
        <v>1</v>
      </c>
      <c r="S109" s="2">
        <v>42277</v>
      </c>
    </row>
    <row r="110" spans="1:19" x14ac:dyDescent="0.35">
      <c r="A110" t="s">
        <v>11604</v>
      </c>
      <c r="B110" t="s">
        <v>11605</v>
      </c>
      <c r="D110" t="s">
        <v>10</v>
      </c>
      <c r="F110" t="b">
        <v>0</v>
      </c>
      <c r="G110" s="2">
        <v>42277</v>
      </c>
      <c r="K110" s="7" t="s">
        <v>11600</v>
      </c>
      <c r="L110" t="s">
        <v>11601</v>
      </c>
      <c r="M110" t="s">
        <v>10</v>
      </c>
      <c r="N110" t="s">
        <v>11600</v>
      </c>
      <c r="Q110" t="s">
        <v>8992</v>
      </c>
      <c r="R110" t="b">
        <v>1</v>
      </c>
      <c r="S110" s="2">
        <v>42277</v>
      </c>
    </row>
    <row r="111" spans="1:19" x14ac:dyDescent="0.35">
      <c r="A111" t="s">
        <v>11606</v>
      </c>
      <c r="B111" t="s">
        <v>11607</v>
      </c>
      <c r="D111" t="s">
        <v>10</v>
      </c>
      <c r="F111" t="b">
        <v>0</v>
      </c>
      <c r="G111" s="2">
        <v>42277</v>
      </c>
      <c r="K111" s="7" t="s">
        <v>11602</v>
      </c>
      <c r="L111" t="s">
        <v>11603</v>
      </c>
      <c r="M111" t="s">
        <v>10</v>
      </c>
      <c r="N111" t="s">
        <v>11602</v>
      </c>
      <c r="Q111" t="s">
        <v>8992</v>
      </c>
      <c r="R111" t="b">
        <v>1</v>
      </c>
      <c r="S111" s="2">
        <v>42277</v>
      </c>
    </row>
    <row r="112" spans="1:19" x14ac:dyDescent="0.35">
      <c r="A112" t="s">
        <v>11608</v>
      </c>
      <c r="B112" t="s">
        <v>11609</v>
      </c>
      <c r="D112" t="s">
        <v>10</v>
      </c>
      <c r="F112" t="b">
        <v>0</v>
      </c>
      <c r="G112" s="2">
        <v>42277</v>
      </c>
      <c r="K112" s="7" t="s">
        <v>11604</v>
      </c>
      <c r="L112" t="s">
        <v>11605</v>
      </c>
      <c r="M112" t="s">
        <v>10</v>
      </c>
      <c r="N112" t="s">
        <v>11604</v>
      </c>
      <c r="Q112" t="s">
        <v>8992</v>
      </c>
      <c r="R112" t="b">
        <v>1</v>
      </c>
      <c r="S112" s="2">
        <v>42277</v>
      </c>
    </row>
    <row r="113" spans="1:19" x14ac:dyDescent="0.35">
      <c r="A113" t="s">
        <v>11610</v>
      </c>
      <c r="B113" t="s">
        <v>11611</v>
      </c>
      <c r="D113" t="s">
        <v>10</v>
      </c>
      <c r="F113" t="b">
        <v>0</v>
      </c>
      <c r="G113" s="2">
        <v>42277</v>
      </c>
      <c r="K113" s="7" t="s">
        <v>11606</v>
      </c>
      <c r="L113" t="s">
        <v>11607</v>
      </c>
      <c r="M113" t="s">
        <v>10</v>
      </c>
      <c r="N113" t="s">
        <v>11606</v>
      </c>
      <c r="Q113" t="s">
        <v>8992</v>
      </c>
      <c r="R113" t="b">
        <v>1</v>
      </c>
      <c r="S113" s="2">
        <v>42277</v>
      </c>
    </row>
    <row r="114" spans="1:19" x14ac:dyDescent="0.35">
      <c r="A114" t="s">
        <v>11612</v>
      </c>
      <c r="B114" t="s">
        <v>11613</v>
      </c>
      <c r="D114" t="s">
        <v>10</v>
      </c>
      <c r="F114" t="b">
        <v>0</v>
      </c>
      <c r="G114" s="2">
        <v>42277</v>
      </c>
      <c r="I114" s="2">
        <v>46203</v>
      </c>
      <c r="K114" s="7" t="s">
        <v>11608</v>
      </c>
      <c r="L114" t="s">
        <v>11609</v>
      </c>
      <c r="M114" t="s">
        <v>10</v>
      </c>
      <c r="N114" t="s">
        <v>11608</v>
      </c>
      <c r="Q114" t="s">
        <v>8992</v>
      </c>
      <c r="R114" t="b">
        <v>1</v>
      </c>
      <c r="S114" s="2">
        <v>42277</v>
      </c>
    </row>
    <row r="115" spans="1:19" x14ac:dyDescent="0.35">
      <c r="A115" t="s">
        <v>11614</v>
      </c>
      <c r="B115" t="s">
        <v>11615</v>
      </c>
      <c r="D115" t="s">
        <v>10</v>
      </c>
      <c r="F115" t="b">
        <v>0</v>
      </c>
      <c r="G115" s="2">
        <v>42277</v>
      </c>
      <c r="K115" s="7" t="s">
        <v>11610</v>
      </c>
      <c r="L115" t="s">
        <v>11611</v>
      </c>
      <c r="M115" t="s">
        <v>10</v>
      </c>
      <c r="N115" t="s">
        <v>11610</v>
      </c>
      <c r="Q115" t="s">
        <v>8992</v>
      </c>
      <c r="R115" t="b">
        <v>1</v>
      </c>
      <c r="S115" s="2">
        <v>42277</v>
      </c>
    </row>
    <row r="116" spans="1:19" x14ac:dyDescent="0.35">
      <c r="A116" t="s">
        <v>11616</v>
      </c>
      <c r="B116" t="s">
        <v>11617</v>
      </c>
      <c r="D116" t="s">
        <v>10</v>
      </c>
      <c r="F116" t="b">
        <v>0</v>
      </c>
      <c r="G116" s="2">
        <v>42277</v>
      </c>
      <c r="K116" s="7" t="s">
        <v>11612</v>
      </c>
      <c r="L116" t="s">
        <v>11613</v>
      </c>
      <c r="M116" t="s">
        <v>10</v>
      </c>
      <c r="N116" t="s">
        <v>11612</v>
      </c>
      <c r="Q116" t="s">
        <v>8992</v>
      </c>
      <c r="R116" t="b">
        <v>1</v>
      </c>
      <c r="S116" s="2">
        <v>42277</v>
      </c>
    </row>
    <row r="117" spans="1:19" x14ac:dyDescent="0.35">
      <c r="A117" t="s">
        <v>11618</v>
      </c>
      <c r="B117" t="s">
        <v>11619</v>
      </c>
      <c r="D117" t="s">
        <v>10</v>
      </c>
      <c r="F117" t="b">
        <v>0</v>
      </c>
      <c r="G117" s="2">
        <v>42277</v>
      </c>
      <c r="K117" s="7" t="s">
        <v>11614</v>
      </c>
      <c r="L117" t="s">
        <v>11615</v>
      </c>
      <c r="M117" t="s">
        <v>10</v>
      </c>
      <c r="N117" t="s">
        <v>11614</v>
      </c>
      <c r="Q117" t="s">
        <v>8992</v>
      </c>
      <c r="R117" t="b">
        <v>1</v>
      </c>
      <c r="S117" s="2">
        <v>42277</v>
      </c>
    </row>
    <row r="118" spans="1:19" x14ac:dyDescent="0.35">
      <c r="A118" t="s">
        <v>11620</v>
      </c>
      <c r="B118" t="s">
        <v>11621</v>
      </c>
      <c r="D118" t="s">
        <v>10</v>
      </c>
      <c r="F118" t="b">
        <v>0</v>
      </c>
      <c r="G118" s="2">
        <v>42277</v>
      </c>
      <c r="K118" s="7" t="s">
        <v>11616</v>
      </c>
      <c r="L118" t="s">
        <v>11617</v>
      </c>
      <c r="M118" t="s">
        <v>10</v>
      </c>
      <c r="N118" t="s">
        <v>11616</v>
      </c>
      <c r="Q118" t="s">
        <v>8992</v>
      </c>
      <c r="R118" t="b">
        <v>1</v>
      </c>
      <c r="S118" s="2">
        <v>42277</v>
      </c>
    </row>
    <row r="119" spans="1:19" x14ac:dyDescent="0.35">
      <c r="A119" t="s">
        <v>11622</v>
      </c>
      <c r="B119" t="s">
        <v>11623</v>
      </c>
      <c r="D119" t="s">
        <v>10</v>
      </c>
      <c r="F119" t="b">
        <v>0</v>
      </c>
      <c r="G119" s="2">
        <v>42277</v>
      </c>
      <c r="K119" s="7" t="s">
        <v>11618</v>
      </c>
      <c r="L119" t="s">
        <v>11619</v>
      </c>
      <c r="M119" t="s">
        <v>10</v>
      </c>
      <c r="N119" t="s">
        <v>11618</v>
      </c>
      <c r="Q119" t="s">
        <v>8992</v>
      </c>
      <c r="R119" t="b">
        <v>1</v>
      </c>
      <c r="S119" s="2">
        <v>42277</v>
      </c>
    </row>
    <row r="120" spans="1:19" x14ac:dyDescent="0.35">
      <c r="A120" t="s">
        <v>11624</v>
      </c>
      <c r="B120" t="s">
        <v>11625</v>
      </c>
      <c r="D120" t="s">
        <v>10</v>
      </c>
      <c r="F120" t="b">
        <v>0</v>
      </c>
      <c r="G120" s="2">
        <v>42277</v>
      </c>
      <c r="K120" s="7" t="s">
        <v>11620</v>
      </c>
      <c r="L120" t="s">
        <v>11621</v>
      </c>
      <c r="M120" t="s">
        <v>10</v>
      </c>
      <c r="N120" t="s">
        <v>11620</v>
      </c>
      <c r="Q120" t="s">
        <v>8992</v>
      </c>
      <c r="R120" t="b">
        <v>1</v>
      </c>
      <c r="S120" s="2">
        <v>42277</v>
      </c>
    </row>
    <row r="121" spans="1:19" x14ac:dyDescent="0.35">
      <c r="A121" t="s">
        <v>11626</v>
      </c>
      <c r="B121" t="s">
        <v>11627</v>
      </c>
      <c r="D121" t="s">
        <v>10</v>
      </c>
      <c r="F121" t="b">
        <v>0</v>
      </c>
      <c r="G121" s="2">
        <v>42277</v>
      </c>
      <c r="K121" s="7" t="s">
        <v>11622</v>
      </c>
      <c r="L121" t="s">
        <v>11623</v>
      </c>
      <c r="M121" t="s">
        <v>10</v>
      </c>
      <c r="N121" t="s">
        <v>11622</v>
      </c>
      <c r="Q121" t="s">
        <v>8992</v>
      </c>
      <c r="R121" t="b">
        <v>1</v>
      </c>
      <c r="S121" s="2">
        <v>42277</v>
      </c>
    </row>
    <row r="122" spans="1:19" x14ac:dyDescent="0.35">
      <c r="A122" t="s">
        <v>11628</v>
      </c>
      <c r="B122" t="s">
        <v>11629</v>
      </c>
      <c r="D122" t="s">
        <v>10</v>
      </c>
      <c r="F122" t="b">
        <v>0</v>
      </c>
      <c r="G122" s="2">
        <v>42277</v>
      </c>
      <c r="K122" s="7" t="s">
        <v>11624</v>
      </c>
      <c r="L122" t="s">
        <v>11625</v>
      </c>
      <c r="M122" t="s">
        <v>10</v>
      </c>
      <c r="N122" t="s">
        <v>11624</v>
      </c>
      <c r="Q122" t="s">
        <v>8992</v>
      </c>
      <c r="R122" t="b">
        <v>1</v>
      </c>
      <c r="S122" s="2">
        <v>42277</v>
      </c>
    </row>
    <row r="123" spans="1:19" x14ac:dyDescent="0.35">
      <c r="A123" t="s">
        <v>11630</v>
      </c>
      <c r="B123" t="s">
        <v>11631</v>
      </c>
      <c r="D123" t="s">
        <v>10</v>
      </c>
      <c r="F123" t="b">
        <v>0</v>
      </c>
      <c r="G123" s="2">
        <v>42277</v>
      </c>
      <c r="K123" s="7" t="s">
        <v>11626</v>
      </c>
      <c r="L123" t="s">
        <v>11627</v>
      </c>
      <c r="M123" t="s">
        <v>10</v>
      </c>
      <c r="N123" t="s">
        <v>11626</v>
      </c>
      <c r="Q123" t="s">
        <v>8992</v>
      </c>
      <c r="R123" t="b">
        <v>1</v>
      </c>
      <c r="S123" s="2">
        <v>42277</v>
      </c>
    </row>
    <row r="124" spans="1:19" x14ac:dyDescent="0.35">
      <c r="A124" t="s">
        <v>11632</v>
      </c>
      <c r="B124" t="s">
        <v>11633</v>
      </c>
      <c r="D124" t="s">
        <v>10</v>
      </c>
      <c r="F124" t="b">
        <v>0</v>
      </c>
      <c r="G124" s="2">
        <v>42277</v>
      </c>
      <c r="K124" s="7" t="s">
        <v>11628</v>
      </c>
      <c r="L124" t="s">
        <v>11629</v>
      </c>
      <c r="M124" t="s">
        <v>10</v>
      </c>
      <c r="N124" t="s">
        <v>11628</v>
      </c>
      <c r="Q124" t="s">
        <v>8992</v>
      </c>
      <c r="R124" t="b">
        <v>1</v>
      </c>
      <c r="S124" s="2">
        <v>42277</v>
      </c>
    </row>
    <row r="125" spans="1:19" x14ac:dyDescent="0.35">
      <c r="A125" t="s">
        <v>11634</v>
      </c>
      <c r="B125" t="s">
        <v>11635</v>
      </c>
      <c r="D125" t="s">
        <v>10</v>
      </c>
      <c r="F125" t="b">
        <v>0</v>
      </c>
      <c r="G125" s="2">
        <v>42277</v>
      </c>
      <c r="I125" s="2">
        <v>46203</v>
      </c>
      <c r="K125" s="7" t="s">
        <v>11630</v>
      </c>
      <c r="L125" t="s">
        <v>11631</v>
      </c>
      <c r="M125" t="s">
        <v>10</v>
      </c>
      <c r="N125" t="s">
        <v>11630</v>
      </c>
      <c r="Q125" t="s">
        <v>8992</v>
      </c>
      <c r="R125" t="b">
        <v>1</v>
      </c>
      <c r="S125" s="2">
        <v>42277</v>
      </c>
    </row>
    <row r="126" spans="1:19" x14ac:dyDescent="0.35">
      <c r="A126" t="s">
        <v>11636</v>
      </c>
      <c r="B126" t="s">
        <v>11637</v>
      </c>
      <c r="D126" t="s">
        <v>10</v>
      </c>
      <c r="F126" t="b">
        <v>0</v>
      </c>
      <c r="G126" s="2">
        <v>42277</v>
      </c>
      <c r="K126" s="7" t="s">
        <v>11632</v>
      </c>
      <c r="L126" t="s">
        <v>11633</v>
      </c>
      <c r="M126" t="s">
        <v>10</v>
      </c>
      <c r="N126" t="s">
        <v>11632</v>
      </c>
      <c r="Q126" t="s">
        <v>8992</v>
      </c>
      <c r="R126" t="b">
        <v>1</v>
      </c>
      <c r="S126" s="2">
        <v>42277</v>
      </c>
    </row>
    <row r="127" spans="1:19" x14ac:dyDescent="0.35">
      <c r="A127" t="s">
        <v>11638</v>
      </c>
      <c r="B127" t="s">
        <v>11639</v>
      </c>
      <c r="D127" t="s">
        <v>10</v>
      </c>
      <c r="F127" t="b">
        <v>0</v>
      </c>
      <c r="G127" s="2">
        <v>42277</v>
      </c>
      <c r="K127" s="7" t="s">
        <v>11634</v>
      </c>
      <c r="L127" t="s">
        <v>11635</v>
      </c>
      <c r="M127" t="s">
        <v>10</v>
      </c>
      <c r="N127" t="s">
        <v>11634</v>
      </c>
      <c r="Q127" t="s">
        <v>8992</v>
      </c>
      <c r="R127" t="b">
        <v>1</v>
      </c>
      <c r="S127" s="2">
        <v>42277</v>
      </c>
    </row>
    <row r="128" spans="1:19" x14ac:dyDescent="0.35">
      <c r="A128" t="s">
        <v>11640</v>
      </c>
      <c r="B128" t="s">
        <v>11641</v>
      </c>
      <c r="D128" t="s">
        <v>10</v>
      </c>
      <c r="F128" t="b">
        <v>0</v>
      </c>
      <c r="G128" s="2">
        <v>42277</v>
      </c>
      <c r="K128" s="7" t="s">
        <v>11636</v>
      </c>
      <c r="L128" t="s">
        <v>11637</v>
      </c>
      <c r="M128" t="s">
        <v>10</v>
      </c>
      <c r="N128" t="s">
        <v>11636</v>
      </c>
      <c r="Q128" t="s">
        <v>8992</v>
      </c>
      <c r="R128" t="b">
        <v>1</v>
      </c>
      <c r="S128" s="2">
        <v>42277</v>
      </c>
    </row>
    <row r="129" spans="1:19" x14ac:dyDescent="0.35">
      <c r="A129" t="s">
        <v>11642</v>
      </c>
      <c r="B129" t="s">
        <v>11643</v>
      </c>
      <c r="D129" t="s">
        <v>10</v>
      </c>
      <c r="F129" t="b">
        <v>0</v>
      </c>
      <c r="G129" s="2">
        <v>42277</v>
      </c>
      <c r="K129" s="7" t="s">
        <v>11638</v>
      </c>
      <c r="L129" t="s">
        <v>11639</v>
      </c>
      <c r="M129" t="s">
        <v>10</v>
      </c>
      <c r="N129" t="s">
        <v>11638</v>
      </c>
      <c r="Q129" t="s">
        <v>8992</v>
      </c>
      <c r="R129" t="b">
        <v>1</v>
      </c>
      <c r="S129" s="2">
        <v>42277</v>
      </c>
    </row>
    <row r="130" spans="1:19" x14ac:dyDescent="0.35">
      <c r="A130" t="s">
        <v>11644</v>
      </c>
      <c r="B130" t="s">
        <v>11645</v>
      </c>
      <c r="D130" t="s">
        <v>10</v>
      </c>
      <c r="F130" t="b">
        <v>0</v>
      </c>
      <c r="G130" s="2">
        <v>42277</v>
      </c>
      <c r="K130" s="7" t="s">
        <v>11640</v>
      </c>
      <c r="L130" t="s">
        <v>11641</v>
      </c>
      <c r="M130" t="s">
        <v>10</v>
      </c>
      <c r="N130" t="s">
        <v>11640</v>
      </c>
      <c r="Q130" t="s">
        <v>8992</v>
      </c>
      <c r="R130" t="b">
        <v>1</v>
      </c>
      <c r="S130" s="2">
        <v>42277</v>
      </c>
    </row>
    <row r="131" spans="1:19" x14ac:dyDescent="0.35">
      <c r="A131" t="s">
        <v>11646</v>
      </c>
      <c r="B131" t="s">
        <v>11647</v>
      </c>
      <c r="D131" t="s">
        <v>10</v>
      </c>
      <c r="F131" t="b">
        <v>0</v>
      </c>
      <c r="G131" s="2">
        <v>42277</v>
      </c>
      <c r="K131" s="7" t="s">
        <v>11642</v>
      </c>
      <c r="L131" t="s">
        <v>11643</v>
      </c>
      <c r="M131" t="s">
        <v>10</v>
      </c>
      <c r="N131" t="s">
        <v>11642</v>
      </c>
      <c r="Q131" t="s">
        <v>8992</v>
      </c>
      <c r="R131" t="b">
        <v>1</v>
      </c>
      <c r="S131" s="2">
        <v>42277</v>
      </c>
    </row>
    <row r="132" spans="1:19" x14ac:dyDescent="0.35">
      <c r="A132" t="s">
        <v>11648</v>
      </c>
      <c r="B132" t="s">
        <v>11649</v>
      </c>
      <c r="D132" t="s">
        <v>10</v>
      </c>
      <c r="F132" t="b">
        <v>0</v>
      </c>
      <c r="G132" s="2">
        <v>42277</v>
      </c>
      <c r="K132" s="7" t="s">
        <v>11644</v>
      </c>
      <c r="L132" t="s">
        <v>11645</v>
      </c>
      <c r="M132" t="s">
        <v>10</v>
      </c>
      <c r="N132" t="s">
        <v>11644</v>
      </c>
      <c r="Q132" t="s">
        <v>8992</v>
      </c>
      <c r="R132" t="b">
        <v>1</v>
      </c>
      <c r="S132" s="2">
        <v>42277</v>
      </c>
    </row>
    <row r="133" spans="1:19" x14ac:dyDescent="0.35">
      <c r="A133" t="s">
        <v>11650</v>
      </c>
      <c r="B133" t="s">
        <v>11651</v>
      </c>
      <c r="D133" t="s">
        <v>10</v>
      </c>
      <c r="F133" t="b">
        <v>0</v>
      </c>
      <c r="G133" s="2">
        <v>42277</v>
      </c>
      <c r="K133" s="7" t="s">
        <v>11646</v>
      </c>
      <c r="L133" t="s">
        <v>11647</v>
      </c>
      <c r="M133" t="s">
        <v>10</v>
      </c>
      <c r="N133" t="s">
        <v>11646</v>
      </c>
      <c r="Q133" t="s">
        <v>8992</v>
      </c>
      <c r="R133" t="b">
        <v>1</v>
      </c>
      <c r="S133" s="2">
        <v>42277</v>
      </c>
    </row>
    <row r="134" spans="1:19" x14ac:dyDescent="0.35">
      <c r="A134" t="s">
        <v>11652</v>
      </c>
      <c r="B134" t="s">
        <v>11653</v>
      </c>
      <c r="D134" t="s">
        <v>10</v>
      </c>
      <c r="F134" t="b">
        <v>0</v>
      </c>
      <c r="G134" s="2">
        <v>42277</v>
      </c>
      <c r="K134" s="7" t="s">
        <v>11648</v>
      </c>
      <c r="L134" t="s">
        <v>11649</v>
      </c>
      <c r="M134" t="s">
        <v>10</v>
      </c>
      <c r="N134" t="s">
        <v>11648</v>
      </c>
      <c r="Q134" t="s">
        <v>8992</v>
      </c>
      <c r="R134" t="b">
        <v>1</v>
      </c>
      <c r="S134" s="2">
        <v>42277</v>
      </c>
    </row>
    <row r="135" spans="1:19" x14ac:dyDescent="0.35">
      <c r="A135" t="s">
        <v>11654</v>
      </c>
      <c r="B135" t="s">
        <v>11655</v>
      </c>
      <c r="D135" t="s">
        <v>10</v>
      </c>
      <c r="F135" t="b">
        <v>0</v>
      </c>
      <c r="G135" s="2">
        <v>42277</v>
      </c>
      <c r="K135" s="7" t="s">
        <v>11650</v>
      </c>
      <c r="L135" t="s">
        <v>11651</v>
      </c>
      <c r="M135" t="s">
        <v>10</v>
      </c>
      <c r="N135" t="s">
        <v>11650</v>
      </c>
      <c r="Q135" t="s">
        <v>8992</v>
      </c>
      <c r="R135" t="b">
        <v>1</v>
      </c>
      <c r="S135" s="2">
        <v>42277</v>
      </c>
    </row>
    <row r="136" spans="1:19" x14ac:dyDescent="0.35">
      <c r="A136" t="s">
        <v>11656</v>
      </c>
      <c r="B136" t="s">
        <v>11657</v>
      </c>
      <c r="D136" t="s">
        <v>10</v>
      </c>
      <c r="F136" t="b">
        <v>0</v>
      </c>
      <c r="G136" s="2">
        <v>42277</v>
      </c>
      <c r="K136" s="7" t="s">
        <v>11652</v>
      </c>
      <c r="L136" t="s">
        <v>11653</v>
      </c>
      <c r="M136" t="s">
        <v>10</v>
      </c>
      <c r="N136" t="s">
        <v>11652</v>
      </c>
      <c r="Q136" t="s">
        <v>8992</v>
      </c>
      <c r="R136" t="b">
        <v>1</v>
      </c>
      <c r="S136" s="2">
        <v>42277</v>
      </c>
    </row>
    <row r="137" spans="1:19" x14ac:dyDescent="0.35">
      <c r="A137" t="s">
        <v>11658</v>
      </c>
      <c r="B137" t="s">
        <v>11659</v>
      </c>
      <c r="D137" t="s">
        <v>10</v>
      </c>
      <c r="F137" t="b">
        <v>0</v>
      </c>
      <c r="G137" s="2">
        <v>42277</v>
      </c>
      <c r="K137" s="7" t="s">
        <v>11654</v>
      </c>
      <c r="L137" t="s">
        <v>11655</v>
      </c>
      <c r="M137" t="s">
        <v>10</v>
      </c>
      <c r="N137" t="s">
        <v>11654</v>
      </c>
      <c r="Q137" t="s">
        <v>8992</v>
      </c>
      <c r="R137" t="b">
        <v>1</v>
      </c>
      <c r="S137" s="2">
        <v>42277</v>
      </c>
    </row>
    <row r="138" spans="1:19" x14ac:dyDescent="0.35">
      <c r="A138" t="s">
        <v>11660</v>
      </c>
      <c r="B138" t="s">
        <v>11661</v>
      </c>
      <c r="D138" t="s">
        <v>10</v>
      </c>
      <c r="F138" t="b">
        <v>0</v>
      </c>
      <c r="G138" s="2">
        <v>42277</v>
      </c>
      <c r="K138" s="7" t="s">
        <v>11656</v>
      </c>
      <c r="L138" t="s">
        <v>11657</v>
      </c>
      <c r="M138" t="s">
        <v>10</v>
      </c>
      <c r="N138" t="s">
        <v>11656</v>
      </c>
      <c r="Q138" t="s">
        <v>8992</v>
      </c>
      <c r="R138" t="b">
        <v>1</v>
      </c>
      <c r="S138" s="2">
        <v>42277</v>
      </c>
    </row>
    <row r="139" spans="1:19" x14ac:dyDescent="0.35">
      <c r="A139" t="s">
        <v>11662</v>
      </c>
      <c r="B139" t="s">
        <v>11663</v>
      </c>
      <c r="D139" t="s">
        <v>10</v>
      </c>
      <c r="F139" t="b">
        <v>0</v>
      </c>
      <c r="G139" s="2">
        <v>42277</v>
      </c>
      <c r="K139" s="7" t="s">
        <v>11658</v>
      </c>
      <c r="L139" t="s">
        <v>11659</v>
      </c>
      <c r="M139" t="s">
        <v>10</v>
      </c>
      <c r="N139" t="s">
        <v>11658</v>
      </c>
      <c r="Q139" t="s">
        <v>8992</v>
      </c>
      <c r="R139" t="b">
        <v>1</v>
      </c>
      <c r="S139" s="2">
        <v>42277</v>
      </c>
    </row>
    <row r="140" spans="1:19" x14ac:dyDescent="0.35">
      <c r="A140" t="s">
        <v>11664</v>
      </c>
      <c r="B140" t="s">
        <v>11665</v>
      </c>
      <c r="D140" t="s">
        <v>10</v>
      </c>
      <c r="F140" t="b">
        <v>0</v>
      </c>
      <c r="G140" s="2">
        <v>42277</v>
      </c>
      <c r="K140" s="7" t="s">
        <v>11660</v>
      </c>
      <c r="L140" t="s">
        <v>11661</v>
      </c>
      <c r="M140" t="s">
        <v>10</v>
      </c>
      <c r="N140" t="s">
        <v>11660</v>
      </c>
      <c r="Q140" t="s">
        <v>8992</v>
      </c>
      <c r="R140" t="b">
        <v>1</v>
      </c>
      <c r="S140" s="2">
        <v>42277</v>
      </c>
    </row>
    <row r="141" spans="1:19" x14ac:dyDescent="0.35">
      <c r="A141" t="s">
        <v>11666</v>
      </c>
      <c r="B141" t="s">
        <v>11667</v>
      </c>
      <c r="D141" t="s">
        <v>10</v>
      </c>
      <c r="F141" t="b">
        <v>0</v>
      </c>
      <c r="G141" s="2">
        <v>42277</v>
      </c>
      <c r="K141" s="7" t="s">
        <v>11662</v>
      </c>
      <c r="L141" t="s">
        <v>11663</v>
      </c>
      <c r="M141" t="s">
        <v>10</v>
      </c>
      <c r="N141" t="s">
        <v>11662</v>
      </c>
      <c r="Q141" t="s">
        <v>8992</v>
      </c>
      <c r="R141" t="b">
        <v>1</v>
      </c>
      <c r="S141" s="2">
        <v>42277</v>
      </c>
    </row>
    <row r="142" spans="1:19" x14ac:dyDescent="0.35">
      <c r="A142" t="s">
        <v>11668</v>
      </c>
      <c r="B142" t="s">
        <v>11669</v>
      </c>
      <c r="D142" t="s">
        <v>10</v>
      </c>
      <c r="F142" t="b">
        <v>0</v>
      </c>
      <c r="G142" s="2">
        <v>42277</v>
      </c>
      <c r="K142" s="7" t="s">
        <v>11664</v>
      </c>
      <c r="L142" t="s">
        <v>11665</v>
      </c>
      <c r="M142" t="s">
        <v>10</v>
      </c>
      <c r="N142" t="s">
        <v>11664</v>
      </c>
      <c r="Q142" t="s">
        <v>8992</v>
      </c>
      <c r="R142" t="b">
        <v>1</v>
      </c>
      <c r="S142" s="2">
        <v>42277</v>
      </c>
    </row>
    <row r="143" spans="1:19" x14ac:dyDescent="0.35">
      <c r="A143" t="s">
        <v>11670</v>
      </c>
      <c r="B143" t="s">
        <v>11671</v>
      </c>
      <c r="D143" t="s">
        <v>10</v>
      </c>
      <c r="F143" t="b">
        <v>0</v>
      </c>
      <c r="G143" s="2">
        <v>42277</v>
      </c>
      <c r="K143" s="7" t="s">
        <v>11666</v>
      </c>
      <c r="L143" t="s">
        <v>11667</v>
      </c>
      <c r="M143" t="s">
        <v>10</v>
      </c>
      <c r="N143" t="s">
        <v>11666</v>
      </c>
      <c r="Q143" t="s">
        <v>8992</v>
      </c>
      <c r="R143" t="b">
        <v>1</v>
      </c>
      <c r="S143" s="2">
        <v>42277</v>
      </c>
    </row>
    <row r="144" spans="1:19" x14ac:dyDescent="0.35">
      <c r="A144" t="s">
        <v>11672</v>
      </c>
      <c r="B144" t="s">
        <v>11673</v>
      </c>
      <c r="D144" t="s">
        <v>10</v>
      </c>
      <c r="F144" t="b">
        <v>0</v>
      </c>
      <c r="G144" s="2">
        <v>42277</v>
      </c>
      <c r="K144" s="7" t="s">
        <v>11668</v>
      </c>
      <c r="L144" t="s">
        <v>11669</v>
      </c>
      <c r="M144" t="s">
        <v>10</v>
      </c>
      <c r="N144" t="s">
        <v>11668</v>
      </c>
      <c r="Q144" t="s">
        <v>8992</v>
      </c>
      <c r="R144" t="b">
        <v>1</v>
      </c>
      <c r="S144" s="2">
        <v>42277</v>
      </c>
    </row>
    <row r="145" spans="1:19" x14ac:dyDescent="0.35">
      <c r="A145" t="s">
        <v>11674</v>
      </c>
      <c r="B145" t="s">
        <v>11675</v>
      </c>
      <c r="D145" t="s">
        <v>10</v>
      </c>
      <c r="F145" t="b">
        <v>0</v>
      </c>
      <c r="G145" s="2">
        <v>42277</v>
      </c>
      <c r="K145" s="7" t="s">
        <v>11670</v>
      </c>
      <c r="L145" t="s">
        <v>11671</v>
      </c>
      <c r="M145" t="s">
        <v>10</v>
      </c>
      <c r="N145" t="s">
        <v>11670</v>
      </c>
      <c r="Q145" t="s">
        <v>8992</v>
      </c>
      <c r="R145" t="b">
        <v>1</v>
      </c>
      <c r="S145" s="2">
        <v>42277</v>
      </c>
    </row>
    <row r="146" spans="1:19" x14ac:dyDescent="0.35">
      <c r="A146" t="s">
        <v>11676</v>
      </c>
      <c r="B146" t="s">
        <v>11677</v>
      </c>
      <c r="D146" t="s">
        <v>10</v>
      </c>
      <c r="F146" t="b">
        <v>0</v>
      </c>
      <c r="G146" s="2">
        <v>42277</v>
      </c>
      <c r="K146" s="7" t="s">
        <v>11672</v>
      </c>
      <c r="L146" t="s">
        <v>11673</v>
      </c>
      <c r="M146" t="s">
        <v>10</v>
      </c>
      <c r="N146" t="s">
        <v>11672</v>
      </c>
      <c r="Q146" t="s">
        <v>8992</v>
      </c>
      <c r="R146" t="b">
        <v>1</v>
      </c>
      <c r="S146" s="2">
        <v>42277</v>
      </c>
    </row>
    <row r="147" spans="1:19" x14ac:dyDescent="0.35">
      <c r="A147" t="s">
        <v>11678</v>
      </c>
      <c r="B147" t="s">
        <v>11679</v>
      </c>
      <c r="D147" t="s">
        <v>10</v>
      </c>
      <c r="F147" t="b">
        <v>0</v>
      </c>
      <c r="G147" s="2">
        <v>42277</v>
      </c>
      <c r="K147" s="7" t="s">
        <v>11674</v>
      </c>
      <c r="L147" t="s">
        <v>11675</v>
      </c>
      <c r="M147" t="s">
        <v>10</v>
      </c>
      <c r="N147" t="s">
        <v>11674</v>
      </c>
      <c r="Q147" t="s">
        <v>8992</v>
      </c>
      <c r="R147" t="b">
        <v>1</v>
      </c>
      <c r="S147" s="2">
        <v>42277</v>
      </c>
    </row>
    <row r="148" spans="1:19" x14ac:dyDescent="0.35">
      <c r="A148" t="s">
        <v>11680</v>
      </c>
      <c r="B148" t="s">
        <v>11681</v>
      </c>
      <c r="D148" t="s">
        <v>10</v>
      </c>
      <c r="F148" t="b">
        <v>0</v>
      </c>
      <c r="G148" s="2">
        <v>42277</v>
      </c>
      <c r="K148" s="7" t="s">
        <v>11676</v>
      </c>
      <c r="L148" t="s">
        <v>11677</v>
      </c>
      <c r="M148" t="s">
        <v>10</v>
      </c>
      <c r="N148" t="s">
        <v>11676</v>
      </c>
      <c r="Q148" t="s">
        <v>8992</v>
      </c>
      <c r="R148" t="b">
        <v>1</v>
      </c>
      <c r="S148" s="2">
        <v>42277</v>
      </c>
    </row>
    <row r="149" spans="1:19" x14ac:dyDescent="0.35">
      <c r="A149" t="s">
        <v>11682</v>
      </c>
      <c r="B149" t="s">
        <v>11683</v>
      </c>
      <c r="D149" t="s">
        <v>10</v>
      </c>
      <c r="F149" t="b">
        <v>0</v>
      </c>
      <c r="G149" s="2">
        <v>42277</v>
      </c>
      <c r="K149" s="7" t="s">
        <v>11678</v>
      </c>
      <c r="L149" t="s">
        <v>11679</v>
      </c>
      <c r="M149" t="s">
        <v>10</v>
      </c>
      <c r="N149" t="s">
        <v>11678</v>
      </c>
      <c r="Q149" t="s">
        <v>8992</v>
      </c>
      <c r="R149" t="b">
        <v>1</v>
      </c>
      <c r="S149" s="2">
        <v>42277</v>
      </c>
    </row>
    <row r="150" spans="1:19" x14ac:dyDescent="0.35">
      <c r="A150" t="s">
        <v>11684</v>
      </c>
      <c r="B150" t="s">
        <v>11685</v>
      </c>
      <c r="D150" t="s">
        <v>10</v>
      </c>
      <c r="F150" t="b">
        <v>0</v>
      </c>
      <c r="G150" s="2">
        <v>42277</v>
      </c>
      <c r="K150" s="7" t="s">
        <v>11680</v>
      </c>
      <c r="L150" t="s">
        <v>11681</v>
      </c>
      <c r="M150" t="s">
        <v>10</v>
      </c>
      <c r="N150" t="s">
        <v>11680</v>
      </c>
      <c r="Q150" t="s">
        <v>8992</v>
      </c>
      <c r="R150" t="b">
        <v>1</v>
      </c>
      <c r="S150" s="2">
        <v>42277</v>
      </c>
    </row>
    <row r="151" spans="1:19" x14ac:dyDescent="0.35">
      <c r="A151" t="s">
        <v>11686</v>
      </c>
      <c r="B151" t="s">
        <v>11687</v>
      </c>
      <c r="D151" t="s">
        <v>10</v>
      </c>
      <c r="F151" t="b">
        <v>0</v>
      </c>
      <c r="G151" s="2">
        <v>42277</v>
      </c>
      <c r="K151" s="7" t="s">
        <v>11682</v>
      </c>
      <c r="L151" t="s">
        <v>11683</v>
      </c>
      <c r="M151" t="s">
        <v>10</v>
      </c>
      <c r="N151" t="s">
        <v>11682</v>
      </c>
      <c r="Q151" t="s">
        <v>8992</v>
      </c>
      <c r="R151" t="b">
        <v>1</v>
      </c>
      <c r="S151" s="2">
        <v>42277</v>
      </c>
    </row>
    <row r="152" spans="1:19" x14ac:dyDescent="0.35">
      <c r="A152" t="s">
        <v>11688</v>
      </c>
      <c r="B152" t="s">
        <v>11689</v>
      </c>
      <c r="D152" t="s">
        <v>10</v>
      </c>
      <c r="F152" t="b">
        <v>0</v>
      </c>
      <c r="G152" s="2">
        <v>42277</v>
      </c>
      <c r="K152" s="7" t="s">
        <v>11684</v>
      </c>
      <c r="L152" t="s">
        <v>11685</v>
      </c>
      <c r="M152" t="s">
        <v>10</v>
      </c>
      <c r="N152" t="s">
        <v>11684</v>
      </c>
      <c r="Q152" t="s">
        <v>8992</v>
      </c>
      <c r="R152" t="b">
        <v>1</v>
      </c>
      <c r="S152" s="2">
        <v>42277</v>
      </c>
    </row>
    <row r="153" spans="1:19" x14ac:dyDescent="0.35">
      <c r="A153" t="s">
        <v>11690</v>
      </c>
      <c r="B153" t="s">
        <v>11691</v>
      </c>
      <c r="D153" t="s">
        <v>10</v>
      </c>
      <c r="F153" t="b">
        <v>0</v>
      </c>
      <c r="G153" s="2">
        <v>42277</v>
      </c>
      <c r="K153" s="7" t="s">
        <v>11686</v>
      </c>
      <c r="L153" t="s">
        <v>11687</v>
      </c>
      <c r="M153" t="s">
        <v>10</v>
      </c>
      <c r="N153" t="s">
        <v>11686</v>
      </c>
      <c r="Q153" t="s">
        <v>8992</v>
      </c>
      <c r="R153" t="b">
        <v>1</v>
      </c>
      <c r="S153" s="2">
        <v>42277</v>
      </c>
    </row>
    <row r="154" spans="1:19" x14ac:dyDescent="0.35">
      <c r="A154" t="s">
        <v>11692</v>
      </c>
      <c r="B154" t="s">
        <v>11693</v>
      </c>
      <c r="D154" t="s">
        <v>10</v>
      </c>
      <c r="F154" t="b">
        <v>0</v>
      </c>
      <c r="G154" s="2">
        <v>42277</v>
      </c>
      <c r="K154" s="7" t="s">
        <v>11688</v>
      </c>
      <c r="L154" t="s">
        <v>11689</v>
      </c>
      <c r="M154" t="s">
        <v>10</v>
      </c>
      <c r="N154" t="s">
        <v>11688</v>
      </c>
      <c r="Q154" t="s">
        <v>8992</v>
      </c>
      <c r="R154" t="b">
        <v>1</v>
      </c>
      <c r="S154" s="2">
        <v>42277</v>
      </c>
    </row>
    <row r="155" spans="1:19" x14ac:dyDescent="0.35">
      <c r="A155" t="s">
        <v>11694</v>
      </c>
      <c r="B155" t="s">
        <v>11695</v>
      </c>
      <c r="D155" t="s">
        <v>10</v>
      </c>
      <c r="F155" t="b">
        <v>0</v>
      </c>
      <c r="G155" s="2">
        <v>42277</v>
      </c>
      <c r="I155" s="2">
        <v>46203</v>
      </c>
      <c r="K155" s="7" t="s">
        <v>11690</v>
      </c>
      <c r="L155" t="s">
        <v>11691</v>
      </c>
      <c r="M155" t="s">
        <v>10</v>
      </c>
      <c r="N155" t="s">
        <v>11690</v>
      </c>
      <c r="Q155" t="s">
        <v>8992</v>
      </c>
      <c r="R155" t="b">
        <v>1</v>
      </c>
      <c r="S155" s="2">
        <v>42277</v>
      </c>
    </row>
    <row r="156" spans="1:19" x14ac:dyDescent="0.35">
      <c r="A156" t="s">
        <v>11696</v>
      </c>
      <c r="B156" t="s">
        <v>11697</v>
      </c>
      <c r="D156" t="s">
        <v>10</v>
      </c>
      <c r="F156" t="b">
        <v>0</v>
      </c>
      <c r="G156" s="2">
        <v>42277</v>
      </c>
      <c r="K156" s="7" t="s">
        <v>11692</v>
      </c>
      <c r="L156" t="s">
        <v>11693</v>
      </c>
      <c r="M156" t="s">
        <v>10</v>
      </c>
      <c r="N156" t="s">
        <v>11692</v>
      </c>
      <c r="Q156" t="s">
        <v>8992</v>
      </c>
      <c r="R156" t="b">
        <v>1</v>
      </c>
      <c r="S156" s="2">
        <v>42277</v>
      </c>
    </row>
    <row r="157" spans="1:19" x14ac:dyDescent="0.35">
      <c r="A157" t="s">
        <v>11698</v>
      </c>
      <c r="B157" t="s">
        <v>11699</v>
      </c>
      <c r="D157" t="s">
        <v>10</v>
      </c>
      <c r="F157" t="b">
        <v>0</v>
      </c>
      <c r="G157" s="2">
        <v>42277</v>
      </c>
      <c r="K157" s="7" t="s">
        <v>11694</v>
      </c>
      <c r="L157" t="s">
        <v>11695</v>
      </c>
      <c r="M157" t="s">
        <v>10</v>
      </c>
      <c r="N157" t="s">
        <v>11694</v>
      </c>
      <c r="Q157" t="s">
        <v>8992</v>
      </c>
      <c r="R157" t="b">
        <v>1</v>
      </c>
      <c r="S157" s="2">
        <v>42277</v>
      </c>
    </row>
    <row r="158" spans="1:19" x14ac:dyDescent="0.35">
      <c r="A158" t="s">
        <v>11700</v>
      </c>
      <c r="B158" t="s">
        <v>11701</v>
      </c>
      <c r="D158" t="s">
        <v>10</v>
      </c>
      <c r="F158" t="b">
        <v>0</v>
      </c>
      <c r="G158" s="2">
        <v>42277</v>
      </c>
      <c r="K158" s="7" t="s">
        <v>11696</v>
      </c>
      <c r="L158" t="s">
        <v>11697</v>
      </c>
      <c r="M158" t="s">
        <v>10</v>
      </c>
      <c r="N158" t="s">
        <v>11696</v>
      </c>
      <c r="Q158" t="s">
        <v>8992</v>
      </c>
      <c r="R158" t="b">
        <v>1</v>
      </c>
      <c r="S158" s="2">
        <v>42277</v>
      </c>
    </row>
    <row r="159" spans="1:19" x14ac:dyDescent="0.35">
      <c r="A159" t="s">
        <v>11702</v>
      </c>
      <c r="B159" t="s">
        <v>11703</v>
      </c>
      <c r="D159" t="s">
        <v>10</v>
      </c>
      <c r="F159" t="b">
        <v>0</v>
      </c>
      <c r="G159" s="2">
        <v>42277</v>
      </c>
      <c r="K159" s="7" t="s">
        <v>11698</v>
      </c>
      <c r="L159" t="s">
        <v>11699</v>
      </c>
      <c r="M159" t="s">
        <v>10</v>
      </c>
      <c r="N159" t="s">
        <v>11698</v>
      </c>
      <c r="Q159" t="s">
        <v>8992</v>
      </c>
      <c r="R159" t="b">
        <v>1</v>
      </c>
      <c r="S159" s="2">
        <v>42277</v>
      </c>
    </row>
    <row r="160" spans="1:19" x14ac:dyDescent="0.35">
      <c r="A160" t="s">
        <v>11704</v>
      </c>
      <c r="B160" t="s">
        <v>11705</v>
      </c>
      <c r="D160" t="s">
        <v>10</v>
      </c>
      <c r="F160" t="b">
        <v>0</v>
      </c>
      <c r="G160" s="2">
        <v>42277</v>
      </c>
      <c r="K160" s="7" t="s">
        <v>11700</v>
      </c>
      <c r="L160" t="s">
        <v>11701</v>
      </c>
      <c r="M160" t="s">
        <v>10</v>
      </c>
      <c r="N160" t="s">
        <v>11700</v>
      </c>
      <c r="Q160" t="s">
        <v>8992</v>
      </c>
      <c r="R160" t="b">
        <v>1</v>
      </c>
      <c r="S160" s="2">
        <v>42277</v>
      </c>
    </row>
    <row r="161" spans="1:19" x14ac:dyDescent="0.35">
      <c r="A161" t="s">
        <v>11706</v>
      </c>
      <c r="B161" t="s">
        <v>11707</v>
      </c>
      <c r="D161" t="s">
        <v>10</v>
      </c>
      <c r="F161" t="b">
        <v>0</v>
      </c>
      <c r="G161" s="2">
        <v>42277</v>
      </c>
      <c r="K161" s="7" t="s">
        <v>11702</v>
      </c>
      <c r="L161" t="s">
        <v>11703</v>
      </c>
      <c r="M161" t="s">
        <v>10</v>
      </c>
      <c r="N161" t="s">
        <v>11702</v>
      </c>
      <c r="Q161" t="s">
        <v>8992</v>
      </c>
      <c r="R161" t="b">
        <v>1</v>
      </c>
      <c r="S161" s="2">
        <v>42277</v>
      </c>
    </row>
    <row r="162" spans="1:19" x14ac:dyDescent="0.35">
      <c r="A162" t="s">
        <v>11708</v>
      </c>
      <c r="B162" t="s">
        <v>11709</v>
      </c>
      <c r="D162" t="s">
        <v>10</v>
      </c>
      <c r="F162" t="b">
        <v>0</v>
      </c>
      <c r="G162" s="2">
        <v>42277</v>
      </c>
      <c r="K162" s="7" t="s">
        <v>11704</v>
      </c>
      <c r="L162" t="s">
        <v>11705</v>
      </c>
      <c r="M162" t="s">
        <v>10</v>
      </c>
      <c r="N162" t="s">
        <v>11704</v>
      </c>
      <c r="Q162" t="s">
        <v>8992</v>
      </c>
      <c r="R162" t="b">
        <v>1</v>
      </c>
      <c r="S162" s="2">
        <v>42277</v>
      </c>
    </row>
    <row r="163" spans="1:19" x14ac:dyDescent="0.35">
      <c r="A163" t="s">
        <v>11710</v>
      </c>
      <c r="B163" t="s">
        <v>11711</v>
      </c>
      <c r="D163" t="s">
        <v>10</v>
      </c>
      <c r="F163" t="b">
        <v>0</v>
      </c>
      <c r="G163" s="2">
        <v>42277</v>
      </c>
      <c r="K163" s="7" t="s">
        <v>11706</v>
      </c>
      <c r="L163" t="s">
        <v>11707</v>
      </c>
      <c r="M163" t="s">
        <v>10</v>
      </c>
      <c r="N163" t="s">
        <v>11706</v>
      </c>
      <c r="Q163" t="s">
        <v>8992</v>
      </c>
      <c r="R163" t="b">
        <v>1</v>
      </c>
      <c r="S163" s="2">
        <v>42277</v>
      </c>
    </row>
    <row r="164" spans="1:19" x14ac:dyDescent="0.35">
      <c r="A164" t="s">
        <v>11712</v>
      </c>
      <c r="B164" t="s">
        <v>11713</v>
      </c>
      <c r="D164" t="s">
        <v>10</v>
      </c>
      <c r="F164" t="b">
        <v>0</v>
      </c>
      <c r="G164" s="2">
        <v>42277</v>
      </c>
      <c r="K164" s="7" t="s">
        <v>11708</v>
      </c>
      <c r="L164" t="s">
        <v>11709</v>
      </c>
      <c r="M164" t="s">
        <v>10</v>
      </c>
      <c r="N164" t="s">
        <v>11708</v>
      </c>
      <c r="Q164" t="s">
        <v>8992</v>
      </c>
      <c r="R164" t="b">
        <v>1</v>
      </c>
      <c r="S164" s="2">
        <v>42277</v>
      </c>
    </row>
    <row r="165" spans="1:19" x14ac:dyDescent="0.35">
      <c r="A165" t="s">
        <v>11714</v>
      </c>
      <c r="B165" t="s">
        <v>11715</v>
      </c>
      <c r="D165" t="s">
        <v>10</v>
      </c>
      <c r="F165" t="b">
        <v>0</v>
      </c>
      <c r="G165" s="2">
        <v>42277</v>
      </c>
      <c r="K165" s="7" t="s">
        <v>11710</v>
      </c>
      <c r="L165" t="s">
        <v>11711</v>
      </c>
      <c r="M165" t="s">
        <v>10</v>
      </c>
      <c r="N165" t="s">
        <v>11710</v>
      </c>
      <c r="Q165" t="s">
        <v>8992</v>
      </c>
      <c r="R165" t="b">
        <v>1</v>
      </c>
      <c r="S165" s="2">
        <v>42277</v>
      </c>
    </row>
    <row r="166" spans="1:19" x14ac:dyDescent="0.35">
      <c r="A166" t="s">
        <v>11716</v>
      </c>
      <c r="B166" t="s">
        <v>11717</v>
      </c>
      <c r="D166" t="s">
        <v>10</v>
      </c>
      <c r="F166" t="b">
        <v>0</v>
      </c>
      <c r="G166" s="2">
        <v>42277</v>
      </c>
      <c r="K166" s="7" t="s">
        <v>11712</v>
      </c>
      <c r="L166" t="s">
        <v>11713</v>
      </c>
      <c r="M166" t="s">
        <v>10</v>
      </c>
      <c r="N166" t="s">
        <v>11712</v>
      </c>
      <c r="Q166" t="s">
        <v>8992</v>
      </c>
      <c r="R166" t="b">
        <v>1</v>
      </c>
      <c r="S166" s="2">
        <v>42277</v>
      </c>
    </row>
    <row r="167" spans="1:19" x14ac:dyDescent="0.35">
      <c r="A167" t="s">
        <v>11718</v>
      </c>
      <c r="B167" t="s">
        <v>11719</v>
      </c>
      <c r="D167" t="s">
        <v>10</v>
      </c>
      <c r="F167" t="b">
        <v>0</v>
      </c>
      <c r="G167" s="2">
        <v>42277</v>
      </c>
      <c r="K167" s="7" t="s">
        <v>11714</v>
      </c>
      <c r="L167" t="s">
        <v>11715</v>
      </c>
      <c r="M167" t="s">
        <v>10</v>
      </c>
      <c r="N167" t="s">
        <v>11714</v>
      </c>
      <c r="Q167" t="s">
        <v>8992</v>
      </c>
      <c r="R167" t="b">
        <v>1</v>
      </c>
      <c r="S167" s="2">
        <v>42277</v>
      </c>
    </row>
    <row r="168" spans="1:19" x14ac:dyDescent="0.35">
      <c r="A168" t="s">
        <v>11720</v>
      </c>
      <c r="B168" t="s">
        <v>11721</v>
      </c>
      <c r="D168" t="s">
        <v>10</v>
      </c>
      <c r="F168" t="b">
        <v>0</v>
      </c>
      <c r="G168" s="2">
        <v>42277</v>
      </c>
      <c r="K168" s="7" t="s">
        <v>11716</v>
      </c>
      <c r="L168" t="s">
        <v>11717</v>
      </c>
      <c r="M168" t="s">
        <v>10</v>
      </c>
      <c r="N168" t="s">
        <v>11716</v>
      </c>
      <c r="Q168" t="s">
        <v>8992</v>
      </c>
      <c r="R168" t="b">
        <v>1</v>
      </c>
      <c r="S168" s="2">
        <v>42277</v>
      </c>
    </row>
    <row r="169" spans="1:19" x14ac:dyDescent="0.35">
      <c r="A169" t="s">
        <v>11722</v>
      </c>
      <c r="B169" t="s">
        <v>11723</v>
      </c>
      <c r="D169" t="s">
        <v>10</v>
      </c>
      <c r="F169" t="b">
        <v>0</v>
      </c>
      <c r="G169" s="2">
        <v>42277</v>
      </c>
      <c r="K169" s="7" t="s">
        <v>11718</v>
      </c>
      <c r="L169" t="s">
        <v>11719</v>
      </c>
      <c r="M169" t="s">
        <v>10</v>
      </c>
      <c r="N169" t="s">
        <v>11718</v>
      </c>
      <c r="Q169" t="s">
        <v>8992</v>
      </c>
      <c r="R169" t="b">
        <v>1</v>
      </c>
      <c r="S169" s="2">
        <v>42277</v>
      </c>
    </row>
    <row r="170" spans="1:19" x14ac:dyDescent="0.35">
      <c r="A170" t="s">
        <v>11724</v>
      </c>
      <c r="B170" t="s">
        <v>11725</v>
      </c>
      <c r="D170" t="s">
        <v>10</v>
      </c>
      <c r="F170" t="b">
        <v>0</v>
      </c>
      <c r="G170" s="2">
        <v>42277</v>
      </c>
      <c r="K170" s="7" t="s">
        <v>11720</v>
      </c>
      <c r="L170" t="s">
        <v>11721</v>
      </c>
      <c r="M170" t="s">
        <v>10</v>
      </c>
      <c r="N170" t="s">
        <v>11720</v>
      </c>
      <c r="Q170" t="s">
        <v>8992</v>
      </c>
      <c r="R170" t="b">
        <v>1</v>
      </c>
      <c r="S170" s="2">
        <v>42277</v>
      </c>
    </row>
    <row r="171" spans="1:19" x14ac:dyDescent="0.35">
      <c r="A171" t="s">
        <v>11726</v>
      </c>
      <c r="B171" t="s">
        <v>11727</v>
      </c>
      <c r="D171" t="s">
        <v>10</v>
      </c>
      <c r="F171" t="b">
        <v>0</v>
      </c>
      <c r="G171" s="2">
        <v>42277</v>
      </c>
      <c r="K171" s="7" t="s">
        <v>11722</v>
      </c>
      <c r="L171" t="s">
        <v>11723</v>
      </c>
      <c r="M171" t="s">
        <v>10</v>
      </c>
      <c r="N171" t="s">
        <v>11722</v>
      </c>
      <c r="Q171" t="s">
        <v>8992</v>
      </c>
      <c r="R171" t="b">
        <v>1</v>
      </c>
      <c r="S171" s="2">
        <v>42277</v>
      </c>
    </row>
    <row r="172" spans="1:19" x14ac:dyDescent="0.35">
      <c r="A172" t="s">
        <v>11728</v>
      </c>
      <c r="B172" t="s">
        <v>11729</v>
      </c>
      <c r="D172" t="s">
        <v>10</v>
      </c>
      <c r="F172" t="b">
        <v>0</v>
      </c>
      <c r="G172" s="2">
        <v>42277</v>
      </c>
      <c r="K172" s="7" t="s">
        <v>11724</v>
      </c>
      <c r="L172" t="s">
        <v>11725</v>
      </c>
      <c r="M172" t="s">
        <v>10</v>
      </c>
      <c r="N172" t="s">
        <v>11724</v>
      </c>
      <c r="Q172" t="s">
        <v>8992</v>
      </c>
      <c r="R172" t="b">
        <v>1</v>
      </c>
      <c r="S172" s="2">
        <v>42277</v>
      </c>
    </row>
    <row r="173" spans="1:19" x14ac:dyDescent="0.35">
      <c r="A173" t="s">
        <v>11730</v>
      </c>
      <c r="B173" t="s">
        <v>11731</v>
      </c>
      <c r="D173" t="s">
        <v>10</v>
      </c>
      <c r="F173" t="b">
        <v>0</v>
      </c>
      <c r="G173" s="2">
        <v>42277</v>
      </c>
      <c r="K173" s="7" t="s">
        <v>11726</v>
      </c>
      <c r="L173" t="s">
        <v>11727</v>
      </c>
      <c r="M173" t="s">
        <v>10</v>
      </c>
      <c r="N173" t="s">
        <v>11726</v>
      </c>
      <c r="Q173" t="s">
        <v>8992</v>
      </c>
      <c r="R173" t="b">
        <v>1</v>
      </c>
      <c r="S173" s="2">
        <v>42277</v>
      </c>
    </row>
    <row r="174" spans="1:19" x14ac:dyDescent="0.35">
      <c r="A174" t="s">
        <v>11732</v>
      </c>
      <c r="B174" t="s">
        <v>11733</v>
      </c>
      <c r="D174" t="s">
        <v>10</v>
      </c>
      <c r="F174" t="b">
        <v>0</v>
      </c>
      <c r="G174" s="2">
        <v>42277</v>
      </c>
      <c r="K174" s="7" t="s">
        <v>11728</v>
      </c>
      <c r="L174" t="s">
        <v>11729</v>
      </c>
      <c r="M174" t="s">
        <v>10</v>
      </c>
      <c r="N174" t="s">
        <v>11728</v>
      </c>
      <c r="Q174" t="s">
        <v>8992</v>
      </c>
      <c r="R174" t="b">
        <v>1</v>
      </c>
      <c r="S174" s="2">
        <v>42277</v>
      </c>
    </row>
    <row r="175" spans="1:19" x14ac:dyDescent="0.35">
      <c r="A175" t="s">
        <v>11734</v>
      </c>
      <c r="B175" t="s">
        <v>11735</v>
      </c>
      <c r="D175" t="s">
        <v>10</v>
      </c>
      <c r="F175" t="b">
        <v>0</v>
      </c>
      <c r="G175" s="2">
        <v>42277</v>
      </c>
      <c r="K175" s="7" t="s">
        <v>11730</v>
      </c>
      <c r="L175" t="s">
        <v>11731</v>
      </c>
      <c r="M175" t="s">
        <v>10</v>
      </c>
      <c r="N175" t="s">
        <v>11730</v>
      </c>
      <c r="Q175" t="s">
        <v>8992</v>
      </c>
      <c r="R175" t="b">
        <v>1</v>
      </c>
      <c r="S175" s="2">
        <v>42277</v>
      </c>
    </row>
    <row r="176" spans="1:19" x14ac:dyDescent="0.35">
      <c r="A176" t="s">
        <v>11736</v>
      </c>
      <c r="B176" t="s">
        <v>11737</v>
      </c>
      <c r="D176" t="s">
        <v>10</v>
      </c>
      <c r="F176" t="b">
        <v>0</v>
      </c>
      <c r="G176" s="2">
        <v>42277</v>
      </c>
      <c r="K176" s="7" t="s">
        <v>11732</v>
      </c>
      <c r="L176" t="s">
        <v>11733</v>
      </c>
      <c r="M176" t="s">
        <v>10</v>
      </c>
      <c r="N176" t="s">
        <v>11732</v>
      </c>
      <c r="Q176" t="s">
        <v>8992</v>
      </c>
      <c r="R176" t="b">
        <v>1</v>
      </c>
      <c r="S176" s="2">
        <v>42277</v>
      </c>
    </row>
    <row r="177" spans="1:19" x14ac:dyDescent="0.35">
      <c r="A177" t="s">
        <v>11738</v>
      </c>
      <c r="B177" t="s">
        <v>11739</v>
      </c>
      <c r="D177" t="s">
        <v>10</v>
      </c>
      <c r="F177" t="b">
        <v>0</v>
      </c>
      <c r="G177" s="2">
        <v>42277</v>
      </c>
      <c r="K177" s="7" t="s">
        <v>11734</v>
      </c>
      <c r="L177" t="s">
        <v>11735</v>
      </c>
      <c r="M177" t="s">
        <v>10</v>
      </c>
      <c r="N177" t="s">
        <v>11734</v>
      </c>
      <c r="Q177" t="s">
        <v>8992</v>
      </c>
      <c r="R177" t="b">
        <v>1</v>
      </c>
      <c r="S177" s="2">
        <v>42277</v>
      </c>
    </row>
    <row r="178" spans="1:19" x14ac:dyDescent="0.35">
      <c r="A178" t="s">
        <v>11740</v>
      </c>
      <c r="B178" t="s">
        <v>11741</v>
      </c>
      <c r="D178" t="s">
        <v>10</v>
      </c>
      <c r="F178" t="b">
        <v>0</v>
      </c>
      <c r="G178" s="2">
        <v>42277</v>
      </c>
      <c r="K178" s="7" t="s">
        <v>11736</v>
      </c>
      <c r="L178" t="s">
        <v>11737</v>
      </c>
      <c r="M178" t="s">
        <v>10</v>
      </c>
      <c r="N178" t="s">
        <v>11736</v>
      </c>
      <c r="Q178" t="s">
        <v>8992</v>
      </c>
      <c r="R178" t="b">
        <v>1</v>
      </c>
      <c r="S178" s="2">
        <v>42277</v>
      </c>
    </row>
    <row r="179" spans="1:19" x14ac:dyDescent="0.35">
      <c r="A179" t="s">
        <v>9042</v>
      </c>
      <c r="B179" t="s">
        <v>1116</v>
      </c>
      <c r="D179" t="s">
        <v>10</v>
      </c>
      <c r="F179" t="b">
        <v>1</v>
      </c>
      <c r="G179" s="2">
        <v>42277</v>
      </c>
      <c r="K179" s="7" t="s">
        <v>11738</v>
      </c>
      <c r="L179" t="s">
        <v>11739</v>
      </c>
      <c r="M179" t="s">
        <v>10</v>
      </c>
      <c r="N179" t="s">
        <v>11738</v>
      </c>
      <c r="Q179" t="s">
        <v>8992</v>
      </c>
      <c r="R179" t="b">
        <v>1</v>
      </c>
      <c r="S179" s="2">
        <v>42277</v>
      </c>
    </row>
    <row r="180" spans="1:19" x14ac:dyDescent="0.35">
      <c r="A180" t="s">
        <v>11742</v>
      </c>
      <c r="B180" t="s">
        <v>11743</v>
      </c>
      <c r="D180" t="s">
        <v>10</v>
      </c>
      <c r="F180" t="b">
        <v>0</v>
      </c>
      <c r="G180" s="2">
        <v>42277</v>
      </c>
      <c r="K180" s="7" t="s">
        <v>11740</v>
      </c>
      <c r="L180" t="s">
        <v>11741</v>
      </c>
      <c r="M180" t="s">
        <v>10</v>
      </c>
      <c r="N180" t="s">
        <v>11740</v>
      </c>
      <c r="Q180" t="s">
        <v>8992</v>
      </c>
      <c r="R180" t="b">
        <v>1</v>
      </c>
      <c r="S180" s="2">
        <v>42277</v>
      </c>
    </row>
    <row r="181" spans="1:19" x14ac:dyDescent="0.35">
      <c r="A181" t="s">
        <v>11744</v>
      </c>
      <c r="B181" t="s">
        <v>11745</v>
      </c>
      <c r="D181" t="s">
        <v>10</v>
      </c>
      <c r="F181" t="b">
        <v>0</v>
      </c>
      <c r="G181" s="2">
        <v>42277</v>
      </c>
      <c r="K181" s="7" t="s">
        <v>11742</v>
      </c>
      <c r="L181" t="s">
        <v>11743</v>
      </c>
      <c r="M181" t="s">
        <v>10</v>
      </c>
      <c r="N181" t="s">
        <v>11742</v>
      </c>
      <c r="Q181" t="s">
        <v>8992</v>
      </c>
      <c r="R181" t="b">
        <v>1</v>
      </c>
      <c r="S181" s="2">
        <v>42277</v>
      </c>
    </row>
    <row r="182" spans="1:19" x14ac:dyDescent="0.35">
      <c r="A182" t="s">
        <v>11746</v>
      </c>
      <c r="B182" t="s">
        <v>11747</v>
      </c>
      <c r="D182" t="s">
        <v>10</v>
      </c>
      <c r="F182" t="b">
        <v>0</v>
      </c>
      <c r="G182" s="2">
        <v>42277</v>
      </c>
      <c r="K182" s="7" t="s">
        <v>11744</v>
      </c>
      <c r="L182" t="s">
        <v>11745</v>
      </c>
      <c r="M182" t="s">
        <v>10</v>
      </c>
      <c r="N182" t="s">
        <v>11744</v>
      </c>
      <c r="Q182" t="s">
        <v>8992</v>
      </c>
      <c r="R182" t="b">
        <v>1</v>
      </c>
      <c r="S182" s="2">
        <v>42277</v>
      </c>
    </row>
    <row r="183" spans="1:19" x14ac:dyDescent="0.35">
      <c r="A183" t="s">
        <v>11748</v>
      </c>
      <c r="B183" t="s">
        <v>11749</v>
      </c>
      <c r="D183" t="s">
        <v>10</v>
      </c>
      <c r="F183" t="b">
        <v>0</v>
      </c>
      <c r="G183" s="2">
        <v>42277</v>
      </c>
      <c r="K183" s="7" t="s">
        <v>11746</v>
      </c>
      <c r="L183" t="s">
        <v>11747</v>
      </c>
      <c r="M183" t="s">
        <v>10</v>
      </c>
      <c r="N183" t="s">
        <v>11746</v>
      </c>
      <c r="Q183" t="s">
        <v>8992</v>
      </c>
      <c r="R183" t="b">
        <v>1</v>
      </c>
      <c r="S183" s="2">
        <v>42277</v>
      </c>
    </row>
    <row r="184" spans="1:19" x14ac:dyDescent="0.35">
      <c r="A184" t="s">
        <v>11750</v>
      </c>
      <c r="B184" t="s">
        <v>11751</v>
      </c>
      <c r="D184" t="s">
        <v>10</v>
      </c>
      <c r="F184" t="b">
        <v>0</v>
      </c>
      <c r="G184" s="2">
        <v>42277</v>
      </c>
      <c r="K184" s="7" t="s">
        <v>11748</v>
      </c>
      <c r="L184" t="s">
        <v>11749</v>
      </c>
      <c r="M184" t="s">
        <v>10</v>
      </c>
      <c r="N184" t="s">
        <v>11748</v>
      </c>
      <c r="Q184" t="s">
        <v>8992</v>
      </c>
      <c r="R184" t="b">
        <v>1</v>
      </c>
      <c r="S184" s="2">
        <v>42277</v>
      </c>
    </row>
    <row r="185" spans="1:19" x14ac:dyDescent="0.35">
      <c r="A185" t="s">
        <v>11752</v>
      </c>
      <c r="B185" t="s">
        <v>11753</v>
      </c>
      <c r="D185" t="s">
        <v>10</v>
      </c>
      <c r="F185" t="b">
        <v>0</v>
      </c>
      <c r="G185" s="2">
        <v>42277</v>
      </c>
      <c r="K185" s="7" t="s">
        <v>11750</v>
      </c>
      <c r="L185" t="s">
        <v>11751</v>
      </c>
      <c r="M185" t="s">
        <v>10</v>
      </c>
      <c r="N185" t="s">
        <v>11750</v>
      </c>
      <c r="Q185" t="s">
        <v>8992</v>
      </c>
      <c r="R185" t="b">
        <v>1</v>
      </c>
      <c r="S185" s="2">
        <v>42277</v>
      </c>
    </row>
    <row r="186" spans="1:19" x14ac:dyDescent="0.35">
      <c r="A186" t="s">
        <v>11754</v>
      </c>
      <c r="B186" t="s">
        <v>11755</v>
      </c>
      <c r="D186" t="s">
        <v>10</v>
      </c>
      <c r="F186" t="b">
        <v>0</v>
      </c>
      <c r="G186" s="2">
        <v>42277</v>
      </c>
      <c r="K186" s="7" t="s">
        <v>11752</v>
      </c>
      <c r="L186" t="s">
        <v>11753</v>
      </c>
      <c r="M186" t="s">
        <v>10</v>
      </c>
      <c r="N186" t="s">
        <v>11752</v>
      </c>
      <c r="Q186" t="s">
        <v>8992</v>
      </c>
      <c r="R186" t="b">
        <v>1</v>
      </c>
      <c r="S186" s="2">
        <v>42277</v>
      </c>
    </row>
    <row r="187" spans="1:19" x14ac:dyDescent="0.35">
      <c r="K187" s="7" t="s">
        <v>11754</v>
      </c>
      <c r="L187" t="s">
        <v>11755</v>
      </c>
      <c r="M187" t="s">
        <v>10</v>
      </c>
      <c r="N187" t="s">
        <v>11754</v>
      </c>
      <c r="Q187" t="s">
        <v>8992</v>
      </c>
      <c r="R187" t="b">
        <v>1</v>
      </c>
      <c r="S187" s="2">
        <v>42277</v>
      </c>
    </row>
  </sheetData>
  <autoFilter ref="A1:AG1" xr:uid="{00000000-0009-0000-0000-000019000000}"/>
  <pageMargins left="0.7" right="0.7" top="0.75" bottom="0.75" header="0.3" footer="0.3"/>
  <pageSetup firstPageNumber="0" orientation="portrai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Sheet27">
    <pageSetUpPr autoPageBreaks="0"/>
  </sheetPr>
  <dimension ref="A1:W1252"/>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90625" style="5" bestFit="1" customWidth="1"/>
    <col min="11" max="11" width="184.7265625" bestFit="1" customWidth="1"/>
    <col min="12" max="12" width="23.81640625" bestFit="1" customWidth="1"/>
    <col min="13" max="13" width="25.6328125" bestFit="1" customWidth="1"/>
    <col min="14" max="14" width="176.179687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12186</v>
      </c>
      <c r="M2" t="s">
        <v>10</v>
      </c>
      <c r="S2" s="2">
        <v>41827</v>
      </c>
      <c r="U2" s="2">
        <v>42566</v>
      </c>
    </row>
    <row r="3" spans="1:23" x14ac:dyDescent="0.35">
      <c r="A3" t="s">
        <v>11757</v>
      </c>
      <c r="B3" t="s">
        <v>8686</v>
      </c>
      <c r="D3" t="s">
        <v>10</v>
      </c>
      <c r="F3" t="b">
        <v>0</v>
      </c>
      <c r="G3" s="2">
        <v>41827</v>
      </c>
      <c r="I3" s="2">
        <v>41639</v>
      </c>
      <c r="K3" s="6" t="s">
        <v>9042</v>
      </c>
      <c r="L3" t="s">
        <v>1116</v>
      </c>
      <c r="M3" t="s">
        <v>10</v>
      </c>
      <c r="N3" t="s">
        <v>9042</v>
      </c>
      <c r="P3" t="s">
        <v>8991</v>
      </c>
      <c r="Q3" t="s">
        <v>42</v>
      </c>
      <c r="R3" t="b">
        <v>1</v>
      </c>
      <c r="S3" s="2">
        <v>41827</v>
      </c>
    </row>
    <row r="4" spans="1:23" x14ac:dyDescent="0.35">
      <c r="A4" t="s">
        <v>11758</v>
      </c>
      <c r="B4" t="s">
        <v>8688</v>
      </c>
      <c r="D4" t="s">
        <v>10</v>
      </c>
      <c r="F4" t="b">
        <v>0</v>
      </c>
      <c r="G4" s="2">
        <v>41827</v>
      </c>
      <c r="K4" s="7" t="s">
        <v>12159</v>
      </c>
      <c r="L4" t="s">
        <v>8935</v>
      </c>
      <c r="M4" t="s">
        <v>10</v>
      </c>
      <c r="N4" t="s">
        <v>12159</v>
      </c>
      <c r="P4" t="s">
        <v>8991</v>
      </c>
      <c r="Q4" t="s">
        <v>8992</v>
      </c>
      <c r="R4" t="b">
        <v>1</v>
      </c>
      <c r="S4" s="2">
        <v>41827</v>
      </c>
    </row>
    <row r="5" spans="1:23" x14ac:dyDescent="0.35">
      <c r="A5" t="s">
        <v>11759</v>
      </c>
      <c r="B5" t="s">
        <v>8690</v>
      </c>
      <c r="D5" t="s">
        <v>10</v>
      </c>
      <c r="F5" t="b">
        <v>0</v>
      </c>
      <c r="G5" s="2">
        <v>41827</v>
      </c>
      <c r="K5" s="8" t="s">
        <v>11757</v>
      </c>
      <c r="L5" t="s">
        <v>8686</v>
      </c>
      <c r="M5" t="s">
        <v>10</v>
      </c>
      <c r="N5" t="s">
        <v>11757</v>
      </c>
      <c r="Q5" t="s">
        <v>8992</v>
      </c>
      <c r="R5" t="b">
        <v>1</v>
      </c>
      <c r="S5" s="2">
        <v>41827</v>
      </c>
      <c r="U5" s="2">
        <v>41639</v>
      </c>
    </row>
    <row r="6" spans="1:23" x14ac:dyDescent="0.35">
      <c r="A6" t="s">
        <v>11760</v>
      </c>
      <c r="B6" t="s">
        <v>8692</v>
      </c>
      <c r="D6" t="s">
        <v>10</v>
      </c>
      <c r="F6" t="b">
        <v>0</v>
      </c>
      <c r="G6" s="2">
        <v>41827</v>
      </c>
      <c r="K6" s="8" t="s">
        <v>11918</v>
      </c>
      <c r="L6" t="s">
        <v>8802</v>
      </c>
      <c r="M6" t="s">
        <v>10</v>
      </c>
      <c r="N6" t="s">
        <v>11918</v>
      </c>
      <c r="P6" t="s">
        <v>8991</v>
      </c>
      <c r="Q6" t="s">
        <v>8992</v>
      </c>
      <c r="R6" t="b">
        <v>1</v>
      </c>
      <c r="S6" s="2">
        <v>41827</v>
      </c>
      <c r="U6" s="2">
        <v>41639</v>
      </c>
    </row>
    <row r="7" spans="1:23" x14ac:dyDescent="0.35">
      <c r="A7" t="s">
        <v>11761</v>
      </c>
      <c r="B7" t="s">
        <v>8694</v>
      </c>
      <c r="D7" t="s">
        <v>10</v>
      </c>
      <c r="F7" t="b">
        <v>0</v>
      </c>
      <c r="G7" s="2">
        <v>41827</v>
      </c>
      <c r="K7" s="9" t="s">
        <v>12158</v>
      </c>
      <c r="L7" t="s">
        <v>1176</v>
      </c>
      <c r="M7" t="s">
        <v>10</v>
      </c>
      <c r="N7" t="s">
        <v>12158</v>
      </c>
      <c r="Q7" t="s">
        <v>8992</v>
      </c>
      <c r="R7" t="b">
        <v>1</v>
      </c>
      <c r="S7" s="2">
        <v>41827</v>
      </c>
    </row>
    <row r="8" spans="1:23" x14ac:dyDescent="0.35">
      <c r="A8" t="s">
        <v>11762</v>
      </c>
      <c r="B8" t="s">
        <v>8696</v>
      </c>
      <c r="D8" t="s">
        <v>10</v>
      </c>
      <c r="F8" t="b">
        <v>0</v>
      </c>
      <c r="G8" s="2">
        <v>41827</v>
      </c>
      <c r="K8" s="9" t="s">
        <v>12156</v>
      </c>
      <c r="L8" t="s">
        <v>8930</v>
      </c>
      <c r="M8" t="s">
        <v>10</v>
      </c>
      <c r="N8" t="s">
        <v>12156</v>
      </c>
      <c r="Q8" t="s">
        <v>8992</v>
      </c>
      <c r="R8" t="b">
        <v>1</v>
      </c>
      <c r="S8" s="2">
        <v>41827</v>
      </c>
      <c r="U8" s="2">
        <v>41639</v>
      </c>
    </row>
    <row r="9" spans="1:23" x14ac:dyDescent="0.35">
      <c r="A9" t="s">
        <v>11763</v>
      </c>
      <c r="B9" t="s">
        <v>8698</v>
      </c>
      <c r="D9" t="s">
        <v>10</v>
      </c>
      <c r="F9" t="b">
        <v>0</v>
      </c>
      <c r="G9" s="2">
        <v>41827</v>
      </c>
      <c r="K9" s="8" t="s">
        <v>12036</v>
      </c>
      <c r="L9" t="s">
        <v>8823</v>
      </c>
      <c r="M9" t="s">
        <v>10</v>
      </c>
      <c r="N9" t="s">
        <v>12036</v>
      </c>
      <c r="Q9" t="s">
        <v>8992</v>
      </c>
      <c r="R9" t="b">
        <v>1</v>
      </c>
      <c r="S9" s="2">
        <v>41827</v>
      </c>
      <c r="U9" s="2">
        <v>41639</v>
      </c>
    </row>
    <row r="10" spans="1:23" x14ac:dyDescent="0.35">
      <c r="A10" t="s">
        <v>11764</v>
      </c>
      <c r="B10" t="s">
        <v>8700</v>
      </c>
      <c r="D10" t="s">
        <v>10</v>
      </c>
      <c r="F10" t="b">
        <v>0</v>
      </c>
      <c r="G10" s="2">
        <v>41827</v>
      </c>
      <c r="J10" s="5">
        <v>45122</v>
      </c>
      <c r="K10" s="8" t="s">
        <v>12047</v>
      </c>
      <c r="L10" t="s">
        <v>1150</v>
      </c>
      <c r="M10" t="s">
        <v>10</v>
      </c>
      <c r="N10" t="s">
        <v>12047</v>
      </c>
      <c r="Q10" t="s">
        <v>8992</v>
      </c>
      <c r="R10" t="b">
        <v>1</v>
      </c>
      <c r="S10" s="2">
        <v>41827</v>
      </c>
      <c r="U10" s="2">
        <v>41639</v>
      </c>
    </row>
    <row r="11" spans="1:23" x14ac:dyDescent="0.35">
      <c r="A11" t="s">
        <v>11765</v>
      </c>
      <c r="B11" t="s">
        <v>8702</v>
      </c>
      <c r="D11" t="s">
        <v>10</v>
      </c>
      <c r="F11" t="b">
        <v>0</v>
      </c>
      <c r="G11" s="2">
        <v>41827</v>
      </c>
      <c r="K11" s="8" t="s">
        <v>12058</v>
      </c>
      <c r="L11" t="s">
        <v>8864</v>
      </c>
      <c r="M11" t="s">
        <v>10</v>
      </c>
      <c r="N11" t="s">
        <v>12058</v>
      </c>
      <c r="Q11" t="s">
        <v>8992</v>
      </c>
      <c r="R11" t="b">
        <v>1</v>
      </c>
      <c r="S11" s="2">
        <v>41827</v>
      </c>
      <c r="U11" s="2">
        <v>41639</v>
      </c>
    </row>
    <row r="12" spans="1:23" x14ac:dyDescent="0.35">
      <c r="A12" t="s">
        <v>11766</v>
      </c>
      <c r="B12" t="s">
        <v>8704</v>
      </c>
      <c r="D12" t="s">
        <v>10</v>
      </c>
      <c r="F12" t="b">
        <v>0</v>
      </c>
      <c r="G12" s="2">
        <v>41827</v>
      </c>
      <c r="K12" s="8" t="s">
        <v>12133</v>
      </c>
      <c r="L12" t="s">
        <v>8884</v>
      </c>
      <c r="M12" t="s">
        <v>10</v>
      </c>
      <c r="N12" t="s">
        <v>12133</v>
      </c>
      <c r="Q12" t="s">
        <v>8992</v>
      </c>
      <c r="R12" t="b">
        <v>1</v>
      </c>
      <c r="S12" s="2">
        <v>41827</v>
      </c>
      <c r="U12" s="2">
        <v>41639</v>
      </c>
    </row>
    <row r="13" spans="1:23" x14ac:dyDescent="0.35">
      <c r="A13" t="s">
        <v>11767</v>
      </c>
      <c r="B13" t="s">
        <v>8706</v>
      </c>
      <c r="D13" t="s">
        <v>10</v>
      </c>
      <c r="F13" t="b">
        <v>0</v>
      </c>
      <c r="G13" s="2">
        <v>41827</v>
      </c>
      <c r="K13" s="8" t="s">
        <v>12146</v>
      </c>
      <c r="L13" t="s">
        <v>8910</v>
      </c>
      <c r="M13" t="s">
        <v>10</v>
      </c>
      <c r="N13" t="s">
        <v>12146</v>
      </c>
      <c r="Q13" t="s">
        <v>8992</v>
      </c>
      <c r="R13" t="b">
        <v>1</v>
      </c>
      <c r="S13" s="2">
        <v>41827</v>
      </c>
      <c r="U13" s="2">
        <v>41639</v>
      </c>
    </row>
    <row r="14" spans="1:23" x14ac:dyDescent="0.35">
      <c r="A14" t="s">
        <v>11768</v>
      </c>
      <c r="B14" t="s">
        <v>8708</v>
      </c>
      <c r="D14" t="s">
        <v>10</v>
      </c>
      <c r="F14" t="b">
        <v>0</v>
      </c>
      <c r="G14" s="2">
        <v>41827</v>
      </c>
      <c r="K14" s="7" t="s">
        <v>12134</v>
      </c>
      <c r="L14" t="s">
        <v>8886</v>
      </c>
      <c r="M14" t="s">
        <v>10</v>
      </c>
      <c r="N14" t="s">
        <v>12134</v>
      </c>
      <c r="P14" t="s">
        <v>8991</v>
      </c>
      <c r="Q14" t="s">
        <v>8992</v>
      </c>
      <c r="R14" t="b">
        <v>1</v>
      </c>
      <c r="S14" s="2">
        <v>41827</v>
      </c>
    </row>
    <row r="15" spans="1:23" x14ac:dyDescent="0.35">
      <c r="A15" t="s">
        <v>11769</v>
      </c>
      <c r="B15" t="s">
        <v>8710</v>
      </c>
      <c r="D15" t="s">
        <v>10</v>
      </c>
      <c r="F15" t="b">
        <v>0</v>
      </c>
      <c r="G15" s="2">
        <v>41827</v>
      </c>
      <c r="K15" s="8" t="s">
        <v>12056</v>
      </c>
      <c r="L15" t="s">
        <v>8860</v>
      </c>
      <c r="M15" t="s">
        <v>10</v>
      </c>
      <c r="N15" t="s">
        <v>12056</v>
      </c>
      <c r="Q15" t="s">
        <v>8992</v>
      </c>
      <c r="R15" t="b">
        <v>1</v>
      </c>
      <c r="S15" s="2">
        <v>41827</v>
      </c>
      <c r="U15" s="2">
        <v>41639</v>
      </c>
    </row>
    <row r="16" spans="1:23" x14ac:dyDescent="0.35">
      <c r="A16" t="s">
        <v>11770</v>
      </c>
      <c r="B16" t="s">
        <v>8712</v>
      </c>
      <c r="D16" t="s">
        <v>10</v>
      </c>
      <c r="F16" t="b">
        <v>0</v>
      </c>
      <c r="G16" s="2">
        <v>41827</v>
      </c>
      <c r="K16" s="8" t="s">
        <v>12057</v>
      </c>
      <c r="L16" t="s">
        <v>8862</v>
      </c>
      <c r="M16" t="s">
        <v>10</v>
      </c>
      <c r="N16" t="s">
        <v>12057</v>
      </c>
      <c r="Q16" t="s">
        <v>8992</v>
      </c>
      <c r="R16" t="b">
        <v>1</v>
      </c>
      <c r="S16" s="2">
        <v>41827</v>
      </c>
      <c r="U16" s="2">
        <v>41639</v>
      </c>
    </row>
    <row r="17" spans="1:21" x14ac:dyDescent="0.35">
      <c r="A17" t="s">
        <v>11771</v>
      </c>
      <c r="B17" t="s">
        <v>8714</v>
      </c>
      <c r="D17" t="s">
        <v>10</v>
      </c>
      <c r="F17" t="b">
        <v>0</v>
      </c>
      <c r="G17" s="2">
        <v>41827</v>
      </c>
      <c r="K17" s="8" t="s">
        <v>12059</v>
      </c>
      <c r="L17" t="s">
        <v>8866</v>
      </c>
      <c r="M17" t="s">
        <v>10</v>
      </c>
      <c r="N17" t="s">
        <v>12059</v>
      </c>
      <c r="Q17" t="s">
        <v>8992</v>
      </c>
      <c r="R17" t="b">
        <v>1</v>
      </c>
      <c r="S17" s="2">
        <v>41827</v>
      </c>
      <c r="U17" s="2">
        <v>41639</v>
      </c>
    </row>
    <row r="18" spans="1:21" x14ac:dyDescent="0.35">
      <c r="A18" t="s">
        <v>11772</v>
      </c>
      <c r="B18" t="s">
        <v>8716</v>
      </c>
      <c r="D18" t="s">
        <v>10</v>
      </c>
      <c r="F18" t="b">
        <v>0</v>
      </c>
      <c r="G18" s="2">
        <v>41827</v>
      </c>
      <c r="K18" s="8" t="s">
        <v>12130</v>
      </c>
      <c r="L18" t="s">
        <v>8878</v>
      </c>
      <c r="M18" t="s">
        <v>10</v>
      </c>
      <c r="N18" t="s">
        <v>12130</v>
      </c>
      <c r="Q18" t="s">
        <v>8992</v>
      </c>
      <c r="R18" t="b">
        <v>1</v>
      </c>
      <c r="S18" s="2">
        <v>41827</v>
      </c>
      <c r="U18" s="2">
        <v>41639</v>
      </c>
    </row>
    <row r="19" spans="1:21" x14ac:dyDescent="0.35">
      <c r="A19" t="s">
        <v>11773</v>
      </c>
      <c r="B19" t="s">
        <v>8718</v>
      </c>
      <c r="D19" t="s">
        <v>10</v>
      </c>
      <c r="F19" t="b">
        <v>0</v>
      </c>
      <c r="G19" s="2">
        <v>41827</v>
      </c>
      <c r="K19" s="8" t="s">
        <v>11782</v>
      </c>
      <c r="L19" t="s">
        <v>8736</v>
      </c>
      <c r="M19" t="s">
        <v>10</v>
      </c>
      <c r="N19" t="s">
        <v>11782</v>
      </c>
      <c r="Q19" t="s">
        <v>8992</v>
      </c>
      <c r="R19" t="b">
        <v>1</v>
      </c>
      <c r="S19" s="2">
        <v>41827</v>
      </c>
      <c r="U19" s="2">
        <v>41639</v>
      </c>
    </row>
    <row r="20" spans="1:21" x14ac:dyDescent="0.35">
      <c r="A20" t="s">
        <v>11774</v>
      </c>
      <c r="B20" t="s">
        <v>8720</v>
      </c>
      <c r="D20" t="s">
        <v>10</v>
      </c>
      <c r="F20" t="b">
        <v>0</v>
      </c>
      <c r="G20" s="2">
        <v>41827</v>
      </c>
      <c r="K20" s="8" t="s">
        <v>11784</v>
      </c>
      <c r="L20" t="s">
        <v>8740</v>
      </c>
      <c r="M20" t="s">
        <v>10</v>
      </c>
      <c r="N20" t="s">
        <v>11784</v>
      </c>
      <c r="Q20" t="s">
        <v>8992</v>
      </c>
      <c r="R20" t="b">
        <v>1</v>
      </c>
      <c r="S20" s="2">
        <v>41827</v>
      </c>
      <c r="U20" s="2">
        <v>41639</v>
      </c>
    </row>
    <row r="21" spans="1:21" x14ac:dyDescent="0.35">
      <c r="A21" t="s">
        <v>11775</v>
      </c>
      <c r="B21" t="s">
        <v>8722</v>
      </c>
      <c r="D21" t="s">
        <v>10</v>
      </c>
      <c r="F21" t="b">
        <v>0</v>
      </c>
      <c r="G21" s="2">
        <v>41827</v>
      </c>
      <c r="K21" s="8" t="s">
        <v>11785</v>
      </c>
      <c r="L21" t="s">
        <v>8742</v>
      </c>
      <c r="M21" t="s">
        <v>10</v>
      </c>
      <c r="N21" t="s">
        <v>11785</v>
      </c>
      <c r="Q21" t="s">
        <v>8992</v>
      </c>
      <c r="R21" t="b">
        <v>1</v>
      </c>
      <c r="S21" s="2">
        <v>41827</v>
      </c>
      <c r="U21" s="2">
        <v>41639</v>
      </c>
    </row>
    <row r="22" spans="1:21" x14ac:dyDescent="0.35">
      <c r="A22" t="s">
        <v>11776</v>
      </c>
      <c r="B22" t="s">
        <v>8724</v>
      </c>
      <c r="D22" t="s">
        <v>10</v>
      </c>
      <c r="F22" t="b">
        <v>0</v>
      </c>
      <c r="G22" s="2">
        <v>41827</v>
      </c>
      <c r="K22" s="8" t="s">
        <v>11786</v>
      </c>
      <c r="L22" t="s">
        <v>8744</v>
      </c>
      <c r="M22" t="s">
        <v>10</v>
      </c>
      <c r="N22" t="s">
        <v>11786</v>
      </c>
      <c r="Q22" t="s">
        <v>8992</v>
      </c>
      <c r="R22" t="b">
        <v>1</v>
      </c>
      <c r="S22" s="2">
        <v>41827</v>
      </c>
      <c r="U22" s="2">
        <v>41639</v>
      </c>
    </row>
    <row r="23" spans="1:21" x14ac:dyDescent="0.35">
      <c r="A23" t="s">
        <v>11777</v>
      </c>
      <c r="B23" t="s">
        <v>8726</v>
      </c>
      <c r="D23" t="s">
        <v>10</v>
      </c>
      <c r="F23" t="b">
        <v>0</v>
      </c>
      <c r="G23" s="2">
        <v>41827</v>
      </c>
      <c r="K23" s="8" t="s">
        <v>12131</v>
      </c>
      <c r="L23" t="s">
        <v>8880</v>
      </c>
      <c r="M23" t="s">
        <v>10</v>
      </c>
      <c r="N23" t="s">
        <v>12131</v>
      </c>
      <c r="Q23" t="s">
        <v>8992</v>
      </c>
      <c r="R23" t="b">
        <v>1</v>
      </c>
      <c r="S23" s="2">
        <v>41827</v>
      </c>
      <c r="U23" s="2">
        <v>41639</v>
      </c>
    </row>
    <row r="24" spans="1:21" x14ac:dyDescent="0.35">
      <c r="A24" t="s">
        <v>11778</v>
      </c>
      <c r="B24" t="s">
        <v>8728</v>
      </c>
      <c r="D24" t="s">
        <v>10</v>
      </c>
      <c r="F24" t="b">
        <v>0</v>
      </c>
      <c r="G24" s="2">
        <v>41827</v>
      </c>
      <c r="K24" t="s">
        <v>12187</v>
      </c>
      <c r="M24" t="s">
        <v>10</v>
      </c>
      <c r="S24" s="2">
        <v>41827</v>
      </c>
    </row>
    <row r="25" spans="1:21" x14ac:dyDescent="0.35">
      <c r="A25" t="s">
        <v>11779</v>
      </c>
      <c r="B25" t="s">
        <v>8730</v>
      </c>
      <c r="D25" t="s">
        <v>10</v>
      </c>
      <c r="F25" t="b">
        <v>0</v>
      </c>
      <c r="G25" s="2">
        <v>41827</v>
      </c>
      <c r="K25" s="6" t="s">
        <v>9042</v>
      </c>
      <c r="L25" t="s">
        <v>1116</v>
      </c>
      <c r="M25" t="s">
        <v>10</v>
      </c>
      <c r="N25" t="s">
        <v>9042</v>
      </c>
      <c r="P25" t="s">
        <v>8991</v>
      </c>
      <c r="Q25" t="s">
        <v>42</v>
      </c>
      <c r="R25" t="b">
        <v>1</v>
      </c>
      <c r="S25" s="2">
        <v>41827</v>
      </c>
    </row>
    <row r="26" spans="1:21" x14ac:dyDescent="0.35">
      <c r="A26" t="s">
        <v>11780</v>
      </c>
      <c r="B26" t="s">
        <v>8732</v>
      </c>
      <c r="D26" t="s">
        <v>10</v>
      </c>
      <c r="F26" t="b">
        <v>0</v>
      </c>
      <c r="G26" s="2">
        <v>41827</v>
      </c>
      <c r="K26" s="7" t="s">
        <v>12163</v>
      </c>
      <c r="L26" t="s">
        <v>8943</v>
      </c>
      <c r="M26" t="s">
        <v>10</v>
      </c>
      <c r="N26" t="s">
        <v>12163</v>
      </c>
      <c r="P26" t="s">
        <v>8991</v>
      </c>
      <c r="Q26" t="s">
        <v>8992</v>
      </c>
      <c r="R26" t="b">
        <v>1</v>
      </c>
      <c r="S26" s="2">
        <v>41827</v>
      </c>
    </row>
    <row r="27" spans="1:21" x14ac:dyDescent="0.35">
      <c r="A27" t="s">
        <v>11781</v>
      </c>
      <c r="B27" t="s">
        <v>8734</v>
      </c>
      <c r="D27" t="s">
        <v>10</v>
      </c>
      <c r="F27" t="b">
        <v>0</v>
      </c>
      <c r="G27" s="2">
        <v>41827</v>
      </c>
      <c r="I27" s="2">
        <v>41639</v>
      </c>
      <c r="K27" s="8" t="s">
        <v>12159</v>
      </c>
      <c r="L27" t="s">
        <v>8935</v>
      </c>
      <c r="M27" t="s">
        <v>10</v>
      </c>
      <c r="N27" t="s">
        <v>12159</v>
      </c>
      <c r="P27" t="s">
        <v>8991</v>
      </c>
      <c r="Q27" t="s">
        <v>8992</v>
      </c>
      <c r="R27" t="b">
        <v>1</v>
      </c>
      <c r="S27" s="2">
        <v>41827</v>
      </c>
    </row>
    <row r="28" spans="1:21" x14ac:dyDescent="0.35">
      <c r="A28" t="s">
        <v>11782</v>
      </c>
      <c r="B28" t="s">
        <v>8736</v>
      </c>
      <c r="D28" t="s">
        <v>10</v>
      </c>
      <c r="F28" t="b">
        <v>0</v>
      </c>
      <c r="G28" s="2">
        <v>41827</v>
      </c>
      <c r="I28" s="2">
        <v>41639</v>
      </c>
      <c r="K28" s="9" t="s">
        <v>12161</v>
      </c>
      <c r="L28" t="s">
        <v>8939</v>
      </c>
      <c r="M28" t="s">
        <v>10</v>
      </c>
      <c r="N28" t="s">
        <v>12161</v>
      </c>
      <c r="P28" t="s">
        <v>8991</v>
      </c>
      <c r="Q28" t="s">
        <v>8992</v>
      </c>
      <c r="R28" t="b">
        <v>1</v>
      </c>
      <c r="S28" s="2">
        <v>41827</v>
      </c>
      <c r="U28" s="2">
        <v>41639</v>
      </c>
    </row>
    <row r="29" spans="1:21" x14ac:dyDescent="0.35">
      <c r="A29" t="s">
        <v>11783</v>
      </c>
      <c r="B29" t="s">
        <v>8738</v>
      </c>
      <c r="D29" t="s">
        <v>10</v>
      </c>
      <c r="F29" t="b">
        <v>0</v>
      </c>
      <c r="G29" s="2">
        <v>41827</v>
      </c>
      <c r="K29" s="10" t="s">
        <v>12157</v>
      </c>
      <c r="L29" t="s">
        <v>8932</v>
      </c>
      <c r="M29" t="s">
        <v>10</v>
      </c>
      <c r="N29" t="s">
        <v>12157</v>
      </c>
      <c r="Q29" t="s">
        <v>8992</v>
      </c>
      <c r="R29" t="b">
        <v>1</v>
      </c>
      <c r="S29" s="2">
        <v>41827</v>
      </c>
    </row>
    <row r="30" spans="1:21" x14ac:dyDescent="0.35">
      <c r="A30" t="s">
        <v>11784</v>
      </c>
      <c r="B30" t="s">
        <v>8740</v>
      </c>
      <c r="D30" t="s">
        <v>10</v>
      </c>
      <c r="F30" t="b">
        <v>0</v>
      </c>
      <c r="G30" s="2">
        <v>41827</v>
      </c>
      <c r="I30" s="2">
        <v>41639</v>
      </c>
      <c r="K30" s="10" t="s">
        <v>11760</v>
      </c>
      <c r="L30" t="s">
        <v>8692</v>
      </c>
      <c r="M30" t="s">
        <v>10</v>
      </c>
      <c r="N30" t="s">
        <v>11760</v>
      </c>
      <c r="Q30" t="s">
        <v>8992</v>
      </c>
      <c r="R30" t="b">
        <v>1</v>
      </c>
      <c r="S30" s="2">
        <v>41827</v>
      </c>
    </row>
    <row r="31" spans="1:21" x14ac:dyDescent="0.35">
      <c r="A31" t="s">
        <v>11785</v>
      </c>
      <c r="B31" t="s">
        <v>8742</v>
      </c>
      <c r="D31" t="s">
        <v>10</v>
      </c>
      <c r="F31" t="b">
        <v>0</v>
      </c>
      <c r="G31" s="2">
        <v>41827</v>
      </c>
      <c r="I31" s="2">
        <v>41639</v>
      </c>
      <c r="K31" s="10" t="s">
        <v>12142</v>
      </c>
      <c r="L31" t="s">
        <v>8902</v>
      </c>
      <c r="M31" t="s">
        <v>10</v>
      </c>
      <c r="N31" t="s">
        <v>12142</v>
      </c>
      <c r="Q31" t="s">
        <v>8992</v>
      </c>
      <c r="R31" t="b">
        <v>1</v>
      </c>
      <c r="S31" s="2">
        <v>41827</v>
      </c>
    </row>
    <row r="32" spans="1:21" x14ac:dyDescent="0.35">
      <c r="A32" t="s">
        <v>11786</v>
      </c>
      <c r="B32" t="s">
        <v>8744</v>
      </c>
      <c r="D32" t="s">
        <v>10</v>
      </c>
      <c r="F32" t="b">
        <v>0</v>
      </c>
      <c r="G32" s="2">
        <v>41827</v>
      </c>
      <c r="I32" s="2">
        <v>41639</v>
      </c>
      <c r="K32" s="10" t="s">
        <v>12038</v>
      </c>
      <c r="L32" t="s">
        <v>8827</v>
      </c>
      <c r="M32" t="s">
        <v>10</v>
      </c>
      <c r="N32" t="s">
        <v>12038</v>
      </c>
      <c r="Q32" t="s">
        <v>8992</v>
      </c>
      <c r="R32" t="b">
        <v>1</v>
      </c>
      <c r="S32" s="2">
        <v>41827</v>
      </c>
    </row>
    <row r="33" spans="1:21" x14ac:dyDescent="0.35">
      <c r="A33" t="s">
        <v>11787</v>
      </c>
      <c r="B33" t="s">
        <v>8746</v>
      </c>
      <c r="D33" t="s">
        <v>10</v>
      </c>
      <c r="F33" t="b">
        <v>0</v>
      </c>
      <c r="G33" s="2">
        <v>41827</v>
      </c>
      <c r="K33" s="10" t="s">
        <v>12041</v>
      </c>
      <c r="L33" t="s">
        <v>8832</v>
      </c>
      <c r="M33" t="s">
        <v>10</v>
      </c>
      <c r="N33" t="s">
        <v>12041</v>
      </c>
      <c r="Q33" t="s">
        <v>8992</v>
      </c>
      <c r="R33" t="b">
        <v>1</v>
      </c>
      <c r="S33" s="2">
        <v>41827</v>
      </c>
    </row>
    <row r="34" spans="1:21" x14ac:dyDescent="0.35">
      <c r="A34" t="s">
        <v>11788</v>
      </c>
      <c r="B34" t="s">
        <v>8748</v>
      </c>
      <c r="D34" t="s">
        <v>10</v>
      </c>
      <c r="F34" t="b">
        <v>0</v>
      </c>
      <c r="G34" s="2">
        <v>41827</v>
      </c>
      <c r="K34" s="10" t="s">
        <v>12033</v>
      </c>
      <c r="L34" t="s">
        <v>8817</v>
      </c>
      <c r="M34" t="s">
        <v>10</v>
      </c>
      <c r="N34" t="s">
        <v>12033</v>
      </c>
      <c r="Q34" t="s">
        <v>8992</v>
      </c>
      <c r="R34" t="b">
        <v>1</v>
      </c>
      <c r="S34" s="2">
        <v>41827</v>
      </c>
    </row>
    <row r="35" spans="1:21" x14ac:dyDescent="0.35">
      <c r="A35" t="s">
        <v>11789</v>
      </c>
      <c r="B35" t="s">
        <v>8750</v>
      </c>
      <c r="D35" t="s">
        <v>10</v>
      </c>
      <c r="F35" t="b">
        <v>0</v>
      </c>
      <c r="G35" s="2">
        <v>41827</v>
      </c>
      <c r="K35" s="10" t="s">
        <v>12132</v>
      </c>
      <c r="L35" t="s">
        <v>8882</v>
      </c>
      <c r="M35" t="s">
        <v>10</v>
      </c>
      <c r="N35" t="s">
        <v>12132</v>
      </c>
      <c r="Q35" t="s">
        <v>8992</v>
      </c>
      <c r="R35" t="b">
        <v>1</v>
      </c>
      <c r="S35" s="2">
        <v>41827</v>
      </c>
    </row>
    <row r="36" spans="1:21" x14ac:dyDescent="0.35">
      <c r="A36" t="s">
        <v>11790</v>
      </c>
      <c r="B36" t="s">
        <v>8752</v>
      </c>
      <c r="D36" t="s">
        <v>10</v>
      </c>
      <c r="F36" t="b">
        <v>0</v>
      </c>
      <c r="G36" s="2">
        <v>41827</v>
      </c>
      <c r="K36" s="10" t="s">
        <v>11780</v>
      </c>
      <c r="L36" t="s">
        <v>8732</v>
      </c>
      <c r="M36" t="s">
        <v>10</v>
      </c>
      <c r="N36" t="s">
        <v>11780</v>
      </c>
      <c r="Q36" t="s">
        <v>8992</v>
      </c>
      <c r="R36" t="b">
        <v>1</v>
      </c>
      <c r="S36" s="2">
        <v>41827</v>
      </c>
    </row>
    <row r="37" spans="1:21" x14ac:dyDescent="0.35">
      <c r="A37" t="s">
        <v>11791</v>
      </c>
      <c r="B37" t="s">
        <v>8754</v>
      </c>
      <c r="D37" t="s">
        <v>10</v>
      </c>
      <c r="F37" t="b">
        <v>0</v>
      </c>
      <c r="G37" s="2">
        <v>41827</v>
      </c>
      <c r="K37" s="10" t="s">
        <v>12147</v>
      </c>
      <c r="L37" t="s">
        <v>8912</v>
      </c>
      <c r="M37" t="s">
        <v>10</v>
      </c>
      <c r="N37" t="s">
        <v>12147</v>
      </c>
      <c r="Q37" t="s">
        <v>8992</v>
      </c>
      <c r="R37" t="b">
        <v>1</v>
      </c>
      <c r="S37" s="2">
        <v>41827</v>
      </c>
    </row>
    <row r="38" spans="1:21" x14ac:dyDescent="0.35">
      <c r="A38" t="s">
        <v>11792</v>
      </c>
      <c r="B38" t="s">
        <v>8756</v>
      </c>
      <c r="D38" t="s">
        <v>10</v>
      </c>
      <c r="F38" t="b">
        <v>0</v>
      </c>
      <c r="G38" s="2">
        <v>41827</v>
      </c>
      <c r="K38" s="9" t="s">
        <v>12160</v>
      </c>
      <c r="L38" t="s">
        <v>8937</v>
      </c>
      <c r="M38" t="s">
        <v>10</v>
      </c>
      <c r="N38" t="s">
        <v>12160</v>
      </c>
      <c r="P38" t="s">
        <v>8991</v>
      </c>
      <c r="Q38" t="s">
        <v>8992</v>
      </c>
      <c r="R38" t="b">
        <v>1</v>
      </c>
      <c r="S38" s="2">
        <v>41827</v>
      </c>
      <c r="U38" s="2">
        <v>41639</v>
      </c>
    </row>
    <row r="39" spans="1:21" x14ac:dyDescent="0.35">
      <c r="A39" t="s">
        <v>11793</v>
      </c>
      <c r="B39" t="s">
        <v>8758</v>
      </c>
      <c r="D39" t="s">
        <v>10</v>
      </c>
      <c r="F39" t="b">
        <v>0</v>
      </c>
      <c r="G39" s="2">
        <v>41827</v>
      </c>
      <c r="K39" s="10" t="s">
        <v>11765</v>
      </c>
      <c r="L39" t="s">
        <v>8702</v>
      </c>
      <c r="M39" t="s">
        <v>10</v>
      </c>
      <c r="N39" t="s">
        <v>11765</v>
      </c>
      <c r="Q39" t="s">
        <v>8992</v>
      </c>
      <c r="R39" t="b">
        <v>1</v>
      </c>
      <c r="S39" s="2">
        <v>41827</v>
      </c>
    </row>
    <row r="40" spans="1:21" x14ac:dyDescent="0.35">
      <c r="A40" t="s">
        <v>11794</v>
      </c>
      <c r="B40" t="s">
        <v>8760</v>
      </c>
      <c r="D40" t="s">
        <v>10</v>
      </c>
      <c r="F40" t="b">
        <v>0</v>
      </c>
      <c r="G40" s="2">
        <v>41827</v>
      </c>
      <c r="K40" s="10" t="s">
        <v>11802</v>
      </c>
      <c r="L40" t="s">
        <v>8774</v>
      </c>
      <c r="M40" t="s">
        <v>10</v>
      </c>
      <c r="N40" t="s">
        <v>11802</v>
      </c>
      <c r="Q40" t="s">
        <v>8992</v>
      </c>
      <c r="R40" t="b">
        <v>1</v>
      </c>
      <c r="S40" s="2">
        <v>41827</v>
      </c>
    </row>
    <row r="41" spans="1:21" x14ac:dyDescent="0.35">
      <c r="A41" t="s">
        <v>11795</v>
      </c>
      <c r="B41" t="s">
        <v>8762</v>
      </c>
      <c r="D41" t="s">
        <v>10</v>
      </c>
      <c r="F41" t="b">
        <v>0</v>
      </c>
      <c r="G41" s="2">
        <v>41827</v>
      </c>
      <c r="K41" s="10" t="s">
        <v>12143</v>
      </c>
      <c r="L41" t="s">
        <v>8904</v>
      </c>
      <c r="M41" t="s">
        <v>10</v>
      </c>
      <c r="N41" t="s">
        <v>12143</v>
      </c>
      <c r="Q41" t="s">
        <v>8992</v>
      </c>
      <c r="R41" t="b">
        <v>1</v>
      </c>
      <c r="S41" s="2">
        <v>41827</v>
      </c>
    </row>
    <row r="42" spans="1:21" x14ac:dyDescent="0.35">
      <c r="A42" t="s">
        <v>11796</v>
      </c>
      <c r="B42" t="s">
        <v>8764</v>
      </c>
      <c r="D42" t="s">
        <v>10</v>
      </c>
      <c r="F42" t="b">
        <v>0</v>
      </c>
      <c r="G42" s="2">
        <v>41827</v>
      </c>
      <c r="K42" s="8" t="s">
        <v>12051</v>
      </c>
      <c r="L42" t="s">
        <v>8851</v>
      </c>
      <c r="M42" t="s">
        <v>10</v>
      </c>
      <c r="N42" t="s">
        <v>12051</v>
      </c>
      <c r="P42" t="s">
        <v>8991</v>
      </c>
      <c r="Q42" t="s">
        <v>8992</v>
      </c>
      <c r="R42" t="b">
        <v>1</v>
      </c>
      <c r="S42" s="2">
        <v>41827</v>
      </c>
    </row>
    <row r="43" spans="1:21" x14ac:dyDescent="0.35">
      <c r="A43" t="s">
        <v>11797</v>
      </c>
      <c r="B43" t="s">
        <v>8766</v>
      </c>
      <c r="D43" t="s">
        <v>10</v>
      </c>
      <c r="F43" t="b">
        <v>0</v>
      </c>
      <c r="G43" s="2">
        <v>41827</v>
      </c>
      <c r="K43" s="9" t="s">
        <v>12052</v>
      </c>
      <c r="L43" t="s">
        <v>8853</v>
      </c>
      <c r="M43" t="s">
        <v>10</v>
      </c>
      <c r="N43" t="s">
        <v>12052</v>
      </c>
      <c r="P43" t="s">
        <v>8991</v>
      </c>
      <c r="Q43" t="s">
        <v>8992</v>
      </c>
      <c r="R43" t="b">
        <v>1</v>
      </c>
      <c r="S43" s="2">
        <v>41827</v>
      </c>
      <c r="U43" s="2">
        <v>41639</v>
      </c>
    </row>
    <row r="44" spans="1:21" x14ac:dyDescent="0.35">
      <c r="A44" t="s">
        <v>11798</v>
      </c>
      <c r="B44" t="s">
        <v>8768</v>
      </c>
      <c r="D44" t="s">
        <v>10</v>
      </c>
      <c r="F44" t="b">
        <v>0</v>
      </c>
      <c r="G44" s="2">
        <v>41827</v>
      </c>
      <c r="K44" s="10" t="s">
        <v>12145</v>
      </c>
      <c r="L44" t="s">
        <v>8908</v>
      </c>
      <c r="M44" t="s">
        <v>10</v>
      </c>
      <c r="N44" t="s">
        <v>12145</v>
      </c>
      <c r="Q44" t="s">
        <v>8992</v>
      </c>
      <c r="R44" t="b">
        <v>1</v>
      </c>
      <c r="S44" s="2">
        <v>41827</v>
      </c>
    </row>
    <row r="45" spans="1:21" x14ac:dyDescent="0.35">
      <c r="A45" t="s">
        <v>11799</v>
      </c>
      <c r="B45" t="s">
        <v>1211</v>
      </c>
      <c r="D45" t="s">
        <v>10</v>
      </c>
      <c r="F45" t="b">
        <v>0</v>
      </c>
      <c r="G45" s="2">
        <v>41827</v>
      </c>
      <c r="K45" s="10" t="s">
        <v>12125</v>
      </c>
      <c r="L45" t="s">
        <v>9394</v>
      </c>
      <c r="M45" t="s">
        <v>10</v>
      </c>
      <c r="N45" t="s">
        <v>12125</v>
      </c>
      <c r="Q45" t="s">
        <v>8992</v>
      </c>
      <c r="R45" t="b">
        <v>1</v>
      </c>
      <c r="S45" s="2">
        <v>41827</v>
      </c>
    </row>
    <row r="46" spans="1:21" x14ac:dyDescent="0.35">
      <c r="A46" t="s">
        <v>11800</v>
      </c>
      <c r="B46" t="s">
        <v>8770</v>
      </c>
      <c r="D46" t="s">
        <v>10</v>
      </c>
      <c r="F46" t="b">
        <v>0</v>
      </c>
      <c r="G46" s="2">
        <v>41827</v>
      </c>
      <c r="K46" s="10" t="s">
        <v>11794</v>
      </c>
      <c r="L46" t="s">
        <v>8760</v>
      </c>
      <c r="M46" t="s">
        <v>10</v>
      </c>
      <c r="N46" t="s">
        <v>11794</v>
      </c>
      <c r="Q46" t="s">
        <v>8992</v>
      </c>
      <c r="R46" t="b">
        <v>1</v>
      </c>
      <c r="S46" s="2">
        <v>41827</v>
      </c>
    </row>
    <row r="47" spans="1:21" x14ac:dyDescent="0.35">
      <c r="A47" t="s">
        <v>11801</v>
      </c>
      <c r="B47" t="s">
        <v>8772</v>
      </c>
      <c r="D47" t="s">
        <v>10</v>
      </c>
      <c r="F47" t="b">
        <v>0</v>
      </c>
      <c r="G47" s="2">
        <v>41827</v>
      </c>
      <c r="K47" s="9" t="s">
        <v>12050</v>
      </c>
      <c r="L47" t="s">
        <v>8849</v>
      </c>
      <c r="M47" t="s">
        <v>10</v>
      </c>
      <c r="N47" t="s">
        <v>12050</v>
      </c>
      <c r="Q47" t="s">
        <v>8992</v>
      </c>
      <c r="R47" t="b">
        <v>1</v>
      </c>
      <c r="S47" s="2">
        <v>41827</v>
      </c>
    </row>
    <row r="48" spans="1:21" x14ac:dyDescent="0.35">
      <c r="A48" t="s">
        <v>11802</v>
      </c>
      <c r="B48" t="s">
        <v>8774</v>
      </c>
      <c r="D48" t="s">
        <v>10</v>
      </c>
      <c r="F48" t="b">
        <v>0</v>
      </c>
      <c r="G48" s="2">
        <v>41827</v>
      </c>
      <c r="K48" s="7" t="s">
        <v>12141</v>
      </c>
      <c r="L48" t="s">
        <v>1192</v>
      </c>
      <c r="M48" t="s">
        <v>10</v>
      </c>
      <c r="N48" t="s">
        <v>12141</v>
      </c>
      <c r="P48" t="s">
        <v>8991</v>
      </c>
      <c r="Q48" t="s">
        <v>8992</v>
      </c>
      <c r="R48" t="b">
        <v>1</v>
      </c>
      <c r="S48" s="2">
        <v>41827</v>
      </c>
    </row>
    <row r="49" spans="1:21" x14ac:dyDescent="0.35">
      <c r="A49" t="s">
        <v>11803</v>
      </c>
      <c r="B49" t="s">
        <v>8776</v>
      </c>
      <c r="D49" t="s">
        <v>10</v>
      </c>
      <c r="F49" t="b">
        <v>0</v>
      </c>
      <c r="G49" s="2">
        <v>41827</v>
      </c>
      <c r="K49" s="8" t="s">
        <v>12126</v>
      </c>
      <c r="L49" t="s">
        <v>8870</v>
      </c>
      <c r="M49" t="s">
        <v>10</v>
      </c>
      <c r="N49" t="s">
        <v>12126</v>
      </c>
      <c r="P49" t="s">
        <v>8991</v>
      </c>
      <c r="Q49" t="s">
        <v>8992</v>
      </c>
      <c r="R49" t="b">
        <v>1</v>
      </c>
      <c r="S49" s="2">
        <v>41827</v>
      </c>
    </row>
    <row r="50" spans="1:21" x14ac:dyDescent="0.35">
      <c r="A50" t="s">
        <v>11804</v>
      </c>
      <c r="B50" t="s">
        <v>8778</v>
      </c>
      <c r="D50" t="s">
        <v>10</v>
      </c>
      <c r="F50" t="b">
        <v>0</v>
      </c>
      <c r="G50" s="2">
        <v>41827</v>
      </c>
      <c r="K50" s="9" t="s">
        <v>12128</v>
      </c>
      <c r="L50" t="s">
        <v>8874</v>
      </c>
      <c r="M50" t="s">
        <v>10</v>
      </c>
      <c r="N50" t="s">
        <v>12128</v>
      </c>
      <c r="Q50" t="s">
        <v>8992</v>
      </c>
      <c r="R50" t="b">
        <v>1</v>
      </c>
      <c r="S50" s="2">
        <v>41827</v>
      </c>
    </row>
    <row r="51" spans="1:21" x14ac:dyDescent="0.35">
      <c r="A51" t="s">
        <v>11805</v>
      </c>
      <c r="B51" t="s">
        <v>8780</v>
      </c>
      <c r="D51" t="s">
        <v>10</v>
      </c>
      <c r="F51" t="b">
        <v>0</v>
      </c>
      <c r="G51" s="2">
        <v>41827</v>
      </c>
      <c r="K51" s="9" t="s">
        <v>12127</v>
      </c>
      <c r="L51" t="s">
        <v>8872</v>
      </c>
      <c r="M51" t="s">
        <v>10</v>
      </c>
      <c r="N51" t="s">
        <v>12127</v>
      </c>
      <c r="Q51" t="s">
        <v>8992</v>
      </c>
      <c r="R51" t="b">
        <v>1</v>
      </c>
      <c r="S51" s="2">
        <v>41827</v>
      </c>
    </row>
    <row r="52" spans="1:21" x14ac:dyDescent="0.35">
      <c r="A52" t="s">
        <v>11806</v>
      </c>
      <c r="B52" t="s">
        <v>8782</v>
      </c>
      <c r="D52" t="s">
        <v>10</v>
      </c>
      <c r="F52" t="b">
        <v>0</v>
      </c>
      <c r="G52" s="2">
        <v>41827</v>
      </c>
      <c r="K52" s="8" t="s">
        <v>11779</v>
      </c>
      <c r="L52" t="s">
        <v>8730</v>
      </c>
      <c r="M52" t="s">
        <v>10</v>
      </c>
      <c r="N52" t="s">
        <v>11779</v>
      </c>
      <c r="Q52" t="s">
        <v>8992</v>
      </c>
      <c r="R52" t="b">
        <v>1</v>
      </c>
      <c r="S52" s="2">
        <v>41827</v>
      </c>
    </row>
    <row r="53" spans="1:21" x14ac:dyDescent="0.35">
      <c r="A53" t="s">
        <v>11807</v>
      </c>
      <c r="B53" t="s">
        <v>8784</v>
      </c>
      <c r="D53" t="s">
        <v>10</v>
      </c>
      <c r="F53" t="b">
        <v>0</v>
      </c>
      <c r="G53" s="2">
        <v>41827</v>
      </c>
      <c r="K53" s="8" t="s">
        <v>11759</v>
      </c>
      <c r="L53" t="s">
        <v>8690</v>
      </c>
      <c r="M53" t="s">
        <v>10</v>
      </c>
      <c r="N53" t="s">
        <v>11759</v>
      </c>
      <c r="P53" t="s">
        <v>8991</v>
      </c>
      <c r="Q53" t="s">
        <v>8992</v>
      </c>
      <c r="R53" t="b">
        <v>1</v>
      </c>
      <c r="S53" s="2">
        <v>41827</v>
      </c>
    </row>
    <row r="54" spans="1:21" x14ac:dyDescent="0.35">
      <c r="A54" t="s">
        <v>11808</v>
      </c>
      <c r="B54" t="s">
        <v>8786</v>
      </c>
      <c r="D54" t="s">
        <v>10</v>
      </c>
      <c r="F54" t="b">
        <v>0</v>
      </c>
      <c r="G54" s="2">
        <v>41827</v>
      </c>
      <c r="K54" s="9" t="s">
        <v>12179</v>
      </c>
      <c r="L54" t="s">
        <v>8974</v>
      </c>
      <c r="M54" t="s">
        <v>10</v>
      </c>
      <c r="N54" t="s">
        <v>12179</v>
      </c>
      <c r="Q54" t="s">
        <v>8992</v>
      </c>
      <c r="R54" t="b">
        <v>1</v>
      </c>
      <c r="S54" s="2">
        <v>41827</v>
      </c>
    </row>
    <row r="55" spans="1:21" x14ac:dyDescent="0.35">
      <c r="A55" t="s">
        <v>11809</v>
      </c>
      <c r="B55" t="s">
        <v>8788</v>
      </c>
      <c r="D55" t="s">
        <v>10</v>
      </c>
      <c r="F55" t="b">
        <v>0</v>
      </c>
      <c r="G55" s="2">
        <v>41827</v>
      </c>
      <c r="K55" s="9" t="s">
        <v>11769</v>
      </c>
      <c r="L55" t="s">
        <v>8710</v>
      </c>
      <c r="M55" t="s">
        <v>10</v>
      </c>
      <c r="N55" t="s">
        <v>11769</v>
      </c>
      <c r="Q55" t="s">
        <v>8992</v>
      </c>
      <c r="R55" t="b">
        <v>1</v>
      </c>
      <c r="S55" s="2">
        <v>41827</v>
      </c>
    </row>
    <row r="56" spans="1:21" x14ac:dyDescent="0.35">
      <c r="A56" t="s">
        <v>11810</v>
      </c>
      <c r="B56" t="s">
        <v>8790</v>
      </c>
      <c r="D56" t="s">
        <v>10</v>
      </c>
      <c r="F56" t="b">
        <v>0</v>
      </c>
      <c r="G56" s="2">
        <v>41827</v>
      </c>
      <c r="K56" s="9" t="s">
        <v>11758</v>
      </c>
      <c r="L56" t="s">
        <v>8688</v>
      </c>
      <c r="M56" t="s">
        <v>10</v>
      </c>
      <c r="N56" t="s">
        <v>11758</v>
      </c>
      <c r="Q56" t="s">
        <v>8992</v>
      </c>
      <c r="R56" t="b">
        <v>1</v>
      </c>
      <c r="S56" s="2">
        <v>41827</v>
      </c>
    </row>
    <row r="57" spans="1:21" x14ac:dyDescent="0.35">
      <c r="A57" t="s">
        <v>11811</v>
      </c>
      <c r="B57" t="s">
        <v>8792</v>
      </c>
      <c r="D57" t="s">
        <v>10</v>
      </c>
      <c r="F57" t="b">
        <v>0</v>
      </c>
      <c r="G57" s="2">
        <v>41827</v>
      </c>
      <c r="K57" s="9" t="s">
        <v>12053</v>
      </c>
      <c r="L57" t="s">
        <v>8855</v>
      </c>
      <c r="M57" t="s">
        <v>10</v>
      </c>
      <c r="N57" t="s">
        <v>12053</v>
      </c>
      <c r="Q57" t="s">
        <v>8992</v>
      </c>
      <c r="R57" t="b">
        <v>1</v>
      </c>
      <c r="S57" s="2">
        <v>41827</v>
      </c>
    </row>
    <row r="58" spans="1:21" x14ac:dyDescent="0.35">
      <c r="A58" t="s">
        <v>11812</v>
      </c>
      <c r="B58" t="s">
        <v>11813</v>
      </c>
      <c r="D58" t="s">
        <v>10</v>
      </c>
      <c r="F58" t="b">
        <v>0</v>
      </c>
      <c r="G58" s="2">
        <v>41827</v>
      </c>
      <c r="K58" t="s">
        <v>12188</v>
      </c>
      <c r="M58" t="s">
        <v>10</v>
      </c>
      <c r="S58" s="2">
        <v>41827</v>
      </c>
      <c r="U58" s="2">
        <v>42566</v>
      </c>
    </row>
    <row r="59" spans="1:21" x14ac:dyDescent="0.35">
      <c r="A59" t="s">
        <v>11814</v>
      </c>
      <c r="B59" t="s">
        <v>1217</v>
      </c>
      <c r="D59" t="s">
        <v>10</v>
      </c>
      <c r="F59" t="b">
        <v>0</v>
      </c>
      <c r="G59" s="2">
        <v>41827</v>
      </c>
      <c r="K59" s="6" t="s">
        <v>9042</v>
      </c>
      <c r="L59" t="s">
        <v>1116</v>
      </c>
      <c r="M59" t="s">
        <v>10</v>
      </c>
      <c r="N59" t="s">
        <v>9042</v>
      </c>
      <c r="P59" t="s">
        <v>8991</v>
      </c>
      <c r="Q59" t="s">
        <v>42</v>
      </c>
      <c r="R59" t="b">
        <v>1</v>
      </c>
      <c r="S59" s="2">
        <v>41827</v>
      </c>
    </row>
    <row r="60" spans="1:21" x14ac:dyDescent="0.35">
      <c r="A60" t="s">
        <v>11815</v>
      </c>
      <c r="B60" t="s">
        <v>11816</v>
      </c>
      <c r="D60" t="s">
        <v>10</v>
      </c>
      <c r="F60" t="b">
        <v>0</v>
      </c>
      <c r="G60" s="2">
        <v>41827</v>
      </c>
      <c r="K60" s="7" t="s">
        <v>12159</v>
      </c>
      <c r="L60" t="s">
        <v>8935</v>
      </c>
      <c r="M60" t="s">
        <v>10</v>
      </c>
      <c r="N60" t="s">
        <v>12159</v>
      </c>
      <c r="P60" t="s">
        <v>8991</v>
      </c>
      <c r="Q60" t="s">
        <v>8992</v>
      </c>
      <c r="R60" t="b">
        <v>1</v>
      </c>
      <c r="S60" s="2">
        <v>41827</v>
      </c>
    </row>
    <row r="61" spans="1:21" x14ac:dyDescent="0.35">
      <c r="A61" t="s">
        <v>11817</v>
      </c>
      <c r="B61" t="s">
        <v>11818</v>
      </c>
      <c r="D61" t="s">
        <v>10</v>
      </c>
      <c r="F61" t="b">
        <v>0</v>
      </c>
      <c r="G61" s="2">
        <v>41827</v>
      </c>
      <c r="K61" s="8" t="s">
        <v>12161</v>
      </c>
      <c r="L61" t="s">
        <v>8939</v>
      </c>
      <c r="M61" t="s">
        <v>10</v>
      </c>
      <c r="N61" t="s">
        <v>12161</v>
      </c>
      <c r="P61" t="s">
        <v>8991</v>
      </c>
      <c r="Q61" t="s">
        <v>8992</v>
      </c>
      <c r="R61" t="b">
        <v>1</v>
      </c>
      <c r="S61" s="2">
        <v>41827</v>
      </c>
      <c r="U61" s="2">
        <v>41639</v>
      </c>
    </row>
    <row r="62" spans="1:21" x14ac:dyDescent="0.35">
      <c r="A62" t="s">
        <v>11819</v>
      </c>
      <c r="B62" t="s">
        <v>11820</v>
      </c>
      <c r="D62" t="s">
        <v>10</v>
      </c>
      <c r="F62" t="b">
        <v>0</v>
      </c>
      <c r="G62" s="2">
        <v>41827</v>
      </c>
      <c r="K62" s="9" t="s">
        <v>12157</v>
      </c>
      <c r="L62" t="s">
        <v>8932</v>
      </c>
      <c r="M62" t="s">
        <v>10</v>
      </c>
      <c r="N62" t="s">
        <v>12157</v>
      </c>
      <c r="Q62" t="s">
        <v>8992</v>
      </c>
      <c r="R62" t="b">
        <v>1</v>
      </c>
      <c r="S62" s="2">
        <v>41827</v>
      </c>
    </row>
    <row r="63" spans="1:21" x14ac:dyDescent="0.35">
      <c r="A63" t="s">
        <v>11821</v>
      </c>
      <c r="B63" t="s">
        <v>11822</v>
      </c>
      <c r="D63" t="s">
        <v>10</v>
      </c>
      <c r="F63" t="b">
        <v>0</v>
      </c>
      <c r="G63" s="2">
        <v>41827</v>
      </c>
      <c r="K63" s="9" t="s">
        <v>11760</v>
      </c>
      <c r="L63" t="s">
        <v>8692</v>
      </c>
      <c r="M63" t="s">
        <v>10</v>
      </c>
      <c r="N63" t="s">
        <v>11760</v>
      </c>
      <c r="Q63" t="s">
        <v>8992</v>
      </c>
      <c r="R63" t="b">
        <v>1</v>
      </c>
      <c r="S63" s="2">
        <v>41827</v>
      </c>
    </row>
    <row r="64" spans="1:21" x14ac:dyDescent="0.35">
      <c r="A64" t="s">
        <v>11823</v>
      </c>
      <c r="B64" t="s">
        <v>11824</v>
      </c>
      <c r="D64" t="s">
        <v>10</v>
      </c>
      <c r="F64" t="b">
        <v>0</v>
      </c>
      <c r="G64" s="2">
        <v>41827</v>
      </c>
      <c r="K64" s="9" t="s">
        <v>12142</v>
      </c>
      <c r="L64" t="s">
        <v>8902</v>
      </c>
      <c r="M64" t="s">
        <v>10</v>
      </c>
      <c r="N64" t="s">
        <v>12142</v>
      </c>
      <c r="Q64" t="s">
        <v>8992</v>
      </c>
      <c r="R64" t="b">
        <v>1</v>
      </c>
      <c r="S64" s="2">
        <v>41827</v>
      </c>
    </row>
    <row r="65" spans="1:21" x14ac:dyDescent="0.35">
      <c r="A65" t="s">
        <v>11825</v>
      </c>
      <c r="B65" t="s">
        <v>11826</v>
      </c>
      <c r="D65" t="s">
        <v>10</v>
      </c>
      <c r="F65" t="b">
        <v>0</v>
      </c>
      <c r="G65" s="2">
        <v>41827</v>
      </c>
      <c r="K65" s="9" t="s">
        <v>12038</v>
      </c>
      <c r="L65" t="s">
        <v>8827</v>
      </c>
      <c r="M65" t="s">
        <v>10</v>
      </c>
      <c r="N65" t="s">
        <v>12038</v>
      </c>
      <c r="Q65" t="s">
        <v>8992</v>
      </c>
      <c r="R65" t="b">
        <v>1</v>
      </c>
      <c r="S65" s="2">
        <v>41827</v>
      </c>
    </row>
    <row r="66" spans="1:21" x14ac:dyDescent="0.35">
      <c r="A66" t="s">
        <v>11827</v>
      </c>
      <c r="B66" t="s">
        <v>11828</v>
      </c>
      <c r="D66" t="s">
        <v>10</v>
      </c>
      <c r="F66" t="b">
        <v>0</v>
      </c>
      <c r="G66" s="2">
        <v>41827</v>
      </c>
      <c r="K66" s="9" t="s">
        <v>12041</v>
      </c>
      <c r="L66" t="s">
        <v>8832</v>
      </c>
      <c r="M66" t="s">
        <v>10</v>
      </c>
      <c r="N66" t="s">
        <v>12041</v>
      </c>
      <c r="Q66" t="s">
        <v>8992</v>
      </c>
      <c r="R66" t="b">
        <v>1</v>
      </c>
      <c r="S66" s="2">
        <v>41827</v>
      </c>
    </row>
    <row r="67" spans="1:21" x14ac:dyDescent="0.35">
      <c r="A67" t="s">
        <v>11829</v>
      </c>
      <c r="B67" t="s">
        <v>11830</v>
      </c>
      <c r="D67" t="s">
        <v>10</v>
      </c>
      <c r="F67" t="b">
        <v>0</v>
      </c>
      <c r="G67" s="2">
        <v>41827</v>
      </c>
      <c r="K67" s="9" t="s">
        <v>12033</v>
      </c>
      <c r="L67" t="s">
        <v>8817</v>
      </c>
      <c r="M67" t="s">
        <v>10</v>
      </c>
      <c r="N67" t="s">
        <v>12033</v>
      </c>
      <c r="Q67" t="s">
        <v>8992</v>
      </c>
      <c r="R67" t="b">
        <v>1</v>
      </c>
      <c r="S67" s="2">
        <v>41827</v>
      </c>
    </row>
    <row r="68" spans="1:21" x14ac:dyDescent="0.35">
      <c r="A68" t="s">
        <v>11831</v>
      </c>
      <c r="B68" t="s">
        <v>11832</v>
      </c>
      <c r="D68" t="s">
        <v>10</v>
      </c>
      <c r="F68" t="b">
        <v>0</v>
      </c>
      <c r="G68" s="2">
        <v>41827</v>
      </c>
      <c r="K68" s="9" t="s">
        <v>12132</v>
      </c>
      <c r="L68" t="s">
        <v>8882</v>
      </c>
      <c r="M68" t="s">
        <v>10</v>
      </c>
      <c r="N68" t="s">
        <v>12132</v>
      </c>
      <c r="Q68" t="s">
        <v>8992</v>
      </c>
      <c r="R68" t="b">
        <v>1</v>
      </c>
      <c r="S68" s="2">
        <v>41827</v>
      </c>
    </row>
    <row r="69" spans="1:21" x14ac:dyDescent="0.35">
      <c r="A69" t="s">
        <v>11833</v>
      </c>
      <c r="B69" t="s">
        <v>11834</v>
      </c>
      <c r="D69" t="s">
        <v>10</v>
      </c>
      <c r="F69" t="b">
        <v>0</v>
      </c>
      <c r="G69" s="2">
        <v>41827</v>
      </c>
      <c r="K69" s="9" t="s">
        <v>11780</v>
      </c>
      <c r="L69" t="s">
        <v>8732</v>
      </c>
      <c r="M69" t="s">
        <v>10</v>
      </c>
      <c r="N69" t="s">
        <v>11780</v>
      </c>
      <c r="Q69" t="s">
        <v>8992</v>
      </c>
      <c r="R69" t="b">
        <v>1</v>
      </c>
      <c r="S69" s="2">
        <v>41827</v>
      </c>
    </row>
    <row r="70" spans="1:21" x14ac:dyDescent="0.35">
      <c r="A70" t="s">
        <v>11835</v>
      </c>
      <c r="B70" t="s">
        <v>8795</v>
      </c>
      <c r="D70" t="s">
        <v>10</v>
      </c>
      <c r="F70" t="b">
        <v>0</v>
      </c>
      <c r="G70" s="2">
        <v>41827</v>
      </c>
      <c r="K70" s="9" t="s">
        <v>12147</v>
      </c>
      <c r="L70" t="s">
        <v>8912</v>
      </c>
      <c r="M70" t="s">
        <v>10</v>
      </c>
      <c r="N70" t="s">
        <v>12147</v>
      </c>
      <c r="Q70" t="s">
        <v>8992</v>
      </c>
      <c r="R70" t="b">
        <v>1</v>
      </c>
      <c r="S70" s="2">
        <v>41827</v>
      </c>
    </row>
    <row r="71" spans="1:21" x14ac:dyDescent="0.35">
      <c r="A71" t="s">
        <v>11836</v>
      </c>
      <c r="B71" t="s">
        <v>11837</v>
      </c>
      <c r="D71" t="s">
        <v>10</v>
      </c>
      <c r="F71" t="b">
        <v>0</v>
      </c>
      <c r="G71" s="2">
        <v>41827</v>
      </c>
      <c r="K71" s="8" t="s">
        <v>12160</v>
      </c>
      <c r="L71" t="s">
        <v>8937</v>
      </c>
      <c r="M71" t="s">
        <v>10</v>
      </c>
      <c r="N71" t="s">
        <v>12160</v>
      </c>
      <c r="P71" t="s">
        <v>8991</v>
      </c>
      <c r="Q71" t="s">
        <v>8992</v>
      </c>
      <c r="R71" t="b">
        <v>1</v>
      </c>
      <c r="S71" s="2">
        <v>41827</v>
      </c>
      <c r="U71" s="2">
        <v>41639</v>
      </c>
    </row>
    <row r="72" spans="1:21" x14ac:dyDescent="0.35">
      <c r="A72" t="s">
        <v>11838</v>
      </c>
      <c r="B72" t="s">
        <v>11839</v>
      </c>
      <c r="D72" t="s">
        <v>10</v>
      </c>
      <c r="F72" t="b">
        <v>0</v>
      </c>
      <c r="G72" s="2">
        <v>41827</v>
      </c>
      <c r="K72" s="9" t="s">
        <v>11765</v>
      </c>
      <c r="L72" t="s">
        <v>8702</v>
      </c>
      <c r="M72" t="s">
        <v>10</v>
      </c>
      <c r="N72" t="s">
        <v>11765</v>
      </c>
      <c r="Q72" t="s">
        <v>8992</v>
      </c>
      <c r="R72" t="b">
        <v>1</v>
      </c>
      <c r="S72" s="2">
        <v>41827</v>
      </c>
    </row>
    <row r="73" spans="1:21" x14ac:dyDescent="0.35">
      <c r="A73" t="s">
        <v>11840</v>
      </c>
      <c r="B73" t="s">
        <v>11841</v>
      </c>
      <c r="D73" t="s">
        <v>10</v>
      </c>
      <c r="F73" t="b">
        <v>0</v>
      </c>
      <c r="G73" s="2">
        <v>42277</v>
      </c>
      <c r="K73" s="9" t="s">
        <v>11802</v>
      </c>
      <c r="L73" t="s">
        <v>8774</v>
      </c>
      <c r="M73" t="s">
        <v>10</v>
      </c>
      <c r="N73" t="s">
        <v>11802</v>
      </c>
      <c r="Q73" t="s">
        <v>8992</v>
      </c>
      <c r="R73" t="b">
        <v>1</v>
      </c>
      <c r="S73" s="2">
        <v>41827</v>
      </c>
    </row>
    <row r="74" spans="1:21" x14ac:dyDescent="0.35">
      <c r="A74" t="s">
        <v>11842</v>
      </c>
      <c r="B74" t="s">
        <v>11843</v>
      </c>
      <c r="D74" t="s">
        <v>10</v>
      </c>
      <c r="F74" t="b">
        <v>0</v>
      </c>
      <c r="G74" s="2">
        <v>42277</v>
      </c>
      <c r="K74" s="9" t="s">
        <v>12143</v>
      </c>
      <c r="L74" t="s">
        <v>8904</v>
      </c>
      <c r="M74" t="s">
        <v>10</v>
      </c>
      <c r="N74" t="s">
        <v>12143</v>
      </c>
      <c r="Q74" t="s">
        <v>8992</v>
      </c>
      <c r="R74" t="b">
        <v>1</v>
      </c>
      <c r="S74" s="2">
        <v>41827</v>
      </c>
    </row>
    <row r="75" spans="1:21" x14ac:dyDescent="0.35">
      <c r="A75" t="s">
        <v>11844</v>
      </c>
      <c r="B75" t="s">
        <v>11845</v>
      </c>
      <c r="D75" t="s">
        <v>10</v>
      </c>
      <c r="F75" t="b">
        <v>0</v>
      </c>
      <c r="G75" s="2">
        <v>42277</v>
      </c>
      <c r="K75" s="7" t="s">
        <v>12134</v>
      </c>
      <c r="L75" t="s">
        <v>8886</v>
      </c>
      <c r="M75" t="s">
        <v>10</v>
      </c>
      <c r="N75" t="s">
        <v>12134</v>
      </c>
      <c r="P75" t="s">
        <v>8991</v>
      </c>
      <c r="Q75" t="s">
        <v>8992</v>
      </c>
      <c r="R75" t="b">
        <v>1</v>
      </c>
      <c r="S75" s="2">
        <v>41827</v>
      </c>
    </row>
    <row r="76" spans="1:21" x14ac:dyDescent="0.35">
      <c r="A76" t="s">
        <v>11846</v>
      </c>
      <c r="B76" t="s">
        <v>11847</v>
      </c>
      <c r="D76" t="s">
        <v>10</v>
      </c>
      <c r="F76" t="b">
        <v>0</v>
      </c>
      <c r="G76" s="2">
        <v>42277</v>
      </c>
      <c r="K76" s="8" t="s">
        <v>12126</v>
      </c>
      <c r="L76" t="s">
        <v>8870</v>
      </c>
      <c r="M76" t="s">
        <v>10</v>
      </c>
      <c r="N76" t="s">
        <v>12126</v>
      </c>
      <c r="P76" t="s">
        <v>8991</v>
      </c>
      <c r="Q76" t="s">
        <v>8992</v>
      </c>
      <c r="R76" t="b">
        <v>1</v>
      </c>
      <c r="S76" s="2">
        <v>41827</v>
      </c>
    </row>
    <row r="77" spans="1:21" x14ac:dyDescent="0.35">
      <c r="A77" t="s">
        <v>11848</v>
      </c>
      <c r="B77" t="s">
        <v>11849</v>
      </c>
      <c r="D77" t="s">
        <v>10</v>
      </c>
      <c r="F77" t="b">
        <v>0</v>
      </c>
      <c r="G77" s="2">
        <v>42277</v>
      </c>
      <c r="K77" s="9" t="s">
        <v>12128</v>
      </c>
      <c r="L77" t="s">
        <v>8874</v>
      </c>
      <c r="M77" t="s">
        <v>10</v>
      </c>
      <c r="N77" t="s">
        <v>12128</v>
      </c>
      <c r="Q77" t="s">
        <v>8992</v>
      </c>
      <c r="R77" t="b">
        <v>1</v>
      </c>
      <c r="S77" s="2">
        <v>41827</v>
      </c>
    </row>
    <row r="78" spans="1:21" x14ac:dyDescent="0.35">
      <c r="A78" t="s">
        <v>11850</v>
      </c>
      <c r="B78" t="s">
        <v>11851</v>
      </c>
      <c r="D78" t="s">
        <v>10</v>
      </c>
      <c r="F78" t="b">
        <v>0</v>
      </c>
      <c r="G78" s="2">
        <v>42277</v>
      </c>
      <c r="K78" s="9" t="s">
        <v>12127</v>
      </c>
      <c r="L78" t="s">
        <v>8872</v>
      </c>
      <c r="M78" t="s">
        <v>10</v>
      </c>
      <c r="N78" t="s">
        <v>12127</v>
      </c>
      <c r="Q78" t="s">
        <v>8992</v>
      </c>
      <c r="R78" t="b">
        <v>1</v>
      </c>
      <c r="S78" s="2">
        <v>41827</v>
      </c>
    </row>
    <row r="79" spans="1:21" x14ac:dyDescent="0.35">
      <c r="A79" t="s">
        <v>11852</v>
      </c>
      <c r="B79" t="s">
        <v>11853</v>
      </c>
      <c r="D79" t="s">
        <v>10</v>
      </c>
      <c r="F79" t="b">
        <v>0</v>
      </c>
      <c r="G79" s="2">
        <v>42277</v>
      </c>
      <c r="K79" s="8" t="s">
        <v>11779</v>
      </c>
      <c r="L79" t="s">
        <v>8730</v>
      </c>
      <c r="M79" t="s">
        <v>10</v>
      </c>
      <c r="N79" t="s">
        <v>11779</v>
      </c>
      <c r="Q79" t="s">
        <v>8992</v>
      </c>
      <c r="R79" t="b">
        <v>1</v>
      </c>
      <c r="S79" s="2">
        <v>41827</v>
      </c>
    </row>
    <row r="80" spans="1:21" x14ac:dyDescent="0.35">
      <c r="A80" t="s">
        <v>11854</v>
      </c>
      <c r="B80" t="s">
        <v>11855</v>
      </c>
      <c r="D80" t="s">
        <v>10</v>
      </c>
      <c r="F80" t="b">
        <v>0</v>
      </c>
      <c r="G80" s="2">
        <v>42277</v>
      </c>
      <c r="K80" s="8" t="s">
        <v>12179</v>
      </c>
      <c r="L80" t="s">
        <v>8974</v>
      </c>
      <c r="M80" t="s">
        <v>10</v>
      </c>
      <c r="N80" t="s">
        <v>12179</v>
      </c>
      <c r="Q80" t="s">
        <v>8992</v>
      </c>
      <c r="R80" t="b">
        <v>1</v>
      </c>
      <c r="S80" s="2">
        <v>41827</v>
      </c>
    </row>
    <row r="81" spans="1:21" x14ac:dyDescent="0.35">
      <c r="A81" t="s">
        <v>11856</v>
      </c>
      <c r="B81" t="s">
        <v>8797</v>
      </c>
      <c r="D81" t="s">
        <v>10</v>
      </c>
      <c r="F81" t="b">
        <v>0</v>
      </c>
      <c r="G81" s="2">
        <v>41827</v>
      </c>
      <c r="I81" s="2">
        <v>41639</v>
      </c>
      <c r="K81" s="8" t="s">
        <v>11769</v>
      </c>
      <c r="L81" t="s">
        <v>8710</v>
      </c>
      <c r="M81" t="s">
        <v>10</v>
      </c>
      <c r="N81" t="s">
        <v>11769</v>
      </c>
      <c r="Q81" t="s">
        <v>8992</v>
      </c>
      <c r="R81" t="b">
        <v>1</v>
      </c>
      <c r="S81" s="2">
        <v>41827</v>
      </c>
    </row>
    <row r="82" spans="1:21" x14ac:dyDescent="0.35">
      <c r="A82" t="s">
        <v>11857</v>
      </c>
      <c r="B82" t="s">
        <v>11858</v>
      </c>
      <c r="D82" t="s">
        <v>10</v>
      </c>
      <c r="F82" t="b">
        <v>0</v>
      </c>
      <c r="G82" s="2">
        <v>42277</v>
      </c>
      <c r="I82" s="2">
        <v>41639</v>
      </c>
      <c r="K82" s="8" t="s">
        <v>11758</v>
      </c>
      <c r="L82" t="s">
        <v>8688</v>
      </c>
      <c r="M82" t="s">
        <v>10</v>
      </c>
      <c r="N82" t="s">
        <v>11758</v>
      </c>
      <c r="Q82" t="s">
        <v>8992</v>
      </c>
      <c r="R82" t="b">
        <v>1</v>
      </c>
      <c r="S82" s="2">
        <v>41827</v>
      </c>
    </row>
    <row r="83" spans="1:21" x14ac:dyDescent="0.35">
      <c r="A83" t="s">
        <v>11859</v>
      </c>
      <c r="B83" t="s">
        <v>11860</v>
      </c>
      <c r="D83" t="s">
        <v>10</v>
      </c>
      <c r="F83" t="b">
        <v>0</v>
      </c>
      <c r="G83" s="2">
        <v>42277</v>
      </c>
      <c r="I83" s="2">
        <v>41639</v>
      </c>
      <c r="K83" s="7" t="s">
        <v>12042</v>
      </c>
      <c r="L83" t="s">
        <v>8834</v>
      </c>
      <c r="M83" t="s">
        <v>10</v>
      </c>
      <c r="N83" t="s">
        <v>12042</v>
      </c>
      <c r="P83" t="s">
        <v>8991</v>
      </c>
      <c r="Q83" t="s">
        <v>8992</v>
      </c>
      <c r="R83" t="b">
        <v>1</v>
      </c>
      <c r="S83" s="2">
        <v>41827</v>
      </c>
      <c r="U83" s="2">
        <v>41639</v>
      </c>
    </row>
    <row r="84" spans="1:21" x14ac:dyDescent="0.35">
      <c r="A84" t="s">
        <v>11861</v>
      </c>
      <c r="B84" t="s">
        <v>11862</v>
      </c>
      <c r="D84" t="s">
        <v>10</v>
      </c>
      <c r="F84" t="b">
        <v>0</v>
      </c>
      <c r="G84" s="2">
        <v>42277</v>
      </c>
      <c r="K84" s="8" t="s">
        <v>12051</v>
      </c>
      <c r="L84" t="s">
        <v>8851</v>
      </c>
      <c r="M84" t="s">
        <v>10</v>
      </c>
      <c r="N84" t="s">
        <v>12051</v>
      </c>
      <c r="P84" t="s">
        <v>8991</v>
      </c>
      <c r="Q84" t="s">
        <v>8992</v>
      </c>
      <c r="R84" t="b">
        <v>1</v>
      </c>
      <c r="S84" s="2">
        <v>41827</v>
      </c>
    </row>
    <row r="85" spans="1:21" x14ac:dyDescent="0.35">
      <c r="A85" t="s">
        <v>11863</v>
      </c>
      <c r="B85" t="s">
        <v>11864</v>
      </c>
      <c r="D85" t="s">
        <v>10</v>
      </c>
      <c r="F85" t="b">
        <v>0</v>
      </c>
      <c r="G85" s="2">
        <v>42277</v>
      </c>
      <c r="K85" s="9" t="s">
        <v>12052</v>
      </c>
      <c r="L85" t="s">
        <v>8853</v>
      </c>
      <c r="M85" t="s">
        <v>10</v>
      </c>
      <c r="N85" t="s">
        <v>12052</v>
      </c>
      <c r="P85" t="s">
        <v>8991</v>
      </c>
      <c r="Q85" t="s">
        <v>8992</v>
      </c>
      <c r="R85" t="b">
        <v>1</v>
      </c>
      <c r="S85" s="2">
        <v>41827</v>
      </c>
      <c r="U85" s="2">
        <v>41639</v>
      </c>
    </row>
    <row r="86" spans="1:21" x14ac:dyDescent="0.35">
      <c r="A86" t="s">
        <v>11865</v>
      </c>
      <c r="B86" t="s">
        <v>11866</v>
      </c>
      <c r="D86" t="s">
        <v>10</v>
      </c>
      <c r="F86" t="b">
        <v>0</v>
      </c>
      <c r="G86" s="2">
        <v>42277</v>
      </c>
      <c r="I86" s="2">
        <v>41639</v>
      </c>
      <c r="K86" s="10" t="s">
        <v>12145</v>
      </c>
      <c r="L86" t="s">
        <v>8908</v>
      </c>
      <c r="M86" t="s">
        <v>10</v>
      </c>
      <c r="N86" t="s">
        <v>12145</v>
      </c>
      <c r="Q86" t="s">
        <v>8992</v>
      </c>
      <c r="R86" t="b">
        <v>1</v>
      </c>
      <c r="S86" s="2">
        <v>41827</v>
      </c>
    </row>
    <row r="87" spans="1:21" x14ac:dyDescent="0.35">
      <c r="A87" t="s">
        <v>11867</v>
      </c>
      <c r="B87" t="s">
        <v>11868</v>
      </c>
      <c r="D87" t="s">
        <v>10</v>
      </c>
      <c r="F87" t="b">
        <v>0</v>
      </c>
      <c r="G87" s="2">
        <v>42277</v>
      </c>
      <c r="K87" s="10" t="s">
        <v>12125</v>
      </c>
      <c r="L87" t="s">
        <v>9394</v>
      </c>
      <c r="M87" t="s">
        <v>10</v>
      </c>
      <c r="N87" t="s">
        <v>12125</v>
      </c>
      <c r="Q87" t="s">
        <v>8992</v>
      </c>
      <c r="R87" t="b">
        <v>1</v>
      </c>
      <c r="S87" s="2">
        <v>41827</v>
      </c>
    </row>
    <row r="88" spans="1:21" x14ac:dyDescent="0.35">
      <c r="A88" t="s">
        <v>11869</v>
      </c>
      <c r="B88" t="s">
        <v>11870</v>
      </c>
      <c r="D88" t="s">
        <v>10</v>
      </c>
      <c r="F88" t="b">
        <v>0</v>
      </c>
      <c r="G88" s="2">
        <v>42277</v>
      </c>
      <c r="K88" s="10" t="s">
        <v>11794</v>
      </c>
      <c r="L88" t="s">
        <v>8760</v>
      </c>
      <c r="M88" t="s">
        <v>10</v>
      </c>
      <c r="N88" t="s">
        <v>11794</v>
      </c>
      <c r="Q88" t="s">
        <v>8992</v>
      </c>
      <c r="R88" t="b">
        <v>1</v>
      </c>
      <c r="S88" s="2">
        <v>41827</v>
      </c>
    </row>
    <row r="89" spans="1:21" x14ac:dyDescent="0.35">
      <c r="A89" t="s">
        <v>11871</v>
      </c>
      <c r="B89" t="s">
        <v>11872</v>
      </c>
      <c r="D89" t="s">
        <v>10</v>
      </c>
      <c r="F89" t="b">
        <v>0</v>
      </c>
      <c r="G89" s="2">
        <v>42277</v>
      </c>
      <c r="K89" s="9" t="s">
        <v>12050</v>
      </c>
      <c r="L89" t="s">
        <v>8849</v>
      </c>
      <c r="M89" t="s">
        <v>10</v>
      </c>
      <c r="N89" t="s">
        <v>12050</v>
      </c>
      <c r="Q89" t="s">
        <v>8992</v>
      </c>
      <c r="R89" t="b">
        <v>1</v>
      </c>
      <c r="S89" s="2">
        <v>41827</v>
      </c>
    </row>
    <row r="90" spans="1:21" x14ac:dyDescent="0.35">
      <c r="A90" t="s">
        <v>11873</v>
      </c>
      <c r="B90" t="s">
        <v>11874</v>
      </c>
      <c r="D90" t="s">
        <v>10</v>
      </c>
      <c r="F90" t="b">
        <v>0</v>
      </c>
      <c r="G90" s="2">
        <v>42277</v>
      </c>
      <c r="K90" s="8" t="s">
        <v>12053</v>
      </c>
      <c r="L90" t="s">
        <v>8855</v>
      </c>
      <c r="M90" t="s">
        <v>10</v>
      </c>
      <c r="N90" t="s">
        <v>12053</v>
      </c>
      <c r="Q90" t="s">
        <v>8992</v>
      </c>
      <c r="R90" t="b">
        <v>1</v>
      </c>
      <c r="S90" s="2">
        <v>41827</v>
      </c>
    </row>
    <row r="91" spans="1:21" x14ac:dyDescent="0.35">
      <c r="A91" t="s">
        <v>11875</v>
      </c>
      <c r="B91" t="s">
        <v>11876</v>
      </c>
      <c r="D91" t="s">
        <v>10</v>
      </c>
      <c r="F91" t="b">
        <v>0</v>
      </c>
      <c r="G91" s="2">
        <v>42277</v>
      </c>
      <c r="K91" t="s">
        <v>12189</v>
      </c>
      <c r="M91" t="s">
        <v>10</v>
      </c>
      <c r="S91" s="2">
        <v>41827</v>
      </c>
      <c r="U91" s="2">
        <v>42566</v>
      </c>
    </row>
    <row r="92" spans="1:21" x14ac:dyDescent="0.35">
      <c r="A92" t="s">
        <v>11877</v>
      </c>
      <c r="B92" t="s">
        <v>1139</v>
      </c>
      <c r="D92" t="s">
        <v>10</v>
      </c>
      <c r="F92" t="b">
        <v>0</v>
      </c>
      <c r="G92" s="2">
        <v>41827</v>
      </c>
      <c r="K92" s="6" t="s">
        <v>9042</v>
      </c>
      <c r="L92" t="s">
        <v>1116</v>
      </c>
      <c r="M92" t="s">
        <v>10</v>
      </c>
      <c r="N92" t="s">
        <v>9042</v>
      </c>
      <c r="P92" t="s">
        <v>8991</v>
      </c>
      <c r="Q92" t="s">
        <v>42</v>
      </c>
      <c r="R92" t="b">
        <v>1</v>
      </c>
      <c r="S92" s="2">
        <v>41827</v>
      </c>
    </row>
    <row r="93" spans="1:21" x14ac:dyDescent="0.35">
      <c r="A93" t="s">
        <v>11878</v>
      </c>
      <c r="B93" t="s">
        <v>11879</v>
      </c>
      <c r="D93" t="s">
        <v>10</v>
      </c>
      <c r="F93" t="b">
        <v>0</v>
      </c>
      <c r="G93" s="2">
        <v>42277</v>
      </c>
      <c r="K93" s="7" t="s">
        <v>12163</v>
      </c>
      <c r="L93" t="s">
        <v>8943</v>
      </c>
      <c r="M93" t="s">
        <v>10</v>
      </c>
      <c r="N93" t="s">
        <v>12163</v>
      </c>
      <c r="P93" t="s">
        <v>8991</v>
      </c>
      <c r="Q93" t="s">
        <v>8992</v>
      </c>
      <c r="R93" t="b">
        <v>1</v>
      </c>
      <c r="S93" s="2">
        <v>41827</v>
      </c>
    </row>
    <row r="94" spans="1:21" x14ac:dyDescent="0.35">
      <c r="A94" t="s">
        <v>11880</v>
      </c>
      <c r="B94" t="s">
        <v>11881</v>
      </c>
      <c r="D94" t="s">
        <v>10</v>
      </c>
      <c r="F94" t="b">
        <v>0</v>
      </c>
      <c r="G94" s="2">
        <v>42277</v>
      </c>
      <c r="K94" s="8" t="s">
        <v>12159</v>
      </c>
      <c r="L94" t="s">
        <v>8935</v>
      </c>
      <c r="M94" t="s">
        <v>10</v>
      </c>
      <c r="N94" t="s">
        <v>12159</v>
      </c>
      <c r="P94" t="s">
        <v>8991</v>
      </c>
      <c r="Q94" t="s">
        <v>8992</v>
      </c>
      <c r="R94" t="b">
        <v>1</v>
      </c>
      <c r="S94" s="2">
        <v>41827</v>
      </c>
    </row>
    <row r="95" spans="1:21" x14ac:dyDescent="0.35">
      <c r="A95" t="s">
        <v>3385</v>
      </c>
      <c r="B95" t="s">
        <v>11882</v>
      </c>
      <c r="D95" t="s">
        <v>10</v>
      </c>
      <c r="F95" t="b">
        <v>0</v>
      </c>
      <c r="G95" s="2">
        <v>42277</v>
      </c>
      <c r="K95" s="9" t="s">
        <v>12161</v>
      </c>
      <c r="L95" t="s">
        <v>8939</v>
      </c>
      <c r="M95" t="s">
        <v>10</v>
      </c>
      <c r="N95" t="s">
        <v>12161</v>
      </c>
      <c r="P95" t="s">
        <v>8991</v>
      </c>
      <c r="Q95" t="s">
        <v>8992</v>
      </c>
      <c r="R95" t="b">
        <v>1</v>
      </c>
      <c r="S95" s="2">
        <v>41827</v>
      </c>
      <c r="U95" s="2">
        <v>41639</v>
      </c>
    </row>
    <row r="96" spans="1:21" x14ac:dyDescent="0.35">
      <c r="A96" t="s">
        <v>11883</v>
      </c>
      <c r="B96" t="s">
        <v>11884</v>
      </c>
      <c r="D96" t="s">
        <v>10</v>
      </c>
      <c r="F96" t="b">
        <v>0</v>
      </c>
      <c r="G96" s="2">
        <v>42277</v>
      </c>
      <c r="I96" s="2">
        <v>41639</v>
      </c>
      <c r="K96" s="10" t="s">
        <v>12157</v>
      </c>
      <c r="L96" t="s">
        <v>8932</v>
      </c>
      <c r="M96" t="s">
        <v>10</v>
      </c>
      <c r="N96" t="s">
        <v>12157</v>
      </c>
      <c r="Q96" t="s">
        <v>8992</v>
      </c>
      <c r="R96" t="b">
        <v>1</v>
      </c>
      <c r="S96" s="2">
        <v>41827</v>
      </c>
    </row>
    <row r="97" spans="1:21" x14ac:dyDescent="0.35">
      <c r="A97" t="s">
        <v>11885</v>
      </c>
      <c r="B97" t="s">
        <v>11886</v>
      </c>
      <c r="D97" t="s">
        <v>10</v>
      </c>
      <c r="F97" t="b">
        <v>0</v>
      </c>
      <c r="G97" s="2">
        <v>42277</v>
      </c>
      <c r="I97" s="2">
        <v>41639</v>
      </c>
      <c r="K97" s="10" t="s">
        <v>11760</v>
      </c>
      <c r="L97" t="s">
        <v>8692</v>
      </c>
      <c r="M97" t="s">
        <v>10</v>
      </c>
      <c r="N97" t="s">
        <v>11760</v>
      </c>
      <c r="Q97" t="s">
        <v>8992</v>
      </c>
      <c r="R97" t="b">
        <v>1</v>
      </c>
      <c r="S97" s="2">
        <v>41827</v>
      </c>
    </row>
    <row r="98" spans="1:21" x14ac:dyDescent="0.35">
      <c r="A98" t="s">
        <v>11887</v>
      </c>
      <c r="B98" t="s">
        <v>11888</v>
      </c>
      <c r="D98" t="s">
        <v>10</v>
      </c>
      <c r="F98" t="b">
        <v>0</v>
      </c>
      <c r="G98" s="2">
        <v>42277</v>
      </c>
      <c r="I98" s="2">
        <v>41639</v>
      </c>
      <c r="K98" s="10" t="s">
        <v>12142</v>
      </c>
      <c r="L98" t="s">
        <v>8902</v>
      </c>
      <c r="M98" t="s">
        <v>10</v>
      </c>
      <c r="N98" t="s">
        <v>12142</v>
      </c>
      <c r="Q98" t="s">
        <v>8992</v>
      </c>
      <c r="R98" t="b">
        <v>1</v>
      </c>
      <c r="S98" s="2">
        <v>41827</v>
      </c>
    </row>
    <row r="99" spans="1:21" x14ac:dyDescent="0.35">
      <c r="A99" t="s">
        <v>11889</v>
      </c>
      <c r="B99" t="s">
        <v>11890</v>
      </c>
      <c r="D99" t="s">
        <v>10</v>
      </c>
      <c r="F99" t="b">
        <v>0</v>
      </c>
      <c r="G99" s="2">
        <v>42277</v>
      </c>
      <c r="I99" s="2">
        <v>41639</v>
      </c>
      <c r="K99" s="10" t="s">
        <v>12038</v>
      </c>
      <c r="L99" t="s">
        <v>8827</v>
      </c>
      <c r="M99" t="s">
        <v>10</v>
      </c>
      <c r="N99" t="s">
        <v>12038</v>
      </c>
      <c r="Q99" t="s">
        <v>8992</v>
      </c>
      <c r="R99" t="b">
        <v>1</v>
      </c>
      <c r="S99" s="2">
        <v>41827</v>
      </c>
    </row>
    <row r="100" spans="1:21" x14ac:dyDescent="0.35">
      <c r="A100" t="s">
        <v>11891</v>
      </c>
      <c r="B100" t="s">
        <v>11892</v>
      </c>
      <c r="D100" t="s">
        <v>10</v>
      </c>
      <c r="F100" t="b">
        <v>0</v>
      </c>
      <c r="G100" s="2">
        <v>42277</v>
      </c>
      <c r="I100" s="2">
        <v>41639</v>
      </c>
      <c r="K100" s="10" t="s">
        <v>12041</v>
      </c>
      <c r="L100" t="s">
        <v>8832</v>
      </c>
      <c r="M100" t="s">
        <v>10</v>
      </c>
      <c r="N100" t="s">
        <v>12041</v>
      </c>
      <c r="Q100" t="s">
        <v>8992</v>
      </c>
      <c r="R100" t="b">
        <v>1</v>
      </c>
      <c r="S100" s="2">
        <v>41827</v>
      </c>
    </row>
    <row r="101" spans="1:21" x14ac:dyDescent="0.35">
      <c r="A101" t="s">
        <v>11893</v>
      </c>
      <c r="B101" t="s">
        <v>11894</v>
      </c>
      <c r="D101" t="s">
        <v>10</v>
      </c>
      <c r="F101" t="b">
        <v>0</v>
      </c>
      <c r="G101" s="2">
        <v>42277</v>
      </c>
      <c r="I101" s="2">
        <v>41639</v>
      </c>
      <c r="K101" s="10" t="s">
        <v>12033</v>
      </c>
      <c r="L101" t="s">
        <v>8817</v>
      </c>
      <c r="M101" t="s">
        <v>10</v>
      </c>
      <c r="N101" t="s">
        <v>12033</v>
      </c>
      <c r="Q101" t="s">
        <v>8992</v>
      </c>
      <c r="R101" t="b">
        <v>1</v>
      </c>
      <c r="S101" s="2">
        <v>41827</v>
      </c>
    </row>
    <row r="102" spans="1:21" x14ac:dyDescent="0.35">
      <c r="A102" t="s">
        <v>11895</v>
      </c>
      <c r="B102" t="s">
        <v>11896</v>
      </c>
      <c r="D102" t="s">
        <v>10</v>
      </c>
      <c r="F102" t="b">
        <v>0</v>
      </c>
      <c r="G102" s="2">
        <v>42277</v>
      </c>
      <c r="I102" s="2">
        <v>41639</v>
      </c>
      <c r="K102" s="10" t="s">
        <v>12132</v>
      </c>
      <c r="L102" t="s">
        <v>8882</v>
      </c>
      <c r="M102" t="s">
        <v>10</v>
      </c>
      <c r="N102" t="s">
        <v>12132</v>
      </c>
      <c r="Q102" t="s">
        <v>8992</v>
      </c>
      <c r="R102" t="b">
        <v>1</v>
      </c>
      <c r="S102" s="2">
        <v>41827</v>
      </c>
    </row>
    <row r="103" spans="1:21" x14ac:dyDescent="0.35">
      <c r="A103" t="s">
        <v>11897</v>
      </c>
      <c r="B103" t="s">
        <v>8800</v>
      </c>
      <c r="D103" t="s">
        <v>10</v>
      </c>
      <c r="F103" t="b">
        <v>0</v>
      </c>
      <c r="G103" s="2">
        <v>41827</v>
      </c>
      <c r="K103" s="10" t="s">
        <v>11780</v>
      </c>
      <c r="L103" t="s">
        <v>8732</v>
      </c>
      <c r="M103" t="s">
        <v>10</v>
      </c>
      <c r="N103" t="s">
        <v>11780</v>
      </c>
      <c r="Q103" t="s">
        <v>8992</v>
      </c>
      <c r="R103" t="b">
        <v>1</v>
      </c>
      <c r="S103" s="2">
        <v>41827</v>
      </c>
    </row>
    <row r="104" spans="1:21" x14ac:dyDescent="0.35">
      <c r="A104" t="s">
        <v>11898</v>
      </c>
      <c r="B104" t="s">
        <v>11899</v>
      </c>
      <c r="D104" t="s">
        <v>10</v>
      </c>
      <c r="F104" t="b">
        <v>0</v>
      </c>
      <c r="G104" s="2">
        <v>42277</v>
      </c>
      <c r="I104" s="2">
        <v>41639</v>
      </c>
      <c r="K104" s="10" t="s">
        <v>12147</v>
      </c>
      <c r="L104" t="s">
        <v>8912</v>
      </c>
      <c r="M104" t="s">
        <v>10</v>
      </c>
      <c r="N104" t="s">
        <v>12147</v>
      </c>
      <c r="Q104" t="s">
        <v>8992</v>
      </c>
      <c r="R104" t="b">
        <v>1</v>
      </c>
      <c r="S104" s="2">
        <v>41827</v>
      </c>
    </row>
    <row r="105" spans="1:21" x14ac:dyDescent="0.35">
      <c r="A105" t="s">
        <v>11900</v>
      </c>
      <c r="B105" t="s">
        <v>11901</v>
      </c>
      <c r="D105" t="s">
        <v>10</v>
      </c>
      <c r="F105" t="b">
        <v>0</v>
      </c>
      <c r="G105" s="2">
        <v>42277</v>
      </c>
      <c r="I105" s="2">
        <v>41639</v>
      </c>
      <c r="K105" s="9" t="s">
        <v>12160</v>
      </c>
      <c r="L105" t="s">
        <v>8937</v>
      </c>
      <c r="M105" t="s">
        <v>10</v>
      </c>
      <c r="N105" t="s">
        <v>12160</v>
      </c>
      <c r="P105" t="s">
        <v>8991</v>
      </c>
      <c r="Q105" t="s">
        <v>8992</v>
      </c>
      <c r="R105" t="b">
        <v>1</v>
      </c>
      <c r="S105" s="2">
        <v>41827</v>
      </c>
      <c r="U105" s="2">
        <v>41639</v>
      </c>
    </row>
    <row r="106" spans="1:21" x14ac:dyDescent="0.35">
      <c r="A106" t="s">
        <v>11902</v>
      </c>
      <c r="B106" t="s">
        <v>11903</v>
      </c>
      <c r="D106" t="s">
        <v>10</v>
      </c>
      <c r="F106" t="b">
        <v>0</v>
      </c>
      <c r="G106" s="2">
        <v>42277</v>
      </c>
      <c r="I106" s="2">
        <v>41639</v>
      </c>
      <c r="K106" s="10" t="s">
        <v>11765</v>
      </c>
      <c r="L106" t="s">
        <v>8702</v>
      </c>
      <c r="M106" t="s">
        <v>10</v>
      </c>
      <c r="N106" t="s">
        <v>11765</v>
      </c>
      <c r="Q106" t="s">
        <v>8992</v>
      </c>
      <c r="R106" t="b">
        <v>1</v>
      </c>
      <c r="S106" s="2">
        <v>41827</v>
      </c>
    </row>
    <row r="107" spans="1:21" x14ac:dyDescent="0.35">
      <c r="A107" t="s">
        <v>11904</v>
      </c>
      <c r="B107" t="s">
        <v>11905</v>
      </c>
      <c r="D107" t="s">
        <v>10</v>
      </c>
      <c r="F107" t="b">
        <v>0</v>
      </c>
      <c r="G107" s="2">
        <v>42277</v>
      </c>
      <c r="I107" s="2">
        <v>41639</v>
      </c>
      <c r="K107" s="10" t="s">
        <v>11802</v>
      </c>
      <c r="L107" t="s">
        <v>8774</v>
      </c>
      <c r="M107" t="s">
        <v>10</v>
      </c>
      <c r="N107" t="s">
        <v>11802</v>
      </c>
      <c r="Q107" t="s">
        <v>8992</v>
      </c>
      <c r="R107" t="b">
        <v>1</v>
      </c>
      <c r="S107" s="2">
        <v>41827</v>
      </c>
    </row>
    <row r="108" spans="1:21" x14ac:dyDescent="0.35">
      <c r="A108" t="s">
        <v>11906</v>
      </c>
      <c r="B108" t="s">
        <v>11907</v>
      </c>
      <c r="D108" t="s">
        <v>10</v>
      </c>
      <c r="F108" t="b">
        <v>0</v>
      </c>
      <c r="G108" s="2">
        <v>42277</v>
      </c>
      <c r="I108" s="2">
        <v>41639</v>
      </c>
      <c r="K108" s="10" t="s">
        <v>12143</v>
      </c>
      <c r="L108" t="s">
        <v>8904</v>
      </c>
      <c r="M108" t="s">
        <v>10</v>
      </c>
      <c r="N108" t="s">
        <v>12143</v>
      </c>
      <c r="Q108" t="s">
        <v>8992</v>
      </c>
      <c r="R108" t="b">
        <v>1</v>
      </c>
      <c r="S108" s="2">
        <v>41827</v>
      </c>
    </row>
    <row r="109" spans="1:21" x14ac:dyDescent="0.35">
      <c r="A109" t="s">
        <v>11908</v>
      </c>
      <c r="B109" t="s">
        <v>11909</v>
      </c>
      <c r="D109" t="s">
        <v>10</v>
      </c>
      <c r="F109" t="b">
        <v>0</v>
      </c>
      <c r="G109" s="2">
        <v>42277</v>
      </c>
      <c r="I109" s="2">
        <v>41639</v>
      </c>
      <c r="K109" s="8" t="s">
        <v>12051</v>
      </c>
      <c r="L109" t="s">
        <v>8851</v>
      </c>
      <c r="M109" t="s">
        <v>10</v>
      </c>
      <c r="N109" t="s">
        <v>12051</v>
      </c>
      <c r="P109" t="s">
        <v>8991</v>
      </c>
      <c r="Q109" t="s">
        <v>8992</v>
      </c>
      <c r="R109" t="b">
        <v>1</v>
      </c>
      <c r="S109" s="2">
        <v>41827</v>
      </c>
    </row>
    <row r="110" spans="1:21" x14ac:dyDescent="0.35">
      <c r="A110" t="s">
        <v>11910</v>
      </c>
      <c r="B110" t="s">
        <v>11911</v>
      </c>
      <c r="D110" t="s">
        <v>10</v>
      </c>
      <c r="F110" t="b">
        <v>0</v>
      </c>
      <c r="G110" s="2">
        <v>42277</v>
      </c>
      <c r="I110" s="2">
        <v>41639</v>
      </c>
      <c r="K110" s="9" t="s">
        <v>12052</v>
      </c>
      <c r="L110" t="s">
        <v>8853</v>
      </c>
      <c r="M110" t="s">
        <v>10</v>
      </c>
      <c r="N110" t="s">
        <v>12052</v>
      </c>
      <c r="P110" t="s">
        <v>8991</v>
      </c>
      <c r="Q110" t="s">
        <v>8992</v>
      </c>
      <c r="R110" t="b">
        <v>1</v>
      </c>
      <c r="S110" s="2">
        <v>41827</v>
      </c>
      <c r="U110" s="2">
        <v>41639</v>
      </c>
    </row>
    <row r="111" spans="1:21" x14ac:dyDescent="0.35">
      <c r="A111" t="s">
        <v>11912</v>
      </c>
      <c r="B111" t="s">
        <v>11913</v>
      </c>
      <c r="D111" t="s">
        <v>10</v>
      </c>
      <c r="F111" t="b">
        <v>0</v>
      </c>
      <c r="G111" s="2">
        <v>42277</v>
      </c>
      <c r="I111" s="2">
        <v>41639</v>
      </c>
      <c r="K111" s="10" t="s">
        <v>12145</v>
      </c>
      <c r="L111" t="s">
        <v>8908</v>
      </c>
      <c r="M111" t="s">
        <v>10</v>
      </c>
      <c r="N111" t="s">
        <v>12145</v>
      </c>
      <c r="Q111" t="s">
        <v>8992</v>
      </c>
      <c r="R111" t="b">
        <v>1</v>
      </c>
      <c r="S111" s="2">
        <v>41827</v>
      </c>
    </row>
    <row r="112" spans="1:21" x14ac:dyDescent="0.35">
      <c r="A112" t="s">
        <v>11914</v>
      </c>
      <c r="B112" t="s">
        <v>11915</v>
      </c>
      <c r="D112" t="s">
        <v>10</v>
      </c>
      <c r="F112" t="b">
        <v>0</v>
      </c>
      <c r="G112" s="2">
        <v>42566</v>
      </c>
      <c r="K112" s="10" t="s">
        <v>12125</v>
      </c>
      <c r="L112" t="s">
        <v>9394</v>
      </c>
      <c r="M112" t="s">
        <v>10</v>
      </c>
      <c r="N112" t="s">
        <v>12125</v>
      </c>
      <c r="Q112" t="s">
        <v>8992</v>
      </c>
      <c r="R112" t="b">
        <v>1</v>
      </c>
      <c r="S112" s="2">
        <v>41827</v>
      </c>
    </row>
    <row r="113" spans="1:21" x14ac:dyDescent="0.35">
      <c r="A113" t="s">
        <v>11916</v>
      </c>
      <c r="B113" t="s">
        <v>11917</v>
      </c>
      <c r="D113" t="s">
        <v>10</v>
      </c>
      <c r="F113" t="b">
        <v>0</v>
      </c>
      <c r="G113" s="2">
        <v>42566</v>
      </c>
      <c r="K113" s="10" t="s">
        <v>11794</v>
      </c>
      <c r="L113" t="s">
        <v>8760</v>
      </c>
      <c r="M113" t="s">
        <v>10</v>
      </c>
      <c r="N113" t="s">
        <v>11794</v>
      </c>
      <c r="Q113" t="s">
        <v>8992</v>
      </c>
      <c r="R113" t="b">
        <v>1</v>
      </c>
      <c r="S113" s="2">
        <v>41827</v>
      </c>
    </row>
    <row r="114" spans="1:21" x14ac:dyDescent="0.35">
      <c r="A114" t="s">
        <v>11918</v>
      </c>
      <c r="B114" t="s">
        <v>8802</v>
      </c>
      <c r="D114" t="s">
        <v>10</v>
      </c>
      <c r="F114" t="b">
        <v>0</v>
      </c>
      <c r="G114" s="2">
        <v>41827</v>
      </c>
      <c r="I114" s="2">
        <v>41639</v>
      </c>
      <c r="K114" s="9" t="s">
        <v>12050</v>
      </c>
      <c r="L114" t="s">
        <v>8849</v>
      </c>
      <c r="M114" t="s">
        <v>10</v>
      </c>
      <c r="N114" t="s">
        <v>12050</v>
      </c>
      <c r="Q114" t="s">
        <v>8992</v>
      </c>
      <c r="R114" t="b">
        <v>1</v>
      </c>
      <c r="S114" s="2">
        <v>41827</v>
      </c>
    </row>
    <row r="115" spans="1:21" x14ac:dyDescent="0.35">
      <c r="A115" t="s">
        <v>11919</v>
      </c>
      <c r="B115" t="s">
        <v>8804</v>
      </c>
      <c r="D115" t="s">
        <v>10</v>
      </c>
      <c r="F115" t="b">
        <v>0</v>
      </c>
      <c r="G115" s="2">
        <v>41827</v>
      </c>
      <c r="K115" s="7" t="s">
        <v>12141</v>
      </c>
      <c r="L115" t="s">
        <v>1192</v>
      </c>
      <c r="M115" t="s">
        <v>10</v>
      </c>
      <c r="N115" t="s">
        <v>12141</v>
      </c>
      <c r="P115" t="s">
        <v>8991</v>
      </c>
      <c r="Q115" t="s">
        <v>8992</v>
      </c>
      <c r="R115" t="b">
        <v>1</v>
      </c>
      <c r="S115" s="2">
        <v>41827</v>
      </c>
    </row>
    <row r="116" spans="1:21" x14ac:dyDescent="0.35">
      <c r="A116" t="s">
        <v>11920</v>
      </c>
      <c r="B116" t="s">
        <v>11921</v>
      </c>
      <c r="D116" t="s">
        <v>10</v>
      </c>
      <c r="F116" t="b">
        <v>0</v>
      </c>
      <c r="G116" s="2">
        <v>42566</v>
      </c>
      <c r="K116" s="8" t="s">
        <v>12137</v>
      </c>
      <c r="L116" t="s">
        <v>8894</v>
      </c>
      <c r="M116" t="s">
        <v>10</v>
      </c>
      <c r="N116" t="s">
        <v>12137</v>
      </c>
      <c r="P116" t="s">
        <v>8991</v>
      </c>
      <c r="Q116" t="s">
        <v>8992</v>
      </c>
      <c r="R116" t="b">
        <v>1</v>
      </c>
      <c r="S116" s="2">
        <v>41827</v>
      </c>
      <c r="U116" s="2">
        <v>42277</v>
      </c>
    </row>
    <row r="117" spans="1:21" x14ac:dyDescent="0.35">
      <c r="A117" t="s">
        <v>9564</v>
      </c>
      <c r="B117" t="s">
        <v>11922</v>
      </c>
      <c r="D117" t="s">
        <v>10</v>
      </c>
      <c r="F117" t="b">
        <v>0</v>
      </c>
      <c r="G117" s="2">
        <v>42566</v>
      </c>
      <c r="K117" s="9" t="s">
        <v>12126</v>
      </c>
      <c r="L117" t="s">
        <v>8870</v>
      </c>
      <c r="M117" t="s">
        <v>10</v>
      </c>
      <c r="N117" t="s">
        <v>12126</v>
      </c>
      <c r="P117" t="s">
        <v>8991</v>
      </c>
      <c r="Q117" t="s">
        <v>8992</v>
      </c>
      <c r="R117" t="b">
        <v>1</v>
      </c>
      <c r="S117" s="2">
        <v>41827</v>
      </c>
    </row>
    <row r="118" spans="1:21" x14ac:dyDescent="0.35">
      <c r="A118" t="s">
        <v>11923</v>
      </c>
      <c r="B118" t="s">
        <v>11924</v>
      </c>
      <c r="D118" t="s">
        <v>10</v>
      </c>
      <c r="F118" t="b">
        <v>0</v>
      </c>
      <c r="G118" s="2">
        <v>42566</v>
      </c>
      <c r="K118" s="10" t="s">
        <v>12128</v>
      </c>
      <c r="L118" t="s">
        <v>8874</v>
      </c>
      <c r="M118" t="s">
        <v>10</v>
      </c>
      <c r="N118" t="s">
        <v>12128</v>
      </c>
      <c r="Q118" t="s">
        <v>8992</v>
      </c>
      <c r="R118" t="b">
        <v>1</v>
      </c>
      <c r="S118" s="2">
        <v>41827</v>
      </c>
    </row>
    <row r="119" spans="1:21" x14ac:dyDescent="0.35">
      <c r="A119" t="s">
        <v>11925</v>
      </c>
      <c r="B119" t="s">
        <v>11926</v>
      </c>
      <c r="D119" t="s">
        <v>10</v>
      </c>
      <c r="F119" t="b">
        <v>0</v>
      </c>
      <c r="G119" s="2">
        <v>42566</v>
      </c>
      <c r="K119" s="10" t="s">
        <v>12127</v>
      </c>
      <c r="L119" t="s">
        <v>8872</v>
      </c>
      <c r="M119" t="s">
        <v>10</v>
      </c>
      <c r="N119" t="s">
        <v>12127</v>
      </c>
      <c r="Q119" t="s">
        <v>8992</v>
      </c>
      <c r="R119" t="b">
        <v>1</v>
      </c>
      <c r="S119" s="2">
        <v>41827</v>
      </c>
    </row>
    <row r="120" spans="1:21" x14ac:dyDescent="0.35">
      <c r="A120" t="s">
        <v>11927</v>
      </c>
      <c r="B120" t="s">
        <v>11928</v>
      </c>
      <c r="D120" t="s">
        <v>10</v>
      </c>
      <c r="F120" t="b">
        <v>0</v>
      </c>
      <c r="G120" s="2">
        <v>42566</v>
      </c>
      <c r="K120" s="9" t="s">
        <v>11779</v>
      </c>
      <c r="L120" t="s">
        <v>8730</v>
      </c>
      <c r="M120" t="s">
        <v>10</v>
      </c>
      <c r="N120" t="s">
        <v>11779</v>
      </c>
      <c r="Q120" t="s">
        <v>8992</v>
      </c>
      <c r="R120" t="b">
        <v>1</v>
      </c>
      <c r="S120" s="2">
        <v>41827</v>
      </c>
    </row>
    <row r="121" spans="1:21" x14ac:dyDescent="0.35">
      <c r="A121" t="s">
        <v>11929</v>
      </c>
      <c r="B121" t="s">
        <v>11930</v>
      </c>
      <c r="D121" t="s">
        <v>10</v>
      </c>
      <c r="F121" t="b">
        <v>0</v>
      </c>
      <c r="G121" s="2">
        <v>42566</v>
      </c>
      <c r="K121" s="9" t="s">
        <v>12179</v>
      </c>
      <c r="L121" t="s">
        <v>8974</v>
      </c>
      <c r="M121" t="s">
        <v>10</v>
      </c>
      <c r="N121" t="s">
        <v>12179</v>
      </c>
      <c r="Q121" t="s">
        <v>8992</v>
      </c>
      <c r="R121" t="b">
        <v>1</v>
      </c>
      <c r="S121" s="2">
        <v>41827</v>
      </c>
    </row>
    <row r="122" spans="1:21" x14ac:dyDescent="0.35">
      <c r="A122" t="s">
        <v>11931</v>
      </c>
      <c r="B122" t="s">
        <v>11932</v>
      </c>
      <c r="D122" t="s">
        <v>10</v>
      </c>
      <c r="F122" t="b">
        <v>0</v>
      </c>
      <c r="G122" s="2">
        <v>42566</v>
      </c>
      <c r="K122" s="9" t="s">
        <v>11769</v>
      </c>
      <c r="L122" t="s">
        <v>8710</v>
      </c>
      <c r="M122" t="s">
        <v>10</v>
      </c>
      <c r="N122" t="s">
        <v>11769</v>
      </c>
      <c r="Q122" t="s">
        <v>8992</v>
      </c>
      <c r="R122" t="b">
        <v>1</v>
      </c>
      <c r="S122" s="2">
        <v>41827</v>
      </c>
    </row>
    <row r="123" spans="1:21" x14ac:dyDescent="0.35">
      <c r="A123" t="s">
        <v>11933</v>
      </c>
      <c r="B123" t="s">
        <v>11934</v>
      </c>
      <c r="D123" t="s">
        <v>10</v>
      </c>
      <c r="F123" t="b">
        <v>0</v>
      </c>
      <c r="G123" s="2">
        <v>42566</v>
      </c>
      <c r="K123" s="8" t="s">
        <v>12054</v>
      </c>
      <c r="L123" t="s">
        <v>8857</v>
      </c>
      <c r="M123" t="s">
        <v>10</v>
      </c>
      <c r="N123" t="s">
        <v>12054</v>
      </c>
      <c r="P123" t="s">
        <v>8991</v>
      </c>
      <c r="Q123" t="s">
        <v>8992</v>
      </c>
      <c r="R123" t="b">
        <v>1</v>
      </c>
      <c r="S123" s="2">
        <v>41827</v>
      </c>
    </row>
    <row r="124" spans="1:21" x14ac:dyDescent="0.35">
      <c r="A124" t="s">
        <v>11935</v>
      </c>
      <c r="B124" t="s">
        <v>11936</v>
      </c>
      <c r="D124" t="s">
        <v>10</v>
      </c>
      <c r="F124" t="b">
        <v>0</v>
      </c>
      <c r="G124" s="2">
        <v>42566</v>
      </c>
      <c r="K124" s="9" t="s">
        <v>11758</v>
      </c>
      <c r="L124" t="s">
        <v>8688</v>
      </c>
      <c r="M124" t="s">
        <v>10</v>
      </c>
      <c r="N124" t="s">
        <v>11758</v>
      </c>
      <c r="Q124" t="s">
        <v>8992</v>
      </c>
      <c r="R124" t="b">
        <v>1</v>
      </c>
      <c r="S124" s="2">
        <v>41827</v>
      </c>
    </row>
    <row r="125" spans="1:21" x14ac:dyDescent="0.35">
      <c r="A125" t="s">
        <v>11937</v>
      </c>
      <c r="B125" t="s">
        <v>11938</v>
      </c>
      <c r="D125" t="s">
        <v>10</v>
      </c>
      <c r="F125" t="b">
        <v>0</v>
      </c>
      <c r="G125" s="2">
        <v>42566</v>
      </c>
      <c r="K125" s="9" t="s">
        <v>12053</v>
      </c>
      <c r="L125" t="s">
        <v>8855</v>
      </c>
      <c r="M125" t="s">
        <v>10</v>
      </c>
      <c r="N125" t="s">
        <v>12053</v>
      </c>
      <c r="Q125" t="s">
        <v>8992</v>
      </c>
      <c r="R125" t="b">
        <v>1</v>
      </c>
      <c r="S125" s="2">
        <v>41827</v>
      </c>
    </row>
    <row r="126" spans="1:21" x14ac:dyDescent="0.35">
      <c r="A126" t="s">
        <v>11939</v>
      </c>
      <c r="B126" t="s">
        <v>8806</v>
      </c>
      <c r="D126" t="s">
        <v>10</v>
      </c>
      <c r="F126" t="b">
        <v>0</v>
      </c>
      <c r="G126" s="2">
        <v>41827</v>
      </c>
      <c r="K126" t="s">
        <v>12190</v>
      </c>
      <c r="M126" t="s">
        <v>10</v>
      </c>
      <c r="S126" s="2">
        <v>41827</v>
      </c>
    </row>
    <row r="127" spans="1:21" x14ac:dyDescent="0.35">
      <c r="A127" t="s">
        <v>11940</v>
      </c>
      <c r="B127" t="s">
        <v>11941</v>
      </c>
      <c r="D127" t="s">
        <v>10</v>
      </c>
      <c r="F127" t="b">
        <v>0</v>
      </c>
      <c r="G127" s="2">
        <v>42566</v>
      </c>
      <c r="K127" s="6" t="s">
        <v>9042</v>
      </c>
      <c r="L127" t="s">
        <v>1116</v>
      </c>
      <c r="M127" t="s">
        <v>10</v>
      </c>
      <c r="N127" t="s">
        <v>9042</v>
      </c>
      <c r="P127" t="s">
        <v>8991</v>
      </c>
      <c r="Q127" t="s">
        <v>42</v>
      </c>
      <c r="R127" t="b">
        <v>1</v>
      </c>
      <c r="S127" s="2">
        <v>41827</v>
      </c>
    </row>
    <row r="128" spans="1:21" x14ac:dyDescent="0.35">
      <c r="A128" t="s">
        <v>11942</v>
      </c>
      <c r="B128" t="s">
        <v>11943</v>
      </c>
      <c r="D128" t="s">
        <v>10</v>
      </c>
      <c r="F128" t="b">
        <v>0</v>
      </c>
      <c r="G128" s="2">
        <v>42566</v>
      </c>
      <c r="K128" s="7" t="s">
        <v>12034</v>
      </c>
      <c r="L128" t="s">
        <v>8819</v>
      </c>
      <c r="M128" t="s">
        <v>10</v>
      </c>
      <c r="N128" t="s">
        <v>12034</v>
      </c>
      <c r="Q128" t="s">
        <v>8992</v>
      </c>
      <c r="R128" t="b">
        <v>1</v>
      </c>
      <c r="S128" s="2">
        <v>41827</v>
      </c>
    </row>
    <row r="129" spans="1:21" x14ac:dyDescent="0.35">
      <c r="A129" t="s">
        <v>11944</v>
      </c>
      <c r="B129" t="s">
        <v>11945</v>
      </c>
      <c r="D129" t="s">
        <v>10</v>
      </c>
      <c r="F129" t="b">
        <v>0</v>
      </c>
      <c r="G129" s="2">
        <v>42566</v>
      </c>
      <c r="K129" s="7" t="s">
        <v>11768</v>
      </c>
      <c r="L129" t="s">
        <v>8708</v>
      </c>
      <c r="M129" t="s">
        <v>10</v>
      </c>
      <c r="N129" t="s">
        <v>11768</v>
      </c>
      <c r="P129" t="s">
        <v>8991</v>
      </c>
      <c r="Q129" t="s">
        <v>8992</v>
      </c>
      <c r="R129" t="b">
        <v>1</v>
      </c>
      <c r="S129" s="2">
        <v>41827</v>
      </c>
    </row>
    <row r="130" spans="1:21" x14ac:dyDescent="0.35">
      <c r="A130" t="s">
        <v>11946</v>
      </c>
      <c r="B130" t="s">
        <v>11947</v>
      </c>
      <c r="D130" t="s">
        <v>10</v>
      </c>
      <c r="F130" t="b">
        <v>0</v>
      </c>
      <c r="G130" s="2">
        <v>42566</v>
      </c>
      <c r="K130" s="8" t="s">
        <v>11766</v>
      </c>
      <c r="L130" t="s">
        <v>8704</v>
      </c>
      <c r="M130" t="s">
        <v>10</v>
      </c>
      <c r="N130" t="s">
        <v>11766</v>
      </c>
      <c r="Q130" t="s">
        <v>8992</v>
      </c>
      <c r="R130" t="b">
        <v>1</v>
      </c>
      <c r="S130" s="2">
        <v>41827</v>
      </c>
    </row>
    <row r="131" spans="1:21" x14ac:dyDescent="0.35">
      <c r="A131" t="s">
        <v>11948</v>
      </c>
      <c r="B131" t="s">
        <v>11949</v>
      </c>
      <c r="D131" t="s">
        <v>10</v>
      </c>
      <c r="F131" t="b">
        <v>0</v>
      </c>
      <c r="G131" s="2">
        <v>42566</v>
      </c>
      <c r="K131" s="8" t="s">
        <v>12173</v>
      </c>
      <c r="L131" t="s">
        <v>8962</v>
      </c>
      <c r="M131" t="s">
        <v>10</v>
      </c>
      <c r="N131" t="s">
        <v>12173</v>
      </c>
      <c r="Q131" t="s">
        <v>8992</v>
      </c>
      <c r="R131" t="b">
        <v>1</v>
      </c>
      <c r="S131" s="2">
        <v>41827</v>
      </c>
    </row>
    <row r="132" spans="1:21" x14ac:dyDescent="0.35">
      <c r="A132" t="s">
        <v>11950</v>
      </c>
      <c r="B132" t="s">
        <v>11951</v>
      </c>
      <c r="D132" t="s">
        <v>10</v>
      </c>
      <c r="F132" t="b">
        <v>0</v>
      </c>
      <c r="G132" s="2">
        <v>42566</v>
      </c>
      <c r="K132" t="s">
        <v>12191</v>
      </c>
      <c r="M132" t="s">
        <v>10</v>
      </c>
      <c r="S132" s="2">
        <v>41827</v>
      </c>
    </row>
    <row r="133" spans="1:21" x14ac:dyDescent="0.35">
      <c r="A133" t="s">
        <v>11952</v>
      </c>
      <c r="B133" t="s">
        <v>11953</v>
      </c>
      <c r="D133" t="s">
        <v>10</v>
      </c>
      <c r="F133" t="b">
        <v>0</v>
      </c>
      <c r="G133" s="2">
        <v>42566</v>
      </c>
      <c r="K133" s="6" t="s">
        <v>9042</v>
      </c>
      <c r="L133" t="s">
        <v>1116</v>
      </c>
      <c r="M133" t="s">
        <v>10</v>
      </c>
      <c r="N133" t="s">
        <v>9042</v>
      </c>
      <c r="P133" t="s">
        <v>8991</v>
      </c>
      <c r="Q133" t="s">
        <v>42</v>
      </c>
      <c r="R133" t="b">
        <v>1</v>
      </c>
      <c r="S133" s="2">
        <v>41827</v>
      </c>
    </row>
    <row r="134" spans="1:21" x14ac:dyDescent="0.35">
      <c r="A134" t="s">
        <v>11954</v>
      </c>
      <c r="B134" t="s">
        <v>11955</v>
      </c>
      <c r="D134" t="s">
        <v>10</v>
      </c>
      <c r="F134" t="b">
        <v>0</v>
      </c>
      <c r="G134" s="2">
        <v>42566</v>
      </c>
      <c r="K134" s="7" t="s">
        <v>12035</v>
      </c>
      <c r="L134" t="s">
        <v>8821</v>
      </c>
      <c r="M134" t="s">
        <v>10</v>
      </c>
      <c r="N134" t="s">
        <v>12035</v>
      </c>
      <c r="Q134" t="s">
        <v>8992</v>
      </c>
      <c r="R134" t="b">
        <v>1</v>
      </c>
      <c r="S134" s="2">
        <v>41827</v>
      </c>
      <c r="U134" s="2">
        <v>41639</v>
      </c>
    </row>
    <row r="135" spans="1:21" x14ac:dyDescent="0.35">
      <c r="A135" t="s">
        <v>11956</v>
      </c>
      <c r="B135" t="s">
        <v>11957</v>
      </c>
      <c r="D135" t="s">
        <v>10</v>
      </c>
      <c r="F135" t="b">
        <v>0</v>
      </c>
      <c r="G135" s="2">
        <v>42566</v>
      </c>
      <c r="K135" s="7" t="s">
        <v>12173</v>
      </c>
      <c r="L135" t="s">
        <v>8962</v>
      </c>
      <c r="M135" t="s">
        <v>10</v>
      </c>
      <c r="N135" t="s">
        <v>12173</v>
      </c>
      <c r="Q135" t="s">
        <v>8992</v>
      </c>
      <c r="R135" t="b">
        <v>1</v>
      </c>
      <c r="S135" s="2">
        <v>41827</v>
      </c>
    </row>
    <row r="136" spans="1:21" x14ac:dyDescent="0.35">
      <c r="A136" t="s">
        <v>11958</v>
      </c>
      <c r="B136" t="s">
        <v>11959</v>
      </c>
      <c r="D136" t="s">
        <v>10</v>
      </c>
      <c r="F136" t="b">
        <v>0</v>
      </c>
      <c r="G136" s="2">
        <v>42566</v>
      </c>
      <c r="K136" t="s">
        <v>12192</v>
      </c>
      <c r="M136" t="s">
        <v>10</v>
      </c>
      <c r="S136" s="2">
        <v>41827</v>
      </c>
    </row>
    <row r="137" spans="1:21" x14ac:dyDescent="0.35">
      <c r="A137" t="s">
        <v>11960</v>
      </c>
      <c r="B137" t="s">
        <v>8808</v>
      </c>
      <c r="D137" t="s">
        <v>10</v>
      </c>
      <c r="F137" t="b">
        <v>0</v>
      </c>
      <c r="G137" s="2">
        <v>41827</v>
      </c>
      <c r="K137" s="6" t="s">
        <v>9042</v>
      </c>
      <c r="L137" t="s">
        <v>1116</v>
      </c>
      <c r="M137" t="s">
        <v>10</v>
      </c>
      <c r="N137" t="s">
        <v>9042</v>
      </c>
      <c r="P137" t="s">
        <v>8991</v>
      </c>
      <c r="Q137" t="s">
        <v>42</v>
      </c>
      <c r="R137" t="b">
        <v>1</v>
      </c>
      <c r="S137" s="2">
        <v>41827</v>
      </c>
    </row>
    <row r="138" spans="1:21" x14ac:dyDescent="0.35">
      <c r="A138" t="s">
        <v>11961</v>
      </c>
      <c r="B138" t="s">
        <v>11962</v>
      </c>
      <c r="D138" t="s">
        <v>10</v>
      </c>
      <c r="F138" t="b">
        <v>0</v>
      </c>
      <c r="G138" s="2">
        <v>42566</v>
      </c>
      <c r="K138" s="7" t="s">
        <v>12002</v>
      </c>
      <c r="L138" t="s">
        <v>1171</v>
      </c>
      <c r="M138" t="s">
        <v>10</v>
      </c>
      <c r="N138" t="s">
        <v>12002</v>
      </c>
      <c r="Q138" t="s">
        <v>8992</v>
      </c>
      <c r="R138" t="b">
        <v>1</v>
      </c>
      <c r="S138" s="2">
        <v>41827</v>
      </c>
      <c r="U138" s="2">
        <v>41639</v>
      </c>
    </row>
    <row r="139" spans="1:21" x14ac:dyDescent="0.35">
      <c r="A139" t="s">
        <v>11963</v>
      </c>
      <c r="B139" t="s">
        <v>11964</v>
      </c>
      <c r="D139" t="s">
        <v>10</v>
      </c>
      <c r="F139" t="b">
        <v>0</v>
      </c>
      <c r="G139" s="2">
        <v>42566</v>
      </c>
      <c r="K139" s="7" t="s">
        <v>12176</v>
      </c>
      <c r="L139" t="s">
        <v>8968</v>
      </c>
      <c r="M139" t="s">
        <v>10</v>
      </c>
      <c r="N139" t="s">
        <v>12176</v>
      </c>
      <c r="Q139" t="s">
        <v>8992</v>
      </c>
      <c r="R139" t="b">
        <v>1</v>
      </c>
      <c r="S139" s="2">
        <v>41827</v>
      </c>
      <c r="U139" s="2">
        <v>41639</v>
      </c>
    </row>
    <row r="140" spans="1:21" x14ac:dyDescent="0.35">
      <c r="A140" t="s">
        <v>11965</v>
      </c>
      <c r="B140" t="s">
        <v>11966</v>
      </c>
      <c r="D140" t="s">
        <v>10</v>
      </c>
      <c r="F140" t="b">
        <v>0</v>
      </c>
      <c r="G140" s="2">
        <v>42566</v>
      </c>
      <c r="K140" t="s">
        <v>12193</v>
      </c>
      <c r="M140" t="s">
        <v>10</v>
      </c>
      <c r="S140" s="2">
        <v>41827</v>
      </c>
      <c r="U140" s="2">
        <v>42566</v>
      </c>
    </row>
    <row r="141" spans="1:21" x14ac:dyDescent="0.35">
      <c r="A141" t="s">
        <v>11967</v>
      </c>
      <c r="B141" t="s">
        <v>11968</v>
      </c>
      <c r="D141" t="s">
        <v>10</v>
      </c>
      <c r="F141" t="b">
        <v>0</v>
      </c>
      <c r="G141" s="2">
        <v>42566</v>
      </c>
      <c r="K141" s="6" t="s">
        <v>9042</v>
      </c>
      <c r="L141" t="s">
        <v>1116</v>
      </c>
      <c r="M141" t="s">
        <v>10</v>
      </c>
      <c r="N141" t="s">
        <v>9042</v>
      </c>
      <c r="P141" t="s">
        <v>8991</v>
      </c>
      <c r="Q141" t="s">
        <v>42</v>
      </c>
      <c r="R141" t="b">
        <v>1</v>
      </c>
      <c r="S141" s="2">
        <v>41827</v>
      </c>
    </row>
    <row r="142" spans="1:21" x14ac:dyDescent="0.35">
      <c r="A142" t="s">
        <v>11969</v>
      </c>
      <c r="B142" t="s">
        <v>11970</v>
      </c>
      <c r="D142" t="s">
        <v>10</v>
      </c>
      <c r="F142" t="b">
        <v>0</v>
      </c>
      <c r="G142" s="2">
        <v>42566</v>
      </c>
      <c r="K142" s="7" t="s">
        <v>11791</v>
      </c>
      <c r="L142" t="s">
        <v>8754</v>
      </c>
      <c r="M142" t="s">
        <v>10</v>
      </c>
      <c r="N142" t="s">
        <v>11791</v>
      </c>
      <c r="P142" t="s">
        <v>8991</v>
      </c>
      <c r="Q142" t="s">
        <v>8992</v>
      </c>
      <c r="R142" t="b">
        <v>1</v>
      </c>
      <c r="S142" s="2">
        <v>41827</v>
      </c>
    </row>
    <row r="143" spans="1:21" x14ac:dyDescent="0.35">
      <c r="A143" t="s">
        <v>11971</v>
      </c>
      <c r="B143" t="s">
        <v>11972</v>
      </c>
      <c r="D143" t="s">
        <v>10</v>
      </c>
      <c r="F143" t="b">
        <v>0</v>
      </c>
      <c r="G143" s="2">
        <v>45122</v>
      </c>
      <c r="K143" s="8" t="s">
        <v>11854</v>
      </c>
      <c r="L143" t="s">
        <v>11855</v>
      </c>
      <c r="M143" t="s">
        <v>10</v>
      </c>
      <c r="N143" t="s">
        <v>11854</v>
      </c>
      <c r="Q143" t="s">
        <v>8992</v>
      </c>
      <c r="R143" t="b">
        <v>1</v>
      </c>
      <c r="S143" s="2">
        <v>42277</v>
      </c>
    </row>
    <row r="144" spans="1:21" x14ac:dyDescent="0.35">
      <c r="A144" t="s">
        <v>11973</v>
      </c>
      <c r="B144" t="s">
        <v>11974</v>
      </c>
      <c r="D144" t="s">
        <v>10</v>
      </c>
      <c r="F144" t="b">
        <v>0</v>
      </c>
      <c r="G144" s="2">
        <v>45122</v>
      </c>
      <c r="K144" s="8" t="s">
        <v>11840</v>
      </c>
      <c r="L144" t="s">
        <v>11841</v>
      </c>
      <c r="M144" t="s">
        <v>10</v>
      </c>
      <c r="N144" t="s">
        <v>11840</v>
      </c>
      <c r="Q144" t="s">
        <v>8992</v>
      </c>
      <c r="R144" t="b">
        <v>1</v>
      </c>
      <c r="S144" s="2">
        <v>42277</v>
      </c>
    </row>
    <row r="145" spans="1:22" x14ac:dyDescent="0.35">
      <c r="A145" t="s">
        <v>11975</v>
      </c>
      <c r="B145" t="s">
        <v>11976</v>
      </c>
      <c r="D145" t="s">
        <v>10</v>
      </c>
      <c r="F145" t="b">
        <v>0</v>
      </c>
      <c r="G145" s="2">
        <v>45122</v>
      </c>
      <c r="K145" s="7" t="s">
        <v>12039</v>
      </c>
      <c r="L145" t="s">
        <v>1165</v>
      </c>
      <c r="M145" t="s">
        <v>10</v>
      </c>
      <c r="N145" t="s">
        <v>12039</v>
      </c>
      <c r="Q145" t="s">
        <v>8992</v>
      </c>
      <c r="R145" t="b">
        <v>1</v>
      </c>
      <c r="S145" s="2">
        <v>41827</v>
      </c>
      <c r="V145" s="2">
        <v>42277</v>
      </c>
    </row>
    <row r="146" spans="1:22" x14ac:dyDescent="0.35">
      <c r="A146" t="s">
        <v>11977</v>
      </c>
      <c r="B146" t="s">
        <v>11978</v>
      </c>
      <c r="D146" t="s">
        <v>10</v>
      </c>
      <c r="F146" t="b">
        <v>0</v>
      </c>
      <c r="G146" s="2">
        <v>45122</v>
      </c>
      <c r="K146" t="s">
        <v>12194</v>
      </c>
      <c r="M146" t="s">
        <v>10</v>
      </c>
      <c r="S146" s="2">
        <v>41827</v>
      </c>
      <c r="V146" s="2">
        <v>45122</v>
      </c>
    </row>
    <row r="147" spans="1:22" x14ac:dyDescent="0.35">
      <c r="A147" t="s">
        <v>11979</v>
      </c>
      <c r="B147" t="s">
        <v>11980</v>
      </c>
      <c r="D147" t="s">
        <v>10</v>
      </c>
      <c r="F147" t="b">
        <v>0</v>
      </c>
      <c r="G147" s="2">
        <v>45122</v>
      </c>
      <c r="K147" s="6" t="s">
        <v>9042</v>
      </c>
      <c r="L147" t="s">
        <v>1116</v>
      </c>
      <c r="M147" t="s">
        <v>10</v>
      </c>
      <c r="N147" t="s">
        <v>9042</v>
      </c>
      <c r="P147" t="s">
        <v>8991</v>
      </c>
      <c r="Q147" t="s">
        <v>42</v>
      </c>
      <c r="R147" t="b">
        <v>1</v>
      </c>
      <c r="S147" s="2">
        <v>41827</v>
      </c>
    </row>
    <row r="148" spans="1:22" x14ac:dyDescent="0.35">
      <c r="A148" t="s">
        <v>11981</v>
      </c>
      <c r="B148" t="s">
        <v>8810</v>
      </c>
      <c r="D148" t="s">
        <v>10</v>
      </c>
      <c r="F148" t="b">
        <v>0</v>
      </c>
      <c r="G148" s="2">
        <v>41827</v>
      </c>
      <c r="J148" s="5">
        <v>43661</v>
      </c>
      <c r="K148" s="7" t="s">
        <v>11763</v>
      </c>
      <c r="L148" t="s">
        <v>8698</v>
      </c>
      <c r="M148" t="s">
        <v>10</v>
      </c>
      <c r="N148" t="s">
        <v>11763</v>
      </c>
      <c r="Q148" t="s">
        <v>8992</v>
      </c>
      <c r="R148" t="b">
        <v>1</v>
      </c>
      <c r="S148" s="2">
        <v>41827</v>
      </c>
    </row>
    <row r="149" spans="1:22" x14ac:dyDescent="0.35">
      <c r="A149" t="s">
        <v>11982</v>
      </c>
      <c r="B149" t="s">
        <v>11983</v>
      </c>
      <c r="D149" t="s">
        <v>10</v>
      </c>
      <c r="F149" t="b">
        <v>0</v>
      </c>
      <c r="G149" s="2">
        <v>45122</v>
      </c>
      <c r="K149" s="7" t="s">
        <v>11764</v>
      </c>
      <c r="L149" t="s">
        <v>8700</v>
      </c>
      <c r="M149" t="s">
        <v>10</v>
      </c>
      <c r="N149" t="s">
        <v>11764</v>
      </c>
      <c r="Q149" t="s">
        <v>8992</v>
      </c>
      <c r="R149" t="b">
        <v>1</v>
      </c>
      <c r="S149" s="2">
        <v>41827</v>
      </c>
      <c r="V149" s="2">
        <v>45122</v>
      </c>
    </row>
    <row r="150" spans="1:22" x14ac:dyDescent="0.35">
      <c r="A150" t="s">
        <v>11984</v>
      </c>
      <c r="B150" t="s">
        <v>11985</v>
      </c>
      <c r="D150" t="s">
        <v>10</v>
      </c>
      <c r="F150" t="b">
        <v>0</v>
      </c>
      <c r="G150" s="2">
        <v>45122</v>
      </c>
      <c r="K150" s="8" t="s">
        <v>11996</v>
      </c>
      <c r="L150" t="s">
        <v>11997</v>
      </c>
      <c r="M150" t="s">
        <v>10</v>
      </c>
      <c r="N150" t="s">
        <v>11996</v>
      </c>
      <c r="Q150" t="s">
        <v>42</v>
      </c>
      <c r="R150" t="b">
        <v>1</v>
      </c>
      <c r="S150" s="2">
        <v>45122</v>
      </c>
    </row>
    <row r="151" spans="1:22" x14ac:dyDescent="0.35">
      <c r="A151" t="s">
        <v>11986</v>
      </c>
      <c r="B151" t="s">
        <v>11987</v>
      </c>
      <c r="D151" t="s">
        <v>10</v>
      </c>
      <c r="F151" t="b">
        <v>0</v>
      </c>
      <c r="G151" s="2">
        <v>45122</v>
      </c>
      <c r="K151" s="8" t="s">
        <v>11998</v>
      </c>
      <c r="L151" t="s">
        <v>11999</v>
      </c>
      <c r="M151" t="s">
        <v>10</v>
      </c>
      <c r="N151" t="s">
        <v>11998</v>
      </c>
      <c r="Q151" t="s">
        <v>42</v>
      </c>
      <c r="R151" t="b">
        <v>1</v>
      </c>
      <c r="S151" s="2">
        <v>45122</v>
      </c>
    </row>
    <row r="152" spans="1:22" x14ac:dyDescent="0.35">
      <c r="A152" t="s">
        <v>11988</v>
      </c>
      <c r="B152" t="s">
        <v>11989</v>
      </c>
      <c r="D152" t="s">
        <v>10</v>
      </c>
      <c r="F152" t="b">
        <v>0</v>
      </c>
      <c r="G152" s="2">
        <v>45122</v>
      </c>
      <c r="K152" t="s">
        <v>12195</v>
      </c>
      <c r="M152" t="s">
        <v>10</v>
      </c>
      <c r="S152" s="2">
        <v>41827</v>
      </c>
    </row>
    <row r="153" spans="1:22" x14ac:dyDescent="0.35">
      <c r="A153" t="s">
        <v>11990</v>
      </c>
      <c r="B153" t="s">
        <v>11991</v>
      </c>
      <c r="D153" t="s">
        <v>10</v>
      </c>
      <c r="F153" t="b">
        <v>0</v>
      </c>
      <c r="G153" s="2">
        <v>45122</v>
      </c>
      <c r="K153" s="6" t="s">
        <v>9042</v>
      </c>
      <c r="L153" t="s">
        <v>1116</v>
      </c>
      <c r="M153" t="s">
        <v>10</v>
      </c>
      <c r="N153" t="s">
        <v>9042</v>
      </c>
      <c r="P153" t="s">
        <v>8991</v>
      </c>
      <c r="Q153" t="s">
        <v>42</v>
      </c>
      <c r="R153" t="b">
        <v>1</v>
      </c>
      <c r="S153" s="2">
        <v>41827</v>
      </c>
    </row>
    <row r="154" spans="1:22" x14ac:dyDescent="0.35">
      <c r="A154" t="s">
        <v>11992</v>
      </c>
      <c r="B154" t="s">
        <v>11993</v>
      </c>
      <c r="D154" t="s">
        <v>10</v>
      </c>
      <c r="F154" t="b">
        <v>0</v>
      </c>
      <c r="G154" s="2">
        <v>45122</v>
      </c>
      <c r="K154" s="7" t="s">
        <v>12032</v>
      </c>
      <c r="L154" t="s">
        <v>8815</v>
      </c>
      <c r="M154" t="s">
        <v>10</v>
      </c>
      <c r="N154" t="s">
        <v>12032</v>
      </c>
      <c r="Q154" t="s">
        <v>8992</v>
      </c>
      <c r="R154" t="b">
        <v>1</v>
      </c>
      <c r="S154" s="2">
        <v>41827</v>
      </c>
    </row>
    <row r="155" spans="1:22" x14ac:dyDescent="0.35">
      <c r="A155" t="s">
        <v>11994</v>
      </c>
      <c r="B155" t="s">
        <v>11995</v>
      </c>
      <c r="D155" t="s">
        <v>10</v>
      </c>
      <c r="F155" t="b">
        <v>0</v>
      </c>
      <c r="G155" s="2">
        <v>45122</v>
      </c>
      <c r="K155" s="7" t="s">
        <v>12023</v>
      </c>
      <c r="L155" t="s">
        <v>8813</v>
      </c>
      <c r="M155" t="s">
        <v>10</v>
      </c>
      <c r="N155" t="s">
        <v>12023</v>
      </c>
      <c r="Q155" t="s">
        <v>8992</v>
      </c>
      <c r="R155" t="b">
        <v>1</v>
      </c>
      <c r="S155" s="2">
        <v>41827</v>
      </c>
    </row>
    <row r="156" spans="1:22" x14ac:dyDescent="0.35">
      <c r="A156" t="s">
        <v>11996</v>
      </c>
      <c r="B156" t="s">
        <v>11997</v>
      </c>
      <c r="D156" t="s">
        <v>10</v>
      </c>
      <c r="F156" t="b">
        <v>0</v>
      </c>
      <c r="G156" s="2">
        <v>45122</v>
      </c>
      <c r="K156" t="s">
        <v>12196</v>
      </c>
      <c r="M156" t="s">
        <v>10</v>
      </c>
      <c r="S156" s="2">
        <v>41827</v>
      </c>
      <c r="V156" s="2">
        <v>44027</v>
      </c>
    </row>
    <row r="157" spans="1:22" x14ac:dyDescent="0.35">
      <c r="A157" t="s">
        <v>11998</v>
      </c>
      <c r="B157" t="s">
        <v>11999</v>
      </c>
      <c r="D157" t="s">
        <v>10</v>
      </c>
      <c r="F157" t="b">
        <v>0</v>
      </c>
      <c r="G157" s="2">
        <v>45122</v>
      </c>
      <c r="K157" s="6" t="s">
        <v>9042</v>
      </c>
      <c r="L157" t="s">
        <v>1116</v>
      </c>
      <c r="M157" t="s">
        <v>10</v>
      </c>
      <c r="N157" t="s">
        <v>9042</v>
      </c>
      <c r="P157" t="s">
        <v>8991</v>
      </c>
      <c r="Q157" t="s">
        <v>42</v>
      </c>
      <c r="R157" t="b">
        <v>1</v>
      </c>
      <c r="S157" s="2">
        <v>41827</v>
      </c>
    </row>
    <row r="158" spans="1:22" x14ac:dyDescent="0.35">
      <c r="A158" t="s">
        <v>12000</v>
      </c>
      <c r="B158" t="s">
        <v>12001</v>
      </c>
      <c r="D158" t="s">
        <v>10</v>
      </c>
      <c r="F158" t="b">
        <v>0</v>
      </c>
      <c r="G158" s="2">
        <v>45122</v>
      </c>
      <c r="K158" s="7" t="s">
        <v>11981</v>
      </c>
      <c r="L158" t="s">
        <v>8810</v>
      </c>
      <c r="M158" t="s">
        <v>10</v>
      </c>
      <c r="N158" t="s">
        <v>12197</v>
      </c>
      <c r="Q158" t="s">
        <v>8992</v>
      </c>
      <c r="R158" t="b">
        <v>1</v>
      </c>
      <c r="S158" s="2">
        <v>41827</v>
      </c>
      <c r="V158" s="2">
        <v>43661</v>
      </c>
    </row>
    <row r="159" spans="1:22" x14ac:dyDescent="0.35">
      <c r="A159" t="s">
        <v>12002</v>
      </c>
      <c r="B159" t="s">
        <v>1171</v>
      </c>
      <c r="D159" t="s">
        <v>10</v>
      </c>
      <c r="F159" t="b">
        <v>0</v>
      </c>
      <c r="G159" s="2">
        <v>41827</v>
      </c>
      <c r="I159" s="2">
        <v>41639</v>
      </c>
      <c r="K159" s="7" t="s">
        <v>12174</v>
      </c>
      <c r="L159" t="s">
        <v>8964</v>
      </c>
      <c r="M159" t="s">
        <v>10</v>
      </c>
      <c r="N159" t="s">
        <v>12198</v>
      </c>
      <c r="Q159" t="s">
        <v>8992</v>
      </c>
      <c r="R159" t="b">
        <v>1</v>
      </c>
      <c r="S159" s="2">
        <v>41827</v>
      </c>
      <c r="V159" s="2">
        <v>42277</v>
      </c>
    </row>
    <row r="160" spans="1:22" x14ac:dyDescent="0.35">
      <c r="A160" t="s">
        <v>12003</v>
      </c>
      <c r="B160" t="s">
        <v>12004</v>
      </c>
      <c r="D160" t="s">
        <v>10</v>
      </c>
      <c r="F160" t="b">
        <v>0</v>
      </c>
      <c r="G160" s="2">
        <v>45122</v>
      </c>
      <c r="K160" t="s">
        <v>12199</v>
      </c>
      <c r="M160" t="s">
        <v>10</v>
      </c>
      <c r="S160" s="2">
        <v>41827</v>
      </c>
      <c r="U160" s="2">
        <v>42566</v>
      </c>
    </row>
    <row r="161" spans="1:21" x14ac:dyDescent="0.35">
      <c r="A161" t="s">
        <v>12005</v>
      </c>
      <c r="B161" t="s">
        <v>12006</v>
      </c>
      <c r="D161" t="s">
        <v>10</v>
      </c>
      <c r="F161" t="b">
        <v>0</v>
      </c>
      <c r="G161" s="2">
        <v>45122</v>
      </c>
      <c r="K161" s="6" t="s">
        <v>9042</v>
      </c>
      <c r="L161" t="s">
        <v>1116</v>
      </c>
      <c r="M161" t="s">
        <v>10</v>
      </c>
      <c r="N161" t="s">
        <v>9042</v>
      </c>
      <c r="P161" t="s">
        <v>8991</v>
      </c>
      <c r="Q161" t="s">
        <v>42</v>
      </c>
      <c r="R161" t="b">
        <v>1</v>
      </c>
      <c r="S161" s="2">
        <v>41827</v>
      </c>
    </row>
    <row r="162" spans="1:21" x14ac:dyDescent="0.35">
      <c r="A162" t="s">
        <v>12007</v>
      </c>
      <c r="B162" t="s">
        <v>12008</v>
      </c>
      <c r="D162" t="s">
        <v>10</v>
      </c>
      <c r="F162" t="b">
        <v>0</v>
      </c>
      <c r="G162" s="2">
        <v>45122</v>
      </c>
      <c r="K162" s="7" t="s">
        <v>11757</v>
      </c>
      <c r="L162" t="s">
        <v>8686</v>
      </c>
      <c r="M162" t="s">
        <v>10</v>
      </c>
      <c r="N162" t="s">
        <v>11757</v>
      </c>
      <c r="Q162" t="s">
        <v>8992</v>
      </c>
      <c r="R162" t="b">
        <v>1</v>
      </c>
      <c r="S162" s="2">
        <v>41827</v>
      </c>
      <c r="U162" s="2">
        <v>41639</v>
      </c>
    </row>
    <row r="163" spans="1:21" x14ac:dyDescent="0.35">
      <c r="A163" t="s">
        <v>12009</v>
      </c>
      <c r="B163" t="s">
        <v>12010</v>
      </c>
      <c r="D163" t="s">
        <v>10</v>
      </c>
      <c r="F163" t="b">
        <v>0</v>
      </c>
      <c r="G163" s="2">
        <v>45122</v>
      </c>
      <c r="K163" s="7" t="s">
        <v>11918</v>
      </c>
      <c r="L163" t="s">
        <v>8802</v>
      </c>
      <c r="M163" t="s">
        <v>10</v>
      </c>
      <c r="N163" t="s">
        <v>11918</v>
      </c>
      <c r="Q163" t="s">
        <v>8992</v>
      </c>
      <c r="R163" t="b">
        <v>1</v>
      </c>
      <c r="S163" s="2">
        <v>41827</v>
      </c>
      <c r="U163" s="2">
        <v>41639</v>
      </c>
    </row>
    <row r="164" spans="1:21" x14ac:dyDescent="0.35">
      <c r="A164" t="s">
        <v>12011</v>
      </c>
      <c r="B164" t="s">
        <v>12012</v>
      </c>
      <c r="D164" t="s">
        <v>10</v>
      </c>
      <c r="F164" t="b">
        <v>0</v>
      </c>
      <c r="G164" s="2">
        <v>45122</v>
      </c>
      <c r="K164" s="7" t="s">
        <v>12036</v>
      </c>
      <c r="L164" t="s">
        <v>8823</v>
      </c>
      <c r="M164" t="s">
        <v>10</v>
      </c>
      <c r="N164" t="s">
        <v>12036</v>
      </c>
      <c r="Q164" t="s">
        <v>8992</v>
      </c>
      <c r="R164" t="b">
        <v>1</v>
      </c>
      <c r="S164" s="2">
        <v>41827</v>
      </c>
      <c r="U164" s="2">
        <v>41639</v>
      </c>
    </row>
    <row r="165" spans="1:21" x14ac:dyDescent="0.35">
      <c r="A165" t="s">
        <v>12013</v>
      </c>
      <c r="B165" t="s">
        <v>12014</v>
      </c>
      <c r="D165" t="s">
        <v>10</v>
      </c>
      <c r="F165" t="b">
        <v>0</v>
      </c>
      <c r="G165" s="2">
        <v>45122</v>
      </c>
      <c r="K165" s="7" t="s">
        <v>12047</v>
      </c>
      <c r="L165" t="s">
        <v>1150</v>
      </c>
      <c r="M165" t="s">
        <v>10</v>
      </c>
      <c r="N165" t="s">
        <v>12047</v>
      </c>
      <c r="Q165" t="s">
        <v>8992</v>
      </c>
      <c r="R165" t="b">
        <v>1</v>
      </c>
      <c r="S165" s="2">
        <v>41827</v>
      </c>
      <c r="U165" s="2">
        <v>41639</v>
      </c>
    </row>
    <row r="166" spans="1:21" x14ac:dyDescent="0.35">
      <c r="A166" t="s">
        <v>12015</v>
      </c>
      <c r="B166" t="s">
        <v>12016</v>
      </c>
      <c r="D166" t="s">
        <v>10</v>
      </c>
      <c r="F166" t="b">
        <v>0</v>
      </c>
      <c r="G166" s="2">
        <v>46203</v>
      </c>
      <c r="K166" s="7" t="s">
        <v>12058</v>
      </c>
      <c r="L166" t="s">
        <v>8864</v>
      </c>
      <c r="M166" t="s">
        <v>10</v>
      </c>
      <c r="N166" t="s">
        <v>12058</v>
      </c>
      <c r="Q166" t="s">
        <v>8992</v>
      </c>
      <c r="R166" t="b">
        <v>1</v>
      </c>
      <c r="S166" s="2">
        <v>41827</v>
      </c>
      <c r="U166" s="2">
        <v>41639</v>
      </c>
    </row>
    <row r="167" spans="1:21" x14ac:dyDescent="0.35">
      <c r="A167" t="s">
        <v>12017</v>
      </c>
      <c r="B167" t="s">
        <v>12018</v>
      </c>
      <c r="D167" t="s">
        <v>10</v>
      </c>
      <c r="F167" t="b">
        <v>0</v>
      </c>
      <c r="G167" s="2">
        <v>46203</v>
      </c>
      <c r="K167" s="7" t="s">
        <v>12133</v>
      </c>
      <c r="L167" t="s">
        <v>8884</v>
      </c>
      <c r="M167" t="s">
        <v>10</v>
      </c>
      <c r="N167" t="s">
        <v>12133</v>
      </c>
      <c r="Q167" t="s">
        <v>8992</v>
      </c>
      <c r="R167" t="b">
        <v>1</v>
      </c>
      <c r="S167" s="2">
        <v>41827</v>
      </c>
      <c r="U167" s="2">
        <v>41639</v>
      </c>
    </row>
    <row r="168" spans="1:21" x14ac:dyDescent="0.35">
      <c r="A168" t="s">
        <v>12019</v>
      </c>
      <c r="B168" t="s">
        <v>12020</v>
      </c>
      <c r="D168" t="s">
        <v>10</v>
      </c>
      <c r="F168" t="b">
        <v>0</v>
      </c>
      <c r="G168" s="2">
        <v>46203</v>
      </c>
      <c r="K168" s="7" t="s">
        <v>12146</v>
      </c>
      <c r="L168" t="s">
        <v>8910</v>
      </c>
      <c r="M168" t="s">
        <v>10</v>
      </c>
      <c r="N168" t="s">
        <v>12146</v>
      </c>
      <c r="Q168" t="s">
        <v>8992</v>
      </c>
      <c r="R168" t="b">
        <v>1</v>
      </c>
      <c r="S168" s="2">
        <v>41827</v>
      </c>
      <c r="U168" s="2">
        <v>41639</v>
      </c>
    </row>
    <row r="169" spans="1:21" x14ac:dyDescent="0.35">
      <c r="A169" t="s">
        <v>12021</v>
      </c>
      <c r="B169" t="s">
        <v>12022</v>
      </c>
      <c r="D169" t="s">
        <v>10</v>
      </c>
      <c r="F169" t="b">
        <v>0</v>
      </c>
      <c r="G169" s="2">
        <v>46203</v>
      </c>
      <c r="K169" s="7" t="s">
        <v>12056</v>
      </c>
      <c r="L169" t="s">
        <v>8860</v>
      </c>
      <c r="M169" t="s">
        <v>10</v>
      </c>
      <c r="N169" t="s">
        <v>12056</v>
      </c>
      <c r="Q169" t="s">
        <v>8992</v>
      </c>
      <c r="R169" t="b">
        <v>1</v>
      </c>
      <c r="S169" s="2">
        <v>41827</v>
      </c>
      <c r="U169" s="2">
        <v>41639</v>
      </c>
    </row>
    <row r="170" spans="1:21" x14ac:dyDescent="0.35">
      <c r="A170" t="s">
        <v>12023</v>
      </c>
      <c r="B170" t="s">
        <v>8813</v>
      </c>
      <c r="D170" t="s">
        <v>10</v>
      </c>
      <c r="F170" t="b">
        <v>0</v>
      </c>
      <c r="G170" s="2">
        <v>41827</v>
      </c>
      <c r="K170" s="7" t="s">
        <v>12057</v>
      </c>
      <c r="L170" t="s">
        <v>8862</v>
      </c>
      <c r="M170" t="s">
        <v>10</v>
      </c>
      <c r="N170" t="s">
        <v>12057</v>
      </c>
      <c r="Q170" t="s">
        <v>8992</v>
      </c>
      <c r="R170" t="b">
        <v>1</v>
      </c>
      <c r="S170" s="2">
        <v>41827</v>
      </c>
      <c r="U170" s="2">
        <v>41639</v>
      </c>
    </row>
    <row r="171" spans="1:21" x14ac:dyDescent="0.35">
      <c r="A171" t="s">
        <v>12024</v>
      </c>
      <c r="B171" t="s">
        <v>12025</v>
      </c>
      <c r="D171" t="s">
        <v>10</v>
      </c>
      <c r="F171" t="b">
        <v>0</v>
      </c>
      <c r="G171" s="2">
        <v>46203</v>
      </c>
      <c r="K171" s="7" t="s">
        <v>12059</v>
      </c>
      <c r="L171" t="s">
        <v>8866</v>
      </c>
      <c r="M171" t="s">
        <v>10</v>
      </c>
      <c r="N171" t="s">
        <v>12059</v>
      </c>
      <c r="Q171" t="s">
        <v>8992</v>
      </c>
      <c r="R171" t="b">
        <v>1</v>
      </c>
      <c r="S171" s="2">
        <v>41827</v>
      </c>
      <c r="U171" s="2">
        <v>41639</v>
      </c>
    </row>
    <row r="172" spans="1:21" x14ac:dyDescent="0.35">
      <c r="A172" t="s">
        <v>12026</v>
      </c>
      <c r="B172" t="s">
        <v>12027</v>
      </c>
      <c r="D172" t="s">
        <v>10</v>
      </c>
      <c r="F172" t="b">
        <v>0</v>
      </c>
      <c r="G172" s="2">
        <v>46203</v>
      </c>
      <c r="K172" s="7" t="s">
        <v>12130</v>
      </c>
      <c r="L172" t="s">
        <v>8878</v>
      </c>
      <c r="M172" t="s">
        <v>10</v>
      </c>
      <c r="N172" t="s">
        <v>12130</v>
      </c>
      <c r="Q172" t="s">
        <v>8992</v>
      </c>
      <c r="R172" t="b">
        <v>1</v>
      </c>
      <c r="S172" s="2">
        <v>41827</v>
      </c>
      <c r="U172" s="2">
        <v>41639</v>
      </c>
    </row>
    <row r="173" spans="1:21" x14ac:dyDescent="0.35">
      <c r="A173" t="s">
        <v>12028</v>
      </c>
      <c r="B173" t="s">
        <v>12029</v>
      </c>
      <c r="D173" t="s">
        <v>10</v>
      </c>
      <c r="F173" t="b">
        <v>0</v>
      </c>
      <c r="G173" s="2">
        <v>46203</v>
      </c>
      <c r="K173" s="7" t="s">
        <v>11782</v>
      </c>
      <c r="L173" t="s">
        <v>8736</v>
      </c>
      <c r="M173" t="s">
        <v>10</v>
      </c>
      <c r="N173" t="s">
        <v>11782</v>
      </c>
      <c r="Q173" t="s">
        <v>8992</v>
      </c>
      <c r="R173" t="b">
        <v>1</v>
      </c>
      <c r="S173" s="2">
        <v>41827</v>
      </c>
      <c r="U173" s="2">
        <v>41639</v>
      </c>
    </row>
    <row r="174" spans="1:21" x14ac:dyDescent="0.35">
      <c r="A174" t="s">
        <v>12030</v>
      </c>
      <c r="B174" t="s">
        <v>12031</v>
      </c>
      <c r="D174" t="s">
        <v>10</v>
      </c>
      <c r="F174" t="b">
        <v>0</v>
      </c>
      <c r="G174" s="2">
        <v>46203</v>
      </c>
      <c r="K174" s="7" t="s">
        <v>11784</v>
      </c>
      <c r="L174" t="s">
        <v>8740</v>
      </c>
      <c r="M174" t="s">
        <v>10</v>
      </c>
      <c r="N174" t="s">
        <v>11784</v>
      </c>
      <c r="Q174" t="s">
        <v>8992</v>
      </c>
      <c r="R174" t="b">
        <v>1</v>
      </c>
      <c r="S174" s="2">
        <v>41827</v>
      </c>
      <c r="U174" s="2">
        <v>41639</v>
      </c>
    </row>
    <row r="175" spans="1:21" x14ac:dyDescent="0.35">
      <c r="A175" t="s">
        <v>12032</v>
      </c>
      <c r="B175" t="s">
        <v>8815</v>
      </c>
      <c r="D175" t="s">
        <v>10</v>
      </c>
      <c r="F175" t="b">
        <v>0</v>
      </c>
      <c r="G175" s="2">
        <v>41827</v>
      </c>
      <c r="K175" s="7" t="s">
        <v>11785</v>
      </c>
      <c r="L175" t="s">
        <v>8742</v>
      </c>
      <c r="M175" t="s">
        <v>10</v>
      </c>
      <c r="N175" t="s">
        <v>11785</v>
      </c>
      <c r="Q175" t="s">
        <v>8992</v>
      </c>
      <c r="R175" t="b">
        <v>1</v>
      </c>
      <c r="S175" s="2">
        <v>41827</v>
      </c>
      <c r="U175" s="2">
        <v>41639</v>
      </c>
    </row>
    <row r="176" spans="1:21" x14ac:dyDescent="0.35">
      <c r="A176" t="s">
        <v>12033</v>
      </c>
      <c r="B176" t="s">
        <v>8817</v>
      </c>
      <c r="D176" t="s">
        <v>10</v>
      </c>
      <c r="F176" t="b">
        <v>0</v>
      </c>
      <c r="G176" s="2">
        <v>41827</v>
      </c>
      <c r="K176" s="7" t="s">
        <v>11786</v>
      </c>
      <c r="L176" t="s">
        <v>8744</v>
      </c>
      <c r="M176" t="s">
        <v>10</v>
      </c>
      <c r="N176" t="s">
        <v>11786</v>
      </c>
      <c r="Q176" t="s">
        <v>8992</v>
      </c>
      <c r="R176" t="b">
        <v>1</v>
      </c>
      <c r="S176" s="2">
        <v>41827</v>
      </c>
      <c r="U176" s="2">
        <v>41639</v>
      </c>
    </row>
    <row r="177" spans="1:21" x14ac:dyDescent="0.35">
      <c r="A177" t="s">
        <v>12034</v>
      </c>
      <c r="B177" t="s">
        <v>8819</v>
      </c>
      <c r="D177" t="s">
        <v>10</v>
      </c>
      <c r="F177" t="b">
        <v>0</v>
      </c>
      <c r="G177" s="2">
        <v>41827</v>
      </c>
      <c r="K177" s="7" t="s">
        <v>12131</v>
      </c>
      <c r="L177" t="s">
        <v>8880</v>
      </c>
      <c r="M177" t="s">
        <v>10</v>
      </c>
      <c r="N177" t="s">
        <v>12131</v>
      </c>
      <c r="Q177" t="s">
        <v>8992</v>
      </c>
      <c r="R177" t="b">
        <v>1</v>
      </c>
      <c r="S177" s="2">
        <v>41827</v>
      </c>
      <c r="U177" s="2">
        <v>41639</v>
      </c>
    </row>
    <row r="178" spans="1:21" x14ac:dyDescent="0.35">
      <c r="A178" t="s">
        <v>12035</v>
      </c>
      <c r="B178" t="s">
        <v>8821</v>
      </c>
      <c r="D178" t="s">
        <v>10</v>
      </c>
      <c r="F178" t="b">
        <v>0</v>
      </c>
      <c r="G178" s="2">
        <v>41827</v>
      </c>
      <c r="I178" s="2">
        <v>41639</v>
      </c>
      <c r="K178" t="s">
        <v>12200</v>
      </c>
      <c r="M178" t="s">
        <v>10</v>
      </c>
      <c r="S178" s="2">
        <v>41827</v>
      </c>
      <c r="U178" s="2">
        <v>42566</v>
      </c>
    </row>
    <row r="179" spans="1:21" x14ac:dyDescent="0.35">
      <c r="A179" t="s">
        <v>12036</v>
      </c>
      <c r="B179" t="s">
        <v>8823</v>
      </c>
      <c r="D179" t="s">
        <v>10</v>
      </c>
      <c r="F179" t="b">
        <v>0</v>
      </c>
      <c r="G179" s="2">
        <v>41827</v>
      </c>
      <c r="I179" s="2">
        <v>41639</v>
      </c>
      <c r="K179" s="6" t="s">
        <v>9042</v>
      </c>
      <c r="L179" t="s">
        <v>1116</v>
      </c>
      <c r="M179" t="s">
        <v>10</v>
      </c>
      <c r="N179" t="s">
        <v>9042</v>
      </c>
      <c r="P179" t="s">
        <v>8991</v>
      </c>
      <c r="Q179" t="s">
        <v>42</v>
      </c>
      <c r="R179" t="b">
        <v>1</v>
      </c>
      <c r="S179" s="2">
        <v>41827</v>
      </c>
    </row>
    <row r="180" spans="1:21" x14ac:dyDescent="0.35">
      <c r="A180" t="s">
        <v>12037</v>
      </c>
      <c r="B180" t="s">
        <v>8825</v>
      </c>
      <c r="D180" t="s">
        <v>10</v>
      </c>
      <c r="F180" t="b">
        <v>0</v>
      </c>
      <c r="G180" s="2">
        <v>41827</v>
      </c>
      <c r="K180" s="7" t="s">
        <v>12163</v>
      </c>
      <c r="L180" t="s">
        <v>8943</v>
      </c>
      <c r="M180" t="s">
        <v>10</v>
      </c>
      <c r="N180" t="s">
        <v>12163</v>
      </c>
      <c r="Q180" t="s">
        <v>8992</v>
      </c>
      <c r="R180" t="b">
        <v>1</v>
      </c>
      <c r="S180" s="2">
        <v>41827</v>
      </c>
    </row>
    <row r="181" spans="1:21" x14ac:dyDescent="0.35">
      <c r="A181" t="s">
        <v>12038</v>
      </c>
      <c r="B181" t="s">
        <v>8827</v>
      </c>
      <c r="D181" t="s">
        <v>10</v>
      </c>
      <c r="F181" t="b">
        <v>0</v>
      </c>
      <c r="G181" s="2">
        <v>41827</v>
      </c>
      <c r="K181" s="7" t="s">
        <v>12141</v>
      </c>
      <c r="L181" t="s">
        <v>1192</v>
      </c>
      <c r="M181" t="s">
        <v>10</v>
      </c>
      <c r="N181" t="s">
        <v>12141</v>
      </c>
      <c r="P181" t="s">
        <v>8991</v>
      </c>
      <c r="Q181" t="s">
        <v>8992</v>
      </c>
      <c r="R181" t="b">
        <v>1</v>
      </c>
      <c r="S181" s="2">
        <v>41827</v>
      </c>
    </row>
    <row r="182" spans="1:21" x14ac:dyDescent="0.35">
      <c r="A182" t="s">
        <v>12039</v>
      </c>
      <c r="B182" t="s">
        <v>1165</v>
      </c>
      <c r="D182" t="s">
        <v>10</v>
      </c>
      <c r="F182" t="b">
        <v>0</v>
      </c>
      <c r="G182" s="2">
        <v>41827</v>
      </c>
      <c r="J182" s="5">
        <v>42277</v>
      </c>
      <c r="K182" s="8" t="s">
        <v>12126</v>
      </c>
      <c r="L182" t="s">
        <v>8870</v>
      </c>
      <c r="M182" t="s">
        <v>10</v>
      </c>
      <c r="N182" t="s">
        <v>12126</v>
      </c>
      <c r="P182" t="s">
        <v>8991</v>
      </c>
      <c r="Q182" t="s">
        <v>8992</v>
      </c>
      <c r="R182" t="b">
        <v>0</v>
      </c>
      <c r="S182" s="2">
        <v>41827</v>
      </c>
    </row>
    <row r="183" spans="1:21" x14ac:dyDescent="0.35">
      <c r="A183" t="s">
        <v>12040</v>
      </c>
      <c r="B183" t="s">
        <v>8830</v>
      </c>
      <c r="D183" t="s">
        <v>10</v>
      </c>
      <c r="F183" t="b">
        <v>0</v>
      </c>
      <c r="G183" s="2">
        <v>41827</v>
      </c>
      <c r="K183" s="9" t="s">
        <v>11793</v>
      </c>
      <c r="L183" t="s">
        <v>8758</v>
      </c>
      <c r="M183" t="s">
        <v>10</v>
      </c>
      <c r="N183" t="s">
        <v>11793</v>
      </c>
      <c r="Q183" t="s">
        <v>8992</v>
      </c>
      <c r="R183" t="b">
        <v>1</v>
      </c>
      <c r="S183" s="2">
        <v>41827</v>
      </c>
    </row>
    <row r="184" spans="1:21" x14ac:dyDescent="0.35">
      <c r="A184" t="s">
        <v>12041</v>
      </c>
      <c r="B184" t="s">
        <v>8832</v>
      </c>
      <c r="D184" t="s">
        <v>10</v>
      </c>
      <c r="F184" t="b">
        <v>0</v>
      </c>
      <c r="G184" s="2">
        <v>41827</v>
      </c>
      <c r="K184" s="9" t="s">
        <v>11789</v>
      </c>
      <c r="L184" t="s">
        <v>8750</v>
      </c>
      <c r="M184" t="s">
        <v>10</v>
      </c>
      <c r="N184" t="s">
        <v>11789</v>
      </c>
      <c r="Q184" t="s">
        <v>8992</v>
      </c>
      <c r="R184" t="b">
        <v>1</v>
      </c>
      <c r="S184" s="2">
        <v>41827</v>
      </c>
    </row>
    <row r="185" spans="1:21" x14ac:dyDescent="0.35">
      <c r="A185" t="s">
        <v>12042</v>
      </c>
      <c r="B185" t="s">
        <v>8834</v>
      </c>
      <c r="D185" t="s">
        <v>10</v>
      </c>
      <c r="F185" t="b">
        <v>0</v>
      </c>
      <c r="G185" s="2">
        <v>41827</v>
      </c>
      <c r="I185" s="2">
        <v>41639</v>
      </c>
      <c r="K185" s="9" t="s">
        <v>11787</v>
      </c>
      <c r="L185" t="s">
        <v>8746</v>
      </c>
      <c r="M185" t="s">
        <v>10</v>
      </c>
      <c r="N185" t="s">
        <v>11787</v>
      </c>
      <c r="Q185" t="s">
        <v>8992</v>
      </c>
      <c r="R185" t="b">
        <v>1</v>
      </c>
      <c r="S185" s="2">
        <v>41827</v>
      </c>
    </row>
    <row r="186" spans="1:21" x14ac:dyDescent="0.35">
      <c r="A186" t="s">
        <v>12043</v>
      </c>
      <c r="B186" t="s">
        <v>8836</v>
      </c>
      <c r="D186" t="s">
        <v>10</v>
      </c>
      <c r="F186" t="b">
        <v>0</v>
      </c>
      <c r="G186" s="2">
        <v>41827</v>
      </c>
      <c r="K186" s="9" t="s">
        <v>11792</v>
      </c>
      <c r="L186" t="s">
        <v>8756</v>
      </c>
      <c r="M186" t="s">
        <v>10</v>
      </c>
      <c r="N186" t="s">
        <v>11792</v>
      </c>
      <c r="Q186" t="s">
        <v>8992</v>
      </c>
      <c r="R186" t="b">
        <v>1</v>
      </c>
      <c r="S186" s="2">
        <v>41827</v>
      </c>
    </row>
    <row r="187" spans="1:21" x14ac:dyDescent="0.35">
      <c r="A187" t="s">
        <v>12044</v>
      </c>
      <c r="B187" t="s">
        <v>8838</v>
      </c>
      <c r="D187" t="s">
        <v>10</v>
      </c>
      <c r="F187" t="b">
        <v>0</v>
      </c>
      <c r="G187" s="2">
        <v>41827</v>
      </c>
      <c r="K187" s="9" t="s">
        <v>11788</v>
      </c>
      <c r="L187" t="s">
        <v>8748</v>
      </c>
      <c r="M187" t="s">
        <v>10</v>
      </c>
      <c r="N187" t="s">
        <v>11788</v>
      </c>
      <c r="Q187" t="s">
        <v>8992</v>
      </c>
      <c r="R187" t="b">
        <v>1</v>
      </c>
      <c r="S187" s="2">
        <v>41827</v>
      </c>
    </row>
    <row r="188" spans="1:21" x14ac:dyDescent="0.35">
      <c r="A188" t="s">
        <v>12045</v>
      </c>
      <c r="B188" t="s">
        <v>8840</v>
      </c>
      <c r="D188" t="s">
        <v>10</v>
      </c>
      <c r="F188" t="b">
        <v>0</v>
      </c>
      <c r="G188" s="2">
        <v>41827</v>
      </c>
      <c r="K188" s="9" t="s">
        <v>11790</v>
      </c>
      <c r="L188" t="s">
        <v>8752</v>
      </c>
      <c r="M188" t="s">
        <v>10</v>
      </c>
      <c r="N188" t="s">
        <v>11790</v>
      </c>
      <c r="Q188" t="s">
        <v>8992</v>
      </c>
      <c r="R188" t="b">
        <v>1</v>
      </c>
      <c r="S188" s="2">
        <v>41827</v>
      </c>
    </row>
    <row r="189" spans="1:21" x14ac:dyDescent="0.35">
      <c r="A189" t="s">
        <v>12046</v>
      </c>
      <c r="B189" t="s">
        <v>8842</v>
      </c>
      <c r="D189" t="s">
        <v>10</v>
      </c>
      <c r="F189" t="b">
        <v>0</v>
      </c>
      <c r="G189" s="2">
        <v>41827</v>
      </c>
      <c r="K189" s="8" t="s">
        <v>11779</v>
      </c>
      <c r="L189" t="s">
        <v>8730</v>
      </c>
      <c r="M189" t="s">
        <v>10</v>
      </c>
      <c r="N189" t="s">
        <v>11779</v>
      </c>
      <c r="P189" t="s">
        <v>8991</v>
      </c>
      <c r="Q189" t="s">
        <v>8992</v>
      </c>
      <c r="R189" t="b">
        <v>0</v>
      </c>
      <c r="S189" s="2">
        <v>41827</v>
      </c>
    </row>
    <row r="190" spans="1:21" x14ac:dyDescent="0.35">
      <c r="A190" t="s">
        <v>12047</v>
      </c>
      <c r="B190" t="s">
        <v>1150</v>
      </c>
      <c r="D190" t="s">
        <v>10</v>
      </c>
      <c r="F190" t="b">
        <v>0</v>
      </c>
      <c r="G190" s="2">
        <v>41827</v>
      </c>
      <c r="I190" s="2">
        <v>41639</v>
      </c>
      <c r="K190" s="9" t="s">
        <v>11778</v>
      </c>
      <c r="L190" t="s">
        <v>8728</v>
      </c>
      <c r="M190" t="s">
        <v>10</v>
      </c>
      <c r="N190" t="s">
        <v>11778</v>
      </c>
      <c r="Q190" t="s">
        <v>8992</v>
      </c>
      <c r="R190" t="b">
        <v>1</v>
      </c>
      <c r="S190" s="2">
        <v>41827</v>
      </c>
    </row>
    <row r="191" spans="1:21" x14ac:dyDescent="0.35">
      <c r="A191" t="s">
        <v>12048</v>
      </c>
      <c r="B191" t="s">
        <v>8845</v>
      </c>
      <c r="D191" t="s">
        <v>10</v>
      </c>
      <c r="F191" t="b">
        <v>0</v>
      </c>
      <c r="G191" s="2">
        <v>41827</v>
      </c>
      <c r="K191" s="9" t="s">
        <v>11775</v>
      </c>
      <c r="L191" t="s">
        <v>8722</v>
      </c>
      <c r="M191" t="s">
        <v>10</v>
      </c>
      <c r="N191" t="s">
        <v>11775</v>
      </c>
      <c r="Q191" t="s">
        <v>8992</v>
      </c>
      <c r="R191" t="b">
        <v>1</v>
      </c>
      <c r="S191" s="2">
        <v>41827</v>
      </c>
    </row>
    <row r="192" spans="1:21" x14ac:dyDescent="0.35">
      <c r="A192" t="s">
        <v>12049</v>
      </c>
      <c r="B192" t="s">
        <v>8847</v>
      </c>
      <c r="D192" t="s">
        <v>10</v>
      </c>
      <c r="F192" t="b">
        <v>0</v>
      </c>
      <c r="G192" s="2">
        <v>41827</v>
      </c>
      <c r="K192" s="9" t="s">
        <v>11773</v>
      </c>
      <c r="L192" t="s">
        <v>8718</v>
      </c>
      <c r="M192" t="s">
        <v>10</v>
      </c>
      <c r="N192" t="s">
        <v>11773</v>
      </c>
      <c r="Q192" t="s">
        <v>8992</v>
      </c>
      <c r="R192" t="b">
        <v>1</v>
      </c>
      <c r="S192" s="2">
        <v>41827</v>
      </c>
    </row>
    <row r="193" spans="1:19" x14ac:dyDescent="0.35">
      <c r="A193" t="s">
        <v>12050</v>
      </c>
      <c r="B193" t="s">
        <v>8849</v>
      </c>
      <c r="D193" t="s">
        <v>10</v>
      </c>
      <c r="F193" t="b">
        <v>0</v>
      </c>
      <c r="G193" s="2">
        <v>41827</v>
      </c>
      <c r="K193" s="9" t="s">
        <v>11777</v>
      </c>
      <c r="L193" t="s">
        <v>8726</v>
      </c>
      <c r="M193" t="s">
        <v>10</v>
      </c>
      <c r="N193" t="s">
        <v>11777</v>
      </c>
      <c r="Q193" t="s">
        <v>8992</v>
      </c>
      <c r="R193" t="b">
        <v>1</v>
      </c>
      <c r="S193" s="2">
        <v>41827</v>
      </c>
    </row>
    <row r="194" spans="1:19" x14ac:dyDescent="0.35">
      <c r="A194" t="s">
        <v>12051</v>
      </c>
      <c r="B194" t="s">
        <v>8851</v>
      </c>
      <c r="D194" t="s">
        <v>10</v>
      </c>
      <c r="F194" t="b">
        <v>0</v>
      </c>
      <c r="G194" s="2">
        <v>41827</v>
      </c>
      <c r="K194" s="9" t="s">
        <v>11774</v>
      </c>
      <c r="L194" t="s">
        <v>8720</v>
      </c>
      <c r="M194" t="s">
        <v>10</v>
      </c>
      <c r="N194" t="s">
        <v>11774</v>
      </c>
      <c r="Q194" t="s">
        <v>8992</v>
      </c>
      <c r="R194" t="b">
        <v>1</v>
      </c>
      <c r="S194" s="2">
        <v>41827</v>
      </c>
    </row>
    <row r="195" spans="1:19" x14ac:dyDescent="0.35">
      <c r="A195" t="s">
        <v>12052</v>
      </c>
      <c r="B195" t="s">
        <v>8853</v>
      </c>
      <c r="D195" t="s">
        <v>10</v>
      </c>
      <c r="F195" t="b">
        <v>0</v>
      </c>
      <c r="G195" s="2">
        <v>41827</v>
      </c>
      <c r="I195" s="2">
        <v>41639</v>
      </c>
      <c r="K195" s="9" t="s">
        <v>11776</v>
      </c>
      <c r="L195" t="s">
        <v>8724</v>
      </c>
      <c r="M195" t="s">
        <v>10</v>
      </c>
      <c r="N195" t="s">
        <v>11776</v>
      </c>
      <c r="Q195" t="s">
        <v>8992</v>
      </c>
      <c r="R195" t="b">
        <v>1</v>
      </c>
      <c r="S195" s="2">
        <v>41827</v>
      </c>
    </row>
    <row r="196" spans="1:19" x14ac:dyDescent="0.35">
      <c r="A196" t="s">
        <v>12053</v>
      </c>
      <c r="B196" t="s">
        <v>8855</v>
      </c>
      <c r="D196" t="s">
        <v>10</v>
      </c>
      <c r="F196" t="b">
        <v>0</v>
      </c>
      <c r="G196" s="2">
        <v>41827</v>
      </c>
      <c r="K196" s="8" t="s">
        <v>12179</v>
      </c>
      <c r="L196" t="s">
        <v>8974</v>
      </c>
      <c r="M196" t="s">
        <v>10</v>
      </c>
      <c r="N196" t="s">
        <v>12179</v>
      </c>
      <c r="P196" t="s">
        <v>8991</v>
      </c>
      <c r="Q196" t="s">
        <v>8992</v>
      </c>
      <c r="R196" t="b">
        <v>0</v>
      </c>
      <c r="S196" s="2">
        <v>41827</v>
      </c>
    </row>
    <row r="197" spans="1:19" x14ac:dyDescent="0.35">
      <c r="A197" t="s">
        <v>12054</v>
      </c>
      <c r="B197" t="s">
        <v>8857</v>
      </c>
      <c r="D197" t="s">
        <v>10</v>
      </c>
      <c r="F197" t="b">
        <v>0</v>
      </c>
      <c r="G197" s="2">
        <v>41827</v>
      </c>
      <c r="K197" s="9" t="s">
        <v>12185</v>
      </c>
      <c r="L197" t="s">
        <v>8986</v>
      </c>
      <c r="M197" t="s">
        <v>10</v>
      </c>
      <c r="N197" t="s">
        <v>12185</v>
      </c>
      <c r="Q197" t="s">
        <v>8992</v>
      </c>
      <c r="R197" t="b">
        <v>1</v>
      </c>
      <c r="S197" s="2">
        <v>41827</v>
      </c>
    </row>
    <row r="198" spans="1:19" x14ac:dyDescent="0.35">
      <c r="A198" t="s">
        <v>12055</v>
      </c>
      <c r="B198" t="s">
        <v>1168</v>
      </c>
      <c r="D198" t="s">
        <v>10</v>
      </c>
      <c r="F198" t="b">
        <v>0</v>
      </c>
      <c r="G198" s="2">
        <v>41827</v>
      </c>
      <c r="J198" s="5">
        <v>42277</v>
      </c>
      <c r="K198" s="9" t="s">
        <v>12182</v>
      </c>
      <c r="L198" t="s">
        <v>8980</v>
      </c>
      <c r="M198" t="s">
        <v>10</v>
      </c>
      <c r="N198" t="s">
        <v>12182</v>
      </c>
      <c r="Q198" t="s">
        <v>8992</v>
      </c>
      <c r="R198" t="b">
        <v>1</v>
      </c>
      <c r="S198" s="2">
        <v>41827</v>
      </c>
    </row>
    <row r="199" spans="1:19" x14ac:dyDescent="0.35">
      <c r="A199" t="s">
        <v>12056</v>
      </c>
      <c r="B199" t="s">
        <v>8860</v>
      </c>
      <c r="D199" t="s">
        <v>10</v>
      </c>
      <c r="F199" t="b">
        <v>0</v>
      </c>
      <c r="G199" s="2">
        <v>41827</v>
      </c>
      <c r="I199" s="2">
        <v>41639</v>
      </c>
      <c r="K199" s="9" t="s">
        <v>12180</v>
      </c>
      <c r="L199" t="s">
        <v>8976</v>
      </c>
      <c r="M199" t="s">
        <v>10</v>
      </c>
      <c r="N199" t="s">
        <v>12180</v>
      </c>
      <c r="Q199" t="s">
        <v>8992</v>
      </c>
      <c r="R199" t="b">
        <v>1</v>
      </c>
      <c r="S199" s="2">
        <v>41827</v>
      </c>
    </row>
    <row r="200" spans="1:19" x14ac:dyDescent="0.35">
      <c r="A200" t="s">
        <v>12057</v>
      </c>
      <c r="B200" t="s">
        <v>8862</v>
      </c>
      <c r="D200" t="s">
        <v>10</v>
      </c>
      <c r="F200" t="b">
        <v>0</v>
      </c>
      <c r="G200" s="2">
        <v>41827</v>
      </c>
      <c r="I200" s="2">
        <v>41639</v>
      </c>
      <c r="K200" s="9" t="s">
        <v>12184</v>
      </c>
      <c r="L200" t="s">
        <v>8984</v>
      </c>
      <c r="M200" t="s">
        <v>10</v>
      </c>
      <c r="N200" t="s">
        <v>12184</v>
      </c>
      <c r="Q200" t="s">
        <v>8992</v>
      </c>
      <c r="R200" t="b">
        <v>1</v>
      </c>
      <c r="S200" s="2">
        <v>41827</v>
      </c>
    </row>
    <row r="201" spans="1:19" x14ac:dyDescent="0.35">
      <c r="A201" t="s">
        <v>12058</v>
      </c>
      <c r="B201" t="s">
        <v>8864</v>
      </c>
      <c r="D201" t="s">
        <v>10</v>
      </c>
      <c r="F201" t="b">
        <v>0</v>
      </c>
      <c r="G201" s="2">
        <v>41827</v>
      </c>
      <c r="I201" s="2">
        <v>41639</v>
      </c>
      <c r="K201" s="9" t="s">
        <v>12181</v>
      </c>
      <c r="L201" t="s">
        <v>8978</v>
      </c>
      <c r="M201" t="s">
        <v>10</v>
      </c>
      <c r="N201" t="s">
        <v>12181</v>
      </c>
      <c r="Q201" t="s">
        <v>8992</v>
      </c>
      <c r="R201" t="b">
        <v>1</v>
      </c>
      <c r="S201" s="2">
        <v>41827</v>
      </c>
    </row>
    <row r="202" spans="1:19" x14ac:dyDescent="0.35">
      <c r="A202" t="s">
        <v>12059</v>
      </c>
      <c r="B202" t="s">
        <v>8866</v>
      </c>
      <c r="D202" t="s">
        <v>10</v>
      </c>
      <c r="F202" t="b">
        <v>0</v>
      </c>
      <c r="G202" s="2">
        <v>41827</v>
      </c>
      <c r="I202" s="2">
        <v>41639</v>
      </c>
      <c r="K202" s="9" t="s">
        <v>12183</v>
      </c>
      <c r="L202" t="s">
        <v>8982</v>
      </c>
      <c r="M202" t="s">
        <v>10</v>
      </c>
      <c r="N202" t="s">
        <v>12183</v>
      </c>
      <c r="Q202" t="s">
        <v>8992</v>
      </c>
      <c r="R202" t="b">
        <v>1</v>
      </c>
      <c r="S202" s="2">
        <v>41827</v>
      </c>
    </row>
    <row r="203" spans="1:19" x14ac:dyDescent="0.35">
      <c r="A203" t="s">
        <v>12060</v>
      </c>
      <c r="B203" t="s">
        <v>9373</v>
      </c>
      <c r="D203" t="s">
        <v>10</v>
      </c>
      <c r="F203" t="b">
        <v>0</v>
      </c>
      <c r="G203" s="2">
        <v>43405</v>
      </c>
      <c r="K203" s="8" t="s">
        <v>12175</v>
      </c>
      <c r="L203" t="s">
        <v>8966</v>
      </c>
      <c r="M203" t="s">
        <v>10</v>
      </c>
      <c r="N203" t="s">
        <v>12175</v>
      </c>
      <c r="P203" t="s">
        <v>8991</v>
      </c>
      <c r="Q203" t="s">
        <v>8992</v>
      </c>
      <c r="R203" t="b">
        <v>0</v>
      </c>
      <c r="S203" s="2">
        <v>41827</v>
      </c>
    </row>
    <row r="204" spans="1:19" x14ac:dyDescent="0.35">
      <c r="A204" t="s">
        <v>12061</v>
      </c>
      <c r="B204" t="s">
        <v>9375</v>
      </c>
      <c r="D204" t="s">
        <v>10</v>
      </c>
      <c r="F204" t="b">
        <v>0</v>
      </c>
      <c r="G204" s="2">
        <v>43405</v>
      </c>
      <c r="K204" s="9" t="s">
        <v>12172</v>
      </c>
      <c r="L204" t="s">
        <v>8960</v>
      </c>
      <c r="M204" t="s">
        <v>10</v>
      </c>
      <c r="N204" t="s">
        <v>12172</v>
      </c>
      <c r="Q204" t="s">
        <v>8992</v>
      </c>
      <c r="R204" t="b">
        <v>1</v>
      </c>
      <c r="S204" s="2">
        <v>41827</v>
      </c>
    </row>
    <row r="205" spans="1:19" x14ac:dyDescent="0.35">
      <c r="A205" t="s">
        <v>12062</v>
      </c>
      <c r="B205" t="s">
        <v>9377</v>
      </c>
      <c r="D205" t="s">
        <v>10</v>
      </c>
      <c r="F205" t="b">
        <v>0</v>
      </c>
      <c r="G205" s="2">
        <v>43405</v>
      </c>
      <c r="K205" s="9" t="s">
        <v>12169</v>
      </c>
      <c r="L205" t="s">
        <v>8955</v>
      </c>
      <c r="M205" t="s">
        <v>10</v>
      </c>
      <c r="N205" t="s">
        <v>12169</v>
      </c>
      <c r="Q205" t="s">
        <v>8992</v>
      </c>
      <c r="R205" t="b">
        <v>1</v>
      </c>
      <c r="S205" s="2">
        <v>41827</v>
      </c>
    </row>
    <row r="206" spans="1:19" x14ac:dyDescent="0.35">
      <c r="A206" t="s">
        <v>12063</v>
      </c>
      <c r="B206" t="s">
        <v>9379</v>
      </c>
      <c r="D206" t="s">
        <v>10</v>
      </c>
      <c r="F206" t="b">
        <v>0</v>
      </c>
      <c r="G206" s="2">
        <v>43405</v>
      </c>
      <c r="K206" s="9" t="s">
        <v>12167</v>
      </c>
      <c r="L206" t="s">
        <v>8951</v>
      </c>
      <c r="M206" t="s">
        <v>10</v>
      </c>
      <c r="N206" t="s">
        <v>12167</v>
      </c>
      <c r="Q206" t="s">
        <v>8992</v>
      </c>
      <c r="R206" t="b">
        <v>1</v>
      </c>
      <c r="S206" s="2">
        <v>41827</v>
      </c>
    </row>
    <row r="207" spans="1:19" x14ac:dyDescent="0.35">
      <c r="A207" t="s">
        <v>12064</v>
      </c>
      <c r="B207" t="s">
        <v>9381</v>
      </c>
      <c r="D207" t="s">
        <v>10</v>
      </c>
      <c r="F207" t="b">
        <v>0</v>
      </c>
      <c r="G207" s="2">
        <v>43405</v>
      </c>
      <c r="K207" s="9" t="s">
        <v>12171</v>
      </c>
      <c r="L207" t="s">
        <v>1220</v>
      </c>
      <c r="M207" t="s">
        <v>10</v>
      </c>
      <c r="N207" t="s">
        <v>12171</v>
      </c>
      <c r="Q207" t="s">
        <v>8992</v>
      </c>
      <c r="R207" t="b">
        <v>1</v>
      </c>
      <c r="S207" s="2">
        <v>41827</v>
      </c>
    </row>
    <row r="208" spans="1:19" x14ac:dyDescent="0.35">
      <c r="A208" t="s">
        <v>12065</v>
      </c>
      <c r="B208" t="s">
        <v>9383</v>
      </c>
      <c r="D208" t="s">
        <v>10</v>
      </c>
      <c r="F208" t="b">
        <v>0</v>
      </c>
      <c r="G208" s="2">
        <v>43405</v>
      </c>
      <c r="K208" s="9" t="s">
        <v>12168</v>
      </c>
      <c r="L208" t="s">
        <v>8953</v>
      </c>
      <c r="M208" t="s">
        <v>10</v>
      </c>
      <c r="N208" t="s">
        <v>12168</v>
      </c>
      <c r="Q208" t="s">
        <v>8992</v>
      </c>
      <c r="R208" t="b">
        <v>1</v>
      </c>
      <c r="S208" s="2">
        <v>41827</v>
      </c>
    </row>
    <row r="209" spans="1:22" x14ac:dyDescent="0.35">
      <c r="A209" t="s">
        <v>12066</v>
      </c>
      <c r="B209" t="s">
        <v>9385</v>
      </c>
      <c r="D209" t="s">
        <v>10</v>
      </c>
      <c r="F209" t="b">
        <v>0</v>
      </c>
      <c r="G209" s="2">
        <v>43405</v>
      </c>
      <c r="K209" s="9" t="s">
        <v>12170</v>
      </c>
      <c r="L209" t="s">
        <v>8957</v>
      </c>
      <c r="M209" t="s">
        <v>10</v>
      </c>
      <c r="N209" t="s">
        <v>12170</v>
      </c>
      <c r="Q209" t="s">
        <v>8992</v>
      </c>
      <c r="R209" t="b">
        <v>1</v>
      </c>
      <c r="S209" s="2">
        <v>41827</v>
      </c>
    </row>
    <row r="210" spans="1:22" x14ac:dyDescent="0.35">
      <c r="A210" t="s">
        <v>12067</v>
      </c>
      <c r="B210" t="s">
        <v>9387</v>
      </c>
      <c r="D210" t="s">
        <v>10</v>
      </c>
      <c r="F210" t="b">
        <v>0</v>
      </c>
      <c r="G210" s="2">
        <v>43405</v>
      </c>
      <c r="K210" s="8" t="s">
        <v>12053</v>
      </c>
      <c r="L210" t="s">
        <v>8855</v>
      </c>
      <c r="M210" t="s">
        <v>10</v>
      </c>
      <c r="N210" t="s">
        <v>12053</v>
      </c>
      <c r="P210" t="s">
        <v>8991</v>
      </c>
      <c r="Q210" t="s">
        <v>8992</v>
      </c>
      <c r="R210" t="b">
        <v>0</v>
      </c>
      <c r="S210" s="2">
        <v>41827</v>
      </c>
    </row>
    <row r="211" spans="1:22" x14ac:dyDescent="0.35">
      <c r="A211" t="s">
        <v>12068</v>
      </c>
      <c r="B211" t="s">
        <v>9389</v>
      </c>
      <c r="D211" t="s">
        <v>10</v>
      </c>
      <c r="F211" t="b">
        <v>0</v>
      </c>
      <c r="G211" s="2">
        <v>43405</v>
      </c>
      <c r="K211" s="9" t="s">
        <v>12049</v>
      </c>
      <c r="L211" t="s">
        <v>8847</v>
      </c>
      <c r="M211" t="s">
        <v>10</v>
      </c>
      <c r="N211" t="s">
        <v>12049</v>
      </c>
      <c r="Q211" t="s">
        <v>8992</v>
      </c>
      <c r="R211" t="b">
        <v>1</v>
      </c>
      <c r="S211" s="2">
        <v>41827</v>
      </c>
    </row>
    <row r="212" spans="1:22" x14ac:dyDescent="0.35">
      <c r="A212" t="s">
        <v>1050</v>
      </c>
      <c r="B212" t="s">
        <v>9391</v>
      </c>
      <c r="D212" t="s">
        <v>10</v>
      </c>
      <c r="F212" t="b">
        <v>0</v>
      </c>
      <c r="G212" s="2">
        <v>43405</v>
      </c>
      <c r="K212" s="9" t="s">
        <v>12045</v>
      </c>
      <c r="L212" t="s">
        <v>8840</v>
      </c>
      <c r="M212" t="s">
        <v>10</v>
      </c>
      <c r="N212" t="s">
        <v>12045</v>
      </c>
      <c r="Q212" t="s">
        <v>8992</v>
      </c>
      <c r="R212" t="b">
        <v>1</v>
      </c>
      <c r="S212" s="2">
        <v>41827</v>
      </c>
    </row>
    <row r="213" spans="1:22" x14ac:dyDescent="0.35">
      <c r="A213" t="s">
        <v>12069</v>
      </c>
      <c r="B213" t="s">
        <v>12070</v>
      </c>
      <c r="D213" t="s">
        <v>10</v>
      </c>
      <c r="F213" t="b">
        <v>0</v>
      </c>
      <c r="G213" s="2">
        <v>43405</v>
      </c>
      <c r="K213" s="9" t="s">
        <v>12043</v>
      </c>
      <c r="L213" t="s">
        <v>8836</v>
      </c>
      <c r="M213" t="s">
        <v>10</v>
      </c>
      <c r="N213" t="s">
        <v>12043</v>
      </c>
      <c r="Q213" t="s">
        <v>8992</v>
      </c>
      <c r="R213" t="b">
        <v>1</v>
      </c>
      <c r="S213" s="2">
        <v>41827</v>
      </c>
    </row>
    <row r="214" spans="1:22" x14ac:dyDescent="0.35">
      <c r="A214" t="s">
        <v>1053</v>
      </c>
      <c r="B214" t="s">
        <v>12071</v>
      </c>
      <c r="D214" t="s">
        <v>10</v>
      </c>
      <c r="F214" t="b">
        <v>0</v>
      </c>
      <c r="G214" s="2">
        <v>43405</v>
      </c>
      <c r="K214" s="9" t="s">
        <v>12048</v>
      </c>
      <c r="L214" t="s">
        <v>8845</v>
      </c>
      <c r="M214" t="s">
        <v>10</v>
      </c>
      <c r="N214" t="s">
        <v>12048</v>
      </c>
      <c r="Q214" t="s">
        <v>8992</v>
      </c>
      <c r="R214" t="b">
        <v>1</v>
      </c>
      <c r="S214" s="2">
        <v>41827</v>
      </c>
    </row>
    <row r="215" spans="1:22" x14ac:dyDescent="0.35">
      <c r="A215" t="s">
        <v>12072</v>
      </c>
      <c r="B215" t="s">
        <v>12073</v>
      </c>
      <c r="D215" t="s">
        <v>10</v>
      </c>
      <c r="F215" t="b">
        <v>0</v>
      </c>
      <c r="G215" s="2">
        <v>43405</v>
      </c>
      <c r="K215" s="9" t="s">
        <v>12044</v>
      </c>
      <c r="L215" t="s">
        <v>8838</v>
      </c>
      <c r="M215" t="s">
        <v>10</v>
      </c>
      <c r="N215" t="s">
        <v>12044</v>
      </c>
      <c r="Q215" t="s">
        <v>8992</v>
      </c>
      <c r="R215" t="b">
        <v>1</v>
      </c>
      <c r="S215" s="2">
        <v>41827</v>
      </c>
    </row>
    <row r="216" spans="1:22" x14ac:dyDescent="0.35">
      <c r="A216" t="s">
        <v>1056</v>
      </c>
      <c r="B216" t="s">
        <v>12074</v>
      </c>
      <c r="D216" t="s">
        <v>10</v>
      </c>
      <c r="F216" t="b">
        <v>0</v>
      </c>
      <c r="G216" s="2">
        <v>43405</v>
      </c>
      <c r="K216" s="9" t="s">
        <v>12046</v>
      </c>
      <c r="L216" t="s">
        <v>8842</v>
      </c>
      <c r="M216" t="s">
        <v>10</v>
      </c>
      <c r="N216" t="s">
        <v>12046</v>
      </c>
      <c r="Q216" t="s">
        <v>8992</v>
      </c>
      <c r="R216" t="b">
        <v>1</v>
      </c>
      <c r="S216" s="2">
        <v>41827</v>
      </c>
    </row>
    <row r="217" spans="1:22" x14ac:dyDescent="0.35">
      <c r="A217" t="s">
        <v>12075</v>
      </c>
      <c r="B217" t="s">
        <v>12076</v>
      </c>
      <c r="D217" t="s">
        <v>10</v>
      </c>
      <c r="F217" t="b">
        <v>0</v>
      </c>
      <c r="G217" s="2">
        <v>43405</v>
      </c>
      <c r="K217" t="s">
        <v>12201</v>
      </c>
      <c r="M217" t="s">
        <v>10</v>
      </c>
      <c r="S217" s="2">
        <v>41827</v>
      </c>
      <c r="U217" s="2">
        <v>42566</v>
      </c>
    </row>
    <row r="218" spans="1:22" x14ac:dyDescent="0.35">
      <c r="A218" t="s">
        <v>1059</v>
      </c>
      <c r="B218" t="s">
        <v>12077</v>
      </c>
      <c r="D218" t="s">
        <v>10</v>
      </c>
      <c r="F218" t="b">
        <v>0</v>
      </c>
      <c r="G218" s="2">
        <v>43405</v>
      </c>
      <c r="K218" s="6" t="s">
        <v>9042</v>
      </c>
      <c r="L218" t="s">
        <v>1116</v>
      </c>
      <c r="M218" t="s">
        <v>10</v>
      </c>
      <c r="N218" t="s">
        <v>9042</v>
      </c>
      <c r="P218" t="s">
        <v>8991</v>
      </c>
      <c r="Q218" t="s">
        <v>42</v>
      </c>
      <c r="R218" t="b">
        <v>1</v>
      </c>
      <c r="S218" s="2">
        <v>41827</v>
      </c>
    </row>
    <row r="219" spans="1:22" x14ac:dyDescent="0.35">
      <c r="A219" t="s">
        <v>12078</v>
      </c>
      <c r="B219" t="s">
        <v>12079</v>
      </c>
      <c r="D219" t="s">
        <v>10</v>
      </c>
      <c r="F219" t="b">
        <v>0</v>
      </c>
      <c r="G219" s="2">
        <v>43405</v>
      </c>
      <c r="K219" s="7" t="s">
        <v>11767</v>
      </c>
      <c r="L219" t="s">
        <v>8706</v>
      </c>
      <c r="M219" t="s">
        <v>10</v>
      </c>
      <c r="N219" t="s">
        <v>11767</v>
      </c>
      <c r="Q219" t="s">
        <v>8992</v>
      </c>
      <c r="R219" t="b">
        <v>1</v>
      </c>
      <c r="S219" s="2">
        <v>41827</v>
      </c>
    </row>
    <row r="220" spans="1:22" x14ac:dyDescent="0.35">
      <c r="A220" t="s">
        <v>12080</v>
      </c>
      <c r="B220" t="s">
        <v>12081</v>
      </c>
      <c r="D220" t="s">
        <v>10</v>
      </c>
      <c r="F220" t="b">
        <v>0</v>
      </c>
      <c r="G220" s="2">
        <v>43405</v>
      </c>
      <c r="K220" s="7" t="s">
        <v>11770</v>
      </c>
      <c r="L220" t="s">
        <v>8712</v>
      </c>
      <c r="M220" t="s">
        <v>10</v>
      </c>
      <c r="N220" t="s">
        <v>11770</v>
      </c>
      <c r="Q220" t="s">
        <v>8992</v>
      </c>
      <c r="R220" t="b">
        <v>1</v>
      </c>
      <c r="S220" s="2">
        <v>41827</v>
      </c>
    </row>
    <row r="221" spans="1:22" x14ac:dyDescent="0.35">
      <c r="A221" t="s">
        <v>12082</v>
      </c>
      <c r="B221" t="s">
        <v>12083</v>
      </c>
      <c r="D221" t="s">
        <v>10</v>
      </c>
      <c r="F221" t="b">
        <v>0</v>
      </c>
      <c r="G221" s="2">
        <v>43405</v>
      </c>
      <c r="K221" s="7" t="s">
        <v>11771</v>
      </c>
      <c r="L221" t="s">
        <v>8714</v>
      </c>
      <c r="M221" t="s">
        <v>10</v>
      </c>
      <c r="N221" t="s">
        <v>11771</v>
      </c>
      <c r="Q221" t="s">
        <v>8992</v>
      </c>
      <c r="R221" t="b">
        <v>1</v>
      </c>
      <c r="S221" s="2">
        <v>41827</v>
      </c>
    </row>
    <row r="222" spans="1:22" x14ac:dyDescent="0.35">
      <c r="A222" t="s">
        <v>12084</v>
      </c>
      <c r="B222" t="s">
        <v>12085</v>
      </c>
      <c r="D222" t="s">
        <v>10</v>
      </c>
      <c r="F222" t="b">
        <v>0</v>
      </c>
      <c r="G222" s="2">
        <v>43405</v>
      </c>
      <c r="K222" s="7" t="s">
        <v>11772</v>
      </c>
      <c r="L222" t="s">
        <v>8716</v>
      </c>
      <c r="M222" t="s">
        <v>10</v>
      </c>
      <c r="N222" t="s">
        <v>11772</v>
      </c>
      <c r="Q222" t="s">
        <v>8992</v>
      </c>
      <c r="R222" t="b">
        <v>1</v>
      </c>
      <c r="S222" s="2">
        <v>41827</v>
      </c>
    </row>
    <row r="223" spans="1:22" x14ac:dyDescent="0.35">
      <c r="A223" t="s">
        <v>12086</v>
      </c>
      <c r="B223" t="s">
        <v>12087</v>
      </c>
      <c r="D223" t="s">
        <v>10</v>
      </c>
      <c r="F223" t="b">
        <v>0</v>
      </c>
      <c r="G223" s="2">
        <v>43405</v>
      </c>
      <c r="K223" s="7" t="s">
        <v>12178</v>
      </c>
      <c r="L223" t="s">
        <v>8972</v>
      </c>
      <c r="M223" t="s">
        <v>10</v>
      </c>
      <c r="N223" t="s">
        <v>12178</v>
      </c>
      <c r="Q223" t="s">
        <v>8992</v>
      </c>
      <c r="R223" t="b">
        <v>1</v>
      </c>
      <c r="S223" s="2">
        <v>41827</v>
      </c>
    </row>
    <row r="224" spans="1:22" x14ac:dyDescent="0.35">
      <c r="A224" t="s">
        <v>12088</v>
      </c>
      <c r="B224" t="s">
        <v>12089</v>
      </c>
      <c r="D224" t="s">
        <v>10</v>
      </c>
      <c r="F224" t="b">
        <v>0</v>
      </c>
      <c r="G224" s="2">
        <v>43405</v>
      </c>
      <c r="K224" t="s">
        <v>12202</v>
      </c>
      <c r="M224" t="s">
        <v>10</v>
      </c>
      <c r="S224" s="2">
        <v>41827</v>
      </c>
      <c r="V224" s="2">
        <v>44027</v>
      </c>
    </row>
    <row r="225" spans="1:21" x14ac:dyDescent="0.35">
      <c r="A225" t="s">
        <v>12090</v>
      </c>
      <c r="B225" t="s">
        <v>12091</v>
      </c>
      <c r="D225" t="s">
        <v>10</v>
      </c>
      <c r="F225" t="b">
        <v>0</v>
      </c>
      <c r="G225" s="2">
        <v>43405</v>
      </c>
      <c r="K225" s="6" t="s">
        <v>9042</v>
      </c>
      <c r="L225" t="s">
        <v>1116</v>
      </c>
      <c r="M225" t="s">
        <v>10</v>
      </c>
      <c r="N225" t="s">
        <v>9042</v>
      </c>
      <c r="P225" t="s">
        <v>8991</v>
      </c>
      <c r="Q225" t="s">
        <v>42</v>
      </c>
      <c r="R225" t="b">
        <v>1</v>
      </c>
      <c r="S225" s="2">
        <v>41827</v>
      </c>
    </row>
    <row r="226" spans="1:21" x14ac:dyDescent="0.35">
      <c r="A226" t="s">
        <v>12092</v>
      </c>
      <c r="B226" t="s">
        <v>12093</v>
      </c>
      <c r="D226" t="s">
        <v>10</v>
      </c>
      <c r="F226" t="b">
        <v>0</v>
      </c>
      <c r="G226" s="2">
        <v>43405</v>
      </c>
      <c r="K226" s="7" t="s">
        <v>11761</v>
      </c>
      <c r="L226" t="s">
        <v>8694</v>
      </c>
      <c r="M226" t="s">
        <v>10</v>
      </c>
      <c r="N226" t="s">
        <v>12203</v>
      </c>
      <c r="Q226" t="s">
        <v>8992</v>
      </c>
      <c r="R226" t="b">
        <v>1</v>
      </c>
      <c r="S226" s="2">
        <v>41827</v>
      </c>
    </row>
    <row r="227" spans="1:21" x14ac:dyDescent="0.35">
      <c r="A227" t="s">
        <v>12094</v>
      </c>
      <c r="B227" t="s">
        <v>12095</v>
      </c>
      <c r="D227" t="s">
        <v>10</v>
      </c>
      <c r="F227" t="b">
        <v>0</v>
      </c>
      <c r="G227" s="2">
        <v>43405</v>
      </c>
      <c r="K227" s="7" t="s">
        <v>11762</v>
      </c>
      <c r="L227" t="s">
        <v>8696</v>
      </c>
      <c r="M227" t="s">
        <v>10</v>
      </c>
      <c r="N227" t="s">
        <v>12204</v>
      </c>
      <c r="Q227" t="s">
        <v>8992</v>
      </c>
      <c r="R227" t="b">
        <v>1</v>
      </c>
      <c r="S227" s="2">
        <v>41827</v>
      </c>
    </row>
    <row r="228" spans="1:21" x14ac:dyDescent="0.35">
      <c r="A228" t="s">
        <v>12096</v>
      </c>
      <c r="B228" t="s">
        <v>12097</v>
      </c>
      <c r="D228" t="s">
        <v>10</v>
      </c>
      <c r="F228" t="b">
        <v>0</v>
      </c>
      <c r="G228" s="2">
        <v>43405</v>
      </c>
      <c r="K228" s="7" t="s">
        <v>11795</v>
      </c>
      <c r="L228" t="s">
        <v>8762</v>
      </c>
      <c r="M228" t="s">
        <v>10</v>
      </c>
      <c r="N228" t="s">
        <v>12205</v>
      </c>
      <c r="Q228" t="s">
        <v>8992</v>
      </c>
      <c r="R228" t="b">
        <v>1</v>
      </c>
      <c r="S228" s="2">
        <v>41827</v>
      </c>
    </row>
    <row r="229" spans="1:21" x14ac:dyDescent="0.35">
      <c r="A229" t="s">
        <v>12098</v>
      </c>
      <c r="B229" t="s">
        <v>12099</v>
      </c>
      <c r="D229" t="s">
        <v>10</v>
      </c>
      <c r="F229" t="b">
        <v>0</v>
      </c>
      <c r="G229" s="2">
        <v>43405</v>
      </c>
      <c r="K229" t="s">
        <v>12206</v>
      </c>
      <c r="M229" t="s">
        <v>10</v>
      </c>
      <c r="S229" s="2">
        <v>41827</v>
      </c>
      <c r="U229" s="2">
        <v>42566</v>
      </c>
    </row>
    <row r="230" spans="1:21" x14ac:dyDescent="0.35">
      <c r="A230" t="s">
        <v>12100</v>
      </c>
      <c r="B230" t="s">
        <v>12101</v>
      </c>
      <c r="D230" t="s">
        <v>10</v>
      </c>
      <c r="F230" t="b">
        <v>0</v>
      </c>
      <c r="G230" s="2">
        <v>43405</v>
      </c>
      <c r="K230" s="6" t="s">
        <v>9042</v>
      </c>
      <c r="L230" t="s">
        <v>1116</v>
      </c>
      <c r="M230" t="s">
        <v>10</v>
      </c>
      <c r="N230" t="s">
        <v>9042</v>
      </c>
      <c r="P230" t="s">
        <v>8991</v>
      </c>
      <c r="Q230" t="s">
        <v>42</v>
      </c>
      <c r="R230" t="b">
        <v>1</v>
      </c>
      <c r="S230" s="2">
        <v>41827</v>
      </c>
    </row>
    <row r="231" spans="1:21" x14ac:dyDescent="0.35">
      <c r="A231" t="s">
        <v>12102</v>
      </c>
      <c r="B231" t="s">
        <v>12103</v>
      </c>
      <c r="D231" t="s">
        <v>10</v>
      </c>
      <c r="F231" t="b">
        <v>0</v>
      </c>
      <c r="G231" s="2">
        <v>43405</v>
      </c>
      <c r="K231" s="7" t="s">
        <v>12162</v>
      </c>
      <c r="L231" t="s">
        <v>8941</v>
      </c>
      <c r="M231" t="s">
        <v>10</v>
      </c>
      <c r="N231" t="s">
        <v>12162</v>
      </c>
      <c r="Q231" t="s">
        <v>8992</v>
      </c>
      <c r="R231" t="b">
        <v>1</v>
      </c>
      <c r="S231" s="2">
        <v>41827</v>
      </c>
      <c r="U231" s="2">
        <v>41639</v>
      </c>
    </row>
    <row r="232" spans="1:21" x14ac:dyDescent="0.35">
      <c r="A232" t="s">
        <v>12104</v>
      </c>
      <c r="B232" t="s">
        <v>12105</v>
      </c>
      <c r="D232" t="s">
        <v>10</v>
      </c>
      <c r="F232" t="b">
        <v>0</v>
      </c>
      <c r="G232" s="2">
        <v>43405</v>
      </c>
      <c r="K232" s="7" t="s">
        <v>12051</v>
      </c>
      <c r="L232" t="s">
        <v>8851</v>
      </c>
      <c r="M232" t="s">
        <v>10</v>
      </c>
      <c r="N232" t="s">
        <v>12051</v>
      </c>
      <c r="Q232" t="s">
        <v>8992</v>
      </c>
      <c r="R232" t="b">
        <v>1</v>
      </c>
      <c r="S232" s="2">
        <v>41827</v>
      </c>
    </row>
    <row r="233" spans="1:21" x14ac:dyDescent="0.35">
      <c r="A233" t="s">
        <v>12106</v>
      </c>
      <c r="B233" t="s">
        <v>12107</v>
      </c>
      <c r="D233" t="s">
        <v>10</v>
      </c>
      <c r="F233" t="b">
        <v>0</v>
      </c>
      <c r="G233" s="2">
        <v>43405</v>
      </c>
      <c r="K233" s="7" t="s">
        <v>12138</v>
      </c>
      <c r="L233" t="s">
        <v>1186</v>
      </c>
      <c r="M233" t="s">
        <v>10</v>
      </c>
      <c r="N233" t="s">
        <v>12138</v>
      </c>
      <c r="Q233" t="s">
        <v>8992</v>
      </c>
      <c r="R233" t="b">
        <v>1</v>
      </c>
      <c r="S233" s="2">
        <v>41827</v>
      </c>
      <c r="U233" s="2">
        <v>41639</v>
      </c>
    </row>
    <row r="234" spans="1:21" x14ac:dyDescent="0.35">
      <c r="A234" t="s">
        <v>12108</v>
      </c>
      <c r="B234" t="s">
        <v>12109</v>
      </c>
      <c r="D234" t="s">
        <v>10</v>
      </c>
      <c r="F234" t="b">
        <v>0</v>
      </c>
      <c r="G234" s="2">
        <v>43405</v>
      </c>
      <c r="K234" s="7" t="s">
        <v>12053</v>
      </c>
      <c r="L234" t="s">
        <v>8855</v>
      </c>
      <c r="M234" t="s">
        <v>10</v>
      </c>
      <c r="N234" t="s">
        <v>12053</v>
      </c>
      <c r="Q234" t="s">
        <v>8992</v>
      </c>
      <c r="R234" t="b">
        <v>1</v>
      </c>
      <c r="S234" s="2">
        <v>41827</v>
      </c>
    </row>
    <row r="235" spans="1:21" x14ac:dyDescent="0.35">
      <c r="A235" t="s">
        <v>12110</v>
      </c>
      <c r="B235" t="s">
        <v>12111</v>
      </c>
      <c r="D235" t="s">
        <v>10</v>
      </c>
      <c r="F235" t="b">
        <v>0</v>
      </c>
      <c r="G235" s="2">
        <v>43405</v>
      </c>
      <c r="K235" t="s">
        <v>12207</v>
      </c>
      <c r="M235" t="s">
        <v>10</v>
      </c>
      <c r="S235" s="2">
        <v>41827</v>
      </c>
      <c r="U235" s="2">
        <v>42566</v>
      </c>
    </row>
    <row r="236" spans="1:21" x14ac:dyDescent="0.35">
      <c r="A236" t="s">
        <v>12112</v>
      </c>
      <c r="B236" t="s">
        <v>12113</v>
      </c>
      <c r="D236" t="s">
        <v>10</v>
      </c>
      <c r="F236" t="b">
        <v>0</v>
      </c>
      <c r="G236" s="2">
        <v>43405</v>
      </c>
      <c r="K236" s="6" t="s">
        <v>9042</v>
      </c>
      <c r="L236" t="s">
        <v>1116</v>
      </c>
      <c r="M236" t="s">
        <v>10</v>
      </c>
      <c r="N236" t="s">
        <v>9042</v>
      </c>
      <c r="Q236" t="s">
        <v>42</v>
      </c>
      <c r="R236" t="b">
        <v>1</v>
      </c>
      <c r="S236" s="2">
        <v>41827</v>
      </c>
    </row>
    <row r="237" spans="1:21" x14ac:dyDescent="0.35">
      <c r="A237" t="s">
        <v>12114</v>
      </c>
      <c r="B237" t="s">
        <v>12115</v>
      </c>
      <c r="D237" t="s">
        <v>10</v>
      </c>
      <c r="F237" t="b">
        <v>0</v>
      </c>
      <c r="G237" s="2">
        <v>43405</v>
      </c>
      <c r="K237" s="7" t="s">
        <v>11877</v>
      </c>
      <c r="L237" t="s">
        <v>1139</v>
      </c>
      <c r="M237" t="s">
        <v>10</v>
      </c>
      <c r="N237" t="s">
        <v>11877</v>
      </c>
      <c r="Q237" t="s">
        <v>42</v>
      </c>
      <c r="R237" t="b">
        <v>1</v>
      </c>
      <c r="S237" s="2">
        <v>41827</v>
      </c>
    </row>
    <row r="238" spans="1:21" x14ac:dyDescent="0.35">
      <c r="A238" t="s">
        <v>12116</v>
      </c>
      <c r="B238" t="s">
        <v>12117</v>
      </c>
      <c r="D238" t="s">
        <v>10</v>
      </c>
      <c r="F238" t="b">
        <v>0</v>
      </c>
      <c r="G238" s="2">
        <v>43405</v>
      </c>
      <c r="K238" s="7" t="s">
        <v>11960</v>
      </c>
      <c r="L238" t="s">
        <v>8808</v>
      </c>
      <c r="M238" t="s">
        <v>10</v>
      </c>
      <c r="N238" t="s">
        <v>11960</v>
      </c>
      <c r="Q238" t="s">
        <v>42</v>
      </c>
      <c r="R238" t="b">
        <v>1</v>
      </c>
      <c r="S238" s="2">
        <v>41827</v>
      </c>
    </row>
    <row r="239" spans="1:21" x14ac:dyDescent="0.35">
      <c r="A239" t="s">
        <v>12118</v>
      </c>
      <c r="B239" t="s">
        <v>12119</v>
      </c>
      <c r="D239" t="s">
        <v>10</v>
      </c>
      <c r="F239" t="b">
        <v>0</v>
      </c>
      <c r="G239" s="2">
        <v>43405</v>
      </c>
      <c r="K239" s="7" t="s">
        <v>11835</v>
      </c>
      <c r="L239" t="s">
        <v>8795</v>
      </c>
      <c r="M239" t="s">
        <v>10</v>
      </c>
      <c r="N239" t="s">
        <v>11835</v>
      </c>
      <c r="Q239" t="s">
        <v>42</v>
      </c>
      <c r="R239" t="b">
        <v>1</v>
      </c>
      <c r="S239" s="2">
        <v>41827</v>
      </c>
    </row>
    <row r="240" spans="1:21" x14ac:dyDescent="0.35">
      <c r="A240" t="s">
        <v>12120</v>
      </c>
      <c r="B240" t="s">
        <v>12121</v>
      </c>
      <c r="D240" t="s">
        <v>10</v>
      </c>
      <c r="F240" t="b">
        <v>0</v>
      </c>
      <c r="G240" s="2">
        <v>43405</v>
      </c>
      <c r="K240" s="7" t="s">
        <v>12164</v>
      </c>
      <c r="L240" t="s">
        <v>8945</v>
      </c>
      <c r="M240" t="s">
        <v>10</v>
      </c>
      <c r="N240" t="s">
        <v>12164</v>
      </c>
      <c r="Q240" t="s">
        <v>42</v>
      </c>
      <c r="R240" t="b">
        <v>1</v>
      </c>
      <c r="S240" s="2">
        <v>41827</v>
      </c>
    </row>
    <row r="241" spans="1:22" x14ac:dyDescent="0.35">
      <c r="A241" t="s">
        <v>12122</v>
      </c>
      <c r="B241" t="s">
        <v>12123</v>
      </c>
      <c r="D241" t="s">
        <v>10</v>
      </c>
      <c r="F241" t="b">
        <v>0</v>
      </c>
      <c r="G241" s="2">
        <v>43405</v>
      </c>
      <c r="K241" s="7" t="s">
        <v>12144</v>
      </c>
      <c r="L241" t="s">
        <v>8906</v>
      </c>
      <c r="M241" t="s">
        <v>10</v>
      </c>
      <c r="N241" t="s">
        <v>12144</v>
      </c>
      <c r="Q241" t="s">
        <v>42</v>
      </c>
      <c r="R241" t="b">
        <v>1</v>
      </c>
      <c r="S241" s="2">
        <v>41827</v>
      </c>
    </row>
    <row r="242" spans="1:22" x14ac:dyDescent="0.35">
      <c r="A242" t="s">
        <v>12124</v>
      </c>
      <c r="B242" t="s">
        <v>8868</v>
      </c>
      <c r="D242" t="s">
        <v>10</v>
      </c>
      <c r="F242" t="b">
        <v>0</v>
      </c>
      <c r="G242" s="2">
        <v>41827</v>
      </c>
      <c r="K242" s="7" t="s">
        <v>11919</v>
      </c>
      <c r="L242" t="s">
        <v>8804</v>
      </c>
      <c r="M242" t="s">
        <v>10</v>
      </c>
      <c r="N242" t="s">
        <v>11919</v>
      </c>
      <c r="Q242" t="s">
        <v>42</v>
      </c>
      <c r="R242" t="b">
        <v>1</v>
      </c>
      <c r="S242" s="2">
        <v>41827</v>
      </c>
    </row>
    <row r="243" spans="1:22" x14ac:dyDescent="0.35">
      <c r="A243" t="s">
        <v>12125</v>
      </c>
      <c r="B243" t="s">
        <v>9394</v>
      </c>
      <c r="D243" t="s">
        <v>10</v>
      </c>
      <c r="F243" t="b">
        <v>0</v>
      </c>
      <c r="G243" s="2">
        <v>41827</v>
      </c>
      <c r="K243" s="7" t="s">
        <v>11814</v>
      </c>
      <c r="L243" t="s">
        <v>1217</v>
      </c>
      <c r="M243" t="s">
        <v>10</v>
      </c>
      <c r="N243" t="s">
        <v>11814</v>
      </c>
      <c r="Q243" t="s">
        <v>42</v>
      </c>
      <c r="R243" t="b">
        <v>1</v>
      </c>
      <c r="S243" s="2">
        <v>41827</v>
      </c>
    </row>
    <row r="244" spans="1:22" x14ac:dyDescent="0.35">
      <c r="A244" t="s">
        <v>12126</v>
      </c>
      <c r="B244" t="s">
        <v>8870</v>
      </c>
      <c r="D244" t="s">
        <v>10</v>
      </c>
      <c r="F244" t="b">
        <v>0</v>
      </c>
      <c r="G244" s="2">
        <v>41827</v>
      </c>
      <c r="K244" s="7" t="s">
        <v>11897</v>
      </c>
      <c r="L244" t="s">
        <v>8800</v>
      </c>
      <c r="M244" t="s">
        <v>10</v>
      </c>
      <c r="N244" t="s">
        <v>11897</v>
      </c>
      <c r="Q244" t="s">
        <v>42</v>
      </c>
      <c r="R244" t="b">
        <v>1</v>
      </c>
      <c r="S244" s="2">
        <v>41827</v>
      </c>
    </row>
    <row r="245" spans="1:22" x14ac:dyDescent="0.35">
      <c r="A245" t="s">
        <v>12127</v>
      </c>
      <c r="B245" t="s">
        <v>8872</v>
      </c>
      <c r="D245" t="s">
        <v>10</v>
      </c>
      <c r="F245" t="b">
        <v>0</v>
      </c>
      <c r="G245" s="2">
        <v>41827</v>
      </c>
      <c r="K245" s="7" t="s">
        <v>11939</v>
      </c>
      <c r="L245" t="s">
        <v>8806</v>
      </c>
      <c r="M245" t="s">
        <v>10</v>
      </c>
      <c r="N245" t="s">
        <v>11939</v>
      </c>
      <c r="Q245" t="s">
        <v>42</v>
      </c>
      <c r="R245" t="b">
        <v>1</v>
      </c>
      <c r="S245" s="2">
        <v>41827</v>
      </c>
    </row>
    <row r="246" spans="1:22" x14ac:dyDescent="0.35">
      <c r="A246" t="s">
        <v>12128</v>
      </c>
      <c r="B246" t="s">
        <v>8874</v>
      </c>
      <c r="D246" t="s">
        <v>10</v>
      </c>
      <c r="F246" t="b">
        <v>0</v>
      </c>
      <c r="G246" s="2">
        <v>41827</v>
      </c>
      <c r="K246" s="7" t="s">
        <v>12129</v>
      </c>
      <c r="L246" t="s">
        <v>8876</v>
      </c>
      <c r="M246" t="s">
        <v>10</v>
      </c>
      <c r="N246" t="s">
        <v>12129</v>
      </c>
      <c r="Q246" t="s">
        <v>42</v>
      </c>
      <c r="R246" t="b">
        <v>1</v>
      </c>
      <c r="S246" s="2">
        <v>41827</v>
      </c>
    </row>
    <row r="247" spans="1:22" x14ac:dyDescent="0.35">
      <c r="A247" t="s">
        <v>12129</v>
      </c>
      <c r="B247" t="s">
        <v>8876</v>
      </c>
      <c r="D247" t="s">
        <v>10</v>
      </c>
      <c r="F247" t="b">
        <v>0</v>
      </c>
      <c r="G247" s="2">
        <v>41827</v>
      </c>
      <c r="K247" s="7" t="s">
        <v>12037</v>
      </c>
      <c r="L247" t="s">
        <v>8825</v>
      </c>
      <c r="M247" t="s">
        <v>10</v>
      </c>
      <c r="N247" t="s">
        <v>12037</v>
      </c>
      <c r="Q247" t="s">
        <v>42</v>
      </c>
      <c r="R247" t="b">
        <v>1</v>
      </c>
      <c r="S247" s="2">
        <v>41827</v>
      </c>
    </row>
    <row r="248" spans="1:22" x14ac:dyDescent="0.35">
      <c r="A248" t="s">
        <v>12130</v>
      </c>
      <c r="B248" t="s">
        <v>8878</v>
      </c>
      <c r="D248" t="s">
        <v>10</v>
      </c>
      <c r="F248" t="b">
        <v>0</v>
      </c>
      <c r="G248" s="2">
        <v>41827</v>
      </c>
      <c r="I248" s="2">
        <v>41639</v>
      </c>
      <c r="K248" s="7" t="s">
        <v>12040</v>
      </c>
      <c r="L248" t="s">
        <v>8830</v>
      </c>
      <c r="M248" t="s">
        <v>10</v>
      </c>
      <c r="N248" t="s">
        <v>12040</v>
      </c>
      <c r="Q248" t="s">
        <v>42</v>
      </c>
      <c r="R248" t="b">
        <v>1</v>
      </c>
      <c r="S248" s="2">
        <v>41827</v>
      </c>
    </row>
    <row r="249" spans="1:22" x14ac:dyDescent="0.35">
      <c r="A249" t="s">
        <v>12131</v>
      </c>
      <c r="B249" t="s">
        <v>8880</v>
      </c>
      <c r="D249" t="s">
        <v>10</v>
      </c>
      <c r="F249" t="b">
        <v>0</v>
      </c>
      <c r="G249" s="2">
        <v>41827</v>
      </c>
      <c r="I249" s="2">
        <v>41639</v>
      </c>
      <c r="K249" s="7" t="s">
        <v>12055</v>
      </c>
      <c r="L249" t="s">
        <v>1168</v>
      </c>
      <c r="M249" t="s">
        <v>10</v>
      </c>
      <c r="N249" t="s">
        <v>12055</v>
      </c>
      <c r="Q249" t="s">
        <v>42</v>
      </c>
      <c r="R249" t="b">
        <v>1</v>
      </c>
      <c r="S249" s="2">
        <v>41827</v>
      </c>
      <c r="V249" s="2">
        <v>42277</v>
      </c>
    </row>
    <row r="250" spans="1:22" x14ac:dyDescent="0.35">
      <c r="A250" t="s">
        <v>12132</v>
      </c>
      <c r="B250" t="s">
        <v>8882</v>
      </c>
      <c r="D250" t="s">
        <v>10</v>
      </c>
      <c r="F250" t="b">
        <v>0</v>
      </c>
      <c r="G250" s="2">
        <v>41827</v>
      </c>
      <c r="K250" s="7" t="s">
        <v>12155</v>
      </c>
      <c r="L250" t="s">
        <v>8928</v>
      </c>
      <c r="M250" t="s">
        <v>10</v>
      </c>
      <c r="N250" t="s">
        <v>12155</v>
      </c>
      <c r="Q250" t="s">
        <v>42</v>
      </c>
      <c r="R250" t="b">
        <v>1</v>
      </c>
      <c r="S250" s="2">
        <v>41827</v>
      </c>
    </row>
    <row r="251" spans="1:22" x14ac:dyDescent="0.35">
      <c r="A251" t="s">
        <v>12133</v>
      </c>
      <c r="B251" t="s">
        <v>8884</v>
      </c>
      <c r="D251" t="s">
        <v>10</v>
      </c>
      <c r="F251" t="b">
        <v>0</v>
      </c>
      <c r="G251" s="2">
        <v>41827</v>
      </c>
      <c r="I251" s="2">
        <v>41639</v>
      </c>
      <c r="K251" s="7" t="s">
        <v>12124</v>
      </c>
      <c r="L251" t="s">
        <v>8868</v>
      </c>
      <c r="M251" t="s">
        <v>10</v>
      </c>
      <c r="N251" t="s">
        <v>12124</v>
      </c>
      <c r="Q251" t="s">
        <v>42</v>
      </c>
      <c r="R251" t="b">
        <v>1</v>
      </c>
      <c r="S251" s="2">
        <v>41827</v>
      </c>
    </row>
    <row r="252" spans="1:22" x14ac:dyDescent="0.35">
      <c r="A252" t="s">
        <v>12134</v>
      </c>
      <c r="B252" t="s">
        <v>8886</v>
      </c>
      <c r="D252" t="s">
        <v>10</v>
      </c>
      <c r="F252" t="b">
        <v>0</v>
      </c>
      <c r="G252" s="2">
        <v>41827</v>
      </c>
      <c r="K252" s="7" t="s">
        <v>12178</v>
      </c>
      <c r="L252" t="s">
        <v>8972</v>
      </c>
      <c r="M252" t="s">
        <v>10</v>
      </c>
      <c r="N252" t="s">
        <v>12178</v>
      </c>
      <c r="Q252" t="s">
        <v>42</v>
      </c>
      <c r="R252" t="b">
        <v>1</v>
      </c>
      <c r="S252" s="2">
        <v>41827</v>
      </c>
    </row>
    <row r="253" spans="1:22" x14ac:dyDescent="0.35">
      <c r="A253" t="s">
        <v>12135</v>
      </c>
      <c r="B253" t="s">
        <v>8888</v>
      </c>
      <c r="D253" t="s">
        <v>10</v>
      </c>
      <c r="F253" t="b">
        <v>0</v>
      </c>
      <c r="G253" s="2">
        <v>43405</v>
      </c>
      <c r="K253" t="s">
        <v>12208</v>
      </c>
      <c r="M253" t="s">
        <v>10</v>
      </c>
      <c r="S253" s="2">
        <v>42277</v>
      </c>
    </row>
    <row r="254" spans="1:22" x14ac:dyDescent="0.35">
      <c r="A254" t="s">
        <v>12136</v>
      </c>
      <c r="B254" t="s">
        <v>9700</v>
      </c>
      <c r="D254" t="s">
        <v>10</v>
      </c>
      <c r="F254" t="b">
        <v>0</v>
      </c>
      <c r="G254" s="2">
        <v>43405</v>
      </c>
      <c r="K254" s="6" t="s">
        <v>11842</v>
      </c>
      <c r="L254" t="s">
        <v>11843</v>
      </c>
      <c r="M254" t="s">
        <v>10</v>
      </c>
      <c r="N254" t="s">
        <v>11842</v>
      </c>
      <c r="Q254" t="s">
        <v>42</v>
      </c>
      <c r="R254" t="b">
        <v>1</v>
      </c>
      <c r="S254" s="2">
        <v>42277</v>
      </c>
    </row>
    <row r="255" spans="1:22" x14ac:dyDescent="0.35">
      <c r="A255" t="s">
        <v>12137</v>
      </c>
      <c r="B255" t="s">
        <v>8894</v>
      </c>
      <c r="D255" t="s">
        <v>10</v>
      </c>
      <c r="F255" t="b">
        <v>0</v>
      </c>
      <c r="G255" s="2">
        <v>41827</v>
      </c>
      <c r="I255" s="2">
        <v>42277</v>
      </c>
      <c r="K255" s="7" t="s">
        <v>12039</v>
      </c>
      <c r="L255" t="s">
        <v>1165</v>
      </c>
      <c r="M255" t="s">
        <v>10</v>
      </c>
      <c r="N255" t="s">
        <v>12039</v>
      </c>
      <c r="Q255" t="s">
        <v>42</v>
      </c>
      <c r="R255" t="b">
        <v>1</v>
      </c>
      <c r="S255" s="2">
        <v>42277</v>
      </c>
    </row>
    <row r="256" spans="1:22" x14ac:dyDescent="0.35">
      <c r="A256" t="s">
        <v>12138</v>
      </c>
      <c r="B256" t="s">
        <v>1186</v>
      </c>
      <c r="D256" t="s">
        <v>10</v>
      </c>
      <c r="F256" t="b">
        <v>0</v>
      </c>
      <c r="G256" s="2">
        <v>41827</v>
      </c>
      <c r="I256" s="2">
        <v>41639</v>
      </c>
      <c r="K256" s="7" t="s">
        <v>11840</v>
      </c>
      <c r="L256" t="s">
        <v>11841</v>
      </c>
      <c r="M256" t="s">
        <v>10</v>
      </c>
      <c r="N256" t="s">
        <v>11840</v>
      </c>
      <c r="Q256" t="s">
        <v>42</v>
      </c>
      <c r="R256" t="b">
        <v>1</v>
      </c>
      <c r="S256" s="2">
        <v>42277</v>
      </c>
    </row>
    <row r="257" spans="1:22" x14ac:dyDescent="0.35">
      <c r="A257" t="s">
        <v>12139</v>
      </c>
      <c r="B257" t="s">
        <v>8897</v>
      </c>
      <c r="D257" t="s">
        <v>10</v>
      </c>
      <c r="F257" t="b">
        <v>0</v>
      </c>
      <c r="G257" s="2">
        <v>41827</v>
      </c>
      <c r="K257" t="s">
        <v>12209</v>
      </c>
      <c r="M257" t="s">
        <v>10</v>
      </c>
      <c r="S257" s="2">
        <v>42277</v>
      </c>
      <c r="U257" s="2">
        <v>42566</v>
      </c>
      <c r="V257" s="2">
        <v>44027</v>
      </c>
    </row>
    <row r="258" spans="1:22" x14ac:dyDescent="0.35">
      <c r="A258" t="s">
        <v>12140</v>
      </c>
      <c r="B258" t="s">
        <v>8899</v>
      </c>
      <c r="D258" t="s">
        <v>10</v>
      </c>
      <c r="F258" t="b">
        <v>0</v>
      </c>
      <c r="G258" s="2">
        <v>41827</v>
      </c>
      <c r="K258" s="6" t="s">
        <v>11877</v>
      </c>
      <c r="L258" t="s">
        <v>1139</v>
      </c>
      <c r="M258" t="s">
        <v>10</v>
      </c>
      <c r="N258" t="s">
        <v>12210</v>
      </c>
      <c r="Q258" t="s">
        <v>42</v>
      </c>
      <c r="R258" t="b">
        <v>1</v>
      </c>
      <c r="S258" s="2">
        <v>42277</v>
      </c>
    </row>
    <row r="259" spans="1:22" x14ac:dyDescent="0.35">
      <c r="A259" t="s">
        <v>12141</v>
      </c>
      <c r="B259" t="s">
        <v>1192</v>
      </c>
      <c r="D259" t="s">
        <v>10</v>
      </c>
      <c r="F259" t="b">
        <v>0</v>
      </c>
      <c r="G259" s="2">
        <v>41827</v>
      </c>
      <c r="K259" s="6" t="s">
        <v>11960</v>
      </c>
      <c r="L259" t="s">
        <v>8808</v>
      </c>
      <c r="M259" t="s">
        <v>10</v>
      </c>
      <c r="N259" t="s">
        <v>12211</v>
      </c>
      <c r="Q259" t="s">
        <v>42</v>
      </c>
      <c r="R259" t="b">
        <v>1</v>
      </c>
      <c r="S259" s="2">
        <v>42277</v>
      </c>
    </row>
    <row r="260" spans="1:22" x14ac:dyDescent="0.35">
      <c r="A260" t="s">
        <v>12142</v>
      </c>
      <c r="B260" t="s">
        <v>8902</v>
      </c>
      <c r="D260" t="s">
        <v>10</v>
      </c>
      <c r="F260" t="b">
        <v>0</v>
      </c>
      <c r="G260" s="2">
        <v>41827</v>
      </c>
      <c r="K260" s="6" t="s">
        <v>12164</v>
      </c>
      <c r="L260" t="s">
        <v>8945</v>
      </c>
      <c r="M260" t="s">
        <v>10</v>
      </c>
      <c r="N260" t="s">
        <v>12212</v>
      </c>
      <c r="Q260" t="s">
        <v>42</v>
      </c>
      <c r="R260" t="b">
        <v>1</v>
      </c>
      <c r="S260" s="2">
        <v>42277</v>
      </c>
    </row>
    <row r="261" spans="1:22" x14ac:dyDescent="0.35">
      <c r="A261" t="s">
        <v>12143</v>
      </c>
      <c r="B261" t="s">
        <v>8904</v>
      </c>
      <c r="D261" t="s">
        <v>10</v>
      </c>
      <c r="F261" t="b">
        <v>0</v>
      </c>
      <c r="G261" s="2">
        <v>41827</v>
      </c>
      <c r="K261" s="6" t="s">
        <v>12144</v>
      </c>
      <c r="L261" t="s">
        <v>8906</v>
      </c>
      <c r="M261" t="s">
        <v>10</v>
      </c>
      <c r="N261" t="s">
        <v>12213</v>
      </c>
      <c r="Q261" t="s">
        <v>42</v>
      </c>
      <c r="R261" t="b">
        <v>1</v>
      </c>
      <c r="S261" s="2">
        <v>42277</v>
      </c>
    </row>
    <row r="262" spans="1:22" x14ac:dyDescent="0.35">
      <c r="A262" t="s">
        <v>12144</v>
      </c>
      <c r="B262" t="s">
        <v>8906</v>
      </c>
      <c r="D262" t="s">
        <v>10</v>
      </c>
      <c r="F262" t="b">
        <v>0</v>
      </c>
      <c r="G262" s="2">
        <v>41827</v>
      </c>
      <c r="K262" s="6" t="s">
        <v>11919</v>
      </c>
      <c r="L262" t="s">
        <v>8804</v>
      </c>
      <c r="M262" t="s">
        <v>10</v>
      </c>
      <c r="N262" t="s">
        <v>12214</v>
      </c>
      <c r="Q262" t="s">
        <v>42</v>
      </c>
      <c r="R262" t="b">
        <v>1</v>
      </c>
      <c r="S262" s="2">
        <v>42277</v>
      </c>
    </row>
    <row r="263" spans="1:22" x14ac:dyDescent="0.35">
      <c r="A263" t="s">
        <v>12145</v>
      </c>
      <c r="B263" t="s">
        <v>8908</v>
      </c>
      <c r="D263" t="s">
        <v>10</v>
      </c>
      <c r="F263" t="b">
        <v>0</v>
      </c>
      <c r="G263" s="2">
        <v>41827</v>
      </c>
      <c r="K263" s="6" t="s">
        <v>11814</v>
      </c>
      <c r="L263" t="s">
        <v>1217</v>
      </c>
      <c r="M263" t="s">
        <v>10</v>
      </c>
      <c r="N263" t="s">
        <v>12215</v>
      </c>
      <c r="Q263" t="s">
        <v>42</v>
      </c>
      <c r="R263" t="b">
        <v>1</v>
      </c>
      <c r="S263" s="2">
        <v>42277</v>
      </c>
    </row>
    <row r="264" spans="1:22" x14ac:dyDescent="0.35">
      <c r="A264" t="s">
        <v>12146</v>
      </c>
      <c r="B264" t="s">
        <v>8910</v>
      </c>
      <c r="D264" t="s">
        <v>10</v>
      </c>
      <c r="F264" t="b">
        <v>0</v>
      </c>
      <c r="G264" s="2">
        <v>41827</v>
      </c>
      <c r="I264" s="2">
        <v>41639</v>
      </c>
      <c r="K264" s="6" t="s">
        <v>11897</v>
      </c>
      <c r="L264" t="s">
        <v>8800</v>
      </c>
      <c r="M264" t="s">
        <v>10</v>
      </c>
      <c r="N264" t="s">
        <v>12216</v>
      </c>
      <c r="Q264" t="s">
        <v>42</v>
      </c>
      <c r="R264" t="b">
        <v>1</v>
      </c>
      <c r="S264" s="2">
        <v>42277</v>
      </c>
    </row>
    <row r="265" spans="1:22" x14ac:dyDescent="0.35">
      <c r="A265" t="s">
        <v>12147</v>
      </c>
      <c r="B265" t="s">
        <v>8912</v>
      </c>
      <c r="D265" t="s">
        <v>10</v>
      </c>
      <c r="F265" t="b">
        <v>0</v>
      </c>
      <c r="G265" s="2">
        <v>41827</v>
      </c>
      <c r="K265" s="6" t="s">
        <v>11939</v>
      </c>
      <c r="L265" t="s">
        <v>8806</v>
      </c>
      <c r="M265" t="s">
        <v>10</v>
      </c>
      <c r="N265" t="s">
        <v>12217</v>
      </c>
      <c r="Q265" t="s">
        <v>42</v>
      </c>
      <c r="R265" t="b">
        <v>1</v>
      </c>
      <c r="S265" s="2">
        <v>42277</v>
      </c>
    </row>
    <row r="266" spans="1:22" x14ac:dyDescent="0.35">
      <c r="A266" t="s">
        <v>12148</v>
      </c>
      <c r="B266" t="s">
        <v>8914</v>
      </c>
      <c r="D266" t="s">
        <v>10</v>
      </c>
      <c r="F266" t="b">
        <v>0</v>
      </c>
      <c r="G266" s="2">
        <v>44392</v>
      </c>
      <c r="K266" s="6" t="s">
        <v>12129</v>
      </c>
      <c r="L266" t="s">
        <v>8876</v>
      </c>
      <c r="M266" t="s">
        <v>10</v>
      </c>
      <c r="N266" t="s">
        <v>12218</v>
      </c>
      <c r="Q266" t="s">
        <v>42</v>
      </c>
      <c r="R266" t="b">
        <v>1</v>
      </c>
      <c r="S266" s="2">
        <v>42277</v>
      </c>
    </row>
    <row r="267" spans="1:22" x14ac:dyDescent="0.35">
      <c r="A267" t="s">
        <v>12149</v>
      </c>
      <c r="B267" t="s">
        <v>8916</v>
      </c>
      <c r="D267" t="s">
        <v>10</v>
      </c>
      <c r="F267" t="b">
        <v>0</v>
      </c>
      <c r="G267" s="2">
        <v>44392</v>
      </c>
      <c r="K267" s="6" t="s">
        <v>12037</v>
      </c>
      <c r="L267" t="s">
        <v>8825</v>
      </c>
      <c r="M267" t="s">
        <v>10</v>
      </c>
      <c r="N267" t="s">
        <v>12219</v>
      </c>
      <c r="Q267" t="s">
        <v>42</v>
      </c>
      <c r="R267" t="b">
        <v>1</v>
      </c>
      <c r="S267" s="2">
        <v>42277</v>
      </c>
    </row>
    <row r="268" spans="1:22" x14ac:dyDescent="0.35">
      <c r="A268" t="s">
        <v>12150</v>
      </c>
      <c r="B268" t="s">
        <v>8918</v>
      </c>
      <c r="D268" t="s">
        <v>10</v>
      </c>
      <c r="F268" t="b">
        <v>0</v>
      </c>
      <c r="G268" s="2">
        <v>44392</v>
      </c>
      <c r="K268" s="6" t="s">
        <v>12040</v>
      </c>
      <c r="L268" t="s">
        <v>8830</v>
      </c>
      <c r="M268" t="s">
        <v>10</v>
      </c>
      <c r="N268" t="s">
        <v>12220</v>
      </c>
      <c r="Q268" t="s">
        <v>42</v>
      </c>
      <c r="R268" t="b">
        <v>1</v>
      </c>
      <c r="S268" s="2">
        <v>42277</v>
      </c>
    </row>
    <row r="269" spans="1:22" x14ac:dyDescent="0.35">
      <c r="A269" t="s">
        <v>12151</v>
      </c>
      <c r="B269" t="s">
        <v>8920</v>
      </c>
      <c r="D269" t="s">
        <v>10</v>
      </c>
      <c r="F269" t="b">
        <v>0</v>
      </c>
      <c r="G269" s="2">
        <v>44757</v>
      </c>
      <c r="K269" s="6" t="s">
        <v>12055</v>
      </c>
      <c r="L269" t="s">
        <v>1168</v>
      </c>
      <c r="M269" t="s">
        <v>10</v>
      </c>
      <c r="N269" t="s">
        <v>12221</v>
      </c>
      <c r="Q269" t="s">
        <v>42</v>
      </c>
      <c r="R269" t="b">
        <v>1</v>
      </c>
      <c r="S269" s="2">
        <v>42277</v>
      </c>
    </row>
    <row r="270" spans="1:22" x14ac:dyDescent="0.35">
      <c r="A270" t="s">
        <v>12152</v>
      </c>
      <c r="B270" t="s">
        <v>8922</v>
      </c>
      <c r="D270" t="s">
        <v>10</v>
      </c>
      <c r="F270" t="b">
        <v>0</v>
      </c>
      <c r="G270" s="2">
        <v>44757</v>
      </c>
      <c r="K270" s="6" t="s">
        <v>12155</v>
      </c>
      <c r="L270" t="s">
        <v>8928</v>
      </c>
      <c r="M270" t="s">
        <v>10</v>
      </c>
      <c r="N270" t="s">
        <v>12222</v>
      </c>
      <c r="Q270" t="s">
        <v>42</v>
      </c>
      <c r="R270" t="b">
        <v>1</v>
      </c>
      <c r="S270" s="2">
        <v>42277</v>
      </c>
    </row>
    <row r="271" spans="1:22" x14ac:dyDescent="0.35">
      <c r="A271" t="s">
        <v>12153</v>
      </c>
      <c r="B271" t="s">
        <v>8924</v>
      </c>
      <c r="D271" t="s">
        <v>10</v>
      </c>
      <c r="F271" t="b">
        <v>0</v>
      </c>
      <c r="G271" s="2">
        <v>44757</v>
      </c>
      <c r="K271" s="6" t="s">
        <v>12124</v>
      </c>
      <c r="L271" t="s">
        <v>8868</v>
      </c>
      <c r="M271" t="s">
        <v>10</v>
      </c>
      <c r="N271" t="s">
        <v>12223</v>
      </c>
      <c r="Q271" t="s">
        <v>42</v>
      </c>
      <c r="R271" t="b">
        <v>1</v>
      </c>
      <c r="S271" s="2">
        <v>42277</v>
      </c>
    </row>
    <row r="272" spans="1:22" x14ac:dyDescent="0.35">
      <c r="A272" t="s">
        <v>12154</v>
      </c>
      <c r="B272" t="s">
        <v>8926</v>
      </c>
      <c r="D272" t="s">
        <v>10</v>
      </c>
      <c r="F272" t="b">
        <v>0</v>
      </c>
      <c r="G272" s="2">
        <v>44757</v>
      </c>
      <c r="K272" s="6" t="s">
        <v>12178</v>
      </c>
      <c r="L272" t="s">
        <v>8972</v>
      </c>
      <c r="M272" t="s">
        <v>10</v>
      </c>
      <c r="N272" t="s">
        <v>12224</v>
      </c>
      <c r="Q272" t="s">
        <v>42</v>
      </c>
      <c r="R272" t="b">
        <v>1</v>
      </c>
      <c r="S272" s="2">
        <v>42277</v>
      </c>
    </row>
    <row r="273" spans="1:22" x14ac:dyDescent="0.35">
      <c r="A273" t="s">
        <v>12155</v>
      </c>
      <c r="B273" t="s">
        <v>8928</v>
      </c>
      <c r="D273" t="s">
        <v>10</v>
      </c>
      <c r="F273" t="b">
        <v>0</v>
      </c>
      <c r="G273" s="2">
        <v>41827</v>
      </c>
      <c r="K273" t="s">
        <v>12225</v>
      </c>
      <c r="M273" t="s">
        <v>10</v>
      </c>
      <c r="S273" s="2">
        <v>42277</v>
      </c>
      <c r="U273" s="2">
        <v>42566</v>
      </c>
    </row>
    <row r="274" spans="1:22" x14ac:dyDescent="0.35">
      <c r="A274" t="s">
        <v>12156</v>
      </c>
      <c r="B274" t="s">
        <v>8930</v>
      </c>
      <c r="D274" t="s">
        <v>10</v>
      </c>
      <c r="F274" t="b">
        <v>0</v>
      </c>
      <c r="G274" s="2">
        <v>41827</v>
      </c>
      <c r="I274" s="2">
        <v>41639</v>
      </c>
      <c r="K274" s="6" t="s">
        <v>12049</v>
      </c>
      <c r="L274" t="s">
        <v>8847</v>
      </c>
      <c r="M274" t="s">
        <v>10</v>
      </c>
      <c r="N274" t="s">
        <v>12226</v>
      </c>
      <c r="Q274" t="s">
        <v>42</v>
      </c>
      <c r="R274" t="b">
        <v>1</v>
      </c>
      <c r="S274" s="2">
        <v>42277</v>
      </c>
    </row>
    <row r="275" spans="1:22" x14ac:dyDescent="0.35">
      <c r="A275" t="s">
        <v>12157</v>
      </c>
      <c r="B275" t="s">
        <v>8932</v>
      </c>
      <c r="D275" t="s">
        <v>10</v>
      </c>
      <c r="F275" t="b">
        <v>0</v>
      </c>
      <c r="G275" s="2">
        <v>41827</v>
      </c>
      <c r="K275" s="6" t="s">
        <v>12045</v>
      </c>
      <c r="L275" t="s">
        <v>8840</v>
      </c>
      <c r="M275" t="s">
        <v>10</v>
      </c>
      <c r="N275" t="s">
        <v>12227</v>
      </c>
      <c r="Q275" t="s">
        <v>42</v>
      </c>
      <c r="R275" t="b">
        <v>1</v>
      </c>
      <c r="S275" s="2">
        <v>42277</v>
      </c>
    </row>
    <row r="276" spans="1:22" x14ac:dyDescent="0.35">
      <c r="A276" t="s">
        <v>12158</v>
      </c>
      <c r="B276" t="s">
        <v>1176</v>
      </c>
      <c r="D276" t="s">
        <v>10</v>
      </c>
      <c r="F276" t="b">
        <v>0</v>
      </c>
      <c r="G276" s="2">
        <v>41827</v>
      </c>
      <c r="K276" s="6" t="s">
        <v>12043</v>
      </c>
      <c r="L276" t="s">
        <v>8836</v>
      </c>
      <c r="M276" t="s">
        <v>10</v>
      </c>
      <c r="N276" t="s">
        <v>12228</v>
      </c>
      <c r="Q276" t="s">
        <v>42</v>
      </c>
      <c r="R276" t="b">
        <v>1</v>
      </c>
      <c r="S276" s="2">
        <v>42277</v>
      </c>
    </row>
    <row r="277" spans="1:22" x14ac:dyDescent="0.35">
      <c r="A277" t="s">
        <v>12159</v>
      </c>
      <c r="B277" t="s">
        <v>8935</v>
      </c>
      <c r="D277" t="s">
        <v>10</v>
      </c>
      <c r="F277" t="b">
        <v>0</v>
      </c>
      <c r="G277" s="2">
        <v>41827</v>
      </c>
      <c r="K277" s="6" t="s">
        <v>11844</v>
      </c>
      <c r="L277" t="s">
        <v>11845</v>
      </c>
      <c r="M277" t="s">
        <v>10</v>
      </c>
      <c r="N277" t="s">
        <v>12229</v>
      </c>
      <c r="Q277" t="s">
        <v>42</v>
      </c>
      <c r="R277" t="b">
        <v>1</v>
      </c>
      <c r="S277" s="2">
        <v>42277</v>
      </c>
    </row>
    <row r="278" spans="1:22" x14ac:dyDescent="0.35">
      <c r="A278" t="s">
        <v>12160</v>
      </c>
      <c r="B278" t="s">
        <v>8937</v>
      </c>
      <c r="D278" t="s">
        <v>10</v>
      </c>
      <c r="F278" t="b">
        <v>0</v>
      </c>
      <c r="G278" s="2">
        <v>41827</v>
      </c>
      <c r="I278" s="2">
        <v>41639</v>
      </c>
      <c r="K278" s="6" t="s">
        <v>12046</v>
      </c>
      <c r="L278" t="s">
        <v>8842</v>
      </c>
      <c r="M278" t="s">
        <v>10</v>
      </c>
      <c r="N278" t="s">
        <v>12230</v>
      </c>
      <c r="Q278" t="s">
        <v>42</v>
      </c>
      <c r="R278" t="b">
        <v>1</v>
      </c>
      <c r="S278" s="2">
        <v>42277</v>
      </c>
    </row>
    <row r="279" spans="1:22" x14ac:dyDescent="0.35">
      <c r="A279" t="s">
        <v>12161</v>
      </c>
      <c r="B279" t="s">
        <v>8939</v>
      </c>
      <c r="D279" t="s">
        <v>10</v>
      </c>
      <c r="F279" t="b">
        <v>0</v>
      </c>
      <c r="G279" s="2">
        <v>41827</v>
      </c>
      <c r="I279" s="2">
        <v>41639</v>
      </c>
      <c r="K279" t="s">
        <v>12231</v>
      </c>
      <c r="M279" t="s">
        <v>10</v>
      </c>
      <c r="S279" s="2">
        <v>42277</v>
      </c>
    </row>
    <row r="280" spans="1:22" x14ac:dyDescent="0.35">
      <c r="A280" t="s">
        <v>12162</v>
      </c>
      <c r="B280" t="s">
        <v>8941</v>
      </c>
      <c r="D280" t="s">
        <v>10</v>
      </c>
      <c r="F280" t="b">
        <v>0</v>
      </c>
      <c r="G280" s="2">
        <v>41827</v>
      </c>
      <c r="I280" s="2">
        <v>41639</v>
      </c>
      <c r="K280" s="6" t="s">
        <v>11767</v>
      </c>
      <c r="L280" t="s">
        <v>8706</v>
      </c>
      <c r="M280" t="s">
        <v>10</v>
      </c>
      <c r="N280" t="s">
        <v>12232</v>
      </c>
      <c r="Q280" t="s">
        <v>42</v>
      </c>
      <c r="R280" t="b">
        <v>1</v>
      </c>
      <c r="S280" s="2">
        <v>42277</v>
      </c>
    </row>
    <row r="281" spans="1:22" x14ac:dyDescent="0.35">
      <c r="A281" t="s">
        <v>12163</v>
      </c>
      <c r="B281" t="s">
        <v>8943</v>
      </c>
      <c r="D281" t="s">
        <v>10</v>
      </c>
      <c r="F281" t="b">
        <v>0</v>
      </c>
      <c r="G281" s="2">
        <v>41827</v>
      </c>
      <c r="K281" s="6" t="s">
        <v>11846</v>
      </c>
      <c r="L281" t="s">
        <v>11847</v>
      </c>
      <c r="M281" t="s">
        <v>10</v>
      </c>
      <c r="N281" t="s">
        <v>12233</v>
      </c>
      <c r="Q281" t="s">
        <v>42</v>
      </c>
      <c r="R281" t="b">
        <v>1</v>
      </c>
      <c r="S281" s="2">
        <v>42277</v>
      </c>
    </row>
    <row r="282" spans="1:22" x14ac:dyDescent="0.35">
      <c r="A282" t="s">
        <v>12164</v>
      </c>
      <c r="B282" t="s">
        <v>8945</v>
      </c>
      <c r="D282" t="s">
        <v>10</v>
      </c>
      <c r="F282" t="b">
        <v>0</v>
      </c>
      <c r="G282" s="2">
        <v>41827</v>
      </c>
      <c r="K282" s="6" t="s">
        <v>11772</v>
      </c>
      <c r="L282" t="s">
        <v>8716</v>
      </c>
      <c r="M282" t="s">
        <v>10</v>
      </c>
      <c r="N282" t="s">
        <v>12234</v>
      </c>
      <c r="Q282" t="s">
        <v>42</v>
      </c>
      <c r="R282" t="b">
        <v>1</v>
      </c>
      <c r="S282" s="2">
        <v>42277</v>
      </c>
    </row>
    <row r="283" spans="1:22" x14ac:dyDescent="0.35">
      <c r="A283" t="s">
        <v>12165</v>
      </c>
      <c r="B283" t="s">
        <v>8947</v>
      </c>
      <c r="D283" t="s">
        <v>10</v>
      </c>
      <c r="F283" t="b">
        <v>0</v>
      </c>
      <c r="G283" s="2">
        <v>41827</v>
      </c>
      <c r="K283" s="6" t="s">
        <v>12178</v>
      </c>
      <c r="L283" t="s">
        <v>8972</v>
      </c>
      <c r="M283" t="s">
        <v>10</v>
      </c>
      <c r="N283" t="s">
        <v>9275</v>
      </c>
      <c r="Q283" t="s">
        <v>42</v>
      </c>
      <c r="R283" t="b">
        <v>1</v>
      </c>
      <c r="S283" s="2">
        <v>42277</v>
      </c>
    </row>
    <row r="284" spans="1:22" x14ac:dyDescent="0.35">
      <c r="A284" t="s">
        <v>12166</v>
      </c>
      <c r="B284" t="s">
        <v>8949</v>
      </c>
      <c r="D284" t="s">
        <v>10</v>
      </c>
      <c r="F284" t="b">
        <v>0</v>
      </c>
      <c r="G284" s="2">
        <v>41827</v>
      </c>
      <c r="I284" s="2">
        <v>41639</v>
      </c>
      <c r="K284" t="s">
        <v>12235</v>
      </c>
      <c r="M284" t="s">
        <v>10</v>
      </c>
      <c r="S284" s="2">
        <v>42277</v>
      </c>
      <c r="U284" s="2">
        <v>42566</v>
      </c>
      <c r="V284" s="2">
        <v>42931</v>
      </c>
    </row>
    <row r="285" spans="1:22" x14ac:dyDescent="0.35">
      <c r="A285" t="s">
        <v>12167</v>
      </c>
      <c r="B285" t="s">
        <v>8951</v>
      </c>
      <c r="D285" t="s">
        <v>10</v>
      </c>
      <c r="F285" t="b">
        <v>0</v>
      </c>
      <c r="G285" s="2">
        <v>41827</v>
      </c>
      <c r="K285" s="6" t="s">
        <v>9042</v>
      </c>
      <c r="L285" t="s">
        <v>1116</v>
      </c>
      <c r="M285" t="s">
        <v>10</v>
      </c>
      <c r="N285" t="s">
        <v>9042</v>
      </c>
      <c r="Q285" t="s">
        <v>42</v>
      </c>
      <c r="R285" t="b">
        <v>0</v>
      </c>
      <c r="S285" s="2">
        <v>41827</v>
      </c>
    </row>
    <row r="286" spans="1:22" x14ac:dyDescent="0.35">
      <c r="A286" t="s">
        <v>12168</v>
      </c>
      <c r="B286" t="s">
        <v>8953</v>
      </c>
      <c r="D286" t="s">
        <v>10</v>
      </c>
      <c r="F286" t="b">
        <v>0</v>
      </c>
      <c r="G286" s="2">
        <v>41827</v>
      </c>
      <c r="K286" s="7" t="s">
        <v>11850</v>
      </c>
      <c r="L286" t="s">
        <v>11851</v>
      </c>
      <c r="M286" t="s">
        <v>10</v>
      </c>
      <c r="N286" t="s">
        <v>12236</v>
      </c>
      <c r="Q286" t="s">
        <v>42</v>
      </c>
      <c r="R286" t="b">
        <v>1</v>
      </c>
      <c r="S286" s="2">
        <v>42277</v>
      </c>
    </row>
    <row r="287" spans="1:22" x14ac:dyDescent="0.35">
      <c r="A287" t="s">
        <v>12169</v>
      </c>
      <c r="B287" t="s">
        <v>8955</v>
      </c>
      <c r="D287" t="s">
        <v>10</v>
      </c>
      <c r="F287" t="b">
        <v>0</v>
      </c>
      <c r="G287" s="2">
        <v>41827</v>
      </c>
      <c r="K287" s="7" t="s">
        <v>12126</v>
      </c>
      <c r="L287" t="s">
        <v>8870</v>
      </c>
      <c r="M287" t="s">
        <v>10</v>
      </c>
      <c r="N287" t="s">
        <v>12237</v>
      </c>
      <c r="Q287" t="s">
        <v>42</v>
      </c>
      <c r="R287" t="b">
        <v>1</v>
      </c>
      <c r="S287" s="2">
        <v>41827</v>
      </c>
    </row>
    <row r="288" spans="1:22" x14ac:dyDescent="0.35">
      <c r="A288" t="s">
        <v>12170</v>
      </c>
      <c r="B288" t="s">
        <v>8957</v>
      </c>
      <c r="D288" t="s">
        <v>10</v>
      </c>
      <c r="F288" t="b">
        <v>0</v>
      </c>
      <c r="G288" s="2">
        <v>41827</v>
      </c>
      <c r="K288" s="7" t="s">
        <v>11779</v>
      </c>
      <c r="L288" t="s">
        <v>8730</v>
      </c>
      <c r="M288" t="s">
        <v>10</v>
      </c>
      <c r="N288" t="s">
        <v>12238</v>
      </c>
      <c r="Q288" t="s">
        <v>42</v>
      </c>
      <c r="R288" t="b">
        <v>1</v>
      </c>
      <c r="S288" s="2">
        <v>41827</v>
      </c>
    </row>
    <row r="289" spans="1:21" x14ac:dyDescent="0.35">
      <c r="A289" t="s">
        <v>12171</v>
      </c>
      <c r="B289" t="s">
        <v>1220</v>
      </c>
      <c r="D289" t="s">
        <v>10</v>
      </c>
      <c r="F289" t="b">
        <v>0</v>
      </c>
      <c r="G289" s="2">
        <v>41827</v>
      </c>
      <c r="K289" s="7" t="s">
        <v>12179</v>
      </c>
      <c r="L289" t="s">
        <v>8974</v>
      </c>
      <c r="M289" t="s">
        <v>10</v>
      </c>
      <c r="N289" t="s">
        <v>12239</v>
      </c>
      <c r="Q289" t="s">
        <v>42</v>
      </c>
      <c r="R289" t="b">
        <v>1</v>
      </c>
      <c r="S289" s="2">
        <v>41827</v>
      </c>
    </row>
    <row r="290" spans="1:21" x14ac:dyDescent="0.35">
      <c r="A290" t="s">
        <v>12172</v>
      </c>
      <c r="B290" t="s">
        <v>8960</v>
      </c>
      <c r="D290" t="s">
        <v>10</v>
      </c>
      <c r="F290" t="b">
        <v>0</v>
      </c>
      <c r="G290" s="2">
        <v>41827</v>
      </c>
      <c r="K290" s="7" t="s">
        <v>11758</v>
      </c>
      <c r="L290" t="s">
        <v>8688</v>
      </c>
      <c r="M290" t="s">
        <v>10</v>
      </c>
      <c r="N290" t="s">
        <v>12240</v>
      </c>
      <c r="Q290" t="s">
        <v>42</v>
      </c>
      <c r="R290" t="b">
        <v>1</v>
      </c>
      <c r="S290" s="2">
        <v>41827</v>
      </c>
    </row>
    <row r="291" spans="1:21" x14ac:dyDescent="0.35">
      <c r="A291" t="s">
        <v>12173</v>
      </c>
      <c r="B291" t="s">
        <v>8962</v>
      </c>
      <c r="D291" t="s">
        <v>10</v>
      </c>
      <c r="F291" t="b">
        <v>0</v>
      </c>
      <c r="G291" s="2">
        <v>41827</v>
      </c>
      <c r="K291" s="7" t="s">
        <v>11769</v>
      </c>
      <c r="L291" t="s">
        <v>8710</v>
      </c>
      <c r="M291" t="s">
        <v>10</v>
      </c>
      <c r="N291" t="s">
        <v>12241</v>
      </c>
      <c r="Q291" t="s">
        <v>42</v>
      </c>
      <c r="R291" t="b">
        <v>1</v>
      </c>
      <c r="S291" s="2">
        <v>41827</v>
      </c>
    </row>
    <row r="292" spans="1:21" x14ac:dyDescent="0.35">
      <c r="A292" t="s">
        <v>12174</v>
      </c>
      <c r="B292" t="s">
        <v>8964</v>
      </c>
      <c r="D292" t="s">
        <v>10</v>
      </c>
      <c r="F292" t="b">
        <v>0</v>
      </c>
      <c r="G292" s="2">
        <v>41827</v>
      </c>
      <c r="J292" s="5">
        <v>42277</v>
      </c>
      <c r="K292" s="7" t="s">
        <v>11836</v>
      </c>
      <c r="L292" t="s">
        <v>11837</v>
      </c>
      <c r="M292" t="s">
        <v>10</v>
      </c>
      <c r="N292" t="s">
        <v>12242</v>
      </c>
      <c r="Q292" t="s">
        <v>42</v>
      </c>
      <c r="R292" t="b">
        <v>1</v>
      </c>
      <c r="S292" s="2">
        <v>41827</v>
      </c>
    </row>
    <row r="293" spans="1:21" x14ac:dyDescent="0.35">
      <c r="A293" t="s">
        <v>12175</v>
      </c>
      <c r="B293" t="s">
        <v>8966</v>
      </c>
      <c r="D293" t="s">
        <v>10</v>
      </c>
      <c r="F293" t="b">
        <v>0</v>
      </c>
      <c r="G293" s="2">
        <v>41827</v>
      </c>
      <c r="K293" s="7" t="s">
        <v>11838</v>
      </c>
      <c r="L293" t="s">
        <v>11839</v>
      </c>
      <c r="M293" t="s">
        <v>10</v>
      </c>
      <c r="N293" t="s">
        <v>12243</v>
      </c>
      <c r="Q293" t="s">
        <v>42</v>
      </c>
      <c r="R293" t="b">
        <v>1</v>
      </c>
      <c r="S293" s="2">
        <v>41827</v>
      </c>
    </row>
    <row r="294" spans="1:21" x14ac:dyDescent="0.35">
      <c r="A294" t="s">
        <v>12176</v>
      </c>
      <c r="B294" t="s">
        <v>8968</v>
      </c>
      <c r="D294" t="s">
        <v>10</v>
      </c>
      <c r="F294" t="b">
        <v>0</v>
      </c>
      <c r="G294" s="2">
        <v>41827</v>
      </c>
      <c r="I294" s="2">
        <v>41639</v>
      </c>
      <c r="K294" t="s">
        <v>12244</v>
      </c>
      <c r="M294" t="s">
        <v>10</v>
      </c>
      <c r="S294" s="2">
        <v>41827</v>
      </c>
      <c r="U294" s="2">
        <v>42566</v>
      </c>
    </row>
    <row r="295" spans="1:21" x14ac:dyDescent="0.35">
      <c r="A295" t="s">
        <v>12177</v>
      </c>
      <c r="B295" t="s">
        <v>8970</v>
      </c>
      <c r="D295" t="s">
        <v>10</v>
      </c>
      <c r="F295" t="b">
        <v>0</v>
      </c>
      <c r="G295" s="2">
        <v>41827</v>
      </c>
      <c r="K295" s="6" t="s">
        <v>9042</v>
      </c>
      <c r="L295" t="s">
        <v>1116</v>
      </c>
      <c r="M295" t="s">
        <v>10</v>
      </c>
      <c r="N295" t="s">
        <v>9042</v>
      </c>
      <c r="P295" t="s">
        <v>8991</v>
      </c>
      <c r="Q295" t="s">
        <v>42</v>
      </c>
      <c r="R295" t="b">
        <v>1</v>
      </c>
      <c r="S295" s="2">
        <v>41827</v>
      </c>
    </row>
    <row r="296" spans="1:21" x14ac:dyDescent="0.35">
      <c r="A296" t="s">
        <v>12178</v>
      </c>
      <c r="B296" t="s">
        <v>8972</v>
      </c>
      <c r="D296" t="s">
        <v>10</v>
      </c>
      <c r="F296" t="b">
        <v>0</v>
      </c>
      <c r="G296" s="2">
        <v>41827</v>
      </c>
      <c r="K296" s="7" t="s">
        <v>12163</v>
      </c>
      <c r="L296" t="s">
        <v>8943</v>
      </c>
      <c r="M296" t="s">
        <v>10</v>
      </c>
      <c r="N296" t="s">
        <v>12163</v>
      </c>
      <c r="P296" t="s">
        <v>8991</v>
      </c>
      <c r="Q296" t="s">
        <v>8992</v>
      </c>
      <c r="R296" t="b">
        <v>1</v>
      </c>
      <c r="S296" s="2">
        <v>41827</v>
      </c>
    </row>
    <row r="297" spans="1:21" x14ac:dyDescent="0.35">
      <c r="A297" t="s">
        <v>12179</v>
      </c>
      <c r="B297" t="s">
        <v>8974</v>
      </c>
      <c r="D297" t="s">
        <v>10</v>
      </c>
      <c r="F297" t="b">
        <v>0</v>
      </c>
      <c r="G297" s="2">
        <v>41827</v>
      </c>
      <c r="K297" s="8" t="s">
        <v>12166</v>
      </c>
      <c r="L297" t="s">
        <v>8949</v>
      </c>
      <c r="M297" t="s">
        <v>10</v>
      </c>
      <c r="N297" t="s">
        <v>12166</v>
      </c>
      <c r="P297" t="s">
        <v>8991</v>
      </c>
      <c r="Q297" t="s">
        <v>8992</v>
      </c>
      <c r="R297" t="b">
        <v>1</v>
      </c>
      <c r="S297" s="2">
        <v>41827</v>
      </c>
      <c r="U297" s="2">
        <v>41639</v>
      </c>
    </row>
    <row r="298" spans="1:21" x14ac:dyDescent="0.35">
      <c r="A298" t="s">
        <v>12180</v>
      </c>
      <c r="B298" t="s">
        <v>8976</v>
      </c>
      <c r="D298" t="s">
        <v>10</v>
      </c>
      <c r="F298" t="b">
        <v>0</v>
      </c>
      <c r="G298" s="2">
        <v>41827</v>
      </c>
      <c r="K298" s="9" t="s">
        <v>12161</v>
      </c>
      <c r="L298" t="s">
        <v>8939</v>
      </c>
      <c r="M298" t="s">
        <v>10</v>
      </c>
      <c r="N298" t="s">
        <v>12161</v>
      </c>
      <c r="P298" t="s">
        <v>8991</v>
      </c>
      <c r="Q298" t="s">
        <v>8992</v>
      </c>
      <c r="R298" t="b">
        <v>1</v>
      </c>
      <c r="S298" s="2">
        <v>41827</v>
      </c>
      <c r="U298" s="2">
        <v>41639</v>
      </c>
    </row>
    <row r="299" spans="1:21" x14ac:dyDescent="0.35">
      <c r="A299" t="s">
        <v>12181</v>
      </c>
      <c r="B299" t="s">
        <v>8978</v>
      </c>
      <c r="D299" t="s">
        <v>10</v>
      </c>
      <c r="F299" t="b">
        <v>0</v>
      </c>
      <c r="G299" s="2">
        <v>41827</v>
      </c>
      <c r="K299" s="10" t="s">
        <v>12157</v>
      </c>
      <c r="L299" t="s">
        <v>8932</v>
      </c>
      <c r="M299" t="s">
        <v>10</v>
      </c>
      <c r="N299" t="s">
        <v>12157</v>
      </c>
      <c r="Q299" t="s">
        <v>8992</v>
      </c>
      <c r="R299" t="b">
        <v>1</v>
      </c>
      <c r="S299" s="2">
        <v>41827</v>
      </c>
    </row>
    <row r="300" spans="1:21" x14ac:dyDescent="0.35">
      <c r="A300" t="s">
        <v>12182</v>
      </c>
      <c r="B300" t="s">
        <v>8980</v>
      </c>
      <c r="D300" t="s">
        <v>10</v>
      </c>
      <c r="F300" t="b">
        <v>0</v>
      </c>
      <c r="G300" s="2">
        <v>41827</v>
      </c>
      <c r="K300" s="10" t="s">
        <v>11760</v>
      </c>
      <c r="L300" t="s">
        <v>8692</v>
      </c>
      <c r="M300" t="s">
        <v>10</v>
      </c>
      <c r="N300" t="s">
        <v>11760</v>
      </c>
      <c r="Q300" t="s">
        <v>8992</v>
      </c>
      <c r="R300" t="b">
        <v>1</v>
      </c>
      <c r="S300" s="2">
        <v>41827</v>
      </c>
    </row>
    <row r="301" spans="1:21" x14ac:dyDescent="0.35">
      <c r="A301" t="s">
        <v>12183</v>
      </c>
      <c r="B301" t="s">
        <v>8982</v>
      </c>
      <c r="D301" t="s">
        <v>10</v>
      </c>
      <c r="F301" t="b">
        <v>0</v>
      </c>
      <c r="G301" s="2">
        <v>41827</v>
      </c>
      <c r="K301" s="10" t="s">
        <v>12142</v>
      </c>
      <c r="L301" t="s">
        <v>8902</v>
      </c>
      <c r="M301" t="s">
        <v>10</v>
      </c>
      <c r="N301" t="s">
        <v>12142</v>
      </c>
      <c r="Q301" t="s">
        <v>8992</v>
      </c>
      <c r="R301" t="b">
        <v>1</v>
      </c>
      <c r="S301" s="2">
        <v>41827</v>
      </c>
    </row>
    <row r="302" spans="1:21" x14ac:dyDescent="0.35">
      <c r="A302" t="s">
        <v>12184</v>
      </c>
      <c r="B302" t="s">
        <v>8984</v>
      </c>
      <c r="D302" t="s">
        <v>10</v>
      </c>
      <c r="F302" t="b">
        <v>0</v>
      </c>
      <c r="G302" s="2">
        <v>41827</v>
      </c>
      <c r="K302" s="10" t="s">
        <v>12038</v>
      </c>
      <c r="L302" t="s">
        <v>8827</v>
      </c>
      <c r="M302" t="s">
        <v>10</v>
      </c>
      <c r="N302" t="s">
        <v>12038</v>
      </c>
      <c r="Q302" t="s">
        <v>8992</v>
      </c>
      <c r="R302" t="b">
        <v>1</v>
      </c>
      <c r="S302" s="2">
        <v>41827</v>
      </c>
    </row>
    <row r="303" spans="1:21" x14ac:dyDescent="0.35">
      <c r="A303" t="s">
        <v>12185</v>
      </c>
      <c r="B303" t="s">
        <v>8986</v>
      </c>
      <c r="D303" t="s">
        <v>10</v>
      </c>
      <c r="F303" t="b">
        <v>0</v>
      </c>
      <c r="G303" s="2">
        <v>41827</v>
      </c>
      <c r="K303" s="10" t="s">
        <v>12041</v>
      </c>
      <c r="L303" t="s">
        <v>8832</v>
      </c>
      <c r="M303" t="s">
        <v>10</v>
      </c>
      <c r="N303" t="s">
        <v>12041</v>
      </c>
      <c r="Q303" t="s">
        <v>8992</v>
      </c>
      <c r="R303" t="b">
        <v>1</v>
      </c>
      <c r="S303" s="2">
        <v>41827</v>
      </c>
    </row>
    <row r="304" spans="1:21" x14ac:dyDescent="0.35">
      <c r="K304" s="10" t="s">
        <v>12033</v>
      </c>
      <c r="L304" t="s">
        <v>8817</v>
      </c>
      <c r="M304" t="s">
        <v>10</v>
      </c>
      <c r="N304" t="s">
        <v>12033</v>
      </c>
      <c r="Q304" t="s">
        <v>8992</v>
      </c>
      <c r="R304" t="b">
        <v>1</v>
      </c>
      <c r="S304" s="2">
        <v>41827</v>
      </c>
    </row>
    <row r="305" spans="11:21" x14ac:dyDescent="0.35">
      <c r="K305" s="10" t="s">
        <v>12132</v>
      </c>
      <c r="L305" t="s">
        <v>8882</v>
      </c>
      <c r="M305" t="s">
        <v>10</v>
      </c>
      <c r="N305" t="s">
        <v>12132</v>
      </c>
      <c r="Q305" t="s">
        <v>8992</v>
      </c>
      <c r="R305" t="b">
        <v>1</v>
      </c>
      <c r="S305" s="2">
        <v>41827</v>
      </c>
    </row>
    <row r="306" spans="11:21" x14ac:dyDescent="0.35">
      <c r="K306" s="10" t="s">
        <v>11780</v>
      </c>
      <c r="L306" t="s">
        <v>8732</v>
      </c>
      <c r="M306" t="s">
        <v>10</v>
      </c>
      <c r="N306" t="s">
        <v>11780</v>
      </c>
      <c r="Q306" t="s">
        <v>8992</v>
      </c>
      <c r="R306" t="b">
        <v>1</v>
      </c>
      <c r="S306" s="2">
        <v>41827</v>
      </c>
    </row>
    <row r="307" spans="11:21" x14ac:dyDescent="0.35">
      <c r="K307" s="10" t="s">
        <v>12147</v>
      </c>
      <c r="L307" t="s">
        <v>8912</v>
      </c>
      <c r="M307" t="s">
        <v>10</v>
      </c>
      <c r="N307" t="s">
        <v>12147</v>
      </c>
      <c r="Q307" t="s">
        <v>8992</v>
      </c>
      <c r="R307" t="b">
        <v>1</v>
      </c>
      <c r="S307" s="2">
        <v>41827</v>
      </c>
    </row>
    <row r="308" spans="11:21" x14ac:dyDescent="0.35">
      <c r="K308" s="9" t="s">
        <v>12052</v>
      </c>
      <c r="L308" t="s">
        <v>8853</v>
      </c>
      <c r="M308" t="s">
        <v>10</v>
      </c>
      <c r="N308" t="s">
        <v>12052</v>
      </c>
      <c r="P308" t="s">
        <v>8991</v>
      </c>
      <c r="Q308" t="s">
        <v>8992</v>
      </c>
      <c r="R308" t="b">
        <v>1</v>
      </c>
      <c r="S308" s="2">
        <v>41827</v>
      </c>
      <c r="U308" s="2">
        <v>41639</v>
      </c>
    </row>
    <row r="309" spans="11:21" x14ac:dyDescent="0.35">
      <c r="K309" s="10" t="s">
        <v>12145</v>
      </c>
      <c r="L309" t="s">
        <v>8908</v>
      </c>
      <c r="M309" t="s">
        <v>10</v>
      </c>
      <c r="N309" t="s">
        <v>12145</v>
      </c>
      <c r="Q309" t="s">
        <v>8992</v>
      </c>
      <c r="R309" t="b">
        <v>1</v>
      </c>
      <c r="S309" s="2">
        <v>41827</v>
      </c>
    </row>
    <row r="310" spans="11:21" x14ac:dyDescent="0.35">
      <c r="K310" s="10" t="s">
        <v>12125</v>
      </c>
      <c r="L310" t="s">
        <v>9394</v>
      </c>
      <c r="M310" t="s">
        <v>10</v>
      </c>
      <c r="N310" t="s">
        <v>12125</v>
      </c>
      <c r="Q310" t="s">
        <v>8992</v>
      </c>
      <c r="R310" t="b">
        <v>1</v>
      </c>
      <c r="S310" s="2">
        <v>41827</v>
      </c>
    </row>
    <row r="311" spans="11:21" x14ac:dyDescent="0.35">
      <c r="K311" s="10" t="s">
        <v>11794</v>
      </c>
      <c r="L311" t="s">
        <v>8760</v>
      </c>
      <c r="M311" t="s">
        <v>10</v>
      </c>
      <c r="N311" t="s">
        <v>11794</v>
      </c>
      <c r="Q311" t="s">
        <v>8992</v>
      </c>
      <c r="R311" t="b">
        <v>1</v>
      </c>
      <c r="S311" s="2">
        <v>41827</v>
      </c>
    </row>
    <row r="312" spans="11:21" x14ac:dyDescent="0.35">
      <c r="K312" s="8" t="s">
        <v>12165</v>
      </c>
      <c r="L312" t="s">
        <v>8947</v>
      </c>
      <c r="M312" t="s">
        <v>10</v>
      </c>
      <c r="N312" t="s">
        <v>12165</v>
      </c>
      <c r="P312" t="s">
        <v>8991</v>
      </c>
      <c r="Q312" t="s">
        <v>8992</v>
      </c>
      <c r="R312" t="b">
        <v>1</v>
      </c>
      <c r="S312" s="2">
        <v>41827</v>
      </c>
    </row>
    <row r="313" spans="11:21" x14ac:dyDescent="0.35">
      <c r="K313" s="9" t="s">
        <v>12050</v>
      </c>
      <c r="L313" t="s">
        <v>8849</v>
      </c>
      <c r="M313" t="s">
        <v>10</v>
      </c>
      <c r="N313" t="s">
        <v>12050</v>
      </c>
      <c r="Q313" t="s">
        <v>8992</v>
      </c>
      <c r="R313" t="b">
        <v>1</v>
      </c>
      <c r="S313" s="2">
        <v>41827</v>
      </c>
    </row>
    <row r="314" spans="11:21" x14ac:dyDescent="0.35">
      <c r="K314" s="9" t="s">
        <v>11765</v>
      </c>
      <c r="L314" t="s">
        <v>8702</v>
      </c>
      <c r="M314" t="s">
        <v>10</v>
      </c>
      <c r="N314" t="s">
        <v>11765</v>
      </c>
      <c r="Q314" t="s">
        <v>8992</v>
      </c>
      <c r="R314" t="b">
        <v>1</v>
      </c>
      <c r="S314" s="2">
        <v>41827</v>
      </c>
    </row>
    <row r="315" spans="11:21" x14ac:dyDescent="0.35">
      <c r="K315" s="9" t="s">
        <v>11802</v>
      </c>
      <c r="L315" t="s">
        <v>8774</v>
      </c>
      <c r="M315" t="s">
        <v>10</v>
      </c>
      <c r="N315" t="s">
        <v>11802</v>
      </c>
      <c r="Q315" t="s">
        <v>8992</v>
      </c>
      <c r="R315" t="b">
        <v>1</v>
      </c>
      <c r="S315" s="2">
        <v>41827</v>
      </c>
    </row>
    <row r="316" spans="11:21" x14ac:dyDescent="0.35">
      <c r="K316" s="9" t="s">
        <v>12143</v>
      </c>
      <c r="L316" t="s">
        <v>8904</v>
      </c>
      <c r="M316" t="s">
        <v>10</v>
      </c>
      <c r="N316" t="s">
        <v>12143</v>
      </c>
      <c r="Q316" t="s">
        <v>8992</v>
      </c>
      <c r="R316" t="b">
        <v>1</v>
      </c>
      <c r="S316" s="2">
        <v>41827</v>
      </c>
    </row>
    <row r="317" spans="11:21" x14ac:dyDescent="0.35">
      <c r="K317" s="7" t="s">
        <v>12141</v>
      </c>
      <c r="L317" t="s">
        <v>1192</v>
      </c>
      <c r="M317" t="s">
        <v>10</v>
      </c>
      <c r="N317" t="s">
        <v>12141</v>
      </c>
      <c r="P317" t="s">
        <v>8991</v>
      </c>
      <c r="Q317" t="s">
        <v>8992</v>
      </c>
      <c r="R317" t="b">
        <v>1</v>
      </c>
      <c r="S317" s="2">
        <v>41827</v>
      </c>
    </row>
    <row r="318" spans="11:21" x14ac:dyDescent="0.35">
      <c r="K318" s="8" t="s">
        <v>12134</v>
      </c>
      <c r="L318" t="s">
        <v>8886</v>
      </c>
      <c r="M318" t="s">
        <v>10</v>
      </c>
      <c r="N318" t="s">
        <v>12134</v>
      </c>
      <c r="P318" t="s">
        <v>8991</v>
      </c>
      <c r="Q318" t="s">
        <v>8992</v>
      </c>
      <c r="R318" t="b">
        <v>1</v>
      </c>
      <c r="S318" s="2">
        <v>41827</v>
      </c>
    </row>
    <row r="319" spans="11:21" x14ac:dyDescent="0.35">
      <c r="K319" s="9" t="s">
        <v>12139</v>
      </c>
      <c r="L319" t="s">
        <v>8897</v>
      </c>
      <c r="M319" t="s">
        <v>10</v>
      </c>
      <c r="N319" t="s">
        <v>12139</v>
      </c>
      <c r="P319" t="s">
        <v>8991</v>
      </c>
      <c r="Q319" t="s">
        <v>8992</v>
      </c>
      <c r="R319" t="b">
        <v>1</v>
      </c>
      <c r="S319" s="2">
        <v>41827</v>
      </c>
    </row>
    <row r="320" spans="11:21" x14ac:dyDescent="0.35">
      <c r="K320" s="10" t="s">
        <v>12126</v>
      </c>
      <c r="L320" t="s">
        <v>8870</v>
      </c>
      <c r="M320" t="s">
        <v>10</v>
      </c>
      <c r="N320" t="s">
        <v>12126</v>
      </c>
      <c r="Q320" t="s">
        <v>8992</v>
      </c>
      <c r="R320" t="b">
        <v>1</v>
      </c>
      <c r="S320" s="2">
        <v>41827</v>
      </c>
    </row>
    <row r="321" spans="11:22" x14ac:dyDescent="0.35">
      <c r="K321" s="10" t="s">
        <v>12179</v>
      </c>
      <c r="L321" t="s">
        <v>8974</v>
      </c>
      <c r="M321" t="s">
        <v>10</v>
      </c>
      <c r="N321" t="s">
        <v>12179</v>
      </c>
      <c r="Q321" t="s">
        <v>8992</v>
      </c>
      <c r="R321" t="b">
        <v>1</v>
      </c>
      <c r="S321" s="2">
        <v>41827</v>
      </c>
    </row>
    <row r="322" spans="11:22" x14ac:dyDescent="0.35">
      <c r="K322" s="10" t="s">
        <v>12175</v>
      </c>
      <c r="L322" t="s">
        <v>8966</v>
      </c>
      <c r="M322" t="s">
        <v>10</v>
      </c>
      <c r="N322" t="s">
        <v>12175</v>
      </c>
      <c r="P322" t="s">
        <v>8991</v>
      </c>
      <c r="Q322" t="s">
        <v>8992</v>
      </c>
      <c r="R322" t="b">
        <v>1</v>
      </c>
      <c r="S322" s="2">
        <v>41827</v>
      </c>
    </row>
    <row r="323" spans="11:22" x14ac:dyDescent="0.35">
      <c r="K323" s="11" t="s">
        <v>11769</v>
      </c>
      <c r="L323" t="s">
        <v>8710</v>
      </c>
      <c r="M323" t="s">
        <v>10</v>
      </c>
      <c r="N323" t="s">
        <v>11769</v>
      </c>
      <c r="Q323" t="s">
        <v>8992</v>
      </c>
      <c r="R323" t="b">
        <v>1</v>
      </c>
      <c r="S323" s="2">
        <v>41827</v>
      </c>
    </row>
    <row r="324" spans="11:22" x14ac:dyDescent="0.35">
      <c r="K324" s="11" t="s">
        <v>11758</v>
      </c>
      <c r="L324" t="s">
        <v>8688</v>
      </c>
      <c r="M324" t="s">
        <v>10</v>
      </c>
      <c r="N324" t="s">
        <v>11758</v>
      </c>
      <c r="Q324" t="s">
        <v>8992</v>
      </c>
      <c r="R324" t="b">
        <v>1</v>
      </c>
      <c r="S324" s="2">
        <v>41827</v>
      </c>
    </row>
    <row r="325" spans="11:22" x14ac:dyDescent="0.35">
      <c r="K325" s="9" t="s">
        <v>11779</v>
      </c>
      <c r="L325" t="s">
        <v>8730</v>
      </c>
      <c r="M325" t="s">
        <v>10</v>
      </c>
      <c r="N325" t="s">
        <v>11779</v>
      </c>
      <c r="P325" t="s">
        <v>8991</v>
      </c>
      <c r="Q325" t="s">
        <v>8992</v>
      </c>
      <c r="R325" t="b">
        <v>1</v>
      </c>
      <c r="S325" s="2">
        <v>41827</v>
      </c>
    </row>
    <row r="326" spans="11:22" x14ac:dyDescent="0.35">
      <c r="K326" s="10" t="s">
        <v>11783</v>
      </c>
      <c r="L326" t="s">
        <v>8738</v>
      </c>
      <c r="M326" t="s">
        <v>10</v>
      </c>
      <c r="N326" t="s">
        <v>11783</v>
      </c>
      <c r="Q326" t="s">
        <v>8992</v>
      </c>
      <c r="R326" t="b">
        <v>1</v>
      </c>
      <c r="S326" s="2">
        <v>41827</v>
      </c>
    </row>
    <row r="327" spans="11:22" x14ac:dyDescent="0.35">
      <c r="K327" s="10" t="s">
        <v>11781</v>
      </c>
      <c r="L327" t="s">
        <v>8734</v>
      </c>
      <c r="M327" t="s">
        <v>10</v>
      </c>
      <c r="N327" t="s">
        <v>11781</v>
      </c>
      <c r="Q327" t="s">
        <v>8992</v>
      </c>
      <c r="R327" t="b">
        <v>1</v>
      </c>
      <c r="S327" s="2">
        <v>41827</v>
      </c>
      <c r="U327" s="2">
        <v>41639</v>
      </c>
    </row>
    <row r="328" spans="11:22" x14ac:dyDescent="0.35">
      <c r="K328" s="8" t="s">
        <v>12053</v>
      </c>
      <c r="L328" t="s">
        <v>8855</v>
      </c>
      <c r="M328" t="s">
        <v>10</v>
      </c>
      <c r="N328" t="s">
        <v>12053</v>
      </c>
      <c r="Q328" t="s">
        <v>8992</v>
      </c>
      <c r="R328" t="b">
        <v>1</v>
      </c>
      <c r="S328" s="2">
        <v>41827</v>
      </c>
    </row>
    <row r="329" spans="11:22" x14ac:dyDescent="0.35">
      <c r="K329" t="s">
        <v>12245</v>
      </c>
      <c r="M329" t="s">
        <v>10</v>
      </c>
      <c r="S329" s="2">
        <v>42277</v>
      </c>
      <c r="V329" s="2">
        <v>42931</v>
      </c>
    </row>
    <row r="330" spans="11:22" x14ac:dyDescent="0.35">
      <c r="K330" s="6" t="s">
        <v>9042</v>
      </c>
      <c r="L330" t="s">
        <v>1116</v>
      </c>
      <c r="M330" t="s">
        <v>10</v>
      </c>
      <c r="N330" t="s">
        <v>9042</v>
      </c>
      <c r="Q330" t="s">
        <v>42</v>
      </c>
      <c r="R330" t="b">
        <v>0</v>
      </c>
      <c r="S330" s="2">
        <v>41827</v>
      </c>
    </row>
    <row r="331" spans="11:22" x14ac:dyDescent="0.35">
      <c r="K331" s="7" t="s">
        <v>11797</v>
      </c>
      <c r="L331" t="s">
        <v>8766</v>
      </c>
      <c r="M331" t="s">
        <v>10</v>
      </c>
      <c r="N331" t="s">
        <v>12246</v>
      </c>
      <c r="Q331" t="s">
        <v>42</v>
      </c>
      <c r="R331" t="b">
        <v>1</v>
      </c>
      <c r="S331" s="2">
        <v>41827</v>
      </c>
    </row>
    <row r="332" spans="11:22" x14ac:dyDescent="0.35">
      <c r="K332" s="7" t="s">
        <v>11798</v>
      </c>
      <c r="L332" t="s">
        <v>8768</v>
      </c>
      <c r="M332" t="s">
        <v>10</v>
      </c>
      <c r="N332" t="s">
        <v>12247</v>
      </c>
      <c r="Q332" t="s">
        <v>42</v>
      </c>
      <c r="R332" t="b">
        <v>1</v>
      </c>
      <c r="S332" s="2">
        <v>41827</v>
      </c>
    </row>
    <row r="333" spans="11:22" x14ac:dyDescent="0.35">
      <c r="K333" s="7" t="s">
        <v>11799</v>
      </c>
      <c r="L333" t="s">
        <v>1211</v>
      </c>
      <c r="M333" t="s">
        <v>10</v>
      </c>
      <c r="N333" t="s">
        <v>12248</v>
      </c>
      <c r="Q333" t="s">
        <v>42</v>
      </c>
      <c r="R333" t="b">
        <v>1</v>
      </c>
      <c r="S333" s="2">
        <v>41827</v>
      </c>
    </row>
    <row r="334" spans="11:22" x14ac:dyDescent="0.35">
      <c r="K334" s="7" t="s">
        <v>11800</v>
      </c>
      <c r="L334" t="s">
        <v>8770</v>
      </c>
      <c r="M334" t="s">
        <v>10</v>
      </c>
      <c r="N334" t="s">
        <v>12249</v>
      </c>
      <c r="Q334" t="s">
        <v>42</v>
      </c>
      <c r="R334" t="b">
        <v>1</v>
      </c>
      <c r="S334" s="2">
        <v>41827</v>
      </c>
    </row>
    <row r="335" spans="11:22" x14ac:dyDescent="0.35">
      <c r="K335" s="7" t="s">
        <v>11801</v>
      </c>
      <c r="L335" t="s">
        <v>8772</v>
      </c>
      <c r="M335" t="s">
        <v>10</v>
      </c>
      <c r="N335" t="s">
        <v>12250</v>
      </c>
      <c r="Q335" t="s">
        <v>42</v>
      </c>
      <c r="R335" t="b">
        <v>1</v>
      </c>
      <c r="S335" s="2">
        <v>41827</v>
      </c>
    </row>
    <row r="336" spans="11:22" x14ac:dyDescent="0.35">
      <c r="K336" s="7" t="s">
        <v>11803</v>
      </c>
      <c r="L336" t="s">
        <v>8776</v>
      </c>
      <c r="M336" t="s">
        <v>10</v>
      </c>
      <c r="N336" t="s">
        <v>12251</v>
      </c>
      <c r="Q336" t="s">
        <v>42</v>
      </c>
      <c r="R336" t="b">
        <v>1</v>
      </c>
      <c r="S336" s="2">
        <v>41827</v>
      </c>
    </row>
    <row r="337" spans="11:22" x14ac:dyDescent="0.35">
      <c r="K337" s="7" t="s">
        <v>11804</v>
      </c>
      <c r="L337" t="s">
        <v>8778</v>
      </c>
      <c r="M337" t="s">
        <v>10</v>
      </c>
      <c r="N337" t="s">
        <v>12252</v>
      </c>
      <c r="Q337" t="s">
        <v>42</v>
      </c>
      <c r="R337" t="b">
        <v>1</v>
      </c>
      <c r="S337" s="2">
        <v>41827</v>
      </c>
    </row>
    <row r="338" spans="11:22" x14ac:dyDescent="0.35">
      <c r="K338" s="7" t="s">
        <v>11805</v>
      </c>
      <c r="L338" t="s">
        <v>8780</v>
      </c>
      <c r="M338" t="s">
        <v>10</v>
      </c>
      <c r="N338" t="s">
        <v>12253</v>
      </c>
      <c r="Q338" t="s">
        <v>42</v>
      </c>
      <c r="R338" t="b">
        <v>1</v>
      </c>
      <c r="S338" s="2">
        <v>41827</v>
      </c>
    </row>
    <row r="339" spans="11:22" x14ac:dyDescent="0.35">
      <c r="K339" s="7" t="s">
        <v>11806</v>
      </c>
      <c r="L339" t="s">
        <v>8782</v>
      </c>
      <c r="M339" t="s">
        <v>10</v>
      </c>
      <c r="N339" t="s">
        <v>12254</v>
      </c>
      <c r="Q339" t="s">
        <v>42</v>
      </c>
      <c r="R339" t="b">
        <v>1</v>
      </c>
      <c r="S339" s="2">
        <v>41827</v>
      </c>
    </row>
    <row r="340" spans="11:22" x14ac:dyDescent="0.35">
      <c r="K340" s="7" t="s">
        <v>11807</v>
      </c>
      <c r="L340" t="s">
        <v>8784</v>
      </c>
      <c r="M340" t="s">
        <v>10</v>
      </c>
      <c r="N340" t="s">
        <v>12255</v>
      </c>
      <c r="Q340" t="s">
        <v>42</v>
      </c>
      <c r="R340" t="b">
        <v>1</v>
      </c>
      <c r="S340" s="2">
        <v>41827</v>
      </c>
    </row>
    <row r="341" spans="11:22" x14ac:dyDescent="0.35">
      <c r="K341" s="7" t="s">
        <v>11808</v>
      </c>
      <c r="L341" t="s">
        <v>8786</v>
      </c>
      <c r="M341" t="s">
        <v>10</v>
      </c>
      <c r="N341" t="s">
        <v>12256</v>
      </c>
      <c r="Q341" t="s">
        <v>42</v>
      </c>
      <c r="R341" t="b">
        <v>1</v>
      </c>
      <c r="S341" s="2">
        <v>41827</v>
      </c>
    </row>
    <row r="342" spans="11:22" x14ac:dyDescent="0.35">
      <c r="K342" s="7" t="s">
        <v>11809</v>
      </c>
      <c r="L342" t="s">
        <v>8788</v>
      </c>
      <c r="M342" t="s">
        <v>10</v>
      </c>
      <c r="N342" t="s">
        <v>12257</v>
      </c>
      <c r="Q342" t="s">
        <v>42</v>
      </c>
      <c r="R342" t="b">
        <v>1</v>
      </c>
      <c r="S342" s="2">
        <v>41827</v>
      </c>
    </row>
    <row r="343" spans="11:22" x14ac:dyDescent="0.35">
      <c r="K343" t="s">
        <v>12258</v>
      </c>
      <c r="M343" t="s">
        <v>10</v>
      </c>
      <c r="S343" s="2">
        <v>42277</v>
      </c>
      <c r="V343" s="2">
        <v>44027</v>
      </c>
    </row>
    <row r="344" spans="11:22" x14ac:dyDescent="0.35">
      <c r="K344" s="6" t="s">
        <v>9042</v>
      </c>
      <c r="L344" t="s">
        <v>1116</v>
      </c>
      <c r="M344" t="s">
        <v>10</v>
      </c>
      <c r="N344" t="s">
        <v>9042</v>
      </c>
      <c r="Q344" t="s">
        <v>42</v>
      </c>
      <c r="R344" t="b">
        <v>0</v>
      </c>
      <c r="S344" s="2">
        <v>41827</v>
      </c>
    </row>
    <row r="345" spans="11:22" x14ac:dyDescent="0.35">
      <c r="K345" s="7" t="s">
        <v>12145</v>
      </c>
      <c r="L345" t="s">
        <v>8908</v>
      </c>
      <c r="M345" t="s">
        <v>10</v>
      </c>
      <c r="N345" t="s">
        <v>12259</v>
      </c>
      <c r="Q345" t="s">
        <v>42</v>
      </c>
      <c r="R345" t="b">
        <v>1</v>
      </c>
      <c r="S345" s="2">
        <v>41827</v>
      </c>
    </row>
    <row r="346" spans="11:22" x14ac:dyDescent="0.35">
      <c r="K346" s="7" t="s">
        <v>12125</v>
      </c>
      <c r="L346" t="s">
        <v>9394</v>
      </c>
      <c r="M346" t="s">
        <v>10</v>
      </c>
      <c r="N346" t="s">
        <v>12260</v>
      </c>
      <c r="Q346" t="s">
        <v>42</v>
      </c>
      <c r="R346" t="b">
        <v>1</v>
      </c>
      <c r="S346" s="2">
        <v>41827</v>
      </c>
    </row>
    <row r="347" spans="11:22" x14ac:dyDescent="0.35">
      <c r="K347" s="7" t="s">
        <v>11794</v>
      </c>
      <c r="L347" t="s">
        <v>8760</v>
      </c>
      <c r="M347" t="s">
        <v>10</v>
      </c>
      <c r="N347" t="s">
        <v>12261</v>
      </c>
      <c r="Q347" t="s">
        <v>42</v>
      </c>
      <c r="R347" t="b">
        <v>1</v>
      </c>
      <c r="S347" s="2">
        <v>41827</v>
      </c>
    </row>
    <row r="348" spans="11:22" x14ac:dyDescent="0.35">
      <c r="K348" s="7" t="s">
        <v>12157</v>
      </c>
      <c r="L348" t="s">
        <v>8932</v>
      </c>
      <c r="M348" t="s">
        <v>10</v>
      </c>
      <c r="N348" t="s">
        <v>12262</v>
      </c>
      <c r="Q348" t="s">
        <v>42</v>
      </c>
      <c r="R348" t="b">
        <v>1</v>
      </c>
      <c r="S348" s="2">
        <v>41827</v>
      </c>
    </row>
    <row r="349" spans="11:22" x14ac:dyDescent="0.35">
      <c r="K349" s="7" t="s">
        <v>11760</v>
      </c>
      <c r="L349" t="s">
        <v>8692</v>
      </c>
      <c r="M349" t="s">
        <v>10</v>
      </c>
      <c r="N349" t="s">
        <v>12263</v>
      </c>
      <c r="Q349" t="s">
        <v>42</v>
      </c>
      <c r="R349" t="b">
        <v>1</v>
      </c>
      <c r="S349" s="2">
        <v>41827</v>
      </c>
    </row>
    <row r="350" spans="11:22" x14ac:dyDescent="0.35">
      <c r="K350" s="7" t="s">
        <v>12142</v>
      </c>
      <c r="L350" t="s">
        <v>8902</v>
      </c>
      <c r="M350" t="s">
        <v>10</v>
      </c>
      <c r="N350" t="s">
        <v>12264</v>
      </c>
      <c r="Q350" t="s">
        <v>42</v>
      </c>
      <c r="R350" t="b">
        <v>1</v>
      </c>
      <c r="S350" s="2">
        <v>41827</v>
      </c>
    </row>
    <row r="351" spans="11:22" x14ac:dyDescent="0.35">
      <c r="K351" s="7" t="s">
        <v>12038</v>
      </c>
      <c r="L351" t="s">
        <v>8827</v>
      </c>
      <c r="M351" t="s">
        <v>10</v>
      </c>
      <c r="N351" t="s">
        <v>12265</v>
      </c>
      <c r="Q351" t="s">
        <v>42</v>
      </c>
      <c r="R351" t="b">
        <v>1</v>
      </c>
      <c r="S351" s="2">
        <v>41827</v>
      </c>
    </row>
    <row r="352" spans="11:22" x14ac:dyDescent="0.35">
      <c r="K352" s="7" t="s">
        <v>12041</v>
      </c>
      <c r="L352" t="s">
        <v>8832</v>
      </c>
      <c r="M352" t="s">
        <v>10</v>
      </c>
      <c r="N352" t="s">
        <v>12266</v>
      </c>
      <c r="Q352" t="s">
        <v>42</v>
      </c>
      <c r="R352" t="b">
        <v>1</v>
      </c>
      <c r="S352" s="2">
        <v>41827</v>
      </c>
    </row>
    <row r="353" spans="11:22" x14ac:dyDescent="0.35">
      <c r="K353" s="7" t="s">
        <v>12033</v>
      </c>
      <c r="L353" t="s">
        <v>8817</v>
      </c>
      <c r="M353" t="s">
        <v>10</v>
      </c>
      <c r="N353" t="s">
        <v>12267</v>
      </c>
      <c r="Q353" t="s">
        <v>42</v>
      </c>
      <c r="R353" t="b">
        <v>1</v>
      </c>
      <c r="S353" s="2">
        <v>41827</v>
      </c>
    </row>
    <row r="354" spans="11:22" x14ac:dyDescent="0.35">
      <c r="K354" s="7" t="s">
        <v>12132</v>
      </c>
      <c r="L354" t="s">
        <v>8882</v>
      </c>
      <c r="M354" t="s">
        <v>10</v>
      </c>
      <c r="N354" t="s">
        <v>12268</v>
      </c>
      <c r="Q354" t="s">
        <v>42</v>
      </c>
      <c r="R354" t="b">
        <v>1</v>
      </c>
      <c r="S354" s="2">
        <v>41827</v>
      </c>
    </row>
    <row r="355" spans="11:22" x14ac:dyDescent="0.35">
      <c r="K355" s="7" t="s">
        <v>11780</v>
      </c>
      <c r="L355" t="s">
        <v>8732</v>
      </c>
      <c r="M355" t="s">
        <v>10</v>
      </c>
      <c r="N355" t="s">
        <v>12269</v>
      </c>
      <c r="Q355" t="s">
        <v>42</v>
      </c>
      <c r="R355" t="b">
        <v>1</v>
      </c>
      <c r="S355" s="2">
        <v>41827</v>
      </c>
    </row>
    <row r="356" spans="11:22" x14ac:dyDescent="0.35">
      <c r="K356" s="7" t="s">
        <v>12147</v>
      </c>
      <c r="L356" t="s">
        <v>8912</v>
      </c>
      <c r="M356" t="s">
        <v>10</v>
      </c>
      <c r="N356" t="s">
        <v>12270</v>
      </c>
      <c r="Q356" t="s">
        <v>42</v>
      </c>
      <c r="R356" t="b">
        <v>1</v>
      </c>
      <c r="S356" s="2">
        <v>41827</v>
      </c>
    </row>
    <row r="357" spans="11:22" x14ac:dyDescent="0.35">
      <c r="K357" s="7" t="s">
        <v>12050</v>
      </c>
      <c r="L357" t="s">
        <v>8849</v>
      </c>
      <c r="M357" t="s">
        <v>10</v>
      </c>
      <c r="N357" t="s">
        <v>12271</v>
      </c>
      <c r="Q357" t="s">
        <v>42</v>
      </c>
      <c r="R357" t="b">
        <v>1</v>
      </c>
      <c r="S357" s="2">
        <v>41827</v>
      </c>
    </row>
    <row r="358" spans="11:22" x14ac:dyDescent="0.35">
      <c r="K358" s="7" t="s">
        <v>11802</v>
      </c>
      <c r="L358" t="s">
        <v>8774</v>
      </c>
      <c r="M358" t="s">
        <v>10</v>
      </c>
      <c r="N358" t="s">
        <v>12272</v>
      </c>
      <c r="Q358" t="s">
        <v>42</v>
      </c>
      <c r="R358" t="b">
        <v>1</v>
      </c>
      <c r="S358" s="2">
        <v>41827</v>
      </c>
    </row>
    <row r="359" spans="11:22" x14ac:dyDescent="0.35">
      <c r="K359" s="7" t="s">
        <v>11765</v>
      </c>
      <c r="L359" t="s">
        <v>8702</v>
      </c>
      <c r="M359" t="s">
        <v>10</v>
      </c>
      <c r="N359" t="s">
        <v>12273</v>
      </c>
      <c r="Q359" t="s">
        <v>42</v>
      </c>
      <c r="R359" t="b">
        <v>1</v>
      </c>
      <c r="S359" s="2">
        <v>41827</v>
      </c>
    </row>
    <row r="360" spans="11:22" x14ac:dyDescent="0.35">
      <c r="K360" s="7" t="s">
        <v>12143</v>
      </c>
      <c r="L360" t="s">
        <v>8904</v>
      </c>
      <c r="M360" t="s">
        <v>10</v>
      </c>
      <c r="N360" t="s">
        <v>12274</v>
      </c>
      <c r="Q360" t="s">
        <v>42</v>
      </c>
      <c r="R360" t="b">
        <v>1</v>
      </c>
      <c r="S360" s="2">
        <v>41827</v>
      </c>
    </row>
    <row r="361" spans="11:22" x14ac:dyDescent="0.35">
      <c r="K361" t="s">
        <v>12275</v>
      </c>
      <c r="M361" t="s">
        <v>10</v>
      </c>
      <c r="S361" s="2">
        <v>42277</v>
      </c>
      <c r="V361" s="2">
        <v>44027</v>
      </c>
    </row>
    <row r="362" spans="11:22" x14ac:dyDescent="0.35">
      <c r="K362" s="6" t="s">
        <v>9042</v>
      </c>
      <c r="L362" t="s">
        <v>1116</v>
      </c>
      <c r="M362" t="s">
        <v>10</v>
      </c>
      <c r="N362" t="s">
        <v>9042</v>
      </c>
      <c r="Q362" t="s">
        <v>42</v>
      </c>
      <c r="R362" t="b">
        <v>0</v>
      </c>
      <c r="S362" s="2">
        <v>41827</v>
      </c>
    </row>
    <row r="363" spans="11:22" x14ac:dyDescent="0.35">
      <c r="K363" s="7" t="s">
        <v>12145</v>
      </c>
      <c r="L363" t="s">
        <v>8908</v>
      </c>
      <c r="M363" t="s">
        <v>10</v>
      </c>
      <c r="N363" t="s">
        <v>12259</v>
      </c>
      <c r="Q363" t="s">
        <v>42</v>
      </c>
      <c r="R363" t="b">
        <v>1</v>
      </c>
      <c r="S363" s="2">
        <v>41827</v>
      </c>
    </row>
    <row r="364" spans="11:22" x14ac:dyDescent="0.35">
      <c r="K364" s="7" t="s">
        <v>12125</v>
      </c>
      <c r="L364" t="s">
        <v>9394</v>
      </c>
      <c r="M364" t="s">
        <v>10</v>
      </c>
      <c r="N364" t="s">
        <v>12260</v>
      </c>
      <c r="Q364" t="s">
        <v>42</v>
      </c>
      <c r="R364" t="b">
        <v>1</v>
      </c>
      <c r="S364" s="2">
        <v>41827</v>
      </c>
    </row>
    <row r="365" spans="11:22" x14ac:dyDescent="0.35">
      <c r="K365" s="7" t="s">
        <v>11794</v>
      </c>
      <c r="L365" t="s">
        <v>8760</v>
      </c>
      <c r="M365" t="s">
        <v>10</v>
      </c>
      <c r="N365" t="s">
        <v>12261</v>
      </c>
      <c r="Q365" t="s">
        <v>42</v>
      </c>
      <c r="R365" t="b">
        <v>1</v>
      </c>
      <c r="S365" s="2">
        <v>41827</v>
      </c>
    </row>
    <row r="366" spans="11:22" x14ac:dyDescent="0.35">
      <c r="K366" s="7" t="s">
        <v>12157</v>
      </c>
      <c r="L366" t="s">
        <v>8932</v>
      </c>
      <c r="M366" t="s">
        <v>10</v>
      </c>
      <c r="N366" t="s">
        <v>12262</v>
      </c>
      <c r="Q366" t="s">
        <v>42</v>
      </c>
      <c r="R366" t="b">
        <v>1</v>
      </c>
      <c r="S366" s="2">
        <v>41827</v>
      </c>
    </row>
    <row r="367" spans="11:22" x14ac:dyDescent="0.35">
      <c r="K367" s="7" t="s">
        <v>11760</v>
      </c>
      <c r="L367" t="s">
        <v>8692</v>
      </c>
      <c r="M367" t="s">
        <v>10</v>
      </c>
      <c r="N367" t="s">
        <v>12263</v>
      </c>
      <c r="Q367" t="s">
        <v>42</v>
      </c>
      <c r="R367" t="b">
        <v>1</v>
      </c>
      <c r="S367" s="2">
        <v>41827</v>
      </c>
    </row>
    <row r="368" spans="11:22" x14ac:dyDescent="0.35">
      <c r="K368" s="7" t="s">
        <v>12142</v>
      </c>
      <c r="L368" t="s">
        <v>8902</v>
      </c>
      <c r="M368" t="s">
        <v>10</v>
      </c>
      <c r="N368" t="s">
        <v>12264</v>
      </c>
      <c r="Q368" t="s">
        <v>42</v>
      </c>
      <c r="R368" t="b">
        <v>1</v>
      </c>
      <c r="S368" s="2">
        <v>41827</v>
      </c>
    </row>
    <row r="369" spans="11:22" x14ac:dyDescent="0.35">
      <c r="K369" s="7" t="s">
        <v>12038</v>
      </c>
      <c r="L369" t="s">
        <v>8827</v>
      </c>
      <c r="M369" t="s">
        <v>10</v>
      </c>
      <c r="N369" t="s">
        <v>12265</v>
      </c>
      <c r="Q369" t="s">
        <v>42</v>
      </c>
      <c r="R369" t="b">
        <v>1</v>
      </c>
      <c r="S369" s="2">
        <v>41827</v>
      </c>
    </row>
    <row r="370" spans="11:22" x14ac:dyDescent="0.35">
      <c r="K370" s="7" t="s">
        <v>12041</v>
      </c>
      <c r="L370" t="s">
        <v>8832</v>
      </c>
      <c r="M370" t="s">
        <v>10</v>
      </c>
      <c r="N370" t="s">
        <v>12266</v>
      </c>
      <c r="Q370" t="s">
        <v>42</v>
      </c>
      <c r="R370" t="b">
        <v>1</v>
      </c>
      <c r="S370" s="2">
        <v>41827</v>
      </c>
    </row>
    <row r="371" spans="11:22" x14ac:dyDescent="0.35">
      <c r="K371" s="7" t="s">
        <v>12033</v>
      </c>
      <c r="L371" t="s">
        <v>8817</v>
      </c>
      <c r="M371" t="s">
        <v>10</v>
      </c>
      <c r="N371" t="s">
        <v>12267</v>
      </c>
      <c r="Q371" t="s">
        <v>42</v>
      </c>
      <c r="R371" t="b">
        <v>1</v>
      </c>
      <c r="S371" s="2">
        <v>41827</v>
      </c>
    </row>
    <row r="372" spans="11:22" x14ac:dyDescent="0.35">
      <c r="K372" s="7" t="s">
        <v>12132</v>
      </c>
      <c r="L372" t="s">
        <v>8882</v>
      </c>
      <c r="M372" t="s">
        <v>10</v>
      </c>
      <c r="N372" t="s">
        <v>12268</v>
      </c>
      <c r="Q372" t="s">
        <v>42</v>
      </c>
      <c r="R372" t="b">
        <v>1</v>
      </c>
      <c r="S372" s="2">
        <v>41827</v>
      </c>
    </row>
    <row r="373" spans="11:22" x14ac:dyDescent="0.35">
      <c r="K373" s="7" t="s">
        <v>11780</v>
      </c>
      <c r="L373" t="s">
        <v>8732</v>
      </c>
      <c r="M373" t="s">
        <v>10</v>
      </c>
      <c r="N373" t="s">
        <v>12269</v>
      </c>
      <c r="Q373" t="s">
        <v>42</v>
      </c>
      <c r="R373" t="b">
        <v>1</v>
      </c>
      <c r="S373" s="2">
        <v>41827</v>
      </c>
    </row>
    <row r="374" spans="11:22" x14ac:dyDescent="0.35">
      <c r="K374" s="7" t="s">
        <v>12147</v>
      </c>
      <c r="L374" t="s">
        <v>8912</v>
      </c>
      <c r="M374" t="s">
        <v>10</v>
      </c>
      <c r="N374" t="s">
        <v>12270</v>
      </c>
      <c r="Q374" t="s">
        <v>42</v>
      </c>
      <c r="R374" t="b">
        <v>1</v>
      </c>
      <c r="S374" s="2">
        <v>41827</v>
      </c>
    </row>
    <row r="375" spans="11:22" x14ac:dyDescent="0.35">
      <c r="K375" s="7" t="s">
        <v>12050</v>
      </c>
      <c r="L375" t="s">
        <v>8849</v>
      </c>
      <c r="M375" t="s">
        <v>10</v>
      </c>
      <c r="N375" t="s">
        <v>12271</v>
      </c>
      <c r="Q375" t="s">
        <v>42</v>
      </c>
      <c r="R375" t="b">
        <v>1</v>
      </c>
      <c r="S375" s="2">
        <v>41827</v>
      </c>
    </row>
    <row r="376" spans="11:22" x14ac:dyDescent="0.35">
      <c r="K376" s="7" t="s">
        <v>11765</v>
      </c>
      <c r="L376" t="s">
        <v>8702</v>
      </c>
      <c r="M376" t="s">
        <v>10</v>
      </c>
      <c r="N376" t="s">
        <v>12273</v>
      </c>
      <c r="Q376" t="s">
        <v>42</v>
      </c>
      <c r="R376" t="b">
        <v>1</v>
      </c>
      <c r="S376" s="2">
        <v>41827</v>
      </c>
    </row>
    <row r="377" spans="11:22" x14ac:dyDescent="0.35">
      <c r="K377" s="7" t="s">
        <v>12143</v>
      </c>
      <c r="L377" t="s">
        <v>8904</v>
      </c>
      <c r="M377" t="s">
        <v>10</v>
      </c>
      <c r="N377" t="s">
        <v>12274</v>
      </c>
      <c r="Q377" t="s">
        <v>42</v>
      </c>
      <c r="R377" t="b">
        <v>1</v>
      </c>
      <c r="S377" s="2">
        <v>41827</v>
      </c>
    </row>
    <row r="378" spans="11:22" x14ac:dyDescent="0.35">
      <c r="K378" s="7" t="s">
        <v>11802</v>
      </c>
      <c r="L378" t="s">
        <v>8774</v>
      </c>
      <c r="M378" t="s">
        <v>10</v>
      </c>
      <c r="N378" t="s">
        <v>12272</v>
      </c>
      <c r="Q378" t="s">
        <v>42</v>
      </c>
      <c r="R378" t="b">
        <v>1</v>
      </c>
      <c r="S378" s="2">
        <v>41827</v>
      </c>
    </row>
    <row r="379" spans="11:22" x14ac:dyDescent="0.35">
      <c r="K379" s="7" t="s">
        <v>12134</v>
      </c>
      <c r="L379" t="s">
        <v>8886</v>
      </c>
      <c r="M379" t="s">
        <v>10</v>
      </c>
      <c r="N379" t="s">
        <v>12276</v>
      </c>
      <c r="Q379" t="s">
        <v>42</v>
      </c>
      <c r="R379" t="b">
        <v>1</v>
      </c>
      <c r="S379" s="2">
        <v>41827</v>
      </c>
    </row>
    <row r="380" spans="11:22" x14ac:dyDescent="0.35">
      <c r="K380" s="7" t="s">
        <v>12053</v>
      </c>
      <c r="L380" t="s">
        <v>8855</v>
      </c>
      <c r="M380" t="s">
        <v>10</v>
      </c>
      <c r="N380" t="s">
        <v>12277</v>
      </c>
      <c r="Q380" t="s">
        <v>42</v>
      </c>
      <c r="R380" t="b">
        <v>1</v>
      </c>
      <c r="S380" s="2">
        <v>41827</v>
      </c>
    </row>
    <row r="381" spans="11:22" x14ac:dyDescent="0.35">
      <c r="K381" t="s">
        <v>12278</v>
      </c>
      <c r="M381" t="s">
        <v>10</v>
      </c>
      <c r="S381" s="2">
        <v>42277</v>
      </c>
      <c r="V381" s="2">
        <v>42931</v>
      </c>
    </row>
    <row r="382" spans="11:22" x14ac:dyDescent="0.35">
      <c r="K382" s="6" t="s">
        <v>9042</v>
      </c>
      <c r="L382" t="s">
        <v>1116</v>
      </c>
      <c r="M382" t="s">
        <v>10</v>
      </c>
      <c r="N382" t="s">
        <v>9042</v>
      </c>
      <c r="Q382" t="s">
        <v>42</v>
      </c>
      <c r="R382" t="b">
        <v>0</v>
      </c>
      <c r="S382" s="2">
        <v>41827</v>
      </c>
    </row>
    <row r="383" spans="11:22" x14ac:dyDescent="0.35">
      <c r="K383" s="7" t="s">
        <v>11797</v>
      </c>
      <c r="L383" t="s">
        <v>8766</v>
      </c>
      <c r="M383" t="s">
        <v>10</v>
      </c>
      <c r="N383" t="s">
        <v>12246</v>
      </c>
      <c r="Q383" t="s">
        <v>42</v>
      </c>
      <c r="R383" t="b">
        <v>1</v>
      </c>
      <c r="S383" s="2">
        <v>41827</v>
      </c>
    </row>
    <row r="384" spans="11:22" x14ac:dyDescent="0.35">
      <c r="K384" s="7" t="s">
        <v>11798</v>
      </c>
      <c r="L384" t="s">
        <v>8768</v>
      </c>
      <c r="M384" t="s">
        <v>10</v>
      </c>
      <c r="N384" t="s">
        <v>12247</v>
      </c>
      <c r="Q384" t="s">
        <v>42</v>
      </c>
      <c r="R384" t="b">
        <v>1</v>
      </c>
      <c r="S384" s="2">
        <v>41827</v>
      </c>
    </row>
    <row r="385" spans="11:19" x14ac:dyDescent="0.35">
      <c r="K385" s="7" t="s">
        <v>11799</v>
      </c>
      <c r="L385" t="s">
        <v>1211</v>
      </c>
      <c r="M385" t="s">
        <v>10</v>
      </c>
      <c r="N385" t="s">
        <v>12248</v>
      </c>
      <c r="Q385" t="s">
        <v>42</v>
      </c>
      <c r="R385" t="b">
        <v>1</v>
      </c>
      <c r="S385" s="2">
        <v>41827</v>
      </c>
    </row>
    <row r="386" spans="11:19" x14ac:dyDescent="0.35">
      <c r="K386" s="7" t="s">
        <v>11800</v>
      </c>
      <c r="L386" t="s">
        <v>8770</v>
      </c>
      <c r="M386" t="s">
        <v>10</v>
      </c>
      <c r="N386" t="s">
        <v>12249</v>
      </c>
      <c r="Q386" t="s">
        <v>42</v>
      </c>
      <c r="R386" t="b">
        <v>1</v>
      </c>
      <c r="S386" s="2">
        <v>41827</v>
      </c>
    </row>
    <row r="387" spans="11:19" x14ac:dyDescent="0.35">
      <c r="K387" s="7" t="s">
        <v>11801</v>
      </c>
      <c r="L387" t="s">
        <v>8772</v>
      </c>
      <c r="M387" t="s">
        <v>10</v>
      </c>
      <c r="N387" t="s">
        <v>12250</v>
      </c>
      <c r="Q387" t="s">
        <v>42</v>
      </c>
      <c r="R387" t="b">
        <v>1</v>
      </c>
      <c r="S387" s="2">
        <v>41827</v>
      </c>
    </row>
    <row r="388" spans="11:19" x14ac:dyDescent="0.35">
      <c r="K388" s="7" t="s">
        <v>11803</v>
      </c>
      <c r="L388" t="s">
        <v>8776</v>
      </c>
      <c r="M388" t="s">
        <v>10</v>
      </c>
      <c r="N388" t="s">
        <v>12251</v>
      </c>
      <c r="Q388" t="s">
        <v>42</v>
      </c>
      <c r="R388" t="b">
        <v>1</v>
      </c>
      <c r="S388" s="2">
        <v>41827</v>
      </c>
    </row>
    <row r="389" spans="11:19" x14ac:dyDescent="0.35">
      <c r="K389" s="7" t="s">
        <v>11804</v>
      </c>
      <c r="L389" t="s">
        <v>8778</v>
      </c>
      <c r="M389" t="s">
        <v>10</v>
      </c>
      <c r="N389" t="s">
        <v>12252</v>
      </c>
      <c r="Q389" t="s">
        <v>42</v>
      </c>
      <c r="R389" t="b">
        <v>1</v>
      </c>
      <c r="S389" s="2">
        <v>41827</v>
      </c>
    </row>
    <row r="390" spans="11:19" x14ac:dyDescent="0.35">
      <c r="K390" s="7" t="s">
        <v>11805</v>
      </c>
      <c r="L390" t="s">
        <v>8780</v>
      </c>
      <c r="M390" t="s">
        <v>10</v>
      </c>
      <c r="N390" t="s">
        <v>12253</v>
      </c>
      <c r="Q390" t="s">
        <v>42</v>
      </c>
      <c r="R390" t="b">
        <v>1</v>
      </c>
      <c r="S390" s="2">
        <v>41827</v>
      </c>
    </row>
    <row r="391" spans="11:19" x14ac:dyDescent="0.35">
      <c r="K391" s="7" t="s">
        <v>11806</v>
      </c>
      <c r="L391" t="s">
        <v>8782</v>
      </c>
      <c r="M391" t="s">
        <v>10</v>
      </c>
      <c r="N391" t="s">
        <v>12254</v>
      </c>
      <c r="Q391" t="s">
        <v>42</v>
      </c>
      <c r="R391" t="b">
        <v>1</v>
      </c>
      <c r="S391" s="2">
        <v>41827</v>
      </c>
    </row>
    <row r="392" spans="11:19" x14ac:dyDescent="0.35">
      <c r="K392" s="7" t="s">
        <v>11807</v>
      </c>
      <c r="L392" t="s">
        <v>8784</v>
      </c>
      <c r="M392" t="s">
        <v>10</v>
      </c>
      <c r="N392" t="s">
        <v>12255</v>
      </c>
      <c r="Q392" t="s">
        <v>42</v>
      </c>
      <c r="R392" t="b">
        <v>1</v>
      </c>
      <c r="S392" s="2">
        <v>41827</v>
      </c>
    </row>
    <row r="393" spans="11:19" x14ac:dyDescent="0.35">
      <c r="K393" s="7" t="s">
        <v>11808</v>
      </c>
      <c r="L393" t="s">
        <v>8786</v>
      </c>
      <c r="M393" t="s">
        <v>10</v>
      </c>
      <c r="N393" t="s">
        <v>12256</v>
      </c>
      <c r="Q393" t="s">
        <v>42</v>
      </c>
      <c r="R393" t="b">
        <v>1</v>
      </c>
      <c r="S393" s="2">
        <v>41827</v>
      </c>
    </row>
    <row r="394" spans="11:19" x14ac:dyDescent="0.35">
      <c r="K394" s="7" t="s">
        <v>11809</v>
      </c>
      <c r="L394" t="s">
        <v>8788</v>
      </c>
      <c r="M394" t="s">
        <v>10</v>
      </c>
      <c r="N394" t="s">
        <v>12257</v>
      </c>
      <c r="Q394" t="s">
        <v>42</v>
      </c>
      <c r="R394" t="b">
        <v>1</v>
      </c>
      <c r="S394" s="2">
        <v>41827</v>
      </c>
    </row>
    <row r="395" spans="11:19" x14ac:dyDescent="0.35">
      <c r="K395" s="7" t="s">
        <v>11811</v>
      </c>
      <c r="L395" t="s">
        <v>8792</v>
      </c>
      <c r="M395" t="s">
        <v>10</v>
      </c>
      <c r="N395" t="s">
        <v>12279</v>
      </c>
      <c r="Q395" t="s">
        <v>42</v>
      </c>
      <c r="R395" t="b">
        <v>1</v>
      </c>
      <c r="S395" s="2">
        <v>41827</v>
      </c>
    </row>
    <row r="396" spans="11:19" x14ac:dyDescent="0.35">
      <c r="K396" s="7" t="s">
        <v>11812</v>
      </c>
      <c r="L396" t="s">
        <v>11813</v>
      </c>
      <c r="M396" t="s">
        <v>10</v>
      </c>
      <c r="N396" t="s">
        <v>12280</v>
      </c>
      <c r="Q396" t="s">
        <v>42</v>
      </c>
      <c r="R396" t="b">
        <v>1</v>
      </c>
      <c r="S396" s="2">
        <v>41827</v>
      </c>
    </row>
    <row r="397" spans="11:19" x14ac:dyDescent="0.35">
      <c r="K397" s="7" t="s">
        <v>11815</v>
      </c>
      <c r="L397" t="s">
        <v>11816</v>
      </c>
      <c r="M397" t="s">
        <v>10</v>
      </c>
      <c r="N397" t="s">
        <v>12281</v>
      </c>
      <c r="Q397" t="s">
        <v>42</v>
      </c>
      <c r="R397" t="b">
        <v>1</v>
      </c>
      <c r="S397" s="2">
        <v>41827</v>
      </c>
    </row>
    <row r="398" spans="11:19" x14ac:dyDescent="0.35">
      <c r="K398" s="7" t="s">
        <v>11817</v>
      </c>
      <c r="L398" t="s">
        <v>11818</v>
      </c>
      <c r="M398" t="s">
        <v>10</v>
      </c>
      <c r="N398" t="s">
        <v>12282</v>
      </c>
      <c r="Q398" t="s">
        <v>42</v>
      </c>
      <c r="R398" t="b">
        <v>1</v>
      </c>
      <c r="S398" s="2">
        <v>41827</v>
      </c>
    </row>
    <row r="399" spans="11:19" x14ac:dyDescent="0.35">
      <c r="K399" s="7" t="s">
        <v>11819</v>
      </c>
      <c r="L399" t="s">
        <v>11820</v>
      </c>
      <c r="M399" t="s">
        <v>10</v>
      </c>
      <c r="N399" t="s">
        <v>12283</v>
      </c>
      <c r="Q399" t="s">
        <v>42</v>
      </c>
      <c r="R399" t="b">
        <v>1</v>
      </c>
      <c r="S399" s="2">
        <v>41827</v>
      </c>
    </row>
    <row r="400" spans="11:19" x14ac:dyDescent="0.35">
      <c r="K400" s="7" t="s">
        <v>11821</v>
      </c>
      <c r="L400" t="s">
        <v>11822</v>
      </c>
      <c r="M400" t="s">
        <v>10</v>
      </c>
      <c r="N400" t="s">
        <v>12284</v>
      </c>
      <c r="Q400" t="s">
        <v>42</v>
      </c>
      <c r="R400" t="b">
        <v>1</v>
      </c>
      <c r="S400" s="2">
        <v>41827</v>
      </c>
    </row>
    <row r="401" spans="11:22" x14ac:dyDescent="0.35">
      <c r="K401" s="7" t="s">
        <v>11823</v>
      </c>
      <c r="L401" t="s">
        <v>11824</v>
      </c>
      <c r="M401" t="s">
        <v>10</v>
      </c>
      <c r="N401" t="s">
        <v>12285</v>
      </c>
      <c r="Q401" t="s">
        <v>42</v>
      </c>
      <c r="R401" t="b">
        <v>1</v>
      </c>
      <c r="S401" s="2">
        <v>41827</v>
      </c>
    </row>
    <row r="402" spans="11:22" x14ac:dyDescent="0.35">
      <c r="K402" s="7" t="s">
        <v>11825</v>
      </c>
      <c r="L402" t="s">
        <v>11826</v>
      </c>
      <c r="M402" t="s">
        <v>10</v>
      </c>
      <c r="N402" t="s">
        <v>12286</v>
      </c>
      <c r="Q402" t="s">
        <v>42</v>
      </c>
      <c r="R402" t="b">
        <v>1</v>
      </c>
      <c r="S402" s="2">
        <v>41827</v>
      </c>
    </row>
    <row r="403" spans="11:22" x14ac:dyDescent="0.35">
      <c r="K403" s="7" t="s">
        <v>11827</v>
      </c>
      <c r="L403" t="s">
        <v>11828</v>
      </c>
      <c r="M403" t="s">
        <v>10</v>
      </c>
      <c r="N403" t="s">
        <v>12287</v>
      </c>
      <c r="Q403" t="s">
        <v>42</v>
      </c>
      <c r="R403" t="b">
        <v>1</v>
      </c>
      <c r="S403" s="2">
        <v>41827</v>
      </c>
    </row>
    <row r="404" spans="11:22" x14ac:dyDescent="0.35">
      <c r="K404" s="7" t="s">
        <v>11829</v>
      </c>
      <c r="L404" t="s">
        <v>11830</v>
      </c>
      <c r="M404" t="s">
        <v>10</v>
      </c>
      <c r="N404" t="s">
        <v>12288</v>
      </c>
      <c r="Q404" t="s">
        <v>42</v>
      </c>
      <c r="R404" t="b">
        <v>1</v>
      </c>
      <c r="S404" s="2">
        <v>41827</v>
      </c>
    </row>
    <row r="405" spans="11:22" x14ac:dyDescent="0.35">
      <c r="K405" s="7" t="s">
        <v>11831</v>
      </c>
      <c r="L405" t="s">
        <v>11832</v>
      </c>
      <c r="M405" t="s">
        <v>10</v>
      </c>
      <c r="N405" t="s">
        <v>12289</v>
      </c>
      <c r="Q405" t="s">
        <v>42</v>
      </c>
      <c r="R405" t="b">
        <v>1</v>
      </c>
      <c r="S405" s="2">
        <v>41827</v>
      </c>
    </row>
    <row r="406" spans="11:22" x14ac:dyDescent="0.35">
      <c r="K406" s="7" t="s">
        <v>11833</v>
      </c>
      <c r="L406" t="s">
        <v>11834</v>
      </c>
      <c r="M406" t="s">
        <v>10</v>
      </c>
      <c r="N406" t="s">
        <v>12290</v>
      </c>
      <c r="Q406" t="s">
        <v>42</v>
      </c>
      <c r="R406" t="b">
        <v>1</v>
      </c>
      <c r="S406" s="2">
        <v>41827</v>
      </c>
    </row>
    <row r="407" spans="11:22" x14ac:dyDescent="0.35">
      <c r="K407" s="7" t="s">
        <v>12050</v>
      </c>
      <c r="L407" t="s">
        <v>8849</v>
      </c>
      <c r="M407" t="s">
        <v>10</v>
      </c>
      <c r="N407" t="s">
        <v>12271</v>
      </c>
      <c r="Q407" t="s">
        <v>42</v>
      </c>
      <c r="R407" t="b">
        <v>1</v>
      </c>
      <c r="S407" s="2">
        <v>41827</v>
      </c>
    </row>
    <row r="408" spans="11:22" x14ac:dyDescent="0.35">
      <c r="K408" s="7" t="s">
        <v>11802</v>
      </c>
      <c r="L408" t="s">
        <v>8774</v>
      </c>
      <c r="M408" t="s">
        <v>10</v>
      </c>
      <c r="N408" t="s">
        <v>12272</v>
      </c>
      <c r="Q408" t="s">
        <v>42</v>
      </c>
      <c r="R408" t="b">
        <v>1</v>
      </c>
      <c r="S408" s="2">
        <v>41827</v>
      </c>
    </row>
    <row r="409" spans="11:22" x14ac:dyDescent="0.35">
      <c r="K409" s="7" t="s">
        <v>12143</v>
      </c>
      <c r="L409" t="s">
        <v>8904</v>
      </c>
      <c r="M409" t="s">
        <v>10</v>
      </c>
      <c r="N409" t="s">
        <v>12274</v>
      </c>
      <c r="Q409" t="s">
        <v>42</v>
      </c>
      <c r="R409" t="b">
        <v>1</v>
      </c>
      <c r="S409" s="2">
        <v>41827</v>
      </c>
    </row>
    <row r="410" spans="11:22" x14ac:dyDescent="0.35">
      <c r="K410" s="7" t="s">
        <v>11765</v>
      </c>
      <c r="L410" t="s">
        <v>8702</v>
      </c>
      <c r="M410" t="s">
        <v>10</v>
      </c>
      <c r="N410" t="s">
        <v>12273</v>
      </c>
      <c r="Q410" t="s">
        <v>42</v>
      </c>
      <c r="R410" t="b">
        <v>1</v>
      </c>
      <c r="S410" s="2">
        <v>41827</v>
      </c>
    </row>
    <row r="411" spans="11:22" x14ac:dyDescent="0.35">
      <c r="K411" t="s">
        <v>12291</v>
      </c>
      <c r="M411" t="s">
        <v>10</v>
      </c>
      <c r="S411" s="2">
        <v>42277</v>
      </c>
    </row>
    <row r="412" spans="11:22" x14ac:dyDescent="0.35">
      <c r="K412" s="6" t="s">
        <v>9042</v>
      </c>
      <c r="L412" t="s">
        <v>1116</v>
      </c>
      <c r="M412" t="s">
        <v>10</v>
      </c>
      <c r="N412" t="s">
        <v>9042</v>
      </c>
      <c r="Q412" t="s">
        <v>42</v>
      </c>
      <c r="R412" t="b">
        <v>1</v>
      </c>
      <c r="S412" s="2">
        <v>41827</v>
      </c>
    </row>
    <row r="413" spans="11:22" x14ac:dyDescent="0.35">
      <c r="K413" s="7" t="s">
        <v>12023</v>
      </c>
      <c r="L413" t="s">
        <v>8813</v>
      </c>
      <c r="M413" t="s">
        <v>10</v>
      </c>
      <c r="N413" t="s">
        <v>12023</v>
      </c>
      <c r="Q413" t="s">
        <v>42</v>
      </c>
      <c r="R413" t="b">
        <v>1</v>
      </c>
      <c r="S413" s="2">
        <v>41827</v>
      </c>
    </row>
    <row r="414" spans="11:22" x14ac:dyDescent="0.35">
      <c r="K414" s="7" t="s">
        <v>11848</v>
      </c>
      <c r="L414" t="s">
        <v>11849</v>
      </c>
      <c r="M414" t="s">
        <v>10</v>
      </c>
      <c r="N414" t="s">
        <v>11848</v>
      </c>
      <c r="Q414" t="s">
        <v>42</v>
      </c>
      <c r="R414" t="b">
        <v>1</v>
      </c>
      <c r="S414" s="2">
        <v>42277</v>
      </c>
    </row>
    <row r="415" spans="11:22" x14ac:dyDescent="0.35">
      <c r="K415" t="s">
        <v>12292</v>
      </c>
      <c r="M415" t="s">
        <v>10</v>
      </c>
      <c r="S415" s="2">
        <v>42277</v>
      </c>
      <c r="U415" s="2">
        <v>42566</v>
      </c>
      <c r="V415" s="2">
        <v>42931</v>
      </c>
    </row>
    <row r="416" spans="11:22" x14ac:dyDescent="0.35">
      <c r="K416" s="6" t="s">
        <v>9042</v>
      </c>
      <c r="L416" t="s">
        <v>1116</v>
      </c>
      <c r="M416" t="s">
        <v>10</v>
      </c>
      <c r="N416" t="s">
        <v>9042</v>
      </c>
      <c r="Q416" t="s">
        <v>42</v>
      </c>
      <c r="R416" t="b">
        <v>0</v>
      </c>
      <c r="S416" s="2">
        <v>41827</v>
      </c>
    </row>
    <row r="417" spans="11:19" x14ac:dyDescent="0.35">
      <c r="K417" s="7" t="s">
        <v>11797</v>
      </c>
      <c r="L417" t="s">
        <v>8766</v>
      </c>
      <c r="M417" t="s">
        <v>10</v>
      </c>
      <c r="N417" t="s">
        <v>12246</v>
      </c>
      <c r="Q417" t="s">
        <v>42</v>
      </c>
      <c r="R417" t="b">
        <v>1</v>
      </c>
      <c r="S417" s="2">
        <v>41827</v>
      </c>
    </row>
    <row r="418" spans="11:19" x14ac:dyDescent="0.35">
      <c r="K418" s="7" t="s">
        <v>11798</v>
      </c>
      <c r="L418" t="s">
        <v>8768</v>
      </c>
      <c r="M418" t="s">
        <v>10</v>
      </c>
      <c r="N418" t="s">
        <v>12247</v>
      </c>
      <c r="Q418" t="s">
        <v>42</v>
      </c>
      <c r="R418" t="b">
        <v>1</v>
      </c>
      <c r="S418" s="2">
        <v>41827</v>
      </c>
    </row>
    <row r="419" spans="11:19" x14ac:dyDescent="0.35">
      <c r="K419" s="7" t="s">
        <v>11799</v>
      </c>
      <c r="L419" t="s">
        <v>1211</v>
      </c>
      <c r="M419" t="s">
        <v>10</v>
      </c>
      <c r="N419" t="s">
        <v>12248</v>
      </c>
      <c r="Q419" t="s">
        <v>42</v>
      </c>
      <c r="R419" t="b">
        <v>1</v>
      </c>
      <c r="S419" s="2">
        <v>41827</v>
      </c>
    </row>
    <row r="420" spans="11:19" x14ac:dyDescent="0.35">
      <c r="K420" s="7" t="s">
        <v>11800</v>
      </c>
      <c r="L420" t="s">
        <v>8770</v>
      </c>
      <c r="M420" t="s">
        <v>10</v>
      </c>
      <c r="N420" t="s">
        <v>12249</v>
      </c>
      <c r="Q420" t="s">
        <v>42</v>
      </c>
      <c r="R420" t="b">
        <v>1</v>
      </c>
      <c r="S420" s="2">
        <v>41827</v>
      </c>
    </row>
    <row r="421" spans="11:19" x14ac:dyDescent="0.35">
      <c r="K421" s="7" t="s">
        <v>11801</v>
      </c>
      <c r="L421" t="s">
        <v>8772</v>
      </c>
      <c r="M421" t="s">
        <v>10</v>
      </c>
      <c r="N421" t="s">
        <v>12250</v>
      </c>
      <c r="Q421" t="s">
        <v>42</v>
      </c>
      <c r="R421" t="b">
        <v>1</v>
      </c>
      <c r="S421" s="2">
        <v>41827</v>
      </c>
    </row>
    <row r="422" spans="11:19" x14ac:dyDescent="0.35">
      <c r="K422" s="7" t="s">
        <v>11803</v>
      </c>
      <c r="L422" t="s">
        <v>8776</v>
      </c>
      <c r="M422" t="s">
        <v>10</v>
      </c>
      <c r="N422" t="s">
        <v>12251</v>
      </c>
      <c r="Q422" t="s">
        <v>42</v>
      </c>
      <c r="R422" t="b">
        <v>1</v>
      </c>
      <c r="S422" s="2">
        <v>41827</v>
      </c>
    </row>
    <row r="423" spans="11:19" x14ac:dyDescent="0.35">
      <c r="K423" s="7" t="s">
        <v>11804</v>
      </c>
      <c r="L423" t="s">
        <v>8778</v>
      </c>
      <c r="M423" t="s">
        <v>10</v>
      </c>
      <c r="N423" t="s">
        <v>12252</v>
      </c>
      <c r="Q423" t="s">
        <v>42</v>
      </c>
      <c r="R423" t="b">
        <v>1</v>
      </c>
      <c r="S423" s="2">
        <v>41827</v>
      </c>
    </row>
    <row r="424" spans="11:19" x14ac:dyDescent="0.35">
      <c r="K424" s="7" t="s">
        <v>11805</v>
      </c>
      <c r="L424" t="s">
        <v>8780</v>
      </c>
      <c r="M424" t="s">
        <v>10</v>
      </c>
      <c r="N424" t="s">
        <v>12253</v>
      </c>
      <c r="Q424" t="s">
        <v>42</v>
      </c>
      <c r="R424" t="b">
        <v>1</v>
      </c>
      <c r="S424" s="2">
        <v>41827</v>
      </c>
    </row>
    <row r="425" spans="11:19" x14ac:dyDescent="0.35">
      <c r="K425" s="7" t="s">
        <v>11806</v>
      </c>
      <c r="L425" t="s">
        <v>8782</v>
      </c>
      <c r="M425" t="s">
        <v>10</v>
      </c>
      <c r="N425" t="s">
        <v>12254</v>
      </c>
      <c r="Q425" t="s">
        <v>42</v>
      </c>
      <c r="R425" t="b">
        <v>1</v>
      </c>
      <c r="S425" s="2">
        <v>41827</v>
      </c>
    </row>
    <row r="426" spans="11:19" x14ac:dyDescent="0.35">
      <c r="K426" s="7" t="s">
        <v>11807</v>
      </c>
      <c r="L426" t="s">
        <v>8784</v>
      </c>
      <c r="M426" t="s">
        <v>10</v>
      </c>
      <c r="N426" t="s">
        <v>12255</v>
      </c>
      <c r="Q426" t="s">
        <v>42</v>
      </c>
      <c r="R426" t="b">
        <v>1</v>
      </c>
      <c r="S426" s="2">
        <v>41827</v>
      </c>
    </row>
    <row r="427" spans="11:19" x14ac:dyDescent="0.35">
      <c r="K427" s="7" t="s">
        <v>11808</v>
      </c>
      <c r="L427" t="s">
        <v>8786</v>
      </c>
      <c r="M427" t="s">
        <v>10</v>
      </c>
      <c r="N427" t="s">
        <v>12256</v>
      </c>
      <c r="Q427" t="s">
        <v>42</v>
      </c>
      <c r="R427" t="b">
        <v>1</v>
      </c>
      <c r="S427" s="2">
        <v>41827</v>
      </c>
    </row>
    <row r="428" spans="11:19" x14ac:dyDescent="0.35">
      <c r="K428" s="7" t="s">
        <v>11809</v>
      </c>
      <c r="L428" t="s">
        <v>8788</v>
      </c>
      <c r="M428" t="s">
        <v>10</v>
      </c>
      <c r="N428" t="s">
        <v>12257</v>
      </c>
      <c r="Q428" t="s">
        <v>42</v>
      </c>
      <c r="R428" t="b">
        <v>1</v>
      </c>
      <c r="S428" s="2">
        <v>41827</v>
      </c>
    </row>
    <row r="429" spans="11:19" x14ac:dyDescent="0.35">
      <c r="K429" s="7" t="s">
        <v>11811</v>
      </c>
      <c r="L429" t="s">
        <v>8792</v>
      </c>
      <c r="M429" t="s">
        <v>10</v>
      </c>
      <c r="N429" t="s">
        <v>12279</v>
      </c>
      <c r="Q429" t="s">
        <v>42</v>
      </c>
      <c r="R429" t="b">
        <v>1</v>
      </c>
      <c r="S429" s="2">
        <v>41827</v>
      </c>
    </row>
    <row r="430" spans="11:19" x14ac:dyDescent="0.35">
      <c r="K430" s="7" t="s">
        <v>11812</v>
      </c>
      <c r="L430" t="s">
        <v>11813</v>
      </c>
      <c r="M430" t="s">
        <v>10</v>
      </c>
      <c r="N430" t="s">
        <v>12280</v>
      </c>
      <c r="Q430" t="s">
        <v>42</v>
      </c>
      <c r="R430" t="b">
        <v>1</v>
      </c>
      <c r="S430" s="2">
        <v>41827</v>
      </c>
    </row>
    <row r="431" spans="11:19" x14ac:dyDescent="0.35">
      <c r="K431" s="7" t="s">
        <v>11815</v>
      </c>
      <c r="L431" t="s">
        <v>11816</v>
      </c>
      <c r="M431" t="s">
        <v>10</v>
      </c>
      <c r="N431" t="s">
        <v>12281</v>
      </c>
      <c r="Q431" t="s">
        <v>42</v>
      </c>
      <c r="R431" t="b">
        <v>1</v>
      </c>
      <c r="S431" s="2">
        <v>41827</v>
      </c>
    </row>
    <row r="432" spans="11:19" x14ac:dyDescent="0.35">
      <c r="K432" s="7" t="s">
        <v>11817</v>
      </c>
      <c r="L432" t="s">
        <v>11818</v>
      </c>
      <c r="M432" t="s">
        <v>10</v>
      </c>
      <c r="N432" t="s">
        <v>12282</v>
      </c>
      <c r="Q432" t="s">
        <v>42</v>
      </c>
      <c r="R432" t="b">
        <v>1</v>
      </c>
      <c r="S432" s="2">
        <v>41827</v>
      </c>
    </row>
    <row r="433" spans="11:19" x14ac:dyDescent="0.35">
      <c r="K433" s="7" t="s">
        <v>11819</v>
      </c>
      <c r="L433" t="s">
        <v>11820</v>
      </c>
      <c r="M433" t="s">
        <v>10</v>
      </c>
      <c r="N433" t="s">
        <v>12283</v>
      </c>
      <c r="Q433" t="s">
        <v>42</v>
      </c>
      <c r="R433" t="b">
        <v>1</v>
      </c>
      <c r="S433" s="2">
        <v>41827</v>
      </c>
    </row>
    <row r="434" spans="11:19" x14ac:dyDescent="0.35">
      <c r="K434" s="7" t="s">
        <v>11821</v>
      </c>
      <c r="L434" t="s">
        <v>11822</v>
      </c>
      <c r="M434" t="s">
        <v>10</v>
      </c>
      <c r="N434" t="s">
        <v>12284</v>
      </c>
      <c r="Q434" t="s">
        <v>42</v>
      </c>
      <c r="R434" t="b">
        <v>1</v>
      </c>
      <c r="S434" s="2">
        <v>41827</v>
      </c>
    </row>
    <row r="435" spans="11:19" x14ac:dyDescent="0.35">
      <c r="K435" s="7" t="s">
        <v>11823</v>
      </c>
      <c r="L435" t="s">
        <v>11824</v>
      </c>
      <c r="M435" t="s">
        <v>10</v>
      </c>
      <c r="N435" t="s">
        <v>12285</v>
      </c>
      <c r="Q435" t="s">
        <v>42</v>
      </c>
      <c r="R435" t="b">
        <v>1</v>
      </c>
      <c r="S435" s="2">
        <v>41827</v>
      </c>
    </row>
    <row r="436" spans="11:19" x14ac:dyDescent="0.35">
      <c r="K436" s="7" t="s">
        <v>11825</v>
      </c>
      <c r="L436" t="s">
        <v>11826</v>
      </c>
      <c r="M436" t="s">
        <v>10</v>
      </c>
      <c r="N436" t="s">
        <v>12286</v>
      </c>
      <c r="Q436" t="s">
        <v>42</v>
      </c>
      <c r="R436" t="b">
        <v>1</v>
      </c>
      <c r="S436" s="2">
        <v>41827</v>
      </c>
    </row>
    <row r="437" spans="11:19" x14ac:dyDescent="0.35">
      <c r="K437" s="7" t="s">
        <v>11827</v>
      </c>
      <c r="L437" t="s">
        <v>11828</v>
      </c>
      <c r="M437" t="s">
        <v>10</v>
      </c>
      <c r="N437" t="s">
        <v>12287</v>
      </c>
      <c r="Q437" t="s">
        <v>42</v>
      </c>
      <c r="R437" t="b">
        <v>1</v>
      </c>
      <c r="S437" s="2">
        <v>41827</v>
      </c>
    </row>
    <row r="438" spans="11:19" x14ac:dyDescent="0.35">
      <c r="K438" s="7" t="s">
        <v>11829</v>
      </c>
      <c r="L438" t="s">
        <v>11830</v>
      </c>
      <c r="M438" t="s">
        <v>10</v>
      </c>
      <c r="N438" t="s">
        <v>12288</v>
      </c>
      <c r="Q438" t="s">
        <v>42</v>
      </c>
      <c r="R438" t="b">
        <v>1</v>
      </c>
      <c r="S438" s="2">
        <v>41827</v>
      </c>
    </row>
    <row r="439" spans="11:19" x14ac:dyDescent="0.35">
      <c r="K439" s="7" t="s">
        <v>11831</v>
      </c>
      <c r="L439" t="s">
        <v>11832</v>
      </c>
      <c r="M439" t="s">
        <v>10</v>
      </c>
      <c r="N439" t="s">
        <v>12289</v>
      </c>
      <c r="Q439" t="s">
        <v>42</v>
      </c>
      <c r="R439" t="b">
        <v>1</v>
      </c>
      <c r="S439" s="2">
        <v>41827</v>
      </c>
    </row>
    <row r="440" spans="11:19" x14ac:dyDescent="0.35">
      <c r="K440" s="7" t="s">
        <v>11833</v>
      </c>
      <c r="L440" t="s">
        <v>11834</v>
      </c>
      <c r="M440" t="s">
        <v>10</v>
      </c>
      <c r="N440" t="s">
        <v>12290</v>
      </c>
      <c r="Q440" t="s">
        <v>42</v>
      </c>
      <c r="R440" t="b">
        <v>1</v>
      </c>
      <c r="S440" s="2">
        <v>41827</v>
      </c>
    </row>
    <row r="441" spans="11:19" x14ac:dyDescent="0.35">
      <c r="K441" s="7" t="s">
        <v>12050</v>
      </c>
      <c r="L441" t="s">
        <v>8849</v>
      </c>
      <c r="M441" t="s">
        <v>10</v>
      </c>
      <c r="N441" t="s">
        <v>12271</v>
      </c>
      <c r="Q441" t="s">
        <v>42</v>
      </c>
      <c r="R441" t="b">
        <v>1</v>
      </c>
      <c r="S441" s="2">
        <v>41827</v>
      </c>
    </row>
    <row r="442" spans="11:19" x14ac:dyDescent="0.35">
      <c r="K442" s="7" t="s">
        <v>11802</v>
      </c>
      <c r="L442" t="s">
        <v>8774</v>
      </c>
      <c r="M442" t="s">
        <v>10</v>
      </c>
      <c r="N442" t="s">
        <v>12272</v>
      </c>
      <c r="Q442" t="s">
        <v>42</v>
      </c>
      <c r="R442" t="b">
        <v>1</v>
      </c>
      <c r="S442" s="2">
        <v>41827</v>
      </c>
    </row>
    <row r="443" spans="11:19" x14ac:dyDescent="0.35">
      <c r="K443" s="7" t="s">
        <v>12143</v>
      </c>
      <c r="L443" t="s">
        <v>8904</v>
      </c>
      <c r="M443" t="s">
        <v>10</v>
      </c>
      <c r="N443" t="s">
        <v>12274</v>
      </c>
      <c r="Q443" t="s">
        <v>42</v>
      </c>
      <c r="R443" t="b">
        <v>1</v>
      </c>
      <c r="S443" s="2">
        <v>41827</v>
      </c>
    </row>
    <row r="444" spans="11:19" x14ac:dyDescent="0.35">
      <c r="K444" s="7" t="s">
        <v>11765</v>
      </c>
      <c r="L444" t="s">
        <v>8702</v>
      </c>
      <c r="M444" t="s">
        <v>10</v>
      </c>
      <c r="N444" t="s">
        <v>12273</v>
      </c>
      <c r="Q444" t="s">
        <v>42</v>
      </c>
      <c r="R444" t="b">
        <v>1</v>
      </c>
      <c r="S444" s="2">
        <v>41827</v>
      </c>
    </row>
    <row r="445" spans="11:19" x14ac:dyDescent="0.35">
      <c r="K445" s="7" t="s">
        <v>11850</v>
      </c>
      <c r="L445" t="s">
        <v>11851</v>
      </c>
      <c r="M445" t="s">
        <v>10</v>
      </c>
      <c r="N445" t="s">
        <v>12236</v>
      </c>
      <c r="Q445" t="s">
        <v>42</v>
      </c>
      <c r="R445" t="b">
        <v>1</v>
      </c>
      <c r="S445" s="2">
        <v>42277</v>
      </c>
    </row>
    <row r="446" spans="11:19" x14ac:dyDescent="0.35">
      <c r="K446" s="7" t="s">
        <v>12126</v>
      </c>
      <c r="L446" t="s">
        <v>8870</v>
      </c>
      <c r="M446" t="s">
        <v>10</v>
      </c>
      <c r="N446" t="s">
        <v>12237</v>
      </c>
      <c r="Q446" t="s">
        <v>42</v>
      </c>
      <c r="R446" t="b">
        <v>1</v>
      </c>
      <c r="S446" s="2">
        <v>41827</v>
      </c>
    </row>
    <row r="447" spans="11:19" x14ac:dyDescent="0.35">
      <c r="K447" s="7" t="s">
        <v>11779</v>
      </c>
      <c r="L447" t="s">
        <v>8730</v>
      </c>
      <c r="M447" t="s">
        <v>10</v>
      </c>
      <c r="N447" t="s">
        <v>12238</v>
      </c>
      <c r="Q447" t="s">
        <v>42</v>
      </c>
      <c r="R447" t="b">
        <v>1</v>
      </c>
      <c r="S447" s="2">
        <v>41827</v>
      </c>
    </row>
    <row r="448" spans="11:19" x14ac:dyDescent="0.35">
      <c r="K448" s="7" t="s">
        <v>12179</v>
      </c>
      <c r="L448" t="s">
        <v>8974</v>
      </c>
      <c r="M448" t="s">
        <v>10</v>
      </c>
      <c r="N448" t="s">
        <v>12239</v>
      </c>
      <c r="Q448" t="s">
        <v>42</v>
      </c>
      <c r="R448" t="b">
        <v>1</v>
      </c>
      <c r="S448" s="2">
        <v>41827</v>
      </c>
    </row>
    <row r="449" spans="11:21" x14ac:dyDescent="0.35">
      <c r="K449" s="7" t="s">
        <v>11758</v>
      </c>
      <c r="L449" t="s">
        <v>8688</v>
      </c>
      <c r="M449" t="s">
        <v>10</v>
      </c>
      <c r="N449" t="s">
        <v>12240</v>
      </c>
      <c r="Q449" t="s">
        <v>42</v>
      </c>
      <c r="R449" t="b">
        <v>1</v>
      </c>
      <c r="S449" s="2">
        <v>41827</v>
      </c>
    </row>
    <row r="450" spans="11:21" x14ac:dyDescent="0.35">
      <c r="K450" s="7" t="s">
        <v>11769</v>
      </c>
      <c r="L450" t="s">
        <v>8710</v>
      </c>
      <c r="M450" t="s">
        <v>10</v>
      </c>
      <c r="N450" t="s">
        <v>12241</v>
      </c>
      <c r="Q450" t="s">
        <v>42</v>
      </c>
      <c r="R450" t="b">
        <v>1</v>
      </c>
      <c r="S450" s="2">
        <v>41827</v>
      </c>
    </row>
    <row r="451" spans="11:21" x14ac:dyDescent="0.35">
      <c r="K451" s="7" t="s">
        <v>11836</v>
      </c>
      <c r="L451" t="s">
        <v>11837</v>
      </c>
      <c r="M451" t="s">
        <v>10</v>
      </c>
      <c r="N451" t="s">
        <v>12242</v>
      </c>
      <c r="Q451" t="s">
        <v>42</v>
      </c>
      <c r="R451" t="b">
        <v>1</v>
      </c>
      <c r="S451" s="2">
        <v>41827</v>
      </c>
    </row>
    <row r="452" spans="11:21" x14ac:dyDescent="0.35">
      <c r="K452" s="7" t="s">
        <v>11838</v>
      </c>
      <c r="L452" t="s">
        <v>11839</v>
      </c>
      <c r="M452" t="s">
        <v>10</v>
      </c>
      <c r="N452" t="s">
        <v>12243</v>
      </c>
      <c r="Q452" t="s">
        <v>42</v>
      </c>
      <c r="R452" t="b">
        <v>1</v>
      </c>
      <c r="S452" s="2">
        <v>41827</v>
      </c>
    </row>
    <row r="453" spans="11:21" x14ac:dyDescent="0.35">
      <c r="K453" s="7" t="s">
        <v>11852</v>
      </c>
      <c r="L453" t="s">
        <v>11853</v>
      </c>
      <c r="M453" t="s">
        <v>10</v>
      </c>
      <c r="N453" t="s">
        <v>12293</v>
      </c>
      <c r="Q453" t="s">
        <v>42</v>
      </c>
      <c r="R453" t="b">
        <v>1</v>
      </c>
      <c r="S453" s="2">
        <v>42277</v>
      </c>
    </row>
    <row r="454" spans="11:21" x14ac:dyDescent="0.35">
      <c r="K454" t="s">
        <v>12294</v>
      </c>
      <c r="M454" t="s">
        <v>10</v>
      </c>
      <c r="S454" s="2">
        <v>42277</v>
      </c>
      <c r="U454" s="2">
        <v>42566</v>
      </c>
    </row>
    <row r="455" spans="11:21" x14ac:dyDescent="0.35">
      <c r="K455" s="6" t="s">
        <v>11883</v>
      </c>
      <c r="L455" t="s">
        <v>11884</v>
      </c>
      <c r="M455" t="s">
        <v>10</v>
      </c>
      <c r="N455" t="s">
        <v>11883</v>
      </c>
      <c r="Q455" t="s">
        <v>42</v>
      </c>
      <c r="R455" t="b">
        <v>1</v>
      </c>
      <c r="S455" s="2">
        <v>42277</v>
      </c>
      <c r="U455" s="2">
        <v>41639</v>
      </c>
    </row>
    <row r="456" spans="11:21" x14ac:dyDescent="0.35">
      <c r="K456" s="6" t="s">
        <v>11885</v>
      </c>
      <c r="L456" t="s">
        <v>11886</v>
      </c>
      <c r="M456" t="s">
        <v>10</v>
      </c>
      <c r="N456" t="s">
        <v>11885</v>
      </c>
      <c r="Q456" t="s">
        <v>42</v>
      </c>
      <c r="R456" t="b">
        <v>1</v>
      </c>
      <c r="S456" s="2">
        <v>42277</v>
      </c>
      <c r="U456" s="2">
        <v>41639</v>
      </c>
    </row>
    <row r="457" spans="11:21" x14ac:dyDescent="0.35">
      <c r="K457" s="6" t="s">
        <v>11887</v>
      </c>
      <c r="L457" t="s">
        <v>11888</v>
      </c>
      <c r="M457" t="s">
        <v>10</v>
      </c>
      <c r="N457" t="s">
        <v>11887</v>
      </c>
      <c r="Q457" t="s">
        <v>42</v>
      </c>
      <c r="R457" t="b">
        <v>1</v>
      </c>
      <c r="S457" s="2">
        <v>42277</v>
      </c>
      <c r="U457" s="2">
        <v>41639</v>
      </c>
    </row>
    <row r="458" spans="11:21" x14ac:dyDescent="0.35">
      <c r="K458" s="6" t="s">
        <v>11889</v>
      </c>
      <c r="L458" t="s">
        <v>11890</v>
      </c>
      <c r="M458" t="s">
        <v>10</v>
      </c>
      <c r="N458" t="s">
        <v>11889</v>
      </c>
      <c r="Q458" t="s">
        <v>42</v>
      </c>
      <c r="R458" t="b">
        <v>1</v>
      </c>
      <c r="S458" s="2">
        <v>42277</v>
      </c>
      <c r="U458" s="2">
        <v>41639</v>
      </c>
    </row>
    <row r="459" spans="11:21" x14ac:dyDescent="0.35">
      <c r="K459" s="6" t="s">
        <v>11891</v>
      </c>
      <c r="L459" t="s">
        <v>11892</v>
      </c>
      <c r="M459" t="s">
        <v>10</v>
      </c>
      <c r="N459" t="s">
        <v>11891</v>
      </c>
      <c r="Q459" t="s">
        <v>42</v>
      </c>
      <c r="R459" t="b">
        <v>1</v>
      </c>
      <c r="S459" s="2">
        <v>42277</v>
      </c>
      <c r="U459" s="2">
        <v>41639</v>
      </c>
    </row>
    <row r="460" spans="11:21" x14ac:dyDescent="0.35">
      <c r="K460" s="6" t="s">
        <v>11893</v>
      </c>
      <c r="L460" t="s">
        <v>11894</v>
      </c>
      <c r="M460" t="s">
        <v>10</v>
      </c>
      <c r="N460" t="s">
        <v>11893</v>
      </c>
      <c r="Q460" t="s">
        <v>42</v>
      </c>
      <c r="R460" t="b">
        <v>1</v>
      </c>
      <c r="S460" s="2">
        <v>42277</v>
      </c>
      <c r="U460" s="2">
        <v>41639</v>
      </c>
    </row>
    <row r="461" spans="11:21" x14ac:dyDescent="0.35">
      <c r="K461" s="6" t="s">
        <v>11895</v>
      </c>
      <c r="L461" t="s">
        <v>11896</v>
      </c>
      <c r="M461" t="s">
        <v>10</v>
      </c>
      <c r="N461" t="s">
        <v>11895</v>
      </c>
      <c r="Q461" t="s">
        <v>42</v>
      </c>
      <c r="R461" t="b">
        <v>1</v>
      </c>
      <c r="S461" s="2">
        <v>42277</v>
      </c>
      <c r="U461" s="2">
        <v>41639</v>
      </c>
    </row>
    <row r="462" spans="11:21" x14ac:dyDescent="0.35">
      <c r="K462" s="6" t="s">
        <v>11898</v>
      </c>
      <c r="L462" t="s">
        <v>11899</v>
      </c>
      <c r="M462" t="s">
        <v>10</v>
      </c>
      <c r="N462" t="s">
        <v>11898</v>
      </c>
      <c r="Q462" t="s">
        <v>42</v>
      </c>
      <c r="R462" t="b">
        <v>1</v>
      </c>
      <c r="S462" s="2">
        <v>42277</v>
      </c>
      <c r="U462" s="2">
        <v>41639</v>
      </c>
    </row>
    <row r="463" spans="11:21" x14ac:dyDescent="0.35">
      <c r="K463" s="6" t="s">
        <v>11900</v>
      </c>
      <c r="L463" t="s">
        <v>11901</v>
      </c>
      <c r="M463" t="s">
        <v>10</v>
      </c>
      <c r="N463" t="s">
        <v>11900</v>
      </c>
      <c r="Q463" t="s">
        <v>42</v>
      </c>
      <c r="R463" t="b">
        <v>1</v>
      </c>
      <c r="S463" s="2">
        <v>42277</v>
      </c>
      <c r="U463" s="2">
        <v>41639</v>
      </c>
    </row>
    <row r="464" spans="11:21" x14ac:dyDescent="0.35">
      <c r="K464" s="6" t="s">
        <v>11902</v>
      </c>
      <c r="L464" t="s">
        <v>11903</v>
      </c>
      <c r="M464" t="s">
        <v>10</v>
      </c>
      <c r="N464" t="s">
        <v>11902</v>
      </c>
      <c r="Q464" t="s">
        <v>42</v>
      </c>
      <c r="R464" t="b">
        <v>1</v>
      </c>
      <c r="S464" s="2">
        <v>42277</v>
      </c>
      <c r="U464" s="2">
        <v>41639</v>
      </c>
    </row>
    <row r="465" spans="11:21" x14ac:dyDescent="0.35">
      <c r="K465" s="6" t="s">
        <v>11904</v>
      </c>
      <c r="L465" t="s">
        <v>11905</v>
      </c>
      <c r="M465" t="s">
        <v>10</v>
      </c>
      <c r="N465" t="s">
        <v>11904</v>
      </c>
      <c r="Q465" t="s">
        <v>42</v>
      </c>
      <c r="R465" t="b">
        <v>1</v>
      </c>
      <c r="S465" s="2">
        <v>42277</v>
      </c>
      <c r="U465" s="2">
        <v>41639</v>
      </c>
    </row>
    <row r="466" spans="11:21" x14ac:dyDescent="0.35">
      <c r="K466" s="6" t="s">
        <v>11906</v>
      </c>
      <c r="L466" t="s">
        <v>11907</v>
      </c>
      <c r="M466" t="s">
        <v>10</v>
      </c>
      <c r="N466" t="s">
        <v>11906</v>
      </c>
      <c r="Q466" t="s">
        <v>42</v>
      </c>
      <c r="R466" t="b">
        <v>1</v>
      </c>
      <c r="S466" s="2">
        <v>42277</v>
      </c>
      <c r="U466" s="2">
        <v>41639</v>
      </c>
    </row>
    <row r="467" spans="11:21" x14ac:dyDescent="0.35">
      <c r="K467" s="6" t="s">
        <v>12042</v>
      </c>
      <c r="L467" t="s">
        <v>8834</v>
      </c>
      <c r="M467" t="s">
        <v>10</v>
      </c>
      <c r="N467" t="s">
        <v>12042</v>
      </c>
      <c r="Q467" t="s">
        <v>42</v>
      </c>
      <c r="R467" t="b">
        <v>1</v>
      </c>
      <c r="S467" s="2">
        <v>41827</v>
      </c>
      <c r="U467" s="2">
        <v>41639</v>
      </c>
    </row>
    <row r="468" spans="11:21" x14ac:dyDescent="0.35">
      <c r="K468" s="6" t="s">
        <v>11908</v>
      </c>
      <c r="L468" t="s">
        <v>11909</v>
      </c>
      <c r="M468" t="s">
        <v>10</v>
      </c>
      <c r="N468" t="s">
        <v>11908</v>
      </c>
      <c r="Q468" t="s">
        <v>42</v>
      </c>
      <c r="R468" t="b">
        <v>1</v>
      </c>
      <c r="S468" s="2">
        <v>42277</v>
      </c>
      <c r="U468" s="2">
        <v>41639</v>
      </c>
    </row>
    <row r="469" spans="11:21" x14ac:dyDescent="0.35">
      <c r="K469" s="6" t="s">
        <v>11910</v>
      </c>
      <c r="L469" t="s">
        <v>11911</v>
      </c>
      <c r="M469" t="s">
        <v>10</v>
      </c>
      <c r="N469" t="s">
        <v>11910</v>
      </c>
      <c r="Q469" t="s">
        <v>42</v>
      </c>
      <c r="R469" t="b">
        <v>1</v>
      </c>
      <c r="S469" s="2">
        <v>42277</v>
      </c>
      <c r="U469" s="2">
        <v>41639</v>
      </c>
    </row>
    <row r="470" spans="11:21" x14ac:dyDescent="0.35">
      <c r="K470" s="6" t="s">
        <v>11912</v>
      </c>
      <c r="L470" t="s">
        <v>11913</v>
      </c>
      <c r="M470" t="s">
        <v>10</v>
      </c>
      <c r="N470" t="s">
        <v>11912</v>
      </c>
      <c r="Q470" t="s">
        <v>42</v>
      </c>
      <c r="R470" t="b">
        <v>1</v>
      </c>
      <c r="S470" s="2">
        <v>42277</v>
      </c>
      <c r="U470" s="2">
        <v>41639</v>
      </c>
    </row>
    <row r="471" spans="11:21" x14ac:dyDescent="0.35">
      <c r="K471" s="6" t="s">
        <v>12126</v>
      </c>
      <c r="L471" t="s">
        <v>8870</v>
      </c>
      <c r="M471" t="s">
        <v>10</v>
      </c>
      <c r="N471" t="s">
        <v>12126</v>
      </c>
      <c r="Q471" t="s">
        <v>42</v>
      </c>
      <c r="R471" t="b">
        <v>1</v>
      </c>
      <c r="S471" s="2">
        <v>41827</v>
      </c>
    </row>
    <row r="472" spans="11:21" x14ac:dyDescent="0.35">
      <c r="K472" s="6" t="s">
        <v>11779</v>
      </c>
      <c r="L472" t="s">
        <v>8730</v>
      </c>
      <c r="M472" t="s">
        <v>10</v>
      </c>
      <c r="N472" t="s">
        <v>11779</v>
      </c>
      <c r="Q472" t="s">
        <v>42</v>
      </c>
      <c r="R472" t="b">
        <v>1</v>
      </c>
      <c r="S472" s="2">
        <v>41827</v>
      </c>
    </row>
    <row r="473" spans="11:21" x14ac:dyDescent="0.35">
      <c r="K473" s="6" t="s">
        <v>12179</v>
      </c>
      <c r="L473" t="s">
        <v>8974</v>
      </c>
      <c r="M473" t="s">
        <v>10</v>
      </c>
      <c r="N473" t="s">
        <v>12179</v>
      </c>
      <c r="Q473" t="s">
        <v>42</v>
      </c>
      <c r="R473" t="b">
        <v>1</v>
      </c>
      <c r="S473" s="2">
        <v>41827</v>
      </c>
    </row>
    <row r="474" spans="11:21" x14ac:dyDescent="0.35">
      <c r="K474" s="6" t="s">
        <v>11758</v>
      </c>
      <c r="L474" t="s">
        <v>8688</v>
      </c>
      <c r="M474" t="s">
        <v>10</v>
      </c>
      <c r="N474" t="s">
        <v>11758</v>
      </c>
      <c r="Q474" t="s">
        <v>42</v>
      </c>
      <c r="R474" t="b">
        <v>1</v>
      </c>
      <c r="S474" s="2">
        <v>41827</v>
      </c>
    </row>
    <row r="475" spans="11:21" x14ac:dyDescent="0.35">
      <c r="K475" s="6" t="s">
        <v>11769</v>
      </c>
      <c r="L475" t="s">
        <v>8710</v>
      </c>
      <c r="M475" t="s">
        <v>10</v>
      </c>
      <c r="N475" t="s">
        <v>11769</v>
      </c>
      <c r="Q475" t="s">
        <v>42</v>
      </c>
      <c r="R475" t="b">
        <v>1</v>
      </c>
      <c r="S475" s="2">
        <v>41827</v>
      </c>
    </row>
    <row r="476" spans="11:21" x14ac:dyDescent="0.35">
      <c r="K476" s="6" t="s">
        <v>11850</v>
      </c>
      <c r="L476" t="s">
        <v>11851</v>
      </c>
      <c r="M476" t="s">
        <v>10</v>
      </c>
      <c r="N476" t="s">
        <v>11850</v>
      </c>
      <c r="Q476" t="s">
        <v>42</v>
      </c>
      <c r="R476" t="b">
        <v>1</v>
      </c>
      <c r="S476" s="2">
        <v>42277</v>
      </c>
    </row>
    <row r="477" spans="11:21" x14ac:dyDescent="0.35">
      <c r="K477" s="6" t="s">
        <v>11836</v>
      </c>
      <c r="L477" t="s">
        <v>11837</v>
      </c>
      <c r="M477" t="s">
        <v>10</v>
      </c>
      <c r="N477" t="s">
        <v>11836</v>
      </c>
      <c r="Q477" t="s">
        <v>42</v>
      </c>
      <c r="R477" t="b">
        <v>1</v>
      </c>
      <c r="S477" s="2">
        <v>41827</v>
      </c>
    </row>
    <row r="478" spans="11:21" x14ac:dyDescent="0.35">
      <c r="K478" s="6" t="s">
        <v>11838</v>
      </c>
      <c r="L478" t="s">
        <v>11839</v>
      </c>
      <c r="M478" t="s">
        <v>10</v>
      </c>
      <c r="N478" t="s">
        <v>11838</v>
      </c>
      <c r="Q478" t="s">
        <v>42</v>
      </c>
      <c r="R478" t="b">
        <v>1</v>
      </c>
      <c r="S478" s="2">
        <v>41827</v>
      </c>
    </row>
    <row r="479" spans="11:21" x14ac:dyDescent="0.35">
      <c r="K479" t="s">
        <v>12295</v>
      </c>
      <c r="M479" t="s">
        <v>10</v>
      </c>
      <c r="S479" s="2">
        <v>42277</v>
      </c>
    </row>
    <row r="480" spans="11:21" x14ac:dyDescent="0.35">
      <c r="K480" s="6" t="s">
        <v>11857</v>
      </c>
      <c r="L480" t="s">
        <v>11858</v>
      </c>
      <c r="M480" t="s">
        <v>10</v>
      </c>
      <c r="N480" t="s">
        <v>11857</v>
      </c>
      <c r="Q480" t="s">
        <v>42</v>
      </c>
      <c r="R480" t="b">
        <v>1</v>
      </c>
      <c r="S480" s="2">
        <v>42277</v>
      </c>
      <c r="U480" s="2">
        <v>41639</v>
      </c>
    </row>
    <row r="481" spans="11:21" x14ac:dyDescent="0.35">
      <c r="K481" s="6" t="s">
        <v>11859</v>
      </c>
      <c r="L481" t="s">
        <v>11860</v>
      </c>
      <c r="M481" t="s">
        <v>10</v>
      </c>
      <c r="N481" t="s">
        <v>11859</v>
      </c>
      <c r="Q481" t="s">
        <v>42</v>
      </c>
      <c r="R481" t="b">
        <v>1</v>
      </c>
      <c r="S481" s="2">
        <v>42277</v>
      </c>
      <c r="U481" s="2">
        <v>41639</v>
      </c>
    </row>
    <row r="482" spans="11:21" x14ac:dyDescent="0.35">
      <c r="K482" t="s">
        <v>12296</v>
      </c>
      <c r="M482" t="s">
        <v>10</v>
      </c>
      <c r="S482" s="2">
        <v>42277</v>
      </c>
    </row>
    <row r="483" spans="11:21" x14ac:dyDescent="0.35">
      <c r="K483" s="6" t="s">
        <v>9042</v>
      </c>
      <c r="L483" t="s">
        <v>1116</v>
      </c>
      <c r="M483" t="s">
        <v>10</v>
      </c>
      <c r="N483" t="s">
        <v>9042</v>
      </c>
      <c r="P483" t="s">
        <v>8991</v>
      </c>
      <c r="Q483" t="s">
        <v>42</v>
      </c>
      <c r="R483" t="b">
        <v>1</v>
      </c>
      <c r="S483" s="2">
        <v>41827</v>
      </c>
    </row>
    <row r="484" spans="11:21" x14ac:dyDescent="0.35">
      <c r="K484" s="7" t="s">
        <v>12163</v>
      </c>
      <c r="L484" t="s">
        <v>8943</v>
      </c>
      <c r="M484" t="s">
        <v>10</v>
      </c>
      <c r="N484" t="s">
        <v>12163</v>
      </c>
      <c r="P484" t="s">
        <v>8991</v>
      </c>
      <c r="Q484" t="s">
        <v>8992</v>
      </c>
      <c r="R484" t="b">
        <v>1</v>
      </c>
      <c r="S484" s="2">
        <v>41827</v>
      </c>
    </row>
    <row r="485" spans="11:21" x14ac:dyDescent="0.35">
      <c r="K485" s="8" t="s">
        <v>12166</v>
      </c>
      <c r="L485" t="s">
        <v>8949</v>
      </c>
      <c r="M485" t="s">
        <v>10</v>
      </c>
      <c r="N485" t="s">
        <v>12166</v>
      </c>
      <c r="P485" t="s">
        <v>8991</v>
      </c>
      <c r="Q485" t="s">
        <v>8992</v>
      </c>
      <c r="R485" t="b">
        <v>1</v>
      </c>
      <c r="S485" s="2">
        <v>41827</v>
      </c>
      <c r="U485" s="2">
        <v>41639</v>
      </c>
    </row>
    <row r="486" spans="11:21" x14ac:dyDescent="0.35">
      <c r="K486" s="9" t="s">
        <v>12161</v>
      </c>
      <c r="L486" t="s">
        <v>8939</v>
      </c>
      <c r="M486" t="s">
        <v>10</v>
      </c>
      <c r="N486" t="s">
        <v>12161</v>
      </c>
      <c r="P486" t="s">
        <v>8991</v>
      </c>
      <c r="Q486" t="s">
        <v>8992</v>
      </c>
      <c r="R486" t="b">
        <v>1</v>
      </c>
      <c r="S486" s="2">
        <v>41827</v>
      </c>
      <c r="U486" s="2">
        <v>41639</v>
      </c>
    </row>
    <row r="487" spans="11:21" x14ac:dyDescent="0.35">
      <c r="K487" s="10" t="s">
        <v>12157</v>
      </c>
      <c r="L487" t="s">
        <v>8932</v>
      </c>
      <c r="M487" t="s">
        <v>10</v>
      </c>
      <c r="N487" t="s">
        <v>12157</v>
      </c>
      <c r="Q487" t="s">
        <v>8992</v>
      </c>
      <c r="R487" t="b">
        <v>1</v>
      </c>
      <c r="S487" s="2">
        <v>41827</v>
      </c>
    </row>
    <row r="488" spans="11:21" x14ac:dyDescent="0.35">
      <c r="K488" s="10" t="s">
        <v>11760</v>
      </c>
      <c r="L488" t="s">
        <v>8692</v>
      </c>
      <c r="M488" t="s">
        <v>10</v>
      </c>
      <c r="N488" t="s">
        <v>11760</v>
      </c>
      <c r="Q488" t="s">
        <v>8992</v>
      </c>
      <c r="R488" t="b">
        <v>1</v>
      </c>
      <c r="S488" s="2">
        <v>41827</v>
      </c>
    </row>
    <row r="489" spans="11:21" x14ac:dyDescent="0.35">
      <c r="K489" s="10" t="s">
        <v>12142</v>
      </c>
      <c r="L489" t="s">
        <v>8902</v>
      </c>
      <c r="M489" t="s">
        <v>10</v>
      </c>
      <c r="N489" t="s">
        <v>12142</v>
      </c>
      <c r="Q489" t="s">
        <v>8992</v>
      </c>
      <c r="R489" t="b">
        <v>1</v>
      </c>
      <c r="S489" s="2">
        <v>41827</v>
      </c>
    </row>
    <row r="490" spans="11:21" x14ac:dyDescent="0.35">
      <c r="K490" s="10" t="s">
        <v>12038</v>
      </c>
      <c r="L490" t="s">
        <v>8827</v>
      </c>
      <c r="M490" t="s">
        <v>10</v>
      </c>
      <c r="N490" t="s">
        <v>12038</v>
      </c>
      <c r="Q490" t="s">
        <v>8992</v>
      </c>
      <c r="R490" t="b">
        <v>1</v>
      </c>
      <c r="S490" s="2">
        <v>41827</v>
      </c>
    </row>
    <row r="491" spans="11:21" x14ac:dyDescent="0.35">
      <c r="K491" s="10" t="s">
        <v>12041</v>
      </c>
      <c r="L491" t="s">
        <v>8832</v>
      </c>
      <c r="M491" t="s">
        <v>10</v>
      </c>
      <c r="N491" t="s">
        <v>12041</v>
      </c>
      <c r="Q491" t="s">
        <v>8992</v>
      </c>
      <c r="R491" t="b">
        <v>1</v>
      </c>
      <c r="S491" s="2">
        <v>41827</v>
      </c>
    </row>
    <row r="492" spans="11:21" x14ac:dyDescent="0.35">
      <c r="K492" s="10" t="s">
        <v>12033</v>
      </c>
      <c r="L492" t="s">
        <v>8817</v>
      </c>
      <c r="M492" t="s">
        <v>10</v>
      </c>
      <c r="N492" t="s">
        <v>12033</v>
      </c>
      <c r="Q492" t="s">
        <v>8992</v>
      </c>
      <c r="R492" t="b">
        <v>1</v>
      </c>
      <c r="S492" s="2">
        <v>41827</v>
      </c>
    </row>
    <row r="493" spans="11:21" x14ac:dyDescent="0.35">
      <c r="K493" s="10" t="s">
        <v>12132</v>
      </c>
      <c r="L493" t="s">
        <v>8882</v>
      </c>
      <c r="M493" t="s">
        <v>10</v>
      </c>
      <c r="N493" t="s">
        <v>12132</v>
      </c>
      <c r="Q493" t="s">
        <v>8992</v>
      </c>
      <c r="R493" t="b">
        <v>1</v>
      </c>
      <c r="S493" s="2">
        <v>41827</v>
      </c>
    </row>
    <row r="494" spans="11:21" x14ac:dyDescent="0.35">
      <c r="K494" s="10" t="s">
        <v>11780</v>
      </c>
      <c r="L494" t="s">
        <v>8732</v>
      </c>
      <c r="M494" t="s">
        <v>10</v>
      </c>
      <c r="N494" t="s">
        <v>11780</v>
      </c>
      <c r="Q494" t="s">
        <v>8992</v>
      </c>
      <c r="R494" t="b">
        <v>1</v>
      </c>
      <c r="S494" s="2">
        <v>41827</v>
      </c>
    </row>
    <row r="495" spans="11:21" x14ac:dyDescent="0.35">
      <c r="K495" s="10" t="s">
        <v>12147</v>
      </c>
      <c r="L495" t="s">
        <v>8912</v>
      </c>
      <c r="M495" t="s">
        <v>10</v>
      </c>
      <c r="N495" t="s">
        <v>12147</v>
      </c>
      <c r="Q495" t="s">
        <v>8992</v>
      </c>
      <c r="R495" t="b">
        <v>1</v>
      </c>
      <c r="S495" s="2">
        <v>41827</v>
      </c>
    </row>
    <row r="496" spans="11:21" x14ac:dyDescent="0.35">
      <c r="K496" s="9" t="s">
        <v>12052</v>
      </c>
      <c r="L496" t="s">
        <v>8853</v>
      </c>
      <c r="M496" t="s">
        <v>10</v>
      </c>
      <c r="N496" t="s">
        <v>12052</v>
      </c>
      <c r="P496" t="s">
        <v>8991</v>
      </c>
      <c r="Q496" t="s">
        <v>8992</v>
      </c>
      <c r="R496" t="b">
        <v>1</v>
      </c>
      <c r="S496" s="2">
        <v>41827</v>
      </c>
      <c r="U496" s="2">
        <v>41639</v>
      </c>
    </row>
    <row r="497" spans="11:19" x14ac:dyDescent="0.35">
      <c r="K497" s="10" t="s">
        <v>12145</v>
      </c>
      <c r="L497" t="s">
        <v>8908</v>
      </c>
      <c r="M497" t="s">
        <v>10</v>
      </c>
      <c r="N497" t="s">
        <v>12145</v>
      </c>
      <c r="Q497" t="s">
        <v>8992</v>
      </c>
      <c r="R497" t="b">
        <v>1</v>
      </c>
      <c r="S497" s="2">
        <v>41827</v>
      </c>
    </row>
    <row r="498" spans="11:19" x14ac:dyDescent="0.35">
      <c r="K498" s="10" t="s">
        <v>12125</v>
      </c>
      <c r="L498" t="s">
        <v>9394</v>
      </c>
      <c r="M498" t="s">
        <v>10</v>
      </c>
      <c r="N498" t="s">
        <v>12125</v>
      </c>
      <c r="Q498" t="s">
        <v>8992</v>
      </c>
      <c r="R498" t="b">
        <v>1</v>
      </c>
      <c r="S498" s="2">
        <v>41827</v>
      </c>
    </row>
    <row r="499" spans="11:19" x14ac:dyDescent="0.35">
      <c r="K499" s="10" t="s">
        <v>11794</v>
      </c>
      <c r="L499" t="s">
        <v>8760</v>
      </c>
      <c r="M499" t="s">
        <v>10</v>
      </c>
      <c r="N499" t="s">
        <v>11794</v>
      </c>
      <c r="Q499" t="s">
        <v>8992</v>
      </c>
      <c r="R499" t="b">
        <v>1</v>
      </c>
      <c r="S499" s="2">
        <v>41827</v>
      </c>
    </row>
    <row r="500" spans="11:19" x14ac:dyDescent="0.35">
      <c r="K500" s="8" t="s">
        <v>12165</v>
      </c>
      <c r="L500" t="s">
        <v>8947</v>
      </c>
      <c r="M500" t="s">
        <v>10</v>
      </c>
      <c r="N500" t="s">
        <v>12165</v>
      </c>
      <c r="P500" t="s">
        <v>8991</v>
      </c>
      <c r="Q500" t="s">
        <v>8992</v>
      </c>
      <c r="R500" t="b">
        <v>1</v>
      </c>
      <c r="S500" s="2">
        <v>41827</v>
      </c>
    </row>
    <row r="501" spans="11:19" x14ac:dyDescent="0.35">
      <c r="K501" s="9" t="s">
        <v>12050</v>
      </c>
      <c r="L501" t="s">
        <v>8849</v>
      </c>
      <c r="M501" t="s">
        <v>10</v>
      </c>
      <c r="N501" t="s">
        <v>12050</v>
      </c>
      <c r="Q501" t="s">
        <v>8992</v>
      </c>
      <c r="R501" t="b">
        <v>1</v>
      </c>
      <c r="S501" s="2">
        <v>41827</v>
      </c>
    </row>
    <row r="502" spans="11:19" x14ac:dyDescent="0.35">
      <c r="K502" s="9" t="s">
        <v>11765</v>
      </c>
      <c r="L502" t="s">
        <v>8702</v>
      </c>
      <c r="M502" t="s">
        <v>10</v>
      </c>
      <c r="N502" t="s">
        <v>11765</v>
      </c>
      <c r="Q502" t="s">
        <v>8992</v>
      </c>
      <c r="R502" t="b">
        <v>1</v>
      </c>
      <c r="S502" s="2">
        <v>41827</v>
      </c>
    </row>
    <row r="503" spans="11:19" x14ac:dyDescent="0.35">
      <c r="K503" s="9" t="s">
        <v>11802</v>
      </c>
      <c r="L503" t="s">
        <v>8774</v>
      </c>
      <c r="M503" t="s">
        <v>10</v>
      </c>
      <c r="N503" t="s">
        <v>11802</v>
      </c>
      <c r="Q503" t="s">
        <v>8992</v>
      </c>
      <c r="R503" t="b">
        <v>1</v>
      </c>
      <c r="S503" s="2">
        <v>41827</v>
      </c>
    </row>
    <row r="504" spans="11:19" x14ac:dyDescent="0.35">
      <c r="K504" s="9" t="s">
        <v>12143</v>
      </c>
      <c r="L504" t="s">
        <v>8904</v>
      </c>
      <c r="M504" t="s">
        <v>10</v>
      </c>
      <c r="N504" t="s">
        <v>12143</v>
      </c>
      <c r="Q504" t="s">
        <v>8992</v>
      </c>
      <c r="R504" t="b">
        <v>1</v>
      </c>
      <c r="S504" s="2">
        <v>41827</v>
      </c>
    </row>
    <row r="505" spans="11:19" x14ac:dyDescent="0.35">
      <c r="K505" s="7" t="s">
        <v>12141</v>
      </c>
      <c r="L505" t="s">
        <v>1192</v>
      </c>
      <c r="M505" t="s">
        <v>10</v>
      </c>
      <c r="N505" t="s">
        <v>12141</v>
      </c>
      <c r="P505" t="s">
        <v>8991</v>
      </c>
      <c r="Q505" t="s">
        <v>8992</v>
      </c>
      <c r="R505" t="b">
        <v>1</v>
      </c>
      <c r="S505" s="2">
        <v>41827</v>
      </c>
    </row>
    <row r="506" spans="11:19" x14ac:dyDescent="0.35">
      <c r="K506" s="8" t="s">
        <v>11861</v>
      </c>
      <c r="L506" t="s">
        <v>11862</v>
      </c>
      <c r="M506" t="s">
        <v>10</v>
      </c>
      <c r="N506" t="s">
        <v>11861</v>
      </c>
      <c r="P506" t="s">
        <v>8991</v>
      </c>
      <c r="Q506" t="s">
        <v>8992</v>
      </c>
      <c r="R506" t="b">
        <v>1</v>
      </c>
      <c r="S506" s="2">
        <v>42277</v>
      </c>
    </row>
    <row r="507" spans="11:19" x14ac:dyDescent="0.35">
      <c r="K507" s="9" t="s">
        <v>11863</v>
      </c>
      <c r="L507" t="s">
        <v>11864</v>
      </c>
      <c r="M507" t="s">
        <v>10</v>
      </c>
      <c r="N507" t="s">
        <v>11863</v>
      </c>
      <c r="P507" t="s">
        <v>8991</v>
      </c>
      <c r="Q507" t="s">
        <v>8992</v>
      </c>
      <c r="R507" t="b">
        <v>1</v>
      </c>
      <c r="S507" s="2">
        <v>42277</v>
      </c>
    </row>
    <row r="508" spans="11:19" x14ac:dyDescent="0.35">
      <c r="K508" s="10" t="s">
        <v>12126</v>
      </c>
      <c r="L508" t="s">
        <v>8870</v>
      </c>
      <c r="M508" t="s">
        <v>10</v>
      </c>
      <c r="N508" t="s">
        <v>12126</v>
      </c>
      <c r="Q508" t="s">
        <v>8992</v>
      </c>
      <c r="R508" t="b">
        <v>1</v>
      </c>
      <c r="S508" s="2">
        <v>41827</v>
      </c>
    </row>
    <row r="509" spans="11:19" x14ac:dyDescent="0.35">
      <c r="K509" s="10" t="s">
        <v>12179</v>
      </c>
      <c r="L509" t="s">
        <v>8974</v>
      </c>
      <c r="M509" t="s">
        <v>10</v>
      </c>
      <c r="N509" t="s">
        <v>12179</v>
      </c>
      <c r="Q509" t="s">
        <v>8992</v>
      </c>
      <c r="R509" t="b">
        <v>1</v>
      </c>
      <c r="S509" s="2">
        <v>41827</v>
      </c>
    </row>
    <row r="510" spans="11:19" x14ac:dyDescent="0.35">
      <c r="K510" s="10" t="s">
        <v>11769</v>
      </c>
      <c r="L510" t="s">
        <v>8710</v>
      </c>
      <c r="M510" t="s">
        <v>10</v>
      </c>
      <c r="N510" t="s">
        <v>11769</v>
      </c>
      <c r="Q510" t="s">
        <v>8992</v>
      </c>
      <c r="R510" t="b">
        <v>1</v>
      </c>
      <c r="S510" s="2">
        <v>41827</v>
      </c>
    </row>
    <row r="511" spans="11:19" x14ac:dyDescent="0.35">
      <c r="K511" s="9" t="s">
        <v>11779</v>
      </c>
      <c r="L511" t="s">
        <v>8730</v>
      </c>
      <c r="M511" t="s">
        <v>10</v>
      </c>
      <c r="N511" t="s">
        <v>11779</v>
      </c>
      <c r="P511" t="s">
        <v>8991</v>
      </c>
      <c r="Q511" t="s">
        <v>8992</v>
      </c>
      <c r="R511" t="b">
        <v>1</v>
      </c>
      <c r="S511" s="2">
        <v>41827</v>
      </c>
    </row>
    <row r="512" spans="11:19" x14ac:dyDescent="0.35">
      <c r="K512" s="10" t="s">
        <v>11783</v>
      </c>
      <c r="L512" t="s">
        <v>8738</v>
      </c>
      <c r="M512" t="s">
        <v>10</v>
      </c>
      <c r="N512" t="s">
        <v>11783</v>
      </c>
      <c r="Q512" t="s">
        <v>8992</v>
      </c>
      <c r="R512" t="b">
        <v>1</v>
      </c>
      <c r="S512" s="2">
        <v>41827</v>
      </c>
    </row>
    <row r="513" spans="11:21" x14ac:dyDescent="0.35">
      <c r="K513" s="10" t="s">
        <v>11781</v>
      </c>
      <c r="L513" t="s">
        <v>8734</v>
      </c>
      <c r="M513" t="s">
        <v>10</v>
      </c>
      <c r="N513" t="s">
        <v>11781</v>
      </c>
      <c r="Q513" t="s">
        <v>8992</v>
      </c>
      <c r="R513" t="b">
        <v>1</v>
      </c>
      <c r="S513" s="2">
        <v>41827</v>
      </c>
      <c r="U513" s="2">
        <v>41639</v>
      </c>
    </row>
    <row r="514" spans="11:21" x14ac:dyDescent="0.35">
      <c r="K514" s="8" t="s">
        <v>12054</v>
      </c>
      <c r="L514" t="s">
        <v>8857</v>
      </c>
      <c r="M514" t="s">
        <v>10</v>
      </c>
      <c r="N514" t="s">
        <v>12054</v>
      </c>
      <c r="P514" t="s">
        <v>8991</v>
      </c>
      <c r="Q514" t="s">
        <v>8992</v>
      </c>
      <c r="R514" t="b">
        <v>1</v>
      </c>
      <c r="S514" s="2">
        <v>41827</v>
      </c>
    </row>
    <row r="515" spans="11:21" x14ac:dyDescent="0.35">
      <c r="K515" s="9" t="s">
        <v>12053</v>
      </c>
      <c r="L515" t="s">
        <v>8855</v>
      </c>
      <c r="M515" t="s">
        <v>10</v>
      </c>
      <c r="N515" t="s">
        <v>12053</v>
      </c>
      <c r="Q515" t="s">
        <v>8992</v>
      </c>
      <c r="R515" t="b">
        <v>1</v>
      </c>
      <c r="S515" s="2">
        <v>41827</v>
      </c>
    </row>
    <row r="516" spans="11:21" x14ac:dyDescent="0.35">
      <c r="K516" s="9" t="s">
        <v>11758</v>
      </c>
      <c r="L516" t="s">
        <v>8688</v>
      </c>
      <c r="M516" t="s">
        <v>10</v>
      </c>
      <c r="N516" t="s">
        <v>11758</v>
      </c>
      <c r="Q516" t="s">
        <v>8992</v>
      </c>
      <c r="R516" t="b">
        <v>1</v>
      </c>
      <c r="S516" s="2">
        <v>41827</v>
      </c>
    </row>
    <row r="517" spans="11:21" x14ac:dyDescent="0.35">
      <c r="K517" t="s">
        <v>12297</v>
      </c>
      <c r="M517" t="s">
        <v>10</v>
      </c>
      <c r="S517" s="2">
        <v>42277</v>
      </c>
    </row>
    <row r="518" spans="11:21" x14ac:dyDescent="0.35">
      <c r="K518" s="6" t="s">
        <v>9042</v>
      </c>
      <c r="L518" t="s">
        <v>1116</v>
      </c>
      <c r="M518" t="s">
        <v>10</v>
      </c>
      <c r="N518" t="s">
        <v>9042</v>
      </c>
      <c r="P518" t="s">
        <v>8991</v>
      </c>
      <c r="Q518" t="s">
        <v>42</v>
      </c>
      <c r="R518" t="b">
        <v>1</v>
      </c>
      <c r="S518" s="2">
        <v>41827</v>
      </c>
    </row>
    <row r="519" spans="11:21" x14ac:dyDescent="0.35">
      <c r="K519" s="7" t="s">
        <v>12163</v>
      </c>
      <c r="L519" t="s">
        <v>8943</v>
      </c>
      <c r="M519" t="s">
        <v>10</v>
      </c>
      <c r="N519" t="s">
        <v>12163</v>
      </c>
      <c r="P519" t="s">
        <v>8991</v>
      </c>
      <c r="Q519" t="s">
        <v>8992</v>
      </c>
      <c r="R519" t="b">
        <v>1</v>
      </c>
      <c r="S519" s="2">
        <v>41827</v>
      </c>
    </row>
    <row r="520" spans="11:21" x14ac:dyDescent="0.35">
      <c r="K520" s="8" t="s">
        <v>12159</v>
      </c>
      <c r="L520" t="s">
        <v>8935</v>
      </c>
      <c r="M520" t="s">
        <v>10</v>
      </c>
      <c r="N520" t="s">
        <v>12159</v>
      </c>
      <c r="P520" t="s">
        <v>8991</v>
      </c>
      <c r="Q520" t="s">
        <v>8992</v>
      </c>
      <c r="R520" t="b">
        <v>1</v>
      </c>
      <c r="S520" s="2">
        <v>41827</v>
      </c>
    </row>
    <row r="521" spans="11:21" x14ac:dyDescent="0.35">
      <c r="K521" s="9" t="s">
        <v>12161</v>
      </c>
      <c r="L521" t="s">
        <v>8939</v>
      </c>
      <c r="M521" t="s">
        <v>10</v>
      </c>
      <c r="N521" t="s">
        <v>12161</v>
      </c>
      <c r="P521" t="s">
        <v>8991</v>
      </c>
      <c r="Q521" t="s">
        <v>8992</v>
      </c>
      <c r="R521" t="b">
        <v>1</v>
      </c>
      <c r="S521" s="2">
        <v>41827</v>
      </c>
      <c r="U521" s="2">
        <v>41639</v>
      </c>
    </row>
    <row r="522" spans="11:21" x14ac:dyDescent="0.35">
      <c r="K522" s="10" t="s">
        <v>12157</v>
      </c>
      <c r="L522" t="s">
        <v>8932</v>
      </c>
      <c r="M522" t="s">
        <v>10</v>
      </c>
      <c r="N522" t="s">
        <v>12157</v>
      </c>
      <c r="Q522" t="s">
        <v>8992</v>
      </c>
      <c r="R522" t="b">
        <v>1</v>
      </c>
      <c r="S522" s="2">
        <v>41827</v>
      </c>
    </row>
    <row r="523" spans="11:21" x14ac:dyDescent="0.35">
      <c r="K523" s="10" t="s">
        <v>11760</v>
      </c>
      <c r="L523" t="s">
        <v>8692</v>
      </c>
      <c r="M523" t="s">
        <v>10</v>
      </c>
      <c r="N523" t="s">
        <v>11760</v>
      </c>
      <c r="Q523" t="s">
        <v>8992</v>
      </c>
      <c r="R523" t="b">
        <v>1</v>
      </c>
      <c r="S523" s="2">
        <v>41827</v>
      </c>
    </row>
    <row r="524" spans="11:21" x14ac:dyDescent="0.35">
      <c r="K524" s="10" t="s">
        <v>12142</v>
      </c>
      <c r="L524" t="s">
        <v>8902</v>
      </c>
      <c r="M524" t="s">
        <v>10</v>
      </c>
      <c r="N524" t="s">
        <v>12142</v>
      </c>
      <c r="Q524" t="s">
        <v>8992</v>
      </c>
      <c r="R524" t="b">
        <v>1</v>
      </c>
      <c r="S524" s="2">
        <v>41827</v>
      </c>
    </row>
    <row r="525" spans="11:21" x14ac:dyDescent="0.35">
      <c r="K525" s="10" t="s">
        <v>12038</v>
      </c>
      <c r="L525" t="s">
        <v>8827</v>
      </c>
      <c r="M525" t="s">
        <v>10</v>
      </c>
      <c r="N525" t="s">
        <v>12038</v>
      </c>
      <c r="Q525" t="s">
        <v>8992</v>
      </c>
      <c r="R525" t="b">
        <v>1</v>
      </c>
      <c r="S525" s="2">
        <v>41827</v>
      </c>
    </row>
    <row r="526" spans="11:21" x14ac:dyDescent="0.35">
      <c r="K526" s="10" t="s">
        <v>12041</v>
      </c>
      <c r="L526" t="s">
        <v>8832</v>
      </c>
      <c r="M526" t="s">
        <v>10</v>
      </c>
      <c r="N526" t="s">
        <v>12041</v>
      </c>
      <c r="Q526" t="s">
        <v>8992</v>
      </c>
      <c r="R526" t="b">
        <v>1</v>
      </c>
      <c r="S526" s="2">
        <v>41827</v>
      </c>
    </row>
    <row r="527" spans="11:21" x14ac:dyDescent="0.35">
      <c r="K527" s="10" t="s">
        <v>12033</v>
      </c>
      <c r="L527" t="s">
        <v>8817</v>
      </c>
      <c r="M527" t="s">
        <v>10</v>
      </c>
      <c r="N527" t="s">
        <v>12033</v>
      </c>
      <c r="Q527" t="s">
        <v>8992</v>
      </c>
      <c r="R527" t="b">
        <v>1</v>
      </c>
      <c r="S527" s="2">
        <v>41827</v>
      </c>
    </row>
    <row r="528" spans="11:21" x14ac:dyDescent="0.35">
      <c r="K528" s="10" t="s">
        <v>12132</v>
      </c>
      <c r="L528" t="s">
        <v>8882</v>
      </c>
      <c r="M528" t="s">
        <v>10</v>
      </c>
      <c r="N528" t="s">
        <v>12132</v>
      </c>
      <c r="Q528" t="s">
        <v>8992</v>
      </c>
      <c r="R528" t="b">
        <v>1</v>
      </c>
      <c r="S528" s="2">
        <v>41827</v>
      </c>
    </row>
    <row r="529" spans="11:21" x14ac:dyDescent="0.35">
      <c r="K529" s="10" t="s">
        <v>11780</v>
      </c>
      <c r="L529" t="s">
        <v>8732</v>
      </c>
      <c r="M529" t="s">
        <v>10</v>
      </c>
      <c r="N529" t="s">
        <v>11780</v>
      </c>
      <c r="Q529" t="s">
        <v>8992</v>
      </c>
      <c r="R529" t="b">
        <v>1</v>
      </c>
      <c r="S529" s="2">
        <v>41827</v>
      </c>
    </row>
    <row r="530" spans="11:21" x14ac:dyDescent="0.35">
      <c r="K530" s="10" t="s">
        <v>12147</v>
      </c>
      <c r="L530" t="s">
        <v>8912</v>
      </c>
      <c r="M530" t="s">
        <v>10</v>
      </c>
      <c r="N530" t="s">
        <v>12147</v>
      </c>
      <c r="Q530" t="s">
        <v>8992</v>
      </c>
      <c r="R530" t="b">
        <v>1</v>
      </c>
      <c r="S530" s="2">
        <v>41827</v>
      </c>
    </row>
    <row r="531" spans="11:21" x14ac:dyDescent="0.35">
      <c r="K531" s="9" t="s">
        <v>12160</v>
      </c>
      <c r="L531" t="s">
        <v>8937</v>
      </c>
      <c r="M531" t="s">
        <v>10</v>
      </c>
      <c r="N531" t="s">
        <v>12160</v>
      </c>
      <c r="P531" t="s">
        <v>8991</v>
      </c>
      <c r="Q531" t="s">
        <v>8992</v>
      </c>
      <c r="R531" t="b">
        <v>1</v>
      </c>
      <c r="S531" s="2">
        <v>41827</v>
      </c>
      <c r="U531" s="2">
        <v>41639</v>
      </c>
    </row>
    <row r="532" spans="11:21" x14ac:dyDescent="0.35">
      <c r="K532" s="10" t="s">
        <v>11765</v>
      </c>
      <c r="L532" t="s">
        <v>8702</v>
      </c>
      <c r="M532" t="s">
        <v>10</v>
      </c>
      <c r="N532" t="s">
        <v>11765</v>
      </c>
      <c r="Q532" t="s">
        <v>8992</v>
      </c>
      <c r="R532" t="b">
        <v>1</v>
      </c>
      <c r="S532" s="2">
        <v>41827</v>
      </c>
    </row>
    <row r="533" spans="11:21" x14ac:dyDescent="0.35">
      <c r="K533" s="10" t="s">
        <v>11802</v>
      </c>
      <c r="L533" t="s">
        <v>8774</v>
      </c>
      <c r="M533" t="s">
        <v>10</v>
      </c>
      <c r="N533" t="s">
        <v>11802</v>
      </c>
      <c r="Q533" t="s">
        <v>8992</v>
      </c>
      <c r="R533" t="b">
        <v>1</v>
      </c>
      <c r="S533" s="2">
        <v>41827</v>
      </c>
    </row>
    <row r="534" spans="11:21" x14ac:dyDescent="0.35">
      <c r="K534" s="10" t="s">
        <v>12143</v>
      </c>
      <c r="L534" t="s">
        <v>8904</v>
      </c>
      <c r="M534" t="s">
        <v>10</v>
      </c>
      <c r="N534" t="s">
        <v>12143</v>
      </c>
      <c r="Q534" t="s">
        <v>8992</v>
      </c>
      <c r="R534" t="b">
        <v>1</v>
      </c>
      <c r="S534" s="2">
        <v>41827</v>
      </c>
    </row>
    <row r="535" spans="11:21" x14ac:dyDescent="0.35">
      <c r="K535" s="8" t="s">
        <v>12051</v>
      </c>
      <c r="L535" t="s">
        <v>8851</v>
      </c>
      <c r="M535" t="s">
        <v>10</v>
      </c>
      <c r="N535" t="s">
        <v>12051</v>
      </c>
      <c r="P535" t="s">
        <v>8991</v>
      </c>
      <c r="Q535" t="s">
        <v>8992</v>
      </c>
      <c r="R535" t="b">
        <v>1</v>
      </c>
      <c r="S535" s="2">
        <v>41827</v>
      </c>
    </row>
    <row r="536" spans="11:21" x14ac:dyDescent="0.35">
      <c r="K536" s="9" t="s">
        <v>12052</v>
      </c>
      <c r="L536" t="s">
        <v>8853</v>
      </c>
      <c r="M536" t="s">
        <v>10</v>
      </c>
      <c r="N536" t="s">
        <v>12052</v>
      </c>
      <c r="P536" t="s">
        <v>8991</v>
      </c>
      <c r="Q536" t="s">
        <v>8992</v>
      </c>
      <c r="R536" t="b">
        <v>1</v>
      </c>
      <c r="S536" s="2">
        <v>41827</v>
      </c>
      <c r="U536" s="2">
        <v>41639</v>
      </c>
    </row>
    <row r="537" spans="11:21" x14ac:dyDescent="0.35">
      <c r="K537" s="10" t="s">
        <v>12145</v>
      </c>
      <c r="L537" t="s">
        <v>8908</v>
      </c>
      <c r="M537" t="s">
        <v>10</v>
      </c>
      <c r="N537" t="s">
        <v>12145</v>
      </c>
      <c r="Q537" t="s">
        <v>8992</v>
      </c>
      <c r="R537" t="b">
        <v>1</v>
      </c>
      <c r="S537" s="2">
        <v>41827</v>
      </c>
    </row>
    <row r="538" spans="11:21" x14ac:dyDescent="0.35">
      <c r="K538" s="10" t="s">
        <v>12125</v>
      </c>
      <c r="L538" t="s">
        <v>9394</v>
      </c>
      <c r="M538" t="s">
        <v>10</v>
      </c>
      <c r="N538" t="s">
        <v>12125</v>
      </c>
      <c r="Q538" t="s">
        <v>8992</v>
      </c>
      <c r="R538" t="b">
        <v>1</v>
      </c>
      <c r="S538" s="2">
        <v>41827</v>
      </c>
    </row>
    <row r="539" spans="11:21" x14ac:dyDescent="0.35">
      <c r="K539" s="10" t="s">
        <v>11794</v>
      </c>
      <c r="L539" t="s">
        <v>8760</v>
      </c>
      <c r="M539" t="s">
        <v>10</v>
      </c>
      <c r="N539" t="s">
        <v>11794</v>
      </c>
      <c r="Q539" t="s">
        <v>8992</v>
      </c>
      <c r="R539" t="b">
        <v>1</v>
      </c>
      <c r="S539" s="2">
        <v>41827</v>
      </c>
    </row>
    <row r="540" spans="11:21" x14ac:dyDescent="0.35">
      <c r="K540" s="9" t="s">
        <v>12050</v>
      </c>
      <c r="L540" t="s">
        <v>8849</v>
      </c>
      <c r="M540" t="s">
        <v>10</v>
      </c>
      <c r="N540" t="s">
        <v>12050</v>
      </c>
      <c r="Q540" t="s">
        <v>8992</v>
      </c>
      <c r="R540" t="b">
        <v>1</v>
      </c>
      <c r="S540" s="2">
        <v>41827</v>
      </c>
    </row>
    <row r="541" spans="11:21" x14ac:dyDescent="0.35">
      <c r="K541" s="7" t="s">
        <v>12141</v>
      </c>
      <c r="L541" t="s">
        <v>1192</v>
      </c>
      <c r="M541" t="s">
        <v>10</v>
      </c>
      <c r="N541" t="s">
        <v>12141</v>
      </c>
      <c r="P541" t="s">
        <v>8991</v>
      </c>
      <c r="Q541" t="s">
        <v>8992</v>
      </c>
      <c r="R541" t="b">
        <v>1</v>
      </c>
      <c r="S541" s="2">
        <v>41827</v>
      </c>
    </row>
    <row r="542" spans="11:21" x14ac:dyDescent="0.35">
      <c r="K542" s="8" t="s">
        <v>11863</v>
      </c>
      <c r="L542" t="s">
        <v>11864</v>
      </c>
      <c r="M542" t="s">
        <v>10</v>
      </c>
      <c r="N542" t="s">
        <v>11863</v>
      </c>
      <c r="P542" t="s">
        <v>8991</v>
      </c>
      <c r="Q542" t="s">
        <v>8992</v>
      </c>
      <c r="R542" t="b">
        <v>1</v>
      </c>
      <c r="S542" s="2">
        <v>42277</v>
      </c>
    </row>
    <row r="543" spans="11:21" x14ac:dyDescent="0.35">
      <c r="K543" s="9" t="s">
        <v>12126</v>
      </c>
      <c r="L543" t="s">
        <v>8870</v>
      </c>
      <c r="M543" t="s">
        <v>10</v>
      </c>
      <c r="N543" t="s">
        <v>12126</v>
      </c>
      <c r="P543" t="s">
        <v>8991</v>
      </c>
      <c r="Q543" t="s">
        <v>8992</v>
      </c>
      <c r="R543" t="b">
        <v>1</v>
      </c>
      <c r="S543" s="2">
        <v>41827</v>
      </c>
    </row>
    <row r="544" spans="11:21" x14ac:dyDescent="0.35">
      <c r="K544" s="10" t="s">
        <v>12128</v>
      </c>
      <c r="L544" t="s">
        <v>8874</v>
      </c>
      <c r="M544" t="s">
        <v>10</v>
      </c>
      <c r="N544" t="s">
        <v>12128</v>
      </c>
      <c r="Q544" t="s">
        <v>8992</v>
      </c>
      <c r="R544" t="b">
        <v>1</v>
      </c>
      <c r="S544" s="2">
        <v>41827</v>
      </c>
    </row>
    <row r="545" spans="11:21" x14ac:dyDescent="0.35">
      <c r="K545" s="10" t="s">
        <v>12127</v>
      </c>
      <c r="L545" t="s">
        <v>8872</v>
      </c>
      <c r="M545" t="s">
        <v>10</v>
      </c>
      <c r="N545" t="s">
        <v>12127</v>
      </c>
      <c r="Q545" t="s">
        <v>8992</v>
      </c>
      <c r="R545" t="b">
        <v>1</v>
      </c>
      <c r="S545" s="2">
        <v>41827</v>
      </c>
    </row>
    <row r="546" spans="11:21" x14ac:dyDescent="0.35">
      <c r="K546" s="9" t="s">
        <v>12179</v>
      </c>
      <c r="L546" t="s">
        <v>8974</v>
      </c>
      <c r="M546" t="s">
        <v>10</v>
      </c>
      <c r="N546" t="s">
        <v>12179</v>
      </c>
      <c r="Q546" t="s">
        <v>8992</v>
      </c>
      <c r="R546" t="b">
        <v>1</v>
      </c>
      <c r="S546" s="2">
        <v>41827</v>
      </c>
    </row>
    <row r="547" spans="11:21" x14ac:dyDescent="0.35">
      <c r="K547" s="9" t="s">
        <v>11769</v>
      </c>
      <c r="L547" t="s">
        <v>8710</v>
      </c>
      <c r="M547" t="s">
        <v>10</v>
      </c>
      <c r="N547" t="s">
        <v>11769</v>
      </c>
      <c r="Q547" t="s">
        <v>8992</v>
      </c>
      <c r="R547" t="b">
        <v>1</v>
      </c>
      <c r="S547" s="2">
        <v>41827</v>
      </c>
    </row>
    <row r="548" spans="11:21" x14ac:dyDescent="0.35">
      <c r="K548" s="8" t="s">
        <v>12054</v>
      </c>
      <c r="L548" t="s">
        <v>8857</v>
      </c>
      <c r="M548" t="s">
        <v>10</v>
      </c>
      <c r="N548" t="s">
        <v>12054</v>
      </c>
      <c r="P548" t="s">
        <v>8991</v>
      </c>
      <c r="Q548" t="s">
        <v>8992</v>
      </c>
      <c r="R548" t="b">
        <v>1</v>
      </c>
      <c r="S548" s="2">
        <v>41827</v>
      </c>
    </row>
    <row r="549" spans="11:21" x14ac:dyDescent="0.35">
      <c r="K549" s="9" t="s">
        <v>12053</v>
      </c>
      <c r="L549" t="s">
        <v>8855</v>
      </c>
      <c r="M549" t="s">
        <v>10</v>
      </c>
      <c r="N549" t="s">
        <v>12053</v>
      </c>
      <c r="Q549" t="s">
        <v>8992</v>
      </c>
      <c r="R549" t="b">
        <v>1</v>
      </c>
      <c r="S549" s="2">
        <v>41827</v>
      </c>
    </row>
    <row r="550" spans="11:21" x14ac:dyDescent="0.35">
      <c r="K550" s="9" t="s">
        <v>11758</v>
      </c>
      <c r="L550" t="s">
        <v>8688</v>
      </c>
      <c r="M550" t="s">
        <v>10</v>
      </c>
      <c r="N550" t="s">
        <v>11758</v>
      </c>
      <c r="Q550" t="s">
        <v>8992</v>
      </c>
      <c r="R550" t="b">
        <v>1</v>
      </c>
      <c r="S550" s="2">
        <v>41827</v>
      </c>
    </row>
    <row r="551" spans="11:21" x14ac:dyDescent="0.35">
      <c r="K551" s="8" t="s">
        <v>11779</v>
      </c>
      <c r="L551" t="s">
        <v>8730</v>
      </c>
      <c r="M551" t="s">
        <v>10</v>
      </c>
      <c r="N551" t="s">
        <v>11779</v>
      </c>
      <c r="Q551" t="s">
        <v>8992</v>
      </c>
      <c r="R551" t="b">
        <v>1</v>
      </c>
      <c r="S551" s="2">
        <v>41827</v>
      </c>
    </row>
    <row r="552" spans="11:21" x14ac:dyDescent="0.35">
      <c r="K552" t="s">
        <v>12298</v>
      </c>
      <c r="M552" t="s">
        <v>10</v>
      </c>
      <c r="S552" s="2">
        <v>41827</v>
      </c>
    </row>
    <row r="553" spans="11:21" x14ac:dyDescent="0.35">
      <c r="K553" s="6" t="s">
        <v>9042</v>
      </c>
      <c r="L553" t="s">
        <v>1116</v>
      </c>
      <c r="M553" t="s">
        <v>10</v>
      </c>
      <c r="N553" t="s">
        <v>9042</v>
      </c>
      <c r="P553" t="s">
        <v>8991</v>
      </c>
      <c r="Q553" t="s">
        <v>42</v>
      </c>
      <c r="R553" t="b">
        <v>1</v>
      </c>
      <c r="S553" s="2">
        <v>41827</v>
      </c>
    </row>
    <row r="554" spans="11:21" x14ac:dyDescent="0.35">
      <c r="K554" s="7" t="s">
        <v>11779</v>
      </c>
      <c r="L554" t="s">
        <v>8730</v>
      </c>
      <c r="M554" t="s">
        <v>10</v>
      </c>
      <c r="N554" t="s">
        <v>12299</v>
      </c>
      <c r="Q554" t="s">
        <v>8992</v>
      </c>
      <c r="R554" t="b">
        <v>1</v>
      </c>
      <c r="S554" s="2">
        <v>41827</v>
      </c>
    </row>
    <row r="555" spans="11:21" x14ac:dyDescent="0.35">
      <c r="K555" s="7" t="s">
        <v>12177</v>
      </c>
      <c r="L555" t="s">
        <v>8970</v>
      </c>
      <c r="M555" t="s">
        <v>10</v>
      </c>
      <c r="N555" t="s">
        <v>12300</v>
      </c>
      <c r="Q555" t="s">
        <v>8992</v>
      </c>
      <c r="R555" t="b">
        <v>1</v>
      </c>
      <c r="S555" s="2">
        <v>41827</v>
      </c>
    </row>
    <row r="556" spans="11:21" x14ac:dyDescent="0.35">
      <c r="K556" t="s">
        <v>12301</v>
      </c>
      <c r="M556" t="s">
        <v>10</v>
      </c>
      <c r="S556" s="2">
        <v>42277</v>
      </c>
    </row>
    <row r="557" spans="11:21" x14ac:dyDescent="0.35">
      <c r="K557" s="6" t="s">
        <v>9042</v>
      </c>
      <c r="L557" t="s">
        <v>1116</v>
      </c>
      <c r="M557" t="s">
        <v>10</v>
      </c>
      <c r="N557" t="s">
        <v>9042</v>
      </c>
      <c r="P557" t="s">
        <v>8991</v>
      </c>
      <c r="Q557" t="s">
        <v>42</v>
      </c>
      <c r="R557" t="b">
        <v>1</v>
      </c>
      <c r="S557" s="2">
        <v>41827</v>
      </c>
    </row>
    <row r="558" spans="11:21" x14ac:dyDescent="0.35">
      <c r="K558" s="7" t="s">
        <v>12159</v>
      </c>
      <c r="L558" t="s">
        <v>8935</v>
      </c>
      <c r="M558" t="s">
        <v>10</v>
      </c>
      <c r="N558" t="s">
        <v>12159</v>
      </c>
      <c r="P558" t="s">
        <v>8991</v>
      </c>
      <c r="Q558" t="s">
        <v>8992</v>
      </c>
      <c r="R558" t="b">
        <v>1</v>
      </c>
      <c r="S558" s="2">
        <v>41827</v>
      </c>
    </row>
    <row r="559" spans="11:21" x14ac:dyDescent="0.35">
      <c r="K559" s="8" t="s">
        <v>12161</v>
      </c>
      <c r="L559" t="s">
        <v>8939</v>
      </c>
      <c r="M559" t="s">
        <v>10</v>
      </c>
      <c r="N559" t="s">
        <v>12161</v>
      </c>
      <c r="P559" t="s">
        <v>8991</v>
      </c>
      <c r="Q559" t="s">
        <v>8992</v>
      </c>
      <c r="R559" t="b">
        <v>1</v>
      </c>
      <c r="S559" s="2">
        <v>41827</v>
      </c>
      <c r="U559" s="2">
        <v>41639</v>
      </c>
    </row>
    <row r="560" spans="11:21" x14ac:dyDescent="0.35">
      <c r="K560" s="9" t="s">
        <v>12157</v>
      </c>
      <c r="L560" t="s">
        <v>8932</v>
      </c>
      <c r="M560" t="s">
        <v>10</v>
      </c>
      <c r="N560" t="s">
        <v>12157</v>
      </c>
      <c r="Q560" t="s">
        <v>8992</v>
      </c>
      <c r="R560" t="b">
        <v>1</v>
      </c>
      <c r="S560" s="2">
        <v>41827</v>
      </c>
    </row>
    <row r="561" spans="11:21" x14ac:dyDescent="0.35">
      <c r="K561" s="9" t="s">
        <v>11760</v>
      </c>
      <c r="L561" t="s">
        <v>8692</v>
      </c>
      <c r="M561" t="s">
        <v>10</v>
      </c>
      <c r="N561" t="s">
        <v>11760</v>
      </c>
      <c r="Q561" t="s">
        <v>8992</v>
      </c>
      <c r="R561" t="b">
        <v>1</v>
      </c>
      <c r="S561" s="2">
        <v>41827</v>
      </c>
    </row>
    <row r="562" spans="11:21" x14ac:dyDescent="0.35">
      <c r="K562" s="9" t="s">
        <v>12142</v>
      </c>
      <c r="L562" t="s">
        <v>8902</v>
      </c>
      <c r="M562" t="s">
        <v>10</v>
      </c>
      <c r="N562" t="s">
        <v>12142</v>
      </c>
      <c r="Q562" t="s">
        <v>8992</v>
      </c>
      <c r="R562" t="b">
        <v>1</v>
      </c>
      <c r="S562" s="2">
        <v>41827</v>
      </c>
    </row>
    <row r="563" spans="11:21" x14ac:dyDescent="0.35">
      <c r="K563" s="9" t="s">
        <v>12038</v>
      </c>
      <c r="L563" t="s">
        <v>8827</v>
      </c>
      <c r="M563" t="s">
        <v>10</v>
      </c>
      <c r="N563" t="s">
        <v>12038</v>
      </c>
      <c r="Q563" t="s">
        <v>8992</v>
      </c>
      <c r="R563" t="b">
        <v>1</v>
      </c>
      <c r="S563" s="2">
        <v>41827</v>
      </c>
    </row>
    <row r="564" spans="11:21" x14ac:dyDescent="0.35">
      <c r="K564" s="9" t="s">
        <v>12041</v>
      </c>
      <c r="L564" t="s">
        <v>8832</v>
      </c>
      <c r="M564" t="s">
        <v>10</v>
      </c>
      <c r="N564" t="s">
        <v>12041</v>
      </c>
      <c r="Q564" t="s">
        <v>8992</v>
      </c>
      <c r="R564" t="b">
        <v>1</v>
      </c>
      <c r="S564" s="2">
        <v>41827</v>
      </c>
    </row>
    <row r="565" spans="11:21" x14ac:dyDescent="0.35">
      <c r="K565" s="9" t="s">
        <v>12033</v>
      </c>
      <c r="L565" t="s">
        <v>8817</v>
      </c>
      <c r="M565" t="s">
        <v>10</v>
      </c>
      <c r="N565" t="s">
        <v>12033</v>
      </c>
      <c r="Q565" t="s">
        <v>8992</v>
      </c>
      <c r="R565" t="b">
        <v>1</v>
      </c>
      <c r="S565" s="2">
        <v>41827</v>
      </c>
    </row>
    <row r="566" spans="11:21" x14ac:dyDescent="0.35">
      <c r="K566" s="9" t="s">
        <v>12132</v>
      </c>
      <c r="L566" t="s">
        <v>8882</v>
      </c>
      <c r="M566" t="s">
        <v>10</v>
      </c>
      <c r="N566" t="s">
        <v>12132</v>
      </c>
      <c r="Q566" t="s">
        <v>8992</v>
      </c>
      <c r="R566" t="b">
        <v>1</v>
      </c>
      <c r="S566" s="2">
        <v>41827</v>
      </c>
    </row>
    <row r="567" spans="11:21" x14ac:dyDescent="0.35">
      <c r="K567" s="9" t="s">
        <v>11780</v>
      </c>
      <c r="L567" t="s">
        <v>8732</v>
      </c>
      <c r="M567" t="s">
        <v>10</v>
      </c>
      <c r="N567" t="s">
        <v>11780</v>
      </c>
      <c r="Q567" t="s">
        <v>8992</v>
      </c>
      <c r="R567" t="b">
        <v>1</v>
      </c>
      <c r="S567" s="2">
        <v>41827</v>
      </c>
    </row>
    <row r="568" spans="11:21" x14ac:dyDescent="0.35">
      <c r="K568" s="9" t="s">
        <v>12147</v>
      </c>
      <c r="L568" t="s">
        <v>8912</v>
      </c>
      <c r="M568" t="s">
        <v>10</v>
      </c>
      <c r="N568" t="s">
        <v>12147</v>
      </c>
      <c r="Q568" t="s">
        <v>8992</v>
      </c>
      <c r="R568" t="b">
        <v>1</v>
      </c>
      <c r="S568" s="2">
        <v>41827</v>
      </c>
    </row>
    <row r="569" spans="11:21" x14ac:dyDescent="0.35">
      <c r="K569" s="8" t="s">
        <v>12160</v>
      </c>
      <c r="L569" t="s">
        <v>8937</v>
      </c>
      <c r="M569" t="s">
        <v>10</v>
      </c>
      <c r="N569" t="s">
        <v>12160</v>
      </c>
      <c r="P569" t="s">
        <v>8991</v>
      </c>
      <c r="Q569" t="s">
        <v>8992</v>
      </c>
      <c r="R569" t="b">
        <v>1</v>
      </c>
      <c r="S569" s="2">
        <v>41827</v>
      </c>
      <c r="U569" s="2">
        <v>41639</v>
      </c>
    </row>
    <row r="570" spans="11:21" x14ac:dyDescent="0.35">
      <c r="K570" s="9" t="s">
        <v>11765</v>
      </c>
      <c r="L570" t="s">
        <v>8702</v>
      </c>
      <c r="M570" t="s">
        <v>10</v>
      </c>
      <c r="N570" t="s">
        <v>11765</v>
      </c>
      <c r="Q570" t="s">
        <v>8992</v>
      </c>
      <c r="R570" t="b">
        <v>1</v>
      </c>
      <c r="S570" s="2">
        <v>41827</v>
      </c>
    </row>
    <row r="571" spans="11:21" x14ac:dyDescent="0.35">
      <c r="K571" s="9" t="s">
        <v>11802</v>
      </c>
      <c r="L571" t="s">
        <v>8774</v>
      </c>
      <c r="M571" t="s">
        <v>10</v>
      </c>
      <c r="N571" t="s">
        <v>11802</v>
      </c>
      <c r="Q571" t="s">
        <v>8992</v>
      </c>
      <c r="R571" t="b">
        <v>1</v>
      </c>
      <c r="S571" s="2">
        <v>41827</v>
      </c>
    </row>
    <row r="572" spans="11:21" x14ac:dyDescent="0.35">
      <c r="K572" s="9" t="s">
        <v>12143</v>
      </c>
      <c r="L572" t="s">
        <v>8904</v>
      </c>
      <c r="M572" t="s">
        <v>10</v>
      </c>
      <c r="N572" t="s">
        <v>12143</v>
      </c>
      <c r="Q572" t="s">
        <v>8992</v>
      </c>
      <c r="R572" t="b">
        <v>1</v>
      </c>
      <c r="S572" s="2">
        <v>41827</v>
      </c>
    </row>
    <row r="573" spans="11:21" x14ac:dyDescent="0.35">
      <c r="K573" s="7" t="s">
        <v>11861</v>
      </c>
      <c r="L573" t="s">
        <v>11862</v>
      </c>
      <c r="M573" t="s">
        <v>10</v>
      </c>
      <c r="N573" t="s">
        <v>11861</v>
      </c>
      <c r="P573" t="s">
        <v>8991</v>
      </c>
      <c r="Q573" t="s">
        <v>8992</v>
      </c>
      <c r="R573" t="b">
        <v>1</v>
      </c>
      <c r="S573" s="2">
        <v>42277</v>
      </c>
    </row>
    <row r="574" spans="11:21" x14ac:dyDescent="0.35">
      <c r="K574" s="8" t="s">
        <v>12126</v>
      </c>
      <c r="L574" t="s">
        <v>8870</v>
      </c>
      <c r="M574" t="s">
        <v>10</v>
      </c>
      <c r="N574" t="s">
        <v>12126</v>
      </c>
      <c r="P574" t="s">
        <v>8991</v>
      </c>
      <c r="Q574" t="s">
        <v>8992</v>
      </c>
      <c r="R574" t="b">
        <v>1</v>
      </c>
      <c r="S574" s="2">
        <v>41827</v>
      </c>
    </row>
    <row r="575" spans="11:21" x14ac:dyDescent="0.35">
      <c r="K575" s="9" t="s">
        <v>12128</v>
      </c>
      <c r="L575" t="s">
        <v>8874</v>
      </c>
      <c r="M575" t="s">
        <v>10</v>
      </c>
      <c r="N575" t="s">
        <v>12128</v>
      </c>
      <c r="Q575" t="s">
        <v>8992</v>
      </c>
      <c r="R575" t="b">
        <v>1</v>
      </c>
      <c r="S575" s="2">
        <v>41827</v>
      </c>
    </row>
    <row r="576" spans="11:21" x14ac:dyDescent="0.35">
      <c r="K576" s="9" t="s">
        <v>12127</v>
      </c>
      <c r="L576" t="s">
        <v>8872</v>
      </c>
      <c r="M576" t="s">
        <v>10</v>
      </c>
      <c r="N576" t="s">
        <v>12127</v>
      </c>
      <c r="Q576" t="s">
        <v>8992</v>
      </c>
      <c r="R576" t="b">
        <v>1</v>
      </c>
      <c r="S576" s="2">
        <v>41827</v>
      </c>
    </row>
    <row r="577" spans="11:21" x14ac:dyDescent="0.35">
      <c r="K577" s="8" t="s">
        <v>11779</v>
      </c>
      <c r="L577" t="s">
        <v>8730</v>
      </c>
      <c r="M577" t="s">
        <v>10</v>
      </c>
      <c r="N577" t="s">
        <v>11779</v>
      </c>
      <c r="Q577" t="s">
        <v>8992</v>
      </c>
      <c r="R577" t="b">
        <v>1</v>
      </c>
      <c r="S577" s="2">
        <v>41827</v>
      </c>
    </row>
    <row r="578" spans="11:21" x14ac:dyDescent="0.35">
      <c r="K578" s="8" t="s">
        <v>12179</v>
      </c>
      <c r="L578" t="s">
        <v>8974</v>
      </c>
      <c r="M578" t="s">
        <v>10</v>
      </c>
      <c r="N578" t="s">
        <v>12179</v>
      </c>
      <c r="Q578" t="s">
        <v>8992</v>
      </c>
      <c r="R578" t="b">
        <v>1</v>
      </c>
      <c r="S578" s="2">
        <v>41827</v>
      </c>
    </row>
    <row r="579" spans="11:21" x14ac:dyDescent="0.35">
      <c r="K579" s="8" t="s">
        <v>11769</v>
      </c>
      <c r="L579" t="s">
        <v>8710</v>
      </c>
      <c r="M579" t="s">
        <v>10</v>
      </c>
      <c r="N579" t="s">
        <v>11769</v>
      </c>
      <c r="Q579" t="s">
        <v>8992</v>
      </c>
      <c r="R579" t="b">
        <v>1</v>
      </c>
      <c r="S579" s="2">
        <v>41827</v>
      </c>
    </row>
    <row r="580" spans="11:21" x14ac:dyDescent="0.35">
      <c r="K580" s="7" t="s">
        <v>12042</v>
      </c>
      <c r="L580" t="s">
        <v>8834</v>
      </c>
      <c r="M580" t="s">
        <v>10</v>
      </c>
      <c r="N580" t="s">
        <v>12042</v>
      </c>
      <c r="P580" t="s">
        <v>8991</v>
      </c>
      <c r="Q580" t="s">
        <v>8992</v>
      </c>
      <c r="R580" t="b">
        <v>1</v>
      </c>
      <c r="S580" s="2">
        <v>41827</v>
      </c>
      <c r="U580" s="2">
        <v>41639</v>
      </c>
    </row>
    <row r="581" spans="11:21" x14ac:dyDescent="0.35">
      <c r="K581" s="8" t="s">
        <v>12051</v>
      </c>
      <c r="L581" t="s">
        <v>8851</v>
      </c>
      <c r="M581" t="s">
        <v>10</v>
      </c>
      <c r="N581" t="s">
        <v>12051</v>
      </c>
      <c r="P581" t="s">
        <v>8991</v>
      </c>
      <c r="Q581" t="s">
        <v>8992</v>
      </c>
      <c r="R581" t="b">
        <v>1</v>
      </c>
      <c r="S581" s="2">
        <v>41827</v>
      </c>
    </row>
    <row r="582" spans="11:21" x14ac:dyDescent="0.35">
      <c r="K582" s="9" t="s">
        <v>12052</v>
      </c>
      <c r="L582" t="s">
        <v>8853</v>
      </c>
      <c r="M582" t="s">
        <v>10</v>
      </c>
      <c r="N582" t="s">
        <v>12052</v>
      </c>
      <c r="P582" t="s">
        <v>8991</v>
      </c>
      <c r="Q582" t="s">
        <v>8992</v>
      </c>
      <c r="R582" t="b">
        <v>1</v>
      </c>
      <c r="S582" s="2">
        <v>41827</v>
      </c>
      <c r="U582" s="2">
        <v>41639</v>
      </c>
    </row>
    <row r="583" spans="11:21" x14ac:dyDescent="0.35">
      <c r="K583" s="10" t="s">
        <v>12145</v>
      </c>
      <c r="L583" t="s">
        <v>8908</v>
      </c>
      <c r="M583" t="s">
        <v>10</v>
      </c>
      <c r="N583" t="s">
        <v>12145</v>
      </c>
      <c r="Q583" t="s">
        <v>8992</v>
      </c>
      <c r="R583" t="b">
        <v>1</v>
      </c>
      <c r="S583" s="2">
        <v>41827</v>
      </c>
    </row>
    <row r="584" spans="11:21" x14ac:dyDescent="0.35">
      <c r="K584" s="10" t="s">
        <v>12125</v>
      </c>
      <c r="L584" t="s">
        <v>9394</v>
      </c>
      <c r="M584" t="s">
        <v>10</v>
      </c>
      <c r="N584" t="s">
        <v>12125</v>
      </c>
      <c r="Q584" t="s">
        <v>8992</v>
      </c>
      <c r="R584" t="b">
        <v>1</v>
      </c>
      <c r="S584" s="2">
        <v>41827</v>
      </c>
    </row>
    <row r="585" spans="11:21" x14ac:dyDescent="0.35">
      <c r="K585" s="10" t="s">
        <v>11794</v>
      </c>
      <c r="L585" t="s">
        <v>8760</v>
      </c>
      <c r="M585" t="s">
        <v>10</v>
      </c>
      <c r="N585" t="s">
        <v>11794</v>
      </c>
      <c r="Q585" t="s">
        <v>8992</v>
      </c>
      <c r="R585" t="b">
        <v>1</v>
      </c>
      <c r="S585" s="2">
        <v>41827</v>
      </c>
    </row>
    <row r="586" spans="11:21" x14ac:dyDescent="0.35">
      <c r="K586" s="9" t="s">
        <v>12050</v>
      </c>
      <c r="L586" t="s">
        <v>8849</v>
      </c>
      <c r="M586" t="s">
        <v>10</v>
      </c>
      <c r="N586" t="s">
        <v>12050</v>
      </c>
      <c r="Q586" t="s">
        <v>8992</v>
      </c>
      <c r="R586" t="b">
        <v>1</v>
      </c>
      <c r="S586" s="2">
        <v>41827</v>
      </c>
    </row>
    <row r="587" spans="11:21" x14ac:dyDescent="0.35">
      <c r="K587" s="8" t="s">
        <v>12054</v>
      </c>
      <c r="L587" t="s">
        <v>8857</v>
      </c>
      <c r="M587" t="s">
        <v>10</v>
      </c>
      <c r="N587" t="s">
        <v>12054</v>
      </c>
      <c r="P587" t="s">
        <v>8991</v>
      </c>
      <c r="Q587" t="s">
        <v>8992</v>
      </c>
      <c r="R587" t="b">
        <v>1</v>
      </c>
      <c r="S587" s="2">
        <v>41827</v>
      </c>
    </row>
    <row r="588" spans="11:21" x14ac:dyDescent="0.35">
      <c r="K588" s="9" t="s">
        <v>12053</v>
      </c>
      <c r="L588" t="s">
        <v>8855</v>
      </c>
      <c r="M588" t="s">
        <v>10</v>
      </c>
      <c r="N588" t="s">
        <v>12053</v>
      </c>
      <c r="Q588" t="s">
        <v>8992</v>
      </c>
      <c r="R588" t="b">
        <v>1</v>
      </c>
      <c r="S588" s="2">
        <v>41827</v>
      </c>
    </row>
    <row r="589" spans="11:21" x14ac:dyDescent="0.35">
      <c r="K589" s="9" t="s">
        <v>11758</v>
      </c>
      <c r="L589" t="s">
        <v>8688</v>
      </c>
      <c r="M589" t="s">
        <v>10</v>
      </c>
      <c r="N589" t="s">
        <v>11758</v>
      </c>
      <c r="Q589" t="s">
        <v>8992</v>
      </c>
      <c r="R589" t="b">
        <v>1</v>
      </c>
      <c r="S589" s="2">
        <v>41827</v>
      </c>
    </row>
    <row r="590" spans="11:21" x14ac:dyDescent="0.35">
      <c r="K590" t="s">
        <v>12302</v>
      </c>
      <c r="M590" t="s">
        <v>10</v>
      </c>
      <c r="S590" s="2">
        <v>42277</v>
      </c>
    </row>
    <row r="591" spans="11:21" x14ac:dyDescent="0.35">
      <c r="K591" s="6" t="s">
        <v>9042</v>
      </c>
      <c r="L591" t="s">
        <v>1116</v>
      </c>
      <c r="M591" t="s">
        <v>10</v>
      </c>
      <c r="N591" t="s">
        <v>9042</v>
      </c>
      <c r="P591" t="s">
        <v>8991</v>
      </c>
      <c r="Q591" t="s">
        <v>42</v>
      </c>
      <c r="R591" t="b">
        <v>1</v>
      </c>
      <c r="S591" s="2">
        <v>41827</v>
      </c>
    </row>
    <row r="592" spans="11:21" x14ac:dyDescent="0.35">
      <c r="K592" s="7" t="s">
        <v>12163</v>
      </c>
      <c r="L592" t="s">
        <v>8943</v>
      </c>
      <c r="M592" t="s">
        <v>10</v>
      </c>
      <c r="N592" t="s">
        <v>12163</v>
      </c>
      <c r="P592" t="s">
        <v>8991</v>
      </c>
      <c r="Q592" t="s">
        <v>8992</v>
      </c>
      <c r="R592" t="b">
        <v>1</v>
      </c>
      <c r="S592" s="2">
        <v>41827</v>
      </c>
    </row>
    <row r="593" spans="11:21" x14ac:dyDescent="0.35">
      <c r="K593" s="8" t="s">
        <v>12159</v>
      </c>
      <c r="L593" t="s">
        <v>8935</v>
      </c>
      <c r="M593" t="s">
        <v>10</v>
      </c>
      <c r="N593" t="s">
        <v>12159</v>
      </c>
      <c r="P593" t="s">
        <v>8991</v>
      </c>
      <c r="Q593" t="s">
        <v>8992</v>
      </c>
      <c r="R593" t="b">
        <v>1</v>
      </c>
      <c r="S593" s="2">
        <v>41827</v>
      </c>
    </row>
    <row r="594" spans="11:21" x14ac:dyDescent="0.35">
      <c r="K594" s="9" t="s">
        <v>12161</v>
      </c>
      <c r="L594" t="s">
        <v>8939</v>
      </c>
      <c r="M594" t="s">
        <v>10</v>
      </c>
      <c r="N594" t="s">
        <v>12161</v>
      </c>
      <c r="P594" t="s">
        <v>8991</v>
      </c>
      <c r="Q594" t="s">
        <v>8992</v>
      </c>
      <c r="R594" t="b">
        <v>1</v>
      </c>
      <c r="S594" s="2">
        <v>41827</v>
      </c>
      <c r="U594" s="2">
        <v>41639</v>
      </c>
    </row>
    <row r="595" spans="11:21" x14ac:dyDescent="0.35">
      <c r="K595" s="10" t="s">
        <v>12157</v>
      </c>
      <c r="L595" t="s">
        <v>8932</v>
      </c>
      <c r="M595" t="s">
        <v>10</v>
      </c>
      <c r="N595" t="s">
        <v>12157</v>
      </c>
      <c r="Q595" t="s">
        <v>8992</v>
      </c>
      <c r="R595" t="b">
        <v>1</v>
      </c>
      <c r="S595" s="2">
        <v>41827</v>
      </c>
    </row>
    <row r="596" spans="11:21" x14ac:dyDescent="0.35">
      <c r="K596" s="10" t="s">
        <v>11760</v>
      </c>
      <c r="L596" t="s">
        <v>8692</v>
      </c>
      <c r="M596" t="s">
        <v>10</v>
      </c>
      <c r="N596" t="s">
        <v>11760</v>
      </c>
      <c r="Q596" t="s">
        <v>8992</v>
      </c>
      <c r="R596" t="b">
        <v>1</v>
      </c>
      <c r="S596" s="2">
        <v>41827</v>
      </c>
    </row>
    <row r="597" spans="11:21" x14ac:dyDescent="0.35">
      <c r="K597" s="10" t="s">
        <v>12142</v>
      </c>
      <c r="L597" t="s">
        <v>8902</v>
      </c>
      <c r="M597" t="s">
        <v>10</v>
      </c>
      <c r="N597" t="s">
        <v>12142</v>
      </c>
      <c r="Q597" t="s">
        <v>8992</v>
      </c>
      <c r="R597" t="b">
        <v>1</v>
      </c>
      <c r="S597" s="2">
        <v>41827</v>
      </c>
    </row>
    <row r="598" spans="11:21" x14ac:dyDescent="0.35">
      <c r="K598" s="10" t="s">
        <v>12038</v>
      </c>
      <c r="L598" t="s">
        <v>8827</v>
      </c>
      <c r="M598" t="s">
        <v>10</v>
      </c>
      <c r="N598" t="s">
        <v>12038</v>
      </c>
      <c r="Q598" t="s">
        <v>8992</v>
      </c>
      <c r="R598" t="b">
        <v>1</v>
      </c>
      <c r="S598" s="2">
        <v>41827</v>
      </c>
    </row>
    <row r="599" spans="11:21" x14ac:dyDescent="0.35">
      <c r="K599" s="10" t="s">
        <v>12041</v>
      </c>
      <c r="L599" t="s">
        <v>8832</v>
      </c>
      <c r="M599" t="s">
        <v>10</v>
      </c>
      <c r="N599" t="s">
        <v>12041</v>
      </c>
      <c r="Q599" t="s">
        <v>8992</v>
      </c>
      <c r="R599" t="b">
        <v>1</v>
      </c>
      <c r="S599" s="2">
        <v>41827</v>
      </c>
    </row>
    <row r="600" spans="11:21" x14ac:dyDescent="0.35">
      <c r="K600" s="10" t="s">
        <v>12033</v>
      </c>
      <c r="L600" t="s">
        <v>8817</v>
      </c>
      <c r="M600" t="s">
        <v>10</v>
      </c>
      <c r="N600" t="s">
        <v>12033</v>
      </c>
      <c r="Q600" t="s">
        <v>8992</v>
      </c>
      <c r="R600" t="b">
        <v>1</v>
      </c>
      <c r="S600" s="2">
        <v>41827</v>
      </c>
    </row>
    <row r="601" spans="11:21" x14ac:dyDescent="0.35">
      <c r="K601" s="10" t="s">
        <v>12132</v>
      </c>
      <c r="L601" t="s">
        <v>8882</v>
      </c>
      <c r="M601" t="s">
        <v>10</v>
      </c>
      <c r="N601" t="s">
        <v>12132</v>
      </c>
      <c r="Q601" t="s">
        <v>8992</v>
      </c>
      <c r="R601" t="b">
        <v>1</v>
      </c>
      <c r="S601" s="2">
        <v>41827</v>
      </c>
    </row>
    <row r="602" spans="11:21" x14ac:dyDescent="0.35">
      <c r="K602" s="10" t="s">
        <v>11780</v>
      </c>
      <c r="L602" t="s">
        <v>8732</v>
      </c>
      <c r="M602" t="s">
        <v>10</v>
      </c>
      <c r="N602" t="s">
        <v>11780</v>
      </c>
      <c r="Q602" t="s">
        <v>8992</v>
      </c>
      <c r="R602" t="b">
        <v>1</v>
      </c>
      <c r="S602" s="2">
        <v>41827</v>
      </c>
    </row>
    <row r="603" spans="11:21" x14ac:dyDescent="0.35">
      <c r="K603" s="10" t="s">
        <v>12147</v>
      </c>
      <c r="L603" t="s">
        <v>8912</v>
      </c>
      <c r="M603" t="s">
        <v>10</v>
      </c>
      <c r="N603" t="s">
        <v>12147</v>
      </c>
      <c r="Q603" t="s">
        <v>8992</v>
      </c>
      <c r="R603" t="b">
        <v>1</v>
      </c>
      <c r="S603" s="2">
        <v>41827</v>
      </c>
    </row>
    <row r="604" spans="11:21" x14ac:dyDescent="0.35">
      <c r="K604" s="9" t="s">
        <v>12160</v>
      </c>
      <c r="L604" t="s">
        <v>8937</v>
      </c>
      <c r="M604" t="s">
        <v>10</v>
      </c>
      <c r="N604" t="s">
        <v>12160</v>
      </c>
      <c r="P604" t="s">
        <v>8991</v>
      </c>
      <c r="Q604" t="s">
        <v>8992</v>
      </c>
      <c r="R604" t="b">
        <v>1</v>
      </c>
      <c r="S604" s="2">
        <v>41827</v>
      </c>
      <c r="U604" s="2">
        <v>41639</v>
      </c>
    </row>
    <row r="605" spans="11:21" x14ac:dyDescent="0.35">
      <c r="K605" s="10" t="s">
        <v>11765</v>
      </c>
      <c r="L605" t="s">
        <v>8702</v>
      </c>
      <c r="M605" t="s">
        <v>10</v>
      </c>
      <c r="N605" t="s">
        <v>11765</v>
      </c>
      <c r="Q605" t="s">
        <v>8992</v>
      </c>
      <c r="R605" t="b">
        <v>1</v>
      </c>
      <c r="S605" s="2">
        <v>41827</v>
      </c>
    </row>
    <row r="606" spans="11:21" x14ac:dyDescent="0.35">
      <c r="K606" s="10" t="s">
        <v>11802</v>
      </c>
      <c r="L606" t="s">
        <v>8774</v>
      </c>
      <c r="M606" t="s">
        <v>10</v>
      </c>
      <c r="N606" t="s">
        <v>11802</v>
      </c>
      <c r="Q606" t="s">
        <v>8992</v>
      </c>
      <c r="R606" t="b">
        <v>1</v>
      </c>
      <c r="S606" s="2">
        <v>41827</v>
      </c>
    </row>
    <row r="607" spans="11:21" x14ac:dyDescent="0.35">
      <c r="K607" s="10" t="s">
        <v>12143</v>
      </c>
      <c r="L607" t="s">
        <v>8904</v>
      </c>
      <c r="M607" t="s">
        <v>10</v>
      </c>
      <c r="N607" t="s">
        <v>12143</v>
      </c>
      <c r="Q607" t="s">
        <v>8992</v>
      </c>
      <c r="R607" t="b">
        <v>1</v>
      </c>
      <c r="S607" s="2">
        <v>41827</v>
      </c>
    </row>
    <row r="608" spans="11:21" x14ac:dyDescent="0.35">
      <c r="K608" s="8" t="s">
        <v>12051</v>
      </c>
      <c r="L608" t="s">
        <v>8851</v>
      </c>
      <c r="M608" t="s">
        <v>10</v>
      </c>
      <c r="N608" t="s">
        <v>12051</v>
      </c>
      <c r="P608" t="s">
        <v>8991</v>
      </c>
      <c r="Q608" t="s">
        <v>8992</v>
      </c>
      <c r="R608" t="b">
        <v>1</v>
      </c>
      <c r="S608" s="2">
        <v>41827</v>
      </c>
    </row>
    <row r="609" spans="11:21" x14ac:dyDescent="0.35">
      <c r="K609" s="9" t="s">
        <v>12052</v>
      </c>
      <c r="L609" t="s">
        <v>8853</v>
      </c>
      <c r="M609" t="s">
        <v>10</v>
      </c>
      <c r="N609" t="s">
        <v>12052</v>
      </c>
      <c r="P609" t="s">
        <v>8991</v>
      </c>
      <c r="Q609" t="s">
        <v>8992</v>
      </c>
      <c r="R609" t="b">
        <v>1</v>
      </c>
      <c r="S609" s="2">
        <v>41827</v>
      </c>
      <c r="U609" s="2">
        <v>41639</v>
      </c>
    </row>
    <row r="610" spans="11:21" x14ac:dyDescent="0.35">
      <c r="K610" s="10" t="s">
        <v>12145</v>
      </c>
      <c r="L610" t="s">
        <v>8908</v>
      </c>
      <c r="M610" t="s">
        <v>10</v>
      </c>
      <c r="N610" t="s">
        <v>12145</v>
      </c>
      <c r="Q610" t="s">
        <v>8992</v>
      </c>
      <c r="R610" t="b">
        <v>1</v>
      </c>
      <c r="S610" s="2">
        <v>41827</v>
      </c>
    </row>
    <row r="611" spans="11:21" x14ac:dyDescent="0.35">
      <c r="K611" s="10" t="s">
        <v>12125</v>
      </c>
      <c r="L611" t="s">
        <v>9394</v>
      </c>
      <c r="M611" t="s">
        <v>10</v>
      </c>
      <c r="N611" t="s">
        <v>12125</v>
      </c>
      <c r="Q611" t="s">
        <v>8992</v>
      </c>
      <c r="R611" t="b">
        <v>1</v>
      </c>
      <c r="S611" s="2">
        <v>41827</v>
      </c>
    </row>
    <row r="612" spans="11:21" x14ac:dyDescent="0.35">
      <c r="K612" s="10" t="s">
        <v>11794</v>
      </c>
      <c r="L612" t="s">
        <v>8760</v>
      </c>
      <c r="M612" t="s">
        <v>10</v>
      </c>
      <c r="N612" t="s">
        <v>11794</v>
      </c>
      <c r="Q612" t="s">
        <v>8992</v>
      </c>
      <c r="R612" t="b">
        <v>1</v>
      </c>
      <c r="S612" s="2">
        <v>41827</v>
      </c>
    </row>
    <row r="613" spans="11:21" x14ac:dyDescent="0.35">
      <c r="K613" s="9" t="s">
        <v>12050</v>
      </c>
      <c r="L613" t="s">
        <v>8849</v>
      </c>
      <c r="M613" t="s">
        <v>10</v>
      </c>
      <c r="N613" t="s">
        <v>12050</v>
      </c>
      <c r="Q613" t="s">
        <v>8992</v>
      </c>
      <c r="R613" t="b">
        <v>1</v>
      </c>
      <c r="S613" s="2">
        <v>41827</v>
      </c>
    </row>
    <row r="614" spans="11:21" x14ac:dyDescent="0.35">
      <c r="K614" s="7" t="s">
        <v>12141</v>
      </c>
      <c r="L614" t="s">
        <v>1192</v>
      </c>
      <c r="M614" t="s">
        <v>10</v>
      </c>
      <c r="N614" t="s">
        <v>12141</v>
      </c>
      <c r="P614" t="s">
        <v>8991</v>
      </c>
      <c r="Q614" t="s">
        <v>8992</v>
      </c>
      <c r="R614" t="b">
        <v>1</v>
      </c>
      <c r="S614" s="2">
        <v>41827</v>
      </c>
    </row>
    <row r="615" spans="11:21" x14ac:dyDescent="0.35">
      <c r="K615" s="8" t="s">
        <v>11779</v>
      </c>
      <c r="L615" t="s">
        <v>8730</v>
      </c>
      <c r="M615" t="s">
        <v>10</v>
      </c>
      <c r="N615" t="s">
        <v>11779</v>
      </c>
      <c r="Q615" t="s">
        <v>8992</v>
      </c>
      <c r="R615" t="b">
        <v>1</v>
      </c>
      <c r="S615" s="2">
        <v>41827</v>
      </c>
    </row>
    <row r="616" spans="11:21" x14ac:dyDescent="0.35">
      <c r="K616" s="8" t="s">
        <v>11869</v>
      </c>
      <c r="L616" t="s">
        <v>11870</v>
      </c>
      <c r="M616" t="s">
        <v>10</v>
      </c>
      <c r="N616" t="s">
        <v>11869</v>
      </c>
      <c r="P616" t="s">
        <v>8991</v>
      </c>
      <c r="Q616" t="s">
        <v>8992</v>
      </c>
      <c r="R616" t="b">
        <v>1</v>
      </c>
      <c r="S616" s="2">
        <v>42277</v>
      </c>
    </row>
    <row r="617" spans="11:21" x14ac:dyDescent="0.35">
      <c r="K617" s="9" t="s">
        <v>12126</v>
      </c>
      <c r="L617" t="s">
        <v>8870</v>
      </c>
      <c r="M617" t="s">
        <v>10</v>
      </c>
      <c r="N617" t="s">
        <v>12126</v>
      </c>
      <c r="P617" t="s">
        <v>8991</v>
      </c>
      <c r="Q617" t="s">
        <v>8992</v>
      </c>
      <c r="R617" t="b">
        <v>1</v>
      </c>
      <c r="S617" s="2">
        <v>41827</v>
      </c>
    </row>
    <row r="618" spans="11:21" x14ac:dyDescent="0.35">
      <c r="K618" s="10" t="s">
        <v>12128</v>
      </c>
      <c r="L618" t="s">
        <v>8874</v>
      </c>
      <c r="M618" t="s">
        <v>10</v>
      </c>
      <c r="N618" t="s">
        <v>12128</v>
      </c>
      <c r="Q618" t="s">
        <v>8992</v>
      </c>
      <c r="R618" t="b">
        <v>1</v>
      </c>
      <c r="S618" s="2">
        <v>41827</v>
      </c>
    </row>
    <row r="619" spans="11:21" x14ac:dyDescent="0.35">
      <c r="K619" s="10" t="s">
        <v>12127</v>
      </c>
      <c r="L619" t="s">
        <v>8872</v>
      </c>
      <c r="M619" t="s">
        <v>10</v>
      </c>
      <c r="N619" t="s">
        <v>12127</v>
      </c>
      <c r="Q619" t="s">
        <v>8992</v>
      </c>
      <c r="R619" t="b">
        <v>1</v>
      </c>
      <c r="S619" s="2">
        <v>41827</v>
      </c>
    </row>
    <row r="620" spans="11:21" x14ac:dyDescent="0.35">
      <c r="K620" s="9" t="s">
        <v>12179</v>
      </c>
      <c r="L620" t="s">
        <v>8974</v>
      </c>
      <c r="M620" t="s">
        <v>10</v>
      </c>
      <c r="N620" t="s">
        <v>12179</v>
      </c>
      <c r="Q620" t="s">
        <v>8992</v>
      </c>
      <c r="R620" t="b">
        <v>1</v>
      </c>
      <c r="S620" s="2">
        <v>41827</v>
      </c>
    </row>
    <row r="621" spans="11:21" x14ac:dyDescent="0.35">
      <c r="K621" s="9" t="s">
        <v>12175</v>
      </c>
      <c r="L621" t="s">
        <v>8966</v>
      </c>
      <c r="M621" t="s">
        <v>10</v>
      </c>
      <c r="N621" t="s">
        <v>12175</v>
      </c>
      <c r="P621" t="s">
        <v>8991</v>
      </c>
      <c r="Q621" t="s">
        <v>8992</v>
      </c>
      <c r="R621" t="b">
        <v>1</v>
      </c>
      <c r="S621" s="2">
        <v>41827</v>
      </c>
    </row>
    <row r="622" spans="11:21" x14ac:dyDescent="0.35">
      <c r="K622" s="10" t="s">
        <v>11769</v>
      </c>
      <c r="L622" t="s">
        <v>8710</v>
      </c>
      <c r="M622" t="s">
        <v>10</v>
      </c>
      <c r="N622" t="s">
        <v>11769</v>
      </c>
      <c r="Q622" t="s">
        <v>8992</v>
      </c>
      <c r="R622" t="b">
        <v>1</v>
      </c>
      <c r="S622" s="2">
        <v>41827</v>
      </c>
    </row>
    <row r="623" spans="11:21" x14ac:dyDescent="0.35">
      <c r="K623" s="10" t="s">
        <v>11758</v>
      </c>
      <c r="L623" t="s">
        <v>8688</v>
      </c>
      <c r="M623" t="s">
        <v>10</v>
      </c>
      <c r="N623" t="s">
        <v>11758</v>
      </c>
      <c r="Q623" t="s">
        <v>8992</v>
      </c>
      <c r="R623" t="b">
        <v>1</v>
      </c>
      <c r="S623" s="2">
        <v>41827</v>
      </c>
    </row>
    <row r="624" spans="11:21" x14ac:dyDescent="0.35">
      <c r="K624" s="9" t="s">
        <v>12053</v>
      </c>
      <c r="L624" t="s">
        <v>8855</v>
      </c>
      <c r="M624" t="s">
        <v>10</v>
      </c>
      <c r="N624" t="s">
        <v>12053</v>
      </c>
      <c r="Q624" t="s">
        <v>8992</v>
      </c>
      <c r="R624" t="b">
        <v>1</v>
      </c>
      <c r="S624" s="2">
        <v>41827</v>
      </c>
    </row>
    <row r="625" spans="11:22" x14ac:dyDescent="0.35">
      <c r="K625" t="s">
        <v>12303</v>
      </c>
      <c r="M625" t="s">
        <v>10</v>
      </c>
      <c r="S625" s="2">
        <v>42277</v>
      </c>
    </row>
    <row r="626" spans="11:22" x14ac:dyDescent="0.35">
      <c r="K626" s="6" t="s">
        <v>9042</v>
      </c>
      <c r="L626" t="s">
        <v>1116</v>
      </c>
      <c r="M626" t="s">
        <v>10</v>
      </c>
      <c r="N626" t="s">
        <v>9042</v>
      </c>
      <c r="P626" t="s">
        <v>8991</v>
      </c>
      <c r="Q626" t="s">
        <v>42</v>
      </c>
      <c r="R626" t="b">
        <v>1</v>
      </c>
      <c r="S626" s="2">
        <v>41827</v>
      </c>
    </row>
    <row r="627" spans="11:22" x14ac:dyDescent="0.35">
      <c r="K627" s="7" t="s">
        <v>11791</v>
      </c>
      <c r="L627" t="s">
        <v>8754</v>
      </c>
      <c r="M627" t="s">
        <v>10</v>
      </c>
      <c r="N627" t="s">
        <v>11791</v>
      </c>
      <c r="P627" t="s">
        <v>8991</v>
      </c>
      <c r="Q627" t="s">
        <v>8992</v>
      </c>
      <c r="R627" t="b">
        <v>1</v>
      </c>
      <c r="S627" s="2">
        <v>41827</v>
      </c>
    </row>
    <row r="628" spans="11:22" x14ac:dyDescent="0.35">
      <c r="K628" s="8" t="s">
        <v>11854</v>
      </c>
      <c r="L628" t="s">
        <v>11855</v>
      </c>
      <c r="M628" t="s">
        <v>10</v>
      </c>
      <c r="N628" t="s">
        <v>11854</v>
      </c>
      <c r="Q628" t="s">
        <v>8992</v>
      </c>
      <c r="R628" t="b">
        <v>1</v>
      </c>
      <c r="S628" s="2">
        <v>42277</v>
      </c>
    </row>
    <row r="629" spans="11:22" x14ac:dyDescent="0.35">
      <c r="K629" s="8" t="s">
        <v>11840</v>
      </c>
      <c r="L629" t="s">
        <v>11841</v>
      </c>
      <c r="M629" t="s">
        <v>10</v>
      </c>
      <c r="N629" t="s">
        <v>11840</v>
      </c>
      <c r="Q629" t="s">
        <v>8992</v>
      </c>
      <c r="R629" t="b">
        <v>1</v>
      </c>
      <c r="S629" s="2">
        <v>42277</v>
      </c>
    </row>
    <row r="630" spans="11:22" x14ac:dyDescent="0.35">
      <c r="K630" s="7" t="s">
        <v>11865</v>
      </c>
      <c r="L630" t="s">
        <v>11866</v>
      </c>
      <c r="M630" t="s">
        <v>10</v>
      </c>
      <c r="N630" t="s">
        <v>11865</v>
      </c>
      <c r="P630" t="s">
        <v>8991</v>
      </c>
      <c r="Q630" t="s">
        <v>8992</v>
      </c>
      <c r="R630" t="b">
        <v>1</v>
      </c>
      <c r="S630" s="2">
        <v>42277</v>
      </c>
      <c r="U630" s="2">
        <v>41639</v>
      </c>
    </row>
    <row r="631" spans="11:22" x14ac:dyDescent="0.35">
      <c r="K631" s="8" t="s">
        <v>11867</v>
      </c>
      <c r="L631" t="s">
        <v>11868</v>
      </c>
      <c r="M631" t="s">
        <v>10</v>
      </c>
      <c r="N631" t="s">
        <v>11867</v>
      </c>
      <c r="Q631" t="s">
        <v>8992</v>
      </c>
      <c r="R631" t="b">
        <v>1</v>
      </c>
      <c r="S631" s="2">
        <v>42277</v>
      </c>
    </row>
    <row r="632" spans="11:22" x14ac:dyDescent="0.35">
      <c r="K632" s="8" t="s">
        <v>12039</v>
      </c>
      <c r="L632" t="s">
        <v>1165</v>
      </c>
      <c r="M632" t="s">
        <v>10</v>
      </c>
      <c r="N632" t="s">
        <v>12039</v>
      </c>
      <c r="Q632" t="s">
        <v>8992</v>
      </c>
      <c r="R632" t="b">
        <v>1</v>
      </c>
      <c r="S632" s="2">
        <v>41827</v>
      </c>
      <c r="V632" s="2">
        <v>42277</v>
      </c>
    </row>
    <row r="633" spans="11:22" x14ac:dyDescent="0.35">
      <c r="K633" t="s">
        <v>12304</v>
      </c>
      <c r="M633" t="s">
        <v>10</v>
      </c>
      <c r="S633" s="2">
        <v>42277</v>
      </c>
      <c r="V633" s="2">
        <v>42931</v>
      </c>
    </row>
    <row r="634" spans="11:22" x14ac:dyDescent="0.35">
      <c r="K634" s="6" t="s">
        <v>9042</v>
      </c>
      <c r="L634" t="s">
        <v>1116</v>
      </c>
      <c r="M634" t="s">
        <v>10</v>
      </c>
      <c r="N634" t="s">
        <v>9042</v>
      </c>
      <c r="Q634" t="s">
        <v>42</v>
      </c>
      <c r="R634" t="b">
        <v>0</v>
      </c>
      <c r="S634" s="2">
        <v>41827</v>
      </c>
    </row>
    <row r="635" spans="11:22" x14ac:dyDescent="0.35">
      <c r="K635" s="7" t="s">
        <v>11797</v>
      </c>
      <c r="L635" t="s">
        <v>8766</v>
      </c>
      <c r="M635" t="s">
        <v>10</v>
      </c>
      <c r="N635" t="s">
        <v>12246</v>
      </c>
      <c r="Q635" t="s">
        <v>42</v>
      </c>
      <c r="R635" t="b">
        <v>1</v>
      </c>
      <c r="S635" s="2">
        <v>41827</v>
      </c>
    </row>
    <row r="636" spans="11:22" x14ac:dyDescent="0.35">
      <c r="K636" s="7" t="s">
        <v>11798</v>
      </c>
      <c r="L636" t="s">
        <v>8768</v>
      </c>
      <c r="M636" t="s">
        <v>10</v>
      </c>
      <c r="N636" t="s">
        <v>12247</v>
      </c>
      <c r="Q636" t="s">
        <v>42</v>
      </c>
      <c r="R636" t="b">
        <v>1</v>
      </c>
      <c r="S636" s="2">
        <v>41827</v>
      </c>
    </row>
    <row r="637" spans="11:22" x14ac:dyDescent="0.35">
      <c r="K637" s="7" t="s">
        <v>11799</v>
      </c>
      <c r="L637" t="s">
        <v>1211</v>
      </c>
      <c r="M637" t="s">
        <v>10</v>
      </c>
      <c r="N637" t="s">
        <v>12248</v>
      </c>
      <c r="Q637" t="s">
        <v>42</v>
      </c>
      <c r="R637" t="b">
        <v>1</v>
      </c>
      <c r="S637" s="2">
        <v>41827</v>
      </c>
    </row>
    <row r="638" spans="11:22" x14ac:dyDescent="0.35">
      <c r="K638" s="7" t="s">
        <v>11800</v>
      </c>
      <c r="L638" t="s">
        <v>8770</v>
      </c>
      <c r="M638" t="s">
        <v>10</v>
      </c>
      <c r="N638" t="s">
        <v>12249</v>
      </c>
      <c r="Q638" t="s">
        <v>42</v>
      </c>
      <c r="R638" t="b">
        <v>1</v>
      </c>
      <c r="S638" s="2">
        <v>41827</v>
      </c>
    </row>
    <row r="639" spans="11:22" x14ac:dyDescent="0.35">
      <c r="K639" s="7" t="s">
        <v>11801</v>
      </c>
      <c r="L639" t="s">
        <v>8772</v>
      </c>
      <c r="M639" t="s">
        <v>10</v>
      </c>
      <c r="N639" t="s">
        <v>12250</v>
      </c>
      <c r="Q639" t="s">
        <v>42</v>
      </c>
      <c r="R639" t="b">
        <v>1</v>
      </c>
      <c r="S639" s="2">
        <v>41827</v>
      </c>
    </row>
    <row r="640" spans="11:22" x14ac:dyDescent="0.35">
      <c r="K640" s="7" t="s">
        <v>11803</v>
      </c>
      <c r="L640" t="s">
        <v>8776</v>
      </c>
      <c r="M640" t="s">
        <v>10</v>
      </c>
      <c r="N640" t="s">
        <v>12251</v>
      </c>
      <c r="Q640" t="s">
        <v>42</v>
      </c>
      <c r="R640" t="b">
        <v>1</v>
      </c>
      <c r="S640" s="2">
        <v>41827</v>
      </c>
    </row>
    <row r="641" spans="11:19" x14ac:dyDescent="0.35">
      <c r="K641" s="7" t="s">
        <v>11804</v>
      </c>
      <c r="L641" t="s">
        <v>8778</v>
      </c>
      <c r="M641" t="s">
        <v>10</v>
      </c>
      <c r="N641" t="s">
        <v>12252</v>
      </c>
      <c r="Q641" t="s">
        <v>42</v>
      </c>
      <c r="R641" t="b">
        <v>1</v>
      </c>
      <c r="S641" s="2">
        <v>41827</v>
      </c>
    </row>
    <row r="642" spans="11:19" x14ac:dyDescent="0.35">
      <c r="K642" s="7" t="s">
        <v>11805</v>
      </c>
      <c r="L642" t="s">
        <v>8780</v>
      </c>
      <c r="M642" t="s">
        <v>10</v>
      </c>
      <c r="N642" t="s">
        <v>12253</v>
      </c>
      <c r="Q642" t="s">
        <v>42</v>
      </c>
      <c r="R642" t="b">
        <v>1</v>
      </c>
      <c r="S642" s="2">
        <v>41827</v>
      </c>
    </row>
    <row r="643" spans="11:19" x14ac:dyDescent="0.35">
      <c r="K643" s="7" t="s">
        <v>11806</v>
      </c>
      <c r="L643" t="s">
        <v>8782</v>
      </c>
      <c r="M643" t="s">
        <v>10</v>
      </c>
      <c r="N643" t="s">
        <v>12254</v>
      </c>
      <c r="Q643" t="s">
        <v>42</v>
      </c>
      <c r="R643" t="b">
        <v>1</v>
      </c>
      <c r="S643" s="2">
        <v>41827</v>
      </c>
    </row>
    <row r="644" spans="11:19" x14ac:dyDescent="0.35">
      <c r="K644" s="7" t="s">
        <v>11807</v>
      </c>
      <c r="L644" t="s">
        <v>8784</v>
      </c>
      <c r="M644" t="s">
        <v>10</v>
      </c>
      <c r="N644" t="s">
        <v>12255</v>
      </c>
      <c r="Q644" t="s">
        <v>42</v>
      </c>
      <c r="R644" t="b">
        <v>1</v>
      </c>
      <c r="S644" s="2">
        <v>41827</v>
      </c>
    </row>
    <row r="645" spans="11:19" x14ac:dyDescent="0.35">
      <c r="K645" s="7" t="s">
        <v>11808</v>
      </c>
      <c r="L645" t="s">
        <v>8786</v>
      </c>
      <c r="M645" t="s">
        <v>10</v>
      </c>
      <c r="N645" t="s">
        <v>12256</v>
      </c>
      <c r="Q645" t="s">
        <v>42</v>
      </c>
      <c r="R645" t="b">
        <v>1</v>
      </c>
      <c r="S645" s="2">
        <v>41827</v>
      </c>
    </row>
    <row r="646" spans="11:19" x14ac:dyDescent="0.35">
      <c r="K646" s="7" t="s">
        <v>11809</v>
      </c>
      <c r="L646" t="s">
        <v>8788</v>
      </c>
      <c r="M646" t="s">
        <v>10</v>
      </c>
      <c r="N646" t="s">
        <v>12257</v>
      </c>
      <c r="Q646" t="s">
        <v>42</v>
      </c>
      <c r="R646" t="b">
        <v>1</v>
      </c>
      <c r="S646" s="2">
        <v>41827</v>
      </c>
    </row>
    <row r="647" spans="11:19" x14ac:dyDescent="0.35">
      <c r="K647" s="7" t="s">
        <v>11811</v>
      </c>
      <c r="L647" t="s">
        <v>8792</v>
      </c>
      <c r="M647" t="s">
        <v>10</v>
      </c>
      <c r="N647" t="s">
        <v>12279</v>
      </c>
      <c r="Q647" t="s">
        <v>42</v>
      </c>
      <c r="R647" t="b">
        <v>1</v>
      </c>
      <c r="S647" s="2">
        <v>41827</v>
      </c>
    </row>
    <row r="648" spans="11:19" x14ac:dyDescent="0.35">
      <c r="K648" s="7" t="s">
        <v>11812</v>
      </c>
      <c r="L648" t="s">
        <v>11813</v>
      </c>
      <c r="M648" t="s">
        <v>10</v>
      </c>
      <c r="N648" t="s">
        <v>12280</v>
      </c>
      <c r="Q648" t="s">
        <v>42</v>
      </c>
      <c r="R648" t="b">
        <v>1</v>
      </c>
      <c r="S648" s="2">
        <v>41827</v>
      </c>
    </row>
    <row r="649" spans="11:19" x14ac:dyDescent="0.35">
      <c r="K649" s="7" t="s">
        <v>11815</v>
      </c>
      <c r="L649" t="s">
        <v>11816</v>
      </c>
      <c r="M649" t="s">
        <v>10</v>
      </c>
      <c r="N649" t="s">
        <v>12281</v>
      </c>
      <c r="Q649" t="s">
        <v>42</v>
      </c>
      <c r="R649" t="b">
        <v>1</v>
      </c>
      <c r="S649" s="2">
        <v>41827</v>
      </c>
    </row>
    <row r="650" spans="11:19" x14ac:dyDescent="0.35">
      <c r="K650" s="7" t="s">
        <v>11817</v>
      </c>
      <c r="L650" t="s">
        <v>11818</v>
      </c>
      <c r="M650" t="s">
        <v>10</v>
      </c>
      <c r="N650" t="s">
        <v>12282</v>
      </c>
      <c r="Q650" t="s">
        <v>42</v>
      </c>
      <c r="R650" t="b">
        <v>1</v>
      </c>
      <c r="S650" s="2">
        <v>41827</v>
      </c>
    </row>
    <row r="651" spans="11:19" x14ac:dyDescent="0.35">
      <c r="K651" s="7" t="s">
        <v>11819</v>
      </c>
      <c r="L651" t="s">
        <v>11820</v>
      </c>
      <c r="M651" t="s">
        <v>10</v>
      </c>
      <c r="N651" t="s">
        <v>12283</v>
      </c>
      <c r="Q651" t="s">
        <v>42</v>
      </c>
      <c r="R651" t="b">
        <v>1</v>
      </c>
      <c r="S651" s="2">
        <v>41827</v>
      </c>
    </row>
    <row r="652" spans="11:19" x14ac:dyDescent="0.35">
      <c r="K652" s="7" t="s">
        <v>11821</v>
      </c>
      <c r="L652" t="s">
        <v>11822</v>
      </c>
      <c r="M652" t="s">
        <v>10</v>
      </c>
      <c r="N652" t="s">
        <v>12284</v>
      </c>
      <c r="Q652" t="s">
        <v>42</v>
      </c>
      <c r="R652" t="b">
        <v>1</v>
      </c>
      <c r="S652" s="2">
        <v>41827</v>
      </c>
    </row>
    <row r="653" spans="11:19" x14ac:dyDescent="0.35">
      <c r="K653" s="7" t="s">
        <v>11823</v>
      </c>
      <c r="L653" t="s">
        <v>11824</v>
      </c>
      <c r="M653" t="s">
        <v>10</v>
      </c>
      <c r="N653" t="s">
        <v>12285</v>
      </c>
      <c r="Q653" t="s">
        <v>42</v>
      </c>
      <c r="R653" t="b">
        <v>1</v>
      </c>
      <c r="S653" s="2">
        <v>41827</v>
      </c>
    </row>
    <row r="654" spans="11:19" x14ac:dyDescent="0.35">
      <c r="K654" s="7" t="s">
        <v>11825</v>
      </c>
      <c r="L654" t="s">
        <v>11826</v>
      </c>
      <c r="M654" t="s">
        <v>10</v>
      </c>
      <c r="N654" t="s">
        <v>12286</v>
      </c>
      <c r="Q654" t="s">
        <v>42</v>
      </c>
      <c r="R654" t="b">
        <v>1</v>
      </c>
      <c r="S654" s="2">
        <v>41827</v>
      </c>
    </row>
    <row r="655" spans="11:19" x14ac:dyDescent="0.35">
      <c r="K655" s="7" t="s">
        <v>11827</v>
      </c>
      <c r="L655" t="s">
        <v>11828</v>
      </c>
      <c r="M655" t="s">
        <v>10</v>
      </c>
      <c r="N655" t="s">
        <v>12287</v>
      </c>
      <c r="Q655" t="s">
        <v>42</v>
      </c>
      <c r="R655" t="b">
        <v>1</v>
      </c>
      <c r="S655" s="2">
        <v>41827</v>
      </c>
    </row>
    <row r="656" spans="11:19" x14ac:dyDescent="0.35">
      <c r="K656" s="7" t="s">
        <v>11829</v>
      </c>
      <c r="L656" t="s">
        <v>11830</v>
      </c>
      <c r="M656" t="s">
        <v>10</v>
      </c>
      <c r="N656" t="s">
        <v>12288</v>
      </c>
      <c r="Q656" t="s">
        <v>42</v>
      </c>
      <c r="R656" t="b">
        <v>1</v>
      </c>
      <c r="S656" s="2">
        <v>41827</v>
      </c>
    </row>
    <row r="657" spans="11:19" x14ac:dyDescent="0.35">
      <c r="K657" s="7" t="s">
        <v>11831</v>
      </c>
      <c r="L657" t="s">
        <v>11832</v>
      </c>
      <c r="M657" t="s">
        <v>10</v>
      </c>
      <c r="N657" t="s">
        <v>12289</v>
      </c>
      <c r="Q657" t="s">
        <v>42</v>
      </c>
      <c r="R657" t="b">
        <v>1</v>
      </c>
      <c r="S657" s="2">
        <v>41827</v>
      </c>
    </row>
    <row r="658" spans="11:19" x14ac:dyDescent="0.35">
      <c r="K658" s="7" t="s">
        <v>11833</v>
      </c>
      <c r="L658" t="s">
        <v>11834</v>
      </c>
      <c r="M658" t="s">
        <v>10</v>
      </c>
      <c r="N658" t="s">
        <v>12290</v>
      </c>
      <c r="Q658" t="s">
        <v>42</v>
      </c>
      <c r="R658" t="b">
        <v>1</v>
      </c>
      <c r="S658" s="2">
        <v>41827</v>
      </c>
    </row>
    <row r="659" spans="11:19" x14ac:dyDescent="0.35">
      <c r="K659" s="7" t="s">
        <v>12050</v>
      </c>
      <c r="L659" t="s">
        <v>8849</v>
      </c>
      <c r="M659" t="s">
        <v>10</v>
      </c>
      <c r="N659" t="s">
        <v>12271</v>
      </c>
      <c r="Q659" t="s">
        <v>42</v>
      </c>
      <c r="R659" t="b">
        <v>1</v>
      </c>
      <c r="S659" s="2">
        <v>41827</v>
      </c>
    </row>
    <row r="660" spans="11:19" x14ac:dyDescent="0.35">
      <c r="K660" s="7" t="s">
        <v>11802</v>
      </c>
      <c r="L660" t="s">
        <v>8774</v>
      </c>
      <c r="M660" t="s">
        <v>10</v>
      </c>
      <c r="N660" t="s">
        <v>12272</v>
      </c>
      <c r="Q660" t="s">
        <v>42</v>
      </c>
      <c r="R660" t="b">
        <v>1</v>
      </c>
      <c r="S660" s="2">
        <v>41827</v>
      </c>
    </row>
    <row r="661" spans="11:19" x14ac:dyDescent="0.35">
      <c r="K661" s="7" t="s">
        <v>12143</v>
      </c>
      <c r="L661" t="s">
        <v>8904</v>
      </c>
      <c r="M661" t="s">
        <v>10</v>
      </c>
      <c r="N661" t="s">
        <v>12274</v>
      </c>
      <c r="Q661" t="s">
        <v>42</v>
      </c>
      <c r="R661" t="b">
        <v>1</v>
      </c>
      <c r="S661" s="2">
        <v>41827</v>
      </c>
    </row>
    <row r="662" spans="11:19" x14ac:dyDescent="0.35">
      <c r="K662" s="7" t="s">
        <v>11765</v>
      </c>
      <c r="L662" t="s">
        <v>8702</v>
      </c>
      <c r="M662" t="s">
        <v>10</v>
      </c>
      <c r="N662" t="s">
        <v>12273</v>
      </c>
      <c r="Q662" t="s">
        <v>42</v>
      </c>
      <c r="R662" t="b">
        <v>1</v>
      </c>
      <c r="S662" s="2">
        <v>41827</v>
      </c>
    </row>
    <row r="663" spans="11:19" x14ac:dyDescent="0.35">
      <c r="K663" s="7" t="s">
        <v>12126</v>
      </c>
      <c r="L663" t="s">
        <v>8870</v>
      </c>
      <c r="M663" t="s">
        <v>10</v>
      </c>
      <c r="N663" t="s">
        <v>12237</v>
      </c>
      <c r="Q663" t="s">
        <v>42</v>
      </c>
      <c r="R663" t="b">
        <v>1</v>
      </c>
      <c r="S663" s="2">
        <v>41827</v>
      </c>
    </row>
    <row r="664" spans="11:19" x14ac:dyDescent="0.35">
      <c r="K664" s="7" t="s">
        <v>11779</v>
      </c>
      <c r="L664" t="s">
        <v>8730</v>
      </c>
      <c r="M664" t="s">
        <v>10</v>
      </c>
      <c r="N664" t="s">
        <v>12238</v>
      </c>
      <c r="Q664" t="s">
        <v>42</v>
      </c>
      <c r="R664" t="b">
        <v>1</v>
      </c>
      <c r="S664" s="2">
        <v>41827</v>
      </c>
    </row>
    <row r="665" spans="11:19" x14ac:dyDescent="0.35">
      <c r="K665" s="7" t="s">
        <v>12179</v>
      </c>
      <c r="L665" t="s">
        <v>8974</v>
      </c>
      <c r="M665" t="s">
        <v>10</v>
      </c>
      <c r="N665" t="s">
        <v>12239</v>
      </c>
      <c r="Q665" t="s">
        <v>42</v>
      </c>
      <c r="R665" t="b">
        <v>1</v>
      </c>
      <c r="S665" s="2">
        <v>41827</v>
      </c>
    </row>
    <row r="666" spans="11:19" x14ac:dyDescent="0.35">
      <c r="K666" s="7" t="s">
        <v>11758</v>
      </c>
      <c r="L666" t="s">
        <v>8688</v>
      </c>
      <c r="M666" t="s">
        <v>10</v>
      </c>
      <c r="N666" t="s">
        <v>12240</v>
      </c>
      <c r="Q666" t="s">
        <v>42</v>
      </c>
      <c r="R666" t="b">
        <v>1</v>
      </c>
      <c r="S666" s="2">
        <v>41827</v>
      </c>
    </row>
    <row r="667" spans="11:19" x14ac:dyDescent="0.35">
      <c r="K667" s="7" t="s">
        <v>11769</v>
      </c>
      <c r="L667" t="s">
        <v>8710</v>
      </c>
      <c r="M667" t="s">
        <v>10</v>
      </c>
      <c r="N667" t="s">
        <v>12241</v>
      </c>
      <c r="Q667" t="s">
        <v>42</v>
      </c>
      <c r="R667" t="b">
        <v>1</v>
      </c>
      <c r="S667" s="2">
        <v>41827</v>
      </c>
    </row>
    <row r="668" spans="11:19" x14ac:dyDescent="0.35">
      <c r="K668" s="7" t="s">
        <v>11838</v>
      </c>
      <c r="L668" t="s">
        <v>11839</v>
      </c>
      <c r="M668" t="s">
        <v>10</v>
      </c>
      <c r="N668" t="s">
        <v>12243</v>
      </c>
      <c r="Q668" t="s">
        <v>42</v>
      </c>
      <c r="R668" t="b">
        <v>1</v>
      </c>
      <c r="S668" s="2">
        <v>41827</v>
      </c>
    </row>
    <row r="669" spans="11:19" x14ac:dyDescent="0.35">
      <c r="K669" s="7" t="s">
        <v>11836</v>
      </c>
      <c r="L669" t="s">
        <v>11837</v>
      </c>
      <c r="M669" t="s">
        <v>10</v>
      </c>
      <c r="N669" t="s">
        <v>12242</v>
      </c>
      <c r="Q669" t="s">
        <v>42</v>
      </c>
      <c r="R669" t="b">
        <v>1</v>
      </c>
      <c r="S669" s="2">
        <v>41827</v>
      </c>
    </row>
    <row r="670" spans="11:19" x14ac:dyDescent="0.35">
      <c r="K670" s="7" t="s">
        <v>12053</v>
      </c>
      <c r="L670" t="s">
        <v>8855</v>
      </c>
      <c r="M670" t="s">
        <v>10</v>
      </c>
      <c r="N670" t="s">
        <v>12236</v>
      </c>
      <c r="Q670" t="s">
        <v>42</v>
      </c>
      <c r="R670" t="b">
        <v>1</v>
      </c>
      <c r="S670" s="2">
        <v>41827</v>
      </c>
    </row>
    <row r="671" spans="11:19" x14ac:dyDescent="0.35">
      <c r="K671" t="s">
        <v>12305</v>
      </c>
      <c r="M671" t="s">
        <v>10</v>
      </c>
      <c r="S671" s="2">
        <v>42277</v>
      </c>
    </row>
    <row r="672" spans="11:19" x14ac:dyDescent="0.35">
      <c r="K672" s="6" t="s">
        <v>3385</v>
      </c>
      <c r="L672" t="s">
        <v>11882</v>
      </c>
      <c r="M672" t="s">
        <v>10</v>
      </c>
      <c r="N672" t="s">
        <v>3385</v>
      </c>
      <c r="P672" t="s">
        <v>9266</v>
      </c>
      <c r="Q672" t="s">
        <v>42</v>
      </c>
      <c r="R672" t="b">
        <v>1</v>
      </c>
      <c r="S672" s="2">
        <v>42277</v>
      </c>
    </row>
    <row r="673" spans="11:19" x14ac:dyDescent="0.35">
      <c r="K673" s="7" t="s">
        <v>11871</v>
      </c>
      <c r="L673" t="s">
        <v>11872</v>
      </c>
      <c r="M673" t="s">
        <v>10</v>
      </c>
      <c r="N673" t="s">
        <v>11871</v>
      </c>
      <c r="Q673" t="s">
        <v>8992</v>
      </c>
      <c r="R673" t="b">
        <v>1</v>
      </c>
      <c r="S673" s="2">
        <v>42277</v>
      </c>
    </row>
    <row r="674" spans="11:19" x14ac:dyDescent="0.35">
      <c r="K674" t="s">
        <v>12306</v>
      </c>
      <c r="M674" t="s">
        <v>10</v>
      </c>
      <c r="S674" s="2">
        <v>42277</v>
      </c>
    </row>
    <row r="675" spans="11:19" x14ac:dyDescent="0.35">
      <c r="K675" s="6" t="s">
        <v>3385</v>
      </c>
      <c r="L675" t="s">
        <v>11882</v>
      </c>
      <c r="M675" t="s">
        <v>10</v>
      </c>
      <c r="N675" t="s">
        <v>3385</v>
      </c>
      <c r="P675" t="s">
        <v>8991</v>
      </c>
      <c r="Q675" t="s">
        <v>42</v>
      </c>
      <c r="R675" t="b">
        <v>1</v>
      </c>
      <c r="S675" s="2">
        <v>42277</v>
      </c>
    </row>
    <row r="676" spans="11:19" x14ac:dyDescent="0.35">
      <c r="K676" s="7" t="s">
        <v>11873</v>
      </c>
      <c r="L676" t="s">
        <v>11874</v>
      </c>
      <c r="M676" t="s">
        <v>10</v>
      </c>
      <c r="N676" t="s">
        <v>11873</v>
      </c>
      <c r="Q676" t="s">
        <v>8992</v>
      </c>
      <c r="R676" t="b">
        <v>1</v>
      </c>
      <c r="S676" s="2">
        <v>42277</v>
      </c>
    </row>
    <row r="677" spans="11:19" x14ac:dyDescent="0.35">
      <c r="K677" s="7" t="s">
        <v>11875</v>
      </c>
      <c r="L677" t="s">
        <v>11876</v>
      </c>
      <c r="M677" t="s">
        <v>10</v>
      </c>
      <c r="N677" t="s">
        <v>11875</v>
      </c>
      <c r="Q677" t="s">
        <v>8992</v>
      </c>
      <c r="R677" t="b">
        <v>1</v>
      </c>
      <c r="S677" s="2">
        <v>42277</v>
      </c>
    </row>
    <row r="678" spans="11:19" x14ac:dyDescent="0.35">
      <c r="K678" s="7" t="s">
        <v>11878</v>
      </c>
      <c r="L678" t="s">
        <v>11879</v>
      </c>
      <c r="M678" t="s">
        <v>10</v>
      </c>
      <c r="N678" t="s">
        <v>11878</v>
      </c>
      <c r="Q678" t="s">
        <v>8992</v>
      </c>
      <c r="R678" t="b">
        <v>1</v>
      </c>
      <c r="S678" s="2">
        <v>42277</v>
      </c>
    </row>
    <row r="679" spans="11:19" x14ac:dyDescent="0.35">
      <c r="K679" t="s">
        <v>12307</v>
      </c>
      <c r="M679" t="s">
        <v>10</v>
      </c>
      <c r="S679" s="2">
        <v>42277</v>
      </c>
    </row>
    <row r="680" spans="11:19" x14ac:dyDescent="0.35">
      <c r="K680" s="6" t="s">
        <v>9042</v>
      </c>
      <c r="L680" t="s">
        <v>1116</v>
      </c>
      <c r="M680" t="s">
        <v>10</v>
      </c>
      <c r="N680" t="s">
        <v>9042</v>
      </c>
      <c r="P680" t="s">
        <v>8991</v>
      </c>
      <c r="Q680" t="s">
        <v>42</v>
      </c>
      <c r="R680" t="b">
        <v>1</v>
      </c>
      <c r="S680" s="2">
        <v>41827</v>
      </c>
    </row>
    <row r="681" spans="11:19" x14ac:dyDescent="0.35">
      <c r="K681" s="7" t="s">
        <v>12163</v>
      </c>
      <c r="L681" t="s">
        <v>8943</v>
      </c>
      <c r="M681" t="s">
        <v>10</v>
      </c>
      <c r="N681" t="s">
        <v>12163</v>
      </c>
      <c r="P681" t="s">
        <v>8991</v>
      </c>
      <c r="Q681" t="s">
        <v>8992</v>
      </c>
      <c r="R681" t="b">
        <v>1</v>
      </c>
      <c r="S681" s="2">
        <v>41827</v>
      </c>
    </row>
    <row r="682" spans="11:19" x14ac:dyDescent="0.35">
      <c r="K682" s="8" t="s">
        <v>11796</v>
      </c>
      <c r="L682" t="s">
        <v>8764</v>
      </c>
      <c r="M682" t="s">
        <v>10</v>
      </c>
      <c r="N682" t="s">
        <v>11796</v>
      </c>
      <c r="P682" t="s">
        <v>8991</v>
      </c>
      <c r="Q682" t="s">
        <v>8992</v>
      </c>
      <c r="R682" t="b">
        <v>1</v>
      </c>
      <c r="S682" s="2">
        <v>41827</v>
      </c>
    </row>
    <row r="683" spans="11:19" x14ac:dyDescent="0.35">
      <c r="K683" s="9" t="s">
        <v>11797</v>
      </c>
      <c r="L683" t="s">
        <v>8766</v>
      </c>
      <c r="M683" t="s">
        <v>10</v>
      </c>
      <c r="N683" t="s">
        <v>11797</v>
      </c>
      <c r="Q683" t="s">
        <v>8992</v>
      </c>
      <c r="R683" t="b">
        <v>1</v>
      </c>
      <c r="S683" s="2">
        <v>41827</v>
      </c>
    </row>
    <row r="684" spans="11:19" x14ac:dyDescent="0.35">
      <c r="K684" s="9" t="s">
        <v>11798</v>
      </c>
      <c r="L684" t="s">
        <v>8768</v>
      </c>
      <c r="M684" t="s">
        <v>10</v>
      </c>
      <c r="N684" t="s">
        <v>11798</v>
      </c>
      <c r="Q684" t="s">
        <v>8992</v>
      </c>
      <c r="R684" t="b">
        <v>1</v>
      </c>
      <c r="S684" s="2">
        <v>41827</v>
      </c>
    </row>
    <row r="685" spans="11:19" x14ac:dyDescent="0.35">
      <c r="K685" s="9" t="s">
        <v>11799</v>
      </c>
      <c r="L685" t="s">
        <v>1211</v>
      </c>
      <c r="M685" t="s">
        <v>10</v>
      </c>
      <c r="N685" t="s">
        <v>11799</v>
      </c>
      <c r="Q685" t="s">
        <v>8992</v>
      </c>
      <c r="R685" t="b">
        <v>1</v>
      </c>
      <c r="S685" s="2">
        <v>41827</v>
      </c>
    </row>
    <row r="686" spans="11:19" x14ac:dyDescent="0.35">
      <c r="K686" s="9" t="s">
        <v>11800</v>
      </c>
      <c r="L686" t="s">
        <v>8770</v>
      </c>
      <c r="M686" t="s">
        <v>10</v>
      </c>
      <c r="N686" t="s">
        <v>11800</v>
      </c>
      <c r="Q686" t="s">
        <v>8992</v>
      </c>
      <c r="R686" t="b">
        <v>1</v>
      </c>
      <c r="S686" s="2">
        <v>41827</v>
      </c>
    </row>
    <row r="687" spans="11:19" x14ac:dyDescent="0.35">
      <c r="K687" s="9" t="s">
        <v>11801</v>
      </c>
      <c r="L687" t="s">
        <v>8772</v>
      </c>
      <c r="M687" t="s">
        <v>10</v>
      </c>
      <c r="N687" t="s">
        <v>11801</v>
      </c>
      <c r="Q687" t="s">
        <v>8992</v>
      </c>
      <c r="R687" t="b">
        <v>1</v>
      </c>
      <c r="S687" s="2">
        <v>41827</v>
      </c>
    </row>
    <row r="688" spans="11:19" x14ac:dyDescent="0.35">
      <c r="K688" s="9" t="s">
        <v>11803</v>
      </c>
      <c r="L688" t="s">
        <v>8776</v>
      </c>
      <c r="M688" t="s">
        <v>10</v>
      </c>
      <c r="N688" t="s">
        <v>11803</v>
      </c>
      <c r="Q688" t="s">
        <v>8992</v>
      </c>
      <c r="R688" t="b">
        <v>1</v>
      </c>
      <c r="S688" s="2">
        <v>41827</v>
      </c>
    </row>
    <row r="689" spans="11:19" x14ac:dyDescent="0.35">
      <c r="K689" s="9" t="s">
        <v>11804</v>
      </c>
      <c r="L689" t="s">
        <v>8778</v>
      </c>
      <c r="M689" t="s">
        <v>10</v>
      </c>
      <c r="N689" t="s">
        <v>11804</v>
      </c>
      <c r="Q689" t="s">
        <v>8992</v>
      </c>
      <c r="R689" t="b">
        <v>1</v>
      </c>
      <c r="S689" s="2">
        <v>41827</v>
      </c>
    </row>
    <row r="690" spans="11:19" x14ac:dyDescent="0.35">
      <c r="K690" s="9" t="s">
        <v>11805</v>
      </c>
      <c r="L690" t="s">
        <v>8780</v>
      </c>
      <c r="M690" t="s">
        <v>10</v>
      </c>
      <c r="N690" t="s">
        <v>11805</v>
      </c>
      <c r="Q690" t="s">
        <v>8992</v>
      </c>
      <c r="R690" t="b">
        <v>1</v>
      </c>
      <c r="S690" s="2">
        <v>41827</v>
      </c>
    </row>
    <row r="691" spans="11:19" x14ac:dyDescent="0.35">
      <c r="K691" s="9" t="s">
        <v>11806</v>
      </c>
      <c r="L691" t="s">
        <v>8782</v>
      </c>
      <c r="M691" t="s">
        <v>10</v>
      </c>
      <c r="N691" t="s">
        <v>11806</v>
      </c>
      <c r="Q691" t="s">
        <v>8992</v>
      </c>
      <c r="R691" t="b">
        <v>1</v>
      </c>
      <c r="S691" s="2">
        <v>41827</v>
      </c>
    </row>
    <row r="692" spans="11:19" x14ac:dyDescent="0.35">
      <c r="K692" s="9" t="s">
        <v>11807</v>
      </c>
      <c r="L692" t="s">
        <v>8784</v>
      </c>
      <c r="M692" t="s">
        <v>10</v>
      </c>
      <c r="N692" t="s">
        <v>11807</v>
      </c>
      <c r="Q692" t="s">
        <v>8992</v>
      </c>
      <c r="R692" t="b">
        <v>1</v>
      </c>
      <c r="S692" s="2">
        <v>41827</v>
      </c>
    </row>
    <row r="693" spans="11:19" x14ac:dyDescent="0.35">
      <c r="K693" s="9" t="s">
        <v>11808</v>
      </c>
      <c r="L693" t="s">
        <v>8786</v>
      </c>
      <c r="M693" t="s">
        <v>10</v>
      </c>
      <c r="N693" t="s">
        <v>11808</v>
      </c>
      <c r="Q693" t="s">
        <v>8992</v>
      </c>
      <c r="R693" t="b">
        <v>1</v>
      </c>
      <c r="S693" s="2">
        <v>41827</v>
      </c>
    </row>
    <row r="694" spans="11:19" x14ac:dyDescent="0.35">
      <c r="K694" s="9" t="s">
        <v>11809</v>
      </c>
      <c r="L694" t="s">
        <v>8788</v>
      </c>
      <c r="M694" t="s">
        <v>10</v>
      </c>
      <c r="N694" t="s">
        <v>11809</v>
      </c>
      <c r="Q694" t="s">
        <v>8992</v>
      </c>
      <c r="R694" t="b">
        <v>1</v>
      </c>
      <c r="S694" s="2">
        <v>41827</v>
      </c>
    </row>
    <row r="695" spans="11:19" x14ac:dyDescent="0.35">
      <c r="K695" s="7" t="s">
        <v>11880</v>
      </c>
      <c r="L695" t="s">
        <v>11881</v>
      </c>
      <c r="M695" t="s">
        <v>10</v>
      </c>
      <c r="N695" t="s">
        <v>11880</v>
      </c>
      <c r="P695" t="s">
        <v>8991</v>
      </c>
      <c r="Q695" t="s">
        <v>8992</v>
      </c>
      <c r="R695" t="b">
        <v>1</v>
      </c>
      <c r="S695" s="2">
        <v>42277</v>
      </c>
    </row>
    <row r="696" spans="11:19" x14ac:dyDescent="0.35">
      <c r="K696" s="8" t="s">
        <v>11810</v>
      </c>
      <c r="L696" t="s">
        <v>8790</v>
      </c>
      <c r="M696" t="s">
        <v>10</v>
      </c>
      <c r="N696" t="s">
        <v>11810</v>
      </c>
      <c r="P696" t="s">
        <v>8991</v>
      </c>
      <c r="Q696" t="s">
        <v>8992</v>
      </c>
      <c r="R696" t="b">
        <v>1</v>
      </c>
      <c r="S696" s="2">
        <v>41827</v>
      </c>
    </row>
    <row r="697" spans="11:19" x14ac:dyDescent="0.35">
      <c r="K697" s="9" t="s">
        <v>11811</v>
      </c>
      <c r="L697" t="s">
        <v>8792</v>
      </c>
      <c r="M697" t="s">
        <v>10</v>
      </c>
      <c r="N697" t="s">
        <v>11811</v>
      </c>
      <c r="Q697" t="s">
        <v>8992</v>
      </c>
      <c r="R697" t="b">
        <v>1</v>
      </c>
      <c r="S697" s="2">
        <v>41827</v>
      </c>
    </row>
    <row r="698" spans="11:19" x14ac:dyDescent="0.35">
      <c r="K698" s="9" t="s">
        <v>11812</v>
      </c>
      <c r="L698" t="s">
        <v>11813</v>
      </c>
      <c r="M698" t="s">
        <v>10</v>
      </c>
      <c r="N698" t="s">
        <v>11812</v>
      </c>
      <c r="Q698" t="s">
        <v>8992</v>
      </c>
      <c r="R698" t="b">
        <v>1</v>
      </c>
      <c r="S698" s="2">
        <v>41827</v>
      </c>
    </row>
    <row r="699" spans="11:19" x14ac:dyDescent="0.35">
      <c r="K699" s="9" t="s">
        <v>11815</v>
      </c>
      <c r="L699" t="s">
        <v>11816</v>
      </c>
      <c r="M699" t="s">
        <v>10</v>
      </c>
      <c r="N699" t="s">
        <v>11815</v>
      </c>
      <c r="Q699" t="s">
        <v>8992</v>
      </c>
      <c r="R699" t="b">
        <v>1</v>
      </c>
      <c r="S699" s="2">
        <v>41827</v>
      </c>
    </row>
    <row r="700" spans="11:19" x14ac:dyDescent="0.35">
      <c r="K700" s="9" t="s">
        <v>11817</v>
      </c>
      <c r="L700" t="s">
        <v>11818</v>
      </c>
      <c r="M700" t="s">
        <v>10</v>
      </c>
      <c r="N700" t="s">
        <v>11817</v>
      </c>
      <c r="Q700" t="s">
        <v>8992</v>
      </c>
      <c r="R700" t="b">
        <v>1</v>
      </c>
      <c r="S700" s="2">
        <v>41827</v>
      </c>
    </row>
    <row r="701" spans="11:19" x14ac:dyDescent="0.35">
      <c r="K701" s="9" t="s">
        <v>11819</v>
      </c>
      <c r="L701" t="s">
        <v>11820</v>
      </c>
      <c r="M701" t="s">
        <v>10</v>
      </c>
      <c r="N701" t="s">
        <v>11819</v>
      </c>
      <c r="Q701" t="s">
        <v>8992</v>
      </c>
      <c r="R701" t="b">
        <v>1</v>
      </c>
      <c r="S701" s="2">
        <v>41827</v>
      </c>
    </row>
    <row r="702" spans="11:19" x14ac:dyDescent="0.35">
      <c r="K702" s="9" t="s">
        <v>11821</v>
      </c>
      <c r="L702" t="s">
        <v>11822</v>
      </c>
      <c r="M702" t="s">
        <v>10</v>
      </c>
      <c r="N702" t="s">
        <v>11821</v>
      </c>
      <c r="Q702" t="s">
        <v>8992</v>
      </c>
      <c r="R702" t="b">
        <v>1</v>
      </c>
      <c r="S702" s="2">
        <v>41827</v>
      </c>
    </row>
    <row r="703" spans="11:19" x14ac:dyDescent="0.35">
      <c r="K703" s="9" t="s">
        <v>11823</v>
      </c>
      <c r="L703" t="s">
        <v>11824</v>
      </c>
      <c r="M703" t="s">
        <v>10</v>
      </c>
      <c r="N703" t="s">
        <v>11823</v>
      </c>
      <c r="Q703" t="s">
        <v>8992</v>
      </c>
      <c r="R703" t="b">
        <v>1</v>
      </c>
      <c r="S703" s="2">
        <v>41827</v>
      </c>
    </row>
    <row r="704" spans="11:19" x14ac:dyDescent="0.35">
      <c r="K704" s="9" t="s">
        <v>11825</v>
      </c>
      <c r="L704" t="s">
        <v>11826</v>
      </c>
      <c r="M704" t="s">
        <v>10</v>
      </c>
      <c r="N704" t="s">
        <v>11825</v>
      </c>
      <c r="Q704" t="s">
        <v>8992</v>
      </c>
      <c r="R704" t="b">
        <v>1</v>
      </c>
      <c r="S704" s="2">
        <v>41827</v>
      </c>
    </row>
    <row r="705" spans="11:19" x14ac:dyDescent="0.35">
      <c r="K705" s="9" t="s">
        <v>11827</v>
      </c>
      <c r="L705" t="s">
        <v>11828</v>
      </c>
      <c r="M705" t="s">
        <v>10</v>
      </c>
      <c r="N705" t="s">
        <v>11827</v>
      </c>
      <c r="Q705" t="s">
        <v>8992</v>
      </c>
      <c r="R705" t="b">
        <v>1</v>
      </c>
      <c r="S705" s="2">
        <v>41827</v>
      </c>
    </row>
    <row r="706" spans="11:19" x14ac:dyDescent="0.35">
      <c r="K706" s="9" t="s">
        <v>11829</v>
      </c>
      <c r="L706" t="s">
        <v>11830</v>
      </c>
      <c r="M706" t="s">
        <v>10</v>
      </c>
      <c r="N706" t="s">
        <v>11829</v>
      </c>
      <c r="Q706" t="s">
        <v>8992</v>
      </c>
      <c r="R706" t="b">
        <v>1</v>
      </c>
      <c r="S706" s="2">
        <v>41827</v>
      </c>
    </row>
    <row r="707" spans="11:19" x14ac:dyDescent="0.35">
      <c r="K707" s="9" t="s">
        <v>11831</v>
      </c>
      <c r="L707" t="s">
        <v>11832</v>
      </c>
      <c r="M707" t="s">
        <v>10</v>
      </c>
      <c r="N707" t="s">
        <v>11831</v>
      </c>
      <c r="Q707" t="s">
        <v>8992</v>
      </c>
      <c r="R707" t="b">
        <v>1</v>
      </c>
      <c r="S707" s="2">
        <v>41827</v>
      </c>
    </row>
    <row r="708" spans="11:19" x14ac:dyDescent="0.35">
      <c r="K708" s="9" t="s">
        <v>11833</v>
      </c>
      <c r="L708" t="s">
        <v>11834</v>
      </c>
      <c r="M708" t="s">
        <v>10</v>
      </c>
      <c r="N708" t="s">
        <v>11833</v>
      </c>
      <c r="Q708" t="s">
        <v>8992</v>
      </c>
      <c r="R708" t="b">
        <v>1</v>
      </c>
      <c r="S708" s="2">
        <v>41827</v>
      </c>
    </row>
    <row r="709" spans="11:19" x14ac:dyDescent="0.35">
      <c r="K709" s="8" t="s">
        <v>12165</v>
      </c>
      <c r="L709" t="s">
        <v>8947</v>
      </c>
      <c r="M709" t="s">
        <v>10</v>
      </c>
      <c r="N709" t="s">
        <v>12165</v>
      </c>
      <c r="P709" t="s">
        <v>8991</v>
      </c>
      <c r="Q709" t="s">
        <v>8992</v>
      </c>
      <c r="R709" t="b">
        <v>1</v>
      </c>
      <c r="S709" s="2">
        <v>41827</v>
      </c>
    </row>
    <row r="710" spans="11:19" x14ac:dyDescent="0.35">
      <c r="K710" s="9" t="s">
        <v>12050</v>
      </c>
      <c r="L710" t="s">
        <v>8849</v>
      </c>
      <c r="M710" t="s">
        <v>10</v>
      </c>
      <c r="N710" t="s">
        <v>12050</v>
      </c>
      <c r="Q710" t="s">
        <v>8992</v>
      </c>
      <c r="R710" t="b">
        <v>1</v>
      </c>
      <c r="S710" s="2">
        <v>41827</v>
      </c>
    </row>
    <row r="711" spans="11:19" x14ac:dyDescent="0.35">
      <c r="K711" s="9" t="s">
        <v>11802</v>
      </c>
      <c r="L711" t="s">
        <v>8774</v>
      </c>
      <c r="M711" t="s">
        <v>10</v>
      </c>
      <c r="N711" t="s">
        <v>11802</v>
      </c>
      <c r="Q711" t="s">
        <v>8992</v>
      </c>
      <c r="R711" t="b">
        <v>1</v>
      </c>
      <c r="S711" s="2">
        <v>41827</v>
      </c>
    </row>
    <row r="712" spans="11:19" x14ac:dyDescent="0.35">
      <c r="K712" s="9" t="s">
        <v>12143</v>
      </c>
      <c r="L712" t="s">
        <v>8904</v>
      </c>
      <c r="M712" t="s">
        <v>10</v>
      </c>
      <c r="N712" t="s">
        <v>12143</v>
      </c>
      <c r="Q712" t="s">
        <v>8992</v>
      </c>
      <c r="R712" t="b">
        <v>1</v>
      </c>
      <c r="S712" s="2">
        <v>41827</v>
      </c>
    </row>
    <row r="713" spans="11:19" x14ac:dyDescent="0.35">
      <c r="K713" s="9" t="s">
        <v>11765</v>
      </c>
      <c r="L713" t="s">
        <v>8702</v>
      </c>
      <c r="M713" t="s">
        <v>10</v>
      </c>
      <c r="N713" t="s">
        <v>11765</v>
      </c>
      <c r="Q713" t="s">
        <v>8992</v>
      </c>
      <c r="R713" t="b">
        <v>1</v>
      </c>
      <c r="S713" s="2">
        <v>41827</v>
      </c>
    </row>
    <row r="714" spans="11:19" x14ac:dyDescent="0.35">
      <c r="K714" s="7" t="s">
        <v>12141</v>
      </c>
      <c r="L714" t="s">
        <v>1192</v>
      </c>
      <c r="M714" t="s">
        <v>10</v>
      </c>
      <c r="N714" t="s">
        <v>12141</v>
      </c>
      <c r="P714" t="s">
        <v>8991</v>
      </c>
      <c r="Q714" t="s">
        <v>8992</v>
      </c>
      <c r="R714" t="b">
        <v>1</v>
      </c>
      <c r="S714" s="2">
        <v>41827</v>
      </c>
    </row>
    <row r="715" spans="11:19" x14ac:dyDescent="0.35">
      <c r="K715" s="8" t="s">
        <v>12053</v>
      </c>
      <c r="L715" t="s">
        <v>8855</v>
      </c>
      <c r="M715" t="s">
        <v>10</v>
      </c>
      <c r="N715" t="s">
        <v>12053</v>
      </c>
      <c r="Q715" t="s">
        <v>8992</v>
      </c>
      <c r="R715" t="b">
        <v>1</v>
      </c>
      <c r="S715" s="2">
        <v>41827</v>
      </c>
    </row>
    <row r="716" spans="11:19" x14ac:dyDescent="0.35">
      <c r="K716" s="8" t="s">
        <v>12126</v>
      </c>
      <c r="L716" t="s">
        <v>8870</v>
      </c>
      <c r="M716" t="s">
        <v>10</v>
      </c>
      <c r="N716" t="s">
        <v>12126</v>
      </c>
      <c r="Q716" t="s">
        <v>8992</v>
      </c>
      <c r="R716" t="b">
        <v>1</v>
      </c>
      <c r="S716" s="2">
        <v>41827</v>
      </c>
    </row>
    <row r="717" spans="11:19" x14ac:dyDescent="0.35">
      <c r="K717" s="8" t="s">
        <v>11779</v>
      </c>
      <c r="L717" t="s">
        <v>8730</v>
      </c>
      <c r="M717" t="s">
        <v>10</v>
      </c>
      <c r="N717" t="s">
        <v>11779</v>
      </c>
      <c r="Q717" t="s">
        <v>8992</v>
      </c>
      <c r="R717" t="b">
        <v>1</v>
      </c>
      <c r="S717" s="2">
        <v>41827</v>
      </c>
    </row>
    <row r="718" spans="11:19" x14ac:dyDescent="0.35">
      <c r="K718" s="8" t="s">
        <v>12179</v>
      </c>
      <c r="L718" t="s">
        <v>8974</v>
      </c>
      <c r="M718" t="s">
        <v>10</v>
      </c>
      <c r="N718" t="s">
        <v>12179</v>
      </c>
      <c r="Q718" t="s">
        <v>8992</v>
      </c>
      <c r="R718" t="b">
        <v>1</v>
      </c>
      <c r="S718" s="2">
        <v>41827</v>
      </c>
    </row>
    <row r="719" spans="11:19" x14ac:dyDescent="0.35">
      <c r="K719" s="8" t="s">
        <v>11758</v>
      </c>
      <c r="L719" t="s">
        <v>8688</v>
      </c>
      <c r="M719" t="s">
        <v>10</v>
      </c>
      <c r="N719" t="s">
        <v>11758</v>
      </c>
      <c r="Q719" t="s">
        <v>8992</v>
      </c>
      <c r="R719" t="b">
        <v>1</v>
      </c>
      <c r="S719" s="2">
        <v>41827</v>
      </c>
    </row>
    <row r="720" spans="11:19" x14ac:dyDescent="0.35">
      <c r="K720" s="8" t="s">
        <v>11769</v>
      </c>
      <c r="L720" t="s">
        <v>8710</v>
      </c>
      <c r="M720" t="s">
        <v>10</v>
      </c>
      <c r="N720" t="s">
        <v>11769</v>
      </c>
      <c r="Q720" t="s">
        <v>8992</v>
      </c>
      <c r="R720" t="b">
        <v>1</v>
      </c>
      <c r="S720" s="2">
        <v>41827</v>
      </c>
    </row>
    <row r="721" spans="11:22" x14ac:dyDescent="0.35">
      <c r="K721" s="8" t="s">
        <v>11836</v>
      </c>
      <c r="L721" t="s">
        <v>11837</v>
      </c>
      <c r="M721" t="s">
        <v>10</v>
      </c>
      <c r="N721" t="s">
        <v>11836</v>
      </c>
      <c r="Q721" t="s">
        <v>8992</v>
      </c>
      <c r="R721" t="b">
        <v>1</v>
      </c>
      <c r="S721" s="2">
        <v>41827</v>
      </c>
    </row>
    <row r="722" spans="11:22" x14ac:dyDescent="0.35">
      <c r="K722" s="8" t="s">
        <v>11838</v>
      </c>
      <c r="L722" t="s">
        <v>11839</v>
      </c>
      <c r="M722" t="s">
        <v>10</v>
      </c>
      <c r="N722" t="s">
        <v>11838</v>
      </c>
      <c r="Q722" t="s">
        <v>8992</v>
      </c>
      <c r="R722" t="b">
        <v>1</v>
      </c>
      <c r="S722" s="2">
        <v>41827</v>
      </c>
    </row>
    <row r="723" spans="11:22" x14ac:dyDescent="0.35">
      <c r="K723" t="s">
        <v>12308</v>
      </c>
      <c r="M723" t="s">
        <v>10</v>
      </c>
      <c r="S723" s="2">
        <v>42277</v>
      </c>
      <c r="V723" s="2">
        <v>42931</v>
      </c>
    </row>
    <row r="724" spans="11:22" x14ac:dyDescent="0.35">
      <c r="K724" s="6" t="s">
        <v>9042</v>
      </c>
      <c r="L724" t="s">
        <v>1116</v>
      </c>
      <c r="M724" t="s">
        <v>10</v>
      </c>
      <c r="N724" t="s">
        <v>9042</v>
      </c>
      <c r="Q724" t="s">
        <v>42</v>
      </c>
      <c r="R724" t="b">
        <v>0</v>
      </c>
      <c r="S724" s="2">
        <v>41827</v>
      </c>
    </row>
    <row r="725" spans="11:22" x14ac:dyDescent="0.35">
      <c r="K725" s="7" t="s">
        <v>12141</v>
      </c>
      <c r="L725" t="s">
        <v>1192</v>
      </c>
      <c r="M725" t="s">
        <v>10</v>
      </c>
      <c r="N725" t="s">
        <v>12309</v>
      </c>
      <c r="Q725" t="s">
        <v>42</v>
      </c>
      <c r="R725" t="b">
        <v>1</v>
      </c>
      <c r="S725" s="2">
        <v>41827</v>
      </c>
    </row>
    <row r="726" spans="11:22" x14ac:dyDescent="0.35">
      <c r="K726" s="7" t="s">
        <v>12163</v>
      </c>
      <c r="L726" t="s">
        <v>8943</v>
      </c>
      <c r="M726" t="s">
        <v>10</v>
      </c>
      <c r="N726" t="s">
        <v>12310</v>
      </c>
      <c r="Q726" t="s">
        <v>42</v>
      </c>
      <c r="R726" t="b">
        <v>1</v>
      </c>
      <c r="S726" s="2">
        <v>41827</v>
      </c>
    </row>
    <row r="727" spans="11:22" x14ac:dyDescent="0.35">
      <c r="K727" t="s">
        <v>12311</v>
      </c>
      <c r="M727" t="s">
        <v>10</v>
      </c>
      <c r="S727" s="2">
        <v>42566</v>
      </c>
      <c r="U727" s="2">
        <v>45122</v>
      </c>
    </row>
    <row r="728" spans="11:22" x14ac:dyDescent="0.35">
      <c r="K728" s="6" t="s">
        <v>11914</v>
      </c>
      <c r="L728" t="s">
        <v>11915</v>
      </c>
      <c r="M728" t="s">
        <v>10</v>
      </c>
      <c r="N728" t="s">
        <v>12226</v>
      </c>
      <c r="Q728" t="s">
        <v>42</v>
      </c>
      <c r="R728" t="b">
        <v>1</v>
      </c>
      <c r="S728" s="2">
        <v>42566</v>
      </c>
    </row>
    <row r="729" spans="11:22" x14ac:dyDescent="0.35">
      <c r="K729" s="6" t="s">
        <v>11916</v>
      </c>
      <c r="L729" t="s">
        <v>11917</v>
      </c>
      <c r="M729" t="s">
        <v>10</v>
      </c>
      <c r="N729" t="s">
        <v>12227</v>
      </c>
      <c r="Q729" t="s">
        <v>42</v>
      </c>
      <c r="R729" t="b">
        <v>1</v>
      </c>
      <c r="S729" s="2">
        <v>42566</v>
      </c>
    </row>
    <row r="730" spans="11:22" x14ac:dyDescent="0.35">
      <c r="K730" s="6" t="s">
        <v>11920</v>
      </c>
      <c r="L730" t="s">
        <v>11921</v>
      </c>
      <c r="M730" t="s">
        <v>10</v>
      </c>
      <c r="N730" t="s">
        <v>12228</v>
      </c>
      <c r="Q730" t="s">
        <v>42</v>
      </c>
      <c r="R730" t="b">
        <v>1</v>
      </c>
      <c r="S730" s="2">
        <v>42566</v>
      </c>
    </row>
    <row r="731" spans="11:22" x14ac:dyDescent="0.35">
      <c r="K731" s="6" t="s">
        <v>3385</v>
      </c>
      <c r="L731" t="s">
        <v>11882</v>
      </c>
      <c r="M731" t="s">
        <v>10</v>
      </c>
      <c r="N731" t="s">
        <v>12229</v>
      </c>
      <c r="Q731" t="s">
        <v>42</v>
      </c>
      <c r="R731" t="b">
        <v>1</v>
      </c>
      <c r="S731" s="2">
        <v>42277</v>
      </c>
    </row>
    <row r="732" spans="11:22" x14ac:dyDescent="0.35">
      <c r="K732" s="6" t="s">
        <v>9564</v>
      </c>
      <c r="L732" t="s">
        <v>11922</v>
      </c>
      <c r="M732" t="s">
        <v>10</v>
      </c>
      <c r="N732" t="s">
        <v>12230</v>
      </c>
      <c r="Q732" t="s">
        <v>42</v>
      </c>
      <c r="R732" t="b">
        <v>1</v>
      </c>
      <c r="S732" s="2">
        <v>42566</v>
      </c>
    </row>
    <row r="733" spans="11:22" x14ac:dyDescent="0.35">
      <c r="K733" t="s">
        <v>12312</v>
      </c>
      <c r="M733" t="s">
        <v>10</v>
      </c>
      <c r="S733" s="2">
        <v>42566</v>
      </c>
      <c r="V733" s="2">
        <v>42931</v>
      </c>
    </row>
    <row r="734" spans="11:22" x14ac:dyDescent="0.35">
      <c r="K734" s="6" t="s">
        <v>9042</v>
      </c>
      <c r="L734" t="s">
        <v>1116</v>
      </c>
      <c r="M734" t="s">
        <v>10</v>
      </c>
      <c r="N734" t="s">
        <v>9042</v>
      </c>
      <c r="Q734" t="s">
        <v>42</v>
      </c>
      <c r="R734" t="b">
        <v>0</v>
      </c>
      <c r="S734" s="2">
        <v>41827</v>
      </c>
    </row>
    <row r="735" spans="11:22" x14ac:dyDescent="0.35">
      <c r="K735" s="7" t="s">
        <v>11797</v>
      </c>
      <c r="L735" t="s">
        <v>8766</v>
      </c>
      <c r="M735" t="s">
        <v>10</v>
      </c>
      <c r="N735" t="s">
        <v>12246</v>
      </c>
      <c r="Q735" t="s">
        <v>42</v>
      </c>
      <c r="R735" t="b">
        <v>1</v>
      </c>
      <c r="S735" s="2">
        <v>41827</v>
      </c>
    </row>
    <row r="736" spans="11:22" x14ac:dyDescent="0.35">
      <c r="K736" s="7" t="s">
        <v>11798</v>
      </c>
      <c r="L736" t="s">
        <v>8768</v>
      </c>
      <c r="M736" t="s">
        <v>10</v>
      </c>
      <c r="N736" t="s">
        <v>12247</v>
      </c>
      <c r="Q736" t="s">
        <v>42</v>
      </c>
      <c r="R736" t="b">
        <v>1</v>
      </c>
      <c r="S736" s="2">
        <v>41827</v>
      </c>
    </row>
    <row r="737" spans="11:19" x14ac:dyDescent="0.35">
      <c r="K737" s="7" t="s">
        <v>11799</v>
      </c>
      <c r="L737" t="s">
        <v>1211</v>
      </c>
      <c r="M737" t="s">
        <v>10</v>
      </c>
      <c r="N737" t="s">
        <v>12248</v>
      </c>
      <c r="Q737" t="s">
        <v>42</v>
      </c>
      <c r="R737" t="b">
        <v>1</v>
      </c>
      <c r="S737" s="2">
        <v>41827</v>
      </c>
    </row>
    <row r="738" spans="11:19" x14ac:dyDescent="0.35">
      <c r="K738" s="7" t="s">
        <v>11800</v>
      </c>
      <c r="L738" t="s">
        <v>8770</v>
      </c>
      <c r="M738" t="s">
        <v>10</v>
      </c>
      <c r="N738" t="s">
        <v>12249</v>
      </c>
      <c r="Q738" t="s">
        <v>42</v>
      </c>
      <c r="R738" t="b">
        <v>1</v>
      </c>
      <c r="S738" s="2">
        <v>41827</v>
      </c>
    </row>
    <row r="739" spans="11:19" x14ac:dyDescent="0.35">
      <c r="K739" s="7" t="s">
        <v>11801</v>
      </c>
      <c r="L739" t="s">
        <v>8772</v>
      </c>
      <c r="M739" t="s">
        <v>10</v>
      </c>
      <c r="N739" t="s">
        <v>12250</v>
      </c>
      <c r="Q739" t="s">
        <v>42</v>
      </c>
      <c r="R739" t="b">
        <v>1</v>
      </c>
      <c r="S739" s="2">
        <v>41827</v>
      </c>
    </row>
    <row r="740" spans="11:19" x14ac:dyDescent="0.35">
      <c r="K740" s="7" t="s">
        <v>11803</v>
      </c>
      <c r="L740" t="s">
        <v>8776</v>
      </c>
      <c r="M740" t="s">
        <v>10</v>
      </c>
      <c r="N740" t="s">
        <v>12251</v>
      </c>
      <c r="Q740" t="s">
        <v>42</v>
      </c>
      <c r="R740" t="b">
        <v>1</v>
      </c>
      <c r="S740" s="2">
        <v>41827</v>
      </c>
    </row>
    <row r="741" spans="11:19" x14ac:dyDescent="0.35">
      <c r="K741" s="7" t="s">
        <v>11804</v>
      </c>
      <c r="L741" t="s">
        <v>8778</v>
      </c>
      <c r="M741" t="s">
        <v>10</v>
      </c>
      <c r="N741" t="s">
        <v>12252</v>
      </c>
      <c r="Q741" t="s">
        <v>42</v>
      </c>
      <c r="R741" t="b">
        <v>1</v>
      </c>
      <c r="S741" s="2">
        <v>41827</v>
      </c>
    </row>
    <row r="742" spans="11:19" x14ac:dyDescent="0.35">
      <c r="K742" s="7" t="s">
        <v>11805</v>
      </c>
      <c r="L742" t="s">
        <v>8780</v>
      </c>
      <c r="M742" t="s">
        <v>10</v>
      </c>
      <c r="N742" t="s">
        <v>12253</v>
      </c>
      <c r="Q742" t="s">
        <v>42</v>
      </c>
      <c r="R742" t="b">
        <v>1</v>
      </c>
      <c r="S742" s="2">
        <v>41827</v>
      </c>
    </row>
    <row r="743" spans="11:19" x14ac:dyDescent="0.35">
      <c r="K743" s="7" t="s">
        <v>11806</v>
      </c>
      <c r="L743" t="s">
        <v>8782</v>
      </c>
      <c r="M743" t="s">
        <v>10</v>
      </c>
      <c r="N743" t="s">
        <v>12254</v>
      </c>
      <c r="Q743" t="s">
        <v>42</v>
      </c>
      <c r="R743" t="b">
        <v>1</v>
      </c>
      <c r="S743" s="2">
        <v>41827</v>
      </c>
    </row>
    <row r="744" spans="11:19" x14ac:dyDescent="0.35">
      <c r="K744" s="7" t="s">
        <v>11807</v>
      </c>
      <c r="L744" t="s">
        <v>8784</v>
      </c>
      <c r="M744" t="s">
        <v>10</v>
      </c>
      <c r="N744" t="s">
        <v>12255</v>
      </c>
      <c r="Q744" t="s">
        <v>42</v>
      </c>
      <c r="R744" t="b">
        <v>1</v>
      </c>
      <c r="S744" s="2">
        <v>41827</v>
      </c>
    </row>
    <row r="745" spans="11:19" x14ac:dyDescent="0.35">
      <c r="K745" s="7" t="s">
        <v>11808</v>
      </c>
      <c r="L745" t="s">
        <v>8786</v>
      </c>
      <c r="M745" t="s">
        <v>10</v>
      </c>
      <c r="N745" t="s">
        <v>12256</v>
      </c>
      <c r="Q745" t="s">
        <v>42</v>
      </c>
      <c r="R745" t="b">
        <v>1</v>
      </c>
      <c r="S745" s="2">
        <v>41827</v>
      </c>
    </row>
    <row r="746" spans="11:19" x14ac:dyDescent="0.35">
      <c r="K746" s="7" t="s">
        <v>11809</v>
      </c>
      <c r="L746" t="s">
        <v>8788</v>
      </c>
      <c r="M746" t="s">
        <v>10</v>
      </c>
      <c r="N746" t="s">
        <v>12257</v>
      </c>
      <c r="Q746" t="s">
        <v>42</v>
      </c>
      <c r="R746" t="b">
        <v>1</v>
      </c>
      <c r="S746" s="2">
        <v>41827</v>
      </c>
    </row>
    <row r="747" spans="11:19" x14ac:dyDescent="0.35">
      <c r="K747" s="7" t="s">
        <v>11811</v>
      </c>
      <c r="L747" t="s">
        <v>8792</v>
      </c>
      <c r="M747" t="s">
        <v>10</v>
      </c>
      <c r="N747" t="s">
        <v>12279</v>
      </c>
      <c r="Q747" t="s">
        <v>42</v>
      </c>
      <c r="R747" t="b">
        <v>1</v>
      </c>
      <c r="S747" s="2">
        <v>41827</v>
      </c>
    </row>
    <row r="748" spans="11:19" x14ac:dyDescent="0.35">
      <c r="K748" s="7" t="s">
        <v>11812</v>
      </c>
      <c r="L748" t="s">
        <v>11813</v>
      </c>
      <c r="M748" t="s">
        <v>10</v>
      </c>
      <c r="N748" t="s">
        <v>12280</v>
      </c>
      <c r="Q748" t="s">
        <v>42</v>
      </c>
      <c r="R748" t="b">
        <v>1</v>
      </c>
      <c r="S748" s="2">
        <v>41827</v>
      </c>
    </row>
    <row r="749" spans="11:19" x14ac:dyDescent="0.35">
      <c r="K749" s="7" t="s">
        <v>11815</v>
      </c>
      <c r="L749" t="s">
        <v>11816</v>
      </c>
      <c r="M749" t="s">
        <v>10</v>
      </c>
      <c r="N749" t="s">
        <v>12281</v>
      </c>
      <c r="Q749" t="s">
        <v>42</v>
      </c>
      <c r="R749" t="b">
        <v>1</v>
      </c>
      <c r="S749" s="2">
        <v>41827</v>
      </c>
    </row>
    <row r="750" spans="11:19" x14ac:dyDescent="0.35">
      <c r="K750" s="7" t="s">
        <v>11817</v>
      </c>
      <c r="L750" t="s">
        <v>11818</v>
      </c>
      <c r="M750" t="s">
        <v>10</v>
      </c>
      <c r="N750" t="s">
        <v>12282</v>
      </c>
      <c r="Q750" t="s">
        <v>42</v>
      </c>
      <c r="R750" t="b">
        <v>1</v>
      </c>
      <c r="S750" s="2">
        <v>41827</v>
      </c>
    </row>
    <row r="751" spans="11:19" x14ac:dyDescent="0.35">
      <c r="K751" s="7" t="s">
        <v>11819</v>
      </c>
      <c r="L751" t="s">
        <v>11820</v>
      </c>
      <c r="M751" t="s">
        <v>10</v>
      </c>
      <c r="N751" t="s">
        <v>12283</v>
      </c>
      <c r="Q751" t="s">
        <v>42</v>
      </c>
      <c r="R751" t="b">
        <v>1</v>
      </c>
      <c r="S751" s="2">
        <v>41827</v>
      </c>
    </row>
    <row r="752" spans="11:19" x14ac:dyDescent="0.35">
      <c r="K752" s="7" t="s">
        <v>11821</v>
      </c>
      <c r="L752" t="s">
        <v>11822</v>
      </c>
      <c r="M752" t="s">
        <v>10</v>
      </c>
      <c r="N752" t="s">
        <v>12284</v>
      </c>
      <c r="Q752" t="s">
        <v>42</v>
      </c>
      <c r="R752" t="b">
        <v>1</v>
      </c>
      <c r="S752" s="2">
        <v>41827</v>
      </c>
    </row>
    <row r="753" spans="11:19" x14ac:dyDescent="0.35">
      <c r="K753" s="7" t="s">
        <v>11823</v>
      </c>
      <c r="L753" t="s">
        <v>11824</v>
      </c>
      <c r="M753" t="s">
        <v>10</v>
      </c>
      <c r="N753" t="s">
        <v>12285</v>
      </c>
      <c r="Q753" t="s">
        <v>42</v>
      </c>
      <c r="R753" t="b">
        <v>1</v>
      </c>
      <c r="S753" s="2">
        <v>41827</v>
      </c>
    </row>
    <row r="754" spans="11:19" x14ac:dyDescent="0.35">
      <c r="K754" s="7" t="s">
        <v>11825</v>
      </c>
      <c r="L754" t="s">
        <v>11826</v>
      </c>
      <c r="M754" t="s">
        <v>10</v>
      </c>
      <c r="N754" t="s">
        <v>12286</v>
      </c>
      <c r="Q754" t="s">
        <v>42</v>
      </c>
      <c r="R754" t="b">
        <v>1</v>
      </c>
      <c r="S754" s="2">
        <v>41827</v>
      </c>
    </row>
    <row r="755" spans="11:19" x14ac:dyDescent="0.35">
      <c r="K755" s="7" t="s">
        <v>11827</v>
      </c>
      <c r="L755" t="s">
        <v>11828</v>
      </c>
      <c r="M755" t="s">
        <v>10</v>
      </c>
      <c r="N755" t="s">
        <v>12287</v>
      </c>
      <c r="Q755" t="s">
        <v>42</v>
      </c>
      <c r="R755" t="b">
        <v>1</v>
      </c>
      <c r="S755" s="2">
        <v>41827</v>
      </c>
    </row>
    <row r="756" spans="11:19" x14ac:dyDescent="0.35">
      <c r="K756" s="7" t="s">
        <v>11829</v>
      </c>
      <c r="L756" t="s">
        <v>11830</v>
      </c>
      <c r="M756" t="s">
        <v>10</v>
      </c>
      <c r="N756" t="s">
        <v>12288</v>
      </c>
      <c r="Q756" t="s">
        <v>42</v>
      </c>
      <c r="R756" t="b">
        <v>1</v>
      </c>
      <c r="S756" s="2">
        <v>41827</v>
      </c>
    </row>
    <row r="757" spans="11:19" x14ac:dyDescent="0.35">
      <c r="K757" s="7" t="s">
        <v>11831</v>
      </c>
      <c r="L757" t="s">
        <v>11832</v>
      </c>
      <c r="M757" t="s">
        <v>10</v>
      </c>
      <c r="N757" t="s">
        <v>12289</v>
      </c>
      <c r="Q757" t="s">
        <v>42</v>
      </c>
      <c r="R757" t="b">
        <v>1</v>
      </c>
      <c r="S757" s="2">
        <v>41827</v>
      </c>
    </row>
    <row r="758" spans="11:19" x14ac:dyDescent="0.35">
      <c r="K758" s="7" t="s">
        <v>11833</v>
      </c>
      <c r="L758" t="s">
        <v>11834</v>
      </c>
      <c r="M758" t="s">
        <v>10</v>
      </c>
      <c r="N758" t="s">
        <v>12290</v>
      </c>
      <c r="Q758" t="s">
        <v>42</v>
      </c>
      <c r="R758" t="b">
        <v>1</v>
      </c>
      <c r="S758" s="2">
        <v>41827</v>
      </c>
    </row>
    <row r="759" spans="11:19" x14ac:dyDescent="0.35">
      <c r="K759" s="7" t="s">
        <v>12050</v>
      </c>
      <c r="L759" t="s">
        <v>8849</v>
      </c>
      <c r="M759" t="s">
        <v>10</v>
      </c>
      <c r="N759" t="s">
        <v>12271</v>
      </c>
      <c r="Q759" t="s">
        <v>42</v>
      </c>
      <c r="R759" t="b">
        <v>1</v>
      </c>
      <c r="S759" s="2">
        <v>41827</v>
      </c>
    </row>
    <row r="760" spans="11:19" x14ac:dyDescent="0.35">
      <c r="K760" s="7" t="s">
        <v>11802</v>
      </c>
      <c r="L760" t="s">
        <v>8774</v>
      </c>
      <c r="M760" t="s">
        <v>10</v>
      </c>
      <c r="N760" t="s">
        <v>12272</v>
      </c>
      <c r="Q760" t="s">
        <v>42</v>
      </c>
      <c r="R760" t="b">
        <v>1</v>
      </c>
      <c r="S760" s="2">
        <v>41827</v>
      </c>
    </row>
    <row r="761" spans="11:19" x14ac:dyDescent="0.35">
      <c r="K761" s="7" t="s">
        <v>12143</v>
      </c>
      <c r="L761" t="s">
        <v>8904</v>
      </c>
      <c r="M761" t="s">
        <v>10</v>
      </c>
      <c r="N761" t="s">
        <v>12274</v>
      </c>
      <c r="Q761" t="s">
        <v>42</v>
      </c>
      <c r="R761" t="b">
        <v>1</v>
      </c>
      <c r="S761" s="2">
        <v>41827</v>
      </c>
    </row>
    <row r="762" spans="11:19" x14ac:dyDescent="0.35">
      <c r="K762" s="7" t="s">
        <v>11765</v>
      </c>
      <c r="L762" t="s">
        <v>8702</v>
      </c>
      <c r="M762" t="s">
        <v>10</v>
      </c>
      <c r="N762" t="s">
        <v>12273</v>
      </c>
      <c r="Q762" t="s">
        <v>42</v>
      </c>
      <c r="R762" t="b">
        <v>1</v>
      </c>
      <c r="S762" s="2">
        <v>41827</v>
      </c>
    </row>
    <row r="763" spans="11:19" x14ac:dyDescent="0.35">
      <c r="K763" s="7" t="s">
        <v>12053</v>
      </c>
      <c r="L763" t="s">
        <v>8855</v>
      </c>
      <c r="M763" t="s">
        <v>10</v>
      </c>
      <c r="N763" t="s">
        <v>12236</v>
      </c>
      <c r="Q763" t="s">
        <v>42</v>
      </c>
      <c r="R763" t="b">
        <v>1</v>
      </c>
      <c r="S763" s="2">
        <v>41827</v>
      </c>
    </row>
    <row r="764" spans="11:19" x14ac:dyDescent="0.35">
      <c r="K764" s="7" t="s">
        <v>12126</v>
      </c>
      <c r="L764" t="s">
        <v>8870</v>
      </c>
      <c r="M764" t="s">
        <v>10</v>
      </c>
      <c r="N764" t="s">
        <v>12237</v>
      </c>
      <c r="Q764" t="s">
        <v>42</v>
      </c>
      <c r="R764" t="b">
        <v>1</v>
      </c>
      <c r="S764" s="2">
        <v>41827</v>
      </c>
    </row>
    <row r="765" spans="11:19" x14ac:dyDescent="0.35">
      <c r="K765" s="7" t="s">
        <v>11779</v>
      </c>
      <c r="L765" t="s">
        <v>8730</v>
      </c>
      <c r="M765" t="s">
        <v>10</v>
      </c>
      <c r="N765" t="s">
        <v>12238</v>
      </c>
      <c r="Q765" t="s">
        <v>42</v>
      </c>
      <c r="R765" t="b">
        <v>1</v>
      </c>
      <c r="S765" s="2">
        <v>41827</v>
      </c>
    </row>
    <row r="766" spans="11:19" x14ac:dyDescent="0.35">
      <c r="K766" s="7" t="s">
        <v>12179</v>
      </c>
      <c r="L766" t="s">
        <v>8974</v>
      </c>
      <c r="M766" t="s">
        <v>10</v>
      </c>
      <c r="N766" t="s">
        <v>12239</v>
      </c>
      <c r="Q766" t="s">
        <v>42</v>
      </c>
      <c r="R766" t="b">
        <v>1</v>
      </c>
      <c r="S766" s="2">
        <v>41827</v>
      </c>
    </row>
    <row r="767" spans="11:19" x14ac:dyDescent="0.35">
      <c r="K767" s="7" t="s">
        <v>11758</v>
      </c>
      <c r="L767" t="s">
        <v>8688</v>
      </c>
      <c r="M767" t="s">
        <v>10</v>
      </c>
      <c r="N767" t="s">
        <v>12240</v>
      </c>
      <c r="Q767" t="s">
        <v>42</v>
      </c>
      <c r="R767" t="b">
        <v>1</v>
      </c>
      <c r="S767" s="2">
        <v>41827</v>
      </c>
    </row>
    <row r="768" spans="11:19" x14ac:dyDescent="0.35">
      <c r="K768" s="7" t="s">
        <v>11769</v>
      </c>
      <c r="L768" t="s">
        <v>8710</v>
      </c>
      <c r="M768" t="s">
        <v>10</v>
      </c>
      <c r="N768" t="s">
        <v>12241</v>
      </c>
      <c r="Q768" t="s">
        <v>42</v>
      </c>
      <c r="R768" t="b">
        <v>1</v>
      </c>
      <c r="S768" s="2">
        <v>41827</v>
      </c>
    </row>
    <row r="769" spans="11:21" x14ac:dyDescent="0.35">
      <c r="K769" s="7" t="s">
        <v>11836</v>
      </c>
      <c r="L769" t="s">
        <v>11837</v>
      </c>
      <c r="M769" t="s">
        <v>10</v>
      </c>
      <c r="N769" t="s">
        <v>12242</v>
      </c>
      <c r="Q769" t="s">
        <v>42</v>
      </c>
      <c r="R769" t="b">
        <v>1</v>
      </c>
      <c r="S769" s="2">
        <v>41827</v>
      </c>
    </row>
    <row r="770" spans="11:21" x14ac:dyDescent="0.35">
      <c r="K770" s="7" t="s">
        <v>11838</v>
      </c>
      <c r="L770" t="s">
        <v>11839</v>
      </c>
      <c r="M770" t="s">
        <v>10</v>
      </c>
      <c r="N770" t="s">
        <v>12243</v>
      </c>
      <c r="Q770" t="s">
        <v>42</v>
      </c>
      <c r="R770" t="b">
        <v>1</v>
      </c>
      <c r="S770" s="2">
        <v>41827</v>
      </c>
    </row>
    <row r="771" spans="11:21" x14ac:dyDescent="0.35">
      <c r="K771" s="7" t="s">
        <v>11852</v>
      </c>
      <c r="L771" t="s">
        <v>11853</v>
      </c>
      <c r="M771" t="s">
        <v>10</v>
      </c>
      <c r="N771" t="s">
        <v>12293</v>
      </c>
      <c r="Q771" t="s">
        <v>42</v>
      </c>
      <c r="R771" t="b">
        <v>1</v>
      </c>
      <c r="S771" s="2">
        <v>42277</v>
      </c>
    </row>
    <row r="772" spans="11:21" x14ac:dyDescent="0.35">
      <c r="K772" t="s">
        <v>12313</v>
      </c>
      <c r="M772" t="s">
        <v>10</v>
      </c>
      <c r="S772" s="2">
        <v>41827</v>
      </c>
      <c r="U772" s="2">
        <v>42566</v>
      </c>
    </row>
    <row r="773" spans="11:21" x14ac:dyDescent="0.35">
      <c r="K773" s="6" t="s">
        <v>9042</v>
      </c>
      <c r="L773" t="s">
        <v>1116</v>
      </c>
      <c r="M773" t="s">
        <v>10</v>
      </c>
      <c r="N773" t="s">
        <v>9042</v>
      </c>
      <c r="P773" t="s">
        <v>8991</v>
      </c>
      <c r="Q773" t="s">
        <v>42</v>
      </c>
      <c r="R773" t="b">
        <v>1</v>
      </c>
      <c r="S773" s="2">
        <v>41827</v>
      </c>
    </row>
    <row r="774" spans="11:21" x14ac:dyDescent="0.35">
      <c r="K774" s="7" t="s">
        <v>12157</v>
      </c>
      <c r="L774" t="s">
        <v>8932</v>
      </c>
      <c r="M774" t="s">
        <v>10</v>
      </c>
      <c r="N774" t="s">
        <v>12157</v>
      </c>
      <c r="Q774" t="s">
        <v>8992</v>
      </c>
      <c r="R774" t="b">
        <v>1</v>
      </c>
      <c r="S774" s="2">
        <v>41827</v>
      </c>
    </row>
    <row r="775" spans="11:21" x14ac:dyDescent="0.35">
      <c r="K775" s="7" t="s">
        <v>11760</v>
      </c>
      <c r="L775" t="s">
        <v>8692</v>
      </c>
      <c r="M775" t="s">
        <v>10</v>
      </c>
      <c r="N775" t="s">
        <v>11760</v>
      </c>
      <c r="Q775" t="s">
        <v>8992</v>
      </c>
      <c r="R775" t="b">
        <v>1</v>
      </c>
      <c r="S775" s="2">
        <v>41827</v>
      </c>
    </row>
    <row r="776" spans="11:21" x14ac:dyDescent="0.35">
      <c r="K776" s="7" t="s">
        <v>12142</v>
      </c>
      <c r="L776" t="s">
        <v>8902</v>
      </c>
      <c r="M776" t="s">
        <v>10</v>
      </c>
      <c r="N776" t="s">
        <v>12142</v>
      </c>
      <c r="Q776" t="s">
        <v>8992</v>
      </c>
      <c r="R776" t="b">
        <v>1</v>
      </c>
      <c r="S776" s="2">
        <v>41827</v>
      </c>
    </row>
    <row r="777" spans="11:21" x14ac:dyDescent="0.35">
      <c r="K777" s="7" t="s">
        <v>12038</v>
      </c>
      <c r="L777" t="s">
        <v>8827</v>
      </c>
      <c r="M777" t="s">
        <v>10</v>
      </c>
      <c r="N777" t="s">
        <v>12038</v>
      </c>
      <c r="Q777" t="s">
        <v>8992</v>
      </c>
      <c r="R777" t="b">
        <v>1</v>
      </c>
      <c r="S777" s="2">
        <v>41827</v>
      </c>
    </row>
    <row r="778" spans="11:21" x14ac:dyDescent="0.35">
      <c r="K778" s="7" t="s">
        <v>12041</v>
      </c>
      <c r="L778" t="s">
        <v>8832</v>
      </c>
      <c r="M778" t="s">
        <v>10</v>
      </c>
      <c r="N778" t="s">
        <v>12041</v>
      </c>
      <c r="Q778" t="s">
        <v>8992</v>
      </c>
      <c r="R778" t="b">
        <v>1</v>
      </c>
      <c r="S778" s="2">
        <v>41827</v>
      </c>
    </row>
    <row r="779" spans="11:21" x14ac:dyDescent="0.35">
      <c r="K779" s="7" t="s">
        <v>12033</v>
      </c>
      <c r="L779" t="s">
        <v>8817</v>
      </c>
      <c r="M779" t="s">
        <v>10</v>
      </c>
      <c r="N779" t="s">
        <v>12033</v>
      </c>
      <c r="Q779" t="s">
        <v>8992</v>
      </c>
      <c r="R779" t="b">
        <v>1</v>
      </c>
      <c r="S779" s="2">
        <v>41827</v>
      </c>
    </row>
    <row r="780" spans="11:21" x14ac:dyDescent="0.35">
      <c r="K780" s="7" t="s">
        <v>12132</v>
      </c>
      <c r="L780" t="s">
        <v>8882</v>
      </c>
      <c r="M780" t="s">
        <v>10</v>
      </c>
      <c r="N780" t="s">
        <v>12132</v>
      </c>
      <c r="Q780" t="s">
        <v>8992</v>
      </c>
      <c r="R780" t="b">
        <v>1</v>
      </c>
      <c r="S780" s="2">
        <v>41827</v>
      </c>
    </row>
    <row r="781" spans="11:21" x14ac:dyDescent="0.35">
      <c r="K781" s="7" t="s">
        <v>11780</v>
      </c>
      <c r="L781" t="s">
        <v>8732</v>
      </c>
      <c r="M781" t="s">
        <v>10</v>
      </c>
      <c r="N781" t="s">
        <v>11780</v>
      </c>
      <c r="Q781" t="s">
        <v>8992</v>
      </c>
      <c r="R781" t="b">
        <v>1</v>
      </c>
      <c r="S781" s="2">
        <v>41827</v>
      </c>
    </row>
    <row r="782" spans="11:21" x14ac:dyDescent="0.35">
      <c r="K782" s="7" t="s">
        <v>12147</v>
      </c>
      <c r="L782" t="s">
        <v>8912</v>
      </c>
      <c r="M782" t="s">
        <v>10</v>
      </c>
      <c r="N782" t="s">
        <v>12147</v>
      </c>
      <c r="Q782" t="s">
        <v>8992</v>
      </c>
      <c r="R782" t="b">
        <v>1</v>
      </c>
      <c r="S782" s="2">
        <v>41827</v>
      </c>
    </row>
    <row r="783" spans="11:21" x14ac:dyDescent="0.35">
      <c r="K783" s="7" t="s">
        <v>12145</v>
      </c>
      <c r="L783" t="s">
        <v>8908</v>
      </c>
      <c r="M783" t="s">
        <v>10</v>
      </c>
      <c r="N783" t="s">
        <v>12145</v>
      </c>
      <c r="Q783" t="s">
        <v>8992</v>
      </c>
      <c r="R783" t="b">
        <v>1</v>
      </c>
      <c r="S783" s="2">
        <v>41827</v>
      </c>
    </row>
    <row r="784" spans="11:21" x14ac:dyDescent="0.35">
      <c r="K784" s="7" t="s">
        <v>12125</v>
      </c>
      <c r="L784" t="s">
        <v>9394</v>
      </c>
      <c r="M784" t="s">
        <v>10</v>
      </c>
      <c r="N784" t="s">
        <v>12125</v>
      </c>
      <c r="Q784" t="s">
        <v>8992</v>
      </c>
      <c r="R784" t="b">
        <v>1</v>
      </c>
      <c r="S784" s="2">
        <v>41827</v>
      </c>
    </row>
    <row r="785" spans="11:22" x14ac:dyDescent="0.35">
      <c r="K785" s="7" t="s">
        <v>11794</v>
      </c>
      <c r="L785" t="s">
        <v>8760</v>
      </c>
      <c r="M785" t="s">
        <v>10</v>
      </c>
      <c r="N785" t="s">
        <v>11794</v>
      </c>
      <c r="Q785" t="s">
        <v>8992</v>
      </c>
      <c r="R785" t="b">
        <v>1</v>
      </c>
      <c r="S785" s="2">
        <v>41827</v>
      </c>
    </row>
    <row r="786" spans="11:22" x14ac:dyDescent="0.35">
      <c r="K786" s="7" t="s">
        <v>12050</v>
      </c>
      <c r="L786" t="s">
        <v>8849</v>
      </c>
      <c r="M786" t="s">
        <v>10</v>
      </c>
      <c r="N786" t="s">
        <v>12050</v>
      </c>
      <c r="Q786" t="s">
        <v>8992</v>
      </c>
      <c r="R786" t="b">
        <v>1</v>
      </c>
      <c r="S786" s="2">
        <v>41827</v>
      </c>
    </row>
    <row r="787" spans="11:22" x14ac:dyDescent="0.35">
      <c r="K787" s="7" t="s">
        <v>11765</v>
      </c>
      <c r="L787" t="s">
        <v>8702</v>
      </c>
      <c r="M787" t="s">
        <v>10</v>
      </c>
      <c r="N787" t="s">
        <v>11765</v>
      </c>
      <c r="Q787" t="s">
        <v>8992</v>
      </c>
      <c r="R787" t="b">
        <v>1</v>
      </c>
      <c r="S787" s="2">
        <v>41827</v>
      </c>
    </row>
    <row r="788" spans="11:22" x14ac:dyDescent="0.35">
      <c r="K788" s="7" t="s">
        <v>11802</v>
      </c>
      <c r="L788" t="s">
        <v>8774</v>
      </c>
      <c r="M788" t="s">
        <v>10</v>
      </c>
      <c r="N788" t="s">
        <v>11802</v>
      </c>
      <c r="Q788" t="s">
        <v>8992</v>
      </c>
      <c r="R788" t="b">
        <v>1</v>
      </c>
      <c r="S788" s="2">
        <v>41827</v>
      </c>
    </row>
    <row r="789" spans="11:22" x14ac:dyDescent="0.35">
      <c r="K789" s="7" t="s">
        <v>12143</v>
      </c>
      <c r="L789" t="s">
        <v>8904</v>
      </c>
      <c r="M789" t="s">
        <v>10</v>
      </c>
      <c r="N789" t="s">
        <v>12143</v>
      </c>
      <c r="Q789" t="s">
        <v>8992</v>
      </c>
      <c r="R789" t="b">
        <v>1</v>
      </c>
      <c r="S789" s="2">
        <v>41827</v>
      </c>
    </row>
    <row r="790" spans="11:22" x14ac:dyDescent="0.35">
      <c r="K790" s="7" t="s">
        <v>12126</v>
      </c>
      <c r="L790" t="s">
        <v>8870</v>
      </c>
      <c r="M790" t="s">
        <v>10</v>
      </c>
      <c r="N790" t="s">
        <v>12126</v>
      </c>
      <c r="Q790" t="s">
        <v>8992</v>
      </c>
      <c r="R790" t="b">
        <v>1</v>
      </c>
      <c r="S790" s="2">
        <v>41827</v>
      </c>
    </row>
    <row r="791" spans="11:22" x14ac:dyDescent="0.35">
      <c r="K791" s="7" t="s">
        <v>12179</v>
      </c>
      <c r="L791" t="s">
        <v>8974</v>
      </c>
      <c r="M791" t="s">
        <v>10</v>
      </c>
      <c r="N791" t="s">
        <v>12179</v>
      </c>
      <c r="Q791" t="s">
        <v>8992</v>
      </c>
      <c r="R791" t="b">
        <v>1</v>
      </c>
      <c r="S791" s="2">
        <v>41827</v>
      </c>
    </row>
    <row r="792" spans="11:22" x14ac:dyDescent="0.35">
      <c r="K792" s="7" t="s">
        <v>11769</v>
      </c>
      <c r="L792" t="s">
        <v>8710</v>
      </c>
      <c r="M792" t="s">
        <v>10</v>
      </c>
      <c r="N792" t="s">
        <v>11769</v>
      </c>
      <c r="Q792" t="s">
        <v>8992</v>
      </c>
      <c r="R792" t="b">
        <v>1</v>
      </c>
      <c r="S792" s="2">
        <v>41827</v>
      </c>
    </row>
    <row r="793" spans="11:22" x14ac:dyDescent="0.35">
      <c r="K793" s="7" t="s">
        <v>11758</v>
      </c>
      <c r="L793" t="s">
        <v>8688</v>
      </c>
      <c r="M793" t="s">
        <v>10</v>
      </c>
      <c r="N793" t="s">
        <v>11758</v>
      </c>
      <c r="Q793" t="s">
        <v>8992</v>
      </c>
      <c r="R793" t="b">
        <v>1</v>
      </c>
      <c r="S793" s="2">
        <v>41827</v>
      </c>
    </row>
    <row r="794" spans="11:22" x14ac:dyDescent="0.35">
      <c r="K794" s="7" t="s">
        <v>11779</v>
      </c>
      <c r="L794" t="s">
        <v>8730</v>
      </c>
      <c r="M794" t="s">
        <v>10</v>
      </c>
      <c r="N794" t="s">
        <v>11779</v>
      </c>
      <c r="Q794" t="s">
        <v>8992</v>
      </c>
      <c r="R794" t="b">
        <v>1</v>
      </c>
      <c r="S794" s="2">
        <v>41827</v>
      </c>
    </row>
    <row r="795" spans="11:22" x14ac:dyDescent="0.35">
      <c r="K795" s="7" t="s">
        <v>12053</v>
      </c>
      <c r="L795" t="s">
        <v>8855</v>
      </c>
      <c r="M795" t="s">
        <v>10</v>
      </c>
      <c r="N795" t="s">
        <v>12053</v>
      </c>
      <c r="Q795" t="s">
        <v>8992</v>
      </c>
      <c r="R795" t="b">
        <v>1</v>
      </c>
      <c r="S795" s="2">
        <v>41827</v>
      </c>
    </row>
    <row r="796" spans="11:22" x14ac:dyDescent="0.35">
      <c r="K796" t="s">
        <v>12314</v>
      </c>
      <c r="M796" t="s">
        <v>10</v>
      </c>
      <c r="S796" s="2">
        <v>42566</v>
      </c>
      <c r="V796" s="2">
        <v>42931</v>
      </c>
    </row>
    <row r="797" spans="11:22" x14ac:dyDescent="0.35">
      <c r="K797" s="6" t="s">
        <v>9042</v>
      </c>
      <c r="L797" t="s">
        <v>1116</v>
      </c>
      <c r="M797" t="s">
        <v>10</v>
      </c>
      <c r="N797" t="s">
        <v>9042</v>
      </c>
      <c r="Q797" t="s">
        <v>42</v>
      </c>
      <c r="R797" t="b">
        <v>0</v>
      </c>
      <c r="S797" s="2">
        <v>41827</v>
      </c>
    </row>
    <row r="798" spans="11:22" x14ac:dyDescent="0.35">
      <c r="K798" s="7" t="s">
        <v>12053</v>
      </c>
      <c r="L798" t="s">
        <v>8855</v>
      </c>
      <c r="M798" t="s">
        <v>10</v>
      </c>
      <c r="N798" t="s">
        <v>12236</v>
      </c>
      <c r="Q798" t="s">
        <v>42</v>
      </c>
      <c r="R798" t="b">
        <v>1</v>
      </c>
      <c r="S798" s="2">
        <v>41827</v>
      </c>
    </row>
    <row r="799" spans="11:22" x14ac:dyDescent="0.35">
      <c r="K799" s="7" t="s">
        <v>12126</v>
      </c>
      <c r="L799" t="s">
        <v>8870</v>
      </c>
      <c r="M799" t="s">
        <v>10</v>
      </c>
      <c r="N799" t="s">
        <v>12237</v>
      </c>
      <c r="Q799" t="s">
        <v>42</v>
      </c>
      <c r="R799" t="b">
        <v>1</v>
      </c>
      <c r="S799" s="2">
        <v>41827</v>
      </c>
    </row>
    <row r="800" spans="11:22" x14ac:dyDescent="0.35">
      <c r="K800" s="7" t="s">
        <v>11779</v>
      </c>
      <c r="L800" t="s">
        <v>8730</v>
      </c>
      <c r="M800" t="s">
        <v>10</v>
      </c>
      <c r="N800" t="s">
        <v>12238</v>
      </c>
      <c r="Q800" t="s">
        <v>42</v>
      </c>
      <c r="R800" t="b">
        <v>1</v>
      </c>
      <c r="S800" s="2">
        <v>41827</v>
      </c>
    </row>
    <row r="801" spans="11:19" x14ac:dyDescent="0.35">
      <c r="K801" s="7" t="s">
        <v>12179</v>
      </c>
      <c r="L801" t="s">
        <v>8974</v>
      </c>
      <c r="M801" t="s">
        <v>10</v>
      </c>
      <c r="N801" t="s">
        <v>12239</v>
      </c>
      <c r="Q801" t="s">
        <v>42</v>
      </c>
      <c r="R801" t="b">
        <v>1</v>
      </c>
      <c r="S801" s="2">
        <v>41827</v>
      </c>
    </row>
    <row r="802" spans="11:19" x14ac:dyDescent="0.35">
      <c r="K802" s="7" t="s">
        <v>11758</v>
      </c>
      <c r="L802" t="s">
        <v>8688</v>
      </c>
      <c r="M802" t="s">
        <v>10</v>
      </c>
      <c r="N802" t="s">
        <v>12240</v>
      </c>
      <c r="Q802" t="s">
        <v>42</v>
      </c>
      <c r="R802" t="b">
        <v>1</v>
      </c>
      <c r="S802" s="2">
        <v>41827</v>
      </c>
    </row>
    <row r="803" spans="11:19" x14ac:dyDescent="0.35">
      <c r="K803" s="7" t="s">
        <v>11769</v>
      </c>
      <c r="L803" t="s">
        <v>8710</v>
      </c>
      <c r="M803" t="s">
        <v>10</v>
      </c>
      <c r="N803" t="s">
        <v>12241</v>
      </c>
      <c r="Q803" t="s">
        <v>42</v>
      </c>
      <c r="R803" t="b">
        <v>1</v>
      </c>
      <c r="S803" s="2">
        <v>41827</v>
      </c>
    </row>
    <row r="804" spans="11:19" x14ac:dyDescent="0.35">
      <c r="K804" s="7" t="s">
        <v>11836</v>
      </c>
      <c r="L804" t="s">
        <v>11837</v>
      </c>
      <c r="M804" t="s">
        <v>10</v>
      </c>
      <c r="N804" t="s">
        <v>12242</v>
      </c>
      <c r="Q804" t="s">
        <v>42</v>
      </c>
      <c r="R804" t="b">
        <v>1</v>
      </c>
      <c r="S804" s="2">
        <v>41827</v>
      </c>
    </row>
    <row r="805" spans="11:19" x14ac:dyDescent="0.35">
      <c r="K805" s="7" t="s">
        <v>11838</v>
      </c>
      <c r="L805" t="s">
        <v>11839</v>
      </c>
      <c r="M805" t="s">
        <v>10</v>
      </c>
      <c r="N805" t="s">
        <v>12243</v>
      </c>
      <c r="Q805" t="s">
        <v>42</v>
      </c>
      <c r="R805" t="b">
        <v>1</v>
      </c>
      <c r="S805" s="2">
        <v>41827</v>
      </c>
    </row>
    <row r="806" spans="11:19" x14ac:dyDescent="0.35">
      <c r="K806" t="s">
        <v>12315</v>
      </c>
      <c r="M806" t="s">
        <v>10</v>
      </c>
      <c r="S806" s="2">
        <v>43405</v>
      </c>
    </row>
    <row r="807" spans="11:19" x14ac:dyDescent="0.35">
      <c r="K807" s="6" t="s">
        <v>9042</v>
      </c>
      <c r="L807" t="s">
        <v>1116</v>
      </c>
      <c r="M807" t="s">
        <v>10</v>
      </c>
      <c r="N807" t="s">
        <v>9042</v>
      </c>
      <c r="Q807" t="s">
        <v>42</v>
      </c>
      <c r="R807" t="b">
        <v>0</v>
      </c>
      <c r="S807" s="2">
        <v>41827</v>
      </c>
    </row>
    <row r="808" spans="11:19" x14ac:dyDescent="0.35">
      <c r="K808" s="7" t="s">
        <v>12060</v>
      </c>
      <c r="L808" t="s">
        <v>9373</v>
      </c>
      <c r="M808" t="s">
        <v>10</v>
      </c>
      <c r="N808" t="s">
        <v>12316</v>
      </c>
      <c r="Q808" t="s">
        <v>42</v>
      </c>
      <c r="R808" t="b">
        <v>0</v>
      </c>
      <c r="S808" s="2">
        <v>43405</v>
      </c>
    </row>
    <row r="809" spans="11:19" x14ac:dyDescent="0.35">
      <c r="K809" s="8" t="s">
        <v>12112</v>
      </c>
      <c r="L809" t="s">
        <v>12113</v>
      </c>
      <c r="M809" t="s">
        <v>10</v>
      </c>
      <c r="N809" t="s">
        <v>12317</v>
      </c>
      <c r="Q809" t="s">
        <v>42</v>
      </c>
      <c r="R809" t="b">
        <v>1</v>
      </c>
      <c r="S809" s="2">
        <v>43405</v>
      </c>
    </row>
    <row r="810" spans="11:19" x14ac:dyDescent="0.35">
      <c r="K810" s="8" t="s">
        <v>12114</v>
      </c>
      <c r="L810" t="s">
        <v>12115</v>
      </c>
      <c r="M810" t="s">
        <v>10</v>
      </c>
      <c r="N810" t="s">
        <v>12318</v>
      </c>
      <c r="Q810" t="s">
        <v>42</v>
      </c>
      <c r="R810" t="b">
        <v>1</v>
      </c>
      <c r="S810" s="2">
        <v>43405</v>
      </c>
    </row>
    <row r="811" spans="11:19" x14ac:dyDescent="0.35">
      <c r="K811" s="8" t="s">
        <v>12116</v>
      </c>
      <c r="L811" t="s">
        <v>12117</v>
      </c>
      <c r="M811" t="s">
        <v>10</v>
      </c>
      <c r="N811" t="s">
        <v>12319</v>
      </c>
      <c r="Q811" t="s">
        <v>42</v>
      </c>
      <c r="R811" t="b">
        <v>1</v>
      </c>
      <c r="S811" s="2">
        <v>43405</v>
      </c>
    </row>
    <row r="812" spans="11:19" x14ac:dyDescent="0.35">
      <c r="K812" s="7" t="s">
        <v>12061</v>
      </c>
      <c r="L812" t="s">
        <v>9375</v>
      </c>
      <c r="M812" t="s">
        <v>10</v>
      </c>
      <c r="N812" t="s">
        <v>12320</v>
      </c>
      <c r="Q812" t="s">
        <v>42</v>
      </c>
      <c r="R812" t="b">
        <v>0</v>
      </c>
      <c r="S812" s="2">
        <v>43405</v>
      </c>
    </row>
    <row r="813" spans="11:19" x14ac:dyDescent="0.35">
      <c r="K813" s="8" t="s">
        <v>12118</v>
      </c>
      <c r="L813" t="s">
        <v>12119</v>
      </c>
      <c r="M813" t="s">
        <v>10</v>
      </c>
      <c r="N813" t="s">
        <v>12321</v>
      </c>
      <c r="Q813" t="s">
        <v>42</v>
      </c>
      <c r="R813" t="b">
        <v>1</v>
      </c>
      <c r="S813" s="2">
        <v>43405</v>
      </c>
    </row>
    <row r="814" spans="11:19" x14ac:dyDescent="0.35">
      <c r="K814" s="8" t="s">
        <v>12120</v>
      </c>
      <c r="L814" t="s">
        <v>12121</v>
      </c>
      <c r="M814" t="s">
        <v>10</v>
      </c>
      <c r="N814" t="s">
        <v>12322</v>
      </c>
      <c r="Q814" t="s">
        <v>42</v>
      </c>
      <c r="R814" t="b">
        <v>1</v>
      </c>
      <c r="S814" s="2">
        <v>43405</v>
      </c>
    </row>
    <row r="815" spans="11:19" x14ac:dyDescent="0.35">
      <c r="K815" s="8" t="s">
        <v>12122</v>
      </c>
      <c r="L815" t="s">
        <v>12123</v>
      </c>
      <c r="M815" t="s">
        <v>10</v>
      </c>
      <c r="N815" t="s">
        <v>12323</v>
      </c>
      <c r="Q815" t="s">
        <v>42</v>
      </c>
      <c r="R815" t="b">
        <v>1</v>
      </c>
      <c r="S815" s="2">
        <v>43405</v>
      </c>
    </row>
    <row r="816" spans="11:19" x14ac:dyDescent="0.35">
      <c r="K816" s="7" t="s">
        <v>12062</v>
      </c>
      <c r="L816" t="s">
        <v>9377</v>
      </c>
      <c r="M816" t="s">
        <v>10</v>
      </c>
      <c r="N816" t="s">
        <v>12324</v>
      </c>
      <c r="Q816" t="s">
        <v>42</v>
      </c>
      <c r="R816" t="b">
        <v>1</v>
      </c>
      <c r="S816" s="2">
        <v>43405</v>
      </c>
    </row>
    <row r="817" spans="11:22" x14ac:dyDescent="0.35">
      <c r="K817" s="7" t="s">
        <v>12065</v>
      </c>
      <c r="L817" t="s">
        <v>9383</v>
      </c>
      <c r="M817" t="s">
        <v>10</v>
      </c>
      <c r="N817" t="s">
        <v>12325</v>
      </c>
      <c r="Q817" t="s">
        <v>42</v>
      </c>
      <c r="R817" t="b">
        <v>1</v>
      </c>
      <c r="S817" s="2">
        <v>43405</v>
      </c>
    </row>
    <row r="818" spans="11:22" x14ac:dyDescent="0.35">
      <c r="K818" t="s">
        <v>12326</v>
      </c>
      <c r="M818" t="s">
        <v>10</v>
      </c>
      <c r="S818" s="2">
        <v>43405</v>
      </c>
    </row>
    <row r="819" spans="11:22" x14ac:dyDescent="0.35">
      <c r="K819" s="6" t="s">
        <v>9042</v>
      </c>
      <c r="L819" t="s">
        <v>1116</v>
      </c>
      <c r="M819" t="s">
        <v>10</v>
      </c>
      <c r="N819" t="s">
        <v>9042</v>
      </c>
      <c r="Q819" t="s">
        <v>42</v>
      </c>
      <c r="R819" t="b">
        <v>0</v>
      </c>
      <c r="S819" s="2">
        <v>41827</v>
      </c>
    </row>
    <row r="820" spans="11:22" x14ac:dyDescent="0.35">
      <c r="K820" s="7" t="s">
        <v>12063</v>
      </c>
      <c r="L820" t="s">
        <v>9379</v>
      </c>
      <c r="M820" t="s">
        <v>10</v>
      </c>
      <c r="N820" t="s">
        <v>12327</v>
      </c>
      <c r="Q820" t="s">
        <v>42</v>
      </c>
      <c r="R820" t="b">
        <v>1</v>
      </c>
      <c r="S820" s="2">
        <v>43405</v>
      </c>
    </row>
    <row r="821" spans="11:22" x14ac:dyDescent="0.35">
      <c r="K821" s="7" t="s">
        <v>12064</v>
      </c>
      <c r="L821" t="s">
        <v>9381</v>
      </c>
      <c r="M821" t="s">
        <v>10</v>
      </c>
      <c r="N821" t="s">
        <v>12328</v>
      </c>
      <c r="Q821" t="s">
        <v>42</v>
      </c>
      <c r="R821" t="b">
        <v>1</v>
      </c>
      <c r="S821" s="2">
        <v>43405</v>
      </c>
    </row>
    <row r="822" spans="11:22" x14ac:dyDescent="0.35">
      <c r="K822" s="7" t="s">
        <v>12066</v>
      </c>
      <c r="L822" t="s">
        <v>9385</v>
      </c>
      <c r="M822" t="s">
        <v>10</v>
      </c>
      <c r="N822" t="s">
        <v>12329</v>
      </c>
      <c r="Q822" t="s">
        <v>42</v>
      </c>
      <c r="R822" t="b">
        <v>1</v>
      </c>
      <c r="S822" s="2">
        <v>43405</v>
      </c>
    </row>
    <row r="823" spans="11:22" x14ac:dyDescent="0.35">
      <c r="K823" t="s">
        <v>12330</v>
      </c>
      <c r="M823" t="s">
        <v>10</v>
      </c>
      <c r="S823" s="2">
        <v>43405</v>
      </c>
    </row>
    <row r="824" spans="11:22" x14ac:dyDescent="0.35">
      <c r="K824" s="6" t="s">
        <v>9042</v>
      </c>
      <c r="L824" t="s">
        <v>1116</v>
      </c>
      <c r="M824" t="s">
        <v>10</v>
      </c>
      <c r="N824" t="s">
        <v>9042</v>
      </c>
      <c r="Q824" t="s">
        <v>42</v>
      </c>
      <c r="R824" t="b">
        <v>0</v>
      </c>
      <c r="S824" s="2">
        <v>41827</v>
      </c>
    </row>
    <row r="825" spans="11:22" x14ac:dyDescent="0.35">
      <c r="K825" s="7" t="s">
        <v>12067</v>
      </c>
      <c r="L825" t="s">
        <v>9387</v>
      </c>
      <c r="M825" t="s">
        <v>10</v>
      </c>
      <c r="N825" t="s">
        <v>12331</v>
      </c>
      <c r="Q825" t="s">
        <v>42</v>
      </c>
      <c r="R825" t="b">
        <v>1</v>
      </c>
      <c r="S825" s="2">
        <v>43405</v>
      </c>
    </row>
    <row r="826" spans="11:22" x14ac:dyDescent="0.35">
      <c r="K826" s="7" t="s">
        <v>12068</v>
      </c>
      <c r="L826" t="s">
        <v>9389</v>
      </c>
      <c r="M826" t="s">
        <v>10</v>
      </c>
      <c r="N826" t="s">
        <v>12332</v>
      </c>
      <c r="Q826" t="s">
        <v>42</v>
      </c>
      <c r="R826" t="b">
        <v>1</v>
      </c>
      <c r="S826" s="2">
        <v>43405</v>
      </c>
    </row>
    <row r="827" spans="11:22" x14ac:dyDescent="0.35">
      <c r="K827" t="s">
        <v>12333</v>
      </c>
      <c r="M827" t="s">
        <v>10</v>
      </c>
      <c r="S827" s="2">
        <v>43405</v>
      </c>
      <c r="V827" s="2">
        <v>44027</v>
      </c>
    </row>
    <row r="828" spans="11:22" x14ac:dyDescent="0.35">
      <c r="K828" s="6" t="s">
        <v>9042</v>
      </c>
      <c r="L828" t="s">
        <v>1116</v>
      </c>
      <c r="M828" t="s">
        <v>10</v>
      </c>
      <c r="N828" t="s">
        <v>9042</v>
      </c>
      <c r="Q828" t="s">
        <v>42</v>
      </c>
      <c r="R828" t="b">
        <v>0</v>
      </c>
      <c r="S828" s="2">
        <v>41827</v>
      </c>
    </row>
    <row r="829" spans="11:22" x14ac:dyDescent="0.35">
      <c r="K829" s="7" t="s">
        <v>1050</v>
      </c>
      <c r="L829" t="s">
        <v>9391</v>
      </c>
      <c r="M829" t="s">
        <v>10</v>
      </c>
      <c r="N829" t="s">
        <v>12334</v>
      </c>
      <c r="Q829" t="s">
        <v>42</v>
      </c>
      <c r="R829" t="b">
        <v>1</v>
      </c>
      <c r="S829" s="2">
        <v>43405</v>
      </c>
    </row>
    <row r="830" spans="11:22" x14ac:dyDescent="0.35">
      <c r="K830" s="7" t="s">
        <v>12069</v>
      </c>
      <c r="L830" t="s">
        <v>12070</v>
      </c>
      <c r="M830" t="s">
        <v>10</v>
      </c>
      <c r="N830" t="s">
        <v>12335</v>
      </c>
      <c r="Q830" t="s">
        <v>42</v>
      </c>
      <c r="R830" t="b">
        <v>1</v>
      </c>
      <c r="S830" s="2">
        <v>43405</v>
      </c>
    </row>
    <row r="831" spans="11:22" x14ac:dyDescent="0.35">
      <c r="K831" t="s">
        <v>12336</v>
      </c>
      <c r="M831" t="s">
        <v>10</v>
      </c>
      <c r="S831" s="2">
        <v>43405</v>
      </c>
      <c r="V831" s="2">
        <v>44027</v>
      </c>
    </row>
    <row r="832" spans="11:22" x14ac:dyDescent="0.35">
      <c r="K832" s="6" t="s">
        <v>9042</v>
      </c>
      <c r="L832" t="s">
        <v>1116</v>
      </c>
      <c r="M832" t="s">
        <v>10</v>
      </c>
      <c r="N832" t="s">
        <v>9042</v>
      </c>
      <c r="Q832" t="s">
        <v>42</v>
      </c>
      <c r="R832" t="b">
        <v>0</v>
      </c>
      <c r="S832" s="2">
        <v>41827</v>
      </c>
    </row>
    <row r="833" spans="11:22" x14ac:dyDescent="0.35">
      <c r="K833" s="7" t="s">
        <v>1053</v>
      </c>
      <c r="L833" t="s">
        <v>12071</v>
      </c>
      <c r="M833" t="s">
        <v>10</v>
      </c>
      <c r="N833" t="s">
        <v>12337</v>
      </c>
      <c r="Q833" t="s">
        <v>42</v>
      </c>
      <c r="R833" t="b">
        <v>1</v>
      </c>
      <c r="S833" s="2">
        <v>43405</v>
      </c>
    </row>
    <row r="834" spans="11:22" x14ac:dyDescent="0.35">
      <c r="K834" s="7" t="s">
        <v>12072</v>
      </c>
      <c r="L834" t="s">
        <v>12073</v>
      </c>
      <c r="M834" t="s">
        <v>10</v>
      </c>
      <c r="N834" t="s">
        <v>12338</v>
      </c>
      <c r="Q834" t="s">
        <v>42</v>
      </c>
      <c r="R834" t="b">
        <v>1</v>
      </c>
      <c r="S834" s="2">
        <v>43405</v>
      </c>
    </row>
    <row r="835" spans="11:22" x14ac:dyDescent="0.35">
      <c r="K835" t="s">
        <v>12339</v>
      </c>
      <c r="M835" t="s">
        <v>10</v>
      </c>
      <c r="S835" s="2">
        <v>43405</v>
      </c>
    </row>
    <row r="836" spans="11:22" x14ac:dyDescent="0.35">
      <c r="K836" s="6" t="s">
        <v>9042</v>
      </c>
      <c r="L836" t="s">
        <v>1116</v>
      </c>
      <c r="M836" t="s">
        <v>10</v>
      </c>
      <c r="N836" t="s">
        <v>9042</v>
      </c>
      <c r="Q836" t="s">
        <v>42</v>
      </c>
      <c r="R836" t="b">
        <v>0</v>
      </c>
      <c r="S836" s="2">
        <v>41827</v>
      </c>
    </row>
    <row r="837" spans="11:22" x14ac:dyDescent="0.35">
      <c r="K837" s="7" t="s">
        <v>1056</v>
      </c>
      <c r="L837" t="s">
        <v>12074</v>
      </c>
      <c r="M837" t="s">
        <v>10</v>
      </c>
      <c r="N837" t="s">
        <v>12340</v>
      </c>
      <c r="Q837" t="s">
        <v>42</v>
      </c>
      <c r="R837" t="b">
        <v>1</v>
      </c>
      <c r="S837" s="2">
        <v>43405</v>
      </c>
    </row>
    <row r="838" spans="11:22" x14ac:dyDescent="0.35">
      <c r="K838" s="7" t="s">
        <v>12075</v>
      </c>
      <c r="L838" t="s">
        <v>12076</v>
      </c>
      <c r="M838" t="s">
        <v>10</v>
      </c>
      <c r="N838" t="s">
        <v>12341</v>
      </c>
      <c r="Q838" t="s">
        <v>42</v>
      </c>
      <c r="R838" t="b">
        <v>1</v>
      </c>
      <c r="S838" s="2">
        <v>43405</v>
      </c>
    </row>
    <row r="839" spans="11:22" x14ac:dyDescent="0.35">
      <c r="K839" t="s">
        <v>12342</v>
      </c>
      <c r="M839" t="s">
        <v>10</v>
      </c>
      <c r="S839" s="2">
        <v>43405</v>
      </c>
      <c r="V839" s="2">
        <v>44027</v>
      </c>
    </row>
    <row r="840" spans="11:22" x14ac:dyDescent="0.35">
      <c r="K840" s="6" t="s">
        <v>9042</v>
      </c>
      <c r="L840" t="s">
        <v>1116</v>
      </c>
      <c r="M840" t="s">
        <v>10</v>
      </c>
      <c r="N840" t="s">
        <v>9042</v>
      </c>
      <c r="Q840" t="s">
        <v>42</v>
      </c>
      <c r="R840" t="b">
        <v>0</v>
      </c>
      <c r="S840" s="2">
        <v>41827</v>
      </c>
    </row>
    <row r="841" spans="11:22" x14ac:dyDescent="0.35">
      <c r="K841" s="7" t="s">
        <v>1059</v>
      </c>
      <c r="L841" t="s">
        <v>12077</v>
      </c>
      <c r="M841" t="s">
        <v>10</v>
      </c>
      <c r="N841" t="s">
        <v>12343</v>
      </c>
      <c r="Q841" t="s">
        <v>42</v>
      </c>
      <c r="R841" t="b">
        <v>1</v>
      </c>
      <c r="S841" s="2">
        <v>43405</v>
      </c>
    </row>
    <row r="842" spans="11:22" x14ac:dyDescent="0.35">
      <c r="K842" s="7" t="s">
        <v>12078</v>
      </c>
      <c r="L842" t="s">
        <v>12079</v>
      </c>
      <c r="M842" t="s">
        <v>10</v>
      </c>
      <c r="N842" t="s">
        <v>12344</v>
      </c>
      <c r="Q842" t="s">
        <v>42</v>
      </c>
      <c r="R842" t="b">
        <v>1</v>
      </c>
      <c r="S842" s="2">
        <v>43405</v>
      </c>
    </row>
    <row r="843" spans="11:22" x14ac:dyDescent="0.35">
      <c r="K843" t="s">
        <v>12345</v>
      </c>
      <c r="M843" t="s">
        <v>10</v>
      </c>
      <c r="S843" s="2">
        <v>43405</v>
      </c>
      <c r="V843" s="2">
        <v>44027</v>
      </c>
    </row>
    <row r="844" spans="11:22" x14ac:dyDescent="0.35">
      <c r="K844" s="6" t="s">
        <v>9042</v>
      </c>
      <c r="L844" t="s">
        <v>1116</v>
      </c>
      <c r="M844" t="s">
        <v>10</v>
      </c>
      <c r="N844" t="s">
        <v>9042</v>
      </c>
      <c r="Q844" t="s">
        <v>42</v>
      </c>
      <c r="R844" t="b">
        <v>0</v>
      </c>
      <c r="S844" s="2">
        <v>41827</v>
      </c>
    </row>
    <row r="845" spans="11:22" x14ac:dyDescent="0.35">
      <c r="K845" s="7" t="s">
        <v>12080</v>
      </c>
      <c r="L845" t="s">
        <v>12081</v>
      </c>
      <c r="M845" t="s">
        <v>10</v>
      </c>
      <c r="N845" t="s">
        <v>12346</v>
      </c>
      <c r="Q845" t="s">
        <v>42</v>
      </c>
      <c r="R845" t="b">
        <v>1</v>
      </c>
      <c r="S845" s="2">
        <v>43405</v>
      </c>
    </row>
    <row r="846" spans="11:22" x14ac:dyDescent="0.35">
      <c r="K846" s="7" t="s">
        <v>12082</v>
      </c>
      <c r="L846" t="s">
        <v>12083</v>
      </c>
      <c r="M846" t="s">
        <v>10</v>
      </c>
      <c r="N846" t="s">
        <v>12347</v>
      </c>
      <c r="Q846" t="s">
        <v>42</v>
      </c>
      <c r="R846" t="b">
        <v>1</v>
      </c>
      <c r="S846" s="2">
        <v>43405</v>
      </c>
    </row>
    <row r="847" spans="11:22" x14ac:dyDescent="0.35">
      <c r="K847" t="s">
        <v>12348</v>
      </c>
      <c r="M847" t="s">
        <v>10</v>
      </c>
      <c r="S847" s="2">
        <v>43405</v>
      </c>
      <c r="V847" s="2">
        <v>44027</v>
      </c>
    </row>
    <row r="848" spans="11:22" x14ac:dyDescent="0.35">
      <c r="K848" s="6" t="s">
        <v>9042</v>
      </c>
      <c r="L848" t="s">
        <v>1116</v>
      </c>
      <c r="M848" t="s">
        <v>10</v>
      </c>
      <c r="N848" t="s">
        <v>9042</v>
      </c>
      <c r="Q848" t="s">
        <v>42</v>
      </c>
      <c r="R848" t="b">
        <v>0</v>
      </c>
      <c r="S848" s="2">
        <v>41827</v>
      </c>
    </row>
    <row r="849" spans="11:22" x14ac:dyDescent="0.35">
      <c r="K849" s="7" t="s">
        <v>12084</v>
      </c>
      <c r="L849" t="s">
        <v>12085</v>
      </c>
      <c r="M849" t="s">
        <v>10</v>
      </c>
      <c r="N849" t="s">
        <v>12349</v>
      </c>
      <c r="Q849" t="s">
        <v>42</v>
      </c>
      <c r="R849" t="b">
        <v>1</v>
      </c>
      <c r="S849" s="2">
        <v>43405</v>
      </c>
    </row>
    <row r="850" spans="11:22" x14ac:dyDescent="0.35">
      <c r="K850" s="7" t="s">
        <v>12086</v>
      </c>
      <c r="L850" t="s">
        <v>12087</v>
      </c>
      <c r="M850" t="s">
        <v>10</v>
      </c>
      <c r="N850" t="s">
        <v>12350</v>
      </c>
      <c r="Q850" t="s">
        <v>42</v>
      </c>
      <c r="R850" t="b">
        <v>1</v>
      </c>
      <c r="S850" s="2">
        <v>43405</v>
      </c>
    </row>
    <row r="851" spans="11:22" x14ac:dyDescent="0.35">
      <c r="K851" t="s">
        <v>12351</v>
      </c>
      <c r="M851" t="s">
        <v>10</v>
      </c>
      <c r="S851" s="2">
        <v>43405</v>
      </c>
      <c r="V851" s="2">
        <v>44027</v>
      </c>
    </row>
    <row r="852" spans="11:22" x14ac:dyDescent="0.35">
      <c r="K852" s="6" t="s">
        <v>9042</v>
      </c>
      <c r="L852" t="s">
        <v>1116</v>
      </c>
      <c r="M852" t="s">
        <v>10</v>
      </c>
      <c r="N852" t="s">
        <v>9042</v>
      </c>
      <c r="Q852" t="s">
        <v>42</v>
      </c>
      <c r="R852" t="b">
        <v>0</v>
      </c>
      <c r="S852" s="2">
        <v>41827</v>
      </c>
    </row>
    <row r="853" spans="11:22" x14ac:dyDescent="0.35">
      <c r="K853" s="7" t="s">
        <v>12088</v>
      </c>
      <c r="L853" t="s">
        <v>12089</v>
      </c>
      <c r="M853" t="s">
        <v>10</v>
      </c>
      <c r="N853" t="s">
        <v>12352</v>
      </c>
      <c r="Q853" t="s">
        <v>42</v>
      </c>
      <c r="R853" t="b">
        <v>1</v>
      </c>
      <c r="S853" s="2">
        <v>43405</v>
      </c>
    </row>
    <row r="854" spans="11:22" x14ac:dyDescent="0.35">
      <c r="K854" s="7" t="s">
        <v>12090</v>
      </c>
      <c r="L854" t="s">
        <v>12091</v>
      </c>
      <c r="M854" t="s">
        <v>10</v>
      </c>
      <c r="N854" t="s">
        <v>12353</v>
      </c>
      <c r="Q854" t="s">
        <v>42</v>
      </c>
      <c r="R854" t="b">
        <v>1</v>
      </c>
      <c r="S854" s="2">
        <v>43405</v>
      </c>
    </row>
    <row r="855" spans="11:22" x14ac:dyDescent="0.35">
      <c r="K855" t="s">
        <v>12354</v>
      </c>
      <c r="M855" t="s">
        <v>10</v>
      </c>
      <c r="S855" s="2">
        <v>42277</v>
      </c>
      <c r="V855" s="2">
        <v>44027</v>
      </c>
    </row>
    <row r="856" spans="11:22" x14ac:dyDescent="0.35">
      <c r="K856" s="6" t="s">
        <v>11877</v>
      </c>
      <c r="L856" t="s">
        <v>1139</v>
      </c>
      <c r="M856" t="s">
        <v>10</v>
      </c>
      <c r="N856" t="s">
        <v>12210</v>
      </c>
      <c r="Q856" t="s">
        <v>42</v>
      </c>
      <c r="R856" t="b">
        <v>1</v>
      </c>
      <c r="S856" s="2">
        <v>41827</v>
      </c>
    </row>
    <row r="857" spans="11:22" x14ac:dyDescent="0.35">
      <c r="K857" s="6" t="s">
        <v>11960</v>
      </c>
      <c r="L857" t="s">
        <v>8808</v>
      </c>
      <c r="M857" t="s">
        <v>10</v>
      </c>
      <c r="N857" t="s">
        <v>12211</v>
      </c>
      <c r="Q857" t="s">
        <v>42</v>
      </c>
      <c r="R857" t="b">
        <v>1</v>
      </c>
      <c r="S857" s="2">
        <v>41827</v>
      </c>
    </row>
    <row r="858" spans="11:22" x14ac:dyDescent="0.35">
      <c r="K858" s="6" t="s">
        <v>12164</v>
      </c>
      <c r="L858" t="s">
        <v>8945</v>
      </c>
      <c r="M858" t="s">
        <v>10</v>
      </c>
      <c r="N858" t="s">
        <v>12212</v>
      </c>
      <c r="Q858" t="s">
        <v>42</v>
      </c>
      <c r="R858" t="b">
        <v>1</v>
      </c>
      <c r="S858" s="2">
        <v>41827</v>
      </c>
    </row>
    <row r="859" spans="11:22" x14ac:dyDescent="0.35">
      <c r="K859" s="6" t="s">
        <v>12144</v>
      </c>
      <c r="L859" t="s">
        <v>8906</v>
      </c>
      <c r="M859" t="s">
        <v>10</v>
      </c>
      <c r="N859" t="s">
        <v>12213</v>
      </c>
      <c r="Q859" t="s">
        <v>42</v>
      </c>
      <c r="R859" t="b">
        <v>1</v>
      </c>
      <c r="S859" s="2">
        <v>41827</v>
      </c>
    </row>
    <row r="860" spans="11:22" x14ac:dyDescent="0.35">
      <c r="K860" s="6" t="s">
        <v>11919</v>
      </c>
      <c r="L860" t="s">
        <v>8804</v>
      </c>
      <c r="M860" t="s">
        <v>10</v>
      </c>
      <c r="N860" t="s">
        <v>12214</v>
      </c>
      <c r="Q860" t="s">
        <v>42</v>
      </c>
      <c r="R860" t="b">
        <v>1</v>
      </c>
      <c r="S860" s="2">
        <v>41827</v>
      </c>
    </row>
    <row r="861" spans="11:22" x14ac:dyDescent="0.35">
      <c r="K861" s="6" t="s">
        <v>11814</v>
      </c>
      <c r="L861" t="s">
        <v>1217</v>
      </c>
      <c r="M861" t="s">
        <v>10</v>
      </c>
      <c r="N861" t="s">
        <v>12215</v>
      </c>
      <c r="Q861" t="s">
        <v>42</v>
      </c>
      <c r="R861" t="b">
        <v>1</v>
      </c>
      <c r="S861" s="2">
        <v>41827</v>
      </c>
    </row>
    <row r="862" spans="11:22" x14ac:dyDescent="0.35">
      <c r="K862" s="6" t="s">
        <v>11897</v>
      </c>
      <c r="L862" t="s">
        <v>8800</v>
      </c>
      <c r="M862" t="s">
        <v>10</v>
      </c>
      <c r="N862" t="s">
        <v>12216</v>
      </c>
      <c r="Q862" t="s">
        <v>42</v>
      </c>
      <c r="R862" t="b">
        <v>1</v>
      </c>
      <c r="S862" s="2">
        <v>41827</v>
      </c>
    </row>
    <row r="863" spans="11:22" x14ac:dyDescent="0.35">
      <c r="K863" s="6" t="s">
        <v>11939</v>
      </c>
      <c r="L863" t="s">
        <v>8806</v>
      </c>
      <c r="M863" t="s">
        <v>10</v>
      </c>
      <c r="N863" t="s">
        <v>12217</v>
      </c>
      <c r="Q863" t="s">
        <v>42</v>
      </c>
      <c r="R863" t="b">
        <v>1</v>
      </c>
      <c r="S863" s="2">
        <v>41827</v>
      </c>
    </row>
    <row r="864" spans="11:22" x14ac:dyDescent="0.35">
      <c r="K864" s="6" t="s">
        <v>12129</v>
      </c>
      <c r="L864" t="s">
        <v>8876</v>
      </c>
      <c r="M864" t="s">
        <v>10</v>
      </c>
      <c r="N864" t="s">
        <v>12218</v>
      </c>
      <c r="Q864" t="s">
        <v>42</v>
      </c>
      <c r="R864" t="b">
        <v>1</v>
      </c>
      <c r="S864" s="2">
        <v>41827</v>
      </c>
    </row>
    <row r="865" spans="11:22" x14ac:dyDescent="0.35">
      <c r="K865" s="6" t="s">
        <v>12037</v>
      </c>
      <c r="L865" t="s">
        <v>8825</v>
      </c>
      <c r="M865" t="s">
        <v>10</v>
      </c>
      <c r="N865" t="s">
        <v>12219</v>
      </c>
      <c r="Q865" t="s">
        <v>42</v>
      </c>
      <c r="R865" t="b">
        <v>1</v>
      </c>
      <c r="S865" s="2">
        <v>41827</v>
      </c>
    </row>
    <row r="866" spans="11:22" x14ac:dyDescent="0.35">
      <c r="K866" s="6" t="s">
        <v>12040</v>
      </c>
      <c r="L866" t="s">
        <v>8830</v>
      </c>
      <c r="M866" t="s">
        <v>10</v>
      </c>
      <c r="N866" t="s">
        <v>12220</v>
      </c>
      <c r="Q866" t="s">
        <v>42</v>
      </c>
      <c r="R866" t="b">
        <v>1</v>
      </c>
      <c r="S866" s="2">
        <v>41827</v>
      </c>
    </row>
    <row r="867" spans="11:22" x14ac:dyDescent="0.35">
      <c r="K867" s="6" t="s">
        <v>12055</v>
      </c>
      <c r="L867" t="s">
        <v>1168</v>
      </c>
      <c r="M867" t="s">
        <v>10</v>
      </c>
      <c r="N867" t="s">
        <v>12221</v>
      </c>
      <c r="Q867" t="s">
        <v>42</v>
      </c>
      <c r="R867" t="b">
        <v>1</v>
      </c>
      <c r="S867" s="2">
        <v>41827</v>
      </c>
      <c r="V867" s="2">
        <v>42277</v>
      </c>
    </row>
    <row r="868" spans="11:22" x14ac:dyDescent="0.35">
      <c r="K868" s="6" t="s">
        <v>12155</v>
      </c>
      <c r="L868" t="s">
        <v>8928</v>
      </c>
      <c r="M868" t="s">
        <v>10</v>
      </c>
      <c r="N868" t="s">
        <v>12222</v>
      </c>
      <c r="Q868" t="s">
        <v>42</v>
      </c>
      <c r="R868" t="b">
        <v>1</v>
      </c>
      <c r="S868" s="2">
        <v>41827</v>
      </c>
    </row>
    <row r="869" spans="11:22" x14ac:dyDescent="0.35">
      <c r="K869" s="6" t="s">
        <v>12124</v>
      </c>
      <c r="L869" t="s">
        <v>8868</v>
      </c>
      <c r="M869" t="s">
        <v>10</v>
      </c>
      <c r="N869" t="s">
        <v>12223</v>
      </c>
      <c r="Q869" t="s">
        <v>42</v>
      </c>
      <c r="R869" t="b">
        <v>1</v>
      </c>
      <c r="S869" s="2">
        <v>41827</v>
      </c>
    </row>
    <row r="870" spans="11:22" x14ac:dyDescent="0.35">
      <c r="K870" s="6" t="s">
        <v>11923</v>
      </c>
      <c r="L870" t="s">
        <v>11924</v>
      </c>
      <c r="M870" t="s">
        <v>10</v>
      </c>
      <c r="N870" t="s">
        <v>12224</v>
      </c>
      <c r="Q870" t="s">
        <v>42</v>
      </c>
      <c r="R870" t="b">
        <v>1</v>
      </c>
      <c r="S870" s="2">
        <v>42566</v>
      </c>
    </row>
    <row r="871" spans="11:22" x14ac:dyDescent="0.35">
      <c r="K871" t="s">
        <v>12355</v>
      </c>
      <c r="M871" t="s">
        <v>10</v>
      </c>
      <c r="S871" s="2">
        <v>43405</v>
      </c>
      <c r="V871" s="2">
        <v>44027</v>
      </c>
    </row>
    <row r="872" spans="11:22" x14ac:dyDescent="0.35">
      <c r="K872" s="6" t="s">
        <v>9042</v>
      </c>
      <c r="L872" t="s">
        <v>1116</v>
      </c>
      <c r="M872" t="s">
        <v>10</v>
      </c>
      <c r="N872" t="s">
        <v>9042</v>
      </c>
      <c r="Q872" t="s">
        <v>42</v>
      </c>
      <c r="R872" t="b">
        <v>0</v>
      </c>
      <c r="S872" s="2">
        <v>41827</v>
      </c>
    </row>
    <row r="873" spans="11:22" x14ac:dyDescent="0.35">
      <c r="K873" s="7" t="s">
        <v>12092</v>
      </c>
      <c r="L873" t="s">
        <v>12093</v>
      </c>
      <c r="M873" t="s">
        <v>10</v>
      </c>
      <c r="N873" t="s">
        <v>12356</v>
      </c>
      <c r="Q873" t="s">
        <v>42</v>
      </c>
      <c r="R873" t="b">
        <v>1</v>
      </c>
      <c r="S873" s="2">
        <v>43405</v>
      </c>
    </row>
    <row r="874" spans="11:22" x14ac:dyDescent="0.35">
      <c r="K874" s="7" t="s">
        <v>12094</v>
      </c>
      <c r="L874" t="s">
        <v>12095</v>
      </c>
      <c r="M874" t="s">
        <v>10</v>
      </c>
      <c r="N874" t="s">
        <v>12357</v>
      </c>
      <c r="Q874" t="s">
        <v>42</v>
      </c>
      <c r="R874" t="b">
        <v>1</v>
      </c>
      <c r="S874" s="2">
        <v>43405</v>
      </c>
    </row>
    <row r="875" spans="11:22" x14ac:dyDescent="0.35">
      <c r="K875" t="s">
        <v>12358</v>
      </c>
      <c r="M875" t="s">
        <v>10</v>
      </c>
      <c r="S875" s="2">
        <v>43405</v>
      </c>
      <c r="V875" s="2">
        <v>44027</v>
      </c>
    </row>
    <row r="876" spans="11:22" x14ac:dyDescent="0.35">
      <c r="K876" s="6" t="s">
        <v>9042</v>
      </c>
      <c r="L876" t="s">
        <v>1116</v>
      </c>
      <c r="M876" t="s">
        <v>10</v>
      </c>
      <c r="N876" t="s">
        <v>9042</v>
      </c>
      <c r="Q876" t="s">
        <v>42</v>
      </c>
      <c r="R876" t="b">
        <v>0</v>
      </c>
      <c r="S876" s="2">
        <v>41827</v>
      </c>
    </row>
    <row r="877" spans="11:22" x14ac:dyDescent="0.35">
      <c r="K877" s="7" t="s">
        <v>12096</v>
      </c>
      <c r="L877" t="s">
        <v>12097</v>
      </c>
      <c r="M877" t="s">
        <v>10</v>
      </c>
      <c r="N877" t="s">
        <v>12359</v>
      </c>
      <c r="Q877" t="s">
        <v>42</v>
      </c>
      <c r="R877" t="b">
        <v>1</v>
      </c>
      <c r="S877" s="2">
        <v>43405</v>
      </c>
    </row>
    <row r="878" spans="11:22" x14ac:dyDescent="0.35">
      <c r="K878" s="7" t="s">
        <v>12098</v>
      </c>
      <c r="L878" t="s">
        <v>12099</v>
      </c>
      <c r="M878" t="s">
        <v>10</v>
      </c>
      <c r="N878" t="s">
        <v>12360</v>
      </c>
      <c r="Q878" t="s">
        <v>42</v>
      </c>
      <c r="R878" t="b">
        <v>1</v>
      </c>
      <c r="S878" s="2">
        <v>43405</v>
      </c>
    </row>
    <row r="879" spans="11:22" x14ac:dyDescent="0.35">
      <c r="K879" t="s">
        <v>12361</v>
      </c>
      <c r="M879" t="s">
        <v>10</v>
      </c>
      <c r="S879" s="2">
        <v>43405</v>
      </c>
      <c r="V879" s="2">
        <v>44027</v>
      </c>
    </row>
    <row r="880" spans="11:22" x14ac:dyDescent="0.35">
      <c r="K880" s="6" t="s">
        <v>9042</v>
      </c>
      <c r="L880" t="s">
        <v>1116</v>
      </c>
      <c r="M880" t="s">
        <v>10</v>
      </c>
      <c r="N880" t="s">
        <v>9042</v>
      </c>
      <c r="Q880" t="s">
        <v>42</v>
      </c>
      <c r="R880" t="b">
        <v>0</v>
      </c>
      <c r="S880" s="2">
        <v>41827</v>
      </c>
    </row>
    <row r="881" spans="11:19" x14ac:dyDescent="0.35">
      <c r="K881" s="7" t="s">
        <v>12100</v>
      </c>
      <c r="L881" t="s">
        <v>12101</v>
      </c>
      <c r="M881" t="s">
        <v>10</v>
      </c>
      <c r="N881" t="s">
        <v>12362</v>
      </c>
      <c r="Q881" t="s">
        <v>42</v>
      </c>
      <c r="R881" t="b">
        <v>1</v>
      </c>
      <c r="S881" s="2">
        <v>43405</v>
      </c>
    </row>
    <row r="882" spans="11:19" x14ac:dyDescent="0.35">
      <c r="K882" s="7" t="s">
        <v>12102</v>
      </c>
      <c r="L882" t="s">
        <v>12103</v>
      </c>
      <c r="M882" t="s">
        <v>10</v>
      </c>
      <c r="N882" t="s">
        <v>12363</v>
      </c>
      <c r="Q882" t="s">
        <v>42</v>
      </c>
      <c r="R882" t="b">
        <v>1</v>
      </c>
      <c r="S882" s="2">
        <v>43405</v>
      </c>
    </row>
    <row r="883" spans="11:19" x14ac:dyDescent="0.35">
      <c r="K883" t="s">
        <v>12364</v>
      </c>
      <c r="M883" t="s">
        <v>10</v>
      </c>
      <c r="S883" s="2">
        <v>43405</v>
      </c>
    </row>
    <row r="884" spans="11:19" x14ac:dyDescent="0.35">
      <c r="K884" s="6" t="s">
        <v>9042</v>
      </c>
      <c r="L884" t="s">
        <v>1116</v>
      </c>
      <c r="M884" t="s">
        <v>10</v>
      </c>
      <c r="N884" t="s">
        <v>9042</v>
      </c>
      <c r="Q884" t="s">
        <v>42</v>
      </c>
      <c r="R884" t="b">
        <v>0</v>
      </c>
      <c r="S884" s="2">
        <v>41827</v>
      </c>
    </row>
    <row r="885" spans="11:19" x14ac:dyDescent="0.35">
      <c r="K885" s="7" t="s">
        <v>12104</v>
      </c>
      <c r="L885" t="s">
        <v>12105</v>
      </c>
      <c r="M885" t="s">
        <v>10</v>
      </c>
      <c r="N885" t="s">
        <v>12365</v>
      </c>
      <c r="Q885" t="s">
        <v>42</v>
      </c>
      <c r="R885" t="b">
        <v>1</v>
      </c>
      <c r="S885" s="2">
        <v>43405</v>
      </c>
    </row>
    <row r="886" spans="11:19" x14ac:dyDescent="0.35">
      <c r="K886" s="7" t="s">
        <v>12106</v>
      </c>
      <c r="L886" t="s">
        <v>12107</v>
      </c>
      <c r="M886" t="s">
        <v>10</v>
      </c>
      <c r="N886" t="s">
        <v>12366</v>
      </c>
      <c r="Q886" t="s">
        <v>42</v>
      </c>
      <c r="R886" t="b">
        <v>1</v>
      </c>
      <c r="S886" s="2">
        <v>43405</v>
      </c>
    </row>
    <row r="887" spans="11:19" x14ac:dyDescent="0.35">
      <c r="K887" s="7" t="s">
        <v>12108</v>
      </c>
      <c r="L887" t="s">
        <v>12109</v>
      </c>
      <c r="M887" t="s">
        <v>10</v>
      </c>
      <c r="N887" t="s">
        <v>12367</v>
      </c>
      <c r="Q887" t="s">
        <v>42</v>
      </c>
      <c r="R887" t="b">
        <v>1</v>
      </c>
      <c r="S887" s="2">
        <v>43405</v>
      </c>
    </row>
    <row r="888" spans="11:19" x14ac:dyDescent="0.35">
      <c r="K888" s="7" t="s">
        <v>12110</v>
      </c>
      <c r="L888" t="s">
        <v>12111</v>
      </c>
      <c r="M888" t="s">
        <v>10</v>
      </c>
      <c r="N888" t="s">
        <v>12368</v>
      </c>
      <c r="Q888" t="s">
        <v>42</v>
      </c>
      <c r="R888" t="b">
        <v>1</v>
      </c>
      <c r="S888" s="2">
        <v>43405</v>
      </c>
    </row>
    <row r="889" spans="11:19" x14ac:dyDescent="0.35">
      <c r="K889" t="s">
        <v>12369</v>
      </c>
      <c r="M889" t="s">
        <v>10</v>
      </c>
      <c r="S889" s="2">
        <v>43405</v>
      </c>
    </row>
    <row r="890" spans="11:19" x14ac:dyDescent="0.35">
      <c r="K890" s="6" t="s">
        <v>9042</v>
      </c>
      <c r="L890" t="s">
        <v>1116</v>
      </c>
      <c r="M890" t="s">
        <v>10</v>
      </c>
      <c r="N890" t="s">
        <v>9042</v>
      </c>
      <c r="Q890" t="s">
        <v>42</v>
      </c>
      <c r="R890" t="b">
        <v>0</v>
      </c>
      <c r="S890" s="2">
        <v>41827</v>
      </c>
    </row>
    <row r="891" spans="11:19" x14ac:dyDescent="0.35">
      <c r="K891" s="7" t="s">
        <v>12063</v>
      </c>
      <c r="L891" t="s">
        <v>9379</v>
      </c>
      <c r="M891" t="s">
        <v>10</v>
      </c>
      <c r="N891" t="s">
        <v>12370</v>
      </c>
      <c r="Q891" t="s">
        <v>42</v>
      </c>
      <c r="R891" t="b">
        <v>1</v>
      </c>
      <c r="S891" s="2">
        <v>43405</v>
      </c>
    </row>
    <row r="892" spans="11:19" x14ac:dyDescent="0.35">
      <c r="K892" s="7" t="s">
        <v>12064</v>
      </c>
      <c r="L892" t="s">
        <v>9381</v>
      </c>
      <c r="M892" t="s">
        <v>10</v>
      </c>
      <c r="N892" t="s">
        <v>12371</v>
      </c>
      <c r="Q892" t="s">
        <v>42</v>
      </c>
      <c r="R892" t="b">
        <v>1</v>
      </c>
      <c r="S892" s="2">
        <v>43405</v>
      </c>
    </row>
    <row r="893" spans="11:19" x14ac:dyDescent="0.35">
      <c r="K893" s="7" t="s">
        <v>12066</v>
      </c>
      <c r="L893" t="s">
        <v>9385</v>
      </c>
      <c r="M893" t="s">
        <v>10</v>
      </c>
      <c r="N893" t="s">
        <v>12372</v>
      </c>
      <c r="Q893" t="s">
        <v>42</v>
      </c>
      <c r="R893" t="b">
        <v>1</v>
      </c>
      <c r="S893" s="2">
        <v>43405</v>
      </c>
    </row>
    <row r="894" spans="11:19" x14ac:dyDescent="0.35">
      <c r="K894" t="s">
        <v>12373</v>
      </c>
      <c r="M894" t="s">
        <v>10</v>
      </c>
      <c r="S894" s="2">
        <v>43405</v>
      </c>
    </row>
    <row r="895" spans="11:19" x14ac:dyDescent="0.35">
      <c r="K895" s="6" t="s">
        <v>9042</v>
      </c>
      <c r="L895" t="s">
        <v>1116</v>
      </c>
      <c r="M895" t="s">
        <v>10</v>
      </c>
      <c r="N895" t="s">
        <v>9042</v>
      </c>
      <c r="P895" t="s">
        <v>8991</v>
      </c>
      <c r="Q895" t="s">
        <v>42</v>
      </c>
      <c r="R895" t="b">
        <v>0</v>
      </c>
      <c r="S895" s="2">
        <v>41827</v>
      </c>
    </row>
    <row r="896" spans="11:19" x14ac:dyDescent="0.35">
      <c r="K896" s="7" t="s">
        <v>12104</v>
      </c>
      <c r="L896" t="s">
        <v>12105</v>
      </c>
      <c r="M896" t="s">
        <v>10</v>
      </c>
      <c r="N896" t="s">
        <v>12365</v>
      </c>
      <c r="Q896" t="s">
        <v>8992</v>
      </c>
      <c r="R896" t="b">
        <v>1</v>
      </c>
      <c r="S896" s="2">
        <v>43405</v>
      </c>
    </row>
    <row r="897" spans="11:22" x14ac:dyDescent="0.35">
      <c r="K897" s="7" t="s">
        <v>12106</v>
      </c>
      <c r="L897" t="s">
        <v>12107</v>
      </c>
      <c r="M897" t="s">
        <v>10</v>
      </c>
      <c r="N897" t="s">
        <v>12366</v>
      </c>
      <c r="Q897" t="s">
        <v>8992</v>
      </c>
      <c r="R897" t="b">
        <v>1</v>
      </c>
      <c r="S897" s="2">
        <v>43405</v>
      </c>
    </row>
    <row r="898" spans="11:22" x14ac:dyDescent="0.35">
      <c r="K898" t="s">
        <v>12374</v>
      </c>
      <c r="M898" t="s">
        <v>10</v>
      </c>
      <c r="S898" s="2">
        <v>42566</v>
      </c>
      <c r="V898" s="2">
        <v>42931</v>
      </c>
    </row>
    <row r="899" spans="11:22" x14ac:dyDescent="0.35">
      <c r="K899" s="6" t="s">
        <v>9042</v>
      </c>
      <c r="L899" t="s">
        <v>1116</v>
      </c>
      <c r="M899" t="s">
        <v>10</v>
      </c>
      <c r="N899" t="s">
        <v>9042</v>
      </c>
      <c r="Q899" t="s">
        <v>42</v>
      </c>
      <c r="R899" t="b">
        <v>0</v>
      </c>
      <c r="S899" s="2">
        <v>41827</v>
      </c>
    </row>
    <row r="900" spans="11:22" x14ac:dyDescent="0.35">
      <c r="K900" s="7" t="s">
        <v>11797</v>
      </c>
      <c r="L900" t="s">
        <v>8766</v>
      </c>
      <c r="M900" t="s">
        <v>10</v>
      </c>
      <c r="N900" t="s">
        <v>12246</v>
      </c>
      <c r="Q900" t="s">
        <v>42</v>
      </c>
      <c r="R900" t="b">
        <v>1</v>
      </c>
      <c r="S900" s="2">
        <v>41827</v>
      </c>
    </row>
    <row r="901" spans="11:22" x14ac:dyDescent="0.35">
      <c r="K901" s="7" t="s">
        <v>11798</v>
      </c>
      <c r="L901" t="s">
        <v>8768</v>
      </c>
      <c r="M901" t="s">
        <v>10</v>
      </c>
      <c r="N901" t="s">
        <v>12247</v>
      </c>
      <c r="Q901" t="s">
        <v>42</v>
      </c>
      <c r="R901" t="b">
        <v>1</v>
      </c>
      <c r="S901" s="2">
        <v>41827</v>
      </c>
    </row>
    <row r="902" spans="11:22" x14ac:dyDescent="0.35">
      <c r="K902" s="7" t="s">
        <v>11799</v>
      </c>
      <c r="L902" t="s">
        <v>1211</v>
      </c>
      <c r="M902" t="s">
        <v>10</v>
      </c>
      <c r="N902" t="s">
        <v>12248</v>
      </c>
      <c r="Q902" t="s">
        <v>42</v>
      </c>
      <c r="R902" t="b">
        <v>1</v>
      </c>
      <c r="S902" s="2">
        <v>41827</v>
      </c>
    </row>
    <row r="903" spans="11:22" x14ac:dyDescent="0.35">
      <c r="K903" s="7" t="s">
        <v>11800</v>
      </c>
      <c r="L903" t="s">
        <v>8770</v>
      </c>
      <c r="M903" t="s">
        <v>10</v>
      </c>
      <c r="N903" t="s">
        <v>12249</v>
      </c>
      <c r="Q903" t="s">
        <v>42</v>
      </c>
      <c r="R903" t="b">
        <v>1</v>
      </c>
      <c r="S903" s="2">
        <v>41827</v>
      </c>
    </row>
    <row r="904" spans="11:22" x14ac:dyDescent="0.35">
      <c r="K904" s="7" t="s">
        <v>11801</v>
      </c>
      <c r="L904" t="s">
        <v>8772</v>
      </c>
      <c r="M904" t="s">
        <v>10</v>
      </c>
      <c r="N904" t="s">
        <v>12250</v>
      </c>
      <c r="Q904" t="s">
        <v>42</v>
      </c>
      <c r="R904" t="b">
        <v>1</v>
      </c>
      <c r="S904" s="2">
        <v>41827</v>
      </c>
    </row>
    <row r="905" spans="11:22" x14ac:dyDescent="0.35">
      <c r="K905" s="7" t="s">
        <v>11803</v>
      </c>
      <c r="L905" t="s">
        <v>8776</v>
      </c>
      <c r="M905" t="s">
        <v>10</v>
      </c>
      <c r="N905" t="s">
        <v>12251</v>
      </c>
      <c r="Q905" t="s">
        <v>42</v>
      </c>
      <c r="R905" t="b">
        <v>1</v>
      </c>
      <c r="S905" s="2">
        <v>41827</v>
      </c>
    </row>
    <row r="906" spans="11:22" x14ac:dyDescent="0.35">
      <c r="K906" s="7" t="s">
        <v>11804</v>
      </c>
      <c r="L906" t="s">
        <v>8778</v>
      </c>
      <c r="M906" t="s">
        <v>10</v>
      </c>
      <c r="N906" t="s">
        <v>12252</v>
      </c>
      <c r="Q906" t="s">
        <v>42</v>
      </c>
      <c r="R906" t="b">
        <v>1</v>
      </c>
      <c r="S906" s="2">
        <v>41827</v>
      </c>
    </row>
    <row r="907" spans="11:22" x14ac:dyDescent="0.35">
      <c r="K907" s="7" t="s">
        <v>11805</v>
      </c>
      <c r="L907" t="s">
        <v>8780</v>
      </c>
      <c r="M907" t="s">
        <v>10</v>
      </c>
      <c r="N907" t="s">
        <v>12253</v>
      </c>
      <c r="Q907" t="s">
        <v>42</v>
      </c>
      <c r="R907" t="b">
        <v>1</v>
      </c>
      <c r="S907" s="2">
        <v>41827</v>
      </c>
    </row>
    <row r="908" spans="11:22" x14ac:dyDescent="0.35">
      <c r="K908" s="7" t="s">
        <v>11806</v>
      </c>
      <c r="L908" t="s">
        <v>8782</v>
      </c>
      <c r="M908" t="s">
        <v>10</v>
      </c>
      <c r="N908" t="s">
        <v>12254</v>
      </c>
      <c r="Q908" t="s">
        <v>42</v>
      </c>
      <c r="R908" t="b">
        <v>1</v>
      </c>
      <c r="S908" s="2">
        <v>41827</v>
      </c>
    </row>
    <row r="909" spans="11:22" x14ac:dyDescent="0.35">
      <c r="K909" s="7" t="s">
        <v>11807</v>
      </c>
      <c r="L909" t="s">
        <v>8784</v>
      </c>
      <c r="M909" t="s">
        <v>10</v>
      </c>
      <c r="N909" t="s">
        <v>12255</v>
      </c>
      <c r="Q909" t="s">
        <v>42</v>
      </c>
      <c r="R909" t="b">
        <v>1</v>
      </c>
      <c r="S909" s="2">
        <v>41827</v>
      </c>
    </row>
    <row r="910" spans="11:22" x14ac:dyDescent="0.35">
      <c r="K910" s="7" t="s">
        <v>11808</v>
      </c>
      <c r="L910" t="s">
        <v>8786</v>
      </c>
      <c r="M910" t="s">
        <v>10</v>
      </c>
      <c r="N910" t="s">
        <v>12256</v>
      </c>
      <c r="Q910" t="s">
        <v>42</v>
      </c>
      <c r="R910" t="b">
        <v>1</v>
      </c>
      <c r="S910" s="2">
        <v>41827</v>
      </c>
    </row>
    <row r="911" spans="11:22" x14ac:dyDescent="0.35">
      <c r="K911" s="7" t="s">
        <v>11809</v>
      </c>
      <c r="L911" t="s">
        <v>8788</v>
      </c>
      <c r="M911" t="s">
        <v>10</v>
      </c>
      <c r="N911" t="s">
        <v>12257</v>
      </c>
      <c r="Q911" t="s">
        <v>42</v>
      </c>
      <c r="R911" t="b">
        <v>1</v>
      </c>
      <c r="S911" s="2">
        <v>41827</v>
      </c>
    </row>
    <row r="912" spans="11:22" x14ac:dyDescent="0.35">
      <c r="K912" s="7" t="s">
        <v>11811</v>
      </c>
      <c r="L912" t="s">
        <v>8792</v>
      </c>
      <c r="M912" t="s">
        <v>10</v>
      </c>
      <c r="N912" t="s">
        <v>12279</v>
      </c>
      <c r="Q912" t="s">
        <v>42</v>
      </c>
      <c r="R912" t="b">
        <v>1</v>
      </c>
      <c r="S912" s="2">
        <v>41827</v>
      </c>
    </row>
    <row r="913" spans="11:19" x14ac:dyDescent="0.35">
      <c r="K913" s="7" t="s">
        <v>11812</v>
      </c>
      <c r="L913" t="s">
        <v>11813</v>
      </c>
      <c r="M913" t="s">
        <v>10</v>
      </c>
      <c r="N913" t="s">
        <v>12280</v>
      </c>
      <c r="Q913" t="s">
        <v>42</v>
      </c>
      <c r="R913" t="b">
        <v>1</v>
      </c>
      <c r="S913" s="2">
        <v>41827</v>
      </c>
    </row>
    <row r="914" spans="11:19" x14ac:dyDescent="0.35">
      <c r="K914" s="7" t="s">
        <v>11815</v>
      </c>
      <c r="L914" t="s">
        <v>11816</v>
      </c>
      <c r="M914" t="s">
        <v>10</v>
      </c>
      <c r="N914" t="s">
        <v>12281</v>
      </c>
      <c r="Q914" t="s">
        <v>42</v>
      </c>
      <c r="R914" t="b">
        <v>1</v>
      </c>
      <c r="S914" s="2">
        <v>41827</v>
      </c>
    </row>
    <row r="915" spans="11:19" x14ac:dyDescent="0.35">
      <c r="K915" s="7" t="s">
        <v>11817</v>
      </c>
      <c r="L915" t="s">
        <v>11818</v>
      </c>
      <c r="M915" t="s">
        <v>10</v>
      </c>
      <c r="N915" t="s">
        <v>12282</v>
      </c>
      <c r="Q915" t="s">
        <v>42</v>
      </c>
      <c r="R915" t="b">
        <v>1</v>
      </c>
      <c r="S915" s="2">
        <v>41827</v>
      </c>
    </row>
    <row r="916" spans="11:19" x14ac:dyDescent="0.35">
      <c r="K916" s="7" t="s">
        <v>11819</v>
      </c>
      <c r="L916" t="s">
        <v>11820</v>
      </c>
      <c r="M916" t="s">
        <v>10</v>
      </c>
      <c r="N916" t="s">
        <v>12283</v>
      </c>
      <c r="Q916" t="s">
        <v>42</v>
      </c>
      <c r="R916" t="b">
        <v>1</v>
      </c>
      <c r="S916" s="2">
        <v>41827</v>
      </c>
    </row>
    <row r="917" spans="11:19" x14ac:dyDescent="0.35">
      <c r="K917" s="7" t="s">
        <v>11821</v>
      </c>
      <c r="L917" t="s">
        <v>11822</v>
      </c>
      <c r="M917" t="s">
        <v>10</v>
      </c>
      <c r="N917" t="s">
        <v>12284</v>
      </c>
      <c r="Q917" t="s">
        <v>42</v>
      </c>
      <c r="R917" t="b">
        <v>1</v>
      </c>
      <c r="S917" s="2">
        <v>41827</v>
      </c>
    </row>
    <row r="918" spans="11:19" x14ac:dyDescent="0.35">
      <c r="K918" s="7" t="s">
        <v>11823</v>
      </c>
      <c r="L918" t="s">
        <v>11824</v>
      </c>
      <c r="M918" t="s">
        <v>10</v>
      </c>
      <c r="N918" t="s">
        <v>12285</v>
      </c>
      <c r="Q918" t="s">
        <v>42</v>
      </c>
      <c r="R918" t="b">
        <v>1</v>
      </c>
      <c r="S918" s="2">
        <v>41827</v>
      </c>
    </row>
    <row r="919" spans="11:19" x14ac:dyDescent="0.35">
      <c r="K919" s="7" t="s">
        <v>11825</v>
      </c>
      <c r="L919" t="s">
        <v>11826</v>
      </c>
      <c r="M919" t="s">
        <v>10</v>
      </c>
      <c r="N919" t="s">
        <v>12286</v>
      </c>
      <c r="Q919" t="s">
        <v>42</v>
      </c>
      <c r="R919" t="b">
        <v>1</v>
      </c>
      <c r="S919" s="2">
        <v>41827</v>
      </c>
    </row>
    <row r="920" spans="11:19" x14ac:dyDescent="0.35">
      <c r="K920" s="7" t="s">
        <v>11827</v>
      </c>
      <c r="L920" t="s">
        <v>11828</v>
      </c>
      <c r="M920" t="s">
        <v>10</v>
      </c>
      <c r="N920" t="s">
        <v>12287</v>
      </c>
      <c r="Q920" t="s">
        <v>42</v>
      </c>
      <c r="R920" t="b">
        <v>1</v>
      </c>
      <c r="S920" s="2">
        <v>41827</v>
      </c>
    </row>
    <row r="921" spans="11:19" x14ac:dyDescent="0.35">
      <c r="K921" s="7" t="s">
        <v>11829</v>
      </c>
      <c r="L921" t="s">
        <v>11830</v>
      </c>
      <c r="M921" t="s">
        <v>10</v>
      </c>
      <c r="N921" t="s">
        <v>12288</v>
      </c>
      <c r="Q921" t="s">
        <v>42</v>
      </c>
      <c r="R921" t="b">
        <v>1</v>
      </c>
      <c r="S921" s="2">
        <v>41827</v>
      </c>
    </row>
    <row r="922" spans="11:19" x14ac:dyDescent="0.35">
      <c r="K922" s="7" t="s">
        <v>11831</v>
      </c>
      <c r="L922" t="s">
        <v>11832</v>
      </c>
      <c r="M922" t="s">
        <v>10</v>
      </c>
      <c r="N922" t="s">
        <v>12289</v>
      </c>
      <c r="Q922" t="s">
        <v>42</v>
      </c>
      <c r="R922" t="b">
        <v>1</v>
      </c>
      <c r="S922" s="2">
        <v>41827</v>
      </c>
    </row>
    <row r="923" spans="11:19" x14ac:dyDescent="0.35">
      <c r="K923" s="7" t="s">
        <v>11833</v>
      </c>
      <c r="L923" t="s">
        <v>11834</v>
      </c>
      <c r="M923" t="s">
        <v>10</v>
      </c>
      <c r="N923" t="s">
        <v>12290</v>
      </c>
      <c r="Q923" t="s">
        <v>42</v>
      </c>
      <c r="R923" t="b">
        <v>1</v>
      </c>
      <c r="S923" s="2">
        <v>41827</v>
      </c>
    </row>
    <row r="924" spans="11:19" x14ac:dyDescent="0.35">
      <c r="K924" s="7" t="s">
        <v>12050</v>
      </c>
      <c r="L924" t="s">
        <v>8849</v>
      </c>
      <c r="M924" t="s">
        <v>10</v>
      </c>
      <c r="N924" t="s">
        <v>12271</v>
      </c>
      <c r="Q924" t="s">
        <v>42</v>
      </c>
      <c r="R924" t="b">
        <v>1</v>
      </c>
      <c r="S924" s="2">
        <v>41827</v>
      </c>
    </row>
    <row r="925" spans="11:19" x14ac:dyDescent="0.35">
      <c r="K925" s="7" t="s">
        <v>11802</v>
      </c>
      <c r="L925" t="s">
        <v>8774</v>
      </c>
      <c r="M925" t="s">
        <v>10</v>
      </c>
      <c r="N925" t="s">
        <v>12272</v>
      </c>
      <c r="Q925" t="s">
        <v>42</v>
      </c>
      <c r="R925" t="b">
        <v>1</v>
      </c>
      <c r="S925" s="2">
        <v>41827</v>
      </c>
    </row>
    <row r="926" spans="11:19" x14ac:dyDescent="0.35">
      <c r="K926" s="7" t="s">
        <v>12143</v>
      </c>
      <c r="L926" t="s">
        <v>8904</v>
      </c>
      <c r="M926" t="s">
        <v>10</v>
      </c>
      <c r="N926" t="s">
        <v>12274</v>
      </c>
      <c r="Q926" t="s">
        <v>42</v>
      </c>
      <c r="R926" t="b">
        <v>1</v>
      </c>
      <c r="S926" s="2">
        <v>41827</v>
      </c>
    </row>
    <row r="927" spans="11:19" x14ac:dyDescent="0.35">
      <c r="K927" s="7" t="s">
        <v>11765</v>
      </c>
      <c r="L927" t="s">
        <v>8702</v>
      </c>
      <c r="M927" t="s">
        <v>10</v>
      </c>
      <c r="N927" t="s">
        <v>12273</v>
      </c>
      <c r="Q927" t="s">
        <v>42</v>
      </c>
      <c r="R927" t="b">
        <v>1</v>
      </c>
      <c r="S927" s="2">
        <v>41827</v>
      </c>
    </row>
    <row r="928" spans="11:19" x14ac:dyDescent="0.35">
      <c r="K928" s="7" t="s">
        <v>12053</v>
      </c>
      <c r="L928" t="s">
        <v>8855</v>
      </c>
      <c r="M928" t="s">
        <v>10</v>
      </c>
      <c r="N928" t="s">
        <v>12236</v>
      </c>
      <c r="Q928" t="s">
        <v>42</v>
      </c>
      <c r="R928" t="b">
        <v>1</v>
      </c>
      <c r="S928" s="2">
        <v>41827</v>
      </c>
    </row>
    <row r="929" spans="11:19" x14ac:dyDescent="0.35">
      <c r="K929" s="7" t="s">
        <v>12126</v>
      </c>
      <c r="L929" t="s">
        <v>8870</v>
      </c>
      <c r="M929" t="s">
        <v>10</v>
      </c>
      <c r="N929" t="s">
        <v>12237</v>
      </c>
      <c r="Q929" t="s">
        <v>42</v>
      </c>
      <c r="R929" t="b">
        <v>1</v>
      </c>
      <c r="S929" s="2">
        <v>41827</v>
      </c>
    </row>
    <row r="930" spans="11:19" x14ac:dyDescent="0.35">
      <c r="K930" s="7" t="s">
        <v>11779</v>
      </c>
      <c r="L930" t="s">
        <v>8730</v>
      </c>
      <c r="M930" t="s">
        <v>10</v>
      </c>
      <c r="N930" t="s">
        <v>12238</v>
      </c>
      <c r="Q930" t="s">
        <v>42</v>
      </c>
      <c r="R930" t="b">
        <v>1</v>
      </c>
      <c r="S930" s="2">
        <v>41827</v>
      </c>
    </row>
    <row r="931" spans="11:19" x14ac:dyDescent="0.35">
      <c r="K931" s="7" t="s">
        <v>12179</v>
      </c>
      <c r="L931" t="s">
        <v>8974</v>
      </c>
      <c r="M931" t="s">
        <v>10</v>
      </c>
      <c r="N931" t="s">
        <v>12239</v>
      </c>
      <c r="Q931" t="s">
        <v>42</v>
      </c>
      <c r="R931" t="b">
        <v>1</v>
      </c>
      <c r="S931" s="2">
        <v>41827</v>
      </c>
    </row>
    <row r="932" spans="11:19" x14ac:dyDescent="0.35">
      <c r="K932" s="7" t="s">
        <v>11758</v>
      </c>
      <c r="L932" t="s">
        <v>8688</v>
      </c>
      <c r="M932" t="s">
        <v>10</v>
      </c>
      <c r="N932" t="s">
        <v>12240</v>
      </c>
      <c r="Q932" t="s">
        <v>42</v>
      </c>
      <c r="R932" t="b">
        <v>1</v>
      </c>
      <c r="S932" s="2">
        <v>41827</v>
      </c>
    </row>
    <row r="933" spans="11:19" x14ac:dyDescent="0.35">
      <c r="K933" s="7" t="s">
        <v>11769</v>
      </c>
      <c r="L933" t="s">
        <v>8710</v>
      </c>
      <c r="M933" t="s">
        <v>10</v>
      </c>
      <c r="N933" t="s">
        <v>12241</v>
      </c>
      <c r="Q933" t="s">
        <v>42</v>
      </c>
      <c r="R933" t="b">
        <v>1</v>
      </c>
      <c r="S933" s="2">
        <v>41827</v>
      </c>
    </row>
    <row r="934" spans="11:19" x14ac:dyDescent="0.35">
      <c r="K934" s="7" t="s">
        <v>11836</v>
      </c>
      <c r="L934" t="s">
        <v>11837</v>
      </c>
      <c r="M934" t="s">
        <v>10</v>
      </c>
      <c r="N934" t="s">
        <v>12242</v>
      </c>
      <c r="Q934" t="s">
        <v>42</v>
      </c>
      <c r="R934" t="b">
        <v>1</v>
      </c>
      <c r="S934" s="2">
        <v>41827</v>
      </c>
    </row>
    <row r="935" spans="11:19" x14ac:dyDescent="0.35">
      <c r="K935" s="7" t="s">
        <v>11838</v>
      </c>
      <c r="L935" t="s">
        <v>11839</v>
      </c>
      <c r="M935" t="s">
        <v>10</v>
      </c>
      <c r="N935" t="s">
        <v>12243</v>
      </c>
      <c r="Q935" t="s">
        <v>42</v>
      </c>
      <c r="R935" t="b">
        <v>1</v>
      </c>
      <c r="S935" s="2">
        <v>41827</v>
      </c>
    </row>
    <row r="936" spans="11:19" x14ac:dyDescent="0.35">
      <c r="K936" t="s">
        <v>12375</v>
      </c>
      <c r="M936" t="s">
        <v>10</v>
      </c>
      <c r="S936" s="2">
        <v>42566</v>
      </c>
    </row>
    <row r="937" spans="11:19" x14ac:dyDescent="0.35">
      <c r="K937" s="6" t="s">
        <v>11925</v>
      </c>
      <c r="L937" t="s">
        <v>11926</v>
      </c>
      <c r="M937" t="s">
        <v>10</v>
      </c>
      <c r="N937" t="s">
        <v>12376</v>
      </c>
      <c r="Q937" t="s">
        <v>42</v>
      </c>
      <c r="R937" t="b">
        <v>1</v>
      </c>
      <c r="S937" s="2">
        <v>42566</v>
      </c>
    </row>
    <row r="938" spans="11:19" x14ac:dyDescent="0.35">
      <c r="K938" s="6" t="s">
        <v>11927</v>
      </c>
      <c r="L938" t="s">
        <v>11928</v>
      </c>
      <c r="M938" t="s">
        <v>10</v>
      </c>
      <c r="N938" t="s">
        <v>12377</v>
      </c>
      <c r="Q938" t="s">
        <v>42</v>
      </c>
      <c r="R938" t="b">
        <v>1</v>
      </c>
      <c r="S938" s="2">
        <v>42566</v>
      </c>
    </row>
    <row r="939" spans="11:19" x14ac:dyDescent="0.35">
      <c r="K939" s="6" t="s">
        <v>11929</v>
      </c>
      <c r="L939" t="s">
        <v>11930</v>
      </c>
      <c r="M939" t="s">
        <v>10</v>
      </c>
      <c r="N939" t="s">
        <v>12378</v>
      </c>
      <c r="Q939" t="s">
        <v>42</v>
      </c>
      <c r="R939" t="b">
        <v>1</v>
      </c>
      <c r="S939" s="2">
        <v>42566</v>
      </c>
    </row>
    <row r="940" spans="11:19" x14ac:dyDescent="0.35">
      <c r="K940" s="6" t="s">
        <v>11931</v>
      </c>
      <c r="L940" t="s">
        <v>11932</v>
      </c>
      <c r="M940" t="s">
        <v>10</v>
      </c>
      <c r="N940" t="s">
        <v>12379</v>
      </c>
      <c r="Q940" t="s">
        <v>42</v>
      </c>
      <c r="R940" t="b">
        <v>1</v>
      </c>
      <c r="S940" s="2">
        <v>42566</v>
      </c>
    </row>
    <row r="941" spans="11:19" x14ac:dyDescent="0.35">
      <c r="K941" t="s">
        <v>12380</v>
      </c>
      <c r="M941" t="s">
        <v>10</v>
      </c>
      <c r="S941" s="2">
        <v>42566</v>
      </c>
    </row>
    <row r="942" spans="11:19" x14ac:dyDescent="0.35">
      <c r="K942" s="6" t="s">
        <v>11933</v>
      </c>
      <c r="L942" t="s">
        <v>11934</v>
      </c>
      <c r="M942" t="s">
        <v>10</v>
      </c>
      <c r="N942" t="s">
        <v>12381</v>
      </c>
      <c r="Q942" t="s">
        <v>42</v>
      </c>
      <c r="R942" t="b">
        <v>1</v>
      </c>
      <c r="S942" s="2">
        <v>42566</v>
      </c>
    </row>
    <row r="943" spans="11:19" x14ac:dyDescent="0.35">
      <c r="K943" s="6" t="s">
        <v>11935</v>
      </c>
      <c r="L943" t="s">
        <v>11936</v>
      </c>
      <c r="M943" t="s">
        <v>10</v>
      </c>
      <c r="N943" t="s">
        <v>12382</v>
      </c>
      <c r="Q943" t="s">
        <v>42</v>
      </c>
      <c r="R943" t="b">
        <v>1</v>
      </c>
      <c r="S943" s="2">
        <v>42566</v>
      </c>
    </row>
    <row r="944" spans="11:19" x14ac:dyDescent="0.35">
      <c r="K944" s="6" t="s">
        <v>11937</v>
      </c>
      <c r="L944" t="s">
        <v>11938</v>
      </c>
      <c r="M944" t="s">
        <v>10</v>
      </c>
      <c r="N944" t="s">
        <v>12383</v>
      </c>
      <c r="Q944" t="s">
        <v>42</v>
      </c>
      <c r="R944" t="b">
        <v>1</v>
      </c>
      <c r="S944" s="2">
        <v>42566</v>
      </c>
    </row>
    <row r="945" spans="11:19" x14ac:dyDescent="0.35">
      <c r="K945" s="6" t="s">
        <v>11940</v>
      </c>
      <c r="L945" t="s">
        <v>11941</v>
      </c>
      <c r="M945" t="s">
        <v>10</v>
      </c>
      <c r="N945" t="s">
        <v>12384</v>
      </c>
      <c r="Q945" t="s">
        <v>42</v>
      </c>
      <c r="R945" t="b">
        <v>1</v>
      </c>
      <c r="S945" s="2">
        <v>42566</v>
      </c>
    </row>
    <row r="946" spans="11:19" x14ac:dyDescent="0.35">
      <c r="K946" s="6" t="s">
        <v>11942</v>
      </c>
      <c r="L946" t="s">
        <v>11943</v>
      </c>
      <c r="M946" t="s">
        <v>10</v>
      </c>
      <c r="N946" t="s">
        <v>12385</v>
      </c>
      <c r="Q946" t="s">
        <v>42</v>
      </c>
      <c r="R946" t="b">
        <v>1</v>
      </c>
      <c r="S946" s="2">
        <v>42566</v>
      </c>
    </row>
    <row r="947" spans="11:19" x14ac:dyDescent="0.35">
      <c r="K947" s="6" t="s">
        <v>11944</v>
      </c>
      <c r="L947" t="s">
        <v>11945</v>
      </c>
      <c r="M947" t="s">
        <v>10</v>
      </c>
      <c r="N947" t="s">
        <v>12386</v>
      </c>
      <c r="Q947" t="s">
        <v>42</v>
      </c>
      <c r="R947" t="b">
        <v>1</v>
      </c>
      <c r="S947" s="2">
        <v>42566</v>
      </c>
    </row>
    <row r="948" spans="11:19" x14ac:dyDescent="0.35">
      <c r="K948" s="6" t="s">
        <v>11946</v>
      </c>
      <c r="L948" t="s">
        <v>11947</v>
      </c>
      <c r="M948" t="s">
        <v>10</v>
      </c>
      <c r="N948" t="s">
        <v>12387</v>
      </c>
      <c r="Q948" t="s">
        <v>42</v>
      </c>
      <c r="R948" t="b">
        <v>1</v>
      </c>
      <c r="S948" s="2">
        <v>42566</v>
      </c>
    </row>
    <row r="949" spans="11:19" x14ac:dyDescent="0.35">
      <c r="K949" s="6" t="s">
        <v>11948</v>
      </c>
      <c r="L949" t="s">
        <v>11949</v>
      </c>
      <c r="M949" t="s">
        <v>10</v>
      </c>
      <c r="N949" t="s">
        <v>12388</v>
      </c>
      <c r="Q949" t="s">
        <v>42</v>
      </c>
      <c r="R949" t="b">
        <v>1</v>
      </c>
      <c r="S949" s="2">
        <v>42566</v>
      </c>
    </row>
    <row r="950" spans="11:19" x14ac:dyDescent="0.35">
      <c r="K950" s="6" t="s">
        <v>11950</v>
      </c>
      <c r="L950" t="s">
        <v>11951</v>
      </c>
      <c r="M950" t="s">
        <v>10</v>
      </c>
      <c r="N950" t="s">
        <v>12389</v>
      </c>
      <c r="Q950" t="s">
        <v>42</v>
      </c>
      <c r="R950" t="b">
        <v>1</v>
      </c>
      <c r="S950" s="2">
        <v>42566</v>
      </c>
    </row>
    <row r="951" spans="11:19" x14ac:dyDescent="0.35">
      <c r="K951" s="6" t="s">
        <v>11952</v>
      </c>
      <c r="L951" t="s">
        <v>11953</v>
      </c>
      <c r="M951" t="s">
        <v>10</v>
      </c>
      <c r="N951" t="s">
        <v>12390</v>
      </c>
      <c r="Q951" t="s">
        <v>42</v>
      </c>
      <c r="R951" t="b">
        <v>1</v>
      </c>
      <c r="S951" s="2">
        <v>42566</v>
      </c>
    </row>
    <row r="952" spans="11:19" x14ac:dyDescent="0.35">
      <c r="K952" s="6" t="s">
        <v>11954</v>
      </c>
      <c r="L952" t="s">
        <v>11955</v>
      </c>
      <c r="M952" t="s">
        <v>10</v>
      </c>
      <c r="N952" t="s">
        <v>12391</v>
      </c>
      <c r="Q952" t="s">
        <v>42</v>
      </c>
      <c r="R952" t="b">
        <v>1</v>
      </c>
      <c r="S952" s="2">
        <v>42566</v>
      </c>
    </row>
    <row r="953" spans="11:19" x14ac:dyDescent="0.35">
      <c r="K953" s="6" t="s">
        <v>11956</v>
      </c>
      <c r="L953" t="s">
        <v>11957</v>
      </c>
      <c r="M953" t="s">
        <v>10</v>
      </c>
      <c r="N953" t="s">
        <v>12392</v>
      </c>
      <c r="Q953" t="s">
        <v>42</v>
      </c>
      <c r="R953" t="b">
        <v>1</v>
      </c>
      <c r="S953" s="2">
        <v>42566</v>
      </c>
    </row>
    <row r="954" spans="11:19" x14ac:dyDescent="0.35">
      <c r="K954" s="6" t="s">
        <v>11958</v>
      </c>
      <c r="L954" t="s">
        <v>11959</v>
      </c>
      <c r="M954" t="s">
        <v>10</v>
      </c>
      <c r="N954" t="s">
        <v>12393</v>
      </c>
      <c r="Q954" t="s">
        <v>42</v>
      </c>
      <c r="R954" t="b">
        <v>1</v>
      </c>
      <c r="S954" s="2">
        <v>42566</v>
      </c>
    </row>
    <row r="955" spans="11:19" x14ac:dyDescent="0.35">
      <c r="K955" s="6" t="s">
        <v>11961</v>
      </c>
      <c r="L955" t="s">
        <v>11962</v>
      </c>
      <c r="M955" t="s">
        <v>10</v>
      </c>
      <c r="N955" t="s">
        <v>12394</v>
      </c>
      <c r="Q955" t="s">
        <v>42</v>
      </c>
      <c r="R955" t="b">
        <v>1</v>
      </c>
      <c r="S955" s="2">
        <v>42566</v>
      </c>
    </row>
    <row r="956" spans="11:19" x14ac:dyDescent="0.35">
      <c r="K956" s="6" t="s">
        <v>11963</v>
      </c>
      <c r="L956" t="s">
        <v>11964</v>
      </c>
      <c r="M956" t="s">
        <v>10</v>
      </c>
      <c r="N956" t="s">
        <v>12395</v>
      </c>
      <c r="Q956" t="s">
        <v>42</v>
      </c>
      <c r="R956" t="b">
        <v>1</v>
      </c>
      <c r="S956" s="2">
        <v>42566</v>
      </c>
    </row>
    <row r="957" spans="11:19" x14ac:dyDescent="0.35">
      <c r="K957" s="6" t="s">
        <v>11965</v>
      </c>
      <c r="L957" t="s">
        <v>11966</v>
      </c>
      <c r="M957" t="s">
        <v>10</v>
      </c>
      <c r="N957" t="s">
        <v>12396</v>
      </c>
      <c r="Q957" t="s">
        <v>42</v>
      </c>
      <c r="R957" t="b">
        <v>1</v>
      </c>
      <c r="S957" s="2">
        <v>42566</v>
      </c>
    </row>
    <row r="958" spans="11:19" x14ac:dyDescent="0.35">
      <c r="K958" s="6" t="s">
        <v>11967</v>
      </c>
      <c r="L958" t="s">
        <v>11968</v>
      </c>
      <c r="M958" t="s">
        <v>10</v>
      </c>
      <c r="N958" t="s">
        <v>12397</v>
      </c>
      <c r="Q958" t="s">
        <v>42</v>
      </c>
      <c r="R958" t="b">
        <v>1</v>
      </c>
      <c r="S958" s="2">
        <v>42566</v>
      </c>
    </row>
    <row r="959" spans="11:19" x14ac:dyDescent="0.35">
      <c r="K959" s="6" t="s">
        <v>11969</v>
      </c>
      <c r="L959" t="s">
        <v>11970</v>
      </c>
      <c r="M959" t="s">
        <v>10</v>
      </c>
      <c r="N959" t="s">
        <v>12398</v>
      </c>
      <c r="Q959" t="s">
        <v>42</v>
      </c>
      <c r="R959" t="b">
        <v>1</v>
      </c>
      <c r="S959" s="2">
        <v>42566</v>
      </c>
    </row>
    <row r="960" spans="11:19" x14ac:dyDescent="0.35">
      <c r="K960" t="s">
        <v>12399</v>
      </c>
      <c r="M960" t="s">
        <v>10</v>
      </c>
      <c r="S960" s="2">
        <v>45122</v>
      </c>
    </row>
    <row r="961" spans="11:22" x14ac:dyDescent="0.35">
      <c r="K961" s="6" t="s">
        <v>12013</v>
      </c>
      <c r="L961" t="s">
        <v>12014</v>
      </c>
      <c r="M961" t="s">
        <v>10</v>
      </c>
      <c r="N961" t="s">
        <v>12400</v>
      </c>
      <c r="Q961" t="s">
        <v>42</v>
      </c>
      <c r="R961" t="b">
        <v>1</v>
      </c>
      <c r="S961" s="2">
        <v>45122</v>
      </c>
    </row>
    <row r="962" spans="11:22" x14ac:dyDescent="0.35">
      <c r="K962" s="6" t="s">
        <v>11791</v>
      </c>
      <c r="L962" t="s">
        <v>8754</v>
      </c>
      <c r="M962" t="s">
        <v>10</v>
      </c>
      <c r="N962" t="s">
        <v>12401</v>
      </c>
      <c r="Q962" t="s">
        <v>42</v>
      </c>
      <c r="R962" t="b">
        <v>1</v>
      </c>
      <c r="S962" s="2">
        <v>41827</v>
      </c>
    </row>
    <row r="963" spans="11:22" x14ac:dyDescent="0.35">
      <c r="K963" t="s">
        <v>12402</v>
      </c>
      <c r="M963" t="s">
        <v>10</v>
      </c>
      <c r="S963" s="2">
        <v>45122</v>
      </c>
    </row>
    <row r="964" spans="11:22" x14ac:dyDescent="0.35">
      <c r="K964" s="6" t="s">
        <v>11971</v>
      </c>
      <c r="L964" t="s">
        <v>11972</v>
      </c>
      <c r="M964" t="s">
        <v>10</v>
      </c>
      <c r="N964" t="s">
        <v>11971</v>
      </c>
      <c r="P964" t="s">
        <v>8991</v>
      </c>
      <c r="Q964" t="s">
        <v>42</v>
      </c>
      <c r="R964" t="b">
        <v>1</v>
      </c>
      <c r="S964" s="2">
        <v>45122</v>
      </c>
    </row>
    <row r="965" spans="11:22" x14ac:dyDescent="0.35">
      <c r="K965" s="7" t="s">
        <v>11854</v>
      </c>
      <c r="L965" t="s">
        <v>11855</v>
      </c>
      <c r="M965" t="s">
        <v>10</v>
      </c>
      <c r="N965" t="s">
        <v>11854</v>
      </c>
      <c r="Q965" t="s">
        <v>8992</v>
      </c>
      <c r="R965" t="b">
        <v>1</v>
      </c>
      <c r="S965" s="2">
        <v>42277</v>
      </c>
    </row>
    <row r="966" spans="11:22" x14ac:dyDescent="0.35">
      <c r="K966" s="7" t="s">
        <v>11867</v>
      </c>
      <c r="L966" t="s">
        <v>11868</v>
      </c>
      <c r="M966" t="s">
        <v>10</v>
      </c>
      <c r="N966" t="s">
        <v>11867</v>
      </c>
      <c r="Q966" t="s">
        <v>8992</v>
      </c>
      <c r="R966" t="b">
        <v>1</v>
      </c>
      <c r="S966" s="2">
        <v>42277</v>
      </c>
    </row>
    <row r="967" spans="11:22" x14ac:dyDescent="0.35">
      <c r="K967" t="s">
        <v>12403</v>
      </c>
      <c r="M967" t="s">
        <v>10</v>
      </c>
      <c r="S967" s="2">
        <v>45122</v>
      </c>
      <c r="V967" s="2">
        <v>46203</v>
      </c>
    </row>
    <row r="968" spans="11:22" x14ac:dyDescent="0.35">
      <c r="K968" s="6" t="s">
        <v>9042</v>
      </c>
      <c r="L968" t="s">
        <v>1116</v>
      </c>
      <c r="M968" t="s">
        <v>10</v>
      </c>
      <c r="N968" t="s">
        <v>9042</v>
      </c>
      <c r="Q968" t="s">
        <v>42</v>
      </c>
      <c r="R968" t="b">
        <v>0</v>
      </c>
      <c r="S968" s="2">
        <v>45122</v>
      </c>
    </row>
    <row r="969" spans="11:22" x14ac:dyDescent="0.35">
      <c r="K969" s="7" t="s">
        <v>11797</v>
      </c>
      <c r="L969" t="s">
        <v>8766</v>
      </c>
      <c r="M969" t="s">
        <v>10</v>
      </c>
      <c r="N969" t="s">
        <v>12246</v>
      </c>
      <c r="Q969" t="s">
        <v>42</v>
      </c>
      <c r="R969" t="b">
        <v>1</v>
      </c>
      <c r="S969" s="2">
        <v>41827</v>
      </c>
    </row>
    <row r="970" spans="11:22" x14ac:dyDescent="0.35">
      <c r="K970" s="7" t="s">
        <v>11798</v>
      </c>
      <c r="L970" t="s">
        <v>8768</v>
      </c>
      <c r="M970" t="s">
        <v>10</v>
      </c>
      <c r="N970" t="s">
        <v>12247</v>
      </c>
      <c r="Q970" t="s">
        <v>42</v>
      </c>
      <c r="R970" t="b">
        <v>1</v>
      </c>
      <c r="S970" s="2">
        <v>41827</v>
      </c>
    </row>
    <row r="971" spans="11:22" x14ac:dyDescent="0.35">
      <c r="K971" s="7" t="s">
        <v>11799</v>
      </c>
      <c r="L971" t="s">
        <v>1211</v>
      </c>
      <c r="M971" t="s">
        <v>10</v>
      </c>
      <c r="N971" t="s">
        <v>12248</v>
      </c>
      <c r="Q971" t="s">
        <v>42</v>
      </c>
      <c r="R971" t="b">
        <v>1</v>
      </c>
      <c r="S971" s="2">
        <v>41827</v>
      </c>
    </row>
    <row r="972" spans="11:22" x14ac:dyDescent="0.35">
      <c r="K972" s="7" t="s">
        <v>11800</v>
      </c>
      <c r="L972" t="s">
        <v>8770</v>
      </c>
      <c r="M972" t="s">
        <v>10</v>
      </c>
      <c r="N972" t="s">
        <v>12249</v>
      </c>
      <c r="Q972" t="s">
        <v>42</v>
      </c>
      <c r="R972" t="b">
        <v>1</v>
      </c>
      <c r="S972" s="2">
        <v>41827</v>
      </c>
    </row>
    <row r="973" spans="11:22" x14ac:dyDescent="0.35">
      <c r="K973" s="7" t="s">
        <v>11801</v>
      </c>
      <c r="L973" t="s">
        <v>8772</v>
      </c>
      <c r="M973" t="s">
        <v>10</v>
      </c>
      <c r="N973" t="s">
        <v>12250</v>
      </c>
      <c r="Q973" t="s">
        <v>42</v>
      </c>
      <c r="R973" t="b">
        <v>1</v>
      </c>
      <c r="S973" s="2">
        <v>41827</v>
      </c>
    </row>
    <row r="974" spans="11:22" x14ac:dyDescent="0.35">
      <c r="K974" s="7" t="s">
        <v>11803</v>
      </c>
      <c r="L974" t="s">
        <v>8776</v>
      </c>
      <c r="M974" t="s">
        <v>10</v>
      </c>
      <c r="N974" t="s">
        <v>12251</v>
      </c>
      <c r="Q974" t="s">
        <v>42</v>
      </c>
      <c r="R974" t="b">
        <v>1</v>
      </c>
      <c r="S974" s="2">
        <v>41827</v>
      </c>
    </row>
    <row r="975" spans="11:22" x14ac:dyDescent="0.35">
      <c r="K975" s="7" t="s">
        <v>11804</v>
      </c>
      <c r="L975" t="s">
        <v>8778</v>
      </c>
      <c r="M975" t="s">
        <v>10</v>
      </c>
      <c r="N975" t="s">
        <v>12252</v>
      </c>
      <c r="Q975" t="s">
        <v>42</v>
      </c>
      <c r="R975" t="b">
        <v>1</v>
      </c>
      <c r="S975" s="2">
        <v>41827</v>
      </c>
    </row>
    <row r="976" spans="11:22" x14ac:dyDescent="0.35">
      <c r="K976" s="7" t="s">
        <v>11805</v>
      </c>
      <c r="L976" t="s">
        <v>8780</v>
      </c>
      <c r="M976" t="s">
        <v>10</v>
      </c>
      <c r="N976" t="s">
        <v>12253</v>
      </c>
      <c r="Q976" t="s">
        <v>42</v>
      </c>
      <c r="R976" t="b">
        <v>1</v>
      </c>
      <c r="S976" s="2">
        <v>41827</v>
      </c>
    </row>
    <row r="977" spans="11:19" x14ac:dyDescent="0.35">
      <c r="K977" s="7" t="s">
        <v>11806</v>
      </c>
      <c r="L977" t="s">
        <v>8782</v>
      </c>
      <c r="M977" t="s">
        <v>10</v>
      </c>
      <c r="N977" t="s">
        <v>12254</v>
      </c>
      <c r="Q977" t="s">
        <v>42</v>
      </c>
      <c r="R977" t="b">
        <v>1</v>
      </c>
      <c r="S977" s="2">
        <v>41827</v>
      </c>
    </row>
    <row r="978" spans="11:19" x14ac:dyDescent="0.35">
      <c r="K978" s="7" t="s">
        <v>11807</v>
      </c>
      <c r="L978" t="s">
        <v>8784</v>
      </c>
      <c r="M978" t="s">
        <v>10</v>
      </c>
      <c r="N978" t="s">
        <v>12255</v>
      </c>
      <c r="Q978" t="s">
        <v>42</v>
      </c>
      <c r="R978" t="b">
        <v>1</v>
      </c>
      <c r="S978" s="2">
        <v>41827</v>
      </c>
    </row>
    <row r="979" spans="11:19" x14ac:dyDescent="0.35">
      <c r="K979" s="7" t="s">
        <v>11808</v>
      </c>
      <c r="L979" t="s">
        <v>8786</v>
      </c>
      <c r="M979" t="s">
        <v>10</v>
      </c>
      <c r="N979" t="s">
        <v>12256</v>
      </c>
      <c r="Q979" t="s">
        <v>42</v>
      </c>
      <c r="R979" t="b">
        <v>1</v>
      </c>
      <c r="S979" s="2">
        <v>41827</v>
      </c>
    </row>
    <row r="980" spans="11:19" x14ac:dyDescent="0.35">
      <c r="K980" s="7" t="s">
        <v>11809</v>
      </c>
      <c r="L980" t="s">
        <v>8788</v>
      </c>
      <c r="M980" t="s">
        <v>10</v>
      </c>
      <c r="N980" t="s">
        <v>12257</v>
      </c>
      <c r="Q980" t="s">
        <v>42</v>
      </c>
      <c r="R980" t="b">
        <v>1</v>
      </c>
      <c r="S980" s="2">
        <v>41827</v>
      </c>
    </row>
    <row r="981" spans="11:19" x14ac:dyDescent="0.35">
      <c r="K981" s="7" t="s">
        <v>11811</v>
      </c>
      <c r="L981" t="s">
        <v>8792</v>
      </c>
      <c r="M981" t="s">
        <v>10</v>
      </c>
      <c r="N981" t="s">
        <v>12279</v>
      </c>
      <c r="Q981" t="s">
        <v>42</v>
      </c>
      <c r="R981" t="b">
        <v>1</v>
      </c>
      <c r="S981" s="2">
        <v>41827</v>
      </c>
    </row>
    <row r="982" spans="11:19" x14ac:dyDescent="0.35">
      <c r="K982" s="7" t="s">
        <v>11812</v>
      </c>
      <c r="L982" t="s">
        <v>11813</v>
      </c>
      <c r="M982" t="s">
        <v>10</v>
      </c>
      <c r="N982" t="s">
        <v>12280</v>
      </c>
      <c r="Q982" t="s">
        <v>42</v>
      </c>
      <c r="R982" t="b">
        <v>1</v>
      </c>
      <c r="S982" s="2">
        <v>41827</v>
      </c>
    </row>
    <row r="983" spans="11:19" x14ac:dyDescent="0.35">
      <c r="K983" s="7" t="s">
        <v>11815</v>
      </c>
      <c r="L983" t="s">
        <v>11816</v>
      </c>
      <c r="M983" t="s">
        <v>10</v>
      </c>
      <c r="N983" t="s">
        <v>12281</v>
      </c>
      <c r="Q983" t="s">
        <v>42</v>
      </c>
      <c r="R983" t="b">
        <v>1</v>
      </c>
      <c r="S983" s="2">
        <v>41827</v>
      </c>
    </row>
    <row r="984" spans="11:19" x14ac:dyDescent="0.35">
      <c r="K984" s="7" t="s">
        <v>11817</v>
      </c>
      <c r="L984" t="s">
        <v>11818</v>
      </c>
      <c r="M984" t="s">
        <v>10</v>
      </c>
      <c r="N984" t="s">
        <v>12282</v>
      </c>
      <c r="Q984" t="s">
        <v>42</v>
      </c>
      <c r="R984" t="b">
        <v>1</v>
      </c>
      <c r="S984" s="2">
        <v>41827</v>
      </c>
    </row>
    <row r="985" spans="11:19" x14ac:dyDescent="0.35">
      <c r="K985" s="7" t="s">
        <v>11819</v>
      </c>
      <c r="L985" t="s">
        <v>11820</v>
      </c>
      <c r="M985" t="s">
        <v>10</v>
      </c>
      <c r="N985" t="s">
        <v>12283</v>
      </c>
      <c r="Q985" t="s">
        <v>42</v>
      </c>
      <c r="R985" t="b">
        <v>1</v>
      </c>
      <c r="S985" s="2">
        <v>41827</v>
      </c>
    </row>
    <row r="986" spans="11:19" x14ac:dyDescent="0.35">
      <c r="K986" s="7" t="s">
        <v>11821</v>
      </c>
      <c r="L986" t="s">
        <v>11822</v>
      </c>
      <c r="M986" t="s">
        <v>10</v>
      </c>
      <c r="N986" t="s">
        <v>12284</v>
      </c>
      <c r="Q986" t="s">
        <v>42</v>
      </c>
      <c r="R986" t="b">
        <v>1</v>
      </c>
      <c r="S986" s="2">
        <v>41827</v>
      </c>
    </row>
    <row r="987" spans="11:19" x14ac:dyDescent="0.35">
      <c r="K987" s="7" t="s">
        <v>11823</v>
      </c>
      <c r="L987" t="s">
        <v>11824</v>
      </c>
      <c r="M987" t="s">
        <v>10</v>
      </c>
      <c r="N987" t="s">
        <v>12285</v>
      </c>
      <c r="Q987" t="s">
        <v>42</v>
      </c>
      <c r="R987" t="b">
        <v>1</v>
      </c>
      <c r="S987" s="2">
        <v>41827</v>
      </c>
    </row>
    <row r="988" spans="11:19" x14ac:dyDescent="0.35">
      <c r="K988" s="7" t="s">
        <v>11825</v>
      </c>
      <c r="L988" t="s">
        <v>11826</v>
      </c>
      <c r="M988" t="s">
        <v>10</v>
      </c>
      <c r="N988" t="s">
        <v>12286</v>
      </c>
      <c r="Q988" t="s">
        <v>42</v>
      </c>
      <c r="R988" t="b">
        <v>1</v>
      </c>
      <c r="S988" s="2">
        <v>41827</v>
      </c>
    </row>
    <row r="989" spans="11:19" x14ac:dyDescent="0.35">
      <c r="K989" s="7" t="s">
        <v>11827</v>
      </c>
      <c r="L989" t="s">
        <v>11828</v>
      </c>
      <c r="M989" t="s">
        <v>10</v>
      </c>
      <c r="N989" t="s">
        <v>12287</v>
      </c>
      <c r="Q989" t="s">
        <v>42</v>
      </c>
      <c r="R989" t="b">
        <v>1</v>
      </c>
      <c r="S989" s="2">
        <v>41827</v>
      </c>
    </row>
    <row r="990" spans="11:19" x14ac:dyDescent="0.35">
      <c r="K990" s="7" t="s">
        <v>11829</v>
      </c>
      <c r="L990" t="s">
        <v>11830</v>
      </c>
      <c r="M990" t="s">
        <v>10</v>
      </c>
      <c r="N990" t="s">
        <v>12288</v>
      </c>
      <c r="Q990" t="s">
        <v>42</v>
      </c>
      <c r="R990" t="b">
        <v>1</v>
      </c>
      <c r="S990" s="2">
        <v>41827</v>
      </c>
    </row>
    <row r="991" spans="11:19" x14ac:dyDescent="0.35">
      <c r="K991" s="7" t="s">
        <v>11831</v>
      </c>
      <c r="L991" t="s">
        <v>11832</v>
      </c>
      <c r="M991" t="s">
        <v>10</v>
      </c>
      <c r="N991" t="s">
        <v>12289</v>
      </c>
      <c r="Q991" t="s">
        <v>42</v>
      </c>
      <c r="R991" t="b">
        <v>1</v>
      </c>
      <c r="S991" s="2">
        <v>41827</v>
      </c>
    </row>
    <row r="992" spans="11:19" x14ac:dyDescent="0.35">
      <c r="K992" s="7" t="s">
        <v>11833</v>
      </c>
      <c r="L992" t="s">
        <v>11834</v>
      </c>
      <c r="M992" t="s">
        <v>10</v>
      </c>
      <c r="N992" t="s">
        <v>12290</v>
      </c>
      <c r="Q992" t="s">
        <v>42</v>
      </c>
      <c r="R992" t="b">
        <v>1</v>
      </c>
      <c r="S992" s="2">
        <v>41827</v>
      </c>
    </row>
    <row r="993" spans="11:22" x14ac:dyDescent="0.35">
      <c r="K993" s="7" t="s">
        <v>12050</v>
      </c>
      <c r="L993" t="s">
        <v>8849</v>
      </c>
      <c r="M993" t="s">
        <v>10</v>
      </c>
      <c r="N993" t="s">
        <v>12271</v>
      </c>
      <c r="Q993" t="s">
        <v>42</v>
      </c>
      <c r="R993" t="b">
        <v>1</v>
      </c>
      <c r="S993" s="2">
        <v>41827</v>
      </c>
    </row>
    <row r="994" spans="11:22" x14ac:dyDescent="0.35">
      <c r="K994" s="7" t="s">
        <v>11802</v>
      </c>
      <c r="L994" t="s">
        <v>8774</v>
      </c>
      <c r="M994" t="s">
        <v>10</v>
      </c>
      <c r="N994" t="s">
        <v>12272</v>
      </c>
      <c r="Q994" t="s">
        <v>42</v>
      </c>
      <c r="R994" t="b">
        <v>1</v>
      </c>
      <c r="S994" s="2">
        <v>41827</v>
      </c>
    </row>
    <row r="995" spans="11:22" x14ac:dyDescent="0.35">
      <c r="K995" s="7" t="s">
        <v>12143</v>
      </c>
      <c r="L995" t="s">
        <v>8904</v>
      </c>
      <c r="M995" t="s">
        <v>10</v>
      </c>
      <c r="N995" t="s">
        <v>12274</v>
      </c>
      <c r="Q995" t="s">
        <v>42</v>
      </c>
      <c r="R995" t="b">
        <v>1</v>
      </c>
      <c r="S995" s="2">
        <v>41827</v>
      </c>
    </row>
    <row r="996" spans="11:22" x14ac:dyDescent="0.35">
      <c r="K996" s="7" t="s">
        <v>11765</v>
      </c>
      <c r="L996" t="s">
        <v>8702</v>
      </c>
      <c r="M996" t="s">
        <v>10</v>
      </c>
      <c r="N996" t="s">
        <v>12273</v>
      </c>
      <c r="Q996" t="s">
        <v>42</v>
      </c>
      <c r="R996" t="b">
        <v>1</v>
      </c>
      <c r="S996" s="2">
        <v>41827</v>
      </c>
    </row>
    <row r="997" spans="11:22" x14ac:dyDescent="0.35">
      <c r="K997" s="7" t="s">
        <v>11850</v>
      </c>
      <c r="L997" t="s">
        <v>11851</v>
      </c>
      <c r="M997" t="s">
        <v>10</v>
      </c>
      <c r="N997" t="s">
        <v>12236</v>
      </c>
      <c r="Q997" t="s">
        <v>42</v>
      </c>
      <c r="R997" t="b">
        <v>1</v>
      </c>
      <c r="S997" s="2">
        <v>41827</v>
      </c>
      <c r="V997" s="2">
        <v>46203</v>
      </c>
    </row>
    <row r="998" spans="11:22" x14ac:dyDescent="0.35">
      <c r="K998" s="7" t="s">
        <v>12126</v>
      </c>
      <c r="L998" t="s">
        <v>8870</v>
      </c>
      <c r="M998" t="s">
        <v>10</v>
      </c>
      <c r="N998" t="s">
        <v>12237</v>
      </c>
      <c r="Q998" t="s">
        <v>42</v>
      </c>
      <c r="R998" t="b">
        <v>1</v>
      </c>
      <c r="S998" s="2">
        <v>41827</v>
      </c>
      <c r="V998" s="2">
        <v>46203</v>
      </c>
    </row>
    <row r="999" spans="11:22" x14ac:dyDescent="0.35">
      <c r="K999" s="7" t="s">
        <v>11779</v>
      </c>
      <c r="L999" t="s">
        <v>8730</v>
      </c>
      <c r="M999" t="s">
        <v>10</v>
      </c>
      <c r="N999" t="s">
        <v>12238</v>
      </c>
      <c r="Q999" t="s">
        <v>42</v>
      </c>
      <c r="R999" t="b">
        <v>1</v>
      </c>
      <c r="S999" s="2">
        <v>41827</v>
      </c>
      <c r="V999" s="2">
        <v>46203</v>
      </c>
    </row>
    <row r="1000" spans="11:22" x14ac:dyDescent="0.35">
      <c r="K1000" s="7" t="s">
        <v>12179</v>
      </c>
      <c r="L1000" t="s">
        <v>8974</v>
      </c>
      <c r="M1000" t="s">
        <v>10</v>
      </c>
      <c r="N1000" t="s">
        <v>12239</v>
      </c>
      <c r="Q1000" t="s">
        <v>42</v>
      </c>
      <c r="R1000" t="b">
        <v>1</v>
      </c>
      <c r="S1000" s="2">
        <v>41827</v>
      </c>
      <c r="V1000" s="2">
        <v>46203</v>
      </c>
    </row>
    <row r="1001" spans="11:22" x14ac:dyDescent="0.35">
      <c r="K1001" s="7" t="s">
        <v>11758</v>
      </c>
      <c r="L1001" t="s">
        <v>8688</v>
      </c>
      <c r="M1001" t="s">
        <v>10</v>
      </c>
      <c r="N1001" t="s">
        <v>12240</v>
      </c>
      <c r="Q1001" t="s">
        <v>42</v>
      </c>
      <c r="R1001" t="b">
        <v>1</v>
      </c>
      <c r="S1001" s="2">
        <v>41827</v>
      </c>
      <c r="V1001" s="2">
        <v>46203</v>
      </c>
    </row>
    <row r="1002" spans="11:22" x14ac:dyDescent="0.35">
      <c r="K1002" s="7" t="s">
        <v>11769</v>
      </c>
      <c r="L1002" t="s">
        <v>8710</v>
      </c>
      <c r="M1002" t="s">
        <v>10</v>
      </c>
      <c r="N1002" t="s">
        <v>12241</v>
      </c>
      <c r="Q1002" t="s">
        <v>42</v>
      </c>
      <c r="R1002" t="b">
        <v>1</v>
      </c>
      <c r="S1002" s="2">
        <v>41827</v>
      </c>
      <c r="V1002" s="2">
        <v>46203</v>
      </c>
    </row>
    <row r="1003" spans="11:22" x14ac:dyDescent="0.35">
      <c r="K1003" s="7" t="s">
        <v>11836</v>
      </c>
      <c r="L1003" t="s">
        <v>11837</v>
      </c>
      <c r="M1003" t="s">
        <v>10</v>
      </c>
      <c r="N1003" t="s">
        <v>12242</v>
      </c>
      <c r="Q1003" t="s">
        <v>42</v>
      </c>
      <c r="R1003" t="b">
        <v>1</v>
      </c>
      <c r="S1003" s="2">
        <v>45122</v>
      </c>
    </row>
    <row r="1004" spans="11:22" x14ac:dyDescent="0.35">
      <c r="K1004" s="7" t="s">
        <v>11838</v>
      </c>
      <c r="L1004" t="s">
        <v>11839</v>
      </c>
      <c r="M1004" t="s">
        <v>10</v>
      </c>
      <c r="N1004" t="s">
        <v>12243</v>
      </c>
      <c r="Q1004" t="s">
        <v>42</v>
      </c>
      <c r="R1004" t="b">
        <v>1</v>
      </c>
      <c r="S1004" s="2">
        <v>41827</v>
      </c>
      <c r="V1004" s="2">
        <v>46203</v>
      </c>
    </row>
    <row r="1005" spans="11:22" x14ac:dyDescent="0.35">
      <c r="K1005" t="s">
        <v>12404</v>
      </c>
      <c r="M1005" t="s">
        <v>10</v>
      </c>
      <c r="S1005" s="2">
        <v>45122</v>
      </c>
    </row>
    <row r="1006" spans="11:22" x14ac:dyDescent="0.35">
      <c r="K1006" s="6" t="s">
        <v>11973</v>
      </c>
      <c r="L1006" t="s">
        <v>11974</v>
      </c>
      <c r="M1006" t="s">
        <v>10</v>
      </c>
      <c r="N1006" t="s">
        <v>11973</v>
      </c>
      <c r="Q1006" t="s">
        <v>42</v>
      </c>
      <c r="R1006" t="b">
        <v>1</v>
      </c>
      <c r="S1006" s="2">
        <v>45122</v>
      </c>
    </row>
    <row r="1007" spans="11:22" x14ac:dyDescent="0.35">
      <c r="K1007" s="6" t="s">
        <v>11975</v>
      </c>
      <c r="L1007" t="s">
        <v>11976</v>
      </c>
      <c r="M1007" t="s">
        <v>10</v>
      </c>
      <c r="N1007" t="s">
        <v>11975</v>
      </c>
      <c r="Q1007" t="s">
        <v>42</v>
      </c>
      <c r="R1007" t="b">
        <v>1</v>
      </c>
      <c r="S1007" s="2">
        <v>45122</v>
      </c>
    </row>
    <row r="1008" spans="11:22" x14ac:dyDescent="0.35">
      <c r="K1008" s="6" t="s">
        <v>11977</v>
      </c>
      <c r="L1008" t="s">
        <v>11978</v>
      </c>
      <c r="M1008" t="s">
        <v>10</v>
      </c>
      <c r="N1008" t="s">
        <v>11977</v>
      </c>
      <c r="Q1008" t="s">
        <v>42</v>
      </c>
      <c r="R1008" t="b">
        <v>1</v>
      </c>
      <c r="S1008" s="2">
        <v>45122</v>
      </c>
    </row>
    <row r="1009" spans="11:22" x14ac:dyDescent="0.35">
      <c r="K1009" t="s">
        <v>12405</v>
      </c>
      <c r="M1009" t="s">
        <v>10</v>
      </c>
      <c r="S1009" s="2">
        <v>45122</v>
      </c>
      <c r="V1009" s="2">
        <v>46203</v>
      </c>
    </row>
    <row r="1010" spans="11:22" x14ac:dyDescent="0.35">
      <c r="K1010" s="6" t="s">
        <v>11914</v>
      </c>
      <c r="L1010" t="s">
        <v>11915</v>
      </c>
      <c r="M1010" t="s">
        <v>10</v>
      </c>
      <c r="N1010" t="s">
        <v>12226</v>
      </c>
      <c r="Q1010" t="s">
        <v>42</v>
      </c>
      <c r="R1010" t="b">
        <v>1</v>
      </c>
      <c r="S1010" s="2">
        <v>42566</v>
      </c>
    </row>
    <row r="1011" spans="11:22" x14ac:dyDescent="0.35">
      <c r="K1011" s="6" t="s">
        <v>11916</v>
      </c>
      <c r="L1011" t="s">
        <v>11917</v>
      </c>
      <c r="M1011" t="s">
        <v>10</v>
      </c>
      <c r="N1011" t="s">
        <v>12227</v>
      </c>
      <c r="Q1011" t="s">
        <v>42</v>
      </c>
      <c r="R1011" t="b">
        <v>1</v>
      </c>
      <c r="S1011" s="2">
        <v>42566</v>
      </c>
    </row>
    <row r="1012" spans="11:22" x14ac:dyDescent="0.35">
      <c r="K1012" s="6" t="s">
        <v>11920</v>
      </c>
      <c r="L1012" t="s">
        <v>11921</v>
      </c>
      <c r="M1012" t="s">
        <v>10</v>
      </c>
      <c r="N1012" t="s">
        <v>12406</v>
      </c>
      <c r="Q1012" t="s">
        <v>42</v>
      </c>
      <c r="R1012" t="b">
        <v>1</v>
      </c>
      <c r="S1012" s="2">
        <v>42566</v>
      </c>
      <c r="V1012" s="2">
        <v>46203</v>
      </c>
    </row>
    <row r="1013" spans="11:22" x14ac:dyDescent="0.35">
      <c r="K1013" s="6" t="s">
        <v>9564</v>
      </c>
      <c r="L1013" t="s">
        <v>11922</v>
      </c>
      <c r="M1013" t="s">
        <v>10</v>
      </c>
      <c r="N1013" t="s">
        <v>12407</v>
      </c>
      <c r="Q1013" t="s">
        <v>42</v>
      </c>
      <c r="R1013" t="b">
        <v>1</v>
      </c>
      <c r="S1013" s="2">
        <v>45122</v>
      </c>
    </row>
    <row r="1014" spans="11:22" x14ac:dyDescent="0.35">
      <c r="K1014" s="6" t="s">
        <v>12175</v>
      </c>
      <c r="L1014" t="s">
        <v>8966</v>
      </c>
      <c r="M1014" t="s">
        <v>10</v>
      </c>
      <c r="N1014" t="s">
        <v>12408</v>
      </c>
      <c r="Q1014" t="s">
        <v>42</v>
      </c>
      <c r="R1014" t="b">
        <v>1</v>
      </c>
      <c r="S1014" s="2">
        <v>46203</v>
      </c>
    </row>
    <row r="1015" spans="11:22" x14ac:dyDescent="0.35">
      <c r="K1015" t="s">
        <v>12409</v>
      </c>
      <c r="M1015" t="s">
        <v>10</v>
      </c>
      <c r="S1015" s="2">
        <v>41827</v>
      </c>
      <c r="U1015" s="2">
        <v>42277</v>
      </c>
    </row>
    <row r="1016" spans="11:22" x14ac:dyDescent="0.35">
      <c r="K1016" s="6" t="s">
        <v>9042</v>
      </c>
      <c r="L1016" t="s">
        <v>1116</v>
      </c>
      <c r="M1016" t="s">
        <v>10</v>
      </c>
      <c r="N1016" t="s">
        <v>9042</v>
      </c>
      <c r="P1016" t="s">
        <v>8991</v>
      </c>
      <c r="Q1016" t="s">
        <v>42</v>
      </c>
      <c r="R1016" t="b">
        <v>1</v>
      </c>
      <c r="S1016" s="2">
        <v>41827</v>
      </c>
    </row>
    <row r="1017" spans="11:22" x14ac:dyDescent="0.35">
      <c r="K1017" s="7" t="s">
        <v>12163</v>
      </c>
      <c r="L1017" t="s">
        <v>8943</v>
      </c>
      <c r="M1017" t="s">
        <v>10</v>
      </c>
      <c r="N1017" t="s">
        <v>12163</v>
      </c>
      <c r="P1017" t="s">
        <v>8991</v>
      </c>
      <c r="Q1017" t="s">
        <v>8992</v>
      </c>
      <c r="R1017" t="b">
        <v>0</v>
      </c>
      <c r="S1017" s="2">
        <v>41827</v>
      </c>
    </row>
    <row r="1018" spans="11:22" x14ac:dyDescent="0.35">
      <c r="K1018" s="8" t="s">
        <v>11796</v>
      </c>
      <c r="L1018" t="s">
        <v>8764</v>
      </c>
      <c r="M1018" t="s">
        <v>10</v>
      </c>
      <c r="N1018" t="s">
        <v>11796</v>
      </c>
      <c r="P1018" t="s">
        <v>8991</v>
      </c>
      <c r="Q1018" t="s">
        <v>8992</v>
      </c>
      <c r="R1018" t="b">
        <v>0</v>
      </c>
      <c r="S1018" s="2">
        <v>41827</v>
      </c>
    </row>
    <row r="1019" spans="11:22" x14ac:dyDescent="0.35">
      <c r="K1019" s="9" t="s">
        <v>11797</v>
      </c>
      <c r="L1019" t="s">
        <v>8766</v>
      </c>
      <c r="M1019" t="s">
        <v>10</v>
      </c>
      <c r="N1019" t="s">
        <v>11797</v>
      </c>
      <c r="Q1019" t="s">
        <v>8992</v>
      </c>
      <c r="R1019" t="b">
        <v>1</v>
      </c>
      <c r="S1019" s="2">
        <v>41827</v>
      </c>
    </row>
    <row r="1020" spans="11:22" x14ac:dyDescent="0.35">
      <c r="K1020" s="9" t="s">
        <v>11798</v>
      </c>
      <c r="L1020" t="s">
        <v>8768</v>
      </c>
      <c r="M1020" t="s">
        <v>10</v>
      </c>
      <c r="N1020" t="s">
        <v>11798</v>
      </c>
      <c r="Q1020" t="s">
        <v>8992</v>
      </c>
      <c r="R1020" t="b">
        <v>1</v>
      </c>
      <c r="S1020" s="2">
        <v>41827</v>
      </c>
    </row>
    <row r="1021" spans="11:22" x14ac:dyDescent="0.35">
      <c r="K1021" s="9" t="s">
        <v>11799</v>
      </c>
      <c r="L1021" t="s">
        <v>1211</v>
      </c>
      <c r="M1021" t="s">
        <v>10</v>
      </c>
      <c r="N1021" t="s">
        <v>11799</v>
      </c>
      <c r="Q1021" t="s">
        <v>8992</v>
      </c>
      <c r="R1021" t="b">
        <v>1</v>
      </c>
      <c r="S1021" s="2">
        <v>41827</v>
      </c>
    </row>
    <row r="1022" spans="11:22" x14ac:dyDescent="0.35">
      <c r="K1022" s="9" t="s">
        <v>11800</v>
      </c>
      <c r="L1022" t="s">
        <v>8770</v>
      </c>
      <c r="M1022" t="s">
        <v>10</v>
      </c>
      <c r="N1022" t="s">
        <v>11800</v>
      </c>
      <c r="Q1022" t="s">
        <v>8992</v>
      </c>
      <c r="R1022" t="b">
        <v>1</v>
      </c>
      <c r="S1022" s="2">
        <v>41827</v>
      </c>
    </row>
    <row r="1023" spans="11:22" x14ac:dyDescent="0.35">
      <c r="K1023" s="9" t="s">
        <v>11801</v>
      </c>
      <c r="L1023" t="s">
        <v>8772</v>
      </c>
      <c r="M1023" t="s">
        <v>10</v>
      </c>
      <c r="N1023" t="s">
        <v>11801</v>
      </c>
      <c r="Q1023" t="s">
        <v>8992</v>
      </c>
      <c r="R1023" t="b">
        <v>1</v>
      </c>
      <c r="S1023" s="2">
        <v>41827</v>
      </c>
    </row>
    <row r="1024" spans="11:22" x14ac:dyDescent="0.35">
      <c r="K1024" s="9" t="s">
        <v>11803</v>
      </c>
      <c r="L1024" t="s">
        <v>8776</v>
      </c>
      <c r="M1024" t="s">
        <v>10</v>
      </c>
      <c r="N1024" t="s">
        <v>11803</v>
      </c>
      <c r="Q1024" t="s">
        <v>8992</v>
      </c>
      <c r="R1024" t="b">
        <v>1</v>
      </c>
      <c r="S1024" s="2">
        <v>41827</v>
      </c>
    </row>
    <row r="1025" spans="11:19" x14ac:dyDescent="0.35">
      <c r="K1025" s="9" t="s">
        <v>11804</v>
      </c>
      <c r="L1025" t="s">
        <v>8778</v>
      </c>
      <c r="M1025" t="s">
        <v>10</v>
      </c>
      <c r="N1025" t="s">
        <v>11804</v>
      </c>
      <c r="Q1025" t="s">
        <v>8992</v>
      </c>
      <c r="R1025" t="b">
        <v>1</v>
      </c>
      <c r="S1025" s="2">
        <v>41827</v>
      </c>
    </row>
    <row r="1026" spans="11:19" x14ac:dyDescent="0.35">
      <c r="K1026" s="9" t="s">
        <v>11805</v>
      </c>
      <c r="L1026" t="s">
        <v>8780</v>
      </c>
      <c r="M1026" t="s">
        <v>10</v>
      </c>
      <c r="N1026" t="s">
        <v>11805</v>
      </c>
      <c r="Q1026" t="s">
        <v>8992</v>
      </c>
      <c r="R1026" t="b">
        <v>1</v>
      </c>
      <c r="S1026" s="2">
        <v>41827</v>
      </c>
    </row>
    <row r="1027" spans="11:19" x14ac:dyDescent="0.35">
      <c r="K1027" s="9" t="s">
        <v>11806</v>
      </c>
      <c r="L1027" t="s">
        <v>8782</v>
      </c>
      <c r="M1027" t="s">
        <v>10</v>
      </c>
      <c r="N1027" t="s">
        <v>11806</v>
      </c>
      <c r="Q1027" t="s">
        <v>8992</v>
      </c>
      <c r="R1027" t="b">
        <v>1</v>
      </c>
      <c r="S1027" s="2">
        <v>41827</v>
      </c>
    </row>
    <row r="1028" spans="11:19" x14ac:dyDescent="0.35">
      <c r="K1028" s="9" t="s">
        <v>11807</v>
      </c>
      <c r="L1028" t="s">
        <v>8784</v>
      </c>
      <c r="M1028" t="s">
        <v>10</v>
      </c>
      <c r="N1028" t="s">
        <v>11807</v>
      </c>
      <c r="Q1028" t="s">
        <v>8992</v>
      </c>
      <c r="R1028" t="b">
        <v>1</v>
      </c>
      <c r="S1028" s="2">
        <v>41827</v>
      </c>
    </row>
    <row r="1029" spans="11:19" x14ac:dyDescent="0.35">
      <c r="K1029" s="9" t="s">
        <v>11808</v>
      </c>
      <c r="L1029" t="s">
        <v>8786</v>
      </c>
      <c r="M1029" t="s">
        <v>10</v>
      </c>
      <c r="N1029" t="s">
        <v>11808</v>
      </c>
      <c r="Q1029" t="s">
        <v>8992</v>
      </c>
      <c r="R1029" t="b">
        <v>1</v>
      </c>
      <c r="S1029" s="2">
        <v>41827</v>
      </c>
    </row>
    <row r="1030" spans="11:19" x14ac:dyDescent="0.35">
      <c r="K1030" s="9" t="s">
        <v>11809</v>
      </c>
      <c r="L1030" t="s">
        <v>8788</v>
      </c>
      <c r="M1030" t="s">
        <v>10</v>
      </c>
      <c r="N1030" t="s">
        <v>11809</v>
      </c>
      <c r="Q1030" t="s">
        <v>8992</v>
      </c>
      <c r="R1030" t="b">
        <v>1</v>
      </c>
      <c r="S1030" s="2">
        <v>41827</v>
      </c>
    </row>
    <row r="1031" spans="11:19" x14ac:dyDescent="0.35">
      <c r="K1031" s="8" t="s">
        <v>11810</v>
      </c>
      <c r="L1031" t="s">
        <v>8790</v>
      </c>
      <c r="M1031" t="s">
        <v>10</v>
      </c>
      <c r="N1031" t="s">
        <v>11810</v>
      </c>
      <c r="P1031" t="s">
        <v>8991</v>
      </c>
      <c r="Q1031" t="s">
        <v>8992</v>
      </c>
      <c r="R1031" t="b">
        <v>0</v>
      </c>
      <c r="S1031" s="2">
        <v>41827</v>
      </c>
    </row>
    <row r="1032" spans="11:19" x14ac:dyDescent="0.35">
      <c r="K1032" s="9" t="s">
        <v>11811</v>
      </c>
      <c r="L1032" t="s">
        <v>8792</v>
      </c>
      <c r="M1032" t="s">
        <v>10</v>
      </c>
      <c r="N1032" t="s">
        <v>11811</v>
      </c>
      <c r="Q1032" t="s">
        <v>8992</v>
      </c>
      <c r="R1032" t="b">
        <v>1</v>
      </c>
      <c r="S1032" s="2">
        <v>41827</v>
      </c>
    </row>
    <row r="1033" spans="11:19" x14ac:dyDescent="0.35">
      <c r="K1033" s="9" t="s">
        <v>11812</v>
      </c>
      <c r="L1033" t="s">
        <v>11813</v>
      </c>
      <c r="M1033" t="s">
        <v>10</v>
      </c>
      <c r="N1033" t="s">
        <v>11812</v>
      </c>
      <c r="Q1033" t="s">
        <v>8992</v>
      </c>
      <c r="R1033" t="b">
        <v>1</v>
      </c>
      <c r="S1033" s="2">
        <v>41827</v>
      </c>
    </row>
    <row r="1034" spans="11:19" x14ac:dyDescent="0.35">
      <c r="K1034" s="9" t="s">
        <v>11815</v>
      </c>
      <c r="L1034" t="s">
        <v>11816</v>
      </c>
      <c r="M1034" t="s">
        <v>10</v>
      </c>
      <c r="N1034" t="s">
        <v>11815</v>
      </c>
      <c r="Q1034" t="s">
        <v>8992</v>
      </c>
      <c r="R1034" t="b">
        <v>1</v>
      </c>
      <c r="S1034" s="2">
        <v>41827</v>
      </c>
    </row>
    <row r="1035" spans="11:19" x14ac:dyDescent="0.35">
      <c r="K1035" s="9" t="s">
        <v>11817</v>
      </c>
      <c r="L1035" t="s">
        <v>11818</v>
      </c>
      <c r="M1035" t="s">
        <v>10</v>
      </c>
      <c r="N1035" t="s">
        <v>11817</v>
      </c>
      <c r="Q1035" t="s">
        <v>8992</v>
      </c>
      <c r="R1035" t="b">
        <v>1</v>
      </c>
      <c r="S1035" s="2">
        <v>41827</v>
      </c>
    </row>
    <row r="1036" spans="11:19" x14ac:dyDescent="0.35">
      <c r="K1036" s="9" t="s">
        <v>11819</v>
      </c>
      <c r="L1036" t="s">
        <v>11820</v>
      </c>
      <c r="M1036" t="s">
        <v>10</v>
      </c>
      <c r="N1036" t="s">
        <v>11819</v>
      </c>
      <c r="Q1036" t="s">
        <v>8992</v>
      </c>
      <c r="R1036" t="b">
        <v>1</v>
      </c>
      <c r="S1036" s="2">
        <v>41827</v>
      </c>
    </row>
    <row r="1037" spans="11:19" x14ac:dyDescent="0.35">
      <c r="K1037" s="9" t="s">
        <v>11821</v>
      </c>
      <c r="L1037" t="s">
        <v>11822</v>
      </c>
      <c r="M1037" t="s">
        <v>10</v>
      </c>
      <c r="N1037" t="s">
        <v>11821</v>
      </c>
      <c r="Q1037" t="s">
        <v>8992</v>
      </c>
      <c r="R1037" t="b">
        <v>1</v>
      </c>
      <c r="S1037" s="2">
        <v>41827</v>
      </c>
    </row>
    <row r="1038" spans="11:19" x14ac:dyDescent="0.35">
      <c r="K1038" s="9" t="s">
        <v>11823</v>
      </c>
      <c r="L1038" t="s">
        <v>11824</v>
      </c>
      <c r="M1038" t="s">
        <v>10</v>
      </c>
      <c r="N1038" t="s">
        <v>11823</v>
      </c>
      <c r="Q1038" t="s">
        <v>8992</v>
      </c>
      <c r="R1038" t="b">
        <v>1</v>
      </c>
      <c r="S1038" s="2">
        <v>41827</v>
      </c>
    </row>
    <row r="1039" spans="11:19" x14ac:dyDescent="0.35">
      <c r="K1039" s="9" t="s">
        <v>11825</v>
      </c>
      <c r="L1039" t="s">
        <v>11826</v>
      </c>
      <c r="M1039" t="s">
        <v>10</v>
      </c>
      <c r="N1039" t="s">
        <v>11825</v>
      </c>
      <c r="Q1039" t="s">
        <v>8992</v>
      </c>
      <c r="R1039" t="b">
        <v>1</v>
      </c>
      <c r="S1039" s="2">
        <v>41827</v>
      </c>
    </row>
    <row r="1040" spans="11:19" x14ac:dyDescent="0.35">
      <c r="K1040" s="9" t="s">
        <v>11827</v>
      </c>
      <c r="L1040" t="s">
        <v>11828</v>
      </c>
      <c r="M1040" t="s">
        <v>10</v>
      </c>
      <c r="N1040" t="s">
        <v>11827</v>
      </c>
      <c r="Q1040" t="s">
        <v>8992</v>
      </c>
      <c r="R1040" t="b">
        <v>1</v>
      </c>
      <c r="S1040" s="2">
        <v>41827</v>
      </c>
    </row>
    <row r="1041" spans="11:19" x14ac:dyDescent="0.35">
      <c r="K1041" s="9" t="s">
        <v>11829</v>
      </c>
      <c r="L1041" t="s">
        <v>11830</v>
      </c>
      <c r="M1041" t="s">
        <v>10</v>
      </c>
      <c r="N1041" t="s">
        <v>11829</v>
      </c>
      <c r="Q1041" t="s">
        <v>8992</v>
      </c>
      <c r="R1041" t="b">
        <v>1</v>
      </c>
      <c r="S1041" s="2">
        <v>41827</v>
      </c>
    </row>
    <row r="1042" spans="11:19" x14ac:dyDescent="0.35">
      <c r="K1042" s="9" t="s">
        <v>11831</v>
      </c>
      <c r="L1042" t="s">
        <v>11832</v>
      </c>
      <c r="M1042" t="s">
        <v>10</v>
      </c>
      <c r="N1042" t="s">
        <v>11831</v>
      </c>
      <c r="Q1042" t="s">
        <v>8992</v>
      </c>
      <c r="R1042" t="b">
        <v>1</v>
      </c>
      <c r="S1042" s="2">
        <v>41827</v>
      </c>
    </row>
    <row r="1043" spans="11:19" x14ac:dyDescent="0.35">
      <c r="K1043" s="9" t="s">
        <v>11833</v>
      </c>
      <c r="L1043" t="s">
        <v>11834</v>
      </c>
      <c r="M1043" t="s">
        <v>10</v>
      </c>
      <c r="N1043" t="s">
        <v>11833</v>
      </c>
      <c r="Q1043" t="s">
        <v>8992</v>
      </c>
      <c r="R1043" t="b">
        <v>1</v>
      </c>
      <c r="S1043" s="2">
        <v>41827</v>
      </c>
    </row>
    <row r="1044" spans="11:19" x14ac:dyDescent="0.35">
      <c r="K1044" s="8" t="s">
        <v>12165</v>
      </c>
      <c r="L1044" t="s">
        <v>8947</v>
      </c>
      <c r="M1044" t="s">
        <v>10</v>
      </c>
      <c r="N1044" t="s">
        <v>12165</v>
      </c>
      <c r="P1044" t="s">
        <v>8991</v>
      </c>
      <c r="Q1044" t="s">
        <v>8992</v>
      </c>
      <c r="R1044" t="b">
        <v>0</v>
      </c>
      <c r="S1044" s="2">
        <v>41827</v>
      </c>
    </row>
    <row r="1045" spans="11:19" x14ac:dyDescent="0.35">
      <c r="K1045" s="9" t="s">
        <v>12050</v>
      </c>
      <c r="L1045" t="s">
        <v>8849</v>
      </c>
      <c r="M1045" t="s">
        <v>10</v>
      </c>
      <c r="N1045" t="s">
        <v>12050</v>
      </c>
      <c r="Q1045" t="s">
        <v>8992</v>
      </c>
      <c r="R1045" t="b">
        <v>1</v>
      </c>
      <c r="S1045" s="2">
        <v>41827</v>
      </c>
    </row>
    <row r="1046" spans="11:19" x14ac:dyDescent="0.35">
      <c r="K1046" s="9" t="s">
        <v>11802</v>
      </c>
      <c r="L1046" t="s">
        <v>8774</v>
      </c>
      <c r="M1046" t="s">
        <v>10</v>
      </c>
      <c r="N1046" t="s">
        <v>11802</v>
      </c>
      <c r="Q1046" t="s">
        <v>8992</v>
      </c>
      <c r="R1046" t="b">
        <v>1</v>
      </c>
      <c r="S1046" s="2">
        <v>41827</v>
      </c>
    </row>
    <row r="1047" spans="11:19" x14ac:dyDescent="0.35">
      <c r="K1047" s="9" t="s">
        <v>12143</v>
      </c>
      <c r="L1047" t="s">
        <v>8904</v>
      </c>
      <c r="M1047" t="s">
        <v>10</v>
      </c>
      <c r="N1047" t="s">
        <v>12143</v>
      </c>
      <c r="Q1047" t="s">
        <v>8992</v>
      </c>
      <c r="R1047" t="b">
        <v>1</v>
      </c>
      <c r="S1047" s="2">
        <v>41827</v>
      </c>
    </row>
    <row r="1048" spans="11:19" x14ac:dyDescent="0.35">
      <c r="K1048" s="9" t="s">
        <v>11765</v>
      </c>
      <c r="L1048" t="s">
        <v>8702</v>
      </c>
      <c r="M1048" t="s">
        <v>10</v>
      </c>
      <c r="N1048" t="s">
        <v>11765</v>
      </c>
      <c r="Q1048" t="s">
        <v>8992</v>
      </c>
      <c r="R1048" t="b">
        <v>1</v>
      </c>
      <c r="S1048" s="2">
        <v>41827</v>
      </c>
    </row>
    <row r="1049" spans="11:19" x14ac:dyDescent="0.35">
      <c r="K1049" s="7" t="s">
        <v>12141</v>
      </c>
      <c r="L1049" t="s">
        <v>1192</v>
      </c>
      <c r="M1049" t="s">
        <v>10</v>
      </c>
      <c r="N1049" t="s">
        <v>12141</v>
      </c>
      <c r="P1049" t="s">
        <v>8991</v>
      </c>
      <c r="Q1049" t="s">
        <v>8992</v>
      </c>
      <c r="R1049" t="b">
        <v>0</v>
      </c>
      <c r="S1049" s="2">
        <v>41827</v>
      </c>
    </row>
    <row r="1050" spans="11:19" x14ac:dyDescent="0.35">
      <c r="K1050" s="8" t="s">
        <v>12053</v>
      </c>
      <c r="L1050" t="s">
        <v>8855</v>
      </c>
      <c r="M1050" t="s">
        <v>10</v>
      </c>
      <c r="N1050" t="s">
        <v>12053</v>
      </c>
      <c r="Q1050" t="s">
        <v>8992</v>
      </c>
      <c r="R1050" t="b">
        <v>1</v>
      </c>
      <c r="S1050" s="2">
        <v>41827</v>
      </c>
    </row>
    <row r="1051" spans="11:19" x14ac:dyDescent="0.35">
      <c r="K1051" s="8" t="s">
        <v>12126</v>
      </c>
      <c r="L1051" t="s">
        <v>8870</v>
      </c>
      <c r="M1051" t="s">
        <v>10</v>
      </c>
      <c r="N1051" t="s">
        <v>12126</v>
      </c>
      <c r="Q1051" t="s">
        <v>8992</v>
      </c>
      <c r="R1051" t="b">
        <v>1</v>
      </c>
      <c r="S1051" s="2">
        <v>41827</v>
      </c>
    </row>
    <row r="1052" spans="11:19" x14ac:dyDescent="0.35">
      <c r="K1052" s="8" t="s">
        <v>11779</v>
      </c>
      <c r="L1052" t="s">
        <v>8730</v>
      </c>
      <c r="M1052" t="s">
        <v>10</v>
      </c>
      <c r="N1052" t="s">
        <v>11779</v>
      </c>
      <c r="Q1052" t="s">
        <v>8992</v>
      </c>
      <c r="R1052" t="b">
        <v>1</v>
      </c>
      <c r="S1052" s="2">
        <v>41827</v>
      </c>
    </row>
    <row r="1053" spans="11:19" x14ac:dyDescent="0.35">
      <c r="K1053" s="8" t="s">
        <v>12179</v>
      </c>
      <c r="L1053" t="s">
        <v>8974</v>
      </c>
      <c r="M1053" t="s">
        <v>10</v>
      </c>
      <c r="N1053" t="s">
        <v>12179</v>
      </c>
      <c r="Q1053" t="s">
        <v>8992</v>
      </c>
      <c r="R1053" t="b">
        <v>1</v>
      </c>
      <c r="S1053" s="2">
        <v>41827</v>
      </c>
    </row>
    <row r="1054" spans="11:19" x14ac:dyDescent="0.35">
      <c r="K1054" s="8" t="s">
        <v>11758</v>
      </c>
      <c r="L1054" t="s">
        <v>8688</v>
      </c>
      <c r="M1054" t="s">
        <v>10</v>
      </c>
      <c r="N1054" t="s">
        <v>11758</v>
      </c>
      <c r="Q1054" t="s">
        <v>8992</v>
      </c>
      <c r="R1054" t="b">
        <v>1</v>
      </c>
      <c r="S1054" s="2">
        <v>41827</v>
      </c>
    </row>
    <row r="1055" spans="11:19" x14ac:dyDescent="0.35">
      <c r="K1055" s="8" t="s">
        <v>11769</v>
      </c>
      <c r="L1055" t="s">
        <v>8710</v>
      </c>
      <c r="M1055" t="s">
        <v>10</v>
      </c>
      <c r="N1055" t="s">
        <v>11769</v>
      </c>
      <c r="Q1055" t="s">
        <v>8992</v>
      </c>
      <c r="R1055" t="b">
        <v>1</v>
      </c>
      <c r="S1055" s="2">
        <v>41827</v>
      </c>
    </row>
    <row r="1056" spans="11:19" x14ac:dyDescent="0.35">
      <c r="K1056" s="8" t="s">
        <v>11836</v>
      </c>
      <c r="L1056" t="s">
        <v>11837</v>
      </c>
      <c r="M1056" t="s">
        <v>10</v>
      </c>
      <c r="N1056" t="s">
        <v>11836</v>
      </c>
      <c r="Q1056" t="s">
        <v>8992</v>
      </c>
      <c r="R1056" t="b">
        <v>1</v>
      </c>
      <c r="S1056" s="2">
        <v>41827</v>
      </c>
    </row>
    <row r="1057" spans="11:19" x14ac:dyDescent="0.35">
      <c r="K1057" s="8" t="s">
        <v>11838</v>
      </c>
      <c r="L1057" t="s">
        <v>11839</v>
      </c>
      <c r="M1057" t="s">
        <v>10</v>
      </c>
      <c r="N1057" t="s">
        <v>11838</v>
      </c>
      <c r="Q1057" t="s">
        <v>8992</v>
      </c>
      <c r="R1057" t="b">
        <v>1</v>
      </c>
      <c r="S1057" s="2">
        <v>41827</v>
      </c>
    </row>
    <row r="1058" spans="11:19" x14ac:dyDescent="0.35">
      <c r="K1058" t="s">
        <v>12410</v>
      </c>
      <c r="M1058" t="s">
        <v>10</v>
      </c>
      <c r="S1058" s="2">
        <v>45122</v>
      </c>
    </row>
    <row r="1059" spans="11:19" x14ac:dyDescent="0.35">
      <c r="K1059" s="6" t="s">
        <v>3385</v>
      </c>
      <c r="L1059" t="s">
        <v>11882</v>
      </c>
      <c r="M1059" t="s">
        <v>10</v>
      </c>
      <c r="N1059" t="s">
        <v>9218</v>
      </c>
      <c r="Q1059" t="s">
        <v>42</v>
      </c>
      <c r="R1059" t="b">
        <v>1</v>
      </c>
      <c r="S1059" s="2">
        <v>45122</v>
      </c>
    </row>
    <row r="1060" spans="11:19" x14ac:dyDescent="0.35">
      <c r="K1060" s="6" t="s">
        <v>11979</v>
      </c>
      <c r="L1060" t="s">
        <v>11980</v>
      </c>
      <c r="M1060" t="s">
        <v>10</v>
      </c>
      <c r="N1060" t="s">
        <v>9219</v>
      </c>
      <c r="Q1060" t="s">
        <v>42</v>
      </c>
      <c r="R1060" t="b">
        <v>1</v>
      </c>
      <c r="S1060" s="2">
        <v>45122</v>
      </c>
    </row>
    <row r="1061" spans="11:19" x14ac:dyDescent="0.35">
      <c r="K1061" t="s">
        <v>12411</v>
      </c>
      <c r="M1061" t="s">
        <v>10</v>
      </c>
      <c r="S1061" s="2">
        <v>43405</v>
      </c>
    </row>
    <row r="1062" spans="11:19" x14ac:dyDescent="0.35">
      <c r="K1062" s="6" t="s">
        <v>9042</v>
      </c>
      <c r="L1062" t="s">
        <v>1116</v>
      </c>
      <c r="M1062" t="s">
        <v>10</v>
      </c>
      <c r="N1062" t="s">
        <v>9042</v>
      </c>
      <c r="P1062" t="s">
        <v>9266</v>
      </c>
      <c r="Q1062" t="s">
        <v>42</v>
      </c>
      <c r="R1062" t="b">
        <v>0</v>
      </c>
      <c r="S1062" s="2">
        <v>41827</v>
      </c>
    </row>
    <row r="1063" spans="11:19" x14ac:dyDescent="0.35">
      <c r="K1063" s="7" t="s">
        <v>3385</v>
      </c>
      <c r="L1063" t="s">
        <v>11882</v>
      </c>
      <c r="M1063" t="s">
        <v>10</v>
      </c>
      <c r="N1063" t="s">
        <v>12412</v>
      </c>
      <c r="Q1063" t="s">
        <v>8992</v>
      </c>
      <c r="R1063" t="b">
        <v>1</v>
      </c>
      <c r="S1063" s="2">
        <v>42277</v>
      </c>
    </row>
    <row r="1064" spans="11:19" x14ac:dyDescent="0.35">
      <c r="K1064" s="7" t="s">
        <v>12135</v>
      </c>
      <c r="L1064" t="s">
        <v>8888</v>
      </c>
      <c r="M1064" t="s">
        <v>10</v>
      </c>
      <c r="N1064" t="s">
        <v>12413</v>
      </c>
      <c r="Q1064" t="s">
        <v>8992</v>
      </c>
      <c r="R1064" t="b">
        <v>1</v>
      </c>
      <c r="S1064" s="2">
        <v>43405</v>
      </c>
    </row>
    <row r="1065" spans="11:19" x14ac:dyDescent="0.35">
      <c r="K1065" s="7" t="s">
        <v>12136</v>
      </c>
      <c r="L1065" t="s">
        <v>9700</v>
      </c>
      <c r="M1065" t="s">
        <v>10</v>
      </c>
      <c r="N1065" t="s">
        <v>12414</v>
      </c>
      <c r="Q1065" t="s">
        <v>8992</v>
      </c>
      <c r="R1065" t="b">
        <v>1</v>
      </c>
      <c r="S1065" s="2">
        <v>43405</v>
      </c>
    </row>
    <row r="1066" spans="11:19" x14ac:dyDescent="0.35">
      <c r="K1066" t="s">
        <v>12415</v>
      </c>
      <c r="M1066" t="s">
        <v>10</v>
      </c>
      <c r="S1066" s="2">
        <v>45122</v>
      </c>
    </row>
    <row r="1067" spans="11:19" x14ac:dyDescent="0.35">
      <c r="K1067" s="6" t="s">
        <v>12126</v>
      </c>
      <c r="L1067" t="s">
        <v>8870</v>
      </c>
      <c r="M1067" t="s">
        <v>10</v>
      </c>
      <c r="N1067" t="s">
        <v>9218</v>
      </c>
      <c r="Q1067" t="s">
        <v>42</v>
      </c>
      <c r="R1067" t="b">
        <v>1</v>
      </c>
      <c r="S1067" s="2">
        <v>41827</v>
      </c>
    </row>
    <row r="1068" spans="11:19" x14ac:dyDescent="0.35">
      <c r="K1068" s="6" t="s">
        <v>11982</v>
      </c>
      <c r="L1068" t="s">
        <v>11983</v>
      </c>
      <c r="M1068" t="s">
        <v>10</v>
      </c>
      <c r="N1068" t="s">
        <v>9219</v>
      </c>
      <c r="Q1068" t="s">
        <v>42</v>
      </c>
      <c r="R1068" t="b">
        <v>1</v>
      </c>
      <c r="S1068" s="2">
        <v>45122</v>
      </c>
    </row>
    <row r="1069" spans="11:19" x14ac:dyDescent="0.35">
      <c r="K1069" t="s">
        <v>12416</v>
      </c>
      <c r="M1069" t="s">
        <v>10</v>
      </c>
      <c r="S1069" s="2">
        <v>45122</v>
      </c>
    </row>
    <row r="1070" spans="11:19" x14ac:dyDescent="0.35">
      <c r="K1070" s="6" t="s">
        <v>9042</v>
      </c>
      <c r="L1070" t="s">
        <v>1116</v>
      </c>
      <c r="M1070" t="s">
        <v>10</v>
      </c>
      <c r="N1070" t="s">
        <v>9042</v>
      </c>
      <c r="Q1070" t="s">
        <v>42</v>
      </c>
      <c r="R1070" t="b">
        <v>1</v>
      </c>
      <c r="S1070" s="2">
        <v>45122</v>
      </c>
    </row>
    <row r="1071" spans="11:19" x14ac:dyDescent="0.35">
      <c r="K1071" s="7" t="s">
        <v>11804</v>
      </c>
      <c r="L1071" t="s">
        <v>8778</v>
      </c>
      <c r="M1071" t="s">
        <v>10</v>
      </c>
      <c r="N1071" t="s">
        <v>12417</v>
      </c>
      <c r="Q1071" t="s">
        <v>42</v>
      </c>
      <c r="R1071" t="b">
        <v>0</v>
      </c>
      <c r="S1071" s="2">
        <v>45122</v>
      </c>
    </row>
    <row r="1072" spans="11:19" x14ac:dyDescent="0.35">
      <c r="K1072" s="8" t="s">
        <v>12005</v>
      </c>
      <c r="L1072" t="s">
        <v>12006</v>
      </c>
      <c r="M1072" t="s">
        <v>10</v>
      </c>
      <c r="N1072" t="s">
        <v>12418</v>
      </c>
      <c r="Q1072" t="s">
        <v>42</v>
      </c>
      <c r="R1072" t="b">
        <v>1</v>
      </c>
      <c r="S1072" s="2">
        <v>45122</v>
      </c>
    </row>
    <row r="1073" spans="11:22" x14ac:dyDescent="0.35">
      <c r="K1073" s="7" t="s">
        <v>12009</v>
      </c>
      <c r="L1073" t="s">
        <v>12010</v>
      </c>
      <c r="M1073" t="s">
        <v>10</v>
      </c>
      <c r="N1073" t="s">
        <v>12419</v>
      </c>
      <c r="Q1073" t="s">
        <v>42</v>
      </c>
      <c r="R1073" t="b">
        <v>1</v>
      </c>
      <c r="S1073" s="2">
        <v>45122</v>
      </c>
    </row>
    <row r="1074" spans="11:22" x14ac:dyDescent="0.35">
      <c r="K1074" s="7" t="s">
        <v>11809</v>
      </c>
      <c r="L1074" t="s">
        <v>8788</v>
      </c>
      <c r="M1074" t="s">
        <v>10</v>
      </c>
      <c r="N1074" t="s">
        <v>12420</v>
      </c>
      <c r="Q1074" t="s">
        <v>42</v>
      </c>
      <c r="R1074" t="b">
        <v>0</v>
      </c>
      <c r="S1074" s="2">
        <v>45122</v>
      </c>
    </row>
    <row r="1075" spans="11:22" x14ac:dyDescent="0.35">
      <c r="K1075" s="8" t="s">
        <v>12007</v>
      </c>
      <c r="L1075" t="s">
        <v>12008</v>
      </c>
      <c r="M1075" t="s">
        <v>10</v>
      </c>
      <c r="N1075" t="s">
        <v>12421</v>
      </c>
      <c r="Q1075" t="s">
        <v>42</v>
      </c>
      <c r="R1075" t="b">
        <v>1</v>
      </c>
      <c r="S1075" s="2">
        <v>45122</v>
      </c>
    </row>
    <row r="1076" spans="11:22" x14ac:dyDescent="0.35">
      <c r="K1076" s="8" t="s">
        <v>12011</v>
      </c>
      <c r="L1076" t="s">
        <v>12012</v>
      </c>
      <c r="M1076" t="s">
        <v>10</v>
      </c>
      <c r="N1076" t="s">
        <v>12422</v>
      </c>
      <c r="Q1076" t="s">
        <v>42</v>
      </c>
      <c r="R1076" t="b">
        <v>1</v>
      </c>
      <c r="S1076" s="2">
        <v>45122</v>
      </c>
      <c r="V1076" s="2">
        <v>46203</v>
      </c>
    </row>
    <row r="1077" spans="11:22" x14ac:dyDescent="0.35">
      <c r="K1077" t="s">
        <v>12423</v>
      </c>
      <c r="M1077" t="s">
        <v>10</v>
      </c>
      <c r="S1077" s="2">
        <v>45122</v>
      </c>
    </row>
    <row r="1078" spans="11:22" x14ac:dyDescent="0.35">
      <c r="K1078" s="6" t="s">
        <v>9042</v>
      </c>
      <c r="L1078" t="s">
        <v>1116</v>
      </c>
      <c r="M1078" t="s">
        <v>10</v>
      </c>
      <c r="N1078" t="s">
        <v>9042</v>
      </c>
      <c r="P1078" t="s">
        <v>8991</v>
      </c>
      <c r="Q1078" t="s">
        <v>42</v>
      </c>
      <c r="R1078" t="b">
        <v>1</v>
      </c>
      <c r="S1078" s="2">
        <v>41827</v>
      </c>
    </row>
    <row r="1079" spans="11:22" x14ac:dyDescent="0.35">
      <c r="K1079" s="7" t="s">
        <v>11984</v>
      </c>
      <c r="L1079" t="s">
        <v>11985</v>
      </c>
      <c r="M1079" t="s">
        <v>10</v>
      </c>
      <c r="N1079" t="s">
        <v>11984</v>
      </c>
      <c r="P1079" t="s">
        <v>8991</v>
      </c>
      <c r="Q1079" t="s">
        <v>8992</v>
      </c>
      <c r="R1079" t="b">
        <v>0</v>
      </c>
      <c r="S1079" s="2">
        <v>45122</v>
      </c>
    </row>
    <row r="1080" spans="11:22" x14ac:dyDescent="0.35">
      <c r="K1080" s="8" t="s">
        <v>11800</v>
      </c>
      <c r="L1080" t="s">
        <v>8770</v>
      </c>
      <c r="M1080" t="s">
        <v>10</v>
      </c>
      <c r="N1080" t="s">
        <v>12249</v>
      </c>
      <c r="Q1080" t="s">
        <v>8992</v>
      </c>
      <c r="R1080" t="b">
        <v>1</v>
      </c>
      <c r="S1080" s="2">
        <v>41827</v>
      </c>
    </row>
    <row r="1081" spans="11:22" x14ac:dyDescent="0.35">
      <c r="K1081" s="8" t="s">
        <v>11801</v>
      </c>
      <c r="L1081" t="s">
        <v>8772</v>
      </c>
      <c r="M1081" t="s">
        <v>10</v>
      </c>
      <c r="N1081" t="s">
        <v>12250</v>
      </c>
      <c r="Q1081" t="s">
        <v>8992</v>
      </c>
      <c r="R1081" t="b">
        <v>1</v>
      </c>
      <c r="S1081" s="2">
        <v>41827</v>
      </c>
    </row>
    <row r="1082" spans="11:22" x14ac:dyDescent="0.35">
      <c r="K1082" s="8" t="s">
        <v>11803</v>
      </c>
      <c r="L1082" t="s">
        <v>8776</v>
      </c>
      <c r="M1082" t="s">
        <v>10</v>
      </c>
      <c r="N1082" t="s">
        <v>12251</v>
      </c>
      <c r="Q1082" t="s">
        <v>8992</v>
      </c>
      <c r="R1082" t="b">
        <v>1</v>
      </c>
      <c r="S1082" s="2">
        <v>41827</v>
      </c>
    </row>
    <row r="1083" spans="11:22" x14ac:dyDescent="0.35">
      <c r="K1083" s="8" t="s">
        <v>11804</v>
      </c>
      <c r="L1083" t="s">
        <v>8778</v>
      </c>
      <c r="M1083" t="s">
        <v>10</v>
      </c>
      <c r="N1083" t="s">
        <v>12252</v>
      </c>
      <c r="Q1083" t="s">
        <v>8992</v>
      </c>
      <c r="R1083" t="b">
        <v>1</v>
      </c>
      <c r="S1083" s="2">
        <v>41827</v>
      </c>
    </row>
    <row r="1084" spans="11:22" x14ac:dyDescent="0.35">
      <c r="K1084" s="8" t="s">
        <v>11805</v>
      </c>
      <c r="L1084" t="s">
        <v>8780</v>
      </c>
      <c r="M1084" t="s">
        <v>10</v>
      </c>
      <c r="N1084" t="s">
        <v>12253</v>
      </c>
      <c r="Q1084" t="s">
        <v>8992</v>
      </c>
      <c r="R1084" t="b">
        <v>1</v>
      </c>
      <c r="S1084" s="2">
        <v>41827</v>
      </c>
    </row>
    <row r="1085" spans="11:22" x14ac:dyDescent="0.35">
      <c r="K1085" s="8" t="s">
        <v>11806</v>
      </c>
      <c r="L1085" t="s">
        <v>8782</v>
      </c>
      <c r="M1085" t="s">
        <v>10</v>
      </c>
      <c r="N1085" t="s">
        <v>12254</v>
      </c>
      <c r="Q1085" t="s">
        <v>8992</v>
      </c>
      <c r="R1085" t="b">
        <v>1</v>
      </c>
      <c r="S1085" s="2">
        <v>41827</v>
      </c>
    </row>
    <row r="1086" spans="11:22" x14ac:dyDescent="0.35">
      <c r="K1086" s="8" t="s">
        <v>11807</v>
      </c>
      <c r="L1086" t="s">
        <v>8784</v>
      </c>
      <c r="M1086" t="s">
        <v>10</v>
      </c>
      <c r="N1086" t="s">
        <v>12255</v>
      </c>
      <c r="Q1086" t="s">
        <v>8992</v>
      </c>
      <c r="R1086" t="b">
        <v>1</v>
      </c>
      <c r="S1086" s="2">
        <v>41827</v>
      </c>
    </row>
    <row r="1087" spans="11:22" x14ac:dyDescent="0.35">
      <c r="K1087" s="8" t="s">
        <v>11808</v>
      </c>
      <c r="L1087" t="s">
        <v>8786</v>
      </c>
      <c r="M1087" t="s">
        <v>10</v>
      </c>
      <c r="N1087" t="s">
        <v>12256</v>
      </c>
      <c r="Q1087" t="s">
        <v>8992</v>
      </c>
      <c r="R1087" t="b">
        <v>1</v>
      </c>
      <c r="S1087" s="2">
        <v>41827</v>
      </c>
    </row>
    <row r="1088" spans="11:22" x14ac:dyDescent="0.35">
      <c r="K1088" s="8" t="s">
        <v>11809</v>
      </c>
      <c r="L1088" t="s">
        <v>8788</v>
      </c>
      <c r="M1088" t="s">
        <v>10</v>
      </c>
      <c r="N1088" t="s">
        <v>12257</v>
      </c>
      <c r="Q1088" t="s">
        <v>8992</v>
      </c>
      <c r="R1088" t="b">
        <v>1</v>
      </c>
      <c r="S1088" s="2">
        <v>41827</v>
      </c>
    </row>
    <row r="1089" spans="11:19" x14ac:dyDescent="0.35">
      <c r="K1089" s="7" t="s">
        <v>11986</v>
      </c>
      <c r="L1089" t="s">
        <v>11987</v>
      </c>
      <c r="M1089" t="s">
        <v>10</v>
      </c>
      <c r="N1089" t="s">
        <v>11986</v>
      </c>
      <c r="P1089" t="s">
        <v>8991</v>
      </c>
      <c r="Q1089" t="s">
        <v>8992</v>
      </c>
      <c r="R1089" t="b">
        <v>0</v>
      </c>
      <c r="S1089" s="2">
        <v>45122</v>
      </c>
    </row>
    <row r="1090" spans="11:19" x14ac:dyDescent="0.35">
      <c r="K1090" s="8" t="s">
        <v>11817</v>
      </c>
      <c r="L1090" t="s">
        <v>11818</v>
      </c>
      <c r="M1090" t="s">
        <v>10</v>
      </c>
      <c r="N1090" t="s">
        <v>12282</v>
      </c>
      <c r="Q1090" t="s">
        <v>8992</v>
      </c>
      <c r="R1090" t="b">
        <v>1</v>
      </c>
      <c r="S1090" s="2">
        <v>41827</v>
      </c>
    </row>
    <row r="1091" spans="11:19" x14ac:dyDescent="0.35">
      <c r="K1091" s="8" t="s">
        <v>11819</v>
      </c>
      <c r="L1091" t="s">
        <v>11820</v>
      </c>
      <c r="M1091" t="s">
        <v>10</v>
      </c>
      <c r="N1091" t="s">
        <v>12283</v>
      </c>
      <c r="Q1091" t="s">
        <v>8992</v>
      </c>
      <c r="R1091" t="b">
        <v>1</v>
      </c>
      <c r="S1091" s="2">
        <v>41827</v>
      </c>
    </row>
    <row r="1092" spans="11:19" x14ac:dyDescent="0.35">
      <c r="K1092" s="8" t="s">
        <v>11821</v>
      </c>
      <c r="L1092" t="s">
        <v>11822</v>
      </c>
      <c r="M1092" t="s">
        <v>10</v>
      </c>
      <c r="N1092" t="s">
        <v>12284</v>
      </c>
      <c r="Q1092" t="s">
        <v>8992</v>
      </c>
      <c r="R1092" t="b">
        <v>1</v>
      </c>
      <c r="S1092" s="2">
        <v>41827</v>
      </c>
    </row>
    <row r="1093" spans="11:19" x14ac:dyDescent="0.35">
      <c r="K1093" s="8" t="s">
        <v>11823</v>
      </c>
      <c r="L1093" t="s">
        <v>11824</v>
      </c>
      <c r="M1093" t="s">
        <v>10</v>
      </c>
      <c r="N1093" t="s">
        <v>12285</v>
      </c>
      <c r="Q1093" t="s">
        <v>8992</v>
      </c>
      <c r="R1093" t="b">
        <v>1</v>
      </c>
      <c r="S1093" s="2">
        <v>41827</v>
      </c>
    </row>
    <row r="1094" spans="11:19" x14ac:dyDescent="0.35">
      <c r="K1094" s="8" t="s">
        <v>11825</v>
      </c>
      <c r="L1094" t="s">
        <v>11826</v>
      </c>
      <c r="M1094" t="s">
        <v>10</v>
      </c>
      <c r="N1094" t="s">
        <v>12286</v>
      </c>
      <c r="Q1094" t="s">
        <v>8992</v>
      </c>
      <c r="R1094" t="b">
        <v>1</v>
      </c>
      <c r="S1094" s="2">
        <v>41827</v>
      </c>
    </row>
    <row r="1095" spans="11:19" x14ac:dyDescent="0.35">
      <c r="K1095" s="8" t="s">
        <v>11827</v>
      </c>
      <c r="L1095" t="s">
        <v>11828</v>
      </c>
      <c r="M1095" t="s">
        <v>10</v>
      </c>
      <c r="N1095" t="s">
        <v>12287</v>
      </c>
      <c r="Q1095" t="s">
        <v>8992</v>
      </c>
      <c r="R1095" t="b">
        <v>1</v>
      </c>
      <c r="S1095" s="2">
        <v>41827</v>
      </c>
    </row>
    <row r="1096" spans="11:19" x14ac:dyDescent="0.35">
      <c r="K1096" s="8" t="s">
        <v>11829</v>
      </c>
      <c r="L1096" t="s">
        <v>11830</v>
      </c>
      <c r="M1096" t="s">
        <v>10</v>
      </c>
      <c r="N1096" t="s">
        <v>12288</v>
      </c>
      <c r="Q1096" t="s">
        <v>8992</v>
      </c>
      <c r="R1096" t="b">
        <v>1</v>
      </c>
      <c r="S1096" s="2">
        <v>41827</v>
      </c>
    </row>
    <row r="1097" spans="11:19" x14ac:dyDescent="0.35">
      <c r="K1097" s="8" t="s">
        <v>11831</v>
      </c>
      <c r="L1097" t="s">
        <v>11832</v>
      </c>
      <c r="M1097" t="s">
        <v>10</v>
      </c>
      <c r="N1097" t="s">
        <v>12289</v>
      </c>
      <c r="Q1097" t="s">
        <v>8992</v>
      </c>
      <c r="R1097" t="b">
        <v>1</v>
      </c>
      <c r="S1097" s="2">
        <v>41827</v>
      </c>
    </row>
    <row r="1098" spans="11:19" x14ac:dyDescent="0.35">
      <c r="K1098" s="8" t="s">
        <v>11833</v>
      </c>
      <c r="L1098" t="s">
        <v>11834</v>
      </c>
      <c r="M1098" t="s">
        <v>10</v>
      </c>
      <c r="N1098" t="s">
        <v>12290</v>
      </c>
      <c r="Q1098" t="s">
        <v>8992</v>
      </c>
      <c r="R1098" t="b">
        <v>1</v>
      </c>
      <c r="S1098" s="2">
        <v>41827</v>
      </c>
    </row>
    <row r="1099" spans="11:19" x14ac:dyDescent="0.35">
      <c r="K1099" s="7" t="s">
        <v>11802</v>
      </c>
      <c r="L1099" t="s">
        <v>8774</v>
      </c>
      <c r="M1099" t="s">
        <v>10</v>
      </c>
      <c r="N1099" t="s">
        <v>12272</v>
      </c>
      <c r="Q1099" t="s">
        <v>8992</v>
      </c>
      <c r="R1099" t="b">
        <v>1</v>
      </c>
      <c r="S1099" s="2">
        <v>41827</v>
      </c>
    </row>
    <row r="1100" spans="11:19" x14ac:dyDescent="0.35">
      <c r="K1100" s="7" t="s">
        <v>12143</v>
      </c>
      <c r="L1100" t="s">
        <v>8904</v>
      </c>
      <c r="M1100" t="s">
        <v>10</v>
      </c>
      <c r="N1100" t="s">
        <v>12274</v>
      </c>
      <c r="Q1100" t="s">
        <v>8992</v>
      </c>
      <c r="R1100" t="b">
        <v>1</v>
      </c>
      <c r="S1100" s="2">
        <v>41827</v>
      </c>
    </row>
    <row r="1101" spans="11:19" x14ac:dyDescent="0.35">
      <c r="K1101" s="7" t="s">
        <v>11765</v>
      </c>
      <c r="L1101" t="s">
        <v>8702</v>
      </c>
      <c r="M1101" t="s">
        <v>10</v>
      </c>
      <c r="N1101" t="s">
        <v>12273</v>
      </c>
      <c r="Q1101" t="s">
        <v>8992</v>
      </c>
      <c r="R1101" t="b">
        <v>1</v>
      </c>
      <c r="S1101" s="2">
        <v>41827</v>
      </c>
    </row>
    <row r="1102" spans="11:19" x14ac:dyDescent="0.35">
      <c r="K1102" s="7" t="s">
        <v>11988</v>
      </c>
      <c r="L1102" t="s">
        <v>11989</v>
      </c>
      <c r="M1102" t="s">
        <v>10</v>
      </c>
      <c r="N1102" t="s">
        <v>11988</v>
      </c>
      <c r="P1102" t="s">
        <v>8991</v>
      </c>
      <c r="Q1102" t="s">
        <v>8992</v>
      </c>
      <c r="R1102" t="b">
        <v>0</v>
      </c>
      <c r="S1102" s="2">
        <v>45122</v>
      </c>
    </row>
    <row r="1103" spans="11:19" x14ac:dyDescent="0.35">
      <c r="K1103" s="8" t="s">
        <v>11797</v>
      </c>
      <c r="L1103" t="s">
        <v>8766</v>
      </c>
      <c r="M1103" t="s">
        <v>10</v>
      </c>
      <c r="N1103" t="s">
        <v>12246</v>
      </c>
      <c r="Q1103" t="s">
        <v>8992</v>
      </c>
      <c r="R1103" t="b">
        <v>1</v>
      </c>
      <c r="S1103" s="2">
        <v>41827</v>
      </c>
    </row>
    <row r="1104" spans="11:19" x14ac:dyDescent="0.35">
      <c r="K1104" s="8" t="s">
        <v>11798</v>
      </c>
      <c r="L1104" t="s">
        <v>8768</v>
      </c>
      <c r="M1104" t="s">
        <v>10</v>
      </c>
      <c r="N1104" t="s">
        <v>12247</v>
      </c>
      <c r="Q1104" t="s">
        <v>8992</v>
      </c>
      <c r="R1104" t="b">
        <v>1</v>
      </c>
      <c r="S1104" s="2">
        <v>41827</v>
      </c>
    </row>
    <row r="1105" spans="11:22" x14ac:dyDescent="0.35">
      <c r="K1105" s="8" t="s">
        <v>11799</v>
      </c>
      <c r="L1105" t="s">
        <v>1211</v>
      </c>
      <c r="M1105" t="s">
        <v>10</v>
      </c>
      <c r="N1105" t="s">
        <v>12248</v>
      </c>
      <c r="Q1105" t="s">
        <v>8992</v>
      </c>
      <c r="R1105" t="b">
        <v>1</v>
      </c>
      <c r="S1105" s="2">
        <v>41827</v>
      </c>
    </row>
    <row r="1106" spans="11:22" x14ac:dyDescent="0.35">
      <c r="K1106" s="7" t="s">
        <v>11990</v>
      </c>
      <c r="L1106" t="s">
        <v>11991</v>
      </c>
      <c r="M1106" t="s">
        <v>10</v>
      </c>
      <c r="N1106" t="s">
        <v>11990</v>
      </c>
      <c r="P1106" t="s">
        <v>8991</v>
      </c>
      <c r="Q1106" t="s">
        <v>8992</v>
      </c>
      <c r="R1106" t="b">
        <v>0</v>
      </c>
      <c r="S1106" s="2">
        <v>45122</v>
      </c>
    </row>
    <row r="1107" spans="11:22" x14ac:dyDescent="0.35">
      <c r="K1107" s="8" t="s">
        <v>11811</v>
      </c>
      <c r="L1107" t="s">
        <v>8792</v>
      </c>
      <c r="M1107" t="s">
        <v>10</v>
      </c>
      <c r="N1107" t="s">
        <v>12279</v>
      </c>
      <c r="Q1107" t="s">
        <v>8992</v>
      </c>
      <c r="R1107" t="b">
        <v>1</v>
      </c>
      <c r="S1107" s="2">
        <v>41827</v>
      </c>
    </row>
    <row r="1108" spans="11:22" x14ac:dyDescent="0.35">
      <c r="K1108" s="8" t="s">
        <v>11812</v>
      </c>
      <c r="L1108" t="s">
        <v>11813</v>
      </c>
      <c r="M1108" t="s">
        <v>10</v>
      </c>
      <c r="N1108" t="s">
        <v>12280</v>
      </c>
      <c r="Q1108" t="s">
        <v>8992</v>
      </c>
      <c r="R1108" t="b">
        <v>1</v>
      </c>
      <c r="S1108" s="2">
        <v>41827</v>
      </c>
    </row>
    <row r="1109" spans="11:22" x14ac:dyDescent="0.35">
      <c r="K1109" s="8" t="s">
        <v>11815</v>
      </c>
      <c r="L1109" t="s">
        <v>11816</v>
      </c>
      <c r="M1109" t="s">
        <v>10</v>
      </c>
      <c r="N1109" t="s">
        <v>12281</v>
      </c>
      <c r="Q1109" t="s">
        <v>8992</v>
      </c>
      <c r="R1109" t="b">
        <v>1</v>
      </c>
      <c r="S1109" s="2">
        <v>41827</v>
      </c>
    </row>
    <row r="1110" spans="11:22" x14ac:dyDescent="0.35">
      <c r="K1110" s="7" t="s">
        <v>11992</v>
      </c>
      <c r="L1110" t="s">
        <v>11993</v>
      </c>
      <c r="M1110" t="s">
        <v>10</v>
      </c>
      <c r="N1110" t="s">
        <v>11992</v>
      </c>
      <c r="P1110" t="s">
        <v>8991</v>
      </c>
      <c r="Q1110" t="s">
        <v>8992</v>
      </c>
      <c r="R1110" t="b">
        <v>0</v>
      </c>
      <c r="S1110" s="2">
        <v>45122</v>
      </c>
    </row>
    <row r="1111" spans="11:22" x14ac:dyDescent="0.35">
      <c r="K1111" s="8" t="s">
        <v>12050</v>
      </c>
      <c r="L1111" t="s">
        <v>8849</v>
      </c>
      <c r="M1111" t="s">
        <v>10</v>
      </c>
      <c r="N1111" t="s">
        <v>12271</v>
      </c>
      <c r="Q1111" t="s">
        <v>8992</v>
      </c>
      <c r="R1111" t="b">
        <v>1</v>
      </c>
      <c r="S1111" s="2">
        <v>41827</v>
      </c>
    </row>
    <row r="1112" spans="11:22" x14ac:dyDescent="0.35">
      <c r="K1112" t="s">
        <v>12424</v>
      </c>
      <c r="M1112" t="s">
        <v>10</v>
      </c>
      <c r="S1112" s="2">
        <v>45122</v>
      </c>
    </row>
    <row r="1113" spans="11:22" x14ac:dyDescent="0.35">
      <c r="K1113" s="6" t="s">
        <v>9042</v>
      </c>
      <c r="L1113" t="s">
        <v>1116</v>
      </c>
      <c r="M1113" t="s">
        <v>10</v>
      </c>
      <c r="N1113" t="s">
        <v>9042</v>
      </c>
      <c r="P1113" t="s">
        <v>9266</v>
      </c>
      <c r="Q1113" t="s">
        <v>42</v>
      </c>
      <c r="R1113" t="b">
        <v>1</v>
      </c>
      <c r="S1113" s="2">
        <v>41827</v>
      </c>
    </row>
    <row r="1114" spans="11:22" x14ac:dyDescent="0.35">
      <c r="K1114" s="7" t="s">
        <v>11768</v>
      </c>
      <c r="L1114" t="s">
        <v>8708</v>
      </c>
      <c r="M1114" t="s">
        <v>10</v>
      </c>
      <c r="N1114" t="s">
        <v>11768</v>
      </c>
      <c r="P1114" t="s">
        <v>9266</v>
      </c>
      <c r="Q1114" t="s">
        <v>8992</v>
      </c>
      <c r="R1114" t="b">
        <v>1</v>
      </c>
      <c r="S1114" s="2">
        <v>41827</v>
      </c>
    </row>
    <row r="1115" spans="11:22" x14ac:dyDescent="0.35">
      <c r="K1115" s="8" t="s">
        <v>11994</v>
      </c>
      <c r="L1115" t="s">
        <v>11995</v>
      </c>
      <c r="M1115" t="s">
        <v>10</v>
      </c>
      <c r="N1115" t="s">
        <v>11994</v>
      </c>
      <c r="Q1115" t="s">
        <v>8992</v>
      </c>
      <c r="R1115" t="b">
        <v>1</v>
      </c>
      <c r="S1115" s="2">
        <v>45122</v>
      </c>
    </row>
    <row r="1116" spans="11:22" x14ac:dyDescent="0.35">
      <c r="K1116" t="s">
        <v>12425</v>
      </c>
      <c r="M1116" t="s">
        <v>10</v>
      </c>
      <c r="S1116" s="2">
        <v>45122</v>
      </c>
    </row>
    <row r="1117" spans="11:22" x14ac:dyDescent="0.35">
      <c r="K1117" s="6" t="s">
        <v>12000</v>
      </c>
      <c r="L1117" t="s">
        <v>12001</v>
      </c>
      <c r="M1117" t="s">
        <v>10</v>
      </c>
      <c r="N1117" t="s">
        <v>12426</v>
      </c>
      <c r="Q1117" t="s">
        <v>42</v>
      </c>
      <c r="R1117" t="b">
        <v>1</v>
      </c>
      <c r="S1117" s="2">
        <v>45122</v>
      </c>
      <c r="V1117" s="2">
        <v>46203</v>
      </c>
    </row>
    <row r="1118" spans="11:22" x14ac:dyDescent="0.35">
      <c r="K1118" s="6" t="s">
        <v>12003</v>
      </c>
      <c r="L1118" t="s">
        <v>12004</v>
      </c>
      <c r="M1118" t="s">
        <v>10</v>
      </c>
      <c r="N1118" t="s">
        <v>12427</v>
      </c>
      <c r="Q1118" t="s">
        <v>42</v>
      </c>
      <c r="R1118" t="b">
        <v>1</v>
      </c>
      <c r="S1118" s="2">
        <v>45122</v>
      </c>
      <c r="V1118" s="2">
        <v>46203</v>
      </c>
    </row>
    <row r="1119" spans="11:22" x14ac:dyDescent="0.35">
      <c r="K1119" t="s">
        <v>12428</v>
      </c>
      <c r="M1119" t="s">
        <v>10</v>
      </c>
      <c r="S1119" s="2">
        <v>45122</v>
      </c>
    </row>
    <row r="1120" spans="11:22" x14ac:dyDescent="0.35">
      <c r="K1120" s="6" t="s">
        <v>9042</v>
      </c>
      <c r="L1120" t="s">
        <v>1116</v>
      </c>
      <c r="M1120" t="s">
        <v>10</v>
      </c>
      <c r="N1120" t="s">
        <v>9042</v>
      </c>
      <c r="Q1120" t="s">
        <v>42</v>
      </c>
      <c r="R1120" t="b">
        <v>0</v>
      </c>
      <c r="S1120" s="2">
        <v>41827</v>
      </c>
    </row>
    <row r="1121" spans="11:22" x14ac:dyDescent="0.35">
      <c r="K1121" s="7" t="s">
        <v>12034</v>
      </c>
      <c r="L1121" t="s">
        <v>8819</v>
      </c>
      <c r="M1121" t="s">
        <v>10</v>
      </c>
      <c r="N1121" t="s">
        <v>12429</v>
      </c>
      <c r="Q1121" t="s">
        <v>42</v>
      </c>
      <c r="R1121" t="b">
        <v>1</v>
      </c>
      <c r="S1121" s="2">
        <v>41827</v>
      </c>
    </row>
    <row r="1122" spans="11:22" x14ac:dyDescent="0.35">
      <c r="K1122" s="7" t="s">
        <v>11766</v>
      </c>
      <c r="L1122" t="s">
        <v>8704</v>
      </c>
      <c r="M1122" t="s">
        <v>10</v>
      </c>
      <c r="N1122" t="s">
        <v>12430</v>
      </c>
      <c r="Q1122" t="s">
        <v>42</v>
      </c>
      <c r="R1122" t="b">
        <v>1</v>
      </c>
      <c r="S1122" s="2">
        <v>41827</v>
      </c>
    </row>
    <row r="1123" spans="11:22" x14ac:dyDescent="0.35">
      <c r="K1123" t="s">
        <v>12431</v>
      </c>
      <c r="M1123" t="s">
        <v>10</v>
      </c>
      <c r="S1123" s="2">
        <v>45122</v>
      </c>
      <c r="V1123" s="2">
        <v>45580</v>
      </c>
    </row>
    <row r="1124" spans="11:22" x14ac:dyDescent="0.35">
      <c r="K1124" s="6" t="s">
        <v>12145</v>
      </c>
      <c r="L1124" t="s">
        <v>8908</v>
      </c>
      <c r="M1124" t="s">
        <v>10</v>
      </c>
      <c r="N1124" t="s">
        <v>12259</v>
      </c>
      <c r="Q1124" t="s">
        <v>42</v>
      </c>
      <c r="R1124" t="b">
        <v>1</v>
      </c>
      <c r="S1124" s="2">
        <v>41827</v>
      </c>
    </row>
    <row r="1125" spans="11:22" x14ac:dyDescent="0.35">
      <c r="K1125" s="6" t="s">
        <v>12125</v>
      </c>
      <c r="L1125" t="s">
        <v>9394</v>
      </c>
      <c r="M1125" t="s">
        <v>10</v>
      </c>
      <c r="N1125" t="s">
        <v>12260</v>
      </c>
      <c r="Q1125" t="s">
        <v>42</v>
      </c>
      <c r="R1125" t="b">
        <v>1</v>
      </c>
      <c r="S1125" s="2">
        <v>41827</v>
      </c>
    </row>
    <row r="1126" spans="11:22" x14ac:dyDescent="0.35">
      <c r="K1126" s="6" t="s">
        <v>11794</v>
      </c>
      <c r="L1126" t="s">
        <v>8760</v>
      </c>
      <c r="M1126" t="s">
        <v>10</v>
      </c>
      <c r="N1126" t="s">
        <v>12261</v>
      </c>
      <c r="Q1126" t="s">
        <v>42</v>
      </c>
      <c r="R1126" t="b">
        <v>1</v>
      </c>
      <c r="S1126" s="2">
        <v>41827</v>
      </c>
    </row>
    <row r="1127" spans="11:22" x14ac:dyDescent="0.35">
      <c r="K1127" s="6" t="s">
        <v>12157</v>
      </c>
      <c r="L1127" t="s">
        <v>8932</v>
      </c>
      <c r="M1127" t="s">
        <v>10</v>
      </c>
      <c r="N1127" t="s">
        <v>12262</v>
      </c>
      <c r="Q1127" t="s">
        <v>42</v>
      </c>
      <c r="R1127" t="b">
        <v>1</v>
      </c>
      <c r="S1127" s="2">
        <v>41827</v>
      </c>
    </row>
    <row r="1128" spans="11:22" x14ac:dyDescent="0.35">
      <c r="K1128" s="6" t="s">
        <v>11760</v>
      </c>
      <c r="L1128" t="s">
        <v>8692</v>
      </c>
      <c r="M1128" t="s">
        <v>10</v>
      </c>
      <c r="N1128" t="s">
        <v>12263</v>
      </c>
      <c r="Q1128" t="s">
        <v>42</v>
      </c>
      <c r="R1128" t="b">
        <v>1</v>
      </c>
      <c r="S1128" s="2">
        <v>41827</v>
      </c>
    </row>
    <row r="1129" spans="11:22" x14ac:dyDescent="0.35">
      <c r="K1129" s="6" t="s">
        <v>12142</v>
      </c>
      <c r="L1129" t="s">
        <v>8902</v>
      </c>
      <c r="M1129" t="s">
        <v>10</v>
      </c>
      <c r="N1129" t="s">
        <v>12264</v>
      </c>
      <c r="Q1129" t="s">
        <v>42</v>
      </c>
      <c r="R1129" t="b">
        <v>1</v>
      </c>
      <c r="S1129" s="2">
        <v>41827</v>
      </c>
    </row>
    <row r="1130" spans="11:22" x14ac:dyDescent="0.35">
      <c r="K1130" s="6" t="s">
        <v>12038</v>
      </c>
      <c r="L1130" t="s">
        <v>8827</v>
      </c>
      <c r="M1130" t="s">
        <v>10</v>
      </c>
      <c r="N1130" t="s">
        <v>12265</v>
      </c>
      <c r="Q1130" t="s">
        <v>42</v>
      </c>
      <c r="R1130" t="b">
        <v>1</v>
      </c>
      <c r="S1130" s="2">
        <v>41827</v>
      </c>
    </row>
    <row r="1131" spans="11:22" x14ac:dyDescent="0.35">
      <c r="K1131" s="6" t="s">
        <v>12041</v>
      </c>
      <c r="L1131" t="s">
        <v>8832</v>
      </c>
      <c r="M1131" t="s">
        <v>10</v>
      </c>
      <c r="N1131" t="s">
        <v>12266</v>
      </c>
      <c r="Q1131" t="s">
        <v>42</v>
      </c>
      <c r="R1131" t="b">
        <v>1</v>
      </c>
      <c r="S1131" s="2">
        <v>41827</v>
      </c>
    </row>
    <row r="1132" spans="11:22" x14ac:dyDescent="0.35">
      <c r="K1132" s="6" t="s">
        <v>12033</v>
      </c>
      <c r="L1132" t="s">
        <v>8817</v>
      </c>
      <c r="M1132" t="s">
        <v>10</v>
      </c>
      <c r="N1132" t="s">
        <v>12267</v>
      </c>
      <c r="Q1132" t="s">
        <v>42</v>
      </c>
      <c r="R1132" t="b">
        <v>1</v>
      </c>
      <c r="S1132" s="2">
        <v>41827</v>
      </c>
    </row>
    <row r="1133" spans="11:22" x14ac:dyDescent="0.35">
      <c r="K1133" s="6" t="s">
        <v>12132</v>
      </c>
      <c r="L1133" t="s">
        <v>8882</v>
      </c>
      <c r="M1133" t="s">
        <v>10</v>
      </c>
      <c r="N1133" t="s">
        <v>12268</v>
      </c>
      <c r="Q1133" t="s">
        <v>42</v>
      </c>
      <c r="R1133" t="b">
        <v>1</v>
      </c>
      <c r="S1133" s="2">
        <v>41827</v>
      </c>
    </row>
    <row r="1134" spans="11:22" x14ac:dyDescent="0.35">
      <c r="K1134" s="6" t="s">
        <v>11780</v>
      </c>
      <c r="L1134" t="s">
        <v>8732</v>
      </c>
      <c r="M1134" t="s">
        <v>10</v>
      </c>
      <c r="N1134" t="s">
        <v>12269</v>
      </c>
      <c r="Q1134" t="s">
        <v>42</v>
      </c>
      <c r="R1134" t="b">
        <v>1</v>
      </c>
      <c r="S1134" s="2">
        <v>41827</v>
      </c>
    </row>
    <row r="1135" spans="11:22" x14ac:dyDescent="0.35">
      <c r="K1135" s="6" t="s">
        <v>12147</v>
      </c>
      <c r="L1135" t="s">
        <v>8912</v>
      </c>
      <c r="M1135" t="s">
        <v>10</v>
      </c>
      <c r="N1135" t="s">
        <v>12270</v>
      </c>
      <c r="Q1135" t="s">
        <v>42</v>
      </c>
      <c r="R1135" t="b">
        <v>1</v>
      </c>
      <c r="S1135" s="2">
        <v>41827</v>
      </c>
    </row>
    <row r="1136" spans="11:22" x14ac:dyDescent="0.35">
      <c r="K1136" s="6" t="s">
        <v>12050</v>
      </c>
      <c r="L1136" t="s">
        <v>8849</v>
      </c>
      <c r="M1136" t="s">
        <v>10</v>
      </c>
      <c r="N1136" t="s">
        <v>12271</v>
      </c>
      <c r="Q1136" t="s">
        <v>42</v>
      </c>
      <c r="R1136" t="b">
        <v>1</v>
      </c>
      <c r="S1136" s="2">
        <v>41827</v>
      </c>
    </row>
    <row r="1137" spans="11:21" x14ac:dyDescent="0.35">
      <c r="K1137" s="6" t="s">
        <v>11802</v>
      </c>
      <c r="L1137" t="s">
        <v>8774</v>
      </c>
      <c r="M1137" t="s">
        <v>10</v>
      </c>
      <c r="N1137" t="s">
        <v>12272</v>
      </c>
      <c r="Q1137" t="s">
        <v>42</v>
      </c>
      <c r="R1137" t="b">
        <v>1</v>
      </c>
      <c r="S1137" s="2">
        <v>41827</v>
      </c>
    </row>
    <row r="1138" spans="11:21" x14ac:dyDescent="0.35">
      <c r="K1138" s="6" t="s">
        <v>12143</v>
      </c>
      <c r="L1138" t="s">
        <v>8904</v>
      </c>
      <c r="M1138" t="s">
        <v>10</v>
      </c>
      <c r="N1138" t="s">
        <v>12274</v>
      </c>
      <c r="Q1138" t="s">
        <v>42</v>
      </c>
      <c r="R1138" t="b">
        <v>1</v>
      </c>
      <c r="S1138" s="2">
        <v>41827</v>
      </c>
    </row>
    <row r="1139" spans="11:21" x14ac:dyDescent="0.35">
      <c r="K1139" s="6" t="s">
        <v>11765</v>
      </c>
      <c r="L1139" t="s">
        <v>8702</v>
      </c>
      <c r="M1139" t="s">
        <v>10</v>
      </c>
      <c r="N1139" t="s">
        <v>12273</v>
      </c>
      <c r="Q1139" t="s">
        <v>42</v>
      </c>
      <c r="R1139" t="b">
        <v>1</v>
      </c>
      <c r="S1139" s="2">
        <v>41827</v>
      </c>
    </row>
    <row r="1140" spans="11:21" x14ac:dyDescent="0.35">
      <c r="K1140" t="s">
        <v>12432</v>
      </c>
      <c r="M1140" t="s">
        <v>10</v>
      </c>
      <c r="S1140" s="2">
        <v>45122</v>
      </c>
    </row>
    <row r="1141" spans="11:21" x14ac:dyDescent="0.35">
      <c r="K1141" s="6" t="s">
        <v>9042</v>
      </c>
      <c r="L1141" t="s">
        <v>1116</v>
      </c>
      <c r="M1141" t="s">
        <v>10</v>
      </c>
      <c r="N1141" t="s">
        <v>9042</v>
      </c>
      <c r="Q1141" t="s">
        <v>42</v>
      </c>
      <c r="R1141" t="b">
        <v>0</v>
      </c>
      <c r="S1141" s="2">
        <v>41827</v>
      </c>
    </row>
    <row r="1142" spans="11:21" x14ac:dyDescent="0.35">
      <c r="K1142" s="7" t="s">
        <v>12053</v>
      </c>
      <c r="L1142" t="s">
        <v>8855</v>
      </c>
      <c r="M1142" t="s">
        <v>10</v>
      </c>
      <c r="N1142" t="s">
        <v>12236</v>
      </c>
      <c r="Q1142" t="s">
        <v>42</v>
      </c>
      <c r="R1142" t="b">
        <v>1</v>
      </c>
      <c r="S1142" s="2">
        <v>41827</v>
      </c>
    </row>
    <row r="1143" spans="11:21" x14ac:dyDescent="0.35">
      <c r="K1143" s="7" t="s">
        <v>12126</v>
      </c>
      <c r="L1143" t="s">
        <v>8870</v>
      </c>
      <c r="M1143" t="s">
        <v>10</v>
      </c>
      <c r="N1143" t="s">
        <v>12237</v>
      </c>
      <c r="Q1143" t="s">
        <v>42</v>
      </c>
      <c r="R1143" t="b">
        <v>1</v>
      </c>
      <c r="S1143" s="2">
        <v>41827</v>
      </c>
    </row>
    <row r="1144" spans="11:21" x14ac:dyDescent="0.35">
      <c r="K1144" s="7" t="s">
        <v>11779</v>
      </c>
      <c r="L1144" t="s">
        <v>8730</v>
      </c>
      <c r="M1144" t="s">
        <v>10</v>
      </c>
      <c r="N1144" t="s">
        <v>12238</v>
      </c>
      <c r="Q1144" t="s">
        <v>42</v>
      </c>
      <c r="R1144" t="b">
        <v>1</v>
      </c>
      <c r="S1144" s="2">
        <v>41827</v>
      </c>
    </row>
    <row r="1145" spans="11:21" x14ac:dyDescent="0.35">
      <c r="K1145" s="7" t="s">
        <v>12179</v>
      </c>
      <c r="L1145" t="s">
        <v>8974</v>
      </c>
      <c r="M1145" t="s">
        <v>10</v>
      </c>
      <c r="N1145" t="s">
        <v>12239</v>
      </c>
      <c r="Q1145" t="s">
        <v>42</v>
      </c>
      <c r="R1145" t="b">
        <v>1</v>
      </c>
      <c r="S1145" s="2">
        <v>41827</v>
      </c>
    </row>
    <row r="1146" spans="11:21" x14ac:dyDescent="0.35">
      <c r="K1146" s="7" t="s">
        <v>11758</v>
      </c>
      <c r="L1146" t="s">
        <v>8688</v>
      </c>
      <c r="M1146" t="s">
        <v>10</v>
      </c>
      <c r="N1146" t="s">
        <v>12240</v>
      </c>
      <c r="Q1146" t="s">
        <v>42</v>
      </c>
      <c r="R1146" t="b">
        <v>1</v>
      </c>
      <c r="S1146" s="2">
        <v>41827</v>
      </c>
    </row>
    <row r="1147" spans="11:21" x14ac:dyDescent="0.35">
      <c r="K1147" s="7" t="s">
        <v>11769</v>
      </c>
      <c r="L1147" t="s">
        <v>8710</v>
      </c>
      <c r="M1147" t="s">
        <v>10</v>
      </c>
      <c r="N1147" t="s">
        <v>12241</v>
      </c>
      <c r="Q1147" t="s">
        <v>42</v>
      </c>
      <c r="R1147" t="b">
        <v>1</v>
      </c>
      <c r="S1147" s="2">
        <v>41827</v>
      </c>
    </row>
    <row r="1148" spans="11:21" x14ac:dyDescent="0.35">
      <c r="K1148" t="s">
        <v>12433</v>
      </c>
      <c r="M1148" t="s">
        <v>10</v>
      </c>
      <c r="S1148" s="2">
        <v>46203</v>
      </c>
    </row>
    <row r="1149" spans="11:21" x14ac:dyDescent="0.35">
      <c r="K1149" s="6" t="s">
        <v>12063</v>
      </c>
      <c r="L1149" t="s">
        <v>9379</v>
      </c>
      <c r="M1149" t="s">
        <v>10</v>
      </c>
      <c r="N1149" t="s">
        <v>12434</v>
      </c>
      <c r="Q1149" t="s">
        <v>42</v>
      </c>
      <c r="R1149" t="b">
        <v>1</v>
      </c>
      <c r="S1149" s="2">
        <v>46203</v>
      </c>
    </row>
    <row r="1150" spans="11:21" x14ac:dyDescent="0.35">
      <c r="K1150" s="6" t="s">
        <v>12064</v>
      </c>
      <c r="L1150" t="s">
        <v>9381</v>
      </c>
      <c r="M1150" t="s">
        <v>10</v>
      </c>
      <c r="N1150" t="s">
        <v>12435</v>
      </c>
      <c r="Q1150" t="s">
        <v>42</v>
      </c>
      <c r="R1150" t="b">
        <v>1</v>
      </c>
      <c r="S1150" s="2">
        <v>46203</v>
      </c>
    </row>
    <row r="1151" spans="11:21" x14ac:dyDescent="0.35">
      <c r="K1151" s="6" t="s">
        <v>12066</v>
      </c>
      <c r="L1151" t="s">
        <v>9385</v>
      </c>
      <c r="M1151" t="s">
        <v>10</v>
      </c>
      <c r="N1151" t="s">
        <v>12436</v>
      </c>
      <c r="Q1151" t="s">
        <v>42</v>
      </c>
      <c r="R1151" t="b">
        <v>1</v>
      </c>
      <c r="S1151" s="2">
        <v>46203</v>
      </c>
    </row>
    <row r="1152" spans="11:21" x14ac:dyDescent="0.35">
      <c r="K1152" t="s">
        <v>12437</v>
      </c>
      <c r="M1152" t="s">
        <v>10</v>
      </c>
      <c r="S1152" s="2">
        <v>41827</v>
      </c>
      <c r="U1152" s="2">
        <v>42566</v>
      </c>
    </row>
    <row r="1153" spans="11:19" x14ac:dyDescent="0.35">
      <c r="K1153" s="6" t="s">
        <v>9042</v>
      </c>
      <c r="L1153" t="s">
        <v>1116</v>
      </c>
      <c r="M1153" t="s">
        <v>10</v>
      </c>
      <c r="N1153" t="s">
        <v>9042</v>
      </c>
      <c r="P1153" t="s">
        <v>8991</v>
      </c>
      <c r="Q1153" t="s">
        <v>42</v>
      </c>
      <c r="R1153" t="b">
        <v>1</v>
      </c>
      <c r="S1153" s="2">
        <v>41827</v>
      </c>
    </row>
    <row r="1154" spans="11:19" x14ac:dyDescent="0.35">
      <c r="K1154" s="7" t="s">
        <v>12163</v>
      </c>
      <c r="L1154" t="s">
        <v>8943</v>
      </c>
      <c r="M1154" t="s">
        <v>10</v>
      </c>
      <c r="N1154" t="s">
        <v>12163</v>
      </c>
      <c r="P1154" t="s">
        <v>8991</v>
      </c>
      <c r="Q1154" t="s">
        <v>8992</v>
      </c>
      <c r="R1154" t="b">
        <v>1</v>
      </c>
      <c r="S1154" s="2">
        <v>41827</v>
      </c>
    </row>
    <row r="1155" spans="11:19" x14ac:dyDescent="0.35">
      <c r="K1155" s="8" t="s">
        <v>12157</v>
      </c>
      <c r="L1155" t="s">
        <v>8932</v>
      </c>
      <c r="M1155" t="s">
        <v>10</v>
      </c>
      <c r="N1155" t="s">
        <v>12157</v>
      </c>
      <c r="Q1155" t="s">
        <v>8992</v>
      </c>
      <c r="R1155" t="b">
        <v>1</v>
      </c>
      <c r="S1155" s="2">
        <v>41827</v>
      </c>
    </row>
    <row r="1156" spans="11:19" x14ac:dyDescent="0.35">
      <c r="K1156" s="8" t="s">
        <v>11760</v>
      </c>
      <c r="L1156" t="s">
        <v>8692</v>
      </c>
      <c r="M1156" t="s">
        <v>10</v>
      </c>
      <c r="N1156" t="s">
        <v>11760</v>
      </c>
      <c r="Q1156" t="s">
        <v>8992</v>
      </c>
      <c r="R1156" t="b">
        <v>1</v>
      </c>
      <c r="S1156" s="2">
        <v>41827</v>
      </c>
    </row>
    <row r="1157" spans="11:19" x14ac:dyDescent="0.35">
      <c r="K1157" s="8" t="s">
        <v>12142</v>
      </c>
      <c r="L1157" t="s">
        <v>8902</v>
      </c>
      <c r="M1157" t="s">
        <v>10</v>
      </c>
      <c r="N1157" t="s">
        <v>12142</v>
      </c>
      <c r="Q1157" t="s">
        <v>8992</v>
      </c>
      <c r="R1157" t="b">
        <v>1</v>
      </c>
      <c r="S1157" s="2">
        <v>41827</v>
      </c>
    </row>
    <row r="1158" spans="11:19" x14ac:dyDescent="0.35">
      <c r="K1158" s="8" t="s">
        <v>12038</v>
      </c>
      <c r="L1158" t="s">
        <v>8827</v>
      </c>
      <c r="M1158" t="s">
        <v>10</v>
      </c>
      <c r="N1158" t="s">
        <v>12038</v>
      </c>
      <c r="Q1158" t="s">
        <v>8992</v>
      </c>
      <c r="R1158" t="b">
        <v>1</v>
      </c>
      <c r="S1158" s="2">
        <v>41827</v>
      </c>
    </row>
    <row r="1159" spans="11:19" x14ac:dyDescent="0.35">
      <c r="K1159" s="8" t="s">
        <v>12041</v>
      </c>
      <c r="L1159" t="s">
        <v>8832</v>
      </c>
      <c r="M1159" t="s">
        <v>10</v>
      </c>
      <c r="N1159" t="s">
        <v>12041</v>
      </c>
      <c r="Q1159" t="s">
        <v>8992</v>
      </c>
      <c r="R1159" t="b">
        <v>1</v>
      </c>
      <c r="S1159" s="2">
        <v>41827</v>
      </c>
    </row>
    <row r="1160" spans="11:19" x14ac:dyDescent="0.35">
      <c r="K1160" s="8" t="s">
        <v>12033</v>
      </c>
      <c r="L1160" t="s">
        <v>8817</v>
      </c>
      <c r="M1160" t="s">
        <v>10</v>
      </c>
      <c r="N1160" t="s">
        <v>12033</v>
      </c>
      <c r="Q1160" t="s">
        <v>8992</v>
      </c>
      <c r="R1160" t="b">
        <v>1</v>
      </c>
      <c r="S1160" s="2">
        <v>41827</v>
      </c>
    </row>
    <row r="1161" spans="11:19" x14ac:dyDescent="0.35">
      <c r="K1161" s="8" t="s">
        <v>12132</v>
      </c>
      <c r="L1161" t="s">
        <v>8882</v>
      </c>
      <c r="M1161" t="s">
        <v>10</v>
      </c>
      <c r="N1161" t="s">
        <v>12132</v>
      </c>
      <c r="Q1161" t="s">
        <v>8992</v>
      </c>
      <c r="R1161" t="b">
        <v>1</v>
      </c>
      <c r="S1161" s="2">
        <v>41827</v>
      </c>
    </row>
    <row r="1162" spans="11:19" x14ac:dyDescent="0.35">
      <c r="K1162" s="8" t="s">
        <v>11780</v>
      </c>
      <c r="L1162" t="s">
        <v>8732</v>
      </c>
      <c r="M1162" t="s">
        <v>10</v>
      </c>
      <c r="N1162" t="s">
        <v>11780</v>
      </c>
      <c r="Q1162" t="s">
        <v>8992</v>
      </c>
      <c r="R1162" t="b">
        <v>1</v>
      </c>
      <c r="S1162" s="2">
        <v>41827</v>
      </c>
    </row>
    <row r="1163" spans="11:19" x14ac:dyDescent="0.35">
      <c r="K1163" s="8" t="s">
        <v>12147</v>
      </c>
      <c r="L1163" t="s">
        <v>8912</v>
      </c>
      <c r="M1163" t="s">
        <v>10</v>
      </c>
      <c r="N1163" t="s">
        <v>12147</v>
      </c>
      <c r="Q1163" t="s">
        <v>8992</v>
      </c>
      <c r="R1163" t="b">
        <v>1</v>
      </c>
      <c r="S1163" s="2">
        <v>41827</v>
      </c>
    </row>
    <row r="1164" spans="11:19" x14ac:dyDescent="0.35">
      <c r="K1164" s="8" t="s">
        <v>12145</v>
      </c>
      <c r="L1164" t="s">
        <v>8908</v>
      </c>
      <c r="M1164" t="s">
        <v>10</v>
      </c>
      <c r="N1164" t="s">
        <v>12145</v>
      </c>
      <c r="Q1164" t="s">
        <v>8992</v>
      </c>
      <c r="R1164" t="b">
        <v>1</v>
      </c>
      <c r="S1164" s="2">
        <v>41827</v>
      </c>
    </row>
    <row r="1165" spans="11:19" x14ac:dyDescent="0.35">
      <c r="K1165" s="8" t="s">
        <v>12125</v>
      </c>
      <c r="L1165" t="s">
        <v>9394</v>
      </c>
      <c r="M1165" t="s">
        <v>10</v>
      </c>
      <c r="N1165" t="s">
        <v>12125</v>
      </c>
      <c r="Q1165" t="s">
        <v>8992</v>
      </c>
      <c r="R1165" t="b">
        <v>1</v>
      </c>
      <c r="S1165" s="2">
        <v>41827</v>
      </c>
    </row>
    <row r="1166" spans="11:19" x14ac:dyDescent="0.35">
      <c r="K1166" s="8" t="s">
        <v>11794</v>
      </c>
      <c r="L1166" t="s">
        <v>8760</v>
      </c>
      <c r="M1166" t="s">
        <v>10</v>
      </c>
      <c r="N1166" t="s">
        <v>11794</v>
      </c>
      <c r="Q1166" t="s">
        <v>8992</v>
      </c>
      <c r="R1166" t="b">
        <v>1</v>
      </c>
      <c r="S1166" s="2">
        <v>41827</v>
      </c>
    </row>
    <row r="1167" spans="11:19" x14ac:dyDescent="0.35">
      <c r="K1167" s="8" t="s">
        <v>12050</v>
      </c>
      <c r="L1167" t="s">
        <v>8849</v>
      </c>
      <c r="M1167" t="s">
        <v>10</v>
      </c>
      <c r="N1167" t="s">
        <v>12050</v>
      </c>
      <c r="Q1167" t="s">
        <v>8992</v>
      </c>
      <c r="R1167" t="b">
        <v>1</v>
      </c>
      <c r="S1167" s="2">
        <v>41827</v>
      </c>
    </row>
    <row r="1168" spans="11:19" x14ac:dyDescent="0.35">
      <c r="K1168" s="8" t="s">
        <v>11765</v>
      </c>
      <c r="L1168" t="s">
        <v>8702</v>
      </c>
      <c r="M1168" t="s">
        <v>10</v>
      </c>
      <c r="N1168" t="s">
        <v>11765</v>
      </c>
      <c r="Q1168" t="s">
        <v>8992</v>
      </c>
      <c r="R1168" t="b">
        <v>1</v>
      </c>
      <c r="S1168" s="2">
        <v>41827</v>
      </c>
    </row>
    <row r="1169" spans="11:19" x14ac:dyDescent="0.35">
      <c r="K1169" s="8" t="s">
        <v>11802</v>
      </c>
      <c r="L1169" t="s">
        <v>8774</v>
      </c>
      <c r="M1169" t="s">
        <v>10</v>
      </c>
      <c r="N1169" t="s">
        <v>11802</v>
      </c>
      <c r="Q1169" t="s">
        <v>8992</v>
      </c>
      <c r="R1169" t="b">
        <v>1</v>
      </c>
      <c r="S1169" s="2">
        <v>41827</v>
      </c>
    </row>
    <row r="1170" spans="11:19" x14ac:dyDescent="0.35">
      <c r="K1170" s="8" t="s">
        <v>12143</v>
      </c>
      <c r="L1170" t="s">
        <v>8904</v>
      </c>
      <c r="M1170" t="s">
        <v>10</v>
      </c>
      <c r="N1170" t="s">
        <v>12143</v>
      </c>
      <c r="Q1170" t="s">
        <v>8992</v>
      </c>
      <c r="R1170" t="b">
        <v>1</v>
      </c>
      <c r="S1170" s="2">
        <v>41827</v>
      </c>
    </row>
    <row r="1171" spans="11:19" x14ac:dyDescent="0.35">
      <c r="K1171" s="7" t="s">
        <v>12141</v>
      </c>
      <c r="L1171" t="s">
        <v>1192</v>
      </c>
      <c r="M1171" t="s">
        <v>10</v>
      </c>
      <c r="N1171" t="s">
        <v>12141</v>
      </c>
      <c r="P1171" t="s">
        <v>8991</v>
      </c>
      <c r="Q1171" t="s">
        <v>8992</v>
      </c>
      <c r="R1171" t="b">
        <v>1</v>
      </c>
      <c r="S1171" s="2">
        <v>41827</v>
      </c>
    </row>
    <row r="1172" spans="11:19" x14ac:dyDescent="0.35">
      <c r="K1172" s="8" t="s">
        <v>12126</v>
      </c>
      <c r="L1172" t="s">
        <v>8870</v>
      </c>
      <c r="M1172" t="s">
        <v>10</v>
      </c>
      <c r="N1172" t="s">
        <v>12126</v>
      </c>
      <c r="Q1172" t="s">
        <v>8992</v>
      </c>
      <c r="R1172" t="b">
        <v>1</v>
      </c>
      <c r="S1172" s="2">
        <v>41827</v>
      </c>
    </row>
    <row r="1173" spans="11:19" x14ac:dyDescent="0.35">
      <c r="K1173" s="8" t="s">
        <v>12179</v>
      </c>
      <c r="L1173" t="s">
        <v>8974</v>
      </c>
      <c r="M1173" t="s">
        <v>10</v>
      </c>
      <c r="N1173" t="s">
        <v>12179</v>
      </c>
      <c r="Q1173" t="s">
        <v>8992</v>
      </c>
      <c r="R1173" t="b">
        <v>1</v>
      </c>
      <c r="S1173" s="2">
        <v>41827</v>
      </c>
    </row>
    <row r="1174" spans="11:19" x14ac:dyDescent="0.35">
      <c r="K1174" s="8" t="s">
        <v>11769</v>
      </c>
      <c r="L1174" t="s">
        <v>8710</v>
      </c>
      <c r="M1174" t="s">
        <v>10</v>
      </c>
      <c r="N1174" t="s">
        <v>11769</v>
      </c>
      <c r="Q1174" t="s">
        <v>8992</v>
      </c>
      <c r="R1174" t="b">
        <v>1</v>
      </c>
      <c r="S1174" s="2">
        <v>41827</v>
      </c>
    </row>
    <row r="1175" spans="11:19" x14ac:dyDescent="0.35">
      <c r="K1175" s="8" t="s">
        <v>11758</v>
      </c>
      <c r="L1175" t="s">
        <v>8688</v>
      </c>
      <c r="M1175" t="s">
        <v>10</v>
      </c>
      <c r="N1175" t="s">
        <v>11758</v>
      </c>
      <c r="Q1175" t="s">
        <v>8992</v>
      </c>
      <c r="R1175" t="b">
        <v>1</v>
      </c>
      <c r="S1175" s="2">
        <v>41827</v>
      </c>
    </row>
    <row r="1176" spans="11:19" x14ac:dyDescent="0.35">
      <c r="K1176" s="8" t="s">
        <v>11779</v>
      </c>
      <c r="L1176" t="s">
        <v>8730</v>
      </c>
      <c r="M1176" t="s">
        <v>10</v>
      </c>
      <c r="N1176" t="s">
        <v>11779</v>
      </c>
      <c r="Q1176" t="s">
        <v>8992</v>
      </c>
      <c r="R1176" t="b">
        <v>1</v>
      </c>
      <c r="S1176" s="2">
        <v>41827</v>
      </c>
    </row>
    <row r="1177" spans="11:19" x14ac:dyDescent="0.35">
      <c r="K1177" s="8" t="s">
        <v>12053</v>
      </c>
      <c r="L1177" t="s">
        <v>8855</v>
      </c>
      <c r="M1177" t="s">
        <v>10</v>
      </c>
      <c r="N1177" t="s">
        <v>12053</v>
      </c>
      <c r="Q1177" t="s">
        <v>8992</v>
      </c>
      <c r="R1177" t="b">
        <v>1</v>
      </c>
      <c r="S1177" s="2">
        <v>41827</v>
      </c>
    </row>
    <row r="1178" spans="11:19" x14ac:dyDescent="0.35">
      <c r="K1178" t="s">
        <v>12438</v>
      </c>
      <c r="M1178" t="s">
        <v>10</v>
      </c>
      <c r="S1178" s="2">
        <v>46203</v>
      </c>
    </row>
    <row r="1179" spans="11:19" x14ac:dyDescent="0.35">
      <c r="K1179" s="6" t="s">
        <v>12015</v>
      </c>
      <c r="L1179" t="s">
        <v>12016</v>
      </c>
      <c r="M1179" t="s">
        <v>10</v>
      </c>
      <c r="N1179" t="s">
        <v>12439</v>
      </c>
      <c r="Q1179" t="s">
        <v>42</v>
      </c>
      <c r="R1179" t="b">
        <v>1</v>
      </c>
      <c r="S1179" s="2">
        <v>46203</v>
      </c>
    </row>
    <row r="1180" spans="11:19" x14ac:dyDescent="0.35">
      <c r="K1180" s="6" t="s">
        <v>12017</v>
      </c>
      <c r="L1180" t="s">
        <v>12018</v>
      </c>
      <c r="M1180" t="s">
        <v>10</v>
      </c>
      <c r="N1180" t="s">
        <v>12440</v>
      </c>
      <c r="Q1180" t="s">
        <v>42</v>
      </c>
      <c r="R1180" t="b">
        <v>1</v>
      </c>
      <c r="S1180" s="2">
        <v>46203</v>
      </c>
    </row>
    <row r="1181" spans="11:19" x14ac:dyDescent="0.35">
      <c r="K1181" t="s">
        <v>12441</v>
      </c>
      <c r="M1181" t="s">
        <v>10</v>
      </c>
      <c r="S1181" s="2">
        <v>44392</v>
      </c>
    </row>
    <row r="1182" spans="11:19" x14ac:dyDescent="0.35">
      <c r="K1182" s="6" t="s">
        <v>9042</v>
      </c>
      <c r="L1182" t="s">
        <v>1116</v>
      </c>
      <c r="M1182" t="s">
        <v>10</v>
      </c>
      <c r="N1182" t="s">
        <v>9042</v>
      </c>
      <c r="Q1182" t="s">
        <v>42</v>
      </c>
      <c r="R1182" t="b">
        <v>0</v>
      </c>
      <c r="S1182" s="2">
        <v>41827</v>
      </c>
    </row>
    <row r="1183" spans="11:19" x14ac:dyDescent="0.35">
      <c r="K1183" s="7" t="s">
        <v>12149</v>
      </c>
      <c r="L1183" t="s">
        <v>8916</v>
      </c>
      <c r="M1183" t="s">
        <v>10</v>
      </c>
      <c r="N1183" t="s">
        <v>12442</v>
      </c>
      <c r="Q1183" t="s">
        <v>42</v>
      </c>
      <c r="R1183" t="b">
        <v>1</v>
      </c>
      <c r="S1183" s="2">
        <v>44392</v>
      </c>
    </row>
    <row r="1184" spans="11:19" x14ac:dyDescent="0.35">
      <c r="K1184" s="7" t="s">
        <v>12150</v>
      </c>
      <c r="L1184" t="s">
        <v>8918</v>
      </c>
      <c r="M1184" t="s">
        <v>10</v>
      </c>
      <c r="N1184" t="s">
        <v>12443</v>
      </c>
      <c r="Q1184" t="s">
        <v>42</v>
      </c>
      <c r="R1184" t="b">
        <v>1</v>
      </c>
      <c r="S1184" s="2">
        <v>44757</v>
      </c>
    </row>
    <row r="1185" spans="11:22" x14ac:dyDescent="0.35">
      <c r="K1185" s="7" t="s">
        <v>12148</v>
      </c>
      <c r="L1185" t="s">
        <v>8914</v>
      </c>
      <c r="M1185" t="s">
        <v>10</v>
      </c>
      <c r="N1185" t="s">
        <v>12444</v>
      </c>
      <c r="Q1185" t="s">
        <v>42</v>
      </c>
      <c r="R1185" t="b">
        <v>1</v>
      </c>
      <c r="S1185" s="2">
        <v>44392</v>
      </c>
    </row>
    <row r="1186" spans="11:22" x14ac:dyDescent="0.35">
      <c r="K1186" t="s">
        <v>12445</v>
      </c>
      <c r="M1186" t="s">
        <v>10</v>
      </c>
      <c r="S1186" s="2">
        <v>44757</v>
      </c>
    </row>
    <row r="1187" spans="11:22" x14ac:dyDescent="0.35">
      <c r="K1187" s="6" t="s">
        <v>9042</v>
      </c>
      <c r="L1187" t="s">
        <v>1116</v>
      </c>
      <c r="M1187" t="s">
        <v>10</v>
      </c>
      <c r="N1187" t="s">
        <v>9042</v>
      </c>
      <c r="Q1187" t="s">
        <v>42</v>
      </c>
      <c r="R1187" t="b">
        <v>1</v>
      </c>
      <c r="S1187" s="2">
        <v>41827</v>
      </c>
    </row>
    <row r="1188" spans="11:22" x14ac:dyDescent="0.35">
      <c r="K1188" s="7" t="s">
        <v>12149</v>
      </c>
      <c r="L1188" t="s">
        <v>8916</v>
      </c>
      <c r="M1188" t="s">
        <v>10</v>
      </c>
      <c r="N1188" t="s">
        <v>12442</v>
      </c>
      <c r="Q1188" t="s">
        <v>42</v>
      </c>
      <c r="R1188" t="b">
        <v>1</v>
      </c>
      <c r="S1188" s="2">
        <v>44392</v>
      </c>
    </row>
    <row r="1189" spans="11:22" x14ac:dyDescent="0.35">
      <c r="K1189" s="7" t="s">
        <v>12150</v>
      </c>
      <c r="L1189" t="s">
        <v>8918</v>
      </c>
      <c r="M1189" t="s">
        <v>10</v>
      </c>
      <c r="N1189" t="s">
        <v>12443</v>
      </c>
      <c r="Q1189" t="s">
        <v>42</v>
      </c>
      <c r="R1189" t="b">
        <v>1</v>
      </c>
      <c r="S1189" s="2">
        <v>44757</v>
      </c>
    </row>
    <row r="1190" spans="11:22" x14ac:dyDescent="0.35">
      <c r="K1190" s="7" t="s">
        <v>12154</v>
      </c>
      <c r="L1190" t="s">
        <v>8926</v>
      </c>
      <c r="M1190" t="s">
        <v>10</v>
      </c>
      <c r="N1190" t="s">
        <v>12446</v>
      </c>
      <c r="Q1190" t="s">
        <v>42</v>
      </c>
      <c r="R1190" t="b">
        <v>1</v>
      </c>
      <c r="S1190" s="2">
        <v>44392</v>
      </c>
    </row>
    <row r="1191" spans="11:22" x14ac:dyDescent="0.35">
      <c r="K1191" t="s">
        <v>12447</v>
      </c>
      <c r="M1191" t="s">
        <v>10</v>
      </c>
      <c r="S1191" s="2">
        <v>44757</v>
      </c>
    </row>
    <row r="1192" spans="11:22" x14ac:dyDescent="0.35">
      <c r="K1192" s="6" t="s">
        <v>9042</v>
      </c>
      <c r="L1192" t="s">
        <v>1116</v>
      </c>
      <c r="M1192" t="s">
        <v>10</v>
      </c>
      <c r="N1192" t="s">
        <v>9042</v>
      </c>
      <c r="P1192" t="s">
        <v>8991</v>
      </c>
      <c r="Q1192" t="s">
        <v>42</v>
      </c>
      <c r="R1192" t="b">
        <v>1</v>
      </c>
      <c r="S1192" s="2">
        <v>41827</v>
      </c>
    </row>
    <row r="1193" spans="11:22" x14ac:dyDescent="0.35">
      <c r="K1193" s="7" t="s">
        <v>12151</v>
      </c>
      <c r="L1193" t="s">
        <v>8920</v>
      </c>
      <c r="M1193" t="s">
        <v>10</v>
      </c>
      <c r="N1193" t="s">
        <v>12151</v>
      </c>
      <c r="Q1193" t="s">
        <v>8992</v>
      </c>
      <c r="R1193" t="b">
        <v>1</v>
      </c>
      <c r="S1193" s="2">
        <v>44757</v>
      </c>
    </row>
    <row r="1194" spans="11:22" x14ac:dyDescent="0.35">
      <c r="K1194" s="7" t="s">
        <v>12152</v>
      </c>
      <c r="L1194" t="s">
        <v>8922</v>
      </c>
      <c r="M1194" t="s">
        <v>10</v>
      </c>
      <c r="N1194" t="s">
        <v>12152</v>
      </c>
      <c r="Q1194" t="s">
        <v>8992</v>
      </c>
      <c r="R1194" t="b">
        <v>1</v>
      </c>
      <c r="S1194" s="2">
        <v>44757</v>
      </c>
    </row>
    <row r="1195" spans="11:22" x14ac:dyDescent="0.35">
      <c r="K1195" t="s">
        <v>12448</v>
      </c>
      <c r="M1195" t="s">
        <v>10</v>
      </c>
      <c r="S1195" s="2">
        <v>44757</v>
      </c>
    </row>
    <row r="1196" spans="11:22" x14ac:dyDescent="0.35">
      <c r="K1196" s="6" t="s">
        <v>12153</v>
      </c>
      <c r="L1196" t="s">
        <v>8924</v>
      </c>
      <c r="M1196" t="s">
        <v>10</v>
      </c>
      <c r="N1196" t="s">
        <v>12449</v>
      </c>
      <c r="Q1196" t="s">
        <v>42</v>
      </c>
      <c r="R1196" t="b">
        <v>1</v>
      </c>
      <c r="S1196" s="2">
        <v>44757</v>
      </c>
    </row>
    <row r="1197" spans="11:22" x14ac:dyDescent="0.35">
      <c r="K1197" s="6" t="s">
        <v>12174</v>
      </c>
      <c r="L1197" t="s">
        <v>8964</v>
      </c>
      <c r="M1197" t="s">
        <v>10</v>
      </c>
      <c r="N1197" t="s">
        <v>12198</v>
      </c>
      <c r="Q1197" t="s">
        <v>42</v>
      </c>
      <c r="R1197" t="b">
        <v>1</v>
      </c>
      <c r="S1197" s="2">
        <v>41827</v>
      </c>
      <c r="V1197" s="2">
        <v>42277</v>
      </c>
    </row>
    <row r="1198" spans="11:22" x14ac:dyDescent="0.35">
      <c r="K1198" t="s">
        <v>12450</v>
      </c>
      <c r="M1198" t="s">
        <v>10</v>
      </c>
      <c r="S1198" s="2">
        <v>46203</v>
      </c>
    </row>
    <row r="1199" spans="11:22" x14ac:dyDescent="0.35">
      <c r="K1199" s="6" t="s">
        <v>11801</v>
      </c>
      <c r="L1199" t="s">
        <v>8772</v>
      </c>
      <c r="M1199" t="s">
        <v>10</v>
      </c>
      <c r="N1199" t="s">
        <v>12250</v>
      </c>
      <c r="Q1199" t="s">
        <v>42</v>
      </c>
      <c r="R1199" t="b">
        <v>1</v>
      </c>
      <c r="S1199" s="2">
        <v>46203</v>
      </c>
    </row>
    <row r="1200" spans="11:22" x14ac:dyDescent="0.35">
      <c r="K1200" s="6" t="s">
        <v>11803</v>
      </c>
      <c r="L1200" t="s">
        <v>8776</v>
      </c>
      <c r="M1200" t="s">
        <v>10</v>
      </c>
      <c r="N1200" t="s">
        <v>12251</v>
      </c>
      <c r="Q1200" t="s">
        <v>42</v>
      </c>
      <c r="R1200" t="b">
        <v>1</v>
      </c>
      <c r="S1200" s="2">
        <v>46203</v>
      </c>
    </row>
    <row r="1201" spans="11:21" x14ac:dyDescent="0.35">
      <c r="K1201" s="6" t="s">
        <v>11804</v>
      </c>
      <c r="L1201" t="s">
        <v>8778</v>
      </c>
      <c r="M1201" t="s">
        <v>10</v>
      </c>
      <c r="N1201" t="s">
        <v>12252</v>
      </c>
      <c r="Q1201" t="s">
        <v>42</v>
      </c>
      <c r="R1201" t="b">
        <v>1</v>
      </c>
      <c r="S1201" s="2">
        <v>46203</v>
      </c>
    </row>
    <row r="1202" spans="11:21" x14ac:dyDescent="0.35">
      <c r="K1202" t="s">
        <v>12451</v>
      </c>
      <c r="M1202" t="s">
        <v>10</v>
      </c>
      <c r="S1202" s="2">
        <v>46203</v>
      </c>
    </row>
    <row r="1203" spans="11:21" x14ac:dyDescent="0.35">
      <c r="K1203" s="6" t="s">
        <v>12015</v>
      </c>
      <c r="L1203" t="s">
        <v>12016</v>
      </c>
      <c r="M1203" t="s">
        <v>10</v>
      </c>
      <c r="N1203" t="s">
        <v>12452</v>
      </c>
      <c r="Q1203" t="s">
        <v>42</v>
      </c>
      <c r="R1203" t="b">
        <v>0</v>
      </c>
      <c r="S1203" s="2">
        <v>46203</v>
      </c>
    </row>
    <row r="1204" spans="11:21" x14ac:dyDescent="0.35">
      <c r="K1204" s="7" t="s">
        <v>12021</v>
      </c>
      <c r="L1204" t="s">
        <v>12022</v>
      </c>
      <c r="M1204" t="s">
        <v>10</v>
      </c>
      <c r="N1204" t="s">
        <v>12453</v>
      </c>
      <c r="Q1204" t="s">
        <v>42</v>
      </c>
      <c r="R1204" t="b">
        <v>1</v>
      </c>
      <c r="S1204" s="2">
        <v>46203</v>
      </c>
    </row>
    <row r="1205" spans="11:21" x14ac:dyDescent="0.35">
      <c r="K1205" s="7" t="s">
        <v>12019</v>
      </c>
      <c r="L1205" t="s">
        <v>12020</v>
      </c>
      <c r="M1205" t="s">
        <v>10</v>
      </c>
      <c r="N1205" t="s">
        <v>12454</v>
      </c>
      <c r="Q1205" t="s">
        <v>42</v>
      </c>
      <c r="R1205" t="b">
        <v>1</v>
      </c>
      <c r="S1205" s="2">
        <v>46203</v>
      </c>
    </row>
    <row r="1206" spans="11:21" x14ac:dyDescent="0.35">
      <c r="K1206" s="7" t="s">
        <v>12024</v>
      </c>
      <c r="L1206" t="s">
        <v>12025</v>
      </c>
      <c r="M1206" t="s">
        <v>10</v>
      </c>
      <c r="N1206" t="s">
        <v>12455</v>
      </c>
      <c r="Q1206" t="s">
        <v>42</v>
      </c>
      <c r="R1206" t="b">
        <v>1</v>
      </c>
      <c r="S1206" s="2">
        <v>46203</v>
      </c>
    </row>
    <row r="1207" spans="11:21" x14ac:dyDescent="0.35">
      <c r="K1207" s="6" t="s">
        <v>12017</v>
      </c>
      <c r="L1207" t="s">
        <v>12018</v>
      </c>
      <c r="M1207" t="s">
        <v>10</v>
      </c>
      <c r="N1207" t="s">
        <v>12456</v>
      </c>
      <c r="Q1207" t="s">
        <v>42</v>
      </c>
      <c r="R1207" t="b">
        <v>0</v>
      </c>
      <c r="S1207" s="2">
        <v>46203</v>
      </c>
    </row>
    <row r="1208" spans="11:21" x14ac:dyDescent="0.35">
      <c r="K1208" s="7" t="s">
        <v>12026</v>
      </c>
      <c r="L1208" t="s">
        <v>12027</v>
      </c>
      <c r="M1208" t="s">
        <v>10</v>
      </c>
      <c r="N1208" t="s">
        <v>12457</v>
      </c>
      <c r="Q1208" t="s">
        <v>42</v>
      </c>
      <c r="R1208" t="b">
        <v>1</v>
      </c>
      <c r="S1208" s="2">
        <v>46203</v>
      </c>
    </row>
    <row r="1209" spans="11:21" x14ac:dyDescent="0.35">
      <c r="K1209" s="7" t="s">
        <v>12028</v>
      </c>
      <c r="L1209" t="s">
        <v>12029</v>
      </c>
      <c r="M1209" t="s">
        <v>10</v>
      </c>
      <c r="N1209" t="s">
        <v>12458</v>
      </c>
      <c r="Q1209" t="s">
        <v>42</v>
      </c>
      <c r="R1209" t="b">
        <v>1</v>
      </c>
      <c r="S1209" s="2">
        <v>46203</v>
      </c>
    </row>
    <row r="1210" spans="11:21" x14ac:dyDescent="0.35">
      <c r="K1210" s="7" t="s">
        <v>12030</v>
      </c>
      <c r="L1210" t="s">
        <v>12031</v>
      </c>
      <c r="M1210" t="s">
        <v>10</v>
      </c>
      <c r="N1210" t="s">
        <v>12459</v>
      </c>
      <c r="Q1210" t="s">
        <v>42</v>
      </c>
      <c r="R1210" t="b">
        <v>1</v>
      </c>
      <c r="S1210" s="2">
        <v>46203</v>
      </c>
    </row>
    <row r="1211" spans="11:21" x14ac:dyDescent="0.35">
      <c r="K1211" s="6" t="s">
        <v>9042</v>
      </c>
      <c r="L1211" t="s">
        <v>1116</v>
      </c>
      <c r="M1211" t="s">
        <v>10</v>
      </c>
      <c r="N1211" t="s">
        <v>12460</v>
      </c>
      <c r="Q1211" t="s">
        <v>42</v>
      </c>
      <c r="R1211" t="b">
        <v>1</v>
      </c>
      <c r="S1211" s="2">
        <v>46203</v>
      </c>
    </row>
    <row r="1212" spans="11:21" x14ac:dyDescent="0.35">
      <c r="K1212" t="s">
        <v>12461</v>
      </c>
      <c r="M1212" t="s">
        <v>10</v>
      </c>
      <c r="S1212" s="2">
        <v>41827</v>
      </c>
      <c r="U1212" s="2">
        <v>42277</v>
      </c>
    </row>
    <row r="1213" spans="11:21" x14ac:dyDescent="0.35">
      <c r="K1213" s="6" t="s">
        <v>9042</v>
      </c>
      <c r="L1213" t="s">
        <v>1116</v>
      </c>
      <c r="M1213" t="s">
        <v>10</v>
      </c>
      <c r="N1213" t="s">
        <v>9042</v>
      </c>
      <c r="P1213" t="s">
        <v>8991</v>
      </c>
      <c r="Q1213" t="s">
        <v>42</v>
      </c>
      <c r="R1213" t="b">
        <v>1</v>
      </c>
      <c r="S1213" s="2">
        <v>41827</v>
      </c>
    </row>
    <row r="1214" spans="11:21" x14ac:dyDescent="0.35">
      <c r="K1214" s="7" t="s">
        <v>12159</v>
      </c>
      <c r="L1214" t="s">
        <v>8935</v>
      </c>
      <c r="M1214" t="s">
        <v>10</v>
      </c>
      <c r="N1214" t="s">
        <v>12159</v>
      </c>
      <c r="Q1214" t="s">
        <v>8992</v>
      </c>
      <c r="R1214" t="b">
        <v>1</v>
      </c>
      <c r="S1214" s="2">
        <v>41827</v>
      </c>
    </row>
    <row r="1215" spans="11:21" x14ac:dyDescent="0.35">
      <c r="K1215" s="7" t="s">
        <v>12051</v>
      </c>
      <c r="L1215" t="s">
        <v>8851</v>
      </c>
      <c r="M1215" t="s">
        <v>10</v>
      </c>
      <c r="N1215" t="s">
        <v>12051</v>
      </c>
      <c r="Q1215" t="s">
        <v>8992</v>
      </c>
      <c r="R1215" t="b">
        <v>1</v>
      </c>
      <c r="S1215" s="2">
        <v>41827</v>
      </c>
    </row>
    <row r="1216" spans="11:21" x14ac:dyDescent="0.35">
      <c r="K1216" s="7" t="s">
        <v>12134</v>
      </c>
      <c r="L1216" t="s">
        <v>8886</v>
      </c>
      <c r="M1216" t="s">
        <v>10</v>
      </c>
      <c r="N1216" t="s">
        <v>12134</v>
      </c>
      <c r="Q1216" t="s">
        <v>8992</v>
      </c>
      <c r="R1216" t="b">
        <v>1</v>
      </c>
      <c r="S1216" s="2">
        <v>41827</v>
      </c>
    </row>
    <row r="1217" spans="11:21" x14ac:dyDescent="0.35">
      <c r="K1217" s="7" t="s">
        <v>12053</v>
      </c>
      <c r="L1217" t="s">
        <v>8855</v>
      </c>
      <c r="M1217" t="s">
        <v>10</v>
      </c>
      <c r="N1217" t="s">
        <v>12053</v>
      </c>
      <c r="Q1217" t="s">
        <v>8992</v>
      </c>
      <c r="R1217" t="b">
        <v>1</v>
      </c>
      <c r="S1217" s="2">
        <v>41827</v>
      </c>
    </row>
    <row r="1218" spans="11:21" x14ac:dyDescent="0.35">
      <c r="K1218" t="s">
        <v>12462</v>
      </c>
      <c r="M1218" t="s">
        <v>10</v>
      </c>
      <c r="S1218" s="2">
        <v>41827</v>
      </c>
    </row>
    <row r="1219" spans="11:21" x14ac:dyDescent="0.35">
      <c r="K1219" s="6" t="s">
        <v>9042</v>
      </c>
      <c r="L1219" t="s">
        <v>1116</v>
      </c>
      <c r="M1219" t="s">
        <v>10</v>
      </c>
      <c r="N1219" t="s">
        <v>9042</v>
      </c>
      <c r="P1219" t="s">
        <v>8991</v>
      </c>
      <c r="Q1219" t="s">
        <v>42</v>
      </c>
      <c r="R1219" t="b">
        <v>1</v>
      </c>
      <c r="S1219" s="2">
        <v>41827</v>
      </c>
    </row>
    <row r="1220" spans="11:21" x14ac:dyDescent="0.35">
      <c r="K1220" s="7" t="s">
        <v>12163</v>
      </c>
      <c r="L1220" t="s">
        <v>8943</v>
      </c>
      <c r="M1220" t="s">
        <v>10</v>
      </c>
      <c r="N1220" t="s">
        <v>12163</v>
      </c>
      <c r="P1220" t="s">
        <v>8991</v>
      </c>
      <c r="Q1220" t="s">
        <v>8992</v>
      </c>
      <c r="R1220" t="b">
        <v>1</v>
      </c>
      <c r="S1220" s="2">
        <v>41827</v>
      </c>
    </row>
    <row r="1221" spans="11:21" x14ac:dyDescent="0.35">
      <c r="K1221" s="8" t="s">
        <v>12159</v>
      </c>
      <c r="L1221" t="s">
        <v>8935</v>
      </c>
      <c r="M1221" t="s">
        <v>10</v>
      </c>
      <c r="N1221" t="s">
        <v>12159</v>
      </c>
      <c r="P1221" t="s">
        <v>8991</v>
      </c>
      <c r="Q1221" t="s">
        <v>8992</v>
      </c>
      <c r="R1221" t="b">
        <v>1</v>
      </c>
      <c r="S1221" s="2">
        <v>41827</v>
      </c>
    </row>
    <row r="1222" spans="11:21" x14ac:dyDescent="0.35">
      <c r="K1222" s="9" t="s">
        <v>12161</v>
      </c>
      <c r="L1222" t="s">
        <v>8939</v>
      </c>
      <c r="M1222" t="s">
        <v>10</v>
      </c>
      <c r="N1222" t="s">
        <v>12161</v>
      </c>
      <c r="P1222" t="s">
        <v>8991</v>
      </c>
      <c r="Q1222" t="s">
        <v>8992</v>
      </c>
      <c r="R1222" t="b">
        <v>1</v>
      </c>
      <c r="S1222" s="2">
        <v>41827</v>
      </c>
      <c r="U1222" s="2">
        <v>41639</v>
      </c>
    </row>
    <row r="1223" spans="11:21" x14ac:dyDescent="0.35">
      <c r="K1223" s="10" t="s">
        <v>12157</v>
      </c>
      <c r="L1223" t="s">
        <v>8932</v>
      </c>
      <c r="M1223" t="s">
        <v>10</v>
      </c>
      <c r="N1223" t="s">
        <v>12157</v>
      </c>
      <c r="Q1223" t="s">
        <v>8992</v>
      </c>
      <c r="R1223" t="b">
        <v>1</v>
      </c>
      <c r="S1223" s="2">
        <v>41827</v>
      </c>
    </row>
    <row r="1224" spans="11:21" x14ac:dyDescent="0.35">
      <c r="K1224" s="10" t="s">
        <v>11760</v>
      </c>
      <c r="L1224" t="s">
        <v>8692</v>
      </c>
      <c r="M1224" t="s">
        <v>10</v>
      </c>
      <c r="N1224" t="s">
        <v>11760</v>
      </c>
      <c r="Q1224" t="s">
        <v>8992</v>
      </c>
      <c r="R1224" t="b">
        <v>1</v>
      </c>
      <c r="S1224" s="2">
        <v>41827</v>
      </c>
    </row>
    <row r="1225" spans="11:21" x14ac:dyDescent="0.35">
      <c r="K1225" s="10" t="s">
        <v>12142</v>
      </c>
      <c r="L1225" t="s">
        <v>8902</v>
      </c>
      <c r="M1225" t="s">
        <v>10</v>
      </c>
      <c r="N1225" t="s">
        <v>12142</v>
      </c>
      <c r="Q1225" t="s">
        <v>8992</v>
      </c>
      <c r="R1225" t="b">
        <v>1</v>
      </c>
      <c r="S1225" s="2">
        <v>41827</v>
      </c>
    </row>
    <row r="1226" spans="11:21" x14ac:dyDescent="0.35">
      <c r="K1226" s="10" t="s">
        <v>12038</v>
      </c>
      <c r="L1226" t="s">
        <v>8827</v>
      </c>
      <c r="M1226" t="s">
        <v>10</v>
      </c>
      <c r="N1226" t="s">
        <v>12038</v>
      </c>
      <c r="Q1226" t="s">
        <v>8992</v>
      </c>
      <c r="R1226" t="b">
        <v>1</v>
      </c>
      <c r="S1226" s="2">
        <v>41827</v>
      </c>
    </row>
    <row r="1227" spans="11:21" x14ac:dyDescent="0.35">
      <c r="K1227" s="10" t="s">
        <v>12041</v>
      </c>
      <c r="L1227" t="s">
        <v>8832</v>
      </c>
      <c r="M1227" t="s">
        <v>10</v>
      </c>
      <c r="N1227" t="s">
        <v>12041</v>
      </c>
      <c r="Q1227" t="s">
        <v>8992</v>
      </c>
      <c r="R1227" t="b">
        <v>1</v>
      </c>
      <c r="S1227" s="2">
        <v>41827</v>
      </c>
    </row>
    <row r="1228" spans="11:21" x14ac:dyDescent="0.35">
      <c r="K1228" s="10" t="s">
        <v>12033</v>
      </c>
      <c r="L1228" t="s">
        <v>8817</v>
      </c>
      <c r="M1228" t="s">
        <v>10</v>
      </c>
      <c r="N1228" t="s">
        <v>12033</v>
      </c>
      <c r="Q1228" t="s">
        <v>8992</v>
      </c>
      <c r="R1228" t="b">
        <v>1</v>
      </c>
      <c r="S1228" s="2">
        <v>41827</v>
      </c>
    </row>
    <row r="1229" spans="11:21" x14ac:dyDescent="0.35">
      <c r="K1229" s="10" t="s">
        <v>12132</v>
      </c>
      <c r="L1229" t="s">
        <v>8882</v>
      </c>
      <c r="M1229" t="s">
        <v>10</v>
      </c>
      <c r="N1229" t="s">
        <v>12132</v>
      </c>
      <c r="Q1229" t="s">
        <v>8992</v>
      </c>
      <c r="R1229" t="b">
        <v>1</v>
      </c>
      <c r="S1229" s="2">
        <v>41827</v>
      </c>
    </row>
    <row r="1230" spans="11:21" x14ac:dyDescent="0.35">
      <c r="K1230" s="10" t="s">
        <v>11780</v>
      </c>
      <c r="L1230" t="s">
        <v>8732</v>
      </c>
      <c r="M1230" t="s">
        <v>10</v>
      </c>
      <c r="N1230" t="s">
        <v>11780</v>
      </c>
      <c r="Q1230" t="s">
        <v>8992</v>
      </c>
      <c r="R1230" t="b">
        <v>1</v>
      </c>
      <c r="S1230" s="2">
        <v>41827</v>
      </c>
    </row>
    <row r="1231" spans="11:21" x14ac:dyDescent="0.35">
      <c r="K1231" s="10" t="s">
        <v>12147</v>
      </c>
      <c r="L1231" t="s">
        <v>8912</v>
      </c>
      <c r="M1231" t="s">
        <v>10</v>
      </c>
      <c r="N1231" t="s">
        <v>12147</v>
      </c>
      <c r="Q1231" t="s">
        <v>8992</v>
      </c>
      <c r="R1231" t="b">
        <v>1</v>
      </c>
      <c r="S1231" s="2">
        <v>41827</v>
      </c>
    </row>
    <row r="1232" spans="11:21" x14ac:dyDescent="0.35">
      <c r="K1232" s="9" t="s">
        <v>12160</v>
      </c>
      <c r="L1232" t="s">
        <v>8937</v>
      </c>
      <c r="M1232" t="s">
        <v>10</v>
      </c>
      <c r="N1232" t="s">
        <v>12160</v>
      </c>
      <c r="P1232" t="s">
        <v>8991</v>
      </c>
      <c r="Q1232" t="s">
        <v>8992</v>
      </c>
      <c r="R1232" t="b">
        <v>1</v>
      </c>
      <c r="S1232" s="2">
        <v>41827</v>
      </c>
      <c r="U1232" s="2">
        <v>41639</v>
      </c>
    </row>
    <row r="1233" spans="11:21" x14ac:dyDescent="0.35">
      <c r="K1233" s="10" t="s">
        <v>11765</v>
      </c>
      <c r="L1233" t="s">
        <v>8702</v>
      </c>
      <c r="M1233" t="s">
        <v>10</v>
      </c>
      <c r="N1233" t="s">
        <v>11765</v>
      </c>
      <c r="Q1233" t="s">
        <v>8992</v>
      </c>
      <c r="R1233" t="b">
        <v>1</v>
      </c>
      <c r="S1233" s="2">
        <v>41827</v>
      </c>
    </row>
    <row r="1234" spans="11:21" x14ac:dyDescent="0.35">
      <c r="K1234" s="10" t="s">
        <v>11802</v>
      </c>
      <c r="L1234" t="s">
        <v>8774</v>
      </c>
      <c r="M1234" t="s">
        <v>10</v>
      </c>
      <c r="N1234" t="s">
        <v>11802</v>
      </c>
      <c r="Q1234" t="s">
        <v>8992</v>
      </c>
      <c r="R1234" t="b">
        <v>1</v>
      </c>
      <c r="S1234" s="2">
        <v>41827</v>
      </c>
    </row>
    <row r="1235" spans="11:21" x14ac:dyDescent="0.35">
      <c r="K1235" s="10" t="s">
        <v>12143</v>
      </c>
      <c r="L1235" t="s">
        <v>8904</v>
      </c>
      <c r="M1235" t="s">
        <v>10</v>
      </c>
      <c r="N1235" t="s">
        <v>12143</v>
      </c>
      <c r="Q1235" t="s">
        <v>8992</v>
      </c>
      <c r="R1235" t="b">
        <v>1</v>
      </c>
      <c r="S1235" s="2">
        <v>41827</v>
      </c>
    </row>
    <row r="1236" spans="11:21" x14ac:dyDescent="0.35">
      <c r="K1236" s="8" t="s">
        <v>12051</v>
      </c>
      <c r="L1236" t="s">
        <v>8851</v>
      </c>
      <c r="M1236" t="s">
        <v>10</v>
      </c>
      <c r="N1236" t="s">
        <v>12051</v>
      </c>
      <c r="P1236" t="s">
        <v>8991</v>
      </c>
      <c r="Q1236" t="s">
        <v>8992</v>
      </c>
      <c r="R1236" t="b">
        <v>1</v>
      </c>
      <c r="S1236" s="2">
        <v>41827</v>
      </c>
    </row>
    <row r="1237" spans="11:21" x14ac:dyDescent="0.35">
      <c r="K1237" s="9" t="s">
        <v>12052</v>
      </c>
      <c r="L1237" t="s">
        <v>8853</v>
      </c>
      <c r="M1237" t="s">
        <v>10</v>
      </c>
      <c r="N1237" t="s">
        <v>12052</v>
      </c>
      <c r="P1237" t="s">
        <v>8991</v>
      </c>
      <c r="Q1237" t="s">
        <v>8992</v>
      </c>
      <c r="R1237" t="b">
        <v>1</v>
      </c>
      <c r="S1237" s="2">
        <v>41827</v>
      </c>
      <c r="U1237" s="2">
        <v>41639</v>
      </c>
    </row>
    <row r="1238" spans="11:21" x14ac:dyDescent="0.35">
      <c r="K1238" s="10" t="s">
        <v>12145</v>
      </c>
      <c r="L1238" t="s">
        <v>8908</v>
      </c>
      <c r="M1238" t="s">
        <v>10</v>
      </c>
      <c r="N1238" t="s">
        <v>12145</v>
      </c>
      <c r="Q1238" t="s">
        <v>8992</v>
      </c>
      <c r="R1238" t="b">
        <v>1</v>
      </c>
      <c r="S1238" s="2">
        <v>41827</v>
      </c>
    </row>
    <row r="1239" spans="11:21" x14ac:dyDescent="0.35">
      <c r="K1239" s="10" t="s">
        <v>12125</v>
      </c>
      <c r="L1239" t="s">
        <v>9394</v>
      </c>
      <c r="M1239" t="s">
        <v>10</v>
      </c>
      <c r="N1239" t="s">
        <v>12125</v>
      </c>
      <c r="Q1239" t="s">
        <v>8992</v>
      </c>
      <c r="R1239" t="b">
        <v>1</v>
      </c>
      <c r="S1239" s="2">
        <v>41827</v>
      </c>
    </row>
    <row r="1240" spans="11:21" x14ac:dyDescent="0.35">
      <c r="K1240" s="10" t="s">
        <v>11794</v>
      </c>
      <c r="L1240" t="s">
        <v>8760</v>
      </c>
      <c r="M1240" t="s">
        <v>10</v>
      </c>
      <c r="N1240" t="s">
        <v>11794</v>
      </c>
      <c r="Q1240" t="s">
        <v>8992</v>
      </c>
      <c r="R1240" t="b">
        <v>1</v>
      </c>
      <c r="S1240" s="2">
        <v>41827</v>
      </c>
    </row>
    <row r="1241" spans="11:21" x14ac:dyDescent="0.35">
      <c r="K1241" s="9" t="s">
        <v>12050</v>
      </c>
      <c r="L1241" t="s">
        <v>8849</v>
      </c>
      <c r="M1241" t="s">
        <v>10</v>
      </c>
      <c r="N1241" t="s">
        <v>12050</v>
      </c>
      <c r="Q1241" t="s">
        <v>8992</v>
      </c>
      <c r="R1241" t="b">
        <v>1</v>
      </c>
      <c r="S1241" s="2">
        <v>41827</v>
      </c>
    </row>
    <row r="1242" spans="11:21" x14ac:dyDescent="0.35">
      <c r="K1242" s="7" t="s">
        <v>12141</v>
      </c>
      <c r="L1242" t="s">
        <v>1192</v>
      </c>
      <c r="M1242" t="s">
        <v>10</v>
      </c>
      <c r="N1242" t="s">
        <v>12141</v>
      </c>
      <c r="P1242" t="s">
        <v>8991</v>
      </c>
      <c r="Q1242" t="s">
        <v>8992</v>
      </c>
      <c r="R1242" t="b">
        <v>1</v>
      </c>
      <c r="S1242" s="2">
        <v>41827</v>
      </c>
    </row>
    <row r="1243" spans="11:21" x14ac:dyDescent="0.35">
      <c r="K1243" s="8" t="s">
        <v>12140</v>
      </c>
      <c r="L1243" t="s">
        <v>8899</v>
      </c>
      <c r="M1243" t="s">
        <v>10</v>
      </c>
      <c r="N1243" t="s">
        <v>12140</v>
      </c>
      <c r="P1243" t="s">
        <v>8991</v>
      </c>
      <c r="Q1243" t="s">
        <v>8992</v>
      </c>
      <c r="R1243" t="b">
        <v>1</v>
      </c>
      <c r="S1243" s="2">
        <v>41827</v>
      </c>
    </row>
    <row r="1244" spans="11:21" x14ac:dyDescent="0.35">
      <c r="K1244" s="9" t="s">
        <v>12139</v>
      </c>
      <c r="L1244" t="s">
        <v>8897</v>
      </c>
      <c r="M1244" t="s">
        <v>10</v>
      </c>
      <c r="N1244" t="s">
        <v>12139</v>
      </c>
      <c r="P1244" t="s">
        <v>8991</v>
      </c>
      <c r="Q1244" t="s">
        <v>8992</v>
      </c>
      <c r="R1244" t="b">
        <v>1</v>
      </c>
      <c r="S1244" s="2">
        <v>41827</v>
      </c>
    </row>
    <row r="1245" spans="11:21" x14ac:dyDescent="0.35">
      <c r="K1245" s="10" t="s">
        <v>12126</v>
      </c>
      <c r="L1245" t="s">
        <v>8870</v>
      </c>
      <c r="M1245" t="s">
        <v>10</v>
      </c>
      <c r="N1245" t="s">
        <v>12126</v>
      </c>
      <c r="P1245" t="s">
        <v>8991</v>
      </c>
      <c r="Q1245" t="s">
        <v>8992</v>
      </c>
      <c r="R1245" t="b">
        <v>1</v>
      </c>
      <c r="S1245" s="2">
        <v>41827</v>
      </c>
    </row>
    <row r="1246" spans="11:21" x14ac:dyDescent="0.35">
      <c r="K1246" s="11" t="s">
        <v>12128</v>
      </c>
      <c r="L1246" t="s">
        <v>8874</v>
      </c>
      <c r="M1246" t="s">
        <v>10</v>
      </c>
      <c r="N1246" t="s">
        <v>12128</v>
      </c>
      <c r="Q1246" t="s">
        <v>8992</v>
      </c>
      <c r="R1246" t="b">
        <v>1</v>
      </c>
      <c r="S1246" s="2">
        <v>41827</v>
      </c>
    </row>
    <row r="1247" spans="11:21" x14ac:dyDescent="0.35">
      <c r="K1247" s="11" t="s">
        <v>12127</v>
      </c>
      <c r="L1247" t="s">
        <v>8872</v>
      </c>
      <c r="M1247" t="s">
        <v>10</v>
      </c>
      <c r="N1247" t="s">
        <v>12127</v>
      </c>
      <c r="Q1247" t="s">
        <v>8992</v>
      </c>
      <c r="R1247" t="b">
        <v>1</v>
      </c>
      <c r="S1247" s="2">
        <v>41827</v>
      </c>
    </row>
    <row r="1248" spans="11:21" x14ac:dyDescent="0.35">
      <c r="K1248" s="10" t="s">
        <v>12179</v>
      </c>
      <c r="L1248" t="s">
        <v>8974</v>
      </c>
      <c r="M1248" t="s">
        <v>10</v>
      </c>
      <c r="N1248" t="s">
        <v>12179</v>
      </c>
      <c r="Q1248" t="s">
        <v>8992</v>
      </c>
      <c r="R1248" t="b">
        <v>1</v>
      </c>
      <c r="S1248" s="2">
        <v>41827</v>
      </c>
    </row>
    <row r="1249" spans="11:19" x14ac:dyDescent="0.35">
      <c r="K1249" s="10" t="s">
        <v>11769</v>
      </c>
      <c r="L1249" t="s">
        <v>8710</v>
      </c>
      <c r="M1249" t="s">
        <v>10</v>
      </c>
      <c r="N1249" t="s">
        <v>11769</v>
      </c>
      <c r="Q1249" t="s">
        <v>8992</v>
      </c>
      <c r="R1249" t="b">
        <v>1</v>
      </c>
      <c r="S1249" s="2">
        <v>41827</v>
      </c>
    </row>
    <row r="1250" spans="11:19" x14ac:dyDescent="0.35">
      <c r="K1250" s="10" t="s">
        <v>11758</v>
      </c>
      <c r="L1250" t="s">
        <v>8688</v>
      </c>
      <c r="M1250" t="s">
        <v>10</v>
      </c>
      <c r="N1250" t="s">
        <v>11758</v>
      </c>
      <c r="Q1250" t="s">
        <v>8992</v>
      </c>
      <c r="R1250" t="b">
        <v>1</v>
      </c>
      <c r="S1250" s="2">
        <v>41827</v>
      </c>
    </row>
    <row r="1251" spans="11:19" x14ac:dyDescent="0.35">
      <c r="K1251" s="9" t="s">
        <v>12053</v>
      </c>
      <c r="L1251" t="s">
        <v>8855</v>
      </c>
      <c r="M1251" t="s">
        <v>10</v>
      </c>
      <c r="N1251" t="s">
        <v>12053</v>
      </c>
      <c r="Q1251" t="s">
        <v>8992</v>
      </c>
      <c r="R1251" t="b">
        <v>1</v>
      </c>
      <c r="S1251" s="2">
        <v>41827</v>
      </c>
    </row>
    <row r="1252" spans="11:19" x14ac:dyDescent="0.35">
      <c r="K1252" s="8" t="s">
        <v>11779</v>
      </c>
      <c r="L1252" t="s">
        <v>8730</v>
      </c>
      <c r="M1252" t="s">
        <v>10</v>
      </c>
      <c r="N1252" t="s">
        <v>11779</v>
      </c>
      <c r="Q1252" t="s">
        <v>8992</v>
      </c>
      <c r="R1252" t="b">
        <v>1</v>
      </c>
      <c r="S1252" s="2">
        <v>41827</v>
      </c>
    </row>
  </sheetData>
  <autoFilter ref="A1:AG1" xr:uid="{00000000-0009-0000-0000-00001A000000}"/>
  <pageMargins left="0.7" right="0.7" top="0.75" bottom="0.75" header="0.3" footer="0.3"/>
  <pageSetup firstPageNumber="0" orientation="portrait"/>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Sheet28">
    <pageSetUpPr autoPageBreaks="0"/>
  </sheetPr>
  <dimension ref="A1:W41"/>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9.453125" style="2" bestFit="1" customWidth="1"/>
    <col min="10" max="10" width="17.81640625" style="5" bestFit="1" customWidth="1"/>
    <col min="11" max="11" width="255.6328125" bestFit="1" customWidth="1"/>
    <col min="12" max="12" width="23.81640625" bestFit="1" customWidth="1"/>
    <col min="13" max="13" width="25.6328125" bestFit="1" customWidth="1"/>
    <col min="14" max="14" width="143.72656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12491</v>
      </c>
      <c r="M2" t="s">
        <v>10</v>
      </c>
      <c r="S2" s="2">
        <v>41827</v>
      </c>
    </row>
    <row r="3" spans="1:23" x14ac:dyDescent="0.35">
      <c r="A3" t="s">
        <v>12463</v>
      </c>
      <c r="B3" t="s">
        <v>8686</v>
      </c>
      <c r="D3" t="s">
        <v>10</v>
      </c>
      <c r="F3" t="b">
        <v>0</v>
      </c>
      <c r="G3" s="2">
        <v>41827</v>
      </c>
      <c r="K3" s="6" t="s">
        <v>12484</v>
      </c>
      <c r="L3" t="s">
        <v>8823</v>
      </c>
      <c r="M3" t="s">
        <v>10</v>
      </c>
      <c r="N3" t="s">
        <v>12492</v>
      </c>
      <c r="Q3" t="s">
        <v>42</v>
      </c>
      <c r="R3" t="b">
        <v>1</v>
      </c>
      <c r="S3" s="2">
        <v>41827</v>
      </c>
    </row>
    <row r="4" spans="1:23" x14ac:dyDescent="0.35">
      <c r="A4" t="s">
        <v>12464</v>
      </c>
      <c r="B4" t="s">
        <v>8688</v>
      </c>
      <c r="D4" t="s">
        <v>10</v>
      </c>
      <c r="F4" t="b">
        <v>0</v>
      </c>
      <c r="G4" s="2">
        <v>41827</v>
      </c>
      <c r="K4" s="6" t="s">
        <v>12490</v>
      </c>
      <c r="L4" t="s">
        <v>8966</v>
      </c>
      <c r="M4" t="s">
        <v>10</v>
      </c>
      <c r="N4" t="s">
        <v>12493</v>
      </c>
      <c r="Q4" t="s">
        <v>42</v>
      </c>
      <c r="R4" t="b">
        <v>1</v>
      </c>
      <c r="S4" s="2">
        <v>41827</v>
      </c>
    </row>
    <row r="5" spans="1:23" x14ac:dyDescent="0.35">
      <c r="A5" t="s">
        <v>12465</v>
      </c>
      <c r="B5" t="s">
        <v>8710</v>
      </c>
      <c r="D5" t="s">
        <v>10</v>
      </c>
      <c r="F5" t="b">
        <v>0</v>
      </c>
      <c r="G5" s="2">
        <v>41827</v>
      </c>
      <c r="K5" s="6" t="s">
        <v>12464</v>
      </c>
      <c r="L5" t="s">
        <v>8688</v>
      </c>
      <c r="M5" t="s">
        <v>10</v>
      </c>
      <c r="N5" t="s">
        <v>12494</v>
      </c>
      <c r="Q5" t="s">
        <v>42</v>
      </c>
      <c r="R5" t="b">
        <v>1</v>
      </c>
      <c r="S5" s="2">
        <v>41827</v>
      </c>
    </row>
    <row r="6" spans="1:23" x14ac:dyDescent="0.35">
      <c r="A6" t="s">
        <v>12466</v>
      </c>
      <c r="B6" t="s">
        <v>8732</v>
      </c>
      <c r="D6" t="s">
        <v>10</v>
      </c>
      <c r="F6" t="b">
        <v>0</v>
      </c>
      <c r="G6" s="2">
        <v>41827</v>
      </c>
      <c r="J6" s="5">
        <v>43661</v>
      </c>
      <c r="K6" s="6" t="s">
        <v>12479</v>
      </c>
      <c r="L6" t="s">
        <v>1171</v>
      </c>
      <c r="M6" t="s">
        <v>10</v>
      </c>
      <c r="N6" t="s">
        <v>12495</v>
      </c>
      <c r="Q6" t="s">
        <v>42</v>
      </c>
      <c r="R6" t="b">
        <v>1</v>
      </c>
      <c r="S6" s="2">
        <v>41827</v>
      </c>
    </row>
    <row r="7" spans="1:23" x14ac:dyDescent="0.35">
      <c r="A7" t="s">
        <v>12467</v>
      </c>
      <c r="B7" t="s">
        <v>8754</v>
      </c>
      <c r="D7" t="s">
        <v>10</v>
      </c>
      <c r="F7" t="b">
        <v>0</v>
      </c>
      <c r="G7" s="2">
        <v>41827</v>
      </c>
      <c r="K7" s="6" t="s">
        <v>12489</v>
      </c>
      <c r="L7" t="s">
        <v>8945</v>
      </c>
      <c r="M7" t="s">
        <v>10</v>
      </c>
      <c r="N7" t="s">
        <v>12496</v>
      </c>
      <c r="Q7" t="s">
        <v>42</v>
      </c>
      <c r="R7" t="b">
        <v>1</v>
      </c>
      <c r="S7" s="2">
        <v>41827</v>
      </c>
    </row>
    <row r="8" spans="1:23" x14ac:dyDescent="0.35">
      <c r="A8" t="s">
        <v>12468</v>
      </c>
      <c r="B8" t="s">
        <v>8774</v>
      </c>
      <c r="D8" t="s">
        <v>10</v>
      </c>
      <c r="F8" t="b">
        <v>0</v>
      </c>
      <c r="G8" s="2">
        <v>41827</v>
      </c>
      <c r="K8" s="6" t="s">
        <v>12488</v>
      </c>
      <c r="L8" t="s">
        <v>8910</v>
      </c>
      <c r="M8" t="s">
        <v>10</v>
      </c>
      <c r="N8" t="s">
        <v>12497</v>
      </c>
      <c r="Q8" t="s">
        <v>42</v>
      </c>
      <c r="R8" t="b">
        <v>1</v>
      </c>
      <c r="S8" s="2">
        <v>41827</v>
      </c>
    </row>
    <row r="9" spans="1:23" x14ac:dyDescent="0.35">
      <c r="A9" t="s">
        <v>12469</v>
      </c>
      <c r="B9" t="s">
        <v>1217</v>
      </c>
      <c r="D9" t="s">
        <v>10</v>
      </c>
      <c r="F9" t="b">
        <v>0</v>
      </c>
      <c r="G9" s="2">
        <v>41827</v>
      </c>
      <c r="K9" s="6" t="s">
        <v>12471</v>
      </c>
      <c r="L9" t="s">
        <v>8797</v>
      </c>
      <c r="M9" t="s">
        <v>10</v>
      </c>
      <c r="N9" t="s">
        <v>12498</v>
      </c>
      <c r="Q9" t="s">
        <v>42</v>
      </c>
      <c r="R9" t="b">
        <v>1</v>
      </c>
      <c r="S9" s="2">
        <v>41827</v>
      </c>
    </row>
    <row r="10" spans="1:23" x14ac:dyDescent="0.35">
      <c r="A10" t="s">
        <v>12470</v>
      </c>
      <c r="B10" t="s">
        <v>8795</v>
      </c>
      <c r="D10" t="s">
        <v>10</v>
      </c>
      <c r="F10" t="b">
        <v>0</v>
      </c>
      <c r="G10" s="2">
        <v>41827</v>
      </c>
      <c r="K10" s="6" t="s">
        <v>12465</v>
      </c>
      <c r="L10" t="s">
        <v>8710</v>
      </c>
      <c r="M10" t="s">
        <v>10</v>
      </c>
      <c r="N10" t="s">
        <v>12499</v>
      </c>
      <c r="Q10" t="s">
        <v>42</v>
      </c>
      <c r="R10" t="b">
        <v>1</v>
      </c>
      <c r="S10" s="2">
        <v>41827</v>
      </c>
    </row>
    <row r="11" spans="1:23" x14ac:dyDescent="0.35">
      <c r="A11" t="s">
        <v>12471</v>
      </c>
      <c r="B11" t="s">
        <v>8797</v>
      </c>
      <c r="D11" t="s">
        <v>10</v>
      </c>
      <c r="F11" t="b">
        <v>0</v>
      </c>
      <c r="G11" s="2">
        <v>41827</v>
      </c>
      <c r="K11" s="6" t="s">
        <v>12487</v>
      </c>
      <c r="L11" t="s">
        <v>8884</v>
      </c>
      <c r="M11" t="s">
        <v>10</v>
      </c>
      <c r="N11" t="s">
        <v>12500</v>
      </c>
      <c r="Q11" t="s">
        <v>42</v>
      </c>
      <c r="R11" t="b">
        <v>1</v>
      </c>
      <c r="S11" s="2">
        <v>41827</v>
      </c>
    </row>
    <row r="12" spans="1:23" x14ac:dyDescent="0.35">
      <c r="A12" t="s">
        <v>12472</v>
      </c>
      <c r="B12" t="s">
        <v>1139</v>
      </c>
      <c r="D12" t="s">
        <v>10</v>
      </c>
      <c r="F12" t="b">
        <v>0</v>
      </c>
      <c r="G12" s="2">
        <v>41827</v>
      </c>
      <c r="K12" s="6" t="s">
        <v>12486</v>
      </c>
      <c r="L12" t="s">
        <v>8864</v>
      </c>
      <c r="M12" t="s">
        <v>10</v>
      </c>
      <c r="N12" t="s">
        <v>12501</v>
      </c>
      <c r="Q12" t="s">
        <v>42</v>
      </c>
      <c r="R12" t="b">
        <v>1</v>
      </c>
      <c r="S12" s="2">
        <v>41827</v>
      </c>
    </row>
    <row r="13" spans="1:23" x14ac:dyDescent="0.35">
      <c r="A13" t="s">
        <v>12473</v>
      </c>
      <c r="B13" t="s">
        <v>8800</v>
      </c>
      <c r="D13" t="s">
        <v>10</v>
      </c>
      <c r="F13" t="b">
        <v>0</v>
      </c>
      <c r="G13" s="2">
        <v>41827</v>
      </c>
      <c r="K13" s="6" t="s">
        <v>12475</v>
      </c>
      <c r="L13" t="s">
        <v>8804</v>
      </c>
      <c r="M13" t="s">
        <v>10</v>
      </c>
      <c r="N13" t="s">
        <v>12502</v>
      </c>
      <c r="Q13" t="s">
        <v>42</v>
      </c>
      <c r="R13" t="b">
        <v>1</v>
      </c>
      <c r="S13" s="2">
        <v>41827</v>
      </c>
    </row>
    <row r="14" spans="1:23" x14ac:dyDescent="0.35">
      <c r="A14" t="s">
        <v>12474</v>
      </c>
      <c r="B14" t="s">
        <v>8802</v>
      </c>
      <c r="D14" t="s">
        <v>10</v>
      </c>
      <c r="F14" t="b">
        <v>0</v>
      </c>
      <c r="G14" s="2">
        <v>41827</v>
      </c>
      <c r="K14" t="s">
        <v>12503</v>
      </c>
      <c r="M14" t="s">
        <v>10</v>
      </c>
      <c r="S14" s="2">
        <v>41827</v>
      </c>
      <c r="U14" s="2">
        <v>42277</v>
      </c>
    </row>
    <row r="15" spans="1:23" x14ac:dyDescent="0.35">
      <c r="A15" t="s">
        <v>12475</v>
      </c>
      <c r="B15" t="s">
        <v>8804</v>
      </c>
      <c r="D15" t="s">
        <v>10</v>
      </c>
      <c r="F15" t="b">
        <v>0</v>
      </c>
      <c r="G15" s="2">
        <v>41827</v>
      </c>
      <c r="K15" s="6" t="s">
        <v>12485</v>
      </c>
      <c r="L15" t="s">
        <v>1150</v>
      </c>
      <c r="M15" t="s">
        <v>10</v>
      </c>
      <c r="N15" t="s">
        <v>12485</v>
      </c>
      <c r="Q15" t="s">
        <v>42</v>
      </c>
      <c r="R15" t="b">
        <v>1</v>
      </c>
      <c r="S15" s="2">
        <v>41827</v>
      </c>
    </row>
    <row r="16" spans="1:23" x14ac:dyDescent="0.35">
      <c r="A16" t="s">
        <v>12476</v>
      </c>
      <c r="B16" t="s">
        <v>8806</v>
      </c>
      <c r="D16" t="s">
        <v>10</v>
      </c>
      <c r="F16" t="b">
        <v>0</v>
      </c>
      <c r="G16" s="2">
        <v>41827</v>
      </c>
      <c r="K16" s="6" t="s">
        <v>12474</v>
      </c>
      <c r="L16" t="s">
        <v>8802</v>
      </c>
      <c r="M16" t="s">
        <v>10</v>
      </c>
      <c r="N16" t="s">
        <v>12474</v>
      </c>
      <c r="Q16" t="s">
        <v>42</v>
      </c>
      <c r="R16" t="b">
        <v>1</v>
      </c>
      <c r="S16" s="2">
        <v>41827</v>
      </c>
    </row>
    <row r="17" spans="1:22" x14ac:dyDescent="0.35">
      <c r="A17" t="s">
        <v>12477</v>
      </c>
      <c r="B17" t="s">
        <v>8808</v>
      </c>
      <c r="D17" t="s">
        <v>10</v>
      </c>
      <c r="F17" t="b">
        <v>0</v>
      </c>
      <c r="G17" s="2">
        <v>41827</v>
      </c>
      <c r="K17" s="6" t="s">
        <v>12463</v>
      </c>
      <c r="L17" t="s">
        <v>8686</v>
      </c>
      <c r="M17" t="s">
        <v>10</v>
      </c>
      <c r="N17" t="s">
        <v>12463</v>
      </c>
      <c r="Q17" t="s">
        <v>42</v>
      </c>
      <c r="R17" t="b">
        <v>1</v>
      </c>
      <c r="S17" s="2">
        <v>41827</v>
      </c>
    </row>
    <row r="18" spans="1:22" x14ac:dyDescent="0.35">
      <c r="A18" t="s">
        <v>12478</v>
      </c>
      <c r="B18" t="s">
        <v>8810</v>
      </c>
      <c r="D18" t="s">
        <v>10</v>
      </c>
      <c r="F18" t="b">
        <v>0</v>
      </c>
      <c r="G18" s="2">
        <v>41827</v>
      </c>
      <c r="K18" s="6" t="s">
        <v>12472</v>
      </c>
      <c r="L18" t="s">
        <v>1139</v>
      </c>
      <c r="M18" t="s">
        <v>10</v>
      </c>
      <c r="N18" t="s">
        <v>12472</v>
      </c>
      <c r="Q18" t="s">
        <v>42</v>
      </c>
      <c r="R18" t="b">
        <v>1</v>
      </c>
      <c r="S18" s="2">
        <v>41827</v>
      </c>
    </row>
    <row r="19" spans="1:22" x14ac:dyDescent="0.35">
      <c r="A19" t="s">
        <v>12479</v>
      </c>
      <c r="B19" t="s">
        <v>1171</v>
      </c>
      <c r="D19" t="s">
        <v>10</v>
      </c>
      <c r="F19" t="b">
        <v>0</v>
      </c>
      <c r="G19" s="2">
        <v>41827</v>
      </c>
      <c r="K19" s="6" t="s">
        <v>12470</v>
      </c>
      <c r="L19" t="s">
        <v>8795</v>
      </c>
      <c r="M19" t="s">
        <v>10</v>
      </c>
      <c r="N19" t="s">
        <v>12470</v>
      </c>
      <c r="Q19" t="s">
        <v>42</v>
      </c>
      <c r="R19" t="b">
        <v>1</v>
      </c>
      <c r="S19" s="2">
        <v>41827</v>
      </c>
    </row>
    <row r="20" spans="1:22" x14ac:dyDescent="0.35">
      <c r="A20" t="s">
        <v>12480</v>
      </c>
      <c r="B20" t="s">
        <v>8813</v>
      </c>
      <c r="D20" t="s">
        <v>10</v>
      </c>
      <c r="F20" t="b">
        <v>0</v>
      </c>
      <c r="G20" s="2">
        <v>42277</v>
      </c>
      <c r="K20" s="6" t="s">
        <v>12473</v>
      </c>
      <c r="L20" t="s">
        <v>8800</v>
      </c>
      <c r="M20" t="s">
        <v>10</v>
      </c>
      <c r="N20" t="s">
        <v>12473</v>
      </c>
      <c r="Q20" t="s">
        <v>42</v>
      </c>
      <c r="R20" t="b">
        <v>1</v>
      </c>
      <c r="S20" s="2">
        <v>41827</v>
      </c>
    </row>
    <row r="21" spans="1:22" x14ac:dyDescent="0.35">
      <c r="A21" t="s">
        <v>12481</v>
      </c>
      <c r="B21" t="s">
        <v>8815</v>
      </c>
      <c r="D21" t="s">
        <v>10</v>
      </c>
      <c r="F21" t="b">
        <v>0</v>
      </c>
      <c r="G21" s="2">
        <v>45122</v>
      </c>
      <c r="K21" t="s">
        <v>12504</v>
      </c>
      <c r="M21" t="s">
        <v>10</v>
      </c>
      <c r="S21" s="2">
        <v>41827</v>
      </c>
      <c r="V21" s="2">
        <v>43661</v>
      </c>
    </row>
    <row r="22" spans="1:22" x14ac:dyDescent="0.35">
      <c r="A22" t="s">
        <v>12482</v>
      </c>
      <c r="B22" t="s">
        <v>8817</v>
      </c>
      <c r="D22" t="s">
        <v>10</v>
      </c>
      <c r="F22" t="b">
        <v>0</v>
      </c>
      <c r="G22" s="2">
        <v>45122</v>
      </c>
      <c r="K22" s="6" t="s">
        <v>12467</v>
      </c>
      <c r="L22" t="s">
        <v>8754</v>
      </c>
      <c r="M22" t="s">
        <v>10</v>
      </c>
      <c r="N22" t="s">
        <v>12505</v>
      </c>
      <c r="Q22" t="s">
        <v>42</v>
      </c>
      <c r="R22" t="b">
        <v>1</v>
      </c>
      <c r="S22" s="2">
        <v>41827</v>
      </c>
    </row>
    <row r="23" spans="1:22" x14ac:dyDescent="0.35">
      <c r="A23" t="s">
        <v>12483</v>
      </c>
      <c r="B23" t="s">
        <v>8819</v>
      </c>
      <c r="D23" t="s">
        <v>10</v>
      </c>
      <c r="F23" t="b">
        <v>0</v>
      </c>
      <c r="G23" s="2">
        <v>45122</v>
      </c>
      <c r="K23" s="6" t="s">
        <v>12469</v>
      </c>
      <c r="L23" t="s">
        <v>1217</v>
      </c>
      <c r="M23" t="s">
        <v>10</v>
      </c>
      <c r="N23" t="s">
        <v>12506</v>
      </c>
      <c r="Q23" t="s">
        <v>42</v>
      </c>
      <c r="R23" t="b">
        <v>1</v>
      </c>
      <c r="S23" s="2">
        <v>41827</v>
      </c>
    </row>
    <row r="24" spans="1:22" x14ac:dyDescent="0.35">
      <c r="A24" t="s">
        <v>12484</v>
      </c>
      <c r="B24" t="s">
        <v>8823</v>
      </c>
      <c r="D24" t="s">
        <v>10</v>
      </c>
      <c r="F24" t="b">
        <v>0</v>
      </c>
      <c r="G24" s="2">
        <v>41827</v>
      </c>
      <c r="K24" s="6" t="s">
        <v>12468</v>
      </c>
      <c r="L24" t="s">
        <v>8774</v>
      </c>
      <c r="M24" t="s">
        <v>10</v>
      </c>
      <c r="N24" t="s">
        <v>12507</v>
      </c>
      <c r="Q24" t="s">
        <v>42</v>
      </c>
      <c r="R24" t="b">
        <v>1</v>
      </c>
      <c r="S24" s="2">
        <v>41827</v>
      </c>
    </row>
    <row r="25" spans="1:22" x14ac:dyDescent="0.35">
      <c r="A25" t="s">
        <v>12485</v>
      </c>
      <c r="B25" t="s">
        <v>1150</v>
      </c>
      <c r="D25" t="s">
        <v>10</v>
      </c>
      <c r="F25" t="b">
        <v>0</v>
      </c>
      <c r="G25" s="2">
        <v>41827</v>
      </c>
      <c r="K25" s="6" t="s">
        <v>12466</v>
      </c>
      <c r="L25" t="s">
        <v>8732</v>
      </c>
      <c r="M25" t="s">
        <v>10</v>
      </c>
      <c r="N25" t="s">
        <v>12508</v>
      </c>
      <c r="Q25" t="s">
        <v>42</v>
      </c>
      <c r="R25" t="b">
        <v>1</v>
      </c>
      <c r="S25" s="2">
        <v>41827</v>
      </c>
      <c r="V25" s="2">
        <v>43661</v>
      </c>
    </row>
    <row r="26" spans="1:22" x14ac:dyDescent="0.35">
      <c r="A26" t="s">
        <v>12486</v>
      </c>
      <c r="B26" t="s">
        <v>8864</v>
      </c>
      <c r="D26" t="s">
        <v>10</v>
      </c>
      <c r="F26" t="b">
        <v>0</v>
      </c>
      <c r="G26" s="2">
        <v>41827</v>
      </c>
      <c r="K26" s="6" t="s">
        <v>12477</v>
      </c>
      <c r="L26" t="s">
        <v>8808</v>
      </c>
      <c r="M26" t="s">
        <v>10</v>
      </c>
      <c r="N26" t="s">
        <v>12509</v>
      </c>
      <c r="Q26" t="s">
        <v>42</v>
      </c>
      <c r="R26" t="b">
        <v>1</v>
      </c>
      <c r="S26" s="2">
        <v>41827</v>
      </c>
    </row>
    <row r="27" spans="1:22" x14ac:dyDescent="0.35">
      <c r="A27" t="s">
        <v>12487</v>
      </c>
      <c r="B27" t="s">
        <v>8884</v>
      </c>
      <c r="D27" t="s">
        <v>10</v>
      </c>
      <c r="F27" t="b">
        <v>0</v>
      </c>
      <c r="G27" s="2">
        <v>41827</v>
      </c>
      <c r="K27" t="s">
        <v>12510</v>
      </c>
      <c r="M27" t="s">
        <v>10</v>
      </c>
      <c r="S27" s="2">
        <v>41827</v>
      </c>
    </row>
    <row r="28" spans="1:22" x14ac:dyDescent="0.35">
      <c r="A28" t="s">
        <v>12488</v>
      </c>
      <c r="B28" t="s">
        <v>8910</v>
      </c>
      <c r="D28" t="s">
        <v>10</v>
      </c>
      <c r="F28" t="b">
        <v>0</v>
      </c>
      <c r="G28" s="2">
        <v>41827</v>
      </c>
      <c r="K28" s="6" t="s">
        <v>12478</v>
      </c>
      <c r="L28" t="s">
        <v>8810</v>
      </c>
      <c r="M28" t="s">
        <v>10</v>
      </c>
      <c r="N28" t="s">
        <v>12511</v>
      </c>
      <c r="Q28" t="s">
        <v>42</v>
      </c>
      <c r="R28" t="b">
        <v>1</v>
      </c>
      <c r="S28" s="2">
        <v>41827</v>
      </c>
    </row>
    <row r="29" spans="1:22" x14ac:dyDescent="0.35">
      <c r="A29" t="s">
        <v>12489</v>
      </c>
      <c r="B29" t="s">
        <v>8945</v>
      </c>
      <c r="D29" t="s">
        <v>10</v>
      </c>
      <c r="F29" t="b">
        <v>0</v>
      </c>
      <c r="G29" s="2">
        <v>41827</v>
      </c>
      <c r="K29" s="6" t="s">
        <v>12476</v>
      </c>
      <c r="L29" t="s">
        <v>8806</v>
      </c>
      <c r="M29" t="s">
        <v>10</v>
      </c>
      <c r="N29" t="s">
        <v>12512</v>
      </c>
      <c r="Q29" t="s">
        <v>42</v>
      </c>
      <c r="R29" t="b">
        <v>1</v>
      </c>
      <c r="S29" s="2">
        <v>41827</v>
      </c>
    </row>
    <row r="30" spans="1:22" x14ac:dyDescent="0.35">
      <c r="A30" t="s">
        <v>12490</v>
      </c>
      <c r="B30" t="s">
        <v>8966</v>
      </c>
      <c r="D30" t="s">
        <v>10</v>
      </c>
      <c r="F30" t="b">
        <v>0</v>
      </c>
      <c r="G30" s="2">
        <v>41827</v>
      </c>
      <c r="K30" t="s">
        <v>12513</v>
      </c>
      <c r="M30" t="s">
        <v>10</v>
      </c>
      <c r="S30" s="2">
        <v>41827</v>
      </c>
      <c r="V30" s="2">
        <v>42277</v>
      </c>
    </row>
    <row r="31" spans="1:22" x14ac:dyDescent="0.35">
      <c r="K31" s="6" t="s">
        <v>12485</v>
      </c>
      <c r="L31" t="s">
        <v>1150</v>
      </c>
      <c r="M31" t="s">
        <v>10</v>
      </c>
      <c r="N31" t="s">
        <v>12514</v>
      </c>
      <c r="Q31" t="s">
        <v>42</v>
      </c>
      <c r="R31" t="b">
        <v>1</v>
      </c>
      <c r="S31" s="2">
        <v>41827</v>
      </c>
    </row>
    <row r="32" spans="1:22" x14ac:dyDescent="0.35">
      <c r="K32" s="6" t="s">
        <v>12474</v>
      </c>
      <c r="L32" t="s">
        <v>8802</v>
      </c>
      <c r="M32" t="s">
        <v>10</v>
      </c>
      <c r="N32" t="s">
        <v>12515</v>
      </c>
      <c r="Q32" t="s">
        <v>42</v>
      </c>
      <c r="R32" t="b">
        <v>1</v>
      </c>
      <c r="S32" s="2">
        <v>41827</v>
      </c>
    </row>
    <row r="33" spans="11:19" x14ac:dyDescent="0.35">
      <c r="K33" s="6" t="s">
        <v>12463</v>
      </c>
      <c r="L33" t="s">
        <v>8686</v>
      </c>
      <c r="M33" t="s">
        <v>10</v>
      </c>
      <c r="N33" t="s">
        <v>12516</v>
      </c>
      <c r="Q33" t="s">
        <v>42</v>
      </c>
      <c r="R33" t="b">
        <v>1</v>
      </c>
      <c r="S33" s="2">
        <v>41827</v>
      </c>
    </row>
    <row r="34" spans="11:19" x14ac:dyDescent="0.35">
      <c r="K34" s="6" t="s">
        <v>12472</v>
      </c>
      <c r="L34" t="s">
        <v>1139</v>
      </c>
      <c r="M34" t="s">
        <v>10</v>
      </c>
      <c r="N34" t="s">
        <v>12517</v>
      </c>
      <c r="Q34" t="s">
        <v>42</v>
      </c>
      <c r="R34" t="b">
        <v>1</v>
      </c>
      <c r="S34" s="2">
        <v>41827</v>
      </c>
    </row>
    <row r="35" spans="11:19" x14ac:dyDescent="0.35">
      <c r="K35" s="6" t="s">
        <v>12470</v>
      </c>
      <c r="L35" t="s">
        <v>8795</v>
      </c>
      <c r="M35" t="s">
        <v>10</v>
      </c>
      <c r="N35" t="s">
        <v>12518</v>
      </c>
      <c r="Q35" t="s">
        <v>42</v>
      </c>
      <c r="R35" t="b">
        <v>1</v>
      </c>
      <c r="S35" s="2">
        <v>41827</v>
      </c>
    </row>
    <row r="36" spans="11:19" x14ac:dyDescent="0.35">
      <c r="K36" s="6" t="s">
        <v>12473</v>
      </c>
      <c r="L36" t="s">
        <v>8800</v>
      </c>
      <c r="M36" t="s">
        <v>10</v>
      </c>
      <c r="N36" t="s">
        <v>12519</v>
      </c>
      <c r="Q36" t="s">
        <v>42</v>
      </c>
      <c r="R36" t="b">
        <v>1</v>
      </c>
      <c r="S36" s="2">
        <v>41827</v>
      </c>
    </row>
    <row r="37" spans="11:19" x14ac:dyDescent="0.35">
      <c r="K37" s="6" t="s">
        <v>12480</v>
      </c>
      <c r="L37" t="s">
        <v>8813</v>
      </c>
      <c r="M37" t="s">
        <v>10</v>
      </c>
      <c r="N37" t="s">
        <v>12520</v>
      </c>
      <c r="Q37" t="s">
        <v>42</v>
      </c>
      <c r="R37" t="b">
        <v>1</v>
      </c>
      <c r="S37" s="2">
        <v>42277</v>
      </c>
    </row>
    <row r="38" spans="11:19" x14ac:dyDescent="0.35">
      <c r="K38" t="s">
        <v>12521</v>
      </c>
      <c r="M38" t="s">
        <v>10</v>
      </c>
      <c r="S38" s="2">
        <v>45122</v>
      </c>
    </row>
    <row r="39" spans="11:19" x14ac:dyDescent="0.35">
      <c r="K39" s="6" t="s">
        <v>12481</v>
      </c>
      <c r="L39" t="s">
        <v>8815</v>
      </c>
      <c r="M39" t="s">
        <v>10</v>
      </c>
      <c r="N39" t="s">
        <v>12522</v>
      </c>
      <c r="Q39" t="s">
        <v>42</v>
      </c>
      <c r="R39" t="b">
        <v>1</v>
      </c>
      <c r="S39" s="2">
        <v>45122</v>
      </c>
    </row>
    <row r="40" spans="11:19" x14ac:dyDescent="0.35">
      <c r="K40" s="6" t="s">
        <v>12482</v>
      </c>
      <c r="L40" t="s">
        <v>8817</v>
      </c>
      <c r="M40" t="s">
        <v>10</v>
      </c>
      <c r="N40" t="s">
        <v>12523</v>
      </c>
      <c r="Q40" t="s">
        <v>42</v>
      </c>
      <c r="R40" t="b">
        <v>1</v>
      </c>
      <c r="S40" s="2">
        <v>45122</v>
      </c>
    </row>
    <row r="41" spans="11:19" x14ac:dyDescent="0.35">
      <c r="K41" s="6" t="s">
        <v>12483</v>
      </c>
      <c r="L41" t="s">
        <v>8819</v>
      </c>
      <c r="M41" t="s">
        <v>10</v>
      </c>
      <c r="N41" t="s">
        <v>12524</v>
      </c>
      <c r="Q41" t="s">
        <v>42</v>
      </c>
      <c r="R41" t="b">
        <v>1</v>
      </c>
      <c r="S41" s="2">
        <v>45122</v>
      </c>
    </row>
  </sheetData>
  <autoFilter ref="A1:AG1" xr:uid="{00000000-0009-0000-0000-00001B000000}"/>
  <pageMargins left="0.7" right="0.7" top="0.75" bottom="0.75" header="0.3" footer="0.3"/>
  <pageSetup firstPageNumber="0" orientation="portrait"/>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Sheet29">
    <pageSetUpPr autoPageBreaks="0"/>
  </sheetPr>
  <dimension ref="A1:W1051"/>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81640625" style="5" bestFit="1" customWidth="1"/>
    <col min="11" max="11" width="250.90625" bestFit="1" customWidth="1"/>
    <col min="12" max="12" width="23.81640625" bestFit="1" customWidth="1"/>
    <col min="13" max="13" width="25.6328125" bestFit="1" customWidth="1"/>
    <col min="14" max="14" width="244.63281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13006</v>
      </c>
      <c r="M2" t="s">
        <v>10</v>
      </c>
      <c r="S2" s="2">
        <v>41827</v>
      </c>
    </row>
    <row r="3" spans="1:23" x14ac:dyDescent="0.35">
      <c r="A3" t="s">
        <v>12525</v>
      </c>
      <c r="B3" t="s">
        <v>8686</v>
      </c>
      <c r="D3" t="s">
        <v>10</v>
      </c>
      <c r="F3" t="b">
        <v>0</v>
      </c>
      <c r="G3" s="2">
        <v>41827</v>
      </c>
      <c r="K3" s="6" t="s">
        <v>9042</v>
      </c>
      <c r="L3" t="s">
        <v>1116</v>
      </c>
      <c r="M3" t="s">
        <v>10</v>
      </c>
      <c r="N3" t="s">
        <v>9042</v>
      </c>
      <c r="P3" t="s">
        <v>8991</v>
      </c>
      <c r="Q3" t="s">
        <v>42</v>
      </c>
      <c r="R3" t="b">
        <v>1</v>
      </c>
      <c r="S3" s="2">
        <v>41827</v>
      </c>
    </row>
    <row r="4" spans="1:23" x14ac:dyDescent="0.35">
      <c r="A4" t="s">
        <v>12526</v>
      </c>
      <c r="B4" t="s">
        <v>8688</v>
      </c>
      <c r="D4" t="s">
        <v>10</v>
      </c>
      <c r="F4" t="b">
        <v>0</v>
      </c>
      <c r="G4" s="2">
        <v>41827</v>
      </c>
      <c r="K4" s="7" t="s">
        <v>12829</v>
      </c>
      <c r="L4" t="s">
        <v>1165</v>
      </c>
      <c r="M4" t="s">
        <v>10</v>
      </c>
      <c r="N4" t="s">
        <v>12829</v>
      </c>
      <c r="P4" t="s">
        <v>8991</v>
      </c>
      <c r="Q4" t="s">
        <v>8992</v>
      </c>
      <c r="R4" t="b">
        <v>1</v>
      </c>
      <c r="S4" s="2">
        <v>41827</v>
      </c>
    </row>
    <row r="5" spans="1:23" x14ac:dyDescent="0.35">
      <c r="A5" t="s">
        <v>12527</v>
      </c>
      <c r="B5" t="s">
        <v>8690</v>
      </c>
      <c r="D5" t="s">
        <v>10</v>
      </c>
      <c r="F5" t="b">
        <v>0</v>
      </c>
      <c r="G5" s="2">
        <v>41827</v>
      </c>
      <c r="I5" s="2">
        <v>41639</v>
      </c>
      <c r="K5" s="8" t="s">
        <v>10585</v>
      </c>
      <c r="L5" t="s">
        <v>8813</v>
      </c>
      <c r="M5" t="s">
        <v>10</v>
      </c>
      <c r="N5" t="s">
        <v>10585</v>
      </c>
      <c r="Q5" t="s">
        <v>8992</v>
      </c>
      <c r="R5" t="b">
        <v>1</v>
      </c>
      <c r="S5" s="2">
        <v>41827</v>
      </c>
    </row>
    <row r="6" spans="1:23" x14ac:dyDescent="0.35">
      <c r="A6" t="s">
        <v>12528</v>
      </c>
      <c r="B6" t="s">
        <v>8692</v>
      </c>
      <c r="D6" t="s">
        <v>10</v>
      </c>
      <c r="F6" t="b">
        <v>0</v>
      </c>
      <c r="G6" s="2">
        <v>41827</v>
      </c>
      <c r="K6" s="8" t="s">
        <v>12915</v>
      </c>
      <c r="L6" t="s">
        <v>8838</v>
      </c>
      <c r="M6" t="s">
        <v>10</v>
      </c>
      <c r="N6" t="s">
        <v>12915</v>
      </c>
      <c r="Q6" t="s">
        <v>8992</v>
      </c>
      <c r="R6" t="b">
        <v>1</v>
      </c>
      <c r="S6" s="2">
        <v>41827</v>
      </c>
      <c r="U6" s="2">
        <v>41639</v>
      </c>
    </row>
    <row r="7" spans="1:23" x14ac:dyDescent="0.35">
      <c r="A7" t="s">
        <v>12529</v>
      </c>
      <c r="B7" t="s">
        <v>8694</v>
      </c>
      <c r="D7" t="s">
        <v>10</v>
      </c>
      <c r="F7" t="b">
        <v>0</v>
      </c>
      <c r="G7" s="2">
        <v>41827</v>
      </c>
      <c r="K7" s="7" t="s">
        <v>12922</v>
      </c>
      <c r="L7" t="s">
        <v>8851</v>
      </c>
      <c r="M7" t="s">
        <v>10</v>
      </c>
      <c r="N7" t="s">
        <v>12922</v>
      </c>
      <c r="P7" t="s">
        <v>8991</v>
      </c>
      <c r="Q7" t="s">
        <v>8992</v>
      </c>
      <c r="R7" t="b">
        <v>1</v>
      </c>
      <c r="S7" s="2">
        <v>41827</v>
      </c>
    </row>
    <row r="8" spans="1:23" x14ac:dyDescent="0.35">
      <c r="A8" t="s">
        <v>12530</v>
      </c>
      <c r="B8" t="s">
        <v>8696</v>
      </c>
      <c r="D8" t="s">
        <v>10</v>
      </c>
      <c r="F8" t="b">
        <v>0</v>
      </c>
      <c r="G8" s="2">
        <v>41827</v>
      </c>
      <c r="K8" s="8" t="s">
        <v>12917</v>
      </c>
      <c r="L8" t="s">
        <v>8842</v>
      </c>
      <c r="M8" t="s">
        <v>10</v>
      </c>
      <c r="N8" t="s">
        <v>12917</v>
      </c>
      <c r="Q8" t="s">
        <v>8992</v>
      </c>
      <c r="R8" t="b">
        <v>1</v>
      </c>
      <c r="S8" s="2">
        <v>41827</v>
      </c>
    </row>
    <row r="9" spans="1:23" x14ac:dyDescent="0.35">
      <c r="A9" t="s">
        <v>12531</v>
      </c>
      <c r="B9" t="s">
        <v>8698</v>
      </c>
      <c r="D9" t="s">
        <v>10</v>
      </c>
      <c r="F9" t="b">
        <v>0</v>
      </c>
      <c r="G9" s="2">
        <v>41827</v>
      </c>
      <c r="K9" s="8" t="s">
        <v>12987</v>
      </c>
      <c r="L9" t="s">
        <v>8951</v>
      </c>
      <c r="M9" t="s">
        <v>10</v>
      </c>
      <c r="N9" t="s">
        <v>12987</v>
      </c>
      <c r="P9" t="s">
        <v>8991</v>
      </c>
      <c r="Q9" t="s">
        <v>8992</v>
      </c>
      <c r="R9" t="b">
        <v>1</v>
      </c>
      <c r="S9" s="2">
        <v>41827</v>
      </c>
    </row>
    <row r="10" spans="1:23" x14ac:dyDescent="0.35">
      <c r="A10" t="s">
        <v>12532</v>
      </c>
      <c r="B10" t="s">
        <v>8700</v>
      </c>
      <c r="D10" t="s">
        <v>10</v>
      </c>
      <c r="F10" t="b">
        <v>0</v>
      </c>
      <c r="G10" s="2">
        <v>41827</v>
      </c>
      <c r="I10" s="2">
        <v>42277</v>
      </c>
      <c r="K10" s="9" t="s">
        <v>12988</v>
      </c>
      <c r="L10" t="s">
        <v>8953</v>
      </c>
      <c r="M10" t="s">
        <v>10</v>
      </c>
      <c r="N10" t="s">
        <v>12988</v>
      </c>
      <c r="Q10" t="s">
        <v>8992</v>
      </c>
      <c r="R10" t="b">
        <v>1</v>
      </c>
      <c r="S10" s="2">
        <v>41827</v>
      </c>
    </row>
    <row r="11" spans="1:23" x14ac:dyDescent="0.35">
      <c r="A11" t="s">
        <v>12533</v>
      </c>
      <c r="B11" t="s">
        <v>8702</v>
      </c>
      <c r="D11" t="s">
        <v>10</v>
      </c>
      <c r="F11" t="b">
        <v>0</v>
      </c>
      <c r="G11" s="2">
        <v>41827</v>
      </c>
      <c r="K11" s="9" t="s">
        <v>12568</v>
      </c>
      <c r="L11" t="s">
        <v>8770</v>
      </c>
      <c r="M11" t="s">
        <v>10</v>
      </c>
      <c r="N11" t="s">
        <v>12568</v>
      </c>
      <c r="Q11" t="s">
        <v>8992</v>
      </c>
      <c r="R11" t="b">
        <v>1</v>
      </c>
      <c r="S11" s="2">
        <v>41827</v>
      </c>
      <c r="U11" s="2">
        <v>41639</v>
      </c>
    </row>
    <row r="12" spans="1:23" x14ac:dyDescent="0.35">
      <c r="A12" t="s">
        <v>12534</v>
      </c>
      <c r="B12" t="s">
        <v>8704</v>
      </c>
      <c r="D12" t="s">
        <v>10</v>
      </c>
      <c r="F12" t="b">
        <v>0</v>
      </c>
      <c r="G12" s="2">
        <v>41827</v>
      </c>
      <c r="K12" s="9" t="s">
        <v>12571</v>
      </c>
      <c r="L12" t="s">
        <v>8776</v>
      </c>
      <c r="M12" t="s">
        <v>10</v>
      </c>
      <c r="N12" t="s">
        <v>12571</v>
      </c>
      <c r="Q12" t="s">
        <v>8992</v>
      </c>
      <c r="R12" t="b">
        <v>1</v>
      </c>
      <c r="S12" s="2">
        <v>41827</v>
      </c>
    </row>
    <row r="13" spans="1:23" x14ac:dyDescent="0.35">
      <c r="A13" t="s">
        <v>12535</v>
      </c>
      <c r="B13" t="s">
        <v>8706</v>
      </c>
      <c r="D13" t="s">
        <v>10</v>
      </c>
      <c r="F13" t="b">
        <v>0</v>
      </c>
      <c r="G13" s="2">
        <v>41827</v>
      </c>
      <c r="K13" s="7" t="s">
        <v>13001</v>
      </c>
      <c r="L13" t="s">
        <v>8978</v>
      </c>
      <c r="M13" t="s">
        <v>10</v>
      </c>
      <c r="N13" t="s">
        <v>13001</v>
      </c>
      <c r="P13" t="s">
        <v>8991</v>
      </c>
      <c r="Q13" t="s">
        <v>8992</v>
      </c>
      <c r="R13" t="b">
        <v>1</v>
      </c>
      <c r="S13" s="2">
        <v>41827</v>
      </c>
      <c r="U13" s="2">
        <v>41639</v>
      </c>
    </row>
    <row r="14" spans="1:23" x14ac:dyDescent="0.35">
      <c r="A14" t="s">
        <v>12536</v>
      </c>
      <c r="B14" t="s">
        <v>8708</v>
      </c>
      <c r="D14" t="s">
        <v>10</v>
      </c>
      <c r="F14" t="b">
        <v>0</v>
      </c>
      <c r="G14" s="2">
        <v>41827</v>
      </c>
      <c r="K14" s="8" t="s">
        <v>12787</v>
      </c>
      <c r="L14" t="s">
        <v>8825</v>
      </c>
      <c r="M14" t="s">
        <v>10</v>
      </c>
      <c r="N14" t="s">
        <v>12787</v>
      </c>
      <c r="Q14" t="s">
        <v>8992</v>
      </c>
      <c r="R14" t="b">
        <v>1</v>
      </c>
      <c r="S14" s="2">
        <v>41827</v>
      </c>
    </row>
    <row r="15" spans="1:23" x14ac:dyDescent="0.35">
      <c r="A15" t="s">
        <v>12537</v>
      </c>
      <c r="B15" t="s">
        <v>8710</v>
      </c>
      <c r="D15" t="s">
        <v>10</v>
      </c>
      <c r="F15" t="b">
        <v>0</v>
      </c>
      <c r="G15" s="2">
        <v>41827</v>
      </c>
      <c r="K15" s="8" t="s">
        <v>13002</v>
      </c>
      <c r="L15" t="s">
        <v>8980</v>
      </c>
      <c r="M15" t="s">
        <v>10</v>
      </c>
      <c r="N15" t="s">
        <v>13002</v>
      </c>
      <c r="Q15" t="s">
        <v>8992</v>
      </c>
      <c r="R15" t="b">
        <v>1</v>
      </c>
      <c r="S15" s="2">
        <v>41827</v>
      </c>
      <c r="U15" s="2">
        <v>41639</v>
      </c>
    </row>
    <row r="16" spans="1:23" x14ac:dyDescent="0.35">
      <c r="A16" t="s">
        <v>12538</v>
      </c>
      <c r="B16" t="s">
        <v>8712</v>
      </c>
      <c r="D16" t="s">
        <v>10</v>
      </c>
      <c r="F16" t="b">
        <v>0</v>
      </c>
      <c r="G16" s="2">
        <v>41827</v>
      </c>
      <c r="K16" t="s">
        <v>13007</v>
      </c>
      <c r="M16" t="s">
        <v>10</v>
      </c>
      <c r="S16" s="2">
        <v>41827</v>
      </c>
    </row>
    <row r="17" spans="1:22" x14ac:dyDescent="0.35">
      <c r="A17" t="s">
        <v>12539</v>
      </c>
      <c r="B17" t="s">
        <v>8714</v>
      </c>
      <c r="D17" t="s">
        <v>10</v>
      </c>
      <c r="F17" t="b">
        <v>0</v>
      </c>
      <c r="G17" s="2">
        <v>41827</v>
      </c>
      <c r="K17" s="6" t="s">
        <v>9042</v>
      </c>
      <c r="L17" t="s">
        <v>1116</v>
      </c>
      <c r="M17" t="s">
        <v>10</v>
      </c>
      <c r="N17" t="s">
        <v>9042</v>
      </c>
      <c r="P17" t="s">
        <v>8991</v>
      </c>
      <c r="Q17" t="s">
        <v>42</v>
      </c>
      <c r="R17" t="b">
        <v>1</v>
      </c>
      <c r="S17" s="2">
        <v>41827</v>
      </c>
    </row>
    <row r="18" spans="1:22" x14ac:dyDescent="0.35">
      <c r="A18" t="s">
        <v>12540</v>
      </c>
      <c r="B18" t="s">
        <v>8716</v>
      </c>
      <c r="D18" t="s">
        <v>10</v>
      </c>
      <c r="F18" t="b">
        <v>0</v>
      </c>
      <c r="G18" s="2">
        <v>41827</v>
      </c>
      <c r="K18" s="7" t="s">
        <v>12557</v>
      </c>
      <c r="L18" t="s">
        <v>8750</v>
      </c>
      <c r="M18" t="s">
        <v>10</v>
      </c>
      <c r="N18" t="s">
        <v>12557</v>
      </c>
      <c r="Q18" t="s">
        <v>8992</v>
      </c>
      <c r="R18" t="b">
        <v>1</v>
      </c>
      <c r="S18" s="2">
        <v>41827</v>
      </c>
    </row>
    <row r="19" spans="1:22" x14ac:dyDescent="0.35">
      <c r="A19" t="s">
        <v>12541</v>
      </c>
      <c r="B19" t="s">
        <v>8718</v>
      </c>
      <c r="D19" t="s">
        <v>10</v>
      </c>
      <c r="F19" t="b">
        <v>0</v>
      </c>
      <c r="G19" s="2">
        <v>41827</v>
      </c>
      <c r="K19" s="7" t="s">
        <v>12530</v>
      </c>
      <c r="L19" t="s">
        <v>8696</v>
      </c>
      <c r="M19" t="s">
        <v>10</v>
      </c>
      <c r="N19" t="s">
        <v>12530</v>
      </c>
      <c r="Q19" t="s">
        <v>8992</v>
      </c>
      <c r="R19" t="b">
        <v>1</v>
      </c>
      <c r="S19" s="2">
        <v>41827</v>
      </c>
    </row>
    <row r="20" spans="1:22" x14ac:dyDescent="0.35">
      <c r="A20" t="s">
        <v>12542</v>
      </c>
      <c r="B20" t="s">
        <v>8720</v>
      </c>
      <c r="D20" t="s">
        <v>10</v>
      </c>
      <c r="F20" t="b">
        <v>0</v>
      </c>
      <c r="G20" s="2">
        <v>41827</v>
      </c>
      <c r="K20" t="s">
        <v>13008</v>
      </c>
      <c r="M20" t="s">
        <v>10</v>
      </c>
      <c r="S20" s="2">
        <v>41827</v>
      </c>
    </row>
    <row r="21" spans="1:22" x14ac:dyDescent="0.35">
      <c r="A21" t="s">
        <v>12543</v>
      </c>
      <c r="B21" t="s">
        <v>8722</v>
      </c>
      <c r="D21" t="s">
        <v>10</v>
      </c>
      <c r="F21" t="b">
        <v>0</v>
      </c>
      <c r="G21" s="2">
        <v>41827</v>
      </c>
      <c r="K21" s="6" t="s">
        <v>9042</v>
      </c>
      <c r="L21" t="s">
        <v>1116</v>
      </c>
      <c r="M21" t="s">
        <v>10</v>
      </c>
      <c r="N21" t="s">
        <v>9042</v>
      </c>
      <c r="Q21" t="s">
        <v>42</v>
      </c>
      <c r="R21" t="b">
        <v>1</v>
      </c>
      <c r="S21" s="2">
        <v>41827</v>
      </c>
    </row>
    <row r="22" spans="1:22" x14ac:dyDescent="0.35">
      <c r="A22" t="s">
        <v>12544</v>
      </c>
      <c r="B22" t="s">
        <v>8724</v>
      </c>
      <c r="D22" t="s">
        <v>10</v>
      </c>
      <c r="F22" t="b">
        <v>0</v>
      </c>
      <c r="G22" s="2">
        <v>41827</v>
      </c>
      <c r="K22" s="7" t="s">
        <v>12971</v>
      </c>
      <c r="L22" t="s">
        <v>8908</v>
      </c>
      <c r="M22" t="s">
        <v>10</v>
      </c>
      <c r="N22" t="s">
        <v>12971</v>
      </c>
      <c r="P22" t="s">
        <v>8991</v>
      </c>
      <c r="Q22" t="s">
        <v>42</v>
      </c>
      <c r="R22" t="b">
        <v>1</v>
      </c>
      <c r="S22" s="2">
        <v>41827</v>
      </c>
      <c r="U22" s="2">
        <v>41639</v>
      </c>
    </row>
    <row r="23" spans="1:22" x14ac:dyDescent="0.35">
      <c r="A23" t="s">
        <v>12545</v>
      </c>
      <c r="B23" t="s">
        <v>8726</v>
      </c>
      <c r="D23" t="s">
        <v>10</v>
      </c>
      <c r="F23" t="b">
        <v>0</v>
      </c>
      <c r="G23" s="2">
        <v>41827</v>
      </c>
      <c r="I23" s="2">
        <v>41639</v>
      </c>
      <c r="K23" s="8" t="s">
        <v>12970</v>
      </c>
      <c r="L23" t="s">
        <v>8906</v>
      </c>
      <c r="M23" t="s">
        <v>10</v>
      </c>
      <c r="N23" t="s">
        <v>12970</v>
      </c>
      <c r="P23" t="s">
        <v>8991</v>
      </c>
      <c r="Q23" t="s">
        <v>8992</v>
      </c>
      <c r="R23" t="b">
        <v>1</v>
      </c>
      <c r="S23" s="2">
        <v>41827</v>
      </c>
    </row>
    <row r="24" spans="1:22" x14ac:dyDescent="0.35">
      <c r="A24" t="s">
        <v>12546</v>
      </c>
      <c r="B24" t="s">
        <v>8728</v>
      </c>
      <c r="D24" t="s">
        <v>10</v>
      </c>
      <c r="F24" t="b">
        <v>0</v>
      </c>
      <c r="G24" s="2">
        <v>41827</v>
      </c>
      <c r="K24" s="9" t="s">
        <v>12981</v>
      </c>
      <c r="L24" t="s">
        <v>8939</v>
      </c>
      <c r="M24" t="s">
        <v>10</v>
      </c>
      <c r="N24" t="s">
        <v>12981</v>
      </c>
      <c r="P24" t="s">
        <v>8991</v>
      </c>
      <c r="Q24" t="s">
        <v>8992</v>
      </c>
      <c r="R24" t="b">
        <v>1</v>
      </c>
      <c r="S24" s="2">
        <v>41827</v>
      </c>
      <c r="V24" s="2">
        <v>45122</v>
      </c>
    </row>
    <row r="25" spans="1:22" x14ac:dyDescent="0.35">
      <c r="A25" t="s">
        <v>12547</v>
      </c>
      <c r="B25" t="s">
        <v>8730</v>
      </c>
      <c r="D25" t="s">
        <v>10</v>
      </c>
      <c r="F25" t="b">
        <v>0</v>
      </c>
      <c r="G25" s="2">
        <v>41827</v>
      </c>
      <c r="K25" s="10" t="s">
        <v>12983</v>
      </c>
      <c r="L25" t="s">
        <v>8943</v>
      </c>
      <c r="M25" t="s">
        <v>10</v>
      </c>
      <c r="N25" t="s">
        <v>12983</v>
      </c>
      <c r="Q25" t="s">
        <v>8992</v>
      </c>
      <c r="R25" t="b">
        <v>1</v>
      </c>
      <c r="S25" s="2">
        <v>41827</v>
      </c>
      <c r="U25" s="2">
        <v>41639</v>
      </c>
    </row>
    <row r="26" spans="1:22" x14ac:dyDescent="0.35">
      <c r="A26" t="s">
        <v>12548</v>
      </c>
      <c r="B26" t="s">
        <v>8732</v>
      </c>
      <c r="D26" t="s">
        <v>10</v>
      </c>
      <c r="F26" t="b">
        <v>0</v>
      </c>
      <c r="G26" s="2">
        <v>41827</v>
      </c>
      <c r="K26" s="10" t="s">
        <v>12985</v>
      </c>
      <c r="L26" t="s">
        <v>8947</v>
      </c>
      <c r="M26" t="s">
        <v>10</v>
      </c>
      <c r="N26" t="s">
        <v>12985</v>
      </c>
      <c r="Q26" t="s">
        <v>8992</v>
      </c>
      <c r="R26" t="b">
        <v>1</v>
      </c>
      <c r="S26" s="2">
        <v>41827</v>
      </c>
      <c r="U26" s="2">
        <v>41639</v>
      </c>
    </row>
    <row r="27" spans="1:22" x14ac:dyDescent="0.35">
      <c r="A27" t="s">
        <v>12549</v>
      </c>
      <c r="B27" t="s">
        <v>8734</v>
      </c>
      <c r="D27" t="s">
        <v>10</v>
      </c>
      <c r="F27" t="b">
        <v>0</v>
      </c>
      <c r="G27" s="2">
        <v>41827</v>
      </c>
      <c r="K27" s="9" t="s">
        <v>12591</v>
      </c>
      <c r="L27" t="s">
        <v>11834</v>
      </c>
      <c r="M27" t="s">
        <v>10</v>
      </c>
      <c r="N27" t="s">
        <v>12591</v>
      </c>
      <c r="Q27" t="s">
        <v>8992</v>
      </c>
      <c r="R27" t="b">
        <v>1</v>
      </c>
      <c r="S27" s="2">
        <v>41827</v>
      </c>
    </row>
    <row r="28" spans="1:22" x14ac:dyDescent="0.35">
      <c r="A28" t="s">
        <v>12550</v>
      </c>
      <c r="B28" t="s">
        <v>8736</v>
      </c>
      <c r="D28" t="s">
        <v>10</v>
      </c>
      <c r="F28" t="b">
        <v>0</v>
      </c>
      <c r="G28" s="2">
        <v>41827</v>
      </c>
      <c r="K28" s="8" t="s">
        <v>12592</v>
      </c>
      <c r="L28" t="s">
        <v>8795</v>
      </c>
      <c r="M28" t="s">
        <v>10</v>
      </c>
      <c r="N28" t="s">
        <v>12592</v>
      </c>
      <c r="Q28" t="s">
        <v>8992</v>
      </c>
      <c r="R28" t="b">
        <v>1</v>
      </c>
      <c r="S28" s="2">
        <v>41827</v>
      </c>
    </row>
    <row r="29" spans="1:22" x14ac:dyDescent="0.35">
      <c r="A29" t="s">
        <v>12551</v>
      </c>
      <c r="B29" t="s">
        <v>8738</v>
      </c>
      <c r="D29" t="s">
        <v>10</v>
      </c>
      <c r="F29" t="b">
        <v>0</v>
      </c>
      <c r="G29" s="2">
        <v>41827</v>
      </c>
      <c r="K29" s="7" t="s">
        <v>12646</v>
      </c>
      <c r="L29" t="s">
        <v>8806</v>
      </c>
      <c r="M29" t="s">
        <v>10</v>
      </c>
      <c r="N29" t="s">
        <v>12646</v>
      </c>
      <c r="P29" t="s">
        <v>8991</v>
      </c>
      <c r="Q29" t="s">
        <v>42</v>
      </c>
      <c r="R29" t="b">
        <v>1</v>
      </c>
      <c r="S29" s="2">
        <v>41827</v>
      </c>
      <c r="U29" s="2">
        <v>41639</v>
      </c>
    </row>
    <row r="30" spans="1:22" x14ac:dyDescent="0.35">
      <c r="A30" t="s">
        <v>12552</v>
      </c>
      <c r="B30" t="s">
        <v>8740</v>
      </c>
      <c r="D30" t="s">
        <v>10</v>
      </c>
      <c r="F30" t="b">
        <v>0</v>
      </c>
      <c r="G30" s="2">
        <v>41827</v>
      </c>
      <c r="K30" s="8" t="s">
        <v>12635</v>
      </c>
      <c r="L30" t="s">
        <v>8804</v>
      </c>
      <c r="M30" t="s">
        <v>10</v>
      </c>
      <c r="N30" t="s">
        <v>12635</v>
      </c>
      <c r="P30" t="s">
        <v>8991</v>
      </c>
      <c r="Q30" t="s">
        <v>8992</v>
      </c>
      <c r="R30" t="b">
        <v>1</v>
      </c>
      <c r="S30" s="2">
        <v>41827</v>
      </c>
    </row>
    <row r="31" spans="1:22" x14ac:dyDescent="0.35">
      <c r="A31" t="s">
        <v>12553</v>
      </c>
      <c r="B31" t="s">
        <v>8742</v>
      </c>
      <c r="D31" t="s">
        <v>10</v>
      </c>
      <c r="F31" t="b">
        <v>0</v>
      </c>
      <c r="G31" s="2">
        <v>41827</v>
      </c>
      <c r="K31" s="9" t="s">
        <v>12969</v>
      </c>
      <c r="L31" t="s">
        <v>8904</v>
      </c>
      <c r="M31" t="s">
        <v>10</v>
      </c>
      <c r="N31" t="s">
        <v>12969</v>
      </c>
      <c r="P31" t="s">
        <v>8991</v>
      </c>
      <c r="Q31" t="s">
        <v>8992</v>
      </c>
      <c r="R31" t="b">
        <v>1</v>
      </c>
      <c r="S31" s="2">
        <v>41827</v>
      </c>
    </row>
    <row r="32" spans="1:22" x14ac:dyDescent="0.35">
      <c r="A32" t="s">
        <v>12554</v>
      </c>
      <c r="B32" t="s">
        <v>8744</v>
      </c>
      <c r="D32" t="s">
        <v>10</v>
      </c>
      <c r="F32" t="b">
        <v>0</v>
      </c>
      <c r="G32" s="2">
        <v>41827</v>
      </c>
      <c r="K32" s="10" t="s">
        <v>12590</v>
      </c>
      <c r="L32" t="s">
        <v>11832</v>
      </c>
      <c r="M32" t="s">
        <v>10</v>
      </c>
      <c r="N32" t="s">
        <v>12590</v>
      </c>
      <c r="Q32" t="s">
        <v>8992</v>
      </c>
      <c r="R32" t="b">
        <v>1</v>
      </c>
      <c r="S32" s="2">
        <v>41827</v>
      </c>
    </row>
    <row r="33" spans="1:22" x14ac:dyDescent="0.35">
      <c r="A33" t="s">
        <v>12555</v>
      </c>
      <c r="B33" t="s">
        <v>8746</v>
      </c>
      <c r="D33" t="s">
        <v>10</v>
      </c>
      <c r="F33" t="b">
        <v>0</v>
      </c>
      <c r="G33" s="2">
        <v>41827</v>
      </c>
      <c r="K33" s="10" t="s">
        <v>12982</v>
      </c>
      <c r="L33" t="s">
        <v>8941</v>
      </c>
      <c r="M33" t="s">
        <v>10</v>
      </c>
      <c r="N33" t="s">
        <v>12982</v>
      </c>
      <c r="Q33" t="s">
        <v>8992</v>
      </c>
      <c r="R33" t="b">
        <v>1</v>
      </c>
      <c r="S33" s="2">
        <v>41827</v>
      </c>
      <c r="V33" s="2">
        <v>45122</v>
      </c>
    </row>
    <row r="34" spans="1:22" x14ac:dyDescent="0.35">
      <c r="A34" t="s">
        <v>12556</v>
      </c>
      <c r="B34" t="s">
        <v>8748</v>
      </c>
      <c r="D34" t="s">
        <v>10</v>
      </c>
      <c r="F34" t="b">
        <v>0</v>
      </c>
      <c r="G34" s="2">
        <v>41827</v>
      </c>
      <c r="K34" s="9" t="s">
        <v>12657</v>
      </c>
      <c r="L34" t="s">
        <v>8808</v>
      </c>
      <c r="M34" t="s">
        <v>10</v>
      </c>
      <c r="N34" t="s">
        <v>12657</v>
      </c>
      <c r="Q34" t="s">
        <v>8992</v>
      </c>
      <c r="R34" t="b">
        <v>1</v>
      </c>
      <c r="S34" s="2">
        <v>41827</v>
      </c>
      <c r="U34" s="2">
        <v>41639</v>
      </c>
    </row>
    <row r="35" spans="1:22" x14ac:dyDescent="0.35">
      <c r="A35" t="s">
        <v>12557</v>
      </c>
      <c r="B35" t="s">
        <v>8750</v>
      </c>
      <c r="D35" t="s">
        <v>10</v>
      </c>
      <c r="F35" t="b">
        <v>0</v>
      </c>
      <c r="G35" s="2">
        <v>41827</v>
      </c>
      <c r="K35" s="8" t="s">
        <v>12603</v>
      </c>
      <c r="L35" t="s">
        <v>8797</v>
      </c>
      <c r="M35" t="s">
        <v>10</v>
      </c>
      <c r="N35" t="s">
        <v>12603</v>
      </c>
      <c r="Q35" t="s">
        <v>8992</v>
      </c>
      <c r="R35" t="b">
        <v>1</v>
      </c>
      <c r="S35" s="2">
        <v>41827</v>
      </c>
    </row>
    <row r="36" spans="1:22" x14ac:dyDescent="0.35">
      <c r="A36" t="s">
        <v>12558</v>
      </c>
      <c r="B36" t="s">
        <v>8752</v>
      </c>
      <c r="D36" t="s">
        <v>10</v>
      </c>
      <c r="F36" t="b">
        <v>0</v>
      </c>
      <c r="G36" s="2">
        <v>41827</v>
      </c>
      <c r="K36" t="s">
        <v>13009</v>
      </c>
      <c r="M36" t="s">
        <v>10</v>
      </c>
      <c r="S36" s="2">
        <v>41827</v>
      </c>
    </row>
    <row r="37" spans="1:22" x14ac:dyDescent="0.35">
      <c r="A37" t="s">
        <v>12559</v>
      </c>
      <c r="B37" t="s">
        <v>8754</v>
      </c>
      <c r="D37" t="s">
        <v>10</v>
      </c>
      <c r="F37" t="b">
        <v>0</v>
      </c>
      <c r="G37" s="2">
        <v>41827</v>
      </c>
      <c r="I37" s="2">
        <v>41639</v>
      </c>
      <c r="K37" s="6" t="s">
        <v>9042</v>
      </c>
      <c r="L37" t="s">
        <v>1116</v>
      </c>
      <c r="M37" t="s">
        <v>10</v>
      </c>
      <c r="N37" t="s">
        <v>9042</v>
      </c>
      <c r="P37" t="s">
        <v>8991</v>
      </c>
      <c r="Q37" t="s">
        <v>42</v>
      </c>
      <c r="R37" t="b">
        <v>1</v>
      </c>
      <c r="S37" s="2">
        <v>41827</v>
      </c>
    </row>
    <row r="38" spans="1:22" x14ac:dyDescent="0.35">
      <c r="A38" t="s">
        <v>12560</v>
      </c>
      <c r="B38" t="s">
        <v>8756</v>
      </c>
      <c r="D38" t="s">
        <v>10</v>
      </c>
      <c r="F38" t="b">
        <v>0</v>
      </c>
      <c r="G38" s="2">
        <v>41827</v>
      </c>
      <c r="K38" s="7" t="s">
        <v>12991</v>
      </c>
      <c r="L38" t="s">
        <v>1220</v>
      </c>
      <c r="M38" t="s">
        <v>10</v>
      </c>
      <c r="N38" t="s">
        <v>12991</v>
      </c>
      <c r="P38" t="s">
        <v>8991</v>
      </c>
      <c r="Q38" t="s">
        <v>8992</v>
      </c>
      <c r="R38" t="b">
        <v>1</v>
      </c>
      <c r="S38" s="2">
        <v>41827</v>
      </c>
    </row>
    <row r="39" spans="1:22" x14ac:dyDescent="0.35">
      <c r="A39" t="s">
        <v>12561</v>
      </c>
      <c r="B39" t="s">
        <v>8758</v>
      </c>
      <c r="D39" t="s">
        <v>10</v>
      </c>
      <c r="F39" t="b">
        <v>0</v>
      </c>
      <c r="G39" s="2">
        <v>41827</v>
      </c>
      <c r="K39" s="8" t="s">
        <v>12596</v>
      </c>
      <c r="L39" t="s">
        <v>11843</v>
      </c>
      <c r="M39" t="s">
        <v>10</v>
      </c>
      <c r="N39" t="s">
        <v>12596</v>
      </c>
      <c r="Q39" t="s">
        <v>8992</v>
      </c>
      <c r="R39" t="b">
        <v>1</v>
      </c>
      <c r="S39" s="2">
        <v>41827</v>
      </c>
    </row>
    <row r="40" spans="1:22" x14ac:dyDescent="0.35">
      <c r="A40" t="s">
        <v>12562</v>
      </c>
      <c r="B40" t="s">
        <v>8760</v>
      </c>
      <c r="D40" t="s">
        <v>10</v>
      </c>
      <c r="F40" t="b">
        <v>0</v>
      </c>
      <c r="G40" s="2">
        <v>41827</v>
      </c>
      <c r="K40" s="8" t="s">
        <v>12561</v>
      </c>
      <c r="L40" t="s">
        <v>8758</v>
      </c>
      <c r="M40" t="s">
        <v>10</v>
      </c>
      <c r="N40" t="s">
        <v>12561</v>
      </c>
      <c r="Q40" t="s">
        <v>8992</v>
      </c>
      <c r="R40" t="b">
        <v>1</v>
      </c>
      <c r="S40" s="2">
        <v>41827</v>
      </c>
    </row>
    <row r="41" spans="1:22" x14ac:dyDescent="0.35">
      <c r="A41" t="s">
        <v>12563</v>
      </c>
      <c r="B41" t="s">
        <v>8762</v>
      </c>
      <c r="D41" t="s">
        <v>10</v>
      </c>
      <c r="F41" t="b">
        <v>0</v>
      </c>
      <c r="G41" s="2">
        <v>41827</v>
      </c>
      <c r="K41" s="8" t="s">
        <v>12954</v>
      </c>
      <c r="L41" t="s">
        <v>8882</v>
      </c>
      <c r="M41" t="s">
        <v>10</v>
      </c>
      <c r="N41" t="s">
        <v>12954</v>
      </c>
      <c r="Q41" t="s">
        <v>8992</v>
      </c>
      <c r="R41" t="b">
        <v>1</v>
      </c>
      <c r="S41" s="2">
        <v>41827</v>
      </c>
    </row>
    <row r="42" spans="1:22" x14ac:dyDescent="0.35">
      <c r="A42" t="s">
        <v>12564</v>
      </c>
      <c r="B42" t="s">
        <v>8764</v>
      </c>
      <c r="D42" t="s">
        <v>10</v>
      </c>
      <c r="F42" t="b">
        <v>0</v>
      </c>
      <c r="G42" s="2">
        <v>41827</v>
      </c>
      <c r="I42" s="2">
        <v>41639</v>
      </c>
      <c r="K42" s="8" t="s">
        <v>12963</v>
      </c>
      <c r="L42" t="s">
        <v>8894</v>
      </c>
      <c r="M42" t="s">
        <v>10</v>
      </c>
      <c r="N42" t="s">
        <v>12963</v>
      </c>
      <c r="Q42" t="s">
        <v>8992</v>
      </c>
      <c r="R42" t="b">
        <v>1</v>
      </c>
      <c r="S42" s="2">
        <v>41827</v>
      </c>
    </row>
    <row r="43" spans="1:22" x14ac:dyDescent="0.35">
      <c r="A43" t="s">
        <v>12565</v>
      </c>
      <c r="B43" t="s">
        <v>8766</v>
      </c>
      <c r="D43" t="s">
        <v>10</v>
      </c>
      <c r="F43" t="b">
        <v>0</v>
      </c>
      <c r="G43" s="2">
        <v>41827</v>
      </c>
      <c r="K43" s="8" t="s">
        <v>12951</v>
      </c>
      <c r="L43" t="s">
        <v>8876</v>
      </c>
      <c r="M43" t="s">
        <v>10</v>
      </c>
      <c r="N43" t="s">
        <v>12951</v>
      </c>
      <c r="Q43" t="s">
        <v>8992</v>
      </c>
      <c r="R43" t="b">
        <v>1</v>
      </c>
      <c r="S43" s="2">
        <v>41827</v>
      </c>
    </row>
    <row r="44" spans="1:22" x14ac:dyDescent="0.35">
      <c r="A44" t="s">
        <v>12566</v>
      </c>
      <c r="B44" t="s">
        <v>8768</v>
      </c>
      <c r="D44" t="s">
        <v>10</v>
      </c>
      <c r="F44" t="b">
        <v>0</v>
      </c>
      <c r="G44" s="2">
        <v>41827</v>
      </c>
      <c r="K44" s="8" t="s">
        <v>12949</v>
      </c>
      <c r="L44" t="s">
        <v>8872</v>
      </c>
      <c r="M44" t="s">
        <v>10</v>
      </c>
      <c r="N44" t="s">
        <v>12949</v>
      </c>
      <c r="Q44" t="s">
        <v>8992</v>
      </c>
      <c r="R44" t="b">
        <v>1</v>
      </c>
      <c r="S44" s="2">
        <v>41827</v>
      </c>
    </row>
    <row r="45" spans="1:22" x14ac:dyDescent="0.35">
      <c r="A45" t="s">
        <v>12567</v>
      </c>
      <c r="B45" t="s">
        <v>1211</v>
      </c>
      <c r="D45" t="s">
        <v>10</v>
      </c>
      <c r="F45" t="b">
        <v>0</v>
      </c>
      <c r="G45" s="2">
        <v>41827</v>
      </c>
      <c r="K45" s="7" t="s">
        <v>12581</v>
      </c>
      <c r="L45" t="s">
        <v>1217</v>
      </c>
      <c r="M45" t="s">
        <v>10</v>
      </c>
      <c r="N45" t="s">
        <v>12581</v>
      </c>
      <c r="P45" t="s">
        <v>8991</v>
      </c>
      <c r="Q45" t="s">
        <v>8992</v>
      </c>
      <c r="R45" t="b">
        <v>1</v>
      </c>
      <c r="S45" s="2">
        <v>41827</v>
      </c>
    </row>
    <row r="46" spans="1:22" x14ac:dyDescent="0.35">
      <c r="A46" t="s">
        <v>12568</v>
      </c>
      <c r="B46" t="s">
        <v>8770</v>
      </c>
      <c r="D46" t="s">
        <v>10</v>
      </c>
      <c r="F46" t="b">
        <v>0</v>
      </c>
      <c r="G46" s="2">
        <v>41827</v>
      </c>
      <c r="I46" s="2">
        <v>41639</v>
      </c>
      <c r="K46" s="8" t="s">
        <v>12595</v>
      </c>
      <c r="L46" t="s">
        <v>11841</v>
      </c>
      <c r="M46" t="s">
        <v>10</v>
      </c>
      <c r="N46" t="s">
        <v>12595</v>
      </c>
      <c r="Q46" t="s">
        <v>8992</v>
      </c>
      <c r="R46" t="b">
        <v>1</v>
      </c>
      <c r="S46" s="2">
        <v>41827</v>
      </c>
    </row>
    <row r="47" spans="1:22" x14ac:dyDescent="0.35">
      <c r="A47" t="s">
        <v>12569</v>
      </c>
      <c r="B47" t="s">
        <v>8772</v>
      </c>
      <c r="D47" t="s">
        <v>10</v>
      </c>
      <c r="F47" t="b">
        <v>0</v>
      </c>
      <c r="G47" s="2">
        <v>41827</v>
      </c>
      <c r="K47" s="8" t="s">
        <v>12560</v>
      </c>
      <c r="L47" t="s">
        <v>8756</v>
      </c>
      <c r="M47" t="s">
        <v>10</v>
      </c>
      <c r="N47" t="s">
        <v>12560</v>
      </c>
      <c r="Q47" t="s">
        <v>8992</v>
      </c>
      <c r="R47" t="b">
        <v>1</v>
      </c>
      <c r="S47" s="2">
        <v>41827</v>
      </c>
    </row>
    <row r="48" spans="1:22" x14ac:dyDescent="0.35">
      <c r="A48" t="s">
        <v>12570</v>
      </c>
      <c r="B48" t="s">
        <v>8774</v>
      </c>
      <c r="D48" t="s">
        <v>10</v>
      </c>
      <c r="F48" t="b">
        <v>0</v>
      </c>
      <c r="G48" s="2">
        <v>41827</v>
      </c>
      <c r="K48" s="8" t="s">
        <v>12953</v>
      </c>
      <c r="L48" t="s">
        <v>8880</v>
      </c>
      <c r="M48" t="s">
        <v>10</v>
      </c>
      <c r="N48" t="s">
        <v>12953</v>
      </c>
      <c r="Q48" t="s">
        <v>8992</v>
      </c>
      <c r="R48" t="b">
        <v>1</v>
      </c>
      <c r="S48" s="2">
        <v>41827</v>
      </c>
    </row>
    <row r="49" spans="1:21" x14ac:dyDescent="0.35">
      <c r="A49" t="s">
        <v>12571</v>
      </c>
      <c r="B49" t="s">
        <v>8776</v>
      </c>
      <c r="D49" t="s">
        <v>10</v>
      </c>
      <c r="F49" t="b">
        <v>0</v>
      </c>
      <c r="G49" s="2">
        <v>41827</v>
      </c>
      <c r="K49" s="8" t="s">
        <v>12956</v>
      </c>
      <c r="L49" t="s">
        <v>8886</v>
      </c>
      <c r="M49" t="s">
        <v>10</v>
      </c>
      <c r="N49" t="s">
        <v>12956</v>
      </c>
      <c r="Q49" t="s">
        <v>8992</v>
      </c>
      <c r="R49" t="b">
        <v>1</v>
      </c>
      <c r="S49" s="2">
        <v>41827</v>
      </c>
    </row>
    <row r="50" spans="1:21" x14ac:dyDescent="0.35">
      <c r="A50" t="s">
        <v>12572</v>
      </c>
      <c r="B50" t="s">
        <v>8778</v>
      </c>
      <c r="D50" t="s">
        <v>10</v>
      </c>
      <c r="F50" t="b">
        <v>0</v>
      </c>
      <c r="G50" s="2">
        <v>41827</v>
      </c>
      <c r="K50" s="8" t="s">
        <v>12950</v>
      </c>
      <c r="L50" t="s">
        <v>8874</v>
      </c>
      <c r="M50" t="s">
        <v>10</v>
      </c>
      <c r="N50" t="s">
        <v>12950</v>
      </c>
      <c r="Q50" t="s">
        <v>8992</v>
      </c>
      <c r="R50" t="b">
        <v>1</v>
      </c>
      <c r="S50" s="2">
        <v>41827</v>
      </c>
    </row>
    <row r="51" spans="1:21" x14ac:dyDescent="0.35">
      <c r="A51" t="s">
        <v>12573</v>
      </c>
      <c r="B51" t="s">
        <v>8780</v>
      </c>
      <c r="D51" t="s">
        <v>10</v>
      </c>
      <c r="F51" t="b">
        <v>0</v>
      </c>
      <c r="G51" s="2">
        <v>41827</v>
      </c>
      <c r="I51" s="2">
        <v>41639</v>
      </c>
      <c r="K51" s="8" t="s">
        <v>12948</v>
      </c>
      <c r="L51" t="s">
        <v>8870</v>
      </c>
      <c r="M51" t="s">
        <v>10</v>
      </c>
      <c r="N51" t="s">
        <v>12948</v>
      </c>
      <c r="Q51" t="s">
        <v>8992</v>
      </c>
      <c r="R51" t="b">
        <v>1</v>
      </c>
      <c r="S51" s="2">
        <v>41827</v>
      </c>
    </row>
    <row r="52" spans="1:21" x14ac:dyDescent="0.35">
      <c r="A52" t="s">
        <v>12574</v>
      </c>
      <c r="B52" t="s">
        <v>8782</v>
      </c>
      <c r="D52" t="s">
        <v>10</v>
      </c>
      <c r="F52" t="b">
        <v>0</v>
      </c>
      <c r="G52" s="2">
        <v>41827</v>
      </c>
      <c r="K52" t="s">
        <v>13010</v>
      </c>
      <c r="M52" t="s">
        <v>10</v>
      </c>
      <c r="S52" s="2">
        <v>41827</v>
      </c>
    </row>
    <row r="53" spans="1:21" x14ac:dyDescent="0.35">
      <c r="A53" t="s">
        <v>12575</v>
      </c>
      <c r="B53" t="s">
        <v>8784</v>
      </c>
      <c r="D53" t="s">
        <v>10</v>
      </c>
      <c r="F53" t="b">
        <v>0</v>
      </c>
      <c r="G53" s="2">
        <v>41827</v>
      </c>
      <c r="K53" s="6" t="s">
        <v>9042</v>
      </c>
      <c r="L53" t="s">
        <v>1116</v>
      </c>
      <c r="M53" t="s">
        <v>10</v>
      </c>
      <c r="N53" t="s">
        <v>9042</v>
      </c>
      <c r="P53" t="s">
        <v>8991</v>
      </c>
      <c r="Q53" t="s">
        <v>42</v>
      </c>
      <c r="R53" t="b">
        <v>1</v>
      </c>
      <c r="S53" s="2">
        <v>41827</v>
      </c>
    </row>
    <row r="54" spans="1:21" x14ac:dyDescent="0.35">
      <c r="A54" t="s">
        <v>12576</v>
      </c>
      <c r="B54" t="s">
        <v>8786</v>
      </c>
      <c r="D54" t="s">
        <v>10</v>
      </c>
      <c r="F54" t="b">
        <v>0</v>
      </c>
      <c r="G54" s="2">
        <v>41827</v>
      </c>
      <c r="K54" s="7" t="s">
        <v>12558</v>
      </c>
      <c r="L54" t="s">
        <v>8752</v>
      </c>
      <c r="M54" t="s">
        <v>10</v>
      </c>
      <c r="N54" t="s">
        <v>12558</v>
      </c>
      <c r="Q54" t="s">
        <v>8992</v>
      </c>
      <c r="R54" t="b">
        <v>1</v>
      </c>
      <c r="S54" s="2">
        <v>41827</v>
      </c>
    </row>
    <row r="55" spans="1:21" x14ac:dyDescent="0.35">
      <c r="A55" t="s">
        <v>12577</v>
      </c>
      <c r="B55" t="s">
        <v>8788</v>
      </c>
      <c r="D55" t="s">
        <v>10</v>
      </c>
      <c r="F55" t="b">
        <v>0</v>
      </c>
      <c r="G55" s="2">
        <v>41827</v>
      </c>
      <c r="I55" s="2">
        <v>41639</v>
      </c>
      <c r="K55" s="7" t="s">
        <v>12531</v>
      </c>
      <c r="L55" t="s">
        <v>8698</v>
      </c>
      <c r="M55" t="s">
        <v>10</v>
      </c>
      <c r="N55" t="s">
        <v>12531</v>
      </c>
      <c r="Q55" t="s">
        <v>8992</v>
      </c>
      <c r="R55" t="b">
        <v>1</v>
      </c>
      <c r="S55" s="2">
        <v>41827</v>
      </c>
    </row>
    <row r="56" spans="1:21" x14ac:dyDescent="0.35">
      <c r="A56" t="s">
        <v>12578</v>
      </c>
      <c r="B56" t="s">
        <v>8790</v>
      </c>
      <c r="D56" t="s">
        <v>10</v>
      </c>
      <c r="F56" t="b">
        <v>0</v>
      </c>
      <c r="G56" s="2">
        <v>41827</v>
      </c>
      <c r="K56" t="s">
        <v>13011</v>
      </c>
      <c r="M56" t="s">
        <v>10</v>
      </c>
      <c r="S56" s="2">
        <v>41827</v>
      </c>
    </row>
    <row r="57" spans="1:21" x14ac:dyDescent="0.35">
      <c r="A57" t="s">
        <v>12579</v>
      </c>
      <c r="B57" t="s">
        <v>8792</v>
      </c>
      <c r="D57" t="s">
        <v>10</v>
      </c>
      <c r="F57" t="b">
        <v>0</v>
      </c>
      <c r="G57" s="2">
        <v>41827</v>
      </c>
      <c r="K57" s="6" t="s">
        <v>9042</v>
      </c>
      <c r="L57" t="s">
        <v>1116</v>
      </c>
      <c r="M57" t="s">
        <v>10</v>
      </c>
      <c r="N57" t="s">
        <v>9042</v>
      </c>
      <c r="P57" t="s">
        <v>8991</v>
      </c>
      <c r="Q57" t="s">
        <v>42</v>
      </c>
      <c r="R57" t="b">
        <v>1</v>
      </c>
      <c r="S57" s="2">
        <v>41827</v>
      </c>
    </row>
    <row r="58" spans="1:21" x14ac:dyDescent="0.35">
      <c r="A58" t="s">
        <v>12580</v>
      </c>
      <c r="B58" t="s">
        <v>11813</v>
      </c>
      <c r="D58" t="s">
        <v>10</v>
      </c>
      <c r="F58" t="b">
        <v>0</v>
      </c>
      <c r="G58" s="2">
        <v>41827</v>
      </c>
      <c r="K58" s="7" t="s">
        <v>12576</v>
      </c>
      <c r="L58" t="s">
        <v>8786</v>
      </c>
      <c r="M58" t="s">
        <v>10</v>
      </c>
      <c r="N58" t="s">
        <v>12576</v>
      </c>
      <c r="Q58" t="s">
        <v>8992</v>
      </c>
      <c r="R58" t="b">
        <v>1</v>
      </c>
      <c r="S58" s="2">
        <v>41827</v>
      </c>
    </row>
    <row r="59" spans="1:21" x14ac:dyDescent="0.35">
      <c r="A59" t="s">
        <v>12581</v>
      </c>
      <c r="B59" t="s">
        <v>1217</v>
      </c>
      <c r="D59" t="s">
        <v>10</v>
      </c>
      <c r="F59" t="b">
        <v>0</v>
      </c>
      <c r="G59" s="2">
        <v>41827</v>
      </c>
      <c r="K59" s="7" t="s">
        <v>12588</v>
      </c>
      <c r="L59" t="s">
        <v>11828</v>
      </c>
      <c r="M59" t="s">
        <v>10</v>
      </c>
      <c r="N59" t="s">
        <v>12588</v>
      </c>
      <c r="Q59" t="s">
        <v>8992</v>
      </c>
      <c r="R59" t="b">
        <v>1</v>
      </c>
      <c r="S59" s="2">
        <v>41827</v>
      </c>
      <c r="U59" s="2">
        <v>41639</v>
      </c>
    </row>
    <row r="60" spans="1:21" x14ac:dyDescent="0.35">
      <c r="A60" t="s">
        <v>12582</v>
      </c>
      <c r="B60" t="s">
        <v>11816</v>
      </c>
      <c r="D60" t="s">
        <v>10</v>
      </c>
      <c r="F60" t="b">
        <v>0</v>
      </c>
      <c r="G60" s="2">
        <v>41827</v>
      </c>
      <c r="K60" t="s">
        <v>13012</v>
      </c>
      <c r="M60" t="s">
        <v>10</v>
      </c>
      <c r="S60" s="2">
        <v>41827</v>
      </c>
    </row>
    <row r="61" spans="1:21" x14ac:dyDescent="0.35">
      <c r="A61" t="s">
        <v>12583</v>
      </c>
      <c r="B61" t="s">
        <v>11818</v>
      </c>
      <c r="D61" t="s">
        <v>10</v>
      </c>
      <c r="F61" t="b">
        <v>0</v>
      </c>
      <c r="G61" s="2">
        <v>41827</v>
      </c>
      <c r="K61" s="6" t="s">
        <v>9042</v>
      </c>
      <c r="L61" t="s">
        <v>1116</v>
      </c>
      <c r="M61" t="s">
        <v>10</v>
      </c>
      <c r="N61" t="s">
        <v>9042</v>
      </c>
      <c r="P61" t="s">
        <v>8991</v>
      </c>
      <c r="Q61" t="s">
        <v>42</v>
      </c>
      <c r="R61" t="b">
        <v>1</v>
      </c>
      <c r="S61" s="2">
        <v>41827</v>
      </c>
    </row>
    <row r="62" spans="1:21" x14ac:dyDescent="0.35">
      <c r="A62" t="s">
        <v>12584</v>
      </c>
      <c r="B62" t="s">
        <v>11820</v>
      </c>
      <c r="D62" t="s">
        <v>10</v>
      </c>
      <c r="F62" t="b">
        <v>0</v>
      </c>
      <c r="G62" s="2">
        <v>41827</v>
      </c>
      <c r="K62" s="7" t="s">
        <v>12534</v>
      </c>
      <c r="L62" t="s">
        <v>8704</v>
      </c>
      <c r="M62" t="s">
        <v>10</v>
      </c>
      <c r="N62" t="s">
        <v>12534</v>
      </c>
      <c r="P62" t="s">
        <v>8991</v>
      </c>
      <c r="Q62" t="s">
        <v>8992</v>
      </c>
      <c r="R62" t="b">
        <v>1</v>
      </c>
      <c r="S62" s="2">
        <v>41827</v>
      </c>
    </row>
    <row r="63" spans="1:21" x14ac:dyDescent="0.35">
      <c r="A63" t="s">
        <v>12585</v>
      </c>
      <c r="B63" t="s">
        <v>11822</v>
      </c>
      <c r="D63" t="s">
        <v>10</v>
      </c>
      <c r="F63" t="b">
        <v>0</v>
      </c>
      <c r="G63" s="2">
        <v>41827</v>
      </c>
      <c r="K63" s="8" t="s">
        <v>12552</v>
      </c>
      <c r="L63" t="s">
        <v>8740</v>
      </c>
      <c r="M63" t="s">
        <v>10</v>
      </c>
      <c r="N63" t="s">
        <v>12552</v>
      </c>
      <c r="Q63" t="s">
        <v>8992</v>
      </c>
      <c r="R63" t="b">
        <v>1</v>
      </c>
      <c r="S63" s="2">
        <v>41827</v>
      </c>
    </row>
    <row r="64" spans="1:21" x14ac:dyDescent="0.35">
      <c r="A64" t="s">
        <v>12586</v>
      </c>
      <c r="B64" t="s">
        <v>11824</v>
      </c>
      <c r="D64" t="s">
        <v>10</v>
      </c>
      <c r="F64" t="b">
        <v>0</v>
      </c>
      <c r="G64" s="2">
        <v>41827</v>
      </c>
      <c r="K64" s="8" t="s">
        <v>12536</v>
      </c>
      <c r="L64" t="s">
        <v>8708</v>
      </c>
      <c r="M64" t="s">
        <v>10</v>
      </c>
      <c r="N64" t="s">
        <v>12536</v>
      </c>
      <c r="P64" t="s">
        <v>8991</v>
      </c>
      <c r="Q64" t="s">
        <v>8992</v>
      </c>
      <c r="R64" t="b">
        <v>1</v>
      </c>
      <c r="S64" s="2">
        <v>41827</v>
      </c>
    </row>
    <row r="65" spans="1:22" x14ac:dyDescent="0.35">
      <c r="A65" t="s">
        <v>12587</v>
      </c>
      <c r="B65" t="s">
        <v>11826</v>
      </c>
      <c r="D65" t="s">
        <v>10</v>
      </c>
      <c r="F65" t="b">
        <v>0</v>
      </c>
      <c r="G65" s="2">
        <v>41827</v>
      </c>
      <c r="K65" s="9" t="s">
        <v>12992</v>
      </c>
      <c r="L65" t="s">
        <v>8960</v>
      </c>
      <c r="M65" t="s">
        <v>10</v>
      </c>
      <c r="N65" t="s">
        <v>12992</v>
      </c>
      <c r="Q65" t="s">
        <v>8992</v>
      </c>
      <c r="R65" t="b">
        <v>1</v>
      </c>
      <c r="S65" s="2">
        <v>41827</v>
      </c>
    </row>
    <row r="66" spans="1:22" x14ac:dyDescent="0.35">
      <c r="A66" t="s">
        <v>12588</v>
      </c>
      <c r="B66" t="s">
        <v>11828</v>
      </c>
      <c r="D66" t="s">
        <v>10</v>
      </c>
      <c r="F66" t="b">
        <v>0</v>
      </c>
      <c r="G66" s="2">
        <v>41827</v>
      </c>
      <c r="I66" s="2">
        <v>41639</v>
      </c>
      <c r="K66" s="9" t="s">
        <v>12563</v>
      </c>
      <c r="L66" t="s">
        <v>8762</v>
      </c>
      <c r="M66" t="s">
        <v>10</v>
      </c>
      <c r="N66" t="s">
        <v>12563</v>
      </c>
      <c r="Q66" t="s">
        <v>8992</v>
      </c>
      <c r="R66" t="b">
        <v>1</v>
      </c>
      <c r="S66" s="2">
        <v>41827</v>
      </c>
    </row>
    <row r="67" spans="1:22" x14ac:dyDescent="0.35">
      <c r="A67" t="s">
        <v>12589</v>
      </c>
      <c r="B67" t="s">
        <v>11830</v>
      </c>
      <c r="D67" t="s">
        <v>10</v>
      </c>
      <c r="F67" t="b">
        <v>0</v>
      </c>
      <c r="G67" s="2">
        <v>41827</v>
      </c>
      <c r="K67" s="9" t="s">
        <v>12973</v>
      </c>
      <c r="L67" t="s">
        <v>8912</v>
      </c>
      <c r="M67" t="s">
        <v>10</v>
      </c>
      <c r="N67" t="s">
        <v>12973</v>
      </c>
      <c r="Q67" t="s">
        <v>8992</v>
      </c>
      <c r="R67" t="b">
        <v>1</v>
      </c>
      <c r="S67" s="2">
        <v>41827</v>
      </c>
    </row>
    <row r="68" spans="1:22" x14ac:dyDescent="0.35">
      <c r="A68" t="s">
        <v>12590</v>
      </c>
      <c r="B68" t="s">
        <v>11832</v>
      </c>
      <c r="D68" t="s">
        <v>10</v>
      </c>
      <c r="F68" t="b">
        <v>0</v>
      </c>
      <c r="G68" s="2">
        <v>41827</v>
      </c>
      <c r="K68" s="9" t="s">
        <v>12575</v>
      </c>
      <c r="L68" t="s">
        <v>8784</v>
      </c>
      <c r="M68" t="s">
        <v>10</v>
      </c>
      <c r="N68" t="s">
        <v>12575</v>
      </c>
      <c r="Q68" t="s">
        <v>8992</v>
      </c>
      <c r="R68" t="b">
        <v>1</v>
      </c>
      <c r="S68" s="2">
        <v>41827</v>
      </c>
    </row>
    <row r="69" spans="1:22" x14ac:dyDescent="0.35">
      <c r="A69" t="s">
        <v>12591</v>
      </c>
      <c r="B69" t="s">
        <v>11834</v>
      </c>
      <c r="D69" t="s">
        <v>10</v>
      </c>
      <c r="F69" t="b">
        <v>0</v>
      </c>
      <c r="G69" s="2">
        <v>41827</v>
      </c>
      <c r="K69" s="9" t="s">
        <v>12580</v>
      </c>
      <c r="L69" t="s">
        <v>11813</v>
      </c>
      <c r="M69" t="s">
        <v>10</v>
      </c>
      <c r="N69" t="s">
        <v>12580</v>
      </c>
      <c r="Q69" t="s">
        <v>8992</v>
      </c>
      <c r="R69" t="b">
        <v>1</v>
      </c>
      <c r="S69" s="2">
        <v>41827</v>
      </c>
    </row>
    <row r="70" spans="1:22" x14ac:dyDescent="0.35">
      <c r="A70" t="s">
        <v>12592</v>
      </c>
      <c r="B70" t="s">
        <v>8795</v>
      </c>
      <c r="D70" t="s">
        <v>10</v>
      </c>
      <c r="F70" t="b">
        <v>0</v>
      </c>
      <c r="G70" s="2">
        <v>41827</v>
      </c>
      <c r="K70" s="9" t="s">
        <v>12593</v>
      </c>
      <c r="L70" t="s">
        <v>11837</v>
      </c>
      <c r="M70" t="s">
        <v>10</v>
      </c>
      <c r="N70" t="s">
        <v>12593</v>
      </c>
      <c r="P70" t="s">
        <v>8991</v>
      </c>
      <c r="Q70" t="s">
        <v>8992</v>
      </c>
      <c r="R70" t="b">
        <v>1</v>
      </c>
      <c r="S70" s="2">
        <v>41827</v>
      </c>
      <c r="U70" s="2">
        <v>41639</v>
      </c>
    </row>
    <row r="71" spans="1:22" x14ac:dyDescent="0.35">
      <c r="A71" t="s">
        <v>12593</v>
      </c>
      <c r="B71" t="s">
        <v>11837</v>
      </c>
      <c r="D71" t="s">
        <v>10</v>
      </c>
      <c r="F71" t="b">
        <v>0</v>
      </c>
      <c r="G71" s="2">
        <v>41827</v>
      </c>
      <c r="I71" s="2">
        <v>41639</v>
      </c>
      <c r="K71" s="10" t="s">
        <v>12540</v>
      </c>
      <c r="L71" t="s">
        <v>8716</v>
      </c>
      <c r="M71" t="s">
        <v>10</v>
      </c>
      <c r="N71" t="s">
        <v>12540</v>
      </c>
      <c r="Q71" t="s">
        <v>8992</v>
      </c>
      <c r="R71" t="b">
        <v>1</v>
      </c>
      <c r="S71" s="2">
        <v>41827</v>
      </c>
    </row>
    <row r="72" spans="1:22" x14ac:dyDescent="0.35">
      <c r="A72" t="s">
        <v>12594</v>
      </c>
      <c r="B72" t="s">
        <v>11839</v>
      </c>
      <c r="D72" t="s">
        <v>10</v>
      </c>
      <c r="F72" t="b">
        <v>0</v>
      </c>
      <c r="G72" s="2">
        <v>41827</v>
      </c>
      <c r="K72" s="10" t="s">
        <v>12562</v>
      </c>
      <c r="L72" t="s">
        <v>8760</v>
      </c>
      <c r="M72" t="s">
        <v>10</v>
      </c>
      <c r="N72" t="s">
        <v>12562</v>
      </c>
      <c r="Q72" t="s">
        <v>8992</v>
      </c>
      <c r="R72" t="b">
        <v>1</v>
      </c>
      <c r="S72" s="2">
        <v>41827</v>
      </c>
    </row>
    <row r="73" spans="1:22" x14ac:dyDescent="0.35">
      <c r="A73" t="s">
        <v>12595</v>
      </c>
      <c r="B73" t="s">
        <v>11841</v>
      </c>
      <c r="D73" t="s">
        <v>10</v>
      </c>
      <c r="F73" t="b">
        <v>0</v>
      </c>
      <c r="G73" s="2">
        <v>41827</v>
      </c>
      <c r="K73" s="9" t="s">
        <v>12574</v>
      </c>
      <c r="L73" t="s">
        <v>8782</v>
      </c>
      <c r="M73" t="s">
        <v>10</v>
      </c>
      <c r="N73" t="s">
        <v>12574</v>
      </c>
      <c r="Q73" t="s">
        <v>8992</v>
      </c>
      <c r="R73" t="b">
        <v>1</v>
      </c>
      <c r="S73" s="2">
        <v>41827</v>
      </c>
    </row>
    <row r="74" spans="1:22" x14ac:dyDescent="0.35">
      <c r="A74" t="s">
        <v>12596</v>
      </c>
      <c r="B74" t="s">
        <v>11843</v>
      </c>
      <c r="D74" t="s">
        <v>10</v>
      </c>
      <c r="F74" t="b">
        <v>0</v>
      </c>
      <c r="G74" s="2">
        <v>41827</v>
      </c>
      <c r="K74" s="9" t="s">
        <v>12538</v>
      </c>
      <c r="L74" t="s">
        <v>8712</v>
      </c>
      <c r="M74" t="s">
        <v>10</v>
      </c>
      <c r="N74" t="s">
        <v>12538</v>
      </c>
      <c r="Q74" t="s">
        <v>8992</v>
      </c>
      <c r="R74" t="b">
        <v>1</v>
      </c>
      <c r="S74" s="2">
        <v>41827</v>
      </c>
    </row>
    <row r="75" spans="1:22" x14ac:dyDescent="0.35">
      <c r="A75" t="s">
        <v>12597</v>
      </c>
      <c r="B75" t="s">
        <v>11845</v>
      </c>
      <c r="D75" t="s">
        <v>10</v>
      </c>
      <c r="F75" t="b">
        <v>0</v>
      </c>
      <c r="G75" s="2">
        <v>41827</v>
      </c>
      <c r="K75" s="9" t="s">
        <v>12997</v>
      </c>
      <c r="L75" t="s">
        <v>8970</v>
      </c>
      <c r="M75" t="s">
        <v>10</v>
      </c>
      <c r="N75" t="s">
        <v>12997</v>
      </c>
      <c r="Q75" t="s">
        <v>8992</v>
      </c>
      <c r="R75" t="b">
        <v>1</v>
      </c>
      <c r="S75" s="2">
        <v>41827</v>
      </c>
    </row>
    <row r="76" spans="1:22" x14ac:dyDescent="0.35">
      <c r="A76" t="s">
        <v>12598</v>
      </c>
      <c r="B76" t="s">
        <v>11847</v>
      </c>
      <c r="D76" t="s">
        <v>10</v>
      </c>
      <c r="F76" t="b">
        <v>0</v>
      </c>
      <c r="G76" s="2">
        <v>41827</v>
      </c>
      <c r="K76" s="7" t="s">
        <v>12745</v>
      </c>
      <c r="L76" t="s">
        <v>8819</v>
      </c>
      <c r="M76" t="s">
        <v>10</v>
      </c>
      <c r="N76" t="s">
        <v>12745</v>
      </c>
      <c r="P76" t="s">
        <v>8991</v>
      </c>
      <c r="Q76" t="s">
        <v>13013</v>
      </c>
      <c r="R76" t="b">
        <v>1</v>
      </c>
      <c r="S76" s="2">
        <v>41827</v>
      </c>
    </row>
    <row r="77" spans="1:22" x14ac:dyDescent="0.35">
      <c r="A77" t="s">
        <v>12599</v>
      </c>
      <c r="B77" t="s">
        <v>11849</v>
      </c>
      <c r="D77" t="s">
        <v>10</v>
      </c>
      <c r="F77" t="b">
        <v>0</v>
      </c>
      <c r="G77" s="2">
        <v>41827</v>
      </c>
      <c r="K77" s="8" t="s">
        <v>12929</v>
      </c>
      <c r="L77" t="s">
        <v>8864</v>
      </c>
      <c r="M77" t="s">
        <v>10</v>
      </c>
      <c r="N77" t="s">
        <v>12929</v>
      </c>
      <c r="P77" t="s">
        <v>8991</v>
      </c>
      <c r="Q77" t="s">
        <v>8992</v>
      </c>
      <c r="R77" t="b">
        <v>1</v>
      </c>
      <c r="S77" s="2">
        <v>41827</v>
      </c>
      <c r="V77" s="2">
        <v>42277</v>
      </c>
    </row>
    <row r="78" spans="1:22" x14ac:dyDescent="0.35">
      <c r="A78" t="s">
        <v>12600</v>
      </c>
      <c r="B78" t="s">
        <v>11851</v>
      </c>
      <c r="D78" t="s">
        <v>10</v>
      </c>
      <c r="F78" t="b">
        <v>0</v>
      </c>
      <c r="G78" s="2">
        <v>41827</v>
      </c>
      <c r="K78" s="9" t="s">
        <v>12918</v>
      </c>
      <c r="L78" t="s">
        <v>1150</v>
      </c>
      <c r="M78" t="s">
        <v>10</v>
      </c>
      <c r="N78" t="s">
        <v>12918</v>
      </c>
      <c r="Q78" t="s">
        <v>8992</v>
      </c>
      <c r="R78" t="b">
        <v>1</v>
      </c>
      <c r="S78" s="2">
        <v>41827</v>
      </c>
      <c r="V78" s="2">
        <v>42277</v>
      </c>
    </row>
    <row r="79" spans="1:22" x14ac:dyDescent="0.35">
      <c r="A79" t="s">
        <v>12601</v>
      </c>
      <c r="B79" t="s">
        <v>11853</v>
      </c>
      <c r="D79" t="s">
        <v>10</v>
      </c>
      <c r="F79" t="b">
        <v>0</v>
      </c>
      <c r="G79" s="2">
        <v>41827</v>
      </c>
      <c r="K79" s="9" t="s">
        <v>12955</v>
      </c>
      <c r="L79" t="s">
        <v>8884</v>
      </c>
      <c r="M79" t="s">
        <v>10</v>
      </c>
      <c r="N79" t="s">
        <v>12955</v>
      </c>
      <c r="Q79" t="s">
        <v>8992</v>
      </c>
      <c r="R79" t="b">
        <v>1</v>
      </c>
      <c r="S79" s="2">
        <v>41827</v>
      </c>
      <c r="V79" s="2">
        <v>42277</v>
      </c>
    </row>
    <row r="80" spans="1:22" x14ac:dyDescent="0.35">
      <c r="A80" t="s">
        <v>12602</v>
      </c>
      <c r="B80" t="s">
        <v>11855</v>
      </c>
      <c r="D80" t="s">
        <v>10</v>
      </c>
      <c r="F80" t="b">
        <v>0</v>
      </c>
      <c r="G80" s="2">
        <v>41827</v>
      </c>
      <c r="K80" s="8" t="s">
        <v>12634</v>
      </c>
      <c r="L80" t="s">
        <v>8802</v>
      </c>
      <c r="M80" t="s">
        <v>10</v>
      </c>
      <c r="N80" t="s">
        <v>12634</v>
      </c>
      <c r="Q80" t="s">
        <v>8992</v>
      </c>
      <c r="R80" t="b">
        <v>1</v>
      </c>
      <c r="S80" s="2">
        <v>41827</v>
      </c>
    </row>
    <row r="81" spans="1:21" x14ac:dyDescent="0.35">
      <c r="A81" t="s">
        <v>12603</v>
      </c>
      <c r="B81" t="s">
        <v>8797</v>
      </c>
      <c r="D81" t="s">
        <v>10</v>
      </c>
      <c r="F81" t="b">
        <v>0</v>
      </c>
      <c r="G81" s="2">
        <v>41827</v>
      </c>
      <c r="K81" s="8" t="s">
        <v>12786</v>
      </c>
      <c r="L81" t="s">
        <v>8823</v>
      </c>
      <c r="M81" t="s">
        <v>10</v>
      </c>
      <c r="N81" t="s">
        <v>12786</v>
      </c>
      <c r="Q81" t="s">
        <v>8992</v>
      </c>
      <c r="R81" t="b">
        <v>1</v>
      </c>
      <c r="S81" s="2">
        <v>41827</v>
      </c>
    </row>
    <row r="82" spans="1:21" x14ac:dyDescent="0.35">
      <c r="A82" t="s">
        <v>12604</v>
      </c>
      <c r="B82" t="s">
        <v>11858</v>
      </c>
      <c r="D82" t="s">
        <v>10</v>
      </c>
      <c r="F82" t="b">
        <v>0</v>
      </c>
      <c r="G82" s="2">
        <v>41827</v>
      </c>
      <c r="K82" s="8" t="s">
        <v>12525</v>
      </c>
      <c r="L82" t="s">
        <v>8686</v>
      </c>
      <c r="M82" t="s">
        <v>10</v>
      </c>
      <c r="N82" t="s">
        <v>12525</v>
      </c>
      <c r="Q82" t="s">
        <v>8992</v>
      </c>
      <c r="R82" t="b">
        <v>1</v>
      </c>
      <c r="S82" s="2">
        <v>41827</v>
      </c>
    </row>
    <row r="83" spans="1:21" x14ac:dyDescent="0.35">
      <c r="A83" t="s">
        <v>12605</v>
      </c>
      <c r="B83" t="s">
        <v>11860</v>
      </c>
      <c r="D83" t="s">
        <v>10</v>
      </c>
      <c r="F83" t="b">
        <v>0</v>
      </c>
      <c r="G83" s="2">
        <v>41827</v>
      </c>
      <c r="K83" t="s">
        <v>13014</v>
      </c>
      <c r="M83" t="s">
        <v>10</v>
      </c>
      <c r="S83" s="2">
        <v>41827</v>
      </c>
    </row>
    <row r="84" spans="1:21" x14ac:dyDescent="0.35">
      <c r="A84" t="s">
        <v>12606</v>
      </c>
      <c r="B84" t="s">
        <v>11862</v>
      </c>
      <c r="D84" t="s">
        <v>10</v>
      </c>
      <c r="F84" t="b">
        <v>0</v>
      </c>
      <c r="G84" s="2">
        <v>41827</v>
      </c>
      <c r="K84" s="6" t="s">
        <v>9042</v>
      </c>
      <c r="L84" t="s">
        <v>1116</v>
      </c>
      <c r="M84" t="s">
        <v>10</v>
      </c>
      <c r="N84" t="s">
        <v>9042</v>
      </c>
      <c r="P84" t="s">
        <v>8991</v>
      </c>
      <c r="Q84" t="s">
        <v>42</v>
      </c>
      <c r="R84" t="b">
        <v>1</v>
      </c>
      <c r="S84" s="2">
        <v>41827</v>
      </c>
    </row>
    <row r="85" spans="1:21" x14ac:dyDescent="0.35">
      <c r="A85" t="s">
        <v>12607</v>
      </c>
      <c r="B85" t="s">
        <v>11864</v>
      </c>
      <c r="D85" t="s">
        <v>10</v>
      </c>
      <c r="F85" t="b">
        <v>0</v>
      </c>
      <c r="G85" s="2">
        <v>41827</v>
      </c>
      <c r="K85" s="7" t="s">
        <v>12534</v>
      </c>
      <c r="L85" t="s">
        <v>8704</v>
      </c>
      <c r="M85" t="s">
        <v>10</v>
      </c>
      <c r="N85" t="s">
        <v>12534</v>
      </c>
      <c r="P85" t="s">
        <v>8991</v>
      </c>
      <c r="Q85" t="s">
        <v>8992</v>
      </c>
      <c r="R85" t="b">
        <v>1</v>
      </c>
      <c r="S85" s="2">
        <v>41827</v>
      </c>
    </row>
    <row r="86" spans="1:21" x14ac:dyDescent="0.35">
      <c r="A86" t="s">
        <v>12608</v>
      </c>
      <c r="B86" t="s">
        <v>11866</v>
      </c>
      <c r="D86" t="s">
        <v>10</v>
      </c>
      <c r="F86" t="b">
        <v>0</v>
      </c>
      <c r="G86" s="2">
        <v>41827</v>
      </c>
      <c r="K86" s="8" t="s">
        <v>12535</v>
      </c>
      <c r="L86" t="s">
        <v>8706</v>
      </c>
      <c r="M86" t="s">
        <v>10</v>
      </c>
      <c r="N86" t="s">
        <v>12535</v>
      </c>
      <c r="P86" t="s">
        <v>8991</v>
      </c>
      <c r="Q86" t="s">
        <v>8992</v>
      </c>
      <c r="R86" t="b">
        <v>1</v>
      </c>
      <c r="S86" s="2">
        <v>41827</v>
      </c>
    </row>
    <row r="87" spans="1:21" x14ac:dyDescent="0.35">
      <c r="A87" t="s">
        <v>12609</v>
      </c>
      <c r="B87" t="s">
        <v>11868</v>
      </c>
      <c r="D87" t="s">
        <v>10</v>
      </c>
      <c r="F87" t="b">
        <v>0</v>
      </c>
      <c r="G87" s="2">
        <v>41827</v>
      </c>
      <c r="K87" s="9" t="s">
        <v>12552</v>
      </c>
      <c r="L87" t="s">
        <v>8740</v>
      </c>
      <c r="M87" t="s">
        <v>10</v>
      </c>
      <c r="N87" t="s">
        <v>12552</v>
      </c>
      <c r="Q87" t="s">
        <v>8992</v>
      </c>
      <c r="R87" t="b">
        <v>1</v>
      </c>
      <c r="S87" s="2">
        <v>41827</v>
      </c>
    </row>
    <row r="88" spans="1:21" x14ac:dyDescent="0.35">
      <c r="A88" t="s">
        <v>12610</v>
      </c>
      <c r="B88" t="s">
        <v>11870</v>
      </c>
      <c r="D88" t="s">
        <v>10</v>
      </c>
      <c r="F88" t="b">
        <v>0</v>
      </c>
      <c r="G88" s="2">
        <v>41827</v>
      </c>
      <c r="K88" s="9" t="s">
        <v>12536</v>
      </c>
      <c r="L88" t="s">
        <v>8708</v>
      </c>
      <c r="M88" t="s">
        <v>10</v>
      </c>
      <c r="N88" t="s">
        <v>12536</v>
      </c>
      <c r="P88" t="s">
        <v>8991</v>
      </c>
      <c r="Q88" t="s">
        <v>8992</v>
      </c>
      <c r="R88" t="b">
        <v>1</v>
      </c>
      <c r="S88" s="2">
        <v>41827</v>
      </c>
    </row>
    <row r="89" spans="1:21" x14ac:dyDescent="0.35">
      <c r="A89" t="s">
        <v>12611</v>
      </c>
      <c r="B89" t="s">
        <v>11872</v>
      </c>
      <c r="D89" t="s">
        <v>10</v>
      </c>
      <c r="F89" t="b">
        <v>0</v>
      </c>
      <c r="G89" s="2">
        <v>41827</v>
      </c>
      <c r="K89" s="10" t="s">
        <v>12993</v>
      </c>
      <c r="L89" t="s">
        <v>8962</v>
      </c>
      <c r="M89" t="s">
        <v>10</v>
      </c>
      <c r="N89" t="s">
        <v>12993</v>
      </c>
      <c r="P89" t="s">
        <v>8991</v>
      </c>
      <c r="Q89" t="s">
        <v>8992</v>
      </c>
      <c r="R89" t="b">
        <v>1</v>
      </c>
      <c r="S89" s="2">
        <v>41827</v>
      </c>
      <c r="U89" s="2">
        <v>41639</v>
      </c>
    </row>
    <row r="90" spans="1:21" x14ac:dyDescent="0.35">
      <c r="A90" t="s">
        <v>12612</v>
      </c>
      <c r="B90" t="s">
        <v>11874</v>
      </c>
      <c r="D90" t="s">
        <v>10</v>
      </c>
      <c r="F90" t="b">
        <v>0</v>
      </c>
      <c r="G90" s="2">
        <v>41827</v>
      </c>
      <c r="K90" s="11" t="s">
        <v>12992</v>
      </c>
      <c r="L90" t="s">
        <v>8960</v>
      </c>
      <c r="M90" t="s">
        <v>10</v>
      </c>
      <c r="N90" t="s">
        <v>12992</v>
      </c>
      <c r="Q90" t="s">
        <v>8992</v>
      </c>
      <c r="R90" t="b">
        <v>1</v>
      </c>
      <c r="S90" s="2">
        <v>41827</v>
      </c>
    </row>
    <row r="91" spans="1:21" x14ac:dyDescent="0.35">
      <c r="A91" t="s">
        <v>12613</v>
      </c>
      <c r="B91" t="s">
        <v>11876</v>
      </c>
      <c r="D91" t="s">
        <v>10</v>
      </c>
      <c r="F91" t="b">
        <v>0</v>
      </c>
      <c r="G91" s="2">
        <v>41827</v>
      </c>
      <c r="K91" s="11" t="s">
        <v>12540</v>
      </c>
      <c r="L91" t="s">
        <v>8716</v>
      </c>
      <c r="M91" t="s">
        <v>10</v>
      </c>
      <c r="N91" t="s">
        <v>12540</v>
      </c>
      <c r="Q91" t="s">
        <v>8992</v>
      </c>
      <c r="R91" t="b">
        <v>1</v>
      </c>
      <c r="S91" s="2">
        <v>41827</v>
      </c>
    </row>
    <row r="92" spans="1:21" x14ac:dyDescent="0.35">
      <c r="A92" t="s">
        <v>12614</v>
      </c>
      <c r="B92" t="s">
        <v>1139</v>
      </c>
      <c r="D92" t="s">
        <v>10</v>
      </c>
      <c r="F92" t="b">
        <v>0</v>
      </c>
      <c r="G92" s="2">
        <v>41827</v>
      </c>
      <c r="K92" s="11" t="s">
        <v>12973</v>
      </c>
      <c r="L92" t="s">
        <v>8912</v>
      </c>
      <c r="M92" t="s">
        <v>10</v>
      </c>
      <c r="N92" t="s">
        <v>12973</v>
      </c>
      <c r="Q92" t="s">
        <v>8992</v>
      </c>
      <c r="R92" t="b">
        <v>1</v>
      </c>
      <c r="S92" s="2">
        <v>41827</v>
      </c>
    </row>
    <row r="93" spans="1:21" x14ac:dyDescent="0.35">
      <c r="A93" t="s">
        <v>12615</v>
      </c>
      <c r="B93" t="s">
        <v>11879</v>
      </c>
      <c r="D93" t="s">
        <v>10</v>
      </c>
      <c r="F93" t="b">
        <v>0</v>
      </c>
      <c r="G93" s="2">
        <v>41827</v>
      </c>
      <c r="I93" s="2">
        <v>42277</v>
      </c>
      <c r="J93" s="5">
        <v>45122</v>
      </c>
      <c r="K93" s="10" t="s">
        <v>12564</v>
      </c>
      <c r="L93" t="s">
        <v>8764</v>
      </c>
      <c r="M93" t="s">
        <v>10</v>
      </c>
      <c r="N93" t="s">
        <v>12564</v>
      </c>
      <c r="P93" t="s">
        <v>8991</v>
      </c>
      <c r="Q93" t="s">
        <v>8992</v>
      </c>
      <c r="R93" t="b">
        <v>1</v>
      </c>
      <c r="S93" s="2">
        <v>41827</v>
      </c>
      <c r="U93" s="2">
        <v>41639</v>
      </c>
    </row>
    <row r="94" spans="1:21" x14ac:dyDescent="0.35">
      <c r="A94" t="s">
        <v>12616</v>
      </c>
      <c r="B94" t="s">
        <v>11881</v>
      </c>
      <c r="D94" t="s">
        <v>10</v>
      </c>
      <c r="F94" t="b">
        <v>0</v>
      </c>
      <c r="G94" s="2">
        <v>41827</v>
      </c>
      <c r="K94" s="11" t="s">
        <v>12563</v>
      </c>
      <c r="L94" t="s">
        <v>8762</v>
      </c>
      <c r="M94" t="s">
        <v>10</v>
      </c>
      <c r="N94" t="s">
        <v>12563</v>
      </c>
      <c r="Q94" t="s">
        <v>8992</v>
      </c>
      <c r="R94" t="b">
        <v>1</v>
      </c>
      <c r="S94" s="2">
        <v>41827</v>
      </c>
    </row>
    <row r="95" spans="1:21" x14ac:dyDescent="0.35">
      <c r="A95" t="s">
        <v>12617</v>
      </c>
      <c r="B95" t="s">
        <v>11882</v>
      </c>
      <c r="D95" t="s">
        <v>10</v>
      </c>
      <c r="F95" t="b">
        <v>0</v>
      </c>
      <c r="G95" s="2">
        <v>41827</v>
      </c>
      <c r="K95" s="11" t="s">
        <v>12562</v>
      </c>
      <c r="L95" t="s">
        <v>8760</v>
      </c>
      <c r="M95" t="s">
        <v>10</v>
      </c>
      <c r="N95" t="s">
        <v>12562</v>
      </c>
      <c r="Q95" t="s">
        <v>8992</v>
      </c>
      <c r="R95" t="b">
        <v>1</v>
      </c>
      <c r="S95" s="2">
        <v>41827</v>
      </c>
    </row>
    <row r="96" spans="1:21" x14ac:dyDescent="0.35">
      <c r="A96" t="s">
        <v>12618</v>
      </c>
      <c r="B96" t="s">
        <v>11884</v>
      </c>
      <c r="D96" t="s">
        <v>10</v>
      </c>
      <c r="F96" t="b">
        <v>0</v>
      </c>
      <c r="G96" s="2">
        <v>41827</v>
      </c>
      <c r="K96" s="10" t="s">
        <v>12573</v>
      </c>
      <c r="L96" t="s">
        <v>8780</v>
      </c>
      <c r="M96" t="s">
        <v>10</v>
      </c>
      <c r="N96" t="s">
        <v>12573</v>
      </c>
      <c r="P96" t="s">
        <v>8991</v>
      </c>
      <c r="Q96" t="s">
        <v>8992</v>
      </c>
      <c r="R96" t="b">
        <v>1</v>
      </c>
      <c r="S96" s="2">
        <v>41827</v>
      </c>
      <c r="U96" s="2">
        <v>41639</v>
      </c>
    </row>
    <row r="97" spans="1:22" x14ac:dyDescent="0.35">
      <c r="A97" t="s">
        <v>12619</v>
      </c>
      <c r="B97" t="s">
        <v>11886</v>
      </c>
      <c r="D97" t="s">
        <v>10</v>
      </c>
      <c r="F97" t="b">
        <v>0</v>
      </c>
      <c r="G97" s="2">
        <v>42277</v>
      </c>
      <c r="K97" s="11" t="s">
        <v>12575</v>
      </c>
      <c r="L97" t="s">
        <v>8784</v>
      </c>
      <c r="M97" t="s">
        <v>10</v>
      </c>
      <c r="N97" t="s">
        <v>12575</v>
      </c>
      <c r="Q97" t="s">
        <v>8992</v>
      </c>
      <c r="R97" t="b">
        <v>1</v>
      </c>
      <c r="S97" s="2">
        <v>41827</v>
      </c>
    </row>
    <row r="98" spans="1:22" x14ac:dyDescent="0.35">
      <c r="A98" t="s">
        <v>12620</v>
      </c>
      <c r="B98" t="s">
        <v>11888</v>
      </c>
      <c r="D98" t="s">
        <v>10</v>
      </c>
      <c r="F98" t="b">
        <v>0</v>
      </c>
      <c r="G98" s="2">
        <v>42277</v>
      </c>
      <c r="I98" s="2">
        <v>41639</v>
      </c>
      <c r="K98" s="11" t="s">
        <v>12574</v>
      </c>
      <c r="L98" t="s">
        <v>8782</v>
      </c>
      <c r="M98" t="s">
        <v>10</v>
      </c>
      <c r="N98" t="s">
        <v>12574</v>
      </c>
      <c r="Q98" t="s">
        <v>8992</v>
      </c>
      <c r="R98" t="b">
        <v>1</v>
      </c>
      <c r="S98" s="2">
        <v>41827</v>
      </c>
    </row>
    <row r="99" spans="1:22" x14ac:dyDescent="0.35">
      <c r="A99" t="s">
        <v>12621</v>
      </c>
      <c r="B99" t="s">
        <v>11890</v>
      </c>
      <c r="D99" t="s">
        <v>10</v>
      </c>
      <c r="F99" t="b">
        <v>0</v>
      </c>
      <c r="G99" s="2">
        <v>42277</v>
      </c>
      <c r="K99" s="10" t="s">
        <v>12978</v>
      </c>
      <c r="L99" t="s">
        <v>1176</v>
      </c>
      <c r="M99" t="s">
        <v>10</v>
      </c>
      <c r="N99" t="s">
        <v>12978</v>
      </c>
      <c r="Q99" t="s">
        <v>8992</v>
      </c>
      <c r="R99" t="b">
        <v>1</v>
      </c>
      <c r="S99" s="2">
        <v>41827</v>
      </c>
    </row>
    <row r="100" spans="1:22" x14ac:dyDescent="0.35">
      <c r="A100" t="s">
        <v>12622</v>
      </c>
      <c r="B100" t="s">
        <v>11892</v>
      </c>
      <c r="D100" t="s">
        <v>10</v>
      </c>
      <c r="F100" t="b">
        <v>0</v>
      </c>
      <c r="G100" s="2">
        <v>42277</v>
      </c>
      <c r="K100" s="10" t="s">
        <v>12970</v>
      </c>
      <c r="L100" t="s">
        <v>8906</v>
      </c>
      <c r="M100" t="s">
        <v>10</v>
      </c>
      <c r="N100" t="s">
        <v>12970</v>
      </c>
      <c r="P100" t="s">
        <v>8991</v>
      </c>
      <c r="Q100" t="s">
        <v>8992</v>
      </c>
      <c r="R100" t="b">
        <v>1</v>
      </c>
      <c r="S100" s="2">
        <v>41827</v>
      </c>
    </row>
    <row r="101" spans="1:22" x14ac:dyDescent="0.35">
      <c r="A101" t="s">
        <v>12623</v>
      </c>
      <c r="B101" t="s">
        <v>11894</v>
      </c>
      <c r="D101" t="s">
        <v>10</v>
      </c>
      <c r="F101" t="b">
        <v>0</v>
      </c>
      <c r="G101" s="2">
        <v>42277</v>
      </c>
      <c r="K101" s="11" t="s">
        <v>12980</v>
      </c>
      <c r="L101" t="s">
        <v>8937</v>
      </c>
      <c r="M101" t="s">
        <v>10</v>
      </c>
      <c r="N101" t="s">
        <v>12980</v>
      </c>
      <c r="Q101" t="s">
        <v>8992</v>
      </c>
      <c r="R101" t="b">
        <v>1</v>
      </c>
      <c r="S101" s="2">
        <v>41827</v>
      </c>
    </row>
    <row r="102" spans="1:22" x14ac:dyDescent="0.35">
      <c r="A102" t="s">
        <v>12624</v>
      </c>
      <c r="B102" t="s">
        <v>11896</v>
      </c>
      <c r="D102" t="s">
        <v>10</v>
      </c>
      <c r="F102" t="b">
        <v>0</v>
      </c>
      <c r="G102" s="2">
        <v>42277</v>
      </c>
      <c r="K102" s="11" t="s">
        <v>12979</v>
      </c>
      <c r="L102" t="s">
        <v>8935</v>
      </c>
      <c r="M102" t="s">
        <v>10</v>
      </c>
      <c r="N102" t="s">
        <v>12979</v>
      </c>
      <c r="Q102" t="s">
        <v>8992</v>
      </c>
      <c r="R102" t="b">
        <v>1</v>
      </c>
      <c r="S102" s="2">
        <v>41827</v>
      </c>
    </row>
    <row r="103" spans="1:22" x14ac:dyDescent="0.35">
      <c r="A103" t="s">
        <v>12625</v>
      </c>
      <c r="B103" t="s">
        <v>8800</v>
      </c>
      <c r="D103" t="s">
        <v>10</v>
      </c>
      <c r="F103" t="b">
        <v>0</v>
      </c>
      <c r="G103" s="2">
        <v>41827</v>
      </c>
      <c r="K103" s="10" t="s">
        <v>12577</v>
      </c>
      <c r="L103" t="s">
        <v>8788</v>
      </c>
      <c r="M103" t="s">
        <v>10</v>
      </c>
      <c r="N103" t="s">
        <v>12577</v>
      </c>
      <c r="P103" t="s">
        <v>8991</v>
      </c>
      <c r="Q103" t="s">
        <v>8992</v>
      </c>
      <c r="R103" t="b">
        <v>1</v>
      </c>
      <c r="S103" s="2">
        <v>41827</v>
      </c>
      <c r="U103" s="2">
        <v>41639</v>
      </c>
    </row>
    <row r="104" spans="1:22" x14ac:dyDescent="0.35">
      <c r="A104" t="s">
        <v>12626</v>
      </c>
      <c r="B104" t="s">
        <v>11899</v>
      </c>
      <c r="D104" t="s">
        <v>10</v>
      </c>
      <c r="F104" t="b">
        <v>0</v>
      </c>
      <c r="G104" s="2">
        <v>42277</v>
      </c>
      <c r="K104" s="11" t="s">
        <v>12579</v>
      </c>
      <c r="L104" t="s">
        <v>8792</v>
      </c>
      <c r="M104" t="s">
        <v>10</v>
      </c>
      <c r="N104" t="s">
        <v>12579</v>
      </c>
      <c r="Q104" t="s">
        <v>8992</v>
      </c>
      <c r="R104" t="b">
        <v>1</v>
      </c>
      <c r="S104" s="2">
        <v>41827</v>
      </c>
    </row>
    <row r="105" spans="1:22" x14ac:dyDescent="0.35">
      <c r="A105" t="s">
        <v>12627</v>
      </c>
      <c r="B105" t="s">
        <v>11901</v>
      </c>
      <c r="D105" t="s">
        <v>10</v>
      </c>
      <c r="F105" t="b">
        <v>0</v>
      </c>
      <c r="G105" s="2">
        <v>42277</v>
      </c>
      <c r="I105" s="2">
        <v>41639</v>
      </c>
      <c r="K105" s="11" t="s">
        <v>12578</v>
      </c>
      <c r="L105" t="s">
        <v>8790</v>
      </c>
      <c r="M105" t="s">
        <v>10</v>
      </c>
      <c r="N105" t="s">
        <v>12578</v>
      </c>
      <c r="Q105" t="s">
        <v>8992</v>
      </c>
      <c r="R105" t="b">
        <v>1</v>
      </c>
      <c r="S105" s="2">
        <v>41827</v>
      </c>
    </row>
    <row r="106" spans="1:22" x14ac:dyDescent="0.35">
      <c r="A106" t="s">
        <v>12628</v>
      </c>
      <c r="B106" t="s">
        <v>11903</v>
      </c>
      <c r="D106" t="s">
        <v>10</v>
      </c>
      <c r="F106" t="b">
        <v>0</v>
      </c>
      <c r="G106" s="2">
        <v>42277</v>
      </c>
      <c r="K106" s="10" t="s">
        <v>12580</v>
      </c>
      <c r="L106" t="s">
        <v>11813</v>
      </c>
      <c r="M106" t="s">
        <v>10</v>
      </c>
      <c r="N106" t="s">
        <v>12580</v>
      </c>
      <c r="Q106" t="s">
        <v>8992</v>
      </c>
      <c r="R106" t="b">
        <v>1</v>
      </c>
      <c r="S106" s="2">
        <v>41827</v>
      </c>
    </row>
    <row r="107" spans="1:22" x14ac:dyDescent="0.35">
      <c r="A107" t="s">
        <v>12629</v>
      </c>
      <c r="B107" t="s">
        <v>11909</v>
      </c>
      <c r="D107" t="s">
        <v>10</v>
      </c>
      <c r="F107" t="b">
        <v>0</v>
      </c>
      <c r="G107" s="2">
        <v>42277</v>
      </c>
      <c r="K107" s="10" t="s">
        <v>12538</v>
      </c>
      <c r="L107" t="s">
        <v>8712</v>
      </c>
      <c r="M107" t="s">
        <v>10</v>
      </c>
      <c r="N107" t="s">
        <v>12538</v>
      </c>
      <c r="Q107" t="s">
        <v>8992</v>
      </c>
      <c r="R107" t="b">
        <v>1</v>
      </c>
      <c r="S107" s="2">
        <v>41827</v>
      </c>
    </row>
    <row r="108" spans="1:22" x14ac:dyDescent="0.35">
      <c r="A108" t="s">
        <v>12630</v>
      </c>
      <c r="B108" t="s">
        <v>11911</v>
      </c>
      <c r="D108" t="s">
        <v>10</v>
      </c>
      <c r="F108" t="b">
        <v>0</v>
      </c>
      <c r="G108" s="2">
        <v>42277</v>
      </c>
      <c r="K108" s="9" t="s">
        <v>12998</v>
      </c>
      <c r="L108" t="s">
        <v>8972</v>
      </c>
      <c r="M108" t="s">
        <v>10</v>
      </c>
      <c r="N108" t="s">
        <v>12998</v>
      </c>
      <c r="Q108" t="s">
        <v>8992</v>
      </c>
      <c r="R108" t="b">
        <v>1</v>
      </c>
      <c r="S108" s="2">
        <v>41827</v>
      </c>
    </row>
    <row r="109" spans="1:22" x14ac:dyDescent="0.35">
      <c r="A109" t="s">
        <v>12631</v>
      </c>
      <c r="B109" t="s">
        <v>11913</v>
      </c>
      <c r="D109" t="s">
        <v>10</v>
      </c>
      <c r="F109" t="b">
        <v>0</v>
      </c>
      <c r="G109" s="2">
        <v>42277</v>
      </c>
      <c r="K109" s="7" t="s">
        <v>12745</v>
      </c>
      <c r="L109" t="s">
        <v>8819</v>
      </c>
      <c r="M109" t="s">
        <v>10</v>
      </c>
      <c r="N109" t="s">
        <v>12745</v>
      </c>
      <c r="P109" t="s">
        <v>8991</v>
      </c>
      <c r="Q109" t="s">
        <v>13013</v>
      </c>
      <c r="R109" t="b">
        <v>1</v>
      </c>
      <c r="S109" s="2">
        <v>41827</v>
      </c>
    </row>
    <row r="110" spans="1:22" x14ac:dyDescent="0.35">
      <c r="A110" t="s">
        <v>12632</v>
      </c>
      <c r="B110" t="s">
        <v>11915</v>
      </c>
      <c r="D110" t="s">
        <v>10</v>
      </c>
      <c r="F110" t="b">
        <v>0</v>
      </c>
      <c r="G110" s="2">
        <v>42277</v>
      </c>
      <c r="K110" s="8" t="s">
        <v>12929</v>
      </c>
      <c r="L110" t="s">
        <v>8864</v>
      </c>
      <c r="M110" t="s">
        <v>10</v>
      </c>
      <c r="N110" t="s">
        <v>12929</v>
      </c>
      <c r="P110" t="s">
        <v>8991</v>
      </c>
      <c r="Q110" t="s">
        <v>8992</v>
      </c>
      <c r="R110" t="b">
        <v>1</v>
      </c>
      <c r="S110" s="2">
        <v>41827</v>
      </c>
      <c r="V110" s="2">
        <v>42277</v>
      </c>
    </row>
    <row r="111" spans="1:22" x14ac:dyDescent="0.35">
      <c r="A111" t="s">
        <v>12633</v>
      </c>
      <c r="B111" t="s">
        <v>11917</v>
      </c>
      <c r="D111" t="s">
        <v>10</v>
      </c>
      <c r="F111" t="b">
        <v>0</v>
      </c>
      <c r="G111" s="2">
        <v>42277</v>
      </c>
      <c r="K111" s="9" t="s">
        <v>12918</v>
      </c>
      <c r="L111" t="s">
        <v>1150</v>
      </c>
      <c r="M111" t="s">
        <v>10</v>
      </c>
      <c r="N111" t="s">
        <v>12918</v>
      </c>
      <c r="Q111" t="s">
        <v>8992</v>
      </c>
      <c r="R111" t="b">
        <v>1</v>
      </c>
      <c r="S111" s="2">
        <v>41827</v>
      </c>
      <c r="V111" s="2">
        <v>42277</v>
      </c>
    </row>
    <row r="112" spans="1:22" x14ac:dyDescent="0.35">
      <c r="A112" t="s">
        <v>12634</v>
      </c>
      <c r="B112" t="s">
        <v>8802</v>
      </c>
      <c r="D112" t="s">
        <v>10</v>
      </c>
      <c r="F112" t="b">
        <v>0</v>
      </c>
      <c r="G112" s="2">
        <v>41827</v>
      </c>
      <c r="K112" s="9" t="s">
        <v>12955</v>
      </c>
      <c r="L112" t="s">
        <v>8884</v>
      </c>
      <c r="M112" t="s">
        <v>10</v>
      </c>
      <c r="N112" t="s">
        <v>12955</v>
      </c>
      <c r="Q112" t="s">
        <v>8992</v>
      </c>
      <c r="R112" t="b">
        <v>1</v>
      </c>
      <c r="S112" s="2">
        <v>41827</v>
      </c>
      <c r="V112" s="2">
        <v>42277</v>
      </c>
    </row>
    <row r="113" spans="1:19" x14ac:dyDescent="0.35">
      <c r="A113" t="s">
        <v>12635</v>
      </c>
      <c r="B113" t="s">
        <v>8804</v>
      </c>
      <c r="D113" t="s">
        <v>10</v>
      </c>
      <c r="F113" t="b">
        <v>0</v>
      </c>
      <c r="G113" s="2">
        <v>41827</v>
      </c>
      <c r="K113" s="8" t="s">
        <v>12634</v>
      </c>
      <c r="L113" t="s">
        <v>8802</v>
      </c>
      <c r="M113" t="s">
        <v>10</v>
      </c>
      <c r="N113" t="s">
        <v>12634</v>
      </c>
      <c r="P113" t="s">
        <v>9266</v>
      </c>
      <c r="Q113" t="s">
        <v>8992</v>
      </c>
      <c r="R113" t="b">
        <v>1</v>
      </c>
      <c r="S113" s="2">
        <v>41827</v>
      </c>
    </row>
    <row r="114" spans="1:19" x14ac:dyDescent="0.35">
      <c r="A114" t="s">
        <v>12636</v>
      </c>
      <c r="B114" t="s">
        <v>11921</v>
      </c>
      <c r="D114" t="s">
        <v>10</v>
      </c>
      <c r="F114" t="b">
        <v>0</v>
      </c>
      <c r="G114" s="2">
        <v>42277</v>
      </c>
      <c r="K114" s="9" t="s">
        <v>12682</v>
      </c>
      <c r="L114" t="s">
        <v>12010</v>
      </c>
      <c r="M114" t="s">
        <v>10</v>
      </c>
      <c r="N114" t="s">
        <v>12682</v>
      </c>
      <c r="Q114" t="s">
        <v>8992</v>
      </c>
      <c r="R114" t="b">
        <v>1</v>
      </c>
      <c r="S114" s="2">
        <v>42277</v>
      </c>
    </row>
    <row r="115" spans="1:19" x14ac:dyDescent="0.35">
      <c r="A115" t="s">
        <v>12637</v>
      </c>
      <c r="B115" t="s">
        <v>11922</v>
      </c>
      <c r="D115" t="s">
        <v>10</v>
      </c>
      <c r="F115" t="b">
        <v>0</v>
      </c>
      <c r="G115" s="2">
        <v>42277</v>
      </c>
      <c r="K115" s="8" t="s">
        <v>12786</v>
      </c>
      <c r="L115" t="s">
        <v>8823</v>
      </c>
      <c r="M115" t="s">
        <v>10</v>
      </c>
      <c r="N115" t="s">
        <v>12786</v>
      </c>
      <c r="Q115" t="s">
        <v>8992</v>
      </c>
      <c r="R115" t="b">
        <v>1</v>
      </c>
      <c r="S115" s="2">
        <v>41827</v>
      </c>
    </row>
    <row r="116" spans="1:19" x14ac:dyDescent="0.35">
      <c r="A116" t="s">
        <v>12638</v>
      </c>
      <c r="B116" t="s">
        <v>11924</v>
      </c>
      <c r="D116" t="s">
        <v>10</v>
      </c>
      <c r="F116" t="b">
        <v>0</v>
      </c>
      <c r="G116" s="2">
        <v>42277</v>
      </c>
      <c r="K116" s="8" t="s">
        <v>12525</v>
      </c>
      <c r="L116" t="s">
        <v>8686</v>
      </c>
      <c r="M116" t="s">
        <v>10</v>
      </c>
      <c r="N116" t="s">
        <v>12525</v>
      </c>
      <c r="Q116" t="s">
        <v>8992</v>
      </c>
      <c r="R116" t="b">
        <v>1</v>
      </c>
      <c r="S116" s="2">
        <v>41827</v>
      </c>
    </row>
    <row r="117" spans="1:19" x14ac:dyDescent="0.35">
      <c r="A117" t="s">
        <v>12639</v>
      </c>
      <c r="B117" t="s">
        <v>11926</v>
      </c>
      <c r="D117" t="s">
        <v>10</v>
      </c>
      <c r="F117" t="b">
        <v>0</v>
      </c>
      <c r="G117" s="2">
        <v>42277</v>
      </c>
      <c r="K117" t="s">
        <v>13015</v>
      </c>
      <c r="M117" t="s">
        <v>10</v>
      </c>
      <c r="S117" s="2">
        <v>41827</v>
      </c>
    </row>
    <row r="118" spans="1:19" x14ac:dyDescent="0.35">
      <c r="A118" t="s">
        <v>12640</v>
      </c>
      <c r="B118" t="s">
        <v>11928</v>
      </c>
      <c r="D118" t="s">
        <v>10</v>
      </c>
      <c r="F118" t="b">
        <v>0</v>
      </c>
      <c r="G118" s="2">
        <v>42277</v>
      </c>
      <c r="K118" s="6" t="s">
        <v>9042</v>
      </c>
      <c r="L118" t="s">
        <v>1116</v>
      </c>
      <c r="M118" t="s">
        <v>10</v>
      </c>
      <c r="N118" t="s">
        <v>9042</v>
      </c>
      <c r="Q118" t="s">
        <v>42</v>
      </c>
      <c r="R118" t="b">
        <v>1</v>
      </c>
      <c r="S118" s="2">
        <v>41827</v>
      </c>
    </row>
    <row r="119" spans="1:19" x14ac:dyDescent="0.35">
      <c r="A119" t="s">
        <v>12641</v>
      </c>
      <c r="B119" t="s">
        <v>11930</v>
      </c>
      <c r="D119" t="s">
        <v>10</v>
      </c>
      <c r="F119" t="b">
        <v>0</v>
      </c>
      <c r="G119" s="2">
        <v>42277</v>
      </c>
      <c r="K119" s="7" t="s">
        <v>9529</v>
      </c>
      <c r="L119" t="s">
        <v>8932</v>
      </c>
      <c r="M119" t="s">
        <v>10</v>
      </c>
      <c r="N119" t="s">
        <v>9529</v>
      </c>
      <c r="Q119" t="s">
        <v>42</v>
      </c>
      <c r="R119" t="b">
        <v>1</v>
      </c>
      <c r="S119" s="2">
        <v>41827</v>
      </c>
    </row>
    <row r="120" spans="1:19" x14ac:dyDescent="0.35">
      <c r="A120" t="s">
        <v>12642</v>
      </c>
      <c r="B120" t="s">
        <v>11932</v>
      </c>
      <c r="D120" t="s">
        <v>10</v>
      </c>
      <c r="F120" t="b">
        <v>0</v>
      </c>
      <c r="G120" s="2">
        <v>42277</v>
      </c>
      <c r="K120" s="7" t="s">
        <v>12589</v>
      </c>
      <c r="L120" t="s">
        <v>11830</v>
      </c>
      <c r="M120" t="s">
        <v>10</v>
      </c>
      <c r="N120" t="s">
        <v>12589</v>
      </c>
      <c r="Q120" t="s">
        <v>42</v>
      </c>
      <c r="R120" t="b">
        <v>1</v>
      </c>
      <c r="S120" s="2">
        <v>41827</v>
      </c>
    </row>
    <row r="121" spans="1:19" x14ac:dyDescent="0.35">
      <c r="A121" t="s">
        <v>12643</v>
      </c>
      <c r="B121" t="s">
        <v>11934</v>
      </c>
      <c r="D121" t="s">
        <v>10</v>
      </c>
      <c r="F121" t="b">
        <v>0</v>
      </c>
      <c r="G121" s="2">
        <v>42277</v>
      </c>
      <c r="K121" t="s">
        <v>13016</v>
      </c>
      <c r="M121" t="s">
        <v>10</v>
      </c>
      <c r="S121" s="2">
        <v>41827</v>
      </c>
    </row>
    <row r="122" spans="1:19" x14ac:dyDescent="0.35">
      <c r="A122" t="s">
        <v>12644</v>
      </c>
      <c r="B122" t="s">
        <v>11936</v>
      </c>
      <c r="D122" t="s">
        <v>10</v>
      </c>
      <c r="F122" t="b">
        <v>0</v>
      </c>
      <c r="G122" s="2">
        <v>42277</v>
      </c>
      <c r="I122" s="2">
        <v>41639</v>
      </c>
      <c r="K122" s="6" t="s">
        <v>12597</v>
      </c>
      <c r="L122" t="s">
        <v>11845</v>
      </c>
      <c r="M122" t="s">
        <v>10</v>
      </c>
      <c r="N122" t="s">
        <v>13017</v>
      </c>
      <c r="Q122" t="s">
        <v>42</v>
      </c>
      <c r="R122" t="b">
        <v>1</v>
      </c>
      <c r="S122" s="2">
        <v>41827</v>
      </c>
    </row>
    <row r="123" spans="1:19" x14ac:dyDescent="0.35">
      <c r="A123" t="s">
        <v>12645</v>
      </c>
      <c r="B123" t="s">
        <v>11938</v>
      </c>
      <c r="D123" t="s">
        <v>10</v>
      </c>
      <c r="F123" t="b">
        <v>0</v>
      </c>
      <c r="G123" s="2">
        <v>42277</v>
      </c>
      <c r="K123" s="6" t="s">
        <v>12598</v>
      </c>
      <c r="L123" t="s">
        <v>11847</v>
      </c>
      <c r="M123" t="s">
        <v>10</v>
      </c>
      <c r="N123" t="s">
        <v>13018</v>
      </c>
      <c r="Q123" t="s">
        <v>42</v>
      </c>
      <c r="R123" t="b">
        <v>1</v>
      </c>
      <c r="S123" s="2">
        <v>41827</v>
      </c>
    </row>
    <row r="124" spans="1:19" x14ac:dyDescent="0.35">
      <c r="A124" t="s">
        <v>12646</v>
      </c>
      <c r="B124" t="s">
        <v>8806</v>
      </c>
      <c r="D124" t="s">
        <v>10</v>
      </c>
      <c r="F124" t="b">
        <v>0</v>
      </c>
      <c r="G124" s="2">
        <v>41827</v>
      </c>
      <c r="I124" s="2">
        <v>41639</v>
      </c>
      <c r="K124" s="6" t="s">
        <v>12599</v>
      </c>
      <c r="L124" t="s">
        <v>11849</v>
      </c>
      <c r="M124" t="s">
        <v>10</v>
      </c>
      <c r="N124" t="s">
        <v>13019</v>
      </c>
      <c r="Q124" t="s">
        <v>42</v>
      </c>
      <c r="R124" t="b">
        <v>1</v>
      </c>
      <c r="S124" s="2">
        <v>41827</v>
      </c>
    </row>
    <row r="125" spans="1:19" x14ac:dyDescent="0.35">
      <c r="A125" t="s">
        <v>12647</v>
      </c>
      <c r="B125" t="s">
        <v>11941</v>
      </c>
      <c r="D125" t="s">
        <v>10</v>
      </c>
      <c r="F125" t="b">
        <v>0</v>
      </c>
      <c r="G125" s="2">
        <v>42277</v>
      </c>
      <c r="K125" s="6" t="s">
        <v>12600</v>
      </c>
      <c r="L125" t="s">
        <v>11851</v>
      </c>
      <c r="M125" t="s">
        <v>10</v>
      </c>
      <c r="N125" t="s">
        <v>9275</v>
      </c>
      <c r="Q125" t="s">
        <v>42</v>
      </c>
      <c r="R125" t="b">
        <v>1</v>
      </c>
      <c r="S125" s="2">
        <v>41827</v>
      </c>
    </row>
    <row r="126" spans="1:19" x14ac:dyDescent="0.35">
      <c r="A126" t="s">
        <v>12648</v>
      </c>
      <c r="B126" t="s">
        <v>11943</v>
      </c>
      <c r="D126" t="s">
        <v>10</v>
      </c>
      <c r="F126" t="b">
        <v>0</v>
      </c>
      <c r="G126" s="2">
        <v>42277</v>
      </c>
      <c r="K126" s="6" t="s">
        <v>9042</v>
      </c>
      <c r="L126" t="s">
        <v>1116</v>
      </c>
      <c r="M126" t="s">
        <v>10</v>
      </c>
      <c r="N126" t="s">
        <v>13020</v>
      </c>
      <c r="Q126" t="s">
        <v>42</v>
      </c>
      <c r="R126" t="b">
        <v>1</v>
      </c>
      <c r="S126" s="2">
        <v>41827</v>
      </c>
    </row>
    <row r="127" spans="1:19" x14ac:dyDescent="0.35">
      <c r="A127" t="s">
        <v>12649</v>
      </c>
      <c r="B127" t="s">
        <v>11945</v>
      </c>
      <c r="D127" t="s">
        <v>10</v>
      </c>
      <c r="F127" t="b">
        <v>0</v>
      </c>
      <c r="G127" s="2">
        <v>42277</v>
      </c>
      <c r="K127" t="s">
        <v>13021</v>
      </c>
      <c r="M127" t="s">
        <v>10</v>
      </c>
      <c r="S127" s="2">
        <v>41827</v>
      </c>
    </row>
    <row r="128" spans="1:19" x14ac:dyDescent="0.35">
      <c r="A128" t="s">
        <v>12650</v>
      </c>
      <c r="B128" t="s">
        <v>11947</v>
      </c>
      <c r="D128" t="s">
        <v>10</v>
      </c>
      <c r="F128" t="b">
        <v>0</v>
      </c>
      <c r="G128" s="2">
        <v>42277</v>
      </c>
      <c r="K128" s="6" t="s">
        <v>12601</v>
      </c>
      <c r="L128" t="s">
        <v>11853</v>
      </c>
      <c r="M128" t="s">
        <v>10</v>
      </c>
      <c r="N128" t="s">
        <v>12601</v>
      </c>
      <c r="Q128" t="s">
        <v>42</v>
      </c>
      <c r="R128" t="b">
        <v>1</v>
      </c>
      <c r="S128" s="2">
        <v>41827</v>
      </c>
    </row>
    <row r="129" spans="1:21" x14ac:dyDescent="0.35">
      <c r="A129" t="s">
        <v>12651</v>
      </c>
      <c r="B129" t="s">
        <v>11949</v>
      </c>
      <c r="D129" t="s">
        <v>10</v>
      </c>
      <c r="F129" t="b">
        <v>0</v>
      </c>
      <c r="G129" s="2">
        <v>42277</v>
      </c>
      <c r="K129" s="6" t="s">
        <v>12602</v>
      </c>
      <c r="L129" t="s">
        <v>11855</v>
      </c>
      <c r="M129" t="s">
        <v>10</v>
      </c>
      <c r="N129" t="s">
        <v>12602</v>
      </c>
      <c r="Q129" t="s">
        <v>42</v>
      </c>
      <c r="R129" t="b">
        <v>1</v>
      </c>
      <c r="S129" s="2">
        <v>41827</v>
      </c>
    </row>
    <row r="130" spans="1:21" x14ac:dyDescent="0.35">
      <c r="A130" t="s">
        <v>12652</v>
      </c>
      <c r="B130" t="s">
        <v>11951</v>
      </c>
      <c r="D130" t="s">
        <v>10</v>
      </c>
      <c r="F130" t="b">
        <v>0</v>
      </c>
      <c r="G130" s="2">
        <v>42277</v>
      </c>
      <c r="K130" s="6" t="s">
        <v>12604</v>
      </c>
      <c r="L130" t="s">
        <v>11858</v>
      </c>
      <c r="M130" t="s">
        <v>10</v>
      </c>
      <c r="N130" t="s">
        <v>12604</v>
      </c>
      <c r="Q130" t="s">
        <v>42</v>
      </c>
      <c r="R130" t="b">
        <v>1</v>
      </c>
      <c r="S130" s="2">
        <v>41827</v>
      </c>
    </row>
    <row r="131" spans="1:21" x14ac:dyDescent="0.35">
      <c r="A131" t="s">
        <v>12653</v>
      </c>
      <c r="B131" t="s">
        <v>11953</v>
      </c>
      <c r="D131" t="s">
        <v>10</v>
      </c>
      <c r="F131" t="b">
        <v>0</v>
      </c>
      <c r="G131" s="2">
        <v>42277</v>
      </c>
      <c r="K131" s="6" t="s">
        <v>12605</v>
      </c>
      <c r="L131" t="s">
        <v>11860</v>
      </c>
      <c r="M131" t="s">
        <v>10</v>
      </c>
      <c r="N131" t="s">
        <v>12605</v>
      </c>
      <c r="Q131" t="s">
        <v>42</v>
      </c>
      <c r="R131" t="b">
        <v>1</v>
      </c>
      <c r="S131" s="2">
        <v>41827</v>
      </c>
    </row>
    <row r="132" spans="1:21" x14ac:dyDescent="0.35">
      <c r="A132" t="s">
        <v>12654</v>
      </c>
      <c r="B132" t="s">
        <v>11955</v>
      </c>
      <c r="D132" t="s">
        <v>10</v>
      </c>
      <c r="F132" t="b">
        <v>0</v>
      </c>
      <c r="G132" s="2">
        <v>42277</v>
      </c>
      <c r="I132" s="2">
        <v>43661</v>
      </c>
      <c r="J132" s="5">
        <v>45580</v>
      </c>
      <c r="K132" t="s">
        <v>13022</v>
      </c>
      <c r="M132" t="s">
        <v>10</v>
      </c>
      <c r="S132" s="2">
        <v>41827</v>
      </c>
      <c r="U132" s="2">
        <v>42277</v>
      </c>
    </row>
    <row r="133" spans="1:21" x14ac:dyDescent="0.35">
      <c r="A133" t="s">
        <v>12655</v>
      </c>
      <c r="B133" t="s">
        <v>11957</v>
      </c>
      <c r="D133" t="s">
        <v>10</v>
      </c>
      <c r="F133" t="b">
        <v>0</v>
      </c>
      <c r="G133" s="2">
        <v>42277</v>
      </c>
      <c r="K133" s="6" t="s">
        <v>9042</v>
      </c>
      <c r="L133" t="s">
        <v>1116</v>
      </c>
      <c r="M133" t="s">
        <v>10</v>
      </c>
      <c r="N133" t="s">
        <v>9042</v>
      </c>
      <c r="P133" t="s">
        <v>8991</v>
      </c>
      <c r="Q133" t="s">
        <v>42</v>
      </c>
      <c r="R133" t="b">
        <v>1</v>
      </c>
      <c r="S133" s="2">
        <v>41827</v>
      </c>
    </row>
    <row r="134" spans="1:21" x14ac:dyDescent="0.35">
      <c r="A134" t="s">
        <v>12656</v>
      </c>
      <c r="B134" t="s">
        <v>11959</v>
      </c>
      <c r="D134" t="s">
        <v>10</v>
      </c>
      <c r="F134" t="b">
        <v>0</v>
      </c>
      <c r="G134" s="2">
        <v>42277</v>
      </c>
      <c r="J134" s="5">
        <v>45580</v>
      </c>
      <c r="K134" s="7" t="s">
        <v>12829</v>
      </c>
      <c r="L134" t="s">
        <v>1165</v>
      </c>
      <c r="M134" t="s">
        <v>10</v>
      </c>
      <c r="N134" t="s">
        <v>12829</v>
      </c>
      <c r="P134" t="s">
        <v>8991</v>
      </c>
      <c r="Q134" t="s">
        <v>8992</v>
      </c>
      <c r="R134" t="b">
        <v>1</v>
      </c>
      <c r="S134" s="2">
        <v>41827</v>
      </c>
    </row>
    <row r="135" spans="1:21" x14ac:dyDescent="0.35">
      <c r="A135" t="s">
        <v>12657</v>
      </c>
      <c r="B135" t="s">
        <v>8808</v>
      </c>
      <c r="D135" t="s">
        <v>10</v>
      </c>
      <c r="F135" t="b">
        <v>0</v>
      </c>
      <c r="G135" s="2">
        <v>41827</v>
      </c>
      <c r="I135" s="2">
        <v>41639</v>
      </c>
      <c r="K135" s="8" t="s">
        <v>12871</v>
      </c>
      <c r="L135" t="s">
        <v>8832</v>
      </c>
      <c r="M135" t="s">
        <v>10</v>
      </c>
      <c r="N135" t="s">
        <v>12871</v>
      </c>
      <c r="Q135" t="s">
        <v>8992</v>
      </c>
      <c r="R135" t="b">
        <v>1</v>
      </c>
      <c r="S135" s="2">
        <v>41827</v>
      </c>
    </row>
    <row r="136" spans="1:21" x14ac:dyDescent="0.35">
      <c r="A136" t="s">
        <v>12658</v>
      </c>
      <c r="B136" t="s">
        <v>11962</v>
      </c>
      <c r="D136" t="s">
        <v>10</v>
      </c>
      <c r="F136" t="b">
        <v>0</v>
      </c>
      <c r="G136" s="2">
        <v>42277</v>
      </c>
      <c r="K136" s="8" t="s">
        <v>12850</v>
      </c>
      <c r="L136" t="s">
        <v>8830</v>
      </c>
      <c r="M136" t="s">
        <v>10</v>
      </c>
      <c r="N136" t="s">
        <v>12850</v>
      </c>
      <c r="Q136" t="s">
        <v>8992</v>
      </c>
      <c r="R136" t="b">
        <v>1</v>
      </c>
      <c r="S136" s="2">
        <v>41827</v>
      </c>
    </row>
    <row r="137" spans="1:21" x14ac:dyDescent="0.35">
      <c r="A137" t="s">
        <v>12659</v>
      </c>
      <c r="B137" t="s">
        <v>11964</v>
      </c>
      <c r="D137" t="s">
        <v>10</v>
      </c>
      <c r="F137" t="b">
        <v>0</v>
      </c>
      <c r="G137" s="2">
        <v>42277</v>
      </c>
      <c r="K137" s="8" t="s">
        <v>12891</v>
      </c>
      <c r="L137" t="s">
        <v>8834</v>
      </c>
      <c r="M137" t="s">
        <v>10</v>
      </c>
      <c r="N137" t="s">
        <v>12891</v>
      </c>
      <c r="P137" t="s">
        <v>8991</v>
      </c>
      <c r="Q137" t="s">
        <v>8992</v>
      </c>
      <c r="R137" t="b">
        <v>1</v>
      </c>
      <c r="S137" s="2">
        <v>41827</v>
      </c>
    </row>
    <row r="138" spans="1:21" x14ac:dyDescent="0.35">
      <c r="A138" t="s">
        <v>12660</v>
      </c>
      <c r="B138" t="s">
        <v>11966</v>
      </c>
      <c r="D138" t="s">
        <v>10</v>
      </c>
      <c r="F138" t="b">
        <v>0</v>
      </c>
      <c r="G138" s="2">
        <v>42277</v>
      </c>
      <c r="K138" s="9" t="s">
        <v>12637</v>
      </c>
      <c r="L138" t="s">
        <v>11922</v>
      </c>
      <c r="M138" t="s">
        <v>10</v>
      </c>
      <c r="N138" t="s">
        <v>12637</v>
      </c>
      <c r="Q138" t="s">
        <v>8992</v>
      </c>
      <c r="R138" t="b">
        <v>1</v>
      </c>
      <c r="S138" s="2">
        <v>42277</v>
      </c>
    </row>
    <row r="139" spans="1:21" x14ac:dyDescent="0.35">
      <c r="A139" t="s">
        <v>12661</v>
      </c>
      <c r="B139" t="s">
        <v>11968</v>
      </c>
      <c r="D139" t="s">
        <v>10</v>
      </c>
      <c r="F139" t="b">
        <v>0</v>
      </c>
      <c r="G139" s="2">
        <v>42277</v>
      </c>
      <c r="K139" s="9" t="s">
        <v>12638</v>
      </c>
      <c r="L139" t="s">
        <v>11924</v>
      </c>
      <c r="M139" t="s">
        <v>10</v>
      </c>
      <c r="N139" t="s">
        <v>12638</v>
      </c>
      <c r="Q139" t="s">
        <v>8992</v>
      </c>
      <c r="R139" t="b">
        <v>1</v>
      </c>
      <c r="S139" s="2">
        <v>42277</v>
      </c>
    </row>
    <row r="140" spans="1:21" x14ac:dyDescent="0.35">
      <c r="A140" t="s">
        <v>12662</v>
      </c>
      <c r="B140" t="s">
        <v>11970</v>
      </c>
      <c r="D140" t="s">
        <v>10</v>
      </c>
      <c r="F140" t="b">
        <v>0</v>
      </c>
      <c r="G140" s="2">
        <v>42277</v>
      </c>
      <c r="K140" s="8" t="s">
        <v>12912</v>
      </c>
      <c r="L140" t="s">
        <v>8836</v>
      </c>
      <c r="M140" t="s">
        <v>10</v>
      </c>
      <c r="N140" t="s">
        <v>12912</v>
      </c>
      <c r="Q140" t="s">
        <v>8992</v>
      </c>
      <c r="R140" t="b">
        <v>1</v>
      </c>
      <c r="S140" s="2">
        <v>41827</v>
      </c>
    </row>
    <row r="141" spans="1:21" x14ac:dyDescent="0.35">
      <c r="A141" t="s">
        <v>12663</v>
      </c>
      <c r="B141" t="s">
        <v>11972</v>
      </c>
      <c r="D141" t="s">
        <v>10</v>
      </c>
      <c r="F141" t="b">
        <v>0</v>
      </c>
      <c r="G141" s="2">
        <v>42277</v>
      </c>
      <c r="K141" s="8" t="s">
        <v>12967</v>
      </c>
      <c r="L141" t="s">
        <v>1192</v>
      </c>
      <c r="M141" t="s">
        <v>10</v>
      </c>
      <c r="N141" t="s">
        <v>12967</v>
      </c>
      <c r="Q141" t="s">
        <v>8992</v>
      </c>
      <c r="R141" t="b">
        <v>1</v>
      </c>
      <c r="S141" s="2">
        <v>41827</v>
      </c>
    </row>
    <row r="142" spans="1:21" x14ac:dyDescent="0.35">
      <c r="A142" t="s">
        <v>12664</v>
      </c>
      <c r="B142" t="s">
        <v>11974</v>
      </c>
      <c r="D142" t="s">
        <v>10</v>
      </c>
      <c r="F142" t="b">
        <v>0</v>
      </c>
      <c r="G142" s="2">
        <v>42277</v>
      </c>
      <c r="K142" s="8" t="s">
        <v>12968</v>
      </c>
      <c r="L142" t="s">
        <v>8902</v>
      </c>
      <c r="M142" t="s">
        <v>10</v>
      </c>
      <c r="N142" t="s">
        <v>12968</v>
      </c>
      <c r="Q142" t="s">
        <v>8992</v>
      </c>
      <c r="R142" t="b">
        <v>1</v>
      </c>
      <c r="S142" s="2">
        <v>41827</v>
      </c>
    </row>
    <row r="143" spans="1:21" x14ac:dyDescent="0.35">
      <c r="A143" t="s">
        <v>12665</v>
      </c>
      <c r="B143" t="s">
        <v>11976</v>
      </c>
      <c r="D143" t="s">
        <v>10</v>
      </c>
      <c r="F143" t="b">
        <v>0</v>
      </c>
      <c r="G143" s="2">
        <v>42277</v>
      </c>
      <c r="K143" s="8" t="s">
        <v>12583</v>
      </c>
      <c r="L143" t="s">
        <v>11818</v>
      </c>
      <c r="M143" t="s">
        <v>10</v>
      </c>
      <c r="N143" t="s">
        <v>12583</v>
      </c>
      <c r="Q143" t="s">
        <v>8992</v>
      </c>
      <c r="R143" t="b">
        <v>1</v>
      </c>
      <c r="S143" s="2">
        <v>41827</v>
      </c>
    </row>
    <row r="144" spans="1:21" x14ac:dyDescent="0.35">
      <c r="A144" t="s">
        <v>12666</v>
      </c>
      <c r="B144" t="s">
        <v>11978</v>
      </c>
      <c r="D144" t="s">
        <v>10</v>
      </c>
      <c r="F144" t="b">
        <v>0</v>
      </c>
      <c r="G144" s="2">
        <v>42277</v>
      </c>
      <c r="K144" s="8" t="s">
        <v>12585</v>
      </c>
      <c r="L144" t="s">
        <v>11822</v>
      </c>
      <c r="M144" t="s">
        <v>10</v>
      </c>
      <c r="N144" t="s">
        <v>12585</v>
      </c>
      <c r="Q144" t="s">
        <v>8992</v>
      </c>
      <c r="R144" t="b">
        <v>1</v>
      </c>
      <c r="S144" s="2">
        <v>41827</v>
      </c>
    </row>
    <row r="145" spans="1:19" x14ac:dyDescent="0.35">
      <c r="A145" t="s">
        <v>12667</v>
      </c>
      <c r="B145" t="s">
        <v>11980</v>
      </c>
      <c r="D145" t="s">
        <v>10</v>
      </c>
      <c r="F145" t="b">
        <v>0</v>
      </c>
      <c r="G145" s="2">
        <v>42277</v>
      </c>
      <c r="K145" s="8" t="s">
        <v>12584</v>
      </c>
      <c r="L145" t="s">
        <v>11820</v>
      </c>
      <c r="M145" t="s">
        <v>10</v>
      </c>
      <c r="N145" t="s">
        <v>12584</v>
      </c>
      <c r="Q145" t="s">
        <v>8992</v>
      </c>
      <c r="R145" t="b">
        <v>1</v>
      </c>
      <c r="S145" s="2">
        <v>41827</v>
      </c>
    </row>
    <row r="146" spans="1:19" x14ac:dyDescent="0.35">
      <c r="A146" t="s">
        <v>12668</v>
      </c>
      <c r="B146" t="s">
        <v>8810</v>
      </c>
      <c r="D146" t="s">
        <v>10</v>
      </c>
      <c r="F146" t="b">
        <v>0</v>
      </c>
      <c r="G146" s="2">
        <v>41827</v>
      </c>
      <c r="K146" s="8" t="s">
        <v>12586</v>
      </c>
      <c r="L146" t="s">
        <v>11824</v>
      </c>
      <c r="M146" t="s">
        <v>10</v>
      </c>
      <c r="N146" t="s">
        <v>12586</v>
      </c>
      <c r="Q146" t="s">
        <v>8992</v>
      </c>
      <c r="R146" t="b">
        <v>1</v>
      </c>
      <c r="S146" s="2">
        <v>41827</v>
      </c>
    </row>
    <row r="147" spans="1:19" x14ac:dyDescent="0.35">
      <c r="A147" t="s">
        <v>12669</v>
      </c>
      <c r="B147" t="s">
        <v>11983</v>
      </c>
      <c r="D147" t="s">
        <v>10</v>
      </c>
      <c r="F147" t="b">
        <v>0</v>
      </c>
      <c r="G147" s="2">
        <v>42277</v>
      </c>
      <c r="K147" s="7" t="s">
        <v>12926</v>
      </c>
      <c r="L147" t="s">
        <v>1168</v>
      </c>
      <c r="M147" t="s">
        <v>10</v>
      </c>
      <c r="N147" t="s">
        <v>12926</v>
      </c>
      <c r="P147" t="s">
        <v>8991</v>
      </c>
      <c r="Q147" t="s">
        <v>8992</v>
      </c>
      <c r="R147" t="b">
        <v>1</v>
      </c>
      <c r="S147" s="2">
        <v>41827</v>
      </c>
    </row>
    <row r="148" spans="1:19" x14ac:dyDescent="0.35">
      <c r="A148" t="s">
        <v>12670</v>
      </c>
      <c r="B148" t="s">
        <v>11985</v>
      </c>
      <c r="D148" t="s">
        <v>10</v>
      </c>
      <c r="F148" t="b">
        <v>0</v>
      </c>
      <c r="G148" s="2">
        <v>42277</v>
      </c>
      <c r="K148" s="8" t="s">
        <v>12984</v>
      </c>
      <c r="L148" t="s">
        <v>8945</v>
      </c>
      <c r="M148" t="s">
        <v>10</v>
      </c>
      <c r="N148" t="s">
        <v>12984</v>
      </c>
      <c r="Q148" t="s">
        <v>8992</v>
      </c>
      <c r="R148" t="b">
        <v>1</v>
      </c>
      <c r="S148" s="2">
        <v>41827</v>
      </c>
    </row>
    <row r="149" spans="1:19" x14ac:dyDescent="0.35">
      <c r="A149" t="s">
        <v>12671</v>
      </c>
      <c r="B149" t="s">
        <v>11987</v>
      </c>
      <c r="D149" t="s">
        <v>10</v>
      </c>
      <c r="F149" t="b">
        <v>0</v>
      </c>
      <c r="G149" s="2">
        <v>42277</v>
      </c>
      <c r="K149" s="8" t="s">
        <v>12995</v>
      </c>
      <c r="L149" t="s">
        <v>8966</v>
      </c>
      <c r="M149" t="s">
        <v>10</v>
      </c>
      <c r="N149" t="s">
        <v>12995</v>
      </c>
      <c r="Q149" t="s">
        <v>8992</v>
      </c>
      <c r="R149" t="b">
        <v>1</v>
      </c>
      <c r="S149" s="2">
        <v>41827</v>
      </c>
    </row>
    <row r="150" spans="1:19" x14ac:dyDescent="0.35">
      <c r="A150" t="s">
        <v>12672</v>
      </c>
      <c r="B150" t="s">
        <v>11989</v>
      </c>
      <c r="D150" t="s">
        <v>10</v>
      </c>
      <c r="F150" t="b">
        <v>0</v>
      </c>
      <c r="G150" s="2">
        <v>42277</v>
      </c>
      <c r="I150" s="2">
        <v>41639</v>
      </c>
      <c r="K150" s="8" t="s">
        <v>12923</v>
      </c>
      <c r="L150" t="s">
        <v>8853</v>
      </c>
      <c r="M150" t="s">
        <v>10</v>
      </c>
      <c r="N150" t="s">
        <v>12923</v>
      </c>
      <c r="Q150" t="s">
        <v>8992</v>
      </c>
      <c r="R150" t="b">
        <v>1</v>
      </c>
      <c r="S150" s="2">
        <v>41827</v>
      </c>
    </row>
    <row r="151" spans="1:19" x14ac:dyDescent="0.35">
      <c r="A151" t="s">
        <v>12673</v>
      </c>
      <c r="B151" t="s">
        <v>11991</v>
      </c>
      <c r="D151" t="s">
        <v>10</v>
      </c>
      <c r="F151" t="b">
        <v>0</v>
      </c>
      <c r="G151" s="2">
        <v>42277</v>
      </c>
      <c r="I151" s="2">
        <v>42277</v>
      </c>
      <c r="K151" s="8" t="s">
        <v>12925</v>
      </c>
      <c r="L151" t="s">
        <v>8857</v>
      </c>
      <c r="M151" t="s">
        <v>10</v>
      </c>
      <c r="N151" t="s">
        <v>12925</v>
      </c>
      <c r="Q151" t="s">
        <v>8992</v>
      </c>
      <c r="R151" t="b">
        <v>1</v>
      </c>
      <c r="S151" s="2">
        <v>41827</v>
      </c>
    </row>
    <row r="152" spans="1:19" x14ac:dyDescent="0.35">
      <c r="A152" t="s">
        <v>12674</v>
      </c>
      <c r="B152" t="s">
        <v>11993</v>
      </c>
      <c r="D152" t="s">
        <v>10</v>
      </c>
      <c r="F152" t="b">
        <v>0</v>
      </c>
      <c r="G152" s="2">
        <v>42277</v>
      </c>
      <c r="I152" s="2">
        <v>42277</v>
      </c>
      <c r="K152" s="8" t="s">
        <v>12924</v>
      </c>
      <c r="L152" t="s">
        <v>8855</v>
      </c>
      <c r="M152" t="s">
        <v>10</v>
      </c>
      <c r="N152" t="s">
        <v>12924</v>
      </c>
      <c r="Q152" t="s">
        <v>8992</v>
      </c>
      <c r="R152" t="b">
        <v>1</v>
      </c>
      <c r="S152" s="2">
        <v>41827</v>
      </c>
    </row>
    <row r="153" spans="1:19" x14ac:dyDescent="0.35">
      <c r="A153" t="s">
        <v>12675</v>
      </c>
      <c r="B153" t="s">
        <v>11995</v>
      </c>
      <c r="D153" t="s">
        <v>10</v>
      </c>
      <c r="F153" t="b">
        <v>0</v>
      </c>
      <c r="G153" s="2">
        <v>42277</v>
      </c>
      <c r="I153" s="2">
        <v>41639</v>
      </c>
      <c r="K153" s="8" t="s">
        <v>12996</v>
      </c>
      <c r="L153" t="s">
        <v>8968</v>
      </c>
      <c r="M153" t="s">
        <v>10</v>
      </c>
      <c r="N153" t="s">
        <v>12996</v>
      </c>
      <c r="Q153" t="s">
        <v>8992</v>
      </c>
      <c r="R153" t="b">
        <v>1</v>
      </c>
      <c r="S153" s="2">
        <v>41827</v>
      </c>
    </row>
    <row r="154" spans="1:19" x14ac:dyDescent="0.35">
      <c r="A154" t="s">
        <v>12676</v>
      </c>
      <c r="B154" t="s">
        <v>11997</v>
      </c>
      <c r="D154" t="s">
        <v>10</v>
      </c>
      <c r="F154" t="b">
        <v>0</v>
      </c>
      <c r="G154" s="2">
        <v>42277</v>
      </c>
      <c r="K154" s="8" t="s">
        <v>12994</v>
      </c>
      <c r="L154" t="s">
        <v>8964</v>
      </c>
      <c r="M154" t="s">
        <v>10</v>
      </c>
      <c r="N154" t="s">
        <v>12994</v>
      </c>
      <c r="Q154" t="s">
        <v>8992</v>
      </c>
      <c r="R154" t="b">
        <v>1</v>
      </c>
      <c r="S154" s="2">
        <v>41827</v>
      </c>
    </row>
    <row r="155" spans="1:19" x14ac:dyDescent="0.35">
      <c r="A155" t="s">
        <v>12677</v>
      </c>
      <c r="B155" t="s">
        <v>11999</v>
      </c>
      <c r="D155" t="s">
        <v>10</v>
      </c>
      <c r="F155" t="b">
        <v>0</v>
      </c>
      <c r="G155" s="2">
        <v>42277</v>
      </c>
      <c r="I155" s="2">
        <v>41639</v>
      </c>
      <c r="K155" s="7" t="s">
        <v>12554</v>
      </c>
      <c r="L155" t="s">
        <v>8744</v>
      </c>
      <c r="M155" t="s">
        <v>10</v>
      </c>
      <c r="N155" t="s">
        <v>12554</v>
      </c>
      <c r="Q155" t="s">
        <v>8992</v>
      </c>
      <c r="R155" t="b">
        <v>1</v>
      </c>
      <c r="S155" s="2">
        <v>41827</v>
      </c>
    </row>
    <row r="156" spans="1:19" x14ac:dyDescent="0.35">
      <c r="A156" t="s">
        <v>12678</v>
      </c>
      <c r="B156" t="s">
        <v>12001</v>
      </c>
      <c r="D156" t="s">
        <v>10</v>
      </c>
      <c r="F156" t="b">
        <v>0</v>
      </c>
      <c r="G156" s="2">
        <v>42277</v>
      </c>
      <c r="K156" s="7" t="s">
        <v>12679</v>
      </c>
      <c r="L156" t="s">
        <v>1171</v>
      </c>
      <c r="M156" t="s">
        <v>10</v>
      </c>
      <c r="N156" t="s">
        <v>12679</v>
      </c>
      <c r="P156" t="s">
        <v>8991</v>
      </c>
      <c r="Q156" t="s">
        <v>8992</v>
      </c>
      <c r="R156" t="b">
        <v>1</v>
      </c>
      <c r="S156" s="2">
        <v>41827</v>
      </c>
    </row>
    <row r="157" spans="1:19" x14ac:dyDescent="0.35">
      <c r="A157" t="s">
        <v>12679</v>
      </c>
      <c r="B157" t="s">
        <v>1171</v>
      </c>
      <c r="D157" t="s">
        <v>10</v>
      </c>
      <c r="F157" t="b">
        <v>0</v>
      </c>
      <c r="G157" s="2">
        <v>41827</v>
      </c>
      <c r="K157" s="8" t="s">
        <v>12635</v>
      </c>
      <c r="L157" t="s">
        <v>8804</v>
      </c>
      <c r="M157" t="s">
        <v>10</v>
      </c>
      <c r="N157" t="s">
        <v>12635</v>
      </c>
      <c r="Q157" t="s">
        <v>8992</v>
      </c>
      <c r="R157" t="b">
        <v>1</v>
      </c>
      <c r="S157" s="2">
        <v>41827</v>
      </c>
    </row>
    <row r="158" spans="1:19" x14ac:dyDescent="0.35">
      <c r="A158" t="s">
        <v>9568</v>
      </c>
      <c r="B158" t="s">
        <v>12004</v>
      </c>
      <c r="D158" t="s">
        <v>10</v>
      </c>
      <c r="F158" t="b">
        <v>0</v>
      </c>
      <c r="G158" s="2">
        <v>42277</v>
      </c>
      <c r="J158" s="5">
        <v>42931</v>
      </c>
      <c r="K158" s="8" t="s">
        <v>12990</v>
      </c>
      <c r="L158" t="s">
        <v>8957</v>
      </c>
      <c r="M158" t="s">
        <v>10</v>
      </c>
      <c r="N158" t="s">
        <v>12990</v>
      </c>
      <c r="Q158" t="s">
        <v>8992</v>
      </c>
      <c r="R158" t="b">
        <v>1</v>
      </c>
      <c r="S158" s="2">
        <v>41827</v>
      </c>
    </row>
    <row r="159" spans="1:19" x14ac:dyDescent="0.35">
      <c r="A159" t="s">
        <v>12680</v>
      </c>
      <c r="B159" t="s">
        <v>12006</v>
      </c>
      <c r="D159" t="s">
        <v>10</v>
      </c>
      <c r="F159" t="b">
        <v>0</v>
      </c>
      <c r="G159" s="2">
        <v>42277</v>
      </c>
      <c r="K159" s="8" t="s">
        <v>12668</v>
      </c>
      <c r="L159" t="s">
        <v>8810</v>
      </c>
      <c r="M159" t="s">
        <v>10</v>
      </c>
      <c r="N159" t="s">
        <v>12668</v>
      </c>
      <c r="Q159" t="s">
        <v>8992</v>
      </c>
      <c r="R159" t="b">
        <v>1</v>
      </c>
      <c r="S159" s="2">
        <v>41827</v>
      </c>
    </row>
    <row r="160" spans="1:19" x14ac:dyDescent="0.35">
      <c r="A160" t="s">
        <v>12681</v>
      </c>
      <c r="B160" t="s">
        <v>12008</v>
      </c>
      <c r="D160" t="s">
        <v>10</v>
      </c>
      <c r="F160" t="b">
        <v>0</v>
      </c>
      <c r="G160" s="2">
        <v>42277</v>
      </c>
      <c r="K160" s="8" t="s">
        <v>12533</v>
      </c>
      <c r="L160" t="s">
        <v>8702</v>
      </c>
      <c r="M160" t="s">
        <v>10</v>
      </c>
      <c r="N160" t="s">
        <v>12533</v>
      </c>
      <c r="Q160" t="s">
        <v>8992</v>
      </c>
      <c r="R160" t="b">
        <v>1</v>
      </c>
      <c r="S160" s="2">
        <v>41827</v>
      </c>
    </row>
    <row r="161" spans="1:22" x14ac:dyDescent="0.35">
      <c r="A161" t="s">
        <v>12682</v>
      </c>
      <c r="B161" t="s">
        <v>12010</v>
      </c>
      <c r="D161" t="s">
        <v>10</v>
      </c>
      <c r="F161" t="b">
        <v>0</v>
      </c>
      <c r="G161" s="2">
        <v>42277</v>
      </c>
      <c r="K161" t="s">
        <v>13023</v>
      </c>
      <c r="M161" t="s">
        <v>10</v>
      </c>
      <c r="S161" s="2">
        <v>41827</v>
      </c>
    </row>
    <row r="162" spans="1:22" x14ac:dyDescent="0.35">
      <c r="A162" t="s">
        <v>12654</v>
      </c>
      <c r="B162" t="s">
        <v>12012</v>
      </c>
      <c r="D162" t="s">
        <v>10</v>
      </c>
      <c r="F162" t="b">
        <v>0</v>
      </c>
      <c r="G162" s="2">
        <v>42277</v>
      </c>
      <c r="K162" s="6" t="s">
        <v>12606</v>
      </c>
      <c r="L162" t="s">
        <v>11862</v>
      </c>
      <c r="M162" t="s">
        <v>10</v>
      </c>
      <c r="N162" t="s">
        <v>12606</v>
      </c>
      <c r="Q162" t="s">
        <v>42</v>
      </c>
      <c r="R162" t="b">
        <v>1</v>
      </c>
      <c r="S162" s="2">
        <v>41827</v>
      </c>
    </row>
    <row r="163" spans="1:22" x14ac:dyDescent="0.35">
      <c r="A163" t="s">
        <v>12683</v>
      </c>
      <c r="B163" t="s">
        <v>12014</v>
      </c>
      <c r="D163" t="s">
        <v>10</v>
      </c>
      <c r="F163" t="b">
        <v>0</v>
      </c>
      <c r="G163" s="2">
        <v>42277</v>
      </c>
      <c r="K163" s="6" t="s">
        <v>12607</v>
      </c>
      <c r="L163" t="s">
        <v>11864</v>
      </c>
      <c r="M163" t="s">
        <v>10</v>
      </c>
      <c r="N163" t="s">
        <v>12607</v>
      </c>
      <c r="Q163" t="s">
        <v>42</v>
      </c>
      <c r="R163" t="b">
        <v>1</v>
      </c>
      <c r="S163" s="2">
        <v>41827</v>
      </c>
    </row>
    <row r="164" spans="1:22" x14ac:dyDescent="0.35">
      <c r="A164" t="s">
        <v>12684</v>
      </c>
      <c r="B164" t="s">
        <v>12016</v>
      </c>
      <c r="D164" t="s">
        <v>10</v>
      </c>
      <c r="F164" t="b">
        <v>0</v>
      </c>
      <c r="G164" s="2">
        <v>42277</v>
      </c>
      <c r="K164" s="6" t="s">
        <v>12608</v>
      </c>
      <c r="L164" t="s">
        <v>11866</v>
      </c>
      <c r="M164" t="s">
        <v>10</v>
      </c>
      <c r="N164" t="s">
        <v>12608</v>
      </c>
      <c r="Q164" t="s">
        <v>42</v>
      </c>
      <c r="R164" t="b">
        <v>1</v>
      </c>
      <c r="S164" s="2">
        <v>41827</v>
      </c>
    </row>
    <row r="165" spans="1:22" x14ac:dyDescent="0.35">
      <c r="A165" t="s">
        <v>12656</v>
      </c>
      <c r="B165" t="s">
        <v>12018</v>
      </c>
      <c r="D165" t="s">
        <v>10</v>
      </c>
      <c r="F165" t="b">
        <v>0</v>
      </c>
      <c r="G165" s="2">
        <v>42277</v>
      </c>
      <c r="K165" s="6" t="s">
        <v>12609</v>
      </c>
      <c r="L165" t="s">
        <v>11868</v>
      </c>
      <c r="M165" t="s">
        <v>10</v>
      </c>
      <c r="N165" t="s">
        <v>12609</v>
      </c>
      <c r="Q165" t="s">
        <v>42</v>
      </c>
      <c r="R165" t="b">
        <v>1</v>
      </c>
      <c r="S165" s="2">
        <v>41827</v>
      </c>
    </row>
    <row r="166" spans="1:22" x14ac:dyDescent="0.35">
      <c r="A166" t="s">
        <v>12685</v>
      </c>
      <c r="B166" t="s">
        <v>12020</v>
      </c>
      <c r="D166" t="s">
        <v>10</v>
      </c>
      <c r="F166" t="b">
        <v>0</v>
      </c>
      <c r="G166" s="2">
        <v>42277</v>
      </c>
      <c r="K166" s="6" t="s">
        <v>12610</v>
      </c>
      <c r="L166" t="s">
        <v>11870</v>
      </c>
      <c r="M166" t="s">
        <v>10</v>
      </c>
      <c r="N166" t="s">
        <v>12610</v>
      </c>
      <c r="Q166" t="s">
        <v>42</v>
      </c>
      <c r="R166" t="b">
        <v>1</v>
      </c>
      <c r="S166" s="2">
        <v>41827</v>
      </c>
    </row>
    <row r="167" spans="1:22" x14ac:dyDescent="0.35">
      <c r="A167" t="s">
        <v>12686</v>
      </c>
      <c r="B167" t="s">
        <v>12022</v>
      </c>
      <c r="D167" t="s">
        <v>10</v>
      </c>
      <c r="F167" t="b">
        <v>0</v>
      </c>
      <c r="G167" s="2">
        <v>42277</v>
      </c>
      <c r="K167" s="6" t="s">
        <v>12566</v>
      </c>
      <c r="L167" t="s">
        <v>8768</v>
      </c>
      <c r="M167" t="s">
        <v>10</v>
      </c>
      <c r="N167" t="s">
        <v>12566</v>
      </c>
      <c r="Q167" t="s">
        <v>42</v>
      </c>
      <c r="R167" t="b">
        <v>1</v>
      </c>
      <c r="S167" s="2">
        <v>41827</v>
      </c>
    </row>
    <row r="168" spans="1:22" x14ac:dyDescent="0.35">
      <c r="A168" t="s">
        <v>10585</v>
      </c>
      <c r="B168" t="s">
        <v>8813</v>
      </c>
      <c r="D168" t="s">
        <v>10</v>
      </c>
      <c r="F168" t="b">
        <v>0</v>
      </c>
      <c r="G168" s="2">
        <v>41827</v>
      </c>
      <c r="K168" s="6" t="s">
        <v>12614</v>
      </c>
      <c r="L168" t="s">
        <v>1139</v>
      </c>
      <c r="M168" t="s">
        <v>10</v>
      </c>
      <c r="N168" t="s">
        <v>12614</v>
      </c>
      <c r="Q168" t="s">
        <v>42</v>
      </c>
      <c r="R168" t="b">
        <v>1</v>
      </c>
      <c r="S168" s="2">
        <v>41827</v>
      </c>
    </row>
    <row r="169" spans="1:22" x14ac:dyDescent="0.35">
      <c r="A169" t="s">
        <v>12687</v>
      </c>
      <c r="B169" t="s">
        <v>12025</v>
      </c>
      <c r="D169" t="s">
        <v>10</v>
      </c>
      <c r="F169" t="b">
        <v>0</v>
      </c>
      <c r="G169" s="2">
        <v>42277</v>
      </c>
      <c r="K169" s="6" t="s">
        <v>12611</v>
      </c>
      <c r="L169" t="s">
        <v>11872</v>
      </c>
      <c r="M169" t="s">
        <v>10</v>
      </c>
      <c r="N169" t="s">
        <v>12611</v>
      </c>
      <c r="Q169" t="s">
        <v>42</v>
      </c>
      <c r="R169" t="b">
        <v>1</v>
      </c>
      <c r="S169" s="2">
        <v>41827</v>
      </c>
    </row>
    <row r="170" spans="1:22" x14ac:dyDescent="0.35">
      <c r="A170" t="s">
        <v>12688</v>
      </c>
      <c r="B170" t="s">
        <v>12027</v>
      </c>
      <c r="D170" t="s">
        <v>10</v>
      </c>
      <c r="F170" t="b">
        <v>0</v>
      </c>
      <c r="G170" s="2">
        <v>42277</v>
      </c>
      <c r="K170" s="6" t="s">
        <v>12829</v>
      </c>
      <c r="L170" t="s">
        <v>1165</v>
      </c>
      <c r="M170" t="s">
        <v>10</v>
      </c>
      <c r="N170" t="s">
        <v>12829</v>
      </c>
      <c r="Q170" t="s">
        <v>42</v>
      </c>
      <c r="R170" t="b">
        <v>1</v>
      </c>
      <c r="S170" s="2">
        <v>41827</v>
      </c>
    </row>
    <row r="171" spans="1:22" x14ac:dyDescent="0.35">
      <c r="A171" t="s">
        <v>12689</v>
      </c>
      <c r="B171" t="s">
        <v>12029</v>
      </c>
      <c r="D171" t="s">
        <v>10</v>
      </c>
      <c r="F171" t="b">
        <v>0</v>
      </c>
      <c r="G171" s="2">
        <v>42277</v>
      </c>
      <c r="K171" s="6" t="s">
        <v>12612</v>
      </c>
      <c r="L171" t="s">
        <v>11874</v>
      </c>
      <c r="M171" t="s">
        <v>10</v>
      </c>
      <c r="N171" t="s">
        <v>12612</v>
      </c>
      <c r="Q171" t="s">
        <v>42</v>
      </c>
      <c r="R171" t="b">
        <v>1</v>
      </c>
      <c r="S171" s="2">
        <v>41827</v>
      </c>
    </row>
    <row r="172" spans="1:22" x14ac:dyDescent="0.35">
      <c r="A172" t="s">
        <v>12690</v>
      </c>
      <c r="B172" t="s">
        <v>12031</v>
      </c>
      <c r="D172" t="s">
        <v>10</v>
      </c>
      <c r="F172" t="b">
        <v>0</v>
      </c>
      <c r="G172" s="2">
        <v>42566</v>
      </c>
      <c r="K172" s="6" t="s">
        <v>12613</v>
      </c>
      <c r="L172" t="s">
        <v>11876</v>
      </c>
      <c r="M172" t="s">
        <v>10</v>
      </c>
      <c r="N172" t="s">
        <v>12613</v>
      </c>
      <c r="Q172" t="s">
        <v>42</v>
      </c>
      <c r="R172" t="b">
        <v>1</v>
      </c>
      <c r="S172" s="2">
        <v>41827</v>
      </c>
    </row>
    <row r="173" spans="1:22" x14ac:dyDescent="0.35">
      <c r="A173" t="s">
        <v>12691</v>
      </c>
      <c r="B173" t="s">
        <v>12692</v>
      </c>
      <c r="D173" t="s">
        <v>10</v>
      </c>
      <c r="F173" t="b">
        <v>0</v>
      </c>
      <c r="G173" s="2">
        <v>42566</v>
      </c>
      <c r="K173" s="6" t="s">
        <v>12986</v>
      </c>
      <c r="L173" t="s">
        <v>8949</v>
      </c>
      <c r="M173" t="s">
        <v>10</v>
      </c>
      <c r="N173" t="s">
        <v>12986</v>
      </c>
      <c r="Q173" t="s">
        <v>42</v>
      </c>
      <c r="R173" t="b">
        <v>1</v>
      </c>
      <c r="S173" s="2">
        <v>41827</v>
      </c>
      <c r="V173" s="2">
        <v>42277</v>
      </c>
    </row>
    <row r="174" spans="1:22" x14ac:dyDescent="0.35">
      <c r="A174" t="s">
        <v>12693</v>
      </c>
      <c r="B174" t="s">
        <v>12694</v>
      </c>
      <c r="D174" t="s">
        <v>10</v>
      </c>
      <c r="F174" t="b">
        <v>0</v>
      </c>
      <c r="G174" s="2">
        <v>42566</v>
      </c>
      <c r="K174" s="6" t="s">
        <v>12616</v>
      </c>
      <c r="L174" t="s">
        <v>11881</v>
      </c>
      <c r="M174" t="s">
        <v>10</v>
      </c>
      <c r="N174" t="s">
        <v>12616</v>
      </c>
      <c r="Q174" t="s">
        <v>42</v>
      </c>
      <c r="R174" t="b">
        <v>1</v>
      </c>
      <c r="S174" s="2">
        <v>41827</v>
      </c>
    </row>
    <row r="175" spans="1:22" x14ac:dyDescent="0.35">
      <c r="A175" t="s">
        <v>12695</v>
      </c>
      <c r="B175" t="s">
        <v>12696</v>
      </c>
      <c r="D175" t="s">
        <v>10</v>
      </c>
      <c r="F175" t="b">
        <v>0</v>
      </c>
      <c r="G175" s="2">
        <v>42566</v>
      </c>
      <c r="K175" s="6" t="s">
        <v>12617</v>
      </c>
      <c r="L175" t="s">
        <v>11882</v>
      </c>
      <c r="M175" t="s">
        <v>10</v>
      </c>
      <c r="N175" t="s">
        <v>12617</v>
      </c>
      <c r="Q175" t="s">
        <v>42</v>
      </c>
      <c r="R175" t="b">
        <v>1</v>
      </c>
      <c r="S175" s="2">
        <v>41827</v>
      </c>
    </row>
    <row r="176" spans="1:22" x14ac:dyDescent="0.35">
      <c r="A176" t="s">
        <v>12697</v>
      </c>
      <c r="B176" t="s">
        <v>12698</v>
      </c>
      <c r="D176" t="s">
        <v>10</v>
      </c>
      <c r="F176" t="b">
        <v>0</v>
      </c>
      <c r="G176" s="2">
        <v>42566</v>
      </c>
      <c r="K176" s="6" t="s">
        <v>12618</v>
      </c>
      <c r="L176" t="s">
        <v>11884</v>
      </c>
      <c r="M176" t="s">
        <v>10</v>
      </c>
      <c r="N176" t="s">
        <v>12618</v>
      </c>
      <c r="Q176" t="s">
        <v>42</v>
      </c>
      <c r="R176" t="b">
        <v>1</v>
      </c>
      <c r="S176" s="2">
        <v>41827</v>
      </c>
    </row>
    <row r="177" spans="1:21" x14ac:dyDescent="0.35">
      <c r="A177" t="s">
        <v>12699</v>
      </c>
      <c r="B177" t="s">
        <v>12700</v>
      </c>
      <c r="D177" t="s">
        <v>10</v>
      </c>
      <c r="F177" t="b">
        <v>0</v>
      </c>
      <c r="G177" s="2">
        <v>42566</v>
      </c>
      <c r="K177" t="s">
        <v>13024</v>
      </c>
      <c r="M177" t="s">
        <v>10</v>
      </c>
      <c r="S177" s="2">
        <v>42277</v>
      </c>
      <c r="U177" s="2">
        <v>41639</v>
      </c>
    </row>
    <row r="178" spans="1:21" x14ac:dyDescent="0.35">
      <c r="A178" t="s">
        <v>12701</v>
      </c>
      <c r="B178" t="s">
        <v>12702</v>
      </c>
      <c r="D178" t="s">
        <v>10</v>
      </c>
      <c r="F178" t="b">
        <v>0</v>
      </c>
      <c r="G178" s="2">
        <v>42566</v>
      </c>
      <c r="K178" s="6" t="s">
        <v>9042</v>
      </c>
      <c r="L178" t="s">
        <v>1116</v>
      </c>
      <c r="M178" t="s">
        <v>10</v>
      </c>
      <c r="N178" t="s">
        <v>9042</v>
      </c>
      <c r="P178" t="s">
        <v>8991</v>
      </c>
      <c r="Q178" t="s">
        <v>42</v>
      </c>
      <c r="R178" t="b">
        <v>1</v>
      </c>
      <c r="S178" s="2">
        <v>42277</v>
      </c>
    </row>
    <row r="179" spans="1:21" x14ac:dyDescent="0.35">
      <c r="A179" t="s">
        <v>12703</v>
      </c>
      <c r="B179" t="s">
        <v>8815</v>
      </c>
      <c r="D179" t="s">
        <v>10</v>
      </c>
      <c r="F179" t="b">
        <v>0</v>
      </c>
      <c r="G179" s="2">
        <v>41827</v>
      </c>
      <c r="K179" s="7" t="s">
        <v>12544</v>
      </c>
      <c r="L179" t="s">
        <v>8724</v>
      </c>
      <c r="M179" t="s">
        <v>10</v>
      </c>
      <c r="N179" t="s">
        <v>12544</v>
      </c>
      <c r="P179" t="s">
        <v>8991</v>
      </c>
      <c r="Q179" t="s">
        <v>8992</v>
      </c>
      <c r="R179" t="b">
        <v>1</v>
      </c>
      <c r="S179" s="2">
        <v>42277</v>
      </c>
    </row>
    <row r="180" spans="1:21" x14ac:dyDescent="0.35">
      <c r="A180" t="s">
        <v>12704</v>
      </c>
      <c r="B180" t="s">
        <v>12705</v>
      </c>
      <c r="D180" t="s">
        <v>10</v>
      </c>
      <c r="F180" t="b">
        <v>0</v>
      </c>
      <c r="G180" s="2">
        <v>42566</v>
      </c>
      <c r="K180" s="8" t="s">
        <v>12543</v>
      </c>
      <c r="L180" t="s">
        <v>8722</v>
      </c>
      <c r="M180" t="s">
        <v>10</v>
      </c>
      <c r="N180" t="s">
        <v>12543</v>
      </c>
      <c r="Q180" t="s">
        <v>8992</v>
      </c>
      <c r="R180" t="b">
        <v>1</v>
      </c>
      <c r="S180" s="2">
        <v>42277</v>
      </c>
    </row>
    <row r="181" spans="1:21" x14ac:dyDescent="0.35">
      <c r="A181" t="s">
        <v>12706</v>
      </c>
      <c r="B181" t="s">
        <v>12707</v>
      </c>
      <c r="D181" t="s">
        <v>10</v>
      </c>
      <c r="F181" t="b">
        <v>0</v>
      </c>
      <c r="G181" s="2">
        <v>42566</v>
      </c>
      <c r="K181" s="8" t="s">
        <v>12928</v>
      </c>
      <c r="L181" t="s">
        <v>8862</v>
      </c>
      <c r="M181" t="s">
        <v>10</v>
      </c>
      <c r="N181" t="s">
        <v>12928</v>
      </c>
      <c r="P181" t="s">
        <v>8991</v>
      </c>
      <c r="Q181" t="s">
        <v>8992</v>
      </c>
      <c r="R181" t="b">
        <v>1</v>
      </c>
      <c r="S181" s="2">
        <v>42277</v>
      </c>
    </row>
    <row r="182" spans="1:21" x14ac:dyDescent="0.35">
      <c r="A182" t="s">
        <v>12708</v>
      </c>
      <c r="B182" t="s">
        <v>12709</v>
      </c>
      <c r="D182" t="s">
        <v>10</v>
      </c>
      <c r="F182" t="b">
        <v>0</v>
      </c>
      <c r="G182" s="2">
        <v>42566</v>
      </c>
      <c r="K182" s="9" t="s">
        <v>12537</v>
      </c>
      <c r="L182" t="s">
        <v>8710</v>
      </c>
      <c r="M182" t="s">
        <v>10</v>
      </c>
      <c r="N182" t="s">
        <v>12537</v>
      </c>
      <c r="Q182" t="s">
        <v>8992</v>
      </c>
      <c r="R182" t="b">
        <v>1</v>
      </c>
      <c r="S182" s="2">
        <v>42277</v>
      </c>
    </row>
    <row r="183" spans="1:21" x14ac:dyDescent="0.35">
      <c r="A183" t="s">
        <v>12710</v>
      </c>
      <c r="B183" t="s">
        <v>12711</v>
      </c>
      <c r="D183" t="s">
        <v>10</v>
      </c>
      <c r="F183" t="b">
        <v>0</v>
      </c>
      <c r="G183" s="2">
        <v>43661</v>
      </c>
      <c r="K183" s="9" t="s">
        <v>12829</v>
      </c>
      <c r="L183" t="s">
        <v>1165</v>
      </c>
      <c r="M183" t="s">
        <v>10</v>
      </c>
      <c r="N183" t="s">
        <v>12829</v>
      </c>
      <c r="Q183" t="s">
        <v>8992</v>
      </c>
      <c r="R183" t="b">
        <v>1</v>
      </c>
      <c r="S183" s="2">
        <v>42277</v>
      </c>
    </row>
    <row r="184" spans="1:21" x14ac:dyDescent="0.35">
      <c r="A184" t="s">
        <v>12712</v>
      </c>
      <c r="B184" t="s">
        <v>12713</v>
      </c>
      <c r="D184" t="s">
        <v>10</v>
      </c>
      <c r="F184" t="b">
        <v>0</v>
      </c>
      <c r="G184" s="2">
        <v>43661</v>
      </c>
      <c r="K184" s="9" t="s">
        <v>12808</v>
      </c>
      <c r="L184" t="s">
        <v>8827</v>
      </c>
      <c r="M184" t="s">
        <v>10</v>
      </c>
      <c r="N184" t="s">
        <v>12808</v>
      </c>
      <c r="Q184" t="s">
        <v>8992</v>
      </c>
      <c r="R184" t="b">
        <v>1</v>
      </c>
      <c r="S184" s="2">
        <v>42277</v>
      </c>
    </row>
    <row r="185" spans="1:21" x14ac:dyDescent="0.35">
      <c r="A185" t="s">
        <v>12714</v>
      </c>
      <c r="B185" t="s">
        <v>12715</v>
      </c>
      <c r="D185" t="s">
        <v>10</v>
      </c>
      <c r="F185" t="b">
        <v>0</v>
      </c>
      <c r="G185" s="2">
        <v>45122</v>
      </c>
      <c r="K185" s="9" t="s">
        <v>12987</v>
      </c>
      <c r="L185" t="s">
        <v>8951</v>
      </c>
      <c r="M185" t="s">
        <v>10</v>
      </c>
      <c r="N185" t="s">
        <v>12987</v>
      </c>
      <c r="P185" t="s">
        <v>8991</v>
      </c>
      <c r="Q185" t="s">
        <v>8992</v>
      </c>
      <c r="R185" t="b">
        <v>1</v>
      </c>
      <c r="S185" s="2">
        <v>42277</v>
      </c>
    </row>
    <row r="186" spans="1:21" x14ac:dyDescent="0.35">
      <c r="A186" t="s">
        <v>12716</v>
      </c>
      <c r="B186" t="s">
        <v>12717</v>
      </c>
      <c r="D186" t="s">
        <v>10</v>
      </c>
      <c r="F186" t="b">
        <v>0</v>
      </c>
      <c r="G186" s="2">
        <v>45122</v>
      </c>
      <c r="K186" s="10" t="s">
        <v>12986</v>
      </c>
      <c r="L186" t="s">
        <v>8949</v>
      </c>
      <c r="M186" t="s">
        <v>10</v>
      </c>
      <c r="N186" t="s">
        <v>12986</v>
      </c>
      <c r="Q186" t="s">
        <v>8992</v>
      </c>
      <c r="R186" t="b">
        <v>1</v>
      </c>
      <c r="S186" s="2">
        <v>42277</v>
      </c>
    </row>
    <row r="187" spans="1:21" x14ac:dyDescent="0.35">
      <c r="A187" t="s">
        <v>12718</v>
      </c>
      <c r="B187" t="s">
        <v>12719</v>
      </c>
      <c r="D187" t="s">
        <v>10</v>
      </c>
      <c r="F187" t="b">
        <v>0</v>
      </c>
      <c r="G187" s="2">
        <v>45122</v>
      </c>
      <c r="K187" s="10" t="s">
        <v>12972</v>
      </c>
      <c r="L187" t="s">
        <v>8910</v>
      </c>
      <c r="M187" t="s">
        <v>10</v>
      </c>
      <c r="N187" t="s">
        <v>12972</v>
      </c>
      <c r="P187" t="s">
        <v>8991</v>
      </c>
      <c r="Q187" t="s">
        <v>8992</v>
      </c>
      <c r="R187" t="b">
        <v>1</v>
      </c>
      <c r="S187" s="2">
        <v>42277</v>
      </c>
    </row>
    <row r="188" spans="1:21" x14ac:dyDescent="0.35">
      <c r="A188" t="s">
        <v>12720</v>
      </c>
      <c r="B188" t="s">
        <v>12721</v>
      </c>
      <c r="D188" t="s">
        <v>10</v>
      </c>
      <c r="F188" t="b">
        <v>0</v>
      </c>
      <c r="G188" s="2">
        <v>45122</v>
      </c>
      <c r="K188" s="11" t="s">
        <v>12567</v>
      </c>
      <c r="L188" t="s">
        <v>1211</v>
      </c>
      <c r="M188" t="s">
        <v>10</v>
      </c>
      <c r="N188" t="s">
        <v>12567</v>
      </c>
      <c r="P188" t="s">
        <v>8991</v>
      </c>
      <c r="Q188" t="s">
        <v>8992</v>
      </c>
      <c r="R188" t="b">
        <v>1</v>
      </c>
      <c r="S188" s="2">
        <v>42277</v>
      </c>
    </row>
    <row r="189" spans="1:21" x14ac:dyDescent="0.35">
      <c r="A189" t="s">
        <v>12722</v>
      </c>
      <c r="B189" t="s">
        <v>12723</v>
      </c>
      <c r="D189" t="s">
        <v>10</v>
      </c>
      <c r="F189" t="b">
        <v>0</v>
      </c>
      <c r="G189" s="2">
        <v>45122</v>
      </c>
      <c r="K189" s="12" t="s">
        <v>12569</v>
      </c>
      <c r="L189" t="s">
        <v>8772</v>
      </c>
      <c r="M189" t="s">
        <v>10</v>
      </c>
      <c r="N189" t="s">
        <v>12569</v>
      </c>
      <c r="Q189" t="s">
        <v>8992</v>
      </c>
      <c r="R189" t="b">
        <v>1</v>
      </c>
      <c r="S189" s="2">
        <v>42277</v>
      </c>
    </row>
    <row r="190" spans="1:21" x14ac:dyDescent="0.35">
      <c r="A190" t="s">
        <v>12724</v>
      </c>
      <c r="B190" t="s">
        <v>8817</v>
      </c>
      <c r="D190" t="s">
        <v>10</v>
      </c>
      <c r="F190" t="b">
        <v>0</v>
      </c>
      <c r="G190" s="2">
        <v>41827</v>
      </c>
      <c r="K190" s="12" t="s">
        <v>12572</v>
      </c>
      <c r="L190" t="s">
        <v>8778</v>
      </c>
      <c r="M190" t="s">
        <v>10</v>
      </c>
      <c r="N190" t="s">
        <v>12572</v>
      </c>
      <c r="Q190" t="s">
        <v>8992</v>
      </c>
      <c r="R190" t="b">
        <v>1</v>
      </c>
      <c r="S190" s="2">
        <v>42277</v>
      </c>
    </row>
    <row r="191" spans="1:21" x14ac:dyDescent="0.35">
      <c r="A191" t="s">
        <v>12725</v>
      </c>
      <c r="B191" t="s">
        <v>12726</v>
      </c>
      <c r="D191" t="s">
        <v>10</v>
      </c>
      <c r="F191" t="b">
        <v>0</v>
      </c>
      <c r="G191" s="2">
        <v>45122</v>
      </c>
      <c r="K191" s="11" t="s">
        <v>12526</v>
      </c>
      <c r="L191" t="s">
        <v>8688</v>
      </c>
      <c r="M191" t="s">
        <v>10</v>
      </c>
      <c r="N191" t="s">
        <v>12526</v>
      </c>
      <c r="Q191" t="s">
        <v>8992</v>
      </c>
      <c r="R191" t="b">
        <v>1</v>
      </c>
      <c r="S191" s="2">
        <v>42277</v>
      </c>
    </row>
    <row r="192" spans="1:21" x14ac:dyDescent="0.35">
      <c r="A192" t="s">
        <v>12727</v>
      </c>
      <c r="B192" t="s">
        <v>12728</v>
      </c>
      <c r="D192" t="s">
        <v>10</v>
      </c>
      <c r="F192" t="b">
        <v>0</v>
      </c>
      <c r="G192" s="2">
        <v>45122</v>
      </c>
      <c r="K192" s="9" t="s">
        <v>12917</v>
      </c>
      <c r="L192" t="s">
        <v>8842</v>
      </c>
      <c r="M192" t="s">
        <v>10</v>
      </c>
      <c r="N192" t="s">
        <v>12917</v>
      </c>
      <c r="P192" t="s">
        <v>8991</v>
      </c>
      <c r="Q192" t="s">
        <v>8992</v>
      </c>
      <c r="R192" t="b">
        <v>1</v>
      </c>
      <c r="S192" s="2">
        <v>42277</v>
      </c>
    </row>
    <row r="193" spans="1:21" x14ac:dyDescent="0.35">
      <c r="A193" t="s">
        <v>12729</v>
      </c>
      <c r="B193" t="s">
        <v>12730</v>
      </c>
      <c r="D193" t="s">
        <v>10</v>
      </c>
      <c r="F193" t="b">
        <v>0</v>
      </c>
      <c r="G193" s="2">
        <v>45122</v>
      </c>
      <c r="K193" s="10" t="s">
        <v>12919</v>
      </c>
      <c r="L193" t="s">
        <v>8845</v>
      </c>
      <c r="M193" t="s">
        <v>10</v>
      </c>
      <c r="N193" t="s">
        <v>12919</v>
      </c>
      <c r="Q193" t="s">
        <v>8992</v>
      </c>
      <c r="R193" t="b">
        <v>1</v>
      </c>
      <c r="S193" s="2">
        <v>42277</v>
      </c>
    </row>
    <row r="194" spans="1:21" x14ac:dyDescent="0.35">
      <c r="A194" t="s">
        <v>12731</v>
      </c>
      <c r="B194" t="s">
        <v>12732</v>
      </c>
      <c r="D194" t="s">
        <v>10</v>
      </c>
      <c r="F194" t="b">
        <v>0</v>
      </c>
      <c r="G194" s="2">
        <v>45122</v>
      </c>
      <c r="K194" s="10" t="s">
        <v>12920</v>
      </c>
      <c r="L194" t="s">
        <v>8847</v>
      </c>
      <c r="M194" t="s">
        <v>10</v>
      </c>
      <c r="N194" t="s">
        <v>12920</v>
      </c>
      <c r="Q194" t="s">
        <v>8992</v>
      </c>
      <c r="R194" t="b">
        <v>1</v>
      </c>
      <c r="S194" s="2">
        <v>42277</v>
      </c>
    </row>
    <row r="195" spans="1:21" x14ac:dyDescent="0.35">
      <c r="A195" t="s">
        <v>12733</v>
      </c>
      <c r="B195" t="s">
        <v>12734</v>
      </c>
      <c r="D195" t="s">
        <v>10</v>
      </c>
      <c r="F195" t="b">
        <v>0</v>
      </c>
      <c r="G195" s="2">
        <v>45122</v>
      </c>
      <c r="K195" s="9" t="s">
        <v>12947</v>
      </c>
      <c r="L195" t="s">
        <v>9394</v>
      </c>
      <c r="M195" t="s">
        <v>10</v>
      </c>
      <c r="N195" t="s">
        <v>12947</v>
      </c>
      <c r="Q195" t="s">
        <v>8992</v>
      </c>
      <c r="R195" t="b">
        <v>1</v>
      </c>
      <c r="S195" s="2">
        <v>42277</v>
      </c>
    </row>
    <row r="196" spans="1:21" x14ac:dyDescent="0.35">
      <c r="A196" t="s">
        <v>12735</v>
      </c>
      <c r="B196" t="s">
        <v>12736</v>
      </c>
      <c r="D196" t="s">
        <v>10</v>
      </c>
      <c r="F196" t="b">
        <v>0</v>
      </c>
      <c r="G196" s="2">
        <v>45122</v>
      </c>
      <c r="K196" s="7" t="s">
        <v>12556</v>
      </c>
      <c r="L196" t="s">
        <v>8748</v>
      </c>
      <c r="M196" t="s">
        <v>10</v>
      </c>
      <c r="N196" t="s">
        <v>12556</v>
      </c>
      <c r="P196" t="s">
        <v>8991</v>
      </c>
      <c r="Q196" t="s">
        <v>8992</v>
      </c>
      <c r="R196" t="b">
        <v>1</v>
      </c>
      <c r="S196" s="2">
        <v>42277</v>
      </c>
    </row>
    <row r="197" spans="1:21" x14ac:dyDescent="0.35">
      <c r="A197" t="s">
        <v>12737</v>
      </c>
      <c r="B197" t="s">
        <v>12738</v>
      </c>
      <c r="D197" t="s">
        <v>10</v>
      </c>
      <c r="F197" t="b">
        <v>0</v>
      </c>
      <c r="G197" s="2">
        <v>45122</v>
      </c>
      <c r="K197" s="8" t="s">
        <v>12555</v>
      </c>
      <c r="L197" t="s">
        <v>8746</v>
      </c>
      <c r="M197" t="s">
        <v>10</v>
      </c>
      <c r="N197" t="s">
        <v>12555</v>
      </c>
      <c r="Q197" t="s">
        <v>8992</v>
      </c>
      <c r="R197" t="b">
        <v>1</v>
      </c>
      <c r="S197" s="2">
        <v>42277</v>
      </c>
    </row>
    <row r="198" spans="1:21" x14ac:dyDescent="0.35">
      <c r="A198" t="s">
        <v>12739</v>
      </c>
      <c r="B198" t="s">
        <v>12740</v>
      </c>
      <c r="D198" t="s">
        <v>10</v>
      </c>
      <c r="F198" t="b">
        <v>0</v>
      </c>
      <c r="G198" s="2">
        <v>45122</v>
      </c>
      <c r="K198" s="8" t="s">
        <v>12549</v>
      </c>
      <c r="L198" t="s">
        <v>8734</v>
      </c>
      <c r="M198" t="s">
        <v>10</v>
      </c>
      <c r="N198" t="s">
        <v>12549</v>
      </c>
      <c r="P198" t="s">
        <v>8991</v>
      </c>
      <c r="Q198" t="s">
        <v>8992</v>
      </c>
      <c r="R198" t="b">
        <v>1</v>
      </c>
      <c r="S198" s="2">
        <v>42277</v>
      </c>
    </row>
    <row r="199" spans="1:21" x14ac:dyDescent="0.35">
      <c r="A199" t="s">
        <v>12741</v>
      </c>
      <c r="B199" t="s">
        <v>12742</v>
      </c>
      <c r="D199" t="s">
        <v>10</v>
      </c>
      <c r="F199" t="b">
        <v>0</v>
      </c>
      <c r="G199" s="2">
        <v>45122</v>
      </c>
      <c r="K199" s="9" t="s">
        <v>12547</v>
      </c>
      <c r="L199" t="s">
        <v>8730</v>
      </c>
      <c r="M199" t="s">
        <v>10</v>
      </c>
      <c r="N199" t="s">
        <v>12547</v>
      </c>
      <c r="Q199" t="s">
        <v>8992</v>
      </c>
      <c r="R199" t="b">
        <v>1</v>
      </c>
      <c r="S199" s="2">
        <v>42277</v>
      </c>
    </row>
    <row r="200" spans="1:21" x14ac:dyDescent="0.35">
      <c r="A200" t="s">
        <v>12743</v>
      </c>
      <c r="B200" t="s">
        <v>12744</v>
      </c>
      <c r="D200" t="s">
        <v>10</v>
      </c>
      <c r="F200" t="b">
        <v>0</v>
      </c>
      <c r="G200" s="2">
        <v>45122</v>
      </c>
      <c r="K200" s="9" t="s">
        <v>12550</v>
      </c>
      <c r="L200" t="s">
        <v>8736</v>
      </c>
      <c r="M200" t="s">
        <v>10</v>
      </c>
      <c r="N200" t="s">
        <v>12550</v>
      </c>
      <c r="Q200" t="s">
        <v>8992</v>
      </c>
      <c r="R200" t="b">
        <v>1</v>
      </c>
      <c r="S200" s="2">
        <v>42277</v>
      </c>
    </row>
    <row r="201" spans="1:21" x14ac:dyDescent="0.35">
      <c r="A201" t="s">
        <v>12745</v>
      </c>
      <c r="B201" t="s">
        <v>8819</v>
      </c>
      <c r="D201" t="s">
        <v>10</v>
      </c>
      <c r="F201" t="b">
        <v>0</v>
      </c>
      <c r="G201" s="2">
        <v>41827</v>
      </c>
      <c r="K201" s="7" t="s">
        <v>12619</v>
      </c>
      <c r="L201" t="s">
        <v>11886</v>
      </c>
      <c r="M201" t="s">
        <v>10</v>
      </c>
      <c r="N201" t="s">
        <v>12619</v>
      </c>
      <c r="P201" t="s">
        <v>8991</v>
      </c>
      <c r="Q201" t="s">
        <v>8992</v>
      </c>
      <c r="R201" t="b">
        <v>1</v>
      </c>
      <c r="S201" s="2">
        <v>42277</v>
      </c>
    </row>
    <row r="202" spans="1:21" x14ac:dyDescent="0.35">
      <c r="A202" t="s">
        <v>12746</v>
      </c>
      <c r="B202" t="s">
        <v>12747</v>
      </c>
      <c r="D202" t="s">
        <v>10</v>
      </c>
      <c r="F202" t="b">
        <v>0</v>
      </c>
      <c r="G202" s="2">
        <v>45122</v>
      </c>
      <c r="K202" s="8" t="s">
        <v>12642</v>
      </c>
      <c r="L202" t="s">
        <v>11932</v>
      </c>
      <c r="M202" t="s">
        <v>10</v>
      </c>
      <c r="N202" t="s">
        <v>12642</v>
      </c>
      <c r="Q202" t="s">
        <v>8992</v>
      </c>
      <c r="R202" t="b">
        <v>1</v>
      </c>
      <c r="S202" s="2">
        <v>42277</v>
      </c>
    </row>
    <row r="203" spans="1:21" x14ac:dyDescent="0.35">
      <c r="A203" t="s">
        <v>12748</v>
      </c>
      <c r="B203" t="s">
        <v>12749</v>
      </c>
      <c r="D203" t="s">
        <v>10</v>
      </c>
      <c r="F203" t="b">
        <v>0</v>
      </c>
      <c r="G203" s="2">
        <v>45122</v>
      </c>
      <c r="K203" s="8" t="s">
        <v>12643</v>
      </c>
      <c r="L203" t="s">
        <v>11934</v>
      </c>
      <c r="M203" t="s">
        <v>10</v>
      </c>
      <c r="N203" t="s">
        <v>12643</v>
      </c>
      <c r="Q203" t="s">
        <v>8992</v>
      </c>
      <c r="R203" t="b">
        <v>1</v>
      </c>
      <c r="S203" s="2">
        <v>42277</v>
      </c>
    </row>
    <row r="204" spans="1:21" x14ac:dyDescent="0.35">
      <c r="A204" t="s">
        <v>12750</v>
      </c>
      <c r="B204" t="s">
        <v>12751</v>
      </c>
      <c r="D204" t="s">
        <v>10</v>
      </c>
      <c r="F204" t="b">
        <v>0</v>
      </c>
      <c r="G204" s="2">
        <v>45122</v>
      </c>
      <c r="K204" s="7" t="s">
        <v>12620</v>
      </c>
      <c r="L204" t="s">
        <v>11888</v>
      </c>
      <c r="M204" t="s">
        <v>10</v>
      </c>
      <c r="N204" t="s">
        <v>12620</v>
      </c>
      <c r="Q204" t="s">
        <v>8992</v>
      </c>
      <c r="R204" t="b">
        <v>1</v>
      </c>
      <c r="S204" s="2">
        <v>42277</v>
      </c>
      <c r="U204" s="2">
        <v>41639</v>
      </c>
    </row>
    <row r="205" spans="1:21" x14ac:dyDescent="0.35">
      <c r="A205" t="s">
        <v>12752</v>
      </c>
      <c r="B205" t="s">
        <v>12753</v>
      </c>
      <c r="D205" t="s">
        <v>10</v>
      </c>
      <c r="F205" t="b">
        <v>0</v>
      </c>
      <c r="G205" s="2">
        <v>45122</v>
      </c>
      <c r="K205" s="7" t="s">
        <v>12528</v>
      </c>
      <c r="L205" t="s">
        <v>8692</v>
      </c>
      <c r="M205" t="s">
        <v>10</v>
      </c>
      <c r="N205" t="s">
        <v>12528</v>
      </c>
      <c r="P205" t="s">
        <v>8991</v>
      </c>
      <c r="Q205" t="s">
        <v>8992</v>
      </c>
      <c r="R205" t="b">
        <v>1</v>
      </c>
      <c r="S205" s="2">
        <v>42277</v>
      </c>
    </row>
    <row r="206" spans="1:21" x14ac:dyDescent="0.35">
      <c r="A206" t="s">
        <v>12754</v>
      </c>
      <c r="B206" t="s">
        <v>12755</v>
      </c>
      <c r="D206" t="s">
        <v>10</v>
      </c>
      <c r="F206" t="b">
        <v>0</v>
      </c>
      <c r="G206" s="2">
        <v>45122</v>
      </c>
      <c r="K206" s="8" t="s">
        <v>12976</v>
      </c>
      <c r="L206" t="s">
        <v>8928</v>
      </c>
      <c r="M206" t="s">
        <v>10</v>
      </c>
      <c r="N206" t="s">
        <v>12976</v>
      </c>
      <c r="P206" t="s">
        <v>8991</v>
      </c>
      <c r="Q206" t="s">
        <v>8992</v>
      </c>
      <c r="R206" t="b">
        <v>1</v>
      </c>
      <c r="S206" s="2">
        <v>42277</v>
      </c>
    </row>
    <row r="207" spans="1:21" x14ac:dyDescent="0.35">
      <c r="A207" t="s">
        <v>12756</v>
      </c>
      <c r="B207" t="s">
        <v>12757</v>
      </c>
      <c r="D207" t="s">
        <v>10</v>
      </c>
      <c r="F207" t="b">
        <v>0</v>
      </c>
      <c r="G207" s="2">
        <v>45122</v>
      </c>
      <c r="K207" s="9" t="s">
        <v>12964</v>
      </c>
      <c r="L207" t="s">
        <v>1186</v>
      </c>
      <c r="M207" t="s">
        <v>10</v>
      </c>
      <c r="N207" t="s">
        <v>12964</v>
      </c>
      <c r="Q207" t="s">
        <v>8992</v>
      </c>
      <c r="R207" t="b">
        <v>1</v>
      </c>
      <c r="S207" s="2">
        <v>42277</v>
      </c>
    </row>
    <row r="208" spans="1:21" x14ac:dyDescent="0.35">
      <c r="A208" t="s">
        <v>12758</v>
      </c>
      <c r="B208" t="s">
        <v>12759</v>
      </c>
      <c r="D208" t="s">
        <v>10</v>
      </c>
      <c r="F208" t="b">
        <v>0</v>
      </c>
      <c r="G208" s="2">
        <v>45122</v>
      </c>
      <c r="K208" s="9" t="s">
        <v>12766</v>
      </c>
      <c r="L208" t="s">
        <v>8821</v>
      </c>
      <c r="M208" t="s">
        <v>10</v>
      </c>
      <c r="N208" t="s">
        <v>12766</v>
      </c>
      <c r="Q208" t="s">
        <v>8992</v>
      </c>
      <c r="R208" t="b">
        <v>1</v>
      </c>
      <c r="S208" s="2">
        <v>42277</v>
      </c>
    </row>
    <row r="209" spans="1:22" x14ac:dyDescent="0.35">
      <c r="A209" t="s">
        <v>12760</v>
      </c>
      <c r="B209" t="s">
        <v>12761</v>
      </c>
      <c r="D209" t="s">
        <v>10</v>
      </c>
      <c r="F209" t="b">
        <v>0</v>
      </c>
      <c r="G209" s="2">
        <v>45122</v>
      </c>
      <c r="K209" s="9" t="s">
        <v>12977</v>
      </c>
      <c r="L209" t="s">
        <v>8930</v>
      </c>
      <c r="M209" t="s">
        <v>10</v>
      </c>
      <c r="N209" t="s">
        <v>12977</v>
      </c>
      <c r="Q209" t="s">
        <v>8992</v>
      </c>
      <c r="R209" t="b">
        <v>1</v>
      </c>
      <c r="S209" s="2">
        <v>42277</v>
      </c>
    </row>
    <row r="210" spans="1:22" x14ac:dyDescent="0.35">
      <c r="A210" t="s">
        <v>12762</v>
      </c>
      <c r="B210" t="s">
        <v>12763</v>
      </c>
      <c r="D210" t="s">
        <v>10</v>
      </c>
      <c r="F210" t="b">
        <v>0</v>
      </c>
      <c r="G210" s="2">
        <v>45122</v>
      </c>
      <c r="K210" s="8" t="s">
        <v>12787</v>
      </c>
      <c r="L210" t="s">
        <v>8825</v>
      </c>
      <c r="M210" t="s">
        <v>10</v>
      </c>
      <c r="N210" t="s">
        <v>12787</v>
      </c>
      <c r="Q210" t="s">
        <v>8992</v>
      </c>
      <c r="R210" t="b">
        <v>1</v>
      </c>
      <c r="S210" s="2">
        <v>42277</v>
      </c>
    </row>
    <row r="211" spans="1:22" x14ac:dyDescent="0.35">
      <c r="A211" t="s">
        <v>12764</v>
      </c>
      <c r="B211" t="s">
        <v>12765</v>
      </c>
      <c r="D211" t="s">
        <v>10</v>
      </c>
      <c r="F211" t="b">
        <v>0</v>
      </c>
      <c r="G211" s="2">
        <v>45122</v>
      </c>
      <c r="K211" s="8" t="s">
        <v>12551</v>
      </c>
      <c r="L211" t="s">
        <v>8738</v>
      </c>
      <c r="M211" t="s">
        <v>10</v>
      </c>
      <c r="N211" t="s">
        <v>12551</v>
      </c>
      <c r="Q211" t="s">
        <v>8992</v>
      </c>
      <c r="R211" t="b">
        <v>1</v>
      </c>
      <c r="S211" s="2">
        <v>42277</v>
      </c>
    </row>
    <row r="212" spans="1:22" x14ac:dyDescent="0.35">
      <c r="A212" t="s">
        <v>12766</v>
      </c>
      <c r="B212" t="s">
        <v>8821</v>
      </c>
      <c r="D212" t="s">
        <v>10</v>
      </c>
      <c r="F212" t="b">
        <v>0</v>
      </c>
      <c r="G212" s="2">
        <v>41827</v>
      </c>
      <c r="K212" s="8" t="s">
        <v>12539</v>
      </c>
      <c r="L212" t="s">
        <v>8714</v>
      </c>
      <c r="M212" t="s">
        <v>10</v>
      </c>
      <c r="N212" t="s">
        <v>12539</v>
      </c>
      <c r="Q212" t="s">
        <v>8992</v>
      </c>
      <c r="R212" t="b">
        <v>1</v>
      </c>
      <c r="S212" s="2">
        <v>42277</v>
      </c>
    </row>
    <row r="213" spans="1:22" x14ac:dyDescent="0.35">
      <c r="A213" t="s">
        <v>12767</v>
      </c>
      <c r="B213" t="s">
        <v>12768</v>
      </c>
      <c r="D213" t="s">
        <v>10</v>
      </c>
      <c r="F213" t="b">
        <v>0</v>
      </c>
      <c r="G213" s="2">
        <v>45122</v>
      </c>
      <c r="K213" s="8" t="s">
        <v>12916</v>
      </c>
      <c r="L213" t="s">
        <v>8840</v>
      </c>
      <c r="M213" t="s">
        <v>10</v>
      </c>
      <c r="N213" t="s">
        <v>12916</v>
      </c>
      <c r="Q213" t="s">
        <v>8992</v>
      </c>
      <c r="R213" t="b">
        <v>1</v>
      </c>
      <c r="S213" s="2">
        <v>42277</v>
      </c>
    </row>
    <row r="214" spans="1:22" x14ac:dyDescent="0.35">
      <c r="A214" t="s">
        <v>12769</v>
      </c>
      <c r="B214" t="s">
        <v>12770</v>
      </c>
      <c r="D214" t="s">
        <v>10</v>
      </c>
      <c r="F214" t="b">
        <v>0</v>
      </c>
      <c r="G214" s="2">
        <v>45122</v>
      </c>
      <c r="K214" s="8" t="s">
        <v>13003</v>
      </c>
      <c r="L214" t="s">
        <v>8982</v>
      </c>
      <c r="M214" t="s">
        <v>10</v>
      </c>
      <c r="N214" t="s">
        <v>13003</v>
      </c>
      <c r="Q214" t="s">
        <v>8992</v>
      </c>
      <c r="R214" t="b">
        <v>1</v>
      </c>
      <c r="S214" s="2">
        <v>42277</v>
      </c>
    </row>
    <row r="215" spans="1:22" x14ac:dyDescent="0.35">
      <c r="A215" t="s">
        <v>12771</v>
      </c>
      <c r="B215" t="s">
        <v>12772</v>
      </c>
      <c r="D215" t="s">
        <v>10</v>
      </c>
      <c r="F215" t="b">
        <v>0</v>
      </c>
      <c r="G215" s="2">
        <v>45122</v>
      </c>
      <c r="K215" t="s">
        <v>13025</v>
      </c>
      <c r="M215" t="s">
        <v>10</v>
      </c>
      <c r="S215" s="2">
        <v>42277</v>
      </c>
      <c r="V215" s="2">
        <v>42277</v>
      </c>
    </row>
    <row r="216" spans="1:22" x14ac:dyDescent="0.35">
      <c r="A216" t="s">
        <v>12773</v>
      </c>
      <c r="B216" t="s">
        <v>12774</v>
      </c>
      <c r="D216" t="s">
        <v>10</v>
      </c>
      <c r="F216" t="b">
        <v>0</v>
      </c>
      <c r="G216" s="2">
        <v>45122</v>
      </c>
      <c r="K216" s="6" t="s">
        <v>9042</v>
      </c>
      <c r="L216" t="s">
        <v>1116</v>
      </c>
      <c r="M216" t="s">
        <v>10</v>
      </c>
      <c r="N216" t="s">
        <v>9042</v>
      </c>
      <c r="P216" t="s">
        <v>8991</v>
      </c>
      <c r="Q216" t="s">
        <v>42</v>
      </c>
      <c r="R216" t="b">
        <v>1</v>
      </c>
      <c r="S216" s="2">
        <v>42277</v>
      </c>
    </row>
    <row r="217" spans="1:22" x14ac:dyDescent="0.35">
      <c r="A217" t="s">
        <v>3883</v>
      </c>
      <c r="B217" t="s">
        <v>12775</v>
      </c>
      <c r="D217" t="s">
        <v>10</v>
      </c>
      <c r="F217" t="b">
        <v>0</v>
      </c>
      <c r="G217" s="2">
        <v>45122</v>
      </c>
      <c r="K217" s="7" t="s">
        <v>12965</v>
      </c>
      <c r="L217" t="s">
        <v>8897</v>
      </c>
      <c r="M217" t="s">
        <v>10</v>
      </c>
      <c r="N217" t="s">
        <v>12965</v>
      </c>
      <c r="Q217" t="s">
        <v>8992</v>
      </c>
      <c r="R217" t="b">
        <v>1</v>
      </c>
      <c r="S217" s="2">
        <v>42277</v>
      </c>
    </row>
    <row r="218" spans="1:22" x14ac:dyDescent="0.35">
      <c r="A218" t="s">
        <v>12776</v>
      </c>
      <c r="B218" t="s">
        <v>12777</v>
      </c>
      <c r="D218" t="s">
        <v>10</v>
      </c>
      <c r="F218" t="b">
        <v>0</v>
      </c>
      <c r="G218" s="2">
        <v>45122</v>
      </c>
      <c r="K218" s="7" t="s">
        <v>12966</v>
      </c>
      <c r="L218" t="s">
        <v>8899</v>
      </c>
      <c r="M218" t="s">
        <v>10</v>
      </c>
      <c r="N218" t="s">
        <v>12966</v>
      </c>
      <c r="P218" t="s">
        <v>8991</v>
      </c>
      <c r="Q218" t="s">
        <v>8992</v>
      </c>
      <c r="R218" t="b">
        <v>1</v>
      </c>
      <c r="S218" s="2">
        <v>42277</v>
      </c>
    </row>
    <row r="219" spans="1:22" x14ac:dyDescent="0.35">
      <c r="A219" t="s">
        <v>12778</v>
      </c>
      <c r="B219" t="s">
        <v>12779</v>
      </c>
      <c r="D219" t="s">
        <v>10</v>
      </c>
      <c r="F219" t="b">
        <v>0</v>
      </c>
      <c r="G219" s="2">
        <v>45122</v>
      </c>
      <c r="K219" s="8" t="s">
        <v>12541</v>
      </c>
      <c r="L219" t="s">
        <v>8718</v>
      </c>
      <c r="M219" t="s">
        <v>10</v>
      </c>
      <c r="N219" t="s">
        <v>12541</v>
      </c>
      <c r="Q219" t="s">
        <v>8992</v>
      </c>
      <c r="R219" t="b">
        <v>1</v>
      </c>
      <c r="S219" s="2">
        <v>42277</v>
      </c>
    </row>
    <row r="220" spans="1:22" x14ac:dyDescent="0.35">
      <c r="A220" t="s">
        <v>12780</v>
      </c>
      <c r="B220" t="s">
        <v>12781</v>
      </c>
      <c r="D220" t="s">
        <v>10</v>
      </c>
      <c r="F220" t="b">
        <v>0</v>
      </c>
      <c r="G220" s="2">
        <v>45122</v>
      </c>
      <c r="K220" s="8" t="s">
        <v>12548</v>
      </c>
      <c r="L220" t="s">
        <v>8732</v>
      </c>
      <c r="M220" t="s">
        <v>10</v>
      </c>
      <c r="N220" t="s">
        <v>12548</v>
      </c>
      <c r="P220" t="s">
        <v>8991</v>
      </c>
      <c r="Q220" t="s">
        <v>8992</v>
      </c>
      <c r="R220" t="b">
        <v>1</v>
      </c>
      <c r="S220" s="2">
        <v>42277</v>
      </c>
    </row>
    <row r="221" spans="1:22" x14ac:dyDescent="0.35">
      <c r="A221" t="s">
        <v>12782</v>
      </c>
      <c r="B221" t="s">
        <v>12783</v>
      </c>
      <c r="D221" t="s">
        <v>10</v>
      </c>
      <c r="F221" t="b">
        <v>0</v>
      </c>
      <c r="G221" s="2">
        <v>45122</v>
      </c>
      <c r="K221" s="9" t="s">
        <v>12989</v>
      </c>
      <c r="L221" t="s">
        <v>8955</v>
      </c>
      <c r="M221" t="s">
        <v>10</v>
      </c>
      <c r="N221" t="s">
        <v>12989</v>
      </c>
      <c r="Q221" t="s">
        <v>8992</v>
      </c>
      <c r="R221" t="b">
        <v>1</v>
      </c>
      <c r="S221" s="2">
        <v>42277</v>
      </c>
    </row>
    <row r="222" spans="1:22" x14ac:dyDescent="0.35">
      <c r="A222" t="s">
        <v>12784</v>
      </c>
      <c r="B222" t="s">
        <v>12785</v>
      </c>
      <c r="D222" t="s">
        <v>10</v>
      </c>
      <c r="F222" t="b">
        <v>0</v>
      </c>
      <c r="G222" s="2">
        <v>45122</v>
      </c>
      <c r="K222" s="9" t="s">
        <v>12559</v>
      </c>
      <c r="L222" t="s">
        <v>8754</v>
      </c>
      <c r="M222" t="s">
        <v>10</v>
      </c>
      <c r="N222" t="s">
        <v>12559</v>
      </c>
      <c r="Q222" t="s">
        <v>8992</v>
      </c>
      <c r="R222" t="b">
        <v>1</v>
      </c>
      <c r="S222" s="2">
        <v>42277</v>
      </c>
      <c r="U222" s="2">
        <v>41639</v>
      </c>
    </row>
    <row r="223" spans="1:22" x14ac:dyDescent="0.35">
      <c r="A223" t="s">
        <v>12786</v>
      </c>
      <c r="B223" t="s">
        <v>8823</v>
      </c>
      <c r="D223" t="s">
        <v>10</v>
      </c>
      <c r="F223" t="b">
        <v>0</v>
      </c>
      <c r="G223" s="2">
        <v>41827</v>
      </c>
      <c r="K223" s="7" t="s">
        <v>12625</v>
      </c>
      <c r="L223" t="s">
        <v>8800</v>
      </c>
      <c r="M223" t="s">
        <v>10</v>
      </c>
      <c r="N223" t="s">
        <v>12625</v>
      </c>
      <c r="Q223" t="s">
        <v>8992</v>
      </c>
      <c r="R223" t="b">
        <v>1</v>
      </c>
      <c r="S223" s="2">
        <v>42277</v>
      </c>
    </row>
    <row r="224" spans="1:22" x14ac:dyDescent="0.35">
      <c r="A224" t="s">
        <v>12787</v>
      </c>
      <c r="B224" t="s">
        <v>8825</v>
      </c>
      <c r="D224" t="s">
        <v>10</v>
      </c>
      <c r="F224" t="b">
        <v>0</v>
      </c>
      <c r="G224" s="2">
        <v>41827</v>
      </c>
      <c r="K224" s="8" t="s">
        <v>12685</v>
      </c>
      <c r="L224" t="s">
        <v>12020</v>
      </c>
      <c r="M224" t="s">
        <v>10</v>
      </c>
      <c r="N224" t="s">
        <v>12685</v>
      </c>
      <c r="Q224" t="s">
        <v>42</v>
      </c>
      <c r="R224" t="b">
        <v>1</v>
      </c>
      <c r="S224" s="2">
        <v>42277</v>
      </c>
    </row>
    <row r="225" spans="1:19" x14ac:dyDescent="0.35">
      <c r="A225" t="s">
        <v>12788</v>
      </c>
      <c r="B225" t="s">
        <v>12789</v>
      </c>
      <c r="D225" t="s">
        <v>10</v>
      </c>
      <c r="F225" t="b">
        <v>0</v>
      </c>
      <c r="G225" s="2">
        <v>45122</v>
      </c>
      <c r="K225" s="8" t="s">
        <v>12686</v>
      </c>
      <c r="L225" t="s">
        <v>12022</v>
      </c>
      <c r="M225" t="s">
        <v>10</v>
      </c>
      <c r="N225" t="s">
        <v>12686</v>
      </c>
      <c r="Q225" t="s">
        <v>42</v>
      </c>
      <c r="R225" t="b">
        <v>1</v>
      </c>
      <c r="S225" s="2">
        <v>42277</v>
      </c>
    </row>
    <row r="226" spans="1:19" x14ac:dyDescent="0.35">
      <c r="A226" t="s">
        <v>12790</v>
      </c>
      <c r="B226" t="s">
        <v>12791</v>
      </c>
      <c r="D226" t="s">
        <v>10</v>
      </c>
      <c r="F226" t="b">
        <v>0</v>
      </c>
      <c r="G226" s="2">
        <v>45122</v>
      </c>
      <c r="K226" s="7" t="s">
        <v>12829</v>
      </c>
      <c r="L226" t="s">
        <v>1165</v>
      </c>
      <c r="M226" t="s">
        <v>10</v>
      </c>
      <c r="N226" t="s">
        <v>12829</v>
      </c>
      <c r="Q226" t="s">
        <v>8992</v>
      </c>
      <c r="R226" t="b">
        <v>1</v>
      </c>
      <c r="S226" s="2">
        <v>42277</v>
      </c>
    </row>
    <row r="227" spans="1:19" x14ac:dyDescent="0.35">
      <c r="A227" t="s">
        <v>12792</v>
      </c>
      <c r="B227" t="s">
        <v>12793</v>
      </c>
      <c r="D227" t="s">
        <v>10</v>
      </c>
      <c r="F227" t="b">
        <v>0</v>
      </c>
      <c r="G227" s="2">
        <v>45122</v>
      </c>
      <c r="K227" s="7" t="s">
        <v>12724</v>
      </c>
      <c r="L227" t="s">
        <v>8817</v>
      </c>
      <c r="M227" t="s">
        <v>10</v>
      </c>
      <c r="N227" t="s">
        <v>12724</v>
      </c>
      <c r="P227" t="s">
        <v>8991</v>
      </c>
      <c r="Q227" t="s">
        <v>8992</v>
      </c>
      <c r="R227" t="b">
        <v>1</v>
      </c>
      <c r="S227" s="2">
        <v>42277</v>
      </c>
    </row>
    <row r="228" spans="1:19" x14ac:dyDescent="0.35">
      <c r="A228" t="s">
        <v>12794</v>
      </c>
      <c r="B228" t="s">
        <v>12795</v>
      </c>
      <c r="D228" t="s">
        <v>10</v>
      </c>
      <c r="F228" t="b">
        <v>0</v>
      </c>
      <c r="G228" s="2">
        <v>45122</v>
      </c>
      <c r="K228" s="8" t="s">
        <v>12650</v>
      </c>
      <c r="L228" t="s">
        <v>11947</v>
      </c>
      <c r="M228" t="s">
        <v>10</v>
      </c>
      <c r="N228" t="s">
        <v>12650</v>
      </c>
      <c r="Q228" t="s">
        <v>8992</v>
      </c>
      <c r="R228" t="b">
        <v>1</v>
      </c>
      <c r="S228" s="2">
        <v>42277</v>
      </c>
    </row>
    <row r="229" spans="1:19" x14ac:dyDescent="0.35">
      <c r="A229" t="s">
        <v>12796</v>
      </c>
      <c r="B229" t="s">
        <v>12797</v>
      </c>
      <c r="D229" t="s">
        <v>10</v>
      </c>
      <c r="F229" t="b">
        <v>0</v>
      </c>
      <c r="G229" s="2">
        <v>45122</v>
      </c>
      <c r="K229" s="8" t="s">
        <v>12651</v>
      </c>
      <c r="L229" t="s">
        <v>11949</v>
      </c>
      <c r="M229" t="s">
        <v>10</v>
      </c>
      <c r="N229" t="s">
        <v>12651</v>
      </c>
      <c r="P229" t="s">
        <v>8991</v>
      </c>
      <c r="Q229" t="s">
        <v>8992</v>
      </c>
      <c r="R229" t="b">
        <v>1</v>
      </c>
      <c r="S229" s="2">
        <v>42277</v>
      </c>
    </row>
    <row r="230" spans="1:19" x14ac:dyDescent="0.35">
      <c r="A230" t="s">
        <v>12798</v>
      </c>
      <c r="B230" t="s">
        <v>12799</v>
      </c>
      <c r="D230" t="s">
        <v>10</v>
      </c>
      <c r="F230" t="b">
        <v>0</v>
      </c>
      <c r="G230" s="2">
        <v>45122</v>
      </c>
      <c r="K230" s="9" t="s">
        <v>12652</v>
      </c>
      <c r="L230" t="s">
        <v>11951</v>
      </c>
      <c r="M230" t="s">
        <v>10</v>
      </c>
      <c r="N230" t="s">
        <v>12652</v>
      </c>
      <c r="Q230" t="s">
        <v>8992</v>
      </c>
      <c r="R230" t="b">
        <v>1</v>
      </c>
      <c r="S230" s="2">
        <v>42277</v>
      </c>
    </row>
    <row r="231" spans="1:19" x14ac:dyDescent="0.35">
      <c r="A231" t="s">
        <v>12800</v>
      </c>
      <c r="B231" t="s">
        <v>12801</v>
      </c>
      <c r="D231" t="s">
        <v>10</v>
      </c>
      <c r="F231" t="b">
        <v>0</v>
      </c>
      <c r="G231" s="2">
        <v>45122</v>
      </c>
      <c r="K231" s="9" t="s">
        <v>12653</v>
      </c>
      <c r="L231" t="s">
        <v>11953</v>
      </c>
      <c r="M231" t="s">
        <v>10</v>
      </c>
      <c r="N231" t="s">
        <v>12653</v>
      </c>
      <c r="Q231" t="s">
        <v>8992</v>
      </c>
      <c r="R231" t="b">
        <v>1</v>
      </c>
      <c r="S231" s="2">
        <v>42277</v>
      </c>
    </row>
    <row r="232" spans="1:19" x14ac:dyDescent="0.35">
      <c r="A232" t="s">
        <v>12802</v>
      </c>
      <c r="B232" t="s">
        <v>12803</v>
      </c>
      <c r="D232" t="s">
        <v>10</v>
      </c>
      <c r="F232" t="b">
        <v>0</v>
      </c>
      <c r="G232" s="2">
        <v>45122</v>
      </c>
      <c r="K232" s="7" t="s">
        <v>12556</v>
      </c>
      <c r="L232" t="s">
        <v>8748</v>
      </c>
      <c r="M232" t="s">
        <v>10</v>
      </c>
      <c r="N232" t="s">
        <v>12556</v>
      </c>
      <c r="P232" t="s">
        <v>8991</v>
      </c>
      <c r="Q232" t="s">
        <v>8992</v>
      </c>
      <c r="R232" t="b">
        <v>1</v>
      </c>
      <c r="S232" s="2">
        <v>42277</v>
      </c>
    </row>
    <row r="233" spans="1:19" x14ac:dyDescent="0.35">
      <c r="A233" t="s">
        <v>12804</v>
      </c>
      <c r="B233" t="s">
        <v>12805</v>
      </c>
      <c r="D233" t="s">
        <v>10</v>
      </c>
      <c r="F233" t="b">
        <v>0</v>
      </c>
      <c r="G233" s="2">
        <v>45122</v>
      </c>
      <c r="K233" s="8" t="s">
        <v>12555</v>
      </c>
      <c r="L233" t="s">
        <v>8746</v>
      </c>
      <c r="M233" t="s">
        <v>10</v>
      </c>
      <c r="N233" t="s">
        <v>12555</v>
      </c>
      <c r="Q233" t="s">
        <v>8992</v>
      </c>
      <c r="R233" t="b">
        <v>1</v>
      </c>
      <c r="S233" s="2">
        <v>42277</v>
      </c>
    </row>
    <row r="234" spans="1:19" x14ac:dyDescent="0.35">
      <c r="A234" t="s">
        <v>12806</v>
      </c>
      <c r="B234" t="s">
        <v>12807</v>
      </c>
      <c r="D234" t="s">
        <v>10</v>
      </c>
      <c r="F234" t="b">
        <v>0</v>
      </c>
      <c r="G234" s="2">
        <v>45122</v>
      </c>
      <c r="K234" s="8" t="s">
        <v>12549</v>
      </c>
      <c r="L234" t="s">
        <v>8734</v>
      </c>
      <c r="M234" t="s">
        <v>10</v>
      </c>
      <c r="N234" t="s">
        <v>12549</v>
      </c>
      <c r="P234" t="s">
        <v>8991</v>
      </c>
      <c r="Q234" t="s">
        <v>8992</v>
      </c>
      <c r="R234" t="b">
        <v>1</v>
      </c>
      <c r="S234" s="2">
        <v>42277</v>
      </c>
    </row>
    <row r="235" spans="1:19" x14ac:dyDescent="0.35">
      <c r="A235" t="s">
        <v>12808</v>
      </c>
      <c r="B235" t="s">
        <v>8827</v>
      </c>
      <c r="D235" t="s">
        <v>10</v>
      </c>
      <c r="F235" t="b">
        <v>0</v>
      </c>
      <c r="G235" s="2">
        <v>41827</v>
      </c>
      <c r="J235" s="5">
        <v>42277</v>
      </c>
      <c r="K235" s="9" t="s">
        <v>12547</v>
      </c>
      <c r="L235" t="s">
        <v>8730</v>
      </c>
      <c r="M235" t="s">
        <v>10</v>
      </c>
      <c r="N235" t="s">
        <v>12547</v>
      </c>
      <c r="Q235" t="s">
        <v>8992</v>
      </c>
      <c r="R235" t="b">
        <v>1</v>
      </c>
      <c r="S235" s="2">
        <v>42277</v>
      </c>
    </row>
    <row r="236" spans="1:19" x14ac:dyDescent="0.35">
      <c r="A236" t="s">
        <v>12809</v>
      </c>
      <c r="B236" t="s">
        <v>12810</v>
      </c>
      <c r="D236" t="s">
        <v>10</v>
      </c>
      <c r="F236" t="b">
        <v>0</v>
      </c>
      <c r="G236" s="2">
        <v>45122</v>
      </c>
      <c r="K236" s="9" t="s">
        <v>12550</v>
      </c>
      <c r="L236" t="s">
        <v>8736</v>
      </c>
      <c r="M236" t="s">
        <v>10</v>
      </c>
      <c r="N236" t="s">
        <v>12550</v>
      </c>
      <c r="Q236" t="s">
        <v>8992</v>
      </c>
      <c r="R236" t="b">
        <v>1</v>
      </c>
      <c r="S236" s="2">
        <v>42277</v>
      </c>
    </row>
    <row r="237" spans="1:19" x14ac:dyDescent="0.35">
      <c r="A237" t="s">
        <v>12811</v>
      </c>
      <c r="B237" t="s">
        <v>12812</v>
      </c>
      <c r="D237" t="s">
        <v>10</v>
      </c>
      <c r="F237" t="b">
        <v>0</v>
      </c>
      <c r="G237" s="2">
        <v>45122</v>
      </c>
      <c r="K237" s="7" t="s">
        <v>12641</v>
      </c>
      <c r="L237" t="s">
        <v>11930</v>
      </c>
      <c r="M237" t="s">
        <v>10</v>
      </c>
      <c r="N237" t="s">
        <v>12641</v>
      </c>
      <c r="P237" t="s">
        <v>8991</v>
      </c>
      <c r="Q237" t="s">
        <v>8992</v>
      </c>
      <c r="R237" t="b">
        <v>1</v>
      </c>
      <c r="S237" s="2">
        <v>42277</v>
      </c>
    </row>
    <row r="238" spans="1:19" x14ac:dyDescent="0.35">
      <c r="A238" t="s">
        <v>12813</v>
      </c>
      <c r="B238" t="s">
        <v>12814</v>
      </c>
      <c r="D238" t="s">
        <v>10</v>
      </c>
      <c r="F238" t="b">
        <v>0</v>
      </c>
      <c r="G238" s="2">
        <v>45122</v>
      </c>
      <c r="K238" s="8" t="s">
        <v>12546</v>
      </c>
      <c r="L238" t="s">
        <v>8728</v>
      </c>
      <c r="M238" t="s">
        <v>10</v>
      </c>
      <c r="N238" t="s">
        <v>12546</v>
      </c>
      <c r="Q238" t="s">
        <v>8992</v>
      </c>
      <c r="R238" t="b">
        <v>1</v>
      </c>
      <c r="S238" s="2">
        <v>42277</v>
      </c>
    </row>
    <row r="239" spans="1:19" x14ac:dyDescent="0.35">
      <c r="A239" t="s">
        <v>12815</v>
      </c>
      <c r="B239" t="s">
        <v>12816</v>
      </c>
      <c r="D239" t="s">
        <v>10</v>
      </c>
      <c r="F239" t="b">
        <v>0</v>
      </c>
      <c r="G239" s="2">
        <v>45122</v>
      </c>
      <c r="K239" s="8" t="s">
        <v>12539</v>
      </c>
      <c r="L239" t="s">
        <v>8714</v>
      </c>
      <c r="M239" t="s">
        <v>10</v>
      </c>
      <c r="N239" t="s">
        <v>12539</v>
      </c>
      <c r="Q239" t="s">
        <v>8992</v>
      </c>
      <c r="R239" t="b">
        <v>1</v>
      </c>
      <c r="S239" s="2">
        <v>42277</v>
      </c>
    </row>
    <row r="240" spans="1:19" x14ac:dyDescent="0.35">
      <c r="A240" t="s">
        <v>12817</v>
      </c>
      <c r="B240" t="s">
        <v>12818</v>
      </c>
      <c r="D240" t="s">
        <v>10</v>
      </c>
      <c r="F240" t="b">
        <v>0</v>
      </c>
      <c r="G240" s="2">
        <v>45122</v>
      </c>
      <c r="K240" s="8" t="s">
        <v>12787</v>
      </c>
      <c r="L240" t="s">
        <v>8825</v>
      </c>
      <c r="M240" t="s">
        <v>10</v>
      </c>
      <c r="N240" t="s">
        <v>12787</v>
      </c>
      <c r="Q240" t="s">
        <v>8992</v>
      </c>
      <c r="R240" t="b">
        <v>1</v>
      </c>
      <c r="S240" s="2">
        <v>42277</v>
      </c>
    </row>
    <row r="241" spans="1:21" x14ac:dyDescent="0.35">
      <c r="A241" t="s">
        <v>12819</v>
      </c>
      <c r="B241" t="s">
        <v>12820</v>
      </c>
      <c r="D241" t="s">
        <v>10</v>
      </c>
      <c r="F241" t="b">
        <v>0</v>
      </c>
      <c r="G241" s="2">
        <v>45122</v>
      </c>
      <c r="K241" s="8" t="s">
        <v>12551</v>
      </c>
      <c r="L241" t="s">
        <v>8738</v>
      </c>
      <c r="M241" t="s">
        <v>10</v>
      </c>
      <c r="N241" t="s">
        <v>12551</v>
      </c>
      <c r="Q241" t="s">
        <v>8992</v>
      </c>
      <c r="R241" t="b">
        <v>1</v>
      </c>
      <c r="S241" s="2">
        <v>42277</v>
      </c>
    </row>
    <row r="242" spans="1:21" x14ac:dyDescent="0.35">
      <c r="A242" t="s">
        <v>12821</v>
      </c>
      <c r="B242" t="s">
        <v>12822</v>
      </c>
      <c r="D242" t="s">
        <v>10</v>
      </c>
      <c r="F242" t="b">
        <v>0</v>
      </c>
      <c r="G242" s="2">
        <v>45122</v>
      </c>
      <c r="K242" s="8" t="s">
        <v>12574</v>
      </c>
      <c r="L242" t="s">
        <v>8782</v>
      </c>
      <c r="M242" t="s">
        <v>10</v>
      </c>
      <c r="N242" t="s">
        <v>12574</v>
      </c>
      <c r="P242" t="s">
        <v>9266</v>
      </c>
      <c r="Q242" t="s">
        <v>8992</v>
      </c>
      <c r="R242" t="b">
        <v>1</v>
      </c>
      <c r="S242" s="2">
        <v>42277</v>
      </c>
    </row>
    <row r="243" spans="1:21" x14ac:dyDescent="0.35">
      <c r="A243" t="s">
        <v>12823</v>
      </c>
      <c r="B243" t="s">
        <v>12824</v>
      </c>
      <c r="D243" t="s">
        <v>10</v>
      </c>
      <c r="F243" t="b">
        <v>0</v>
      </c>
      <c r="G243" s="2">
        <v>45122</v>
      </c>
      <c r="K243" s="9" t="s">
        <v>12892</v>
      </c>
      <c r="L243" t="s">
        <v>12893</v>
      </c>
      <c r="M243" t="s">
        <v>10</v>
      </c>
      <c r="N243" t="s">
        <v>12892</v>
      </c>
      <c r="Q243" t="s">
        <v>8992</v>
      </c>
      <c r="R243" t="b">
        <v>1</v>
      </c>
      <c r="S243" s="2">
        <v>45122</v>
      </c>
    </row>
    <row r="244" spans="1:21" x14ac:dyDescent="0.35">
      <c r="A244" t="s">
        <v>12825</v>
      </c>
      <c r="B244" t="s">
        <v>12826</v>
      </c>
      <c r="D244" t="s">
        <v>10</v>
      </c>
      <c r="F244" t="b">
        <v>0</v>
      </c>
      <c r="G244" s="2">
        <v>45122</v>
      </c>
      <c r="K244" s="9" t="s">
        <v>12894</v>
      </c>
      <c r="L244" t="s">
        <v>12895</v>
      </c>
      <c r="M244" t="s">
        <v>10</v>
      </c>
      <c r="N244" t="s">
        <v>12894</v>
      </c>
      <c r="Q244" t="s">
        <v>8992</v>
      </c>
      <c r="R244" t="b">
        <v>1</v>
      </c>
      <c r="S244" s="2">
        <v>45122</v>
      </c>
    </row>
    <row r="245" spans="1:21" x14ac:dyDescent="0.35">
      <c r="A245" t="s">
        <v>12827</v>
      </c>
      <c r="B245" t="s">
        <v>12828</v>
      </c>
      <c r="D245" t="s">
        <v>10</v>
      </c>
      <c r="F245" t="b">
        <v>0</v>
      </c>
      <c r="G245" s="2">
        <v>45122</v>
      </c>
      <c r="K245" s="8" t="s">
        <v>12529</v>
      </c>
      <c r="L245" t="s">
        <v>8694</v>
      </c>
      <c r="M245" t="s">
        <v>10</v>
      </c>
      <c r="N245" t="s">
        <v>12529</v>
      </c>
      <c r="Q245" t="s">
        <v>8992</v>
      </c>
      <c r="R245" t="b">
        <v>1</v>
      </c>
      <c r="S245" s="2">
        <v>42277</v>
      </c>
    </row>
    <row r="246" spans="1:21" x14ac:dyDescent="0.35">
      <c r="A246" t="s">
        <v>12829</v>
      </c>
      <c r="B246" t="s">
        <v>1165</v>
      </c>
      <c r="D246" t="s">
        <v>10</v>
      </c>
      <c r="F246" t="b">
        <v>0</v>
      </c>
      <c r="G246" s="2">
        <v>41827</v>
      </c>
      <c r="K246" t="s">
        <v>13026</v>
      </c>
      <c r="M246" t="s">
        <v>10</v>
      </c>
      <c r="S246" s="2">
        <v>42277</v>
      </c>
      <c r="U246" s="2">
        <v>42566</v>
      </c>
    </row>
    <row r="247" spans="1:21" x14ac:dyDescent="0.35">
      <c r="A247" t="s">
        <v>12830</v>
      </c>
      <c r="B247" t="s">
        <v>12831</v>
      </c>
      <c r="D247" t="s">
        <v>10</v>
      </c>
      <c r="F247" t="b">
        <v>0</v>
      </c>
      <c r="G247" s="2">
        <v>45122</v>
      </c>
      <c r="K247" s="6" t="s">
        <v>9042</v>
      </c>
      <c r="L247" t="s">
        <v>1116</v>
      </c>
      <c r="M247" t="s">
        <v>10</v>
      </c>
      <c r="N247" t="s">
        <v>9042</v>
      </c>
      <c r="P247" t="s">
        <v>8991</v>
      </c>
      <c r="Q247" t="s">
        <v>42</v>
      </c>
      <c r="R247" t="b">
        <v>1</v>
      </c>
      <c r="S247" s="2">
        <v>42277</v>
      </c>
    </row>
    <row r="248" spans="1:21" x14ac:dyDescent="0.35">
      <c r="A248" t="s">
        <v>12832</v>
      </c>
      <c r="B248" t="s">
        <v>12833</v>
      </c>
      <c r="D248" t="s">
        <v>10</v>
      </c>
      <c r="F248" t="b">
        <v>0</v>
      </c>
      <c r="G248" s="2">
        <v>45122</v>
      </c>
      <c r="K248" s="7" t="s">
        <v>12545</v>
      </c>
      <c r="L248" t="s">
        <v>8726</v>
      </c>
      <c r="M248" t="s">
        <v>10</v>
      </c>
      <c r="N248" t="s">
        <v>12545</v>
      </c>
      <c r="P248" t="s">
        <v>8991</v>
      </c>
      <c r="Q248" t="s">
        <v>8992</v>
      </c>
      <c r="R248" t="b">
        <v>1</v>
      </c>
      <c r="S248" s="2">
        <v>42277</v>
      </c>
      <c r="U248" s="2">
        <v>41639</v>
      </c>
    </row>
    <row r="249" spans="1:21" x14ac:dyDescent="0.35">
      <c r="A249" t="s">
        <v>12834</v>
      </c>
      <c r="B249" t="s">
        <v>12835</v>
      </c>
      <c r="D249" t="s">
        <v>10</v>
      </c>
      <c r="F249" t="b">
        <v>0</v>
      </c>
      <c r="G249" s="2">
        <v>45122</v>
      </c>
      <c r="K249" s="8" t="s">
        <v>12543</v>
      </c>
      <c r="L249" t="s">
        <v>8722</v>
      </c>
      <c r="M249" t="s">
        <v>10</v>
      </c>
      <c r="N249" t="s">
        <v>12543</v>
      </c>
      <c r="Q249" t="s">
        <v>8992</v>
      </c>
      <c r="R249" t="b">
        <v>1</v>
      </c>
      <c r="S249" s="2">
        <v>42277</v>
      </c>
    </row>
    <row r="250" spans="1:21" x14ac:dyDescent="0.35">
      <c r="A250" t="s">
        <v>12836</v>
      </c>
      <c r="B250" t="s">
        <v>12837</v>
      </c>
      <c r="D250" t="s">
        <v>10</v>
      </c>
      <c r="F250" t="b">
        <v>0</v>
      </c>
      <c r="G250" s="2">
        <v>45122</v>
      </c>
      <c r="K250" s="8" t="s">
        <v>12621</v>
      </c>
      <c r="L250" t="s">
        <v>11890</v>
      </c>
      <c r="M250" t="s">
        <v>10</v>
      </c>
      <c r="N250" t="s">
        <v>12621</v>
      </c>
      <c r="P250" t="s">
        <v>8991</v>
      </c>
      <c r="Q250" t="s">
        <v>8992</v>
      </c>
      <c r="R250" t="b">
        <v>1</v>
      </c>
      <c r="S250" s="2">
        <v>42277</v>
      </c>
    </row>
    <row r="251" spans="1:21" x14ac:dyDescent="0.35">
      <c r="A251" t="s">
        <v>12838</v>
      </c>
      <c r="B251" t="s">
        <v>12839</v>
      </c>
      <c r="D251" t="s">
        <v>10</v>
      </c>
      <c r="F251" t="b">
        <v>0</v>
      </c>
      <c r="G251" s="2">
        <v>45122</v>
      </c>
      <c r="K251" s="9" t="s">
        <v>12537</v>
      </c>
      <c r="L251" t="s">
        <v>8710</v>
      </c>
      <c r="M251" t="s">
        <v>10</v>
      </c>
      <c r="N251" t="s">
        <v>12537</v>
      </c>
      <c r="Q251" t="s">
        <v>8992</v>
      </c>
      <c r="R251" t="b">
        <v>1</v>
      </c>
      <c r="S251" s="2">
        <v>42277</v>
      </c>
    </row>
    <row r="252" spans="1:21" x14ac:dyDescent="0.35">
      <c r="A252" t="s">
        <v>12840</v>
      </c>
      <c r="B252" t="s">
        <v>12841</v>
      </c>
      <c r="D252" t="s">
        <v>10</v>
      </c>
      <c r="F252" t="b">
        <v>0</v>
      </c>
      <c r="G252" s="2">
        <v>45122</v>
      </c>
      <c r="K252" s="9" t="s">
        <v>12808</v>
      </c>
      <c r="L252" t="s">
        <v>8827</v>
      </c>
      <c r="M252" t="s">
        <v>10</v>
      </c>
      <c r="N252" t="s">
        <v>12808</v>
      </c>
      <c r="Q252" t="s">
        <v>8992</v>
      </c>
      <c r="R252" t="b">
        <v>1</v>
      </c>
      <c r="S252" s="2">
        <v>42277</v>
      </c>
    </row>
    <row r="253" spans="1:21" x14ac:dyDescent="0.35">
      <c r="A253" t="s">
        <v>12842</v>
      </c>
      <c r="B253" t="s">
        <v>12843</v>
      </c>
      <c r="D253" t="s">
        <v>10</v>
      </c>
      <c r="F253" t="b">
        <v>0</v>
      </c>
      <c r="G253" s="2">
        <v>45122</v>
      </c>
      <c r="K253" s="9" t="s">
        <v>12555</v>
      </c>
      <c r="L253" t="s">
        <v>8746</v>
      </c>
      <c r="M253" t="s">
        <v>10</v>
      </c>
      <c r="N253" t="s">
        <v>12555</v>
      </c>
      <c r="Q253" t="s">
        <v>8992</v>
      </c>
      <c r="R253" t="b">
        <v>1</v>
      </c>
      <c r="S253" s="2">
        <v>42277</v>
      </c>
    </row>
    <row r="254" spans="1:21" x14ac:dyDescent="0.35">
      <c r="A254" t="s">
        <v>12844</v>
      </c>
      <c r="B254" t="s">
        <v>12845</v>
      </c>
      <c r="D254" t="s">
        <v>10</v>
      </c>
      <c r="F254" t="b">
        <v>0</v>
      </c>
      <c r="G254" s="2">
        <v>45122</v>
      </c>
      <c r="K254" s="8" t="s">
        <v>12829</v>
      </c>
      <c r="L254" t="s">
        <v>1165</v>
      </c>
      <c r="M254" t="s">
        <v>10</v>
      </c>
      <c r="N254" t="s">
        <v>12829</v>
      </c>
      <c r="Q254" t="s">
        <v>8992</v>
      </c>
      <c r="R254" t="b">
        <v>1</v>
      </c>
      <c r="S254" s="2">
        <v>42277</v>
      </c>
    </row>
    <row r="255" spans="1:21" x14ac:dyDescent="0.35">
      <c r="A255" t="s">
        <v>12846</v>
      </c>
      <c r="B255" t="s">
        <v>12847</v>
      </c>
      <c r="D255" t="s">
        <v>10</v>
      </c>
      <c r="F255" t="b">
        <v>0</v>
      </c>
      <c r="G255" s="2">
        <v>45122</v>
      </c>
      <c r="K255" s="8" t="s">
        <v>12987</v>
      </c>
      <c r="L255" t="s">
        <v>8951</v>
      </c>
      <c r="M255" t="s">
        <v>10</v>
      </c>
      <c r="N255" t="s">
        <v>12987</v>
      </c>
      <c r="P255" t="s">
        <v>8991</v>
      </c>
      <c r="Q255" t="s">
        <v>8992</v>
      </c>
      <c r="R255" t="b">
        <v>1</v>
      </c>
      <c r="S255" s="2">
        <v>42277</v>
      </c>
    </row>
    <row r="256" spans="1:21" x14ac:dyDescent="0.35">
      <c r="A256" t="s">
        <v>12848</v>
      </c>
      <c r="B256" t="s">
        <v>12849</v>
      </c>
      <c r="D256" t="s">
        <v>10</v>
      </c>
      <c r="F256" t="b">
        <v>0</v>
      </c>
      <c r="G256" s="2">
        <v>45122</v>
      </c>
      <c r="K256" s="9" t="s">
        <v>12986</v>
      </c>
      <c r="L256" t="s">
        <v>8949</v>
      </c>
      <c r="M256" t="s">
        <v>10</v>
      </c>
      <c r="N256" t="s">
        <v>12986</v>
      </c>
      <c r="P256" t="s">
        <v>8991</v>
      </c>
      <c r="Q256" t="s">
        <v>8992</v>
      </c>
      <c r="R256" t="b">
        <v>1</v>
      </c>
      <c r="S256" s="2">
        <v>42277</v>
      </c>
    </row>
    <row r="257" spans="1:21" x14ac:dyDescent="0.35">
      <c r="A257" t="s">
        <v>12850</v>
      </c>
      <c r="B257" t="s">
        <v>8830</v>
      </c>
      <c r="D257" t="s">
        <v>10</v>
      </c>
      <c r="F257" t="b">
        <v>0</v>
      </c>
      <c r="G257" s="2">
        <v>41827</v>
      </c>
      <c r="K257" s="10" t="s">
        <v>12644</v>
      </c>
      <c r="L257" t="s">
        <v>11936</v>
      </c>
      <c r="M257" t="s">
        <v>10</v>
      </c>
      <c r="N257" t="s">
        <v>12644</v>
      </c>
      <c r="Q257" t="s">
        <v>8992</v>
      </c>
      <c r="R257" t="b">
        <v>1</v>
      </c>
      <c r="S257" s="2">
        <v>42277</v>
      </c>
      <c r="U257" s="2">
        <v>41639</v>
      </c>
    </row>
    <row r="258" spans="1:21" x14ac:dyDescent="0.35">
      <c r="A258" t="s">
        <v>12851</v>
      </c>
      <c r="B258" t="s">
        <v>12852</v>
      </c>
      <c r="D258" t="s">
        <v>10</v>
      </c>
      <c r="F258" t="b">
        <v>0</v>
      </c>
      <c r="G258" s="2">
        <v>45122</v>
      </c>
      <c r="K258" s="10" t="s">
        <v>12645</v>
      </c>
      <c r="L258" t="s">
        <v>11938</v>
      </c>
      <c r="M258" t="s">
        <v>10</v>
      </c>
      <c r="N258" t="s">
        <v>12645</v>
      </c>
      <c r="Q258" t="s">
        <v>8992</v>
      </c>
      <c r="R258" t="b">
        <v>1</v>
      </c>
      <c r="S258" s="2">
        <v>42277</v>
      </c>
    </row>
    <row r="259" spans="1:21" x14ac:dyDescent="0.35">
      <c r="A259" t="s">
        <v>12853</v>
      </c>
      <c r="B259" t="s">
        <v>12854</v>
      </c>
      <c r="D259" t="s">
        <v>10</v>
      </c>
      <c r="F259" t="b">
        <v>0</v>
      </c>
      <c r="G259" s="2">
        <v>45122</v>
      </c>
      <c r="K259" s="9" t="s">
        <v>12609</v>
      </c>
      <c r="L259" t="s">
        <v>11868</v>
      </c>
      <c r="M259" t="s">
        <v>10</v>
      </c>
      <c r="N259" t="s">
        <v>12609</v>
      </c>
      <c r="Q259" t="s">
        <v>8992</v>
      </c>
      <c r="R259" t="b">
        <v>1</v>
      </c>
      <c r="S259" s="2">
        <v>42277</v>
      </c>
    </row>
    <row r="260" spans="1:21" x14ac:dyDescent="0.35">
      <c r="A260" t="s">
        <v>12855</v>
      </c>
      <c r="B260" t="s">
        <v>12856</v>
      </c>
      <c r="D260" t="s">
        <v>10</v>
      </c>
      <c r="F260" t="b">
        <v>0</v>
      </c>
      <c r="G260" s="2">
        <v>45122</v>
      </c>
      <c r="K260" s="9" t="s">
        <v>12610</v>
      </c>
      <c r="L260" t="s">
        <v>11870</v>
      </c>
      <c r="M260" t="s">
        <v>10</v>
      </c>
      <c r="N260" t="s">
        <v>12610</v>
      </c>
      <c r="Q260" t="s">
        <v>8992</v>
      </c>
      <c r="R260" t="b">
        <v>1</v>
      </c>
      <c r="S260" s="2">
        <v>42277</v>
      </c>
    </row>
    <row r="261" spans="1:21" x14ac:dyDescent="0.35">
      <c r="A261" t="s">
        <v>12857</v>
      </c>
      <c r="B261" t="s">
        <v>12858</v>
      </c>
      <c r="D261" t="s">
        <v>10</v>
      </c>
      <c r="F261" t="b">
        <v>0</v>
      </c>
      <c r="G261" s="2">
        <v>45122</v>
      </c>
      <c r="K261" s="9" t="s">
        <v>12566</v>
      </c>
      <c r="L261" t="s">
        <v>8768</v>
      </c>
      <c r="M261" t="s">
        <v>10</v>
      </c>
      <c r="N261" t="s">
        <v>12566</v>
      </c>
      <c r="Q261" t="s">
        <v>8992</v>
      </c>
      <c r="R261" t="b">
        <v>1</v>
      </c>
      <c r="S261" s="2">
        <v>42277</v>
      </c>
    </row>
    <row r="262" spans="1:21" x14ac:dyDescent="0.35">
      <c r="A262" t="s">
        <v>12859</v>
      </c>
      <c r="B262" t="s">
        <v>12860</v>
      </c>
      <c r="D262" t="s">
        <v>10</v>
      </c>
      <c r="F262" t="b">
        <v>0</v>
      </c>
      <c r="G262" s="2">
        <v>45122</v>
      </c>
      <c r="K262" s="9" t="s">
        <v>12614</v>
      </c>
      <c r="L262" t="s">
        <v>1139</v>
      </c>
      <c r="M262" t="s">
        <v>10</v>
      </c>
      <c r="N262" t="s">
        <v>12614</v>
      </c>
      <c r="Q262" t="s">
        <v>8992</v>
      </c>
      <c r="R262" t="b">
        <v>1</v>
      </c>
      <c r="S262" s="2">
        <v>42277</v>
      </c>
    </row>
    <row r="263" spans="1:21" x14ac:dyDescent="0.35">
      <c r="A263" t="s">
        <v>12861</v>
      </c>
      <c r="B263" t="s">
        <v>12862</v>
      </c>
      <c r="D263" t="s">
        <v>10</v>
      </c>
      <c r="F263" t="b">
        <v>0</v>
      </c>
      <c r="G263" s="2">
        <v>45122</v>
      </c>
      <c r="K263" s="8" t="s">
        <v>12917</v>
      </c>
      <c r="L263" t="s">
        <v>8842</v>
      </c>
      <c r="M263" t="s">
        <v>10</v>
      </c>
      <c r="N263" t="s">
        <v>12917</v>
      </c>
      <c r="P263" t="s">
        <v>8991</v>
      </c>
      <c r="Q263" t="s">
        <v>8992</v>
      </c>
      <c r="R263" t="b">
        <v>1</v>
      </c>
      <c r="S263" s="2">
        <v>42277</v>
      </c>
    </row>
    <row r="264" spans="1:21" x14ac:dyDescent="0.35">
      <c r="A264" t="s">
        <v>12863</v>
      </c>
      <c r="B264" t="s">
        <v>12864</v>
      </c>
      <c r="D264" t="s">
        <v>10</v>
      </c>
      <c r="F264" t="b">
        <v>0</v>
      </c>
      <c r="G264" s="2">
        <v>45122</v>
      </c>
      <c r="K264" s="9" t="s">
        <v>12919</v>
      </c>
      <c r="L264" t="s">
        <v>8845</v>
      </c>
      <c r="M264" t="s">
        <v>10</v>
      </c>
      <c r="N264" t="s">
        <v>12919</v>
      </c>
      <c r="Q264" t="s">
        <v>8992</v>
      </c>
      <c r="R264" t="b">
        <v>1</v>
      </c>
      <c r="S264" s="2">
        <v>42277</v>
      </c>
    </row>
    <row r="265" spans="1:21" x14ac:dyDescent="0.35">
      <c r="A265" t="s">
        <v>12865</v>
      </c>
      <c r="B265" t="s">
        <v>12866</v>
      </c>
      <c r="D265" t="s">
        <v>10</v>
      </c>
      <c r="F265" t="b">
        <v>0</v>
      </c>
      <c r="G265" s="2">
        <v>45122</v>
      </c>
      <c r="K265" s="9" t="s">
        <v>12920</v>
      </c>
      <c r="L265" t="s">
        <v>8847</v>
      </c>
      <c r="M265" t="s">
        <v>10</v>
      </c>
      <c r="N265" t="s">
        <v>12920</v>
      </c>
      <c r="Q265" t="s">
        <v>8992</v>
      </c>
      <c r="R265" t="b">
        <v>1</v>
      </c>
      <c r="S265" s="2">
        <v>42277</v>
      </c>
    </row>
    <row r="266" spans="1:21" x14ac:dyDescent="0.35">
      <c r="A266" t="s">
        <v>12867</v>
      </c>
      <c r="B266" t="s">
        <v>12868</v>
      </c>
      <c r="D266" t="s">
        <v>10</v>
      </c>
      <c r="F266" t="b">
        <v>0</v>
      </c>
      <c r="G266" s="2">
        <v>45122</v>
      </c>
      <c r="K266" s="8" t="s">
        <v>12947</v>
      </c>
      <c r="L266" t="s">
        <v>9394</v>
      </c>
      <c r="M266" t="s">
        <v>10</v>
      </c>
      <c r="N266" t="s">
        <v>12947</v>
      </c>
      <c r="Q266" t="s">
        <v>8992</v>
      </c>
      <c r="R266" t="b">
        <v>1</v>
      </c>
      <c r="S266" s="2">
        <v>42277</v>
      </c>
    </row>
    <row r="267" spans="1:21" x14ac:dyDescent="0.35">
      <c r="A267" t="s">
        <v>12869</v>
      </c>
      <c r="B267" t="s">
        <v>12870</v>
      </c>
      <c r="D267" t="s">
        <v>10</v>
      </c>
      <c r="F267" t="b">
        <v>0</v>
      </c>
      <c r="G267" s="2">
        <v>45122</v>
      </c>
      <c r="K267" s="7" t="s">
        <v>12527</v>
      </c>
      <c r="L267" t="s">
        <v>8690</v>
      </c>
      <c r="M267" t="s">
        <v>10</v>
      </c>
      <c r="N267" t="s">
        <v>12527</v>
      </c>
      <c r="P267" t="s">
        <v>8991</v>
      </c>
      <c r="Q267" t="s">
        <v>8992</v>
      </c>
      <c r="R267" t="b">
        <v>1</v>
      </c>
      <c r="S267" s="2">
        <v>42277</v>
      </c>
      <c r="U267" s="2">
        <v>41639</v>
      </c>
    </row>
    <row r="268" spans="1:21" x14ac:dyDescent="0.35">
      <c r="A268" t="s">
        <v>12871</v>
      </c>
      <c r="B268" t="s">
        <v>8832</v>
      </c>
      <c r="D268" t="s">
        <v>10</v>
      </c>
      <c r="F268" t="b">
        <v>0</v>
      </c>
      <c r="G268" s="2">
        <v>41827</v>
      </c>
      <c r="K268" s="8" t="s">
        <v>12549</v>
      </c>
      <c r="L268" t="s">
        <v>8734</v>
      </c>
      <c r="M268" t="s">
        <v>10</v>
      </c>
      <c r="N268" t="s">
        <v>12549</v>
      </c>
      <c r="P268" t="s">
        <v>8991</v>
      </c>
      <c r="Q268" t="s">
        <v>8992</v>
      </c>
      <c r="R268" t="b">
        <v>1</v>
      </c>
      <c r="S268" s="2">
        <v>42277</v>
      </c>
    </row>
    <row r="269" spans="1:21" x14ac:dyDescent="0.35">
      <c r="A269" t="s">
        <v>12872</v>
      </c>
      <c r="B269" t="s">
        <v>12873</v>
      </c>
      <c r="D269" t="s">
        <v>10</v>
      </c>
      <c r="F269" t="b">
        <v>0</v>
      </c>
      <c r="G269" s="2">
        <v>45122</v>
      </c>
      <c r="K269" s="9" t="s">
        <v>12547</v>
      </c>
      <c r="L269" t="s">
        <v>8730</v>
      </c>
      <c r="M269" t="s">
        <v>10</v>
      </c>
      <c r="N269" t="s">
        <v>12547</v>
      </c>
      <c r="Q269" t="s">
        <v>8992</v>
      </c>
      <c r="R269" t="b">
        <v>1</v>
      </c>
      <c r="S269" s="2">
        <v>42277</v>
      </c>
    </row>
    <row r="270" spans="1:21" x14ac:dyDescent="0.35">
      <c r="A270" t="s">
        <v>12874</v>
      </c>
      <c r="B270" t="s">
        <v>12875</v>
      </c>
      <c r="D270" t="s">
        <v>10</v>
      </c>
      <c r="F270" t="b">
        <v>0</v>
      </c>
      <c r="G270" s="2">
        <v>45122</v>
      </c>
      <c r="K270" s="9" t="s">
        <v>12550</v>
      </c>
      <c r="L270" t="s">
        <v>8736</v>
      </c>
      <c r="M270" t="s">
        <v>10</v>
      </c>
      <c r="N270" t="s">
        <v>12550</v>
      </c>
      <c r="Q270" t="s">
        <v>8992</v>
      </c>
      <c r="R270" t="b">
        <v>1</v>
      </c>
      <c r="S270" s="2">
        <v>42277</v>
      </c>
    </row>
    <row r="271" spans="1:21" x14ac:dyDescent="0.35">
      <c r="A271" t="s">
        <v>12876</v>
      </c>
      <c r="B271" t="s">
        <v>12877</v>
      </c>
      <c r="D271" t="s">
        <v>10</v>
      </c>
      <c r="F271" t="b">
        <v>0</v>
      </c>
      <c r="G271" s="2">
        <v>45122</v>
      </c>
      <c r="K271" s="8" t="s">
        <v>12553</v>
      </c>
      <c r="L271" t="s">
        <v>8742</v>
      </c>
      <c r="M271" t="s">
        <v>10</v>
      </c>
      <c r="N271" t="s">
        <v>12553</v>
      </c>
      <c r="P271" t="s">
        <v>8991</v>
      </c>
      <c r="Q271" t="s">
        <v>8992</v>
      </c>
      <c r="R271" t="b">
        <v>1</v>
      </c>
      <c r="S271" s="2">
        <v>42277</v>
      </c>
    </row>
    <row r="272" spans="1:21" x14ac:dyDescent="0.35">
      <c r="A272" t="s">
        <v>12878</v>
      </c>
      <c r="B272" t="s">
        <v>12879</v>
      </c>
      <c r="D272" t="s">
        <v>10</v>
      </c>
      <c r="F272" t="b">
        <v>0</v>
      </c>
      <c r="G272" s="2">
        <v>45122</v>
      </c>
      <c r="K272" s="9" t="s">
        <v>12542</v>
      </c>
      <c r="L272" t="s">
        <v>8720</v>
      </c>
      <c r="M272" t="s">
        <v>10</v>
      </c>
      <c r="N272" t="s">
        <v>12542</v>
      </c>
      <c r="Q272" t="s">
        <v>8992</v>
      </c>
      <c r="R272" t="b">
        <v>1</v>
      </c>
      <c r="S272" s="2">
        <v>42277</v>
      </c>
    </row>
    <row r="273" spans="1:19" x14ac:dyDescent="0.35">
      <c r="A273" t="s">
        <v>12880</v>
      </c>
      <c r="B273" t="s">
        <v>12881</v>
      </c>
      <c r="D273" t="s">
        <v>10</v>
      </c>
      <c r="F273" t="b">
        <v>0</v>
      </c>
      <c r="G273" s="2">
        <v>45122</v>
      </c>
      <c r="K273" s="9" t="s">
        <v>12570</v>
      </c>
      <c r="L273" t="s">
        <v>8774</v>
      </c>
      <c r="M273" t="s">
        <v>10</v>
      </c>
      <c r="N273" t="s">
        <v>12570</v>
      </c>
      <c r="Q273" t="s">
        <v>8992</v>
      </c>
      <c r="R273" t="b">
        <v>1</v>
      </c>
      <c r="S273" s="2">
        <v>42277</v>
      </c>
    </row>
    <row r="274" spans="1:19" x14ac:dyDescent="0.35">
      <c r="A274" t="s">
        <v>12882</v>
      </c>
      <c r="B274" t="s">
        <v>12883</v>
      </c>
      <c r="D274" t="s">
        <v>10</v>
      </c>
      <c r="F274" t="b">
        <v>0</v>
      </c>
      <c r="G274" s="2">
        <v>45122</v>
      </c>
      <c r="K274" s="8" t="s">
        <v>12528</v>
      </c>
      <c r="L274" t="s">
        <v>8692</v>
      </c>
      <c r="M274" t="s">
        <v>10</v>
      </c>
      <c r="N274" t="s">
        <v>12528</v>
      </c>
      <c r="P274" t="s">
        <v>8991</v>
      </c>
      <c r="Q274" t="s">
        <v>8992</v>
      </c>
      <c r="R274" t="b">
        <v>1</v>
      </c>
      <c r="S274" s="2">
        <v>42277</v>
      </c>
    </row>
    <row r="275" spans="1:19" x14ac:dyDescent="0.35">
      <c r="A275" t="s">
        <v>12884</v>
      </c>
      <c r="B275" t="s">
        <v>12885</v>
      </c>
      <c r="D275" t="s">
        <v>10</v>
      </c>
      <c r="F275" t="b">
        <v>0</v>
      </c>
      <c r="G275" s="2">
        <v>45122</v>
      </c>
      <c r="K275" s="9" t="s">
        <v>12976</v>
      </c>
      <c r="L275" t="s">
        <v>8928</v>
      </c>
      <c r="M275" t="s">
        <v>10</v>
      </c>
      <c r="N275" t="s">
        <v>12976</v>
      </c>
      <c r="P275" t="s">
        <v>8991</v>
      </c>
      <c r="Q275" t="s">
        <v>8992</v>
      </c>
      <c r="R275" t="b">
        <v>1</v>
      </c>
      <c r="S275" s="2">
        <v>42277</v>
      </c>
    </row>
    <row r="276" spans="1:19" x14ac:dyDescent="0.35">
      <c r="A276" t="s">
        <v>12886</v>
      </c>
      <c r="B276" t="s">
        <v>12887</v>
      </c>
      <c r="D276" t="s">
        <v>10</v>
      </c>
      <c r="F276" t="b">
        <v>0</v>
      </c>
      <c r="G276" s="2">
        <v>45122</v>
      </c>
      <c r="K276" s="10" t="s">
        <v>12964</v>
      </c>
      <c r="L276" t="s">
        <v>1186</v>
      </c>
      <c r="M276" t="s">
        <v>10</v>
      </c>
      <c r="N276" t="s">
        <v>12964</v>
      </c>
      <c r="Q276" t="s">
        <v>8992</v>
      </c>
      <c r="R276" t="b">
        <v>1</v>
      </c>
      <c r="S276" s="2">
        <v>42277</v>
      </c>
    </row>
    <row r="277" spans="1:19" x14ac:dyDescent="0.35">
      <c r="A277" t="s">
        <v>12888</v>
      </c>
      <c r="B277" t="s">
        <v>12889</v>
      </c>
      <c r="D277" t="s">
        <v>10</v>
      </c>
      <c r="F277" t="b">
        <v>0</v>
      </c>
      <c r="G277" s="2">
        <v>45122</v>
      </c>
      <c r="K277" s="10" t="s">
        <v>12766</v>
      </c>
      <c r="L277" t="s">
        <v>8821</v>
      </c>
      <c r="M277" t="s">
        <v>10</v>
      </c>
      <c r="N277" t="s">
        <v>12766</v>
      </c>
      <c r="Q277" t="s">
        <v>8992</v>
      </c>
      <c r="R277" t="b">
        <v>1</v>
      </c>
      <c r="S277" s="2">
        <v>42277</v>
      </c>
    </row>
    <row r="278" spans="1:19" x14ac:dyDescent="0.35">
      <c r="A278" t="s">
        <v>9544</v>
      </c>
      <c r="B278" t="s">
        <v>12890</v>
      </c>
      <c r="D278" t="s">
        <v>10</v>
      </c>
      <c r="F278" t="b">
        <v>0</v>
      </c>
      <c r="G278" s="2">
        <v>45122</v>
      </c>
      <c r="K278" s="10" t="s">
        <v>12977</v>
      </c>
      <c r="L278" t="s">
        <v>8930</v>
      </c>
      <c r="M278" t="s">
        <v>10</v>
      </c>
      <c r="N278" t="s">
        <v>12977</v>
      </c>
      <c r="Q278" t="s">
        <v>8992</v>
      </c>
      <c r="R278" t="b">
        <v>1</v>
      </c>
      <c r="S278" s="2">
        <v>42277</v>
      </c>
    </row>
    <row r="279" spans="1:19" x14ac:dyDescent="0.35">
      <c r="A279" t="s">
        <v>12891</v>
      </c>
      <c r="B279" t="s">
        <v>8834</v>
      </c>
      <c r="D279" t="s">
        <v>10</v>
      </c>
      <c r="F279" t="b">
        <v>0</v>
      </c>
      <c r="G279" s="2">
        <v>41827</v>
      </c>
      <c r="K279" s="9" t="s">
        <v>12787</v>
      </c>
      <c r="L279" t="s">
        <v>8825</v>
      </c>
      <c r="M279" t="s">
        <v>10</v>
      </c>
      <c r="N279" t="s">
        <v>12787</v>
      </c>
      <c r="Q279" t="s">
        <v>8992</v>
      </c>
      <c r="R279" t="b">
        <v>1</v>
      </c>
      <c r="S279" s="2">
        <v>42277</v>
      </c>
    </row>
    <row r="280" spans="1:19" x14ac:dyDescent="0.35">
      <c r="A280" t="s">
        <v>12892</v>
      </c>
      <c r="B280" t="s">
        <v>12893</v>
      </c>
      <c r="D280" t="s">
        <v>10</v>
      </c>
      <c r="F280" t="b">
        <v>0</v>
      </c>
      <c r="G280" s="2">
        <v>45122</v>
      </c>
      <c r="K280" s="9" t="s">
        <v>12551</v>
      </c>
      <c r="L280" t="s">
        <v>8738</v>
      </c>
      <c r="M280" t="s">
        <v>10</v>
      </c>
      <c r="N280" t="s">
        <v>12551</v>
      </c>
      <c r="Q280" t="s">
        <v>8992</v>
      </c>
      <c r="R280" t="b">
        <v>1</v>
      </c>
      <c r="S280" s="2">
        <v>42277</v>
      </c>
    </row>
    <row r="281" spans="1:19" x14ac:dyDescent="0.35">
      <c r="A281" t="s">
        <v>12894</v>
      </c>
      <c r="B281" t="s">
        <v>12895</v>
      </c>
      <c r="D281" t="s">
        <v>10</v>
      </c>
      <c r="F281" t="b">
        <v>0</v>
      </c>
      <c r="G281" s="2">
        <v>45122</v>
      </c>
      <c r="J281" s="5">
        <v>45580</v>
      </c>
      <c r="K281" s="9" t="s">
        <v>12539</v>
      </c>
      <c r="L281" t="s">
        <v>8714</v>
      </c>
      <c r="M281" t="s">
        <v>10</v>
      </c>
      <c r="N281" t="s">
        <v>12539</v>
      </c>
      <c r="Q281" t="s">
        <v>8992</v>
      </c>
      <c r="R281" t="b">
        <v>1</v>
      </c>
      <c r="S281" s="2">
        <v>42277</v>
      </c>
    </row>
    <row r="282" spans="1:19" x14ac:dyDescent="0.35">
      <c r="A282" t="s">
        <v>12896</v>
      </c>
      <c r="B282" t="s">
        <v>12897</v>
      </c>
      <c r="D282" t="s">
        <v>10</v>
      </c>
      <c r="F282" t="b">
        <v>0</v>
      </c>
      <c r="G282" s="2">
        <v>45122</v>
      </c>
      <c r="K282" s="9" t="s">
        <v>12916</v>
      </c>
      <c r="L282" t="s">
        <v>8840</v>
      </c>
      <c r="M282" t="s">
        <v>10</v>
      </c>
      <c r="N282" t="s">
        <v>12916</v>
      </c>
      <c r="Q282" t="s">
        <v>8992</v>
      </c>
      <c r="R282" t="b">
        <v>1</v>
      </c>
      <c r="S282" s="2">
        <v>42277</v>
      </c>
    </row>
    <row r="283" spans="1:19" x14ac:dyDescent="0.35">
      <c r="A283" t="s">
        <v>12898</v>
      </c>
      <c r="B283" t="s">
        <v>12899</v>
      </c>
      <c r="D283" t="s">
        <v>10</v>
      </c>
      <c r="F283" t="b">
        <v>0</v>
      </c>
      <c r="G283" s="2">
        <v>46203</v>
      </c>
      <c r="K283" s="9" t="s">
        <v>13003</v>
      </c>
      <c r="L283" t="s">
        <v>8982</v>
      </c>
      <c r="M283" t="s">
        <v>10</v>
      </c>
      <c r="N283" t="s">
        <v>13003</v>
      </c>
      <c r="Q283" t="s">
        <v>8992</v>
      </c>
      <c r="R283" t="b">
        <v>1</v>
      </c>
      <c r="S283" s="2">
        <v>42277</v>
      </c>
    </row>
    <row r="284" spans="1:19" x14ac:dyDescent="0.35">
      <c r="A284" t="s">
        <v>12900</v>
      </c>
      <c r="B284" t="s">
        <v>12901</v>
      </c>
      <c r="D284" t="s">
        <v>10</v>
      </c>
      <c r="F284" t="b">
        <v>0</v>
      </c>
      <c r="G284" s="2">
        <v>46203</v>
      </c>
      <c r="K284" t="s">
        <v>13027</v>
      </c>
      <c r="M284" t="s">
        <v>10</v>
      </c>
      <c r="S284" s="2">
        <v>42277</v>
      </c>
    </row>
    <row r="285" spans="1:19" x14ac:dyDescent="0.35">
      <c r="A285" t="s">
        <v>12902</v>
      </c>
      <c r="B285" t="s">
        <v>12903</v>
      </c>
      <c r="D285" t="s">
        <v>10</v>
      </c>
      <c r="F285" t="b">
        <v>0</v>
      </c>
      <c r="G285" s="2">
        <v>46203</v>
      </c>
      <c r="K285" s="6" t="s">
        <v>9042</v>
      </c>
      <c r="L285" t="s">
        <v>1116</v>
      </c>
      <c r="M285" t="s">
        <v>10</v>
      </c>
      <c r="N285" t="s">
        <v>9042</v>
      </c>
      <c r="Q285" t="s">
        <v>42</v>
      </c>
      <c r="R285" t="b">
        <v>1</v>
      </c>
      <c r="S285" s="2">
        <v>42277</v>
      </c>
    </row>
    <row r="286" spans="1:19" x14ac:dyDescent="0.35">
      <c r="A286" t="s">
        <v>12904</v>
      </c>
      <c r="B286" t="s">
        <v>12905</v>
      </c>
      <c r="D286" t="s">
        <v>10</v>
      </c>
      <c r="F286" t="b">
        <v>0</v>
      </c>
      <c r="G286" s="2">
        <v>46203</v>
      </c>
      <c r="K286" s="7" t="s">
        <v>12622</v>
      </c>
      <c r="L286" t="s">
        <v>11892</v>
      </c>
      <c r="M286" t="s">
        <v>10</v>
      </c>
      <c r="N286" t="s">
        <v>12622</v>
      </c>
      <c r="Q286" t="s">
        <v>42</v>
      </c>
      <c r="R286" t="b">
        <v>1</v>
      </c>
      <c r="S286" s="2">
        <v>42277</v>
      </c>
    </row>
    <row r="287" spans="1:19" x14ac:dyDescent="0.35">
      <c r="A287" t="s">
        <v>12906</v>
      </c>
      <c r="B287" t="s">
        <v>12907</v>
      </c>
      <c r="D287" t="s">
        <v>10</v>
      </c>
      <c r="F287" t="b">
        <v>0</v>
      </c>
      <c r="G287" s="2">
        <v>46203</v>
      </c>
      <c r="K287" s="7" t="s">
        <v>12623</v>
      </c>
      <c r="L287" t="s">
        <v>11894</v>
      </c>
      <c r="M287" t="s">
        <v>10</v>
      </c>
      <c r="N287" t="s">
        <v>12623</v>
      </c>
      <c r="Q287" t="s">
        <v>42</v>
      </c>
      <c r="R287" t="b">
        <v>1</v>
      </c>
      <c r="S287" s="2">
        <v>42277</v>
      </c>
    </row>
    <row r="288" spans="1:19" x14ac:dyDescent="0.35">
      <c r="A288" t="s">
        <v>12908</v>
      </c>
      <c r="B288" t="s">
        <v>12909</v>
      </c>
      <c r="D288" t="s">
        <v>10</v>
      </c>
      <c r="F288" t="b">
        <v>0</v>
      </c>
      <c r="G288" s="2">
        <v>46203</v>
      </c>
      <c r="K288" s="7" t="s">
        <v>12624</v>
      </c>
      <c r="L288" t="s">
        <v>11896</v>
      </c>
      <c r="M288" t="s">
        <v>10</v>
      </c>
      <c r="N288" t="s">
        <v>12624</v>
      </c>
      <c r="Q288" t="s">
        <v>42</v>
      </c>
      <c r="R288" t="b">
        <v>1</v>
      </c>
      <c r="S288" s="2">
        <v>42277</v>
      </c>
    </row>
    <row r="289" spans="1:21" x14ac:dyDescent="0.35">
      <c r="A289" t="s">
        <v>12910</v>
      </c>
      <c r="B289" t="s">
        <v>12911</v>
      </c>
      <c r="D289" t="s">
        <v>10</v>
      </c>
      <c r="F289" t="b">
        <v>0</v>
      </c>
      <c r="G289" s="2">
        <v>46203</v>
      </c>
      <c r="K289" t="s">
        <v>13028</v>
      </c>
      <c r="M289" t="s">
        <v>10</v>
      </c>
      <c r="S289" s="2">
        <v>42277</v>
      </c>
      <c r="U289" s="2">
        <v>42277</v>
      </c>
    </row>
    <row r="290" spans="1:21" x14ac:dyDescent="0.35">
      <c r="A290" t="s">
        <v>12912</v>
      </c>
      <c r="B290" t="s">
        <v>8836</v>
      </c>
      <c r="D290" t="s">
        <v>10</v>
      </c>
      <c r="F290" t="b">
        <v>0</v>
      </c>
      <c r="G290" s="2">
        <v>41827</v>
      </c>
      <c r="K290" s="6" t="s">
        <v>9042</v>
      </c>
      <c r="L290" t="s">
        <v>1116</v>
      </c>
      <c r="M290" t="s">
        <v>10</v>
      </c>
      <c r="N290" t="s">
        <v>9042</v>
      </c>
      <c r="P290" t="s">
        <v>8991</v>
      </c>
      <c r="Q290" t="s">
        <v>42</v>
      </c>
      <c r="R290" t="b">
        <v>1</v>
      </c>
      <c r="S290" s="2">
        <v>42277</v>
      </c>
    </row>
    <row r="291" spans="1:21" x14ac:dyDescent="0.35">
      <c r="A291" t="s">
        <v>12913</v>
      </c>
      <c r="B291" t="s">
        <v>12914</v>
      </c>
      <c r="D291" t="s">
        <v>10</v>
      </c>
      <c r="F291" t="b">
        <v>0</v>
      </c>
      <c r="G291" s="2">
        <v>46203</v>
      </c>
      <c r="K291" s="7" t="s">
        <v>12649</v>
      </c>
      <c r="L291" t="s">
        <v>11945</v>
      </c>
      <c r="M291" t="s">
        <v>10</v>
      </c>
      <c r="N291" t="s">
        <v>12649</v>
      </c>
      <c r="P291" t="s">
        <v>8991</v>
      </c>
      <c r="Q291" t="s">
        <v>8992</v>
      </c>
      <c r="R291" t="b">
        <v>1</v>
      </c>
      <c r="S291" s="2">
        <v>42277</v>
      </c>
    </row>
    <row r="292" spans="1:21" x14ac:dyDescent="0.35">
      <c r="A292" t="s">
        <v>12915</v>
      </c>
      <c r="B292" t="s">
        <v>8838</v>
      </c>
      <c r="D292" t="s">
        <v>10</v>
      </c>
      <c r="F292" t="b">
        <v>0</v>
      </c>
      <c r="G292" s="2">
        <v>41827</v>
      </c>
      <c r="I292" s="2">
        <v>41639</v>
      </c>
      <c r="K292" s="8" t="s">
        <v>12626</v>
      </c>
      <c r="L292" t="s">
        <v>11899</v>
      </c>
      <c r="M292" t="s">
        <v>10</v>
      </c>
      <c r="N292" t="s">
        <v>12626</v>
      </c>
      <c r="P292" t="s">
        <v>8991</v>
      </c>
      <c r="Q292" t="s">
        <v>8992</v>
      </c>
      <c r="R292" t="b">
        <v>1</v>
      </c>
      <c r="S292" s="2">
        <v>42277</v>
      </c>
    </row>
    <row r="293" spans="1:21" x14ac:dyDescent="0.35">
      <c r="A293" t="s">
        <v>12916</v>
      </c>
      <c r="B293" t="s">
        <v>8840</v>
      </c>
      <c r="D293" t="s">
        <v>10</v>
      </c>
      <c r="F293" t="b">
        <v>0</v>
      </c>
      <c r="G293" s="2">
        <v>41827</v>
      </c>
      <c r="K293" s="9" t="s">
        <v>12543</v>
      </c>
      <c r="L293" t="s">
        <v>8722</v>
      </c>
      <c r="M293" t="s">
        <v>10</v>
      </c>
      <c r="N293" t="s">
        <v>12543</v>
      </c>
      <c r="Q293" t="s">
        <v>8992</v>
      </c>
      <c r="R293" t="b">
        <v>1</v>
      </c>
      <c r="S293" s="2">
        <v>42277</v>
      </c>
    </row>
    <row r="294" spans="1:21" x14ac:dyDescent="0.35">
      <c r="A294" t="s">
        <v>12917</v>
      </c>
      <c r="B294" t="s">
        <v>8842</v>
      </c>
      <c r="D294" t="s">
        <v>10</v>
      </c>
      <c r="F294" t="b">
        <v>0</v>
      </c>
      <c r="G294" s="2">
        <v>41827</v>
      </c>
      <c r="K294" s="9" t="s">
        <v>12627</v>
      </c>
      <c r="L294" t="s">
        <v>11901</v>
      </c>
      <c r="M294" t="s">
        <v>10</v>
      </c>
      <c r="N294" t="s">
        <v>12627</v>
      </c>
      <c r="P294" t="s">
        <v>8991</v>
      </c>
      <c r="Q294" t="s">
        <v>8992</v>
      </c>
      <c r="R294" t="b">
        <v>1</v>
      </c>
      <c r="S294" s="2">
        <v>42277</v>
      </c>
      <c r="U294" s="2">
        <v>41639</v>
      </c>
    </row>
    <row r="295" spans="1:21" x14ac:dyDescent="0.35">
      <c r="A295" t="s">
        <v>12918</v>
      </c>
      <c r="B295" t="s">
        <v>1150</v>
      </c>
      <c r="D295" t="s">
        <v>10</v>
      </c>
      <c r="F295" t="b">
        <v>0</v>
      </c>
      <c r="G295" s="2">
        <v>41827</v>
      </c>
      <c r="J295" s="5">
        <v>42277</v>
      </c>
      <c r="K295" s="10" t="s">
        <v>12537</v>
      </c>
      <c r="L295" t="s">
        <v>8710</v>
      </c>
      <c r="M295" t="s">
        <v>10</v>
      </c>
      <c r="N295" t="s">
        <v>12537</v>
      </c>
      <c r="Q295" t="s">
        <v>8992</v>
      </c>
      <c r="R295" t="b">
        <v>1</v>
      </c>
      <c r="S295" s="2">
        <v>42277</v>
      </c>
    </row>
    <row r="296" spans="1:21" x14ac:dyDescent="0.35">
      <c r="A296" t="s">
        <v>12919</v>
      </c>
      <c r="B296" t="s">
        <v>8845</v>
      </c>
      <c r="D296" t="s">
        <v>10</v>
      </c>
      <c r="F296" t="b">
        <v>0</v>
      </c>
      <c r="G296" s="2">
        <v>41827</v>
      </c>
      <c r="K296" s="10" t="s">
        <v>12829</v>
      </c>
      <c r="L296" t="s">
        <v>1165</v>
      </c>
      <c r="M296" t="s">
        <v>10</v>
      </c>
      <c r="N296" t="s">
        <v>12829</v>
      </c>
      <c r="Q296" t="s">
        <v>8992</v>
      </c>
      <c r="R296" t="b">
        <v>1</v>
      </c>
      <c r="S296" s="2">
        <v>42277</v>
      </c>
    </row>
    <row r="297" spans="1:21" x14ac:dyDescent="0.35">
      <c r="A297" t="s">
        <v>12920</v>
      </c>
      <c r="B297" t="s">
        <v>8847</v>
      </c>
      <c r="D297" t="s">
        <v>10</v>
      </c>
      <c r="F297" t="b">
        <v>0</v>
      </c>
      <c r="G297" s="2">
        <v>41827</v>
      </c>
      <c r="K297" s="10" t="s">
        <v>12808</v>
      </c>
      <c r="L297" t="s">
        <v>8827</v>
      </c>
      <c r="M297" t="s">
        <v>10</v>
      </c>
      <c r="N297" t="s">
        <v>12808</v>
      </c>
      <c r="Q297" t="s">
        <v>8992</v>
      </c>
      <c r="R297" t="b">
        <v>1</v>
      </c>
      <c r="S297" s="2">
        <v>42277</v>
      </c>
    </row>
    <row r="298" spans="1:21" x14ac:dyDescent="0.35">
      <c r="A298" t="s">
        <v>12921</v>
      </c>
      <c r="B298" t="s">
        <v>8849</v>
      </c>
      <c r="D298" t="s">
        <v>10</v>
      </c>
      <c r="F298" t="b">
        <v>0</v>
      </c>
      <c r="G298" s="2">
        <v>41827</v>
      </c>
      <c r="I298" s="2">
        <v>41639</v>
      </c>
      <c r="K298" s="10" t="s">
        <v>12972</v>
      </c>
      <c r="L298" t="s">
        <v>8910</v>
      </c>
      <c r="M298" t="s">
        <v>10</v>
      </c>
      <c r="N298" t="s">
        <v>12972</v>
      </c>
      <c r="P298" t="s">
        <v>8991</v>
      </c>
      <c r="Q298" t="s">
        <v>8992</v>
      </c>
      <c r="R298" t="b">
        <v>1</v>
      </c>
      <c r="S298" s="2">
        <v>42277</v>
      </c>
    </row>
    <row r="299" spans="1:21" x14ac:dyDescent="0.35">
      <c r="A299" t="s">
        <v>12922</v>
      </c>
      <c r="B299" t="s">
        <v>8851</v>
      </c>
      <c r="D299" t="s">
        <v>10</v>
      </c>
      <c r="F299" t="b">
        <v>0</v>
      </c>
      <c r="G299" s="2">
        <v>41827</v>
      </c>
      <c r="K299" s="11" t="s">
        <v>12567</v>
      </c>
      <c r="L299" t="s">
        <v>1211</v>
      </c>
      <c r="M299" t="s">
        <v>10</v>
      </c>
      <c r="N299" t="s">
        <v>12567</v>
      </c>
      <c r="P299" t="s">
        <v>8991</v>
      </c>
      <c r="Q299" t="s">
        <v>8992</v>
      </c>
      <c r="R299" t="b">
        <v>1</v>
      </c>
      <c r="S299" s="2">
        <v>42277</v>
      </c>
    </row>
    <row r="300" spans="1:21" x14ac:dyDescent="0.35">
      <c r="A300" t="s">
        <v>12923</v>
      </c>
      <c r="B300" t="s">
        <v>8853</v>
      </c>
      <c r="D300" t="s">
        <v>10</v>
      </c>
      <c r="F300" t="b">
        <v>0</v>
      </c>
      <c r="G300" s="2">
        <v>41827</v>
      </c>
      <c r="K300" s="12" t="s">
        <v>12566</v>
      </c>
      <c r="L300" t="s">
        <v>8768</v>
      </c>
      <c r="M300" t="s">
        <v>10</v>
      </c>
      <c r="N300" t="s">
        <v>12566</v>
      </c>
      <c r="Q300" t="s">
        <v>8992</v>
      </c>
      <c r="R300" t="b">
        <v>1</v>
      </c>
      <c r="S300" s="2">
        <v>42277</v>
      </c>
    </row>
    <row r="301" spans="1:21" x14ac:dyDescent="0.35">
      <c r="A301" t="s">
        <v>12924</v>
      </c>
      <c r="B301" t="s">
        <v>8855</v>
      </c>
      <c r="D301" t="s">
        <v>10</v>
      </c>
      <c r="F301" t="b">
        <v>0</v>
      </c>
      <c r="G301" s="2">
        <v>41827</v>
      </c>
      <c r="K301" s="12" t="s">
        <v>12614</v>
      </c>
      <c r="L301" t="s">
        <v>1139</v>
      </c>
      <c r="M301" t="s">
        <v>10</v>
      </c>
      <c r="N301" t="s">
        <v>12614</v>
      </c>
      <c r="Q301" t="s">
        <v>8992</v>
      </c>
      <c r="R301" t="b">
        <v>1</v>
      </c>
      <c r="S301" s="2">
        <v>42277</v>
      </c>
    </row>
    <row r="302" spans="1:21" x14ac:dyDescent="0.35">
      <c r="A302" t="s">
        <v>12925</v>
      </c>
      <c r="B302" t="s">
        <v>8857</v>
      </c>
      <c r="D302" t="s">
        <v>10</v>
      </c>
      <c r="F302" t="b">
        <v>0</v>
      </c>
      <c r="G302" s="2">
        <v>41827</v>
      </c>
      <c r="K302" s="11" t="s">
        <v>12526</v>
      </c>
      <c r="L302" t="s">
        <v>8688</v>
      </c>
      <c r="M302" t="s">
        <v>10</v>
      </c>
      <c r="N302" t="s">
        <v>12526</v>
      </c>
      <c r="P302" t="s">
        <v>8991</v>
      </c>
      <c r="Q302" t="s">
        <v>8992</v>
      </c>
      <c r="R302" t="b">
        <v>1</v>
      </c>
      <c r="S302" s="2">
        <v>42277</v>
      </c>
    </row>
    <row r="303" spans="1:21" x14ac:dyDescent="0.35">
      <c r="A303" t="s">
        <v>12926</v>
      </c>
      <c r="B303" t="s">
        <v>1168</v>
      </c>
      <c r="D303" t="s">
        <v>10</v>
      </c>
      <c r="F303" t="b">
        <v>0</v>
      </c>
      <c r="G303" s="2">
        <v>41827</v>
      </c>
      <c r="K303" s="12" t="s">
        <v>12609</v>
      </c>
      <c r="L303" t="s">
        <v>11868</v>
      </c>
      <c r="M303" t="s">
        <v>10</v>
      </c>
      <c r="N303" t="s">
        <v>12609</v>
      </c>
      <c r="Q303" t="s">
        <v>8992</v>
      </c>
      <c r="R303" t="b">
        <v>1</v>
      </c>
      <c r="S303" s="2">
        <v>42277</v>
      </c>
    </row>
    <row r="304" spans="1:21" x14ac:dyDescent="0.35">
      <c r="A304" t="s">
        <v>12927</v>
      </c>
      <c r="B304" t="s">
        <v>8860</v>
      </c>
      <c r="D304" t="s">
        <v>10</v>
      </c>
      <c r="F304" t="b">
        <v>0</v>
      </c>
      <c r="G304" s="2">
        <v>41827</v>
      </c>
      <c r="I304" s="2">
        <v>41639</v>
      </c>
      <c r="K304" s="12" t="s">
        <v>12610</v>
      </c>
      <c r="L304" t="s">
        <v>11870</v>
      </c>
      <c r="M304" t="s">
        <v>10</v>
      </c>
      <c r="N304" t="s">
        <v>12610</v>
      </c>
      <c r="Q304" t="s">
        <v>8992</v>
      </c>
      <c r="R304" t="b">
        <v>1</v>
      </c>
      <c r="S304" s="2">
        <v>42277</v>
      </c>
    </row>
    <row r="305" spans="1:19" x14ac:dyDescent="0.35">
      <c r="A305" t="s">
        <v>12928</v>
      </c>
      <c r="B305" t="s">
        <v>8862</v>
      </c>
      <c r="D305" t="s">
        <v>10</v>
      </c>
      <c r="F305" t="b">
        <v>0</v>
      </c>
      <c r="G305" s="2">
        <v>41827</v>
      </c>
      <c r="K305" s="10" t="s">
        <v>12628</v>
      </c>
      <c r="L305" t="s">
        <v>11903</v>
      </c>
      <c r="M305" t="s">
        <v>10</v>
      </c>
      <c r="N305" t="s">
        <v>12628</v>
      </c>
      <c r="Q305" t="s">
        <v>8992</v>
      </c>
      <c r="R305" t="b">
        <v>1</v>
      </c>
      <c r="S305" s="2">
        <v>42277</v>
      </c>
    </row>
    <row r="306" spans="1:19" x14ac:dyDescent="0.35">
      <c r="A306" t="s">
        <v>12929</v>
      </c>
      <c r="B306" t="s">
        <v>8864</v>
      </c>
      <c r="D306" t="s">
        <v>10</v>
      </c>
      <c r="F306" t="b">
        <v>0</v>
      </c>
      <c r="G306" s="2">
        <v>41827</v>
      </c>
      <c r="J306" s="5">
        <v>42277</v>
      </c>
      <c r="K306" s="10" t="s">
        <v>12917</v>
      </c>
      <c r="L306" t="s">
        <v>8842</v>
      </c>
      <c r="M306" t="s">
        <v>10</v>
      </c>
      <c r="N306" t="s">
        <v>12917</v>
      </c>
      <c r="P306" t="s">
        <v>8991</v>
      </c>
      <c r="Q306" t="s">
        <v>8992</v>
      </c>
      <c r="R306" t="b">
        <v>1</v>
      </c>
      <c r="S306" s="2">
        <v>42277</v>
      </c>
    </row>
    <row r="307" spans="1:19" x14ac:dyDescent="0.35">
      <c r="A307" t="s">
        <v>12930</v>
      </c>
      <c r="B307" t="s">
        <v>8866</v>
      </c>
      <c r="D307" t="s">
        <v>10</v>
      </c>
      <c r="F307" t="b">
        <v>0</v>
      </c>
      <c r="G307" s="2">
        <v>41827</v>
      </c>
      <c r="I307" s="2">
        <v>41639</v>
      </c>
      <c r="K307" s="11" t="s">
        <v>12919</v>
      </c>
      <c r="L307" t="s">
        <v>8845</v>
      </c>
      <c r="M307" t="s">
        <v>10</v>
      </c>
      <c r="N307" t="s">
        <v>12919</v>
      </c>
      <c r="Q307" t="s">
        <v>8992</v>
      </c>
      <c r="R307" t="b">
        <v>1</v>
      </c>
      <c r="S307" s="2">
        <v>42277</v>
      </c>
    </row>
    <row r="308" spans="1:19" x14ac:dyDescent="0.35">
      <c r="A308" t="s">
        <v>12931</v>
      </c>
      <c r="B308" t="s">
        <v>9373</v>
      </c>
      <c r="D308" t="s">
        <v>10</v>
      </c>
      <c r="F308" t="b">
        <v>0</v>
      </c>
      <c r="G308" s="2">
        <v>43405</v>
      </c>
      <c r="K308" s="11" t="s">
        <v>12920</v>
      </c>
      <c r="L308" t="s">
        <v>8847</v>
      </c>
      <c r="M308" t="s">
        <v>10</v>
      </c>
      <c r="N308" t="s">
        <v>12920</v>
      </c>
      <c r="Q308" t="s">
        <v>8992</v>
      </c>
      <c r="R308" t="b">
        <v>1</v>
      </c>
      <c r="S308" s="2">
        <v>42277</v>
      </c>
    </row>
    <row r="309" spans="1:19" x14ac:dyDescent="0.35">
      <c r="A309" t="s">
        <v>12932</v>
      </c>
      <c r="B309" t="s">
        <v>9375</v>
      </c>
      <c r="D309" t="s">
        <v>10</v>
      </c>
      <c r="F309" t="b">
        <v>0</v>
      </c>
      <c r="G309" s="2">
        <v>43405</v>
      </c>
      <c r="K309" s="10" t="s">
        <v>12613</v>
      </c>
      <c r="L309" t="s">
        <v>11876</v>
      </c>
      <c r="M309" t="s">
        <v>10</v>
      </c>
      <c r="N309" t="s">
        <v>12613</v>
      </c>
      <c r="Q309" t="s">
        <v>8992</v>
      </c>
      <c r="R309" t="b">
        <v>1</v>
      </c>
      <c r="S309" s="2">
        <v>42277</v>
      </c>
    </row>
    <row r="310" spans="1:19" x14ac:dyDescent="0.35">
      <c r="A310" t="s">
        <v>12933</v>
      </c>
      <c r="B310" t="s">
        <v>9377</v>
      </c>
      <c r="D310" t="s">
        <v>10</v>
      </c>
      <c r="F310" t="b">
        <v>0</v>
      </c>
      <c r="G310" s="2">
        <v>43405</v>
      </c>
      <c r="K310" s="10" t="s">
        <v>12611</v>
      </c>
      <c r="L310" t="s">
        <v>11872</v>
      </c>
      <c r="M310" t="s">
        <v>10</v>
      </c>
      <c r="N310" t="s">
        <v>12611</v>
      </c>
      <c r="Q310" t="s">
        <v>8992</v>
      </c>
      <c r="R310" t="b">
        <v>1</v>
      </c>
      <c r="S310" s="2">
        <v>42277</v>
      </c>
    </row>
    <row r="311" spans="1:19" x14ac:dyDescent="0.35">
      <c r="A311" t="s">
        <v>12934</v>
      </c>
      <c r="B311" t="s">
        <v>9379</v>
      </c>
      <c r="D311" t="s">
        <v>10</v>
      </c>
      <c r="F311" t="b">
        <v>0</v>
      </c>
      <c r="G311" s="2">
        <v>43405</v>
      </c>
      <c r="K311" s="8" t="s">
        <v>12986</v>
      </c>
      <c r="L311" t="s">
        <v>8949</v>
      </c>
      <c r="M311" t="s">
        <v>10</v>
      </c>
      <c r="N311" t="s">
        <v>12986</v>
      </c>
      <c r="P311" t="s">
        <v>8991</v>
      </c>
      <c r="Q311" t="s">
        <v>8992</v>
      </c>
      <c r="R311" t="b">
        <v>1</v>
      </c>
      <c r="S311" s="2">
        <v>42277</v>
      </c>
    </row>
    <row r="312" spans="1:19" x14ac:dyDescent="0.35">
      <c r="A312" t="s">
        <v>12935</v>
      </c>
      <c r="B312" t="s">
        <v>9381</v>
      </c>
      <c r="D312" t="s">
        <v>10</v>
      </c>
      <c r="F312" t="b">
        <v>0</v>
      </c>
      <c r="G312" s="2">
        <v>43405</v>
      </c>
      <c r="K312" s="9" t="s">
        <v>12618</v>
      </c>
      <c r="L312" t="s">
        <v>11884</v>
      </c>
      <c r="M312" t="s">
        <v>10</v>
      </c>
      <c r="N312" t="s">
        <v>12618</v>
      </c>
      <c r="Q312" t="s">
        <v>8992</v>
      </c>
      <c r="R312" t="b">
        <v>1</v>
      </c>
      <c r="S312" s="2">
        <v>42277</v>
      </c>
    </row>
    <row r="313" spans="1:19" x14ac:dyDescent="0.35">
      <c r="A313" t="s">
        <v>12936</v>
      </c>
      <c r="B313" t="s">
        <v>9383</v>
      </c>
      <c r="D313" t="s">
        <v>10</v>
      </c>
      <c r="F313" t="b">
        <v>0</v>
      </c>
      <c r="G313" s="2">
        <v>43405</v>
      </c>
      <c r="K313" s="9" t="s">
        <v>12616</v>
      </c>
      <c r="L313" t="s">
        <v>11881</v>
      </c>
      <c r="M313" t="s">
        <v>10</v>
      </c>
      <c r="N313" t="s">
        <v>12616</v>
      </c>
      <c r="Q313" t="s">
        <v>8992</v>
      </c>
      <c r="R313" t="b">
        <v>1</v>
      </c>
      <c r="S313" s="2">
        <v>42277</v>
      </c>
    </row>
    <row r="314" spans="1:19" x14ac:dyDescent="0.35">
      <c r="A314" t="s">
        <v>12937</v>
      </c>
      <c r="B314" t="s">
        <v>9385</v>
      </c>
      <c r="D314" t="s">
        <v>10</v>
      </c>
      <c r="F314" t="b">
        <v>0</v>
      </c>
      <c r="G314" s="2">
        <v>43405</v>
      </c>
      <c r="K314" s="9" t="s">
        <v>12617</v>
      </c>
      <c r="L314" t="s">
        <v>11882</v>
      </c>
      <c r="M314" t="s">
        <v>10</v>
      </c>
      <c r="N314" t="s">
        <v>12617</v>
      </c>
      <c r="Q314" t="s">
        <v>8992</v>
      </c>
      <c r="R314" t="b">
        <v>1</v>
      </c>
      <c r="S314" s="2">
        <v>42277</v>
      </c>
    </row>
    <row r="315" spans="1:19" x14ac:dyDescent="0.35">
      <c r="A315" t="s">
        <v>12938</v>
      </c>
      <c r="B315" t="s">
        <v>9387</v>
      </c>
      <c r="D315" t="s">
        <v>10</v>
      </c>
      <c r="F315" t="b">
        <v>0</v>
      </c>
      <c r="G315" s="2">
        <v>43405</v>
      </c>
      <c r="J315" s="5">
        <v>44027</v>
      </c>
      <c r="K315" s="7" t="s">
        <v>12556</v>
      </c>
      <c r="L315" t="s">
        <v>8748</v>
      </c>
      <c r="M315" t="s">
        <v>10</v>
      </c>
      <c r="N315" t="s">
        <v>12556</v>
      </c>
      <c r="P315" t="s">
        <v>8991</v>
      </c>
      <c r="Q315" t="s">
        <v>8992</v>
      </c>
      <c r="R315" t="b">
        <v>1</v>
      </c>
      <c r="S315" s="2">
        <v>42277</v>
      </c>
    </row>
    <row r="316" spans="1:19" x14ac:dyDescent="0.35">
      <c r="A316" t="s">
        <v>12939</v>
      </c>
      <c r="B316" t="s">
        <v>9389</v>
      </c>
      <c r="D316" t="s">
        <v>10</v>
      </c>
      <c r="F316" t="b">
        <v>0</v>
      </c>
      <c r="G316" s="2">
        <v>43405</v>
      </c>
      <c r="J316" s="5">
        <v>44027</v>
      </c>
      <c r="K316" s="8" t="s">
        <v>12555</v>
      </c>
      <c r="L316" t="s">
        <v>8746</v>
      </c>
      <c r="M316" t="s">
        <v>10</v>
      </c>
      <c r="N316" t="s">
        <v>12555</v>
      </c>
      <c r="Q316" t="s">
        <v>8992</v>
      </c>
      <c r="R316" t="b">
        <v>1</v>
      </c>
      <c r="S316" s="2">
        <v>42277</v>
      </c>
    </row>
    <row r="317" spans="1:19" x14ac:dyDescent="0.35">
      <c r="A317" t="s">
        <v>12940</v>
      </c>
      <c r="B317" t="s">
        <v>9391</v>
      </c>
      <c r="D317" t="s">
        <v>10</v>
      </c>
      <c r="F317" t="b">
        <v>0</v>
      </c>
      <c r="G317" s="2">
        <v>43405</v>
      </c>
      <c r="J317" s="5">
        <v>44027</v>
      </c>
      <c r="K317" s="8" t="s">
        <v>12549</v>
      </c>
      <c r="L317" t="s">
        <v>8734</v>
      </c>
      <c r="M317" t="s">
        <v>10</v>
      </c>
      <c r="N317" t="s">
        <v>12549</v>
      </c>
      <c r="P317" t="s">
        <v>8991</v>
      </c>
      <c r="Q317" t="s">
        <v>8992</v>
      </c>
      <c r="R317" t="b">
        <v>1</v>
      </c>
      <c r="S317" s="2">
        <v>42277</v>
      </c>
    </row>
    <row r="318" spans="1:19" x14ac:dyDescent="0.35">
      <c r="A318" t="s">
        <v>12941</v>
      </c>
      <c r="B318" t="s">
        <v>12070</v>
      </c>
      <c r="D318" t="s">
        <v>10</v>
      </c>
      <c r="F318" t="b">
        <v>0</v>
      </c>
      <c r="G318" s="2">
        <v>43405</v>
      </c>
      <c r="K318" s="9" t="s">
        <v>12547</v>
      </c>
      <c r="L318" t="s">
        <v>8730</v>
      </c>
      <c r="M318" t="s">
        <v>10</v>
      </c>
      <c r="N318" t="s">
        <v>12547</v>
      </c>
      <c r="Q318" t="s">
        <v>8992</v>
      </c>
      <c r="R318" t="b">
        <v>1</v>
      </c>
      <c r="S318" s="2">
        <v>42277</v>
      </c>
    </row>
    <row r="319" spans="1:19" x14ac:dyDescent="0.35">
      <c r="A319" t="s">
        <v>12942</v>
      </c>
      <c r="B319" t="s">
        <v>12071</v>
      </c>
      <c r="D319" t="s">
        <v>10</v>
      </c>
      <c r="F319" t="b">
        <v>0</v>
      </c>
      <c r="G319" s="2">
        <v>43405</v>
      </c>
      <c r="K319" s="9" t="s">
        <v>12550</v>
      </c>
      <c r="L319" t="s">
        <v>8736</v>
      </c>
      <c r="M319" t="s">
        <v>10</v>
      </c>
      <c r="N319" t="s">
        <v>12550</v>
      </c>
      <c r="Q319" t="s">
        <v>8992</v>
      </c>
      <c r="R319" t="b">
        <v>1</v>
      </c>
      <c r="S319" s="2">
        <v>42277</v>
      </c>
    </row>
    <row r="320" spans="1:19" x14ac:dyDescent="0.35">
      <c r="A320" t="s">
        <v>12943</v>
      </c>
      <c r="B320" t="s">
        <v>12073</v>
      </c>
      <c r="D320" t="s">
        <v>10</v>
      </c>
      <c r="F320" t="b">
        <v>0</v>
      </c>
      <c r="G320" s="2">
        <v>43405</v>
      </c>
      <c r="K320" s="7" t="s">
        <v>12553</v>
      </c>
      <c r="L320" t="s">
        <v>8742</v>
      </c>
      <c r="M320" t="s">
        <v>10</v>
      </c>
      <c r="N320" t="s">
        <v>12553</v>
      </c>
      <c r="P320" t="s">
        <v>8991</v>
      </c>
      <c r="Q320" t="s">
        <v>8992</v>
      </c>
      <c r="R320" t="b">
        <v>1</v>
      </c>
      <c r="S320" s="2">
        <v>42277</v>
      </c>
    </row>
    <row r="321" spans="1:22" x14ac:dyDescent="0.35">
      <c r="A321" t="s">
        <v>12944</v>
      </c>
      <c r="B321" t="s">
        <v>12074</v>
      </c>
      <c r="D321" t="s">
        <v>10</v>
      </c>
      <c r="F321" t="b">
        <v>0</v>
      </c>
      <c r="G321" s="2">
        <v>43405</v>
      </c>
      <c r="K321" s="8" t="s">
        <v>12619</v>
      </c>
      <c r="L321" t="s">
        <v>11886</v>
      </c>
      <c r="M321" t="s">
        <v>10</v>
      </c>
      <c r="N321" t="s">
        <v>12619</v>
      </c>
      <c r="Q321" t="s">
        <v>8992</v>
      </c>
      <c r="R321" t="b">
        <v>1</v>
      </c>
      <c r="S321" s="2">
        <v>42277</v>
      </c>
    </row>
    <row r="322" spans="1:22" x14ac:dyDescent="0.35">
      <c r="A322" t="s">
        <v>12945</v>
      </c>
      <c r="B322" t="s">
        <v>12076</v>
      </c>
      <c r="D322" t="s">
        <v>10</v>
      </c>
      <c r="F322" t="b">
        <v>0</v>
      </c>
      <c r="G322" s="2">
        <v>43405</v>
      </c>
      <c r="K322" s="8" t="s">
        <v>12620</v>
      </c>
      <c r="L322" t="s">
        <v>11888</v>
      </c>
      <c r="M322" t="s">
        <v>10</v>
      </c>
      <c r="N322" t="s">
        <v>12620</v>
      </c>
      <c r="Q322" t="s">
        <v>8992</v>
      </c>
      <c r="R322" t="b">
        <v>1</v>
      </c>
      <c r="S322" s="2">
        <v>42277</v>
      </c>
      <c r="U322" s="2">
        <v>41639</v>
      </c>
    </row>
    <row r="323" spans="1:22" x14ac:dyDescent="0.35">
      <c r="A323" t="s">
        <v>12946</v>
      </c>
      <c r="B323" t="s">
        <v>8868</v>
      </c>
      <c r="D323" t="s">
        <v>10</v>
      </c>
      <c r="F323" t="b">
        <v>0</v>
      </c>
      <c r="G323" s="2">
        <v>41827</v>
      </c>
      <c r="K323" s="7" t="s">
        <v>12528</v>
      </c>
      <c r="L323" t="s">
        <v>8692</v>
      </c>
      <c r="M323" t="s">
        <v>10</v>
      </c>
      <c r="N323" t="s">
        <v>12528</v>
      </c>
      <c r="P323" t="s">
        <v>8991</v>
      </c>
      <c r="Q323" t="s">
        <v>8992</v>
      </c>
      <c r="R323" t="b">
        <v>1</v>
      </c>
      <c r="S323" s="2">
        <v>42277</v>
      </c>
    </row>
    <row r="324" spans="1:22" x14ac:dyDescent="0.35">
      <c r="A324" t="s">
        <v>12947</v>
      </c>
      <c r="B324" t="s">
        <v>9394</v>
      </c>
      <c r="D324" t="s">
        <v>10</v>
      </c>
      <c r="F324" t="b">
        <v>0</v>
      </c>
      <c r="G324" s="2">
        <v>41827</v>
      </c>
      <c r="K324" s="8" t="s">
        <v>12976</v>
      </c>
      <c r="L324" t="s">
        <v>8928</v>
      </c>
      <c r="M324" t="s">
        <v>10</v>
      </c>
      <c r="N324" t="s">
        <v>12976</v>
      </c>
      <c r="P324" t="s">
        <v>8991</v>
      </c>
      <c r="Q324" t="s">
        <v>8992</v>
      </c>
      <c r="R324" t="b">
        <v>1</v>
      </c>
      <c r="S324" s="2">
        <v>42277</v>
      </c>
    </row>
    <row r="325" spans="1:22" x14ac:dyDescent="0.35">
      <c r="A325" t="s">
        <v>12948</v>
      </c>
      <c r="B325" t="s">
        <v>8870</v>
      </c>
      <c r="D325" t="s">
        <v>10</v>
      </c>
      <c r="F325" t="b">
        <v>0</v>
      </c>
      <c r="G325" s="2">
        <v>41827</v>
      </c>
      <c r="K325" s="9" t="s">
        <v>12964</v>
      </c>
      <c r="L325" t="s">
        <v>1186</v>
      </c>
      <c r="M325" t="s">
        <v>10</v>
      </c>
      <c r="N325" t="s">
        <v>12964</v>
      </c>
      <c r="Q325" t="s">
        <v>8992</v>
      </c>
      <c r="R325" t="b">
        <v>1</v>
      </c>
      <c r="S325" s="2">
        <v>42277</v>
      </c>
    </row>
    <row r="326" spans="1:22" x14ac:dyDescent="0.35">
      <c r="A326" t="s">
        <v>12949</v>
      </c>
      <c r="B326" t="s">
        <v>8872</v>
      </c>
      <c r="D326" t="s">
        <v>10</v>
      </c>
      <c r="F326" t="b">
        <v>0</v>
      </c>
      <c r="G326" s="2">
        <v>41827</v>
      </c>
      <c r="K326" s="9" t="s">
        <v>12766</v>
      </c>
      <c r="L326" t="s">
        <v>8821</v>
      </c>
      <c r="M326" t="s">
        <v>10</v>
      </c>
      <c r="N326" t="s">
        <v>12766</v>
      </c>
      <c r="Q326" t="s">
        <v>8992</v>
      </c>
      <c r="R326" t="b">
        <v>1</v>
      </c>
      <c r="S326" s="2">
        <v>42277</v>
      </c>
    </row>
    <row r="327" spans="1:22" x14ac:dyDescent="0.35">
      <c r="A327" t="s">
        <v>12950</v>
      </c>
      <c r="B327" t="s">
        <v>8874</v>
      </c>
      <c r="D327" t="s">
        <v>10</v>
      </c>
      <c r="F327" t="b">
        <v>0</v>
      </c>
      <c r="G327" s="2">
        <v>41827</v>
      </c>
      <c r="K327" s="9" t="s">
        <v>12977</v>
      </c>
      <c r="L327" t="s">
        <v>8930</v>
      </c>
      <c r="M327" t="s">
        <v>10</v>
      </c>
      <c r="N327" t="s">
        <v>12977</v>
      </c>
      <c r="Q327" t="s">
        <v>8992</v>
      </c>
      <c r="R327" t="b">
        <v>1</v>
      </c>
      <c r="S327" s="2">
        <v>42277</v>
      </c>
    </row>
    <row r="328" spans="1:22" x14ac:dyDescent="0.35">
      <c r="A328" t="s">
        <v>12951</v>
      </c>
      <c r="B328" t="s">
        <v>8876</v>
      </c>
      <c r="D328" t="s">
        <v>10</v>
      </c>
      <c r="F328" t="b">
        <v>0</v>
      </c>
      <c r="G328" s="2">
        <v>41827</v>
      </c>
      <c r="K328" s="8" t="s">
        <v>12787</v>
      </c>
      <c r="L328" t="s">
        <v>8825</v>
      </c>
      <c r="M328" t="s">
        <v>10</v>
      </c>
      <c r="N328" t="s">
        <v>12787</v>
      </c>
      <c r="Q328" t="s">
        <v>8992</v>
      </c>
      <c r="R328" t="b">
        <v>1</v>
      </c>
      <c r="S328" s="2">
        <v>42277</v>
      </c>
    </row>
    <row r="329" spans="1:22" x14ac:dyDescent="0.35">
      <c r="A329" t="s">
        <v>12952</v>
      </c>
      <c r="B329" t="s">
        <v>8878</v>
      </c>
      <c r="D329" t="s">
        <v>10</v>
      </c>
      <c r="F329" t="b">
        <v>0</v>
      </c>
      <c r="G329" s="2">
        <v>41827</v>
      </c>
      <c r="K329" s="8" t="s">
        <v>12551</v>
      </c>
      <c r="L329" t="s">
        <v>8738</v>
      </c>
      <c r="M329" t="s">
        <v>10</v>
      </c>
      <c r="N329" t="s">
        <v>12551</v>
      </c>
      <c r="Q329" t="s">
        <v>8992</v>
      </c>
      <c r="R329" t="b">
        <v>1</v>
      </c>
      <c r="S329" s="2">
        <v>42277</v>
      </c>
    </row>
    <row r="330" spans="1:22" x14ac:dyDescent="0.35">
      <c r="A330" t="s">
        <v>12953</v>
      </c>
      <c r="B330" t="s">
        <v>8880</v>
      </c>
      <c r="D330" t="s">
        <v>10</v>
      </c>
      <c r="F330" t="b">
        <v>0</v>
      </c>
      <c r="G330" s="2">
        <v>41827</v>
      </c>
      <c r="K330" s="8" t="s">
        <v>12539</v>
      </c>
      <c r="L330" t="s">
        <v>8714</v>
      </c>
      <c r="M330" t="s">
        <v>10</v>
      </c>
      <c r="N330" t="s">
        <v>12539</v>
      </c>
      <c r="Q330" t="s">
        <v>8992</v>
      </c>
      <c r="R330" t="b">
        <v>1</v>
      </c>
      <c r="S330" s="2">
        <v>42277</v>
      </c>
    </row>
    <row r="331" spans="1:22" x14ac:dyDescent="0.35">
      <c r="A331" t="s">
        <v>12954</v>
      </c>
      <c r="B331" t="s">
        <v>8882</v>
      </c>
      <c r="D331" t="s">
        <v>10</v>
      </c>
      <c r="F331" t="b">
        <v>0</v>
      </c>
      <c r="G331" s="2">
        <v>41827</v>
      </c>
      <c r="K331" s="8" t="s">
        <v>12916</v>
      </c>
      <c r="L331" t="s">
        <v>8840</v>
      </c>
      <c r="M331" t="s">
        <v>10</v>
      </c>
      <c r="N331" t="s">
        <v>12916</v>
      </c>
      <c r="Q331" t="s">
        <v>8992</v>
      </c>
      <c r="R331" t="b">
        <v>1</v>
      </c>
      <c r="S331" s="2">
        <v>42277</v>
      </c>
    </row>
    <row r="332" spans="1:22" x14ac:dyDescent="0.35">
      <c r="A332" t="s">
        <v>12955</v>
      </c>
      <c r="B332" t="s">
        <v>8884</v>
      </c>
      <c r="D332" t="s">
        <v>10</v>
      </c>
      <c r="F332" t="b">
        <v>0</v>
      </c>
      <c r="G332" s="2">
        <v>41827</v>
      </c>
      <c r="J332" s="5">
        <v>42277</v>
      </c>
      <c r="K332" s="8" t="s">
        <v>13003</v>
      </c>
      <c r="L332" t="s">
        <v>8982</v>
      </c>
      <c r="M332" t="s">
        <v>10</v>
      </c>
      <c r="N332" t="s">
        <v>13003</v>
      </c>
      <c r="Q332" t="s">
        <v>8992</v>
      </c>
      <c r="R332" t="b">
        <v>1</v>
      </c>
      <c r="S332" s="2">
        <v>42277</v>
      </c>
    </row>
    <row r="333" spans="1:22" x14ac:dyDescent="0.35">
      <c r="A333" t="s">
        <v>12956</v>
      </c>
      <c r="B333" t="s">
        <v>8886</v>
      </c>
      <c r="D333" t="s">
        <v>10</v>
      </c>
      <c r="F333" t="b">
        <v>0</v>
      </c>
      <c r="G333" s="2">
        <v>41827</v>
      </c>
      <c r="K333" t="s">
        <v>13029</v>
      </c>
      <c r="M333" t="s">
        <v>10</v>
      </c>
      <c r="S333" s="2">
        <v>42277</v>
      </c>
      <c r="V333" s="2">
        <v>44027</v>
      </c>
    </row>
    <row r="334" spans="1:22" x14ac:dyDescent="0.35">
      <c r="A334" t="s">
        <v>12957</v>
      </c>
      <c r="B334" t="s">
        <v>9700</v>
      </c>
      <c r="D334" t="s">
        <v>10</v>
      </c>
      <c r="F334" t="b">
        <v>0</v>
      </c>
      <c r="G334" s="2">
        <v>43405</v>
      </c>
      <c r="K334" s="6" t="s">
        <v>12609</v>
      </c>
      <c r="L334" t="s">
        <v>11868</v>
      </c>
      <c r="M334" t="s">
        <v>10</v>
      </c>
      <c r="N334" t="s">
        <v>13030</v>
      </c>
      <c r="Q334" t="s">
        <v>42</v>
      </c>
      <c r="R334" t="b">
        <v>1</v>
      </c>
      <c r="S334" s="2">
        <v>42277</v>
      </c>
    </row>
    <row r="335" spans="1:22" x14ac:dyDescent="0.35">
      <c r="A335" t="s">
        <v>12958</v>
      </c>
      <c r="B335" t="s">
        <v>8890</v>
      </c>
      <c r="D335" t="s">
        <v>10</v>
      </c>
      <c r="F335" t="b">
        <v>0</v>
      </c>
      <c r="G335" s="2">
        <v>43405</v>
      </c>
      <c r="K335" s="6" t="s">
        <v>12610</v>
      </c>
      <c r="L335" t="s">
        <v>11870</v>
      </c>
      <c r="M335" t="s">
        <v>10</v>
      </c>
      <c r="N335" t="s">
        <v>13031</v>
      </c>
      <c r="Q335" t="s">
        <v>42</v>
      </c>
      <c r="R335" t="b">
        <v>1</v>
      </c>
      <c r="S335" s="2">
        <v>42277</v>
      </c>
    </row>
    <row r="336" spans="1:22" x14ac:dyDescent="0.35">
      <c r="A336" t="s">
        <v>12959</v>
      </c>
      <c r="B336" t="s">
        <v>8892</v>
      </c>
      <c r="D336" t="s">
        <v>10</v>
      </c>
      <c r="F336" t="b">
        <v>0</v>
      </c>
      <c r="G336" s="2">
        <v>43405</v>
      </c>
      <c r="K336" s="6" t="s">
        <v>12919</v>
      </c>
      <c r="L336" t="s">
        <v>8845</v>
      </c>
      <c r="M336" t="s">
        <v>10</v>
      </c>
      <c r="N336" t="s">
        <v>13032</v>
      </c>
      <c r="Q336" t="s">
        <v>42</v>
      </c>
      <c r="R336" t="b">
        <v>1</v>
      </c>
      <c r="S336" s="2">
        <v>42277</v>
      </c>
    </row>
    <row r="337" spans="1:22" x14ac:dyDescent="0.35">
      <c r="A337" t="s">
        <v>12960</v>
      </c>
      <c r="B337" t="s">
        <v>9704</v>
      </c>
      <c r="D337" t="s">
        <v>10</v>
      </c>
      <c r="F337" t="b">
        <v>0</v>
      </c>
      <c r="G337" s="2">
        <v>43405</v>
      </c>
      <c r="K337" s="6" t="s">
        <v>12920</v>
      </c>
      <c r="L337" t="s">
        <v>8847</v>
      </c>
      <c r="M337" t="s">
        <v>10</v>
      </c>
      <c r="N337" t="s">
        <v>13033</v>
      </c>
      <c r="Q337" t="s">
        <v>42</v>
      </c>
      <c r="R337" t="b">
        <v>1</v>
      </c>
      <c r="S337" s="2">
        <v>42277</v>
      </c>
    </row>
    <row r="338" spans="1:22" x14ac:dyDescent="0.35">
      <c r="A338" t="s">
        <v>12961</v>
      </c>
      <c r="B338" t="s">
        <v>9706</v>
      </c>
      <c r="D338" t="s">
        <v>10</v>
      </c>
      <c r="F338" t="b">
        <v>0</v>
      </c>
      <c r="G338" s="2">
        <v>43405</v>
      </c>
      <c r="J338" s="5">
        <v>45580</v>
      </c>
      <c r="K338" s="6" t="s">
        <v>12611</v>
      </c>
      <c r="L338" t="s">
        <v>11872</v>
      </c>
      <c r="M338" t="s">
        <v>10</v>
      </c>
      <c r="N338" t="s">
        <v>13034</v>
      </c>
      <c r="Q338" t="s">
        <v>42</v>
      </c>
      <c r="R338" t="b">
        <v>1</v>
      </c>
      <c r="S338" s="2">
        <v>42277</v>
      </c>
    </row>
    <row r="339" spans="1:22" x14ac:dyDescent="0.35">
      <c r="A339" t="s">
        <v>12962</v>
      </c>
      <c r="B339" t="s">
        <v>9708</v>
      </c>
      <c r="D339" t="s">
        <v>10</v>
      </c>
      <c r="F339" t="b">
        <v>0</v>
      </c>
      <c r="G339" s="2">
        <v>44027</v>
      </c>
      <c r="K339" s="6" t="s">
        <v>12566</v>
      </c>
      <c r="L339" t="s">
        <v>8768</v>
      </c>
      <c r="M339" t="s">
        <v>10</v>
      </c>
      <c r="N339" t="s">
        <v>13035</v>
      </c>
      <c r="Q339" t="s">
        <v>42</v>
      </c>
      <c r="R339" t="b">
        <v>1</v>
      </c>
      <c r="S339" s="2">
        <v>42277</v>
      </c>
    </row>
    <row r="340" spans="1:22" x14ac:dyDescent="0.35">
      <c r="A340" t="s">
        <v>12963</v>
      </c>
      <c r="B340" t="s">
        <v>8894</v>
      </c>
      <c r="D340" t="s">
        <v>10</v>
      </c>
      <c r="F340" t="b">
        <v>0</v>
      </c>
      <c r="G340" s="2">
        <v>41827</v>
      </c>
      <c r="K340" s="6" t="s">
        <v>12614</v>
      </c>
      <c r="L340" t="s">
        <v>1139</v>
      </c>
      <c r="M340" t="s">
        <v>10</v>
      </c>
      <c r="N340" t="s">
        <v>13036</v>
      </c>
      <c r="Q340" t="s">
        <v>42</v>
      </c>
      <c r="R340" t="b">
        <v>1</v>
      </c>
      <c r="S340" s="2">
        <v>42277</v>
      </c>
    </row>
    <row r="341" spans="1:22" x14ac:dyDescent="0.35">
      <c r="A341" t="s">
        <v>12964</v>
      </c>
      <c r="B341" t="s">
        <v>1186</v>
      </c>
      <c r="D341" t="s">
        <v>10</v>
      </c>
      <c r="F341" t="b">
        <v>0</v>
      </c>
      <c r="G341" s="2">
        <v>41827</v>
      </c>
      <c r="K341" s="6" t="s">
        <v>12621</v>
      </c>
      <c r="L341" t="s">
        <v>11890</v>
      </c>
      <c r="M341" t="s">
        <v>10</v>
      </c>
      <c r="N341" t="s">
        <v>13037</v>
      </c>
      <c r="Q341" t="s">
        <v>42</v>
      </c>
      <c r="R341" t="b">
        <v>1</v>
      </c>
      <c r="S341" s="2">
        <v>42277</v>
      </c>
    </row>
    <row r="342" spans="1:22" x14ac:dyDescent="0.35">
      <c r="A342" t="s">
        <v>12965</v>
      </c>
      <c r="B342" t="s">
        <v>8897</v>
      </c>
      <c r="D342" t="s">
        <v>10</v>
      </c>
      <c r="F342" t="b">
        <v>0</v>
      </c>
      <c r="G342" s="2">
        <v>41827</v>
      </c>
      <c r="K342" s="6" t="s">
        <v>12986</v>
      </c>
      <c r="L342" t="s">
        <v>8949</v>
      </c>
      <c r="M342" t="s">
        <v>10</v>
      </c>
      <c r="N342" t="s">
        <v>13038</v>
      </c>
      <c r="Q342" t="s">
        <v>42</v>
      </c>
      <c r="R342" t="b">
        <v>1</v>
      </c>
      <c r="S342" s="2">
        <v>42277</v>
      </c>
    </row>
    <row r="343" spans="1:22" x14ac:dyDescent="0.35">
      <c r="A343" t="s">
        <v>12966</v>
      </c>
      <c r="B343" t="s">
        <v>8899</v>
      </c>
      <c r="D343" t="s">
        <v>10</v>
      </c>
      <c r="F343" t="b">
        <v>0</v>
      </c>
      <c r="G343" s="2">
        <v>41827</v>
      </c>
      <c r="K343" s="6" t="s">
        <v>12543</v>
      </c>
      <c r="L343" t="s">
        <v>8722</v>
      </c>
      <c r="M343" t="s">
        <v>10</v>
      </c>
      <c r="N343" t="s">
        <v>13039</v>
      </c>
      <c r="Q343" t="s">
        <v>42</v>
      </c>
      <c r="R343" t="b">
        <v>1</v>
      </c>
      <c r="S343" s="2">
        <v>42277</v>
      </c>
    </row>
    <row r="344" spans="1:22" x14ac:dyDescent="0.35">
      <c r="A344" t="s">
        <v>12967</v>
      </c>
      <c r="B344" t="s">
        <v>1192</v>
      </c>
      <c r="D344" t="s">
        <v>10</v>
      </c>
      <c r="F344" t="b">
        <v>0</v>
      </c>
      <c r="G344" s="2">
        <v>41827</v>
      </c>
      <c r="K344" s="6" t="s">
        <v>12613</v>
      </c>
      <c r="L344" t="s">
        <v>11876</v>
      </c>
      <c r="M344" t="s">
        <v>10</v>
      </c>
      <c r="N344" t="s">
        <v>13040</v>
      </c>
      <c r="Q344" t="s">
        <v>42</v>
      </c>
      <c r="R344" t="b">
        <v>1</v>
      </c>
      <c r="S344" s="2">
        <v>42277</v>
      </c>
    </row>
    <row r="345" spans="1:22" x14ac:dyDescent="0.35">
      <c r="A345" t="s">
        <v>12968</v>
      </c>
      <c r="B345" t="s">
        <v>8902</v>
      </c>
      <c r="D345" t="s">
        <v>10</v>
      </c>
      <c r="F345" t="b">
        <v>0</v>
      </c>
      <c r="G345" s="2">
        <v>41827</v>
      </c>
      <c r="K345" s="6" t="s">
        <v>12871</v>
      </c>
      <c r="L345" t="s">
        <v>8832</v>
      </c>
      <c r="M345" t="s">
        <v>10</v>
      </c>
      <c r="N345" t="s">
        <v>13041</v>
      </c>
      <c r="Q345" t="s">
        <v>42</v>
      </c>
      <c r="R345" t="b">
        <v>1</v>
      </c>
      <c r="S345" s="2">
        <v>42277</v>
      </c>
    </row>
    <row r="346" spans="1:22" x14ac:dyDescent="0.35">
      <c r="A346" t="s">
        <v>12969</v>
      </c>
      <c r="B346" t="s">
        <v>8904</v>
      </c>
      <c r="D346" t="s">
        <v>10</v>
      </c>
      <c r="F346" t="b">
        <v>0</v>
      </c>
      <c r="G346" s="2">
        <v>41827</v>
      </c>
      <c r="K346" s="6" t="s">
        <v>12637</v>
      </c>
      <c r="L346" t="s">
        <v>11922</v>
      </c>
      <c r="M346" t="s">
        <v>10</v>
      </c>
      <c r="N346" t="s">
        <v>13042</v>
      </c>
      <c r="Q346" t="s">
        <v>42</v>
      </c>
      <c r="R346" t="b">
        <v>1</v>
      </c>
      <c r="S346" s="2">
        <v>42277</v>
      </c>
    </row>
    <row r="347" spans="1:22" x14ac:dyDescent="0.35">
      <c r="A347" t="s">
        <v>12970</v>
      </c>
      <c r="B347" t="s">
        <v>8906</v>
      </c>
      <c r="D347" t="s">
        <v>10</v>
      </c>
      <c r="F347" t="b">
        <v>0</v>
      </c>
      <c r="G347" s="2">
        <v>41827</v>
      </c>
      <c r="K347" s="6" t="s">
        <v>12638</v>
      </c>
      <c r="L347" t="s">
        <v>11924</v>
      </c>
      <c r="M347" t="s">
        <v>10</v>
      </c>
      <c r="N347" t="s">
        <v>13043</v>
      </c>
      <c r="Q347" t="s">
        <v>42</v>
      </c>
      <c r="R347" t="b">
        <v>1</v>
      </c>
      <c r="S347" s="2">
        <v>42277</v>
      </c>
    </row>
    <row r="348" spans="1:22" x14ac:dyDescent="0.35">
      <c r="A348" t="s">
        <v>12971</v>
      </c>
      <c r="B348" t="s">
        <v>8908</v>
      </c>
      <c r="D348" t="s">
        <v>10</v>
      </c>
      <c r="F348" t="b">
        <v>0</v>
      </c>
      <c r="G348" s="2">
        <v>41827</v>
      </c>
      <c r="I348" s="2">
        <v>41639</v>
      </c>
      <c r="K348" s="6" t="s">
        <v>12582</v>
      </c>
      <c r="L348" t="s">
        <v>11816</v>
      </c>
      <c r="M348" t="s">
        <v>10</v>
      </c>
      <c r="N348" t="s">
        <v>13044</v>
      </c>
      <c r="Q348" t="s">
        <v>42</v>
      </c>
      <c r="R348" t="b">
        <v>1</v>
      </c>
      <c r="S348" s="2">
        <v>42277</v>
      </c>
    </row>
    <row r="349" spans="1:22" x14ac:dyDescent="0.35">
      <c r="A349" t="s">
        <v>12972</v>
      </c>
      <c r="B349" t="s">
        <v>8910</v>
      </c>
      <c r="D349" t="s">
        <v>10</v>
      </c>
      <c r="F349" t="b">
        <v>0</v>
      </c>
      <c r="G349" s="2">
        <v>41827</v>
      </c>
      <c r="K349" s="6" t="s">
        <v>12850</v>
      </c>
      <c r="L349" t="s">
        <v>8830</v>
      </c>
      <c r="M349" t="s">
        <v>10</v>
      </c>
      <c r="N349" t="s">
        <v>13045</v>
      </c>
      <c r="Q349" t="s">
        <v>42</v>
      </c>
      <c r="R349" t="b">
        <v>1</v>
      </c>
      <c r="S349" s="2">
        <v>42277</v>
      </c>
    </row>
    <row r="350" spans="1:22" x14ac:dyDescent="0.35">
      <c r="A350" t="s">
        <v>12973</v>
      </c>
      <c r="B350" t="s">
        <v>8912</v>
      </c>
      <c r="D350" t="s">
        <v>10</v>
      </c>
      <c r="F350" t="b">
        <v>0</v>
      </c>
      <c r="G350" s="2">
        <v>41827</v>
      </c>
      <c r="K350" s="6" t="s">
        <v>10585</v>
      </c>
      <c r="L350" t="s">
        <v>8813</v>
      </c>
      <c r="M350" t="s">
        <v>10</v>
      </c>
      <c r="N350" t="s">
        <v>13046</v>
      </c>
      <c r="Q350" t="s">
        <v>42</v>
      </c>
      <c r="R350" t="b">
        <v>1</v>
      </c>
      <c r="S350" s="2">
        <v>42277</v>
      </c>
    </row>
    <row r="351" spans="1:22" x14ac:dyDescent="0.35">
      <c r="A351" t="s">
        <v>12974</v>
      </c>
      <c r="B351" t="s">
        <v>8914</v>
      </c>
      <c r="D351" t="s">
        <v>10</v>
      </c>
      <c r="F351" t="b">
        <v>0</v>
      </c>
      <c r="G351" s="2">
        <v>44757</v>
      </c>
      <c r="K351" s="6" t="s">
        <v>12629</v>
      </c>
      <c r="L351" t="s">
        <v>11909</v>
      </c>
      <c r="M351" t="s">
        <v>10</v>
      </c>
      <c r="N351" t="s">
        <v>13047</v>
      </c>
      <c r="Q351" t="s">
        <v>42</v>
      </c>
      <c r="R351" t="b">
        <v>1</v>
      </c>
      <c r="S351" s="2">
        <v>42277</v>
      </c>
    </row>
    <row r="352" spans="1:22" x14ac:dyDescent="0.35">
      <c r="A352" t="s">
        <v>12975</v>
      </c>
      <c r="B352" t="s">
        <v>8916</v>
      </c>
      <c r="D352" t="s">
        <v>10</v>
      </c>
      <c r="F352" t="b">
        <v>0</v>
      </c>
      <c r="G352" s="2">
        <v>44757</v>
      </c>
      <c r="K352" t="s">
        <v>13048</v>
      </c>
      <c r="M352" t="s">
        <v>10</v>
      </c>
      <c r="S352" s="2">
        <v>42277</v>
      </c>
      <c r="U352" s="2">
        <v>42566</v>
      </c>
      <c r="V352" s="2">
        <v>44027</v>
      </c>
    </row>
    <row r="353" spans="1:19" x14ac:dyDescent="0.35">
      <c r="A353" t="s">
        <v>12976</v>
      </c>
      <c r="B353" t="s">
        <v>8928</v>
      </c>
      <c r="D353" t="s">
        <v>10</v>
      </c>
      <c r="F353" t="b">
        <v>0</v>
      </c>
      <c r="G353" s="2">
        <v>41827</v>
      </c>
      <c r="K353" s="6" t="s">
        <v>12636</v>
      </c>
      <c r="L353" t="s">
        <v>11921</v>
      </c>
      <c r="M353" t="s">
        <v>10</v>
      </c>
      <c r="N353" t="s">
        <v>13049</v>
      </c>
      <c r="Q353" t="s">
        <v>42</v>
      </c>
      <c r="R353" t="b">
        <v>1</v>
      </c>
      <c r="S353" s="2">
        <v>42277</v>
      </c>
    </row>
    <row r="354" spans="1:19" x14ac:dyDescent="0.35">
      <c r="A354" t="s">
        <v>12977</v>
      </c>
      <c r="B354" t="s">
        <v>8930</v>
      </c>
      <c r="D354" t="s">
        <v>10</v>
      </c>
      <c r="F354" t="b">
        <v>0</v>
      </c>
      <c r="G354" s="2">
        <v>41827</v>
      </c>
      <c r="K354" s="6" t="s">
        <v>12630</v>
      </c>
      <c r="L354" t="s">
        <v>11911</v>
      </c>
      <c r="M354" t="s">
        <v>10</v>
      </c>
      <c r="N354" t="s">
        <v>13050</v>
      </c>
      <c r="Q354" t="s">
        <v>42</v>
      </c>
      <c r="R354" t="b">
        <v>1</v>
      </c>
      <c r="S354" s="2">
        <v>42277</v>
      </c>
    </row>
    <row r="355" spans="1:19" x14ac:dyDescent="0.35">
      <c r="A355" t="s">
        <v>9529</v>
      </c>
      <c r="B355" t="s">
        <v>8932</v>
      </c>
      <c r="D355" t="s">
        <v>10</v>
      </c>
      <c r="F355" t="b">
        <v>0</v>
      </c>
      <c r="G355" s="2">
        <v>41827</v>
      </c>
      <c r="K355" s="6" t="s">
        <v>12631</v>
      </c>
      <c r="L355" t="s">
        <v>11913</v>
      </c>
      <c r="M355" t="s">
        <v>10</v>
      </c>
      <c r="N355" t="s">
        <v>13051</v>
      </c>
      <c r="Q355" t="s">
        <v>42</v>
      </c>
      <c r="R355" t="b">
        <v>1</v>
      </c>
      <c r="S355" s="2">
        <v>42277</v>
      </c>
    </row>
    <row r="356" spans="1:19" x14ac:dyDescent="0.35">
      <c r="A356" t="s">
        <v>12978</v>
      </c>
      <c r="B356" t="s">
        <v>1176</v>
      </c>
      <c r="D356" t="s">
        <v>10</v>
      </c>
      <c r="F356" t="b">
        <v>0</v>
      </c>
      <c r="G356" s="2">
        <v>41827</v>
      </c>
      <c r="K356" s="6" t="s">
        <v>12632</v>
      </c>
      <c r="L356" t="s">
        <v>11915</v>
      </c>
      <c r="M356" t="s">
        <v>10</v>
      </c>
      <c r="N356" t="s">
        <v>13052</v>
      </c>
      <c r="Q356" t="s">
        <v>42</v>
      </c>
      <c r="R356" t="b">
        <v>1</v>
      </c>
      <c r="S356" s="2">
        <v>42277</v>
      </c>
    </row>
    <row r="357" spans="1:19" x14ac:dyDescent="0.35">
      <c r="A357" t="s">
        <v>12979</v>
      </c>
      <c r="B357" t="s">
        <v>8935</v>
      </c>
      <c r="D357" t="s">
        <v>10</v>
      </c>
      <c r="F357" t="b">
        <v>0</v>
      </c>
      <c r="G357" s="2">
        <v>41827</v>
      </c>
      <c r="K357" s="6" t="s">
        <v>12633</v>
      </c>
      <c r="L357" t="s">
        <v>11917</v>
      </c>
      <c r="M357" t="s">
        <v>10</v>
      </c>
      <c r="N357" t="s">
        <v>13053</v>
      </c>
      <c r="Q357" t="s">
        <v>42</v>
      </c>
      <c r="R357" t="b">
        <v>1</v>
      </c>
      <c r="S357" s="2">
        <v>42277</v>
      </c>
    </row>
    <row r="358" spans="1:19" x14ac:dyDescent="0.35">
      <c r="A358" t="s">
        <v>12980</v>
      </c>
      <c r="B358" t="s">
        <v>8937</v>
      </c>
      <c r="D358" t="s">
        <v>10</v>
      </c>
      <c r="F358" t="b">
        <v>0</v>
      </c>
      <c r="G358" s="2">
        <v>41827</v>
      </c>
      <c r="K358" t="s">
        <v>13054</v>
      </c>
      <c r="M358" t="s">
        <v>10</v>
      </c>
      <c r="S358" s="2">
        <v>42277</v>
      </c>
    </row>
    <row r="359" spans="1:19" x14ac:dyDescent="0.35">
      <c r="A359" t="s">
        <v>12981</v>
      </c>
      <c r="B359" t="s">
        <v>8939</v>
      </c>
      <c r="D359" t="s">
        <v>10</v>
      </c>
      <c r="F359" t="b">
        <v>0</v>
      </c>
      <c r="G359" s="2">
        <v>41827</v>
      </c>
      <c r="J359" s="5">
        <v>45122</v>
      </c>
      <c r="K359" s="6" t="s">
        <v>12609</v>
      </c>
      <c r="L359" t="s">
        <v>11868</v>
      </c>
      <c r="M359" t="s">
        <v>10</v>
      </c>
      <c r="N359" t="s">
        <v>13055</v>
      </c>
      <c r="Q359" t="s">
        <v>42</v>
      </c>
      <c r="R359" t="b">
        <v>1</v>
      </c>
      <c r="S359" s="2">
        <v>42277</v>
      </c>
    </row>
    <row r="360" spans="1:19" x14ac:dyDescent="0.35">
      <c r="A360" t="s">
        <v>12982</v>
      </c>
      <c r="B360" t="s">
        <v>8941</v>
      </c>
      <c r="D360" t="s">
        <v>10</v>
      </c>
      <c r="F360" t="b">
        <v>0</v>
      </c>
      <c r="G360" s="2">
        <v>41827</v>
      </c>
      <c r="J360" s="5">
        <v>45122</v>
      </c>
      <c r="K360" s="6" t="s">
        <v>12610</v>
      </c>
      <c r="L360" t="s">
        <v>11870</v>
      </c>
      <c r="M360" t="s">
        <v>10</v>
      </c>
      <c r="N360" t="s">
        <v>13056</v>
      </c>
      <c r="Q360" t="s">
        <v>42</v>
      </c>
      <c r="R360" t="b">
        <v>1</v>
      </c>
      <c r="S360" s="2">
        <v>42277</v>
      </c>
    </row>
    <row r="361" spans="1:19" x14ac:dyDescent="0.35">
      <c r="A361" t="s">
        <v>12983</v>
      </c>
      <c r="B361" t="s">
        <v>8943</v>
      </c>
      <c r="D361" t="s">
        <v>10</v>
      </c>
      <c r="F361" t="b">
        <v>0</v>
      </c>
      <c r="G361" s="2">
        <v>41827</v>
      </c>
      <c r="I361" s="2">
        <v>41639</v>
      </c>
      <c r="K361" s="6" t="s">
        <v>12917</v>
      </c>
      <c r="L361" t="s">
        <v>8842</v>
      </c>
      <c r="M361" t="s">
        <v>10</v>
      </c>
      <c r="N361" t="s">
        <v>9409</v>
      </c>
      <c r="Q361" t="s">
        <v>42</v>
      </c>
      <c r="R361" t="b">
        <v>1</v>
      </c>
      <c r="S361" s="2">
        <v>42277</v>
      </c>
    </row>
    <row r="362" spans="1:19" x14ac:dyDescent="0.35">
      <c r="A362" t="s">
        <v>12984</v>
      </c>
      <c r="B362" t="s">
        <v>8945</v>
      </c>
      <c r="D362" t="s">
        <v>10</v>
      </c>
      <c r="F362" t="b">
        <v>0</v>
      </c>
      <c r="G362" s="2">
        <v>41827</v>
      </c>
      <c r="K362" s="6" t="s">
        <v>12611</v>
      </c>
      <c r="L362" t="s">
        <v>11872</v>
      </c>
      <c r="M362" t="s">
        <v>10</v>
      </c>
      <c r="N362" t="s">
        <v>13057</v>
      </c>
      <c r="Q362" t="s">
        <v>42</v>
      </c>
      <c r="R362" t="b">
        <v>1</v>
      </c>
      <c r="S362" s="2">
        <v>42277</v>
      </c>
    </row>
    <row r="363" spans="1:19" x14ac:dyDescent="0.35">
      <c r="A363" t="s">
        <v>12985</v>
      </c>
      <c r="B363" t="s">
        <v>8947</v>
      </c>
      <c r="D363" t="s">
        <v>10</v>
      </c>
      <c r="F363" t="b">
        <v>0</v>
      </c>
      <c r="G363" s="2">
        <v>41827</v>
      </c>
      <c r="I363" s="2">
        <v>41639</v>
      </c>
      <c r="K363" s="6" t="s">
        <v>12566</v>
      </c>
      <c r="L363" t="s">
        <v>8768</v>
      </c>
      <c r="M363" t="s">
        <v>10</v>
      </c>
      <c r="N363" t="s">
        <v>12566</v>
      </c>
      <c r="Q363" t="s">
        <v>42</v>
      </c>
      <c r="R363" t="b">
        <v>1</v>
      </c>
      <c r="S363" s="2">
        <v>42277</v>
      </c>
    </row>
    <row r="364" spans="1:19" x14ac:dyDescent="0.35">
      <c r="A364" t="s">
        <v>12986</v>
      </c>
      <c r="B364" t="s">
        <v>8949</v>
      </c>
      <c r="D364" t="s">
        <v>10</v>
      </c>
      <c r="F364" t="b">
        <v>0</v>
      </c>
      <c r="G364" s="2">
        <v>41827</v>
      </c>
      <c r="J364" s="5">
        <v>42277</v>
      </c>
      <c r="K364" s="6" t="s">
        <v>12614</v>
      </c>
      <c r="L364" t="s">
        <v>1139</v>
      </c>
      <c r="M364" t="s">
        <v>10</v>
      </c>
      <c r="N364" t="s">
        <v>12614</v>
      </c>
      <c r="Q364" t="s">
        <v>42</v>
      </c>
      <c r="R364" t="b">
        <v>1</v>
      </c>
      <c r="S364" s="2">
        <v>42277</v>
      </c>
    </row>
    <row r="365" spans="1:19" x14ac:dyDescent="0.35">
      <c r="A365" t="s">
        <v>12987</v>
      </c>
      <c r="B365" t="s">
        <v>8951</v>
      </c>
      <c r="D365" t="s">
        <v>10</v>
      </c>
      <c r="F365" t="b">
        <v>0</v>
      </c>
      <c r="G365" s="2">
        <v>41827</v>
      </c>
      <c r="K365" s="6" t="s">
        <v>12621</v>
      </c>
      <c r="L365" t="s">
        <v>11890</v>
      </c>
      <c r="M365" t="s">
        <v>10</v>
      </c>
      <c r="N365" t="s">
        <v>12621</v>
      </c>
      <c r="Q365" t="s">
        <v>42</v>
      </c>
      <c r="R365" t="b">
        <v>1</v>
      </c>
      <c r="S365" s="2">
        <v>42277</v>
      </c>
    </row>
    <row r="366" spans="1:19" x14ac:dyDescent="0.35">
      <c r="A366" t="s">
        <v>12988</v>
      </c>
      <c r="B366" t="s">
        <v>8953</v>
      </c>
      <c r="D366" t="s">
        <v>10</v>
      </c>
      <c r="F366" t="b">
        <v>0</v>
      </c>
      <c r="G366" s="2">
        <v>41827</v>
      </c>
      <c r="K366" s="6" t="s">
        <v>12986</v>
      </c>
      <c r="L366" t="s">
        <v>8949</v>
      </c>
      <c r="M366" t="s">
        <v>10</v>
      </c>
      <c r="N366" t="s">
        <v>12986</v>
      </c>
      <c r="Q366" t="s">
        <v>42</v>
      </c>
      <c r="R366" t="b">
        <v>1</v>
      </c>
      <c r="S366" s="2">
        <v>42277</v>
      </c>
    </row>
    <row r="367" spans="1:19" x14ac:dyDescent="0.35">
      <c r="A367" t="s">
        <v>12989</v>
      </c>
      <c r="B367" t="s">
        <v>8955</v>
      </c>
      <c r="D367" t="s">
        <v>10</v>
      </c>
      <c r="F367" t="b">
        <v>0</v>
      </c>
      <c r="G367" s="2">
        <v>41827</v>
      </c>
      <c r="K367" s="6" t="s">
        <v>12543</v>
      </c>
      <c r="L367" t="s">
        <v>8722</v>
      </c>
      <c r="M367" t="s">
        <v>10</v>
      </c>
      <c r="N367" t="s">
        <v>11912</v>
      </c>
      <c r="Q367" t="s">
        <v>42</v>
      </c>
      <c r="R367" t="b">
        <v>1</v>
      </c>
      <c r="S367" s="2">
        <v>42277</v>
      </c>
    </row>
    <row r="368" spans="1:19" x14ac:dyDescent="0.35">
      <c r="A368" t="s">
        <v>12990</v>
      </c>
      <c r="B368" t="s">
        <v>8957</v>
      </c>
      <c r="D368" t="s">
        <v>10</v>
      </c>
      <c r="F368" t="b">
        <v>0</v>
      </c>
      <c r="G368" s="2">
        <v>41827</v>
      </c>
      <c r="K368" s="6" t="s">
        <v>12613</v>
      </c>
      <c r="L368" t="s">
        <v>11876</v>
      </c>
      <c r="M368" t="s">
        <v>10</v>
      </c>
      <c r="N368" t="s">
        <v>12613</v>
      </c>
      <c r="Q368" t="s">
        <v>42</v>
      </c>
      <c r="R368" t="b">
        <v>1</v>
      </c>
      <c r="S368" s="2">
        <v>42277</v>
      </c>
    </row>
    <row r="369" spans="1:22" x14ac:dyDescent="0.35">
      <c r="A369" t="s">
        <v>12991</v>
      </c>
      <c r="B369" t="s">
        <v>1220</v>
      </c>
      <c r="D369" t="s">
        <v>10</v>
      </c>
      <c r="F369" t="b">
        <v>0</v>
      </c>
      <c r="G369" s="2">
        <v>41827</v>
      </c>
      <c r="K369" s="6" t="s">
        <v>12871</v>
      </c>
      <c r="L369" t="s">
        <v>8832</v>
      </c>
      <c r="M369" t="s">
        <v>10</v>
      </c>
      <c r="N369" t="s">
        <v>12871</v>
      </c>
      <c r="Q369" t="s">
        <v>42</v>
      </c>
      <c r="R369" t="b">
        <v>1</v>
      </c>
      <c r="S369" s="2">
        <v>42277</v>
      </c>
    </row>
    <row r="370" spans="1:22" x14ac:dyDescent="0.35">
      <c r="A370" t="s">
        <v>12992</v>
      </c>
      <c r="B370" t="s">
        <v>8960</v>
      </c>
      <c r="D370" t="s">
        <v>10</v>
      </c>
      <c r="F370" t="b">
        <v>0</v>
      </c>
      <c r="G370" s="2">
        <v>41827</v>
      </c>
      <c r="K370" s="6" t="s">
        <v>12637</v>
      </c>
      <c r="L370" t="s">
        <v>11922</v>
      </c>
      <c r="M370" t="s">
        <v>10</v>
      </c>
      <c r="N370" t="s">
        <v>12637</v>
      </c>
      <c r="Q370" t="s">
        <v>42</v>
      </c>
      <c r="R370" t="b">
        <v>1</v>
      </c>
      <c r="S370" s="2">
        <v>42277</v>
      </c>
    </row>
    <row r="371" spans="1:22" x14ac:dyDescent="0.35">
      <c r="A371" t="s">
        <v>12993</v>
      </c>
      <c r="B371" t="s">
        <v>8962</v>
      </c>
      <c r="D371" t="s">
        <v>10</v>
      </c>
      <c r="F371" t="b">
        <v>0</v>
      </c>
      <c r="G371" s="2">
        <v>41827</v>
      </c>
      <c r="I371" s="2">
        <v>41639</v>
      </c>
      <c r="K371" s="6" t="s">
        <v>12638</v>
      </c>
      <c r="L371" t="s">
        <v>11924</v>
      </c>
      <c r="M371" t="s">
        <v>10</v>
      </c>
      <c r="N371" t="s">
        <v>12638</v>
      </c>
      <c r="Q371" t="s">
        <v>42</v>
      </c>
      <c r="R371" t="b">
        <v>1</v>
      </c>
      <c r="S371" s="2">
        <v>42277</v>
      </c>
    </row>
    <row r="372" spans="1:22" x14ac:dyDescent="0.35">
      <c r="A372" t="s">
        <v>12994</v>
      </c>
      <c r="B372" t="s">
        <v>8964</v>
      </c>
      <c r="D372" t="s">
        <v>10</v>
      </c>
      <c r="F372" t="b">
        <v>0</v>
      </c>
      <c r="G372" s="2">
        <v>41827</v>
      </c>
      <c r="K372" s="6" t="s">
        <v>12582</v>
      </c>
      <c r="L372" t="s">
        <v>11816</v>
      </c>
      <c r="M372" t="s">
        <v>10</v>
      </c>
      <c r="N372" t="s">
        <v>12582</v>
      </c>
      <c r="Q372" t="s">
        <v>42</v>
      </c>
      <c r="R372" t="b">
        <v>1</v>
      </c>
      <c r="S372" s="2">
        <v>42277</v>
      </c>
    </row>
    <row r="373" spans="1:22" x14ac:dyDescent="0.35">
      <c r="A373" t="s">
        <v>12995</v>
      </c>
      <c r="B373" t="s">
        <v>8966</v>
      </c>
      <c r="D373" t="s">
        <v>10</v>
      </c>
      <c r="F373" t="b">
        <v>0</v>
      </c>
      <c r="G373" s="2">
        <v>41827</v>
      </c>
      <c r="K373" s="6" t="s">
        <v>12850</v>
      </c>
      <c r="L373" t="s">
        <v>8830</v>
      </c>
      <c r="M373" t="s">
        <v>10</v>
      </c>
      <c r="N373" t="s">
        <v>12850</v>
      </c>
      <c r="Q373" t="s">
        <v>42</v>
      </c>
      <c r="R373" t="b">
        <v>1</v>
      </c>
      <c r="S373" s="2">
        <v>42277</v>
      </c>
    </row>
    <row r="374" spans="1:22" x14ac:dyDescent="0.35">
      <c r="A374" t="s">
        <v>12996</v>
      </c>
      <c r="B374" t="s">
        <v>8968</v>
      </c>
      <c r="D374" t="s">
        <v>10</v>
      </c>
      <c r="F374" t="b">
        <v>0</v>
      </c>
      <c r="G374" s="2">
        <v>41827</v>
      </c>
      <c r="K374" s="6" t="s">
        <v>10585</v>
      </c>
      <c r="L374" t="s">
        <v>8813</v>
      </c>
      <c r="M374" t="s">
        <v>10</v>
      </c>
      <c r="N374" t="s">
        <v>10585</v>
      </c>
      <c r="Q374" t="s">
        <v>42</v>
      </c>
      <c r="R374" t="b">
        <v>1</v>
      </c>
      <c r="S374" s="2">
        <v>42277</v>
      </c>
    </row>
    <row r="375" spans="1:22" x14ac:dyDescent="0.35">
      <c r="A375" t="s">
        <v>12997</v>
      </c>
      <c r="B375" t="s">
        <v>8970</v>
      </c>
      <c r="D375" t="s">
        <v>10</v>
      </c>
      <c r="F375" t="b">
        <v>0</v>
      </c>
      <c r="G375" s="2">
        <v>41827</v>
      </c>
      <c r="K375" t="s">
        <v>13058</v>
      </c>
      <c r="M375" t="s">
        <v>10</v>
      </c>
      <c r="S375" s="2">
        <v>42277</v>
      </c>
      <c r="V375" s="2">
        <v>44027</v>
      </c>
    </row>
    <row r="376" spans="1:22" x14ac:dyDescent="0.35">
      <c r="A376" t="s">
        <v>12998</v>
      </c>
      <c r="B376" t="s">
        <v>8972</v>
      </c>
      <c r="D376" t="s">
        <v>10</v>
      </c>
      <c r="F376" t="b">
        <v>0</v>
      </c>
      <c r="G376" s="2">
        <v>41827</v>
      </c>
      <c r="K376" s="6" t="s">
        <v>12609</v>
      </c>
      <c r="L376" t="s">
        <v>11868</v>
      </c>
      <c r="M376" t="s">
        <v>10</v>
      </c>
      <c r="N376" t="s">
        <v>13030</v>
      </c>
      <c r="Q376" t="s">
        <v>42</v>
      </c>
      <c r="R376" t="b">
        <v>1</v>
      </c>
      <c r="S376" s="2">
        <v>42277</v>
      </c>
    </row>
    <row r="377" spans="1:22" x14ac:dyDescent="0.35">
      <c r="A377" t="s">
        <v>12999</v>
      </c>
      <c r="B377" t="s">
        <v>8974</v>
      </c>
      <c r="D377" t="s">
        <v>10</v>
      </c>
      <c r="F377" t="b">
        <v>0</v>
      </c>
      <c r="G377" s="2">
        <v>41827</v>
      </c>
      <c r="K377" s="6" t="s">
        <v>12610</v>
      </c>
      <c r="L377" t="s">
        <v>11870</v>
      </c>
      <c r="M377" t="s">
        <v>10</v>
      </c>
      <c r="N377" t="s">
        <v>13031</v>
      </c>
      <c r="Q377" t="s">
        <v>42</v>
      </c>
      <c r="R377" t="b">
        <v>1</v>
      </c>
      <c r="S377" s="2">
        <v>42277</v>
      </c>
    </row>
    <row r="378" spans="1:22" x14ac:dyDescent="0.35">
      <c r="A378" t="s">
        <v>13000</v>
      </c>
      <c r="B378" t="s">
        <v>8976</v>
      </c>
      <c r="D378" t="s">
        <v>10</v>
      </c>
      <c r="F378" t="b">
        <v>0</v>
      </c>
      <c r="G378" s="2">
        <v>41827</v>
      </c>
      <c r="I378" s="2">
        <v>41639</v>
      </c>
      <c r="K378" s="6" t="s">
        <v>12917</v>
      </c>
      <c r="L378" t="s">
        <v>8842</v>
      </c>
      <c r="M378" t="s">
        <v>10</v>
      </c>
      <c r="N378" t="s">
        <v>13059</v>
      </c>
      <c r="Q378" t="s">
        <v>42</v>
      </c>
      <c r="R378" t="b">
        <v>1</v>
      </c>
      <c r="S378" s="2">
        <v>42277</v>
      </c>
    </row>
    <row r="379" spans="1:22" x14ac:dyDescent="0.35">
      <c r="A379" t="s">
        <v>13001</v>
      </c>
      <c r="B379" t="s">
        <v>8978</v>
      </c>
      <c r="D379" t="s">
        <v>10</v>
      </c>
      <c r="F379" t="b">
        <v>0</v>
      </c>
      <c r="G379" s="2">
        <v>41827</v>
      </c>
      <c r="I379" s="2">
        <v>41639</v>
      </c>
      <c r="K379" s="6" t="s">
        <v>12611</v>
      </c>
      <c r="L379" t="s">
        <v>11872</v>
      </c>
      <c r="M379" t="s">
        <v>10</v>
      </c>
      <c r="N379" t="s">
        <v>13034</v>
      </c>
      <c r="Q379" t="s">
        <v>42</v>
      </c>
      <c r="R379" t="b">
        <v>1</v>
      </c>
      <c r="S379" s="2">
        <v>42277</v>
      </c>
    </row>
    <row r="380" spans="1:22" x14ac:dyDescent="0.35">
      <c r="A380" t="s">
        <v>13002</v>
      </c>
      <c r="B380" t="s">
        <v>8980</v>
      </c>
      <c r="D380" t="s">
        <v>10</v>
      </c>
      <c r="F380" t="b">
        <v>0</v>
      </c>
      <c r="G380" s="2">
        <v>41827</v>
      </c>
      <c r="I380" s="2">
        <v>41639</v>
      </c>
      <c r="K380" s="6" t="s">
        <v>12566</v>
      </c>
      <c r="L380" t="s">
        <v>8768</v>
      </c>
      <c r="M380" t="s">
        <v>10</v>
      </c>
      <c r="N380" t="s">
        <v>13035</v>
      </c>
      <c r="Q380" t="s">
        <v>42</v>
      </c>
      <c r="R380" t="b">
        <v>1</v>
      </c>
      <c r="S380" s="2">
        <v>42277</v>
      </c>
    </row>
    <row r="381" spans="1:22" x14ac:dyDescent="0.35">
      <c r="A381" t="s">
        <v>13003</v>
      </c>
      <c r="B381" t="s">
        <v>8982</v>
      </c>
      <c r="D381" t="s">
        <v>10</v>
      </c>
      <c r="F381" t="b">
        <v>0</v>
      </c>
      <c r="G381" s="2">
        <v>41827</v>
      </c>
      <c r="K381" s="6" t="s">
        <v>12614</v>
      </c>
      <c r="L381" t="s">
        <v>1139</v>
      </c>
      <c r="M381" t="s">
        <v>10</v>
      </c>
      <c r="N381" t="s">
        <v>13036</v>
      </c>
      <c r="Q381" t="s">
        <v>42</v>
      </c>
      <c r="R381" t="b">
        <v>1</v>
      </c>
      <c r="S381" s="2">
        <v>42277</v>
      </c>
    </row>
    <row r="382" spans="1:22" x14ac:dyDescent="0.35">
      <c r="A382" t="s">
        <v>13004</v>
      </c>
      <c r="B382" t="s">
        <v>8984</v>
      </c>
      <c r="D382" t="s">
        <v>10</v>
      </c>
      <c r="F382" t="b">
        <v>0</v>
      </c>
      <c r="G382" s="2">
        <v>41827</v>
      </c>
      <c r="K382" s="6" t="s">
        <v>12621</v>
      </c>
      <c r="L382" t="s">
        <v>11890</v>
      </c>
      <c r="M382" t="s">
        <v>10</v>
      </c>
      <c r="N382" t="s">
        <v>13037</v>
      </c>
      <c r="Q382" t="s">
        <v>42</v>
      </c>
      <c r="R382" t="b">
        <v>1</v>
      </c>
      <c r="S382" s="2">
        <v>42277</v>
      </c>
    </row>
    <row r="383" spans="1:22" x14ac:dyDescent="0.35">
      <c r="A383" t="s">
        <v>13005</v>
      </c>
      <c r="B383" t="s">
        <v>8986</v>
      </c>
      <c r="D383" t="s">
        <v>10</v>
      </c>
      <c r="F383" t="b">
        <v>0</v>
      </c>
      <c r="G383" s="2">
        <v>41827</v>
      </c>
      <c r="I383" s="2">
        <v>41639</v>
      </c>
      <c r="K383" s="6" t="s">
        <v>12986</v>
      </c>
      <c r="L383" t="s">
        <v>8949</v>
      </c>
      <c r="M383" t="s">
        <v>10</v>
      </c>
      <c r="N383" t="s">
        <v>13038</v>
      </c>
      <c r="Q383" t="s">
        <v>42</v>
      </c>
      <c r="R383" t="b">
        <v>1</v>
      </c>
      <c r="S383" s="2">
        <v>42277</v>
      </c>
    </row>
    <row r="384" spans="1:22" x14ac:dyDescent="0.35">
      <c r="K384" s="6" t="s">
        <v>12543</v>
      </c>
      <c r="L384" t="s">
        <v>8722</v>
      </c>
      <c r="M384" t="s">
        <v>10</v>
      </c>
      <c r="N384" t="s">
        <v>13039</v>
      </c>
      <c r="Q384" t="s">
        <v>42</v>
      </c>
      <c r="R384" t="b">
        <v>1</v>
      </c>
      <c r="S384" s="2">
        <v>42277</v>
      </c>
    </row>
    <row r="385" spans="11:22" x14ac:dyDescent="0.35">
      <c r="K385" s="6" t="s">
        <v>12613</v>
      </c>
      <c r="L385" t="s">
        <v>11876</v>
      </c>
      <c r="M385" t="s">
        <v>10</v>
      </c>
      <c r="N385" t="s">
        <v>13060</v>
      </c>
      <c r="Q385" t="s">
        <v>42</v>
      </c>
      <c r="R385" t="b">
        <v>1</v>
      </c>
      <c r="S385" s="2">
        <v>42277</v>
      </c>
    </row>
    <row r="386" spans="11:22" x14ac:dyDescent="0.35">
      <c r="K386" s="6" t="s">
        <v>9568</v>
      </c>
      <c r="L386" t="s">
        <v>12004</v>
      </c>
      <c r="M386" t="s">
        <v>10</v>
      </c>
      <c r="N386" t="s">
        <v>9588</v>
      </c>
      <c r="Q386" t="s">
        <v>42</v>
      </c>
      <c r="R386" t="b">
        <v>1</v>
      </c>
      <c r="S386" s="2">
        <v>42277</v>
      </c>
      <c r="V386" s="2">
        <v>42931</v>
      </c>
    </row>
    <row r="387" spans="11:22" x14ac:dyDescent="0.35">
      <c r="K387" t="s">
        <v>13061</v>
      </c>
      <c r="M387" t="s">
        <v>10</v>
      </c>
      <c r="S387" s="2">
        <v>41827</v>
      </c>
    </row>
    <row r="388" spans="11:22" x14ac:dyDescent="0.35">
      <c r="K388" s="6" t="s">
        <v>9042</v>
      </c>
      <c r="L388" t="s">
        <v>1116</v>
      </c>
      <c r="M388" t="s">
        <v>10</v>
      </c>
      <c r="N388" t="s">
        <v>9042</v>
      </c>
      <c r="P388" t="s">
        <v>8991</v>
      </c>
      <c r="Q388" t="s">
        <v>42</v>
      </c>
      <c r="R388" t="b">
        <v>1</v>
      </c>
      <c r="S388" s="2">
        <v>41827</v>
      </c>
    </row>
    <row r="389" spans="11:22" x14ac:dyDescent="0.35">
      <c r="K389" s="7" t="s">
        <v>12829</v>
      </c>
      <c r="L389" t="s">
        <v>1165</v>
      </c>
      <c r="M389" t="s">
        <v>10</v>
      </c>
      <c r="N389" t="s">
        <v>12829</v>
      </c>
      <c r="P389" t="s">
        <v>8991</v>
      </c>
      <c r="Q389" t="s">
        <v>8992</v>
      </c>
      <c r="R389" t="b">
        <v>1</v>
      </c>
      <c r="S389" s="2">
        <v>41827</v>
      </c>
    </row>
    <row r="390" spans="11:22" x14ac:dyDescent="0.35">
      <c r="K390" s="8" t="s">
        <v>12952</v>
      </c>
      <c r="L390" t="s">
        <v>8878</v>
      </c>
      <c r="M390" t="s">
        <v>10</v>
      </c>
      <c r="N390" t="s">
        <v>12952</v>
      </c>
      <c r="P390" t="s">
        <v>8991</v>
      </c>
      <c r="Q390" t="s">
        <v>8992</v>
      </c>
      <c r="R390" t="b">
        <v>1</v>
      </c>
      <c r="S390" s="2">
        <v>41827</v>
      </c>
    </row>
    <row r="391" spans="11:22" x14ac:dyDescent="0.35">
      <c r="K391" s="9" t="s">
        <v>12871</v>
      </c>
      <c r="L391" t="s">
        <v>8832</v>
      </c>
      <c r="M391" t="s">
        <v>10</v>
      </c>
      <c r="N391" t="s">
        <v>12871</v>
      </c>
      <c r="Q391" t="s">
        <v>8992</v>
      </c>
      <c r="R391" t="b">
        <v>1</v>
      </c>
      <c r="S391" s="2">
        <v>41827</v>
      </c>
    </row>
    <row r="392" spans="11:22" x14ac:dyDescent="0.35">
      <c r="K392" s="9" t="s">
        <v>12850</v>
      </c>
      <c r="L392" t="s">
        <v>8830</v>
      </c>
      <c r="M392" t="s">
        <v>10</v>
      </c>
      <c r="N392" t="s">
        <v>12850</v>
      </c>
      <c r="Q392" t="s">
        <v>8992</v>
      </c>
      <c r="R392" t="b">
        <v>1</v>
      </c>
      <c r="S392" s="2">
        <v>41827</v>
      </c>
    </row>
    <row r="393" spans="11:22" x14ac:dyDescent="0.35">
      <c r="K393" s="9" t="s">
        <v>12891</v>
      </c>
      <c r="L393" t="s">
        <v>8834</v>
      </c>
      <c r="M393" t="s">
        <v>10</v>
      </c>
      <c r="N393" t="s">
        <v>12891</v>
      </c>
      <c r="P393" t="s">
        <v>8991</v>
      </c>
      <c r="Q393" t="s">
        <v>8992</v>
      </c>
      <c r="R393" t="b">
        <v>1</v>
      </c>
      <c r="S393" s="2">
        <v>41827</v>
      </c>
    </row>
    <row r="394" spans="11:22" x14ac:dyDescent="0.35">
      <c r="K394" s="10" t="s">
        <v>12637</v>
      </c>
      <c r="L394" t="s">
        <v>11922</v>
      </c>
      <c r="M394" t="s">
        <v>10</v>
      </c>
      <c r="N394" t="s">
        <v>12637</v>
      </c>
      <c r="Q394" t="s">
        <v>8992</v>
      </c>
      <c r="R394" t="b">
        <v>1</v>
      </c>
      <c r="S394" s="2">
        <v>42277</v>
      </c>
    </row>
    <row r="395" spans="11:22" x14ac:dyDescent="0.35">
      <c r="K395" s="10" t="s">
        <v>12638</v>
      </c>
      <c r="L395" t="s">
        <v>11924</v>
      </c>
      <c r="M395" t="s">
        <v>10</v>
      </c>
      <c r="N395" t="s">
        <v>12638</v>
      </c>
      <c r="Q395" t="s">
        <v>8992</v>
      </c>
      <c r="R395" t="b">
        <v>1</v>
      </c>
      <c r="S395" s="2">
        <v>42277</v>
      </c>
    </row>
    <row r="396" spans="11:22" x14ac:dyDescent="0.35">
      <c r="K396" s="9" t="s">
        <v>12912</v>
      </c>
      <c r="L396" t="s">
        <v>8836</v>
      </c>
      <c r="M396" t="s">
        <v>10</v>
      </c>
      <c r="N396" t="s">
        <v>12912</v>
      </c>
      <c r="Q396" t="s">
        <v>8992</v>
      </c>
      <c r="R396" t="b">
        <v>1</v>
      </c>
      <c r="S396" s="2">
        <v>41827</v>
      </c>
    </row>
    <row r="397" spans="11:22" x14ac:dyDescent="0.35">
      <c r="K397" s="8" t="s">
        <v>12703</v>
      </c>
      <c r="L397" t="s">
        <v>8815</v>
      </c>
      <c r="M397" t="s">
        <v>10</v>
      </c>
      <c r="N397" t="s">
        <v>12703</v>
      </c>
      <c r="P397" t="s">
        <v>8991</v>
      </c>
      <c r="Q397" t="s">
        <v>8992</v>
      </c>
      <c r="R397" t="b">
        <v>1</v>
      </c>
      <c r="S397" s="2">
        <v>41827</v>
      </c>
    </row>
    <row r="398" spans="11:22" x14ac:dyDescent="0.35">
      <c r="K398" s="9" t="s">
        <v>12967</v>
      </c>
      <c r="L398" t="s">
        <v>1192</v>
      </c>
      <c r="M398" t="s">
        <v>10</v>
      </c>
      <c r="N398" t="s">
        <v>12967</v>
      </c>
      <c r="Q398" t="s">
        <v>8992</v>
      </c>
      <c r="R398" t="b">
        <v>1</v>
      </c>
      <c r="S398" s="2">
        <v>41827</v>
      </c>
    </row>
    <row r="399" spans="11:22" x14ac:dyDescent="0.35">
      <c r="K399" s="9" t="s">
        <v>12968</v>
      </c>
      <c r="L399" t="s">
        <v>8902</v>
      </c>
      <c r="M399" t="s">
        <v>10</v>
      </c>
      <c r="N399" t="s">
        <v>12968</v>
      </c>
      <c r="Q399" t="s">
        <v>8992</v>
      </c>
      <c r="R399" t="b">
        <v>1</v>
      </c>
      <c r="S399" s="2">
        <v>41827</v>
      </c>
    </row>
    <row r="400" spans="11:22" x14ac:dyDescent="0.35">
      <c r="K400" s="8" t="s">
        <v>12582</v>
      </c>
      <c r="L400" t="s">
        <v>11816</v>
      </c>
      <c r="M400" t="s">
        <v>10</v>
      </c>
      <c r="N400" t="s">
        <v>12582</v>
      </c>
      <c r="P400" t="s">
        <v>8991</v>
      </c>
      <c r="Q400" t="s">
        <v>8992</v>
      </c>
      <c r="R400" t="b">
        <v>1</v>
      </c>
      <c r="S400" s="2">
        <v>41827</v>
      </c>
    </row>
    <row r="401" spans="11:22" x14ac:dyDescent="0.35">
      <c r="K401" s="9" t="s">
        <v>12583</v>
      </c>
      <c r="L401" t="s">
        <v>11818</v>
      </c>
      <c r="M401" t="s">
        <v>10</v>
      </c>
      <c r="N401" t="s">
        <v>12583</v>
      </c>
      <c r="Q401" t="s">
        <v>8992</v>
      </c>
      <c r="R401" t="b">
        <v>1</v>
      </c>
      <c r="S401" s="2">
        <v>41827</v>
      </c>
    </row>
    <row r="402" spans="11:22" x14ac:dyDescent="0.35">
      <c r="K402" s="9" t="s">
        <v>12585</v>
      </c>
      <c r="L402" t="s">
        <v>11822</v>
      </c>
      <c r="M402" t="s">
        <v>10</v>
      </c>
      <c r="N402" t="s">
        <v>12585</v>
      </c>
      <c r="Q402" t="s">
        <v>8992</v>
      </c>
      <c r="R402" t="b">
        <v>1</v>
      </c>
      <c r="S402" s="2">
        <v>41827</v>
      </c>
    </row>
    <row r="403" spans="11:22" x14ac:dyDescent="0.35">
      <c r="K403" s="9" t="s">
        <v>12584</v>
      </c>
      <c r="L403" t="s">
        <v>11820</v>
      </c>
      <c r="M403" t="s">
        <v>10</v>
      </c>
      <c r="N403" t="s">
        <v>12584</v>
      </c>
      <c r="Q403" t="s">
        <v>8992</v>
      </c>
      <c r="R403" t="b">
        <v>1</v>
      </c>
      <c r="S403" s="2">
        <v>41827</v>
      </c>
    </row>
    <row r="404" spans="11:22" x14ac:dyDescent="0.35">
      <c r="K404" s="9" t="s">
        <v>12586</v>
      </c>
      <c r="L404" t="s">
        <v>11824</v>
      </c>
      <c r="M404" t="s">
        <v>10</v>
      </c>
      <c r="N404" t="s">
        <v>12586</v>
      </c>
      <c r="Q404" t="s">
        <v>8992</v>
      </c>
      <c r="R404" t="b">
        <v>1</v>
      </c>
      <c r="S404" s="2">
        <v>41827</v>
      </c>
    </row>
    <row r="405" spans="11:22" x14ac:dyDescent="0.35">
      <c r="K405" s="7" t="s">
        <v>12926</v>
      </c>
      <c r="L405" t="s">
        <v>1168</v>
      </c>
      <c r="M405" t="s">
        <v>10</v>
      </c>
      <c r="N405" t="s">
        <v>12926</v>
      </c>
      <c r="P405" t="s">
        <v>8991</v>
      </c>
      <c r="Q405" t="s">
        <v>8992</v>
      </c>
      <c r="R405" t="b">
        <v>1</v>
      </c>
      <c r="S405" s="2">
        <v>41827</v>
      </c>
    </row>
    <row r="406" spans="11:22" x14ac:dyDescent="0.35">
      <c r="K406" s="8" t="s">
        <v>12984</v>
      </c>
      <c r="L406" t="s">
        <v>8945</v>
      </c>
      <c r="M406" t="s">
        <v>10</v>
      </c>
      <c r="N406" t="s">
        <v>12984</v>
      </c>
      <c r="Q406" t="s">
        <v>8992</v>
      </c>
      <c r="R406" t="b">
        <v>1</v>
      </c>
      <c r="S406" s="2">
        <v>41827</v>
      </c>
    </row>
    <row r="407" spans="11:22" x14ac:dyDescent="0.35">
      <c r="K407" s="8" t="s">
        <v>12995</v>
      </c>
      <c r="L407" t="s">
        <v>8966</v>
      </c>
      <c r="M407" t="s">
        <v>10</v>
      </c>
      <c r="N407" t="s">
        <v>12995</v>
      </c>
      <c r="Q407" t="s">
        <v>8992</v>
      </c>
      <c r="R407" t="b">
        <v>1</v>
      </c>
      <c r="S407" s="2">
        <v>41827</v>
      </c>
    </row>
    <row r="408" spans="11:22" x14ac:dyDescent="0.35">
      <c r="K408" s="8" t="s">
        <v>12923</v>
      </c>
      <c r="L408" t="s">
        <v>8853</v>
      </c>
      <c r="M408" t="s">
        <v>10</v>
      </c>
      <c r="N408" t="s">
        <v>12923</v>
      </c>
      <c r="Q408" t="s">
        <v>8992</v>
      </c>
      <c r="R408" t="b">
        <v>1</v>
      </c>
      <c r="S408" s="2">
        <v>41827</v>
      </c>
    </row>
    <row r="409" spans="11:22" x14ac:dyDescent="0.35">
      <c r="K409" s="8" t="s">
        <v>12925</v>
      </c>
      <c r="L409" t="s">
        <v>8857</v>
      </c>
      <c r="M409" t="s">
        <v>10</v>
      </c>
      <c r="N409" t="s">
        <v>12925</v>
      </c>
      <c r="Q409" t="s">
        <v>8992</v>
      </c>
      <c r="R409" t="b">
        <v>1</v>
      </c>
      <c r="S409" s="2">
        <v>41827</v>
      </c>
    </row>
    <row r="410" spans="11:22" x14ac:dyDescent="0.35">
      <c r="K410" s="8" t="s">
        <v>12924</v>
      </c>
      <c r="L410" t="s">
        <v>8855</v>
      </c>
      <c r="M410" t="s">
        <v>10</v>
      </c>
      <c r="N410" t="s">
        <v>12924</v>
      </c>
      <c r="Q410" t="s">
        <v>8992</v>
      </c>
      <c r="R410" t="b">
        <v>1</v>
      </c>
      <c r="S410" s="2">
        <v>41827</v>
      </c>
    </row>
    <row r="411" spans="11:22" x14ac:dyDescent="0.35">
      <c r="K411" s="8" t="s">
        <v>12996</v>
      </c>
      <c r="L411" t="s">
        <v>8968</v>
      </c>
      <c r="M411" t="s">
        <v>10</v>
      </c>
      <c r="N411" t="s">
        <v>12996</v>
      </c>
      <c r="Q411" t="s">
        <v>8992</v>
      </c>
      <c r="R411" t="b">
        <v>1</v>
      </c>
      <c r="S411" s="2">
        <v>41827</v>
      </c>
    </row>
    <row r="412" spans="11:22" x14ac:dyDescent="0.35">
      <c r="K412" s="8" t="s">
        <v>12994</v>
      </c>
      <c r="L412" t="s">
        <v>8964</v>
      </c>
      <c r="M412" t="s">
        <v>10</v>
      </c>
      <c r="N412" t="s">
        <v>12994</v>
      </c>
      <c r="Q412" t="s">
        <v>8992</v>
      </c>
      <c r="R412" t="b">
        <v>1</v>
      </c>
      <c r="S412" s="2">
        <v>41827</v>
      </c>
    </row>
    <row r="413" spans="11:22" x14ac:dyDescent="0.35">
      <c r="K413" s="7" t="s">
        <v>12554</v>
      </c>
      <c r="L413" t="s">
        <v>8744</v>
      </c>
      <c r="M413" t="s">
        <v>10</v>
      </c>
      <c r="N413" t="s">
        <v>12554</v>
      </c>
      <c r="Q413" t="s">
        <v>8992</v>
      </c>
      <c r="R413" t="b">
        <v>1</v>
      </c>
      <c r="S413" s="2">
        <v>41827</v>
      </c>
    </row>
    <row r="414" spans="11:22" x14ac:dyDescent="0.35">
      <c r="K414" s="7" t="s">
        <v>12679</v>
      </c>
      <c r="L414" t="s">
        <v>1171</v>
      </c>
      <c r="M414" t="s">
        <v>10</v>
      </c>
      <c r="N414" t="s">
        <v>12679</v>
      </c>
      <c r="Q414" t="s">
        <v>8992</v>
      </c>
      <c r="R414" t="b">
        <v>1</v>
      </c>
      <c r="S414" s="2">
        <v>41827</v>
      </c>
    </row>
    <row r="415" spans="11:22" x14ac:dyDescent="0.35">
      <c r="K415" t="s">
        <v>13062</v>
      </c>
      <c r="M415" t="s">
        <v>10</v>
      </c>
      <c r="S415" s="2">
        <v>42277</v>
      </c>
      <c r="V415" s="2">
        <v>44027</v>
      </c>
    </row>
    <row r="416" spans="11:22" x14ac:dyDescent="0.35">
      <c r="K416" s="6" t="s">
        <v>12639</v>
      </c>
      <c r="L416" t="s">
        <v>11926</v>
      </c>
      <c r="M416" t="s">
        <v>10</v>
      </c>
      <c r="N416" t="s">
        <v>13063</v>
      </c>
      <c r="Q416" t="s">
        <v>42</v>
      </c>
      <c r="R416" t="b">
        <v>1</v>
      </c>
      <c r="S416" s="2">
        <v>42277</v>
      </c>
    </row>
    <row r="417" spans="11:19" x14ac:dyDescent="0.35">
      <c r="K417" s="6" t="s">
        <v>12640</v>
      </c>
      <c r="L417" t="s">
        <v>11928</v>
      </c>
      <c r="M417" t="s">
        <v>10</v>
      </c>
      <c r="N417" t="s">
        <v>13064</v>
      </c>
      <c r="Q417" t="s">
        <v>42</v>
      </c>
      <c r="R417" t="b">
        <v>1</v>
      </c>
      <c r="S417" s="2">
        <v>42277</v>
      </c>
    </row>
    <row r="418" spans="11:19" x14ac:dyDescent="0.35">
      <c r="K418" t="s">
        <v>13065</v>
      </c>
      <c r="M418" t="s">
        <v>10</v>
      </c>
      <c r="S418" s="2">
        <v>42277</v>
      </c>
    </row>
    <row r="419" spans="11:19" x14ac:dyDescent="0.35">
      <c r="K419" s="6" t="s">
        <v>12609</v>
      </c>
      <c r="L419" t="s">
        <v>11868</v>
      </c>
      <c r="M419" t="s">
        <v>10</v>
      </c>
      <c r="N419" t="s">
        <v>13030</v>
      </c>
      <c r="Q419" t="s">
        <v>42</v>
      </c>
      <c r="R419" t="b">
        <v>1</v>
      </c>
      <c r="S419" s="2">
        <v>42277</v>
      </c>
    </row>
    <row r="420" spans="11:19" x14ac:dyDescent="0.35">
      <c r="K420" s="6" t="s">
        <v>12610</v>
      </c>
      <c r="L420" t="s">
        <v>11870</v>
      </c>
      <c r="M420" t="s">
        <v>10</v>
      </c>
      <c r="N420" t="s">
        <v>13031</v>
      </c>
      <c r="Q420" t="s">
        <v>42</v>
      </c>
      <c r="R420" t="b">
        <v>1</v>
      </c>
      <c r="S420" s="2">
        <v>42277</v>
      </c>
    </row>
    <row r="421" spans="11:19" x14ac:dyDescent="0.35">
      <c r="K421" s="6" t="s">
        <v>12608</v>
      </c>
      <c r="L421" t="s">
        <v>11866</v>
      </c>
      <c r="M421" t="s">
        <v>10</v>
      </c>
      <c r="N421" t="s">
        <v>13066</v>
      </c>
      <c r="Q421" t="s">
        <v>42</v>
      </c>
      <c r="R421" t="b">
        <v>1</v>
      </c>
      <c r="S421" s="2">
        <v>42277</v>
      </c>
    </row>
    <row r="422" spans="11:19" x14ac:dyDescent="0.35">
      <c r="K422" s="6" t="s">
        <v>12611</v>
      </c>
      <c r="L422" t="s">
        <v>11872</v>
      </c>
      <c r="M422" t="s">
        <v>10</v>
      </c>
      <c r="N422" t="s">
        <v>13034</v>
      </c>
      <c r="Q422" t="s">
        <v>42</v>
      </c>
      <c r="R422" t="b">
        <v>1</v>
      </c>
      <c r="S422" s="2">
        <v>42277</v>
      </c>
    </row>
    <row r="423" spans="11:19" x14ac:dyDescent="0.35">
      <c r="K423" s="6" t="s">
        <v>12566</v>
      </c>
      <c r="L423" t="s">
        <v>8768</v>
      </c>
      <c r="M423" t="s">
        <v>10</v>
      </c>
      <c r="N423" t="s">
        <v>13035</v>
      </c>
      <c r="Q423" t="s">
        <v>42</v>
      </c>
      <c r="R423" t="b">
        <v>1</v>
      </c>
      <c r="S423" s="2">
        <v>42277</v>
      </c>
    </row>
    <row r="424" spans="11:19" x14ac:dyDescent="0.35">
      <c r="K424" s="6" t="s">
        <v>12614</v>
      </c>
      <c r="L424" t="s">
        <v>1139</v>
      </c>
      <c r="M424" t="s">
        <v>10</v>
      </c>
      <c r="N424" t="s">
        <v>13036</v>
      </c>
      <c r="Q424" t="s">
        <v>42</v>
      </c>
      <c r="R424" t="b">
        <v>1</v>
      </c>
      <c r="S424" s="2">
        <v>42277</v>
      </c>
    </row>
    <row r="425" spans="11:19" x14ac:dyDescent="0.35">
      <c r="K425" s="6" t="s">
        <v>12621</v>
      </c>
      <c r="L425" t="s">
        <v>11890</v>
      </c>
      <c r="M425" t="s">
        <v>10</v>
      </c>
      <c r="N425" t="s">
        <v>13037</v>
      </c>
      <c r="Q425" t="s">
        <v>42</v>
      </c>
      <c r="R425" t="b">
        <v>1</v>
      </c>
      <c r="S425" s="2">
        <v>42277</v>
      </c>
    </row>
    <row r="426" spans="11:19" x14ac:dyDescent="0.35">
      <c r="K426" s="6" t="s">
        <v>12986</v>
      </c>
      <c r="L426" t="s">
        <v>8949</v>
      </c>
      <c r="M426" t="s">
        <v>10</v>
      </c>
      <c r="N426" t="s">
        <v>13038</v>
      </c>
      <c r="Q426" t="s">
        <v>42</v>
      </c>
      <c r="R426" t="b">
        <v>1</v>
      </c>
      <c r="S426" s="2">
        <v>42277</v>
      </c>
    </row>
    <row r="427" spans="11:19" x14ac:dyDescent="0.35">
      <c r="K427" s="6" t="s">
        <v>12543</v>
      </c>
      <c r="L427" t="s">
        <v>8722</v>
      </c>
      <c r="M427" t="s">
        <v>10</v>
      </c>
      <c r="N427" t="s">
        <v>13039</v>
      </c>
      <c r="Q427" t="s">
        <v>42</v>
      </c>
      <c r="R427" t="b">
        <v>1</v>
      </c>
      <c r="S427" s="2">
        <v>42277</v>
      </c>
    </row>
    <row r="428" spans="11:19" x14ac:dyDescent="0.35">
      <c r="K428" s="6" t="s">
        <v>12613</v>
      </c>
      <c r="L428" t="s">
        <v>11876</v>
      </c>
      <c r="M428" t="s">
        <v>10</v>
      </c>
      <c r="N428" t="s">
        <v>13040</v>
      </c>
      <c r="Q428" t="s">
        <v>42</v>
      </c>
      <c r="R428" t="b">
        <v>1</v>
      </c>
      <c r="S428" s="2">
        <v>42277</v>
      </c>
    </row>
    <row r="429" spans="11:19" x14ac:dyDescent="0.35">
      <c r="K429" s="6" t="s">
        <v>12829</v>
      </c>
      <c r="L429" t="s">
        <v>1165</v>
      </c>
      <c r="M429" t="s">
        <v>10</v>
      </c>
      <c r="N429" t="s">
        <v>13067</v>
      </c>
      <c r="Q429" t="s">
        <v>42</v>
      </c>
      <c r="R429" t="b">
        <v>1</v>
      </c>
      <c r="S429" s="2">
        <v>42277</v>
      </c>
    </row>
    <row r="430" spans="11:19" x14ac:dyDescent="0.35">
      <c r="K430" t="s">
        <v>13068</v>
      </c>
      <c r="M430" t="s">
        <v>10</v>
      </c>
      <c r="S430" s="2">
        <v>42277</v>
      </c>
    </row>
    <row r="431" spans="11:19" x14ac:dyDescent="0.35">
      <c r="K431" s="6" t="s">
        <v>12596</v>
      </c>
      <c r="L431" t="s">
        <v>11843</v>
      </c>
      <c r="M431" t="s">
        <v>10</v>
      </c>
      <c r="N431" t="s">
        <v>13069</v>
      </c>
      <c r="Q431" t="s">
        <v>42</v>
      </c>
      <c r="R431" t="b">
        <v>1</v>
      </c>
      <c r="S431" s="2">
        <v>42277</v>
      </c>
    </row>
    <row r="432" spans="11:19" x14ac:dyDescent="0.35">
      <c r="K432" s="6" t="s">
        <v>12561</v>
      </c>
      <c r="L432" t="s">
        <v>8758</v>
      </c>
      <c r="M432" t="s">
        <v>10</v>
      </c>
      <c r="N432" t="s">
        <v>13070</v>
      </c>
      <c r="Q432" t="s">
        <v>42</v>
      </c>
      <c r="R432" t="b">
        <v>1</v>
      </c>
      <c r="S432" s="2">
        <v>42277</v>
      </c>
    </row>
    <row r="433" spans="11:19" x14ac:dyDescent="0.35">
      <c r="K433" s="6" t="s">
        <v>12954</v>
      </c>
      <c r="L433" t="s">
        <v>8882</v>
      </c>
      <c r="M433" t="s">
        <v>10</v>
      </c>
      <c r="N433" t="s">
        <v>13071</v>
      </c>
      <c r="Q433" t="s">
        <v>42</v>
      </c>
      <c r="R433" t="b">
        <v>1</v>
      </c>
      <c r="S433" s="2">
        <v>42277</v>
      </c>
    </row>
    <row r="434" spans="11:19" x14ac:dyDescent="0.35">
      <c r="K434" s="6" t="s">
        <v>12963</v>
      </c>
      <c r="L434" t="s">
        <v>8894</v>
      </c>
      <c r="M434" t="s">
        <v>10</v>
      </c>
      <c r="N434" t="s">
        <v>13072</v>
      </c>
      <c r="Q434" t="s">
        <v>42</v>
      </c>
      <c r="R434" t="b">
        <v>1</v>
      </c>
      <c r="S434" s="2">
        <v>42277</v>
      </c>
    </row>
    <row r="435" spans="11:19" x14ac:dyDescent="0.35">
      <c r="K435" s="6" t="s">
        <v>12951</v>
      </c>
      <c r="L435" t="s">
        <v>8876</v>
      </c>
      <c r="M435" t="s">
        <v>10</v>
      </c>
      <c r="N435" t="s">
        <v>13073</v>
      </c>
      <c r="Q435" t="s">
        <v>42</v>
      </c>
      <c r="R435" t="b">
        <v>1</v>
      </c>
      <c r="S435" s="2">
        <v>42277</v>
      </c>
    </row>
    <row r="436" spans="11:19" x14ac:dyDescent="0.35">
      <c r="K436" s="6" t="s">
        <v>12949</v>
      </c>
      <c r="L436" t="s">
        <v>8872</v>
      </c>
      <c r="M436" t="s">
        <v>10</v>
      </c>
      <c r="N436" t="s">
        <v>13074</v>
      </c>
      <c r="Q436" t="s">
        <v>42</v>
      </c>
      <c r="R436" t="b">
        <v>1</v>
      </c>
      <c r="S436" s="2">
        <v>42277</v>
      </c>
    </row>
    <row r="437" spans="11:19" x14ac:dyDescent="0.35">
      <c r="K437" t="s">
        <v>13075</v>
      </c>
      <c r="M437" t="s">
        <v>10</v>
      </c>
      <c r="S437" s="2">
        <v>42277</v>
      </c>
    </row>
    <row r="438" spans="11:19" x14ac:dyDescent="0.35">
      <c r="K438" s="6" t="s">
        <v>12595</v>
      </c>
      <c r="L438" t="s">
        <v>11841</v>
      </c>
      <c r="M438" t="s">
        <v>10</v>
      </c>
      <c r="N438" t="s">
        <v>13069</v>
      </c>
      <c r="Q438" t="s">
        <v>42</v>
      </c>
      <c r="R438" t="b">
        <v>1</v>
      </c>
      <c r="S438" s="2">
        <v>42277</v>
      </c>
    </row>
    <row r="439" spans="11:19" x14ac:dyDescent="0.35">
      <c r="K439" s="6" t="s">
        <v>12560</v>
      </c>
      <c r="L439" t="s">
        <v>8756</v>
      </c>
      <c r="M439" t="s">
        <v>10</v>
      </c>
      <c r="N439" t="s">
        <v>13070</v>
      </c>
      <c r="Q439" t="s">
        <v>42</v>
      </c>
      <c r="R439" t="b">
        <v>1</v>
      </c>
      <c r="S439" s="2">
        <v>42277</v>
      </c>
    </row>
    <row r="440" spans="11:19" x14ac:dyDescent="0.35">
      <c r="K440" s="6" t="s">
        <v>12953</v>
      </c>
      <c r="L440" t="s">
        <v>8880</v>
      </c>
      <c r="M440" t="s">
        <v>10</v>
      </c>
      <c r="N440" t="s">
        <v>13071</v>
      </c>
      <c r="Q440" t="s">
        <v>42</v>
      </c>
      <c r="R440" t="b">
        <v>1</v>
      </c>
      <c r="S440" s="2">
        <v>42277</v>
      </c>
    </row>
    <row r="441" spans="11:19" x14ac:dyDescent="0.35">
      <c r="K441" s="6" t="s">
        <v>12956</v>
      </c>
      <c r="L441" t="s">
        <v>8886</v>
      </c>
      <c r="M441" t="s">
        <v>10</v>
      </c>
      <c r="N441" t="s">
        <v>13072</v>
      </c>
      <c r="Q441" t="s">
        <v>42</v>
      </c>
      <c r="R441" t="b">
        <v>1</v>
      </c>
      <c r="S441" s="2">
        <v>42277</v>
      </c>
    </row>
    <row r="442" spans="11:19" x14ac:dyDescent="0.35">
      <c r="K442" s="6" t="s">
        <v>12950</v>
      </c>
      <c r="L442" t="s">
        <v>8874</v>
      </c>
      <c r="M442" t="s">
        <v>10</v>
      </c>
      <c r="N442" t="s">
        <v>13073</v>
      </c>
      <c r="Q442" t="s">
        <v>42</v>
      </c>
      <c r="R442" t="b">
        <v>1</v>
      </c>
      <c r="S442" s="2">
        <v>42277</v>
      </c>
    </row>
    <row r="443" spans="11:19" x14ac:dyDescent="0.35">
      <c r="K443" s="6" t="s">
        <v>12948</v>
      </c>
      <c r="L443" t="s">
        <v>8870</v>
      </c>
      <c r="M443" t="s">
        <v>10</v>
      </c>
      <c r="N443" t="s">
        <v>13074</v>
      </c>
      <c r="Q443" t="s">
        <v>42</v>
      </c>
      <c r="R443" t="b">
        <v>1</v>
      </c>
      <c r="S443" s="2">
        <v>42277</v>
      </c>
    </row>
    <row r="444" spans="11:19" x14ac:dyDescent="0.35">
      <c r="K444" t="s">
        <v>13076</v>
      </c>
      <c r="M444" t="s">
        <v>10</v>
      </c>
      <c r="S444" s="2">
        <v>42277</v>
      </c>
    </row>
    <row r="445" spans="11:19" x14ac:dyDescent="0.35">
      <c r="K445" s="6" t="s">
        <v>9042</v>
      </c>
      <c r="L445" t="s">
        <v>1116</v>
      </c>
      <c r="M445" t="s">
        <v>10</v>
      </c>
      <c r="N445" t="s">
        <v>9042</v>
      </c>
      <c r="Q445" t="s">
        <v>42</v>
      </c>
      <c r="R445" t="b">
        <v>1</v>
      </c>
      <c r="S445" s="2">
        <v>42277</v>
      </c>
    </row>
    <row r="446" spans="11:19" x14ac:dyDescent="0.35">
      <c r="K446" s="7" t="s">
        <v>12647</v>
      </c>
      <c r="L446" t="s">
        <v>11941</v>
      </c>
      <c r="M446" t="s">
        <v>10</v>
      </c>
      <c r="N446" t="s">
        <v>12647</v>
      </c>
      <c r="Q446" t="s">
        <v>42</v>
      </c>
      <c r="R446" t="b">
        <v>1</v>
      </c>
      <c r="S446" s="2">
        <v>42277</v>
      </c>
    </row>
    <row r="447" spans="11:19" x14ac:dyDescent="0.35">
      <c r="K447" s="7" t="s">
        <v>12648</v>
      </c>
      <c r="L447" t="s">
        <v>11943</v>
      </c>
      <c r="M447" t="s">
        <v>10</v>
      </c>
      <c r="N447" t="s">
        <v>12648</v>
      </c>
      <c r="Q447" t="s">
        <v>42</v>
      </c>
      <c r="R447" t="b">
        <v>1</v>
      </c>
      <c r="S447" s="2">
        <v>42277</v>
      </c>
    </row>
    <row r="448" spans="11:19" x14ac:dyDescent="0.35">
      <c r="K448" t="s">
        <v>13077</v>
      </c>
      <c r="M448" t="s">
        <v>10</v>
      </c>
      <c r="S448" s="2">
        <v>42277</v>
      </c>
    </row>
    <row r="449" spans="11:19" x14ac:dyDescent="0.35">
      <c r="K449" s="6" t="s">
        <v>12984</v>
      </c>
      <c r="L449" t="s">
        <v>8945</v>
      </c>
      <c r="M449" t="s">
        <v>10</v>
      </c>
      <c r="N449" t="s">
        <v>13078</v>
      </c>
      <c r="Q449" t="s">
        <v>42</v>
      </c>
      <c r="R449" t="b">
        <v>1</v>
      </c>
      <c r="S449" s="2">
        <v>42277</v>
      </c>
    </row>
    <row r="450" spans="11:19" x14ac:dyDescent="0.35">
      <c r="K450" s="6" t="s">
        <v>12995</v>
      </c>
      <c r="L450" t="s">
        <v>8966</v>
      </c>
      <c r="M450" t="s">
        <v>10</v>
      </c>
      <c r="N450" t="s">
        <v>13079</v>
      </c>
      <c r="Q450" t="s">
        <v>42</v>
      </c>
      <c r="R450" t="b">
        <v>1</v>
      </c>
      <c r="S450" s="2">
        <v>42277</v>
      </c>
    </row>
    <row r="451" spans="11:19" x14ac:dyDescent="0.35">
      <c r="K451" s="6" t="s">
        <v>12925</v>
      </c>
      <c r="L451" t="s">
        <v>8857</v>
      </c>
      <c r="M451" t="s">
        <v>10</v>
      </c>
      <c r="N451" t="s">
        <v>13080</v>
      </c>
      <c r="Q451" t="s">
        <v>42</v>
      </c>
      <c r="R451" t="b">
        <v>1</v>
      </c>
      <c r="S451" s="2">
        <v>42277</v>
      </c>
    </row>
    <row r="452" spans="11:19" x14ac:dyDescent="0.35">
      <c r="K452" s="6" t="s">
        <v>12924</v>
      </c>
      <c r="L452" t="s">
        <v>8855</v>
      </c>
      <c r="M452" t="s">
        <v>10</v>
      </c>
      <c r="N452" t="s">
        <v>13081</v>
      </c>
      <c r="Q452" t="s">
        <v>42</v>
      </c>
      <c r="R452" t="b">
        <v>1</v>
      </c>
      <c r="S452" s="2">
        <v>42277</v>
      </c>
    </row>
    <row r="453" spans="11:19" x14ac:dyDescent="0.35">
      <c r="K453" s="6" t="s">
        <v>12996</v>
      </c>
      <c r="L453" t="s">
        <v>8968</v>
      </c>
      <c r="M453" t="s">
        <v>10</v>
      </c>
      <c r="N453" t="s">
        <v>13082</v>
      </c>
      <c r="Q453" t="s">
        <v>42</v>
      </c>
      <c r="R453" t="b">
        <v>1</v>
      </c>
      <c r="S453" s="2">
        <v>42277</v>
      </c>
    </row>
    <row r="454" spans="11:19" x14ac:dyDescent="0.35">
      <c r="K454" s="6" t="s">
        <v>12994</v>
      </c>
      <c r="L454" t="s">
        <v>8964</v>
      </c>
      <c r="M454" t="s">
        <v>10</v>
      </c>
      <c r="N454" t="s">
        <v>13083</v>
      </c>
      <c r="Q454" t="s">
        <v>42</v>
      </c>
      <c r="R454" t="b">
        <v>1</v>
      </c>
      <c r="S454" s="2">
        <v>42277</v>
      </c>
    </row>
    <row r="455" spans="11:19" x14ac:dyDescent="0.35">
      <c r="K455" t="s">
        <v>13084</v>
      </c>
      <c r="M455" t="s">
        <v>10</v>
      </c>
      <c r="S455" s="2">
        <v>42277</v>
      </c>
    </row>
    <row r="456" spans="11:19" x14ac:dyDescent="0.35">
      <c r="K456" s="6" t="s">
        <v>12871</v>
      </c>
      <c r="L456" t="s">
        <v>8832</v>
      </c>
      <c r="M456" t="s">
        <v>10</v>
      </c>
      <c r="N456" t="s">
        <v>13085</v>
      </c>
      <c r="Q456" t="s">
        <v>42</v>
      </c>
      <c r="R456" t="b">
        <v>1</v>
      </c>
      <c r="S456" s="2">
        <v>42277</v>
      </c>
    </row>
    <row r="457" spans="11:19" x14ac:dyDescent="0.35">
      <c r="K457" s="6" t="s">
        <v>12850</v>
      </c>
      <c r="L457" t="s">
        <v>8830</v>
      </c>
      <c r="M457" t="s">
        <v>10</v>
      </c>
      <c r="N457" t="s">
        <v>13086</v>
      </c>
      <c r="Q457" t="s">
        <v>42</v>
      </c>
      <c r="R457" t="b">
        <v>1</v>
      </c>
      <c r="S457" s="2">
        <v>42277</v>
      </c>
    </row>
    <row r="458" spans="11:19" x14ac:dyDescent="0.35">
      <c r="K458" s="6" t="s">
        <v>12891</v>
      </c>
      <c r="L458" t="s">
        <v>8834</v>
      </c>
      <c r="M458" t="s">
        <v>10</v>
      </c>
      <c r="N458" t="s">
        <v>13087</v>
      </c>
      <c r="Q458" t="s">
        <v>42</v>
      </c>
      <c r="R458" t="b">
        <v>1</v>
      </c>
      <c r="S458" s="2">
        <v>42277</v>
      </c>
    </row>
    <row r="459" spans="11:19" x14ac:dyDescent="0.35">
      <c r="K459" s="6" t="s">
        <v>12912</v>
      </c>
      <c r="L459" t="s">
        <v>8836</v>
      </c>
      <c r="M459" t="s">
        <v>10</v>
      </c>
      <c r="N459" t="s">
        <v>13088</v>
      </c>
      <c r="Q459" t="s">
        <v>42</v>
      </c>
      <c r="R459" t="b">
        <v>1</v>
      </c>
      <c r="S459" s="2">
        <v>42277</v>
      </c>
    </row>
    <row r="460" spans="11:19" x14ac:dyDescent="0.35">
      <c r="K460" s="6" t="s">
        <v>12967</v>
      </c>
      <c r="L460" t="s">
        <v>1192</v>
      </c>
      <c r="M460" t="s">
        <v>10</v>
      </c>
      <c r="N460" t="s">
        <v>13089</v>
      </c>
      <c r="Q460" t="s">
        <v>42</v>
      </c>
      <c r="R460" t="b">
        <v>1</v>
      </c>
      <c r="S460" s="2">
        <v>42277</v>
      </c>
    </row>
    <row r="461" spans="11:19" x14ac:dyDescent="0.35">
      <c r="K461" s="6" t="s">
        <v>12968</v>
      </c>
      <c r="L461" t="s">
        <v>8902</v>
      </c>
      <c r="M461" t="s">
        <v>10</v>
      </c>
      <c r="N461" t="s">
        <v>13090</v>
      </c>
      <c r="Q461" t="s">
        <v>42</v>
      </c>
      <c r="R461" t="b">
        <v>1</v>
      </c>
      <c r="S461" s="2">
        <v>42277</v>
      </c>
    </row>
    <row r="462" spans="11:19" x14ac:dyDescent="0.35">
      <c r="K462" s="6" t="s">
        <v>12583</v>
      </c>
      <c r="L462" t="s">
        <v>11818</v>
      </c>
      <c r="M462" t="s">
        <v>10</v>
      </c>
      <c r="N462" t="s">
        <v>13091</v>
      </c>
      <c r="Q462" t="s">
        <v>42</v>
      </c>
      <c r="R462" t="b">
        <v>1</v>
      </c>
      <c r="S462" s="2">
        <v>42277</v>
      </c>
    </row>
    <row r="463" spans="11:19" x14ac:dyDescent="0.35">
      <c r="K463" s="6" t="s">
        <v>12585</v>
      </c>
      <c r="L463" t="s">
        <v>11822</v>
      </c>
      <c r="M463" t="s">
        <v>10</v>
      </c>
      <c r="N463" t="s">
        <v>13092</v>
      </c>
      <c r="Q463" t="s">
        <v>42</v>
      </c>
      <c r="R463" t="b">
        <v>1</v>
      </c>
      <c r="S463" s="2">
        <v>42277</v>
      </c>
    </row>
    <row r="464" spans="11:19" x14ac:dyDescent="0.35">
      <c r="K464" s="6" t="s">
        <v>12584</v>
      </c>
      <c r="L464" t="s">
        <v>11820</v>
      </c>
      <c r="M464" t="s">
        <v>10</v>
      </c>
      <c r="N464" t="s">
        <v>13093</v>
      </c>
      <c r="Q464" t="s">
        <v>42</v>
      </c>
      <c r="R464" t="b">
        <v>1</v>
      </c>
      <c r="S464" s="2">
        <v>42277</v>
      </c>
    </row>
    <row r="465" spans="11:22" x14ac:dyDescent="0.35">
      <c r="K465" s="6" t="s">
        <v>12586</v>
      </c>
      <c r="L465" t="s">
        <v>11824</v>
      </c>
      <c r="M465" t="s">
        <v>10</v>
      </c>
      <c r="N465" t="s">
        <v>13094</v>
      </c>
      <c r="Q465" t="s">
        <v>42</v>
      </c>
      <c r="R465" t="b">
        <v>1</v>
      </c>
      <c r="S465" s="2">
        <v>42277</v>
      </c>
    </row>
    <row r="466" spans="11:22" x14ac:dyDescent="0.35">
      <c r="K466" t="s">
        <v>13095</v>
      </c>
      <c r="M466" t="s">
        <v>10</v>
      </c>
      <c r="S466" s="2">
        <v>42277</v>
      </c>
    </row>
    <row r="467" spans="11:22" x14ac:dyDescent="0.35">
      <c r="K467" s="6" t="s">
        <v>12635</v>
      </c>
      <c r="L467" t="s">
        <v>8804</v>
      </c>
      <c r="M467" t="s">
        <v>10</v>
      </c>
      <c r="N467" t="s">
        <v>13096</v>
      </c>
      <c r="Q467" t="s">
        <v>42</v>
      </c>
      <c r="R467" t="b">
        <v>1</v>
      </c>
      <c r="S467" s="2">
        <v>42277</v>
      </c>
    </row>
    <row r="468" spans="11:22" x14ac:dyDescent="0.35">
      <c r="K468" s="6" t="s">
        <v>12990</v>
      </c>
      <c r="L468" t="s">
        <v>8957</v>
      </c>
      <c r="M468" t="s">
        <v>10</v>
      </c>
      <c r="N468" t="s">
        <v>13097</v>
      </c>
      <c r="Q468" t="s">
        <v>42</v>
      </c>
      <c r="R468" t="b">
        <v>1</v>
      </c>
      <c r="S468" s="2">
        <v>42277</v>
      </c>
    </row>
    <row r="469" spans="11:22" x14ac:dyDescent="0.35">
      <c r="K469" s="6" t="s">
        <v>12668</v>
      </c>
      <c r="L469" t="s">
        <v>8810</v>
      </c>
      <c r="M469" t="s">
        <v>10</v>
      </c>
      <c r="N469" t="s">
        <v>13098</v>
      </c>
      <c r="Q469" t="s">
        <v>42</v>
      </c>
      <c r="R469" t="b">
        <v>1</v>
      </c>
      <c r="S469" s="2">
        <v>42277</v>
      </c>
    </row>
    <row r="470" spans="11:22" x14ac:dyDescent="0.35">
      <c r="K470" s="6" t="s">
        <v>12533</v>
      </c>
      <c r="L470" t="s">
        <v>8702</v>
      </c>
      <c r="M470" t="s">
        <v>10</v>
      </c>
      <c r="N470" t="s">
        <v>13099</v>
      </c>
      <c r="Q470" t="s">
        <v>42</v>
      </c>
      <c r="R470" t="b">
        <v>1</v>
      </c>
      <c r="S470" s="2">
        <v>42277</v>
      </c>
    </row>
    <row r="471" spans="11:22" x14ac:dyDescent="0.35">
      <c r="K471" t="s">
        <v>13100</v>
      </c>
      <c r="M471" t="s">
        <v>10</v>
      </c>
      <c r="S471" s="2">
        <v>42277</v>
      </c>
    </row>
    <row r="472" spans="11:22" x14ac:dyDescent="0.35">
      <c r="K472" s="6" t="s">
        <v>12601</v>
      </c>
      <c r="L472" t="s">
        <v>11853</v>
      </c>
      <c r="M472" t="s">
        <v>10</v>
      </c>
      <c r="N472" t="s">
        <v>12601</v>
      </c>
      <c r="Q472" t="s">
        <v>42</v>
      </c>
      <c r="R472" t="b">
        <v>1</v>
      </c>
      <c r="S472" s="2">
        <v>42277</v>
      </c>
    </row>
    <row r="473" spans="11:22" x14ac:dyDescent="0.35">
      <c r="K473" s="7" t="s">
        <v>12567</v>
      </c>
      <c r="L473" t="s">
        <v>1211</v>
      </c>
      <c r="M473" t="s">
        <v>10</v>
      </c>
      <c r="N473" t="s">
        <v>12567</v>
      </c>
      <c r="Q473" t="s">
        <v>42</v>
      </c>
      <c r="R473" t="b">
        <v>1</v>
      </c>
      <c r="S473" s="2">
        <v>42277</v>
      </c>
    </row>
    <row r="474" spans="11:22" x14ac:dyDescent="0.35">
      <c r="K474" s="6" t="s">
        <v>12602</v>
      </c>
      <c r="L474" t="s">
        <v>11855</v>
      </c>
      <c r="M474" t="s">
        <v>10</v>
      </c>
      <c r="N474" t="s">
        <v>12602</v>
      </c>
      <c r="Q474" t="s">
        <v>42</v>
      </c>
      <c r="R474" t="b">
        <v>1</v>
      </c>
      <c r="S474" s="2">
        <v>42277</v>
      </c>
    </row>
    <row r="475" spans="11:22" x14ac:dyDescent="0.35">
      <c r="K475" s="6" t="s">
        <v>12604</v>
      </c>
      <c r="L475" t="s">
        <v>11858</v>
      </c>
      <c r="M475" t="s">
        <v>10</v>
      </c>
      <c r="N475" t="s">
        <v>12604</v>
      </c>
      <c r="Q475" t="s">
        <v>42</v>
      </c>
      <c r="R475" t="b">
        <v>1</v>
      </c>
      <c r="S475" s="2">
        <v>42277</v>
      </c>
    </row>
    <row r="476" spans="11:22" x14ac:dyDescent="0.35">
      <c r="K476" s="6" t="s">
        <v>12605</v>
      </c>
      <c r="L476" t="s">
        <v>11860</v>
      </c>
      <c r="M476" t="s">
        <v>10</v>
      </c>
      <c r="N476" t="s">
        <v>12605</v>
      </c>
      <c r="Q476" t="s">
        <v>42</v>
      </c>
      <c r="R476" t="b">
        <v>1</v>
      </c>
      <c r="S476" s="2">
        <v>42277</v>
      </c>
    </row>
    <row r="477" spans="11:22" x14ac:dyDescent="0.35">
      <c r="K477" t="s">
        <v>13101</v>
      </c>
      <c r="M477" t="s">
        <v>10</v>
      </c>
      <c r="S477" s="2">
        <v>42277</v>
      </c>
      <c r="V477" s="2">
        <v>44027</v>
      </c>
    </row>
    <row r="478" spans="11:22" x14ac:dyDescent="0.35">
      <c r="K478" s="6" t="s">
        <v>12654</v>
      </c>
      <c r="L478" t="s">
        <v>11955</v>
      </c>
      <c r="M478" t="s">
        <v>10</v>
      </c>
      <c r="N478" t="s">
        <v>12654</v>
      </c>
      <c r="Q478" t="s">
        <v>42</v>
      </c>
      <c r="R478" t="b">
        <v>1</v>
      </c>
      <c r="S478" s="2">
        <v>42277</v>
      </c>
      <c r="U478" s="2">
        <v>43661</v>
      </c>
    </row>
    <row r="479" spans="11:22" x14ac:dyDescent="0.35">
      <c r="K479" s="6" t="s">
        <v>12655</v>
      </c>
      <c r="L479" t="s">
        <v>11957</v>
      </c>
      <c r="M479" t="s">
        <v>10</v>
      </c>
      <c r="N479" t="s">
        <v>12655</v>
      </c>
      <c r="Q479" t="s">
        <v>42</v>
      </c>
      <c r="R479" t="b">
        <v>1</v>
      </c>
      <c r="S479" s="2">
        <v>42277</v>
      </c>
    </row>
    <row r="480" spans="11:22" x14ac:dyDescent="0.35">
      <c r="K480" s="6" t="s">
        <v>12656</v>
      </c>
      <c r="L480" t="s">
        <v>11959</v>
      </c>
      <c r="M480" t="s">
        <v>10</v>
      </c>
      <c r="N480" t="s">
        <v>12656</v>
      </c>
      <c r="Q480" t="s">
        <v>42</v>
      </c>
      <c r="R480" t="b">
        <v>1</v>
      </c>
      <c r="S480" s="2">
        <v>42277</v>
      </c>
    </row>
    <row r="481" spans="11:21" x14ac:dyDescent="0.35">
      <c r="K481" t="s">
        <v>13102</v>
      </c>
      <c r="M481" t="s">
        <v>10</v>
      </c>
      <c r="S481" s="2">
        <v>41827</v>
      </c>
      <c r="U481" s="2">
        <v>42566</v>
      </c>
    </row>
    <row r="482" spans="11:21" x14ac:dyDescent="0.35">
      <c r="K482" s="6" t="s">
        <v>9042</v>
      </c>
      <c r="L482" t="s">
        <v>1116</v>
      </c>
      <c r="M482" t="s">
        <v>10</v>
      </c>
      <c r="N482" t="s">
        <v>9042</v>
      </c>
      <c r="P482" t="s">
        <v>8991</v>
      </c>
      <c r="Q482" t="s">
        <v>42</v>
      </c>
      <c r="R482" t="b">
        <v>1</v>
      </c>
      <c r="S482" s="2">
        <v>41827</v>
      </c>
    </row>
    <row r="483" spans="11:21" x14ac:dyDescent="0.35">
      <c r="K483" s="7" t="s">
        <v>12592</v>
      </c>
      <c r="L483" t="s">
        <v>8795</v>
      </c>
      <c r="M483" t="s">
        <v>10</v>
      </c>
      <c r="N483" t="s">
        <v>12592</v>
      </c>
      <c r="Q483" t="s">
        <v>8992</v>
      </c>
      <c r="R483" t="b">
        <v>1</v>
      </c>
      <c r="S483" s="2">
        <v>41827</v>
      </c>
    </row>
    <row r="484" spans="11:21" x14ac:dyDescent="0.35">
      <c r="K484" s="7" t="s">
        <v>12946</v>
      </c>
      <c r="L484" t="s">
        <v>8868</v>
      </c>
      <c r="M484" t="s">
        <v>10</v>
      </c>
      <c r="N484" t="s">
        <v>12946</v>
      </c>
      <c r="Q484" t="s">
        <v>8992</v>
      </c>
      <c r="R484" t="b">
        <v>1</v>
      </c>
      <c r="S484" s="2">
        <v>41827</v>
      </c>
    </row>
    <row r="485" spans="11:21" x14ac:dyDescent="0.35">
      <c r="K485" s="7" t="s">
        <v>12555</v>
      </c>
      <c r="L485" t="s">
        <v>8746</v>
      </c>
      <c r="M485" t="s">
        <v>10</v>
      </c>
      <c r="N485" t="s">
        <v>12555</v>
      </c>
      <c r="Q485" t="s">
        <v>8992</v>
      </c>
      <c r="R485" t="b">
        <v>1</v>
      </c>
      <c r="S485" s="2">
        <v>41827</v>
      </c>
    </row>
    <row r="486" spans="11:21" x14ac:dyDescent="0.35">
      <c r="K486" t="s">
        <v>13103</v>
      </c>
      <c r="M486" t="s">
        <v>10</v>
      </c>
      <c r="S486" s="2">
        <v>42277</v>
      </c>
    </row>
    <row r="487" spans="11:21" x14ac:dyDescent="0.35">
      <c r="K487" s="6" t="s">
        <v>9042</v>
      </c>
      <c r="L487" t="s">
        <v>1116</v>
      </c>
      <c r="M487" t="s">
        <v>10</v>
      </c>
      <c r="N487" t="s">
        <v>9042</v>
      </c>
      <c r="P487" t="s">
        <v>8991</v>
      </c>
      <c r="Q487" t="s">
        <v>42</v>
      </c>
      <c r="R487" t="b">
        <v>1</v>
      </c>
      <c r="S487" s="2">
        <v>42277</v>
      </c>
    </row>
    <row r="488" spans="11:21" x14ac:dyDescent="0.35">
      <c r="K488" s="7" t="s">
        <v>12658</v>
      </c>
      <c r="L488" t="s">
        <v>11962</v>
      </c>
      <c r="M488" t="s">
        <v>10</v>
      </c>
      <c r="N488" t="s">
        <v>12658</v>
      </c>
      <c r="Q488" t="s">
        <v>8992</v>
      </c>
      <c r="R488" t="b">
        <v>1</v>
      </c>
      <c r="S488" s="2">
        <v>42277</v>
      </c>
    </row>
    <row r="489" spans="11:21" x14ac:dyDescent="0.35">
      <c r="K489" s="7" t="s">
        <v>12659</v>
      </c>
      <c r="L489" t="s">
        <v>11964</v>
      </c>
      <c r="M489" t="s">
        <v>10</v>
      </c>
      <c r="N489" t="s">
        <v>12659</v>
      </c>
      <c r="Q489" t="s">
        <v>8992</v>
      </c>
      <c r="R489" t="b">
        <v>1</v>
      </c>
      <c r="S489" s="2">
        <v>42277</v>
      </c>
    </row>
    <row r="490" spans="11:21" x14ac:dyDescent="0.35">
      <c r="K490" s="7" t="s">
        <v>12660</v>
      </c>
      <c r="L490" t="s">
        <v>11966</v>
      </c>
      <c r="M490" t="s">
        <v>10</v>
      </c>
      <c r="N490" t="s">
        <v>12660</v>
      </c>
      <c r="Q490" t="s">
        <v>8992</v>
      </c>
      <c r="R490" t="b">
        <v>1</v>
      </c>
      <c r="S490" s="2">
        <v>42277</v>
      </c>
    </row>
    <row r="491" spans="11:21" x14ac:dyDescent="0.35">
      <c r="K491" s="7" t="s">
        <v>12661</v>
      </c>
      <c r="L491" t="s">
        <v>11968</v>
      </c>
      <c r="M491" t="s">
        <v>10</v>
      </c>
      <c r="N491" t="s">
        <v>12661</v>
      </c>
      <c r="Q491" t="s">
        <v>8992</v>
      </c>
      <c r="R491" t="b">
        <v>1</v>
      </c>
      <c r="S491" s="2">
        <v>42277</v>
      </c>
    </row>
    <row r="492" spans="11:21" x14ac:dyDescent="0.35">
      <c r="K492" s="7" t="s">
        <v>12662</v>
      </c>
      <c r="L492" t="s">
        <v>11970</v>
      </c>
      <c r="M492" t="s">
        <v>10</v>
      </c>
      <c r="N492" t="s">
        <v>12662</v>
      </c>
      <c r="Q492" t="s">
        <v>8992</v>
      </c>
      <c r="R492" t="b">
        <v>1</v>
      </c>
      <c r="S492" s="2">
        <v>42277</v>
      </c>
    </row>
    <row r="493" spans="11:21" x14ac:dyDescent="0.35">
      <c r="K493" s="7" t="s">
        <v>12829</v>
      </c>
      <c r="L493" t="s">
        <v>1165</v>
      </c>
      <c r="M493" t="s">
        <v>10</v>
      </c>
      <c r="N493" t="s">
        <v>12829</v>
      </c>
      <c r="Q493" t="s">
        <v>8992</v>
      </c>
      <c r="R493" t="b">
        <v>1</v>
      </c>
      <c r="S493" s="2">
        <v>42277</v>
      </c>
    </row>
    <row r="494" spans="11:21" x14ac:dyDescent="0.35">
      <c r="K494" s="7" t="s">
        <v>12663</v>
      </c>
      <c r="L494" t="s">
        <v>11972</v>
      </c>
      <c r="M494" t="s">
        <v>10</v>
      </c>
      <c r="N494" t="s">
        <v>12663</v>
      </c>
      <c r="Q494" t="s">
        <v>8992</v>
      </c>
      <c r="R494" t="b">
        <v>1</v>
      </c>
      <c r="S494" s="2">
        <v>42277</v>
      </c>
    </row>
    <row r="495" spans="11:21" x14ac:dyDescent="0.35">
      <c r="K495" s="7" t="s">
        <v>12664</v>
      </c>
      <c r="L495" t="s">
        <v>11974</v>
      </c>
      <c r="M495" t="s">
        <v>10</v>
      </c>
      <c r="N495" t="s">
        <v>12664</v>
      </c>
      <c r="Q495" t="s">
        <v>8992</v>
      </c>
      <c r="R495" t="b">
        <v>1</v>
      </c>
      <c r="S495" s="2">
        <v>42277</v>
      </c>
    </row>
    <row r="496" spans="11:21" x14ac:dyDescent="0.35">
      <c r="K496" s="7" t="s">
        <v>12665</v>
      </c>
      <c r="L496" t="s">
        <v>11976</v>
      </c>
      <c r="M496" t="s">
        <v>10</v>
      </c>
      <c r="N496" t="s">
        <v>12665</v>
      </c>
      <c r="Q496" t="s">
        <v>8992</v>
      </c>
      <c r="R496" t="b">
        <v>1</v>
      </c>
      <c r="S496" s="2">
        <v>42277</v>
      </c>
    </row>
    <row r="497" spans="11:21" x14ac:dyDescent="0.35">
      <c r="K497" t="s">
        <v>13104</v>
      </c>
      <c r="M497" t="s">
        <v>10</v>
      </c>
      <c r="S497" s="2">
        <v>42277</v>
      </c>
    </row>
    <row r="498" spans="11:21" x14ac:dyDescent="0.35">
      <c r="K498" s="6" t="s">
        <v>9042</v>
      </c>
      <c r="L498" t="s">
        <v>1116</v>
      </c>
      <c r="M498" t="s">
        <v>10</v>
      </c>
      <c r="N498" t="s">
        <v>9042</v>
      </c>
      <c r="P498" t="s">
        <v>8991</v>
      </c>
      <c r="Q498" t="s">
        <v>42</v>
      </c>
      <c r="R498" t="b">
        <v>1</v>
      </c>
      <c r="S498" s="2">
        <v>42277</v>
      </c>
    </row>
    <row r="499" spans="11:21" x14ac:dyDescent="0.35">
      <c r="K499" s="7" t="s">
        <v>12666</v>
      </c>
      <c r="L499" t="s">
        <v>11978</v>
      </c>
      <c r="M499" t="s">
        <v>10</v>
      </c>
      <c r="N499" t="s">
        <v>12666</v>
      </c>
      <c r="Q499" t="s">
        <v>8992</v>
      </c>
      <c r="R499" t="b">
        <v>1</v>
      </c>
      <c r="S499" s="2">
        <v>42277</v>
      </c>
    </row>
    <row r="500" spans="11:21" x14ac:dyDescent="0.35">
      <c r="K500" s="7" t="s">
        <v>12667</v>
      </c>
      <c r="L500" t="s">
        <v>11980</v>
      </c>
      <c r="M500" t="s">
        <v>10</v>
      </c>
      <c r="N500" t="s">
        <v>12667</v>
      </c>
      <c r="Q500" t="s">
        <v>8992</v>
      </c>
      <c r="R500" t="b">
        <v>1</v>
      </c>
      <c r="S500" s="2">
        <v>42277</v>
      </c>
    </row>
    <row r="501" spans="11:21" x14ac:dyDescent="0.35">
      <c r="K501" s="7" t="s">
        <v>12829</v>
      </c>
      <c r="L501" t="s">
        <v>1165</v>
      </c>
      <c r="M501" t="s">
        <v>10</v>
      </c>
      <c r="N501" t="s">
        <v>12829</v>
      </c>
      <c r="Q501" t="s">
        <v>8992</v>
      </c>
      <c r="R501" t="b">
        <v>1</v>
      </c>
      <c r="S501" s="2">
        <v>42277</v>
      </c>
    </row>
    <row r="502" spans="11:21" x14ac:dyDescent="0.35">
      <c r="K502" s="7" t="s">
        <v>12669</v>
      </c>
      <c r="L502" t="s">
        <v>11983</v>
      </c>
      <c r="M502" t="s">
        <v>10</v>
      </c>
      <c r="N502" t="s">
        <v>12669</v>
      </c>
      <c r="Q502" t="s">
        <v>8992</v>
      </c>
      <c r="R502" t="b">
        <v>1</v>
      </c>
      <c r="S502" s="2">
        <v>42277</v>
      </c>
    </row>
    <row r="503" spans="11:21" x14ac:dyDescent="0.35">
      <c r="K503" s="7" t="s">
        <v>12670</v>
      </c>
      <c r="L503" t="s">
        <v>11985</v>
      </c>
      <c r="M503" t="s">
        <v>10</v>
      </c>
      <c r="N503" t="s">
        <v>12670</v>
      </c>
      <c r="Q503" t="s">
        <v>8992</v>
      </c>
      <c r="R503" t="b">
        <v>1</v>
      </c>
      <c r="S503" s="2">
        <v>42277</v>
      </c>
    </row>
    <row r="504" spans="11:21" x14ac:dyDescent="0.35">
      <c r="K504" t="s">
        <v>13105</v>
      </c>
      <c r="M504" t="s">
        <v>10</v>
      </c>
      <c r="S504" s="2">
        <v>42277</v>
      </c>
    </row>
    <row r="505" spans="11:21" x14ac:dyDescent="0.35">
      <c r="K505" s="6" t="s">
        <v>12971</v>
      </c>
      <c r="L505" t="s">
        <v>8908</v>
      </c>
      <c r="M505" t="s">
        <v>10</v>
      </c>
      <c r="N505" t="s">
        <v>12971</v>
      </c>
      <c r="P505" t="s">
        <v>8991</v>
      </c>
      <c r="Q505" t="s">
        <v>42</v>
      </c>
      <c r="R505" t="b">
        <v>1</v>
      </c>
      <c r="S505" s="2">
        <v>42277</v>
      </c>
      <c r="U505" s="2">
        <v>41639</v>
      </c>
    </row>
    <row r="506" spans="11:21" x14ac:dyDescent="0.35">
      <c r="K506" s="7" t="s">
        <v>12970</v>
      </c>
      <c r="L506" t="s">
        <v>8906</v>
      </c>
      <c r="M506" t="s">
        <v>10</v>
      </c>
      <c r="N506" t="s">
        <v>12970</v>
      </c>
      <c r="P506" t="s">
        <v>8991</v>
      </c>
      <c r="Q506" t="s">
        <v>8992</v>
      </c>
      <c r="R506" t="b">
        <v>1</v>
      </c>
      <c r="S506" s="2">
        <v>42277</v>
      </c>
    </row>
    <row r="507" spans="11:21" x14ac:dyDescent="0.35">
      <c r="K507" s="8" t="s">
        <v>12671</v>
      </c>
      <c r="L507" t="s">
        <v>11987</v>
      </c>
      <c r="M507" t="s">
        <v>10</v>
      </c>
      <c r="N507" t="s">
        <v>12671</v>
      </c>
      <c r="Q507" t="s">
        <v>8992</v>
      </c>
      <c r="R507" t="b">
        <v>1</v>
      </c>
      <c r="S507" s="2">
        <v>42277</v>
      </c>
    </row>
    <row r="508" spans="11:21" x14ac:dyDescent="0.35">
      <c r="K508" s="8" t="s">
        <v>12672</v>
      </c>
      <c r="L508" t="s">
        <v>11989</v>
      </c>
      <c r="M508" t="s">
        <v>10</v>
      </c>
      <c r="N508" t="s">
        <v>12672</v>
      </c>
      <c r="Q508" t="s">
        <v>8992</v>
      </c>
      <c r="R508" t="b">
        <v>1</v>
      </c>
      <c r="S508" s="2">
        <v>42277</v>
      </c>
      <c r="U508" s="2">
        <v>41639</v>
      </c>
    </row>
    <row r="509" spans="11:21" x14ac:dyDescent="0.35">
      <c r="K509" s="7" t="s">
        <v>12592</v>
      </c>
      <c r="L509" t="s">
        <v>8795</v>
      </c>
      <c r="M509" t="s">
        <v>10</v>
      </c>
      <c r="N509" t="s">
        <v>12592</v>
      </c>
      <c r="Q509" t="s">
        <v>8992</v>
      </c>
      <c r="R509" t="b">
        <v>1</v>
      </c>
      <c r="S509" s="2">
        <v>42277</v>
      </c>
    </row>
    <row r="510" spans="11:21" x14ac:dyDescent="0.35">
      <c r="K510" t="s">
        <v>13106</v>
      </c>
      <c r="M510" t="s">
        <v>10</v>
      </c>
      <c r="S510" s="2">
        <v>42277</v>
      </c>
      <c r="U510" s="2">
        <v>42277</v>
      </c>
    </row>
    <row r="511" spans="11:21" x14ac:dyDescent="0.35">
      <c r="K511" s="6" t="s">
        <v>12673</v>
      </c>
      <c r="L511" t="s">
        <v>11991</v>
      </c>
      <c r="M511" t="s">
        <v>10</v>
      </c>
      <c r="N511" t="s">
        <v>12673</v>
      </c>
      <c r="Q511" t="s">
        <v>42</v>
      </c>
      <c r="R511" t="b">
        <v>1</v>
      </c>
      <c r="S511" s="2">
        <v>42277</v>
      </c>
      <c r="U511" s="2">
        <v>42277</v>
      </c>
    </row>
    <row r="512" spans="11:21" x14ac:dyDescent="0.35">
      <c r="K512" s="6" t="s">
        <v>12674</v>
      </c>
      <c r="L512" t="s">
        <v>11993</v>
      </c>
      <c r="M512" t="s">
        <v>10</v>
      </c>
      <c r="N512" t="s">
        <v>12674</v>
      </c>
      <c r="Q512" t="s">
        <v>42</v>
      </c>
      <c r="R512" t="b">
        <v>1</v>
      </c>
      <c r="S512" s="2">
        <v>42277</v>
      </c>
      <c r="U512" s="2">
        <v>42277</v>
      </c>
    </row>
    <row r="513" spans="11:22" x14ac:dyDescent="0.35">
      <c r="K513" t="s">
        <v>13107</v>
      </c>
      <c r="M513" t="s">
        <v>10</v>
      </c>
      <c r="S513" s="2">
        <v>42277</v>
      </c>
    </row>
    <row r="514" spans="11:22" x14ac:dyDescent="0.35">
      <c r="K514" s="6" t="s">
        <v>12675</v>
      </c>
      <c r="L514" t="s">
        <v>11995</v>
      </c>
      <c r="M514" t="s">
        <v>10</v>
      </c>
      <c r="N514" t="s">
        <v>12675</v>
      </c>
      <c r="P514" t="s">
        <v>8991</v>
      </c>
      <c r="Q514" t="s">
        <v>42</v>
      </c>
      <c r="R514" t="b">
        <v>1</v>
      </c>
      <c r="S514" s="2">
        <v>42277</v>
      </c>
      <c r="U514" s="2">
        <v>41639</v>
      </c>
    </row>
    <row r="515" spans="11:22" x14ac:dyDescent="0.35">
      <c r="K515" s="7" t="s">
        <v>12671</v>
      </c>
      <c r="L515" t="s">
        <v>11987</v>
      </c>
      <c r="M515" t="s">
        <v>10</v>
      </c>
      <c r="N515" t="s">
        <v>12671</v>
      </c>
      <c r="Q515" t="s">
        <v>8992</v>
      </c>
      <c r="R515" t="b">
        <v>1</v>
      </c>
      <c r="S515" s="2">
        <v>42277</v>
      </c>
    </row>
    <row r="516" spans="11:22" x14ac:dyDescent="0.35">
      <c r="K516" s="7" t="s">
        <v>12592</v>
      </c>
      <c r="L516" t="s">
        <v>8795</v>
      </c>
      <c r="M516" t="s">
        <v>10</v>
      </c>
      <c r="N516" t="s">
        <v>12592</v>
      </c>
      <c r="Q516" t="s">
        <v>8992</v>
      </c>
      <c r="R516" t="b">
        <v>1</v>
      </c>
      <c r="S516" s="2">
        <v>42277</v>
      </c>
    </row>
    <row r="517" spans="11:22" x14ac:dyDescent="0.35">
      <c r="K517" s="7" t="s">
        <v>12676</v>
      </c>
      <c r="L517" t="s">
        <v>11997</v>
      </c>
      <c r="M517" t="s">
        <v>10</v>
      </c>
      <c r="N517" t="s">
        <v>12676</v>
      </c>
      <c r="Q517" t="s">
        <v>8992</v>
      </c>
      <c r="R517" t="b">
        <v>1</v>
      </c>
      <c r="S517" s="2">
        <v>42277</v>
      </c>
    </row>
    <row r="518" spans="11:22" x14ac:dyDescent="0.35">
      <c r="K518" t="s">
        <v>13108</v>
      </c>
      <c r="M518" t="s">
        <v>10</v>
      </c>
      <c r="S518" s="2">
        <v>42277</v>
      </c>
    </row>
    <row r="519" spans="11:22" x14ac:dyDescent="0.35">
      <c r="K519" s="6" t="s">
        <v>12677</v>
      </c>
      <c r="L519" t="s">
        <v>11999</v>
      </c>
      <c r="M519" t="s">
        <v>10</v>
      </c>
      <c r="N519" t="s">
        <v>12677</v>
      </c>
      <c r="P519" t="s">
        <v>8991</v>
      </c>
      <c r="Q519" t="s">
        <v>42</v>
      </c>
      <c r="R519" t="b">
        <v>1</v>
      </c>
      <c r="S519" s="2">
        <v>42277</v>
      </c>
      <c r="U519" s="2">
        <v>41639</v>
      </c>
    </row>
    <row r="520" spans="11:22" x14ac:dyDescent="0.35">
      <c r="K520" s="7" t="s">
        <v>12603</v>
      </c>
      <c r="L520" t="s">
        <v>8797</v>
      </c>
      <c r="M520" t="s">
        <v>10</v>
      </c>
      <c r="N520" t="s">
        <v>12603</v>
      </c>
      <c r="Q520" t="s">
        <v>8992</v>
      </c>
      <c r="R520" t="b">
        <v>1</v>
      </c>
      <c r="S520" s="2">
        <v>42277</v>
      </c>
    </row>
    <row r="521" spans="11:22" x14ac:dyDescent="0.35">
      <c r="K521" s="7" t="s">
        <v>12678</v>
      </c>
      <c r="L521" t="s">
        <v>12001</v>
      </c>
      <c r="M521" t="s">
        <v>10</v>
      </c>
      <c r="N521" t="s">
        <v>12678</v>
      </c>
      <c r="Q521" t="s">
        <v>8992</v>
      </c>
      <c r="R521" t="b">
        <v>1</v>
      </c>
      <c r="S521" s="2">
        <v>42277</v>
      </c>
    </row>
    <row r="522" spans="11:22" x14ac:dyDescent="0.35">
      <c r="K522" t="s">
        <v>13109</v>
      </c>
      <c r="M522" t="s">
        <v>10</v>
      </c>
      <c r="S522" s="2">
        <v>42277</v>
      </c>
    </row>
    <row r="523" spans="11:22" x14ac:dyDescent="0.35">
      <c r="K523" s="6" t="s">
        <v>12646</v>
      </c>
      <c r="L523" t="s">
        <v>8806</v>
      </c>
      <c r="M523" t="s">
        <v>10</v>
      </c>
      <c r="N523" t="s">
        <v>12646</v>
      </c>
      <c r="P523" t="s">
        <v>8991</v>
      </c>
      <c r="Q523" t="s">
        <v>42</v>
      </c>
      <c r="R523" t="b">
        <v>1</v>
      </c>
      <c r="S523" s="2">
        <v>42277</v>
      </c>
      <c r="U523" s="2">
        <v>41639</v>
      </c>
    </row>
    <row r="524" spans="11:22" x14ac:dyDescent="0.35">
      <c r="K524" s="7" t="s">
        <v>12635</v>
      </c>
      <c r="L524" t="s">
        <v>8804</v>
      </c>
      <c r="M524" t="s">
        <v>10</v>
      </c>
      <c r="N524" t="s">
        <v>12635</v>
      </c>
      <c r="P524" t="s">
        <v>8991</v>
      </c>
      <c r="Q524" t="s">
        <v>8992</v>
      </c>
      <c r="R524" t="b">
        <v>1</v>
      </c>
      <c r="S524" s="2">
        <v>42277</v>
      </c>
    </row>
    <row r="525" spans="11:22" x14ac:dyDescent="0.35">
      <c r="K525" s="8" t="s">
        <v>12969</v>
      </c>
      <c r="L525" t="s">
        <v>8904</v>
      </c>
      <c r="M525" t="s">
        <v>10</v>
      </c>
      <c r="N525" t="s">
        <v>12969</v>
      </c>
      <c r="P525" t="s">
        <v>8991</v>
      </c>
      <c r="Q525" t="s">
        <v>8992</v>
      </c>
      <c r="R525" t="b">
        <v>1</v>
      </c>
      <c r="S525" s="2">
        <v>42277</v>
      </c>
    </row>
    <row r="526" spans="11:22" x14ac:dyDescent="0.35">
      <c r="K526" s="9" t="s">
        <v>12590</v>
      </c>
      <c r="L526" t="s">
        <v>11832</v>
      </c>
      <c r="M526" t="s">
        <v>10</v>
      </c>
      <c r="N526" t="s">
        <v>12590</v>
      </c>
      <c r="Q526" t="s">
        <v>8992</v>
      </c>
      <c r="R526" t="b">
        <v>1</v>
      </c>
      <c r="S526" s="2">
        <v>42277</v>
      </c>
    </row>
    <row r="527" spans="11:22" x14ac:dyDescent="0.35">
      <c r="K527" s="9" t="s">
        <v>12982</v>
      </c>
      <c r="L527" t="s">
        <v>8941</v>
      </c>
      <c r="M527" t="s">
        <v>10</v>
      </c>
      <c r="N527" t="s">
        <v>12982</v>
      </c>
      <c r="Q527" t="s">
        <v>8992</v>
      </c>
      <c r="R527" t="b">
        <v>1</v>
      </c>
      <c r="S527" s="2">
        <v>42277</v>
      </c>
      <c r="V527" s="2">
        <v>45122</v>
      </c>
    </row>
    <row r="528" spans="11:22" x14ac:dyDescent="0.35">
      <c r="K528" s="8" t="s">
        <v>12657</v>
      </c>
      <c r="L528" t="s">
        <v>8808</v>
      </c>
      <c r="M528" t="s">
        <v>10</v>
      </c>
      <c r="N528" t="s">
        <v>12657</v>
      </c>
      <c r="Q528" t="s">
        <v>8992</v>
      </c>
      <c r="R528" t="b">
        <v>1</v>
      </c>
      <c r="S528" s="2">
        <v>42277</v>
      </c>
      <c r="U528" s="2">
        <v>41639</v>
      </c>
    </row>
    <row r="529" spans="11:21" x14ac:dyDescent="0.35">
      <c r="K529" s="7" t="s">
        <v>12603</v>
      </c>
      <c r="L529" t="s">
        <v>8797</v>
      </c>
      <c r="M529" t="s">
        <v>10</v>
      </c>
      <c r="N529" t="s">
        <v>12603</v>
      </c>
      <c r="Q529" t="s">
        <v>8992</v>
      </c>
      <c r="R529" t="b">
        <v>1</v>
      </c>
      <c r="S529" s="2">
        <v>42277</v>
      </c>
    </row>
    <row r="530" spans="11:21" x14ac:dyDescent="0.35">
      <c r="K530" t="s">
        <v>13110</v>
      </c>
      <c r="M530" t="s">
        <v>10</v>
      </c>
      <c r="S530" s="2">
        <v>42277</v>
      </c>
      <c r="U530" s="2">
        <v>42566</v>
      </c>
    </row>
    <row r="531" spans="11:21" x14ac:dyDescent="0.35">
      <c r="K531" s="6" t="s">
        <v>9042</v>
      </c>
      <c r="L531" t="s">
        <v>1116</v>
      </c>
      <c r="M531" t="s">
        <v>10</v>
      </c>
      <c r="N531" t="s">
        <v>9042</v>
      </c>
      <c r="P531" t="s">
        <v>8991</v>
      </c>
      <c r="Q531" t="s">
        <v>42</v>
      </c>
      <c r="R531" t="b">
        <v>1</v>
      </c>
      <c r="S531" s="2">
        <v>42277</v>
      </c>
    </row>
    <row r="532" spans="11:21" x14ac:dyDescent="0.35">
      <c r="K532" s="7" t="s">
        <v>12544</v>
      </c>
      <c r="L532" t="s">
        <v>8724</v>
      </c>
      <c r="M532" t="s">
        <v>10</v>
      </c>
      <c r="N532" t="s">
        <v>12544</v>
      </c>
      <c r="P532" t="s">
        <v>8991</v>
      </c>
      <c r="Q532" t="s">
        <v>8992</v>
      </c>
      <c r="R532" t="b">
        <v>1</v>
      </c>
      <c r="S532" s="2">
        <v>42277</v>
      </c>
    </row>
    <row r="533" spans="11:21" x14ac:dyDescent="0.35">
      <c r="K533" s="8" t="s">
        <v>12543</v>
      </c>
      <c r="L533" t="s">
        <v>8722</v>
      </c>
      <c r="M533" t="s">
        <v>10</v>
      </c>
      <c r="N533" t="s">
        <v>12543</v>
      </c>
      <c r="Q533" t="s">
        <v>8992</v>
      </c>
      <c r="R533" t="b">
        <v>1</v>
      </c>
      <c r="S533" s="2">
        <v>42277</v>
      </c>
    </row>
    <row r="534" spans="11:21" x14ac:dyDescent="0.35">
      <c r="K534" s="8" t="s">
        <v>12928</v>
      </c>
      <c r="L534" t="s">
        <v>8862</v>
      </c>
      <c r="M534" t="s">
        <v>10</v>
      </c>
      <c r="N534" t="s">
        <v>12928</v>
      </c>
      <c r="P534" t="s">
        <v>8991</v>
      </c>
      <c r="Q534" t="s">
        <v>8992</v>
      </c>
      <c r="R534" t="b">
        <v>1</v>
      </c>
      <c r="S534" s="2">
        <v>42277</v>
      </c>
    </row>
    <row r="535" spans="11:21" x14ac:dyDescent="0.35">
      <c r="K535" s="9" t="s">
        <v>12537</v>
      </c>
      <c r="L535" t="s">
        <v>8710</v>
      </c>
      <c r="M535" t="s">
        <v>10</v>
      </c>
      <c r="N535" t="s">
        <v>12537</v>
      </c>
      <c r="Q535" t="s">
        <v>8992</v>
      </c>
      <c r="R535" t="b">
        <v>1</v>
      </c>
      <c r="S535" s="2">
        <v>42277</v>
      </c>
    </row>
    <row r="536" spans="11:21" x14ac:dyDescent="0.35">
      <c r="K536" s="9" t="s">
        <v>12829</v>
      </c>
      <c r="L536" t="s">
        <v>1165</v>
      </c>
      <c r="M536" t="s">
        <v>10</v>
      </c>
      <c r="N536" t="s">
        <v>12829</v>
      </c>
      <c r="Q536" t="s">
        <v>8992</v>
      </c>
      <c r="R536" t="b">
        <v>1</v>
      </c>
      <c r="S536" s="2">
        <v>42277</v>
      </c>
    </row>
    <row r="537" spans="11:21" x14ac:dyDescent="0.35">
      <c r="K537" s="9" t="s">
        <v>12808</v>
      </c>
      <c r="L537" t="s">
        <v>8827</v>
      </c>
      <c r="M537" t="s">
        <v>10</v>
      </c>
      <c r="N537" t="s">
        <v>12808</v>
      </c>
      <c r="Q537" t="s">
        <v>8992</v>
      </c>
      <c r="R537" t="b">
        <v>1</v>
      </c>
      <c r="S537" s="2">
        <v>42277</v>
      </c>
    </row>
    <row r="538" spans="11:21" x14ac:dyDescent="0.35">
      <c r="K538" s="9" t="s">
        <v>12987</v>
      </c>
      <c r="L538" t="s">
        <v>8951</v>
      </c>
      <c r="M538" t="s">
        <v>10</v>
      </c>
      <c r="N538" t="s">
        <v>12987</v>
      </c>
      <c r="P538" t="s">
        <v>8991</v>
      </c>
      <c r="Q538" t="s">
        <v>8992</v>
      </c>
      <c r="R538" t="b">
        <v>1</v>
      </c>
      <c r="S538" s="2">
        <v>42277</v>
      </c>
    </row>
    <row r="539" spans="11:21" x14ac:dyDescent="0.35">
      <c r="K539" s="10" t="s">
        <v>12986</v>
      </c>
      <c r="L539" t="s">
        <v>8949</v>
      </c>
      <c r="M539" t="s">
        <v>10</v>
      </c>
      <c r="N539" t="s">
        <v>12986</v>
      </c>
      <c r="Q539" t="s">
        <v>8992</v>
      </c>
      <c r="R539" t="b">
        <v>1</v>
      </c>
      <c r="S539" s="2">
        <v>42277</v>
      </c>
    </row>
    <row r="540" spans="11:21" x14ac:dyDescent="0.35">
      <c r="K540" s="10" t="s">
        <v>12972</v>
      </c>
      <c r="L540" t="s">
        <v>8910</v>
      </c>
      <c r="M540" t="s">
        <v>10</v>
      </c>
      <c r="N540" t="s">
        <v>12972</v>
      </c>
      <c r="P540" t="s">
        <v>8991</v>
      </c>
      <c r="Q540" t="s">
        <v>8992</v>
      </c>
      <c r="R540" t="b">
        <v>1</v>
      </c>
      <c r="S540" s="2">
        <v>42277</v>
      </c>
    </row>
    <row r="541" spans="11:21" x14ac:dyDescent="0.35">
      <c r="K541" s="11" t="s">
        <v>12567</v>
      </c>
      <c r="L541" t="s">
        <v>1211</v>
      </c>
      <c r="M541" t="s">
        <v>10</v>
      </c>
      <c r="N541" t="s">
        <v>12567</v>
      </c>
      <c r="P541" t="s">
        <v>8991</v>
      </c>
      <c r="Q541" t="s">
        <v>8992</v>
      </c>
      <c r="R541" t="b">
        <v>1</v>
      </c>
      <c r="S541" s="2">
        <v>42277</v>
      </c>
    </row>
    <row r="542" spans="11:21" x14ac:dyDescent="0.35">
      <c r="K542" s="12" t="s">
        <v>12569</v>
      </c>
      <c r="L542" t="s">
        <v>8772</v>
      </c>
      <c r="M542" t="s">
        <v>10</v>
      </c>
      <c r="N542" t="s">
        <v>12569</v>
      </c>
      <c r="Q542" t="s">
        <v>8992</v>
      </c>
      <c r="R542" t="b">
        <v>1</v>
      </c>
      <c r="S542" s="2">
        <v>42277</v>
      </c>
    </row>
    <row r="543" spans="11:21" x14ac:dyDescent="0.35">
      <c r="K543" s="12" t="s">
        <v>12572</v>
      </c>
      <c r="L543" t="s">
        <v>8778</v>
      </c>
      <c r="M543" t="s">
        <v>10</v>
      </c>
      <c r="N543" t="s">
        <v>12572</v>
      </c>
      <c r="Q543" t="s">
        <v>8992</v>
      </c>
      <c r="R543" t="b">
        <v>1</v>
      </c>
      <c r="S543" s="2">
        <v>42277</v>
      </c>
    </row>
    <row r="544" spans="11:21" x14ac:dyDescent="0.35">
      <c r="K544" s="11" t="s">
        <v>12526</v>
      </c>
      <c r="L544" t="s">
        <v>8688</v>
      </c>
      <c r="M544" t="s">
        <v>10</v>
      </c>
      <c r="N544" t="s">
        <v>12526</v>
      </c>
      <c r="Q544" t="s">
        <v>8992</v>
      </c>
      <c r="R544" t="b">
        <v>1</v>
      </c>
      <c r="S544" s="2">
        <v>42277</v>
      </c>
    </row>
    <row r="545" spans="11:19" x14ac:dyDescent="0.35">
      <c r="K545" s="9" t="s">
        <v>12917</v>
      </c>
      <c r="L545" t="s">
        <v>8842</v>
      </c>
      <c r="M545" t="s">
        <v>10</v>
      </c>
      <c r="N545" t="s">
        <v>12917</v>
      </c>
      <c r="P545" t="s">
        <v>8991</v>
      </c>
      <c r="Q545" t="s">
        <v>8992</v>
      </c>
      <c r="R545" t="b">
        <v>1</v>
      </c>
      <c r="S545" s="2">
        <v>42277</v>
      </c>
    </row>
    <row r="546" spans="11:19" x14ac:dyDescent="0.35">
      <c r="K546" s="10" t="s">
        <v>12919</v>
      </c>
      <c r="L546" t="s">
        <v>8845</v>
      </c>
      <c r="M546" t="s">
        <v>10</v>
      </c>
      <c r="N546" t="s">
        <v>12919</v>
      </c>
      <c r="Q546" t="s">
        <v>8992</v>
      </c>
      <c r="R546" t="b">
        <v>1</v>
      </c>
      <c r="S546" s="2">
        <v>42277</v>
      </c>
    </row>
    <row r="547" spans="11:19" x14ac:dyDescent="0.35">
      <c r="K547" s="10" t="s">
        <v>12920</v>
      </c>
      <c r="L547" t="s">
        <v>8847</v>
      </c>
      <c r="M547" t="s">
        <v>10</v>
      </c>
      <c r="N547" t="s">
        <v>12920</v>
      </c>
      <c r="Q547" t="s">
        <v>8992</v>
      </c>
      <c r="R547" t="b">
        <v>1</v>
      </c>
      <c r="S547" s="2">
        <v>42277</v>
      </c>
    </row>
    <row r="548" spans="11:19" x14ac:dyDescent="0.35">
      <c r="K548" s="9" t="s">
        <v>12947</v>
      </c>
      <c r="L548" t="s">
        <v>9394</v>
      </c>
      <c r="M548" t="s">
        <v>10</v>
      </c>
      <c r="N548" t="s">
        <v>12947</v>
      </c>
      <c r="Q548" t="s">
        <v>8992</v>
      </c>
      <c r="R548" t="b">
        <v>1</v>
      </c>
      <c r="S548" s="2">
        <v>42277</v>
      </c>
    </row>
    <row r="549" spans="11:19" x14ac:dyDescent="0.35">
      <c r="K549" s="7" t="s">
        <v>12556</v>
      </c>
      <c r="L549" t="s">
        <v>8748</v>
      </c>
      <c r="M549" t="s">
        <v>10</v>
      </c>
      <c r="N549" t="s">
        <v>12556</v>
      </c>
      <c r="P549" t="s">
        <v>8991</v>
      </c>
      <c r="Q549" t="s">
        <v>8992</v>
      </c>
      <c r="R549" t="b">
        <v>1</v>
      </c>
      <c r="S549" s="2">
        <v>42277</v>
      </c>
    </row>
    <row r="550" spans="11:19" x14ac:dyDescent="0.35">
      <c r="K550" s="8" t="s">
        <v>12555</v>
      </c>
      <c r="L550" t="s">
        <v>8746</v>
      </c>
      <c r="M550" t="s">
        <v>10</v>
      </c>
      <c r="N550" t="s">
        <v>12555</v>
      </c>
      <c r="Q550" t="s">
        <v>8992</v>
      </c>
      <c r="R550" t="b">
        <v>1</v>
      </c>
      <c r="S550" s="2">
        <v>42277</v>
      </c>
    </row>
    <row r="551" spans="11:19" x14ac:dyDescent="0.35">
      <c r="K551" s="8" t="s">
        <v>12549</v>
      </c>
      <c r="L551" t="s">
        <v>8734</v>
      </c>
      <c r="M551" t="s">
        <v>10</v>
      </c>
      <c r="N551" t="s">
        <v>12549</v>
      </c>
      <c r="P551" t="s">
        <v>8991</v>
      </c>
      <c r="Q551" t="s">
        <v>8992</v>
      </c>
      <c r="R551" t="b">
        <v>1</v>
      </c>
      <c r="S551" s="2">
        <v>42277</v>
      </c>
    </row>
    <row r="552" spans="11:19" x14ac:dyDescent="0.35">
      <c r="K552" s="9" t="s">
        <v>12547</v>
      </c>
      <c r="L552" t="s">
        <v>8730</v>
      </c>
      <c r="M552" t="s">
        <v>10</v>
      </c>
      <c r="N552" t="s">
        <v>12547</v>
      </c>
      <c r="Q552" t="s">
        <v>8992</v>
      </c>
      <c r="R552" t="b">
        <v>1</v>
      </c>
      <c r="S552" s="2">
        <v>42277</v>
      </c>
    </row>
    <row r="553" spans="11:19" x14ac:dyDescent="0.35">
      <c r="K553" s="9" t="s">
        <v>12550</v>
      </c>
      <c r="L553" t="s">
        <v>8736</v>
      </c>
      <c r="M553" t="s">
        <v>10</v>
      </c>
      <c r="N553" t="s">
        <v>12550</v>
      </c>
      <c r="Q553" t="s">
        <v>8992</v>
      </c>
      <c r="R553" t="b">
        <v>1</v>
      </c>
      <c r="S553" s="2">
        <v>42277</v>
      </c>
    </row>
    <row r="554" spans="11:19" x14ac:dyDescent="0.35">
      <c r="K554" s="7" t="s">
        <v>12619</v>
      </c>
      <c r="L554" t="s">
        <v>11886</v>
      </c>
      <c r="M554" t="s">
        <v>10</v>
      </c>
      <c r="N554" t="s">
        <v>12619</v>
      </c>
      <c r="P554" t="s">
        <v>8991</v>
      </c>
      <c r="Q554" t="s">
        <v>8992</v>
      </c>
      <c r="R554" t="b">
        <v>1</v>
      </c>
      <c r="S554" s="2">
        <v>42277</v>
      </c>
    </row>
    <row r="555" spans="11:19" x14ac:dyDescent="0.35">
      <c r="K555" s="8" t="s">
        <v>12642</v>
      </c>
      <c r="L555" t="s">
        <v>11932</v>
      </c>
      <c r="M555" t="s">
        <v>10</v>
      </c>
      <c r="N555" t="s">
        <v>12642</v>
      </c>
      <c r="Q555" t="s">
        <v>8992</v>
      </c>
      <c r="R555" t="b">
        <v>1</v>
      </c>
      <c r="S555" s="2">
        <v>42277</v>
      </c>
    </row>
    <row r="556" spans="11:19" x14ac:dyDescent="0.35">
      <c r="K556" s="8" t="s">
        <v>12643</v>
      </c>
      <c r="L556" t="s">
        <v>11934</v>
      </c>
      <c r="M556" t="s">
        <v>10</v>
      </c>
      <c r="N556" t="s">
        <v>12643</v>
      </c>
      <c r="Q556" t="s">
        <v>8992</v>
      </c>
      <c r="R556" t="b">
        <v>1</v>
      </c>
      <c r="S556" s="2">
        <v>42277</v>
      </c>
    </row>
    <row r="557" spans="11:19" x14ac:dyDescent="0.35">
      <c r="K557" s="7" t="s">
        <v>12680</v>
      </c>
      <c r="L557" t="s">
        <v>12006</v>
      </c>
      <c r="M557" t="s">
        <v>10</v>
      </c>
      <c r="N557" t="s">
        <v>12680</v>
      </c>
      <c r="P557" t="s">
        <v>8991</v>
      </c>
      <c r="Q557" t="s">
        <v>8992</v>
      </c>
      <c r="R557" t="b">
        <v>1</v>
      </c>
      <c r="S557" s="2">
        <v>42277</v>
      </c>
    </row>
    <row r="558" spans="11:19" x14ac:dyDescent="0.35">
      <c r="K558" s="8" t="s">
        <v>12976</v>
      </c>
      <c r="L558" t="s">
        <v>8928</v>
      </c>
      <c r="M558" t="s">
        <v>10</v>
      </c>
      <c r="N558" t="s">
        <v>12976</v>
      </c>
      <c r="P558" t="s">
        <v>8991</v>
      </c>
      <c r="Q558" t="s">
        <v>8992</v>
      </c>
      <c r="R558" t="b">
        <v>1</v>
      </c>
      <c r="S558" s="2">
        <v>42277</v>
      </c>
    </row>
    <row r="559" spans="11:19" x14ac:dyDescent="0.35">
      <c r="K559" s="9" t="s">
        <v>12964</v>
      </c>
      <c r="L559" t="s">
        <v>1186</v>
      </c>
      <c r="M559" t="s">
        <v>10</v>
      </c>
      <c r="N559" t="s">
        <v>12964</v>
      </c>
      <c r="Q559" t="s">
        <v>8992</v>
      </c>
      <c r="R559" t="b">
        <v>1</v>
      </c>
      <c r="S559" s="2">
        <v>42277</v>
      </c>
    </row>
    <row r="560" spans="11:19" x14ac:dyDescent="0.35">
      <c r="K560" s="9" t="s">
        <v>12766</v>
      </c>
      <c r="L560" t="s">
        <v>8821</v>
      </c>
      <c r="M560" t="s">
        <v>10</v>
      </c>
      <c r="N560" t="s">
        <v>12766</v>
      </c>
      <c r="Q560" t="s">
        <v>8992</v>
      </c>
      <c r="R560" t="b">
        <v>1</v>
      </c>
      <c r="S560" s="2">
        <v>42277</v>
      </c>
    </row>
    <row r="561" spans="11:22" x14ac:dyDescent="0.35">
      <c r="K561" s="9" t="s">
        <v>12977</v>
      </c>
      <c r="L561" t="s">
        <v>8930</v>
      </c>
      <c r="M561" t="s">
        <v>10</v>
      </c>
      <c r="N561" t="s">
        <v>12977</v>
      </c>
      <c r="Q561" t="s">
        <v>8992</v>
      </c>
      <c r="R561" t="b">
        <v>1</v>
      </c>
      <c r="S561" s="2">
        <v>42277</v>
      </c>
    </row>
    <row r="562" spans="11:22" x14ac:dyDescent="0.35">
      <c r="K562" s="8" t="s">
        <v>12787</v>
      </c>
      <c r="L562" t="s">
        <v>8825</v>
      </c>
      <c r="M562" t="s">
        <v>10</v>
      </c>
      <c r="N562" t="s">
        <v>12787</v>
      </c>
      <c r="Q562" t="s">
        <v>8992</v>
      </c>
      <c r="R562" t="b">
        <v>1</v>
      </c>
      <c r="S562" s="2">
        <v>42277</v>
      </c>
    </row>
    <row r="563" spans="11:22" x14ac:dyDescent="0.35">
      <c r="K563" s="8" t="s">
        <v>12551</v>
      </c>
      <c r="L563" t="s">
        <v>8738</v>
      </c>
      <c r="M563" t="s">
        <v>10</v>
      </c>
      <c r="N563" t="s">
        <v>12551</v>
      </c>
      <c r="Q563" t="s">
        <v>8992</v>
      </c>
      <c r="R563" t="b">
        <v>1</v>
      </c>
      <c r="S563" s="2">
        <v>42277</v>
      </c>
    </row>
    <row r="564" spans="11:22" x14ac:dyDescent="0.35">
      <c r="K564" s="8" t="s">
        <v>12539</v>
      </c>
      <c r="L564" t="s">
        <v>8714</v>
      </c>
      <c r="M564" t="s">
        <v>10</v>
      </c>
      <c r="N564" t="s">
        <v>12539</v>
      </c>
      <c r="Q564" t="s">
        <v>8992</v>
      </c>
      <c r="R564" t="b">
        <v>1</v>
      </c>
      <c r="S564" s="2">
        <v>42277</v>
      </c>
    </row>
    <row r="565" spans="11:22" x14ac:dyDescent="0.35">
      <c r="K565" s="8" t="s">
        <v>12916</v>
      </c>
      <c r="L565" t="s">
        <v>8840</v>
      </c>
      <c r="M565" t="s">
        <v>10</v>
      </c>
      <c r="N565" t="s">
        <v>12916</v>
      </c>
      <c r="Q565" t="s">
        <v>8992</v>
      </c>
      <c r="R565" t="b">
        <v>1</v>
      </c>
      <c r="S565" s="2">
        <v>42277</v>
      </c>
    </row>
    <row r="566" spans="11:22" x14ac:dyDescent="0.35">
      <c r="K566" s="8" t="s">
        <v>12681</v>
      </c>
      <c r="L566" t="s">
        <v>12008</v>
      </c>
      <c r="M566" t="s">
        <v>10</v>
      </c>
      <c r="N566" t="s">
        <v>12681</v>
      </c>
      <c r="Q566" t="s">
        <v>8992</v>
      </c>
      <c r="R566" t="b">
        <v>1</v>
      </c>
      <c r="S566" s="2">
        <v>42277</v>
      </c>
    </row>
    <row r="567" spans="11:22" x14ac:dyDescent="0.35">
      <c r="K567" t="s">
        <v>13111</v>
      </c>
      <c r="M567" t="s">
        <v>10</v>
      </c>
      <c r="S567" s="2">
        <v>42277</v>
      </c>
      <c r="V567" s="2">
        <v>44027</v>
      </c>
    </row>
    <row r="568" spans="11:22" x14ac:dyDescent="0.35">
      <c r="K568" s="6" t="s">
        <v>12654</v>
      </c>
      <c r="L568" t="s">
        <v>12012</v>
      </c>
      <c r="M568" t="s">
        <v>10</v>
      </c>
      <c r="N568" t="s">
        <v>13112</v>
      </c>
      <c r="Q568" t="s">
        <v>42</v>
      </c>
      <c r="R568" t="b">
        <v>1</v>
      </c>
      <c r="S568" s="2">
        <v>42277</v>
      </c>
    </row>
    <row r="569" spans="11:22" x14ac:dyDescent="0.35">
      <c r="K569" s="6" t="s">
        <v>12683</v>
      </c>
      <c r="L569" t="s">
        <v>12014</v>
      </c>
      <c r="M569" t="s">
        <v>10</v>
      </c>
      <c r="N569" t="s">
        <v>13113</v>
      </c>
      <c r="Q569" t="s">
        <v>42</v>
      </c>
      <c r="R569" t="b">
        <v>1</v>
      </c>
      <c r="S569" s="2">
        <v>42277</v>
      </c>
    </row>
    <row r="570" spans="11:22" x14ac:dyDescent="0.35">
      <c r="K570" s="6" t="s">
        <v>12684</v>
      </c>
      <c r="L570" t="s">
        <v>12016</v>
      </c>
      <c r="M570" t="s">
        <v>10</v>
      </c>
      <c r="N570" t="s">
        <v>13114</v>
      </c>
      <c r="Q570" t="s">
        <v>42</v>
      </c>
      <c r="R570" t="b">
        <v>1</v>
      </c>
      <c r="S570" s="2">
        <v>42277</v>
      </c>
    </row>
    <row r="571" spans="11:22" x14ac:dyDescent="0.35">
      <c r="K571" s="6" t="s">
        <v>12656</v>
      </c>
      <c r="L571" t="s">
        <v>12018</v>
      </c>
      <c r="M571" t="s">
        <v>10</v>
      </c>
      <c r="N571" t="s">
        <v>13115</v>
      </c>
      <c r="Q571" t="s">
        <v>42</v>
      </c>
      <c r="R571" t="b">
        <v>1</v>
      </c>
      <c r="S571" s="2">
        <v>42277</v>
      </c>
    </row>
    <row r="572" spans="11:22" x14ac:dyDescent="0.35">
      <c r="K572" t="s">
        <v>13116</v>
      </c>
      <c r="M572" t="s">
        <v>10</v>
      </c>
      <c r="S572" s="2">
        <v>42277</v>
      </c>
    </row>
    <row r="573" spans="11:22" x14ac:dyDescent="0.35">
      <c r="K573" s="6" t="s">
        <v>12687</v>
      </c>
      <c r="L573" t="s">
        <v>12025</v>
      </c>
      <c r="M573" t="s">
        <v>10</v>
      </c>
      <c r="N573" t="s">
        <v>12687</v>
      </c>
      <c r="Q573" t="s">
        <v>42</v>
      </c>
      <c r="R573" t="b">
        <v>1</v>
      </c>
      <c r="S573" s="2">
        <v>42277</v>
      </c>
    </row>
    <row r="574" spans="11:22" x14ac:dyDescent="0.35">
      <c r="K574" s="6" t="s">
        <v>12829</v>
      </c>
      <c r="L574" t="s">
        <v>1165</v>
      </c>
      <c r="M574" t="s">
        <v>10</v>
      </c>
      <c r="N574" t="s">
        <v>12829</v>
      </c>
      <c r="Q574" t="s">
        <v>42</v>
      </c>
      <c r="R574" t="b">
        <v>1</v>
      </c>
      <c r="S574" s="2">
        <v>42277</v>
      </c>
    </row>
    <row r="575" spans="11:22" x14ac:dyDescent="0.35">
      <c r="K575" s="6" t="s">
        <v>12688</v>
      </c>
      <c r="L575" t="s">
        <v>12027</v>
      </c>
      <c r="M575" t="s">
        <v>10</v>
      </c>
      <c r="N575" t="s">
        <v>12688</v>
      </c>
      <c r="Q575" t="s">
        <v>42</v>
      </c>
      <c r="R575" t="b">
        <v>1</v>
      </c>
      <c r="S575" s="2">
        <v>42277</v>
      </c>
    </row>
    <row r="576" spans="11:22" x14ac:dyDescent="0.35">
      <c r="K576" s="6" t="s">
        <v>12689</v>
      </c>
      <c r="L576" t="s">
        <v>12029</v>
      </c>
      <c r="M576" t="s">
        <v>10</v>
      </c>
      <c r="N576" t="s">
        <v>12689</v>
      </c>
      <c r="Q576" t="s">
        <v>42</v>
      </c>
      <c r="R576" t="b">
        <v>1</v>
      </c>
      <c r="S576" s="2">
        <v>42277</v>
      </c>
    </row>
    <row r="577" spans="11:22" x14ac:dyDescent="0.35">
      <c r="K577" t="s">
        <v>13117</v>
      </c>
      <c r="M577" t="s">
        <v>10</v>
      </c>
      <c r="S577" s="2">
        <v>41827</v>
      </c>
      <c r="U577" s="2">
        <v>42277</v>
      </c>
    </row>
    <row r="578" spans="11:22" x14ac:dyDescent="0.35">
      <c r="K578" s="6" t="s">
        <v>9042</v>
      </c>
      <c r="L578" t="s">
        <v>1116</v>
      </c>
      <c r="M578" t="s">
        <v>10</v>
      </c>
      <c r="N578" t="s">
        <v>9042</v>
      </c>
      <c r="P578" t="s">
        <v>8991</v>
      </c>
      <c r="Q578" t="s">
        <v>42</v>
      </c>
      <c r="R578" t="b">
        <v>1</v>
      </c>
      <c r="S578" s="2">
        <v>41827</v>
      </c>
    </row>
    <row r="579" spans="11:22" x14ac:dyDescent="0.35">
      <c r="K579" s="7" t="s">
        <v>12544</v>
      </c>
      <c r="L579" t="s">
        <v>8724</v>
      </c>
      <c r="M579" t="s">
        <v>10</v>
      </c>
      <c r="N579" t="s">
        <v>12544</v>
      </c>
      <c r="P579" t="s">
        <v>8991</v>
      </c>
      <c r="Q579" t="s">
        <v>8992</v>
      </c>
      <c r="R579" t="b">
        <v>1</v>
      </c>
      <c r="S579" s="2">
        <v>41827</v>
      </c>
    </row>
    <row r="580" spans="11:22" x14ac:dyDescent="0.35">
      <c r="K580" s="8" t="s">
        <v>12543</v>
      </c>
      <c r="L580" t="s">
        <v>8722</v>
      </c>
      <c r="M580" t="s">
        <v>10</v>
      </c>
      <c r="N580" t="s">
        <v>12543</v>
      </c>
      <c r="Q580" t="s">
        <v>8992</v>
      </c>
      <c r="R580" t="b">
        <v>1</v>
      </c>
      <c r="S580" s="2">
        <v>41827</v>
      </c>
    </row>
    <row r="581" spans="11:22" x14ac:dyDescent="0.35">
      <c r="K581" s="8" t="s">
        <v>12928</v>
      </c>
      <c r="L581" t="s">
        <v>8862</v>
      </c>
      <c r="M581" t="s">
        <v>10</v>
      </c>
      <c r="N581" t="s">
        <v>12928</v>
      </c>
      <c r="P581" t="s">
        <v>8991</v>
      </c>
      <c r="Q581" t="s">
        <v>8992</v>
      </c>
      <c r="R581" t="b">
        <v>1</v>
      </c>
      <c r="S581" s="2">
        <v>41827</v>
      </c>
    </row>
    <row r="582" spans="11:22" x14ac:dyDescent="0.35">
      <c r="K582" s="9" t="s">
        <v>12537</v>
      </c>
      <c r="L582" t="s">
        <v>8710</v>
      </c>
      <c r="M582" t="s">
        <v>10</v>
      </c>
      <c r="N582" t="s">
        <v>12537</v>
      </c>
      <c r="Q582" t="s">
        <v>8992</v>
      </c>
      <c r="R582" t="b">
        <v>1</v>
      </c>
      <c r="S582" s="2">
        <v>41827</v>
      </c>
    </row>
    <row r="583" spans="11:22" x14ac:dyDescent="0.35">
      <c r="K583" s="9" t="s">
        <v>12829</v>
      </c>
      <c r="L583" t="s">
        <v>1165</v>
      </c>
      <c r="M583" t="s">
        <v>10</v>
      </c>
      <c r="N583" t="s">
        <v>12829</v>
      </c>
      <c r="Q583" t="s">
        <v>8992</v>
      </c>
      <c r="R583" t="b">
        <v>1</v>
      </c>
      <c r="S583" s="2">
        <v>41827</v>
      </c>
    </row>
    <row r="584" spans="11:22" x14ac:dyDescent="0.35">
      <c r="K584" s="9" t="s">
        <v>12808</v>
      </c>
      <c r="L584" t="s">
        <v>8827</v>
      </c>
      <c r="M584" t="s">
        <v>10</v>
      </c>
      <c r="N584" t="s">
        <v>12808</v>
      </c>
      <c r="Q584" t="s">
        <v>8992</v>
      </c>
      <c r="R584" t="b">
        <v>1</v>
      </c>
      <c r="S584" s="2">
        <v>41827</v>
      </c>
      <c r="V584" s="2">
        <v>42277</v>
      </c>
    </row>
    <row r="585" spans="11:22" x14ac:dyDescent="0.35">
      <c r="K585" s="9" t="s">
        <v>12987</v>
      </c>
      <c r="L585" t="s">
        <v>8951</v>
      </c>
      <c r="M585" t="s">
        <v>10</v>
      </c>
      <c r="N585" t="s">
        <v>12987</v>
      </c>
      <c r="P585" t="s">
        <v>8991</v>
      </c>
      <c r="Q585" t="s">
        <v>8992</v>
      </c>
      <c r="R585" t="b">
        <v>1</v>
      </c>
      <c r="S585" s="2">
        <v>41827</v>
      </c>
    </row>
    <row r="586" spans="11:22" x14ac:dyDescent="0.35">
      <c r="K586" s="10" t="s">
        <v>12986</v>
      </c>
      <c r="L586" t="s">
        <v>8949</v>
      </c>
      <c r="M586" t="s">
        <v>10</v>
      </c>
      <c r="N586" t="s">
        <v>12986</v>
      </c>
      <c r="Q586" t="s">
        <v>8992</v>
      </c>
      <c r="R586" t="b">
        <v>1</v>
      </c>
      <c r="S586" s="2">
        <v>41827</v>
      </c>
      <c r="V586" s="2">
        <v>42277</v>
      </c>
    </row>
    <row r="587" spans="11:22" x14ac:dyDescent="0.35">
      <c r="K587" s="10" t="s">
        <v>12972</v>
      </c>
      <c r="L587" t="s">
        <v>8910</v>
      </c>
      <c r="M587" t="s">
        <v>10</v>
      </c>
      <c r="N587" t="s">
        <v>12972</v>
      </c>
      <c r="P587" t="s">
        <v>8991</v>
      </c>
      <c r="Q587" t="s">
        <v>8992</v>
      </c>
      <c r="R587" t="b">
        <v>1</v>
      </c>
      <c r="S587" s="2">
        <v>41827</v>
      </c>
    </row>
    <row r="588" spans="11:22" x14ac:dyDescent="0.35">
      <c r="K588" s="11" t="s">
        <v>12567</v>
      </c>
      <c r="L588" t="s">
        <v>1211</v>
      </c>
      <c r="M588" t="s">
        <v>10</v>
      </c>
      <c r="N588" t="s">
        <v>12567</v>
      </c>
      <c r="P588" t="s">
        <v>8991</v>
      </c>
      <c r="Q588" t="s">
        <v>8992</v>
      </c>
      <c r="R588" t="b">
        <v>1</v>
      </c>
      <c r="S588" s="2">
        <v>41827</v>
      </c>
    </row>
    <row r="589" spans="11:22" x14ac:dyDescent="0.35">
      <c r="K589" s="12" t="s">
        <v>12569</v>
      </c>
      <c r="L589" t="s">
        <v>8772</v>
      </c>
      <c r="M589" t="s">
        <v>10</v>
      </c>
      <c r="N589" t="s">
        <v>12569</v>
      </c>
      <c r="Q589" t="s">
        <v>8992</v>
      </c>
      <c r="R589" t="b">
        <v>1</v>
      </c>
      <c r="S589" s="2">
        <v>41827</v>
      </c>
    </row>
    <row r="590" spans="11:22" x14ac:dyDescent="0.35">
      <c r="K590" s="12" t="s">
        <v>12572</v>
      </c>
      <c r="L590" t="s">
        <v>8778</v>
      </c>
      <c r="M590" t="s">
        <v>10</v>
      </c>
      <c r="N590" t="s">
        <v>12572</v>
      </c>
      <c r="Q590" t="s">
        <v>8992</v>
      </c>
      <c r="R590" t="b">
        <v>1</v>
      </c>
      <c r="S590" s="2">
        <v>41827</v>
      </c>
    </row>
    <row r="591" spans="11:22" x14ac:dyDescent="0.35">
      <c r="K591" s="11" t="s">
        <v>12526</v>
      </c>
      <c r="L591" t="s">
        <v>8688</v>
      </c>
      <c r="M591" t="s">
        <v>10</v>
      </c>
      <c r="N591" t="s">
        <v>12526</v>
      </c>
      <c r="Q591" t="s">
        <v>8992</v>
      </c>
      <c r="R591" t="b">
        <v>1</v>
      </c>
      <c r="S591" s="2">
        <v>41827</v>
      </c>
    </row>
    <row r="592" spans="11:22" x14ac:dyDescent="0.35">
      <c r="K592" s="9" t="s">
        <v>12917</v>
      </c>
      <c r="L592" t="s">
        <v>8842</v>
      </c>
      <c r="M592" t="s">
        <v>10</v>
      </c>
      <c r="N592" t="s">
        <v>12917</v>
      </c>
      <c r="P592" t="s">
        <v>8991</v>
      </c>
      <c r="Q592" t="s">
        <v>8992</v>
      </c>
      <c r="R592" t="b">
        <v>1</v>
      </c>
      <c r="S592" s="2">
        <v>41827</v>
      </c>
    </row>
    <row r="593" spans="11:19" x14ac:dyDescent="0.35">
      <c r="K593" s="10" t="s">
        <v>12919</v>
      </c>
      <c r="L593" t="s">
        <v>8845</v>
      </c>
      <c r="M593" t="s">
        <v>10</v>
      </c>
      <c r="N593" t="s">
        <v>12919</v>
      </c>
      <c r="Q593" t="s">
        <v>8992</v>
      </c>
      <c r="R593" t="b">
        <v>1</v>
      </c>
      <c r="S593" s="2">
        <v>41827</v>
      </c>
    </row>
    <row r="594" spans="11:19" x14ac:dyDescent="0.35">
      <c r="K594" s="10" t="s">
        <v>12920</v>
      </c>
      <c r="L594" t="s">
        <v>8847</v>
      </c>
      <c r="M594" t="s">
        <v>10</v>
      </c>
      <c r="N594" t="s">
        <v>12920</v>
      </c>
      <c r="Q594" t="s">
        <v>8992</v>
      </c>
      <c r="R594" t="b">
        <v>1</v>
      </c>
      <c r="S594" s="2">
        <v>41827</v>
      </c>
    </row>
    <row r="595" spans="11:19" x14ac:dyDescent="0.35">
      <c r="K595" s="9" t="s">
        <v>12947</v>
      </c>
      <c r="L595" t="s">
        <v>9394</v>
      </c>
      <c r="M595" t="s">
        <v>10</v>
      </c>
      <c r="N595" t="s">
        <v>12947</v>
      </c>
      <c r="Q595" t="s">
        <v>8992</v>
      </c>
      <c r="R595" t="b">
        <v>1</v>
      </c>
      <c r="S595" s="2">
        <v>41827</v>
      </c>
    </row>
    <row r="596" spans="11:19" x14ac:dyDescent="0.35">
      <c r="K596" s="7" t="s">
        <v>12556</v>
      </c>
      <c r="L596" t="s">
        <v>8748</v>
      </c>
      <c r="M596" t="s">
        <v>10</v>
      </c>
      <c r="N596" t="s">
        <v>12556</v>
      </c>
      <c r="P596" t="s">
        <v>8991</v>
      </c>
      <c r="Q596" t="s">
        <v>8992</v>
      </c>
      <c r="R596" t="b">
        <v>1</v>
      </c>
      <c r="S596" s="2">
        <v>41827</v>
      </c>
    </row>
    <row r="597" spans="11:19" x14ac:dyDescent="0.35">
      <c r="K597" s="8" t="s">
        <v>12555</v>
      </c>
      <c r="L597" t="s">
        <v>8746</v>
      </c>
      <c r="M597" t="s">
        <v>10</v>
      </c>
      <c r="N597" t="s">
        <v>12555</v>
      </c>
      <c r="Q597" t="s">
        <v>8992</v>
      </c>
      <c r="R597" t="b">
        <v>1</v>
      </c>
      <c r="S597" s="2">
        <v>41827</v>
      </c>
    </row>
    <row r="598" spans="11:19" x14ac:dyDescent="0.35">
      <c r="K598" s="8" t="s">
        <v>12549</v>
      </c>
      <c r="L598" t="s">
        <v>8734</v>
      </c>
      <c r="M598" t="s">
        <v>10</v>
      </c>
      <c r="N598" t="s">
        <v>12549</v>
      </c>
      <c r="P598" t="s">
        <v>8991</v>
      </c>
      <c r="Q598" t="s">
        <v>8992</v>
      </c>
      <c r="R598" t="b">
        <v>1</v>
      </c>
      <c r="S598" s="2">
        <v>41827</v>
      </c>
    </row>
    <row r="599" spans="11:19" x14ac:dyDescent="0.35">
      <c r="K599" s="9" t="s">
        <v>12547</v>
      </c>
      <c r="L599" t="s">
        <v>8730</v>
      </c>
      <c r="M599" t="s">
        <v>10</v>
      </c>
      <c r="N599" t="s">
        <v>12547</v>
      </c>
      <c r="Q599" t="s">
        <v>8992</v>
      </c>
      <c r="R599" t="b">
        <v>1</v>
      </c>
      <c r="S599" s="2">
        <v>41827</v>
      </c>
    </row>
    <row r="600" spans="11:19" x14ac:dyDescent="0.35">
      <c r="K600" s="9" t="s">
        <v>12550</v>
      </c>
      <c r="L600" t="s">
        <v>8736</v>
      </c>
      <c r="M600" t="s">
        <v>10</v>
      </c>
      <c r="N600" t="s">
        <v>12550</v>
      </c>
      <c r="Q600" t="s">
        <v>8992</v>
      </c>
      <c r="R600" t="b">
        <v>1</v>
      </c>
      <c r="S600" s="2">
        <v>41827</v>
      </c>
    </row>
    <row r="601" spans="11:19" x14ac:dyDescent="0.35">
      <c r="K601" s="7" t="s">
        <v>12553</v>
      </c>
      <c r="L601" t="s">
        <v>8742</v>
      </c>
      <c r="M601" t="s">
        <v>10</v>
      </c>
      <c r="N601" t="s">
        <v>12553</v>
      </c>
      <c r="P601" t="s">
        <v>8991</v>
      </c>
      <c r="Q601" t="s">
        <v>8992</v>
      </c>
      <c r="R601" t="b">
        <v>1</v>
      </c>
      <c r="S601" s="2">
        <v>41827</v>
      </c>
    </row>
    <row r="602" spans="11:19" x14ac:dyDescent="0.35">
      <c r="K602" s="8" t="s">
        <v>12542</v>
      </c>
      <c r="L602" t="s">
        <v>8720</v>
      </c>
      <c r="M602" t="s">
        <v>10</v>
      </c>
      <c r="N602" t="s">
        <v>12542</v>
      </c>
      <c r="Q602" t="s">
        <v>8992</v>
      </c>
      <c r="R602" t="b">
        <v>1</v>
      </c>
      <c r="S602" s="2">
        <v>41827</v>
      </c>
    </row>
    <row r="603" spans="11:19" x14ac:dyDescent="0.35">
      <c r="K603" s="8" t="s">
        <v>12570</v>
      </c>
      <c r="L603" t="s">
        <v>8774</v>
      </c>
      <c r="M603" t="s">
        <v>10</v>
      </c>
      <c r="N603" t="s">
        <v>12570</v>
      </c>
      <c r="Q603" t="s">
        <v>8992</v>
      </c>
      <c r="R603" t="b">
        <v>1</v>
      </c>
      <c r="S603" s="2">
        <v>41827</v>
      </c>
    </row>
    <row r="604" spans="11:19" x14ac:dyDescent="0.35">
      <c r="K604" s="7" t="s">
        <v>12528</v>
      </c>
      <c r="L604" t="s">
        <v>8692</v>
      </c>
      <c r="M604" t="s">
        <v>10</v>
      </c>
      <c r="N604" t="s">
        <v>12528</v>
      </c>
      <c r="P604" t="s">
        <v>8991</v>
      </c>
      <c r="Q604" t="s">
        <v>8992</v>
      </c>
      <c r="R604" t="b">
        <v>1</v>
      </c>
      <c r="S604" s="2">
        <v>41827</v>
      </c>
    </row>
    <row r="605" spans="11:19" x14ac:dyDescent="0.35">
      <c r="K605" s="8" t="s">
        <v>12976</v>
      </c>
      <c r="L605" t="s">
        <v>8928</v>
      </c>
      <c r="M605" t="s">
        <v>10</v>
      </c>
      <c r="N605" t="s">
        <v>12976</v>
      </c>
      <c r="P605" t="s">
        <v>8991</v>
      </c>
      <c r="Q605" t="s">
        <v>8992</v>
      </c>
      <c r="R605" t="b">
        <v>1</v>
      </c>
      <c r="S605" s="2">
        <v>41827</v>
      </c>
    </row>
    <row r="606" spans="11:19" x14ac:dyDescent="0.35">
      <c r="K606" s="9" t="s">
        <v>12964</v>
      </c>
      <c r="L606" t="s">
        <v>1186</v>
      </c>
      <c r="M606" t="s">
        <v>10</v>
      </c>
      <c r="N606" t="s">
        <v>12964</v>
      </c>
      <c r="Q606" t="s">
        <v>8992</v>
      </c>
      <c r="R606" t="b">
        <v>1</v>
      </c>
      <c r="S606" s="2">
        <v>41827</v>
      </c>
    </row>
    <row r="607" spans="11:19" x14ac:dyDescent="0.35">
      <c r="K607" s="9" t="s">
        <v>12766</v>
      </c>
      <c r="L607" t="s">
        <v>8821</v>
      </c>
      <c r="M607" t="s">
        <v>10</v>
      </c>
      <c r="N607" t="s">
        <v>12766</v>
      </c>
      <c r="Q607" t="s">
        <v>8992</v>
      </c>
      <c r="R607" t="b">
        <v>1</v>
      </c>
      <c r="S607" s="2">
        <v>41827</v>
      </c>
    </row>
    <row r="608" spans="11:19" x14ac:dyDescent="0.35">
      <c r="K608" s="9" t="s">
        <v>12977</v>
      </c>
      <c r="L608" t="s">
        <v>8930</v>
      </c>
      <c r="M608" t="s">
        <v>10</v>
      </c>
      <c r="N608" t="s">
        <v>12977</v>
      </c>
      <c r="Q608" t="s">
        <v>8992</v>
      </c>
      <c r="R608" t="b">
        <v>1</v>
      </c>
      <c r="S608" s="2">
        <v>41827</v>
      </c>
    </row>
    <row r="609" spans="11:22" x14ac:dyDescent="0.35">
      <c r="K609" s="8" t="s">
        <v>12787</v>
      </c>
      <c r="L609" t="s">
        <v>8825</v>
      </c>
      <c r="M609" t="s">
        <v>10</v>
      </c>
      <c r="N609" t="s">
        <v>12787</v>
      </c>
      <c r="Q609" t="s">
        <v>8992</v>
      </c>
      <c r="R609" t="b">
        <v>1</v>
      </c>
      <c r="S609" s="2">
        <v>41827</v>
      </c>
    </row>
    <row r="610" spans="11:22" x14ac:dyDescent="0.35">
      <c r="K610" s="8" t="s">
        <v>12551</v>
      </c>
      <c r="L610" t="s">
        <v>8738</v>
      </c>
      <c r="M610" t="s">
        <v>10</v>
      </c>
      <c r="N610" t="s">
        <v>12551</v>
      </c>
      <c r="Q610" t="s">
        <v>8992</v>
      </c>
      <c r="R610" t="b">
        <v>1</v>
      </c>
      <c r="S610" s="2">
        <v>41827</v>
      </c>
    </row>
    <row r="611" spans="11:22" x14ac:dyDescent="0.35">
      <c r="K611" s="8" t="s">
        <v>12539</v>
      </c>
      <c r="L611" t="s">
        <v>8714</v>
      </c>
      <c r="M611" t="s">
        <v>10</v>
      </c>
      <c r="N611" t="s">
        <v>12539</v>
      </c>
      <c r="Q611" t="s">
        <v>8992</v>
      </c>
      <c r="R611" t="b">
        <v>1</v>
      </c>
      <c r="S611" s="2">
        <v>41827</v>
      </c>
    </row>
    <row r="612" spans="11:22" x14ac:dyDescent="0.35">
      <c r="K612" s="8" t="s">
        <v>12916</v>
      </c>
      <c r="L612" t="s">
        <v>8840</v>
      </c>
      <c r="M612" t="s">
        <v>10</v>
      </c>
      <c r="N612" t="s">
        <v>12916</v>
      </c>
      <c r="Q612" t="s">
        <v>8992</v>
      </c>
      <c r="R612" t="b">
        <v>1</v>
      </c>
      <c r="S612" s="2">
        <v>41827</v>
      </c>
    </row>
    <row r="613" spans="11:22" x14ac:dyDescent="0.35">
      <c r="K613" s="8" t="s">
        <v>13003</v>
      </c>
      <c r="L613" t="s">
        <v>8982</v>
      </c>
      <c r="M613" t="s">
        <v>10</v>
      </c>
      <c r="N613" t="s">
        <v>13003</v>
      </c>
      <c r="Q613" t="s">
        <v>8992</v>
      </c>
      <c r="R613" t="b">
        <v>1</v>
      </c>
      <c r="S613" s="2">
        <v>41827</v>
      </c>
    </row>
    <row r="614" spans="11:22" x14ac:dyDescent="0.35">
      <c r="K614" t="s">
        <v>13118</v>
      </c>
      <c r="M614" t="s">
        <v>10</v>
      </c>
      <c r="S614" s="2">
        <v>42566</v>
      </c>
      <c r="V614" s="2">
        <v>44027</v>
      </c>
    </row>
    <row r="615" spans="11:22" x14ac:dyDescent="0.35">
      <c r="K615" s="6" t="s">
        <v>9042</v>
      </c>
      <c r="L615" t="s">
        <v>1116</v>
      </c>
      <c r="M615" t="s">
        <v>10</v>
      </c>
      <c r="N615" t="s">
        <v>9042</v>
      </c>
      <c r="P615" t="s">
        <v>8991</v>
      </c>
      <c r="Q615" t="s">
        <v>42</v>
      </c>
      <c r="R615" t="b">
        <v>0</v>
      </c>
      <c r="S615" s="2">
        <v>42566</v>
      </c>
    </row>
    <row r="616" spans="11:22" x14ac:dyDescent="0.35">
      <c r="K616" s="7" t="s">
        <v>12636</v>
      </c>
      <c r="L616" t="s">
        <v>11921</v>
      </c>
      <c r="M616" t="s">
        <v>10</v>
      </c>
      <c r="N616" t="s">
        <v>13049</v>
      </c>
      <c r="Q616" t="s">
        <v>8992</v>
      </c>
      <c r="R616" t="b">
        <v>1</v>
      </c>
      <c r="S616" s="2">
        <v>42566</v>
      </c>
    </row>
    <row r="617" spans="11:22" x14ac:dyDescent="0.35">
      <c r="K617" s="7" t="s">
        <v>12630</v>
      </c>
      <c r="L617" t="s">
        <v>11911</v>
      </c>
      <c r="M617" t="s">
        <v>10</v>
      </c>
      <c r="N617" t="s">
        <v>12630</v>
      </c>
      <c r="P617" t="s">
        <v>8991</v>
      </c>
      <c r="Q617" t="s">
        <v>8992</v>
      </c>
      <c r="R617" t="b">
        <v>0</v>
      </c>
      <c r="S617" s="2">
        <v>42566</v>
      </c>
    </row>
    <row r="618" spans="11:22" x14ac:dyDescent="0.35">
      <c r="K618" s="8" t="s">
        <v>12690</v>
      </c>
      <c r="L618" t="s">
        <v>12031</v>
      </c>
      <c r="M618" t="s">
        <v>10</v>
      </c>
      <c r="N618" t="s">
        <v>13119</v>
      </c>
      <c r="Q618" t="s">
        <v>8992</v>
      </c>
      <c r="R618" t="b">
        <v>1</v>
      </c>
      <c r="S618" s="2">
        <v>42566</v>
      </c>
    </row>
    <row r="619" spans="11:22" x14ac:dyDescent="0.35">
      <c r="K619" s="8" t="s">
        <v>12691</v>
      </c>
      <c r="L619" t="s">
        <v>12692</v>
      </c>
      <c r="M619" t="s">
        <v>10</v>
      </c>
      <c r="N619" t="s">
        <v>13120</v>
      </c>
      <c r="Q619" t="s">
        <v>8992</v>
      </c>
      <c r="R619" t="b">
        <v>1</v>
      </c>
      <c r="S619" s="2">
        <v>42566</v>
      </c>
    </row>
    <row r="620" spans="11:22" x14ac:dyDescent="0.35">
      <c r="K620" s="7" t="s">
        <v>12631</v>
      </c>
      <c r="L620" t="s">
        <v>11913</v>
      </c>
      <c r="M620" t="s">
        <v>10</v>
      </c>
      <c r="N620" t="s">
        <v>12631</v>
      </c>
      <c r="P620" t="s">
        <v>8991</v>
      </c>
      <c r="Q620" t="s">
        <v>8992</v>
      </c>
      <c r="R620" t="b">
        <v>0</v>
      </c>
      <c r="S620" s="2">
        <v>42566</v>
      </c>
    </row>
    <row r="621" spans="11:22" x14ac:dyDescent="0.35">
      <c r="K621" s="8" t="s">
        <v>12693</v>
      </c>
      <c r="L621" t="s">
        <v>12694</v>
      </c>
      <c r="M621" t="s">
        <v>10</v>
      </c>
      <c r="N621" t="s">
        <v>13121</v>
      </c>
      <c r="Q621" t="s">
        <v>8992</v>
      </c>
      <c r="R621" t="b">
        <v>1</v>
      </c>
      <c r="S621" s="2">
        <v>42566</v>
      </c>
    </row>
    <row r="622" spans="11:22" x14ac:dyDescent="0.35">
      <c r="K622" s="8" t="s">
        <v>12695</v>
      </c>
      <c r="L622" t="s">
        <v>12696</v>
      </c>
      <c r="M622" t="s">
        <v>10</v>
      </c>
      <c r="N622" t="s">
        <v>13122</v>
      </c>
      <c r="Q622" t="s">
        <v>8992</v>
      </c>
      <c r="R622" t="b">
        <v>1</v>
      </c>
      <c r="S622" s="2">
        <v>42566</v>
      </c>
    </row>
    <row r="623" spans="11:22" x14ac:dyDescent="0.35">
      <c r="K623" s="7" t="s">
        <v>12632</v>
      </c>
      <c r="L623" t="s">
        <v>11915</v>
      </c>
      <c r="M623" t="s">
        <v>10</v>
      </c>
      <c r="N623" t="s">
        <v>12632</v>
      </c>
      <c r="P623" t="s">
        <v>8991</v>
      </c>
      <c r="Q623" t="s">
        <v>8992</v>
      </c>
      <c r="R623" t="b">
        <v>0</v>
      </c>
      <c r="S623" s="2">
        <v>42566</v>
      </c>
    </row>
    <row r="624" spans="11:22" x14ac:dyDescent="0.35">
      <c r="K624" s="8" t="s">
        <v>12697</v>
      </c>
      <c r="L624" t="s">
        <v>12698</v>
      </c>
      <c r="M624" t="s">
        <v>10</v>
      </c>
      <c r="N624" t="s">
        <v>13123</v>
      </c>
      <c r="Q624" t="s">
        <v>8992</v>
      </c>
      <c r="R624" t="b">
        <v>1</v>
      </c>
      <c r="S624" s="2">
        <v>42566</v>
      </c>
    </row>
    <row r="625" spans="11:19" x14ac:dyDescent="0.35">
      <c r="K625" s="8" t="s">
        <v>12699</v>
      </c>
      <c r="L625" t="s">
        <v>12700</v>
      </c>
      <c r="M625" t="s">
        <v>10</v>
      </c>
      <c r="N625" t="s">
        <v>13124</v>
      </c>
      <c r="Q625" t="s">
        <v>8992</v>
      </c>
      <c r="R625" t="b">
        <v>1</v>
      </c>
      <c r="S625" s="2">
        <v>42566</v>
      </c>
    </row>
    <row r="626" spans="11:19" x14ac:dyDescent="0.35">
      <c r="K626" s="7" t="s">
        <v>12633</v>
      </c>
      <c r="L626" t="s">
        <v>11917</v>
      </c>
      <c r="M626" t="s">
        <v>10</v>
      </c>
      <c r="N626" t="s">
        <v>12633</v>
      </c>
      <c r="P626" t="s">
        <v>8991</v>
      </c>
      <c r="Q626" t="s">
        <v>8992</v>
      </c>
      <c r="R626" t="b">
        <v>0</v>
      </c>
      <c r="S626" s="2">
        <v>42566</v>
      </c>
    </row>
    <row r="627" spans="11:19" x14ac:dyDescent="0.35">
      <c r="K627" s="8" t="s">
        <v>12701</v>
      </c>
      <c r="L627" t="s">
        <v>12702</v>
      </c>
      <c r="M627" t="s">
        <v>10</v>
      </c>
      <c r="N627" t="s">
        <v>13125</v>
      </c>
      <c r="Q627" t="s">
        <v>8992</v>
      </c>
      <c r="R627" t="b">
        <v>1</v>
      </c>
      <c r="S627" s="2">
        <v>42566</v>
      </c>
    </row>
    <row r="628" spans="11:19" x14ac:dyDescent="0.35">
      <c r="K628" s="8" t="s">
        <v>12704</v>
      </c>
      <c r="L628" t="s">
        <v>12705</v>
      </c>
      <c r="M628" t="s">
        <v>10</v>
      </c>
      <c r="N628" t="s">
        <v>13126</v>
      </c>
      <c r="Q628" t="s">
        <v>8992</v>
      </c>
      <c r="R628" t="b">
        <v>1</v>
      </c>
      <c r="S628" s="2">
        <v>42566</v>
      </c>
    </row>
    <row r="629" spans="11:19" x14ac:dyDescent="0.35">
      <c r="K629" s="7" t="s">
        <v>12708</v>
      </c>
      <c r="L629" t="s">
        <v>12709</v>
      </c>
      <c r="M629" t="s">
        <v>10</v>
      </c>
      <c r="N629" t="s">
        <v>13127</v>
      </c>
      <c r="Q629" t="s">
        <v>8992</v>
      </c>
      <c r="R629" t="b">
        <v>1</v>
      </c>
      <c r="S629" s="2">
        <v>42566</v>
      </c>
    </row>
    <row r="630" spans="11:19" x14ac:dyDescent="0.35">
      <c r="K630" t="s">
        <v>13128</v>
      </c>
      <c r="M630" t="s">
        <v>10</v>
      </c>
      <c r="S630" s="2">
        <v>43405</v>
      </c>
    </row>
    <row r="631" spans="11:19" x14ac:dyDescent="0.35">
      <c r="K631" s="6" t="s">
        <v>9042</v>
      </c>
      <c r="L631" t="s">
        <v>1116</v>
      </c>
      <c r="M631" t="s">
        <v>10</v>
      </c>
      <c r="N631" t="s">
        <v>9042</v>
      </c>
      <c r="P631" t="s">
        <v>8991</v>
      </c>
      <c r="Q631" t="s">
        <v>42</v>
      </c>
      <c r="R631" t="b">
        <v>1</v>
      </c>
      <c r="S631" s="2">
        <v>43405</v>
      </c>
    </row>
    <row r="632" spans="11:19" x14ac:dyDescent="0.35">
      <c r="K632" s="7" t="s">
        <v>12944</v>
      </c>
      <c r="L632" t="s">
        <v>12074</v>
      </c>
      <c r="M632" t="s">
        <v>10</v>
      </c>
      <c r="N632" t="s">
        <v>12944</v>
      </c>
      <c r="P632" t="s">
        <v>8991</v>
      </c>
      <c r="Q632" t="s">
        <v>8992</v>
      </c>
      <c r="R632" t="b">
        <v>1</v>
      </c>
      <c r="S632" s="2">
        <v>43405</v>
      </c>
    </row>
    <row r="633" spans="11:19" x14ac:dyDescent="0.35">
      <c r="K633" s="8" t="s">
        <v>12543</v>
      </c>
      <c r="L633" t="s">
        <v>8722</v>
      </c>
      <c r="M633" t="s">
        <v>10</v>
      </c>
      <c r="N633" t="s">
        <v>12543</v>
      </c>
      <c r="Q633" t="s">
        <v>8992</v>
      </c>
      <c r="R633" t="b">
        <v>1</v>
      </c>
      <c r="S633" s="2">
        <v>43405</v>
      </c>
    </row>
    <row r="634" spans="11:19" x14ac:dyDescent="0.35">
      <c r="K634" s="8" t="s">
        <v>12972</v>
      </c>
      <c r="L634" t="s">
        <v>8910</v>
      </c>
      <c r="M634" t="s">
        <v>10</v>
      </c>
      <c r="N634" t="s">
        <v>12972</v>
      </c>
      <c r="P634" t="s">
        <v>8991</v>
      </c>
      <c r="Q634" t="s">
        <v>8992</v>
      </c>
      <c r="R634" t="b">
        <v>1</v>
      </c>
      <c r="S634" s="2">
        <v>43405</v>
      </c>
    </row>
    <row r="635" spans="11:19" x14ac:dyDescent="0.35">
      <c r="K635" s="9" t="s">
        <v>12567</v>
      </c>
      <c r="L635" t="s">
        <v>1211</v>
      </c>
      <c r="M635" t="s">
        <v>10</v>
      </c>
      <c r="N635" t="s">
        <v>12567</v>
      </c>
      <c r="P635" t="s">
        <v>8991</v>
      </c>
      <c r="Q635" t="s">
        <v>8992</v>
      </c>
      <c r="R635" t="b">
        <v>1</v>
      </c>
      <c r="S635" s="2">
        <v>43405</v>
      </c>
    </row>
    <row r="636" spans="11:19" x14ac:dyDescent="0.35">
      <c r="K636" s="10" t="s">
        <v>12566</v>
      </c>
      <c r="L636" t="s">
        <v>8768</v>
      </c>
      <c r="M636" t="s">
        <v>10</v>
      </c>
      <c r="N636" t="s">
        <v>12566</v>
      </c>
      <c r="Q636" t="s">
        <v>8992</v>
      </c>
      <c r="R636" t="b">
        <v>1</v>
      </c>
      <c r="S636" s="2">
        <v>43405</v>
      </c>
    </row>
    <row r="637" spans="11:19" x14ac:dyDescent="0.35">
      <c r="K637" s="10" t="s">
        <v>12614</v>
      </c>
      <c r="L637" t="s">
        <v>1139</v>
      </c>
      <c r="M637" t="s">
        <v>10</v>
      </c>
      <c r="N637" t="s">
        <v>12614</v>
      </c>
      <c r="Q637" t="s">
        <v>8992</v>
      </c>
      <c r="R637" t="b">
        <v>1</v>
      </c>
      <c r="S637" s="2">
        <v>43405</v>
      </c>
    </row>
    <row r="638" spans="11:19" x14ac:dyDescent="0.35">
      <c r="K638" s="9" t="s">
        <v>12526</v>
      </c>
      <c r="L638" t="s">
        <v>8688</v>
      </c>
      <c r="M638" t="s">
        <v>10</v>
      </c>
      <c r="N638" t="s">
        <v>12526</v>
      </c>
      <c r="P638" t="s">
        <v>8991</v>
      </c>
      <c r="Q638" t="s">
        <v>8992</v>
      </c>
      <c r="R638" t="b">
        <v>1</v>
      </c>
      <c r="S638" s="2">
        <v>43405</v>
      </c>
    </row>
    <row r="639" spans="11:19" x14ac:dyDescent="0.35">
      <c r="K639" s="10" t="s">
        <v>12609</v>
      </c>
      <c r="L639" t="s">
        <v>11868</v>
      </c>
      <c r="M639" t="s">
        <v>10</v>
      </c>
      <c r="N639" t="s">
        <v>12609</v>
      </c>
      <c r="Q639" t="s">
        <v>8992</v>
      </c>
      <c r="R639" t="b">
        <v>1</v>
      </c>
      <c r="S639" s="2">
        <v>43405</v>
      </c>
    </row>
    <row r="640" spans="11:19" x14ac:dyDescent="0.35">
      <c r="K640" s="10" t="s">
        <v>12610</v>
      </c>
      <c r="L640" t="s">
        <v>11870</v>
      </c>
      <c r="M640" t="s">
        <v>10</v>
      </c>
      <c r="N640" t="s">
        <v>12610</v>
      </c>
      <c r="Q640" t="s">
        <v>8992</v>
      </c>
      <c r="R640" t="b">
        <v>1</v>
      </c>
      <c r="S640" s="2">
        <v>43405</v>
      </c>
    </row>
    <row r="641" spans="11:22" x14ac:dyDescent="0.35">
      <c r="K641" s="8" t="s">
        <v>12917</v>
      </c>
      <c r="L641" t="s">
        <v>8842</v>
      </c>
      <c r="M641" t="s">
        <v>10</v>
      </c>
      <c r="N641" t="s">
        <v>12917</v>
      </c>
      <c r="P641" t="s">
        <v>8991</v>
      </c>
      <c r="Q641" t="s">
        <v>8992</v>
      </c>
      <c r="R641" t="b">
        <v>1</v>
      </c>
      <c r="S641" s="2">
        <v>43405</v>
      </c>
    </row>
    <row r="642" spans="11:22" x14ac:dyDescent="0.35">
      <c r="K642" s="9" t="s">
        <v>12919</v>
      </c>
      <c r="L642" t="s">
        <v>8845</v>
      </c>
      <c r="M642" t="s">
        <v>10</v>
      </c>
      <c r="N642" t="s">
        <v>12919</v>
      </c>
      <c r="Q642" t="s">
        <v>8992</v>
      </c>
      <c r="R642" t="b">
        <v>1</v>
      </c>
      <c r="S642" s="2">
        <v>43405</v>
      </c>
    </row>
    <row r="643" spans="11:22" x14ac:dyDescent="0.35">
      <c r="K643" s="9" t="s">
        <v>12920</v>
      </c>
      <c r="L643" t="s">
        <v>8847</v>
      </c>
      <c r="M643" t="s">
        <v>10</v>
      </c>
      <c r="N643" t="s">
        <v>12920</v>
      </c>
      <c r="Q643" t="s">
        <v>8992</v>
      </c>
      <c r="R643" t="b">
        <v>1</v>
      </c>
      <c r="S643" s="2">
        <v>43405</v>
      </c>
    </row>
    <row r="644" spans="11:22" x14ac:dyDescent="0.35">
      <c r="K644" s="8" t="s">
        <v>12611</v>
      </c>
      <c r="L644" t="s">
        <v>11872</v>
      </c>
      <c r="M644" t="s">
        <v>10</v>
      </c>
      <c r="N644" t="s">
        <v>12611</v>
      </c>
      <c r="P644" t="s">
        <v>8991</v>
      </c>
      <c r="Q644" t="s">
        <v>8992</v>
      </c>
      <c r="R644" t="b">
        <v>1</v>
      </c>
      <c r="S644" s="2">
        <v>43405</v>
      </c>
    </row>
    <row r="645" spans="11:22" x14ac:dyDescent="0.35">
      <c r="K645" s="9" t="s">
        <v>12934</v>
      </c>
      <c r="L645" t="s">
        <v>9379</v>
      </c>
      <c r="M645" t="s">
        <v>10</v>
      </c>
      <c r="N645" t="s">
        <v>12934</v>
      </c>
      <c r="Q645" t="s">
        <v>8992</v>
      </c>
      <c r="R645" t="b">
        <v>1</v>
      </c>
      <c r="S645" s="2">
        <v>43405</v>
      </c>
    </row>
    <row r="646" spans="11:22" x14ac:dyDescent="0.35">
      <c r="K646" s="9" t="s">
        <v>12942</v>
      </c>
      <c r="L646" t="s">
        <v>12071</v>
      </c>
      <c r="M646" t="s">
        <v>10</v>
      </c>
      <c r="N646" t="s">
        <v>12942</v>
      </c>
      <c r="Q646" t="s">
        <v>8992</v>
      </c>
      <c r="R646" t="b">
        <v>1</v>
      </c>
      <c r="S646" s="2">
        <v>43405</v>
      </c>
    </row>
    <row r="647" spans="11:22" x14ac:dyDescent="0.35">
      <c r="K647" s="7" t="s">
        <v>12945</v>
      </c>
      <c r="L647" t="s">
        <v>12076</v>
      </c>
      <c r="M647" t="s">
        <v>10</v>
      </c>
      <c r="N647" t="s">
        <v>12945</v>
      </c>
      <c r="P647" t="s">
        <v>8991</v>
      </c>
      <c r="Q647" t="s">
        <v>8992</v>
      </c>
      <c r="R647" t="b">
        <v>1</v>
      </c>
      <c r="S647" s="2">
        <v>43405</v>
      </c>
    </row>
    <row r="648" spans="11:22" x14ac:dyDescent="0.35">
      <c r="K648" s="8" t="s">
        <v>12829</v>
      </c>
      <c r="L648" t="s">
        <v>1165</v>
      </c>
      <c r="M648" t="s">
        <v>10</v>
      </c>
      <c r="N648" t="s">
        <v>12829</v>
      </c>
      <c r="Q648" t="s">
        <v>8992</v>
      </c>
      <c r="R648" t="b">
        <v>1</v>
      </c>
      <c r="S648" s="2">
        <v>43405</v>
      </c>
    </row>
    <row r="649" spans="11:22" x14ac:dyDescent="0.35">
      <c r="K649" s="8" t="s">
        <v>12986</v>
      </c>
      <c r="L649" t="s">
        <v>8949</v>
      </c>
      <c r="M649" t="s">
        <v>10</v>
      </c>
      <c r="N649" t="s">
        <v>12986</v>
      </c>
      <c r="Q649" t="s">
        <v>8992</v>
      </c>
      <c r="R649" t="b">
        <v>1</v>
      </c>
      <c r="S649" s="2">
        <v>43405</v>
      </c>
    </row>
    <row r="650" spans="11:22" x14ac:dyDescent="0.35">
      <c r="K650" s="8" t="s">
        <v>12619</v>
      </c>
      <c r="L650" t="s">
        <v>11886</v>
      </c>
      <c r="M650" t="s">
        <v>10</v>
      </c>
      <c r="N650" t="s">
        <v>12619</v>
      </c>
      <c r="Q650" t="s">
        <v>8992</v>
      </c>
      <c r="R650" t="b">
        <v>1</v>
      </c>
      <c r="S650" s="2">
        <v>43405</v>
      </c>
    </row>
    <row r="651" spans="11:22" x14ac:dyDescent="0.35">
      <c r="K651" s="8" t="s">
        <v>12621</v>
      </c>
      <c r="L651" t="s">
        <v>11890</v>
      </c>
      <c r="M651" t="s">
        <v>10</v>
      </c>
      <c r="N651" t="s">
        <v>12621</v>
      </c>
      <c r="Q651" t="s">
        <v>8992</v>
      </c>
      <c r="R651" t="b">
        <v>1</v>
      </c>
      <c r="S651" s="2">
        <v>43405</v>
      </c>
    </row>
    <row r="652" spans="11:22" x14ac:dyDescent="0.35">
      <c r="K652" s="8" t="s">
        <v>12931</v>
      </c>
      <c r="L652" t="s">
        <v>9373</v>
      </c>
      <c r="M652" t="s">
        <v>10</v>
      </c>
      <c r="N652" t="s">
        <v>12931</v>
      </c>
      <c r="Q652" t="s">
        <v>8992</v>
      </c>
      <c r="R652" t="b">
        <v>1</v>
      </c>
      <c r="S652" s="2">
        <v>43405</v>
      </c>
    </row>
    <row r="653" spans="11:22" x14ac:dyDescent="0.35">
      <c r="K653" t="s">
        <v>13129</v>
      </c>
      <c r="M653" t="s">
        <v>10</v>
      </c>
      <c r="S653" s="2">
        <v>43405</v>
      </c>
      <c r="V653" s="2">
        <v>44027</v>
      </c>
    </row>
    <row r="654" spans="11:22" x14ac:dyDescent="0.35">
      <c r="K654" s="6" t="s">
        <v>9042</v>
      </c>
      <c r="L654" t="s">
        <v>1116</v>
      </c>
      <c r="M654" t="s">
        <v>10</v>
      </c>
      <c r="N654" t="s">
        <v>9042</v>
      </c>
      <c r="P654" t="s">
        <v>8991</v>
      </c>
      <c r="Q654" t="s">
        <v>42</v>
      </c>
      <c r="R654" t="b">
        <v>1</v>
      </c>
      <c r="S654" s="2">
        <v>43405</v>
      </c>
    </row>
    <row r="655" spans="11:22" x14ac:dyDescent="0.35">
      <c r="K655" s="7" t="s">
        <v>12938</v>
      </c>
      <c r="L655" t="s">
        <v>9387</v>
      </c>
      <c r="M655" t="s">
        <v>10</v>
      </c>
      <c r="N655" t="s">
        <v>12938</v>
      </c>
      <c r="Q655" t="s">
        <v>8992</v>
      </c>
      <c r="R655" t="b">
        <v>1</v>
      </c>
      <c r="S655" s="2">
        <v>43405</v>
      </c>
      <c r="V655" s="2">
        <v>44027</v>
      </c>
    </row>
    <row r="656" spans="11:22" x14ac:dyDescent="0.35">
      <c r="K656" s="7" t="s">
        <v>12939</v>
      </c>
      <c r="L656" t="s">
        <v>9389</v>
      </c>
      <c r="M656" t="s">
        <v>10</v>
      </c>
      <c r="N656" t="s">
        <v>12939</v>
      </c>
      <c r="Q656" t="s">
        <v>8992</v>
      </c>
      <c r="R656" t="b">
        <v>1</v>
      </c>
      <c r="S656" s="2">
        <v>43405</v>
      </c>
      <c r="V656" s="2">
        <v>44027</v>
      </c>
    </row>
    <row r="657" spans="11:22" x14ac:dyDescent="0.35">
      <c r="K657" s="7" t="s">
        <v>12940</v>
      </c>
      <c r="L657" t="s">
        <v>9391</v>
      </c>
      <c r="M657" t="s">
        <v>10</v>
      </c>
      <c r="N657" t="s">
        <v>12940</v>
      </c>
      <c r="Q657" t="s">
        <v>8992</v>
      </c>
      <c r="R657" t="b">
        <v>1</v>
      </c>
      <c r="S657" s="2">
        <v>43405</v>
      </c>
      <c r="V657" s="2">
        <v>44027</v>
      </c>
    </row>
    <row r="658" spans="11:22" x14ac:dyDescent="0.35">
      <c r="K658" s="7" t="s">
        <v>12941</v>
      </c>
      <c r="L658" t="s">
        <v>12070</v>
      </c>
      <c r="M658" t="s">
        <v>10</v>
      </c>
      <c r="N658" t="s">
        <v>12941</v>
      </c>
      <c r="Q658" t="s">
        <v>8992</v>
      </c>
      <c r="R658" t="b">
        <v>1</v>
      </c>
      <c r="S658" s="2">
        <v>43405</v>
      </c>
    </row>
    <row r="659" spans="11:22" x14ac:dyDescent="0.35">
      <c r="K659" s="7" t="s">
        <v>12943</v>
      </c>
      <c r="L659" t="s">
        <v>12073</v>
      </c>
      <c r="M659" t="s">
        <v>10</v>
      </c>
      <c r="N659" t="s">
        <v>12943</v>
      </c>
      <c r="Q659" t="s">
        <v>8992</v>
      </c>
      <c r="R659" t="b">
        <v>1</v>
      </c>
      <c r="S659" s="2">
        <v>43405</v>
      </c>
    </row>
    <row r="660" spans="11:22" x14ac:dyDescent="0.35">
      <c r="K660" t="s">
        <v>13130</v>
      </c>
      <c r="M660" t="s">
        <v>10</v>
      </c>
      <c r="S660" s="2">
        <v>43405</v>
      </c>
    </row>
    <row r="661" spans="11:22" x14ac:dyDescent="0.35">
      <c r="K661" s="6" t="s">
        <v>9042</v>
      </c>
      <c r="L661" t="s">
        <v>1116</v>
      </c>
      <c r="M661" t="s">
        <v>10</v>
      </c>
      <c r="N661" t="s">
        <v>9042</v>
      </c>
      <c r="P661" t="s">
        <v>8991</v>
      </c>
      <c r="Q661" t="s">
        <v>42</v>
      </c>
      <c r="R661" t="b">
        <v>1</v>
      </c>
      <c r="S661" s="2">
        <v>43405</v>
      </c>
    </row>
    <row r="662" spans="11:22" x14ac:dyDescent="0.35">
      <c r="K662" s="7" t="s">
        <v>12587</v>
      </c>
      <c r="L662" t="s">
        <v>11826</v>
      </c>
      <c r="M662" t="s">
        <v>10</v>
      </c>
      <c r="N662" t="s">
        <v>12587</v>
      </c>
      <c r="Q662" t="s">
        <v>8992</v>
      </c>
      <c r="R662" t="b">
        <v>1</v>
      </c>
      <c r="S662" s="2">
        <v>43405</v>
      </c>
    </row>
    <row r="663" spans="11:22" x14ac:dyDescent="0.35">
      <c r="K663" s="7" t="s">
        <v>12549</v>
      </c>
      <c r="L663" t="s">
        <v>8734</v>
      </c>
      <c r="M663" t="s">
        <v>10</v>
      </c>
      <c r="N663" t="s">
        <v>12549</v>
      </c>
      <c r="Q663" t="s">
        <v>8992</v>
      </c>
      <c r="R663" t="b">
        <v>1</v>
      </c>
      <c r="S663" s="2">
        <v>43405</v>
      </c>
    </row>
    <row r="664" spans="11:22" x14ac:dyDescent="0.35">
      <c r="K664" s="7" t="s">
        <v>12932</v>
      </c>
      <c r="L664" t="s">
        <v>9375</v>
      </c>
      <c r="M664" t="s">
        <v>10</v>
      </c>
      <c r="N664" t="s">
        <v>12932</v>
      </c>
      <c r="Q664" t="s">
        <v>8992</v>
      </c>
      <c r="R664" t="b">
        <v>1</v>
      </c>
      <c r="S664" s="2">
        <v>43405</v>
      </c>
    </row>
    <row r="665" spans="11:22" x14ac:dyDescent="0.35">
      <c r="K665" s="7" t="s">
        <v>12933</v>
      </c>
      <c r="L665" t="s">
        <v>9377</v>
      </c>
      <c r="M665" t="s">
        <v>10</v>
      </c>
      <c r="N665" t="s">
        <v>12933</v>
      </c>
      <c r="Q665" t="s">
        <v>8992</v>
      </c>
      <c r="R665" t="b">
        <v>1</v>
      </c>
      <c r="S665" s="2">
        <v>43405</v>
      </c>
    </row>
    <row r="666" spans="11:22" x14ac:dyDescent="0.35">
      <c r="K666" t="s">
        <v>13131</v>
      </c>
      <c r="M666" t="s">
        <v>10</v>
      </c>
      <c r="S666" s="2">
        <v>43405</v>
      </c>
    </row>
    <row r="667" spans="11:22" x14ac:dyDescent="0.35">
      <c r="K667" s="6" t="s">
        <v>9042</v>
      </c>
      <c r="L667" t="s">
        <v>1116</v>
      </c>
      <c r="M667" t="s">
        <v>10</v>
      </c>
      <c r="N667" t="s">
        <v>9042</v>
      </c>
      <c r="Q667" t="s">
        <v>42</v>
      </c>
      <c r="R667" t="b">
        <v>0</v>
      </c>
      <c r="S667" s="2">
        <v>43405</v>
      </c>
    </row>
    <row r="668" spans="11:22" x14ac:dyDescent="0.35">
      <c r="K668" s="7" t="s">
        <v>12934</v>
      </c>
      <c r="L668" t="s">
        <v>9379</v>
      </c>
      <c r="M668" t="s">
        <v>10</v>
      </c>
      <c r="N668" t="s">
        <v>13132</v>
      </c>
      <c r="Q668" t="s">
        <v>42</v>
      </c>
      <c r="R668" t="b">
        <v>1</v>
      </c>
      <c r="S668" s="2">
        <v>43405</v>
      </c>
    </row>
    <row r="669" spans="11:22" x14ac:dyDescent="0.35">
      <c r="K669" s="7" t="s">
        <v>12935</v>
      </c>
      <c r="L669" t="s">
        <v>9381</v>
      </c>
      <c r="M669" t="s">
        <v>10</v>
      </c>
      <c r="N669" t="s">
        <v>13133</v>
      </c>
      <c r="Q669" t="s">
        <v>42</v>
      </c>
      <c r="R669" t="b">
        <v>1</v>
      </c>
      <c r="S669" s="2">
        <v>43405</v>
      </c>
    </row>
    <row r="670" spans="11:22" x14ac:dyDescent="0.35">
      <c r="K670" t="s">
        <v>13134</v>
      </c>
      <c r="M670" t="s">
        <v>10</v>
      </c>
      <c r="S670" s="2">
        <v>43405</v>
      </c>
    </row>
    <row r="671" spans="11:22" x14ac:dyDescent="0.35">
      <c r="K671" s="6" t="s">
        <v>9042</v>
      </c>
      <c r="L671" t="s">
        <v>1116</v>
      </c>
      <c r="M671" t="s">
        <v>10</v>
      </c>
      <c r="N671" t="s">
        <v>9042</v>
      </c>
      <c r="P671" t="s">
        <v>8991</v>
      </c>
      <c r="Q671" t="s">
        <v>42</v>
      </c>
      <c r="R671" t="b">
        <v>1</v>
      </c>
      <c r="S671" s="2">
        <v>43405</v>
      </c>
    </row>
    <row r="672" spans="11:22" x14ac:dyDescent="0.35">
      <c r="K672" s="7" t="s">
        <v>12936</v>
      </c>
      <c r="L672" t="s">
        <v>9383</v>
      </c>
      <c r="M672" t="s">
        <v>10</v>
      </c>
      <c r="N672" t="s">
        <v>12936</v>
      </c>
      <c r="Q672" t="s">
        <v>8992</v>
      </c>
      <c r="R672" t="b">
        <v>1</v>
      </c>
      <c r="S672" s="2">
        <v>43405</v>
      </c>
    </row>
    <row r="673" spans="11:21" x14ac:dyDescent="0.35">
      <c r="K673" s="7" t="s">
        <v>12937</v>
      </c>
      <c r="L673" t="s">
        <v>9385</v>
      </c>
      <c r="M673" t="s">
        <v>10</v>
      </c>
      <c r="N673" t="s">
        <v>12937</v>
      </c>
      <c r="Q673" t="s">
        <v>8992</v>
      </c>
      <c r="R673" t="b">
        <v>1</v>
      </c>
      <c r="S673" s="2">
        <v>43405</v>
      </c>
    </row>
    <row r="674" spans="11:21" x14ac:dyDescent="0.35">
      <c r="K674" t="s">
        <v>13135</v>
      </c>
      <c r="M674" t="s">
        <v>10</v>
      </c>
      <c r="S674" s="2">
        <v>42566</v>
      </c>
    </row>
    <row r="675" spans="11:21" x14ac:dyDescent="0.35">
      <c r="K675" s="6" t="s">
        <v>9042</v>
      </c>
      <c r="L675" t="s">
        <v>1116</v>
      </c>
      <c r="M675" t="s">
        <v>10</v>
      </c>
      <c r="N675" t="s">
        <v>9042</v>
      </c>
      <c r="P675" t="s">
        <v>8991</v>
      </c>
      <c r="Q675" t="s">
        <v>42</v>
      </c>
      <c r="R675" t="b">
        <v>1</v>
      </c>
      <c r="S675" s="2">
        <v>42566</v>
      </c>
    </row>
    <row r="676" spans="11:21" x14ac:dyDescent="0.35">
      <c r="K676" s="7" t="s">
        <v>12544</v>
      </c>
      <c r="L676" t="s">
        <v>8724</v>
      </c>
      <c r="M676" t="s">
        <v>10</v>
      </c>
      <c r="N676" t="s">
        <v>12544</v>
      </c>
      <c r="P676" t="s">
        <v>8991</v>
      </c>
      <c r="Q676" t="s">
        <v>8992</v>
      </c>
      <c r="R676" t="b">
        <v>1</v>
      </c>
      <c r="S676" s="2">
        <v>42566</v>
      </c>
    </row>
    <row r="677" spans="11:21" x14ac:dyDescent="0.35">
      <c r="K677" s="8" t="s">
        <v>12543</v>
      </c>
      <c r="L677" t="s">
        <v>8722</v>
      </c>
      <c r="M677" t="s">
        <v>10</v>
      </c>
      <c r="N677" t="s">
        <v>12543</v>
      </c>
      <c r="Q677" t="s">
        <v>8992</v>
      </c>
      <c r="R677" t="b">
        <v>1</v>
      </c>
      <c r="S677" s="2">
        <v>42566</v>
      </c>
    </row>
    <row r="678" spans="11:21" x14ac:dyDescent="0.35">
      <c r="K678" s="8" t="s">
        <v>12928</v>
      </c>
      <c r="L678" t="s">
        <v>8862</v>
      </c>
      <c r="M678" t="s">
        <v>10</v>
      </c>
      <c r="N678" t="s">
        <v>12928</v>
      </c>
      <c r="P678" t="s">
        <v>8991</v>
      </c>
      <c r="Q678" t="s">
        <v>8992</v>
      </c>
      <c r="R678" t="b">
        <v>1</v>
      </c>
      <c r="S678" s="2">
        <v>42566</v>
      </c>
    </row>
    <row r="679" spans="11:21" x14ac:dyDescent="0.35">
      <c r="K679" s="9" t="s">
        <v>12621</v>
      </c>
      <c r="L679" t="s">
        <v>11890</v>
      </c>
      <c r="M679" t="s">
        <v>10</v>
      </c>
      <c r="N679" t="s">
        <v>12621</v>
      </c>
      <c r="P679" t="s">
        <v>8991</v>
      </c>
      <c r="Q679" t="s">
        <v>8992</v>
      </c>
      <c r="R679" t="b">
        <v>1</v>
      </c>
      <c r="S679" s="2">
        <v>42566</v>
      </c>
    </row>
    <row r="680" spans="11:21" x14ac:dyDescent="0.35">
      <c r="K680" s="10" t="s">
        <v>12537</v>
      </c>
      <c r="L680" t="s">
        <v>8710</v>
      </c>
      <c r="M680" t="s">
        <v>10</v>
      </c>
      <c r="N680" t="s">
        <v>12537</v>
      </c>
      <c r="Q680" t="s">
        <v>8992</v>
      </c>
      <c r="R680" t="b">
        <v>1</v>
      </c>
      <c r="S680" s="2">
        <v>42566</v>
      </c>
    </row>
    <row r="681" spans="11:21" x14ac:dyDescent="0.35">
      <c r="K681" s="10" t="s">
        <v>12808</v>
      </c>
      <c r="L681" t="s">
        <v>8827</v>
      </c>
      <c r="M681" t="s">
        <v>10</v>
      </c>
      <c r="N681" t="s">
        <v>12808</v>
      </c>
      <c r="Q681" t="s">
        <v>8992</v>
      </c>
      <c r="R681" t="b">
        <v>1</v>
      </c>
      <c r="S681" s="2">
        <v>42566</v>
      </c>
    </row>
    <row r="682" spans="11:21" x14ac:dyDescent="0.35">
      <c r="K682" s="9" t="s">
        <v>12829</v>
      </c>
      <c r="L682" t="s">
        <v>1165</v>
      </c>
      <c r="M682" t="s">
        <v>10</v>
      </c>
      <c r="N682" t="s">
        <v>12829</v>
      </c>
      <c r="Q682" t="s">
        <v>8992</v>
      </c>
      <c r="R682" t="b">
        <v>1</v>
      </c>
      <c r="S682" s="2">
        <v>42566</v>
      </c>
    </row>
    <row r="683" spans="11:21" x14ac:dyDescent="0.35">
      <c r="K683" s="9" t="s">
        <v>12628</v>
      </c>
      <c r="L683" t="s">
        <v>11903</v>
      </c>
      <c r="M683" t="s">
        <v>10</v>
      </c>
      <c r="N683" t="s">
        <v>12628</v>
      </c>
      <c r="Q683" t="s">
        <v>8992</v>
      </c>
      <c r="R683" t="b">
        <v>1</v>
      </c>
      <c r="S683" s="2">
        <v>42566</v>
      </c>
    </row>
    <row r="684" spans="11:21" x14ac:dyDescent="0.35">
      <c r="K684" s="9" t="s">
        <v>12987</v>
      </c>
      <c r="L684" t="s">
        <v>8951</v>
      </c>
      <c r="M684" t="s">
        <v>10</v>
      </c>
      <c r="N684" t="s">
        <v>12987</v>
      </c>
      <c r="P684" t="s">
        <v>8991</v>
      </c>
      <c r="Q684" t="s">
        <v>8992</v>
      </c>
      <c r="R684" t="b">
        <v>1</v>
      </c>
      <c r="S684" s="2">
        <v>42566</v>
      </c>
    </row>
    <row r="685" spans="11:21" x14ac:dyDescent="0.35">
      <c r="K685" s="10" t="s">
        <v>12986</v>
      </c>
      <c r="L685" t="s">
        <v>8949</v>
      </c>
      <c r="M685" t="s">
        <v>10</v>
      </c>
      <c r="N685" t="s">
        <v>12986</v>
      </c>
      <c r="P685" t="s">
        <v>8991</v>
      </c>
      <c r="Q685" t="s">
        <v>8992</v>
      </c>
      <c r="R685" t="b">
        <v>1</v>
      </c>
      <c r="S685" s="2">
        <v>42566</v>
      </c>
    </row>
    <row r="686" spans="11:21" x14ac:dyDescent="0.35">
      <c r="K686" s="11" t="s">
        <v>12645</v>
      </c>
      <c r="L686" t="s">
        <v>11938</v>
      </c>
      <c r="M686" t="s">
        <v>10</v>
      </c>
      <c r="N686" t="s">
        <v>12645</v>
      </c>
      <c r="Q686" t="s">
        <v>8992</v>
      </c>
      <c r="R686" t="b">
        <v>1</v>
      </c>
      <c r="S686" s="2">
        <v>42566</v>
      </c>
    </row>
    <row r="687" spans="11:21" x14ac:dyDescent="0.35">
      <c r="K687" s="11" t="s">
        <v>12644</v>
      </c>
      <c r="L687" t="s">
        <v>11936</v>
      </c>
      <c r="M687" t="s">
        <v>10</v>
      </c>
      <c r="N687" t="s">
        <v>12644</v>
      </c>
      <c r="Q687" t="s">
        <v>8992</v>
      </c>
      <c r="R687" t="b">
        <v>1</v>
      </c>
      <c r="S687" s="2">
        <v>42566</v>
      </c>
      <c r="U687" s="2">
        <v>41639</v>
      </c>
    </row>
    <row r="688" spans="11:21" x14ac:dyDescent="0.35">
      <c r="K688" s="10" t="s">
        <v>12972</v>
      </c>
      <c r="L688" t="s">
        <v>8910</v>
      </c>
      <c r="M688" t="s">
        <v>10</v>
      </c>
      <c r="N688" t="s">
        <v>12972</v>
      </c>
      <c r="P688" t="s">
        <v>8991</v>
      </c>
      <c r="Q688" t="s">
        <v>8992</v>
      </c>
      <c r="R688" t="b">
        <v>1</v>
      </c>
      <c r="S688" s="2">
        <v>42566</v>
      </c>
    </row>
    <row r="689" spans="11:19" x14ac:dyDescent="0.35">
      <c r="K689" s="11" t="s">
        <v>12567</v>
      </c>
      <c r="L689" t="s">
        <v>1211</v>
      </c>
      <c r="M689" t="s">
        <v>10</v>
      </c>
      <c r="N689" t="s">
        <v>12567</v>
      </c>
      <c r="P689" t="s">
        <v>8991</v>
      </c>
      <c r="Q689" t="s">
        <v>8992</v>
      </c>
      <c r="R689" t="b">
        <v>1</v>
      </c>
      <c r="S689" s="2">
        <v>42566</v>
      </c>
    </row>
    <row r="690" spans="11:19" x14ac:dyDescent="0.35">
      <c r="K690" s="12" t="s">
        <v>12569</v>
      </c>
      <c r="L690" t="s">
        <v>8772</v>
      </c>
      <c r="M690" t="s">
        <v>10</v>
      </c>
      <c r="N690" t="s">
        <v>12569</v>
      </c>
      <c r="Q690" t="s">
        <v>8992</v>
      </c>
      <c r="R690" t="b">
        <v>1</v>
      </c>
      <c r="S690" s="2">
        <v>42566</v>
      </c>
    </row>
    <row r="691" spans="11:19" x14ac:dyDescent="0.35">
      <c r="K691" s="12" t="s">
        <v>12572</v>
      </c>
      <c r="L691" t="s">
        <v>8778</v>
      </c>
      <c r="M691" t="s">
        <v>10</v>
      </c>
      <c r="N691" t="s">
        <v>12572</v>
      </c>
      <c r="Q691" t="s">
        <v>8992</v>
      </c>
      <c r="R691" t="b">
        <v>1</v>
      </c>
      <c r="S691" s="2">
        <v>42566</v>
      </c>
    </row>
    <row r="692" spans="11:19" x14ac:dyDescent="0.35">
      <c r="K692" s="11" t="s">
        <v>12526</v>
      </c>
      <c r="L692" t="s">
        <v>8688</v>
      </c>
      <c r="M692" t="s">
        <v>10</v>
      </c>
      <c r="N692" t="s">
        <v>12526</v>
      </c>
      <c r="Q692" t="s">
        <v>8992</v>
      </c>
      <c r="R692" t="b">
        <v>1</v>
      </c>
      <c r="S692" s="2">
        <v>42566</v>
      </c>
    </row>
    <row r="693" spans="11:19" x14ac:dyDescent="0.35">
      <c r="K693" s="9" t="s">
        <v>12917</v>
      </c>
      <c r="L693" t="s">
        <v>8842</v>
      </c>
      <c r="M693" t="s">
        <v>10</v>
      </c>
      <c r="N693" t="s">
        <v>12917</v>
      </c>
      <c r="P693" t="s">
        <v>8991</v>
      </c>
      <c r="Q693" t="s">
        <v>8992</v>
      </c>
      <c r="R693" t="b">
        <v>1</v>
      </c>
      <c r="S693" s="2">
        <v>42566</v>
      </c>
    </row>
    <row r="694" spans="11:19" x14ac:dyDescent="0.35">
      <c r="K694" s="10" t="s">
        <v>12919</v>
      </c>
      <c r="L694" t="s">
        <v>8845</v>
      </c>
      <c r="M694" t="s">
        <v>10</v>
      </c>
      <c r="N694" t="s">
        <v>12919</v>
      </c>
      <c r="Q694" t="s">
        <v>8992</v>
      </c>
      <c r="R694" t="b">
        <v>1</v>
      </c>
      <c r="S694" s="2">
        <v>42566</v>
      </c>
    </row>
    <row r="695" spans="11:19" x14ac:dyDescent="0.35">
      <c r="K695" s="10" t="s">
        <v>12920</v>
      </c>
      <c r="L695" t="s">
        <v>8847</v>
      </c>
      <c r="M695" t="s">
        <v>10</v>
      </c>
      <c r="N695" t="s">
        <v>12920</v>
      </c>
      <c r="Q695" t="s">
        <v>8992</v>
      </c>
      <c r="R695" t="b">
        <v>1</v>
      </c>
      <c r="S695" s="2">
        <v>42566</v>
      </c>
    </row>
    <row r="696" spans="11:19" x14ac:dyDescent="0.35">
      <c r="K696" s="9" t="s">
        <v>12611</v>
      </c>
      <c r="L696" t="s">
        <v>11872</v>
      </c>
      <c r="M696" t="s">
        <v>10</v>
      </c>
      <c r="N696" t="s">
        <v>12611</v>
      </c>
      <c r="Q696" t="s">
        <v>8992</v>
      </c>
      <c r="R696" t="b">
        <v>1</v>
      </c>
      <c r="S696" s="2">
        <v>42566</v>
      </c>
    </row>
    <row r="697" spans="11:19" x14ac:dyDescent="0.35">
      <c r="K697" s="9" t="s">
        <v>12613</v>
      </c>
      <c r="L697" t="s">
        <v>11876</v>
      </c>
      <c r="M697" t="s">
        <v>10</v>
      </c>
      <c r="N697" t="s">
        <v>12613</v>
      </c>
      <c r="Q697" t="s">
        <v>8992</v>
      </c>
      <c r="R697" t="b">
        <v>1</v>
      </c>
      <c r="S697" s="2">
        <v>42566</v>
      </c>
    </row>
    <row r="698" spans="11:19" x14ac:dyDescent="0.35">
      <c r="K698" s="7" t="s">
        <v>12556</v>
      </c>
      <c r="L698" t="s">
        <v>8748</v>
      </c>
      <c r="M698" t="s">
        <v>10</v>
      </c>
      <c r="N698" t="s">
        <v>12556</v>
      </c>
      <c r="P698" t="s">
        <v>8991</v>
      </c>
      <c r="Q698" t="s">
        <v>8992</v>
      </c>
      <c r="R698" t="b">
        <v>1</v>
      </c>
      <c r="S698" s="2">
        <v>42566</v>
      </c>
    </row>
    <row r="699" spans="11:19" x14ac:dyDescent="0.35">
      <c r="K699" s="8" t="s">
        <v>12555</v>
      </c>
      <c r="L699" t="s">
        <v>8746</v>
      </c>
      <c r="M699" t="s">
        <v>10</v>
      </c>
      <c r="N699" t="s">
        <v>12555</v>
      </c>
      <c r="Q699" t="s">
        <v>8992</v>
      </c>
      <c r="R699" t="b">
        <v>1</v>
      </c>
      <c r="S699" s="2">
        <v>42566</v>
      </c>
    </row>
    <row r="700" spans="11:19" x14ac:dyDescent="0.35">
      <c r="K700" s="8" t="s">
        <v>12549</v>
      </c>
      <c r="L700" t="s">
        <v>8734</v>
      </c>
      <c r="M700" t="s">
        <v>10</v>
      </c>
      <c r="N700" t="s">
        <v>12549</v>
      </c>
      <c r="P700" t="s">
        <v>8991</v>
      </c>
      <c r="Q700" t="s">
        <v>8992</v>
      </c>
      <c r="R700" t="b">
        <v>1</v>
      </c>
      <c r="S700" s="2">
        <v>42566</v>
      </c>
    </row>
    <row r="701" spans="11:19" x14ac:dyDescent="0.35">
      <c r="K701" s="9" t="s">
        <v>12547</v>
      </c>
      <c r="L701" t="s">
        <v>8730</v>
      </c>
      <c r="M701" t="s">
        <v>10</v>
      </c>
      <c r="N701" t="s">
        <v>12547</v>
      </c>
      <c r="Q701" t="s">
        <v>8992</v>
      </c>
      <c r="R701" t="b">
        <v>1</v>
      </c>
      <c r="S701" s="2">
        <v>42566</v>
      </c>
    </row>
    <row r="702" spans="11:19" x14ac:dyDescent="0.35">
      <c r="K702" s="9" t="s">
        <v>12550</v>
      </c>
      <c r="L702" t="s">
        <v>8736</v>
      </c>
      <c r="M702" t="s">
        <v>10</v>
      </c>
      <c r="N702" t="s">
        <v>12550</v>
      </c>
      <c r="Q702" t="s">
        <v>8992</v>
      </c>
      <c r="R702" t="b">
        <v>1</v>
      </c>
      <c r="S702" s="2">
        <v>42566</v>
      </c>
    </row>
    <row r="703" spans="11:19" x14ac:dyDescent="0.35">
      <c r="K703" s="7" t="s">
        <v>12619</v>
      </c>
      <c r="L703" t="s">
        <v>11886</v>
      </c>
      <c r="M703" t="s">
        <v>10</v>
      </c>
      <c r="N703" t="s">
        <v>12619</v>
      </c>
      <c r="P703" t="s">
        <v>8991</v>
      </c>
      <c r="Q703" t="s">
        <v>8992</v>
      </c>
      <c r="R703" t="b">
        <v>1</v>
      </c>
      <c r="S703" s="2">
        <v>42566</v>
      </c>
    </row>
    <row r="704" spans="11:19" x14ac:dyDescent="0.35">
      <c r="K704" s="8" t="s">
        <v>12642</v>
      </c>
      <c r="L704" t="s">
        <v>11932</v>
      </c>
      <c r="M704" t="s">
        <v>10</v>
      </c>
      <c r="N704" t="s">
        <v>12642</v>
      </c>
      <c r="Q704" t="s">
        <v>8992</v>
      </c>
      <c r="R704" t="b">
        <v>1</v>
      </c>
      <c r="S704" s="2">
        <v>42566</v>
      </c>
    </row>
    <row r="705" spans="11:22" x14ac:dyDescent="0.35">
      <c r="K705" s="8" t="s">
        <v>12643</v>
      </c>
      <c r="L705" t="s">
        <v>11934</v>
      </c>
      <c r="M705" t="s">
        <v>10</v>
      </c>
      <c r="N705" t="s">
        <v>12643</v>
      </c>
      <c r="Q705" t="s">
        <v>8992</v>
      </c>
      <c r="R705" t="b">
        <v>1</v>
      </c>
      <c r="S705" s="2">
        <v>42566</v>
      </c>
    </row>
    <row r="706" spans="11:22" x14ac:dyDescent="0.35">
      <c r="K706" s="7" t="s">
        <v>12680</v>
      </c>
      <c r="L706" t="s">
        <v>12006</v>
      </c>
      <c r="M706" t="s">
        <v>10</v>
      </c>
      <c r="N706" t="s">
        <v>12680</v>
      </c>
      <c r="P706" t="s">
        <v>8991</v>
      </c>
      <c r="Q706" t="s">
        <v>8992</v>
      </c>
      <c r="R706" t="b">
        <v>1</v>
      </c>
      <c r="S706" s="2">
        <v>42566</v>
      </c>
    </row>
    <row r="707" spans="11:22" x14ac:dyDescent="0.35">
      <c r="K707" s="8" t="s">
        <v>12976</v>
      </c>
      <c r="L707" t="s">
        <v>8928</v>
      </c>
      <c r="M707" t="s">
        <v>10</v>
      </c>
      <c r="N707" t="s">
        <v>12976</v>
      </c>
      <c r="P707" t="s">
        <v>8991</v>
      </c>
      <c r="Q707" t="s">
        <v>8992</v>
      </c>
      <c r="R707" t="b">
        <v>1</v>
      </c>
      <c r="S707" s="2">
        <v>42566</v>
      </c>
    </row>
    <row r="708" spans="11:22" x14ac:dyDescent="0.35">
      <c r="K708" s="9" t="s">
        <v>12964</v>
      </c>
      <c r="L708" t="s">
        <v>1186</v>
      </c>
      <c r="M708" t="s">
        <v>10</v>
      </c>
      <c r="N708" t="s">
        <v>12964</v>
      </c>
      <c r="Q708" t="s">
        <v>8992</v>
      </c>
      <c r="R708" t="b">
        <v>1</v>
      </c>
      <c r="S708" s="2">
        <v>42566</v>
      </c>
    </row>
    <row r="709" spans="11:22" x14ac:dyDescent="0.35">
      <c r="K709" s="9" t="s">
        <v>12766</v>
      </c>
      <c r="L709" t="s">
        <v>8821</v>
      </c>
      <c r="M709" t="s">
        <v>10</v>
      </c>
      <c r="N709" t="s">
        <v>12766</v>
      </c>
      <c r="Q709" t="s">
        <v>8992</v>
      </c>
      <c r="R709" t="b">
        <v>1</v>
      </c>
      <c r="S709" s="2">
        <v>42566</v>
      </c>
    </row>
    <row r="710" spans="11:22" x14ac:dyDescent="0.35">
      <c r="K710" s="9" t="s">
        <v>12977</v>
      </c>
      <c r="L710" t="s">
        <v>8930</v>
      </c>
      <c r="M710" t="s">
        <v>10</v>
      </c>
      <c r="N710" t="s">
        <v>12977</v>
      </c>
      <c r="Q710" t="s">
        <v>8992</v>
      </c>
      <c r="R710" t="b">
        <v>1</v>
      </c>
      <c r="S710" s="2">
        <v>42566</v>
      </c>
    </row>
    <row r="711" spans="11:22" x14ac:dyDescent="0.35">
      <c r="K711" s="8" t="s">
        <v>12787</v>
      </c>
      <c r="L711" t="s">
        <v>8825</v>
      </c>
      <c r="M711" t="s">
        <v>10</v>
      </c>
      <c r="N711" t="s">
        <v>12787</v>
      </c>
      <c r="Q711" t="s">
        <v>8992</v>
      </c>
      <c r="R711" t="b">
        <v>1</v>
      </c>
      <c r="S711" s="2">
        <v>42566</v>
      </c>
    </row>
    <row r="712" spans="11:22" x14ac:dyDescent="0.35">
      <c r="K712" s="8" t="s">
        <v>12551</v>
      </c>
      <c r="L712" t="s">
        <v>8738</v>
      </c>
      <c r="M712" t="s">
        <v>10</v>
      </c>
      <c r="N712" t="s">
        <v>12551</v>
      </c>
      <c r="Q712" t="s">
        <v>8992</v>
      </c>
      <c r="R712" t="b">
        <v>1</v>
      </c>
      <c r="S712" s="2">
        <v>42566</v>
      </c>
    </row>
    <row r="713" spans="11:22" x14ac:dyDescent="0.35">
      <c r="K713" s="8" t="s">
        <v>12539</v>
      </c>
      <c r="L713" t="s">
        <v>8714</v>
      </c>
      <c r="M713" t="s">
        <v>10</v>
      </c>
      <c r="N713" t="s">
        <v>12539</v>
      </c>
      <c r="Q713" t="s">
        <v>8992</v>
      </c>
      <c r="R713" t="b">
        <v>1</v>
      </c>
      <c r="S713" s="2">
        <v>42566</v>
      </c>
    </row>
    <row r="714" spans="11:22" x14ac:dyDescent="0.35">
      <c r="K714" s="8" t="s">
        <v>12916</v>
      </c>
      <c r="L714" t="s">
        <v>8840</v>
      </c>
      <c r="M714" t="s">
        <v>10</v>
      </c>
      <c r="N714" t="s">
        <v>12916</v>
      </c>
      <c r="Q714" t="s">
        <v>8992</v>
      </c>
      <c r="R714" t="b">
        <v>1</v>
      </c>
      <c r="S714" s="2">
        <v>42566</v>
      </c>
    </row>
    <row r="715" spans="11:22" x14ac:dyDescent="0.35">
      <c r="K715" s="8" t="s">
        <v>12681</v>
      </c>
      <c r="L715" t="s">
        <v>12008</v>
      </c>
      <c r="M715" t="s">
        <v>10</v>
      </c>
      <c r="N715" t="s">
        <v>12681</v>
      </c>
      <c r="Q715" t="s">
        <v>8992</v>
      </c>
      <c r="R715" t="b">
        <v>1</v>
      </c>
      <c r="S715" s="2">
        <v>42566</v>
      </c>
    </row>
    <row r="716" spans="11:22" x14ac:dyDescent="0.35">
      <c r="K716" t="s">
        <v>13136</v>
      </c>
      <c r="M716" t="s">
        <v>10</v>
      </c>
      <c r="S716" s="2">
        <v>42566</v>
      </c>
      <c r="V716" s="2">
        <v>43661</v>
      </c>
    </row>
    <row r="717" spans="11:22" x14ac:dyDescent="0.35">
      <c r="K717" s="6" t="s">
        <v>9042</v>
      </c>
      <c r="L717" t="s">
        <v>1116</v>
      </c>
      <c r="M717" t="s">
        <v>10</v>
      </c>
      <c r="N717" t="s">
        <v>9042</v>
      </c>
      <c r="P717" t="s">
        <v>8991</v>
      </c>
      <c r="Q717" t="s">
        <v>42</v>
      </c>
      <c r="R717" t="b">
        <v>1</v>
      </c>
      <c r="S717" s="2">
        <v>42566</v>
      </c>
    </row>
    <row r="718" spans="11:22" x14ac:dyDescent="0.35">
      <c r="K718" s="7" t="s">
        <v>12649</v>
      </c>
      <c r="L718" t="s">
        <v>11945</v>
      </c>
      <c r="M718" t="s">
        <v>10</v>
      </c>
      <c r="N718" t="s">
        <v>12649</v>
      </c>
      <c r="P718" t="s">
        <v>8991</v>
      </c>
      <c r="Q718" t="s">
        <v>8992</v>
      </c>
      <c r="R718" t="b">
        <v>1</v>
      </c>
      <c r="S718" s="2">
        <v>42566</v>
      </c>
    </row>
    <row r="719" spans="11:22" x14ac:dyDescent="0.35">
      <c r="K719" s="8" t="s">
        <v>12626</v>
      </c>
      <c r="L719" t="s">
        <v>11899</v>
      </c>
      <c r="M719" t="s">
        <v>10</v>
      </c>
      <c r="N719" t="s">
        <v>12626</v>
      </c>
      <c r="P719" t="s">
        <v>8991</v>
      </c>
      <c r="Q719" t="s">
        <v>8992</v>
      </c>
      <c r="R719" t="b">
        <v>1</v>
      </c>
      <c r="S719" s="2">
        <v>42566</v>
      </c>
    </row>
    <row r="720" spans="11:22" x14ac:dyDescent="0.35">
      <c r="K720" s="9" t="s">
        <v>12543</v>
      </c>
      <c r="L720" t="s">
        <v>8722</v>
      </c>
      <c r="M720" t="s">
        <v>10</v>
      </c>
      <c r="N720" t="s">
        <v>12543</v>
      </c>
      <c r="Q720" t="s">
        <v>8992</v>
      </c>
      <c r="R720" t="b">
        <v>1</v>
      </c>
      <c r="S720" s="2">
        <v>42566</v>
      </c>
    </row>
    <row r="721" spans="11:21" x14ac:dyDescent="0.35">
      <c r="K721" s="9" t="s">
        <v>12627</v>
      </c>
      <c r="L721" t="s">
        <v>11901</v>
      </c>
      <c r="M721" t="s">
        <v>10</v>
      </c>
      <c r="N721" t="s">
        <v>12627</v>
      </c>
      <c r="P721" t="s">
        <v>8991</v>
      </c>
      <c r="Q721" t="s">
        <v>8992</v>
      </c>
      <c r="R721" t="b">
        <v>1</v>
      </c>
      <c r="S721" s="2">
        <v>42566</v>
      </c>
      <c r="U721" s="2">
        <v>41639</v>
      </c>
    </row>
    <row r="722" spans="11:21" x14ac:dyDescent="0.35">
      <c r="K722" s="10" t="s">
        <v>12537</v>
      </c>
      <c r="L722" t="s">
        <v>8710</v>
      </c>
      <c r="M722" t="s">
        <v>10</v>
      </c>
      <c r="N722" t="s">
        <v>12537</v>
      </c>
      <c r="Q722" t="s">
        <v>8992</v>
      </c>
      <c r="R722" t="b">
        <v>1</v>
      </c>
      <c r="S722" s="2">
        <v>42566</v>
      </c>
    </row>
    <row r="723" spans="11:21" x14ac:dyDescent="0.35">
      <c r="K723" s="10" t="s">
        <v>12829</v>
      </c>
      <c r="L723" t="s">
        <v>1165</v>
      </c>
      <c r="M723" t="s">
        <v>10</v>
      </c>
      <c r="N723" t="s">
        <v>12829</v>
      </c>
      <c r="Q723" t="s">
        <v>8992</v>
      </c>
      <c r="R723" t="b">
        <v>1</v>
      </c>
      <c r="S723" s="2">
        <v>42566</v>
      </c>
    </row>
    <row r="724" spans="11:21" x14ac:dyDescent="0.35">
      <c r="K724" s="10" t="s">
        <v>12808</v>
      </c>
      <c r="L724" t="s">
        <v>8827</v>
      </c>
      <c r="M724" t="s">
        <v>10</v>
      </c>
      <c r="N724" t="s">
        <v>12808</v>
      </c>
      <c r="Q724" t="s">
        <v>8992</v>
      </c>
      <c r="R724" t="b">
        <v>1</v>
      </c>
      <c r="S724" s="2">
        <v>42566</v>
      </c>
    </row>
    <row r="725" spans="11:21" x14ac:dyDescent="0.35">
      <c r="K725" s="10" t="s">
        <v>12972</v>
      </c>
      <c r="L725" t="s">
        <v>8910</v>
      </c>
      <c r="M725" t="s">
        <v>10</v>
      </c>
      <c r="N725" t="s">
        <v>12972</v>
      </c>
      <c r="P725" t="s">
        <v>8991</v>
      </c>
      <c r="Q725" t="s">
        <v>8992</v>
      </c>
      <c r="R725" t="b">
        <v>1</v>
      </c>
      <c r="S725" s="2">
        <v>42566</v>
      </c>
    </row>
    <row r="726" spans="11:21" x14ac:dyDescent="0.35">
      <c r="K726" s="11" t="s">
        <v>12567</v>
      </c>
      <c r="L726" t="s">
        <v>1211</v>
      </c>
      <c r="M726" t="s">
        <v>10</v>
      </c>
      <c r="N726" t="s">
        <v>12567</v>
      </c>
      <c r="P726" t="s">
        <v>8991</v>
      </c>
      <c r="Q726" t="s">
        <v>8992</v>
      </c>
      <c r="R726" t="b">
        <v>1</v>
      </c>
      <c r="S726" s="2">
        <v>42566</v>
      </c>
    </row>
    <row r="727" spans="11:21" x14ac:dyDescent="0.35">
      <c r="K727" s="12" t="s">
        <v>12566</v>
      </c>
      <c r="L727" t="s">
        <v>8768</v>
      </c>
      <c r="M727" t="s">
        <v>10</v>
      </c>
      <c r="N727" t="s">
        <v>12566</v>
      </c>
      <c r="Q727" t="s">
        <v>8992</v>
      </c>
      <c r="R727" t="b">
        <v>1</v>
      </c>
      <c r="S727" s="2">
        <v>42566</v>
      </c>
    </row>
    <row r="728" spans="11:21" x14ac:dyDescent="0.35">
      <c r="K728" s="12" t="s">
        <v>12614</v>
      </c>
      <c r="L728" t="s">
        <v>1139</v>
      </c>
      <c r="M728" t="s">
        <v>10</v>
      </c>
      <c r="N728" t="s">
        <v>12614</v>
      </c>
      <c r="Q728" t="s">
        <v>8992</v>
      </c>
      <c r="R728" t="b">
        <v>1</v>
      </c>
      <c r="S728" s="2">
        <v>42566</v>
      </c>
    </row>
    <row r="729" spans="11:21" x14ac:dyDescent="0.35">
      <c r="K729" s="11" t="s">
        <v>12526</v>
      </c>
      <c r="L729" t="s">
        <v>8688</v>
      </c>
      <c r="M729" t="s">
        <v>10</v>
      </c>
      <c r="N729" t="s">
        <v>12526</v>
      </c>
      <c r="P729" t="s">
        <v>8991</v>
      </c>
      <c r="Q729" t="s">
        <v>8992</v>
      </c>
      <c r="R729" t="b">
        <v>1</v>
      </c>
      <c r="S729" s="2">
        <v>42566</v>
      </c>
    </row>
    <row r="730" spans="11:21" x14ac:dyDescent="0.35">
      <c r="K730" s="12" t="s">
        <v>12609</v>
      </c>
      <c r="L730" t="s">
        <v>11868</v>
      </c>
      <c r="M730" t="s">
        <v>10</v>
      </c>
      <c r="N730" t="s">
        <v>12609</v>
      </c>
      <c r="Q730" t="s">
        <v>8992</v>
      </c>
      <c r="R730" t="b">
        <v>1</v>
      </c>
      <c r="S730" s="2">
        <v>42566</v>
      </c>
    </row>
    <row r="731" spans="11:21" x14ac:dyDescent="0.35">
      <c r="K731" s="12" t="s">
        <v>12610</v>
      </c>
      <c r="L731" t="s">
        <v>11870</v>
      </c>
      <c r="M731" t="s">
        <v>10</v>
      </c>
      <c r="N731" t="s">
        <v>12610</v>
      </c>
      <c r="Q731" t="s">
        <v>8992</v>
      </c>
      <c r="R731" t="b">
        <v>1</v>
      </c>
      <c r="S731" s="2">
        <v>42566</v>
      </c>
    </row>
    <row r="732" spans="11:21" x14ac:dyDescent="0.35">
      <c r="K732" s="10" t="s">
        <v>12628</v>
      </c>
      <c r="L732" t="s">
        <v>11903</v>
      </c>
      <c r="M732" t="s">
        <v>10</v>
      </c>
      <c r="N732" t="s">
        <v>12628</v>
      </c>
      <c r="Q732" t="s">
        <v>8992</v>
      </c>
      <c r="R732" t="b">
        <v>1</v>
      </c>
      <c r="S732" s="2">
        <v>42566</v>
      </c>
    </row>
    <row r="733" spans="11:21" x14ac:dyDescent="0.35">
      <c r="K733" s="10" t="s">
        <v>12917</v>
      </c>
      <c r="L733" t="s">
        <v>8842</v>
      </c>
      <c r="M733" t="s">
        <v>10</v>
      </c>
      <c r="N733" t="s">
        <v>12917</v>
      </c>
      <c r="P733" t="s">
        <v>8991</v>
      </c>
      <c r="Q733" t="s">
        <v>8992</v>
      </c>
      <c r="R733" t="b">
        <v>1</v>
      </c>
      <c r="S733" s="2">
        <v>42566</v>
      </c>
    </row>
    <row r="734" spans="11:21" x14ac:dyDescent="0.35">
      <c r="K734" s="11" t="s">
        <v>12919</v>
      </c>
      <c r="L734" t="s">
        <v>8845</v>
      </c>
      <c r="M734" t="s">
        <v>10</v>
      </c>
      <c r="N734" t="s">
        <v>12919</v>
      </c>
      <c r="Q734" t="s">
        <v>8992</v>
      </c>
      <c r="R734" t="b">
        <v>1</v>
      </c>
      <c r="S734" s="2">
        <v>42566</v>
      </c>
    </row>
    <row r="735" spans="11:21" x14ac:dyDescent="0.35">
      <c r="K735" s="11" t="s">
        <v>12920</v>
      </c>
      <c r="L735" t="s">
        <v>8847</v>
      </c>
      <c r="M735" t="s">
        <v>10</v>
      </c>
      <c r="N735" t="s">
        <v>12920</v>
      </c>
      <c r="Q735" t="s">
        <v>8992</v>
      </c>
      <c r="R735" t="b">
        <v>1</v>
      </c>
      <c r="S735" s="2">
        <v>42566</v>
      </c>
    </row>
    <row r="736" spans="11:21" x14ac:dyDescent="0.35">
      <c r="K736" s="10" t="s">
        <v>12613</v>
      </c>
      <c r="L736" t="s">
        <v>11876</v>
      </c>
      <c r="M736" t="s">
        <v>10</v>
      </c>
      <c r="N736" t="s">
        <v>12613</v>
      </c>
      <c r="Q736" t="s">
        <v>8992</v>
      </c>
      <c r="R736" t="b">
        <v>1</v>
      </c>
      <c r="S736" s="2">
        <v>42566</v>
      </c>
    </row>
    <row r="737" spans="11:19" x14ac:dyDescent="0.35">
      <c r="K737" s="10" t="s">
        <v>12611</v>
      </c>
      <c r="L737" t="s">
        <v>11872</v>
      </c>
      <c r="M737" t="s">
        <v>10</v>
      </c>
      <c r="N737" t="s">
        <v>12611</v>
      </c>
      <c r="Q737" t="s">
        <v>8992</v>
      </c>
      <c r="R737" t="b">
        <v>1</v>
      </c>
      <c r="S737" s="2">
        <v>42566</v>
      </c>
    </row>
    <row r="738" spans="11:19" x14ac:dyDescent="0.35">
      <c r="K738" s="8" t="s">
        <v>12986</v>
      </c>
      <c r="L738" t="s">
        <v>8949</v>
      </c>
      <c r="M738" t="s">
        <v>10</v>
      </c>
      <c r="N738" t="s">
        <v>12986</v>
      </c>
      <c r="P738" t="s">
        <v>8991</v>
      </c>
      <c r="Q738" t="s">
        <v>8992</v>
      </c>
      <c r="R738" t="b">
        <v>1</v>
      </c>
      <c r="S738" s="2">
        <v>42566</v>
      </c>
    </row>
    <row r="739" spans="11:19" x14ac:dyDescent="0.35">
      <c r="K739" s="9" t="s">
        <v>12618</v>
      </c>
      <c r="L739" t="s">
        <v>11884</v>
      </c>
      <c r="M739" t="s">
        <v>10</v>
      </c>
      <c r="N739" t="s">
        <v>12618</v>
      </c>
      <c r="Q739" t="s">
        <v>8992</v>
      </c>
      <c r="R739" t="b">
        <v>1</v>
      </c>
      <c r="S739" s="2">
        <v>42566</v>
      </c>
    </row>
    <row r="740" spans="11:19" x14ac:dyDescent="0.35">
      <c r="K740" s="9" t="s">
        <v>12616</v>
      </c>
      <c r="L740" t="s">
        <v>11881</v>
      </c>
      <c r="M740" t="s">
        <v>10</v>
      </c>
      <c r="N740" t="s">
        <v>12616</v>
      </c>
      <c r="Q740" t="s">
        <v>8992</v>
      </c>
      <c r="R740" t="b">
        <v>1</v>
      </c>
      <c r="S740" s="2">
        <v>42566</v>
      </c>
    </row>
    <row r="741" spans="11:19" x14ac:dyDescent="0.35">
      <c r="K741" s="9" t="s">
        <v>12617</v>
      </c>
      <c r="L741" t="s">
        <v>11882</v>
      </c>
      <c r="M741" t="s">
        <v>10</v>
      </c>
      <c r="N741" t="s">
        <v>12617</v>
      </c>
      <c r="Q741" t="s">
        <v>8992</v>
      </c>
      <c r="R741" t="b">
        <v>1</v>
      </c>
      <c r="S741" s="2">
        <v>42566</v>
      </c>
    </row>
    <row r="742" spans="11:19" x14ac:dyDescent="0.35">
      <c r="K742" s="7" t="s">
        <v>12556</v>
      </c>
      <c r="L742" t="s">
        <v>8748</v>
      </c>
      <c r="M742" t="s">
        <v>10</v>
      </c>
      <c r="N742" t="s">
        <v>12556</v>
      </c>
      <c r="P742" t="s">
        <v>8991</v>
      </c>
      <c r="Q742" t="s">
        <v>8992</v>
      </c>
      <c r="R742" t="b">
        <v>1</v>
      </c>
      <c r="S742" s="2">
        <v>42566</v>
      </c>
    </row>
    <row r="743" spans="11:19" x14ac:dyDescent="0.35">
      <c r="K743" s="8" t="s">
        <v>12555</v>
      </c>
      <c r="L743" t="s">
        <v>8746</v>
      </c>
      <c r="M743" t="s">
        <v>10</v>
      </c>
      <c r="N743" t="s">
        <v>12555</v>
      </c>
      <c r="Q743" t="s">
        <v>8992</v>
      </c>
      <c r="R743" t="b">
        <v>1</v>
      </c>
      <c r="S743" s="2">
        <v>42566</v>
      </c>
    </row>
    <row r="744" spans="11:19" x14ac:dyDescent="0.35">
      <c r="K744" s="8" t="s">
        <v>12549</v>
      </c>
      <c r="L744" t="s">
        <v>8734</v>
      </c>
      <c r="M744" t="s">
        <v>10</v>
      </c>
      <c r="N744" t="s">
        <v>12549</v>
      </c>
      <c r="P744" t="s">
        <v>8991</v>
      </c>
      <c r="Q744" t="s">
        <v>8992</v>
      </c>
      <c r="R744" t="b">
        <v>1</v>
      </c>
      <c r="S744" s="2">
        <v>42566</v>
      </c>
    </row>
    <row r="745" spans="11:19" x14ac:dyDescent="0.35">
      <c r="K745" s="9" t="s">
        <v>12547</v>
      </c>
      <c r="L745" t="s">
        <v>8730</v>
      </c>
      <c r="M745" t="s">
        <v>10</v>
      </c>
      <c r="N745" t="s">
        <v>12547</v>
      </c>
      <c r="Q745" t="s">
        <v>8992</v>
      </c>
      <c r="R745" t="b">
        <v>1</v>
      </c>
      <c r="S745" s="2">
        <v>42566</v>
      </c>
    </row>
    <row r="746" spans="11:19" x14ac:dyDescent="0.35">
      <c r="K746" s="9" t="s">
        <v>12550</v>
      </c>
      <c r="L746" t="s">
        <v>8736</v>
      </c>
      <c r="M746" t="s">
        <v>10</v>
      </c>
      <c r="N746" t="s">
        <v>12550</v>
      </c>
      <c r="Q746" t="s">
        <v>8992</v>
      </c>
      <c r="R746" t="b">
        <v>1</v>
      </c>
      <c r="S746" s="2">
        <v>42566</v>
      </c>
    </row>
    <row r="747" spans="11:19" x14ac:dyDescent="0.35">
      <c r="K747" s="7" t="s">
        <v>12619</v>
      </c>
      <c r="L747" t="s">
        <v>11886</v>
      </c>
      <c r="M747" t="s">
        <v>10</v>
      </c>
      <c r="N747" t="s">
        <v>12619</v>
      </c>
      <c r="P747" t="s">
        <v>8991</v>
      </c>
      <c r="Q747" t="s">
        <v>8992</v>
      </c>
      <c r="R747" t="b">
        <v>1</v>
      </c>
      <c r="S747" s="2">
        <v>42566</v>
      </c>
    </row>
    <row r="748" spans="11:19" x14ac:dyDescent="0.35">
      <c r="K748" s="8" t="s">
        <v>12642</v>
      </c>
      <c r="L748" t="s">
        <v>11932</v>
      </c>
      <c r="M748" t="s">
        <v>10</v>
      </c>
      <c r="N748" t="s">
        <v>12642</v>
      </c>
      <c r="Q748" t="s">
        <v>8992</v>
      </c>
      <c r="R748" t="b">
        <v>1</v>
      </c>
      <c r="S748" s="2">
        <v>42566</v>
      </c>
    </row>
    <row r="749" spans="11:19" x14ac:dyDescent="0.35">
      <c r="K749" s="8" t="s">
        <v>12643</v>
      </c>
      <c r="L749" t="s">
        <v>11934</v>
      </c>
      <c r="M749" t="s">
        <v>10</v>
      </c>
      <c r="N749" t="s">
        <v>12643</v>
      </c>
      <c r="Q749" t="s">
        <v>8992</v>
      </c>
      <c r="R749" t="b">
        <v>1</v>
      </c>
      <c r="S749" s="2">
        <v>42566</v>
      </c>
    </row>
    <row r="750" spans="11:19" x14ac:dyDescent="0.35">
      <c r="K750" s="7" t="s">
        <v>12680</v>
      </c>
      <c r="L750" t="s">
        <v>12006</v>
      </c>
      <c r="M750" t="s">
        <v>10</v>
      </c>
      <c r="N750" t="s">
        <v>12680</v>
      </c>
      <c r="P750" t="s">
        <v>8991</v>
      </c>
      <c r="Q750" t="s">
        <v>8992</v>
      </c>
      <c r="R750" t="b">
        <v>1</v>
      </c>
      <c r="S750" s="2">
        <v>42566</v>
      </c>
    </row>
    <row r="751" spans="11:19" x14ac:dyDescent="0.35">
      <c r="K751" s="8" t="s">
        <v>12976</v>
      </c>
      <c r="L751" t="s">
        <v>8928</v>
      </c>
      <c r="M751" t="s">
        <v>10</v>
      </c>
      <c r="N751" t="s">
        <v>12976</v>
      </c>
      <c r="P751" t="s">
        <v>8991</v>
      </c>
      <c r="Q751" t="s">
        <v>8992</v>
      </c>
      <c r="R751" t="b">
        <v>1</v>
      </c>
      <c r="S751" s="2">
        <v>42566</v>
      </c>
    </row>
    <row r="752" spans="11:19" x14ac:dyDescent="0.35">
      <c r="K752" s="9" t="s">
        <v>12964</v>
      </c>
      <c r="L752" t="s">
        <v>1186</v>
      </c>
      <c r="M752" t="s">
        <v>10</v>
      </c>
      <c r="N752" t="s">
        <v>12964</v>
      </c>
      <c r="Q752" t="s">
        <v>8992</v>
      </c>
      <c r="R752" t="b">
        <v>1</v>
      </c>
      <c r="S752" s="2">
        <v>42566</v>
      </c>
    </row>
    <row r="753" spans="11:19" x14ac:dyDescent="0.35">
      <c r="K753" s="9" t="s">
        <v>12766</v>
      </c>
      <c r="L753" t="s">
        <v>8821</v>
      </c>
      <c r="M753" t="s">
        <v>10</v>
      </c>
      <c r="N753" t="s">
        <v>12766</v>
      </c>
      <c r="Q753" t="s">
        <v>8992</v>
      </c>
      <c r="R753" t="b">
        <v>1</v>
      </c>
      <c r="S753" s="2">
        <v>42566</v>
      </c>
    </row>
    <row r="754" spans="11:19" x14ac:dyDescent="0.35">
      <c r="K754" s="9" t="s">
        <v>12977</v>
      </c>
      <c r="L754" t="s">
        <v>8930</v>
      </c>
      <c r="M754" t="s">
        <v>10</v>
      </c>
      <c r="N754" t="s">
        <v>12977</v>
      </c>
      <c r="Q754" t="s">
        <v>8992</v>
      </c>
      <c r="R754" t="b">
        <v>1</v>
      </c>
      <c r="S754" s="2">
        <v>42566</v>
      </c>
    </row>
    <row r="755" spans="11:19" x14ac:dyDescent="0.35">
      <c r="K755" s="8" t="s">
        <v>12787</v>
      </c>
      <c r="L755" t="s">
        <v>8825</v>
      </c>
      <c r="M755" t="s">
        <v>10</v>
      </c>
      <c r="N755" t="s">
        <v>12787</v>
      </c>
      <c r="P755" t="s">
        <v>8991</v>
      </c>
      <c r="Q755" t="s">
        <v>8992</v>
      </c>
      <c r="R755" t="b">
        <v>1</v>
      </c>
      <c r="S755" s="2">
        <v>42566</v>
      </c>
    </row>
    <row r="756" spans="11:19" x14ac:dyDescent="0.35">
      <c r="K756" s="9" t="s">
        <v>12710</v>
      </c>
      <c r="L756" t="s">
        <v>12711</v>
      </c>
      <c r="M756" t="s">
        <v>10</v>
      </c>
      <c r="N756" t="s">
        <v>12710</v>
      </c>
      <c r="Q756" t="s">
        <v>8992</v>
      </c>
      <c r="R756" t="b">
        <v>1</v>
      </c>
      <c r="S756" s="2">
        <v>43661</v>
      </c>
    </row>
    <row r="757" spans="11:19" x14ac:dyDescent="0.35">
      <c r="K757" s="9" t="s">
        <v>12712</v>
      </c>
      <c r="L757" t="s">
        <v>12713</v>
      </c>
      <c r="M757" t="s">
        <v>10</v>
      </c>
      <c r="N757" t="s">
        <v>12712</v>
      </c>
      <c r="Q757" t="s">
        <v>8992</v>
      </c>
      <c r="R757" t="b">
        <v>1</v>
      </c>
      <c r="S757" s="2">
        <v>43661</v>
      </c>
    </row>
    <row r="758" spans="11:19" x14ac:dyDescent="0.35">
      <c r="K758" s="8" t="s">
        <v>12551</v>
      </c>
      <c r="L758" t="s">
        <v>8738</v>
      </c>
      <c r="M758" t="s">
        <v>10</v>
      </c>
      <c r="N758" t="s">
        <v>12551</v>
      </c>
      <c r="Q758" t="s">
        <v>8992</v>
      </c>
      <c r="R758" t="b">
        <v>1</v>
      </c>
      <c r="S758" s="2">
        <v>42566</v>
      </c>
    </row>
    <row r="759" spans="11:19" x14ac:dyDescent="0.35">
      <c r="K759" s="8" t="s">
        <v>12539</v>
      </c>
      <c r="L759" t="s">
        <v>8714</v>
      </c>
      <c r="M759" t="s">
        <v>10</v>
      </c>
      <c r="N759" t="s">
        <v>12539</v>
      </c>
      <c r="Q759" t="s">
        <v>8992</v>
      </c>
      <c r="R759" t="b">
        <v>1</v>
      </c>
      <c r="S759" s="2">
        <v>42566</v>
      </c>
    </row>
    <row r="760" spans="11:19" x14ac:dyDescent="0.35">
      <c r="K760" s="8" t="s">
        <v>12916</v>
      </c>
      <c r="L760" t="s">
        <v>8840</v>
      </c>
      <c r="M760" t="s">
        <v>10</v>
      </c>
      <c r="N760" t="s">
        <v>12916</v>
      </c>
      <c r="Q760" t="s">
        <v>8992</v>
      </c>
      <c r="R760" t="b">
        <v>1</v>
      </c>
      <c r="S760" s="2">
        <v>42566</v>
      </c>
    </row>
    <row r="761" spans="11:19" x14ac:dyDescent="0.35">
      <c r="K761" s="8" t="s">
        <v>12681</v>
      </c>
      <c r="L761" t="s">
        <v>12008</v>
      </c>
      <c r="M761" t="s">
        <v>10</v>
      </c>
      <c r="N761" t="s">
        <v>12681</v>
      </c>
      <c r="Q761" t="s">
        <v>8992</v>
      </c>
      <c r="R761" t="b">
        <v>1</v>
      </c>
      <c r="S761" s="2">
        <v>42566</v>
      </c>
    </row>
    <row r="762" spans="11:19" x14ac:dyDescent="0.35">
      <c r="K762" t="s">
        <v>13137</v>
      </c>
      <c r="M762" t="s">
        <v>10</v>
      </c>
      <c r="S762" s="2">
        <v>42566</v>
      </c>
    </row>
    <row r="763" spans="11:19" x14ac:dyDescent="0.35">
      <c r="K763" s="6" t="s">
        <v>9042</v>
      </c>
      <c r="L763" t="s">
        <v>1116</v>
      </c>
      <c r="M763" t="s">
        <v>10</v>
      </c>
      <c r="N763" t="s">
        <v>9042</v>
      </c>
      <c r="Q763" t="s">
        <v>42</v>
      </c>
      <c r="R763" t="b">
        <v>1</v>
      </c>
      <c r="S763" s="2">
        <v>42566</v>
      </c>
    </row>
    <row r="764" spans="11:19" x14ac:dyDescent="0.35">
      <c r="K764" s="7" t="s">
        <v>12592</v>
      </c>
      <c r="L764" t="s">
        <v>8795</v>
      </c>
      <c r="M764" t="s">
        <v>10</v>
      </c>
      <c r="N764" t="s">
        <v>12592</v>
      </c>
      <c r="Q764" t="s">
        <v>42</v>
      </c>
      <c r="R764" t="b">
        <v>1</v>
      </c>
      <c r="S764" s="2">
        <v>42566</v>
      </c>
    </row>
    <row r="765" spans="11:19" x14ac:dyDescent="0.35">
      <c r="K765" s="7" t="s">
        <v>12946</v>
      </c>
      <c r="L765" t="s">
        <v>8868</v>
      </c>
      <c r="M765" t="s">
        <v>10</v>
      </c>
      <c r="N765" t="s">
        <v>12946</v>
      </c>
      <c r="Q765" t="s">
        <v>42</v>
      </c>
      <c r="R765" t="b">
        <v>1</v>
      </c>
      <c r="S765" s="2">
        <v>42566</v>
      </c>
    </row>
    <row r="766" spans="11:19" x14ac:dyDescent="0.35">
      <c r="K766" s="7" t="s">
        <v>12706</v>
      </c>
      <c r="L766" t="s">
        <v>12707</v>
      </c>
      <c r="M766" t="s">
        <v>10</v>
      </c>
      <c r="N766" t="s">
        <v>12706</v>
      </c>
      <c r="Q766" t="s">
        <v>42</v>
      </c>
      <c r="R766" t="b">
        <v>1</v>
      </c>
      <c r="S766" s="2">
        <v>42566</v>
      </c>
    </row>
    <row r="767" spans="11:19" x14ac:dyDescent="0.35">
      <c r="K767" t="s">
        <v>13138</v>
      </c>
      <c r="M767" t="s">
        <v>10</v>
      </c>
      <c r="S767" s="2">
        <v>45122</v>
      </c>
    </row>
    <row r="768" spans="11:19" x14ac:dyDescent="0.35">
      <c r="K768" s="6" t="s">
        <v>12874</v>
      </c>
      <c r="L768" t="s">
        <v>12875</v>
      </c>
      <c r="M768" t="s">
        <v>10</v>
      </c>
      <c r="N768" t="s">
        <v>9218</v>
      </c>
      <c r="Q768" t="s">
        <v>42</v>
      </c>
      <c r="R768" t="b">
        <v>1</v>
      </c>
      <c r="S768" s="2">
        <v>45122</v>
      </c>
    </row>
    <row r="769" spans="11:21" x14ac:dyDescent="0.35">
      <c r="K769" s="6" t="s">
        <v>12876</v>
      </c>
      <c r="L769" t="s">
        <v>12877</v>
      </c>
      <c r="M769" t="s">
        <v>10</v>
      </c>
      <c r="N769" t="s">
        <v>9219</v>
      </c>
      <c r="Q769" t="s">
        <v>42</v>
      </c>
      <c r="R769" t="b">
        <v>1</v>
      </c>
      <c r="S769" s="2">
        <v>45122</v>
      </c>
    </row>
    <row r="770" spans="11:21" x14ac:dyDescent="0.35">
      <c r="K770" s="6" t="s">
        <v>9042</v>
      </c>
      <c r="L770" t="s">
        <v>1116</v>
      </c>
      <c r="M770" t="s">
        <v>10</v>
      </c>
      <c r="N770" t="s">
        <v>9216</v>
      </c>
      <c r="Q770" t="s">
        <v>42</v>
      </c>
      <c r="R770" t="b">
        <v>1</v>
      </c>
      <c r="S770" s="2">
        <v>45122</v>
      </c>
    </row>
    <row r="771" spans="11:21" x14ac:dyDescent="0.35">
      <c r="K771" t="s">
        <v>13139</v>
      </c>
      <c r="M771" t="s">
        <v>10</v>
      </c>
      <c r="S771" s="2">
        <v>45122</v>
      </c>
    </row>
    <row r="772" spans="11:21" x14ac:dyDescent="0.35">
      <c r="K772" s="6" t="s">
        <v>9042</v>
      </c>
      <c r="L772" t="s">
        <v>1116</v>
      </c>
      <c r="M772" t="s">
        <v>10</v>
      </c>
      <c r="N772" t="s">
        <v>9042</v>
      </c>
      <c r="P772" t="s">
        <v>8991</v>
      </c>
      <c r="Q772" t="s">
        <v>42</v>
      </c>
      <c r="R772" t="b">
        <v>1</v>
      </c>
      <c r="S772" s="2">
        <v>45122</v>
      </c>
    </row>
    <row r="773" spans="11:21" x14ac:dyDescent="0.35">
      <c r="K773" s="7" t="s">
        <v>12987</v>
      </c>
      <c r="L773" t="s">
        <v>8951</v>
      </c>
      <c r="M773" t="s">
        <v>10</v>
      </c>
      <c r="N773" t="s">
        <v>12987</v>
      </c>
      <c r="P773" t="s">
        <v>8991</v>
      </c>
      <c r="Q773" t="s">
        <v>8992</v>
      </c>
      <c r="R773" t="b">
        <v>1</v>
      </c>
      <c r="S773" s="2">
        <v>45122</v>
      </c>
    </row>
    <row r="774" spans="11:21" x14ac:dyDescent="0.35">
      <c r="K774" s="8" t="s">
        <v>12986</v>
      </c>
      <c r="L774" t="s">
        <v>8949</v>
      </c>
      <c r="M774" t="s">
        <v>10</v>
      </c>
      <c r="N774" t="s">
        <v>12986</v>
      </c>
      <c r="P774" t="s">
        <v>8991</v>
      </c>
      <c r="Q774" t="s">
        <v>8992</v>
      </c>
      <c r="R774" t="b">
        <v>1</v>
      </c>
      <c r="S774" s="2">
        <v>45122</v>
      </c>
    </row>
    <row r="775" spans="11:21" x14ac:dyDescent="0.35">
      <c r="K775" s="9" t="s">
        <v>12644</v>
      </c>
      <c r="L775" t="s">
        <v>11936</v>
      </c>
      <c r="M775" t="s">
        <v>10</v>
      </c>
      <c r="N775" t="s">
        <v>12644</v>
      </c>
      <c r="Q775" t="s">
        <v>8992</v>
      </c>
      <c r="R775" t="b">
        <v>1</v>
      </c>
      <c r="S775" s="2">
        <v>45122</v>
      </c>
      <c r="U775" s="2">
        <v>41639</v>
      </c>
    </row>
    <row r="776" spans="11:21" x14ac:dyDescent="0.35">
      <c r="K776" s="9" t="s">
        <v>12645</v>
      </c>
      <c r="L776" t="s">
        <v>11938</v>
      </c>
      <c r="M776" t="s">
        <v>10</v>
      </c>
      <c r="N776" t="s">
        <v>12645</v>
      </c>
      <c r="Q776" t="s">
        <v>8992</v>
      </c>
      <c r="R776" t="b">
        <v>1</v>
      </c>
      <c r="S776" s="2">
        <v>45122</v>
      </c>
    </row>
    <row r="777" spans="11:21" x14ac:dyDescent="0.35">
      <c r="K777" s="8" t="s">
        <v>12972</v>
      </c>
      <c r="L777" t="s">
        <v>8910</v>
      </c>
      <c r="M777" t="s">
        <v>10</v>
      </c>
      <c r="N777" t="s">
        <v>12972</v>
      </c>
      <c r="P777" t="s">
        <v>8991</v>
      </c>
      <c r="Q777" t="s">
        <v>8992</v>
      </c>
      <c r="R777" t="b">
        <v>1</v>
      </c>
      <c r="S777" s="2">
        <v>45122</v>
      </c>
    </row>
    <row r="778" spans="11:21" x14ac:dyDescent="0.35">
      <c r="K778" s="9" t="s">
        <v>12609</v>
      </c>
      <c r="L778" t="s">
        <v>11868</v>
      </c>
      <c r="M778" t="s">
        <v>10</v>
      </c>
      <c r="N778" t="s">
        <v>12609</v>
      </c>
      <c r="Q778" t="s">
        <v>8992</v>
      </c>
      <c r="R778" t="b">
        <v>1</v>
      </c>
      <c r="S778" s="2">
        <v>45122</v>
      </c>
    </row>
    <row r="779" spans="11:21" x14ac:dyDescent="0.35">
      <c r="K779" s="9" t="s">
        <v>12610</v>
      </c>
      <c r="L779" t="s">
        <v>11870</v>
      </c>
      <c r="M779" t="s">
        <v>10</v>
      </c>
      <c r="N779" t="s">
        <v>12610</v>
      </c>
      <c r="Q779" t="s">
        <v>8992</v>
      </c>
      <c r="R779" t="b">
        <v>1</v>
      </c>
      <c r="S779" s="2">
        <v>45122</v>
      </c>
    </row>
    <row r="780" spans="11:21" x14ac:dyDescent="0.35">
      <c r="K780" s="9" t="s">
        <v>12567</v>
      </c>
      <c r="L780" t="s">
        <v>1211</v>
      </c>
      <c r="M780" t="s">
        <v>10</v>
      </c>
      <c r="N780" t="s">
        <v>12567</v>
      </c>
      <c r="Q780" t="s">
        <v>8992</v>
      </c>
      <c r="R780" t="b">
        <v>1</v>
      </c>
      <c r="S780" s="2">
        <v>45122</v>
      </c>
    </row>
    <row r="781" spans="11:21" x14ac:dyDescent="0.35">
      <c r="K781" s="7" t="s">
        <v>12537</v>
      </c>
      <c r="L781" t="s">
        <v>8710</v>
      </c>
      <c r="M781" t="s">
        <v>10</v>
      </c>
      <c r="N781" t="s">
        <v>12537</v>
      </c>
      <c r="Q781" t="s">
        <v>8992</v>
      </c>
      <c r="R781" t="b">
        <v>1</v>
      </c>
      <c r="S781" s="2">
        <v>45122</v>
      </c>
    </row>
    <row r="782" spans="11:21" x14ac:dyDescent="0.35">
      <c r="K782" s="7" t="s">
        <v>12829</v>
      </c>
      <c r="L782" t="s">
        <v>1165</v>
      </c>
      <c r="M782" t="s">
        <v>10</v>
      </c>
      <c r="N782" t="s">
        <v>12829</v>
      </c>
      <c r="Q782" t="s">
        <v>8992</v>
      </c>
      <c r="R782" t="b">
        <v>1</v>
      </c>
      <c r="S782" s="2">
        <v>45122</v>
      </c>
    </row>
    <row r="783" spans="11:21" x14ac:dyDescent="0.35">
      <c r="K783" s="7" t="s">
        <v>12729</v>
      </c>
      <c r="L783" t="s">
        <v>12730</v>
      </c>
      <c r="M783" t="s">
        <v>10</v>
      </c>
      <c r="N783" t="s">
        <v>12729</v>
      </c>
      <c r="Q783" t="s">
        <v>8992</v>
      </c>
      <c r="R783" t="b">
        <v>1</v>
      </c>
      <c r="S783" s="2">
        <v>45122</v>
      </c>
    </row>
    <row r="784" spans="11:21" x14ac:dyDescent="0.35">
      <c r="K784" t="s">
        <v>13140</v>
      </c>
      <c r="M784" t="s">
        <v>10</v>
      </c>
      <c r="S784" s="2">
        <v>45122</v>
      </c>
    </row>
    <row r="785" spans="11:19" x14ac:dyDescent="0.35">
      <c r="K785" s="6" t="s">
        <v>12722</v>
      </c>
      <c r="L785" t="s">
        <v>12723</v>
      </c>
      <c r="M785" t="s">
        <v>10</v>
      </c>
      <c r="N785" t="s">
        <v>12722</v>
      </c>
      <c r="P785" t="s">
        <v>8991</v>
      </c>
      <c r="Q785" t="s">
        <v>42</v>
      </c>
      <c r="R785" t="b">
        <v>1</v>
      </c>
      <c r="S785" s="2">
        <v>45122</v>
      </c>
    </row>
    <row r="786" spans="11:19" x14ac:dyDescent="0.35">
      <c r="K786" s="7" t="s">
        <v>12609</v>
      </c>
      <c r="L786" t="s">
        <v>11868</v>
      </c>
      <c r="M786" t="s">
        <v>10</v>
      </c>
      <c r="N786" t="s">
        <v>12609</v>
      </c>
      <c r="Q786" t="s">
        <v>8992</v>
      </c>
      <c r="R786" t="b">
        <v>1</v>
      </c>
      <c r="S786" s="2">
        <v>45122</v>
      </c>
    </row>
    <row r="787" spans="11:19" x14ac:dyDescent="0.35">
      <c r="K787" s="7" t="s">
        <v>12986</v>
      </c>
      <c r="L787" t="s">
        <v>8949</v>
      </c>
      <c r="M787" t="s">
        <v>10</v>
      </c>
      <c r="N787" t="s">
        <v>12986</v>
      </c>
      <c r="Q787" t="s">
        <v>8992</v>
      </c>
      <c r="R787" t="b">
        <v>1</v>
      </c>
      <c r="S787" s="2">
        <v>45122</v>
      </c>
    </row>
    <row r="788" spans="11:19" x14ac:dyDescent="0.35">
      <c r="K788" t="s">
        <v>13141</v>
      </c>
      <c r="M788" t="s">
        <v>10</v>
      </c>
      <c r="S788" s="2">
        <v>45122</v>
      </c>
    </row>
    <row r="789" spans="11:19" x14ac:dyDescent="0.35">
      <c r="K789" s="6" t="s">
        <v>12725</v>
      </c>
      <c r="L789" t="s">
        <v>12726</v>
      </c>
      <c r="M789" t="s">
        <v>10</v>
      </c>
      <c r="N789" t="s">
        <v>12725</v>
      </c>
      <c r="P789" t="s">
        <v>8991</v>
      </c>
      <c r="Q789" t="s">
        <v>42</v>
      </c>
      <c r="R789" t="b">
        <v>1</v>
      </c>
      <c r="S789" s="2">
        <v>45122</v>
      </c>
    </row>
    <row r="790" spans="11:19" x14ac:dyDescent="0.35">
      <c r="K790" s="7" t="s">
        <v>12610</v>
      </c>
      <c r="L790" t="s">
        <v>11870</v>
      </c>
      <c r="M790" t="s">
        <v>10</v>
      </c>
      <c r="N790" t="s">
        <v>12610</v>
      </c>
      <c r="Q790" t="s">
        <v>8992</v>
      </c>
      <c r="R790" t="b">
        <v>1</v>
      </c>
      <c r="S790" s="2">
        <v>45122</v>
      </c>
    </row>
    <row r="791" spans="11:19" x14ac:dyDescent="0.35">
      <c r="K791" s="7" t="s">
        <v>12986</v>
      </c>
      <c r="L791" t="s">
        <v>8949</v>
      </c>
      <c r="M791" t="s">
        <v>10</v>
      </c>
      <c r="N791" t="s">
        <v>12986</v>
      </c>
      <c r="Q791" t="s">
        <v>8992</v>
      </c>
      <c r="R791" t="b">
        <v>1</v>
      </c>
      <c r="S791" s="2">
        <v>45122</v>
      </c>
    </row>
    <row r="792" spans="11:19" x14ac:dyDescent="0.35">
      <c r="K792" t="s">
        <v>13142</v>
      </c>
      <c r="M792" t="s">
        <v>10</v>
      </c>
      <c r="S792" s="2">
        <v>45122</v>
      </c>
    </row>
    <row r="793" spans="11:19" x14ac:dyDescent="0.35">
      <c r="K793" s="6" t="s">
        <v>12727</v>
      </c>
      <c r="L793" t="s">
        <v>12728</v>
      </c>
      <c r="M793" t="s">
        <v>10</v>
      </c>
      <c r="N793" t="s">
        <v>12727</v>
      </c>
      <c r="P793" t="s">
        <v>8991</v>
      </c>
      <c r="Q793" t="s">
        <v>42</v>
      </c>
      <c r="R793" t="b">
        <v>1</v>
      </c>
      <c r="S793" s="2">
        <v>45122</v>
      </c>
    </row>
    <row r="794" spans="11:19" x14ac:dyDescent="0.35">
      <c r="K794" s="7" t="s">
        <v>12567</v>
      </c>
      <c r="L794" t="s">
        <v>1211</v>
      </c>
      <c r="M794" t="s">
        <v>10</v>
      </c>
      <c r="N794" t="s">
        <v>12567</v>
      </c>
      <c r="Q794" t="s">
        <v>8992</v>
      </c>
      <c r="R794" t="b">
        <v>1</v>
      </c>
      <c r="S794" s="2">
        <v>45122</v>
      </c>
    </row>
    <row r="795" spans="11:19" x14ac:dyDescent="0.35">
      <c r="K795" s="7" t="s">
        <v>12986</v>
      </c>
      <c r="L795" t="s">
        <v>8949</v>
      </c>
      <c r="M795" t="s">
        <v>10</v>
      </c>
      <c r="N795" t="s">
        <v>12986</v>
      </c>
      <c r="Q795" t="s">
        <v>8992</v>
      </c>
      <c r="R795" t="b">
        <v>1</v>
      </c>
      <c r="S795" s="2">
        <v>45122</v>
      </c>
    </row>
    <row r="796" spans="11:19" x14ac:dyDescent="0.35">
      <c r="K796" t="s">
        <v>13143</v>
      </c>
      <c r="M796" t="s">
        <v>10</v>
      </c>
      <c r="S796" s="2">
        <v>45122</v>
      </c>
    </row>
    <row r="797" spans="11:19" x14ac:dyDescent="0.35">
      <c r="K797" s="6" t="s">
        <v>9042</v>
      </c>
      <c r="L797" t="s">
        <v>1116</v>
      </c>
      <c r="M797" t="s">
        <v>10</v>
      </c>
      <c r="N797" t="s">
        <v>9042</v>
      </c>
      <c r="P797" t="s">
        <v>8991</v>
      </c>
      <c r="Q797" t="s">
        <v>42</v>
      </c>
      <c r="R797" t="b">
        <v>1</v>
      </c>
      <c r="S797" s="2">
        <v>45122</v>
      </c>
    </row>
    <row r="798" spans="11:19" x14ac:dyDescent="0.35">
      <c r="K798" s="7" t="s">
        <v>12731</v>
      </c>
      <c r="L798" t="s">
        <v>12732</v>
      </c>
      <c r="M798" t="s">
        <v>10</v>
      </c>
      <c r="N798" t="s">
        <v>12731</v>
      </c>
      <c r="P798" t="s">
        <v>8991</v>
      </c>
      <c r="Q798" t="s">
        <v>8992</v>
      </c>
      <c r="R798" t="b">
        <v>1</v>
      </c>
      <c r="S798" s="2">
        <v>45122</v>
      </c>
    </row>
    <row r="799" spans="11:19" x14ac:dyDescent="0.35">
      <c r="K799" s="8" t="s">
        <v>12733</v>
      </c>
      <c r="L799" t="s">
        <v>12734</v>
      </c>
      <c r="M799" t="s">
        <v>10</v>
      </c>
      <c r="N799" t="s">
        <v>12733</v>
      </c>
      <c r="Q799" t="s">
        <v>8992</v>
      </c>
      <c r="R799" t="b">
        <v>1</v>
      </c>
      <c r="S799" s="2">
        <v>45122</v>
      </c>
    </row>
    <row r="800" spans="11:19" x14ac:dyDescent="0.35">
      <c r="K800" s="8" t="s">
        <v>12735</v>
      </c>
      <c r="L800" t="s">
        <v>12736</v>
      </c>
      <c r="M800" t="s">
        <v>10</v>
      </c>
      <c r="N800" t="s">
        <v>12735</v>
      </c>
      <c r="Q800" t="s">
        <v>8992</v>
      </c>
      <c r="R800" t="b">
        <v>1</v>
      </c>
      <c r="S800" s="2">
        <v>45122</v>
      </c>
    </row>
    <row r="801" spans="11:21" x14ac:dyDescent="0.35">
      <c r="K801" s="7" t="s">
        <v>12737</v>
      </c>
      <c r="L801" t="s">
        <v>12738</v>
      </c>
      <c r="M801" t="s">
        <v>10</v>
      </c>
      <c r="N801" t="s">
        <v>12737</v>
      </c>
      <c r="P801" t="s">
        <v>8991</v>
      </c>
      <c r="Q801" t="s">
        <v>8992</v>
      </c>
      <c r="R801" t="b">
        <v>1</v>
      </c>
      <c r="S801" s="2">
        <v>45122</v>
      </c>
    </row>
    <row r="802" spans="11:21" x14ac:dyDescent="0.35">
      <c r="K802" s="8" t="s">
        <v>12739</v>
      </c>
      <c r="L802" t="s">
        <v>12740</v>
      </c>
      <c r="M802" t="s">
        <v>10</v>
      </c>
      <c r="N802" t="s">
        <v>12739</v>
      </c>
      <c r="P802" t="s">
        <v>8991</v>
      </c>
      <c r="Q802" t="s">
        <v>8992</v>
      </c>
      <c r="R802" t="b">
        <v>1</v>
      </c>
      <c r="S802" s="2">
        <v>45122</v>
      </c>
    </row>
    <row r="803" spans="11:21" x14ac:dyDescent="0.35">
      <c r="K803" s="9" t="s">
        <v>12741</v>
      </c>
      <c r="L803" t="s">
        <v>12742</v>
      </c>
      <c r="M803" t="s">
        <v>10</v>
      </c>
      <c r="N803" t="s">
        <v>12741</v>
      </c>
      <c r="Q803" t="s">
        <v>8992</v>
      </c>
      <c r="R803" t="b">
        <v>1</v>
      </c>
      <c r="S803" s="2">
        <v>45122</v>
      </c>
    </row>
    <row r="804" spans="11:21" x14ac:dyDescent="0.35">
      <c r="K804" s="9" t="s">
        <v>12743</v>
      </c>
      <c r="L804" t="s">
        <v>12744</v>
      </c>
      <c r="M804" t="s">
        <v>10</v>
      </c>
      <c r="N804" t="s">
        <v>12743</v>
      </c>
      <c r="Q804" t="s">
        <v>8992</v>
      </c>
      <c r="R804" t="b">
        <v>1</v>
      </c>
      <c r="S804" s="2">
        <v>45122</v>
      </c>
    </row>
    <row r="805" spans="11:21" x14ac:dyDescent="0.35">
      <c r="K805" s="8" t="s">
        <v>12746</v>
      </c>
      <c r="L805" t="s">
        <v>12747</v>
      </c>
      <c r="M805" t="s">
        <v>10</v>
      </c>
      <c r="N805" t="s">
        <v>12746</v>
      </c>
      <c r="P805" t="s">
        <v>8991</v>
      </c>
      <c r="Q805" t="s">
        <v>8992</v>
      </c>
      <c r="R805" t="b">
        <v>1</v>
      </c>
      <c r="S805" s="2">
        <v>45122</v>
      </c>
    </row>
    <row r="806" spans="11:21" x14ac:dyDescent="0.35">
      <c r="K806" s="9" t="s">
        <v>12748</v>
      </c>
      <c r="L806" t="s">
        <v>12749</v>
      </c>
      <c r="M806" t="s">
        <v>10</v>
      </c>
      <c r="N806" t="s">
        <v>12748</v>
      </c>
      <c r="Q806" t="s">
        <v>8992</v>
      </c>
      <c r="R806" t="b">
        <v>1</v>
      </c>
      <c r="S806" s="2">
        <v>45122</v>
      </c>
    </row>
    <row r="807" spans="11:21" x14ac:dyDescent="0.35">
      <c r="K807" s="9" t="s">
        <v>12750</v>
      </c>
      <c r="L807" t="s">
        <v>12751</v>
      </c>
      <c r="M807" t="s">
        <v>10</v>
      </c>
      <c r="N807" t="s">
        <v>12750</v>
      </c>
      <c r="Q807" t="s">
        <v>8992</v>
      </c>
      <c r="R807" t="b">
        <v>1</v>
      </c>
      <c r="S807" s="2">
        <v>45122</v>
      </c>
    </row>
    <row r="808" spans="11:21" x14ac:dyDescent="0.35">
      <c r="K808" s="9" t="s">
        <v>12752</v>
      </c>
      <c r="L808" t="s">
        <v>12753</v>
      </c>
      <c r="M808" t="s">
        <v>10</v>
      </c>
      <c r="N808" t="s">
        <v>12752</v>
      </c>
      <c r="Q808" t="s">
        <v>8992</v>
      </c>
      <c r="R808" t="b">
        <v>1</v>
      </c>
      <c r="S808" s="2">
        <v>45122</v>
      </c>
    </row>
    <row r="809" spans="11:21" x14ac:dyDescent="0.35">
      <c r="K809" t="s">
        <v>13144</v>
      </c>
      <c r="M809" t="s">
        <v>10</v>
      </c>
      <c r="S809" s="2">
        <v>41827</v>
      </c>
      <c r="U809" s="2">
        <v>41639</v>
      </c>
    </row>
    <row r="810" spans="11:21" x14ac:dyDescent="0.35">
      <c r="K810" s="6" t="s">
        <v>9042</v>
      </c>
      <c r="L810" t="s">
        <v>1116</v>
      </c>
      <c r="M810" t="s">
        <v>10</v>
      </c>
      <c r="N810" t="s">
        <v>9042</v>
      </c>
      <c r="P810" t="s">
        <v>8991</v>
      </c>
      <c r="Q810" t="s">
        <v>42</v>
      </c>
      <c r="R810" t="b">
        <v>1</v>
      </c>
      <c r="S810" s="2">
        <v>41827</v>
      </c>
    </row>
    <row r="811" spans="11:21" x14ac:dyDescent="0.35">
      <c r="K811" s="7" t="s">
        <v>12545</v>
      </c>
      <c r="L811" t="s">
        <v>8726</v>
      </c>
      <c r="M811" t="s">
        <v>10</v>
      </c>
      <c r="N811" t="s">
        <v>12545</v>
      </c>
      <c r="P811" t="s">
        <v>8991</v>
      </c>
      <c r="Q811" t="s">
        <v>8992</v>
      </c>
      <c r="R811" t="b">
        <v>1</v>
      </c>
      <c r="S811" s="2">
        <v>41827</v>
      </c>
      <c r="U811" s="2">
        <v>41639</v>
      </c>
    </row>
    <row r="812" spans="11:21" x14ac:dyDescent="0.35">
      <c r="K812" s="8" t="s">
        <v>12544</v>
      </c>
      <c r="L812" t="s">
        <v>8724</v>
      </c>
      <c r="M812" t="s">
        <v>10</v>
      </c>
      <c r="N812" t="s">
        <v>12544</v>
      </c>
      <c r="P812" t="s">
        <v>8991</v>
      </c>
      <c r="Q812" t="s">
        <v>8992</v>
      </c>
      <c r="R812" t="b">
        <v>1</v>
      </c>
      <c r="S812" s="2">
        <v>41827</v>
      </c>
    </row>
    <row r="813" spans="11:21" x14ac:dyDescent="0.35">
      <c r="K813" s="9" t="s">
        <v>12543</v>
      </c>
      <c r="L813" t="s">
        <v>8722</v>
      </c>
      <c r="M813" t="s">
        <v>10</v>
      </c>
      <c r="N813" t="s">
        <v>12543</v>
      </c>
      <c r="Q813" t="s">
        <v>8992</v>
      </c>
      <c r="R813" t="b">
        <v>1</v>
      </c>
      <c r="S813" s="2">
        <v>41827</v>
      </c>
    </row>
    <row r="814" spans="11:21" x14ac:dyDescent="0.35">
      <c r="K814" s="9" t="s">
        <v>12928</v>
      </c>
      <c r="L814" t="s">
        <v>8862</v>
      </c>
      <c r="M814" t="s">
        <v>10</v>
      </c>
      <c r="N814" t="s">
        <v>12928</v>
      </c>
      <c r="P814" t="s">
        <v>8991</v>
      </c>
      <c r="Q814" t="s">
        <v>8992</v>
      </c>
      <c r="R814" t="b">
        <v>1</v>
      </c>
      <c r="S814" s="2">
        <v>41827</v>
      </c>
    </row>
    <row r="815" spans="11:21" x14ac:dyDescent="0.35">
      <c r="K815" s="10" t="s">
        <v>12537</v>
      </c>
      <c r="L815" t="s">
        <v>8710</v>
      </c>
      <c r="M815" t="s">
        <v>10</v>
      </c>
      <c r="N815" t="s">
        <v>12537</v>
      </c>
      <c r="Q815" t="s">
        <v>8992</v>
      </c>
      <c r="R815" t="b">
        <v>1</v>
      </c>
      <c r="S815" s="2">
        <v>41827</v>
      </c>
    </row>
    <row r="816" spans="11:21" x14ac:dyDescent="0.35">
      <c r="K816" s="10" t="s">
        <v>12829</v>
      </c>
      <c r="L816" t="s">
        <v>1165</v>
      </c>
      <c r="M816" t="s">
        <v>10</v>
      </c>
      <c r="N816" t="s">
        <v>12829</v>
      </c>
      <c r="Q816" t="s">
        <v>8992</v>
      </c>
      <c r="R816" t="b">
        <v>1</v>
      </c>
      <c r="S816" s="2">
        <v>41827</v>
      </c>
    </row>
    <row r="817" spans="11:22" x14ac:dyDescent="0.35">
      <c r="K817" s="10" t="s">
        <v>12808</v>
      </c>
      <c r="L817" t="s">
        <v>8827</v>
      </c>
      <c r="M817" t="s">
        <v>10</v>
      </c>
      <c r="N817" t="s">
        <v>12808</v>
      </c>
      <c r="Q817" t="s">
        <v>8992</v>
      </c>
      <c r="R817" t="b">
        <v>1</v>
      </c>
      <c r="S817" s="2">
        <v>41827</v>
      </c>
      <c r="V817" s="2">
        <v>42277</v>
      </c>
    </row>
    <row r="818" spans="11:22" x14ac:dyDescent="0.35">
      <c r="K818" s="10" t="s">
        <v>12987</v>
      </c>
      <c r="L818" t="s">
        <v>8951</v>
      </c>
      <c r="M818" t="s">
        <v>10</v>
      </c>
      <c r="N818" t="s">
        <v>12987</v>
      </c>
      <c r="P818" t="s">
        <v>8991</v>
      </c>
      <c r="Q818" t="s">
        <v>8992</v>
      </c>
      <c r="R818" t="b">
        <v>1</v>
      </c>
      <c r="S818" s="2">
        <v>41827</v>
      </c>
    </row>
    <row r="819" spans="11:22" x14ac:dyDescent="0.35">
      <c r="K819" s="11" t="s">
        <v>12986</v>
      </c>
      <c r="L819" t="s">
        <v>8949</v>
      </c>
      <c r="M819" t="s">
        <v>10</v>
      </c>
      <c r="N819" t="s">
        <v>12986</v>
      </c>
      <c r="Q819" t="s">
        <v>8992</v>
      </c>
      <c r="R819" t="b">
        <v>1</v>
      </c>
      <c r="S819" s="2">
        <v>41827</v>
      </c>
      <c r="V819" s="2">
        <v>42277</v>
      </c>
    </row>
    <row r="820" spans="11:22" x14ac:dyDescent="0.35">
      <c r="K820" s="11" t="s">
        <v>12972</v>
      </c>
      <c r="L820" t="s">
        <v>8910</v>
      </c>
      <c r="M820" t="s">
        <v>10</v>
      </c>
      <c r="N820" t="s">
        <v>12972</v>
      </c>
      <c r="P820" t="s">
        <v>8991</v>
      </c>
      <c r="Q820" t="s">
        <v>8992</v>
      </c>
      <c r="R820" t="b">
        <v>1</v>
      </c>
      <c r="S820" s="2">
        <v>41827</v>
      </c>
    </row>
    <row r="821" spans="11:22" x14ac:dyDescent="0.35">
      <c r="K821" s="12" t="s">
        <v>12566</v>
      </c>
      <c r="L821" t="s">
        <v>8768</v>
      </c>
      <c r="M821" t="s">
        <v>10</v>
      </c>
      <c r="N821" t="s">
        <v>12566</v>
      </c>
      <c r="Q821" t="s">
        <v>8992</v>
      </c>
      <c r="R821" t="b">
        <v>1</v>
      </c>
      <c r="S821" s="2">
        <v>41827</v>
      </c>
    </row>
    <row r="822" spans="11:22" x14ac:dyDescent="0.35">
      <c r="K822" s="12" t="s">
        <v>12614</v>
      </c>
      <c r="L822" t="s">
        <v>1139</v>
      </c>
      <c r="M822" t="s">
        <v>10</v>
      </c>
      <c r="N822" t="s">
        <v>12614</v>
      </c>
      <c r="Q822" t="s">
        <v>8992</v>
      </c>
      <c r="R822" t="b">
        <v>1</v>
      </c>
      <c r="S822" s="2">
        <v>41827</v>
      </c>
    </row>
    <row r="823" spans="11:22" x14ac:dyDescent="0.35">
      <c r="K823" s="12" t="s">
        <v>12526</v>
      </c>
      <c r="L823" t="s">
        <v>8688</v>
      </c>
      <c r="M823" t="s">
        <v>10</v>
      </c>
      <c r="N823" t="s">
        <v>12526</v>
      </c>
      <c r="Q823" t="s">
        <v>8992</v>
      </c>
      <c r="R823" t="b">
        <v>1</v>
      </c>
      <c r="S823" s="2">
        <v>41827</v>
      </c>
    </row>
    <row r="824" spans="11:22" x14ac:dyDescent="0.35">
      <c r="K824" s="10" t="s">
        <v>12917</v>
      </c>
      <c r="L824" t="s">
        <v>8842</v>
      </c>
      <c r="M824" t="s">
        <v>10</v>
      </c>
      <c r="N824" t="s">
        <v>12917</v>
      </c>
      <c r="P824" t="s">
        <v>8991</v>
      </c>
      <c r="Q824" t="s">
        <v>8992</v>
      </c>
      <c r="R824" t="b">
        <v>1</v>
      </c>
      <c r="S824" s="2">
        <v>41827</v>
      </c>
    </row>
    <row r="825" spans="11:22" x14ac:dyDescent="0.35">
      <c r="K825" s="11" t="s">
        <v>12919</v>
      </c>
      <c r="L825" t="s">
        <v>8845</v>
      </c>
      <c r="M825" t="s">
        <v>10</v>
      </c>
      <c r="N825" t="s">
        <v>12919</v>
      </c>
      <c r="Q825" t="s">
        <v>8992</v>
      </c>
      <c r="R825" t="b">
        <v>1</v>
      </c>
      <c r="S825" s="2">
        <v>41827</v>
      </c>
    </row>
    <row r="826" spans="11:22" x14ac:dyDescent="0.35">
      <c r="K826" s="11" t="s">
        <v>12920</v>
      </c>
      <c r="L826" t="s">
        <v>8847</v>
      </c>
      <c r="M826" t="s">
        <v>10</v>
      </c>
      <c r="N826" t="s">
        <v>12920</v>
      </c>
      <c r="Q826" t="s">
        <v>8992</v>
      </c>
      <c r="R826" t="b">
        <v>1</v>
      </c>
      <c r="S826" s="2">
        <v>41827</v>
      </c>
    </row>
    <row r="827" spans="11:22" x14ac:dyDescent="0.35">
      <c r="K827" s="10" t="s">
        <v>12947</v>
      </c>
      <c r="L827" t="s">
        <v>9394</v>
      </c>
      <c r="M827" t="s">
        <v>10</v>
      </c>
      <c r="N827" t="s">
        <v>12947</v>
      </c>
      <c r="Q827" t="s">
        <v>8992</v>
      </c>
      <c r="R827" t="b">
        <v>1</v>
      </c>
      <c r="S827" s="2">
        <v>41827</v>
      </c>
    </row>
    <row r="828" spans="11:22" x14ac:dyDescent="0.35">
      <c r="K828" s="8" t="s">
        <v>12555</v>
      </c>
      <c r="L828" t="s">
        <v>8746</v>
      </c>
      <c r="M828" t="s">
        <v>10</v>
      </c>
      <c r="N828" t="s">
        <v>12555</v>
      </c>
      <c r="Q828" t="s">
        <v>8992</v>
      </c>
      <c r="R828" t="b">
        <v>1</v>
      </c>
      <c r="S828" s="2">
        <v>41827</v>
      </c>
    </row>
    <row r="829" spans="11:22" x14ac:dyDescent="0.35">
      <c r="K829" s="7" t="s">
        <v>12527</v>
      </c>
      <c r="L829" t="s">
        <v>8690</v>
      </c>
      <c r="M829" t="s">
        <v>10</v>
      </c>
      <c r="N829" t="s">
        <v>12527</v>
      </c>
      <c r="P829" t="s">
        <v>8991</v>
      </c>
      <c r="Q829" t="s">
        <v>8992</v>
      </c>
      <c r="R829" t="b">
        <v>1</v>
      </c>
      <c r="S829" s="2">
        <v>41827</v>
      </c>
      <c r="U829" s="2">
        <v>41639</v>
      </c>
    </row>
    <row r="830" spans="11:22" x14ac:dyDescent="0.35">
      <c r="K830" s="8" t="s">
        <v>12549</v>
      </c>
      <c r="L830" t="s">
        <v>8734</v>
      </c>
      <c r="M830" t="s">
        <v>10</v>
      </c>
      <c r="N830" t="s">
        <v>12549</v>
      </c>
      <c r="P830" t="s">
        <v>8991</v>
      </c>
      <c r="Q830" t="s">
        <v>8992</v>
      </c>
      <c r="R830" t="b">
        <v>1</v>
      </c>
      <c r="S830" s="2">
        <v>41827</v>
      </c>
    </row>
    <row r="831" spans="11:22" x14ac:dyDescent="0.35">
      <c r="K831" s="9" t="s">
        <v>12547</v>
      </c>
      <c r="L831" t="s">
        <v>8730</v>
      </c>
      <c r="M831" t="s">
        <v>10</v>
      </c>
      <c r="N831" t="s">
        <v>12547</v>
      </c>
      <c r="Q831" t="s">
        <v>8992</v>
      </c>
      <c r="R831" t="b">
        <v>1</v>
      </c>
      <c r="S831" s="2">
        <v>41827</v>
      </c>
    </row>
    <row r="832" spans="11:22" x14ac:dyDescent="0.35">
      <c r="K832" s="9" t="s">
        <v>12550</v>
      </c>
      <c r="L832" t="s">
        <v>8736</v>
      </c>
      <c r="M832" t="s">
        <v>10</v>
      </c>
      <c r="N832" t="s">
        <v>12550</v>
      </c>
      <c r="Q832" t="s">
        <v>8992</v>
      </c>
      <c r="R832" t="b">
        <v>1</v>
      </c>
      <c r="S832" s="2">
        <v>41827</v>
      </c>
    </row>
    <row r="833" spans="11:19" x14ac:dyDescent="0.35">
      <c r="K833" s="8" t="s">
        <v>12553</v>
      </c>
      <c r="L833" t="s">
        <v>8742</v>
      </c>
      <c r="M833" t="s">
        <v>10</v>
      </c>
      <c r="N833" t="s">
        <v>12553</v>
      </c>
      <c r="P833" t="s">
        <v>8991</v>
      </c>
      <c r="Q833" t="s">
        <v>8992</v>
      </c>
      <c r="R833" t="b">
        <v>1</v>
      </c>
      <c r="S833" s="2">
        <v>41827</v>
      </c>
    </row>
    <row r="834" spans="11:19" x14ac:dyDescent="0.35">
      <c r="K834" s="9" t="s">
        <v>12542</v>
      </c>
      <c r="L834" t="s">
        <v>8720</v>
      </c>
      <c r="M834" t="s">
        <v>10</v>
      </c>
      <c r="N834" t="s">
        <v>12542</v>
      </c>
      <c r="Q834" t="s">
        <v>8992</v>
      </c>
      <c r="R834" t="b">
        <v>1</v>
      </c>
      <c r="S834" s="2">
        <v>41827</v>
      </c>
    </row>
    <row r="835" spans="11:19" x14ac:dyDescent="0.35">
      <c r="K835" s="9" t="s">
        <v>12570</v>
      </c>
      <c r="L835" t="s">
        <v>8774</v>
      </c>
      <c r="M835" t="s">
        <v>10</v>
      </c>
      <c r="N835" t="s">
        <v>12570</v>
      </c>
      <c r="Q835" t="s">
        <v>8992</v>
      </c>
      <c r="R835" t="b">
        <v>1</v>
      </c>
      <c r="S835" s="2">
        <v>41827</v>
      </c>
    </row>
    <row r="836" spans="11:19" x14ac:dyDescent="0.35">
      <c r="K836" s="8" t="s">
        <v>12528</v>
      </c>
      <c r="L836" t="s">
        <v>8692</v>
      </c>
      <c r="M836" t="s">
        <v>10</v>
      </c>
      <c r="N836" t="s">
        <v>12528</v>
      </c>
      <c r="P836" t="s">
        <v>8991</v>
      </c>
      <c r="Q836" t="s">
        <v>8992</v>
      </c>
      <c r="R836" t="b">
        <v>1</v>
      </c>
      <c r="S836" s="2">
        <v>41827</v>
      </c>
    </row>
    <row r="837" spans="11:19" x14ac:dyDescent="0.35">
      <c r="K837" s="9" t="s">
        <v>12976</v>
      </c>
      <c r="L837" t="s">
        <v>8928</v>
      </c>
      <c r="M837" t="s">
        <v>10</v>
      </c>
      <c r="N837" t="s">
        <v>12976</v>
      </c>
      <c r="P837" t="s">
        <v>8991</v>
      </c>
      <c r="Q837" t="s">
        <v>8992</v>
      </c>
      <c r="R837" t="b">
        <v>1</v>
      </c>
      <c r="S837" s="2">
        <v>41827</v>
      </c>
    </row>
    <row r="838" spans="11:19" x14ac:dyDescent="0.35">
      <c r="K838" s="10" t="s">
        <v>12964</v>
      </c>
      <c r="L838" t="s">
        <v>1186</v>
      </c>
      <c r="M838" t="s">
        <v>10</v>
      </c>
      <c r="N838" t="s">
        <v>12964</v>
      </c>
      <c r="Q838" t="s">
        <v>8992</v>
      </c>
      <c r="R838" t="b">
        <v>1</v>
      </c>
      <c r="S838" s="2">
        <v>41827</v>
      </c>
    </row>
    <row r="839" spans="11:19" x14ac:dyDescent="0.35">
      <c r="K839" s="10" t="s">
        <v>12766</v>
      </c>
      <c r="L839" t="s">
        <v>8821</v>
      </c>
      <c r="M839" t="s">
        <v>10</v>
      </c>
      <c r="N839" t="s">
        <v>12766</v>
      </c>
      <c r="Q839" t="s">
        <v>8992</v>
      </c>
      <c r="R839" t="b">
        <v>1</v>
      </c>
      <c r="S839" s="2">
        <v>41827</v>
      </c>
    </row>
    <row r="840" spans="11:19" x14ac:dyDescent="0.35">
      <c r="K840" s="10" t="s">
        <v>12977</v>
      </c>
      <c r="L840" t="s">
        <v>8930</v>
      </c>
      <c r="M840" t="s">
        <v>10</v>
      </c>
      <c r="N840" t="s">
        <v>12977</v>
      </c>
      <c r="Q840" t="s">
        <v>8992</v>
      </c>
      <c r="R840" t="b">
        <v>1</v>
      </c>
      <c r="S840" s="2">
        <v>41827</v>
      </c>
    </row>
    <row r="841" spans="11:19" x14ac:dyDescent="0.35">
      <c r="K841" s="9" t="s">
        <v>12787</v>
      </c>
      <c r="L841" t="s">
        <v>8825</v>
      </c>
      <c r="M841" t="s">
        <v>10</v>
      </c>
      <c r="N841" t="s">
        <v>12787</v>
      </c>
      <c r="Q841" t="s">
        <v>8992</v>
      </c>
      <c r="R841" t="b">
        <v>1</v>
      </c>
      <c r="S841" s="2">
        <v>41827</v>
      </c>
    </row>
    <row r="842" spans="11:19" x14ac:dyDescent="0.35">
      <c r="K842" s="9" t="s">
        <v>12551</v>
      </c>
      <c r="L842" t="s">
        <v>8738</v>
      </c>
      <c r="M842" t="s">
        <v>10</v>
      </c>
      <c r="N842" t="s">
        <v>12551</v>
      </c>
      <c r="Q842" t="s">
        <v>8992</v>
      </c>
      <c r="R842" t="b">
        <v>1</v>
      </c>
      <c r="S842" s="2">
        <v>41827</v>
      </c>
    </row>
    <row r="843" spans="11:19" x14ac:dyDescent="0.35">
      <c r="K843" s="9" t="s">
        <v>12539</v>
      </c>
      <c r="L843" t="s">
        <v>8714</v>
      </c>
      <c r="M843" t="s">
        <v>10</v>
      </c>
      <c r="N843" t="s">
        <v>12539</v>
      </c>
      <c r="Q843" t="s">
        <v>8992</v>
      </c>
      <c r="R843" t="b">
        <v>1</v>
      </c>
      <c r="S843" s="2">
        <v>41827</v>
      </c>
    </row>
    <row r="844" spans="11:19" x14ac:dyDescent="0.35">
      <c r="K844" s="9" t="s">
        <v>12916</v>
      </c>
      <c r="L844" t="s">
        <v>8840</v>
      </c>
      <c r="M844" t="s">
        <v>10</v>
      </c>
      <c r="N844" t="s">
        <v>12916</v>
      </c>
      <c r="Q844" t="s">
        <v>8992</v>
      </c>
      <c r="R844" t="b">
        <v>1</v>
      </c>
      <c r="S844" s="2">
        <v>41827</v>
      </c>
    </row>
    <row r="845" spans="11:19" x14ac:dyDescent="0.35">
      <c r="K845" s="9" t="s">
        <v>13003</v>
      </c>
      <c r="L845" t="s">
        <v>8982</v>
      </c>
      <c r="M845" t="s">
        <v>10</v>
      </c>
      <c r="N845" t="s">
        <v>13003</v>
      </c>
      <c r="Q845" t="s">
        <v>8992</v>
      </c>
      <c r="R845" t="b">
        <v>1</v>
      </c>
      <c r="S845" s="2">
        <v>41827</v>
      </c>
    </row>
    <row r="846" spans="11:19" x14ac:dyDescent="0.35">
      <c r="K846" t="s">
        <v>13145</v>
      </c>
      <c r="M846" t="s">
        <v>10</v>
      </c>
      <c r="S846" s="2">
        <v>45122</v>
      </c>
    </row>
    <row r="847" spans="11:19" x14ac:dyDescent="0.35">
      <c r="K847" s="6" t="s">
        <v>9042</v>
      </c>
      <c r="L847" t="s">
        <v>1116</v>
      </c>
      <c r="M847" t="s">
        <v>10</v>
      </c>
      <c r="N847" t="s">
        <v>9042</v>
      </c>
      <c r="Q847" t="s">
        <v>42</v>
      </c>
      <c r="R847" t="b">
        <v>1</v>
      </c>
      <c r="S847" s="2">
        <v>45122</v>
      </c>
    </row>
    <row r="848" spans="11:19" x14ac:dyDescent="0.35">
      <c r="K848" s="7" t="s">
        <v>12987</v>
      </c>
      <c r="L848" t="s">
        <v>8951</v>
      </c>
      <c r="M848" t="s">
        <v>10</v>
      </c>
      <c r="N848" t="s">
        <v>12987</v>
      </c>
      <c r="Q848" t="s">
        <v>42</v>
      </c>
      <c r="R848" t="b">
        <v>1</v>
      </c>
      <c r="S848" s="2">
        <v>45122</v>
      </c>
    </row>
    <row r="849" spans="11:19" x14ac:dyDescent="0.35">
      <c r="K849" s="8" t="s">
        <v>12758</v>
      </c>
      <c r="L849" t="s">
        <v>12759</v>
      </c>
      <c r="M849" t="s">
        <v>10</v>
      </c>
      <c r="N849" t="s">
        <v>12758</v>
      </c>
      <c r="Q849" t="s">
        <v>42</v>
      </c>
      <c r="R849" t="b">
        <v>1</v>
      </c>
      <c r="S849" s="2">
        <v>45122</v>
      </c>
    </row>
    <row r="850" spans="11:19" x14ac:dyDescent="0.35">
      <c r="K850" s="8" t="s">
        <v>12760</v>
      </c>
      <c r="L850" t="s">
        <v>12761</v>
      </c>
      <c r="M850" t="s">
        <v>10</v>
      </c>
      <c r="N850" t="s">
        <v>12760</v>
      </c>
      <c r="Q850" t="s">
        <v>42</v>
      </c>
      <c r="R850" t="b">
        <v>1</v>
      </c>
      <c r="S850" s="2">
        <v>45122</v>
      </c>
    </row>
    <row r="851" spans="11:19" x14ac:dyDescent="0.35">
      <c r="K851" s="8" t="s">
        <v>12645</v>
      </c>
      <c r="L851" t="s">
        <v>11938</v>
      </c>
      <c r="M851" t="s">
        <v>10</v>
      </c>
      <c r="N851" t="s">
        <v>12645</v>
      </c>
      <c r="Q851" t="s">
        <v>42</v>
      </c>
      <c r="R851" t="b">
        <v>1</v>
      </c>
      <c r="S851" s="2">
        <v>45122</v>
      </c>
    </row>
    <row r="852" spans="11:19" x14ac:dyDescent="0.35">
      <c r="K852" s="8" t="s">
        <v>12762</v>
      </c>
      <c r="L852" t="s">
        <v>12763</v>
      </c>
      <c r="M852" t="s">
        <v>10</v>
      </c>
      <c r="N852" t="s">
        <v>12762</v>
      </c>
      <c r="Q852" t="s">
        <v>42</v>
      </c>
      <c r="R852" t="b">
        <v>1</v>
      </c>
      <c r="S852" s="2">
        <v>45122</v>
      </c>
    </row>
    <row r="853" spans="11:19" x14ac:dyDescent="0.35">
      <c r="K853" s="8" t="s">
        <v>12764</v>
      </c>
      <c r="L853" t="s">
        <v>12765</v>
      </c>
      <c r="M853" t="s">
        <v>10</v>
      </c>
      <c r="N853" t="s">
        <v>12764</v>
      </c>
      <c r="Q853" t="s">
        <v>42</v>
      </c>
      <c r="R853" t="b">
        <v>1</v>
      </c>
      <c r="S853" s="2">
        <v>45122</v>
      </c>
    </row>
    <row r="854" spans="11:19" x14ac:dyDescent="0.35">
      <c r="K854" s="7" t="s">
        <v>12537</v>
      </c>
      <c r="L854" t="s">
        <v>8710</v>
      </c>
      <c r="M854" t="s">
        <v>10</v>
      </c>
      <c r="N854" t="s">
        <v>12537</v>
      </c>
      <c r="Q854" t="s">
        <v>42</v>
      </c>
      <c r="R854" t="b">
        <v>1</v>
      </c>
      <c r="S854" s="2">
        <v>45122</v>
      </c>
    </row>
    <row r="855" spans="11:19" x14ac:dyDescent="0.35">
      <c r="K855" s="7" t="s">
        <v>12960</v>
      </c>
      <c r="L855" t="s">
        <v>9704</v>
      </c>
      <c r="M855" t="s">
        <v>10</v>
      </c>
      <c r="N855" t="s">
        <v>12960</v>
      </c>
      <c r="Q855" t="s">
        <v>42</v>
      </c>
      <c r="R855" t="b">
        <v>1</v>
      </c>
      <c r="S855" s="2">
        <v>45122</v>
      </c>
    </row>
    <row r="856" spans="11:19" x14ac:dyDescent="0.35">
      <c r="K856" s="7" t="s">
        <v>12767</v>
      </c>
      <c r="L856" t="s">
        <v>12768</v>
      </c>
      <c r="M856" t="s">
        <v>10</v>
      </c>
      <c r="N856" t="s">
        <v>12767</v>
      </c>
      <c r="Q856" t="s">
        <v>42</v>
      </c>
      <c r="R856" t="b">
        <v>1</v>
      </c>
      <c r="S856" s="2">
        <v>45122</v>
      </c>
    </row>
    <row r="857" spans="11:19" x14ac:dyDescent="0.35">
      <c r="K857" s="7" t="s">
        <v>12769</v>
      </c>
      <c r="L857" t="s">
        <v>12770</v>
      </c>
      <c r="M857" t="s">
        <v>10</v>
      </c>
      <c r="N857" t="s">
        <v>12769</v>
      </c>
      <c r="Q857" t="s">
        <v>42</v>
      </c>
      <c r="R857" t="b">
        <v>1</v>
      </c>
      <c r="S857" s="2">
        <v>45122</v>
      </c>
    </row>
    <row r="858" spans="11:19" x14ac:dyDescent="0.35">
      <c r="K858" s="7" t="s">
        <v>12990</v>
      </c>
      <c r="L858" t="s">
        <v>8957</v>
      </c>
      <c r="M858" t="s">
        <v>10</v>
      </c>
      <c r="N858" t="s">
        <v>12990</v>
      </c>
      <c r="Q858" t="s">
        <v>42</v>
      </c>
      <c r="R858" t="b">
        <v>1</v>
      </c>
      <c r="S858" s="2">
        <v>45122</v>
      </c>
    </row>
    <row r="859" spans="11:19" x14ac:dyDescent="0.35">
      <c r="K859" t="s">
        <v>13146</v>
      </c>
      <c r="M859" t="s">
        <v>10</v>
      </c>
      <c r="S859" s="2">
        <v>43405</v>
      </c>
    </row>
    <row r="860" spans="11:19" x14ac:dyDescent="0.35">
      <c r="K860" s="6" t="s">
        <v>9042</v>
      </c>
      <c r="L860" t="s">
        <v>1116</v>
      </c>
      <c r="M860" t="s">
        <v>10</v>
      </c>
      <c r="N860" t="s">
        <v>9042</v>
      </c>
      <c r="P860" t="s">
        <v>8991</v>
      </c>
      <c r="Q860" t="s">
        <v>42</v>
      </c>
      <c r="R860" t="b">
        <v>1</v>
      </c>
      <c r="S860" s="2">
        <v>43405</v>
      </c>
    </row>
    <row r="861" spans="11:19" x14ac:dyDescent="0.35">
      <c r="K861" s="7" t="s">
        <v>12621</v>
      </c>
      <c r="L861" t="s">
        <v>11890</v>
      </c>
      <c r="M861" t="s">
        <v>10</v>
      </c>
      <c r="N861" t="s">
        <v>12621</v>
      </c>
      <c r="Q861" t="s">
        <v>8992</v>
      </c>
      <c r="R861" t="b">
        <v>1</v>
      </c>
      <c r="S861" s="2">
        <v>43405</v>
      </c>
    </row>
    <row r="862" spans="11:19" x14ac:dyDescent="0.35">
      <c r="K862" s="7" t="s">
        <v>12972</v>
      </c>
      <c r="L862" t="s">
        <v>8910</v>
      </c>
      <c r="M862" t="s">
        <v>10</v>
      </c>
      <c r="N862" t="s">
        <v>12972</v>
      </c>
      <c r="P862" t="s">
        <v>9266</v>
      </c>
      <c r="Q862" t="s">
        <v>8992</v>
      </c>
      <c r="R862" t="b">
        <v>1</v>
      </c>
      <c r="S862" s="2">
        <v>43405</v>
      </c>
    </row>
    <row r="863" spans="11:19" x14ac:dyDescent="0.35">
      <c r="K863" s="8" t="s">
        <v>12961</v>
      </c>
      <c r="L863" t="s">
        <v>9706</v>
      </c>
      <c r="M863" t="s">
        <v>10</v>
      </c>
      <c r="N863" t="s">
        <v>12961</v>
      </c>
      <c r="Q863" t="s">
        <v>8992</v>
      </c>
      <c r="R863" t="b">
        <v>1</v>
      </c>
      <c r="S863" s="2">
        <v>43405</v>
      </c>
    </row>
    <row r="864" spans="11:19" x14ac:dyDescent="0.35">
      <c r="K864" s="7" t="s">
        <v>12986</v>
      </c>
      <c r="L864" t="s">
        <v>8949</v>
      </c>
      <c r="M864" t="s">
        <v>10</v>
      </c>
      <c r="N864" t="s">
        <v>12986</v>
      </c>
      <c r="Q864" t="s">
        <v>8992</v>
      </c>
      <c r="R864" t="b">
        <v>1</v>
      </c>
      <c r="S864" s="2">
        <v>43405</v>
      </c>
    </row>
    <row r="865" spans="11:22" x14ac:dyDescent="0.35">
      <c r="K865" s="7" t="s">
        <v>12917</v>
      </c>
      <c r="L865" t="s">
        <v>8842</v>
      </c>
      <c r="M865" t="s">
        <v>10</v>
      </c>
      <c r="N865" t="s">
        <v>12917</v>
      </c>
      <c r="Q865" t="s">
        <v>8992</v>
      </c>
      <c r="R865" t="b">
        <v>1</v>
      </c>
      <c r="S865" s="2">
        <v>43405</v>
      </c>
    </row>
    <row r="866" spans="11:22" x14ac:dyDescent="0.35">
      <c r="K866" s="7" t="s">
        <v>12611</v>
      </c>
      <c r="L866" t="s">
        <v>11872</v>
      </c>
      <c r="M866" t="s">
        <v>10</v>
      </c>
      <c r="N866" t="s">
        <v>12611</v>
      </c>
      <c r="Q866" t="s">
        <v>8992</v>
      </c>
      <c r="R866" t="b">
        <v>1</v>
      </c>
      <c r="S866" s="2">
        <v>43405</v>
      </c>
    </row>
    <row r="867" spans="11:22" x14ac:dyDescent="0.35">
      <c r="K867" s="7" t="s">
        <v>12957</v>
      </c>
      <c r="L867" t="s">
        <v>9700</v>
      </c>
      <c r="M867" t="s">
        <v>10</v>
      </c>
      <c r="N867" t="s">
        <v>12957</v>
      </c>
      <c r="P867" t="s">
        <v>9266</v>
      </c>
      <c r="Q867" t="s">
        <v>8992</v>
      </c>
      <c r="R867" t="b">
        <v>1</v>
      </c>
      <c r="S867" s="2">
        <v>43405</v>
      </c>
    </row>
    <row r="868" spans="11:22" x14ac:dyDescent="0.35">
      <c r="K868" s="8" t="s">
        <v>12619</v>
      </c>
      <c r="L868" t="s">
        <v>11886</v>
      </c>
      <c r="M868" t="s">
        <v>10</v>
      </c>
      <c r="N868" t="s">
        <v>12619</v>
      </c>
      <c r="Q868" t="s">
        <v>8992</v>
      </c>
      <c r="R868" t="b">
        <v>1</v>
      </c>
      <c r="S868" s="2">
        <v>43405</v>
      </c>
    </row>
    <row r="869" spans="11:22" x14ac:dyDescent="0.35">
      <c r="K869" s="7" t="s">
        <v>12829</v>
      </c>
      <c r="L869" t="s">
        <v>1165</v>
      </c>
      <c r="M869" t="s">
        <v>10</v>
      </c>
      <c r="N869" t="s">
        <v>12829</v>
      </c>
      <c r="Q869" t="s">
        <v>8992</v>
      </c>
      <c r="R869" t="b">
        <v>1</v>
      </c>
      <c r="S869" s="2">
        <v>43405</v>
      </c>
    </row>
    <row r="870" spans="11:22" x14ac:dyDescent="0.35">
      <c r="K870" s="7" t="s">
        <v>12958</v>
      </c>
      <c r="L870" t="s">
        <v>8890</v>
      </c>
      <c r="M870" t="s">
        <v>10</v>
      </c>
      <c r="N870" t="s">
        <v>12958</v>
      </c>
      <c r="P870" t="s">
        <v>9266</v>
      </c>
      <c r="Q870" t="s">
        <v>8992</v>
      </c>
      <c r="R870" t="b">
        <v>1</v>
      </c>
      <c r="S870" s="2">
        <v>43405</v>
      </c>
    </row>
    <row r="871" spans="11:22" x14ac:dyDescent="0.35">
      <c r="K871" s="8" t="s">
        <v>12549</v>
      </c>
      <c r="L871" t="s">
        <v>8734</v>
      </c>
      <c r="M871" t="s">
        <v>10</v>
      </c>
      <c r="N871" t="s">
        <v>12549</v>
      </c>
      <c r="P871" t="s">
        <v>8991</v>
      </c>
      <c r="Q871" t="s">
        <v>8992</v>
      </c>
      <c r="R871" t="b">
        <v>1</v>
      </c>
      <c r="S871" s="2">
        <v>43405</v>
      </c>
    </row>
    <row r="872" spans="11:22" x14ac:dyDescent="0.35">
      <c r="K872" s="9" t="s">
        <v>12547</v>
      </c>
      <c r="L872" t="s">
        <v>8730</v>
      </c>
      <c r="M872" t="s">
        <v>10</v>
      </c>
      <c r="N872" t="s">
        <v>12547</v>
      </c>
      <c r="Q872" t="s">
        <v>8992</v>
      </c>
      <c r="R872" t="b">
        <v>1</v>
      </c>
      <c r="S872" s="2">
        <v>43405</v>
      </c>
    </row>
    <row r="873" spans="11:22" x14ac:dyDescent="0.35">
      <c r="K873" s="9" t="s">
        <v>12550</v>
      </c>
      <c r="L873" t="s">
        <v>8736</v>
      </c>
      <c r="M873" t="s">
        <v>10</v>
      </c>
      <c r="N873" t="s">
        <v>12550</v>
      </c>
      <c r="Q873" t="s">
        <v>8992</v>
      </c>
      <c r="R873" t="b">
        <v>1</v>
      </c>
      <c r="S873" s="2">
        <v>43405</v>
      </c>
    </row>
    <row r="874" spans="11:22" x14ac:dyDescent="0.35">
      <c r="K874" s="8" t="s">
        <v>12551</v>
      </c>
      <c r="L874" t="s">
        <v>8738</v>
      </c>
      <c r="M874" t="s">
        <v>10</v>
      </c>
      <c r="N874" t="s">
        <v>12551</v>
      </c>
      <c r="Q874" t="s">
        <v>8992</v>
      </c>
      <c r="R874" t="b">
        <v>1</v>
      </c>
      <c r="S874" s="2">
        <v>43405</v>
      </c>
    </row>
    <row r="875" spans="11:22" x14ac:dyDescent="0.35">
      <c r="K875" s="7" t="s">
        <v>12959</v>
      </c>
      <c r="L875" t="s">
        <v>8892</v>
      </c>
      <c r="M875" t="s">
        <v>10</v>
      </c>
      <c r="N875" t="s">
        <v>12959</v>
      </c>
      <c r="P875" t="s">
        <v>9266</v>
      </c>
      <c r="Q875" t="s">
        <v>8992</v>
      </c>
      <c r="R875" t="b">
        <v>1</v>
      </c>
      <c r="S875" s="2">
        <v>43405</v>
      </c>
    </row>
    <row r="876" spans="11:22" x14ac:dyDescent="0.35">
      <c r="K876" s="8" t="s">
        <v>12543</v>
      </c>
      <c r="L876" t="s">
        <v>8722</v>
      </c>
      <c r="M876" t="s">
        <v>10</v>
      </c>
      <c r="N876" t="s">
        <v>12543</v>
      </c>
      <c r="Q876" t="s">
        <v>8992</v>
      </c>
      <c r="R876" t="b">
        <v>1</v>
      </c>
      <c r="S876" s="2">
        <v>43405</v>
      </c>
    </row>
    <row r="877" spans="11:22" x14ac:dyDescent="0.35">
      <c r="K877" t="s">
        <v>13147</v>
      </c>
      <c r="M877" t="s">
        <v>10</v>
      </c>
      <c r="S877" s="2">
        <v>43405</v>
      </c>
      <c r="V877" s="2">
        <v>44027</v>
      </c>
    </row>
    <row r="878" spans="11:22" x14ac:dyDescent="0.35">
      <c r="K878" s="6" t="s">
        <v>9042</v>
      </c>
      <c r="L878" t="s">
        <v>1116</v>
      </c>
      <c r="M878" t="s">
        <v>10</v>
      </c>
      <c r="N878" t="s">
        <v>9042</v>
      </c>
      <c r="P878" t="s">
        <v>8991</v>
      </c>
      <c r="Q878" t="s">
        <v>42</v>
      </c>
      <c r="R878" t="b">
        <v>1</v>
      </c>
      <c r="S878" s="2">
        <v>43405</v>
      </c>
    </row>
    <row r="879" spans="11:22" x14ac:dyDescent="0.35">
      <c r="K879" s="7" t="s">
        <v>12986</v>
      </c>
      <c r="L879" t="s">
        <v>8949</v>
      </c>
      <c r="M879" t="s">
        <v>10</v>
      </c>
      <c r="N879" t="s">
        <v>12986</v>
      </c>
      <c r="Q879" t="s">
        <v>8992</v>
      </c>
      <c r="R879" t="b">
        <v>1</v>
      </c>
      <c r="S879" s="2">
        <v>43405</v>
      </c>
    </row>
    <row r="880" spans="11:22" x14ac:dyDescent="0.35">
      <c r="K880" s="7" t="s">
        <v>12972</v>
      </c>
      <c r="L880" t="s">
        <v>8910</v>
      </c>
      <c r="M880" t="s">
        <v>10</v>
      </c>
      <c r="N880" t="s">
        <v>12972</v>
      </c>
      <c r="Q880" t="s">
        <v>8992</v>
      </c>
      <c r="R880" t="b">
        <v>1</v>
      </c>
      <c r="S880" s="2">
        <v>43405</v>
      </c>
    </row>
    <row r="881" spans="11:19" x14ac:dyDescent="0.35">
      <c r="K881" s="7" t="s">
        <v>12962</v>
      </c>
      <c r="L881" t="s">
        <v>9708</v>
      </c>
      <c r="M881" t="s">
        <v>10</v>
      </c>
      <c r="N881" t="s">
        <v>12962</v>
      </c>
      <c r="P881" t="s">
        <v>9266</v>
      </c>
      <c r="Q881" t="s">
        <v>8992</v>
      </c>
      <c r="R881" t="b">
        <v>1</v>
      </c>
      <c r="S881" s="2">
        <v>44027</v>
      </c>
    </row>
    <row r="882" spans="11:19" x14ac:dyDescent="0.35">
      <c r="K882" s="8" t="s">
        <v>12587</v>
      </c>
      <c r="L882" t="s">
        <v>11826</v>
      </c>
      <c r="M882" t="s">
        <v>10</v>
      </c>
      <c r="N882" t="s">
        <v>12587</v>
      </c>
      <c r="Q882" t="s">
        <v>8992</v>
      </c>
      <c r="R882" t="b">
        <v>1</v>
      </c>
      <c r="S882" s="2">
        <v>43405</v>
      </c>
    </row>
    <row r="883" spans="11:19" x14ac:dyDescent="0.35">
      <c r="K883" s="8" t="s">
        <v>12932</v>
      </c>
      <c r="L883" t="s">
        <v>9375</v>
      </c>
      <c r="M883" t="s">
        <v>10</v>
      </c>
      <c r="N883" t="s">
        <v>12932</v>
      </c>
      <c r="Q883" t="s">
        <v>8992</v>
      </c>
      <c r="R883" t="b">
        <v>1</v>
      </c>
      <c r="S883" s="2">
        <v>43405</v>
      </c>
    </row>
    <row r="884" spans="11:19" x14ac:dyDescent="0.35">
      <c r="K884" s="7" t="s">
        <v>12829</v>
      </c>
      <c r="L884" t="s">
        <v>1165</v>
      </c>
      <c r="M884" t="s">
        <v>10</v>
      </c>
      <c r="N884" t="s">
        <v>12829</v>
      </c>
      <c r="Q884" t="s">
        <v>8992</v>
      </c>
      <c r="R884" t="b">
        <v>1</v>
      </c>
      <c r="S884" s="2">
        <v>43405</v>
      </c>
    </row>
    <row r="885" spans="11:19" x14ac:dyDescent="0.35">
      <c r="K885" s="7" t="s">
        <v>12958</v>
      </c>
      <c r="L885" t="s">
        <v>8890</v>
      </c>
      <c r="M885" t="s">
        <v>10</v>
      </c>
      <c r="N885" t="s">
        <v>13148</v>
      </c>
      <c r="P885" t="s">
        <v>8991</v>
      </c>
      <c r="Q885" t="s">
        <v>8992</v>
      </c>
      <c r="R885" t="b">
        <v>1</v>
      </c>
      <c r="S885" s="2">
        <v>43405</v>
      </c>
    </row>
    <row r="886" spans="11:19" x14ac:dyDescent="0.35">
      <c r="K886" s="8" t="s">
        <v>12960</v>
      </c>
      <c r="L886" t="s">
        <v>9704</v>
      </c>
      <c r="M886" t="s">
        <v>10</v>
      </c>
      <c r="N886" t="s">
        <v>12960</v>
      </c>
      <c r="P886" t="s">
        <v>8991</v>
      </c>
      <c r="Q886" t="s">
        <v>8992</v>
      </c>
      <c r="R886" t="b">
        <v>1</v>
      </c>
      <c r="S886" s="2">
        <v>43405</v>
      </c>
    </row>
    <row r="887" spans="11:19" x14ac:dyDescent="0.35">
      <c r="K887" s="9" t="s">
        <v>12549</v>
      </c>
      <c r="L887" t="s">
        <v>8734</v>
      </c>
      <c r="M887" t="s">
        <v>10</v>
      </c>
      <c r="N887" t="s">
        <v>12549</v>
      </c>
      <c r="P887" t="s">
        <v>8991</v>
      </c>
      <c r="Q887" t="s">
        <v>8992</v>
      </c>
      <c r="R887" t="b">
        <v>1</v>
      </c>
      <c r="S887" s="2">
        <v>43405</v>
      </c>
    </row>
    <row r="888" spans="11:19" x14ac:dyDescent="0.35">
      <c r="K888" s="10" t="s">
        <v>12547</v>
      </c>
      <c r="L888" t="s">
        <v>8730</v>
      </c>
      <c r="M888" t="s">
        <v>10</v>
      </c>
      <c r="N888" t="s">
        <v>12547</v>
      </c>
      <c r="Q888" t="s">
        <v>8992</v>
      </c>
      <c r="R888" t="b">
        <v>1</v>
      </c>
      <c r="S888" s="2">
        <v>43405</v>
      </c>
    </row>
    <row r="889" spans="11:19" x14ac:dyDescent="0.35">
      <c r="K889" s="10" t="s">
        <v>12550</v>
      </c>
      <c r="L889" t="s">
        <v>8736</v>
      </c>
      <c r="M889" t="s">
        <v>10</v>
      </c>
      <c r="N889" t="s">
        <v>12550</v>
      </c>
      <c r="Q889" t="s">
        <v>8992</v>
      </c>
      <c r="R889" t="b">
        <v>1</v>
      </c>
      <c r="S889" s="2">
        <v>43405</v>
      </c>
    </row>
    <row r="890" spans="11:19" x14ac:dyDescent="0.35">
      <c r="K890" s="9" t="s">
        <v>12551</v>
      </c>
      <c r="L890" t="s">
        <v>8738</v>
      </c>
      <c r="M890" t="s">
        <v>10</v>
      </c>
      <c r="N890" t="s">
        <v>12551</v>
      </c>
      <c r="Q890" t="s">
        <v>8992</v>
      </c>
      <c r="R890" t="b">
        <v>1</v>
      </c>
      <c r="S890" s="2">
        <v>43405</v>
      </c>
    </row>
    <row r="891" spans="11:19" x14ac:dyDescent="0.35">
      <c r="K891" t="s">
        <v>13149</v>
      </c>
      <c r="M891" t="s">
        <v>10</v>
      </c>
      <c r="S891" s="2">
        <v>45122</v>
      </c>
    </row>
    <row r="892" spans="11:19" x14ac:dyDescent="0.35">
      <c r="K892" s="6" t="s">
        <v>12771</v>
      </c>
      <c r="L892" t="s">
        <v>12772</v>
      </c>
      <c r="M892" t="s">
        <v>10</v>
      </c>
      <c r="N892" t="s">
        <v>13150</v>
      </c>
      <c r="Q892" t="s">
        <v>42</v>
      </c>
      <c r="R892" t="b">
        <v>1</v>
      </c>
      <c r="S892" s="2">
        <v>45122</v>
      </c>
    </row>
    <row r="893" spans="11:19" x14ac:dyDescent="0.35">
      <c r="K893" s="6" t="s">
        <v>12773</v>
      </c>
      <c r="L893" t="s">
        <v>12774</v>
      </c>
      <c r="M893" t="s">
        <v>10</v>
      </c>
      <c r="N893" t="s">
        <v>13151</v>
      </c>
      <c r="Q893" t="s">
        <v>42</v>
      </c>
      <c r="R893" t="b">
        <v>1</v>
      </c>
      <c r="S893" s="2">
        <v>45122</v>
      </c>
    </row>
    <row r="894" spans="11:19" x14ac:dyDescent="0.35">
      <c r="K894" s="6" t="s">
        <v>12720</v>
      </c>
      <c r="L894" t="s">
        <v>12721</v>
      </c>
      <c r="M894" t="s">
        <v>10</v>
      </c>
      <c r="N894" t="s">
        <v>13152</v>
      </c>
      <c r="Q894" t="s">
        <v>42</v>
      </c>
      <c r="R894" t="b">
        <v>1</v>
      </c>
      <c r="S894" s="2">
        <v>45122</v>
      </c>
    </row>
    <row r="895" spans="11:19" x14ac:dyDescent="0.35">
      <c r="K895" s="6" t="s">
        <v>9042</v>
      </c>
      <c r="L895" t="s">
        <v>1116</v>
      </c>
      <c r="M895" t="s">
        <v>10</v>
      </c>
      <c r="N895" t="s">
        <v>13153</v>
      </c>
      <c r="Q895" t="s">
        <v>42</v>
      </c>
      <c r="R895" t="b">
        <v>1</v>
      </c>
      <c r="S895" s="2">
        <v>45122</v>
      </c>
    </row>
    <row r="896" spans="11:19" x14ac:dyDescent="0.35">
      <c r="K896" t="s">
        <v>13154</v>
      </c>
      <c r="M896" t="s">
        <v>10</v>
      </c>
      <c r="S896" s="2">
        <v>45122</v>
      </c>
    </row>
    <row r="897" spans="11:22" x14ac:dyDescent="0.35">
      <c r="K897" s="6" t="s">
        <v>3883</v>
      </c>
      <c r="L897" t="s">
        <v>12775</v>
      </c>
      <c r="M897" t="s">
        <v>10</v>
      </c>
      <c r="N897" t="s">
        <v>9218</v>
      </c>
      <c r="Q897" t="s">
        <v>42</v>
      </c>
      <c r="R897" t="b">
        <v>1</v>
      </c>
      <c r="S897" s="2">
        <v>45122</v>
      </c>
    </row>
    <row r="898" spans="11:22" x14ac:dyDescent="0.35">
      <c r="K898" s="6" t="s">
        <v>12776</v>
      </c>
      <c r="L898" t="s">
        <v>12777</v>
      </c>
      <c r="M898" t="s">
        <v>10</v>
      </c>
      <c r="N898" t="s">
        <v>13155</v>
      </c>
      <c r="Q898" t="s">
        <v>42</v>
      </c>
      <c r="R898" t="b">
        <v>1</v>
      </c>
      <c r="S898" s="2">
        <v>45122</v>
      </c>
    </row>
    <row r="899" spans="11:22" x14ac:dyDescent="0.35">
      <c r="K899" t="s">
        <v>13156</v>
      </c>
      <c r="M899" t="s">
        <v>10</v>
      </c>
      <c r="S899" s="2">
        <v>45122</v>
      </c>
    </row>
    <row r="900" spans="11:22" x14ac:dyDescent="0.35">
      <c r="K900" s="6" t="s">
        <v>12778</v>
      </c>
      <c r="L900" t="s">
        <v>12779</v>
      </c>
      <c r="M900" t="s">
        <v>10</v>
      </c>
      <c r="N900" t="s">
        <v>9218</v>
      </c>
      <c r="Q900" t="s">
        <v>42</v>
      </c>
      <c r="R900" t="b">
        <v>1</v>
      </c>
      <c r="S900" s="2">
        <v>45122</v>
      </c>
    </row>
    <row r="901" spans="11:22" x14ac:dyDescent="0.35">
      <c r="K901" s="6" t="s">
        <v>12780</v>
      </c>
      <c r="L901" t="s">
        <v>12781</v>
      </c>
      <c r="M901" t="s">
        <v>10</v>
      </c>
      <c r="N901" t="s">
        <v>9219</v>
      </c>
      <c r="Q901" t="s">
        <v>42</v>
      </c>
      <c r="R901" t="b">
        <v>1</v>
      </c>
      <c r="S901" s="2">
        <v>45122</v>
      </c>
    </row>
    <row r="902" spans="11:22" x14ac:dyDescent="0.35">
      <c r="K902" t="s">
        <v>13157</v>
      </c>
      <c r="M902" t="s">
        <v>10</v>
      </c>
      <c r="S902" s="2">
        <v>45122</v>
      </c>
    </row>
    <row r="903" spans="11:22" x14ac:dyDescent="0.35">
      <c r="K903" s="6" t="s">
        <v>12782</v>
      </c>
      <c r="L903" t="s">
        <v>12783</v>
      </c>
      <c r="M903" t="s">
        <v>10</v>
      </c>
      <c r="N903" t="s">
        <v>9218</v>
      </c>
      <c r="Q903" t="s">
        <v>42</v>
      </c>
      <c r="R903" t="b">
        <v>1</v>
      </c>
      <c r="S903" s="2">
        <v>45122</v>
      </c>
    </row>
    <row r="904" spans="11:22" x14ac:dyDescent="0.35">
      <c r="K904" s="6" t="s">
        <v>12784</v>
      </c>
      <c r="L904" t="s">
        <v>12785</v>
      </c>
      <c r="M904" t="s">
        <v>10</v>
      </c>
      <c r="N904" t="s">
        <v>9219</v>
      </c>
      <c r="Q904" t="s">
        <v>42</v>
      </c>
      <c r="R904" t="b">
        <v>1</v>
      </c>
      <c r="S904" s="2">
        <v>45122</v>
      </c>
    </row>
    <row r="905" spans="11:22" x14ac:dyDescent="0.35">
      <c r="K905" s="6" t="s">
        <v>9042</v>
      </c>
      <c r="L905" t="s">
        <v>1116</v>
      </c>
      <c r="M905" t="s">
        <v>10</v>
      </c>
      <c r="N905" t="s">
        <v>9216</v>
      </c>
      <c r="Q905" t="s">
        <v>42</v>
      </c>
      <c r="R905" t="b">
        <v>1</v>
      </c>
      <c r="S905" s="2">
        <v>45122</v>
      </c>
    </row>
    <row r="906" spans="11:22" x14ac:dyDescent="0.35">
      <c r="K906" t="s">
        <v>13158</v>
      </c>
      <c r="M906" t="s">
        <v>10</v>
      </c>
      <c r="S906" s="2">
        <v>45122</v>
      </c>
    </row>
    <row r="907" spans="11:22" x14ac:dyDescent="0.35">
      <c r="K907" s="6" t="s">
        <v>12788</v>
      </c>
      <c r="L907" t="s">
        <v>12789</v>
      </c>
      <c r="M907" t="s">
        <v>10</v>
      </c>
      <c r="N907" t="s">
        <v>13159</v>
      </c>
      <c r="Q907" t="s">
        <v>42</v>
      </c>
      <c r="R907" t="b">
        <v>1</v>
      </c>
      <c r="S907" s="2">
        <v>45122</v>
      </c>
    </row>
    <row r="908" spans="11:22" x14ac:dyDescent="0.35">
      <c r="K908" s="6" t="s">
        <v>12790</v>
      </c>
      <c r="L908" t="s">
        <v>12791</v>
      </c>
      <c r="M908" t="s">
        <v>10</v>
      </c>
      <c r="N908" t="s">
        <v>13160</v>
      </c>
      <c r="Q908" t="s">
        <v>42</v>
      </c>
      <c r="R908" t="b">
        <v>1</v>
      </c>
      <c r="S908" s="2">
        <v>45122</v>
      </c>
    </row>
    <row r="909" spans="11:22" x14ac:dyDescent="0.35">
      <c r="K909" s="6" t="s">
        <v>9042</v>
      </c>
      <c r="L909" t="s">
        <v>1116</v>
      </c>
      <c r="M909" t="s">
        <v>10</v>
      </c>
      <c r="N909" t="s">
        <v>9216</v>
      </c>
      <c r="Q909" t="s">
        <v>42</v>
      </c>
      <c r="R909" t="b">
        <v>1</v>
      </c>
      <c r="S909" s="2">
        <v>45122</v>
      </c>
    </row>
    <row r="910" spans="11:22" x14ac:dyDescent="0.35">
      <c r="K910" t="s">
        <v>13161</v>
      </c>
      <c r="M910" t="s">
        <v>10</v>
      </c>
      <c r="S910" s="2">
        <v>45122</v>
      </c>
      <c r="V910" s="2">
        <v>46203</v>
      </c>
    </row>
    <row r="911" spans="11:22" x14ac:dyDescent="0.35">
      <c r="K911" s="6" t="s">
        <v>12792</v>
      </c>
      <c r="L911" t="s">
        <v>12793</v>
      </c>
      <c r="M911" t="s">
        <v>10</v>
      </c>
      <c r="N911" t="s">
        <v>13162</v>
      </c>
      <c r="Q911" t="s">
        <v>42</v>
      </c>
      <c r="R911" t="b">
        <v>1</v>
      </c>
      <c r="S911" s="2">
        <v>45122</v>
      </c>
    </row>
    <row r="912" spans="11:22" x14ac:dyDescent="0.35">
      <c r="K912" s="6" t="s">
        <v>12878</v>
      </c>
      <c r="L912" t="s">
        <v>12879</v>
      </c>
      <c r="M912" t="s">
        <v>10</v>
      </c>
      <c r="N912" t="s">
        <v>13163</v>
      </c>
      <c r="Q912" t="s">
        <v>42</v>
      </c>
      <c r="R912" t="b">
        <v>1</v>
      </c>
      <c r="S912" s="2">
        <v>45122</v>
      </c>
    </row>
    <row r="913" spans="11:19" x14ac:dyDescent="0.35">
      <c r="K913" s="6" t="s">
        <v>12880</v>
      </c>
      <c r="L913" t="s">
        <v>12881</v>
      </c>
      <c r="M913" t="s">
        <v>10</v>
      </c>
      <c r="N913" t="s">
        <v>13164</v>
      </c>
      <c r="Q913" t="s">
        <v>42</v>
      </c>
      <c r="R913" t="b">
        <v>1</v>
      </c>
      <c r="S913" s="2">
        <v>45122</v>
      </c>
    </row>
    <row r="914" spans="11:19" x14ac:dyDescent="0.35">
      <c r="K914" s="6" t="s">
        <v>12882</v>
      </c>
      <c r="L914" t="s">
        <v>12883</v>
      </c>
      <c r="M914" t="s">
        <v>10</v>
      </c>
      <c r="N914" t="s">
        <v>13165</v>
      </c>
      <c r="Q914" t="s">
        <v>42</v>
      </c>
      <c r="R914" t="b">
        <v>1</v>
      </c>
      <c r="S914" s="2">
        <v>45122</v>
      </c>
    </row>
    <row r="915" spans="11:19" x14ac:dyDescent="0.35">
      <c r="K915" s="6" t="s">
        <v>12898</v>
      </c>
      <c r="L915" t="s">
        <v>12899</v>
      </c>
      <c r="M915" t="s">
        <v>10</v>
      </c>
      <c r="N915" t="s">
        <v>13166</v>
      </c>
      <c r="Q915" t="s">
        <v>42</v>
      </c>
      <c r="R915" t="b">
        <v>1</v>
      </c>
      <c r="S915" s="2">
        <v>46203</v>
      </c>
    </row>
    <row r="916" spans="11:19" x14ac:dyDescent="0.35">
      <c r="K916" s="6" t="s">
        <v>12794</v>
      </c>
      <c r="L916" t="s">
        <v>12795</v>
      </c>
      <c r="M916" t="s">
        <v>10</v>
      </c>
      <c r="N916" t="s">
        <v>13167</v>
      </c>
      <c r="Q916" t="s">
        <v>42</v>
      </c>
      <c r="R916" t="b">
        <v>1</v>
      </c>
      <c r="S916" s="2">
        <v>45122</v>
      </c>
    </row>
    <row r="917" spans="11:19" x14ac:dyDescent="0.35">
      <c r="K917" t="s">
        <v>13168</v>
      </c>
      <c r="M917" t="s">
        <v>10</v>
      </c>
      <c r="S917" s="2">
        <v>45122</v>
      </c>
    </row>
    <row r="918" spans="11:19" x14ac:dyDescent="0.35">
      <c r="K918" s="6" t="s">
        <v>12796</v>
      </c>
      <c r="L918" t="s">
        <v>12797</v>
      </c>
      <c r="M918" t="s">
        <v>10</v>
      </c>
      <c r="N918" t="s">
        <v>13169</v>
      </c>
      <c r="Q918" t="s">
        <v>42</v>
      </c>
      <c r="R918" t="b">
        <v>1</v>
      </c>
      <c r="S918" s="2">
        <v>45122</v>
      </c>
    </row>
    <row r="919" spans="11:19" x14ac:dyDescent="0.35">
      <c r="K919" s="6" t="s">
        <v>12798</v>
      </c>
      <c r="L919" t="s">
        <v>12799</v>
      </c>
      <c r="M919" t="s">
        <v>10</v>
      </c>
      <c r="N919" t="s">
        <v>13170</v>
      </c>
      <c r="Q919" t="s">
        <v>42</v>
      </c>
      <c r="R919" t="b">
        <v>1</v>
      </c>
      <c r="S919" s="2">
        <v>45122</v>
      </c>
    </row>
    <row r="920" spans="11:19" x14ac:dyDescent="0.35">
      <c r="K920" s="6" t="s">
        <v>12800</v>
      </c>
      <c r="L920" t="s">
        <v>12801</v>
      </c>
      <c r="M920" t="s">
        <v>10</v>
      </c>
      <c r="N920" t="s">
        <v>13171</v>
      </c>
      <c r="Q920" t="s">
        <v>42</v>
      </c>
      <c r="R920" t="b">
        <v>1</v>
      </c>
      <c r="S920" s="2">
        <v>45122</v>
      </c>
    </row>
    <row r="921" spans="11:19" x14ac:dyDescent="0.35">
      <c r="K921" t="s">
        <v>13172</v>
      </c>
      <c r="M921" t="s">
        <v>10</v>
      </c>
      <c r="S921" s="2">
        <v>45122</v>
      </c>
    </row>
    <row r="922" spans="11:19" x14ac:dyDescent="0.35">
      <c r="K922" s="6" t="s">
        <v>9042</v>
      </c>
      <c r="L922" t="s">
        <v>1116</v>
      </c>
      <c r="M922" t="s">
        <v>10</v>
      </c>
      <c r="N922" t="s">
        <v>9216</v>
      </c>
      <c r="Q922" t="s">
        <v>42</v>
      </c>
      <c r="R922" t="b">
        <v>1</v>
      </c>
      <c r="S922" s="2">
        <v>45122</v>
      </c>
    </row>
    <row r="923" spans="11:19" x14ac:dyDescent="0.35">
      <c r="K923" s="7" t="s">
        <v>12802</v>
      </c>
      <c r="L923" t="s">
        <v>12803</v>
      </c>
      <c r="M923" t="s">
        <v>10</v>
      </c>
      <c r="N923" t="s">
        <v>13173</v>
      </c>
      <c r="Q923" t="s">
        <v>42</v>
      </c>
      <c r="R923" t="b">
        <v>1</v>
      </c>
      <c r="S923" s="2">
        <v>45122</v>
      </c>
    </row>
    <row r="924" spans="11:19" x14ac:dyDescent="0.35">
      <c r="K924" s="7" t="s">
        <v>12804</v>
      </c>
      <c r="L924" t="s">
        <v>12805</v>
      </c>
      <c r="M924" t="s">
        <v>10</v>
      </c>
      <c r="N924" t="s">
        <v>13174</v>
      </c>
      <c r="Q924" t="s">
        <v>42</v>
      </c>
      <c r="R924" t="b">
        <v>1</v>
      </c>
      <c r="S924" s="2">
        <v>45122</v>
      </c>
    </row>
    <row r="925" spans="11:19" x14ac:dyDescent="0.35">
      <c r="K925" s="7" t="s">
        <v>12806</v>
      </c>
      <c r="L925" t="s">
        <v>12807</v>
      </c>
      <c r="M925" t="s">
        <v>10</v>
      </c>
      <c r="N925" t="s">
        <v>13175</v>
      </c>
      <c r="Q925" t="s">
        <v>42</v>
      </c>
      <c r="R925" t="b">
        <v>1</v>
      </c>
      <c r="S925" s="2">
        <v>45122</v>
      </c>
    </row>
    <row r="926" spans="11:19" x14ac:dyDescent="0.35">
      <c r="K926" s="7" t="s">
        <v>12809</v>
      </c>
      <c r="L926" t="s">
        <v>12810</v>
      </c>
      <c r="M926" t="s">
        <v>10</v>
      </c>
      <c r="N926" t="s">
        <v>13176</v>
      </c>
      <c r="Q926" t="s">
        <v>42</v>
      </c>
      <c r="R926" t="b">
        <v>1</v>
      </c>
      <c r="S926" s="2">
        <v>45122</v>
      </c>
    </row>
    <row r="927" spans="11:19" x14ac:dyDescent="0.35">
      <c r="K927" s="7" t="s">
        <v>12811</v>
      </c>
      <c r="L927" t="s">
        <v>12812</v>
      </c>
      <c r="M927" t="s">
        <v>10</v>
      </c>
      <c r="N927" t="s">
        <v>13177</v>
      </c>
      <c r="Q927" t="s">
        <v>42</v>
      </c>
      <c r="R927" t="b">
        <v>1</v>
      </c>
      <c r="S927" s="2">
        <v>45122</v>
      </c>
    </row>
    <row r="928" spans="11:19" x14ac:dyDescent="0.35">
      <c r="K928" s="7" t="s">
        <v>12900</v>
      </c>
      <c r="L928" t="s">
        <v>12901</v>
      </c>
      <c r="M928" t="s">
        <v>10</v>
      </c>
      <c r="N928" t="s">
        <v>13178</v>
      </c>
      <c r="Q928" t="s">
        <v>42</v>
      </c>
      <c r="R928" t="b">
        <v>1</v>
      </c>
      <c r="S928" s="2">
        <v>46203</v>
      </c>
    </row>
    <row r="929" spans="11:22" x14ac:dyDescent="0.35">
      <c r="K929" t="s">
        <v>13179</v>
      </c>
      <c r="M929" t="s">
        <v>10</v>
      </c>
      <c r="S929" s="2">
        <v>45122</v>
      </c>
    </row>
    <row r="930" spans="11:22" x14ac:dyDescent="0.35">
      <c r="K930" s="6" t="s">
        <v>12813</v>
      </c>
      <c r="L930" t="s">
        <v>12814</v>
      </c>
      <c r="M930" t="s">
        <v>10</v>
      </c>
      <c r="N930" t="s">
        <v>9218</v>
      </c>
      <c r="Q930" t="s">
        <v>42</v>
      </c>
      <c r="R930" t="b">
        <v>1</v>
      </c>
      <c r="S930" s="2">
        <v>45122</v>
      </c>
    </row>
    <row r="931" spans="11:22" x14ac:dyDescent="0.35">
      <c r="K931" s="6" t="s">
        <v>12815</v>
      </c>
      <c r="L931" t="s">
        <v>12816</v>
      </c>
      <c r="M931" t="s">
        <v>10</v>
      </c>
      <c r="N931" t="s">
        <v>9219</v>
      </c>
      <c r="Q931" t="s">
        <v>42</v>
      </c>
      <c r="R931" t="b">
        <v>1</v>
      </c>
      <c r="S931" s="2">
        <v>45122</v>
      </c>
    </row>
    <row r="932" spans="11:22" x14ac:dyDescent="0.35">
      <c r="K932" t="s">
        <v>13180</v>
      </c>
      <c r="M932" t="s">
        <v>10</v>
      </c>
      <c r="S932" s="2">
        <v>41827</v>
      </c>
    </row>
    <row r="933" spans="11:22" x14ac:dyDescent="0.35">
      <c r="K933" s="6" t="s">
        <v>9042</v>
      </c>
      <c r="L933" t="s">
        <v>1116</v>
      </c>
      <c r="M933" t="s">
        <v>10</v>
      </c>
      <c r="N933" t="s">
        <v>9042</v>
      </c>
      <c r="P933" t="s">
        <v>8991</v>
      </c>
      <c r="Q933" t="s">
        <v>42</v>
      </c>
      <c r="R933" t="b">
        <v>1</v>
      </c>
      <c r="S933" s="2">
        <v>41827</v>
      </c>
    </row>
    <row r="934" spans="11:22" x14ac:dyDescent="0.35">
      <c r="K934" s="7" t="s">
        <v>12987</v>
      </c>
      <c r="L934" t="s">
        <v>8951</v>
      </c>
      <c r="M934" t="s">
        <v>10</v>
      </c>
      <c r="N934" t="s">
        <v>12987</v>
      </c>
      <c r="P934" t="s">
        <v>8991</v>
      </c>
      <c r="Q934" t="s">
        <v>8992</v>
      </c>
      <c r="R934" t="b">
        <v>1</v>
      </c>
      <c r="S934" s="2">
        <v>41827</v>
      </c>
    </row>
    <row r="935" spans="11:22" x14ac:dyDescent="0.35">
      <c r="K935" s="8" t="s">
        <v>12986</v>
      </c>
      <c r="L935" t="s">
        <v>8949</v>
      </c>
      <c r="M935" t="s">
        <v>10</v>
      </c>
      <c r="N935" t="s">
        <v>12986</v>
      </c>
      <c r="Q935" t="s">
        <v>8992</v>
      </c>
      <c r="R935" t="b">
        <v>1</v>
      </c>
      <c r="S935" s="2">
        <v>41827</v>
      </c>
      <c r="V935" s="2">
        <v>42277</v>
      </c>
    </row>
    <row r="936" spans="11:22" x14ac:dyDescent="0.35">
      <c r="K936" s="8" t="s">
        <v>12972</v>
      </c>
      <c r="L936" t="s">
        <v>8910</v>
      </c>
      <c r="M936" t="s">
        <v>10</v>
      </c>
      <c r="N936" t="s">
        <v>12972</v>
      </c>
      <c r="P936" t="s">
        <v>8991</v>
      </c>
      <c r="Q936" t="s">
        <v>8992</v>
      </c>
      <c r="R936" t="b">
        <v>1</v>
      </c>
      <c r="S936" s="2">
        <v>41827</v>
      </c>
    </row>
    <row r="937" spans="11:22" x14ac:dyDescent="0.35">
      <c r="K937" s="9" t="s">
        <v>12566</v>
      </c>
      <c r="L937" t="s">
        <v>8768</v>
      </c>
      <c r="M937" t="s">
        <v>10</v>
      </c>
      <c r="N937" t="s">
        <v>12566</v>
      </c>
      <c r="Q937" t="s">
        <v>8992</v>
      </c>
      <c r="R937" t="b">
        <v>1</v>
      </c>
      <c r="S937" s="2">
        <v>41827</v>
      </c>
    </row>
    <row r="938" spans="11:22" x14ac:dyDescent="0.35">
      <c r="K938" s="9" t="s">
        <v>12614</v>
      </c>
      <c r="L938" t="s">
        <v>1139</v>
      </c>
      <c r="M938" t="s">
        <v>10</v>
      </c>
      <c r="N938" t="s">
        <v>12614</v>
      </c>
      <c r="Q938" t="s">
        <v>8992</v>
      </c>
      <c r="R938" t="b">
        <v>1</v>
      </c>
      <c r="S938" s="2">
        <v>41827</v>
      </c>
    </row>
    <row r="939" spans="11:22" x14ac:dyDescent="0.35">
      <c r="K939" s="9" t="s">
        <v>12526</v>
      </c>
      <c r="L939" t="s">
        <v>8688</v>
      </c>
      <c r="M939" t="s">
        <v>10</v>
      </c>
      <c r="N939" t="s">
        <v>12526</v>
      </c>
      <c r="Q939" t="s">
        <v>8992</v>
      </c>
      <c r="R939" t="b">
        <v>1</v>
      </c>
      <c r="S939" s="2">
        <v>41827</v>
      </c>
    </row>
    <row r="940" spans="11:22" x14ac:dyDescent="0.35">
      <c r="K940" s="7" t="s">
        <v>12829</v>
      </c>
      <c r="L940" t="s">
        <v>1165</v>
      </c>
      <c r="M940" t="s">
        <v>10</v>
      </c>
      <c r="N940" t="s">
        <v>12829</v>
      </c>
      <c r="Q940" t="s">
        <v>8992</v>
      </c>
      <c r="R940" t="b">
        <v>1</v>
      </c>
      <c r="S940" s="2">
        <v>41827</v>
      </c>
    </row>
    <row r="941" spans="11:22" x14ac:dyDescent="0.35">
      <c r="K941" s="7" t="s">
        <v>12555</v>
      </c>
      <c r="L941" t="s">
        <v>8746</v>
      </c>
      <c r="M941" t="s">
        <v>10</v>
      </c>
      <c r="N941" t="s">
        <v>12555</v>
      </c>
      <c r="Q941" t="s">
        <v>8992</v>
      </c>
      <c r="R941" t="b">
        <v>1</v>
      </c>
      <c r="S941" s="2">
        <v>41827</v>
      </c>
    </row>
    <row r="942" spans="11:22" x14ac:dyDescent="0.35">
      <c r="K942" s="7" t="s">
        <v>13004</v>
      </c>
      <c r="L942" t="s">
        <v>8984</v>
      </c>
      <c r="M942" t="s">
        <v>10</v>
      </c>
      <c r="N942" t="s">
        <v>13004</v>
      </c>
      <c r="P942" t="s">
        <v>8991</v>
      </c>
      <c r="Q942" t="s">
        <v>8992</v>
      </c>
      <c r="R942" t="b">
        <v>1</v>
      </c>
      <c r="S942" s="2">
        <v>41827</v>
      </c>
    </row>
    <row r="943" spans="11:22" x14ac:dyDescent="0.35">
      <c r="K943" s="8" t="s">
        <v>12917</v>
      </c>
      <c r="L943" t="s">
        <v>8842</v>
      </c>
      <c r="M943" t="s">
        <v>10</v>
      </c>
      <c r="N943" t="s">
        <v>12917</v>
      </c>
      <c r="P943" t="s">
        <v>8991</v>
      </c>
      <c r="Q943" t="s">
        <v>8992</v>
      </c>
      <c r="R943" t="b">
        <v>1</v>
      </c>
      <c r="S943" s="2">
        <v>41827</v>
      </c>
    </row>
    <row r="944" spans="11:22" x14ac:dyDescent="0.35">
      <c r="K944" s="9" t="s">
        <v>12565</v>
      </c>
      <c r="L944" t="s">
        <v>8766</v>
      </c>
      <c r="M944" t="s">
        <v>10</v>
      </c>
      <c r="N944" t="s">
        <v>12565</v>
      </c>
      <c r="P944" t="s">
        <v>8991</v>
      </c>
      <c r="Q944" t="s">
        <v>8992</v>
      </c>
      <c r="R944" t="b">
        <v>1</v>
      </c>
      <c r="S944" s="2">
        <v>41827</v>
      </c>
    </row>
    <row r="945" spans="11:21" x14ac:dyDescent="0.35">
      <c r="K945" s="10" t="s">
        <v>12992</v>
      </c>
      <c r="L945" t="s">
        <v>8960</v>
      </c>
      <c r="M945" t="s">
        <v>10</v>
      </c>
      <c r="N945" t="s">
        <v>12992</v>
      </c>
      <c r="Q945" t="s">
        <v>8992</v>
      </c>
      <c r="R945" t="b">
        <v>1</v>
      </c>
      <c r="S945" s="2">
        <v>41827</v>
      </c>
    </row>
    <row r="946" spans="11:21" x14ac:dyDescent="0.35">
      <c r="K946" s="10" t="s">
        <v>12540</v>
      </c>
      <c r="L946" t="s">
        <v>8716</v>
      </c>
      <c r="M946" t="s">
        <v>10</v>
      </c>
      <c r="N946" t="s">
        <v>12540</v>
      </c>
      <c r="Q946" t="s">
        <v>8992</v>
      </c>
      <c r="R946" t="b">
        <v>1</v>
      </c>
      <c r="S946" s="2">
        <v>41827</v>
      </c>
    </row>
    <row r="947" spans="11:21" x14ac:dyDescent="0.35">
      <c r="K947" s="9" t="s">
        <v>12921</v>
      </c>
      <c r="L947" t="s">
        <v>8849</v>
      </c>
      <c r="M947" t="s">
        <v>10</v>
      </c>
      <c r="N947" t="s">
        <v>12921</v>
      </c>
      <c r="Q947" t="s">
        <v>8992</v>
      </c>
      <c r="R947" t="b">
        <v>1</v>
      </c>
      <c r="S947" s="2">
        <v>41827</v>
      </c>
      <c r="U947" s="2">
        <v>41639</v>
      </c>
    </row>
    <row r="948" spans="11:21" x14ac:dyDescent="0.35">
      <c r="K948" s="8" t="s">
        <v>13005</v>
      </c>
      <c r="L948" t="s">
        <v>8986</v>
      </c>
      <c r="M948" t="s">
        <v>10</v>
      </c>
      <c r="N948" t="s">
        <v>13005</v>
      </c>
      <c r="Q948" t="s">
        <v>8992</v>
      </c>
      <c r="R948" t="b">
        <v>1</v>
      </c>
      <c r="S948" s="2">
        <v>41827</v>
      </c>
      <c r="U948" s="2">
        <v>41639</v>
      </c>
    </row>
    <row r="949" spans="11:21" x14ac:dyDescent="0.35">
      <c r="K949" t="s">
        <v>13181</v>
      </c>
      <c r="M949" t="s">
        <v>10</v>
      </c>
      <c r="S949" s="2">
        <v>45122</v>
      </c>
    </row>
    <row r="950" spans="11:21" x14ac:dyDescent="0.35">
      <c r="K950" s="6" t="s">
        <v>12817</v>
      </c>
      <c r="L950" t="s">
        <v>12818</v>
      </c>
      <c r="M950" t="s">
        <v>10</v>
      </c>
      <c r="N950" t="s">
        <v>13182</v>
      </c>
      <c r="Q950" t="s">
        <v>42</v>
      </c>
      <c r="R950" t="b">
        <v>1</v>
      </c>
      <c r="S950" s="2">
        <v>45122</v>
      </c>
    </row>
    <row r="951" spans="11:21" x14ac:dyDescent="0.35">
      <c r="K951" s="6" t="s">
        <v>12819</v>
      </c>
      <c r="L951" t="s">
        <v>12820</v>
      </c>
      <c r="M951" t="s">
        <v>10</v>
      </c>
      <c r="N951" t="s">
        <v>13183</v>
      </c>
      <c r="Q951" t="s">
        <v>42</v>
      </c>
      <c r="R951" t="b">
        <v>1</v>
      </c>
      <c r="S951" s="2">
        <v>45122</v>
      </c>
    </row>
    <row r="952" spans="11:21" x14ac:dyDescent="0.35">
      <c r="K952" s="6" t="s">
        <v>12821</v>
      </c>
      <c r="L952" t="s">
        <v>12822</v>
      </c>
      <c r="M952" t="s">
        <v>10</v>
      </c>
      <c r="N952" t="s">
        <v>13184</v>
      </c>
      <c r="Q952" t="s">
        <v>42</v>
      </c>
      <c r="R952" t="b">
        <v>1</v>
      </c>
      <c r="S952" s="2">
        <v>45122</v>
      </c>
    </row>
    <row r="953" spans="11:21" x14ac:dyDescent="0.35">
      <c r="K953" t="s">
        <v>13185</v>
      </c>
      <c r="M953" t="s">
        <v>10</v>
      </c>
      <c r="S953" s="2">
        <v>44757</v>
      </c>
    </row>
    <row r="954" spans="11:21" x14ac:dyDescent="0.35">
      <c r="K954" s="6" t="s">
        <v>12829</v>
      </c>
      <c r="L954" t="s">
        <v>1165</v>
      </c>
      <c r="M954" t="s">
        <v>10</v>
      </c>
      <c r="N954" t="s">
        <v>12829</v>
      </c>
      <c r="Q954" t="s">
        <v>42</v>
      </c>
      <c r="R954" t="b">
        <v>1</v>
      </c>
      <c r="S954" s="2">
        <v>44757</v>
      </c>
    </row>
    <row r="955" spans="11:21" x14ac:dyDescent="0.35">
      <c r="K955" s="7" t="s">
        <v>12974</v>
      </c>
      <c r="L955" t="s">
        <v>8914</v>
      </c>
      <c r="M955" t="s">
        <v>10</v>
      </c>
      <c r="N955" t="s">
        <v>12974</v>
      </c>
      <c r="Q955" t="s">
        <v>42</v>
      </c>
      <c r="R955" t="b">
        <v>1</v>
      </c>
      <c r="S955" s="2">
        <v>44757</v>
      </c>
    </row>
    <row r="956" spans="11:21" x14ac:dyDescent="0.35">
      <c r="K956" s="7" t="s">
        <v>12585</v>
      </c>
      <c r="L956" t="s">
        <v>11822</v>
      </c>
      <c r="M956" t="s">
        <v>10</v>
      </c>
      <c r="N956" t="s">
        <v>12585</v>
      </c>
      <c r="Q956" t="s">
        <v>42</v>
      </c>
      <c r="R956" t="b">
        <v>1</v>
      </c>
      <c r="S956" s="2">
        <v>44757</v>
      </c>
    </row>
    <row r="957" spans="11:21" x14ac:dyDescent="0.35">
      <c r="K957" s="7" t="s">
        <v>12975</v>
      </c>
      <c r="L957" t="s">
        <v>8916</v>
      </c>
      <c r="M957" t="s">
        <v>10</v>
      </c>
      <c r="N957" t="s">
        <v>12975</v>
      </c>
      <c r="Q957" t="s">
        <v>42</v>
      </c>
      <c r="R957" t="b">
        <v>1</v>
      </c>
      <c r="S957" s="2">
        <v>44757</v>
      </c>
    </row>
    <row r="958" spans="11:21" x14ac:dyDescent="0.35">
      <c r="K958" t="s">
        <v>13186</v>
      </c>
      <c r="M958" t="s">
        <v>10</v>
      </c>
      <c r="S958" s="2">
        <v>45122</v>
      </c>
    </row>
    <row r="959" spans="11:21" x14ac:dyDescent="0.35">
      <c r="K959" s="6" t="s">
        <v>12871</v>
      </c>
      <c r="L959" t="s">
        <v>8832</v>
      </c>
      <c r="M959" t="s">
        <v>10</v>
      </c>
      <c r="N959" t="s">
        <v>13085</v>
      </c>
      <c r="Q959" t="s">
        <v>42</v>
      </c>
      <c r="R959" t="b">
        <v>1</v>
      </c>
      <c r="S959" s="2">
        <v>45122</v>
      </c>
    </row>
    <row r="960" spans="11:21" x14ac:dyDescent="0.35">
      <c r="K960" s="6" t="s">
        <v>12850</v>
      </c>
      <c r="L960" t="s">
        <v>8830</v>
      </c>
      <c r="M960" t="s">
        <v>10</v>
      </c>
      <c r="N960" t="s">
        <v>13086</v>
      </c>
      <c r="Q960" t="s">
        <v>42</v>
      </c>
      <c r="R960" t="b">
        <v>1</v>
      </c>
      <c r="S960" s="2">
        <v>45122</v>
      </c>
    </row>
    <row r="961" spans="11:19" x14ac:dyDescent="0.35">
      <c r="K961" s="6" t="s">
        <v>12891</v>
      </c>
      <c r="L961" t="s">
        <v>8834</v>
      </c>
      <c r="M961" t="s">
        <v>10</v>
      </c>
      <c r="N961" t="s">
        <v>13087</v>
      </c>
      <c r="Q961" t="s">
        <v>42</v>
      </c>
      <c r="R961" t="b">
        <v>1</v>
      </c>
      <c r="S961" s="2">
        <v>45122</v>
      </c>
    </row>
    <row r="962" spans="11:19" x14ac:dyDescent="0.35">
      <c r="K962" s="6" t="s">
        <v>12912</v>
      </c>
      <c r="L962" t="s">
        <v>8836</v>
      </c>
      <c r="M962" t="s">
        <v>10</v>
      </c>
      <c r="N962" t="s">
        <v>13088</v>
      </c>
      <c r="Q962" t="s">
        <v>42</v>
      </c>
      <c r="R962" t="b">
        <v>1</v>
      </c>
      <c r="S962" s="2">
        <v>45122</v>
      </c>
    </row>
    <row r="963" spans="11:19" x14ac:dyDescent="0.35">
      <c r="K963" s="6" t="s">
        <v>12967</v>
      </c>
      <c r="L963" t="s">
        <v>1192</v>
      </c>
      <c r="M963" t="s">
        <v>10</v>
      </c>
      <c r="N963" t="s">
        <v>13089</v>
      </c>
      <c r="Q963" t="s">
        <v>42</v>
      </c>
      <c r="R963" t="b">
        <v>1</v>
      </c>
      <c r="S963" s="2">
        <v>45122</v>
      </c>
    </row>
    <row r="964" spans="11:19" x14ac:dyDescent="0.35">
      <c r="K964" s="6" t="s">
        <v>12968</v>
      </c>
      <c r="L964" t="s">
        <v>8902</v>
      </c>
      <c r="M964" t="s">
        <v>10</v>
      </c>
      <c r="N964" t="s">
        <v>13090</v>
      </c>
      <c r="Q964" t="s">
        <v>42</v>
      </c>
      <c r="R964" t="b">
        <v>1</v>
      </c>
      <c r="S964" s="2">
        <v>45122</v>
      </c>
    </row>
    <row r="965" spans="11:19" x14ac:dyDescent="0.35">
      <c r="K965" s="6" t="s">
        <v>12582</v>
      </c>
      <c r="L965" t="s">
        <v>11816</v>
      </c>
      <c r="M965" t="s">
        <v>10</v>
      </c>
      <c r="N965" t="s">
        <v>13187</v>
      </c>
      <c r="Q965" t="s">
        <v>42</v>
      </c>
      <c r="R965" t="b">
        <v>1</v>
      </c>
      <c r="S965" s="2">
        <v>45122</v>
      </c>
    </row>
    <row r="966" spans="11:19" x14ac:dyDescent="0.35">
      <c r="K966" s="6" t="s">
        <v>12823</v>
      </c>
      <c r="L966" t="s">
        <v>12824</v>
      </c>
      <c r="M966" t="s">
        <v>10</v>
      </c>
      <c r="N966" t="s">
        <v>13188</v>
      </c>
      <c r="Q966" t="s">
        <v>42</v>
      </c>
      <c r="R966" t="b">
        <v>1</v>
      </c>
      <c r="S966" s="2">
        <v>45122</v>
      </c>
    </row>
    <row r="967" spans="11:19" x14ac:dyDescent="0.35">
      <c r="K967" t="s">
        <v>13189</v>
      </c>
      <c r="M967" t="s">
        <v>10</v>
      </c>
      <c r="S967" s="2">
        <v>45122</v>
      </c>
    </row>
    <row r="968" spans="11:19" x14ac:dyDescent="0.35">
      <c r="K968" s="6" t="s">
        <v>12825</v>
      </c>
      <c r="L968" t="s">
        <v>12826</v>
      </c>
      <c r="M968" t="s">
        <v>10</v>
      </c>
      <c r="N968" t="s">
        <v>13190</v>
      </c>
      <c r="Q968" t="s">
        <v>42</v>
      </c>
      <c r="R968" t="b">
        <v>1</v>
      </c>
      <c r="S968" s="2">
        <v>45122</v>
      </c>
    </row>
    <row r="969" spans="11:19" x14ac:dyDescent="0.35">
      <c r="K969" s="6" t="s">
        <v>12827</v>
      </c>
      <c r="L969" t="s">
        <v>12828</v>
      </c>
      <c r="M969" t="s">
        <v>10</v>
      </c>
      <c r="N969" t="s">
        <v>13191</v>
      </c>
      <c r="Q969" t="s">
        <v>42</v>
      </c>
      <c r="R969" t="b">
        <v>1</v>
      </c>
      <c r="S969" s="2">
        <v>45122</v>
      </c>
    </row>
    <row r="970" spans="11:19" x14ac:dyDescent="0.35">
      <c r="K970" s="6" t="s">
        <v>12830</v>
      </c>
      <c r="L970" t="s">
        <v>12831</v>
      </c>
      <c r="M970" t="s">
        <v>10</v>
      </c>
      <c r="N970" t="s">
        <v>13192</v>
      </c>
      <c r="Q970" t="s">
        <v>42</v>
      </c>
      <c r="R970" t="b">
        <v>1</v>
      </c>
      <c r="S970" s="2">
        <v>45122</v>
      </c>
    </row>
    <row r="971" spans="11:19" x14ac:dyDescent="0.35">
      <c r="K971" s="6" t="s">
        <v>12832</v>
      </c>
      <c r="L971" t="s">
        <v>12833</v>
      </c>
      <c r="M971" t="s">
        <v>10</v>
      </c>
      <c r="N971" t="s">
        <v>13193</v>
      </c>
      <c r="Q971" t="s">
        <v>42</v>
      </c>
      <c r="R971" t="b">
        <v>1</v>
      </c>
      <c r="S971" s="2">
        <v>45122</v>
      </c>
    </row>
    <row r="972" spans="11:19" x14ac:dyDescent="0.35">
      <c r="K972" t="s">
        <v>13194</v>
      </c>
      <c r="M972" t="s">
        <v>10</v>
      </c>
      <c r="S972" s="2">
        <v>45122</v>
      </c>
    </row>
    <row r="973" spans="11:19" x14ac:dyDescent="0.35">
      <c r="K973" s="6" t="s">
        <v>12946</v>
      </c>
      <c r="L973" t="s">
        <v>8868</v>
      </c>
      <c r="M973" t="s">
        <v>10</v>
      </c>
      <c r="N973" t="s">
        <v>13195</v>
      </c>
      <c r="Q973" t="s">
        <v>42</v>
      </c>
      <c r="R973" t="b">
        <v>1</v>
      </c>
      <c r="S973" s="2">
        <v>45122</v>
      </c>
    </row>
    <row r="974" spans="11:19" x14ac:dyDescent="0.35">
      <c r="K974" s="6" t="s">
        <v>12978</v>
      </c>
      <c r="L974" t="s">
        <v>1176</v>
      </c>
      <c r="M974" t="s">
        <v>10</v>
      </c>
      <c r="N974" t="s">
        <v>13196</v>
      </c>
      <c r="Q974" t="s">
        <v>42</v>
      </c>
      <c r="R974" t="b">
        <v>1</v>
      </c>
      <c r="S974" s="2">
        <v>45122</v>
      </c>
    </row>
    <row r="975" spans="11:19" x14ac:dyDescent="0.35">
      <c r="K975" s="6" t="s">
        <v>12599</v>
      </c>
      <c r="L975" t="s">
        <v>11849</v>
      </c>
      <c r="M975" t="s">
        <v>10</v>
      </c>
      <c r="N975" t="s">
        <v>13019</v>
      </c>
      <c r="Q975" t="s">
        <v>42</v>
      </c>
      <c r="R975" t="b">
        <v>1</v>
      </c>
      <c r="S975" s="2">
        <v>45122</v>
      </c>
    </row>
    <row r="976" spans="11:19" x14ac:dyDescent="0.35">
      <c r="K976" s="6" t="s">
        <v>12836</v>
      </c>
      <c r="L976" t="s">
        <v>12837</v>
      </c>
      <c r="M976" t="s">
        <v>10</v>
      </c>
      <c r="N976" t="s">
        <v>13197</v>
      </c>
      <c r="Q976" t="s">
        <v>42</v>
      </c>
      <c r="R976" t="b">
        <v>1</v>
      </c>
      <c r="S976" s="2">
        <v>45122</v>
      </c>
    </row>
    <row r="977" spans="11:19" x14ac:dyDescent="0.35">
      <c r="K977" s="6" t="s">
        <v>12838</v>
      </c>
      <c r="L977" t="s">
        <v>12839</v>
      </c>
      <c r="M977" t="s">
        <v>10</v>
      </c>
      <c r="N977" t="s">
        <v>13198</v>
      </c>
      <c r="Q977" t="s">
        <v>42</v>
      </c>
      <c r="R977" t="b">
        <v>1</v>
      </c>
      <c r="S977" s="2">
        <v>45122</v>
      </c>
    </row>
    <row r="978" spans="11:19" x14ac:dyDescent="0.35">
      <c r="K978" s="6" t="s">
        <v>12840</v>
      </c>
      <c r="L978" t="s">
        <v>12841</v>
      </c>
      <c r="M978" t="s">
        <v>10</v>
      </c>
      <c r="N978" t="s">
        <v>13199</v>
      </c>
      <c r="Q978" t="s">
        <v>42</v>
      </c>
      <c r="R978" t="b">
        <v>1</v>
      </c>
      <c r="S978" s="2">
        <v>45122</v>
      </c>
    </row>
    <row r="979" spans="11:19" x14ac:dyDescent="0.35">
      <c r="K979" s="6" t="s">
        <v>12635</v>
      </c>
      <c r="L979" t="s">
        <v>8804</v>
      </c>
      <c r="M979" t="s">
        <v>10</v>
      </c>
      <c r="N979" t="s">
        <v>13200</v>
      </c>
      <c r="Q979" t="s">
        <v>42</v>
      </c>
      <c r="R979" t="b">
        <v>1</v>
      </c>
      <c r="S979" s="2">
        <v>45122</v>
      </c>
    </row>
    <row r="980" spans="11:19" x14ac:dyDescent="0.35">
      <c r="K980" s="6" t="s">
        <v>12842</v>
      </c>
      <c r="L980" t="s">
        <v>12843</v>
      </c>
      <c r="M980" t="s">
        <v>10</v>
      </c>
      <c r="N980" t="s">
        <v>13201</v>
      </c>
      <c r="Q980" t="s">
        <v>42</v>
      </c>
      <c r="R980" t="b">
        <v>1</v>
      </c>
      <c r="S980" s="2">
        <v>45122</v>
      </c>
    </row>
    <row r="981" spans="11:19" x14ac:dyDescent="0.35">
      <c r="K981" t="s">
        <v>13202</v>
      </c>
      <c r="M981" t="s">
        <v>10</v>
      </c>
      <c r="S981" s="2">
        <v>45122</v>
      </c>
    </row>
    <row r="982" spans="11:19" x14ac:dyDescent="0.35">
      <c r="K982" s="6" t="s">
        <v>12846</v>
      </c>
      <c r="L982" t="s">
        <v>12847</v>
      </c>
      <c r="M982" t="s">
        <v>10</v>
      </c>
      <c r="N982" t="s">
        <v>12429</v>
      </c>
      <c r="Q982" t="s">
        <v>42</v>
      </c>
      <c r="R982" t="b">
        <v>1</v>
      </c>
      <c r="S982" s="2">
        <v>45122</v>
      </c>
    </row>
    <row r="983" spans="11:19" x14ac:dyDescent="0.35">
      <c r="K983" s="6" t="s">
        <v>12848</v>
      </c>
      <c r="L983" t="s">
        <v>12849</v>
      </c>
      <c r="M983" t="s">
        <v>10</v>
      </c>
      <c r="N983" t="s">
        <v>13203</v>
      </c>
      <c r="Q983" t="s">
        <v>42</v>
      </c>
      <c r="R983" t="b">
        <v>1</v>
      </c>
      <c r="S983" s="2">
        <v>45122</v>
      </c>
    </row>
    <row r="984" spans="11:19" x14ac:dyDescent="0.35">
      <c r="K984" t="s">
        <v>13204</v>
      </c>
      <c r="M984" t="s">
        <v>10</v>
      </c>
      <c r="S984" s="2">
        <v>45122</v>
      </c>
    </row>
    <row r="985" spans="11:19" x14ac:dyDescent="0.35">
      <c r="K985" s="6" t="s">
        <v>12817</v>
      </c>
      <c r="L985" t="s">
        <v>12818</v>
      </c>
      <c r="M985" t="s">
        <v>10</v>
      </c>
      <c r="N985" t="s">
        <v>13182</v>
      </c>
      <c r="Q985" t="s">
        <v>42</v>
      </c>
      <c r="R985" t="b">
        <v>1</v>
      </c>
      <c r="S985" s="2">
        <v>45122</v>
      </c>
    </row>
    <row r="986" spans="11:19" x14ac:dyDescent="0.35">
      <c r="K986" s="6" t="s">
        <v>12819</v>
      </c>
      <c r="L986" t="s">
        <v>12820</v>
      </c>
      <c r="M986" t="s">
        <v>10</v>
      </c>
      <c r="N986" t="s">
        <v>13183</v>
      </c>
      <c r="Q986" t="s">
        <v>42</v>
      </c>
      <c r="R986" t="b">
        <v>1</v>
      </c>
      <c r="S986" s="2">
        <v>45122</v>
      </c>
    </row>
    <row r="987" spans="11:19" x14ac:dyDescent="0.35">
      <c r="K987" s="6" t="s">
        <v>12821</v>
      </c>
      <c r="L987" t="s">
        <v>12822</v>
      </c>
      <c r="M987" t="s">
        <v>10</v>
      </c>
      <c r="N987" t="s">
        <v>13184</v>
      </c>
      <c r="Q987" t="s">
        <v>42</v>
      </c>
      <c r="R987" t="b">
        <v>1</v>
      </c>
      <c r="S987" s="2">
        <v>45122</v>
      </c>
    </row>
    <row r="988" spans="11:19" x14ac:dyDescent="0.35">
      <c r="K988" s="6" t="s">
        <v>12829</v>
      </c>
      <c r="L988" t="s">
        <v>1165</v>
      </c>
      <c r="M988" t="s">
        <v>10</v>
      </c>
      <c r="N988" t="s">
        <v>13205</v>
      </c>
      <c r="Q988" t="s">
        <v>42</v>
      </c>
      <c r="R988" t="b">
        <v>1</v>
      </c>
      <c r="S988" s="2">
        <v>45122</v>
      </c>
    </row>
    <row r="989" spans="11:19" x14ac:dyDescent="0.35">
      <c r="K989" s="6" t="s">
        <v>12990</v>
      </c>
      <c r="L989" t="s">
        <v>8957</v>
      </c>
      <c r="M989" t="s">
        <v>10</v>
      </c>
      <c r="N989" t="s">
        <v>13206</v>
      </c>
      <c r="Q989" t="s">
        <v>42</v>
      </c>
      <c r="R989" t="b">
        <v>1</v>
      </c>
      <c r="S989" s="2">
        <v>45122</v>
      </c>
    </row>
    <row r="990" spans="11:19" x14ac:dyDescent="0.35">
      <c r="K990" s="6" t="s">
        <v>12844</v>
      </c>
      <c r="L990" t="s">
        <v>12845</v>
      </c>
      <c r="M990" t="s">
        <v>10</v>
      </c>
      <c r="N990" t="s">
        <v>13207</v>
      </c>
      <c r="Q990" t="s">
        <v>42</v>
      </c>
      <c r="R990" t="b">
        <v>1</v>
      </c>
      <c r="S990" s="2">
        <v>45122</v>
      </c>
    </row>
    <row r="991" spans="11:19" x14ac:dyDescent="0.35">
      <c r="K991" s="6" t="s">
        <v>12851</v>
      </c>
      <c r="L991" t="s">
        <v>12852</v>
      </c>
      <c r="M991" t="s">
        <v>10</v>
      </c>
      <c r="N991" t="s">
        <v>13208</v>
      </c>
      <c r="Q991" t="s">
        <v>42</v>
      </c>
      <c r="R991" t="b">
        <v>1</v>
      </c>
      <c r="S991" s="2">
        <v>45122</v>
      </c>
    </row>
    <row r="992" spans="11:19" x14ac:dyDescent="0.35">
      <c r="K992" t="s">
        <v>13209</v>
      </c>
      <c r="M992" t="s">
        <v>10</v>
      </c>
      <c r="S992" s="2">
        <v>45122</v>
      </c>
    </row>
    <row r="993" spans="11:19" x14ac:dyDescent="0.35">
      <c r="K993" s="6" t="s">
        <v>9042</v>
      </c>
      <c r="L993" t="s">
        <v>1116</v>
      </c>
      <c r="M993" t="s">
        <v>10</v>
      </c>
      <c r="N993" t="s">
        <v>9042</v>
      </c>
      <c r="Q993" t="s">
        <v>42</v>
      </c>
      <c r="R993" t="b">
        <v>0</v>
      </c>
      <c r="S993" s="2">
        <v>45122</v>
      </c>
    </row>
    <row r="994" spans="11:19" x14ac:dyDescent="0.35">
      <c r="K994" s="7" t="s">
        <v>12869</v>
      </c>
      <c r="L994" t="s">
        <v>12870</v>
      </c>
      <c r="M994" t="s">
        <v>10</v>
      </c>
      <c r="N994" t="s">
        <v>13210</v>
      </c>
      <c r="Q994" t="s">
        <v>42</v>
      </c>
      <c r="R994" t="b">
        <v>1</v>
      </c>
      <c r="S994" s="2">
        <v>45122</v>
      </c>
    </row>
    <row r="995" spans="11:19" x14ac:dyDescent="0.35">
      <c r="K995" s="7" t="s">
        <v>12872</v>
      </c>
      <c r="L995" t="s">
        <v>12873</v>
      </c>
      <c r="M995" t="s">
        <v>10</v>
      </c>
      <c r="N995" t="s">
        <v>13211</v>
      </c>
      <c r="Q995" t="s">
        <v>42</v>
      </c>
      <c r="R995" t="b">
        <v>1</v>
      </c>
      <c r="S995" s="2">
        <v>45122</v>
      </c>
    </row>
    <row r="996" spans="11:19" x14ac:dyDescent="0.35">
      <c r="K996" s="7" t="s">
        <v>12610</v>
      </c>
      <c r="L996" t="s">
        <v>11870</v>
      </c>
      <c r="M996" t="s">
        <v>10</v>
      </c>
      <c r="N996" t="s">
        <v>13212</v>
      </c>
      <c r="Q996" t="s">
        <v>42</v>
      </c>
      <c r="R996" t="b">
        <v>1</v>
      </c>
      <c r="S996" s="2">
        <v>45122</v>
      </c>
    </row>
    <row r="997" spans="11:19" x14ac:dyDescent="0.35">
      <c r="K997" t="s">
        <v>13213</v>
      </c>
      <c r="M997" t="s">
        <v>10</v>
      </c>
      <c r="S997" s="2">
        <v>46203</v>
      </c>
    </row>
    <row r="998" spans="11:19" x14ac:dyDescent="0.35">
      <c r="K998" s="6" t="s">
        <v>9042</v>
      </c>
      <c r="L998" t="s">
        <v>1116</v>
      </c>
      <c r="M998" t="s">
        <v>10</v>
      </c>
      <c r="N998" t="s">
        <v>9042</v>
      </c>
      <c r="Q998" t="s">
        <v>42</v>
      </c>
      <c r="R998" t="b">
        <v>0</v>
      </c>
      <c r="S998" s="2">
        <v>46203</v>
      </c>
    </row>
    <row r="999" spans="11:19" x14ac:dyDescent="0.35">
      <c r="K999" s="7" t="s">
        <v>12906</v>
      </c>
      <c r="L999" t="s">
        <v>12907</v>
      </c>
      <c r="M999" t="s">
        <v>10</v>
      </c>
      <c r="N999" t="s">
        <v>13214</v>
      </c>
      <c r="Q999" t="s">
        <v>42</v>
      </c>
      <c r="R999" t="b">
        <v>1</v>
      </c>
      <c r="S999" s="2">
        <v>46203</v>
      </c>
    </row>
    <row r="1000" spans="11:19" x14ac:dyDescent="0.35">
      <c r="K1000" s="7" t="s">
        <v>12902</v>
      </c>
      <c r="L1000" t="s">
        <v>12903</v>
      </c>
      <c r="M1000" t="s">
        <v>10</v>
      </c>
      <c r="N1000" t="s">
        <v>13215</v>
      </c>
      <c r="Q1000" t="s">
        <v>42</v>
      </c>
      <c r="R1000" t="b">
        <v>1</v>
      </c>
      <c r="S1000" s="2">
        <v>46203</v>
      </c>
    </row>
    <row r="1001" spans="11:19" x14ac:dyDescent="0.35">
      <c r="K1001" s="7" t="s">
        <v>12908</v>
      </c>
      <c r="L1001" t="s">
        <v>12909</v>
      </c>
      <c r="M1001" t="s">
        <v>10</v>
      </c>
      <c r="N1001" t="s">
        <v>13216</v>
      </c>
      <c r="Q1001" t="s">
        <v>42</v>
      </c>
      <c r="R1001" t="b">
        <v>1</v>
      </c>
      <c r="S1001" s="2">
        <v>46203</v>
      </c>
    </row>
    <row r="1002" spans="11:19" x14ac:dyDescent="0.35">
      <c r="K1002" s="7" t="s">
        <v>12910</v>
      </c>
      <c r="L1002" t="s">
        <v>12911</v>
      </c>
      <c r="M1002" t="s">
        <v>10</v>
      </c>
      <c r="N1002" t="s">
        <v>13217</v>
      </c>
      <c r="Q1002" t="s">
        <v>42</v>
      </c>
      <c r="R1002" t="b">
        <v>1</v>
      </c>
      <c r="S1002" s="2">
        <v>46203</v>
      </c>
    </row>
    <row r="1003" spans="11:19" x14ac:dyDescent="0.35">
      <c r="K1003" s="7" t="s">
        <v>12913</v>
      </c>
      <c r="L1003" t="s">
        <v>12914</v>
      </c>
      <c r="M1003" t="s">
        <v>10</v>
      </c>
      <c r="N1003" t="s">
        <v>13218</v>
      </c>
      <c r="Q1003" t="s">
        <v>42</v>
      </c>
      <c r="R1003" t="b">
        <v>1</v>
      </c>
      <c r="S1003" s="2">
        <v>46203</v>
      </c>
    </row>
    <row r="1004" spans="11:19" x14ac:dyDescent="0.35">
      <c r="K1004" s="7" t="s">
        <v>12904</v>
      </c>
      <c r="L1004" t="s">
        <v>12905</v>
      </c>
      <c r="M1004" t="s">
        <v>10</v>
      </c>
      <c r="N1004" t="s">
        <v>13219</v>
      </c>
      <c r="Q1004" t="s">
        <v>42</v>
      </c>
      <c r="R1004" t="b">
        <v>1</v>
      </c>
      <c r="S1004" s="2">
        <v>46203</v>
      </c>
    </row>
    <row r="1005" spans="11:19" x14ac:dyDescent="0.35">
      <c r="K1005" t="s">
        <v>13220</v>
      </c>
      <c r="M1005" t="s">
        <v>10</v>
      </c>
      <c r="S1005" s="2">
        <v>46203</v>
      </c>
    </row>
    <row r="1006" spans="11:19" x14ac:dyDescent="0.35">
      <c r="K1006" s="6" t="s">
        <v>9042</v>
      </c>
      <c r="L1006" t="s">
        <v>1116</v>
      </c>
      <c r="M1006" t="s">
        <v>10</v>
      </c>
      <c r="N1006" t="s">
        <v>9216</v>
      </c>
      <c r="Q1006" t="s">
        <v>42</v>
      </c>
      <c r="R1006" t="b">
        <v>1</v>
      </c>
      <c r="S1006" s="2">
        <v>46203</v>
      </c>
    </row>
    <row r="1007" spans="11:19" x14ac:dyDescent="0.35">
      <c r="K1007" s="7" t="s">
        <v>12802</v>
      </c>
      <c r="L1007" t="s">
        <v>12803</v>
      </c>
      <c r="M1007" t="s">
        <v>10</v>
      </c>
      <c r="N1007" t="s">
        <v>13173</v>
      </c>
      <c r="Q1007" t="s">
        <v>42</v>
      </c>
      <c r="R1007" t="b">
        <v>1</v>
      </c>
      <c r="S1007" s="2">
        <v>46203</v>
      </c>
    </row>
    <row r="1008" spans="11:19" x14ac:dyDescent="0.35">
      <c r="K1008" s="7" t="s">
        <v>12804</v>
      </c>
      <c r="L1008" t="s">
        <v>12805</v>
      </c>
      <c r="M1008" t="s">
        <v>10</v>
      </c>
      <c r="N1008" t="s">
        <v>13174</v>
      </c>
      <c r="Q1008" t="s">
        <v>42</v>
      </c>
      <c r="R1008" t="b">
        <v>1</v>
      </c>
      <c r="S1008" s="2">
        <v>46203</v>
      </c>
    </row>
    <row r="1009" spans="11:21" x14ac:dyDescent="0.35">
      <c r="K1009" s="7" t="s">
        <v>12806</v>
      </c>
      <c r="L1009" t="s">
        <v>12807</v>
      </c>
      <c r="M1009" t="s">
        <v>10</v>
      </c>
      <c r="N1009" t="s">
        <v>13175</v>
      </c>
      <c r="Q1009" t="s">
        <v>42</v>
      </c>
      <c r="R1009" t="b">
        <v>1</v>
      </c>
      <c r="S1009" s="2">
        <v>46203</v>
      </c>
    </row>
    <row r="1010" spans="11:21" x14ac:dyDescent="0.35">
      <c r="K1010" s="7" t="s">
        <v>12809</v>
      </c>
      <c r="L1010" t="s">
        <v>12810</v>
      </c>
      <c r="M1010" t="s">
        <v>10</v>
      </c>
      <c r="N1010" t="s">
        <v>13176</v>
      </c>
      <c r="Q1010" t="s">
        <v>42</v>
      </c>
      <c r="R1010" t="b">
        <v>1</v>
      </c>
      <c r="S1010" s="2">
        <v>46203</v>
      </c>
    </row>
    <row r="1011" spans="11:21" x14ac:dyDescent="0.35">
      <c r="K1011" s="7" t="s">
        <v>12811</v>
      </c>
      <c r="L1011" t="s">
        <v>12812</v>
      </c>
      <c r="M1011" t="s">
        <v>10</v>
      </c>
      <c r="N1011" t="s">
        <v>13177</v>
      </c>
      <c r="Q1011" t="s">
        <v>42</v>
      </c>
      <c r="R1011" t="b">
        <v>1</v>
      </c>
      <c r="S1011" s="2">
        <v>46203</v>
      </c>
    </row>
    <row r="1012" spans="11:21" x14ac:dyDescent="0.35">
      <c r="K1012" s="7" t="s">
        <v>12900</v>
      </c>
      <c r="L1012" t="s">
        <v>12901</v>
      </c>
      <c r="M1012" t="s">
        <v>10</v>
      </c>
      <c r="N1012" t="s">
        <v>13178</v>
      </c>
      <c r="Q1012" t="s">
        <v>42</v>
      </c>
      <c r="R1012" t="b">
        <v>1</v>
      </c>
      <c r="S1012" s="2">
        <v>46203</v>
      </c>
    </row>
    <row r="1013" spans="11:21" x14ac:dyDescent="0.35">
      <c r="K1013" t="s">
        <v>13221</v>
      </c>
      <c r="M1013" t="s">
        <v>10</v>
      </c>
      <c r="S1013" s="2">
        <v>41827</v>
      </c>
    </row>
    <row r="1014" spans="11:21" x14ac:dyDescent="0.35">
      <c r="K1014" s="6" t="s">
        <v>9042</v>
      </c>
      <c r="L1014" t="s">
        <v>1116</v>
      </c>
      <c r="M1014" t="s">
        <v>10</v>
      </c>
      <c r="N1014" t="s">
        <v>9042</v>
      </c>
      <c r="P1014" t="s">
        <v>8991</v>
      </c>
      <c r="Q1014" t="s">
        <v>42</v>
      </c>
      <c r="R1014" t="b">
        <v>1</v>
      </c>
      <c r="S1014" s="2">
        <v>41827</v>
      </c>
    </row>
    <row r="1015" spans="11:21" x14ac:dyDescent="0.35">
      <c r="K1015" s="7" t="s">
        <v>12587</v>
      </c>
      <c r="L1015" t="s">
        <v>11826</v>
      </c>
      <c r="M1015" t="s">
        <v>10</v>
      </c>
      <c r="N1015" t="s">
        <v>12587</v>
      </c>
      <c r="P1015" t="s">
        <v>8991</v>
      </c>
      <c r="Q1015" t="s">
        <v>8992</v>
      </c>
      <c r="R1015" t="b">
        <v>1</v>
      </c>
      <c r="S1015" s="2">
        <v>41827</v>
      </c>
    </row>
    <row r="1016" spans="11:21" x14ac:dyDescent="0.35">
      <c r="K1016" s="8" t="s">
        <v>12965</v>
      </c>
      <c r="L1016" t="s">
        <v>8897</v>
      </c>
      <c r="M1016" t="s">
        <v>10</v>
      </c>
      <c r="N1016" t="s">
        <v>12965</v>
      </c>
      <c r="Q1016" t="s">
        <v>8992</v>
      </c>
      <c r="R1016" t="b">
        <v>1</v>
      </c>
      <c r="S1016" s="2">
        <v>41827</v>
      </c>
    </row>
    <row r="1017" spans="11:21" x14ac:dyDescent="0.35">
      <c r="K1017" s="8" t="s">
        <v>12966</v>
      </c>
      <c r="L1017" t="s">
        <v>8899</v>
      </c>
      <c r="M1017" t="s">
        <v>10</v>
      </c>
      <c r="N1017" t="s">
        <v>12966</v>
      </c>
      <c r="P1017" t="s">
        <v>8991</v>
      </c>
      <c r="Q1017" t="s">
        <v>8992</v>
      </c>
      <c r="R1017" t="b">
        <v>1</v>
      </c>
      <c r="S1017" s="2">
        <v>41827</v>
      </c>
    </row>
    <row r="1018" spans="11:21" x14ac:dyDescent="0.35">
      <c r="K1018" s="9" t="s">
        <v>12541</v>
      </c>
      <c r="L1018" t="s">
        <v>8718</v>
      </c>
      <c r="M1018" t="s">
        <v>10</v>
      </c>
      <c r="N1018" t="s">
        <v>12541</v>
      </c>
      <c r="Q1018" t="s">
        <v>8992</v>
      </c>
      <c r="R1018" t="b">
        <v>1</v>
      </c>
      <c r="S1018" s="2">
        <v>41827</v>
      </c>
    </row>
    <row r="1019" spans="11:21" x14ac:dyDescent="0.35">
      <c r="K1019" s="9" t="s">
        <v>12548</v>
      </c>
      <c r="L1019" t="s">
        <v>8732</v>
      </c>
      <c r="M1019" t="s">
        <v>10</v>
      </c>
      <c r="N1019" t="s">
        <v>12548</v>
      </c>
      <c r="P1019" t="s">
        <v>8991</v>
      </c>
      <c r="Q1019" t="s">
        <v>8992</v>
      </c>
      <c r="R1019" t="b">
        <v>1</v>
      </c>
      <c r="S1019" s="2">
        <v>41827</v>
      </c>
    </row>
    <row r="1020" spans="11:21" x14ac:dyDescent="0.35">
      <c r="K1020" s="10" t="s">
        <v>12989</v>
      </c>
      <c r="L1020" t="s">
        <v>8955</v>
      </c>
      <c r="M1020" t="s">
        <v>10</v>
      </c>
      <c r="N1020" t="s">
        <v>12989</v>
      </c>
      <c r="Q1020" t="s">
        <v>8992</v>
      </c>
      <c r="R1020" t="b">
        <v>1</v>
      </c>
      <c r="S1020" s="2">
        <v>41827</v>
      </c>
    </row>
    <row r="1021" spans="11:21" x14ac:dyDescent="0.35">
      <c r="K1021" s="10" t="s">
        <v>12559</v>
      </c>
      <c r="L1021" t="s">
        <v>8754</v>
      </c>
      <c r="M1021" t="s">
        <v>10</v>
      </c>
      <c r="N1021" t="s">
        <v>12559</v>
      </c>
      <c r="Q1021" t="s">
        <v>8992</v>
      </c>
      <c r="R1021" t="b">
        <v>1</v>
      </c>
      <c r="S1021" s="2">
        <v>41827</v>
      </c>
      <c r="U1021" s="2">
        <v>41639</v>
      </c>
    </row>
    <row r="1022" spans="11:21" x14ac:dyDescent="0.35">
      <c r="K1022" s="7" t="s">
        <v>12594</v>
      </c>
      <c r="L1022" t="s">
        <v>11839</v>
      </c>
      <c r="M1022" t="s">
        <v>10</v>
      </c>
      <c r="N1022" t="s">
        <v>12594</v>
      </c>
      <c r="P1022" t="s">
        <v>8991</v>
      </c>
      <c r="Q1022" t="s">
        <v>8992</v>
      </c>
      <c r="R1022" t="b">
        <v>1</v>
      </c>
      <c r="S1022" s="2">
        <v>41827</v>
      </c>
    </row>
    <row r="1023" spans="11:21" x14ac:dyDescent="0.35">
      <c r="K1023" s="8" t="s">
        <v>12625</v>
      </c>
      <c r="L1023" t="s">
        <v>8800</v>
      </c>
      <c r="M1023" t="s">
        <v>10</v>
      </c>
      <c r="N1023" t="s">
        <v>12625</v>
      </c>
      <c r="Q1023" t="s">
        <v>8992</v>
      </c>
      <c r="R1023" t="b">
        <v>1</v>
      </c>
      <c r="S1023" s="2">
        <v>41827</v>
      </c>
    </row>
    <row r="1024" spans="11:21" x14ac:dyDescent="0.35">
      <c r="K1024" s="8" t="s">
        <v>12927</v>
      </c>
      <c r="L1024" t="s">
        <v>8860</v>
      </c>
      <c r="M1024" t="s">
        <v>10</v>
      </c>
      <c r="N1024" t="s">
        <v>12927</v>
      </c>
      <c r="P1024" t="s">
        <v>8991</v>
      </c>
      <c r="Q1024" t="s">
        <v>8992</v>
      </c>
      <c r="R1024" t="b">
        <v>1</v>
      </c>
      <c r="S1024" s="2">
        <v>41827</v>
      </c>
      <c r="U1024" s="2">
        <v>41639</v>
      </c>
    </row>
    <row r="1025" spans="11:21" x14ac:dyDescent="0.35">
      <c r="K1025" s="9" t="s">
        <v>12930</v>
      </c>
      <c r="L1025" t="s">
        <v>8866</v>
      </c>
      <c r="M1025" t="s">
        <v>10</v>
      </c>
      <c r="N1025" t="s">
        <v>12930</v>
      </c>
      <c r="P1025" t="s">
        <v>8991</v>
      </c>
      <c r="Q1025" t="s">
        <v>8992</v>
      </c>
      <c r="R1025" t="b">
        <v>1</v>
      </c>
      <c r="S1025" s="2">
        <v>41827</v>
      </c>
      <c r="U1025" s="2">
        <v>41639</v>
      </c>
    </row>
    <row r="1026" spans="11:21" x14ac:dyDescent="0.35">
      <c r="K1026" s="10" t="s">
        <v>12829</v>
      </c>
      <c r="L1026" t="s">
        <v>1165</v>
      </c>
      <c r="M1026" t="s">
        <v>10</v>
      </c>
      <c r="N1026" t="s">
        <v>12829</v>
      </c>
      <c r="Q1026" t="s">
        <v>8992</v>
      </c>
      <c r="R1026" t="b">
        <v>1</v>
      </c>
      <c r="S1026" s="2">
        <v>41827</v>
      </c>
    </row>
    <row r="1027" spans="11:21" x14ac:dyDescent="0.35">
      <c r="K1027" s="10" t="s">
        <v>12724</v>
      </c>
      <c r="L1027" t="s">
        <v>8817</v>
      </c>
      <c r="M1027" t="s">
        <v>10</v>
      </c>
      <c r="N1027" t="s">
        <v>12724</v>
      </c>
      <c r="Q1027" t="s">
        <v>8992</v>
      </c>
      <c r="R1027" t="b">
        <v>1</v>
      </c>
      <c r="S1027" s="2">
        <v>41827</v>
      </c>
    </row>
    <row r="1028" spans="11:21" x14ac:dyDescent="0.35">
      <c r="K1028" s="9" t="s">
        <v>12574</v>
      </c>
      <c r="L1028" t="s">
        <v>8782</v>
      </c>
      <c r="M1028" t="s">
        <v>10</v>
      </c>
      <c r="N1028" t="s">
        <v>12574</v>
      </c>
      <c r="Q1028" t="s">
        <v>8992</v>
      </c>
      <c r="R1028" t="b">
        <v>1</v>
      </c>
      <c r="S1028" s="2">
        <v>41827</v>
      </c>
    </row>
    <row r="1029" spans="11:21" x14ac:dyDescent="0.35">
      <c r="K1029" s="8" t="s">
        <v>12556</v>
      </c>
      <c r="L1029" t="s">
        <v>8748</v>
      </c>
      <c r="M1029" t="s">
        <v>10</v>
      </c>
      <c r="N1029" t="s">
        <v>12556</v>
      </c>
      <c r="P1029" t="s">
        <v>8991</v>
      </c>
      <c r="Q1029" t="s">
        <v>8992</v>
      </c>
      <c r="R1029" t="b">
        <v>1</v>
      </c>
      <c r="S1029" s="2">
        <v>41827</v>
      </c>
    </row>
    <row r="1030" spans="11:21" x14ac:dyDescent="0.35">
      <c r="K1030" s="9" t="s">
        <v>12555</v>
      </c>
      <c r="L1030" t="s">
        <v>8746</v>
      </c>
      <c r="M1030" t="s">
        <v>10</v>
      </c>
      <c r="N1030" t="s">
        <v>12555</v>
      </c>
      <c r="Q1030" t="s">
        <v>8992</v>
      </c>
      <c r="R1030" t="b">
        <v>1</v>
      </c>
      <c r="S1030" s="2">
        <v>41827</v>
      </c>
    </row>
    <row r="1031" spans="11:21" x14ac:dyDescent="0.35">
      <c r="K1031" s="9" t="s">
        <v>12549</v>
      </c>
      <c r="L1031" t="s">
        <v>8734</v>
      </c>
      <c r="M1031" t="s">
        <v>10</v>
      </c>
      <c r="N1031" t="s">
        <v>12549</v>
      </c>
      <c r="P1031" t="s">
        <v>8991</v>
      </c>
      <c r="Q1031" t="s">
        <v>8992</v>
      </c>
      <c r="R1031" t="b">
        <v>1</v>
      </c>
      <c r="S1031" s="2">
        <v>41827</v>
      </c>
    </row>
    <row r="1032" spans="11:21" x14ac:dyDescent="0.35">
      <c r="K1032" s="10" t="s">
        <v>12547</v>
      </c>
      <c r="L1032" t="s">
        <v>8730</v>
      </c>
      <c r="M1032" t="s">
        <v>10</v>
      </c>
      <c r="N1032" t="s">
        <v>12547</v>
      </c>
      <c r="Q1032" t="s">
        <v>8992</v>
      </c>
      <c r="R1032" t="b">
        <v>1</v>
      </c>
      <c r="S1032" s="2">
        <v>41827</v>
      </c>
    </row>
    <row r="1033" spans="11:21" x14ac:dyDescent="0.35">
      <c r="K1033" s="10" t="s">
        <v>12550</v>
      </c>
      <c r="L1033" t="s">
        <v>8736</v>
      </c>
      <c r="M1033" t="s">
        <v>10</v>
      </c>
      <c r="N1033" t="s">
        <v>12550</v>
      </c>
      <c r="Q1033" t="s">
        <v>8992</v>
      </c>
      <c r="R1033" t="b">
        <v>1</v>
      </c>
      <c r="S1033" s="2">
        <v>41827</v>
      </c>
    </row>
    <row r="1034" spans="11:21" x14ac:dyDescent="0.35">
      <c r="K1034" s="8" t="s">
        <v>12532</v>
      </c>
      <c r="L1034" t="s">
        <v>8700</v>
      </c>
      <c r="M1034" t="s">
        <v>10</v>
      </c>
      <c r="N1034" t="s">
        <v>12532</v>
      </c>
      <c r="P1034" t="s">
        <v>8991</v>
      </c>
      <c r="Q1034" t="s">
        <v>8992</v>
      </c>
      <c r="R1034" t="b">
        <v>1</v>
      </c>
      <c r="S1034" s="2">
        <v>41827</v>
      </c>
      <c r="U1034" s="2">
        <v>42277</v>
      </c>
    </row>
    <row r="1035" spans="11:21" x14ac:dyDescent="0.35">
      <c r="K1035" s="9" t="s">
        <v>12546</v>
      </c>
      <c r="L1035" t="s">
        <v>8728</v>
      </c>
      <c r="M1035" t="s">
        <v>10</v>
      </c>
      <c r="N1035" t="s">
        <v>12546</v>
      </c>
      <c r="Q1035" t="s">
        <v>8992</v>
      </c>
      <c r="R1035" t="b">
        <v>1</v>
      </c>
      <c r="S1035" s="2">
        <v>41827</v>
      </c>
    </row>
    <row r="1036" spans="11:21" x14ac:dyDescent="0.35">
      <c r="K1036" s="9" t="s">
        <v>12539</v>
      </c>
      <c r="L1036" t="s">
        <v>8714</v>
      </c>
      <c r="M1036" t="s">
        <v>10</v>
      </c>
      <c r="N1036" t="s">
        <v>12539</v>
      </c>
      <c r="Q1036" t="s">
        <v>8992</v>
      </c>
      <c r="R1036" t="b">
        <v>1</v>
      </c>
      <c r="S1036" s="2">
        <v>41827</v>
      </c>
    </row>
    <row r="1037" spans="11:21" x14ac:dyDescent="0.35">
      <c r="K1037" s="9" t="s">
        <v>12787</v>
      </c>
      <c r="L1037" t="s">
        <v>8825</v>
      </c>
      <c r="M1037" t="s">
        <v>10</v>
      </c>
      <c r="N1037" t="s">
        <v>12787</v>
      </c>
      <c r="Q1037" t="s">
        <v>8992</v>
      </c>
      <c r="R1037" t="b">
        <v>1</v>
      </c>
      <c r="S1037" s="2">
        <v>41827</v>
      </c>
    </row>
    <row r="1038" spans="11:21" x14ac:dyDescent="0.35">
      <c r="K1038" s="9" t="s">
        <v>12551</v>
      </c>
      <c r="L1038" t="s">
        <v>8738</v>
      </c>
      <c r="M1038" t="s">
        <v>10</v>
      </c>
      <c r="N1038" t="s">
        <v>12551</v>
      </c>
      <c r="Q1038" t="s">
        <v>8992</v>
      </c>
      <c r="R1038" t="b">
        <v>1</v>
      </c>
      <c r="S1038" s="2">
        <v>41827</v>
      </c>
    </row>
    <row r="1039" spans="11:21" x14ac:dyDescent="0.35">
      <c r="K1039" s="9" t="s">
        <v>12529</v>
      </c>
      <c r="L1039" t="s">
        <v>8694</v>
      </c>
      <c r="M1039" t="s">
        <v>10</v>
      </c>
      <c r="N1039" t="s">
        <v>12529</v>
      </c>
      <c r="Q1039" t="s">
        <v>8992</v>
      </c>
      <c r="R1039" t="b">
        <v>1</v>
      </c>
      <c r="S1039" s="2">
        <v>41827</v>
      </c>
    </row>
    <row r="1040" spans="11:21" x14ac:dyDescent="0.35">
      <c r="K1040" t="s">
        <v>13222</v>
      </c>
      <c r="M1040" t="s">
        <v>10</v>
      </c>
      <c r="S1040" s="2">
        <v>41827</v>
      </c>
    </row>
    <row r="1041" spans="11:21" x14ac:dyDescent="0.35">
      <c r="K1041" s="6" t="s">
        <v>9042</v>
      </c>
      <c r="L1041" t="s">
        <v>1116</v>
      </c>
      <c r="M1041" t="s">
        <v>10</v>
      </c>
      <c r="N1041" t="s">
        <v>9042</v>
      </c>
      <c r="P1041" t="s">
        <v>8991</v>
      </c>
      <c r="Q1041" t="s">
        <v>42</v>
      </c>
      <c r="R1041" t="b">
        <v>1</v>
      </c>
      <c r="S1041" s="2">
        <v>41827</v>
      </c>
    </row>
    <row r="1042" spans="11:21" x14ac:dyDescent="0.35">
      <c r="K1042" s="7" t="s">
        <v>12829</v>
      </c>
      <c r="L1042" t="s">
        <v>1165</v>
      </c>
      <c r="M1042" t="s">
        <v>10</v>
      </c>
      <c r="N1042" t="s">
        <v>12829</v>
      </c>
      <c r="Q1042" t="s">
        <v>8992</v>
      </c>
      <c r="R1042" t="b">
        <v>1</v>
      </c>
      <c r="S1042" s="2">
        <v>41827</v>
      </c>
    </row>
    <row r="1043" spans="11:21" x14ac:dyDescent="0.35">
      <c r="K1043" s="7" t="s">
        <v>12724</v>
      </c>
      <c r="L1043" t="s">
        <v>8817</v>
      </c>
      <c r="M1043" t="s">
        <v>10</v>
      </c>
      <c r="N1043" t="s">
        <v>12724</v>
      </c>
      <c r="Q1043" t="s">
        <v>8992</v>
      </c>
      <c r="R1043" t="b">
        <v>1</v>
      </c>
      <c r="S1043" s="2">
        <v>41827</v>
      </c>
    </row>
    <row r="1044" spans="11:21" x14ac:dyDescent="0.35">
      <c r="K1044" s="7" t="s">
        <v>12555</v>
      </c>
      <c r="L1044" t="s">
        <v>8746</v>
      </c>
      <c r="M1044" t="s">
        <v>10</v>
      </c>
      <c r="N1044" t="s">
        <v>12555</v>
      </c>
      <c r="Q1044" t="s">
        <v>8992</v>
      </c>
      <c r="R1044" t="b">
        <v>1</v>
      </c>
      <c r="S1044" s="2">
        <v>41827</v>
      </c>
    </row>
    <row r="1045" spans="11:21" x14ac:dyDescent="0.35">
      <c r="K1045" s="7" t="s">
        <v>12999</v>
      </c>
      <c r="L1045" t="s">
        <v>8974</v>
      </c>
      <c r="M1045" t="s">
        <v>10</v>
      </c>
      <c r="N1045" t="s">
        <v>12999</v>
      </c>
      <c r="P1045" t="s">
        <v>8991</v>
      </c>
      <c r="Q1045" t="s">
        <v>8992</v>
      </c>
      <c r="R1045" t="b">
        <v>1</v>
      </c>
      <c r="S1045" s="2">
        <v>41827</v>
      </c>
    </row>
    <row r="1046" spans="11:21" x14ac:dyDescent="0.35">
      <c r="K1046" s="8" t="s">
        <v>12917</v>
      </c>
      <c r="L1046" t="s">
        <v>8842</v>
      </c>
      <c r="M1046" t="s">
        <v>10</v>
      </c>
      <c r="N1046" t="s">
        <v>12917</v>
      </c>
      <c r="P1046" t="s">
        <v>8991</v>
      </c>
      <c r="Q1046" t="s">
        <v>8992</v>
      </c>
      <c r="R1046" t="b">
        <v>1</v>
      </c>
      <c r="S1046" s="2">
        <v>41827</v>
      </c>
    </row>
    <row r="1047" spans="11:21" x14ac:dyDescent="0.35">
      <c r="K1047" s="9" t="s">
        <v>12565</v>
      </c>
      <c r="L1047" t="s">
        <v>8766</v>
      </c>
      <c r="M1047" t="s">
        <v>10</v>
      </c>
      <c r="N1047" t="s">
        <v>12565</v>
      </c>
      <c r="P1047" t="s">
        <v>8991</v>
      </c>
      <c r="Q1047" t="s">
        <v>8992</v>
      </c>
      <c r="R1047" t="b">
        <v>1</v>
      </c>
      <c r="S1047" s="2">
        <v>41827</v>
      </c>
    </row>
    <row r="1048" spans="11:21" x14ac:dyDescent="0.35">
      <c r="K1048" s="10" t="s">
        <v>12992</v>
      </c>
      <c r="L1048" t="s">
        <v>8960</v>
      </c>
      <c r="M1048" t="s">
        <v>10</v>
      </c>
      <c r="N1048" t="s">
        <v>12992</v>
      </c>
      <c r="Q1048" t="s">
        <v>8992</v>
      </c>
      <c r="R1048" t="b">
        <v>1</v>
      </c>
      <c r="S1048" s="2">
        <v>41827</v>
      </c>
    </row>
    <row r="1049" spans="11:21" x14ac:dyDescent="0.35">
      <c r="K1049" s="10" t="s">
        <v>12540</v>
      </c>
      <c r="L1049" t="s">
        <v>8716</v>
      </c>
      <c r="M1049" t="s">
        <v>10</v>
      </c>
      <c r="N1049" t="s">
        <v>12540</v>
      </c>
      <c r="Q1049" t="s">
        <v>8992</v>
      </c>
      <c r="R1049" t="b">
        <v>1</v>
      </c>
      <c r="S1049" s="2">
        <v>41827</v>
      </c>
    </row>
    <row r="1050" spans="11:21" x14ac:dyDescent="0.35">
      <c r="K1050" s="9" t="s">
        <v>12921</v>
      </c>
      <c r="L1050" t="s">
        <v>8849</v>
      </c>
      <c r="M1050" t="s">
        <v>10</v>
      </c>
      <c r="N1050" t="s">
        <v>12921</v>
      </c>
      <c r="Q1050" t="s">
        <v>8992</v>
      </c>
      <c r="R1050" t="b">
        <v>1</v>
      </c>
      <c r="S1050" s="2">
        <v>41827</v>
      </c>
      <c r="U1050" s="2">
        <v>41639</v>
      </c>
    </row>
    <row r="1051" spans="11:21" x14ac:dyDescent="0.35">
      <c r="K1051" s="8" t="s">
        <v>13000</v>
      </c>
      <c r="L1051" t="s">
        <v>8976</v>
      </c>
      <c r="M1051" t="s">
        <v>10</v>
      </c>
      <c r="N1051" t="s">
        <v>13000</v>
      </c>
      <c r="Q1051" t="s">
        <v>8992</v>
      </c>
      <c r="R1051" t="b">
        <v>1</v>
      </c>
      <c r="S1051" s="2">
        <v>41827</v>
      </c>
      <c r="U1051" s="2">
        <v>41639</v>
      </c>
    </row>
  </sheetData>
  <autoFilter ref="A1:AG1" xr:uid="{00000000-0009-0000-0000-00001C000000}"/>
  <pageMargins left="0.7" right="0.7" top="0.75" bottom="0.75" header="0.3" footer="0.3"/>
  <pageSetup firstPageNumber="0" orientation="portrait"/>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Sheet30">
    <pageSetUpPr autoPageBreaks="0"/>
  </sheetPr>
  <dimension ref="A1:W2050"/>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9.453125" style="2" bestFit="1" customWidth="1"/>
    <col min="10" max="10" width="17.81640625" style="5" bestFit="1" customWidth="1"/>
    <col min="11" max="11" width="158.453125" bestFit="1" customWidth="1"/>
    <col min="12" max="12" width="23.81640625" bestFit="1" customWidth="1"/>
    <col min="13" max="13" width="25.6328125" bestFit="1" customWidth="1"/>
    <col min="14" max="14" width="147.816406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13223</v>
      </c>
      <c r="B2" t="s">
        <v>10499</v>
      </c>
      <c r="D2" t="s">
        <v>10</v>
      </c>
      <c r="F2" t="b">
        <v>0</v>
      </c>
      <c r="G2" s="2">
        <v>41827</v>
      </c>
      <c r="K2" t="s">
        <v>17302</v>
      </c>
      <c r="M2" t="s">
        <v>10</v>
      </c>
      <c r="S2" s="2">
        <v>41827</v>
      </c>
      <c r="V2" s="2">
        <v>43661</v>
      </c>
    </row>
    <row r="3" spans="1:23" x14ac:dyDescent="0.35">
      <c r="A3" t="s">
        <v>13223</v>
      </c>
      <c r="B3" t="s">
        <v>13224</v>
      </c>
      <c r="D3" t="s">
        <v>10</v>
      </c>
      <c r="F3" t="b">
        <v>0</v>
      </c>
      <c r="G3" s="2">
        <v>45838</v>
      </c>
      <c r="K3" s="6" t="s">
        <v>9042</v>
      </c>
      <c r="L3" t="s">
        <v>1116</v>
      </c>
      <c r="M3" t="s">
        <v>10</v>
      </c>
      <c r="N3" t="s">
        <v>9042</v>
      </c>
      <c r="P3" t="s">
        <v>8991</v>
      </c>
      <c r="Q3" t="s">
        <v>42</v>
      </c>
      <c r="R3" t="b">
        <v>1</v>
      </c>
      <c r="S3" s="2">
        <v>41827</v>
      </c>
    </row>
    <row r="4" spans="1:23" x14ac:dyDescent="0.35">
      <c r="A4" t="s">
        <v>13225</v>
      </c>
      <c r="B4" t="s">
        <v>13226</v>
      </c>
      <c r="D4" t="s">
        <v>10</v>
      </c>
      <c r="F4" t="b">
        <v>0</v>
      </c>
      <c r="G4" s="2">
        <v>45838</v>
      </c>
      <c r="K4" s="7" t="s">
        <v>13223</v>
      </c>
      <c r="L4" t="s">
        <v>10499</v>
      </c>
      <c r="M4" t="s">
        <v>10</v>
      </c>
      <c r="N4" t="s">
        <v>13223</v>
      </c>
      <c r="P4" t="s">
        <v>8991</v>
      </c>
      <c r="Q4" t="s">
        <v>8992</v>
      </c>
      <c r="R4" t="b">
        <v>1</v>
      </c>
      <c r="S4" s="2">
        <v>41827</v>
      </c>
    </row>
    <row r="5" spans="1:23" x14ac:dyDescent="0.35">
      <c r="A5" t="s">
        <v>13227</v>
      </c>
      <c r="B5" t="s">
        <v>13228</v>
      </c>
      <c r="D5" t="s">
        <v>10</v>
      </c>
      <c r="F5" t="b">
        <v>0</v>
      </c>
      <c r="G5" s="2">
        <v>45838</v>
      </c>
      <c r="K5" s="8" t="s">
        <v>13337</v>
      </c>
      <c r="L5" t="s">
        <v>13338</v>
      </c>
      <c r="M5" t="s">
        <v>10</v>
      </c>
      <c r="N5" t="s">
        <v>13337</v>
      </c>
      <c r="P5" t="s">
        <v>8991</v>
      </c>
      <c r="Q5" t="s">
        <v>8992</v>
      </c>
      <c r="R5" t="b">
        <v>1</v>
      </c>
      <c r="S5" s="2">
        <v>41827</v>
      </c>
    </row>
    <row r="6" spans="1:23" x14ac:dyDescent="0.35">
      <c r="A6" t="s">
        <v>13229</v>
      </c>
      <c r="B6" t="s">
        <v>13230</v>
      </c>
      <c r="D6" t="s">
        <v>10</v>
      </c>
      <c r="F6" t="b">
        <v>0</v>
      </c>
      <c r="G6" s="2">
        <v>45838</v>
      </c>
      <c r="K6" s="9" t="s">
        <v>13339</v>
      </c>
      <c r="L6" t="s">
        <v>13340</v>
      </c>
      <c r="M6" t="s">
        <v>10</v>
      </c>
      <c r="N6" t="s">
        <v>13339</v>
      </c>
      <c r="P6" t="s">
        <v>8991</v>
      </c>
      <c r="Q6" t="s">
        <v>8992</v>
      </c>
      <c r="R6" t="b">
        <v>1</v>
      </c>
      <c r="S6" s="2">
        <v>41827</v>
      </c>
    </row>
    <row r="7" spans="1:23" x14ac:dyDescent="0.35">
      <c r="A7" t="s">
        <v>13231</v>
      </c>
      <c r="B7" t="s">
        <v>13232</v>
      </c>
      <c r="D7" t="s">
        <v>10</v>
      </c>
      <c r="F7" t="b">
        <v>0</v>
      </c>
      <c r="G7" s="2">
        <v>45838</v>
      </c>
      <c r="K7" s="10" t="s">
        <v>13341</v>
      </c>
      <c r="L7" t="s">
        <v>13342</v>
      </c>
      <c r="M7" t="s">
        <v>10</v>
      </c>
      <c r="N7" t="s">
        <v>13341</v>
      </c>
      <c r="Q7" t="s">
        <v>8992</v>
      </c>
      <c r="R7" t="b">
        <v>1</v>
      </c>
      <c r="S7" s="2">
        <v>41827</v>
      </c>
    </row>
    <row r="8" spans="1:23" x14ac:dyDescent="0.35">
      <c r="A8" t="s">
        <v>13233</v>
      </c>
      <c r="B8" t="s">
        <v>13234</v>
      </c>
      <c r="D8" t="s">
        <v>10</v>
      </c>
      <c r="F8" t="b">
        <v>0</v>
      </c>
      <c r="G8" s="2">
        <v>45838</v>
      </c>
      <c r="K8" s="10" t="s">
        <v>13343</v>
      </c>
      <c r="L8" t="s">
        <v>13344</v>
      </c>
      <c r="M8" t="s">
        <v>10</v>
      </c>
      <c r="N8" t="s">
        <v>13343</v>
      </c>
      <c r="Q8" t="s">
        <v>8992</v>
      </c>
      <c r="R8" t="b">
        <v>1</v>
      </c>
      <c r="S8" s="2">
        <v>41827</v>
      </c>
    </row>
    <row r="9" spans="1:23" x14ac:dyDescent="0.35">
      <c r="A9" t="s">
        <v>13235</v>
      </c>
      <c r="B9" t="s">
        <v>13236</v>
      </c>
      <c r="D9" t="s">
        <v>10</v>
      </c>
      <c r="F9" t="b">
        <v>0</v>
      </c>
      <c r="G9" s="2">
        <v>45838</v>
      </c>
      <c r="K9" s="10" t="s">
        <v>13345</v>
      </c>
      <c r="L9" t="s">
        <v>13346</v>
      </c>
      <c r="M9" t="s">
        <v>10</v>
      </c>
      <c r="N9" t="s">
        <v>13345</v>
      </c>
      <c r="Q9" t="s">
        <v>8992</v>
      </c>
      <c r="R9" t="b">
        <v>1</v>
      </c>
      <c r="S9" s="2">
        <v>41827</v>
      </c>
    </row>
    <row r="10" spans="1:23" x14ac:dyDescent="0.35">
      <c r="A10" t="s">
        <v>13237</v>
      </c>
      <c r="B10" t="s">
        <v>13238</v>
      </c>
      <c r="D10" t="s">
        <v>10</v>
      </c>
      <c r="F10" t="b">
        <v>0</v>
      </c>
      <c r="G10" s="2">
        <v>45838</v>
      </c>
      <c r="K10" s="10" t="s">
        <v>13347</v>
      </c>
      <c r="L10" t="s">
        <v>13348</v>
      </c>
      <c r="M10" t="s">
        <v>10</v>
      </c>
      <c r="N10" t="s">
        <v>13347</v>
      </c>
      <c r="Q10" t="s">
        <v>8992</v>
      </c>
      <c r="R10" t="b">
        <v>1</v>
      </c>
      <c r="S10" s="2">
        <v>41827</v>
      </c>
    </row>
    <row r="11" spans="1:23" x14ac:dyDescent="0.35">
      <c r="A11" t="s">
        <v>13239</v>
      </c>
      <c r="B11" t="s">
        <v>13240</v>
      </c>
      <c r="D11" t="s">
        <v>10</v>
      </c>
      <c r="F11" t="b">
        <v>0</v>
      </c>
      <c r="G11" s="2">
        <v>45838</v>
      </c>
      <c r="K11" s="10" t="s">
        <v>13349</v>
      </c>
      <c r="L11" t="s">
        <v>13350</v>
      </c>
      <c r="M11" t="s">
        <v>10</v>
      </c>
      <c r="N11" t="s">
        <v>13349</v>
      </c>
      <c r="Q11" t="s">
        <v>8992</v>
      </c>
      <c r="R11" t="b">
        <v>1</v>
      </c>
      <c r="S11" s="2">
        <v>41827</v>
      </c>
    </row>
    <row r="12" spans="1:23" x14ac:dyDescent="0.35">
      <c r="A12" t="s">
        <v>13241</v>
      </c>
      <c r="B12" t="s">
        <v>13242</v>
      </c>
      <c r="D12" t="s">
        <v>10</v>
      </c>
      <c r="F12" t="b">
        <v>0</v>
      </c>
      <c r="G12" s="2">
        <v>45838</v>
      </c>
      <c r="K12" s="10" t="s">
        <v>13351</v>
      </c>
      <c r="L12" t="s">
        <v>13352</v>
      </c>
      <c r="M12" t="s">
        <v>10</v>
      </c>
      <c r="N12" t="s">
        <v>13351</v>
      </c>
      <c r="Q12" t="s">
        <v>8992</v>
      </c>
      <c r="R12" t="b">
        <v>1</v>
      </c>
      <c r="S12" s="2">
        <v>41827</v>
      </c>
    </row>
    <row r="13" spans="1:23" x14ac:dyDescent="0.35">
      <c r="A13" t="s">
        <v>13243</v>
      </c>
      <c r="B13" t="s">
        <v>13244</v>
      </c>
      <c r="D13" t="s">
        <v>10</v>
      </c>
      <c r="F13" t="b">
        <v>0</v>
      </c>
      <c r="G13" s="2">
        <v>45838</v>
      </c>
      <c r="K13" s="10" t="s">
        <v>13353</v>
      </c>
      <c r="L13" t="s">
        <v>13354</v>
      </c>
      <c r="M13" t="s">
        <v>10</v>
      </c>
      <c r="N13" t="s">
        <v>13353</v>
      </c>
      <c r="Q13" t="s">
        <v>8992</v>
      </c>
      <c r="R13" t="b">
        <v>1</v>
      </c>
      <c r="S13" s="2">
        <v>41827</v>
      </c>
    </row>
    <row r="14" spans="1:23" x14ac:dyDescent="0.35">
      <c r="A14" t="s">
        <v>13245</v>
      </c>
      <c r="B14" t="s">
        <v>13246</v>
      </c>
      <c r="D14" t="s">
        <v>10</v>
      </c>
      <c r="F14" t="b">
        <v>0</v>
      </c>
      <c r="G14" s="2">
        <v>45838</v>
      </c>
      <c r="K14" s="9" t="s">
        <v>13355</v>
      </c>
      <c r="L14" t="s">
        <v>13356</v>
      </c>
      <c r="M14" t="s">
        <v>10</v>
      </c>
      <c r="N14" t="s">
        <v>13355</v>
      </c>
      <c r="P14" t="s">
        <v>8991</v>
      </c>
      <c r="Q14" t="s">
        <v>8992</v>
      </c>
      <c r="R14" t="b">
        <v>1</v>
      </c>
      <c r="S14" s="2">
        <v>41827</v>
      </c>
    </row>
    <row r="15" spans="1:23" x14ac:dyDescent="0.35">
      <c r="A15" t="s">
        <v>13247</v>
      </c>
      <c r="B15" t="s">
        <v>13248</v>
      </c>
      <c r="D15" t="s">
        <v>10</v>
      </c>
      <c r="F15" t="b">
        <v>0</v>
      </c>
      <c r="G15" s="2">
        <v>45838</v>
      </c>
      <c r="K15" s="10" t="s">
        <v>13357</v>
      </c>
      <c r="L15" t="s">
        <v>13358</v>
      </c>
      <c r="M15" t="s">
        <v>10</v>
      </c>
      <c r="N15" t="s">
        <v>13357</v>
      </c>
      <c r="Q15" t="s">
        <v>8992</v>
      </c>
      <c r="R15" t="b">
        <v>1</v>
      </c>
      <c r="S15" s="2">
        <v>41827</v>
      </c>
    </row>
    <row r="16" spans="1:23" x14ac:dyDescent="0.35">
      <c r="A16" t="s">
        <v>13249</v>
      </c>
      <c r="B16" t="s">
        <v>13250</v>
      </c>
      <c r="D16" t="s">
        <v>10</v>
      </c>
      <c r="F16" t="b">
        <v>0</v>
      </c>
      <c r="G16" s="2">
        <v>45838</v>
      </c>
      <c r="K16" s="10" t="s">
        <v>13359</v>
      </c>
      <c r="L16" t="s">
        <v>13360</v>
      </c>
      <c r="M16" t="s">
        <v>10</v>
      </c>
      <c r="N16" t="s">
        <v>13359</v>
      </c>
      <c r="Q16" t="s">
        <v>8992</v>
      </c>
      <c r="R16" t="b">
        <v>1</v>
      </c>
      <c r="S16" s="2">
        <v>41827</v>
      </c>
    </row>
    <row r="17" spans="1:19" x14ac:dyDescent="0.35">
      <c r="A17" t="s">
        <v>13251</v>
      </c>
      <c r="B17" t="s">
        <v>13252</v>
      </c>
      <c r="D17" t="s">
        <v>10</v>
      </c>
      <c r="F17" t="b">
        <v>0</v>
      </c>
      <c r="G17" s="2">
        <v>45838</v>
      </c>
      <c r="K17" s="10" t="s">
        <v>13361</v>
      </c>
      <c r="L17" t="s">
        <v>13362</v>
      </c>
      <c r="M17" t="s">
        <v>10</v>
      </c>
      <c r="N17" t="s">
        <v>13361</v>
      </c>
      <c r="Q17" t="s">
        <v>8992</v>
      </c>
      <c r="R17" t="b">
        <v>1</v>
      </c>
      <c r="S17" s="2">
        <v>41827</v>
      </c>
    </row>
    <row r="18" spans="1:19" x14ac:dyDescent="0.35">
      <c r="A18" t="s">
        <v>13253</v>
      </c>
      <c r="B18" t="s">
        <v>13254</v>
      </c>
      <c r="D18" t="s">
        <v>10</v>
      </c>
      <c r="F18" t="b">
        <v>0</v>
      </c>
      <c r="G18" s="2">
        <v>45838</v>
      </c>
      <c r="K18" s="10" t="s">
        <v>13363</v>
      </c>
      <c r="L18" t="s">
        <v>13364</v>
      </c>
      <c r="M18" t="s">
        <v>10</v>
      </c>
      <c r="N18" t="s">
        <v>13363</v>
      </c>
      <c r="Q18" t="s">
        <v>8992</v>
      </c>
      <c r="R18" t="b">
        <v>1</v>
      </c>
      <c r="S18" s="2">
        <v>41827</v>
      </c>
    </row>
    <row r="19" spans="1:19" x14ac:dyDescent="0.35">
      <c r="A19" t="s">
        <v>13255</v>
      </c>
      <c r="B19" t="s">
        <v>13256</v>
      </c>
      <c r="D19" t="s">
        <v>10</v>
      </c>
      <c r="F19" t="b">
        <v>0</v>
      </c>
      <c r="G19" s="2">
        <v>45838</v>
      </c>
      <c r="K19" s="10" t="s">
        <v>13365</v>
      </c>
      <c r="L19" t="s">
        <v>13366</v>
      </c>
      <c r="M19" t="s">
        <v>10</v>
      </c>
      <c r="N19" t="s">
        <v>13365</v>
      </c>
      <c r="Q19" t="s">
        <v>8992</v>
      </c>
      <c r="R19" t="b">
        <v>1</v>
      </c>
      <c r="S19" s="2">
        <v>41827</v>
      </c>
    </row>
    <row r="20" spans="1:19" x14ac:dyDescent="0.35">
      <c r="A20" t="s">
        <v>13257</v>
      </c>
      <c r="B20" t="s">
        <v>13258</v>
      </c>
      <c r="D20" t="s">
        <v>10</v>
      </c>
      <c r="F20" t="b">
        <v>0</v>
      </c>
      <c r="G20" s="2">
        <v>45838</v>
      </c>
      <c r="K20" s="10" t="s">
        <v>13367</v>
      </c>
      <c r="L20" t="s">
        <v>13368</v>
      </c>
      <c r="M20" t="s">
        <v>10</v>
      </c>
      <c r="N20" t="s">
        <v>13367</v>
      </c>
      <c r="Q20" t="s">
        <v>8992</v>
      </c>
      <c r="R20" t="b">
        <v>1</v>
      </c>
      <c r="S20" s="2">
        <v>41827</v>
      </c>
    </row>
    <row r="21" spans="1:19" x14ac:dyDescent="0.35">
      <c r="A21" t="s">
        <v>13259</v>
      </c>
      <c r="B21" t="s">
        <v>13260</v>
      </c>
      <c r="D21" t="s">
        <v>10</v>
      </c>
      <c r="F21" t="b">
        <v>0</v>
      </c>
      <c r="G21" s="2">
        <v>45838</v>
      </c>
      <c r="K21" s="10" t="s">
        <v>13369</v>
      </c>
      <c r="L21" t="s">
        <v>13370</v>
      </c>
      <c r="M21" t="s">
        <v>10</v>
      </c>
      <c r="N21" t="s">
        <v>13369</v>
      </c>
      <c r="Q21" t="s">
        <v>8992</v>
      </c>
      <c r="R21" t="b">
        <v>1</v>
      </c>
      <c r="S21" s="2">
        <v>41827</v>
      </c>
    </row>
    <row r="22" spans="1:19" x14ac:dyDescent="0.35">
      <c r="A22" t="s">
        <v>13261</v>
      </c>
      <c r="B22" t="s">
        <v>13262</v>
      </c>
      <c r="D22" t="s">
        <v>10</v>
      </c>
      <c r="F22" t="b">
        <v>0</v>
      </c>
      <c r="G22" s="2">
        <v>45838</v>
      </c>
      <c r="K22" s="10" t="s">
        <v>13371</v>
      </c>
      <c r="L22" t="s">
        <v>13372</v>
      </c>
      <c r="M22" t="s">
        <v>10</v>
      </c>
      <c r="N22" t="s">
        <v>13371</v>
      </c>
      <c r="Q22" t="s">
        <v>8992</v>
      </c>
      <c r="R22" t="b">
        <v>1</v>
      </c>
      <c r="S22" s="2">
        <v>41827</v>
      </c>
    </row>
    <row r="23" spans="1:19" x14ac:dyDescent="0.35">
      <c r="A23" t="s">
        <v>13263</v>
      </c>
      <c r="B23" t="s">
        <v>13264</v>
      </c>
      <c r="D23" t="s">
        <v>10</v>
      </c>
      <c r="F23" t="b">
        <v>0</v>
      </c>
      <c r="G23" s="2">
        <v>45838</v>
      </c>
      <c r="K23" s="10" t="s">
        <v>13373</v>
      </c>
      <c r="L23" t="s">
        <v>13374</v>
      </c>
      <c r="M23" t="s">
        <v>10</v>
      </c>
      <c r="N23" t="s">
        <v>13373</v>
      </c>
      <c r="Q23" t="s">
        <v>8992</v>
      </c>
      <c r="R23" t="b">
        <v>1</v>
      </c>
      <c r="S23" s="2">
        <v>41827</v>
      </c>
    </row>
    <row r="24" spans="1:19" x14ac:dyDescent="0.35">
      <c r="A24" t="s">
        <v>13265</v>
      </c>
      <c r="B24" t="s">
        <v>13266</v>
      </c>
      <c r="D24" t="s">
        <v>10</v>
      </c>
      <c r="F24" t="b">
        <v>0</v>
      </c>
      <c r="G24" s="2">
        <v>45838</v>
      </c>
      <c r="K24" s="9" t="s">
        <v>13375</v>
      </c>
      <c r="L24" t="s">
        <v>13376</v>
      </c>
      <c r="M24" t="s">
        <v>10</v>
      </c>
      <c r="N24" t="s">
        <v>13375</v>
      </c>
      <c r="P24" t="s">
        <v>8991</v>
      </c>
      <c r="Q24" t="s">
        <v>8992</v>
      </c>
      <c r="R24" t="b">
        <v>1</v>
      </c>
      <c r="S24" s="2">
        <v>41827</v>
      </c>
    </row>
    <row r="25" spans="1:19" x14ac:dyDescent="0.35">
      <c r="A25" t="s">
        <v>13267</v>
      </c>
      <c r="B25" t="s">
        <v>13268</v>
      </c>
      <c r="D25" t="s">
        <v>10</v>
      </c>
      <c r="F25" t="b">
        <v>0</v>
      </c>
      <c r="G25" s="2">
        <v>45838</v>
      </c>
      <c r="K25" s="10" t="s">
        <v>13377</v>
      </c>
      <c r="L25" t="s">
        <v>13378</v>
      </c>
      <c r="M25" t="s">
        <v>10</v>
      </c>
      <c r="N25" t="s">
        <v>13377</v>
      </c>
      <c r="Q25" t="s">
        <v>8992</v>
      </c>
      <c r="R25" t="b">
        <v>1</v>
      </c>
      <c r="S25" s="2">
        <v>41827</v>
      </c>
    </row>
    <row r="26" spans="1:19" x14ac:dyDescent="0.35">
      <c r="A26" t="s">
        <v>13269</v>
      </c>
      <c r="B26" t="s">
        <v>13270</v>
      </c>
      <c r="D26" t="s">
        <v>10</v>
      </c>
      <c r="F26" t="b">
        <v>0</v>
      </c>
      <c r="G26" s="2">
        <v>45838</v>
      </c>
      <c r="K26" s="9" t="s">
        <v>13379</v>
      </c>
      <c r="L26" t="s">
        <v>13380</v>
      </c>
      <c r="M26" t="s">
        <v>10</v>
      </c>
      <c r="N26" t="s">
        <v>13379</v>
      </c>
      <c r="P26" t="s">
        <v>8991</v>
      </c>
      <c r="Q26" t="s">
        <v>8992</v>
      </c>
      <c r="R26" t="b">
        <v>1</v>
      </c>
      <c r="S26" s="2">
        <v>41827</v>
      </c>
    </row>
    <row r="27" spans="1:19" x14ac:dyDescent="0.35">
      <c r="A27" t="s">
        <v>13271</v>
      </c>
      <c r="B27" t="s">
        <v>13272</v>
      </c>
      <c r="D27" t="s">
        <v>10</v>
      </c>
      <c r="F27" t="b">
        <v>0</v>
      </c>
      <c r="G27" s="2">
        <v>45838</v>
      </c>
      <c r="K27" s="10" t="s">
        <v>13381</v>
      </c>
      <c r="L27" t="s">
        <v>13382</v>
      </c>
      <c r="M27" t="s">
        <v>10</v>
      </c>
      <c r="N27" t="s">
        <v>13381</v>
      </c>
      <c r="Q27" t="s">
        <v>8992</v>
      </c>
      <c r="R27" t="b">
        <v>1</v>
      </c>
      <c r="S27" s="2">
        <v>41827</v>
      </c>
    </row>
    <row r="28" spans="1:19" x14ac:dyDescent="0.35">
      <c r="A28" t="s">
        <v>13273</v>
      </c>
      <c r="B28" t="s">
        <v>13274</v>
      </c>
      <c r="D28" t="s">
        <v>10</v>
      </c>
      <c r="F28" t="b">
        <v>0</v>
      </c>
      <c r="G28" s="2">
        <v>45838</v>
      </c>
      <c r="K28" s="10" t="s">
        <v>13383</v>
      </c>
      <c r="L28" t="s">
        <v>13384</v>
      </c>
      <c r="M28" t="s">
        <v>10</v>
      </c>
      <c r="N28" t="s">
        <v>13383</v>
      </c>
      <c r="Q28" t="s">
        <v>8992</v>
      </c>
      <c r="R28" t="b">
        <v>1</v>
      </c>
      <c r="S28" s="2">
        <v>41827</v>
      </c>
    </row>
    <row r="29" spans="1:19" x14ac:dyDescent="0.35">
      <c r="A29" t="s">
        <v>13275</v>
      </c>
      <c r="B29" t="s">
        <v>13276</v>
      </c>
      <c r="D29" t="s">
        <v>10</v>
      </c>
      <c r="F29" t="b">
        <v>0</v>
      </c>
      <c r="G29" s="2">
        <v>45838</v>
      </c>
      <c r="K29" s="10" t="s">
        <v>13385</v>
      </c>
      <c r="L29" t="s">
        <v>13386</v>
      </c>
      <c r="M29" t="s">
        <v>10</v>
      </c>
      <c r="N29" t="s">
        <v>13385</v>
      </c>
      <c r="Q29" t="s">
        <v>8992</v>
      </c>
      <c r="R29" t="b">
        <v>1</v>
      </c>
      <c r="S29" s="2">
        <v>41827</v>
      </c>
    </row>
    <row r="30" spans="1:19" x14ac:dyDescent="0.35">
      <c r="A30" t="s">
        <v>13277</v>
      </c>
      <c r="B30" t="s">
        <v>13278</v>
      </c>
      <c r="D30" t="s">
        <v>10</v>
      </c>
      <c r="F30" t="b">
        <v>0</v>
      </c>
      <c r="G30" s="2">
        <v>45838</v>
      </c>
      <c r="K30" s="10" t="s">
        <v>13387</v>
      </c>
      <c r="L30" t="s">
        <v>13388</v>
      </c>
      <c r="M30" t="s">
        <v>10</v>
      </c>
      <c r="N30" t="s">
        <v>13387</v>
      </c>
      <c r="Q30" t="s">
        <v>8992</v>
      </c>
      <c r="R30" t="b">
        <v>1</v>
      </c>
      <c r="S30" s="2">
        <v>41827</v>
      </c>
    </row>
    <row r="31" spans="1:19" x14ac:dyDescent="0.35">
      <c r="A31" t="s">
        <v>13279</v>
      </c>
      <c r="B31" t="s">
        <v>13280</v>
      </c>
      <c r="D31" t="s">
        <v>10</v>
      </c>
      <c r="F31" t="b">
        <v>0</v>
      </c>
      <c r="G31" s="2">
        <v>45838</v>
      </c>
      <c r="K31" s="10" t="s">
        <v>13389</v>
      </c>
      <c r="L31" t="s">
        <v>13390</v>
      </c>
      <c r="M31" t="s">
        <v>10</v>
      </c>
      <c r="N31" t="s">
        <v>13389</v>
      </c>
      <c r="Q31" t="s">
        <v>8992</v>
      </c>
      <c r="R31" t="b">
        <v>1</v>
      </c>
      <c r="S31" s="2">
        <v>41827</v>
      </c>
    </row>
    <row r="32" spans="1:19" x14ac:dyDescent="0.35">
      <c r="A32" t="s">
        <v>13281</v>
      </c>
      <c r="B32" t="s">
        <v>13282</v>
      </c>
      <c r="D32" t="s">
        <v>10</v>
      </c>
      <c r="F32" t="b">
        <v>0</v>
      </c>
      <c r="G32" s="2">
        <v>45838</v>
      </c>
      <c r="K32" s="10" t="s">
        <v>13391</v>
      </c>
      <c r="L32" t="s">
        <v>13392</v>
      </c>
      <c r="M32" t="s">
        <v>10</v>
      </c>
      <c r="N32" t="s">
        <v>13391</v>
      </c>
      <c r="Q32" t="s">
        <v>8992</v>
      </c>
      <c r="R32" t="b">
        <v>1</v>
      </c>
      <c r="S32" s="2">
        <v>41827</v>
      </c>
    </row>
    <row r="33" spans="1:19" x14ac:dyDescent="0.35">
      <c r="A33" t="s">
        <v>13283</v>
      </c>
      <c r="B33" t="s">
        <v>13284</v>
      </c>
      <c r="D33" t="s">
        <v>10</v>
      </c>
      <c r="F33" t="b">
        <v>0</v>
      </c>
      <c r="G33" s="2">
        <v>45838</v>
      </c>
      <c r="K33" s="10" t="s">
        <v>13393</v>
      </c>
      <c r="L33" t="s">
        <v>13394</v>
      </c>
      <c r="M33" t="s">
        <v>10</v>
      </c>
      <c r="N33" t="s">
        <v>13393</v>
      </c>
      <c r="Q33" t="s">
        <v>8992</v>
      </c>
      <c r="R33" t="b">
        <v>1</v>
      </c>
      <c r="S33" s="2">
        <v>41827</v>
      </c>
    </row>
    <row r="34" spans="1:19" x14ac:dyDescent="0.35">
      <c r="A34" t="s">
        <v>13285</v>
      </c>
      <c r="B34" t="s">
        <v>13286</v>
      </c>
      <c r="D34" t="s">
        <v>10</v>
      </c>
      <c r="F34" t="b">
        <v>0</v>
      </c>
      <c r="G34" s="2">
        <v>45838</v>
      </c>
      <c r="K34" s="10" t="s">
        <v>13395</v>
      </c>
      <c r="L34" t="s">
        <v>13396</v>
      </c>
      <c r="M34" t="s">
        <v>10</v>
      </c>
      <c r="N34" t="s">
        <v>13395</v>
      </c>
      <c r="Q34" t="s">
        <v>8992</v>
      </c>
      <c r="R34" t="b">
        <v>1</v>
      </c>
      <c r="S34" s="2">
        <v>41827</v>
      </c>
    </row>
    <row r="35" spans="1:19" x14ac:dyDescent="0.35">
      <c r="A35" t="s">
        <v>13287</v>
      </c>
      <c r="B35" t="s">
        <v>13288</v>
      </c>
      <c r="D35" t="s">
        <v>10</v>
      </c>
      <c r="F35" t="b">
        <v>0</v>
      </c>
      <c r="G35" s="2">
        <v>45838</v>
      </c>
      <c r="K35" s="9" t="s">
        <v>13397</v>
      </c>
      <c r="L35" t="s">
        <v>13398</v>
      </c>
      <c r="M35" t="s">
        <v>10</v>
      </c>
      <c r="N35" t="s">
        <v>13397</v>
      </c>
      <c r="P35" t="s">
        <v>8991</v>
      </c>
      <c r="Q35" t="s">
        <v>8992</v>
      </c>
      <c r="R35" t="b">
        <v>1</v>
      </c>
      <c r="S35" s="2">
        <v>41827</v>
      </c>
    </row>
    <row r="36" spans="1:19" x14ac:dyDescent="0.35">
      <c r="A36" t="s">
        <v>13289</v>
      </c>
      <c r="B36" t="s">
        <v>13290</v>
      </c>
      <c r="D36" t="s">
        <v>10</v>
      </c>
      <c r="F36" t="b">
        <v>0</v>
      </c>
      <c r="G36" s="2">
        <v>45838</v>
      </c>
      <c r="K36" s="10" t="s">
        <v>13399</v>
      </c>
      <c r="L36" t="s">
        <v>13400</v>
      </c>
      <c r="M36" t="s">
        <v>10</v>
      </c>
      <c r="N36" t="s">
        <v>13399</v>
      </c>
      <c r="Q36" t="s">
        <v>8992</v>
      </c>
      <c r="R36" t="b">
        <v>1</v>
      </c>
      <c r="S36" s="2">
        <v>41827</v>
      </c>
    </row>
    <row r="37" spans="1:19" x14ac:dyDescent="0.35">
      <c r="A37" t="s">
        <v>13291</v>
      </c>
      <c r="B37" t="s">
        <v>13292</v>
      </c>
      <c r="D37" t="s">
        <v>10</v>
      </c>
      <c r="F37" t="b">
        <v>0</v>
      </c>
      <c r="G37" s="2">
        <v>45838</v>
      </c>
      <c r="K37" s="9" t="s">
        <v>13401</v>
      </c>
      <c r="L37" t="s">
        <v>13402</v>
      </c>
      <c r="M37" t="s">
        <v>10</v>
      </c>
      <c r="N37" t="s">
        <v>13401</v>
      </c>
      <c r="P37" t="s">
        <v>8991</v>
      </c>
      <c r="Q37" t="s">
        <v>8992</v>
      </c>
      <c r="R37" t="b">
        <v>1</v>
      </c>
      <c r="S37" s="2">
        <v>41827</v>
      </c>
    </row>
    <row r="38" spans="1:19" x14ac:dyDescent="0.35">
      <c r="A38" t="s">
        <v>13293</v>
      </c>
      <c r="B38" t="s">
        <v>13294</v>
      </c>
      <c r="D38" t="s">
        <v>10</v>
      </c>
      <c r="F38" t="b">
        <v>0</v>
      </c>
      <c r="G38" s="2">
        <v>45838</v>
      </c>
      <c r="K38" s="10" t="s">
        <v>13403</v>
      </c>
      <c r="L38" t="s">
        <v>13404</v>
      </c>
      <c r="M38" t="s">
        <v>10</v>
      </c>
      <c r="N38" t="s">
        <v>13403</v>
      </c>
      <c r="Q38" t="s">
        <v>8992</v>
      </c>
      <c r="R38" t="b">
        <v>1</v>
      </c>
      <c r="S38" s="2">
        <v>41827</v>
      </c>
    </row>
    <row r="39" spans="1:19" x14ac:dyDescent="0.35">
      <c r="A39" t="s">
        <v>13295</v>
      </c>
      <c r="B39" t="s">
        <v>13296</v>
      </c>
      <c r="D39" t="s">
        <v>10</v>
      </c>
      <c r="F39" t="b">
        <v>0</v>
      </c>
      <c r="G39" s="2">
        <v>45838</v>
      </c>
      <c r="K39" s="10" t="s">
        <v>13405</v>
      </c>
      <c r="L39" t="s">
        <v>13406</v>
      </c>
      <c r="M39" t="s">
        <v>10</v>
      </c>
      <c r="N39" t="s">
        <v>13405</v>
      </c>
      <c r="Q39" t="s">
        <v>8992</v>
      </c>
      <c r="R39" t="b">
        <v>1</v>
      </c>
      <c r="S39" s="2">
        <v>41827</v>
      </c>
    </row>
    <row r="40" spans="1:19" x14ac:dyDescent="0.35">
      <c r="A40" t="s">
        <v>13297</v>
      </c>
      <c r="B40" t="s">
        <v>13298</v>
      </c>
      <c r="D40" t="s">
        <v>10</v>
      </c>
      <c r="F40" t="b">
        <v>0</v>
      </c>
      <c r="G40" s="2">
        <v>45838</v>
      </c>
      <c r="K40" s="10" t="s">
        <v>13407</v>
      </c>
      <c r="L40" t="s">
        <v>13408</v>
      </c>
      <c r="M40" t="s">
        <v>10</v>
      </c>
      <c r="N40" t="s">
        <v>13407</v>
      </c>
      <c r="Q40" t="s">
        <v>8992</v>
      </c>
      <c r="R40" t="b">
        <v>1</v>
      </c>
      <c r="S40" s="2">
        <v>41827</v>
      </c>
    </row>
    <row r="41" spans="1:19" x14ac:dyDescent="0.35">
      <c r="A41" t="s">
        <v>13299</v>
      </c>
      <c r="B41" t="s">
        <v>13300</v>
      </c>
      <c r="D41" t="s">
        <v>10</v>
      </c>
      <c r="F41" t="b">
        <v>0</v>
      </c>
      <c r="G41" s="2">
        <v>45838</v>
      </c>
      <c r="K41" s="10" t="s">
        <v>13409</v>
      </c>
      <c r="L41" t="s">
        <v>13410</v>
      </c>
      <c r="M41" t="s">
        <v>10</v>
      </c>
      <c r="N41" t="s">
        <v>13409</v>
      </c>
      <c r="Q41" t="s">
        <v>8992</v>
      </c>
      <c r="R41" t="b">
        <v>1</v>
      </c>
      <c r="S41" s="2">
        <v>41827</v>
      </c>
    </row>
    <row r="42" spans="1:19" x14ac:dyDescent="0.35">
      <c r="A42" t="s">
        <v>13301</v>
      </c>
      <c r="B42" t="s">
        <v>13302</v>
      </c>
      <c r="D42" t="s">
        <v>10</v>
      </c>
      <c r="F42" t="b">
        <v>0</v>
      </c>
      <c r="G42" s="2">
        <v>45838</v>
      </c>
      <c r="K42" s="9" t="s">
        <v>13411</v>
      </c>
      <c r="L42" t="s">
        <v>13412</v>
      </c>
      <c r="M42" t="s">
        <v>10</v>
      </c>
      <c r="N42" t="s">
        <v>13411</v>
      </c>
      <c r="P42" t="s">
        <v>8991</v>
      </c>
      <c r="Q42" t="s">
        <v>8992</v>
      </c>
      <c r="R42" t="b">
        <v>1</v>
      </c>
      <c r="S42" s="2">
        <v>41827</v>
      </c>
    </row>
    <row r="43" spans="1:19" x14ac:dyDescent="0.35">
      <c r="A43" t="s">
        <v>13303</v>
      </c>
      <c r="B43" t="s">
        <v>13304</v>
      </c>
      <c r="D43" t="s">
        <v>10</v>
      </c>
      <c r="F43" t="b">
        <v>0</v>
      </c>
      <c r="G43" s="2">
        <v>45838</v>
      </c>
      <c r="K43" s="10" t="s">
        <v>13413</v>
      </c>
      <c r="L43" t="s">
        <v>13414</v>
      </c>
      <c r="M43" t="s">
        <v>10</v>
      </c>
      <c r="N43" t="s">
        <v>13413</v>
      </c>
      <c r="Q43" t="s">
        <v>8992</v>
      </c>
      <c r="R43" t="b">
        <v>1</v>
      </c>
      <c r="S43" s="2">
        <v>41827</v>
      </c>
    </row>
    <row r="44" spans="1:19" x14ac:dyDescent="0.35">
      <c r="A44" t="s">
        <v>13305</v>
      </c>
      <c r="B44" t="s">
        <v>13306</v>
      </c>
      <c r="D44" t="s">
        <v>10</v>
      </c>
      <c r="F44" t="b">
        <v>0</v>
      </c>
      <c r="G44" s="2">
        <v>45838</v>
      </c>
      <c r="K44" s="8" t="s">
        <v>13415</v>
      </c>
      <c r="L44" t="s">
        <v>13416</v>
      </c>
      <c r="M44" t="s">
        <v>10</v>
      </c>
      <c r="N44" t="s">
        <v>13415</v>
      </c>
      <c r="P44" t="s">
        <v>8991</v>
      </c>
      <c r="Q44" t="s">
        <v>8992</v>
      </c>
      <c r="R44" t="b">
        <v>1</v>
      </c>
      <c r="S44" s="2">
        <v>41827</v>
      </c>
    </row>
    <row r="45" spans="1:19" x14ac:dyDescent="0.35">
      <c r="A45" t="s">
        <v>13307</v>
      </c>
      <c r="B45" t="s">
        <v>13308</v>
      </c>
      <c r="D45" t="s">
        <v>10</v>
      </c>
      <c r="F45" t="b">
        <v>0</v>
      </c>
      <c r="G45" s="2">
        <v>45838</v>
      </c>
      <c r="K45" s="9" t="s">
        <v>13417</v>
      </c>
      <c r="L45" t="s">
        <v>13418</v>
      </c>
      <c r="M45" t="s">
        <v>10</v>
      </c>
      <c r="N45" t="s">
        <v>13417</v>
      </c>
      <c r="P45" t="s">
        <v>8991</v>
      </c>
      <c r="Q45" t="s">
        <v>8992</v>
      </c>
      <c r="R45" t="b">
        <v>1</v>
      </c>
      <c r="S45" s="2">
        <v>41827</v>
      </c>
    </row>
    <row r="46" spans="1:19" x14ac:dyDescent="0.35">
      <c r="A46" t="s">
        <v>13309</v>
      </c>
      <c r="B46" t="s">
        <v>13310</v>
      </c>
      <c r="D46" t="s">
        <v>10</v>
      </c>
      <c r="F46" t="b">
        <v>0</v>
      </c>
      <c r="G46" s="2">
        <v>45838</v>
      </c>
      <c r="K46" s="10" t="s">
        <v>13419</v>
      </c>
      <c r="L46" t="s">
        <v>13420</v>
      </c>
      <c r="M46" t="s">
        <v>10</v>
      </c>
      <c r="N46" t="s">
        <v>13419</v>
      </c>
      <c r="Q46" t="s">
        <v>8992</v>
      </c>
      <c r="R46" t="b">
        <v>1</v>
      </c>
      <c r="S46" s="2">
        <v>41827</v>
      </c>
    </row>
    <row r="47" spans="1:19" x14ac:dyDescent="0.35">
      <c r="A47" t="s">
        <v>13311</v>
      </c>
      <c r="B47" t="s">
        <v>13312</v>
      </c>
      <c r="D47" t="s">
        <v>10</v>
      </c>
      <c r="F47" t="b">
        <v>0</v>
      </c>
      <c r="G47" s="2">
        <v>45838</v>
      </c>
      <c r="K47" s="9" t="s">
        <v>13421</v>
      </c>
      <c r="L47" t="s">
        <v>13422</v>
      </c>
      <c r="M47" t="s">
        <v>10</v>
      </c>
      <c r="N47" t="s">
        <v>13421</v>
      </c>
      <c r="P47" t="s">
        <v>8991</v>
      </c>
      <c r="Q47" t="s">
        <v>8992</v>
      </c>
      <c r="R47" t="b">
        <v>1</v>
      </c>
      <c r="S47" s="2">
        <v>41827</v>
      </c>
    </row>
    <row r="48" spans="1:19" x14ac:dyDescent="0.35">
      <c r="A48" t="s">
        <v>13313</v>
      </c>
      <c r="B48" t="s">
        <v>13314</v>
      </c>
      <c r="D48" t="s">
        <v>10</v>
      </c>
      <c r="F48" t="b">
        <v>0</v>
      </c>
      <c r="G48" s="2">
        <v>45838</v>
      </c>
      <c r="K48" s="10" t="s">
        <v>13423</v>
      </c>
      <c r="L48" t="s">
        <v>13424</v>
      </c>
      <c r="M48" t="s">
        <v>10</v>
      </c>
      <c r="N48" t="s">
        <v>13423</v>
      </c>
      <c r="Q48" t="s">
        <v>8992</v>
      </c>
      <c r="R48" t="b">
        <v>1</v>
      </c>
      <c r="S48" s="2">
        <v>41827</v>
      </c>
    </row>
    <row r="49" spans="1:19" x14ac:dyDescent="0.35">
      <c r="A49" t="s">
        <v>13315</v>
      </c>
      <c r="B49" t="s">
        <v>13316</v>
      </c>
      <c r="D49" t="s">
        <v>10</v>
      </c>
      <c r="F49" t="b">
        <v>0</v>
      </c>
      <c r="G49" s="2">
        <v>45838</v>
      </c>
      <c r="K49" s="9" t="s">
        <v>13425</v>
      </c>
      <c r="L49" t="s">
        <v>13426</v>
      </c>
      <c r="M49" t="s">
        <v>10</v>
      </c>
      <c r="N49" t="s">
        <v>13425</v>
      </c>
      <c r="P49" t="s">
        <v>8991</v>
      </c>
      <c r="Q49" t="s">
        <v>8992</v>
      </c>
      <c r="R49" t="b">
        <v>1</v>
      </c>
      <c r="S49" s="2">
        <v>41827</v>
      </c>
    </row>
    <row r="50" spans="1:19" x14ac:dyDescent="0.35">
      <c r="A50" t="s">
        <v>13317</v>
      </c>
      <c r="B50" t="s">
        <v>13318</v>
      </c>
      <c r="D50" t="s">
        <v>10</v>
      </c>
      <c r="F50" t="b">
        <v>0</v>
      </c>
      <c r="G50" s="2">
        <v>45838</v>
      </c>
      <c r="K50" s="10" t="s">
        <v>13427</v>
      </c>
      <c r="L50" t="s">
        <v>13428</v>
      </c>
      <c r="M50" t="s">
        <v>10</v>
      </c>
      <c r="N50" t="s">
        <v>13427</v>
      </c>
      <c r="Q50" t="s">
        <v>8992</v>
      </c>
      <c r="R50" t="b">
        <v>1</v>
      </c>
      <c r="S50" s="2">
        <v>41827</v>
      </c>
    </row>
    <row r="51" spans="1:19" x14ac:dyDescent="0.35">
      <c r="A51" t="s">
        <v>13319</v>
      </c>
      <c r="B51" t="s">
        <v>13320</v>
      </c>
      <c r="D51" t="s">
        <v>10</v>
      </c>
      <c r="F51" t="b">
        <v>0</v>
      </c>
      <c r="G51" s="2">
        <v>45838</v>
      </c>
      <c r="K51" s="9" t="s">
        <v>13429</v>
      </c>
      <c r="L51" t="s">
        <v>13430</v>
      </c>
      <c r="M51" t="s">
        <v>10</v>
      </c>
      <c r="N51" t="s">
        <v>13429</v>
      </c>
      <c r="P51" t="s">
        <v>8991</v>
      </c>
      <c r="Q51" t="s">
        <v>8992</v>
      </c>
      <c r="R51" t="b">
        <v>1</v>
      </c>
      <c r="S51" s="2">
        <v>41827</v>
      </c>
    </row>
    <row r="52" spans="1:19" x14ac:dyDescent="0.35">
      <c r="A52" t="s">
        <v>13321</v>
      </c>
      <c r="B52" t="s">
        <v>13322</v>
      </c>
      <c r="D52" t="s">
        <v>10</v>
      </c>
      <c r="F52" t="b">
        <v>0</v>
      </c>
      <c r="G52" s="2">
        <v>45838</v>
      </c>
      <c r="K52" s="10" t="s">
        <v>13431</v>
      </c>
      <c r="L52" t="s">
        <v>13432</v>
      </c>
      <c r="M52" t="s">
        <v>10</v>
      </c>
      <c r="N52" t="s">
        <v>13431</v>
      </c>
      <c r="Q52" t="s">
        <v>8992</v>
      </c>
      <c r="R52" t="b">
        <v>1</v>
      </c>
      <c r="S52" s="2">
        <v>41827</v>
      </c>
    </row>
    <row r="53" spans="1:19" x14ac:dyDescent="0.35">
      <c r="A53" t="s">
        <v>13323</v>
      </c>
      <c r="B53" t="s">
        <v>13324</v>
      </c>
      <c r="D53" t="s">
        <v>10</v>
      </c>
      <c r="F53" t="b">
        <v>0</v>
      </c>
      <c r="G53" s="2">
        <v>45838</v>
      </c>
      <c r="K53" s="8" t="s">
        <v>13433</v>
      </c>
      <c r="L53" t="s">
        <v>13434</v>
      </c>
      <c r="M53" t="s">
        <v>10</v>
      </c>
      <c r="N53" t="s">
        <v>13433</v>
      </c>
      <c r="P53" t="s">
        <v>8991</v>
      </c>
      <c r="Q53" t="s">
        <v>8992</v>
      </c>
      <c r="R53" t="b">
        <v>1</v>
      </c>
      <c r="S53" s="2">
        <v>41827</v>
      </c>
    </row>
    <row r="54" spans="1:19" x14ac:dyDescent="0.35">
      <c r="A54" t="s">
        <v>13325</v>
      </c>
      <c r="B54" t="s">
        <v>13326</v>
      </c>
      <c r="D54" t="s">
        <v>10</v>
      </c>
      <c r="F54" t="b">
        <v>0</v>
      </c>
      <c r="G54" s="2">
        <v>45838</v>
      </c>
      <c r="K54" s="9" t="s">
        <v>13435</v>
      </c>
      <c r="L54" t="s">
        <v>13436</v>
      </c>
      <c r="M54" t="s">
        <v>10</v>
      </c>
      <c r="N54" t="s">
        <v>13435</v>
      </c>
      <c r="P54" t="s">
        <v>8991</v>
      </c>
      <c r="Q54" t="s">
        <v>8992</v>
      </c>
      <c r="R54" t="b">
        <v>1</v>
      </c>
      <c r="S54" s="2">
        <v>41827</v>
      </c>
    </row>
    <row r="55" spans="1:19" x14ac:dyDescent="0.35">
      <c r="A55" t="s">
        <v>13327</v>
      </c>
      <c r="B55" t="s">
        <v>13328</v>
      </c>
      <c r="D55" t="s">
        <v>10</v>
      </c>
      <c r="F55" t="b">
        <v>0</v>
      </c>
      <c r="G55" s="2">
        <v>45838</v>
      </c>
      <c r="K55" s="10" t="s">
        <v>13437</v>
      </c>
      <c r="L55" t="s">
        <v>13438</v>
      </c>
      <c r="M55" t="s">
        <v>10</v>
      </c>
      <c r="N55" t="s">
        <v>13437</v>
      </c>
      <c r="Q55" t="s">
        <v>8992</v>
      </c>
      <c r="R55" t="b">
        <v>1</v>
      </c>
      <c r="S55" s="2">
        <v>41827</v>
      </c>
    </row>
    <row r="56" spans="1:19" x14ac:dyDescent="0.35">
      <c r="A56" t="s">
        <v>13329</v>
      </c>
      <c r="B56" t="s">
        <v>13330</v>
      </c>
      <c r="D56" t="s">
        <v>10</v>
      </c>
      <c r="F56" t="b">
        <v>0</v>
      </c>
      <c r="G56" s="2">
        <v>45838</v>
      </c>
      <c r="K56" s="10" t="s">
        <v>13439</v>
      </c>
      <c r="L56" t="s">
        <v>13440</v>
      </c>
      <c r="M56" t="s">
        <v>10</v>
      </c>
      <c r="N56" t="s">
        <v>13439</v>
      </c>
      <c r="Q56" t="s">
        <v>8992</v>
      </c>
      <c r="R56" t="b">
        <v>1</v>
      </c>
      <c r="S56" s="2">
        <v>41827</v>
      </c>
    </row>
    <row r="57" spans="1:19" x14ac:dyDescent="0.35">
      <c r="A57" t="s">
        <v>13331</v>
      </c>
      <c r="B57" t="s">
        <v>13332</v>
      </c>
      <c r="D57" t="s">
        <v>10</v>
      </c>
      <c r="F57" t="b">
        <v>0</v>
      </c>
      <c r="G57" s="2">
        <v>45838</v>
      </c>
      <c r="K57" s="9" t="s">
        <v>13441</v>
      </c>
      <c r="L57" t="s">
        <v>13442</v>
      </c>
      <c r="M57" t="s">
        <v>10</v>
      </c>
      <c r="N57" t="s">
        <v>13441</v>
      </c>
      <c r="P57" t="s">
        <v>8991</v>
      </c>
      <c r="Q57" t="s">
        <v>8992</v>
      </c>
      <c r="R57" t="b">
        <v>1</v>
      </c>
      <c r="S57" s="2">
        <v>41827</v>
      </c>
    </row>
    <row r="58" spans="1:19" x14ac:dyDescent="0.35">
      <c r="A58" t="s">
        <v>13333</v>
      </c>
      <c r="B58" t="s">
        <v>13334</v>
      </c>
      <c r="D58" t="s">
        <v>10</v>
      </c>
      <c r="F58" t="b">
        <v>0</v>
      </c>
      <c r="G58" s="2">
        <v>45838</v>
      </c>
      <c r="K58" s="10" t="s">
        <v>13443</v>
      </c>
      <c r="L58" t="s">
        <v>13444</v>
      </c>
      <c r="M58" t="s">
        <v>10</v>
      </c>
      <c r="N58" t="s">
        <v>13443</v>
      </c>
      <c r="Q58" t="s">
        <v>8992</v>
      </c>
      <c r="R58" t="b">
        <v>1</v>
      </c>
      <c r="S58" s="2">
        <v>41827</v>
      </c>
    </row>
    <row r="59" spans="1:19" x14ac:dyDescent="0.35">
      <c r="A59" t="s">
        <v>13335</v>
      </c>
      <c r="B59" t="s">
        <v>13336</v>
      </c>
      <c r="D59" t="s">
        <v>10</v>
      </c>
      <c r="F59" t="b">
        <v>0</v>
      </c>
      <c r="G59" s="2">
        <v>45838</v>
      </c>
      <c r="K59" s="10" t="s">
        <v>13445</v>
      </c>
      <c r="L59" t="s">
        <v>13446</v>
      </c>
      <c r="M59" t="s">
        <v>10</v>
      </c>
      <c r="N59" t="s">
        <v>13445</v>
      </c>
      <c r="Q59" t="s">
        <v>8992</v>
      </c>
      <c r="R59" t="b">
        <v>1</v>
      </c>
      <c r="S59" s="2">
        <v>41827</v>
      </c>
    </row>
    <row r="60" spans="1:19" x14ac:dyDescent="0.35">
      <c r="A60" t="s">
        <v>13337</v>
      </c>
      <c r="B60" t="s">
        <v>13338</v>
      </c>
      <c r="D60" t="s">
        <v>10</v>
      </c>
      <c r="F60" t="b">
        <v>0</v>
      </c>
      <c r="G60" s="2">
        <v>41827</v>
      </c>
      <c r="K60" s="7" t="s">
        <v>13447</v>
      </c>
      <c r="L60" t="s">
        <v>13448</v>
      </c>
      <c r="M60" t="s">
        <v>10</v>
      </c>
      <c r="N60" t="s">
        <v>13447</v>
      </c>
      <c r="P60" t="s">
        <v>8991</v>
      </c>
      <c r="Q60" t="s">
        <v>8992</v>
      </c>
      <c r="R60" t="b">
        <v>1</v>
      </c>
      <c r="S60" s="2">
        <v>41827</v>
      </c>
    </row>
    <row r="61" spans="1:19" x14ac:dyDescent="0.35">
      <c r="A61" t="s">
        <v>13339</v>
      </c>
      <c r="B61" t="s">
        <v>13340</v>
      </c>
      <c r="D61" t="s">
        <v>10</v>
      </c>
      <c r="F61" t="b">
        <v>0</v>
      </c>
      <c r="G61" s="2">
        <v>41827</v>
      </c>
      <c r="K61" s="8" t="s">
        <v>13510</v>
      </c>
      <c r="L61" t="s">
        <v>13511</v>
      </c>
      <c r="M61" t="s">
        <v>10</v>
      </c>
      <c r="N61" t="s">
        <v>13510</v>
      </c>
      <c r="P61" t="s">
        <v>8991</v>
      </c>
      <c r="Q61" t="s">
        <v>8992</v>
      </c>
      <c r="R61" t="b">
        <v>1</v>
      </c>
      <c r="S61" s="2">
        <v>41827</v>
      </c>
    </row>
    <row r="62" spans="1:19" x14ac:dyDescent="0.35">
      <c r="A62" t="s">
        <v>13341</v>
      </c>
      <c r="B62" t="s">
        <v>13342</v>
      </c>
      <c r="D62" t="s">
        <v>10</v>
      </c>
      <c r="F62" t="b">
        <v>0</v>
      </c>
      <c r="G62" s="2">
        <v>41827</v>
      </c>
      <c r="K62" s="9" t="s">
        <v>13512</v>
      </c>
      <c r="L62" t="s">
        <v>13513</v>
      </c>
      <c r="M62" t="s">
        <v>10</v>
      </c>
      <c r="N62" t="s">
        <v>13512</v>
      </c>
      <c r="P62" t="s">
        <v>8991</v>
      </c>
      <c r="Q62" t="s">
        <v>8992</v>
      </c>
      <c r="R62" t="b">
        <v>1</v>
      </c>
      <c r="S62" s="2">
        <v>41827</v>
      </c>
    </row>
    <row r="63" spans="1:19" x14ac:dyDescent="0.35">
      <c r="A63" t="s">
        <v>13343</v>
      </c>
      <c r="B63" t="s">
        <v>13344</v>
      </c>
      <c r="D63" t="s">
        <v>10</v>
      </c>
      <c r="F63" t="b">
        <v>0</v>
      </c>
      <c r="G63" s="2">
        <v>41827</v>
      </c>
      <c r="K63" s="10" t="s">
        <v>13514</v>
      </c>
      <c r="L63" t="s">
        <v>13515</v>
      </c>
      <c r="M63" t="s">
        <v>10</v>
      </c>
      <c r="N63" t="s">
        <v>13514</v>
      </c>
      <c r="Q63" t="s">
        <v>8992</v>
      </c>
      <c r="R63" t="b">
        <v>1</v>
      </c>
      <c r="S63" s="2">
        <v>41827</v>
      </c>
    </row>
    <row r="64" spans="1:19" x14ac:dyDescent="0.35">
      <c r="A64" t="s">
        <v>13345</v>
      </c>
      <c r="B64" t="s">
        <v>13346</v>
      </c>
      <c r="D64" t="s">
        <v>10</v>
      </c>
      <c r="F64" t="b">
        <v>0</v>
      </c>
      <c r="G64" s="2">
        <v>41827</v>
      </c>
      <c r="K64" s="9" t="s">
        <v>13516</v>
      </c>
      <c r="L64" t="s">
        <v>13517</v>
      </c>
      <c r="M64" t="s">
        <v>10</v>
      </c>
      <c r="N64" t="s">
        <v>13516</v>
      </c>
      <c r="P64" t="s">
        <v>8991</v>
      </c>
      <c r="Q64" t="s">
        <v>8992</v>
      </c>
      <c r="R64" t="b">
        <v>1</v>
      </c>
      <c r="S64" s="2">
        <v>41827</v>
      </c>
    </row>
    <row r="65" spans="1:19" x14ac:dyDescent="0.35">
      <c r="A65" t="s">
        <v>13347</v>
      </c>
      <c r="B65" t="s">
        <v>13348</v>
      </c>
      <c r="D65" t="s">
        <v>10</v>
      </c>
      <c r="F65" t="b">
        <v>0</v>
      </c>
      <c r="G65" s="2">
        <v>41827</v>
      </c>
      <c r="K65" s="10" t="s">
        <v>13518</v>
      </c>
      <c r="L65" t="s">
        <v>13519</v>
      </c>
      <c r="M65" t="s">
        <v>10</v>
      </c>
      <c r="N65" t="s">
        <v>13518</v>
      </c>
      <c r="Q65" t="s">
        <v>8992</v>
      </c>
      <c r="R65" t="b">
        <v>1</v>
      </c>
      <c r="S65" s="2">
        <v>41827</v>
      </c>
    </row>
    <row r="66" spans="1:19" x14ac:dyDescent="0.35">
      <c r="A66" t="s">
        <v>13349</v>
      </c>
      <c r="B66" t="s">
        <v>13350</v>
      </c>
      <c r="D66" t="s">
        <v>10</v>
      </c>
      <c r="F66" t="b">
        <v>0</v>
      </c>
      <c r="G66" s="2">
        <v>41827</v>
      </c>
      <c r="K66" s="8" t="s">
        <v>13520</v>
      </c>
      <c r="L66" t="s">
        <v>13521</v>
      </c>
      <c r="M66" t="s">
        <v>10</v>
      </c>
      <c r="N66" t="s">
        <v>13520</v>
      </c>
      <c r="P66" t="s">
        <v>8991</v>
      </c>
      <c r="Q66" t="s">
        <v>8992</v>
      </c>
      <c r="R66" t="b">
        <v>1</v>
      </c>
      <c r="S66" s="2">
        <v>41827</v>
      </c>
    </row>
    <row r="67" spans="1:19" x14ac:dyDescent="0.35">
      <c r="A67" t="s">
        <v>13351</v>
      </c>
      <c r="B67" t="s">
        <v>13352</v>
      </c>
      <c r="D67" t="s">
        <v>10</v>
      </c>
      <c r="F67" t="b">
        <v>0</v>
      </c>
      <c r="G67" s="2">
        <v>41827</v>
      </c>
      <c r="K67" s="9" t="s">
        <v>13522</v>
      </c>
      <c r="L67" t="s">
        <v>13523</v>
      </c>
      <c r="M67" t="s">
        <v>10</v>
      </c>
      <c r="N67" t="s">
        <v>13522</v>
      </c>
      <c r="P67" t="s">
        <v>8991</v>
      </c>
      <c r="Q67" t="s">
        <v>8992</v>
      </c>
      <c r="R67" t="b">
        <v>1</v>
      </c>
      <c r="S67" s="2">
        <v>41827</v>
      </c>
    </row>
    <row r="68" spans="1:19" x14ac:dyDescent="0.35">
      <c r="A68" t="s">
        <v>13353</v>
      </c>
      <c r="B68" t="s">
        <v>13354</v>
      </c>
      <c r="D68" t="s">
        <v>10</v>
      </c>
      <c r="F68" t="b">
        <v>0</v>
      </c>
      <c r="G68" s="2">
        <v>41827</v>
      </c>
      <c r="K68" s="10" t="s">
        <v>13524</v>
      </c>
      <c r="L68" t="s">
        <v>13525</v>
      </c>
      <c r="M68" t="s">
        <v>10</v>
      </c>
      <c r="N68" t="s">
        <v>13524</v>
      </c>
      <c r="Q68" t="s">
        <v>8992</v>
      </c>
      <c r="R68" t="b">
        <v>1</v>
      </c>
      <c r="S68" s="2">
        <v>41827</v>
      </c>
    </row>
    <row r="69" spans="1:19" x14ac:dyDescent="0.35">
      <c r="A69" t="s">
        <v>13355</v>
      </c>
      <c r="B69" t="s">
        <v>13356</v>
      </c>
      <c r="D69" t="s">
        <v>10</v>
      </c>
      <c r="F69" t="b">
        <v>0</v>
      </c>
      <c r="G69" s="2">
        <v>41827</v>
      </c>
      <c r="K69" s="9" t="s">
        <v>13526</v>
      </c>
      <c r="L69" t="s">
        <v>13527</v>
      </c>
      <c r="M69" t="s">
        <v>10</v>
      </c>
      <c r="N69" t="s">
        <v>13526</v>
      </c>
      <c r="P69" t="s">
        <v>8991</v>
      </c>
      <c r="Q69" t="s">
        <v>8992</v>
      </c>
      <c r="R69" t="b">
        <v>1</v>
      </c>
      <c r="S69" s="2">
        <v>41827</v>
      </c>
    </row>
    <row r="70" spans="1:19" x14ac:dyDescent="0.35">
      <c r="A70" t="s">
        <v>13357</v>
      </c>
      <c r="B70" t="s">
        <v>13358</v>
      </c>
      <c r="D70" t="s">
        <v>10</v>
      </c>
      <c r="F70" t="b">
        <v>0</v>
      </c>
      <c r="G70" s="2">
        <v>41827</v>
      </c>
      <c r="K70" s="10" t="s">
        <v>13528</v>
      </c>
      <c r="L70" t="s">
        <v>13529</v>
      </c>
      <c r="M70" t="s">
        <v>10</v>
      </c>
      <c r="N70" t="s">
        <v>13528</v>
      </c>
      <c r="Q70" t="s">
        <v>8992</v>
      </c>
      <c r="R70" t="b">
        <v>1</v>
      </c>
      <c r="S70" s="2">
        <v>41827</v>
      </c>
    </row>
    <row r="71" spans="1:19" x14ac:dyDescent="0.35">
      <c r="A71" t="s">
        <v>13359</v>
      </c>
      <c r="B71" t="s">
        <v>13360</v>
      </c>
      <c r="D71" t="s">
        <v>10</v>
      </c>
      <c r="F71" t="b">
        <v>0</v>
      </c>
      <c r="G71" s="2">
        <v>41827</v>
      </c>
      <c r="K71" s="8" t="s">
        <v>13530</v>
      </c>
      <c r="L71" t="s">
        <v>13531</v>
      </c>
      <c r="M71" t="s">
        <v>10</v>
      </c>
      <c r="N71" t="s">
        <v>13530</v>
      </c>
      <c r="P71" t="s">
        <v>8991</v>
      </c>
      <c r="Q71" t="s">
        <v>8992</v>
      </c>
      <c r="R71" t="b">
        <v>1</v>
      </c>
      <c r="S71" s="2">
        <v>41827</v>
      </c>
    </row>
    <row r="72" spans="1:19" x14ac:dyDescent="0.35">
      <c r="A72" t="s">
        <v>13361</v>
      </c>
      <c r="B72" t="s">
        <v>13362</v>
      </c>
      <c r="D72" t="s">
        <v>10</v>
      </c>
      <c r="F72" t="b">
        <v>0</v>
      </c>
      <c r="G72" s="2">
        <v>41827</v>
      </c>
      <c r="K72" s="9" t="s">
        <v>13532</v>
      </c>
      <c r="L72" t="s">
        <v>13533</v>
      </c>
      <c r="M72" t="s">
        <v>10</v>
      </c>
      <c r="N72" t="s">
        <v>13532</v>
      </c>
      <c r="P72" t="s">
        <v>8991</v>
      </c>
      <c r="Q72" t="s">
        <v>8992</v>
      </c>
      <c r="R72" t="b">
        <v>1</v>
      </c>
      <c r="S72" s="2">
        <v>41827</v>
      </c>
    </row>
    <row r="73" spans="1:19" x14ac:dyDescent="0.35">
      <c r="A73" t="s">
        <v>13363</v>
      </c>
      <c r="B73" t="s">
        <v>13364</v>
      </c>
      <c r="D73" t="s">
        <v>10</v>
      </c>
      <c r="F73" t="b">
        <v>0</v>
      </c>
      <c r="G73" s="2">
        <v>41827</v>
      </c>
      <c r="K73" s="10" t="s">
        <v>13534</v>
      </c>
      <c r="L73" t="s">
        <v>13535</v>
      </c>
      <c r="M73" t="s">
        <v>10</v>
      </c>
      <c r="N73" t="s">
        <v>13534</v>
      </c>
      <c r="Q73" t="s">
        <v>8992</v>
      </c>
      <c r="R73" t="b">
        <v>1</v>
      </c>
      <c r="S73" s="2">
        <v>41827</v>
      </c>
    </row>
    <row r="74" spans="1:19" x14ac:dyDescent="0.35">
      <c r="A74" t="s">
        <v>13365</v>
      </c>
      <c r="B74" t="s">
        <v>13366</v>
      </c>
      <c r="D74" t="s">
        <v>10</v>
      </c>
      <c r="F74" t="b">
        <v>0</v>
      </c>
      <c r="G74" s="2">
        <v>41827</v>
      </c>
      <c r="K74" s="9" t="s">
        <v>13536</v>
      </c>
      <c r="L74" t="s">
        <v>13537</v>
      </c>
      <c r="M74" t="s">
        <v>10</v>
      </c>
      <c r="N74" t="s">
        <v>13536</v>
      </c>
      <c r="P74" t="s">
        <v>8991</v>
      </c>
      <c r="Q74" t="s">
        <v>8992</v>
      </c>
      <c r="R74" t="b">
        <v>1</v>
      </c>
      <c r="S74" s="2">
        <v>41827</v>
      </c>
    </row>
    <row r="75" spans="1:19" x14ac:dyDescent="0.35">
      <c r="A75" t="s">
        <v>13367</v>
      </c>
      <c r="B75" t="s">
        <v>13368</v>
      </c>
      <c r="D75" t="s">
        <v>10</v>
      </c>
      <c r="F75" t="b">
        <v>0</v>
      </c>
      <c r="G75" s="2">
        <v>41827</v>
      </c>
      <c r="K75" s="10" t="s">
        <v>13538</v>
      </c>
      <c r="L75" t="s">
        <v>13539</v>
      </c>
      <c r="M75" t="s">
        <v>10</v>
      </c>
      <c r="N75" t="s">
        <v>13538</v>
      </c>
      <c r="Q75" t="s">
        <v>8992</v>
      </c>
      <c r="R75" t="b">
        <v>1</v>
      </c>
      <c r="S75" s="2">
        <v>41827</v>
      </c>
    </row>
    <row r="76" spans="1:19" x14ac:dyDescent="0.35">
      <c r="A76" t="s">
        <v>13369</v>
      </c>
      <c r="B76" t="s">
        <v>13370</v>
      </c>
      <c r="D76" t="s">
        <v>10</v>
      </c>
      <c r="F76" t="b">
        <v>0</v>
      </c>
      <c r="G76" s="2">
        <v>41827</v>
      </c>
      <c r="K76" s="10" t="s">
        <v>13540</v>
      </c>
      <c r="L76" t="s">
        <v>13541</v>
      </c>
      <c r="M76" t="s">
        <v>10</v>
      </c>
      <c r="N76" t="s">
        <v>13540</v>
      </c>
      <c r="Q76" t="s">
        <v>8992</v>
      </c>
      <c r="R76" t="b">
        <v>1</v>
      </c>
      <c r="S76" s="2">
        <v>41827</v>
      </c>
    </row>
    <row r="77" spans="1:19" x14ac:dyDescent="0.35">
      <c r="A77" t="s">
        <v>13371</v>
      </c>
      <c r="B77" t="s">
        <v>13372</v>
      </c>
      <c r="D77" t="s">
        <v>10</v>
      </c>
      <c r="F77" t="b">
        <v>0</v>
      </c>
      <c r="G77" s="2">
        <v>41827</v>
      </c>
      <c r="K77" s="8" t="s">
        <v>13542</v>
      </c>
      <c r="L77" t="s">
        <v>13543</v>
      </c>
      <c r="M77" t="s">
        <v>10</v>
      </c>
      <c r="N77" t="s">
        <v>13542</v>
      </c>
      <c r="P77" t="s">
        <v>8991</v>
      </c>
      <c r="Q77" t="s">
        <v>8992</v>
      </c>
      <c r="R77" t="b">
        <v>1</v>
      </c>
      <c r="S77" s="2">
        <v>41827</v>
      </c>
    </row>
    <row r="78" spans="1:19" x14ac:dyDescent="0.35">
      <c r="A78" t="s">
        <v>13373</v>
      </c>
      <c r="B78" t="s">
        <v>13374</v>
      </c>
      <c r="D78" t="s">
        <v>10</v>
      </c>
      <c r="F78" t="b">
        <v>0</v>
      </c>
      <c r="G78" s="2">
        <v>41827</v>
      </c>
      <c r="K78" s="9" t="s">
        <v>13544</v>
      </c>
      <c r="L78" t="s">
        <v>13545</v>
      </c>
      <c r="M78" t="s">
        <v>10</v>
      </c>
      <c r="N78" t="s">
        <v>13544</v>
      </c>
      <c r="P78" t="s">
        <v>8991</v>
      </c>
      <c r="Q78" t="s">
        <v>8992</v>
      </c>
      <c r="R78" t="b">
        <v>1</v>
      </c>
      <c r="S78" s="2">
        <v>41827</v>
      </c>
    </row>
    <row r="79" spans="1:19" x14ac:dyDescent="0.35">
      <c r="A79" t="s">
        <v>13375</v>
      </c>
      <c r="B79" t="s">
        <v>13376</v>
      </c>
      <c r="D79" t="s">
        <v>10</v>
      </c>
      <c r="F79" t="b">
        <v>0</v>
      </c>
      <c r="G79" s="2">
        <v>41827</v>
      </c>
      <c r="K79" s="10" t="s">
        <v>13546</v>
      </c>
      <c r="L79" t="s">
        <v>13547</v>
      </c>
      <c r="M79" t="s">
        <v>10</v>
      </c>
      <c r="N79" t="s">
        <v>13546</v>
      </c>
      <c r="Q79" t="s">
        <v>8992</v>
      </c>
      <c r="R79" t="b">
        <v>1</v>
      </c>
      <c r="S79" s="2">
        <v>41827</v>
      </c>
    </row>
    <row r="80" spans="1:19" x14ac:dyDescent="0.35">
      <c r="A80" t="s">
        <v>13377</v>
      </c>
      <c r="B80" t="s">
        <v>13378</v>
      </c>
      <c r="D80" t="s">
        <v>10</v>
      </c>
      <c r="F80" t="b">
        <v>0</v>
      </c>
      <c r="G80" s="2">
        <v>41827</v>
      </c>
      <c r="K80" s="10" t="s">
        <v>13548</v>
      </c>
      <c r="L80" t="s">
        <v>13549</v>
      </c>
      <c r="M80" t="s">
        <v>10</v>
      </c>
      <c r="N80" t="s">
        <v>13548</v>
      </c>
      <c r="Q80" t="s">
        <v>8992</v>
      </c>
      <c r="R80" t="b">
        <v>1</v>
      </c>
      <c r="S80" s="2">
        <v>41827</v>
      </c>
    </row>
    <row r="81" spans="1:19" x14ac:dyDescent="0.35">
      <c r="A81" t="s">
        <v>13379</v>
      </c>
      <c r="B81" t="s">
        <v>13380</v>
      </c>
      <c r="D81" t="s">
        <v>10</v>
      </c>
      <c r="F81" t="b">
        <v>0</v>
      </c>
      <c r="G81" s="2">
        <v>41827</v>
      </c>
      <c r="K81" s="9" t="s">
        <v>13550</v>
      </c>
      <c r="L81" t="s">
        <v>13551</v>
      </c>
      <c r="M81" t="s">
        <v>10</v>
      </c>
      <c r="N81" t="s">
        <v>13550</v>
      </c>
      <c r="P81" t="s">
        <v>8991</v>
      </c>
      <c r="Q81" t="s">
        <v>8992</v>
      </c>
      <c r="R81" t="b">
        <v>1</v>
      </c>
      <c r="S81" s="2">
        <v>41827</v>
      </c>
    </row>
    <row r="82" spans="1:19" x14ac:dyDescent="0.35">
      <c r="A82" t="s">
        <v>13381</v>
      </c>
      <c r="B82" t="s">
        <v>13382</v>
      </c>
      <c r="D82" t="s">
        <v>10</v>
      </c>
      <c r="F82" t="b">
        <v>0</v>
      </c>
      <c r="G82" s="2">
        <v>41827</v>
      </c>
      <c r="K82" s="10" t="s">
        <v>13552</v>
      </c>
      <c r="L82" t="s">
        <v>13553</v>
      </c>
      <c r="M82" t="s">
        <v>10</v>
      </c>
      <c r="N82" t="s">
        <v>13552</v>
      </c>
      <c r="Q82" t="s">
        <v>8992</v>
      </c>
      <c r="R82" t="b">
        <v>1</v>
      </c>
      <c r="S82" s="2">
        <v>41827</v>
      </c>
    </row>
    <row r="83" spans="1:19" x14ac:dyDescent="0.35">
      <c r="A83" t="s">
        <v>13383</v>
      </c>
      <c r="B83" t="s">
        <v>13384</v>
      </c>
      <c r="D83" t="s">
        <v>10</v>
      </c>
      <c r="F83" t="b">
        <v>0</v>
      </c>
      <c r="G83" s="2">
        <v>41827</v>
      </c>
      <c r="K83" s="10" t="s">
        <v>13554</v>
      </c>
      <c r="L83" t="s">
        <v>13555</v>
      </c>
      <c r="M83" t="s">
        <v>10</v>
      </c>
      <c r="N83" t="s">
        <v>13554</v>
      </c>
      <c r="Q83" t="s">
        <v>8992</v>
      </c>
      <c r="R83" t="b">
        <v>1</v>
      </c>
      <c r="S83" s="2">
        <v>41827</v>
      </c>
    </row>
    <row r="84" spans="1:19" x14ac:dyDescent="0.35">
      <c r="A84" t="s">
        <v>13385</v>
      </c>
      <c r="B84" t="s">
        <v>13386</v>
      </c>
      <c r="D84" t="s">
        <v>10</v>
      </c>
      <c r="F84" t="b">
        <v>0</v>
      </c>
      <c r="G84" s="2">
        <v>41827</v>
      </c>
      <c r="K84" s="10" t="s">
        <v>13556</v>
      </c>
      <c r="L84" t="s">
        <v>13557</v>
      </c>
      <c r="M84" t="s">
        <v>10</v>
      </c>
      <c r="N84" t="s">
        <v>13556</v>
      </c>
      <c r="Q84" t="s">
        <v>8992</v>
      </c>
      <c r="R84" t="b">
        <v>1</v>
      </c>
      <c r="S84" s="2">
        <v>41827</v>
      </c>
    </row>
    <row r="85" spans="1:19" x14ac:dyDescent="0.35">
      <c r="A85" t="s">
        <v>13387</v>
      </c>
      <c r="B85" t="s">
        <v>13388</v>
      </c>
      <c r="D85" t="s">
        <v>10</v>
      </c>
      <c r="F85" t="b">
        <v>0</v>
      </c>
      <c r="G85" s="2">
        <v>41827</v>
      </c>
      <c r="K85" s="10" t="s">
        <v>13558</v>
      </c>
      <c r="L85" t="s">
        <v>13559</v>
      </c>
      <c r="M85" t="s">
        <v>10</v>
      </c>
      <c r="N85" t="s">
        <v>13558</v>
      </c>
      <c r="Q85" t="s">
        <v>8992</v>
      </c>
      <c r="R85" t="b">
        <v>1</v>
      </c>
      <c r="S85" s="2">
        <v>41827</v>
      </c>
    </row>
    <row r="86" spans="1:19" x14ac:dyDescent="0.35">
      <c r="A86" t="s">
        <v>13389</v>
      </c>
      <c r="B86" t="s">
        <v>13390</v>
      </c>
      <c r="D86" t="s">
        <v>10</v>
      </c>
      <c r="F86" t="b">
        <v>0</v>
      </c>
      <c r="G86" s="2">
        <v>41827</v>
      </c>
      <c r="K86" s="8" t="s">
        <v>13560</v>
      </c>
      <c r="L86" t="s">
        <v>13561</v>
      </c>
      <c r="M86" t="s">
        <v>10</v>
      </c>
      <c r="N86" t="s">
        <v>13560</v>
      </c>
      <c r="P86" t="s">
        <v>8991</v>
      </c>
      <c r="Q86" t="s">
        <v>8992</v>
      </c>
      <c r="R86" t="b">
        <v>1</v>
      </c>
      <c r="S86" s="2">
        <v>41827</v>
      </c>
    </row>
    <row r="87" spans="1:19" x14ac:dyDescent="0.35">
      <c r="A87" t="s">
        <v>13391</v>
      </c>
      <c r="B87" t="s">
        <v>13392</v>
      </c>
      <c r="D87" t="s">
        <v>10</v>
      </c>
      <c r="F87" t="b">
        <v>0</v>
      </c>
      <c r="G87" s="2">
        <v>41827</v>
      </c>
      <c r="K87" s="9" t="s">
        <v>13562</v>
      </c>
      <c r="L87" t="s">
        <v>13563</v>
      </c>
      <c r="M87" t="s">
        <v>10</v>
      </c>
      <c r="N87" t="s">
        <v>13562</v>
      </c>
      <c r="P87" t="s">
        <v>8991</v>
      </c>
      <c r="Q87" t="s">
        <v>8992</v>
      </c>
      <c r="R87" t="b">
        <v>1</v>
      </c>
      <c r="S87" s="2">
        <v>41827</v>
      </c>
    </row>
    <row r="88" spans="1:19" x14ac:dyDescent="0.35">
      <c r="A88" t="s">
        <v>13393</v>
      </c>
      <c r="B88" t="s">
        <v>13394</v>
      </c>
      <c r="D88" t="s">
        <v>10</v>
      </c>
      <c r="F88" t="b">
        <v>0</v>
      </c>
      <c r="G88" s="2">
        <v>41827</v>
      </c>
      <c r="K88" s="10" t="s">
        <v>13564</v>
      </c>
      <c r="L88" t="s">
        <v>13565</v>
      </c>
      <c r="M88" t="s">
        <v>10</v>
      </c>
      <c r="N88" t="s">
        <v>13564</v>
      </c>
      <c r="Q88" t="s">
        <v>8992</v>
      </c>
      <c r="R88" t="b">
        <v>1</v>
      </c>
      <c r="S88" s="2">
        <v>41827</v>
      </c>
    </row>
    <row r="89" spans="1:19" x14ac:dyDescent="0.35">
      <c r="A89" t="s">
        <v>13395</v>
      </c>
      <c r="B89" t="s">
        <v>13396</v>
      </c>
      <c r="D89" t="s">
        <v>10</v>
      </c>
      <c r="F89" t="b">
        <v>0</v>
      </c>
      <c r="G89" s="2">
        <v>41827</v>
      </c>
      <c r="K89" s="9" t="s">
        <v>13566</v>
      </c>
      <c r="L89" t="s">
        <v>13567</v>
      </c>
      <c r="M89" t="s">
        <v>10</v>
      </c>
      <c r="N89" t="s">
        <v>13566</v>
      </c>
      <c r="P89" t="s">
        <v>8991</v>
      </c>
      <c r="Q89" t="s">
        <v>8992</v>
      </c>
      <c r="R89" t="b">
        <v>1</v>
      </c>
      <c r="S89" s="2">
        <v>41827</v>
      </c>
    </row>
    <row r="90" spans="1:19" x14ac:dyDescent="0.35">
      <c r="A90" t="s">
        <v>13397</v>
      </c>
      <c r="B90" t="s">
        <v>13398</v>
      </c>
      <c r="D90" t="s">
        <v>10</v>
      </c>
      <c r="F90" t="b">
        <v>0</v>
      </c>
      <c r="G90" s="2">
        <v>41827</v>
      </c>
      <c r="K90" s="10" t="s">
        <v>13568</v>
      </c>
      <c r="L90" t="s">
        <v>13569</v>
      </c>
      <c r="M90" t="s">
        <v>10</v>
      </c>
      <c r="N90" t="s">
        <v>13568</v>
      </c>
      <c r="Q90" t="s">
        <v>8992</v>
      </c>
      <c r="R90" t="b">
        <v>1</v>
      </c>
      <c r="S90" s="2">
        <v>41827</v>
      </c>
    </row>
    <row r="91" spans="1:19" x14ac:dyDescent="0.35">
      <c r="A91" t="s">
        <v>13399</v>
      </c>
      <c r="B91" t="s">
        <v>13400</v>
      </c>
      <c r="D91" t="s">
        <v>10</v>
      </c>
      <c r="F91" t="b">
        <v>0</v>
      </c>
      <c r="G91" s="2">
        <v>41827</v>
      </c>
      <c r="K91" s="7" t="s">
        <v>13570</v>
      </c>
      <c r="L91" t="s">
        <v>13571</v>
      </c>
      <c r="M91" t="s">
        <v>10</v>
      </c>
      <c r="N91" t="s">
        <v>13570</v>
      </c>
      <c r="P91" t="s">
        <v>8991</v>
      </c>
      <c r="Q91" t="s">
        <v>8992</v>
      </c>
      <c r="R91" t="b">
        <v>1</v>
      </c>
      <c r="S91" s="2">
        <v>41827</v>
      </c>
    </row>
    <row r="92" spans="1:19" x14ac:dyDescent="0.35">
      <c r="A92" t="s">
        <v>13401</v>
      </c>
      <c r="B92" t="s">
        <v>13402</v>
      </c>
      <c r="D92" t="s">
        <v>10</v>
      </c>
      <c r="F92" t="b">
        <v>0</v>
      </c>
      <c r="G92" s="2">
        <v>41827</v>
      </c>
      <c r="K92" s="8" t="s">
        <v>14269</v>
      </c>
      <c r="L92" t="s">
        <v>14270</v>
      </c>
      <c r="M92" t="s">
        <v>10</v>
      </c>
      <c r="N92" t="s">
        <v>14269</v>
      </c>
      <c r="P92" t="s">
        <v>8991</v>
      </c>
      <c r="Q92" t="s">
        <v>8992</v>
      </c>
      <c r="R92" t="b">
        <v>1</v>
      </c>
      <c r="S92" s="2">
        <v>41827</v>
      </c>
    </row>
    <row r="93" spans="1:19" x14ac:dyDescent="0.35">
      <c r="A93" t="s">
        <v>13403</v>
      </c>
      <c r="B93" t="s">
        <v>13404</v>
      </c>
      <c r="D93" t="s">
        <v>10</v>
      </c>
      <c r="F93" t="b">
        <v>0</v>
      </c>
      <c r="G93" s="2">
        <v>41827</v>
      </c>
      <c r="K93" s="9" t="s">
        <v>14271</v>
      </c>
      <c r="L93" t="s">
        <v>14272</v>
      </c>
      <c r="M93" t="s">
        <v>10</v>
      </c>
      <c r="N93" t="s">
        <v>14271</v>
      </c>
      <c r="P93" t="s">
        <v>8991</v>
      </c>
      <c r="Q93" t="s">
        <v>8992</v>
      </c>
      <c r="R93" t="b">
        <v>1</v>
      </c>
      <c r="S93" s="2">
        <v>41827</v>
      </c>
    </row>
    <row r="94" spans="1:19" x14ac:dyDescent="0.35">
      <c r="A94" t="s">
        <v>13405</v>
      </c>
      <c r="B94" t="s">
        <v>13406</v>
      </c>
      <c r="D94" t="s">
        <v>10</v>
      </c>
      <c r="F94" t="b">
        <v>0</v>
      </c>
      <c r="G94" s="2">
        <v>41827</v>
      </c>
      <c r="K94" s="10" t="s">
        <v>14273</v>
      </c>
      <c r="L94" t="s">
        <v>14274</v>
      </c>
      <c r="M94" t="s">
        <v>10</v>
      </c>
      <c r="N94" t="s">
        <v>14273</v>
      </c>
      <c r="Q94" t="s">
        <v>8992</v>
      </c>
      <c r="R94" t="b">
        <v>1</v>
      </c>
      <c r="S94" s="2">
        <v>41827</v>
      </c>
    </row>
    <row r="95" spans="1:19" x14ac:dyDescent="0.35">
      <c r="A95" t="s">
        <v>13407</v>
      </c>
      <c r="B95" t="s">
        <v>13408</v>
      </c>
      <c r="D95" t="s">
        <v>10</v>
      </c>
      <c r="F95" t="b">
        <v>0</v>
      </c>
      <c r="G95" s="2">
        <v>41827</v>
      </c>
      <c r="K95" s="10" t="s">
        <v>14275</v>
      </c>
      <c r="L95" t="s">
        <v>14276</v>
      </c>
      <c r="M95" t="s">
        <v>10</v>
      </c>
      <c r="N95" t="s">
        <v>14275</v>
      </c>
      <c r="Q95" t="s">
        <v>8992</v>
      </c>
      <c r="R95" t="b">
        <v>1</v>
      </c>
      <c r="S95" s="2">
        <v>41827</v>
      </c>
    </row>
    <row r="96" spans="1:19" x14ac:dyDescent="0.35">
      <c r="A96" t="s">
        <v>13409</v>
      </c>
      <c r="B96" t="s">
        <v>13410</v>
      </c>
      <c r="D96" t="s">
        <v>10</v>
      </c>
      <c r="F96" t="b">
        <v>0</v>
      </c>
      <c r="G96" s="2">
        <v>41827</v>
      </c>
      <c r="K96" s="10" t="s">
        <v>14277</v>
      </c>
      <c r="L96" t="s">
        <v>14278</v>
      </c>
      <c r="M96" t="s">
        <v>10</v>
      </c>
      <c r="N96" t="s">
        <v>14277</v>
      </c>
      <c r="Q96" t="s">
        <v>8992</v>
      </c>
      <c r="R96" t="b">
        <v>1</v>
      </c>
      <c r="S96" s="2">
        <v>41827</v>
      </c>
    </row>
    <row r="97" spans="1:19" x14ac:dyDescent="0.35">
      <c r="A97" t="s">
        <v>13411</v>
      </c>
      <c r="B97" t="s">
        <v>13412</v>
      </c>
      <c r="D97" t="s">
        <v>10</v>
      </c>
      <c r="F97" t="b">
        <v>0</v>
      </c>
      <c r="G97" s="2">
        <v>41827</v>
      </c>
      <c r="K97" s="9" t="s">
        <v>14279</v>
      </c>
      <c r="L97" t="s">
        <v>14280</v>
      </c>
      <c r="M97" t="s">
        <v>10</v>
      </c>
      <c r="N97" t="s">
        <v>14279</v>
      </c>
      <c r="P97" t="s">
        <v>8991</v>
      </c>
      <c r="Q97" t="s">
        <v>8992</v>
      </c>
      <c r="R97" t="b">
        <v>1</v>
      </c>
      <c r="S97" s="2">
        <v>41827</v>
      </c>
    </row>
    <row r="98" spans="1:19" x14ac:dyDescent="0.35">
      <c r="A98" t="s">
        <v>13413</v>
      </c>
      <c r="B98" t="s">
        <v>13414</v>
      </c>
      <c r="D98" t="s">
        <v>10</v>
      </c>
      <c r="F98" t="b">
        <v>0</v>
      </c>
      <c r="G98" s="2">
        <v>41827</v>
      </c>
      <c r="K98" s="10" t="s">
        <v>14281</v>
      </c>
      <c r="L98" t="s">
        <v>14282</v>
      </c>
      <c r="M98" t="s">
        <v>10</v>
      </c>
      <c r="N98" t="s">
        <v>14281</v>
      </c>
      <c r="Q98" t="s">
        <v>8992</v>
      </c>
      <c r="R98" t="b">
        <v>1</v>
      </c>
      <c r="S98" s="2">
        <v>41827</v>
      </c>
    </row>
    <row r="99" spans="1:19" x14ac:dyDescent="0.35">
      <c r="A99" t="s">
        <v>13415</v>
      </c>
      <c r="B99" t="s">
        <v>13416</v>
      </c>
      <c r="D99" t="s">
        <v>10</v>
      </c>
      <c r="F99" t="b">
        <v>0</v>
      </c>
      <c r="G99" s="2">
        <v>41827</v>
      </c>
      <c r="K99" s="9" t="s">
        <v>14283</v>
      </c>
      <c r="L99" t="s">
        <v>14284</v>
      </c>
      <c r="M99" t="s">
        <v>10</v>
      </c>
      <c r="N99" t="s">
        <v>14283</v>
      </c>
      <c r="P99" t="s">
        <v>8991</v>
      </c>
      <c r="Q99" t="s">
        <v>8992</v>
      </c>
      <c r="R99" t="b">
        <v>1</v>
      </c>
      <c r="S99" s="2">
        <v>41827</v>
      </c>
    </row>
    <row r="100" spans="1:19" x14ac:dyDescent="0.35">
      <c r="A100" t="s">
        <v>13417</v>
      </c>
      <c r="B100" t="s">
        <v>13418</v>
      </c>
      <c r="D100" t="s">
        <v>10</v>
      </c>
      <c r="F100" t="b">
        <v>0</v>
      </c>
      <c r="G100" s="2">
        <v>41827</v>
      </c>
      <c r="K100" s="10" t="s">
        <v>14285</v>
      </c>
      <c r="L100" t="s">
        <v>14286</v>
      </c>
      <c r="M100" t="s">
        <v>10</v>
      </c>
      <c r="N100" t="s">
        <v>14285</v>
      </c>
      <c r="Q100" t="s">
        <v>8992</v>
      </c>
      <c r="R100" t="b">
        <v>1</v>
      </c>
      <c r="S100" s="2">
        <v>41827</v>
      </c>
    </row>
    <row r="101" spans="1:19" x14ac:dyDescent="0.35">
      <c r="A101" t="s">
        <v>13419</v>
      </c>
      <c r="B101" t="s">
        <v>13420</v>
      </c>
      <c r="D101" t="s">
        <v>10</v>
      </c>
      <c r="F101" t="b">
        <v>0</v>
      </c>
      <c r="G101" s="2">
        <v>41827</v>
      </c>
      <c r="K101" s="10" t="s">
        <v>14287</v>
      </c>
      <c r="L101" t="s">
        <v>14288</v>
      </c>
      <c r="M101" t="s">
        <v>10</v>
      </c>
      <c r="N101" t="s">
        <v>14287</v>
      </c>
      <c r="Q101" t="s">
        <v>8992</v>
      </c>
      <c r="R101" t="b">
        <v>1</v>
      </c>
      <c r="S101" s="2">
        <v>41827</v>
      </c>
    </row>
    <row r="102" spans="1:19" x14ac:dyDescent="0.35">
      <c r="A102" t="s">
        <v>13421</v>
      </c>
      <c r="B102" t="s">
        <v>13422</v>
      </c>
      <c r="D102" t="s">
        <v>10</v>
      </c>
      <c r="F102" t="b">
        <v>0</v>
      </c>
      <c r="G102" s="2">
        <v>41827</v>
      </c>
      <c r="K102" s="10" t="s">
        <v>14289</v>
      </c>
      <c r="L102" t="s">
        <v>14290</v>
      </c>
      <c r="M102" t="s">
        <v>10</v>
      </c>
      <c r="N102" t="s">
        <v>14289</v>
      </c>
      <c r="Q102" t="s">
        <v>8992</v>
      </c>
      <c r="R102" t="b">
        <v>1</v>
      </c>
      <c r="S102" s="2">
        <v>41827</v>
      </c>
    </row>
    <row r="103" spans="1:19" x14ac:dyDescent="0.35">
      <c r="A103" t="s">
        <v>13423</v>
      </c>
      <c r="B103" t="s">
        <v>13424</v>
      </c>
      <c r="D103" t="s">
        <v>10</v>
      </c>
      <c r="F103" t="b">
        <v>0</v>
      </c>
      <c r="G103" s="2">
        <v>41827</v>
      </c>
      <c r="K103" s="9" t="s">
        <v>14291</v>
      </c>
      <c r="L103" t="s">
        <v>14292</v>
      </c>
      <c r="M103" t="s">
        <v>10</v>
      </c>
      <c r="N103" t="s">
        <v>14291</v>
      </c>
      <c r="P103" t="s">
        <v>8991</v>
      </c>
      <c r="Q103" t="s">
        <v>8992</v>
      </c>
      <c r="R103" t="b">
        <v>1</v>
      </c>
      <c r="S103" s="2">
        <v>41827</v>
      </c>
    </row>
    <row r="104" spans="1:19" x14ac:dyDescent="0.35">
      <c r="A104" t="s">
        <v>13425</v>
      </c>
      <c r="B104" t="s">
        <v>13426</v>
      </c>
      <c r="D104" t="s">
        <v>10</v>
      </c>
      <c r="F104" t="b">
        <v>0</v>
      </c>
      <c r="G104" s="2">
        <v>41827</v>
      </c>
      <c r="K104" s="10" t="s">
        <v>14293</v>
      </c>
      <c r="L104" t="s">
        <v>14294</v>
      </c>
      <c r="M104" t="s">
        <v>10</v>
      </c>
      <c r="N104" t="s">
        <v>14293</v>
      </c>
      <c r="Q104" t="s">
        <v>8992</v>
      </c>
      <c r="R104" t="b">
        <v>1</v>
      </c>
      <c r="S104" s="2">
        <v>41827</v>
      </c>
    </row>
    <row r="105" spans="1:19" x14ac:dyDescent="0.35">
      <c r="A105" t="s">
        <v>13427</v>
      </c>
      <c r="B105" t="s">
        <v>13428</v>
      </c>
      <c r="D105" t="s">
        <v>10</v>
      </c>
      <c r="F105" t="b">
        <v>0</v>
      </c>
      <c r="G105" s="2">
        <v>41827</v>
      </c>
      <c r="K105" s="10" t="s">
        <v>14295</v>
      </c>
      <c r="L105" t="s">
        <v>14296</v>
      </c>
      <c r="M105" t="s">
        <v>10</v>
      </c>
      <c r="N105" t="s">
        <v>14295</v>
      </c>
      <c r="Q105" t="s">
        <v>8992</v>
      </c>
      <c r="R105" t="b">
        <v>1</v>
      </c>
      <c r="S105" s="2">
        <v>41827</v>
      </c>
    </row>
    <row r="106" spans="1:19" x14ac:dyDescent="0.35">
      <c r="A106" t="s">
        <v>13429</v>
      </c>
      <c r="B106" t="s">
        <v>13430</v>
      </c>
      <c r="D106" t="s">
        <v>10</v>
      </c>
      <c r="F106" t="b">
        <v>0</v>
      </c>
      <c r="G106" s="2">
        <v>41827</v>
      </c>
      <c r="K106" s="9" t="s">
        <v>14297</v>
      </c>
      <c r="L106" t="s">
        <v>14298</v>
      </c>
      <c r="M106" t="s">
        <v>10</v>
      </c>
      <c r="N106" t="s">
        <v>14297</v>
      </c>
      <c r="P106" t="s">
        <v>8991</v>
      </c>
      <c r="Q106" t="s">
        <v>8992</v>
      </c>
      <c r="R106" t="b">
        <v>1</v>
      </c>
      <c r="S106" s="2">
        <v>41827</v>
      </c>
    </row>
    <row r="107" spans="1:19" x14ac:dyDescent="0.35">
      <c r="A107" t="s">
        <v>13431</v>
      </c>
      <c r="B107" t="s">
        <v>13432</v>
      </c>
      <c r="D107" t="s">
        <v>10</v>
      </c>
      <c r="F107" t="b">
        <v>0</v>
      </c>
      <c r="G107" s="2">
        <v>41827</v>
      </c>
      <c r="K107" s="10" t="s">
        <v>14299</v>
      </c>
      <c r="L107" t="s">
        <v>14300</v>
      </c>
      <c r="M107" t="s">
        <v>10</v>
      </c>
      <c r="N107" t="s">
        <v>14299</v>
      </c>
      <c r="Q107" t="s">
        <v>8992</v>
      </c>
      <c r="R107" t="b">
        <v>1</v>
      </c>
      <c r="S107" s="2">
        <v>41827</v>
      </c>
    </row>
    <row r="108" spans="1:19" x14ac:dyDescent="0.35">
      <c r="A108" t="s">
        <v>13433</v>
      </c>
      <c r="B108" t="s">
        <v>13434</v>
      </c>
      <c r="D108" t="s">
        <v>10</v>
      </c>
      <c r="F108" t="b">
        <v>0</v>
      </c>
      <c r="G108" s="2">
        <v>41827</v>
      </c>
      <c r="K108" s="10" t="s">
        <v>14301</v>
      </c>
      <c r="L108" t="s">
        <v>14302</v>
      </c>
      <c r="M108" t="s">
        <v>10</v>
      </c>
      <c r="N108" t="s">
        <v>14301</v>
      </c>
      <c r="Q108" t="s">
        <v>8992</v>
      </c>
      <c r="R108" t="b">
        <v>1</v>
      </c>
      <c r="S108" s="2">
        <v>41827</v>
      </c>
    </row>
    <row r="109" spans="1:19" x14ac:dyDescent="0.35">
      <c r="A109" t="s">
        <v>13435</v>
      </c>
      <c r="B109" t="s">
        <v>13436</v>
      </c>
      <c r="D109" t="s">
        <v>10</v>
      </c>
      <c r="F109" t="b">
        <v>0</v>
      </c>
      <c r="G109" s="2">
        <v>41827</v>
      </c>
      <c r="K109" s="9" t="s">
        <v>14303</v>
      </c>
      <c r="L109" t="s">
        <v>14304</v>
      </c>
      <c r="M109" t="s">
        <v>10</v>
      </c>
      <c r="N109" t="s">
        <v>14303</v>
      </c>
      <c r="P109" t="s">
        <v>8991</v>
      </c>
      <c r="Q109" t="s">
        <v>8992</v>
      </c>
      <c r="R109" t="b">
        <v>1</v>
      </c>
      <c r="S109" s="2">
        <v>41827</v>
      </c>
    </row>
    <row r="110" spans="1:19" x14ac:dyDescent="0.35">
      <c r="A110" t="s">
        <v>13437</v>
      </c>
      <c r="B110" t="s">
        <v>13438</v>
      </c>
      <c r="D110" t="s">
        <v>10</v>
      </c>
      <c r="F110" t="b">
        <v>0</v>
      </c>
      <c r="G110" s="2">
        <v>41827</v>
      </c>
      <c r="K110" s="10" t="s">
        <v>14305</v>
      </c>
      <c r="L110" t="s">
        <v>14306</v>
      </c>
      <c r="M110" t="s">
        <v>10</v>
      </c>
      <c r="N110" t="s">
        <v>14305</v>
      </c>
      <c r="Q110" t="s">
        <v>8992</v>
      </c>
      <c r="R110" t="b">
        <v>1</v>
      </c>
      <c r="S110" s="2">
        <v>41827</v>
      </c>
    </row>
    <row r="111" spans="1:19" x14ac:dyDescent="0.35">
      <c r="A111" t="s">
        <v>13439</v>
      </c>
      <c r="B111" t="s">
        <v>13440</v>
      </c>
      <c r="D111" t="s">
        <v>10</v>
      </c>
      <c r="F111" t="b">
        <v>0</v>
      </c>
      <c r="G111" s="2">
        <v>41827</v>
      </c>
      <c r="K111" s="10" t="s">
        <v>14307</v>
      </c>
      <c r="L111" t="s">
        <v>14308</v>
      </c>
      <c r="M111" t="s">
        <v>10</v>
      </c>
      <c r="N111" t="s">
        <v>14307</v>
      </c>
      <c r="Q111" t="s">
        <v>8992</v>
      </c>
      <c r="R111" t="b">
        <v>1</v>
      </c>
      <c r="S111" s="2">
        <v>41827</v>
      </c>
    </row>
    <row r="112" spans="1:19" x14ac:dyDescent="0.35">
      <c r="A112" t="s">
        <v>13441</v>
      </c>
      <c r="B112" t="s">
        <v>13442</v>
      </c>
      <c r="D112" t="s">
        <v>10</v>
      </c>
      <c r="F112" t="b">
        <v>0</v>
      </c>
      <c r="G112" s="2">
        <v>41827</v>
      </c>
      <c r="K112" s="9" t="s">
        <v>14309</v>
      </c>
      <c r="L112" t="s">
        <v>14310</v>
      </c>
      <c r="M112" t="s">
        <v>10</v>
      </c>
      <c r="N112" t="s">
        <v>14309</v>
      </c>
      <c r="P112" t="s">
        <v>8991</v>
      </c>
      <c r="Q112" t="s">
        <v>8992</v>
      </c>
      <c r="R112" t="b">
        <v>1</v>
      </c>
      <c r="S112" s="2">
        <v>41827</v>
      </c>
    </row>
    <row r="113" spans="1:19" x14ac:dyDescent="0.35">
      <c r="A113" t="s">
        <v>13443</v>
      </c>
      <c r="B113" t="s">
        <v>13444</v>
      </c>
      <c r="D113" t="s">
        <v>10</v>
      </c>
      <c r="F113" t="b">
        <v>0</v>
      </c>
      <c r="G113" s="2">
        <v>41827</v>
      </c>
      <c r="K113" s="10" t="s">
        <v>14311</v>
      </c>
      <c r="L113" t="s">
        <v>14312</v>
      </c>
      <c r="M113" t="s">
        <v>10</v>
      </c>
      <c r="N113" t="s">
        <v>14311</v>
      </c>
      <c r="Q113" t="s">
        <v>8992</v>
      </c>
      <c r="R113" t="b">
        <v>1</v>
      </c>
      <c r="S113" s="2">
        <v>41827</v>
      </c>
    </row>
    <row r="114" spans="1:19" x14ac:dyDescent="0.35">
      <c r="A114" t="s">
        <v>13445</v>
      </c>
      <c r="B114" t="s">
        <v>13446</v>
      </c>
      <c r="D114" t="s">
        <v>10</v>
      </c>
      <c r="F114" t="b">
        <v>0</v>
      </c>
      <c r="G114" s="2">
        <v>41827</v>
      </c>
      <c r="K114" s="10" t="s">
        <v>14313</v>
      </c>
      <c r="L114" t="s">
        <v>14314</v>
      </c>
      <c r="M114" t="s">
        <v>10</v>
      </c>
      <c r="N114" t="s">
        <v>14313</v>
      </c>
      <c r="Q114" t="s">
        <v>8992</v>
      </c>
      <c r="R114" t="b">
        <v>1</v>
      </c>
      <c r="S114" s="2">
        <v>41827</v>
      </c>
    </row>
    <row r="115" spans="1:19" x14ac:dyDescent="0.35">
      <c r="A115" t="s">
        <v>13447</v>
      </c>
      <c r="B115" t="s">
        <v>13448</v>
      </c>
      <c r="D115" t="s">
        <v>10</v>
      </c>
      <c r="F115" t="b">
        <v>0</v>
      </c>
      <c r="G115" s="2">
        <v>41827</v>
      </c>
      <c r="K115" s="10" t="s">
        <v>14315</v>
      </c>
      <c r="L115" t="s">
        <v>14316</v>
      </c>
      <c r="M115" t="s">
        <v>10</v>
      </c>
      <c r="N115" t="s">
        <v>14315</v>
      </c>
      <c r="Q115" t="s">
        <v>8992</v>
      </c>
      <c r="R115" t="b">
        <v>1</v>
      </c>
      <c r="S115" s="2">
        <v>41827</v>
      </c>
    </row>
    <row r="116" spans="1:19" x14ac:dyDescent="0.35">
      <c r="A116" t="s">
        <v>13447</v>
      </c>
      <c r="B116" t="s">
        <v>13449</v>
      </c>
      <c r="D116" t="s">
        <v>10</v>
      </c>
      <c r="F116" t="b">
        <v>0</v>
      </c>
      <c r="G116" s="2">
        <v>45838</v>
      </c>
      <c r="K116" s="9" t="s">
        <v>14317</v>
      </c>
      <c r="L116" t="s">
        <v>14318</v>
      </c>
      <c r="M116" t="s">
        <v>10</v>
      </c>
      <c r="N116" t="s">
        <v>14317</v>
      </c>
      <c r="P116" t="s">
        <v>8991</v>
      </c>
      <c r="Q116" t="s">
        <v>8992</v>
      </c>
      <c r="R116" t="b">
        <v>1</v>
      </c>
      <c r="S116" s="2">
        <v>41827</v>
      </c>
    </row>
    <row r="117" spans="1:19" x14ac:dyDescent="0.35">
      <c r="A117" t="s">
        <v>13450</v>
      </c>
      <c r="B117" t="s">
        <v>13451</v>
      </c>
      <c r="D117" t="s">
        <v>10</v>
      </c>
      <c r="F117" t="b">
        <v>0</v>
      </c>
      <c r="G117" s="2">
        <v>45838</v>
      </c>
      <c r="K117" s="10" t="s">
        <v>14319</v>
      </c>
      <c r="L117" t="s">
        <v>14320</v>
      </c>
      <c r="M117" t="s">
        <v>10</v>
      </c>
      <c r="N117" t="s">
        <v>14319</v>
      </c>
      <c r="Q117" t="s">
        <v>8992</v>
      </c>
      <c r="R117" t="b">
        <v>1</v>
      </c>
      <c r="S117" s="2">
        <v>41827</v>
      </c>
    </row>
    <row r="118" spans="1:19" x14ac:dyDescent="0.35">
      <c r="A118" t="s">
        <v>13452</v>
      </c>
      <c r="B118" t="s">
        <v>13453</v>
      </c>
      <c r="D118" t="s">
        <v>10</v>
      </c>
      <c r="F118" t="b">
        <v>0</v>
      </c>
      <c r="G118" s="2">
        <v>45838</v>
      </c>
      <c r="K118" s="10" t="s">
        <v>14321</v>
      </c>
      <c r="L118" t="s">
        <v>14322</v>
      </c>
      <c r="M118" t="s">
        <v>10</v>
      </c>
      <c r="N118" t="s">
        <v>14321</v>
      </c>
      <c r="Q118" t="s">
        <v>8992</v>
      </c>
      <c r="R118" t="b">
        <v>1</v>
      </c>
      <c r="S118" s="2">
        <v>41827</v>
      </c>
    </row>
    <row r="119" spans="1:19" x14ac:dyDescent="0.35">
      <c r="A119" t="s">
        <v>13454</v>
      </c>
      <c r="B119" t="s">
        <v>13455</v>
      </c>
      <c r="D119" t="s">
        <v>10</v>
      </c>
      <c r="F119" t="b">
        <v>0</v>
      </c>
      <c r="G119" s="2">
        <v>45838</v>
      </c>
      <c r="K119" s="10" t="s">
        <v>14323</v>
      </c>
      <c r="L119" t="s">
        <v>14324</v>
      </c>
      <c r="M119" t="s">
        <v>10</v>
      </c>
      <c r="N119" t="s">
        <v>14323</v>
      </c>
      <c r="Q119" t="s">
        <v>8992</v>
      </c>
      <c r="R119" t="b">
        <v>1</v>
      </c>
      <c r="S119" s="2">
        <v>41827</v>
      </c>
    </row>
    <row r="120" spans="1:19" x14ac:dyDescent="0.35">
      <c r="A120" t="s">
        <v>13456</v>
      </c>
      <c r="B120" t="s">
        <v>13457</v>
      </c>
      <c r="D120" t="s">
        <v>10</v>
      </c>
      <c r="F120" t="b">
        <v>0</v>
      </c>
      <c r="G120" s="2">
        <v>45838</v>
      </c>
      <c r="K120" s="10" t="s">
        <v>14325</v>
      </c>
      <c r="L120" t="s">
        <v>14326</v>
      </c>
      <c r="M120" t="s">
        <v>10</v>
      </c>
      <c r="N120" t="s">
        <v>14325</v>
      </c>
      <c r="Q120" t="s">
        <v>8992</v>
      </c>
      <c r="R120" t="b">
        <v>1</v>
      </c>
      <c r="S120" s="2">
        <v>41827</v>
      </c>
    </row>
    <row r="121" spans="1:19" x14ac:dyDescent="0.35">
      <c r="A121" t="s">
        <v>13458</v>
      </c>
      <c r="B121" t="s">
        <v>13459</v>
      </c>
      <c r="D121" t="s">
        <v>10</v>
      </c>
      <c r="F121" t="b">
        <v>0</v>
      </c>
      <c r="G121" s="2">
        <v>45838</v>
      </c>
      <c r="K121" s="10" t="s">
        <v>14327</v>
      </c>
      <c r="L121" t="s">
        <v>14328</v>
      </c>
      <c r="M121" t="s">
        <v>10</v>
      </c>
      <c r="N121" t="s">
        <v>14327</v>
      </c>
      <c r="Q121" t="s">
        <v>8992</v>
      </c>
      <c r="R121" t="b">
        <v>1</v>
      </c>
      <c r="S121" s="2">
        <v>41827</v>
      </c>
    </row>
    <row r="122" spans="1:19" x14ac:dyDescent="0.35">
      <c r="A122" t="s">
        <v>13460</v>
      </c>
      <c r="B122" t="s">
        <v>13461</v>
      </c>
      <c r="D122" t="s">
        <v>10</v>
      </c>
      <c r="F122" t="b">
        <v>0</v>
      </c>
      <c r="G122" s="2">
        <v>45838</v>
      </c>
      <c r="K122" s="10" t="s">
        <v>14329</v>
      </c>
      <c r="L122" t="s">
        <v>14330</v>
      </c>
      <c r="M122" t="s">
        <v>10</v>
      </c>
      <c r="N122" t="s">
        <v>14329</v>
      </c>
      <c r="Q122" t="s">
        <v>8992</v>
      </c>
      <c r="R122" t="b">
        <v>1</v>
      </c>
      <c r="S122" s="2">
        <v>41827</v>
      </c>
    </row>
    <row r="123" spans="1:19" x14ac:dyDescent="0.35">
      <c r="A123" t="s">
        <v>13462</v>
      </c>
      <c r="B123" t="s">
        <v>13463</v>
      </c>
      <c r="D123" t="s">
        <v>10</v>
      </c>
      <c r="F123" t="b">
        <v>0</v>
      </c>
      <c r="G123" s="2">
        <v>45838</v>
      </c>
      <c r="K123" s="10" t="s">
        <v>14331</v>
      </c>
      <c r="L123" t="s">
        <v>14332</v>
      </c>
      <c r="M123" t="s">
        <v>10</v>
      </c>
      <c r="N123" t="s">
        <v>14331</v>
      </c>
      <c r="Q123" t="s">
        <v>8992</v>
      </c>
      <c r="R123" t="b">
        <v>1</v>
      </c>
      <c r="S123" s="2">
        <v>41827</v>
      </c>
    </row>
    <row r="124" spans="1:19" x14ac:dyDescent="0.35">
      <c r="A124" t="s">
        <v>13464</v>
      </c>
      <c r="B124" t="s">
        <v>13465</v>
      </c>
      <c r="D124" t="s">
        <v>10</v>
      </c>
      <c r="F124" t="b">
        <v>0</v>
      </c>
      <c r="G124" s="2">
        <v>45838</v>
      </c>
      <c r="K124" s="9" t="s">
        <v>14333</v>
      </c>
      <c r="L124" t="s">
        <v>14334</v>
      </c>
      <c r="M124" t="s">
        <v>10</v>
      </c>
      <c r="N124" t="s">
        <v>14333</v>
      </c>
      <c r="P124" t="s">
        <v>8991</v>
      </c>
      <c r="Q124" t="s">
        <v>8992</v>
      </c>
      <c r="R124" t="b">
        <v>1</v>
      </c>
      <c r="S124" s="2">
        <v>41827</v>
      </c>
    </row>
    <row r="125" spans="1:19" x14ac:dyDescent="0.35">
      <c r="A125" t="s">
        <v>13466</v>
      </c>
      <c r="B125" t="s">
        <v>13467</v>
      </c>
      <c r="D125" t="s">
        <v>10</v>
      </c>
      <c r="F125" t="b">
        <v>0</v>
      </c>
      <c r="G125" s="2">
        <v>45838</v>
      </c>
      <c r="K125" s="10" t="s">
        <v>14335</v>
      </c>
      <c r="L125" t="s">
        <v>14336</v>
      </c>
      <c r="M125" t="s">
        <v>10</v>
      </c>
      <c r="N125" t="s">
        <v>14335</v>
      </c>
      <c r="Q125" t="s">
        <v>8992</v>
      </c>
      <c r="R125" t="b">
        <v>1</v>
      </c>
      <c r="S125" s="2">
        <v>41827</v>
      </c>
    </row>
    <row r="126" spans="1:19" x14ac:dyDescent="0.35">
      <c r="A126" t="s">
        <v>13468</v>
      </c>
      <c r="B126" t="s">
        <v>13469</v>
      </c>
      <c r="D126" t="s">
        <v>10</v>
      </c>
      <c r="F126" t="b">
        <v>0</v>
      </c>
      <c r="G126" s="2">
        <v>45838</v>
      </c>
      <c r="K126" s="10" t="s">
        <v>14337</v>
      </c>
      <c r="L126" t="s">
        <v>14338</v>
      </c>
      <c r="M126" t="s">
        <v>10</v>
      </c>
      <c r="N126" t="s">
        <v>14337</v>
      </c>
      <c r="Q126" t="s">
        <v>8992</v>
      </c>
      <c r="R126" t="b">
        <v>1</v>
      </c>
      <c r="S126" s="2">
        <v>41827</v>
      </c>
    </row>
    <row r="127" spans="1:19" x14ac:dyDescent="0.35">
      <c r="A127" t="s">
        <v>13470</v>
      </c>
      <c r="B127" t="s">
        <v>13471</v>
      </c>
      <c r="D127" t="s">
        <v>10</v>
      </c>
      <c r="F127" t="b">
        <v>0</v>
      </c>
      <c r="G127" s="2">
        <v>45838</v>
      </c>
      <c r="K127" s="8" t="s">
        <v>14339</v>
      </c>
      <c r="L127" t="s">
        <v>14340</v>
      </c>
      <c r="M127" t="s">
        <v>10</v>
      </c>
      <c r="N127" t="s">
        <v>14339</v>
      </c>
      <c r="P127" t="s">
        <v>8991</v>
      </c>
      <c r="Q127" t="s">
        <v>8992</v>
      </c>
      <c r="R127" t="b">
        <v>1</v>
      </c>
      <c r="S127" s="2">
        <v>41827</v>
      </c>
    </row>
    <row r="128" spans="1:19" x14ac:dyDescent="0.35">
      <c r="A128" t="s">
        <v>13472</v>
      </c>
      <c r="B128" t="s">
        <v>13473</v>
      </c>
      <c r="D128" t="s">
        <v>10</v>
      </c>
      <c r="F128" t="b">
        <v>0</v>
      </c>
      <c r="G128" s="2">
        <v>45838</v>
      </c>
      <c r="K128" s="9" t="s">
        <v>14341</v>
      </c>
      <c r="L128" t="s">
        <v>14342</v>
      </c>
      <c r="M128" t="s">
        <v>10</v>
      </c>
      <c r="N128" t="s">
        <v>14341</v>
      </c>
      <c r="P128" t="s">
        <v>8991</v>
      </c>
      <c r="Q128" t="s">
        <v>8992</v>
      </c>
      <c r="R128" t="b">
        <v>1</v>
      </c>
      <c r="S128" s="2">
        <v>41827</v>
      </c>
    </row>
    <row r="129" spans="1:19" x14ac:dyDescent="0.35">
      <c r="A129" t="s">
        <v>13474</v>
      </c>
      <c r="B129" t="s">
        <v>13475</v>
      </c>
      <c r="D129" t="s">
        <v>10</v>
      </c>
      <c r="F129" t="b">
        <v>0</v>
      </c>
      <c r="G129" s="2">
        <v>45838</v>
      </c>
      <c r="K129" s="10" t="s">
        <v>14343</v>
      </c>
      <c r="L129" t="s">
        <v>14344</v>
      </c>
      <c r="M129" t="s">
        <v>10</v>
      </c>
      <c r="N129" t="s">
        <v>14343</v>
      </c>
      <c r="Q129" t="s">
        <v>8992</v>
      </c>
      <c r="R129" t="b">
        <v>1</v>
      </c>
      <c r="S129" s="2">
        <v>41827</v>
      </c>
    </row>
    <row r="130" spans="1:19" x14ac:dyDescent="0.35">
      <c r="A130" t="s">
        <v>13476</v>
      </c>
      <c r="B130" t="s">
        <v>13477</v>
      </c>
      <c r="D130" t="s">
        <v>10</v>
      </c>
      <c r="F130" t="b">
        <v>0</v>
      </c>
      <c r="G130" s="2">
        <v>45838</v>
      </c>
      <c r="K130" s="10" t="s">
        <v>14345</v>
      </c>
      <c r="L130" t="s">
        <v>14346</v>
      </c>
      <c r="M130" t="s">
        <v>10</v>
      </c>
      <c r="N130" t="s">
        <v>14345</v>
      </c>
      <c r="Q130" t="s">
        <v>8992</v>
      </c>
      <c r="R130" t="b">
        <v>1</v>
      </c>
      <c r="S130" s="2">
        <v>41827</v>
      </c>
    </row>
    <row r="131" spans="1:19" x14ac:dyDescent="0.35">
      <c r="A131" t="s">
        <v>13478</v>
      </c>
      <c r="B131" t="s">
        <v>13479</v>
      </c>
      <c r="D131" t="s">
        <v>10</v>
      </c>
      <c r="F131" t="b">
        <v>0</v>
      </c>
      <c r="G131" s="2">
        <v>45838</v>
      </c>
      <c r="K131" s="10" t="s">
        <v>14347</v>
      </c>
      <c r="L131" t="s">
        <v>14348</v>
      </c>
      <c r="M131" t="s">
        <v>10</v>
      </c>
      <c r="N131" t="s">
        <v>14347</v>
      </c>
      <c r="Q131" t="s">
        <v>8992</v>
      </c>
      <c r="R131" t="b">
        <v>1</v>
      </c>
      <c r="S131" s="2">
        <v>41827</v>
      </c>
    </row>
    <row r="132" spans="1:19" x14ac:dyDescent="0.35">
      <c r="A132" t="s">
        <v>13480</v>
      </c>
      <c r="B132" t="s">
        <v>13481</v>
      </c>
      <c r="D132" t="s">
        <v>10</v>
      </c>
      <c r="F132" t="b">
        <v>0</v>
      </c>
      <c r="G132" s="2">
        <v>45838</v>
      </c>
      <c r="K132" s="10" t="s">
        <v>14349</v>
      </c>
      <c r="L132" t="s">
        <v>14350</v>
      </c>
      <c r="M132" t="s">
        <v>10</v>
      </c>
      <c r="N132" t="s">
        <v>14349</v>
      </c>
      <c r="Q132" t="s">
        <v>8992</v>
      </c>
      <c r="R132" t="b">
        <v>1</v>
      </c>
      <c r="S132" s="2">
        <v>41827</v>
      </c>
    </row>
    <row r="133" spans="1:19" x14ac:dyDescent="0.35">
      <c r="A133" t="s">
        <v>13482</v>
      </c>
      <c r="B133" t="s">
        <v>13483</v>
      </c>
      <c r="D133" t="s">
        <v>10</v>
      </c>
      <c r="F133" t="b">
        <v>0</v>
      </c>
      <c r="G133" s="2">
        <v>45838</v>
      </c>
      <c r="K133" s="10" t="s">
        <v>14351</v>
      </c>
      <c r="L133" t="s">
        <v>14352</v>
      </c>
      <c r="M133" t="s">
        <v>10</v>
      </c>
      <c r="N133" t="s">
        <v>14351</v>
      </c>
      <c r="Q133" t="s">
        <v>8992</v>
      </c>
      <c r="R133" t="b">
        <v>1</v>
      </c>
      <c r="S133" s="2">
        <v>41827</v>
      </c>
    </row>
    <row r="134" spans="1:19" x14ac:dyDescent="0.35">
      <c r="A134" t="s">
        <v>13484</v>
      </c>
      <c r="B134" t="s">
        <v>13485</v>
      </c>
      <c r="D134" t="s">
        <v>10</v>
      </c>
      <c r="F134" t="b">
        <v>0</v>
      </c>
      <c r="G134" s="2">
        <v>45838</v>
      </c>
      <c r="K134" s="10" t="s">
        <v>14353</v>
      </c>
      <c r="L134" t="s">
        <v>14354</v>
      </c>
      <c r="M134" t="s">
        <v>10</v>
      </c>
      <c r="N134" t="s">
        <v>14353</v>
      </c>
      <c r="Q134" t="s">
        <v>8992</v>
      </c>
      <c r="R134" t="b">
        <v>1</v>
      </c>
      <c r="S134" s="2">
        <v>41827</v>
      </c>
    </row>
    <row r="135" spans="1:19" x14ac:dyDescent="0.35">
      <c r="A135" t="s">
        <v>13486</v>
      </c>
      <c r="B135" t="s">
        <v>13487</v>
      </c>
      <c r="D135" t="s">
        <v>10</v>
      </c>
      <c r="F135" t="b">
        <v>0</v>
      </c>
      <c r="G135" s="2">
        <v>45838</v>
      </c>
      <c r="K135" s="10" t="s">
        <v>14355</v>
      </c>
      <c r="L135" t="s">
        <v>14356</v>
      </c>
      <c r="M135" t="s">
        <v>10</v>
      </c>
      <c r="N135" t="s">
        <v>14355</v>
      </c>
      <c r="Q135" t="s">
        <v>8992</v>
      </c>
      <c r="R135" t="b">
        <v>1</v>
      </c>
      <c r="S135" s="2">
        <v>41827</v>
      </c>
    </row>
    <row r="136" spans="1:19" x14ac:dyDescent="0.35">
      <c r="A136" t="s">
        <v>13488</v>
      </c>
      <c r="B136" t="s">
        <v>13489</v>
      </c>
      <c r="D136" t="s">
        <v>10</v>
      </c>
      <c r="F136" t="b">
        <v>0</v>
      </c>
      <c r="G136" s="2">
        <v>45838</v>
      </c>
      <c r="K136" s="8" t="s">
        <v>14357</v>
      </c>
      <c r="L136" t="s">
        <v>14358</v>
      </c>
      <c r="M136" t="s">
        <v>10</v>
      </c>
      <c r="N136" t="s">
        <v>14357</v>
      </c>
      <c r="P136" t="s">
        <v>8991</v>
      </c>
      <c r="Q136" t="s">
        <v>8992</v>
      </c>
      <c r="R136" t="b">
        <v>1</v>
      </c>
      <c r="S136" s="2">
        <v>41827</v>
      </c>
    </row>
    <row r="137" spans="1:19" x14ac:dyDescent="0.35">
      <c r="A137" t="s">
        <v>13490</v>
      </c>
      <c r="B137" t="s">
        <v>13491</v>
      </c>
      <c r="D137" t="s">
        <v>10</v>
      </c>
      <c r="F137" t="b">
        <v>0</v>
      </c>
      <c r="G137" s="2">
        <v>45838</v>
      </c>
      <c r="K137" s="9" t="s">
        <v>14359</v>
      </c>
      <c r="L137" t="s">
        <v>14360</v>
      </c>
      <c r="M137" t="s">
        <v>10</v>
      </c>
      <c r="N137" t="s">
        <v>14359</v>
      </c>
      <c r="P137" t="s">
        <v>8991</v>
      </c>
      <c r="Q137" t="s">
        <v>8992</v>
      </c>
      <c r="R137" t="b">
        <v>1</v>
      </c>
      <c r="S137" s="2">
        <v>41827</v>
      </c>
    </row>
    <row r="138" spans="1:19" x14ac:dyDescent="0.35">
      <c r="A138" t="s">
        <v>13492</v>
      </c>
      <c r="B138" t="s">
        <v>13493</v>
      </c>
      <c r="D138" t="s">
        <v>10</v>
      </c>
      <c r="F138" t="b">
        <v>0</v>
      </c>
      <c r="G138" s="2">
        <v>45838</v>
      </c>
      <c r="K138" s="10" t="s">
        <v>14361</v>
      </c>
      <c r="L138" t="s">
        <v>14362</v>
      </c>
      <c r="M138" t="s">
        <v>10</v>
      </c>
      <c r="N138" t="s">
        <v>14361</v>
      </c>
      <c r="Q138" t="s">
        <v>8992</v>
      </c>
      <c r="R138" t="b">
        <v>1</v>
      </c>
      <c r="S138" s="2">
        <v>41827</v>
      </c>
    </row>
    <row r="139" spans="1:19" x14ac:dyDescent="0.35">
      <c r="A139" t="s">
        <v>13494</v>
      </c>
      <c r="B139" t="s">
        <v>13495</v>
      </c>
      <c r="D139" t="s">
        <v>10</v>
      </c>
      <c r="F139" t="b">
        <v>0</v>
      </c>
      <c r="G139" s="2">
        <v>45838</v>
      </c>
      <c r="K139" s="8" t="s">
        <v>14363</v>
      </c>
      <c r="L139" t="s">
        <v>14364</v>
      </c>
      <c r="M139" t="s">
        <v>10</v>
      </c>
      <c r="N139" t="s">
        <v>14363</v>
      </c>
      <c r="P139" t="s">
        <v>8991</v>
      </c>
      <c r="Q139" t="s">
        <v>8992</v>
      </c>
      <c r="R139" t="b">
        <v>1</v>
      </c>
      <c r="S139" s="2">
        <v>41827</v>
      </c>
    </row>
    <row r="140" spans="1:19" x14ac:dyDescent="0.35">
      <c r="A140" t="s">
        <v>13496</v>
      </c>
      <c r="B140" t="s">
        <v>13497</v>
      </c>
      <c r="D140" t="s">
        <v>10</v>
      </c>
      <c r="F140" t="b">
        <v>0</v>
      </c>
      <c r="G140" s="2">
        <v>45838</v>
      </c>
      <c r="K140" s="9" t="s">
        <v>14365</v>
      </c>
      <c r="L140" t="s">
        <v>14366</v>
      </c>
      <c r="M140" t="s">
        <v>10</v>
      </c>
      <c r="N140" t="s">
        <v>14365</v>
      </c>
      <c r="P140" t="s">
        <v>8991</v>
      </c>
      <c r="Q140" t="s">
        <v>8992</v>
      </c>
      <c r="R140" t="b">
        <v>1</v>
      </c>
      <c r="S140" s="2">
        <v>41827</v>
      </c>
    </row>
    <row r="141" spans="1:19" x14ac:dyDescent="0.35">
      <c r="A141" t="s">
        <v>13498</v>
      </c>
      <c r="B141" t="s">
        <v>13499</v>
      </c>
      <c r="D141" t="s">
        <v>10</v>
      </c>
      <c r="F141" t="b">
        <v>0</v>
      </c>
      <c r="G141" s="2">
        <v>45838</v>
      </c>
      <c r="K141" s="10" t="s">
        <v>14367</v>
      </c>
      <c r="L141" t="s">
        <v>14368</v>
      </c>
      <c r="M141" t="s">
        <v>10</v>
      </c>
      <c r="N141" t="s">
        <v>14367</v>
      </c>
      <c r="Q141" t="s">
        <v>8992</v>
      </c>
      <c r="R141" t="b">
        <v>1</v>
      </c>
      <c r="S141" s="2">
        <v>41827</v>
      </c>
    </row>
    <row r="142" spans="1:19" x14ac:dyDescent="0.35">
      <c r="A142" t="s">
        <v>13500</v>
      </c>
      <c r="B142" t="s">
        <v>13501</v>
      </c>
      <c r="D142" t="s">
        <v>10</v>
      </c>
      <c r="F142" t="b">
        <v>0</v>
      </c>
      <c r="G142" s="2">
        <v>45838</v>
      </c>
      <c r="K142" s="9" t="s">
        <v>14369</v>
      </c>
      <c r="L142" t="s">
        <v>14370</v>
      </c>
      <c r="M142" t="s">
        <v>10</v>
      </c>
      <c r="N142" t="s">
        <v>14369</v>
      </c>
      <c r="P142" t="s">
        <v>8991</v>
      </c>
      <c r="Q142" t="s">
        <v>8992</v>
      </c>
      <c r="R142" t="b">
        <v>1</v>
      </c>
      <c r="S142" s="2">
        <v>41827</v>
      </c>
    </row>
    <row r="143" spans="1:19" x14ac:dyDescent="0.35">
      <c r="A143" t="s">
        <v>13502</v>
      </c>
      <c r="B143" t="s">
        <v>13503</v>
      </c>
      <c r="D143" t="s">
        <v>10</v>
      </c>
      <c r="F143" t="b">
        <v>0</v>
      </c>
      <c r="G143" s="2">
        <v>45838</v>
      </c>
      <c r="K143" s="10" t="s">
        <v>14371</v>
      </c>
      <c r="L143" t="s">
        <v>14372</v>
      </c>
      <c r="M143" t="s">
        <v>10</v>
      </c>
      <c r="N143" t="s">
        <v>14371</v>
      </c>
      <c r="Q143" t="s">
        <v>8992</v>
      </c>
      <c r="R143" t="b">
        <v>1</v>
      </c>
      <c r="S143" s="2">
        <v>41827</v>
      </c>
    </row>
    <row r="144" spans="1:19" x14ac:dyDescent="0.35">
      <c r="A144" t="s">
        <v>13504</v>
      </c>
      <c r="B144" t="s">
        <v>13505</v>
      </c>
      <c r="D144" t="s">
        <v>10</v>
      </c>
      <c r="F144" t="b">
        <v>0</v>
      </c>
      <c r="G144" s="2">
        <v>45838</v>
      </c>
      <c r="K144" s="9" t="s">
        <v>14373</v>
      </c>
      <c r="L144" t="s">
        <v>14374</v>
      </c>
      <c r="M144" t="s">
        <v>10</v>
      </c>
      <c r="N144" t="s">
        <v>14373</v>
      </c>
      <c r="P144" t="s">
        <v>8991</v>
      </c>
      <c r="Q144" t="s">
        <v>8992</v>
      </c>
      <c r="R144" t="b">
        <v>1</v>
      </c>
      <c r="S144" s="2">
        <v>41827</v>
      </c>
    </row>
    <row r="145" spans="1:19" x14ac:dyDescent="0.35">
      <c r="A145" t="s">
        <v>13506</v>
      </c>
      <c r="B145" t="s">
        <v>13507</v>
      </c>
      <c r="D145" t="s">
        <v>10</v>
      </c>
      <c r="F145" t="b">
        <v>0</v>
      </c>
      <c r="G145" s="2">
        <v>45838</v>
      </c>
      <c r="K145" s="10" t="s">
        <v>14375</v>
      </c>
      <c r="L145" t="s">
        <v>14376</v>
      </c>
      <c r="M145" t="s">
        <v>10</v>
      </c>
      <c r="N145" t="s">
        <v>14375</v>
      </c>
      <c r="Q145" t="s">
        <v>8992</v>
      </c>
      <c r="R145" t="b">
        <v>1</v>
      </c>
      <c r="S145" s="2">
        <v>41827</v>
      </c>
    </row>
    <row r="146" spans="1:19" x14ac:dyDescent="0.35">
      <c r="A146" t="s">
        <v>13508</v>
      </c>
      <c r="B146" t="s">
        <v>13509</v>
      </c>
      <c r="D146" t="s">
        <v>10</v>
      </c>
      <c r="F146" t="b">
        <v>0</v>
      </c>
      <c r="G146" s="2">
        <v>45838</v>
      </c>
      <c r="K146" s="9" t="s">
        <v>14377</v>
      </c>
      <c r="L146" t="s">
        <v>14378</v>
      </c>
      <c r="M146" t="s">
        <v>10</v>
      </c>
      <c r="N146" t="s">
        <v>14377</v>
      </c>
      <c r="P146" t="s">
        <v>8991</v>
      </c>
      <c r="Q146" t="s">
        <v>8992</v>
      </c>
      <c r="R146" t="b">
        <v>1</v>
      </c>
      <c r="S146" s="2">
        <v>41827</v>
      </c>
    </row>
    <row r="147" spans="1:19" x14ac:dyDescent="0.35">
      <c r="A147" t="s">
        <v>13510</v>
      </c>
      <c r="B147" t="s">
        <v>13511</v>
      </c>
      <c r="D147" t="s">
        <v>10</v>
      </c>
      <c r="F147" t="b">
        <v>0</v>
      </c>
      <c r="G147" s="2">
        <v>41827</v>
      </c>
      <c r="K147" s="10" t="s">
        <v>14379</v>
      </c>
      <c r="L147" t="s">
        <v>14380</v>
      </c>
      <c r="M147" t="s">
        <v>10</v>
      </c>
      <c r="N147" t="s">
        <v>14379</v>
      </c>
      <c r="Q147" t="s">
        <v>8992</v>
      </c>
      <c r="R147" t="b">
        <v>1</v>
      </c>
      <c r="S147" s="2">
        <v>41827</v>
      </c>
    </row>
    <row r="148" spans="1:19" x14ac:dyDescent="0.35">
      <c r="A148" t="s">
        <v>13512</v>
      </c>
      <c r="B148" t="s">
        <v>13513</v>
      </c>
      <c r="D148" t="s">
        <v>10</v>
      </c>
      <c r="F148" t="b">
        <v>0</v>
      </c>
      <c r="G148" s="2">
        <v>41827</v>
      </c>
      <c r="K148" s="10" t="s">
        <v>14381</v>
      </c>
      <c r="L148" t="s">
        <v>14382</v>
      </c>
      <c r="M148" t="s">
        <v>10</v>
      </c>
      <c r="N148" t="s">
        <v>14381</v>
      </c>
      <c r="Q148" t="s">
        <v>8992</v>
      </c>
      <c r="R148" t="b">
        <v>1</v>
      </c>
      <c r="S148" s="2">
        <v>41827</v>
      </c>
    </row>
    <row r="149" spans="1:19" x14ac:dyDescent="0.35">
      <c r="A149" t="s">
        <v>13514</v>
      </c>
      <c r="B149" t="s">
        <v>13515</v>
      </c>
      <c r="D149" t="s">
        <v>10</v>
      </c>
      <c r="F149" t="b">
        <v>0</v>
      </c>
      <c r="G149" s="2">
        <v>41827</v>
      </c>
      <c r="K149" s="10" t="s">
        <v>14383</v>
      </c>
      <c r="L149" t="s">
        <v>14384</v>
      </c>
      <c r="M149" t="s">
        <v>10</v>
      </c>
      <c r="N149" t="s">
        <v>14383</v>
      </c>
      <c r="Q149" t="s">
        <v>8992</v>
      </c>
      <c r="R149" t="b">
        <v>1</v>
      </c>
      <c r="S149" s="2">
        <v>41827</v>
      </c>
    </row>
    <row r="150" spans="1:19" x14ac:dyDescent="0.35">
      <c r="A150" t="s">
        <v>13516</v>
      </c>
      <c r="B150" t="s">
        <v>13517</v>
      </c>
      <c r="D150" t="s">
        <v>10</v>
      </c>
      <c r="F150" t="b">
        <v>0</v>
      </c>
      <c r="G150" s="2">
        <v>41827</v>
      </c>
      <c r="K150" s="10" t="s">
        <v>14385</v>
      </c>
      <c r="L150" t="s">
        <v>14386</v>
      </c>
      <c r="M150" t="s">
        <v>10</v>
      </c>
      <c r="N150" t="s">
        <v>14385</v>
      </c>
      <c r="Q150" t="s">
        <v>8992</v>
      </c>
      <c r="R150" t="b">
        <v>1</v>
      </c>
      <c r="S150" s="2">
        <v>41827</v>
      </c>
    </row>
    <row r="151" spans="1:19" x14ac:dyDescent="0.35">
      <c r="A151" t="s">
        <v>13518</v>
      </c>
      <c r="B151" t="s">
        <v>13519</v>
      </c>
      <c r="D151" t="s">
        <v>10</v>
      </c>
      <c r="F151" t="b">
        <v>0</v>
      </c>
      <c r="G151" s="2">
        <v>41827</v>
      </c>
      <c r="K151" s="10" t="s">
        <v>14387</v>
      </c>
      <c r="L151" t="s">
        <v>14388</v>
      </c>
      <c r="M151" t="s">
        <v>10</v>
      </c>
      <c r="N151" t="s">
        <v>14387</v>
      </c>
      <c r="Q151" t="s">
        <v>8992</v>
      </c>
      <c r="R151" t="b">
        <v>1</v>
      </c>
      <c r="S151" s="2">
        <v>41827</v>
      </c>
    </row>
    <row r="152" spans="1:19" x14ac:dyDescent="0.35">
      <c r="A152" t="s">
        <v>13520</v>
      </c>
      <c r="B152" t="s">
        <v>13521</v>
      </c>
      <c r="D152" t="s">
        <v>10</v>
      </c>
      <c r="F152" t="b">
        <v>0</v>
      </c>
      <c r="G152" s="2">
        <v>41827</v>
      </c>
      <c r="K152" s="10" t="s">
        <v>14389</v>
      </c>
      <c r="L152" t="s">
        <v>14390</v>
      </c>
      <c r="M152" t="s">
        <v>10</v>
      </c>
      <c r="N152" t="s">
        <v>14389</v>
      </c>
      <c r="Q152" t="s">
        <v>8992</v>
      </c>
      <c r="R152" t="b">
        <v>1</v>
      </c>
      <c r="S152" s="2">
        <v>41827</v>
      </c>
    </row>
    <row r="153" spans="1:19" x14ac:dyDescent="0.35">
      <c r="A153" t="s">
        <v>13522</v>
      </c>
      <c r="B153" t="s">
        <v>13523</v>
      </c>
      <c r="D153" t="s">
        <v>10</v>
      </c>
      <c r="F153" t="b">
        <v>0</v>
      </c>
      <c r="G153" s="2">
        <v>41827</v>
      </c>
      <c r="K153" s="10" t="s">
        <v>14391</v>
      </c>
      <c r="L153" t="s">
        <v>14392</v>
      </c>
      <c r="M153" t="s">
        <v>10</v>
      </c>
      <c r="N153" t="s">
        <v>14391</v>
      </c>
      <c r="Q153" t="s">
        <v>8992</v>
      </c>
      <c r="R153" t="b">
        <v>1</v>
      </c>
      <c r="S153" s="2">
        <v>41827</v>
      </c>
    </row>
    <row r="154" spans="1:19" x14ac:dyDescent="0.35">
      <c r="A154" t="s">
        <v>13524</v>
      </c>
      <c r="B154" t="s">
        <v>13525</v>
      </c>
      <c r="D154" t="s">
        <v>10</v>
      </c>
      <c r="F154" t="b">
        <v>0</v>
      </c>
      <c r="G154" s="2">
        <v>41827</v>
      </c>
      <c r="K154" s="8" t="s">
        <v>14393</v>
      </c>
      <c r="L154" t="s">
        <v>14394</v>
      </c>
      <c r="M154" t="s">
        <v>10</v>
      </c>
      <c r="N154" t="s">
        <v>14393</v>
      </c>
      <c r="P154" t="s">
        <v>8991</v>
      </c>
      <c r="Q154" t="s">
        <v>8992</v>
      </c>
      <c r="R154" t="b">
        <v>1</v>
      </c>
      <c r="S154" s="2">
        <v>41827</v>
      </c>
    </row>
    <row r="155" spans="1:19" x14ac:dyDescent="0.35">
      <c r="A155" t="s">
        <v>13526</v>
      </c>
      <c r="B155" t="s">
        <v>13527</v>
      </c>
      <c r="D155" t="s">
        <v>10</v>
      </c>
      <c r="F155" t="b">
        <v>0</v>
      </c>
      <c r="G155" s="2">
        <v>41827</v>
      </c>
      <c r="K155" s="9" t="s">
        <v>14395</v>
      </c>
      <c r="L155" t="s">
        <v>14396</v>
      </c>
      <c r="M155" t="s">
        <v>10</v>
      </c>
      <c r="N155" t="s">
        <v>14395</v>
      </c>
      <c r="P155" t="s">
        <v>8991</v>
      </c>
      <c r="Q155" t="s">
        <v>8992</v>
      </c>
      <c r="R155" t="b">
        <v>1</v>
      </c>
      <c r="S155" s="2">
        <v>41827</v>
      </c>
    </row>
    <row r="156" spans="1:19" x14ac:dyDescent="0.35">
      <c r="A156" t="s">
        <v>13528</v>
      </c>
      <c r="B156" t="s">
        <v>13529</v>
      </c>
      <c r="D156" t="s">
        <v>10</v>
      </c>
      <c r="F156" t="b">
        <v>0</v>
      </c>
      <c r="G156" s="2">
        <v>41827</v>
      </c>
      <c r="K156" s="10" t="s">
        <v>14397</v>
      </c>
      <c r="L156" t="s">
        <v>14398</v>
      </c>
      <c r="M156" t="s">
        <v>10</v>
      </c>
      <c r="N156" t="s">
        <v>14397</v>
      </c>
      <c r="Q156" t="s">
        <v>8992</v>
      </c>
      <c r="R156" t="b">
        <v>1</v>
      </c>
      <c r="S156" s="2">
        <v>41827</v>
      </c>
    </row>
    <row r="157" spans="1:19" x14ac:dyDescent="0.35">
      <c r="A157" t="s">
        <v>13530</v>
      </c>
      <c r="B157" t="s">
        <v>13531</v>
      </c>
      <c r="D157" t="s">
        <v>10</v>
      </c>
      <c r="F157" t="b">
        <v>0</v>
      </c>
      <c r="G157" s="2">
        <v>41827</v>
      </c>
      <c r="K157" s="10" t="s">
        <v>14399</v>
      </c>
      <c r="L157" t="s">
        <v>14400</v>
      </c>
      <c r="M157" t="s">
        <v>10</v>
      </c>
      <c r="N157" t="s">
        <v>14399</v>
      </c>
      <c r="Q157" t="s">
        <v>8992</v>
      </c>
      <c r="R157" t="b">
        <v>1</v>
      </c>
      <c r="S157" s="2">
        <v>41827</v>
      </c>
    </row>
    <row r="158" spans="1:19" x14ac:dyDescent="0.35">
      <c r="A158" t="s">
        <v>13532</v>
      </c>
      <c r="B158" t="s">
        <v>13533</v>
      </c>
      <c r="D158" t="s">
        <v>10</v>
      </c>
      <c r="F158" t="b">
        <v>0</v>
      </c>
      <c r="G158" s="2">
        <v>41827</v>
      </c>
      <c r="K158" s="10" t="s">
        <v>14401</v>
      </c>
      <c r="L158" t="s">
        <v>14402</v>
      </c>
      <c r="M158" t="s">
        <v>10</v>
      </c>
      <c r="N158" t="s">
        <v>14401</v>
      </c>
      <c r="Q158" t="s">
        <v>8992</v>
      </c>
      <c r="R158" t="b">
        <v>1</v>
      </c>
      <c r="S158" s="2">
        <v>41827</v>
      </c>
    </row>
    <row r="159" spans="1:19" x14ac:dyDescent="0.35">
      <c r="A159" t="s">
        <v>13534</v>
      </c>
      <c r="B159" t="s">
        <v>13535</v>
      </c>
      <c r="D159" t="s">
        <v>10</v>
      </c>
      <c r="F159" t="b">
        <v>0</v>
      </c>
      <c r="G159" s="2">
        <v>41827</v>
      </c>
      <c r="K159" s="10" t="s">
        <v>14403</v>
      </c>
      <c r="L159" t="s">
        <v>14404</v>
      </c>
      <c r="M159" t="s">
        <v>10</v>
      </c>
      <c r="N159" t="s">
        <v>14403</v>
      </c>
      <c r="Q159" t="s">
        <v>8992</v>
      </c>
      <c r="R159" t="b">
        <v>1</v>
      </c>
      <c r="S159" s="2">
        <v>41827</v>
      </c>
    </row>
    <row r="160" spans="1:19" x14ac:dyDescent="0.35">
      <c r="A160" t="s">
        <v>13536</v>
      </c>
      <c r="B160" t="s">
        <v>13537</v>
      </c>
      <c r="D160" t="s">
        <v>10</v>
      </c>
      <c r="F160" t="b">
        <v>0</v>
      </c>
      <c r="G160" s="2">
        <v>41827</v>
      </c>
      <c r="K160" s="10" t="s">
        <v>14405</v>
      </c>
      <c r="L160" t="s">
        <v>14406</v>
      </c>
      <c r="M160" t="s">
        <v>10</v>
      </c>
      <c r="N160" t="s">
        <v>14405</v>
      </c>
      <c r="Q160" t="s">
        <v>8992</v>
      </c>
      <c r="R160" t="b">
        <v>1</v>
      </c>
      <c r="S160" s="2">
        <v>41827</v>
      </c>
    </row>
    <row r="161" spans="1:19" x14ac:dyDescent="0.35">
      <c r="A161" t="s">
        <v>13538</v>
      </c>
      <c r="B161" t="s">
        <v>13539</v>
      </c>
      <c r="D161" t="s">
        <v>10</v>
      </c>
      <c r="F161" t="b">
        <v>0</v>
      </c>
      <c r="G161" s="2">
        <v>41827</v>
      </c>
      <c r="K161" s="9" t="s">
        <v>14407</v>
      </c>
      <c r="L161" t="s">
        <v>14408</v>
      </c>
      <c r="M161" t="s">
        <v>10</v>
      </c>
      <c r="N161" t="s">
        <v>14407</v>
      </c>
      <c r="P161" t="s">
        <v>8991</v>
      </c>
      <c r="Q161" t="s">
        <v>8992</v>
      </c>
      <c r="R161" t="b">
        <v>1</v>
      </c>
      <c r="S161" s="2">
        <v>41827</v>
      </c>
    </row>
    <row r="162" spans="1:19" x14ac:dyDescent="0.35">
      <c r="A162" t="s">
        <v>13540</v>
      </c>
      <c r="B162" t="s">
        <v>13541</v>
      </c>
      <c r="D162" t="s">
        <v>10</v>
      </c>
      <c r="F162" t="b">
        <v>0</v>
      </c>
      <c r="G162" s="2">
        <v>41827</v>
      </c>
      <c r="K162" s="10" t="s">
        <v>14409</v>
      </c>
      <c r="L162" t="s">
        <v>14410</v>
      </c>
      <c r="M162" t="s">
        <v>10</v>
      </c>
      <c r="N162" t="s">
        <v>14409</v>
      </c>
      <c r="Q162" t="s">
        <v>8992</v>
      </c>
      <c r="R162" t="b">
        <v>1</v>
      </c>
      <c r="S162" s="2">
        <v>41827</v>
      </c>
    </row>
    <row r="163" spans="1:19" x14ac:dyDescent="0.35">
      <c r="A163" t="s">
        <v>13542</v>
      </c>
      <c r="B163" t="s">
        <v>13543</v>
      </c>
      <c r="D163" t="s">
        <v>10</v>
      </c>
      <c r="F163" t="b">
        <v>0</v>
      </c>
      <c r="G163" s="2">
        <v>41827</v>
      </c>
      <c r="K163" s="9" t="s">
        <v>14411</v>
      </c>
      <c r="L163" t="s">
        <v>14412</v>
      </c>
      <c r="M163" t="s">
        <v>10</v>
      </c>
      <c r="N163" t="s">
        <v>14411</v>
      </c>
      <c r="P163" t="s">
        <v>8991</v>
      </c>
      <c r="Q163" t="s">
        <v>8992</v>
      </c>
      <c r="R163" t="b">
        <v>1</v>
      </c>
      <c r="S163" s="2">
        <v>41827</v>
      </c>
    </row>
    <row r="164" spans="1:19" x14ac:dyDescent="0.35">
      <c r="A164" t="s">
        <v>13544</v>
      </c>
      <c r="B164" t="s">
        <v>13545</v>
      </c>
      <c r="D164" t="s">
        <v>10</v>
      </c>
      <c r="F164" t="b">
        <v>0</v>
      </c>
      <c r="G164" s="2">
        <v>41827</v>
      </c>
      <c r="K164" s="10" t="s">
        <v>14413</v>
      </c>
      <c r="L164" t="s">
        <v>14414</v>
      </c>
      <c r="M164" t="s">
        <v>10</v>
      </c>
      <c r="N164" t="s">
        <v>14413</v>
      </c>
      <c r="Q164" t="s">
        <v>8992</v>
      </c>
      <c r="R164" t="b">
        <v>1</v>
      </c>
      <c r="S164" s="2">
        <v>41827</v>
      </c>
    </row>
    <row r="165" spans="1:19" x14ac:dyDescent="0.35">
      <c r="A165" t="s">
        <v>13546</v>
      </c>
      <c r="B165" t="s">
        <v>13547</v>
      </c>
      <c r="D165" t="s">
        <v>10</v>
      </c>
      <c r="F165" t="b">
        <v>0</v>
      </c>
      <c r="G165" s="2">
        <v>41827</v>
      </c>
      <c r="K165" s="10" t="s">
        <v>14415</v>
      </c>
      <c r="L165" t="s">
        <v>14416</v>
      </c>
      <c r="M165" t="s">
        <v>10</v>
      </c>
      <c r="N165" t="s">
        <v>14415</v>
      </c>
      <c r="Q165" t="s">
        <v>8992</v>
      </c>
      <c r="R165" t="b">
        <v>1</v>
      </c>
      <c r="S165" s="2">
        <v>41827</v>
      </c>
    </row>
    <row r="166" spans="1:19" x14ac:dyDescent="0.35">
      <c r="A166" t="s">
        <v>13548</v>
      </c>
      <c r="B166" t="s">
        <v>13549</v>
      </c>
      <c r="D166" t="s">
        <v>10</v>
      </c>
      <c r="F166" t="b">
        <v>0</v>
      </c>
      <c r="G166" s="2">
        <v>41827</v>
      </c>
      <c r="K166" s="8" t="s">
        <v>14417</v>
      </c>
      <c r="L166" t="s">
        <v>14418</v>
      </c>
      <c r="M166" t="s">
        <v>10</v>
      </c>
      <c r="N166" t="s">
        <v>14417</v>
      </c>
      <c r="P166" t="s">
        <v>8991</v>
      </c>
      <c r="Q166" t="s">
        <v>8992</v>
      </c>
      <c r="R166" t="b">
        <v>1</v>
      </c>
      <c r="S166" s="2">
        <v>41827</v>
      </c>
    </row>
    <row r="167" spans="1:19" x14ac:dyDescent="0.35">
      <c r="A167" t="s">
        <v>13550</v>
      </c>
      <c r="B167" t="s">
        <v>13551</v>
      </c>
      <c r="D167" t="s">
        <v>10</v>
      </c>
      <c r="F167" t="b">
        <v>0</v>
      </c>
      <c r="G167" s="2">
        <v>41827</v>
      </c>
      <c r="K167" s="9" t="s">
        <v>14419</v>
      </c>
      <c r="L167" t="s">
        <v>14420</v>
      </c>
      <c r="M167" t="s">
        <v>10</v>
      </c>
      <c r="N167" t="s">
        <v>14419</v>
      </c>
      <c r="P167" t="s">
        <v>8991</v>
      </c>
      <c r="Q167" t="s">
        <v>8992</v>
      </c>
      <c r="R167" t="b">
        <v>1</v>
      </c>
      <c r="S167" s="2">
        <v>41827</v>
      </c>
    </row>
    <row r="168" spans="1:19" x14ac:dyDescent="0.35">
      <c r="A168" t="s">
        <v>13552</v>
      </c>
      <c r="B168" t="s">
        <v>13553</v>
      </c>
      <c r="D168" t="s">
        <v>10</v>
      </c>
      <c r="F168" t="b">
        <v>0</v>
      </c>
      <c r="G168" s="2">
        <v>41827</v>
      </c>
      <c r="K168" s="10" t="s">
        <v>14421</v>
      </c>
      <c r="L168" t="s">
        <v>14422</v>
      </c>
      <c r="M168" t="s">
        <v>10</v>
      </c>
      <c r="N168" t="s">
        <v>14421</v>
      </c>
      <c r="Q168" t="s">
        <v>8992</v>
      </c>
      <c r="R168" t="b">
        <v>1</v>
      </c>
      <c r="S168" s="2">
        <v>41827</v>
      </c>
    </row>
    <row r="169" spans="1:19" x14ac:dyDescent="0.35">
      <c r="A169" t="s">
        <v>13554</v>
      </c>
      <c r="B169" t="s">
        <v>13555</v>
      </c>
      <c r="D169" t="s">
        <v>10</v>
      </c>
      <c r="F169" t="b">
        <v>0</v>
      </c>
      <c r="G169" s="2">
        <v>41827</v>
      </c>
      <c r="K169" s="10" t="s">
        <v>14423</v>
      </c>
      <c r="L169" t="s">
        <v>14424</v>
      </c>
      <c r="M169" t="s">
        <v>10</v>
      </c>
      <c r="N169" t="s">
        <v>14423</v>
      </c>
      <c r="Q169" t="s">
        <v>8992</v>
      </c>
      <c r="R169" t="b">
        <v>1</v>
      </c>
      <c r="S169" s="2">
        <v>41827</v>
      </c>
    </row>
    <row r="170" spans="1:19" x14ac:dyDescent="0.35">
      <c r="A170" t="s">
        <v>13556</v>
      </c>
      <c r="B170" t="s">
        <v>13557</v>
      </c>
      <c r="D170" t="s">
        <v>10</v>
      </c>
      <c r="F170" t="b">
        <v>0</v>
      </c>
      <c r="G170" s="2">
        <v>41827</v>
      </c>
      <c r="K170" s="9" t="s">
        <v>14425</v>
      </c>
      <c r="L170" t="s">
        <v>14426</v>
      </c>
      <c r="M170" t="s">
        <v>10</v>
      </c>
      <c r="N170" t="s">
        <v>14425</v>
      </c>
      <c r="P170" t="s">
        <v>8991</v>
      </c>
      <c r="Q170" t="s">
        <v>8992</v>
      </c>
      <c r="R170" t="b">
        <v>1</v>
      </c>
      <c r="S170" s="2">
        <v>41827</v>
      </c>
    </row>
    <row r="171" spans="1:19" x14ac:dyDescent="0.35">
      <c r="A171" t="s">
        <v>13558</v>
      </c>
      <c r="B171" t="s">
        <v>13559</v>
      </c>
      <c r="D171" t="s">
        <v>10</v>
      </c>
      <c r="F171" t="b">
        <v>0</v>
      </c>
      <c r="G171" s="2">
        <v>41827</v>
      </c>
      <c r="K171" s="10" t="s">
        <v>14427</v>
      </c>
      <c r="L171" t="s">
        <v>14428</v>
      </c>
      <c r="M171" t="s">
        <v>10</v>
      </c>
      <c r="N171" t="s">
        <v>14427</v>
      </c>
      <c r="Q171" t="s">
        <v>8992</v>
      </c>
      <c r="R171" t="b">
        <v>1</v>
      </c>
      <c r="S171" s="2">
        <v>41827</v>
      </c>
    </row>
    <row r="172" spans="1:19" x14ac:dyDescent="0.35">
      <c r="A172" t="s">
        <v>13560</v>
      </c>
      <c r="B172" t="s">
        <v>13561</v>
      </c>
      <c r="D172" t="s">
        <v>10</v>
      </c>
      <c r="F172" t="b">
        <v>0</v>
      </c>
      <c r="G172" s="2">
        <v>41827</v>
      </c>
      <c r="K172" s="8" t="s">
        <v>14429</v>
      </c>
      <c r="L172" t="s">
        <v>14430</v>
      </c>
      <c r="M172" t="s">
        <v>10</v>
      </c>
      <c r="N172" t="s">
        <v>14429</v>
      </c>
      <c r="P172" t="s">
        <v>8991</v>
      </c>
      <c r="Q172" t="s">
        <v>8992</v>
      </c>
      <c r="R172" t="b">
        <v>1</v>
      </c>
      <c r="S172" s="2">
        <v>41827</v>
      </c>
    </row>
    <row r="173" spans="1:19" x14ac:dyDescent="0.35">
      <c r="A173" t="s">
        <v>13562</v>
      </c>
      <c r="B173" t="s">
        <v>13563</v>
      </c>
      <c r="D173" t="s">
        <v>10</v>
      </c>
      <c r="F173" t="b">
        <v>0</v>
      </c>
      <c r="G173" s="2">
        <v>41827</v>
      </c>
      <c r="K173" s="9" t="s">
        <v>14431</v>
      </c>
      <c r="L173" t="s">
        <v>14432</v>
      </c>
      <c r="M173" t="s">
        <v>10</v>
      </c>
      <c r="N173" t="s">
        <v>14431</v>
      </c>
      <c r="P173" t="s">
        <v>8991</v>
      </c>
      <c r="Q173" t="s">
        <v>8992</v>
      </c>
      <c r="R173" t="b">
        <v>1</v>
      </c>
      <c r="S173" s="2">
        <v>41827</v>
      </c>
    </row>
    <row r="174" spans="1:19" x14ac:dyDescent="0.35">
      <c r="A174" t="s">
        <v>13564</v>
      </c>
      <c r="B174" t="s">
        <v>13565</v>
      </c>
      <c r="D174" t="s">
        <v>10</v>
      </c>
      <c r="F174" t="b">
        <v>0</v>
      </c>
      <c r="G174" s="2">
        <v>41827</v>
      </c>
      <c r="K174" s="10" t="s">
        <v>14433</v>
      </c>
      <c r="L174" t="s">
        <v>14434</v>
      </c>
      <c r="M174" t="s">
        <v>10</v>
      </c>
      <c r="N174" t="s">
        <v>14433</v>
      </c>
      <c r="Q174" t="s">
        <v>8992</v>
      </c>
      <c r="R174" t="b">
        <v>1</v>
      </c>
      <c r="S174" s="2">
        <v>41827</v>
      </c>
    </row>
    <row r="175" spans="1:19" x14ac:dyDescent="0.35">
      <c r="A175" t="s">
        <v>13566</v>
      </c>
      <c r="B175" t="s">
        <v>13567</v>
      </c>
      <c r="D175" t="s">
        <v>10</v>
      </c>
      <c r="F175" t="b">
        <v>0</v>
      </c>
      <c r="G175" s="2">
        <v>41827</v>
      </c>
      <c r="K175" s="9" t="s">
        <v>14435</v>
      </c>
      <c r="L175" t="s">
        <v>14436</v>
      </c>
      <c r="M175" t="s">
        <v>10</v>
      </c>
      <c r="N175" t="s">
        <v>14435</v>
      </c>
      <c r="P175" t="s">
        <v>8991</v>
      </c>
      <c r="Q175" t="s">
        <v>8992</v>
      </c>
      <c r="R175" t="b">
        <v>1</v>
      </c>
      <c r="S175" s="2">
        <v>41827</v>
      </c>
    </row>
    <row r="176" spans="1:19" x14ac:dyDescent="0.35">
      <c r="A176" t="s">
        <v>13568</v>
      </c>
      <c r="B176" t="s">
        <v>13569</v>
      </c>
      <c r="D176" t="s">
        <v>10</v>
      </c>
      <c r="F176" t="b">
        <v>0</v>
      </c>
      <c r="G176" s="2">
        <v>41827</v>
      </c>
      <c r="K176" s="10" t="s">
        <v>14437</v>
      </c>
      <c r="L176" t="s">
        <v>14438</v>
      </c>
      <c r="M176" t="s">
        <v>10</v>
      </c>
      <c r="N176" t="s">
        <v>14437</v>
      </c>
      <c r="Q176" t="s">
        <v>8992</v>
      </c>
      <c r="R176" t="b">
        <v>1</v>
      </c>
      <c r="S176" s="2">
        <v>41827</v>
      </c>
    </row>
    <row r="177" spans="1:19" x14ac:dyDescent="0.35">
      <c r="A177" t="s">
        <v>13570</v>
      </c>
      <c r="B177" t="s">
        <v>13571</v>
      </c>
      <c r="D177" t="s">
        <v>10</v>
      </c>
      <c r="F177" t="b">
        <v>0</v>
      </c>
      <c r="G177" s="2">
        <v>41827</v>
      </c>
      <c r="K177" s="10" t="s">
        <v>14439</v>
      </c>
      <c r="L177" t="s">
        <v>14440</v>
      </c>
      <c r="M177" t="s">
        <v>10</v>
      </c>
      <c r="N177" t="s">
        <v>14439</v>
      </c>
      <c r="Q177" t="s">
        <v>8992</v>
      </c>
      <c r="R177" t="b">
        <v>1</v>
      </c>
      <c r="S177" s="2">
        <v>41827</v>
      </c>
    </row>
    <row r="178" spans="1:19" x14ac:dyDescent="0.35">
      <c r="A178" t="s">
        <v>13570</v>
      </c>
      <c r="B178" t="s">
        <v>13572</v>
      </c>
      <c r="D178" t="s">
        <v>10</v>
      </c>
      <c r="F178" t="b">
        <v>0</v>
      </c>
      <c r="G178" s="2">
        <v>45838</v>
      </c>
      <c r="K178" s="10" t="s">
        <v>14441</v>
      </c>
      <c r="L178" t="s">
        <v>14442</v>
      </c>
      <c r="M178" t="s">
        <v>10</v>
      </c>
      <c r="N178" t="s">
        <v>14441</v>
      </c>
      <c r="Q178" t="s">
        <v>8992</v>
      </c>
      <c r="R178" t="b">
        <v>1</v>
      </c>
      <c r="S178" s="2">
        <v>41827</v>
      </c>
    </row>
    <row r="179" spans="1:19" x14ac:dyDescent="0.35">
      <c r="A179" t="s">
        <v>13573</v>
      </c>
      <c r="B179" t="s">
        <v>13574</v>
      </c>
      <c r="D179" t="s">
        <v>10</v>
      </c>
      <c r="F179" t="b">
        <v>0</v>
      </c>
      <c r="G179" s="2">
        <v>45838</v>
      </c>
      <c r="K179" s="10" t="s">
        <v>14443</v>
      </c>
      <c r="L179" t="s">
        <v>14444</v>
      </c>
      <c r="M179" t="s">
        <v>10</v>
      </c>
      <c r="N179" t="s">
        <v>14443</v>
      </c>
      <c r="Q179" t="s">
        <v>8992</v>
      </c>
      <c r="R179" t="b">
        <v>1</v>
      </c>
      <c r="S179" s="2">
        <v>41827</v>
      </c>
    </row>
    <row r="180" spans="1:19" x14ac:dyDescent="0.35">
      <c r="A180" t="s">
        <v>13575</v>
      </c>
      <c r="B180" t="s">
        <v>13576</v>
      </c>
      <c r="D180" t="s">
        <v>10</v>
      </c>
      <c r="F180" t="b">
        <v>0</v>
      </c>
      <c r="G180" s="2">
        <v>45838</v>
      </c>
      <c r="K180" s="10" t="s">
        <v>14445</v>
      </c>
      <c r="L180" t="s">
        <v>14446</v>
      </c>
      <c r="M180" t="s">
        <v>10</v>
      </c>
      <c r="N180" t="s">
        <v>14445</v>
      </c>
      <c r="Q180" t="s">
        <v>8992</v>
      </c>
      <c r="R180" t="b">
        <v>1</v>
      </c>
      <c r="S180" s="2">
        <v>41827</v>
      </c>
    </row>
    <row r="181" spans="1:19" x14ac:dyDescent="0.35">
      <c r="A181" t="s">
        <v>13577</v>
      </c>
      <c r="B181" t="s">
        <v>13578</v>
      </c>
      <c r="D181" t="s">
        <v>10</v>
      </c>
      <c r="F181" t="b">
        <v>0</v>
      </c>
      <c r="G181" s="2">
        <v>45838</v>
      </c>
      <c r="K181" s="8" t="s">
        <v>14447</v>
      </c>
      <c r="L181" t="s">
        <v>14448</v>
      </c>
      <c r="M181" t="s">
        <v>10</v>
      </c>
      <c r="N181" t="s">
        <v>14447</v>
      </c>
      <c r="P181" t="s">
        <v>8991</v>
      </c>
      <c r="Q181" t="s">
        <v>8992</v>
      </c>
      <c r="R181" t="b">
        <v>1</v>
      </c>
      <c r="S181" s="2">
        <v>41827</v>
      </c>
    </row>
    <row r="182" spans="1:19" x14ac:dyDescent="0.35">
      <c r="A182" t="s">
        <v>13579</v>
      </c>
      <c r="B182" t="s">
        <v>13580</v>
      </c>
      <c r="D182" t="s">
        <v>10</v>
      </c>
      <c r="F182" t="b">
        <v>0</v>
      </c>
      <c r="G182" s="2">
        <v>45838</v>
      </c>
      <c r="K182" s="9" t="s">
        <v>14449</v>
      </c>
      <c r="L182" t="s">
        <v>14450</v>
      </c>
      <c r="M182" t="s">
        <v>10</v>
      </c>
      <c r="N182" t="s">
        <v>14449</v>
      </c>
      <c r="P182" t="s">
        <v>8991</v>
      </c>
      <c r="Q182" t="s">
        <v>8992</v>
      </c>
      <c r="R182" t="b">
        <v>1</v>
      </c>
      <c r="S182" s="2">
        <v>41827</v>
      </c>
    </row>
    <row r="183" spans="1:19" x14ac:dyDescent="0.35">
      <c r="A183" t="s">
        <v>13581</v>
      </c>
      <c r="B183" t="s">
        <v>13582</v>
      </c>
      <c r="D183" t="s">
        <v>10</v>
      </c>
      <c r="F183" t="b">
        <v>0</v>
      </c>
      <c r="G183" s="2">
        <v>45838</v>
      </c>
      <c r="K183" s="10" t="s">
        <v>14451</v>
      </c>
      <c r="L183" t="s">
        <v>14452</v>
      </c>
      <c r="M183" t="s">
        <v>10</v>
      </c>
      <c r="N183" t="s">
        <v>14451</v>
      </c>
      <c r="Q183" t="s">
        <v>8992</v>
      </c>
      <c r="R183" t="b">
        <v>1</v>
      </c>
      <c r="S183" s="2">
        <v>41827</v>
      </c>
    </row>
    <row r="184" spans="1:19" x14ac:dyDescent="0.35">
      <c r="A184" t="s">
        <v>13583</v>
      </c>
      <c r="B184" t="s">
        <v>13584</v>
      </c>
      <c r="D184" t="s">
        <v>10</v>
      </c>
      <c r="F184" t="b">
        <v>0</v>
      </c>
      <c r="G184" s="2">
        <v>45838</v>
      </c>
      <c r="K184" s="10" t="s">
        <v>14453</v>
      </c>
      <c r="L184" t="s">
        <v>14454</v>
      </c>
      <c r="M184" t="s">
        <v>10</v>
      </c>
      <c r="N184" t="s">
        <v>14453</v>
      </c>
      <c r="Q184" t="s">
        <v>8992</v>
      </c>
      <c r="R184" t="b">
        <v>1</v>
      </c>
      <c r="S184" s="2">
        <v>41827</v>
      </c>
    </row>
    <row r="185" spans="1:19" x14ac:dyDescent="0.35">
      <c r="A185" t="s">
        <v>13585</v>
      </c>
      <c r="B185" t="s">
        <v>13586</v>
      </c>
      <c r="D185" t="s">
        <v>10</v>
      </c>
      <c r="F185" t="b">
        <v>0</v>
      </c>
      <c r="G185" s="2">
        <v>45838</v>
      </c>
      <c r="K185" s="9" t="s">
        <v>14455</v>
      </c>
      <c r="L185" t="s">
        <v>14456</v>
      </c>
      <c r="M185" t="s">
        <v>10</v>
      </c>
      <c r="N185" t="s">
        <v>14455</v>
      </c>
      <c r="P185" t="s">
        <v>8991</v>
      </c>
      <c r="Q185" t="s">
        <v>8992</v>
      </c>
      <c r="R185" t="b">
        <v>1</v>
      </c>
      <c r="S185" s="2">
        <v>41827</v>
      </c>
    </row>
    <row r="186" spans="1:19" x14ac:dyDescent="0.35">
      <c r="A186" t="s">
        <v>13587</v>
      </c>
      <c r="B186" t="s">
        <v>13588</v>
      </c>
      <c r="D186" t="s">
        <v>10</v>
      </c>
      <c r="F186" t="b">
        <v>0</v>
      </c>
      <c r="G186" s="2">
        <v>45838</v>
      </c>
      <c r="K186" s="10" t="s">
        <v>14457</v>
      </c>
      <c r="L186" t="s">
        <v>14458</v>
      </c>
      <c r="M186" t="s">
        <v>10</v>
      </c>
      <c r="N186" t="s">
        <v>14457</v>
      </c>
      <c r="Q186" t="s">
        <v>8992</v>
      </c>
      <c r="R186" t="b">
        <v>1</v>
      </c>
      <c r="S186" s="2">
        <v>41827</v>
      </c>
    </row>
    <row r="187" spans="1:19" x14ac:dyDescent="0.35">
      <c r="A187" t="s">
        <v>13589</v>
      </c>
      <c r="B187" t="s">
        <v>13590</v>
      </c>
      <c r="D187" t="s">
        <v>10</v>
      </c>
      <c r="F187" t="b">
        <v>0</v>
      </c>
      <c r="G187" s="2">
        <v>45838</v>
      </c>
      <c r="K187" s="10" t="s">
        <v>14459</v>
      </c>
      <c r="L187" t="s">
        <v>14460</v>
      </c>
      <c r="M187" t="s">
        <v>10</v>
      </c>
      <c r="N187" t="s">
        <v>14459</v>
      </c>
      <c r="Q187" t="s">
        <v>8992</v>
      </c>
      <c r="R187" t="b">
        <v>1</v>
      </c>
      <c r="S187" s="2">
        <v>41827</v>
      </c>
    </row>
    <row r="188" spans="1:19" x14ac:dyDescent="0.35">
      <c r="A188" t="s">
        <v>13591</v>
      </c>
      <c r="B188" t="s">
        <v>13592</v>
      </c>
      <c r="D188" t="s">
        <v>10</v>
      </c>
      <c r="F188" t="b">
        <v>0</v>
      </c>
      <c r="G188" s="2">
        <v>45838</v>
      </c>
      <c r="K188" s="10" t="s">
        <v>14461</v>
      </c>
      <c r="L188" t="s">
        <v>14462</v>
      </c>
      <c r="M188" t="s">
        <v>10</v>
      </c>
      <c r="N188" t="s">
        <v>14461</v>
      </c>
      <c r="Q188" t="s">
        <v>8992</v>
      </c>
      <c r="R188" t="b">
        <v>1</v>
      </c>
      <c r="S188" s="2">
        <v>41827</v>
      </c>
    </row>
    <row r="189" spans="1:19" x14ac:dyDescent="0.35">
      <c r="A189" t="s">
        <v>13593</v>
      </c>
      <c r="B189" t="s">
        <v>13594</v>
      </c>
      <c r="D189" t="s">
        <v>10</v>
      </c>
      <c r="F189" t="b">
        <v>0</v>
      </c>
      <c r="G189" s="2">
        <v>45838</v>
      </c>
      <c r="K189" s="10" t="s">
        <v>14463</v>
      </c>
      <c r="L189" t="s">
        <v>14464</v>
      </c>
      <c r="M189" t="s">
        <v>10</v>
      </c>
      <c r="N189" t="s">
        <v>14463</v>
      </c>
      <c r="Q189" t="s">
        <v>8992</v>
      </c>
      <c r="R189" t="b">
        <v>1</v>
      </c>
      <c r="S189" s="2">
        <v>41827</v>
      </c>
    </row>
    <row r="190" spans="1:19" x14ac:dyDescent="0.35">
      <c r="A190" t="s">
        <v>13595</v>
      </c>
      <c r="B190" t="s">
        <v>13596</v>
      </c>
      <c r="D190" t="s">
        <v>10</v>
      </c>
      <c r="F190" t="b">
        <v>0</v>
      </c>
      <c r="G190" s="2">
        <v>45838</v>
      </c>
      <c r="K190" s="10" t="s">
        <v>14465</v>
      </c>
      <c r="L190" t="s">
        <v>14466</v>
      </c>
      <c r="M190" t="s">
        <v>10</v>
      </c>
      <c r="N190" t="s">
        <v>14465</v>
      </c>
      <c r="Q190" t="s">
        <v>8992</v>
      </c>
      <c r="R190" t="b">
        <v>1</v>
      </c>
      <c r="S190" s="2">
        <v>41827</v>
      </c>
    </row>
    <row r="191" spans="1:19" x14ac:dyDescent="0.35">
      <c r="A191" t="s">
        <v>13597</v>
      </c>
      <c r="B191" t="s">
        <v>13598</v>
      </c>
      <c r="D191" t="s">
        <v>10</v>
      </c>
      <c r="F191" t="b">
        <v>0</v>
      </c>
      <c r="G191" s="2">
        <v>45838</v>
      </c>
      <c r="K191" s="8" t="s">
        <v>14467</v>
      </c>
      <c r="L191" t="s">
        <v>14468</v>
      </c>
      <c r="M191" t="s">
        <v>10</v>
      </c>
      <c r="N191" t="s">
        <v>14467</v>
      </c>
      <c r="P191" t="s">
        <v>8991</v>
      </c>
      <c r="Q191" t="s">
        <v>8992</v>
      </c>
      <c r="R191" t="b">
        <v>1</v>
      </c>
      <c r="S191" s="2">
        <v>41827</v>
      </c>
    </row>
    <row r="192" spans="1:19" x14ac:dyDescent="0.35">
      <c r="A192" t="s">
        <v>13599</v>
      </c>
      <c r="B192" t="s">
        <v>13600</v>
      </c>
      <c r="D192" t="s">
        <v>10</v>
      </c>
      <c r="F192" t="b">
        <v>0</v>
      </c>
      <c r="G192" s="2">
        <v>45838</v>
      </c>
      <c r="K192" s="9" t="s">
        <v>14469</v>
      </c>
      <c r="L192" t="s">
        <v>14470</v>
      </c>
      <c r="M192" t="s">
        <v>10</v>
      </c>
      <c r="N192" t="s">
        <v>14469</v>
      </c>
      <c r="P192" t="s">
        <v>8991</v>
      </c>
      <c r="Q192" t="s">
        <v>8992</v>
      </c>
      <c r="R192" t="b">
        <v>1</v>
      </c>
      <c r="S192" s="2">
        <v>41827</v>
      </c>
    </row>
    <row r="193" spans="1:19" x14ac:dyDescent="0.35">
      <c r="A193" t="s">
        <v>13601</v>
      </c>
      <c r="B193" t="s">
        <v>13602</v>
      </c>
      <c r="D193" t="s">
        <v>10</v>
      </c>
      <c r="F193" t="b">
        <v>0</v>
      </c>
      <c r="G193" s="2">
        <v>45838</v>
      </c>
      <c r="K193" s="10" t="s">
        <v>14471</v>
      </c>
      <c r="L193" t="s">
        <v>14472</v>
      </c>
      <c r="M193" t="s">
        <v>10</v>
      </c>
      <c r="N193" t="s">
        <v>14471</v>
      </c>
      <c r="Q193" t="s">
        <v>8992</v>
      </c>
      <c r="R193" t="b">
        <v>1</v>
      </c>
      <c r="S193" s="2">
        <v>41827</v>
      </c>
    </row>
    <row r="194" spans="1:19" x14ac:dyDescent="0.35">
      <c r="A194" t="s">
        <v>13603</v>
      </c>
      <c r="B194" t="s">
        <v>13604</v>
      </c>
      <c r="D194" t="s">
        <v>10</v>
      </c>
      <c r="F194" t="b">
        <v>0</v>
      </c>
      <c r="G194" s="2">
        <v>45838</v>
      </c>
      <c r="K194" s="10" t="s">
        <v>14473</v>
      </c>
      <c r="L194" t="s">
        <v>14474</v>
      </c>
      <c r="M194" t="s">
        <v>10</v>
      </c>
      <c r="N194" t="s">
        <v>14473</v>
      </c>
      <c r="Q194" t="s">
        <v>8992</v>
      </c>
      <c r="R194" t="b">
        <v>1</v>
      </c>
      <c r="S194" s="2">
        <v>41827</v>
      </c>
    </row>
    <row r="195" spans="1:19" x14ac:dyDescent="0.35">
      <c r="A195" t="s">
        <v>13605</v>
      </c>
      <c r="B195" t="s">
        <v>13606</v>
      </c>
      <c r="D195" t="s">
        <v>10</v>
      </c>
      <c r="F195" t="b">
        <v>0</v>
      </c>
      <c r="G195" s="2">
        <v>45838</v>
      </c>
      <c r="K195" s="10" t="s">
        <v>14475</v>
      </c>
      <c r="L195" t="s">
        <v>14476</v>
      </c>
      <c r="M195" t="s">
        <v>10</v>
      </c>
      <c r="N195" t="s">
        <v>14475</v>
      </c>
      <c r="Q195" t="s">
        <v>8992</v>
      </c>
      <c r="R195" t="b">
        <v>1</v>
      </c>
      <c r="S195" s="2">
        <v>41827</v>
      </c>
    </row>
    <row r="196" spans="1:19" x14ac:dyDescent="0.35">
      <c r="A196" t="s">
        <v>13607</v>
      </c>
      <c r="B196" t="s">
        <v>13608</v>
      </c>
      <c r="D196" t="s">
        <v>10</v>
      </c>
      <c r="F196" t="b">
        <v>0</v>
      </c>
      <c r="G196" s="2">
        <v>45838</v>
      </c>
      <c r="K196" s="10" t="s">
        <v>14477</v>
      </c>
      <c r="L196" t="s">
        <v>14478</v>
      </c>
      <c r="M196" t="s">
        <v>10</v>
      </c>
      <c r="N196" t="s">
        <v>14477</v>
      </c>
      <c r="Q196" t="s">
        <v>8992</v>
      </c>
      <c r="R196" t="b">
        <v>1</v>
      </c>
      <c r="S196" s="2">
        <v>41827</v>
      </c>
    </row>
    <row r="197" spans="1:19" x14ac:dyDescent="0.35">
      <c r="A197" t="s">
        <v>13609</v>
      </c>
      <c r="B197" t="s">
        <v>13610</v>
      </c>
      <c r="D197" t="s">
        <v>10</v>
      </c>
      <c r="F197" t="b">
        <v>0</v>
      </c>
      <c r="G197" s="2">
        <v>45838</v>
      </c>
      <c r="K197" s="9" t="s">
        <v>14479</v>
      </c>
      <c r="L197" t="s">
        <v>14480</v>
      </c>
      <c r="M197" t="s">
        <v>10</v>
      </c>
      <c r="N197" t="s">
        <v>14479</v>
      </c>
      <c r="P197" t="s">
        <v>8991</v>
      </c>
      <c r="Q197" t="s">
        <v>8992</v>
      </c>
      <c r="R197" t="b">
        <v>1</v>
      </c>
      <c r="S197" s="2">
        <v>41827</v>
      </c>
    </row>
    <row r="198" spans="1:19" x14ac:dyDescent="0.35">
      <c r="A198" t="s">
        <v>13611</v>
      </c>
      <c r="B198" t="s">
        <v>13612</v>
      </c>
      <c r="D198" t="s">
        <v>10</v>
      </c>
      <c r="F198" t="b">
        <v>0</v>
      </c>
      <c r="G198" s="2">
        <v>45838</v>
      </c>
      <c r="K198" s="10" t="s">
        <v>14481</v>
      </c>
      <c r="L198" t="s">
        <v>14482</v>
      </c>
      <c r="M198" t="s">
        <v>10</v>
      </c>
      <c r="N198" t="s">
        <v>14481</v>
      </c>
      <c r="Q198" t="s">
        <v>8992</v>
      </c>
      <c r="R198" t="b">
        <v>1</v>
      </c>
      <c r="S198" s="2">
        <v>41827</v>
      </c>
    </row>
    <row r="199" spans="1:19" x14ac:dyDescent="0.35">
      <c r="A199" t="s">
        <v>13613</v>
      </c>
      <c r="B199" t="s">
        <v>13614</v>
      </c>
      <c r="D199" t="s">
        <v>10</v>
      </c>
      <c r="F199" t="b">
        <v>0</v>
      </c>
      <c r="G199" s="2">
        <v>45838</v>
      </c>
      <c r="K199" s="8" t="s">
        <v>14483</v>
      </c>
      <c r="L199" t="s">
        <v>14484</v>
      </c>
      <c r="M199" t="s">
        <v>10</v>
      </c>
      <c r="N199" t="s">
        <v>14483</v>
      </c>
      <c r="P199" t="s">
        <v>8991</v>
      </c>
      <c r="Q199" t="s">
        <v>8992</v>
      </c>
      <c r="R199" t="b">
        <v>1</v>
      </c>
      <c r="S199" s="2">
        <v>41827</v>
      </c>
    </row>
    <row r="200" spans="1:19" x14ac:dyDescent="0.35">
      <c r="A200" t="s">
        <v>13615</v>
      </c>
      <c r="B200" t="s">
        <v>13616</v>
      </c>
      <c r="D200" t="s">
        <v>10</v>
      </c>
      <c r="F200" t="b">
        <v>0</v>
      </c>
      <c r="G200" s="2">
        <v>45838</v>
      </c>
      <c r="K200" s="9" t="s">
        <v>14485</v>
      </c>
      <c r="L200" t="s">
        <v>14486</v>
      </c>
      <c r="M200" t="s">
        <v>10</v>
      </c>
      <c r="N200" t="s">
        <v>14485</v>
      </c>
      <c r="P200" t="s">
        <v>8991</v>
      </c>
      <c r="Q200" t="s">
        <v>8992</v>
      </c>
      <c r="R200" t="b">
        <v>1</v>
      </c>
      <c r="S200" s="2">
        <v>41827</v>
      </c>
    </row>
    <row r="201" spans="1:19" x14ac:dyDescent="0.35">
      <c r="A201" t="s">
        <v>13617</v>
      </c>
      <c r="B201" t="s">
        <v>13618</v>
      </c>
      <c r="D201" t="s">
        <v>10</v>
      </c>
      <c r="F201" t="b">
        <v>0</v>
      </c>
      <c r="G201" s="2">
        <v>45838</v>
      </c>
      <c r="K201" s="10" t="s">
        <v>14487</v>
      </c>
      <c r="L201" t="s">
        <v>14488</v>
      </c>
      <c r="M201" t="s">
        <v>10</v>
      </c>
      <c r="N201" t="s">
        <v>14487</v>
      </c>
      <c r="Q201" t="s">
        <v>8992</v>
      </c>
      <c r="R201" t="b">
        <v>1</v>
      </c>
      <c r="S201" s="2">
        <v>41827</v>
      </c>
    </row>
    <row r="202" spans="1:19" x14ac:dyDescent="0.35">
      <c r="A202" t="s">
        <v>13619</v>
      </c>
      <c r="B202" t="s">
        <v>13620</v>
      </c>
      <c r="D202" t="s">
        <v>10</v>
      </c>
      <c r="F202" t="b">
        <v>0</v>
      </c>
      <c r="G202" s="2">
        <v>45838</v>
      </c>
      <c r="K202" s="9" t="s">
        <v>14489</v>
      </c>
      <c r="L202" t="s">
        <v>14490</v>
      </c>
      <c r="M202" t="s">
        <v>10</v>
      </c>
      <c r="N202" t="s">
        <v>14489</v>
      </c>
      <c r="P202" t="s">
        <v>8991</v>
      </c>
      <c r="Q202" t="s">
        <v>8992</v>
      </c>
      <c r="R202" t="b">
        <v>1</v>
      </c>
      <c r="S202" s="2">
        <v>41827</v>
      </c>
    </row>
    <row r="203" spans="1:19" x14ac:dyDescent="0.35">
      <c r="A203" t="s">
        <v>13621</v>
      </c>
      <c r="B203" t="s">
        <v>13622</v>
      </c>
      <c r="D203" t="s">
        <v>10</v>
      </c>
      <c r="F203" t="b">
        <v>0</v>
      </c>
      <c r="G203" s="2">
        <v>45838</v>
      </c>
      <c r="K203" s="10" t="s">
        <v>14491</v>
      </c>
      <c r="L203" t="s">
        <v>14492</v>
      </c>
      <c r="M203" t="s">
        <v>10</v>
      </c>
      <c r="N203" t="s">
        <v>14491</v>
      </c>
      <c r="Q203" t="s">
        <v>8992</v>
      </c>
      <c r="R203" t="b">
        <v>1</v>
      </c>
      <c r="S203" s="2">
        <v>41827</v>
      </c>
    </row>
    <row r="204" spans="1:19" x14ac:dyDescent="0.35">
      <c r="A204" t="s">
        <v>13623</v>
      </c>
      <c r="B204" t="s">
        <v>13624</v>
      </c>
      <c r="D204" t="s">
        <v>10</v>
      </c>
      <c r="F204" t="b">
        <v>0</v>
      </c>
      <c r="G204" s="2">
        <v>45838</v>
      </c>
      <c r="K204" s="8" t="s">
        <v>14493</v>
      </c>
      <c r="L204" t="s">
        <v>14494</v>
      </c>
      <c r="M204" t="s">
        <v>10</v>
      </c>
      <c r="N204" t="s">
        <v>14493</v>
      </c>
      <c r="P204" t="s">
        <v>8991</v>
      </c>
      <c r="Q204" t="s">
        <v>8992</v>
      </c>
      <c r="R204" t="b">
        <v>1</v>
      </c>
      <c r="S204" s="2">
        <v>41827</v>
      </c>
    </row>
    <row r="205" spans="1:19" x14ac:dyDescent="0.35">
      <c r="A205" t="s">
        <v>13625</v>
      </c>
      <c r="B205" t="s">
        <v>13626</v>
      </c>
      <c r="D205" t="s">
        <v>10</v>
      </c>
      <c r="F205" t="b">
        <v>0</v>
      </c>
      <c r="G205" s="2">
        <v>45838</v>
      </c>
      <c r="K205" s="9" t="s">
        <v>14495</v>
      </c>
      <c r="L205" t="s">
        <v>14496</v>
      </c>
      <c r="M205" t="s">
        <v>10</v>
      </c>
      <c r="N205" t="s">
        <v>14495</v>
      </c>
      <c r="P205" t="s">
        <v>8991</v>
      </c>
      <c r="Q205" t="s">
        <v>8992</v>
      </c>
      <c r="R205" t="b">
        <v>1</v>
      </c>
      <c r="S205" s="2">
        <v>41827</v>
      </c>
    </row>
    <row r="206" spans="1:19" x14ac:dyDescent="0.35">
      <c r="A206" t="s">
        <v>13627</v>
      </c>
      <c r="B206" t="s">
        <v>13628</v>
      </c>
      <c r="D206" t="s">
        <v>10</v>
      </c>
      <c r="F206" t="b">
        <v>0</v>
      </c>
      <c r="G206" s="2">
        <v>45838</v>
      </c>
      <c r="K206" s="10" t="s">
        <v>14497</v>
      </c>
      <c r="L206" t="s">
        <v>14498</v>
      </c>
      <c r="M206" t="s">
        <v>10</v>
      </c>
      <c r="N206" t="s">
        <v>14497</v>
      </c>
      <c r="Q206" t="s">
        <v>8992</v>
      </c>
      <c r="R206" t="b">
        <v>1</v>
      </c>
      <c r="S206" s="2">
        <v>41827</v>
      </c>
    </row>
    <row r="207" spans="1:19" x14ac:dyDescent="0.35">
      <c r="A207" t="s">
        <v>13629</v>
      </c>
      <c r="B207" t="s">
        <v>13630</v>
      </c>
      <c r="D207" t="s">
        <v>10</v>
      </c>
      <c r="F207" t="b">
        <v>0</v>
      </c>
      <c r="G207" s="2">
        <v>45838</v>
      </c>
      <c r="K207" s="10" t="s">
        <v>14499</v>
      </c>
      <c r="L207" t="s">
        <v>14500</v>
      </c>
      <c r="M207" t="s">
        <v>10</v>
      </c>
      <c r="N207" t="s">
        <v>14499</v>
      </c>
      <c r="Q207" t="s">
        <v>8992</v>
      </c>
      <c r="R207" t="b">
        <v>1</v>
      </c>
      <c r="S207" s="2">
        <v>41827</v>
      </c>
    </row>
    <row r="208" spans="1:19" x14ac:dyDescent="0.35">
      <c r="A208" t="s">
        <v>13631</v>
      </c>
      <c r="B208" t="s">
        <v>13632</v>
      </c>
      <c r="D208" t="s">
        <v>10</v>
      </c>
      <c r="F208" t="b">
        <v>0</v>
      </c>
      <c r="G208" s="2">
        <v>45838</v>
      </c>
      <c r="K208" s="10" t="s">
        <v>14501</v>
      </c>
      <c r="L208" t="s">
        <v>14502</v>
      </c>
      <c r="M208" t="s">
        <v>10</v>
      </c>
      <c r="N208" t="s">
        <v>14501</v>
      </c>
      <c r="Q208" t="s">
        <v>8992</v>
      </c>
      <c r="R208" t="b">
        <v>1</v>
      </c>
      <c r="S208" s="2">
        <v>41827</v>
      </c>
    </row>
    <row r="209" spans="1:19" x14ac:dyDescent="0.35">
      <c r="A209" t="s">
        <v>13633</v>
      </c>
      <c r="B209" t="s">
        <v>13634</v>
      </c>
      <c r="D209" t="s">
        <v>10</v>
      </c>
      <c r="F209" t="b">
        <v>0</v>
      </c>
      <c r="G209" s="2">
        <v>45838</v>
      </c>
      <c r="K209" s="10" t="s">
        <v>14503</v>
      </c>
      <c r="L209" t="s">
        <v>14504</v>
      </c>
      <c r="M209" t="s">
        <v>10</v>
      </c>
      <c r="N209" t="s">
        <v>14503</v>
      </c>
      <c r="Q209" t="s">
        <v>8992</v>
      </c>
      <c r="R209" t="b">
        <v>1</v>
      </c>
      <c r="S209" s="2">
        <v>41827</v>
      </c>
    </row>
    <row r="210" spans="1:19" x14ac:dyDescent="0.35">
      <c r="A210" t="s">
        <v>13635</v>
      </c>
      <c r="B210" t="s">
        <v>13636</v>
      </c>
      <c r="D210" t="s">
        <v>10</v>
      </c>
      <c r="F210" t="b">
        <v>0</v>
      </c>
      <c r="G210" s="2">
        <v>45838</v>
      </c>
      <c r="K210" s="10" t="s">
        <v>14505</v>
      </c>
      <c r="L210" t="s">
        <v>14506</v>
      </c>
      <c r="M210" t="s">
        <v>10</v>
      </c>
      <c r="N210" t="s">
        <v>14505</v>
      </c>
      <c r="Q210" t="s">
        <v>8992</v>
      </c>
      <c r="R210" t="b">
        <v>1</v>
      </c>
      <c r="S210" s="2">
        <v>41827</v>
      </c>
    </row>
    <row r="211" spans="1:19" x14ac:dyDescent="0.35">
      <c r="A211" t="s">
        <v>13637</v>
      </c>
      <c r="B211" t="s">
        <v>13638</v>
      </c>
      <c r="D211" t="s">
        <v>10</v>
      </c>
      <c r="F211" t="b">
        <v>0</v>
      </c>
      <c r="G211" s="2">
        <v>45838</v>
      </c>
      <c r="K211" s="10" t="s">
        <v>14507</v>
      </c>
      <c r="L211" t="s">
        <v>14508</v>
      </c>
      <c r="M211" t="s">
        <v>10</v>
      </c>
      <c r="N211" t="s">
        <v>14507</v>
      </c>
      <c r="Q211" t="s">
        <v>8992</v>
      </c>
      <c r="R211" t="b">
        <v>1</v>
      </c>
      <c r="S211" s="2">
        <v>41827</v>
      </c>
    </row>
    <row r="212" spans="1:19" x14ac:dyDescent="0.35">
      <c r="A212" t="s">
        <v>13639</v>
      </c>
      <c r="B212" t="s">
        <v>13640</v>
      </c>
      <c r="D212" t="s">
        <v>10</v>
      </c>
      <c r="F212" t="b">
        <v>0</v>
      </c>
      <c r="G212" s="2">
        <v>45838</v>
      </c>
      <c r="K212" s="10" t="s">
        <v>14509</v>
      </c>
      <c r="L212" t="s">
        <v>14510</v>
      </c>
      <c r="M212" t="s">
        <v>10</v>
      </c>
      <c r="N212" t="s">
        <v>14509</v>
      </c>
      <c r="Q212" t="s">
        <v>8992</v>
      </c>
      <c r="R212" t="b">
        <v>1</v>
      </c>
      <c r="S212" s="2">
        <v>41827</v>
      </c>
    </row>
    <row r="213" spans="1:19" x14ac:dyDescent="0.35">
      <c r="A213" t="s">
        <v>13641</v>
      </c>
      <c r="B213" t="s">
        <v>13642</v>
      </c>
      <c r="D213" t="s">
        <v>10</v>
      </c>
      <c r="F213" t="b">
        <v>0</v>
      </c>
      <c r="G213" s="2">
        <v>45838</v>
      </c>
      <c r="K213" s="9" t="s">
        <v>14511</v>
      </c>
      <c r="L213" t="s">
        <v>14512</v>
      </c>
      <c r="M213" t="s">
        <v>10</v>
      </c>
      <c r="N213" t="s">
        <v>14511</v>
      </c>
      <c r="P213" t="s">
        <v>8991</v>
      </c>
      <c r="Q213" t="s">
        <v>8992</v>
      </c>
      <c r="R213" t="b">
        <v>1</v>
      </c>
      <c r="S213" s="2">
        <v>41827</v>
      </c>
    </row>
    <row r="214" spans="1:19" x14ac:dyDescent="0.35">
      <c r="A214" t="s">
        <v>13643</v>
      </c>
      <c r="B214" t="s">
        <v>13644</v>
      </c>
      <c r="D214" t="s">
        <v>10</v>
      </c>
      <c r="F214" t="b">
        <v>0</v>
      </c>
      <c r="G214" s="2">
        <v>45838</v>
      </c>
      <c r="K214" s="10" t="s">
        <v>14513</v>
      </c>
      <c r="L214" t="s">
        <v>14514</v>
      </c>
      <c r="M214" t="s">
        <v>10</v>
      </c>
      <c r="N214" t="s">
        <v>14513</v>
      </c>
      <c r="Q214" t="s">
        <v>8992</v>
      </c>
      <c r="R214" t="b">
        <v>1</v>
      </c>
      <c r="S214" s="2">
        <v>41827</v>
      </c>
    </row>
    <row r="215" spans="1:19" x14ac:dyDescent="0.35">
      <c r="A215" t="s">
        <v>13645</v>
      </c>
      <c r="B215" t="s">
        <v>13646</v>
      </c>
      <c r="D215" t="s">
        <v>10</v>
      </c>
      <c r="F215" t="b">
        <v>0</v>
      </c>
      <c r="G215" s="2">
        <v>45838</v>
      </c>
      <c r="K215" s="9" t="s">
        <v>14515</v>
      </c>
      <c r="L215" t="s">
        <v>14516</v>
      </c>
      <c r="M215" t="s">
        <v>10</v>
      </c>
      <c r="N215" t="s">
        <v>14515</v>
      </c>
      <c r="P215" t="s">
        <v>8991</v>
      </c>
      <c r="Q215" t="s">
        <v>8992</v>
      </c>
      <c r="R215" t="b">
        <v>1</v>
      </c>
      <c r="S215" s="2">
        <v>41827</v>
      </c>
    </row>
    <row r="216" spans="1:19" x14ac:dyDescent="0.35">
      <c r="A216" t="s">
        <v>13647</v>
      </c>
      <c r="B216" t="s">
        <v>13648</v>
      </c>
      <c r="D216" t="s">
        <v>10</v>
      </c>
      <c r="F216" t="b">
        <v>0</v>
      </c>
      <c r="G216" s="2">
        <v>45838</v>
      </c>
      <c r="K216" s="10" t="s">
        <v>14517</v>
      </c>
      <c r="L216" t="s">
        <v>14518</v>
      </c>
      <c r="M216" t="s">
        <v>10</v>
      </c>
      <c r="N216" t="s">
        <v>14517</v>
      </c>
      <c r="Q216" t="s">
        <v>8992</v>
      </c>
      <c r="R216" t="b">
        <v>1</v>
      </c>
      <c r="S216" s="2">
        <v>41827</v>
      </c>
    </row>
    <row r="217" spans="1:19" x14ac:dyDescent="0.35">
      <c r="A217" t="s">
        <v>13649</v>
      </c>
      <c r="B217" t="s">
        <v>13650</v>
      </c>
      <c r="D217" t="s">
        <v>10</v>
      </c>
      <c r="F217" t="b">
        <v>0</v>
      </c>
      <c r="G217" s="2">
        <v>45838</v>
      </c>
      <c r="K217" s="9" t="s">
        <v>14519</v>
      </c>
      <c r="L217" t="s">
        <v>14520</v>
      </c>
      <c r="M217" t="s">
        <v>10</v>
      </c>
      <c r="N217" t="s">
        <v>14519</v>
      </c>
      <c r="P217" t="s">
        <v>8991</v>
      </c>
      <c r="Q217" t="s">
        <v>8992</v>
      </c>
      <c r="R217" t="b">
        <v>1</v>
      </c>
      <c r="S217" s="2">
        <v>41827</v>
      </c>
    </row>
    <row r="218" spans="1:19" x14ac:dyDescent="0.35">
      <c r="A218" t="s">
        <v>13651</v>
      </c>
      <c r="B218" t="s">
        <v>13652</v>
      </c>
      <c r="D218" t="s">
        <v>10</v>
      </c>
      <c r="F218" t="b">
        <v>0</v>
      </c>
      <c r="G218" s="2">
        <v>45838</v>
      </c>
      <c r="K218" s="10" t="s">
        <v>14521</v>
      </c>
      <c r="L218" t="s">
        <v>14522</v>
      </c>
      <c r="M218" t="s">
        <v>10</v>
      </c>
      <c r="N218" t="s">
        <v>14521</v>
      </c>
      <c r="Q218" t="s">
        <v>8992</v>
      </c>
      <c r="R218" t="b">
        <v>1</v>
      </c>
      <c r="S218" s="2">
        <v>41827</v>
      </c>
    </row>
    <row r="219" spans="1:19" x14ac:dyDescent="0.35">
      <c r="A219" t="s">
        <v>13653</v>
      </c>
      <c r="B219" t="s">
        <v>13654</v>
      </c>
      <c r="D219" t="s">
        <v>10</v>
      </c>
      <c r="F219" t="b">
        <v>0</v>
      </c>
      <c r="G219" s="2">
        <v>45838</v>
      </c>
      <c r="K219" s="10" t="s">
        <v>14523</v>
      </c>
      <c r="L219" t="s">
        <v>14524</v>
      </c>
      <c r="M219" t="s">
        <v>10</v>
      </c>
      <c r="N219" t="s">
        <v>14523</v>
      </c>
      <c r="Q219" t="s">
        <v>8992</v>
      </c>
      <c r="R219" t="b">
        <v>1</v>
      </c>
      <c r="S219" s="2">
        <v>41827</v>
      </c>
    </row>
    <row r="220" spans="1:19" x14ac:dyDescent="0.35">
      <c r="A220" t="s">
        <v>13655</v>
      </c>
      <c r="B220" t="s">
        <v>13656</v>
      </c>
      <c r="D220" t="s">
        <v>10</v>
      </c>
      <c r="F220" t="b">
        <v>0</v>
      </c>
      <c r="G220" s="2">
        <v>45838</v>
      </c>
      <c r="K220" s="9" t="s">
        <v>14525</v>
      </c>
      <c r="L220" t="s">
        <v>14526</v>
      </c>
      <c r="M220" t="s">
        <v>10</v>
      </c>
      <c r="N220" t="s">
        <v>14525</v>
      </c>
      <c r="P220" t="s">
        <v>8991</v>
      </c>
      <c r="Q220" t="s">
        <v>8992</v>
      </c>
      <c r="R220" t="b">
        <v>1</v>
      </c>
      <c r="S220" s="2">
        <v>41827</v>
      </c>
    </row>
    <row r="221" spans="1:19" x14ac:dyDescent="0.35">
      <c r="A221" t="s">
        <v>13657</v>
      </c>
      <c r="B221" t="s">
        <v>13658</v>
      </c>
      <c r="D221" t="s">
        <v>10</v>
      </c>
      <c r="F221" t="b">
        <v>0</v>
      </c>
      <c r="G221" s="2">
        <v>45838</v>
      </c>
      <c r="K221" s="10" t="s">
        <v>14527</v>
      </c>
      <c r="L221" t="s">
        <v>14528</v>
      </c>
      <c r="M221" t="s">
        <v>10</v>
      </c>
      <c r="N221" t="s">
        <v>14527</v>
      </c>
      <c r="Q221" t="s">
        <v>8992</v>
      </c>
      <c r="R221" t="b">
        <v>1</v>
      </c>
      <c r="S221" s="2">
        <v>41827</v>
      </c>
    </row>
    <row r="222" spans="1:19" x14ac:dyDescent="0.35">
      <c r="A222" t="s">
        <v>13659</v>
      </c>
      <c r="B222" t="s">
        <v>13660</v>
      </c>
      <c r="D222" t="s">
        <v>10</v>
      </c>
      <c r="F222" t="b">
        <v>0</v>
      </c>
      <c r="G222" s="2">
        <v>45838</v>
      </c>
      <c r="K222" s="10" t="s">
        <v>14529</v>
      </c>
      <c r="L222" t="s">
        <v>14530</v>
      </c>
      <c r="M222" t="s">
        <v>10</v>
      </c>
      <c r="N222" t="s">
        <v>14529</v>
      </c>
      <c r="Q222" t="s">
        <v>8992</v>
      </c>
      <c r="R222" t="b">
        <v>1</v>
      </c>
      <c r="S222" s="2">
        <v>41827</v>
      </c>
    </row>
    <row r="223" spans="1:19" x14ac:dyDescent="0.35">
      <c r="A223" t="s">
        <v>13661</v>
      </c>
      <c r="B223" t="s">
        <v>13662</v>
      </c>
      <c r="D223" t="s">
        <v>10</v>
      </c>
      <c r="F223" t="b">
        <v>0</v>
      </c>
      <c r="G223" s="2">
        <v>45838</v>
      </c>
      <c r="K223" s="10" t="s">
        <v>14531</v>
      </c>
      <c r="L223" t="s">
        <v>14532</v>
      </c>
      <c r="M223" t="s">
        <v>10</v>
      </c>
      <c r="N223" t="s">
        <v>14531</v>
      </c>
      <c r="Q223" t="s">
        <v>8992</v>
      </c>
      <c r="R223" t="b">
        <v>1</v>
      </c>
      <c r="S223" s="2">
        <v>41827</v>
      </c>
    </row>
    <row r="224" spans="1:19" x14ac:dyDescent="0.35">
      <c r="A224" t="s">
        <v>13663</v>
      </c>
      <c r="B224" t="s">
        <v>13664</v>
      </c>
      <c r="D224" t="s">
        <v>10</v>
      </c>
      <c r="F224" t="b">
        <v>0</v>
      </c>
      <c r="G224" s="2">
        <v>45838</v>
      </c>
      <c r="K224" s="10" t="s">
        <v>14533</v>
      </c>
      <c r="L224" t="s">
        <v>14534</v>
      </c>
      <c r="M224" t="s">
        <v>10</v>
      </c>
      <c r="N224" t="s">
        <v>14533</v>
      </c>
      <c r="Q224" t="s">
        <v>8992</v>
      </c>
      <c r="R224" t="b">
        <v>1</v>
      </c>
      <c r="S224" s="2">
        <v>41827</v>
      </c>
    </row>
    <row r="225" spans="1:19" x14ac:dyDescent="0.35">
      <c r="A225" t="s">
        <v>13665</v>
      </c>
      <c r="B225" t="s">
        <v>13666</v>
      </c>
      <c r="D225" t="s">
        <v>10</v>
      </c>
      <c r="F225" t="b">
        <v>0</v>
      </c>
      <c r="G225" s="2">
        <v>45838</v>
      </c>
      <c r="K225" s="9" t="s">
        <v>14535</v>
      </c>
      <c r="L225" t="s">
        <v>14536</v>
      </c>
      <c r="M225" t="s">
        <v>10</v>
      </c>
      <c r="N225" t="s">
        <v>14535</v>
      </c>
      <c r="P225" t="s">
        <v>8991</v>
      </c>
      <c r="Q225" t="s">
        <v>8992</v>
      </c>
      <c r="R225" t="b">
        <v>1</v>
      </c>
      <c r="S225" s="2">
        <v>41827</v>
      </c>
    </row>
    <row r="226" spans="1:19" x14ac:dyDescent="0.35">
      <c r="A226" t="s">
        <v>13667</v>
      </c>
      <c r="B226" t="s">
        <v>13668</v>
      </c>
      <c r="D226" t="s">
        <v>10</v>
      </c>
      <c r="F226" t="b">
        <v>0</v>
      </c>
      <c r="G226" s="2">
        <v>45838</v>
      </c>
      <c r="K226" s="10" t="s">
        <v>14537</v>
      </c>
      <c r="L226" t="s">
        <v>14538</v>
      </c>
      <c r="M226" t="s">
        <v>10</v>
      </c>
      <c r="N226" t="s">
        <v>14537</v>
      </c>
      <c r="Q226" t="s">
        <v>8992</v>
      </c>
      <c r="R226" t="b">
        <v>1</v>
      </c>
      <c r="S226" s="2">
        <v>41827</v>
      </c>
    </row>
    <row r="227" spans="1:19" x14ac:dyDescent="0.35">
      <c r="A227" t="s">
        <v>13669</v>
      </c>
      <c r="B227" t="s">
        <v>13670</v>
      </c>
      <c r="D227" t="s">
        <v>10</v>
      </c>
      <c r="F227" t="b">
        <v>0</v>
      </c>
      <c r="G227" s="2">
        <v>45838</v>
      </c>
      <c r="K227" s="8" t="s">
        <v>14539</v>
      </c>
      <c r="L227" t="s">
        <v>14540</v>
      </c>
      <c r="M227" t="s">
        <v>10</v>
      </c>
      <c r="N227" t="s">
        <v>14539</v>
      </c>
      <c r="P227" t="s">
        <v>8991</v>
      </c>
      <c r="Q227" t="s">
        <v>8992</v>
      </c>
      <c r="R227" t="b">
        <v>1</v>
      </c>
      <c r="S227" s="2">
        <v>41827</v>
      </c>
    </row>
    <row r="228" spans="1:19" x14ac:dyDescent="0.35">
      <c r="A228" t="s">
        <v>13671</v>
      </c>
      <c r="B228" t="s">
        <v>13672</v>
      </c>
      <c r="D228" t="s">
        <v>10</v>
      </c>
      <c r="F228" t="b">
        <v>0</v>
      </c>
      <c r="G228" s="2">
        <v>45838</v>
      </c>
      <c r="K228" s="9" t="s">
        <v>14541</v>
      </c>
      <c r="L228" t="s">
        <v>14542</v>
      </c>
      <c r="M228" t="s">
        <v>10</v>
      </c>
      <c r="N228" t="s">
        <v>14541</v>
      </c>
      <c r="P228" t="s">
        <v>8991</v>
      </c>
      <c r="Q228" t="s">
        <v>8992</v>
      </c>
      <c r="R228" t="b">
        <v>1</v>
      </c>
      <c r="S228" s="2">
        <v>41827</v>
      </c>
    </row>
    <row r="229" spans="1:19" x14ac:dyDescent="0.35">
      <c r="A229" t="s">
        <v>13673</v>
      </c>
      <c r="B229" t="s">
        <v>13674</v>
      </c>
      <c r="D229" t="s">
        <v>10</v>
      </c>
      <c r="F229" t="b">
        <v>0</v>
      </c>
      <c r="G229" s="2">
        <v>45838</v>
      </c>
      <c r="K229" s="10" t="s">
        <v>14543</v>
      </c>
      <c r="L229" t="s">
        <v>14544</v>
      </c>
      <c r="M229" t="s">
        <v>10</v>
      </c>
      <c r="N229" t="s">
        <v>14543</v>
      </c>
      <c r="Q229" t="s">
        <v>8992</v>
      </c>
      <c r="R229" t="b">
        <v>1</v>
      </c>
      <c r="S229" s="2">
        <v>41827</v>
      </c>
    </row>
    <row r="230" spans="1:19" x14ac:dyDescent="0.35">
      <c r="A230" t="s">
        <v>13675</v>
      </c>
      <c r="B230" t="s">
        <v>13676</v>
      </c>
      <c r="D230" t="s">
        <v>10</v>
      </c>
      <c r="F230" t="b">
        <v>0</v>
      </c>
      <c r="G230" s="2">
        <v>45838</v>
      </c>
      <c r="K230" s="9" t="s">
        <v>14545</v>
      </c>
      <c r="L230" t="s">
        <v>14546</v>
      </c>
      <c r="M230" t="s">
        <v>10</v>
      </c>
      <c r="N230" t="s">
        <v>14545</v>
      </c>
      <c r="P230" t="s">
        <v>8991</v>
      </c>
      <c r="Q230" t="s">
        <v>8992</v>
      </c>
      <c r="R230" t="b">
        <v>1</v>
      </c>
      <c r="S230" s="2">
        <v>41827</v>
      </c>
    </row>
    <row r="231" spans="1:19" x14ac:dyDescent="0.35">
      <c r="A231" t="s">
        <v>13677</v>
      </c>
      <c r="B231" t="s">
        <v>13678</v>
      </c>
      <c r="D231" t="s">
        <v>10</v>
      </c>
      <c r="F231" t="b">
        <v>0</v>
      </c>
      <c r="G231" s="2">
        <v>45838</v>
      </c>
      <c r="K231" s="10" t="s">
        <v>14547</v>
      </c>
      <c r="L231" t="s">
        <v>14548</v>
      </c>
      <c r="M231" t="s">
        <v>10</v>
      </c>
      <c r="N231" t="s">
        <v>14547</v>
      </c>
      <c r="Q231" t="s">
        <v>8992</v>
      </c>
      <c r="R231" t="b">
        <v>1</v>
      </c>
      <c r="S231" s="2">
        <v>41827</v>
      </c>
    </row>
    <row r="232" spans="1:19" x14ac:dyDescent="0.35">
      <c r="A232" t="s">
        <v>13679</v>
      </c>
      <c r="B232" t="s">
        <v>13680</v>
      </c>
      <c r="D232" t="s">
        <v>10</v>
      </c>
      <c r="F232" t="b">
        <v>0</v>
      </c>
      <c r="G232" s="2">
        <v>45838</v>
      </c>
      <c r="K232" s="8" t="s">
        <v>14549</v>
      </c>
      <c r="L232" t="s">
        <v>14550</v>
      </c>
      <c r="M232" t="s">
        <v>10</v>
      </c>
      <c r="N232" t="s">
        <v>14549</v>
      </c>
      <c r="P232" t="s">
        <v>8991</v>
      </c>
      <c r="Q232" t="s">
        <v>8992</v>
      </c>
      <c r="R232" t="b">
        <v>1</v>
      </c>
      <c r="S232" s="2">
        <v>41827</v>
      </c>
    </row>
    <row r="233" spans="1:19" x14ac:dyDescent="0.35">
      <c r="A233" t="s">
        <v>13681</v>
      </c>
      <c r="B233" t="s">
        <v>13682</v>
      </c>
      <c r="D233" t="s">
        <v>10</v>
      </c>
      <c r="F233" t="b">
        <v>0</v>
      </c>
      <c r="G233" s="2">
        <v>45838</v>
      </c>
      <c r="K233" s="9" t="s">
        <v>14551</v>
      </c>
      <c r="L233" t="s">
        <v>14552</v>
      </c>
      <c r="M233" t="s">
        <v>10</v>
      </c>
      <c r="N233" t="s">
        <v>14551</v>
      </c>
      <c r="P233" t="s">
        <v>8991</v>
      </c>
      <c r="Q233" t="s">
        <v>8992</v>
      </c>
      <c r="R233" t="b">
        <v>1</v>
      </c>
      <c r="S233" s="2">
        <v>41827</v>
      </c>
    </row>
    <row r="234" spans="1:19" x14ac:dyDescent="0.35">
      <c r="A234" t="s">
        <v>13683</v>
      </c>
      <c r="B234" t="s">
        <v>13684</v>
      </c>
      <c r="D234" t="s">
        <v>10</v>
      </c>
      <c r="F234" t="b">
        <v>0</v>
      </c>
      <c r="G234" s="2">
        <v>45838</v>
      </c>
      <c r="K234" s="10" t="s">
        <v>14553</v>
      </c>
      <c r="L234" t="s">
        <v>14554</v>
      </c>
      <c r="M234" t="s">
        <v>10</v>
      </c>
      <c r="N234" t="s">
        <v>14553</v>
      </c>
      <c r="Q234" t="s">
        <v>8992</v>
      </c>
      <c r="R234" t="b">
        <v>1</v>
      </c>
      <c r="S234" s="2">
        <v>41827</v>
      </c>
    </row>
    <row r="235" spans="1:19" x14ac:dyDescent="0.35">
      <c r="A235" t="s">
        <v>13685</v>
      </c>
      <c r="B235" t="s">
        <v>13686</v>
      </c>
      <c r="D235" t="s">
        <v>10</v>
      </c>
      <c r="F235" t="b">
        <v>0</v>
      </c>
      <c r="G235" s="2">
        <v>45838</v>
      </c>
      <c r="K235" s="10" t="s">
        <v>14555</v>
      </c>
      <c r="L235" t="s">
        <v>14556</v>
      </c>
      <c r="M235" t="s">
        <v>10</v>
      </c>
      <c r="N235" t="s">
        <v>14555</v>
      </c>
      <c r="Q235" t="s">
        <v>8992</v>
      </c>
      <c r="R235" t="b">
        <v>1</v>
      </c>
      <c r="S235" s="2">
        <v>41827</v>
      </c>
    </row>
    <row r="236" spans="1:19" x14ac:dyDescent="0.35">
      <c r="A236" t="s">
        <v>13687</v>
      </c>
      <c r="B236" t="s">
        <v>13688</v>
      </c>
      <c r="D236" t="s">
        <v>10</v>
      </c>
      <c r="F236" t="b">
        <v>0</v>
      </c>
      <c r="G236" s="2">
        <v>45838</v>
      </c>
      <c r="K236" s="9" t="s">
        <v>14557</v>
      </c>
      <c r="L236" t="s">
        <v>14558</v>
      </c>
      <c r="M236" t="s">
        <v>10</v>
      </c>
      <c r="N236" t="s">
        <v>14557</v>
      </c>
      <c r="P236" t="s">
        <v>8991</v>
      </c>
      <c r="Q236" t="s">
        <v>8992</v>
      </c>
      <c r="R236" t="b">
        <v>1</v>
      </c>
      <c r="S236" s="2">
        <v>41827</v>
      </c>
    </row>
    <row r="237" spans="1:19" x14ac:dyDescent="0.35">
      <c r="A237" t="s">
        <v>13689</v>
      </c>
      <c r="B237" t="s">
        <v>13690</v>
      </c>
      <c r="D237" t="s">
        <v>10</v>
      </c>
      <c r="F237" t="b">
        <v>0</v>
      </c>
      <c r="G237" s="2">
        <v>45838</v>
      </c>
      <c r="K237" s="10" t="s">
        <v>14559</v>
      </c>
      <c r="L237" t="s">
        <v>14560</v>
      </c>
      <c r="M237" t="s">
        <v>10</v>
      </c>
      <c r="N237" t="s">
        <v>14559</v>
      </c>
      <c r="Q237" t="s">
        <v>8992</v>
      </c>
      <c r="R237" t="b">
        <v>1</v>
      </c>
      <c r="S237" s="2">
        <v>41827</v>
      </c>
    </row>
    <row r="238" spans="1:19" x14ac:dyDescent="0.35">
      <c r="A238" t="s">
        <v>13691</v>
      </c>
      <c r="B238" t="s">
        <v>13692</v>
      </c>
      <c r="D238" t="s">
        <v>10</v>
      </c>
      <c r="F238" t="b">
        <v>0</v>
      </c>
      <c r="G238" s="2">
        <v>45838</v>
      </c>
      <c r="K238" s="10" t="s">
        <v>14561</v>
      </c>
      <c r="L238" t="s">
        <v>14562</v>
      </c>
      <c r="M238" t="s">
        <v>10</v>
      </c>
      <c r="N238" t="s">
        <v>14561</v>
      </c>
      <c r="Q238" t="s">
        <v>8992</v>
      </c>
      <c r="R238" t="b">
        <v>1</v>
      </c>
      <c r="S238" s="2">
        <v>41827</v>
      </c>
    </row>
    <row r="239" spans="1:19" x14ac:dyDescent="0.35">
      <c r="A239" t="s">
        <v>13693</v>
      </c>
      <c r="B239" t="s">
        <v>13694</v>
      </c>
      <c r="D239" t="s">
        <v>10</v>
      </c>
      <c r="F239" t="b">
        <v>0</v>
      </c>
      <c r="G239" s="2">
        <v>45838</v>
      </c>
      <c r="K239" s="10" t="s">
        <v>14563</v>
      </c>
      <c r="L239" t="s">
        <v>14564</v>
      </c>
      <c r="M239" t="s">
        <v>10</v>
      </c>
      <c r="N239" t="s">
        <v>14563</v>
      </c>
      <c r="Q239" t="s">
        <v>8992</v>
      </c>
      <c r="R239" t="b">
        <v>1</v>
      </c>
      <c r="S239" s="2">
        <v>41827</v>
      </c>
    </row>
    <row r="240" spans="1:19" x14ac:dyDescent="0.35">
      <c r="A240" t="s">
        <v>13695</v>
      </c>
      <c r="B240" t="s">
        <v>13696</v>
      </c>
      <c r="D240" t="s">
        <v>10</v>
      </c>
      <c r="F240" t="b">
        <v>0</v>
      </c>
      <c r="G240" s="2">
        <v>45838</v>
      </c>
      <c r="K240" s="10" t="s">
        <v>14565</v>
      </c>
      <c r="L240" t="s">
        <v>14566</v>
      </c>
      <c r="M240" t="s">
        <v>10</v>
      </c>
      <c r="N240" t="s">
        <v>14565</v>
      </c>
      <c r="Q240" t="s">
        <v>8992</v>
      </c>
      <c r="R240" t="b">
        <v>1</v>
      </c>
      <c r="S240" s="2">
        <v>41827</v>
      </c>
    </row>
    <row r="241" spans="1:19" x14ac:dyDescent="0.35">
      <c r="A241" t="s">
        <v>13697</v>
      </c>
      <c r="B241" t="s">
        <v>13698</v>
      </c>
      <c r="D241" t="s">
        <v>10</v>
      </c>
      <c r="F241" t="b">
        <v>0</v>
      </c>
      <c r="G241" s="2">
        <v>45838</v>
      </c>
      <c r="K241" s="8" t="s">
        <v>14567</v>
      </c>
      <c r="L241" t="s">
        <v>14568</v>
      </c>
      <c r="M241" t="s">
        <v>10</v>
      </c>
      <c r="N241" t="s">
        <v>14567</v>
      </c>
      <c r="P241" t="s">
        <v>8991</v>
      </c>
      <c r="Q241" t="s">
        <v>8992</v>
      </c>
      <c r="R241" t="b">
        <v>1</v>
      </c>
      <c r="S241" s="2">
        <v>41827</v>
      </c>
    </row>
    <row r="242" spans="1:19" x14ac:dyDescent="0.35">
      <c r="A242" t="s">
        <v>13699</v>
      </c>
      <c r="B242" t="s">
        <v>13700</v>
      </c>
      <c r="D242" t="s">
        <v>10</v>
      </c>
      <c r="F242" t="b">
        <v>0</v>
      </c>
      <c r="G242" s="2">
        <v>45838</v>
      </c>
      <c r="K242" s="9" t="s">
        <v>14569</v>
      </c>
      <c r="L242" t="s">
        <v>14570</v>
      </c>
      <c r="M242" t="s">
        <v>10</v>
      </c>
      <c r="N242" t="s">
        <v>14569</v>
      </c>
      <c r="P242" t="s">
        <v>8991</v>
      </c>
      <c r="Q242" t="s">
        <v>8992</v>
      </c>
      <c r="R242" t="b">
        <v>1</v>
      </c>
      <c r="S242" s="2">
        <v>41827</v>
      </c>
    </row>
    <row r="243" spans="1:19" x14ac:dyDescent="0.35">
      <c r="A243" t="s">
        <v>13701</v>
      </c>
      <c r="B243" t="s">
        <v>13702</v>
      </c>
      <c r="D243" t="s">
        <v>10</v>
      </c>
      <c r="F243" t="b">
        <v>0</v>
      </c>
      <c r="G243" s="2">
        <v>45838</v>
      </c>
      <c r="K243" s="10" t="s">
        <v>14571</v>
      </c>
      <c r="L243" t="s">
        <v>14572</v>
      </c>
      <c r="M243" t="s">
        <v>10</v>
      </c>
      <c r="N243" t="s">
        <v>14571</v>
      </c>
      <c r="Q243" t="s">
        <v>8992</v>
      </c>
      <c r="R243" t="b">
        <v>1</v>
      </c>
      <c r="S243" s="2">
        <v>41827</v>
      </c>
    </row>
    <row r="244" spans="1:19" x14ac:dyDescent="0.35">
      <c r="A244" t="s">
        <v>13703</v>
      </c>
      <c r="B244" t="s">
        <v>13704</v>
      </c>
      <c r="D244" t="s">
        <v>10</v>
      </c>
      <c r="F244" t="b">
        <v>0</v>
      </c>
      <c r="G244" s="2">
        <v>45838</v>
      </c>
      <c r="K244" s="10" t="s">
        <v>14573</v>
      </c>
      <c r="L244" t="s">
        <v>14574</v>
      </c>
      <c r="M244" t="s">
        <v>10</v>
      </c>
      <c r="N244" t="s">
        <v>14573</v>
      </c>
      <c r="Q244" t="s">
        <v>8992</v>
      </c>
      <c r="R244" t="b">
        <v>1</v>
      </c>
      <c r="S244" s="2">
        <v>41827</v>
      </c>
    </row>
    <row r="245" spans="1:19" x14ac:dyDescent="0.35">
      <c r="A245" t="s">
        <v>13705</v>
      </c>
      <c r="B245" t="s">
        <v>13706</v>
      </c>
      <c r="D245" t="s">
        <v>10</v>
      </c>
      <c r="F245" t="b">
        <v>0</v>
      </c>
      <c r="G245" s="2">
        <v>45838</v>
      </c>
      <c r="K245" s="10" t="s">
        <v>14575</v>
      </c>
      <c r="L245" t="s">
        <v>14576</v>
      </c>
      <c r="M245" t="s">
        <v>10</v>
      </c>
      <c r="N245" t="s">
        <v>14575</v>
      </c>
      <c r="Q245" t="s">
        <v>8992</v>
      </c>
      <c r="R245" t="b">
        <v>1</v>
      </c>
      <c r="S245" s="2">
        <v>41827</v>
      </c>
    </row>
    <row r="246" spans="1:19" x14ac:dyDescent="0.35">
      <c r="A246" t="s">
        <v>13707</v>
      </c>
      <c r="B246" t="s">
        <v>13708</v>
      </c>
      <c r="D246" t="s">
        <v>10</v>
      </c>
      <c r="F246" t="b">
        <v>0</v>
      </c>
      <c r="G246" s="2">
        <v>45838</v>
      </c>
      <c r="K246" s="10" t="s">
        <v>14577</v>
      </c>
      <c r="L246" t="s">
        <v>14578</v>
      </c>
      <c r="M246" t="s">
        <v>10</v>
      </c>
      <c r="N246" t="s">
        <v>14577</v>
      </c>
      <c r="Q246" t="s">
        <v>8992</v>
      </c>
      <c r="R246" t="b">
        <v>1</v>
      </c>
      <c r="S246" s="2">
        <v>41827</v>
      </c>
    </row>
    <row r="247" spans="1:19" x14ac:dyDescent="0.35">
      <c r="A247" t="s">
        <v>13709</v>
      </c>
      <c r="B247" t="s">
        <v>13710</v>
      </c>
      <c r="D247" t="s">
        <v>10</v>
      </c>
      <c r="F247" t="b">
        <v>0</v>
      </c>
      <c r="G247" s="2">
        <v>45838</v>
      </c>
      <c r="K247" s="10" t="s">
        <v>14579</v>
      </c>
      <c r="L247" t="s">
        <v>14580</v>
      </c>
      <c r="M247" t="s">
        <v>10</v>
      </c>
      <c r="N247" t="s">
        <v>14579</v>
      </c>
      <c r="Q247" t="s">
        <v>8992</v>
      </c>
      <c r="R247" t="b">
        <v>1</v>
      </c>
      <c r="S247" s="2">
        <v>41827</v>
      </c>
    </row>
    <row r="248" spans="1:19" x14ac:dyDescent="0.35">
      <c r="A248" t="s">
        <v>13711</v>
      </c>
      <c r="B248" t="s">
        <v>13712</v>
      </c>
      <c r="D248" t="s">
        <v>10</v>
      </c>
      <c r="F248" t="b">
        <v>0</v>
      </c>
      <c r="G248" s="2">
        <v>45838</v>
      </c>
      <c r="K248" s="9" t="s">
        <v>14581</v>
      </c>
      <c r="L248" t="s">
        <v>14582</v>
      </c>
      <c r="M248" t="s">
        <v>10</v>
      </c>
      <c r="N248" t="s">
        <v>14581</v>
      </c>
      <c r="P248" t="s">
        <v>8991</v>
      </c>
      <c r="Q248" t="s">
        <v>8992</v>
      </c>
      <c r="R248" t="b">
        <v>1</v>
      </c>
      <c r="S248" s="2">
        <v>41827</v>
      </c>
    </row>
    <row r="249" spans="1:19" x14ac:dyDescent="0.35">
      <c r="A249" t="s">
        <v>13713</v>
      </c>
      <c r="B249" t="s">
        <v>13714</v>
      </c>
      <c r="D249" t="s">
        <v>10</v>
      </c>
      <c r="F249" t="b">
        <v>0</v>
      </c>
      <c r="G249" s="2">
        <v>45838</v>
      </c>
      <c r="K249" s="10" t="s">
        <v>14583</v>
      </c>
      <c r="L249" t="s">
        <v>14584</v>
      </c>
      <c r="M249" t="s">
        <v>10</v>
      </c>
      <c r="N249" t="s">
        <v>14583</v>
      </c>
      <c r="Q249" t="s">
        <v>8992</v>
      </c>
      <c r="R249" t="b">
        <v>1</v>
      </c>
      <c r="S249" s="2">
        <v>41827</v>
      </c>
    </row>
    <row r="250" spans="1:19" x14ac:dyDescent="0.35">
      <c r="A250" t="s">
        <v>13715</v>
      </c>
      <c r="B250" t="s">
        <v>13716</v>
      </c>
      <c r="D250" t="s">
        <v>10</v>
      </c>
      <c r="F250" t="b">
        <v>0</v>
      </c>
      <c r="G250" s="2">
        <v>45838</v>
      </c>
      <c r="K250" s="9" t="s">
        <v>14585</v>
      </c>
      <c r="L250" t="s">
        <v>14586</v>
      </c>
      <c r="M250" t="s">
        <v>10</v>
      </c>
      <c r="N250" t="s">
        <v>14585</v>
      </c>
      <c r="P250" t="s">
        <v>8991</v>
      </c>
      <c r="Q250" t="s">
        <v>8992</v>
      </c>
      <c r="R250" t="b">
        <v>1</v>
      </c>
      <c r="S250" s="2">
        <v>41827</v>
      </c>
    </row>
    <row r="251" spans="1:19" x14ac:dyDescent="0.35">
      <c r="A251" t="s">
        <v>13717</v>
      </c>
      <c r="B251" t="s">
        <v>13718</v>
      </c>
      <c r="D251" t="s">
        <v>10</v>
      </c>
      <c r="F251" t="b">
        <v>0</v>
      </c>
      <c r="G251" s="2">
        <v>45838</v>
      </c>
      <c r="K251" s="10" t="s">
        <v>14587</v>
      </c>
      <c r="L251" t="s">
        <v>14588</v>
      </c>
      <c r="M251" t="s">
        <v>10</v>
      </c>
      <c r="N251" t="s">
        <v>14587</v>
      </c>
      <c r="Q251" t="s">
        <v>8992</v>
      </c>
      <c r="R251" t="b">
        <v>1</v>
      </c>
      <c r="S251" s="2">
        <v>41827</v>
      </c>
    </row>
    <row r="252" spans="1:19" x14ac:dyDescent="0.35">
      <c r="A252" t="s">
        <v>13719</v>
      </c>
      <c r="B252" t="s">
        <v>13720</v>
      </c>
      <c r="D252" t="s">
        <v>10</v>
      </c>
      <c r="F252" t="b">
        <v>0</v>
      </c>
      <c r="G252" s="2">
        <v>45838</v>
      </c>
      <c r="K252" s="10" t="s">
        <v>14589</v>
      </c>
      <c r="L252" t="s">
        <v>14590</v>
      </c>
      <c r="M252" t="s">
        <v>10</v>
      </c>
      <c r="N252" t="s">
        <v>14589</v>
      </c>
      <c r="Q252" t="s">
        <v>8992</v>
      </c>
      <c r="R252" t="b">
        <v>1</v>
      </c>
      <c r="S252" s="2">
        <v>41827</v>
      </c>
    </row>
    <row r="253" spans="1:19" x14ac:dyDescent="0.35">
      <c r="A253" t="s">
        <v>13721</v>
      </c>
      <c r="B253" t="s">
        <v>13722</v>
      </c>
      <c r="D253" t="s">
        <v>10</v>
      </c>
      <c r="F253" t="b">
        <v>0</v>
      </c>
      <c r="G253" s="2">
        <v>45838</v>
      </c>
      <c r="K253" s="9" t="s">
        <v>14591</v>
      </c>
      <c r="L253" t="s">
        <v>14592</v>
      </c>
      <c r="M253" t="s">
        <v>10</v>
      </c>
      <c r="N253" t="s">
        <v>14591</v>
      </c>
      <c r="P253" t="s">
        <v>8991</v>
      </c>
      <c r="Q253" t="s">
        <v>8992</v>
      </c>
      <c r="R253" t="b">
        <v>1</v>
      </c>
      <c r="S253" s="2">
        <v>41827</v>
      </c>
    </row>
    <row r="254" spans="1:19" x14ac:dyDescent="0.35">
      <c r="A254" t="s">
        <v>13723</v>
      </c>
      <c r="B254" t="s">
        <v>13724</v>
      </c>
      <c r="D254" t="s">
        <v>10</v>
      </c>
      <c r="F254" t="b">
        <v>0</v>
      </c>
      <c r="G254" s="2">
        <v>45838</v>
      </c>
      <c r="K254" s="10" t="s">
        <v>14593</v>
      </c>
      <c r="L254" t="s">
        <v>14594</v>
      </c>
      <c r="M254" t="s">
        <v>10</v>
      </c>
      <c r="N254" t="s">
        <v>14593</v>
      </c>
      <c r="Q254" t="s">
        <v>8992</v>
      </c>
      <c r="R254" t="b">
        <v>1</v>
      </c>
      <c r="S254" s="2">
        <v>41827</v>
      </c>
    </row>
    <row r="255" spans="1:19" x14ac:dyDescent="0.35">
      <c r="A255" t="s">
        <v>13725</v>
      </c>
      <c r="B255" t="s">
        <v>13726</v>
      </c>
      <c r="D255" t="s">
        <v>10</v>
      </c>
      <c r="F255" t="b">
        <v>0</v>
      </c>
      <c r="G255" s="2">
        <v>45838</v>
      </c>
      <c r="K255" s="10" t="s">
        <v>14595</v>
      </c>
      <c r="L255" t="s">
        <v>14596</v>
      </c>
      <c r="M255" t="s">
        <v>10</v>
      </c>
      <c r="N255" t="s">
        <v>14595</v>
      </c>
      <c r="Q255" t="s">
        <v>8992</v>
      </c>
      <c r="R255" t="b">
        <v>1</v>
      </c>
      <c r="S255" s="2">
        <v>41827</v>
      </c>
    </row>
    <row r="256" spans="1:19" x14ac:dyDescent="0.35">
      <c r="A256" t="s">
        <v>13727</v>
      </c>
      <c r="B256" t="s">
        <v>13728</v>
      </c>
      <c r="D256" t="s">
        <v>10</v>
      </c>
      <c r="F256" t="b">
        <v>0</v>
      </c>
      <c r="G256" s="2">
        <v>45838</v>
      </c>
      <c r="K256" s="10" t="s">
        <v>14597</v>
      </c>
      <c r="L256" t="s">
        <v>14598</v>
      </c>
      <c r="M256" t="s">
        <v>10</v>
      </c>
      <c r="N256" t="s">
        <v>14597</v>
      </c>
      <c r="Q256" t="s">
        <v>8992</v>
      </c>
      <c r="R256" t="b">
        <v>1</v>
      </c>
      <c r="S256" s="2">
        <v>41827</v>
      </c>
    </row>
    <row r="257" spans="1:19" x14ac:dyDescent="0.35">
      <c r="A257" t="s">
        <v>13729</v>
      </c>
      <c r="B257" t="s">
        <v>13730</v>
      </c>
      <c r="D257" t="s">
        <v>10</v>
      </c>
      <c r="F257" t="b">
        <v>0</v>
      </c>
      <c r="G257" s="2">
        <v>45838</v>
      </c>
      <c r="K257" s="10" t="s">
        <v>14599</v>
      </c>
      <c r="L257" t="s">
        <v>14600</v>
      </c>
      <c r="M257" t="s">
        <v>10</v>
      </c>
      <c r="N257" t="s">
        <v>14599</v>
      </c>
      <c r="Q257" t="s">
        <v>8992</v>
      </c>
      <c r="R257" t="b">
        <v>1</v>
      </c>
      <c r="S257" s="2">
        <v>41827</v>
      </c>
    </row>
    <row r="258" spans="1:19" x14ac:dyDescent="0.35">
      <c r="A258" t="s">
        <v>13731</v>
      </c>
      <c r="B258" t="s">
        <v>13732</v>
      </c>
      <c r="D258" t="s">
        <v>10</v>
      </c>
      <c r="F258" t="b">
        <v>0</v>
      </c>
      <c r="G258" s="2">
        <v>45838</v>
      </c>
      <c r="K258" s="10" t="s">
        <v>14601</v>
      </c>
      <c r="L258" t="s">
        <v>14602</v>
      </c>
      <c r="M258" t="s">
        <v>10</v>
      </c>
      <c r="N258" t="s">
        <v>14601</v>
      </c>
      <c r="Q258" t="s">
        <v>8992</v>
      </c>
      <c r="R258" t="b">
        <v>1</v>
      </c>
      <c r="S258" s="2">
        <v>41827</v>
      </c>
    </row>
    <row r="259" spans="1:19" x14ac:dyDescent="0.35">
      <c r="A259" t="s">
        <v>13733</v>
      </c>
      <c r="B259" t="s">
        <v>13734</v>
      </c>
      <c r="D259" t="s">
        <v>10</v>
      </c>
      <c r="F259" t="b">
        <v>0</v>
      </c>
      <c r="G259" s="2">
        <v>45838</v>
      </c>
      <c r="K259" s="9" t="s">
        <v>14603</v>
      </c>
      <c r="L259" t="s">
        <v>14604</v>
      </c>
      <c r="M259" t="s">
        <v>10</v>
      </c>
      <c r="N259" t="s">
        <v>14603</v>
      </c>
      <c r="P259" t="s">
        <v>8991</v>
      </c>
      <c r="Q259" t="s">
        <v>8992</v>
      </c>
      <c r="R259" t="b">
        <v>1</v>
      </c>
      <c r="S259" s="2">
        <v>41827</v>
      </c>
    </row>
    <row r="260" spans="1:19" x14ac:dyDescent="0.35">
      <c r="A260" t="s">
        <v>13735</v>
      </c>
      <c r="B260" t="s">
        <v>13736</v>
      </c>
      <c r="D260" t="s">
        <v>10</v>
      </c>
      <c r="F260" t="b">
        <v>0</v>
      </c>
      <c r="G260" s="2">
        <v>45838</v>
      </c>
      <c r="K260" s="10" t="s">
        <v>14605</v>
      </c>
      <c r="L260" t="s">
        <v>14606</v>
      </c>
      <c r="M260" t="s">
        <v>10</v>
      </c>
      <c r="N260" t="s">
        <v>14605</v>
      </c>
      <c r="Q260" t="s">
        <v>8992</v>
      </c>
      <c r="R260" t="b">
        <v>1</v>
      </c>
      <c r="S260" s="2">
        <v>41827</v>
      </c>
    </row>
    <row r="261" spans="1:19" x14ac:dyDescent="0.35">
      <c r="A261" t="s">
        <v>13737</v>
      </c>
      <c r="B261" t="s">
        <v>13738</v>
      </c>
      <c r="D261" t="s">
        <v>10</v>
      </c>
      <c r="F261" t="b">
        <v>0</v>
      </c>
      <c r="G261" s="2">
        <v>45838</v>
      </c>
      <c r="K261" s="10" t="s">
        <v>14607</v>
      </c>
      <c r="L261" t="s">
        <v>14608</v>
      </c>
      <c r="M261" t="s">
        <v>10</v>
      </c>
      <c r="N261" t="s">
        <v>14607</v>
      </c>
      <c r="Q261" t="s">
        <v>8992</v>
      </c>
      <c r="R261" t="b">
        <v>1</v>
      </c>
      <c r="S261" s="2">
        <v>41827</v>
      </c>
    </row>
    <row r="262" spans="1:19" x14ac:dyDescent="0.35">
      <c r="A262" t="s">
        <v>13739</v>
      </c>
      <c r="B262" t="s">
        <v>13740</v>
      </c>
      <c r="D262" t="s">
        <v>10</v>
      </c>
      <c r="F262" t="b">
        <v>0</v>
      </c>
      <c r="G262" s="2">
        <v>45838</v>
      </c>
      <c r="K262" s="9" t="s">
        <v>14609</v>
      </c>
      <c r="L262" t="s">
        <v>14610</v>
      </c>
      <c r="M262" t="s">
        <v>10</v>
      </c>
      <c r="N262" t="s">
        <v>14609</v>
      </c>
      <c r="P262" t="s">
        <v>8991</v>
      </c>
      <c r="Q262" t="s">
        <v>8992</v>
      </c>
      <c r="R262" t="b">
        <v>1</v>
      </c>
      <c r="S262" s="2">
        <v>41827</v>
      </c>
    </row>
    <row r="263" spans="1:19" x14ac:dyDescent="0.35">
      <c r="A263" t="s">
        <v>13741</v>
      </c>
      <c r="B263" t="s">
        <v>13742</v>
      </c>
      <c r="D263" t="s">
        <v>10</v>
      </c>
      <c r="F263" t="b">
        <v>0</v>
      </c>
      <c r="G263" s="2">
        <v>45838</v>
      </c>
      <c r="K263" s="10" t="s">
        <v>14611</v>
      </c>
      <c r="L263" t="s">
        <v>14612</v>
      </c>
      <c r="M263" t="s">
        <v>10</v>
      </c>
      <c r="N263" t="s">
        <v>14611</v>
      </c>
      <c r="Q263" t="s">
        <v>8992</v>
      </c>
      <c r="R263" t="b">
        <v>1</v>
      </c>
      <c r="S263" s="2">
        <v>41827</v>
      </c>
    </row>
    <row r="264" spans="1:19" x14ac:dyDescent="0.35">
      <c r="A264" t="s">
        <v>13743</v>
      </c>
      <c r="B264" t="s">
        <v>13744</v>
      </c>
      <c r="D264" t="s">
        <v>10</v>
      </c>
      <c r="F264" t="b">
        <v>0</v>
      </c>
      <c r="G264" s="2">
        <v>45838</v>
      </c>
      <c r="K264" s="10" t="s">
        <v>14613</v>
      </c>
      <c r="L264" t="s">
        <v>14614</v>
      </c>
      <c r="M264" t="s">
        <v>10</v>
      </c>
      <c r="N264" t="s">
        <v>14613</v>
      </c>
      <c r="Q264" t="s">
        <v>8992</v>
      </c>
      <c r="R264" t="b">
        <v>1</v>
      </c>
      <c r="S264" s="2">
        <v>41827</v>
      </c>
    </row>
    <row r="265" spans="1:19" x14ac:dyDescent="0.35">
      <c r="A265" t="s">
        <v>13745</v>
      </c>
      <c r="B265" t="s">
        <v>13746</v>
      </c>
      <c r="D265" t="s">
        <v>10</v>
      </c>
      <c r="F265" t="b">
        <v>0</v>
      </c>
      <c r="G265" s="2">
        <v>45838</v>
      </c>
      <c r="K265" s="10" t="s">
        <v>14615</v>
      </c>
      <c r="L265" t="s">
        <v>14616</v>
      </c>
      <c r="M265" t="s">
        <v>10</v>
      </c>
      <c r="N265" t="s">
        <v>14615</v>
      </c>
      <c r="Q265" t="s">
        <v>8992</v>
      </c>
      <c r="R265" t="b">
        <v>1</v>
      </c>
      <c r="S265" s="2">
        <v>41827</v>
      </c>
    </row>
    <row r="266" spans="1:19" x14ac:dyDescent="0.35">
      <c r="A266" t="s">
        <v>13747</v>
      </c>
      <c r="B266" t="s">
        <v>13748</v>
      </c>
      <c r="D266" t="s">
        <v>10</v>
      </c>
      <c r="F266" t="b">
        <v>0</v>
      </c>
      <c r="G266" s="2">
        <v>45838</v>
      </c>
      <c r="K266" s="10" t="s">
        <v>14617</v>
      </c>
      <c r="L266" t="s">
        <v>14618</v>
      </c>
      <c r="M266" t="s">
        <v>10</v>
      </c>
      <c r="N266" t="s">
        <v>14617</v>
      </c>
      <c r="Q266" t="s">
        <v>8992</v>
      </c>
      <c r="R266" t="b">
        <v>1</v>
      </c>
      <c r="S266" s="2">
        <v>41827</v>
      </c>
    </row>
    <row r="267" spans="1:19" x14ac:dyDescent="0.35">
      <c r="A267" t="s">
        <v>13749</v>
      </c>
      <c r="B267" t="s">
        <v>13750</v>
      </c>
      <c r="D267" t="s">
        <v>10</v>
      </c>
      <c r="F267" t="b">
        <v>0</v>
      </c>
      <c r="G267" s="2">
        <v>45838</v>
      </c>
      <c r="K267" s="10" t="s">
        <v>14619</v>
      </c>
      <c r="L267" t="s">
        <v>14620</v>
      </c>
      <c r="M267" t="s">
        <v>10</v>
      </c>
      <c r="N267" t="s">
        <v>14619</v>
      </c>
      <c r="Q267" t="s">
        <v>8992</v>
      </c>
      <c r="R267" t="b">
        <v>1</v>
      </c>
      <c r="S267" s="2">
        <v>41827</v>
      </c>
    </row>
    <row r="268" spans="1:19" x14ac:dyDescent="0.35">
      <c r="A268" t="s">
        <v>13751</v>
      </c>
      <c r="B268" t="s">
        <v>13752</v>
      </c>
      <c r="D268" t="s">
        <v>10</v>
      </c>
      <c r="F268" t="b">
        <v>0</v>
      </c>
      <c r="G268" s="2">
        <v>45838</v>
      </c>
      <c r="K268" s="10" t="s">
        <v>14621</v>
      </c>
      <c r="L268" t="s">
        <v>14622</v>
      </c>
      <c r="M268" t="s">
        <v>10</v>
      </c>
      <c r="N268" t="s">
        <v>14621</v>
      </c>
      <c r="Q268" t="s">
        <v>8992</v>
      </c>
      <c r="R268" t="b">
        <v>1</v>
      </c>
      <c r="S268" s="2">
        <v>41827</v>
      </c>
    </row>
    <row r="269" spans="1:19" x14ac:dyDescent="0.35">
      <c r="A269" t="s">
        <v>13753</v>
      </c>
      <c r="B269" t="s">
        <v>13754</v>
      </c>
      <c r="D269" t="s">
        <v>10</v>
      </c>
      <c r="F269" t="b">
        <v>0</v>
      </c>
      <c r="G269" s="2">
        <v>45838</v>
      </c>
      <c r="K269" s="9" t="s">
        <v>14623</v>
      </c>
      <c r="L269" t="s">
        <v>14624</v>
      </c>
      <c r="M269" t="s">
        <v>10</v>
      </c>
      <c r="N269" t="s">
        <v>14623</v>
      </c>
      <c r="P269" t="s">
        <v>8991</v>
      </c>
      <c r="Q269" t="s">
        <v>8992</v>
      </c>
      <c r="R269" t="b">
        <v>1</v>
      </c>
      <c r="S269" s="2">
        <v>41827</v>
      </c>
    </row>
    <row r="270" spans="1:19" x14ac:dyDescent="0.35">
      <c r="A270" t="s">
        <v>13755</v>
      </c>
      <c r="B270" t="s">
        <v>13756</v>
      </c>
      <c r="D270" t="s">
        <v>10</v>
      </c>
      <c r="F270" t="b">
        <v>0</v>
      </c>
      <c r="G270" s="2">
        <v>45838</v>
      </c>
      <c r="K270" s="10" t="s">
        <v>14625</v>
      </c>
      <c r="L270" t="s">
        <v>14626</v>
      </c>
      <c r="M270" t="s">
        <v>10</v>
      </c>
      <c r="N270" t="s">
        <v>14625</v>
      </c>
      <c r="Q270" t="s">
        <v>8992</v>
      </c>
      <c r="R270" t="b">
        <v>1</v>
      </c>
      <c r="S270" s="2">
        <v>41827</v>
      </c>
    </row>
    <row r="271" spans="1:19" x14ac:dyDescent="0.35">
      <c r="A271" t="s">
        <v>13757</v>
      </c>
      <c r="B271" t="s">
        <v>13758</v>
      </c>
      <c r="D271" t="s">
        <v>10</v>
      </c>
      <c r="F271" t="b">
        <v>0</v>
      </c>
      <c r="G271" s="2">
        <v>45838</v>
      </c>
      <c r="K271" s="9" t="s">
        <v>14627</v>
      </c>
      <c r="L271" t="s">
        <v>14628</v>
      </c>
      <c r="M271" t="s">
        <v>10</v>
      </c>
      <c r="N271" t="s">
        <v>14627</v>
      </c>
      <c r="P271" t="s">
        <v>8991</v>
      </c>
      <c r="Q271" t="s">
        <v>8992</v>
      </c>
      <c r="R271" t="b">
        <v>1</v>
      </c>
      <c r="S271" s="2">
        <v>41827</v>
      </c>
    </row>
    <row r="272" spans="1:19" x14ac:dyDescent="0.35">
      <c r="A272" t="s">
        <v>13759</v>
      </c>
      <c r="B272" t="s">
        <v>13760</v>
      </c>
      <c r="D272" t="s">
        <v>10</v>
      </c>
      <c r="F272" t="b">
        <v>0</v>
      </c>
      <c r="G272" s="2">
        <v>45838</v>
      </c>
      <c r="K272" s="10" t="s">
        <v>14629</v>
      </c>
      <c r="L272" t="s">
        <v>14630</v>
      </c>
      <c r="M272" t="s">
        <v>10</v>
      </c>
      <c r="N272" t="s">
        <v>14629</v>
      </c>
      <c r="Q272" t="s">
        <v>8992</v>
      </c>
      <c r="R272" t="b">
        <v>1</v>
      </c>
      <c r="S272" s="2">
        <v>41827</v>
      </c>
    </row>
    <row r="273" spans="1:19" x14ac:dyDescent="0.35">
      <c r="A273" t="s">
        <v>13761</v>
      </c>
      <c r="B273" t="s">
        <v>13762</v>
      </c>
      <c r="D273" t="s">
        <v>10</v>
      </c>
      <c r="F273" t="b">
        <v>0</v>
      </c>
      <c r="G273" s="2">
        <v>45838</v>
      </c>
      <c r="K273" s="10" t="s">
        <v>14631</v>
      </c>
      <c r="L273" t="s">
        <v>14632</v>
      </c>
      <c r="M273" t="s">
        <v>10</v>
      </c>
      <c r="N273" t="s">
        <v>14631</v>
      </c>
      <c r="Q273" t="s">
        <v>8992</v>
      </c>
      <c r="R273" t="b">
        <v>1</v>
      </c>
      <c r="S273" s="2">
        <v>41827</v>
      </c>
    </row>
    <row r="274" spans="1:19" x14ac:dyDescent="0.35">
      <c r="A274" t="s">
        <v>13763</v>
      </c>
      <c r="B274" t="s">
        <v>13764</v>
      </c>
      <c r="D274" t="s">
        <v>10</v>
      </c>
      <c r="F274" t="b">
        <v>0</v>
      </c>
      <c r="G274" s="2">
        <v>45838</v>
      </c>
      <c r="K274" s="8" t="s">
        <v>14633</v>
      </c>
      <c r="L274" t="s">
        <v>14634</v>
      </c>
      <c r="M274" t="s">
        <v>10</v>
      </c>
      <c r="N274" t="s">
        <v>14633</v>
      </c>
      <c r="P274" t="s">
        <v>8991</v>
      </c>
      <c r="Q274" t="s">
        <v>8992</v>
      </c>
      <c r="R274" t="b">
        <v>1</v>
      </c>
      <c r="S274" s="2">
        <v>41827</v>
      </c>
    </row>
    <row r="275" spans="1:19" x14ac:dyDescent="0.35">
      <c r="A275" t="s">
        <v>13765</v>
      </c>
      <c r="B275" t="s">
        <v>13766</v>
      </c>
      <c r="D275" t="s">
        <v>10</v>
      </c>
      <c r="F275" t="b">
        <v>0</v>
      </c>
      <c r="G275" s="2">
        <v>45838</v>
      </c>
      <c r="K275" s="9" t="s">
        <v>14635</v>
      </c>
      <c r="L275" t="s">
        <v>14636</v>
      </c>
      <c r="M275" t="s">
        <v>10</v>
      </c>
      <c r="N275" t="s">
        <v>14635</v>
      </c>
      <c r="P275" t="s">
        <v>8991</v>
      </c>
      <c r="Q275" t="s">
        <v>8992</v>
      </c>
      <c r="R275" t="b">
        <v>1</v>
      </c>
      <c r="S275" s="2">
        <v>41827</v>
      </c>
    </row>
    <row r="276" spans="1:19" x14ac:dyDescent="0.35">
      <c r="A276" t="s">
        <v>13767</v>
      </c>
      <c r="B276" t="s">
        <v>13768</v>
      </c>
      <c r="D276" t="s">
        <v>10</v>
      </c>
      <c r="F276" t="b">
        <v>0</v>
      </c>
      <c r="G276" s="2">
        <v>45838</v>
      </c>
      <c r="K276" s="10" t="s">
        <v>14637</v>
      </c>
      <c r="L276" t="s">
        <v>14638</v>
      </c>
      <c r="M276" t="s">
        <v>10</v>
      </c>
      <c r="N276" t="s">
        <v>14637</v>
      </c>
      <c r="Q276" t="s">
        <v>8992</v>
      </c>
      <c r="R276" t="b">
        <v>1</v>
      </c>
      <c r="S276" s="2">
        <v>41827</v>
      </c>
    </row>
    <row r="277" spans="1:19" x14ac:dyDescent="0.35">
      <c r="A277" t="s">
        <v>13769</v>
      </c>
      <c r="B277" t="s">
        <v>13770</v>
      </c>
      <c r="D277" t="s">
        <v>10</v>
      </c>
      <c r="F277" t="b">
        <v>0</v>
      </c>
      <c r="G277" s="2">
        <v>45838</v>
      </c>
      <c r="K277" s="9" t="s">
        <v>14639</v>
      </c>
      <c r="L277" t="s">
        <v>14640</v>
      </c>
      <c r="M277" t="s">
        <v>10</v>
      </c>
      <c r="N277" t="s">
        <v>14639</v>
      </c>
      <c r="P277" t="s">
        <v>8991</v>
      </c>
      <c r="Q277" t="s">
        <v>8992</v>
      </c>
      <c r="R277" t="b">
        <v>1</v>
      </c>
      <c r="S277" s="2">
        <v>41827</v>
      </c>
    </row>
    <row r="278" spans="1:19" x14ac:dyDescent="0.35">
      <c r="A278" t="s">
        <v>13771</v>
      </c>
      <c r="B278" t="s">
        <v>13772</v>
      </c>
      <c r="D278" t="s">
        <v>10</v>
      </c>
      <c r="F278" t="b">
        <v>0</v>
      </c>
      <c r="G278" s="2">
        <v>45838</v>
      </c>
      <c r="K278" s="10" t="s">
        <v>14641</v>
      </c>
      <c r="L278" t="s">
        <v>14642</v>
      </c>
      <c r="M278" t="s">
        <v>10</v>
      </c>
      <c r="N278" t="s">
        <v>14641</v>
      </c>
      <c r="Q278" t="s">
        <v>8992</v>
      </c>
      <c r="R278" t="b">
        <v>1</v>
      </c>
      <c r="S278" s="2">
        <v>41827</v>
      </c>
    </row>
    <row r="279" spans="1:19" x14ac:dyDescent="0.35">
      <c r="A279" t="s">
        <v>13773</v>
      </c>
      <c r="B279" t="s">
        <v>13774</v>
      </c>
      <c r="D279" t="s">
        <v>10</v>
      </c>
      <c r="F279" t="b">
        <v>0</v>
      </c>
      <c r="G279" s="2">
        <v>45838</v>
      </c>
      <c r="K279" s="9" t="s">
        <v>14643</v>
      </c>
      <c r="L279" t="s">
        <v>14644</v>
      </c>
      <c r="M279" t="s">
        <v>10</v>
      </c>
      <c r="N279" t="s">
        <v>14643</v>
      </c>
      <c r="P279" t="s">
        <v>8991</v>
      </c>
      <c r="Q279" t="s">
        <v>8992</v>
      </c>
      <c r="R279" t="b">
        <v>1</v>
      </c>
      <c r="S279" s="2">
        <v>41827</v>
      </c>
    </row>
    <row r="280" spans="1:19" x14ac:dyDescent="0.35">
      <c r="A280" t="s">
        <v>13775</v>
      </c>
      <c r="B280" t="s">
        <v>13776</v>
      </c>
      <c r="D280" t="s">
        <v>10</v>
      </c>
      <c r="F280" t="b">
        <v>0</v>
      </c>
      <c r="G280" s="2">
        <v>45838</v>
      </c>
      <c r="K280" s="10" t="s">
        <v>14645</v>
      </c>
      <c r="L280" t="s">
        <v>14646</v>
      </c>
      <c r="M280" t="s">
        <v>10</v>
      </c>
      <c r="N280" t="s">
        <v>14645</v>
      </c>
      <c r="Q280" t="s">
        <v>8992</v>
      </c>
      <c r="R280" t="b">
        <v>1</v>
      </c>
      <c r="S280" s="2">
        <v>41827</v>
      </c>
    </row>
    <row r="281" spans="1:19" x14ac:dyDescent="0.35">
      <c r="A281" t="s">
        <v>13777</v>
      </c>
      <c r="B281" t="s">
        <v>13778</v>
      </c>
      <c r="D281" t="s">
        <v>10</v>
      </c>
      <c r="F281" t="b">
        <v>0</v>
      </c>
      <c r="G281" s="2">
        <v>45838</v>
      </c>
      <c r="K281" s="10" t="s">
        <v>14647</v>
      </c>
      <c r="L281" t="s">
        <v>14648</v>
      </c>
      <c r="M281" t="s">
        <v>10</v>
      </c>
      <c r="N281" t="s">
        <v>14647</v>
      </c>
      <c r="Q281" t="s">
        <v>8992</v>
      </c>
      <c r="R281" t="b">
        <v>1</v>
      </c>
      <c r="S281" s="2">
        <v>41827</v>
      </c>
    </row>
    <row r="282" spans="1:19" x14ac:dyDescent="0.35">
      <c r="A282" t="s">
        <v>13779</v>
      </c>
      <c r="B282" t="s">
        <v>13780</v>
      </c>
      <c r="D282" t="s">
        <v>10</v>
      </c>
      <c r="F282" t="b">
        <v>0</v>
      </c>
      <c r="G282" s="2">
        <v>45838</v>
      </c>
      <c r="K282" s="10" t="s">
        <v>14649</v>
      </c>
      <c r="L282" t="s">
        <v>14650</v>
      </c>
      <c r="M282" t="s">
        <v>10</v>
      </c>
      <c r="N282" t="s">
        <v>14649</v>
      </c>
      <c r="Q282" t="s">
        <v>8992</v>
      </c>
      <c r="R282" t="b">
        <v>1</v>
      </c>
      <c r="S282" s="2">
        <v>41827</v>
      </c>
    </row>
    <row r="283" spans="1:19" x14ac:dyDescent="0.35">
      <c r="A283" t="s">
        <v>13781</v>
      </c>
      <c r="B283" t="s">
        <v>13782</v>
      </c>
      <c r="D283" t="s">
        <v>10</v>
      </c>
      <c r="F283" t="b">
        <v>0</v>
      </c>
      <c r="G283" s="2">
        <v>45838</v>
      </c>
      <c r="K283" s="10" t="s">
        <v>14651</v>
      </c>
      <c r="L283" t="s">
        <v>14652</v>
      </c>
      <c r="M283" t="s">
        <v>10</v>
      </c>
      <c r="N283" t="s">
        <v>14651</v>
      </c>
      <c r="Q283" t="s">
        <v>8992</v>
      </c>
      <c r="R283" t="b">
        <v>1</v>
      </c>
      <c r="S283" s="2">
        <v>41827</v>
      </c>
    </row>
    <row r="284" spans="1:19" x14ac:dyDescent="0.35">
      <c r="A284" t="s">
        <v>13783</v>
      </c>
      <c r="B284" t="s">
        <v>13784</v>
      </c>
      <c r="D284" t="s">
        <v>10</v>
      </c>
      <c r="F284" t="b">
        <v>0</v>
      </c>
      <c r="G284" s="2">
        <v>45838</v>
      </c>
      <c r="K284" s="9" t="s">
        <v>14653</v>
      </c>
      <c r="L284" t="s">
        <v>14654</v>
      </c>
      <c r="M284" t="s">
        <v>10</v>
      </c>
      <c r="N284" t="s">
        <v>14653</v>
      </c>
      <c r="P284" t="s">
        <v>8991</v>
      </c>
      <c r="Q284" t="s">
        <v>8992</v>
      </c>
      <c r="R284" t="b">
        <v>1</v>
      </c>
      <c r="S284" s="2">
        <v>41827</v>
      </c>
    </row>
    <row r="285" spans="1:19" x14ac:dyDescent="0.35">
      <c r="A285" t="s">
        <v>13785</v>
      </c>
      <c r="B285" t="s">
        <v>13786</v>
      </c>
      <c r="D285" t="s">
        <v>10</v>
      </c>
      <c r="F285" t="b">
        <v>0</v>
      </c>
      <c r="G285" s="2">
        <v>45838</v>
      </c>
      <c r="K285" s="10" t="s">
        <v>14655</v>
      </c>
      <c r="L285" t="s">
        <v>14656</v>
      </c>
      <c r="M285" t="s">
        <v>10</v>
      </c>
      <c r="N285" t="s">
        <v>14655</v>
      </c>
      <c r="Q285" t="s">
        <v>8992</v>
      </c>
      <c r="R285" t="b">
        <v>1</v>
      </c>
      <c r="S285" s="2">
        <v>41827</v>
      </c>
    </row>
    <row r="286" spans="1:19" x14ac:dyDescent="0.35">
      <c r="A286" t="s">
        <v>13787</v>
      </c>
      <c r="B286" t="s">
        <v>13788</v>
      </c>
      <c r="D286" t="s">
        <v>10</v>
      </c>
      <c r="F286" t="b">
        <v>0</v>
      </c>
      <c r="G286" s="2">
        <v>45838</v>
      </c>
      <c r="K286" s="10" t="s">
        <v>14657</v>
      </c>
      <c r="L286" t="s">
        <v>14658</v>
      </c>
      <c r="M286" t="s">
        <v>10</v>
      </c>
      <c r="N286" t="s">
        <v>14657</v>
      </c>
      <c r="Q286" t="s">
        <v>8992</v>
      </c>
      <c r="R286" t="b">
        <v>1</v>
      </c>
      <c r="S286" s="2">
        <v>41827</v>
      </c>
    </row>
    <row r="287" spans="1:19" x14ac:dyDescent="0.35">
      <c r="A287" t="s">
        <v>13789</v>
      </c>
      <c r="B287" t="s">
        <v>13790</v>
      </c>
      <c r="D287" t="s">
        <v>10</v>
      </c>
      <c r="F287" t="b">
        <v>0</v>
      </c>
      <c r="G287" s="2">
        <v>45838</v>
      </c>
      <c r="K287" s="10" t="s">
        <v>14659</v>
      </c>
      <c r="L287" t="s">
        <v>14660</v>
      </c>
      <c r="M287" t="s">
        <v>10</v>
      </c>
      <c r="N287" t="s">
        <v>14659</v>
      </c>
      <c r="Q287" t="s">
        <v>8992</v>
      </c>
      <c r="R287" t="b">
        <v>1</v>
      </c>
      <c r="S287" s="2">
        <v>41827</v>
      </c>
    </row>
    <row r="288" spans="1:19" x14ac:dyDescent="0.35">
      <c r="A288" t="s">
        <v>13791</v>
      </c>
      <c r="B288" t="s">
        <v>13792</v>
      </c>
      <c r="D288" t="s">
        <v>10</v>
      </c>
      <c r="F288" t="b">
        <v>0</v>
      </c>
      <c r="G288" s="2">
        <v>45838</v>
      </c>
      <c r="K288" s="10" t="s">
        <v>14661</v>
      </c>
      <c r="L288" t="s">
        <v>14662</v>
      </c>
      <c r="M288" t="s">
        <v>10</v>
      </c>
      <c r="N288" t="s">
        <v>14661</v>
      </c>
      <c r="Q288" t="s">
        <v>8992</v>
      </c>
      <c r="R288" t="b">
        <v>1</v>
      </c>
      <c r="S288" s="2">
        <v>41827</v>
      </c>
    </row>
    <row r="289" spans="1:19" x14ac:dyDescent="0.35">
      <c r="A289" t="s">
        <v>13793</v>
      </c>
      <c r="B289" t="s">
        <v>13794</v>
      </c>
      <c r="D289" t="s">
        <v>10</v>
      </c>
      <c r="F289" t="b">
        <v>0</v>
      </c>
      <c r="G289" s="2">
        <v>45838</v>
      </c>
      <c r="K289" s="10" t="s">
        <v>14663</v>
      </c>
      <c r="L289" t="s">
        <v>14664</v>
      </c>
      <c r="M289" t="s">
        <v>10</v>
      </c>
      <c r="N289" t="s">
        <v>14663</v>
      </c>
      <c r="Q289" t="s">
        <v>8992</v>
      </c>
      <c r="R289" t="b">
        <v>1</v>
      </c>
      <c r="S289" s="2">
        <v>41827</v>
      </c>
    </row>
    <row r="290" spans="1:19" x14ac:dyDescent="0.35">
      <c r="A290" t="s">
        <v>13795</v>
      </c>
      <c r="B290" t="s">
        <v>13796</v>
      </c>
      <c r="D290" t="s">
        <v>10</v>
      </c>
      <c r="F290" t="b">
        <v>0</v>
      </c>
      <c r="G290" s="2">
        <v>45838</v>
      </c>
      <c r="K290" s="10" t="s">
        <v>14665</v>
      </c>
      <c r="L290" t="s">
        <v>14666</v>
      </c>
      <c r="M290" t="s">
        <v>10</v>
      </c>
      <c r="N290" t="s">
        <v>14665</v>
      </c>
      <c r="Q290" t="s">
        <v>8992</v>
      </c>
      <c r="R290" t="b">
        <v>1</v>
      </c>
      <c r="S290" s="2">
        <v>41827</v>
      </c>
    </row>
    <row r="291" spans="1:19" x14ac:dyDescent="0.35">
      <c r="A291" t="s">
        <v>13797</v>
      </c>
      <c r="B291" t="s">
        <v>13798</v>
      </c>
      <c r="D291" t="s">
        <v>10</v>
      </c>
      <c r="F291" t="b">
        <v>0</v>
      </c>
      <c r="G291" s="2">
        <v>45838</v>
      </c>
      <c r="K291" s="9" t="s">
        <v>14667</v>
      </c>
      <c r="L291" t="s">
        <v>14668</v>
      </c>
      <c r="M291" t="s">
        <v>10</v>
      </c>
      <c r="N291" t="s">
        <v>14667</v>
      </c>
      <c r="P291" t="s">
        <v>8991</v>
      </c>
      <c r="Q291" t="s">
        <v>8992</v>
      </c>
      <c r="R291" t="b">
        <v>1</v>
      </c>
      <c r="S291" s="2">
        <v>41827</v>
      </c>
    </row>
    <row r="292" spans="1:19" x14ac:dyDescent="0.35">
      <c r="A292" t="s">
        <v>13799</v>
      </c>
      <c r="B292" t="s">
        <v>13800</v>
      </c>
      <c r="D292" t="s">
        <v>10</v>
      </c>
      <c r="F292" t="b">
        <v>0</v>
      </c>
      <c r="G292" s="2">
        <v>45838</v>
      </c>
      <c r="K292" s="10" t="s">
        <v>14669</v>
      </c>
      <c r="L292" t="s">
        <v>14670</v>
      </c>
      <c r="M292" t="s">
        <v>10</v>
      </c>
      <c r="N292" t="s">
        <v>14669</v>
      </c>
      <c r="Q292" t="s">
        <v>8992</v>
      </c>
      <c r="R292" t="b">
        <v>1</v>
      </c>
      <c r="S292" s="2">
        <v>41827</v>
      </c>
    </row>
    <row r="293" spans="1:19" x14ac:dyDescent="0.35">
      <c r="A293" t="s">
        <v>13801</v>
      </c>
      <c r="B293" t="s">
        <v>13802</v>
      </c>
      <c r="D293" t="s">
        <v>10</v>
      </c>
      <c r="F293" t="b">
        <v>0</v>
      </c>
      <c r="G293" s="2">
        <v>45838</v>
      </c>
      <c r="K293" s="10" t="s">
        <v>14671</v>
      </c>
      <c r="L293" t="s">
        <v>14672</v>
      </c>
      <c r="M293" t="s">
        <v>10</v>
      </c>
      <c r="N293" t="s">
        <v>14671</v>
      </c>
      <c r="Q293" t="s">
        <v>8992</v>
      </c>
      <c r="R293" t="b">
        <v>1</v>
      </c>
      <c r="S293" s="2">
        <v>41827</v>
      </c>
    </row>
    <row r="294" spans="1:19" x14ac:dyDescent="0.35">
      <c r="A294" t="s">
        <v>13803</v>
      </c>
      <c r="B294" t="s">
        <v>13804</v>
      </c>
      <c r="D294" t="s">
        <v>10</v>
      </c>
      <c r="F294" t="b">
        <v>0</v>
      </c>
      <c r="G294" s="2">
        <v>45838</v>
      </c>
      <c r="K294" s="10" t="s">
        <v>14673</v>
      </c>
      <c r="L294" t="s">
        <v>14674</v>
      </c>
      <c r="M294" t="s">
        <v>10</v>
      </c>
      <c r="N294" t="s">
        <v>14673</v>
      </c>
      <c r="Q294" t="s">
        <v>8992</v>
      </c>
      <c r="R294" t="b">
        <v>1</v>
      </c>
      <c r="S294" s="2">
        <v>41827</v>
      </c>
    </row>
    <row r="295" spans="1:19" x14ac:dyDescent="0.35">
      <c r="A295" t="s">
        <v>13805</v>
      </c>
      <c r="B295" t="s">
        <v>13806</v>
      </c>
      <c r="D295" t="s">
        <v>10</v>
      </c>
      <c r="F295" t="b">
        <v>0</v>
      </c>
      <c r="G295" s="2">
        <v>45838</v>
      </c>
      <c r="K295" s="10" t="s">
        <v>14675</v>
      </c>
      <c r="L295" t="s">
        <v>14676</v>
      </c>
      <c r="M295" t="s">
        <v>10</v>
      </c>
      <c r="N295" t="s">
        <v>14675</v>
      </c>
      <c r="Q295" t="s">
        <v>8992</v>
      </c>
      <c r="R295" t="b">
        <v>1</v>
      </c>
      <c r="S295" s="2">
        <v>41827</v>
      </c>
    </row>
    <row r="296" spans="1:19" x14ac:dyDescent="0.35">
      <c r="A296" t="s">
        <v>13807</v>
      </c>
      <c r="B296" t="s">
        <v>13808</v>
      </c>
      <c r="D296" t="s">
        <v>10</v>
      </c>
      <c r="F296" t="b">
        <v>0</v>
      </c>
      <c r="G296" s="2">
        <v>45838</v>
      </c>
      <c r="K296" s="8" t="s">
        <v>14677</v>
      </c>
      <c r="L296" t="s">
        <v>14678</v>
      </c>
      <c r="M296" t="s">
        <v>10</v>
      </c>
      <c r="N296" t="s">
        <v>14677</v>
      </c>
      <c r="P296" t="s">
        <v>8991</v>
      </c>
      <c r="Q296" t="s">
        <v>8992</v>
      </c>
      <c r="R296" t="b">
        <v>1</v>
      </c>
      <c r="S296" s="2">
        <v>41827</v>
      </c>
    </row>
    <row r="297" spans="1:19" x14ac:dyDescent="0.35">
      <c r="A297" t="s">
        <v>13809</v>
      </c>
      <c r="B297" t="s">
        <v>13810</v>
      </c>
      <c r="D297" t="s">
        <v>10</v>
      </c>
      <c r="F297" t="b">
        <v>0</v>
      </c>
      <c r="G297" s="2">
        <v>45838</v>
      </c>
      <c r="K297" s="9" t="s">
        <v>14679</v>
      </c>
      <c r="L297" t="s">
        <v>14680</v>
      </c>
      <c r="M297" t="s">
        <v>10</v>
      </c>
      <c r="N297" t="s">
        <v>14679</v>
      </c>
      <c r="P297" t="s">
        <v>8991</v>
      </c>
      <c r="Q297" t="s">
        <v>8992</v>
      </c>
      <c r="R297" t="b">
        <v>1</v>
      </c>
      <c r="S297" s="2">
        <v>41827</v>
      </c>
    </row>
    <row r="298" spans="1:19" x14ac:dyDescent="0.35">
      <c r="A298" t="s">
        <v>13811</v>
      </c>
      <c r="B298" t="s">
        <v>13812</v>
      </c>
      <c r="D298" t="s">
        <v>10</v>
      </c>
      <c r="F298" t="b">
        <v>0</v>
      </c>
      <c r="G298" s="2">
        <v>45838</v>
      </c>
      <c r="K298" s="10" t="s">
        <v>14681</v>
      </c>
      <c r="L298" t="s">
        <v>14682</v>
      </c>
      <c r="M298" t="s">
        <v>10</v>
      </c>
      <c r="N298" t="s">
        <v>14681</v>
      </c>
      <c r="Q298" t="s">
        <v>8992</v>
      </c>
      <c r="R298" t="b">
        <v>1</v>
      </c>
      <c r="S298" s="2">
        <v>41827</v>
      </c>
    </row>
    <row r="299" spans="1:19" x14ac:dyDescent="0.35">
      <c r="A299" t="s">
        <v>13813</v>
      </c>
      <c r="B299" t="s">
        <v>13814</v>
      </c>
      <c r="D299" t="s">
        <v>10</v>
      </c>
      <c r="F299" t="b">
        <v>0</v>
      </c>
      <c r="G299" s="2">
        <v>45838</v>
      </c>
      <c r="K299" s="10" t="s">
        <v>14683</v>
      </c>
      <c r="L299" t="s">
        <v>14684</v>
      </c>
      <c r="M299" t="s">
        <v>10</v>
      </c>
      <c r="N299" t="s">
        <v>14683</v>
      </c>
      <c r="Q299" t="s">
        <v>8992</v>
      </c>
      <c r="R299" t="b">
        <v>1</v>
      </c>
      <c r="S299" s="2">
        <v>41827</v>
      </c>
    </row>
    <row r="300" spans="1:19" x14ac:dyDescent="0.35">
      <c r="A300" t="s">
        <v>13815</v>
      </c>
      <c r="B300" t="s">
        <v>13816</v>
      </c>
      <c r="D300" t="s">
        <v>10</v>
      </c>
      <c r="F300" t="b">
        <v>0</v>
      </c>
      <c r="G300" s="2">
        <v>45838</v>
      </c>
      <c r="K300" s="9" t="s">
        <v>14685</v>
      </c>
      <c r="L300" t="s">
        <v>14686</v>
      </c>
      <c r="M300" t="s">
        <v>10</v>
      </c>
      <c r="N300" t="s">
        <v>14685</v>
      </c>
      <c r="P300" t="s">
        <v>8991</v>
      </c>
      <c r="Q300" t="s">
        <v>8992</v>
      </c>
      <c r="R300" t="b">
        <v>1</v>
      </c>
      <c r="S300" s="2">
        <v>41827</v>
      </c>
    </row>
    <row r="301" spans="1:19" x14ac:dyDescent="0.35">
      <c r="A301" t="s">
        <v>13817</v>
      </c>
      <c r="B301" t="s">
        <v>13818</v>
      </c>
      <c r="D301" t="s">
        <v>10</v>
      </c>
      <c r="F301" t="b">
        <v>0</v>
      </c>
      <c r="G301" s="2">
        <v>45838</v>
      </c>
      <c r="K301" s="10" t="s">
        <v>14687</v>
      </c>
      <c r="L301" t="s">
        <v>14688</v>
      </c>
      <c r="M301" t="s">
        <v>10</v>
      </c>
      <c r="N301" t="s">
        <v>14687</v>
      </c>
      <c r="Q301" t="s">
        <v>8992</v>
      </c>
      <c r="R301" t="b">
        <v>1</v>
      </c>
      <c r="S301" s="2">
        <v>41827</v>
      </c>
    </row>
    <row r="302" spans="1:19" x14ac:dyDescent="0.35">
      <c r="A302" t="s">
        <v>13819</v>
      </c>
      <c r="B302" t="s">
        <v>13820</v>
      </c>
      <c r="D302" t="s">
        <v>10</v>
      </c>
      <c r="F302" t="b">
        <v>0</v>
      </c>
      <c r="G302" s="2">
        <v>45838</v>
      </c>
      <c r="K302" s="10" t="s">
        <v>14689</v>
      </c>
      <c r="L302" t="s">
        <v>14690</v>
      </c>
      <c r="M302" t="s">
        <v>10</v>
      </c>
      <c r="N302" t="s">
        <v>14689</v>
      </c>
      <c r="Q302" t="s">
        <v>8992</v>
      </c>
      <c r="R302" t="b">
        <v>1</v>
      </c>
      <c r="S302" s="2">
        <v>41827</v>
      </c>
    </row>
    <row r="303" spans="1:19" x14ac:dyDescent="0.35">
      <c r="A303" t="s">
        <v>13821</v>
      </c>
      <c r="B303" t="s">
        <v>13822</v>
      </c>
      <c r="D303" t="s">
        <v>10</v>
      </c>
      <c r="F303" t="b">
        <v>0</v>
      </c>
      <c r="G303" s="2">
        <v>45838</v>
      </c>
      <c r="K303" s="9" t="s">
        <v>14691</v>
      </c>
      <c r="L303" t="s">
        <v>14692</v>
      </c>
      <c r="M303" t="s">
        <v>10</v>
      </c>
      <c r="N303" t="s">
        <v>14691</v>
      </c>
      <c r="P303" t="s">
        <v>8991</v>
      </c>
      <c r="Q303" t="s">
        <v>8992</v>
      </c>
      <c r="R303" t="b">
        <v>1</v>
      </c>
      <c r="S303" s="2">
        <v>41827</v>
      </c>
    </row>
    <row r="304" spans="1:19" x14ac:dyDescent="0.35">
      <c r="A304" t="s">
        <v>13823</v>
      </c>
      <c r="B304" t="s">
        <v>13824</v>
      </c>
      <c r="D304" t="s">
        <v>10</v>
      </c>
      <c r="F304" t="b">
        <v>0</v>
      </c>
      <c r="G304" s="2">
        <v>45838</v>
      </c>
      <c r="K304" s="10" t="s">
        <v>14693</v>
      </c>
      <c r="L304" t="s">
        <v>14694</v>
      </c>
      <c r="M304" t="s">
        <v>10</v>
      </c>
      <c r="N304" t="s">
        <v>14693</v>
      </c>
      <c r="Q304" t="s">
        <v>8992</v>
      </c>
      <c r="R304" t="b">
        <v>1</v>
      </c>
      <c r="S304" s="2">
        <v>41827</v>
      </c>
    </row>
    <row r="305" spans="1:19" x14ac:dyDescent="0.35">
      <c r="A305" t="s">
        <v>13825</v>
      </c>
      <c r="B305" t="s">
        <v>13826</v>
      </c>
      <c r="D305" t="s">
        <v>10</v>
      </c>
      <c r="F305" t="b">
        <v>0</v>
      </c>
      <c r="G305" s="2">
        <v>45838</v>
      </c>
      <c r="K305" s="9" t="s">
        <v>14695</v>
      </c>
      <c r="L305" t="s">
        <v>14696</v>
      </c>
      <c r="M305" t="s">
        <v>10</v>
      </c>
      <c r="N305" t="s">
        <v>14695</v>
      </c>
      <c r="P305" t="s">
        <v>8991</v>
      </c>
      <c r="Q305" t="s">
        <v>8992</v>
      </c>
      <c r="R305" t="b">
        <v>1</v>
      </c>
      <c r="S305" s="2">
        <v>41827</v>
      </c>
    </row>
    <row r="306" spans="1:19" x14ac:dyDescent="0.35">
      <c r="A306" t="s">
        <v>13827</v>
      </c>
      <c r="B306" t="s">
        <v>13828</v>
      </c>
      <c r="D306" t="s">
        <v>10</v>
      </c>
      <c r="F306" t="b">
        <v>0</v>
      </c>
      <c r="G306" s="2">
        <v>45838</v>
      </c>
      <c r="K306" s="10" t="s">
        <v>14697</v>
      </c>
      <c r="L306" t="s">
        <v>14698</v>
      </c>
      <c r="M306" t="s">
        <v>10</v>
      </c>
      <c r="N306" t="s">
        <v>14697</v>
      </c>
      <c r="Q306" t="s">
        <v>8992</v>
      </c>
      <c r="R306" t="b">
        <v>1</v>
      </c>
      <c r="S306" s="2">
        <v>41827</v>
      </c>
    </row>
    <row r="307" spans="1:19" x14ac:dyDescent="0.35">
      <c r="A307" t="s">
        <v>13829</v>
      </c>
      <c r="B307" t="s">
        <v>13830</v>
      </c>
      <c r="D307" t="s">
        <v>10</v>
      </c>
      <c r="F307" t="b">
        <v>0</v>
      </c>
      <c r="G307" s="2">
        <v>45838</v>
      </c>
      <c r="K307" s="9" t="s">
        <v>14699</v>
      </c>
      <c r="L307" t="s">
        <v>14700</v>
      </c>
      <c r="M307" t="s">
        <v>10</v>
      </c>
      <c r="N307" t="s">
        <v>14699</v>
      </c>
      <c r="P307" t="s">
        <v>8991</v>
      </c>
      <c r="Q307" t="s">
        <v>8992</v>
      </c>
      <c r="R307" t="b">
        <v>1</v>
      </c>
      <c r="S307" s="2">
        <v>41827</v>
      </c>
    </row>
    <row r="308" spans="1:19" x14ac:dyDescent="0.35">
      <c r="A308" t="s">
        <v>13831</v>
      </c>
      <c r="B308" t="s">
        <v>13832</v>
      </c>
      <c r="D308" t="s">
        <v>10</v>
      </c>
      <c r="F308" t="b">
        <v>0</v>
      </c>
      <c r="G308" s="2">
        <v>45838</v>
      </c>
      <c r="K308" s="10" t="s">
        <v>14701</v>
      </c>
      <c r="L308" t="s">
        <v>14702</v>
      </c>
      <c r="M308" t="s">
        <v>10</v>
      </c>
      <c r="N308" t="s">
        <v>14701</v>
      </c>
      <c r="Q308" t="s">
        <v>8992</v>
      </c>
      <c r="R308" t="b">
        <v>1</v>
      </c>
      <c r="S308" s="2">
        <v>41827</v>
      </c>
    </row>
    <row r="309" spans="1:19" x14ac:dyDescent="0.35">
      <c r="A309" t="s">
        <v>13833</v>
      </c>
      <c r="B309" t="s">
        <v>13834</v>
      </c>
      <c r="D309" t="s">
        <v>10</v>
      </c>
      <c r="F309" t="b">
        <v>0</v>
      </c>
      <c r="G309" s="2">
        <v>45838</v>
      </c>
      <c r="K309" s="9" t="s">
        <v>14703</v>
      </c>
      <c r="L309" t="s">
        <v>14704</v>
      </c>
      <c r="M309" t="s">
        <v>10</v>
      </c>
      <c r="N309" t="s">
        <v>14703</v>
      </c>
      <c r="P309" t="s">
        <v>8991</v>
      </c>
      <c r="Q309" t="s">
        <v>8992</v>
      </c>
      <c r="R309" t="b">
        <v>1</v>
      </c>
      <c r="S309" s="2">
        <v>41827</v>
      </c>
    </row>
    <row r="310" spans="1:19" x14ac:dyDescent="0.35">
      <c r="A310" t="s">
        <v>13835</v>
      </c>
      <c r="B310" t="s">
        <v>13836</v>
      </c>
      <c r="D310" t="s">
        <v>10</v>
      </c>
      <c r="F310" t="b">
        <v>0</v>
      </c>
      <c r="G310" s="2">
        <v>45838</v>
      </c>
      <c r="K310" s="10" t="s">
        <v>14705</v>
      </c>
      <c r="L310" t="s">
        <v>14706</v>
      </c>
      <c r="M310" t="s">
        <v>10</v>
      </c>
      <c r="N310" t="s">
        <v>14705</v>
      </c>
      <c r="Q310" t="s">
        <v>8992</v>
      </c>
      <c r="R310" t="b">
        <v>1</v>
      </c>
      <c r="S310" s="2">
        <v>41827</v>
      </c>
    </row>
    <row r="311" spans="1:19" x14ac:dyDescent="0.35">
      <c r="A311" t="s">
        <v>13837</v>
      </c>
      <c r="B311" t="s">
        <v>13838</v>
      </c>
      <c r="D311" t="s">
        <v>10</v>
      </c>
      <c r="F311" t="b">
        <v>0</v>
      </c>
      <c r="G311" s="2">
        <v>45838</v>
      </c>
      <c r="K311" s="10" t="s">
        <v>14707</v>
      </c>
      <c r="L311" t="s">
        <v>14708</v>
      </c>
      <c r="M311" t="s">
        <v>10</v>
      </c>
      <c r="N311" t="s">
        <v>14707</v>
      </c>
      <c r="Q311" t="s">
        <v>8992</v>
      </c>
      <c r="R311" t="b">
        <v>1</v>
      </c>
      <c r="S311" s="2">
        <v>41827</v>
      </c>
    </row>
    <row r="312" spans="1:19" x14ac:dyDescent="0.35">
      <c r="A312" t="s">
        <v>13839</v>
      </c>
      <c r="B312" t="s">
        <v>13840</v>
      </c>
      <c r="D312" t="s">
        <v>10</v>
      </c>
      <c r="F312" t="b">
        <v>0</v>
      </c>
      <c r="G312" s="2">
        <v>45838</v>
      </c>
      <c r="K312" s="9" t="s">
        <v>14709</v>
      </c>
      <c r="L312" t="s">
        <v>14710</v>
      </c>
      <c r="M312" t="s">
        <v>10</v>
      </c>
      <c r="N312" t="s">
        <v>14709</v>
      </c>
      <c r="P312" t="s">
        <v>8991</v>
      </c>
      <c r="Q312" t="s">
        <v>8992</v>
      </c>
      <c r="R312" t="b">
        <v>1</v>
      </c>
      <c r="S312" s="2">
        <v>41827</v>
      </c>
    </row>
    <row r="313" spans="1:19" x14ac:dyDescent="0.35">
      <c r="A313" t="s">
        <v>13841</v>
      </c>
      <c r="B313" t="s">
        <v>13842</v>
      </c>
      <c r="D313" t="s">
        <v>10</v>
      </c>
      <c r="F313" t="b">
        <v>0</v>
      </c>
      <c r="G313" s="2">
        <v>45838</v>
      </c>
      <c r="K313" s="10" t="s">
        <v>14711</v>
      </c>
      <c r="L313" t="s">
        <v>14712</v>
      </c>
      <c r="M313" t="s">
        <v>10</v>
      </c>
      <c r="N313" t="s">
        <v>14711</v>
      </c>
      <c r="Q313" t="s">
        <v>8992</v>
      </c>
      <c r="R313" t="b">
        <v>1</v>
      </c>
      <c r="S313" s="2">
        <v>41827</v>
      </c>
    </row>
    <row r="314" spans="1:19" x14ac:dyDescent="0.35">
      <c r="A314" t="s">
        <v>13843</v>
      </c>
      <c r="B314" t="s">
        <v>13844</v>
      </c>
      <c r="D314" t="s">
        <v>10</v>
      </c>
      <c r="F314" t="b">
        <v>0</v>
      </c>
      <c r="G314" s="2">
        <v>45838</v>
      </c>
      <c r="K314" s="10" t="s">
        <v>14713</v>
      </c>
      <c r="L314" t="s">
        <v>14714</v>
      </c>
      <c r="M314" t="s">
        <v>10</v>
      </c>
      <c r="N314" t="s">
        <v>14713</v>
      </c>
      <c r="Q314" t="s">
        <v>8992</v>
      </c>
      <c r="R314" t="b">
        <v>1</v>
      </c>
      <c r="S314" s="2">
        <v>41827</v>
      </c>
    </row>
    <row r="315" spans="1:19" x14ac:dyDescent="0.35">
      <c r="A315" t="s">
        <v>13845</v>
      </c>
      <c r="B315" t="s">
        <v>13846</v>
      </c>
      <c r="D315" t="s">
        <v>10</v>
      </c>
      <c r="F315" t="b">
        <v>0</v>
      </c>
      <c r="G315" s="2">
        <v>45838</v>
      </c>
      <c r="K315" s="10" t="s">
        <v>14715</v>
      </c>
      <c r="L315" t="s">
        <v>14716</v>
      </c>
      <c r="M315" t="s">
        <v>10</v>
      </c>
      <c r="N315" t="s">
        <v>14715</v>
      </c>
      <c r="Q315" t="s">
        <v>8992</v>
      </c>
      <c r="R315" t="b">
        <v>1</v>
      </c>
      <c r="S315" s="2">
        <v>41827</v>
      </c>
    </row>
    <row r="316" spans="1:19" x14ac:dyDescent="0.35">
      <c r="A316" t="s">
        <v>13847</v>
      </c>
      <c r="B316" t="s">
        <v>13848</v>
      </c>
      <c r="D316" t="s">
        <v>10</v>
      </c>
      <c r="F316" t="b">
        <v>0</v>
      </c>
      <c r="G316" s="2">
        <v>45838</v>
      </c>
      <c r="K316" s="9" t="s">
        <v>14717</v>
      </c>
      <c r="L316" t="s">
        <v>14718</v>
      </c>
      <c r="M316" t="s">
        <v>10</v>
      </c>
      <c r="N316" t="s">
        <v>14717</v>
      </c>
      <c r="P316" t="s">
        <v>8991</v>
      </c>
      <c r="Q316" t="s">
        <v>8992</v>
      </c>
      <c r="R316" t="b">
        <v>1</v>
      </c>
      <c r="S316" s="2">
        <v>41827</v>
      </c>
    </row>
    <row r="317" spans="1:19" x14ac:dyDescent="0.35">
      <c r="A317" t="s">
        <v>13849</v>
      </c>
      <c r="B317" t="s">
        <v>13850</v>
      </c>
      <c r="D317" t="s">
        <v>10</v>
      </c>
      <c r="F317" t="b">
        <v>0</v>
      </c>
      <c r="G317" s="2">
        <v>45838</v>
      </c>
      <c r="K317" s="10" t="s">
        <v>14719</v>
      </c>
      <c r="L317" t="s">
        <v>14720</v>
      </c>
      <c r="M317" t="s">
        <v>10</v>
      </c>
      <c r="N317" t="s">
        <v>14719</v>
      </c>
      <c r="Q317" t="s">
        <v>8992</v>
      </c>
      <c r="R317" t="b">
        <v>1</v>
      </c>
      <c r="S317" s="2">
        <v>41827</v>
      </c>
    </row>
    <row r="318" spans="1:19" x14ac:dyDescent="0.35">
      <c r="A318" t="s">
        <v>13851</v>
      </c>
      <c r="B318" t="s">
        <v>13852</v>
      </c>
      <c r="D318" t="s">
        <v>10</v>
      </c>
      <c r="F318" t="b">
        <v>0</v>
      </c>
      <c r="G318" s="2">
        <v>45838</v>
      </c>
      <c r="K318" s="10" t="s">
        <v>14721</v>
      </c>
      <c r="L318" t="s">
        <v>14722</v>
      </c>
      <c r="M318" t="s">
        <v>10</v>
      </c>
      <c r="N318" t="s">
        <v>14721</v>
      </c>
      <c r="Q318" t="s">
        <v>8992</v>
      </c>
      <c r="R318" t="b">
        <v>1</v>
      </c>
      <c r="S318" s="2">
        <v>41827</v>
      </c>
    </row>
    <row r="319" spans="1:19" x14ac:dyDescent="0.35">
      <c r="A319" t="s">
        <v>13853</v>
      </c>
      <c r="B319" t="s">
        <v>13854</v>
      </c>
      <c r="D319" t="s">
        <v>10</v>
      </c>
      <c r="F319" t="b">
        <v>0</v>
      </c>
      <c r="G319" s="2">
        <v>45838</v>
      </c>
      <c r="K319" s="10" t="s">
        <v>14723</v>
      </c>
      <c r="L319" t="s">
        <v>14724</v>
      </c>
      <c r="M319" t="s">
        <v>10</v>
      </c>
      <c r="N319" t="s">
        <v>14723</v>
      </c>
      <c r="Q319" t="s">
        <v>8992</v>
      </c>
      <c r="R319" t="b">
        <v>1</v>
      </c>
      <c r="S319" s="2">
        <v>41827</v>
      </c>
    </row>
    <row r="320" spans="1:19" x14ac:dyDescent="0.35">
      <c r="A320" t="s">
        <v>13855</v>
      </c>
      <c r="B320" t="s">
        <v>13856</v>
      </c>
      <c r="D320" t="s">
        <v>10</v>
      </c>
      <c r="F320" t="b">
        <v>0</v>
      </c>
      <c r="G320" s="2">
        <v>45838</v>
      </c>
      <c r="K320" s="10" t="s">
        <v>14725</v>
      </c>
      <c r="L320" t="s">
        <v>14726</v>
      </c>
      <c r="M320" t="s">
        <v>10</v>
      </c>
      <c r="N320" t="s">
        <v>14725</v>
      </c>
      <c r="Q320" t="s">
        <v>8992</v>
      </c>
      <c r="R320" t="b">
        <v>1</v>
      </c>
      <c r="S320" s="2">
        <v>41827</v>
      </c>
    </row>
    <row r="321" spans="1:19" x14ac:dyDescent="0.35">
      <c r="A321" t="s">
        <v>13857</v>
      </c>
      <c r="B321" t="s">
        <v>13858</v>
      </c>
      <c r="D321" t="s">
        <v>10</v>
      </c>
      <c r="F321" t="b">
        <v>0</v>
      </c>
      <c r="G321" s="2">
        <v>45838</v>
      </c>
      <c r="K321" s="10" t="s">
        <v>14727</v>
      </c>
      <c r="L321" t="s">
        <v>14728</v>
      </c>
      <c r="M321" t="s">
        <v>10</v>
      </c>
      <c r="N321" t="s">
        <v>14727</v>
      </c>
      <c r="Q321" t="s">
        <v>8992</v>
      </c>
      <c r="R321" t="b">
        <v>1</v>
      </c>
      <c r="S321" s="2">
        <v>41827</v>
      </c>
    </row>
    <row r="322" spans="1:19" x14ac:dyDescent="0.35">
      <c r="A322" t="s">
        <v>13859</v>
      </c>
      <c r="B322" t="s">
        <v>13860</v>
      </c>
      <c r="D322" t="s">
        <v>10</v>
      </c>
      <c r="F322" t="b">
        <v>0</v>
      </c>
      <c r="G322" s="2">
        <v>45838</v>
      </c>
      <c r="K322" s="8" t="s">
        <v>14729</v>
      </c>
      <c r="L322" t="s">
        <v>14730</v>
      </c>
      <c r="M322" t="s">
        <v>10</v>
      </c>
      <c r="N322" t="s">
        <v>14729</v>
      </c>
      <c r="P322" t="s">
        <v>8991</v>
      </c>
      <c r="Q322" t="s">
        <v>8992</v>
      </c>
      <c r="R322" t="b">
        <v>1</v>
      </c>
      <c r="S322" s="2">
        <v>41827</v>
      </c>
    </row>
    <row r="323" spans="1:19" x14ac:dyDescent="0.35">
      <c r="A323" t="s">
        <v>13861</v>
      </c>
      <c r="B323" t="s">
        <v>13862</v>
      </c>
      <c r="D323" t="s">
        <v>10</v>
      </c>
      <c r="F323" t="b">
        <v>0</v>
      </c>
      <c r="G323" s="2">
        <v>45838</v>
      </c>
      <c r="K323" s="9" t="s">
        <v>14731</v>
      </c>
      <c r="L323" t="s">
        <v>14732</v>
      </c>
      <c r="M323" t="s">
        <v>10</v>
      </c>
      <c r="N323" t="s">
        <v>14731</v>
      </c>
      <c r="P323" t="s">
        <v>8991</v>
      </c>
      <c r="Q323" t="s">
        <v>8992</v>
      </c>
      <c r="R323" t="b">
        <v>1</v>
      </c>
      <c r="S323" s="2">
        <v>41827</v>
      </c>
    </row>
    <row r="324" spans="1:19" x14ac:dyDescent="0.35">
      <c r="A324" t="s">
        <v>13863</v>
      </c>
      <c r="B324" t="s">
        <v>13864</v>
      </c>
      <c r="D324" t="s">
        <v>10</v>
      </c>
      <c r="F324" t="b">
        <v>0</v>
      </c>
      <c r="G324" s="2">
        <v>45838</v>
      </c>
      <c r="K324" s="10" t="s">
        <v>14733</v>
      </c>
      <c r="L324" t="s">
        <v>14734</v>
      </c>
      <c r="M324" t="s">
        <v>10</v>
      </c>
      <c r="N324" t="s">
        <v>14733</v>
      </c>
      <c r="Q324" t="s">
        <v>8992</v>
      </c>
      <c r="R324" t="b">
        <v>1</v>
      </c>
      <c r="S324" s="2">
        <v>41827</v>
      </c>
    </row>
    <row r="325" spans="1:19" x14ac:dyDescent="0.35">
      <c r="A325" t="s">
        <v>13865</v>
      </c>
      <c r="B325" t="s">
        <v>13866</v>
      </c>
      <c r="D325" t="s">
        <v>10</v>
      </c>
      <c r="F325" t="b">
        <v>0</v>
      </c>
      <c r="G325" s="2">
        <v>45838</v>
      </c>
      <c r="K325" s="10" t="s">
        <v>14735</v>
      </c>
      <c r="L325" t="s">
        <v>14736</v>
      </c>
      <c r="M325" t="s">
        <v>10</v>
      </c>
      <c r="N325" t="s">
        <v>14735</v>
      </c>
      <c r="Q325" t="s">
        <v>8992</v>
      </c>
      <c r="R325" t="b">
        <v>1</v>
      </c>
      <c r="S325" s="2">
        <v>41827</v>
      </c>
    </row>
    <row r="326" spans="1:19" x14ac:dyDescent="0.35">
      <c r="A326" t="s">
        <v>13867</v>
      </c>
      <c r="B326" t="s">
        <v>13868</v>
      </c>
      <c r="D326" t="s">
        <v>10</v>
      </c>
      <c r="F326" t="b">
        <v>0</v>
      </c>
      <c r="G326" s="2">
        <v>45838</v>
      </c>
      <c r="J326" s="5">
        <v>46203</v>
      </c>
      <c r="K326" s="9" t="s">
        <v>14737</v>
      </c>
      <c r="L326" t="s">
        <v>14738</v>
      </c>
      <c r="M326" t="s">
        <v>10</v>
      </c>
      <c r="N326" t="s">
        <v>14737</v>
      </c>
      <c r="P326" t="s">
        <v>8991</v>
      </c>
      <c r="Q326" t="s">
        <v>8992</v>
      </c>
      <c r="R326" t="b">
        <v>1</v>
      </c>
      <c r="S326" s="2">
        <v>41827</v>
      </c>
    </row>
    <row r="327" spans="1:19" x14ac:dyDescent="0.35">
      <c r="A327" t="s">
        <v>13869</v>
      </c>
      <c r="B327" t="s">
        <v>13870</v>
      </c>
      <c r="D327" t="s">
        <v>10</v>
      </c>
      <c r="F327" t="b">
        <v>0</v>
      </c>
      <c r="G327" s="2">
        <v>45838</v>
      </c>
      <c r="K327" s="10" t="s">
        <v>14739</v>
      </c>
      <c r="L327" t="s">
        <v>14740</v>
      </c>
      <c r="M327" t="s">
        <v>10</v>
      </c>
      <c r="N327" t="s">
        <v>14739</v>
      </c>
      <c r="Q327" t="s">
        <v>8992</v>
      </c>
      <c r="R327" t="b">
        <v>1</v>
      </c>
      <c r="S327" s="2">
        <v>41827</v>
      </c>
    </row>
    <row r="328" spans="1:19" x14ac:dyDescent="0.35">
      <c r="A328" t="s">
        <v>13871</v>
      </c>
      <c r="B328" t="s">
        <v>13872</v>
      </c>
      <c r="D328" t="s">
        <v>10</v>
      </c>
      <c r="F328" t="b">
        <v>0</v>
      </c>
      <c r="G328" s="2">
        <v>45838</v>
      </c>
      <c r="K328" s="9" t="s">
        <v>14741</v>
      </c>
      <c r="L328" t="s">
        <v>14742</v>
      </c>
      <c r="M328" t="s">
        <v>10</v>
      </c>
      <c r="N328" t="s">
        <v>14741</v>
      </c>
      <c r="P328" t="s">
        <v>8991</v>
      </c>
      <c r="Q328" t="s">
        <v>8992</v>
      </c>
      <c r="R328" t="b">
        <v>1</v>
      </c>
      <c r="S328" s="2">
        <v>41827</v>
      </c>
    </row>
    <row r="329" spans="1:19" x14ac:dyDescent="0.35">
      <c r="A329" t="s">
        <v>13873</v>
      </c>
      <c r="B329" t="s">
        <v>13874</v>
      </c>
      <c r="D329" t="s">
        <v>10</v>
      </c>
      <c r="F329" t="b">
        <v>0</v>
      </c>
      <c r="G329" s="2">
        <v>45838</v>
      </c>
      <c r="K329" s="10" t="s">
        <v>14743</v>
      </c>
      <c r="L329" t="s">
        <v>14744</v>
      </c>
      <c r="M329" t="s">
        <v>10</v>
      </c>
      <c r="N329" t="s">
        <v>14743</v>
      </c>
      <c r="Q329" t="s">
        <v>8992</v>
      </c>
      <c r="R329" t="b">
        <v>1</v>
      </c>
      <c r="S329" s="2">
        <v>41827</v>
      </c>
    </row>
    <row r="330" spans="1:19" x14ac:dyDescent="0.35">
      <c r="A330" t="s">
        <v>13875</v>
      </c>
      <c r="B330" t="s">
        <v>13876</v>
      </c>
      <c r="D330" t="s">
        <v>10</v>
      </c>
      <c r="F330" t="b">
        <v>0</v>
      </c>
      <c r="G330" s="2">
        <v>45838</v>
      </c>
      <c r="K330" s="9" t="s">
        <v>14745</v>
      </c>
      <c r="L330" t="s">
        <v>14746</v>
      </c>
      <c r="M330" t="s">
        <v>10</v>
      </c>
      <c r="N330" t="s">
        <v>14745</v>
      </c>
      <c r="P330" t="s">
        <v>8991</v>
      </c>
      <c r="Q330" t="s">
        <v>8992</v>
      </c>
      <c r="R330" t="b">
        <v>1</v>
      </c>
      <c r="S330" s="2">
        <v>41827</v>
      </c>
    </row>
    <row r="331" spans="1:19" x14ac:dyDescent="0.35">
      <c r="A331" t="s">
        <v>13877</v>
      </c>
      <c r="B331" t="s">
        <v>13878</v>
      </c>
      <c r="D331" t="s">
        <v>10</v>
      </c>
      <c r="F331" t="b">
        <v>0</v>
      </c>
      <c r="G331" s="2">
        <v>45838</v>
      </c>
      <c r="K331" s="10" t="s">
        <v>14747</v>
      </c>
      <c r="L331" t="s">
        <v>14748</v>
      </c>
      <c r="M331" t="s">
        <v>10</v>
      </c>
      <c r="N331" t="s">
        <v>14747</v>
      </c>
      <c r="Q331" t="s">
        <v>8992</v>
      </c>
      <c r="R331" t="b">
        <v>1</v>
      </c>
      <c r="S331" s="2">
        <v>41827</v>
      </c>
    </row>
    <row r="332" spans="1:19" x14ac:dyDescent="0.35">
      <c r="A332" t="s">
        <v>13879</v>
      </c>
      <c r="B332" t="s">
        <v>13880</v>
      </c>
      <c r="D332" t="s">
        <v>10</v>
      </c>
      <c r="F332" t="b">
        <v>0</v>
      </c>
      <c r="G332" s="2">
        <v>45838</v>
      </c>
      <c r="K332" s="9" t="s">
        <v>14749</v>
      </c>
      <c r="L332" t="s">
        <v>14750</v>
      </c>
      <c r="M332" t="s">
        <v>10</v>
      </c>
      <c r="N332" t="s">
        <v>14749</v>
      </c>
      <c r="P332" t="s">
        <v>8991</v>
      </c>
      <c r="Q332" t="s">
        <v>8992</v>
      </c>
      <c r="R332" t="b">
        <v>1</v>
      </c>
      <c r="S332" s="2">
        <v>41827</v>
      </c>
    </row>
    <row r="333" spans="1:19" x14ac:dyDescent="0.35">
      <c r="A333" t="s">
        <v>13881</v>
      </c>
      <c r="B333" t="s">
        <v>13882</v>
      </c>
      <c r="D333" t="s">
        <v>10</v>
      </c>
      <c r="F333" t="b">
        <v>0</v>
      </c>
      <c r="G333" s="2">
        <v>45838</v>
      </c>
      <c r="K333" s="10" t="s">
        <v>14751</v>
      </c>
      <c r="L333" t="s">
        <v>14752</v>
      </c>
      <c r="M333" t="s">
        <v>10</v>
      </c>
      <c r="N333" t="s">
        <v>14751</v>
      </c>
      <c r="Q333" t="s">
        <v>8992</v>
      </c>
      <c r="R333" t="b">
        <v>1</v>
      </c>
      <c r="S333" s="2">
        <v>41827</v>
      </c>
    </row>
    <row r="334" spans="1:19" x14ac:dyDescent="0.35">
      <c r="A334" t="s">
        <v>13883</v>
      </c>
      <c r="B334" t="s">
        <v>13884</v>
      </c>
      <c r="D334" t="s">
        <v>10</v>
      </c>
      <c r="F334" t="b">
        <v>0</v>
      </c>
      <c r="G334" s="2">
        <v>45838</v>
      </c>
      <c r="K334" s="10" t="s">
        <v>14753</v>
      </c>
      <c r="L334" t="s">
        <v>14754</v>
      </c>
      <c r="M334" t="s">
        <v>10</v>
      </c>
      <c r="N334" t="s">
        <v>14753</v>
      </c>
      <c r="Q334" t="s">
        <v>8992</v>
      </c>
      <c r="R334" t="b">
        <v>1</v>
      </c>
      <c r="S334" s="2">
        <v>41827</v>
      </c>
    </row>
    <row r="335" spans="1:19" x14ac:dyDescent="0.35">
      <c r="A335" t="s">
        <v>13885</v>
      </c>
      <c r="B335" t="s">
        <v>13886</v>
      </c>
      <c r="D335" t="s">
        <v>10</v>
      </c>
      <c r="F335" t="b">
        <v>0</v>
      </c>
      <c r="G335" s="2">
        <v>45838</v>
      </c>
      <c r="K335" s="9" t="s">
        <v>14755</v>
      </c>
      <c r="L335" t="s">
        <v>14756</v>
      </c>
      <c r="M335" t="s">
        <v>10</v>
      </c>
      <c r="N335" t="s">
        <v>14755</v>
      </c>
      <c r="P335" t="s">
        <v>8991</v>
      </c>
      <c r="Q335" t="s">
        <v>8992</v>
      </c>
      <c r="R335" t="b">
        <v>1</v>
      </c>
      <c r="S335" s="2">
        <v>41827</v>
      </c>
    </row>
    <row r="336" spans="1:19" x14ac:dyDescent="0.35">
      <c r="A336" t="s">
        <v>13887</v>
      </c>
      <c r="B336" t="s">
        <v>13888</v>
      </c>
      <c r="D336" t="s">
        <v>10</v>
      </c>
      <c r="F336" t="b">
        <v>0</v>
      </c>
      <c r="G336" s="2">
        <v>45838</v>
      </c>
      <c r="K336" s="10" t="s">
        <v>14757</v>
      </c>
      <c r="L336" t="s">
        <v>14758</v>
      </c>
      <c r="M336" t="s">
        <v>10</v>
      </c>
      <c r="N336" t="s">
        <v>14757</v>
      </c>
      <c r="Q336" t="s">
        <v>8992</v>
      </c>
      <c r="R336" t="b">
        <v>1</v>
      </c>
      <c r="S336" s="2">
        <v>41827</v>
      </c>
    </row>
    <row r="337" spans="1:19" x14ac:dyDescent="0.35">
      <c r="A337" t="s">
        <v>13889</v>
      </c>
      <c r="B337" t="s">
        <v>13890</v>
      </c>
      <c r="D337" t="s">
        <v>10</v>
      </c>
      <c r="F337" t="b">
        <v>0</v>
      </c>
      <c r="G337" s="2">
        <v>45838</v>
      </c>
      <c r="K337" s="9" t="s">
        <v>14759</v>
      </c>
      <c r="L337" t="s">
        <v>14760</v>
      </c>
      <c r="M337" t="s">
        <v>10</v>
      </c>
      <c r="N337" t="s">
        <v>14759</v>
      </c>
      <c r="P337" t="s">
        <v>8991</v>
      </c>
      <c r="Q337" t="s">
        <v>8992</v>
      </c>
      <c r="R337" t="b">
        <v>1</v>
      </c>
      <c r="S337" s="2">
        <v>41827</v>
      </c>
    </row>
    <row r="338" spans="1:19" x14ac:dyDescent="0.35">
      <c r="A338" t="s">
        <v>13891</v>
      </c>
      <c r="B338" t="s">
        <v>13892</v>
      </c>
      <c r="D338" t="s">
        <v>10</v>
      </c>
      <c r="F338" t="b">
        <v>0</v>
      </c>
      <c r="G338" s="2">
        <v>45838</v>
      </c>
      <c r="K338" s="10" t="s">
        <v>14761</v>
      </c>
      <c r="L338" t="s">
        <v>14762</v>
      </c>
      <c r="M338" t="s">
        <v>10</v>
      </c>
      <c r="N338" t="s">
        <v>14761</v>
      </c>
      <c r="Q338" t="s">
        <v>8992</v>
      </c>
      <c r="R338" t="b">
        <v>1</v>
      </c>
      <c r="S338" s="2">
        <v>41827</v>
      </c>
    </row>
    <row r="339" spans="1:19" x14ac:dyDescent="0.35">
      <c r="A339" t="s">
        <v>13893</v>
      </c>
      <c r="B339" t="s">
        <v>13894</v>
      </c>
      <c r="D339" t="s">
        <v>10</v>
      </c>
      <c r="F339" t="b">
        <v>0</v>
      </c>
      <c r="G339" s="2">
        <v>45838</v>
      </c>
      <c r="K339" s="9" t="s">
        <v>14763</v>
      </c>
      <c r="L339" t="s">
        <v>14764</v>
      </c>
      <c r="M339" t="s">
        <v>10</v>
      </c>
      <c r="N339" t="s">
        <v>14763</v>
      </c>
      <c r="P339" t="s">
        <v>8991</v>
      </c>
      <c r="Q339" t="s">
        <v>8992</v>
      </c>
      <c r="R339" t="b">
        <v>1</v>
      </c>
      <c r="S339" s="2">
        <v>41827</v>
      </c>
    </row>
    <row r="340" spans="1:19" x14ac:dyDescent="0.35">
      <c r="A340" t="s">
        <v>13895</v>
      </c>
      <c r="B340" t="s">
        <v>13896</v>
      </c>
      <c r="D340" t="s">
        <v>10</v>
      </c>
      <c r="F340" t="b">
        <v>0</v>
      </c>
      <c r="G340" s="2">
        <v>45838</v>
      </c>
      <c r="K340" s="10" t="s">
        <v>14765</v>
      </c>
      <c r="L340" t="s">
        <v>14766</v>
      </c>
      <c r="M340" t="s">
        <v>10</v>
      </c>
      <c r="N340" t="s">
        <v>14765</v>
      </c>
      <c r="Q340" t="s">
        <v>8992</v>
      </c>
      <c r="R340" t="b">
        <v>1</v>
      </c>
      <c r="S340" s="2">
        <v>41827</v>
      </c>
    </row>
    <row r="341" spans="1:19" x14ac:dyDescent="0.35">
      <c r="A341" t="s">
        <v>13897</v>
      </c>
      <c r="B341" t="s">
        <v>13898</v>
      </c>
      <c r="D341" t="s">
        <v>10</v>
      </c>
      <c r="F341" t="b">
        <v>0</v>
      </c>
      <c r="G341" s="2">
        <v>45838</v>
      </c>
      <c r="K341" s="8" t="s">
        <v>14767</v>
      </c>
      <c r="L341" t="s">
        <v>14768</v>
      </c>
      <c r="M341" t="s">
        <v>10</v>
      </c>
      <c r="N341" t="s">
        <v>14767</v>
      </c>
      <c r="P341" t="s">
        <v>8991</v>
      </c>
      <c r="Q341" t="s">
        <v>8992</v>
      </c>
      <c r="R341" t="b">
        <v>1</v>
      </c>
      <c r="S341" s="2">
        <v>41827</v>
      </c>
    </row>
    <row r="342" spans="1:19" x14ac:dyDescent="0.35">
      <c r="A342" t="s">
        <v>13899</v>
      </c>
      <c r="B342" t="s">
        <v>13900</v>
      </c>
      <c r="D342" t="s">
        <v>10</v>
      </c>
      <c r="F342" t="b">
        <v>0</v>
      </c>
      <c r="G342" s="2">
        <v>45838</v>
      </c>
      <c r="K342" s="9" t="s">
        <v>14769</v>
      </c>
      <c r="L342" t="s">
        <v>14770</v>
      </c>
      <c r="M342" t="s">
        <v>10</v>
      </c>
      <c r="N342" t="s">
        <v>14769</v>
      </c>
      <c r="P342" t="s">
        <v>8991</v>
      </c>
      <c r="Q342" t="s">
        <v>8992</v>
      </c>
      <c r="R342" t="b">
        <v>1</v>
      </c>
      <c r="S342" s="2">
        <v>41827</v>
      </c>
    </row>
    <row r="343" spans="1:19" x14ac:dyDescent="0.35">
      <c r="A343" t="s">
        <v>13901</v>
      </c>
      <c r="B343" t="s">
        <v>13902</v>
      </c>
      <c r="D343" t="s">
        <v>10</v>
      </c>
      <c r="F343" t="b">
        <v>0</v>
      </c>
      <c r="G343" s="2">
        <v>45838</v>
      </c>
      <c r="K343" s="10" t="s">
        <v>14771</v>
      </c>
      <c r="L343" t="s">
        <v>14772</v>
      </c>
      <c r="M343" t="s">
        <v>10</v>
      </c>
      <c r="N343" t="s">
        <v>14771</v>
      </c>
      <c r="Q343" t="s">
        <v>8992</v>
      </c>
      <c r="R343" t="b">
        <v>1</v>
      </c>
      <c r="S343" s="2">
        <v>41827</v>
      </c>
    </row>
    <row r="344" spans="1:19" x14ac:dyDescent="0.35">
      <c r="A344" t="s">
        <v>13903</v>
      </c>
      <c r="B344" t="s">
        <v>13904</v>
      </c>
      <c r="D344" t="s">
        <v>10</v>
      </c>
      <c r="F344" t="b">
        <v>0</v>
      </c>
      <c r="G344" s="2">
        <v>45838</v>
      </c>
      <c r="K344" s="10" t="s">
        <v>14773</v>
      </c>
      <c r="L344" t="s">
        <v>14774</v>
      </c>
      <c r="M344" t="s">
        <v>10</v>
      </c>
      <c r="N344" t="s">
        <v>14773</v>
      </c>
      <c r="Q344" t="s">
        <v>8992</v>
      </c>
      <c r="R344" t="b">
        <v>1</v>
      </c>
      <c r="S344" s="2">
        <v>41827</v>
      </c>
    </row>
    <row r="345" spans="1:19" x14ac:dyDescent="0.35">
      <c r="A345" t="s">
        <v>13905</v>
      </c>
      <c r="B345" t="s">
        <v>13906</v>
      </c>
      <c r="D345" t="s">
        <v>10</v>
      </c>
      <c r="F345" t="b">
        <v>0</v>
      </c>
      <c r="G345" s="2">
        <v>45838</v>
      </c>
      <c r="K345" s="9" t="s">
        <v>14775</v>
      </c>
      <c r="L345" t="s">
        <v>14776</v>
      </c>
      <c r="M345" t="s">
        <v>10</v>
      </c>
      <c r="N345" t="s">
        <v>14775</v>
      </c>
      <c r="P345" t="s">
        <v>8991</v>
      </c>
      <c r="Q345" t="s">
        <v>8992</v>
      </c>
      <c r="R345" t="b">
        <v>1</v>
      </c>
      <c r="S345" s="2">
        <v>41827</v>
      </c>
    </row>
    <row r="346" spans="1:19" x14ac:dyDescent="0.35">
      <c r="A346" t="s">
        <v>13907</v>
      </c>
      <c r="B346" t="s">
        <v>13908</v>
      </c>
      <c r="D346" t="s">
        <v>10</v>
      </c>
      <c r="F346" t="b">
        <v>0</v>
      </c>
      <c r="G346" s="2">
        <v>45838</v>
      </c>
      <c r="K346" s="10" t="s">
        <v>14777</v>
      </c>
      <c r="L346" t="s">
        <v>14778</v>
      </c>
      <c r="M346" t="s">
        <v>10</v>
      </c>
      <c r="N346" t="s">
        <v>14777</v>
      </c>
      <c r="Q346" t="s">
        <v>8992</v>
      </c>
      <c r="R346" t="b">
        <v>1</v>
      </c>
      <c r="S346" s="2">
        <v>41827</v>
      </c>
    </row>
    <row r="347" spans="1:19" x14ac:dyDescent="0.35">
      <c r="A347" t="s">
        <v>13909</v>
      </c>
      <c r="B347" t="s">
        <v>13910</v>
      </c>
      <c r="D347" t="s">
        <v>10</v>
      </c>
      <c r="F347" t="b">
        <v>0</v>
      </c>
      <c r="G347" s="2">
        <v>45838</v>
      </c>
      <c r="K347" s="9" t="s">
        <v>14779</v>
      </c>
      <c r="L347" t="s">
        <v>14780</v>
      </c>
      <c r="M347" t="s">
        <v>10</v>
      </c>
      <c r="N347" t="s">
        <v>14779</v>
      </c>
      <c r="P347" t="s">
        <v>8991</v>
      </c>
      <c r="Q347" t="s">
        <v>8992</v>
      </c>
      <c r="R347" t="b">
        <v>1</v>
      </c>
      <c r="S347" s="2">
        <v>41827</v>
      </c>
    </row>
    <row r="348" spans="1:19" x14ac:dyDescent="0.35">
      <c r="A348" t="s">
        <v>13911</v>
      </c>
      <c r="B348" t="s">
        <v>13912</v>
      </c>
      <c r="D348" t="s">
        <v>10</v>
      </c>
      <c r="F348" t="b">
        <v>0</v>
      </c>
      <c r="G348" s="2">
        <v>45838</v>
      </c>
      <c r="K348" s="10" t="s">
        <v>14781</v>
      </c>
      <c r="L348" t="s">
        <v>14782</v>
      </c>
      <c r="M348" t="s">
        <v>10</v>
      </c>
      <c r="N348" t="s">
        <v>14781</v>
      </c>
      <c r="Q348" t="s">
        <v>8992</v>
      </c>
      <c r="R348" t="b">
        <v>1</v>
      </c>
      <c r="S348" s="2">
        <v>41827</v>
      </c>
    </row>
    <row r="349" spans="1:19" x14ac:dyDescent="0.35">
      <c r="A349" t="s">
        <v>13913</v>
      </c>
      <c r="B349" t="s">
        <v>13914</v>
      </c>
      <c r="D349" t="s">
        <v>10</v>
      </c>
      <c r="F349" t="b">
        <v>0</v>
      </c>
      <c r="G349" s="2">
        <v>45838</v>
      </c>
      <c r="K349" s="10" t="s">
        <v>14783</v>
      </c>
      <c r="L349" t="s">
        <v>14784</v>
      </c>
      <c r="M349" t="s">
        <v>10</v>
      </c>
      <c r="N349" t="s">
        <v>14783</v>
      </c>
      <c r="Q349" t="s">
        <v>8992</v>
      </c>
      <c r="R349" t="b">
        <v>1</v>
      </c>
      <c r="S349" s="2">
        <v>41827</v>
      </c>
    </row>
    <row r="350" spans="1:19" x14ac:dyDescent="0.35">
      <c r="A350" t="s">
        <v>13915</v>
      </c>
      <c r="B350" t="s">
        <v>13916</v>
      </c>
      <c r="D350" t="s">
        <v>10</v>
      </c>
      <c r="F350" t="b">
        <v>0</v>
      </c>
      <c r="G350" s="2">
        <v>45838</v>
      </c>
      <c r="K350" s="10" t="s">
        <v>14785</v>
      </c>
      <c r="L350" t="s">
        <v>14786</v>
      </c>
      <c r="M350" t="s">
        <v>10</v>
      </c>
      <c r="N350" t="s">
        <v>14785</v>
      </c>
      <c r="Q350" t="s">
        <v>8992</v>
      </c>
      <c r="R350" t="b">
        <v>1</v>
      </c>
      <c r="S350" s="2">
        <v>41827</v>
      </c>
    </row>
    <row r="351" spans="1:19" x14ac:dyDescent="0.35">
      <c r="A351" t="s">
        <v>13917</v>
      </c>
      <c r="B351" t="s">
        <v>13918</v>
      </c>
      <c r="D351" t="s">
        <v>10</v>
      </c>
      <c r="F351" t="b">
        <v>0</v>
      </c>
      <c r="G351" s="2">
        <v>45838</v>
      </c>
      <c r="K351" s="9" t="s">
        <v>14787</v>
      </c>
      <c r="L351" t="s">
        <v>14788</v>
      </c>
      <c r="M351" t="s">
        <v>10</v>
      </c>
      <c r="N351" t="s">
        <v>14787</v>
      </c>
      <c r="P351" t="s">
        <v>8991</v>
      </c>
      <c r="Q351" t="s">
        <v>8992</v>
      </c>
      <c r="R351" t="b">
        <v>1</v>
      </c>
      <c r="S351" s="2">
        <v>41827</v>
      </c>
    </row>
    <row r="352" spans="1:19" x14ac:dyDescent="0.35">
      <c r="A352" t="s">
        <v>13919</v>
      </c>
      <c r="B352" t="s">
        <v>13920</v>
      </c>
      <c r="D352" t="s">
        <v>10</v>
      </c>
      <c r="F352" t="b">
        <v>0</v>
      </c>
      <c r="G352" s="2">
        <v>45838</v>
      </c>
      <c r="K352" s="10" t="s">
        <v>14789</v>
      </c>
      <c r="L352" t="s">
        <v>14790</v>
      </c>
      <c r="M352" t="s">
        <v>10</v>
      </c>
      <c r="N352" t="s">
        <v>14789</v>
      </c>
      <c r="Q352" t="s">
        <v>8992</v>
      </c>
      <c r="R352" t="b">
        <v>1</v>
      </c>
      <c r="S352" s="2">
        <v>41827</v>
      </c>
    </row>
    <row r="353" spans="1:19" x14ac:dyDescent="0.35">
      <c r="A353" t="s">
        <v>13921</v>
      </c>
      <c r="B353" t="s">
        <v>13922</v>
      </c>
      <c r="D353" t="s">
        <v>10</v>
      </c>
      <c r="F353" t="b">
        <v>0</v>
      </c>
      <c r="G353" s="2">
        <v>45838</v>
      </c>
      <c r="K353" s="9" t="s">
        <v>14791</v>
      </c>
      <c r="L353" t="s">
        <v>14792</v>
      </c>
      <c r="M353" t="s">
        <v>10</v>
      </c>
      <c r="N353" t="s">
        <v>14791</v>
      </c>
      <c r="P353" t="s">
        <v>8991</v>
      </c>
      <c r="Q353" t="s">
        <v>8992</v>
      </c>
      <c r="R353" t="b">
        <v>1</v>
      </c>
      <c r="S353" s="2">
        <v>41827</v>
      </c>
    </row>
    <row r="354" spans="1:19" x14ac:dyDescent="0.35">
      <c r="A354" t="s">
        <v>13923</v>
      </c>
      <c r="B354" t="s">
        <v>13924</v>
      </c>
      <c r="D354" t="s">
        <v>10</v>
      </c>
      <c r="F354" t="b">
        <v>0</v>
      </c>
      <c r="G354" s="2">
        <v>45838</v>
      </c>
      <c r="K354" s="10" t="s">
        <v>14793</v>
      </c>
      <c r="L354" t="s">
        <v>14794</v>
      </c>
      <c r="M354" t="s">
        <v>10</v>
      </c>
      <c r="N354" t="s">
        <v>14793</v>
      </c>
      <c r="Q354" t="s">
        <v>8992</v>
      </c>
      <c r="R354" t="b">
        <v>1</v>
      </c>
      <c r="S354" s="2">
        <v>41827</v>
      </c>
    </row>
    <row r="355" spans="1:19" x14ac:dyDescent="0.35">
      <c r="A355" t="s">
        <v>13925</v>
      </c>
      <c r="B355" t="s">
        <v>13926</v>
      </c>
      <c r="D355" t="s">
        <v>10</v>
      </c>
      <c r="F355" t="b">
        <v>0</v>
      </c>
      <c r="G355" s="2">
        <v>45838</v>
      </c>
      <c r="K355" s="10" t="s">
        <v>14795</v>
      </c>
      <c r="L355" t="s">
        <v>14796</v>
      </c>
      <c r="M355" t="s">
        <v>10</v>
      </c>
      <c r="N355" t="s">
        <v>14795</v>
      </c>
      <c r="Q355" t="s">
        <v>8992</v>
      </c>
      <c r="R355" t="b">
        <v>1</v>
      </c>
      <c r="S355" s="2">
        <v>41827</v>
      </c>
    </row>
    <row r="356" spans="1:19" x14ac:dyDescent="0.35">
      <c r="A356" t="s">
        <v>13927</v>
      </c>
      <c r="B356" t="s">
        <v>13928</v>
      </c>
      <c r="D356" t="s">
        <v>10</v>
      </c>
      <c r="F356" t="b">
        <v>0</v>
      </c>
      <c r="G356" s="2">
        <v>45838</v>
      </c>
      <c r="K356" s="9" t="s">
        <v>14797</v>
      </c>
      <c r="L356" t="s">
        <v>14798</v>
      </c>
      <c r="M356" t="s">
        <v>10</v>
      </c>
      <c r="N356" t="s">
        <v>14797</v>
      </c>
      <c r="P356" t="s">
        <v>8991</v>
      </c>
      <c r="Q356" t="s">
        <v>8992</v>
      </c>
      <c r="R356" t="b">
        <v>1</v>
      </c>
      <c r="S356" s="2">
        <v>41827</v>
      </c>
    </row>
    <row r="357" spans="1:19" x14ac:dyDescent="0.35">
      <c r="A357" t="s">
        <v>13929</v>
      </c>
      <c r="B357" t="s">
        <v>13930</v>
      </c>
      <c r="D357" t="s">
        <v>10</v>
      </c>
      <c r="F357" t="b">
        <v>0</v>
      </c>
      <c r="G357" s="2">
        <v>45838</v>
      </c>
      <c r="K357" s="10" t="s">
        <v>14799</v>
      </c>
      <c r="L357" t="s">
        <v>14800</v>
      </c>
      <c r="M357" t="s">
        <v>10</v>
      </c>
      <c r="N357" t="s">
        <v>14799</v>
      </c>
      <c r="Q357" t="s">
        <v>8992</v>
      </c>
      <c r="R357" t="b">
        <v>1</v>
      </c>
      <c r="S357" s="2">
        <v>41827</v>
      </c>
    </row>
    <row r="358" spans="1:19" x14ac:dyDescent="0.35">
      <c r="A358" t="s">
        <v>13931</v>
      </c>
      <c r="B358" t="s">
        <v>13932</v>
      </c>
      <c r="D358" t="s">
        <v>10</v>
      </c>
      <c r="F358" t="b">
        <v>0</v>
      </c>
      <c r="G358" s="2">
        <v>45838</v>
      </c>
      <c r="K358" s="8" t="s">
        <v>14801</v>
      </c>
      <c r="L358" t="s">
        <v>14802</v>
      </c>
      <c r="M358" t="s">
        <v>10</v>
      </c>
      <c r="N358" t="s">
        <v>14801</v>
      </c>
      <c r="P358" t="s">
        <v>8991</v>
      </c>
      <c r="Q358" t="s">
        <v>8992</v>
      </c>
      <c r="R358" t="b">
        <v>1</v>
      </c>
      <c r="S358" s="2">
        <v>41827</v>
      </c>
    </row>
    <row r="359" spans="1:19" x14ac:dyDescent="0.35">
      <c r="A359" t="s">
        <v>13933</v>
      </c>
      <c r="B359" t="s">
        <v>13934</v>
      </c>
      <c r="D359" t="s">
        <v>10</v>
      </c>
      <c r="F359" t="b">
        <v>0</v>
      </c>
      <c r="G359" s="2">
        <v>45838</v>
      </c>
      <c r="K359" s="9" t="s">
        <v>14803</v>
      </c>
      <c r="L359" t="s">
        <v>14804</v>
      </c>
      <c r="M359" t="s">
        <v>10</v>
      </c>
      <c r="N359" t="s">
        <v>14803</v>
      </c>
      <c r="P359" t="s">
        <v>8991</v>
      </c>
      <c r="Q359" t="s">
        <v>8992</v>
      </c>
      <c r="R359" t="b">
        <v>1</v>
      </c>
      <c r="S359" s="2">
        <v>41827</v>
      </c>
    </row>
    <row r="360" spans="1:19" x14ac:dyDescent="0.35">
      <c r="A360" t="s">
        <v>13935</v>
      </c>
      <c r="B360" t="s">
        <v>13936</v>
      </c>
      <c r="D360" t="s">
        <v>10</v>
      </c>
      <c r="F360" t="b">
        <v>0</v>
      </c>
      <c r="G360" s="2">
        <v>45838</v>
      </c>
      <c r="K360" s="10" t="s">
        <v>14805</v>
      </c>
      <c r="L360" t="s">
        <v>14806</v>
      </c>
      <c r="M360" t="s">
        <v>10</v>
      </c>
      <c r="N360" t="s">
        <v>14805</v>
      </c>
      <c r="Q360" t="s">
        <v>8992</v>
      </c>
      <c r="R360" t="b">
        <v>1</v>
      </c>
      <c r="S360" s="2">
        <v>41827</v>
      </c>
    </row>
    <row r="361" spans="1:19" x14ac:dyDescent="0.35">
      <c r="A361" t="s">
        <v>13937</v>
      </c>
      <c r="B361" t="s">
        <v>13938</v>
      </c>
      <c r="D361" t="s">
        <v>10</v>
      </c>
      <c r="F361" t="b">
        <v>0</v>
      </c>
      <c r="G361" s="2">
        <v>45838</v>
      </c>
      <c r="K361" s="10" t="s">
        <v>14807</v>
      </c>
      <c r="L361" t="s">
        <v>14808</v>
      </c>
      <c r="M361" t="s">
        <v>10</v>
      </c>
      <c r="N361" t="s">
        <v>14807</v>
      </c>
      <c r="Q361" t="s">
        <v>8992</v>
      </c>
      <c r="R361" t="b">
        <v>1</v>
      </c>
      <c r="S361" s="2">
        <v>41827</v>
      </c>
    </row>
    <row r="362" spans="1:19" x14ac:dyDescent="0.35">
      <c r="A362" t="s">
        <v>13939</v>
      </c>
      <c r="B362" t="s">
        <v>13940</v>
      </c>
      <c r="D362" t="s">
        <v>10</v>
      </c>
      <c r="F362" t="b">
        <v>0</v>
      </c>
      <c r="G362" s="2">
        <v>45838</v>
      </c>
      <c r="K362" s="10" t="s">
        <v>14809</v>
      </c>
      <c r="L362" t="s">
        <v>14810</v>
      </c>
      <c r="M362" t="s">
        <v>10</v>
      </c>
      <c r="N362" t="s">
        <v>14809</v>
      </c>
      <c r="Q362" t="s">
        <v>8992</v>
      </c>
      <c r="R362" t="b">
        <v>1</v>
      </c>
      <c r="S362" s="2">
        <v>41827</v>
      </c>
    </row>
    <row r="363" spans="1:19" x14ac:dyDescent="0.35">
      <c r="A363" t="s">
        <v>13941</v>
      </c>
      <c r="B363" t="s">
        <v>13942</v>
      </c>
      <c r="D363" t="s">
        <v>10</v>
      </c>
      <c r="F363" t="b">
        <v>0</v>
      </c>
      <c r="G363" s="2">
        <v>45838</v>
      </c>
      <c r="K363" s="10" t="s">
        <v>14811</v>
      </c>
      <c r="L363" t="s">
        <v>14812</v>
      </c>
      <c r="M363" t="s">
        <v>10</v>
      </c>
      <c r="N363" t="s">
        <v>14811</v>
      </c>
      <c r="Q363" t="s">
        <v>8992</v>
      </c>
      <c r="R363" t="b">
        <v>1</v>
      </c>
      <c r="S363" s="2">
        <v>41827</v>
      </c>
    </row>
    <row r="364" spans="1:19" x14ac:dyDescent="0.35">
      <c r="A364" t="s">
        <v>13943</v>
      </c>
      <c r="B364" t="s">
        <v>13944</v>
      </c>
      <c r="D364" t="s">
        <v>10</v>
      </c>
      <c r="F364" t="b">
        <v>0</v>
      </c>
      <c r="G364" s="2">
        <v>45838</v>
      </c>
      <c r="K364" s="10" t="s">
        <v>14813</v>
      </c>
      <c r="L364" t="s">
        <v>14814</v>
      </c>
      <c r="M364" t="s">
        <v>10</v>
      </c>
      <c r="N364" t="s">
        <v>14813</v>
      </c>
      <c r="Q364" t="s">
        <v>8992</v>
      </c>
      <c r="R364" t="b">
        <v>1</v>
      </c>
      <c r="S364" s="2">
        <v>41827</v>
      </c>
    </row>
    <row r="365" spans="1:19" x14ac:dyDescent="0.35">
      <c r="A365" t="s">
        <v>13945</v>
      </c>
      <c r="B365" t="s">
        <v>13946</v>
      </c>
      <c r="D365" t="s">
        <v>10</v>
      </c>
      <c r="F365" t="b">
        <v>0</v>
      </c>
      <c r="G365" s="2">
        <v>45838</v>
      </c>
      <c r="K365" s="9" t="s">
        <v>14815</v>
      </c>
      <c r="L365" t="s">
        <v>14816</v>
      </c>
      <c r="M365" t="s">
        <v>10</v>
      </c>
      <c r="N365" t="s">
        <v>14815</v>
      </c>
      <c r="P365" t="s">
        <v>8991</v>
      </c>
      <c r="Q365" t="s">
        <v>8992</v>
      </c>
      <c r="R365" t="b">
        <v>1</v>
      </c>
      <c r="S365" s="2">
        <v>41827</v>
      </c>
    </row>
    <row r="366" spans="1:19" x14ac:dyDescent="0.35">
      <c r="A366" t="s">
        <v>13947</v>
      </c>
      <c r="B366" t="s">
        <v>13948</v>
      </c>
      <c r="D366" t="s">
        <v>10</v>
      </c>
      <c r="F366" t="b">
        <v>0</v>
      </c>
      <c r="G366" s="2">
        <v>45838</v>
      </c>
      <c r="K366" s="10" t="s">
        <v>14817</v>
      </c>
      <c r="L366" t="s">
        <v>14818</v>
      </c>
      <c r="M366" t="s">
        <v>10</v>
      </c>
      <c r="N366" t="s">
        <v>14817</v>
      </c>
      <c r="Q366" t="s">
        <v>8992</v>
      </c>
      <c r="R366" t="b">
        <v>1</v>
      </c>
      <c r="S366" s="2">
        <v>41827</v>
      </c>
    </row>
    <row r="367" spans="1:19" x14ac:dyDescent="0.35">
      <c r="A367" t="s">
        <v>13949</v>
      </c>
      <c r="B367" t="s">
        <v>13950</v>
      </c>
      <c r="D367" t="s">
        <v>10</v>
      </c>
      <c r="F367" t="b">
        <v>0</v>
      </c>
      <c r="G367" s="2">
        <v>45838</v>
      </c>
      <c r="K367" s="10" t="s">
        <v>14819</v>
      </c>
      <c r="L367" t="s">
        <v>14820</v>
      </c>
      <c r="M367" t="s">
        <v>10</v>
      </c>
      <c r="N367" t="s">
        <v>14819</v>
      </c>
      <c r="Q367" t="s">
        <v>8992</v>
      </c>
      <c r="R367" t="b">
        <v>1</v>
      </c>
      <c r="S367" s="2">
        <v>41827</v>
      </c>
    </row>
    <row r="368" spans="1:19" x14ac:dyDescent="0.35">
      <c r="A368" t="s">
        <v>13951</v>
      </c>
      <c r="B368" t="s">
        <v>13952</v>
      </c>
      <c r="D368" t="s">
        <v>10</v>
      </c>
      <c r="F368" t="b">
        <v>0</v>
      </c>
      <c r="G368" s="2">
        <v>45838</v>
      </c>
      <c r="K368" s="10" t="s">
        <v>14821</v>
      </c>
      <c r="L368" t="s">
        <v>14822</v>
      </c>
      <c r="M368" t="s">
        <v>10</v>
      </c>
      <c r="N368" t="s">
        <v>14821</v>
      </c>
      <c r="Q368" t="s">
        <v>8992</v>
      </c>
      <c r="R368" t="b">
        <v>1</v>
      </c>
      <c r="S368" s="2">
        <v>41827</v>
      </c>
    </row>
    <row r="369" spans="1:19" x14ac:dyDescent="0.35">
      <c r="A369" t="s">
        <v>13953</v>
      </c>
      <c r="B369" t="s">
        <v>13954</v>
      </c>
      <c r="D369" t="s">
        <v>10</v>
      </c>
      <c r="F369" t="b">
        <v>0</v>
      </c>
      <c r="G369" s="2">
        <v>45838</v>
      </c>
      <c r="K369" s="10" t="s">
        <v>14823</v>
      </c>
      <c r="L369" t="s">
        <v>14824</v>
      </c>
      <c r="M369" t="s">
        <v>10</v>
      </c>
      <c r="N369" t="s">
        <v>14823</v>
      </c>
      <c r="Q369" t="s">
        <v>8992</v>
      </c>
      <c r="R369" t="b">
        <v>1</v>
      </c>
      <c r="S369" s="2">
        <v>41827</v>
      </c>
    </row>
    <row r="370" spans="1:19" x14ac:dyDescent="0.35">
      <c r="A370" t="s">
        <v>13955</v>
      </c>
      <c r="B370" t="s">
        <v>13956</v>
      </c>
      <c r="D370" t="s">
        <v>10</v>
      </c>
      <c r="F370" t="b">
        <v>0</v>
      </c>
      <c r="G370" s="2">
        <v>45838</v>
      </c>
      <c r="K370" s="10" t="s">
        <v>14825</v>
      </c>
      <c r="L370" t="s">
        <v>14826</v>
      </c>
      <c r="M370" t="s">
        <v>10</v>
      </c>
      <c r="N370" t="s">
        <v>14825</v>
      </c>
      <c r="Q370" t="s">
        <v>8992</v>
      </c>
      <c r="R370" t="b">
        <v>1</v>
      </c>
      <c r="S370" s="2">
        <v>41827</v>
      </c>
    </row>
    <row r="371" spans="1:19" x14ac:dyDescent="0.35">
      <c r="A371" t="s">
        <v>13957</v>
      </c>
      <c r="B371" t="s">
        <v>13958</v>
      </c>
      <c r="D371" t="s">
        <v>10</v>
      </c>
      <c r="F371" t="b">
        <v>0</v>
      </c>
      <c r="G371" s="2">
        <v>45838</v>
      </c>
      <c r="K371" s="10" t="s">
        <v>14827</v>
      </c>
      <c r="L371" t="s">
        <v>14828</v>
      </c>
      <c r="M371" t="s">
        <v>10</v>
      </c>
      <c r="N371" t="s">
        <v>14827</v>
      </c>
      <c r="Q371" t="s">
        <v>8992</v>
      </c>
      <c r="R371" t="b">
        <v>1</v>
      </c>
      <c r="S371" s="2">
        <v>41827</v>
      </c>
    </row>
    <row r="372" spans="1:19" x14ac:dyDescent="0.35">
      <c r="A372" t="s">
        <v>13959</v>
      </c>
      <c r="B372" t="s">
        <v>13960</v>
      </c>
      <c r="D372" t="s">
        <v>10</v>
      </c>
      <c r="F372" t="b">
        <v>0</v>
      </c>
      <c r="G372" s="2">
        <v>45838</v>
      </c>
      <c r="K372" s="9" t="s">
        <v>14829</v>
      </c>
      <c r="L372" t="s">
        <v>14830</v>
      </c>
      <c r="M372" t="s">
        <v>10</v>
      </c>
      <c r="N372" t="s">
        <v>14829</v>
      </c>
      <c r="P372" t="s">
        <v>8991</v>
      </c>
      <c r="Q372" t="s">
        <v>8992</v>
      </c>
      <c r="R372" t="b">
        <v>1</v>
      </c>
      <c r="S372" s="2">
        <v>41827</v>
      </c>
    </row>
    <row r="373" spans="1:19" x14ac:dyDescent="0.35">
      <c r="A373" t="s">
        <v>13961</v>
      </c>
      <c r="B373" t="s">
        <v>13962</v>
      </c>
      <c r="D373" t="s">
        <v>10</v>
      </c>
      <c r="F373" t="b">
        <v>0</v>
      </c>
      <c r="G373" s="2">
        <v>45838</v>
      </c>
      <c r="K373" s="10" t="s">
        <v>14831</v>
      </c>
      <c r="L373" t="s">
        <v>14832</v>
      </c>
      <c r="M373" t="s">
        <v>10</v>
      </c>
      <c r="N373" t="s">
        <v>14831</v>
      </c>
      <c r="Q373" t="s">
        <v>8992</v>
      </c>
      <c r="R373" t="b">
        <v>1</v>
      </c>
      <c r="S373" s="2">
        <v>41827</v>
      </c>
    </row>
    <row r="374" spans="1:19" x14ac:dyDescent="0.35">
      <c r="A374" t="s">
        <v>13963</v>
      </c>
      <c r="B374" t="s">
        <v>13964</v>
      </c>
      <c r="D374" t="s">
        <v>10</v>
      </c>
      <c r="F374" t="b">
        <v>0</v>
      </c>
      <c r="G374" s="2">
        <v>45838</v>
      </c>
      <c r="K374" s="9" t="s">
        <v>14833</v>
      </c>
      <c r="L374" t="s">
        <v>14834</v>
      </c>
      <c r="M374" t="s">
        <v>10</v>
      </c>
      <c r="N374" t="s">
        <v>14833</v>
      </c>
      <c r="P374" t="s">
        <v>8991</v>
      </c>
      <c r="Q374" t="s">
        <v>8992</v>
      </c>
      <c r="R374" t="b">
        <v>1</v>
      </c>
      <c r="S374" s="2">
        <v>41827</v>
      </c>
    </row>
    <row r="375" spans="1:19" x14ac:dyDescent="0.35">
      <c r="A375" t="s">
        <v>13965</v>
      </c>
      <c r="B375" t="s">
        <v>13966</v>
      </c>
      <c r="D375" t="s">
        <v>10</v>
      </c>
      <c r="F375" t="b">
        <v>0</v>
      </c>
      <c r="G375" s="2">
        <v>45838</v>
      </c>
      <c r="K375" s="10" t="s">
        <v>14835</v>
      </c>
      <c r="L375" t="s">
        <v>14836</v>
      </c>
      <c r="M375" t="s">
        <v>10</v>
      </c>
      <c r="N375" t="s">
        <v>14835</v>
      </c>
      <c r="Q375" t="s">
        <v>8992</v>
      </c>
      <c r="R375" t="b">
        <v>1</v>
      </c>
      <c r="S375" s="2">
        <v>41827</v>
      </c>
    </row>
    <row r="376" spans="1:19" x14ac:dyDescent="0.35">
      <c r="A376" t="s">
        <v>13967</v>
      </c>
      <c r="B376" t="s">
        <v>13968</v>
      </c>
      <c r="D376" t="s">
        <v>10</v>
      </c>
      <c r="F376" t="b">
        <v>0</v>
      </c>
      <c r="G376" s="2">
        <v>45838</v>
      </c>
      <c r="K376" s="10" t="s">
        <v>14837</v>
      </c>
      <c r="L376" t="s">
        <v>14838</v>
      </c>
      <c r="M376" t="s">
        <v>10</v>
      </c>
      <c r="N376" t="s">
        <v>14837</v>
      </c>
      <c r="Q376" t="s">
        <v>8992</v>
      </c>
      <c r="R376" t="b">
        <v>1</v>
      </c>
      <c r="S376" s="2">
        <v>41827</v>
      </c>
    </row>
    <row r="377" spans="1:19" x14ac:dyDescent="0.35">
      <c r="A377" t="s">
        <v>13969</v>
      </c>
      <c r="B377" t="s">
        <v>13970</v>
      </c>
      <c r="D377" t="s">
        <v>10</v>
      </c>
      <c r="F377" t="b">
        <v>0</v>
      </c>
      <c r="G377" s="2">
        <v>45838</v>
      </c>
      <c r="K377" s="9" t="s">
        <v>14839</v>
      </c>
      <c r="L377" t="s">
        <v>14840</v>
      </c>
      <c r="M377" t="s">
        <v>10</v>
      </c>
      <c r="N377" t="s">
        <v>14839</v>
      </c>
      <c r="P377" t="s">
        <v>8991</v>
      </c>
      <c r="Q377" t="s">
        <v>8992</v>
      </c>
      <c r="R377" t="b">
        <v>1</v>
      </c>
      <c r="S377" s="2">
        <v>41827</v>
      </c>
    </row>
    <row r="378" spans="1:19" x14ac:dyDescent="0.35">
      <c r="A378" t="s">
        <v>13971</v>
      </c>
      <c r="B378" t="s">
        <v>13972</v>
      </c>
      <c r="D378" t="s">
        <v>10</v>
      </c>
      <c r="F378" t="b">
        <v>0</v>
      </c>
      <c r="G378" s="2">
        <v>45838</v>
      </c>
      <c r="K378" s="10" t="s">
        <v>14841</v>
      </c>
      <c r="L378" t="s">
        <v>14842</v>
      </c>
      <c r="M378" t="s">
        <v>10</v>
      </c>
      <c r="N378" t="s">
        <v>14841</v>
      </c>
      <c r="Q378" t="s">
        <v>8992</v>
      </c>
      <c r="R378" t="b">
        <v>1</v>
      </c>
      <c r="S378" s="2">
        <v>41827</v>
      </c>
    </row>
    <row r="379" spans="1:19" x14ac:dyDescent="0.35">
      <c r="A379" t="s">
        <v>13973</v>
      </c>
      <c r="B379" t="s">
        <v>13974</v>
      </c>
      <c r="D379" t="s">
        <v>10</v>
      </c>
      <c r="F379" t="b">
        <v>0</v>
      </c>
      <c r="G379" s="2">
        <v>45838</v>
      </c>
      <c r="K379" s="10" t="s">
        <v>14843</v>
      </c>
      <c r="L379" t="s">
        <v>14844</v>
      </c>
      <c r="M379" t="s">
        <v>10</v>
      </c>
      <c r="N379" t="s">
        <v>14843</v>
      </c>
      <c r="Q379" t="s">
        <v>8992</v>
      </c>
      <c r="R379" t="b">
        <v>1</v>
      </c>
      <c r="S379" s="2">
        <v>41827</v>
      </c>
    </row>
    <row r="380" spans="1:19" x14ac:dyDescent="0.35">
      <c r="A380" t="s">
        <v>13975</v>
      </c>
      <c r="B380" t="s">
        <v>13976</v>
      </c>
      <c r="D380" t="s">
        <v>10</v>
      </c>
      <c r="F380" t="b">
        <v>0</v>
      </c>
      <c r="G380" s="2">
        <v>45838</v>
      </c>
      <c r="K380" s="10" t="s">
        <v>14845</v>
      </c>
      <c r="L380" t="s">
        <v>14846</v>
      </c>
      <c r="M380" t="s">
        <v>10</v>
      </c>
      <c r="N380" t="s">
        <v>14845</v>
      </c>
      <c r="Q380" t="s">
        <v>8992</v>
      </c>
      <c r="R380" t="b">
        <v>1</v>
      </c>
      <c r="S380" s="2">
        <v>41827</v>
      </c>
    </row>
    <row r="381" spans="1:19" x14ac:dyDescent="0.35">
      <c r="A381" t="s">
        <v>13977</v>
      </c>
      <c r="B381" t="s">
        <v>13978</v>
      </c>
      <c r="D381" t="s">
        <v>10</v>
      </c>
      <c r="F381" t="b">
        <v>0</v>
      </c>
      <c r="G381" s="2">
        <v>45838</v>
      </c>
      <c r="K381" s="10" t="s">
        <v>14847</v>
      </c>
      <c r="L381" t="s">
        <v>14848</v>
      </c>
      <c r="M381" t="s">
        <v>10</v>
      </c>
      <c r="N381" t="s">
        <v>14847</v>
      </c>
      <c r="Q381" t="s">
        <v>8992</v>
      </c>
      <c r="R381" t="b">
        <v>1</v>
      </c>
      <c r="S381" s="2">
        <v>41827</v>
      </c>
    </row>
    <row r="382" spans="1:19" x14ac:dyDescent="0.35">
      <c r="A382" t="s">
        <v>13979</v>
      </c>
      <c r="B382" t="s">
        <v>13980</v>
      </c>
      <c r="D382" t="s">
        <v>10</v>
      </c>
      <c r="F382" t="b">
        <v>0</v>
      </c>
      <c r="G382" s="2">
        <v>45838</v>
      </c>
      <c r="K382" s="10" t="s">
        <v>14849</v>
      </c>
      <c r="L382" t="s">
        <v>14850</v>
      </c>
      <c r="M382" t="s">
        <v>10</v>
      </c>
      <c r="N382" t="s">
        <v>14849</v>
      </c>
      <c r="Q382" t="s">
        <v>8992</v>
      </c>
      <c r="R382" t="b">
        <v>1</v>
      </c>
      <c r="S382" s="2">
        <v>41827</v>
      </c>
    </row>
    <row r="383" spans="1:19" x14ac:dyDescent="0.35">
      <c r="A383" t="s">
        <v>13981</v>
      </c>
      <c r="B383" t="s">
        <v>13982</v>
      </c>
      <c r="D383" t="s">
        <v>10</v>
      </c>
      <c r="F383" t="b">
        <v>0</v>
      </c>
      <c r="G383" s="2">
        <v>45838</v>
      </c>
      <c r="K383" s="10" t="s">
        <v>14851</v>
      </c>
      <c r="L383" t="s">
        <v>14852</v>
      </c>
      <c r="M383" t="s">
        <v>10</v>
      </c>
      <c r="N383" t="s">
        <v>14851</v>
      </c>
      <c r="Q383" t="s">
        <v>8992</v>
      </c>
      <c r="R383" t="b">
        <v>1</v>
      </c>
      <c r="S383" s="2">
        <v>41827</v>
      </c>
    </row>
    <row r="384" spans="1:19" x14ac:dyDescent="0.35">
      <c r="A384" t="s">
        <v>13983</v>
      </c>
      <c r="B384" t="s">
        <v>13984</v>
      </c>
      <c r="D384" t="s">
        <v>10</v>
      </c>
      <c r="F384" t="b">
        <v>0</v>
      </c>
      <c r="G384" s="2">
        <v>45838</v>
      </c>
      <c r="K384" s="10" t="s">
        <v>14853</v>
      </c>
      <c r="L384" t="s">
        <v>14854</v>
      </c>
      <c r="M384" t="s">
        <v>10</v>
      </c>
      <c r="N384" t="s">
        <v>14853</v>
      </c>
      <c r="Q384" t="s">
        <v>8992</v>
      </c>
      <c r="R384" t="b">
        <v>1</v>
      </c>
      <c r="S384" s="2">
        <v>41827</v>
      </c>
    </row>
    <row r="385" spans="1:19" x14ac:dyDescent="0.35">
      <c r="A385" t="s">
        <v>13985</v>
      </c>
      <c r="B385" t="s">
        <v>13986</v>
      </c>
      <c r="D385" t="s">
        <v>10</v>
      </c>
      <c r="F385" t="b">
        <v>0</v>
      </c>
      <c r="G385" s="2">
        <v>45838</v>
      </c>
      <c r="K385" s="8" t="s">
        <v>14855</v>
      </c>
      <c r="L385" t="s">
        <v>14856</v>
      </c>
      <c r="M385" t="s">
        <v>10</v>
      </c>
      <c r="N385" t="s">
        <v>14855</v>
      </c>
      <c r="P385" t="s">
        <v>8991</v>
      </c>
      <c r="Q385" t="s">
        <v>8992</v>
      </c>
      <c r="R385" t="b">
        <v>1</v>
      </c>
      <c r="S385" s="2">
        <v>41827</v>
      </c>
    </row>
    <row r="386" spans="1:19" x14ac:dyDescent="0.35">
      <c r="A386" t="s">
        <v>13987</v>
      </c>
      <c r="B386" t="s">
        <v>13988</v>
      </c>
      <c r="D386" t="s">
        <v>10</v>
      </c>
      <c r="F386" t="b">
        <v>0</v>
      </c>
      <c r="G386" s="2">
        <v>45838</v>
      </c>
      <c r="K386" s="9" t="s">
        <v>14857</v>
      </c>
      <c r="L386" t="s">
        <v>14858</v>
      </c>
      <c r="M386" t="s">
        <v>10</v>
      </c>
      <c r="N386" t="s">
        <v>14857</v>
      </c>
      <c r="P386" t="s">
        <v>8991</v>
      </c>
      <c r="Q386" t="s">
        <v>8992</v>
      </c>
      <c r="R386" t="b">
        <v>1</v>
      </c>
      <c r="S386" s="2">
        <v>41827</v>
      </c>
    </row>
    <row r="387" spans="1:19" x14ac:dyDescent="0.35">
      <c r="A387" t="s">
        <v>13989</v>
      </c>
      <c r="B387" t="s">
        <v>13990</v>
      </c>
      <c r="D387" t="s">
        <v>10</v>
      </c>
      <c r="F387" t="b">
        <v>0</v>
      </c>
      <c r="G387" s="2">
        <v>45838</v>
      </c>
      <c r="K387" s="10" t="s">
        <v>14859</v>
      </c>
      <c r="L387" t="s">
        <v>14860</v>
      </c>
      <c r="M387" t="s">
        <v>10</v>
      </c>
      <c r="N387" t="s">
        <v>14859</v>
      </c>
      <c r="Q387" t="s">
        <v>8992</v>
      </c>
      <c r="R387" t="b">
        <v>1</v>
      </c>
      <c r="S387" s="2">
        <v>41827</v>
      </c>
    </row>
    <row r="388" spans="1:19" x14ac:dyDescent="0.35">
      <c r="A388" t="s">
        <v>13991</v>
      </c>
      <c r="B388" t="s">
        <v>13992</v>
      </c>
      <c r="D388" t="s">
        <v>10</v>
      </c>
      <c r="F388" t="b">
        <v>0</v>
      </c>
      <c r="G388" s="2">
        <v>45838</v>
      </c>
      <c r="K388" s="9" t="s">
        <v>14861</v>
      </c>
      <c r="L388" t="s">
        <v>14862</v>
      </c>
      <c r="M388" t="s">
        <v>10</v>
      </c>
      <c r="N388" t="s">
        <v>14861</v>
      </c>
      <c r="P388" t="s">
        <v>8991</v>
      </c>
      <c r="Q388" t="s">
        <v>8992</v>
      </c>
      <c r="R388" t="b">
        <v>1</v>
      </c>
      <c r="S388" s="2">
        <v>41827</v>
      </c>
    </row>
    <row r="389" spans="1:19" x14ac:dyDescent="0.35">
      <c r="A389" t="s">
        <v>13993</v>
      </c>
      <c r="B389" t="s">
        <v>13994</v>
      </c>
      <c r="D389" t="s">
        <v>10</v>
      </c>
      <c r="F389" t="b">
        <v>0</v>
      </c>
      <c r="G389" s="2">
        <v>45838</v>
      </c>
      <c r="K389" s="10" t="s">
        <v>14863</v>
      </c>
      <c r="L389" t="s">
        <v>14864</v>
      </c>
      <c r="M389" t="s">
        <v>10</v>
      </c>
      <c r="N389" t="s">
        <v>14863</v>
      </c>
      <c r="Q389" t="s">
        <v>8992</v>
      </c>
      <c r="R389" t="b">
        <v>1</v>
      </c>
      <c r="S389" s="2">
        <v>41827</v>
      </c>
    </row>
    <row r="390" spans="1:19" x14ac:dyDescent="0.35">
      <c r="A390" t="s">
        <v>13995</v>
      </c>
      <c r="B390" t="s">
        <v>13996</v>
      </c>
      <c r="D390" t="s">
        <v>10</v>
      </c>
      <c r="F390" t="b">
        <v>0</v>
      </c>
      <c r="G390" s="2">
        <v>45838</v>
      </c>
      <c r="K390" s="9" t="s">
        <v>14865</v>
      </c>
      <c r="L390" t="s">
        <v>14866</v>
      </c>
      <c r="M390" t="s">
        <v>10</v>
      </c>
      <c r="N390" t="s">
        <v>14865</v>
      </c>
      <c r="P390" t="s">
        <v>8991</v>
      </c>
      <c r="Q390" t="s">
        <v>8992</v>
      </c>
      <c r="R390" t="b">
        <v>1</v>
      </c>
      <c r="S390" s="2">
        <v>41827</v>
      </c>
    </row>
    <row r="391" spans="1:19" x14ac:dyDescent="0.35">
      <c r="A391" t="s">
        <v>13997</v>
      </c>
      <c r="B391" t="s">
        <v>13998</v>
      </c>
      <c r="D391" t="s">
        <v>10</v>
      </c>
      <c r="F391" t="b">
        <v>0</v>
      </c>
      <c r="G391" s="2">
        <v>45838</v>
      </c>
      <c r="K391" s="10" t="s">
        <v>14867</v>
      </c>
      <c r="L391" t="s">
        <v>14868</v>
      </c>
      <c r="M391" t="s">
        <v>10</v>
      </c>
      <c r="N391" t="s">
        <v>14867</v>
      </c>
      <c r="Q391" t="s">
        <v>8992</v>
      </c>
      <c r="R391" t="b">
        <v>1</v>
      </c>
      <c r="S391" s="2">
        <v>41827</v>
      </c>
    </row>
    <row r="392" spans="1:19" x14ac:dyDescent="0.35">
      <c r="A392" t="s">
        <v>13999</v>
      </c>
      <c r="B392" t="s">
        <v>14000</v>
      </c>
      <c r="D392" t="s">
        <v>10</v>
      </c>
      <c r="F392" t="b">
        <v>0</v>
      </c>
      <c r="G392" s="2">
        <v>45838</v>
      </c>
      <c r="K392" s="10" t="s">
        <v>14869</v>
      </c>
      <c r="L392" t="s">
        <v>14870</v>
      </c>
      <c r="M392" t="s">
        <v>10</v>
      </c>
      <c r="N392" t="s">
        <v>14869</v>
      </c>
      <c r="Q392" t="s">
        <v>8992</v>
      </c>
      <c r="R392" t="b">
        <v>1</v>
      </c>
      <c r="S392" s="2">
        <v>41827</v>
      </c>
    </row>
    <row r="393" spans="1:19" x14ac:dyDescent="0.35">
      <c r="A393" t="s">
        <v>14001</v>
      </c>
      <c r="B393" t="s">
        <v>14002</v>
      </c>
      <c r="D393" t="s">
        <v>10</v>
      </c>
      <c r="F393" t="b">
        <v>0</v>
      </c>
      <c r="G393" s="2">
        <v>45838</v>
      </c>
      <c r="K393" s="8" t="s">
        <v>14871</v>
      </c>
      <c r="L393" t="s">
        <v>14872</v>
      </c>
      <c r="M393" t="s">
        <v>10</v>
      </c>
      <c r="N393" t="s">
        <v>14871</v>
      </c>
      <c r="P393" t="s">
        <v>8991</v>
      </c>
      <c r="Q393" t="s">
        <v>8992</v>
      </c>
      <c r="R393" t="b">
        <v>1</v>
      </c>
      <c r="S393" s="2">
        <v>41827</v>
      </c>
    </row>
    <row r="394" spans="1:19" x14ac:dyDescent="0.35">
      <c r="A394" t="s">
        <v>14003</v>
      </c>
      <c r="B394" t="s">
        <v>14004</v>
      </c>
      <c r="D394" t="s">
        <v>10</v>
      </c>
      <c r="F394" t="b">
        <v>0</v>
      </c>
      <c r="G394" s="2">
        <v>45838</v>
      </c>
      <c r="K394" s="9" t="s">
        <v>14873</v>
      </c>
      <c r="L394" t="s">
        <v>14874</v>
      </c>
      <c r="M394" t="s">
        <v>10</v>
      </c>
      <c r="N394" t="s">
        <v>14873</v>
      </c>
      <c r="P394" t="s">
        <v>8991</v>
      </c>
      <c r="Q394" t="s">
        <v>8992</v>
      </c>
      <c r="R394" t="b">
        <v>1</v>
      </c>
      <c r="S394" s="2">
        <v>41827</v>
      </c>
    </row>
    <row r="395" spans="1:19" x14ac:dyDescent="0.35">
      <c r="A395" t="s">
        <v>14005</v>
      </c>
      <c r="B395" t="s">
        <v>14006</v>
      </c>
      <c r="D395" t="s">
        <v>10</v>
      </c>
      <c r="F395" t="b">
        <v>0</v>
      </c>
      <c r="G395" s="2">
        <v>45838</v>
      </c>
      <c r="K395" s="10" t="s">
        <v>14875</v>
      </c>
      <c r="L395" t="s">
        <v>14876</v>
      </c>
      <c r="M395" t="s">
        <v>10</v>
      </c>
      <c r="N395" t="s">
        <v>14875</v>
      </c>
      <c r="Q395" t="s">
        <v>8992</v>
      </c>
      <c r="R395" t="b">
        <v>1</v>
      </c>
      <c r="S395" s="2">
        <v>41827</v>
      </c>
    </row>
    <row r="396" spans="1:19" x14ac:dyDescent="0.35">
      <c r="A396" t="s">
        <v>14007</v>
      </c>
      <c r="B396" t="s">
        <v>14008</v>
      </c>
      <c r="D396" t="s">
        <v>10</v>
      </c>
      <c r="F396" t="b">
        <v>0</v>
      </c>
      <c r="G396" s="2">
        <v>45838</v>
      </c>
      <c r="K396" s="10" t="s">
        <v>14877</v>
      </c>
      <c r="L396" t="s">
        <v>14878</v>
      </c>
      <c r="M396" t="s">
        <v>10</v>
      </c>
      <c r="N396" t="s">
        <v>14877</v>
      </c>
      <c r="Q396" t="s">
        <v>8992</v>
      </c>
      <c r="R396" t="b">
        <v>1</v>
      </c>
      <c r="S396" s="2">
        <v>41827</v>
      </c>
    </row>
    <row r="397" spans="1:19" x14ac:dyDescent="0.35">
      <c r="A397" t="s">
        <v>14009</v>
      </c>
      <c r="B397" t="s">
        <v>14010</v>
      </c>
      <c r="D397" t="s">
        <v>10</v>
      </c>
      <c r="F397" t="b">
        <v>0</v>
      </c>
      <c r="G397" s="2">
        <v>45838</v>
      </c>
      <c r="K397" s="9" t="s">
        <v>14879</v>
      </c>
      <c r="L397" t="s">
        <v>14880</v>
      </c>
      <c r="M397" t="s">
        <v>10</v>
      </c>
      <c r="N397" t="s">
        <v>14879</v>
      </c>
      <c r="P397" t="s">
        <v>8991</v>
      </c>
      <c r="Q397" t="s">
        <v>8992</v>
      </c>
      <c r="R397" t="b">
        <v>1</v>
      </c>
      <c r="S397" s="2">
        <v>41827</v>
      </c>
    </row>
    <row r="398" spans="1:19" x14ac:dyDescent="0.35">
      <c r="A398" t="s">
        <v>14011</v>
      </c>
      <c r="B398" t="s">
        <v>14012</v>
      </c>
      <c r="D398" t="s">
        <v>10</v>
      </c>
      <c r="F398" t="b">
        <v>0</v>
      </c>
      <c r="G398" s="2">
        <v>45838</v>
      </c>
      <c r="K398" s="10" t="s">
        <v>14881</v>
      </c>
      <c r="L398" t="s">
        <v>14882</v>
      </c>
      <c r="M398" t="s">
        <v>10</v>
      </c>
      <c r="N398" t="s">
        <v>14881</v>
      </c>
      <c r="Q398" t="s">
        <v>8992</v>
      </c>
      <c r="R398" t="b">
        <v>1</v>
      </c>
      <c r="S398" s="2">
        <v>41827</v>
      </c>
    </row>
    <row r="399" spans="1:19" x14ac:dyDescent="0.35">
      <c r="A399" t="s">
        <v>14013</v>
      </c>
      <c r="B399" t="s">
        <v>14014</v>
      </c>
      <c r="D399" t="s">
        <v>10</v>
      </c>
      <c r="F399" t="b">
        <v>0</v>
      </c>
      <c r="G399" s="2">
        <v>45838</v>
      </c>
      <c r="K399" s="9" t="s">
        <v>14883</v>
      </c>
      <c r="L399" t="s">
        <v>14884</v>
      </c>
      <c r="M399" t="s">
        <v>10</v>
      </c>
      <c r="N399" t="s">
        <v>14883</v>
      </c>
      <c r="P399" t="s">
        <v>8991</v>
      </c>
      <c r="Q399" t="s">
        <v>8992</v>
      </c>
      <c r="R399" t="b">
        <v>1</v>
      </c>
      <c r="S399" s="2">
        <v>41827</v>
      </c>
    </row>
    <row r="400" spans="1:19" x14ac:dyDescent="0.35">
      <c r="A400" t="s">
        <v>14015</v>
      </c>
      <c r="B400" t="s">
        <v>14016</v>
      </c>
      <c r="D400" t="s">
        <v>10</v>
      </c>
      <c r="F400" t="b">
        <v>0</v>
      </c>
      <c r="G400" s="2">
        <v>45838</v>
      </c>
      <c r="K400" s="10" t="s">
        <v>14885</v>
      </c>
      <c r="L400" t="s">
        <v>14886</v>
      </c>
      <c r="M400" t="s">
        <v>10</v>
      </c>
      <c r="N400" t="s">
        <v>14885</v>
      </c>
      <c r="Q400" t="s">
        <v>8992</v>
      </c>
      <c r="R400" t="b">
        <v>1</v>
      </c>
      <c r="S400" s="2">
        <v>41827</v>
      </c>
    </row>
    <row r="401" spans="1:19" x14ac:dyDescent="0.35">
      <c r="A401" t="s">
        <v>14017</v>
      </c>
      <c r="B401" t="s">
        <v>14018</v>
      </c>
      <c r="D401" t="s">
        <v>10</v>
      </c>
      <c r="F401" t="b">
        <v>0</v>
      </c>
      <c r="G401" s="2">
        <v>45838</v>
      </c>
      <c r="K401" s="9" t="s">
        <v>14887</v>
      </c>
      <c r="L401" t="s">
        <v>14888</v>
      </c>
      <c r="M401" t="s">
        <v>10</v>
      </c>
      <c r="N401" t="s">
        <v>14887</v>
      </c>
      <c r="P401" t="s">
        <v>8991</v>
      </c>
      <c r="Q401" t="s">
        <v>8992</v>
      </c>
      <c r="R401" t="b">
        <v>1</v>
      </c>
      <c r="S401" s="2">
        <v>41827</v>
      </c>
    </row>
    <row r="402" spans="1:19" x14ac:dyDescent="0.35">
      <c r="A402" t="s">
        <v>14019</v>
      </c>
      <c r="B402" t="s">
        <v>14020</v>
      </c>
      <c r="D402" t="s">
        <v>10</v>
      </c>
      <c r="F402" t="b">
        <v>0</v>
      </c>
      <c r="G402" s="2">
        <v>45838</v>
      </c>
      <c r="K402" s="10" t="s">
        <v>14889</v>
      </c>
      <c r="L402" t="s">
        <v>14890</v>
      </c>
      <c r="M402" t="s">
        <v>10</v>
      </c>
      <c r="N402" t="s">
        <v>14889</v>
      </c>
      <c r="Q402" t="s">
        <v>8992</v>
      </c>
      <c r="R402" t="b">
        <v>1</v>
      </c>
      <c r="S402" s="2">
        <v>41827</v>
      </c>
    </row>
    <row r="403" spans="1:19" x14ac:dyDescent="0.35">
      <c r="A403" t="s">
        <v>14021</v>
      </c>
      <c r="B403" t="s">
        <v>14022</v>
      </c>
      <c r="D403" t="s">
        <v>10</v>
      </c>
      <c r="F403" t="b">
        <v>0</v>
      </c>
      <c r="G403" s="2">
        <v>45838</v>
      </c>
      <c r="K403" s="9" t="s">
        <v>14891</v>
      </c>
      <c r="L403" t="s">
        <v>14892</v>
      </c>
      <c r="M403" t="s">
        <v>10</v>
      </c>
      <c r="N403" t="s">
        <v>14891</v>
      </c>
      <c r="P403" t="s">
        <v>8991</v>
      </c>
      <c r="Q403" t="s">
        <v>8992</v>
      </c>
      <c r="R403" t="b">
        <v>1</v>
      </c>
      <c r="S403" s="2">
        <v>41827</v>
      </c>
    </row>
    <row r="404" spans="1:19" x14ac:dyDescent="0.35">
      <c r="A404" t="s">
        <v>14023</v>
      </c>
      <c r="B404" t="s">
        <v>14024</v>
      </c>
      <c r="D404" t="s">
        <v>10</v>
      </c>
      <c r="F404" t="b">
        <v>0</v>
      </c>
      <c r="G404" s="2">
        <v>45838</v>
      </c>
      <c r="K404" s="10" t="s">
        <v>14893</v>
      </c>
      <c r="L404" t="s">
        <v>14894</v>
      </c>
      <c r="M404" t="s">
        <v>10</v>
      </c>
      <c r="N404" t="s">
        <v>14893</v>
      </c>
      <c r="Q404" t="s">
        <v>8992</v>
      </c>
      <c r="R404" t="b">
        <v>1</v>
      </c>
      <c r="S404" s="2">
        <v>41827</v>
      </c>
    </row>
    <row r="405" spans="1:19" x14ac:dyDescent="0.35">
      <c r="A405" t="s">
        <v>14025</v>
      </c>
      <c r="B405" t="s">
        <v>14026</v>
      </c>
      <c r="D405" t="s">
        <v>10</v>
      </c>
      <c r="F405" t="b">
        <v>0</v>
      </c>
      <c r="G405" s="2">
        <v>45838</v>
      </c>
      <c r="K405" s="10" t="s">
        <v>14895</v>
      </c>
      <c r="L405" t="s">
        <v>14896</v>
      </c>
      <c r="M405" t="s">
        <v>10</v>
      </c>
      <c r="N405" t="s">
        <v>14895</v>
      </c>
      <c r="Q405" t="s">
        <v>8992</v>
      </c>
      <c r="R405" t="b">
        <v>1</v>
      </c>
      <c r="S405" s="2">
        <v>41827</v>
      </c>
    </row>
    <row r="406" spans="1:19" x14ac:dyDescent="0.35">
      <c r="A406" t="s">
        <v>14027</v>
      </c>
      <c r="B406" t="s">
        <v>14028</v>
      </c>
      <c r="D406" t="s">
        <v>10</v>
      </c>
      <c r="F406" t="b">
        <v>0</v>
      </c>
      <c r="G406" s="2">
        <v>45838</v>
      </c>
      <c r="K406" s="10" t="s">
        <v>14897</v>
      </c>
      <c r="L406" t="s">
        <v>14898</v>
      </c>
      <c r="M406" t="s">
        <v>10</v>
      </c>
      <c r="N406" t="s">
        <v>14897</v>
      </c>
      <c r="Q406" t="s">
        <v>8992</v>
      </c>
      <c r="R406" t="b">
        <v>1</v>
      </c>
      <c r="S406" s="2">
        <v>41827</v>
      </c>
    </row>
    <row r="407" spans="1:19" x14ac:dyDescent="0.35">
      <c r="A407" t="s">
        <v>14029</v>
      </c>
      <c r="B407" t="s">
        <v>14030</v>
      </c>
      <c r="D407" t="s">
        <v>10</v>
      </c>
      <c r="F407" t="b">
        <v>0</v>
      </c>
      <c r="G407" s="2">
        <v>45838</v>
      </c>
      <c r="K407" s="8" t="s">
        <v>14899</v>
      </c>
      <c r="L407" t="s">
        <v>14900</v>
      </c>
      <c r="M407" t="s">
        <v>10</v>
      </c>
      <c r="N407" t="s">
        <v>14899</v>
      </c>
      <c r="P407" t="s">
        <v>8991</v>
      </c>
      <c r="Q407" t="s">
        <v>8992</v>
      </c>
      <c r="R407" t="b">
        <v>1</v>
      </c>
      <c r="S407" s="2">
        <v>41827</v>
      </c>
    </row>
    <row r="408" spans="1:19" x14ac:dyDescent="0.35">
      <c r="A408" t="s">
        <v>14031</v>
      </c>
      <c r="B408" t="s">
        <v>14032</v>
      </c>
      <c r="D408" t="s">
        <v>10</v>
      </c>
      <c r="F408" t="b">
        <v>0</v>
      </c>
      <c r="G408" s="2">
        <v>45838</v>
      </c>
      <c r="K408" s="9" t="s">
        <v>14901</v>
      </c>
      <c r="L408" t="s">
        <v>14902</v>
      </c>
      <c r="M408" t="s">
        <v>10</v>
      </c>
      <c r="N408" t="s">
        <v>14901</v>
      </c>
      <c r="P408" t="s">
        <v>8991</v>
      </c>
      <c r="Q408" t="s">
        <v>8992</v>
      </c>
      <c r="R408" t="b">
        <v>1</v>
      </c>
      <c r="S408" s="2">
        <v>41827</v>
      </c>
    </row>
    <row r="409" spans="1:19" x14ac:dyDescent="0.35">
      <c r="A409" t="s">
        <v>14033</v>
      </c>
      <c r="B409" t="s">
        <v>14034</v>
      </c>
      <c r="D409" t="s">
        <v>10</v>
      </c>
      <c r="F409" t="b">
        <v>0</v>
      </c>
      <c r="G409" s="2">
        <v>45838</v>
      </c>
      <c r="K409" s="10" t="s">
        <v>14903</v>
      </c>
      <c r="L409" t="s">
        <v>14904</v>
      </c>
      <c r="M409" t="s">
        <v>10</v>
      </c>
      <c r="N409" t="s">
        <v>14903</v>
      </c>
      <c r="Q409" t="s">
        <v>8992</v>
      </c>
      <c r="R409" t="b">
        <v>1</v>
      </c>
      <c r="S409" s="2">
        <v>41827</v>
      </c>
    </row>
    <row r="410" spans="1:19" x14ac:dyDescent="0.35">
      <c r="A410" t="s">
        <v>14035</v>
      </c>
      <c r="B410" t="s">
        <v>14036</v>
      </c>
      <c r="D410" t="s">
        <v>10</v>
      </c>
      <c r="F410" t="b">
        <v>0</v>
      </c>
      <c r="G410" s="2">
        <v>45838</v>
      </c>
      <c r="K410" s="10" t="s">
        <v>14905</v>
      </c>
      <c r="L410" t="s">
        <v>14906</v>
      </c>
      <c r="M410" t="s">
        <v>10</v>
      </c>
      <c r="N410" t="s">
        <v>14905</v>
      </c>
      <c r="Q410" t="s">
        <v>8992</v>
      </c>
      <c r="R410" t="b">
        <v>1</v>
      </c>
      <c r="S410" s="2">
        <v>41827</v>
      </c>
    </row>
    <row r="411" spans="1:19" x14ac:dyDescent="0.35">
      <c r="A411" t="s">
        <v>14037</v>
      </c>
      <c r="B411" t="s">
        <v>14038</v>
      </c>
      <c r="D411" t="s">
        <v>10</v>
      </c>
      <c r="F411" t="b">
        <v>0</v>
      </c>
      <c r="G411" s="2">
        <v>45838</v>
      </c>
      <c r="K411" s="10" t="s">
        <v>14907</v>
      </c>
      <c r="L411" t="s">
        <v>14908</v>
      </c>
      <c r="M411" t="s">
        <v>10</v>
      </c>
      <c r="N411" t="s">
        <v>14907</v>
      </c>
      <c r="Q411" t="s">
        <v>8992</v>
      </c>
      <c r="R411" t="b">
        <v>1</v>
      </c>
      <c r="S411" s="2">
        <v>41827</v>
      </c>
    </row>
    <row r="412" spans="1:19" x14ac:dyDescent="0.35">
      <c r="A412" t="s">
        <v>14039</v>
      </c>
      <c r="B412" t="s">
        <v>14040</v>
      </c>
      <c r="D412" t="s">
        <v>10</v>
      </c>
      <c r="F412" t="b">
        <v>0</v>
      </c>
      <c r="G412" s="2">
        <v>45838</v>
      </c>
      <c r="K412" s="10" t="s">
        <v>14909</v>
      </c>
      <c r="L412" t="s">
        <v>14910</v>
      </c>
      <c r="M412" t="s">
        <v>10</v>
      </c>
      <c r="N412" t="s">
        <v>14909</v>
      </c>
      <c r="Q412" t="s">
        <v>8992</v>
      </c>
      <c r="R412" t="b">
        <v>1</v>
      </c>
      <c r="S412" s="2">
        <v>41827</v>
      </c>
    </row>
    <row r="413" spans="1:19" x14ac:dyDescent="0.35">
      <c r="A413" t="s">
        <v>14041</v>
      </c>
      <c r="B413" t="s">
        <v>14042</v>
      </c>
      <c r="D413" t="s">
        <v>10</v>
      </c>
      <c r="F413" t="b">
        <v>0</v>
      </c>
      <c r="G413" s="2">
        <v>45838</v>
      </c>
      <c r="K413" s="8" t="s">
        <v>14911</v>
      </c>
      <c r="L413" t="s">
        <v>14912</v>
      </c>
      <c r="M413" t="s">
        <v>10</v>
      </c>
      <c r="N413" t="s">
        <v>14911</v>
      </c>
      <c r="P413" t="s">
        <v>8991</v>
      </c>
      <c r="Q413" t="s">
        <v>8992</v>
      </c>
      <c r="R413" t="b">
        <v>1</v>
      </c>
      <c r="S413" s="2">
        <v>41827</v>
      </c>
    </row>
    <row r="414" spans="1:19" x14ac:dyDescent="0.35">
      <c r="A414" t="s">
        <v>14043</v>
      </c>
      <c r="B414" t="s">
        <v>14044</v>
      </c>
      <c r="D414" t="s">
        <v>10</v>
      </c>
      <c r="F414" t="b">
        <v>0</v>
      </c>
      <c r="G414" s="2">
        <v>45838</v>
      </c>
      <c r="K414" s="9" t="s">
        <v>14913</v>
      </c>
      <c r="L414" t="s">
        <v>14914</v>
      </c>
      <c r="M414" t="s">
        <v>10</v>
      </c>
      <c r="N414" t="s">
        <v>14913</v>
      </c>
      <c r="P414" t="s">
        <v>8991</v>
      </c>
      <c r="Q414" t="s">
        <v>8992</v>
      </c>
      <c r="R414" t="b">
        <v>1</v>
      </c>
      <c r="S414" s="2">
        <v>41827</v>
      </c>
    </row>
    <row r="415" spans="1:19" x14ac:dyDescent="0.35">
      <c r="A415" t="s">
        <v>14045</v>
      </c>
      <c r="B415" t="s">
        <v>14046</v>
      </c>
      <c r="D415" t="s">
        <v>10</v>
      </c>
      <c r="F415" t="b">
        <v>0</v>
      </c>
      <c r="G415" s="2">
        <v>45838</v>
      </c>
      <c r="K415" s="10" t="s">
        <v>14915</v>
      </c>
      <c r="L415" t="s">
        <v>14916</v>
      </c>
      <c r="M415" t="s">
        <v>10</v>
      </c>
      <c r="N415" t="s">
        <v>14915</v>
      </c>
      <c r="Q415" t="s">
        <v>8992</v>
      </c>
      <c r="R415" t="b">
        <v>1</v>
      </c>
      <c r="S415" s="2">
        <v>41827</v>
      </c>
    </row>
    <row r="416" spans="1:19" x14ac:dyDescent="0.35">
      <c r="A416" t="s">
        <v>14047</v>
      </c>
      <c r="B416" t="s">
        <v>14048</v>
      </c>
      <c r="D416" t="s">
        <v>10</v>
      </c>
      <c r="F416" t="b">
        <v>0</v>
      </c>
      <c r="G416" s="2">
        <v>45838</v>
      </c>
      <c r="K416" s="10" t="s">
        <v>14917</v>
      </c>
      <c r="L416" t="s">
        <v>14918</v>
      </c>
      <c r="M416" t="s">
        <v>10</v>
      </c>
      <c r="N416" t="s">
        <v>14917</v>
      </c>
      <c r="Q416" t="s">
        <v>8992</v>
      </c>
      <c r="R416" t="b">
        <v>1</v>
      </c>
      <c r="S416" s="2">
        <v>41827</v>
      </c>
    </row>
    <row r="417" spans="1:19" x14ac:dyDescent="0.35">
      <c r="A417" t="s">
        <v>14049</v>
      </c>
      <c r="B417" t="s">
        <v>14050</v>
      </c>
      <c r="D417" t="s">
        <v>10</v>
      </c>
      <c r="F417" t="b">
        <v>0</v>
      </c>
      <c r="G417" s="2">
        <v>45838</v>
      </c>
      <c r="K417" s="10" t="s">
        <v>14919</v>
      </c>
      <c r="L417" t="s">
        <v>14920</v>
      </c>
      <c r="M417" t="s">
        <v>10</v>
      </c>
      <c r="N417" t="s">
        <v>14919</v>
      </c>
      <c r="Q417" t="s">
        <v>8992</v>
      </c>
      <c r="R417" t="b">
        <v>1</v>
      </c>
      <c r="S417" s="2">
        <v>41827</v>
      </c>
    </row>
    <row r="418" spans="1:19" x14ac:dyDescent="0.35">
      <c r="A418" t="s">
        <v>14051</v>
      </c>
      <c r="B418" t="s">
        <v>14052</v>
      </c>
      <c r="D418" t="s">
        <v>10</v>
      </c>
      <c r="F418" t="b">
        <v>0</v>
      </c>
      <c r="G418" s="2">
        <v>45838</v>
      </c>
      <c r="K418" s="9" t="s">
        <v>14921</v>
      </c>
      <c r="L418" t="s">
        <v>14922</v>
      </c>
      <c r="M418" t="s">
        <v>10</v>
      </c>
      <c r="N418" t="s">
        <v>14921</v>
      </c>
      <c r="P418" t="s">
        <v>8991</v>
      </c>
      <c r="Q418" t="s">
        <v>8992</v>
      </c>
      <c r="R418" t="b">
        <v>1</v>
      </c>
      <c r="S418" s="2">
        <v>41827</v>
      </c>
    </row>
    <row r="419" spans="1:19" x14ac:dyDescent="0.35">
      <c r="A419" t="s">
        <v>14053</v>
      </c>
      <c r="B419" t="s">
        <v>14054</v>
      </c>
      <c r="D419" t="s">
        <v>10</v>
      </c>
      <c r="F419" t="b">
        <v>0</v>
      </c>
      <c r="G419" s="2">
        <v>45838</v>
      </c>
      <c r="K419" s="10" t="s">
        <v>14923</v>
      </c>
      <c r="L419" t="s">
        <v>14924</v>
      </c>
      <c r="M419" t="s">
        <v>10</v>
      </c>
      <c r="N419" t="s">
        <v>14923</v>
      </c>
      <c r="Q419" t="s">
        <v>8992</v>
      </c>
      <c r="R419" t="b">
        <v>1</v>
      </c>
      <c r="S419" s="2">
        <v>41827</v>
      </c>
    </row>
    <row r="420" spans="1:19" x14ac:dyDescent="0.35">
      <c r="A420" t="s">
        <v>14055</v>
      </c>
      <c r="B420" t="s">
        <v>14056</v>
      </c>
      <c r="D420" t="s">
        <v>10</v>
      </c>
      <c r="F420" t="b">
        <v>0</v>
      </c>
      <c r="G420" s="2">
        <v>45838</v>
      </c>
      <c r="K420" s="9" t="s">
        <v>14925</v>
      </c>
      <c r="L420" t="s">
        <v>14926</v>
      </c>
      <c r="M420" t="s">
        <v>10</v>
      </c>
      <c r="N420" t="s">
        <v>14925</v>
      </c>
      <c r="P420" t="s">
        <v>8991</v>
      </c>
      <c r="Q420" t="s">
        <v>8992</v>
      </c>
      <c r="R420" t="b">
        <v>1</v>
      </c>
      <c r="S420" s="2">
        <v>41827</v>
      </c>
    </row>
    <row r="421" spans="1:19" x14ac:dyDescent="0.35">
      <c r="A421" t="s">
        <v>14057</v>
      </c>
      <c r="B421" t="s">
        <v>14058</v>
      </c>
      <c r="D421" t="s">
        <v>10</v>
      </c>
      <c r="F421" t="b">
        <v>0</v>
      </c>
      <c r="G421" s="2">
        <v>45838</v>
      </c>
      <c r="K421" s="10" t="s">
        <v>14927</v>
      </c>
      <c r="L421" t="s">
        <v>14928</v>
      </c>
      <c r="M421" t="s">
        <v>10</v>
      </c>
      <c r="N421" t="s">
        <v>14927</v>
      </c>
      <c r="Q421" t="s">
        <v>8992</v>
      </c>
      <c r="R421" t="b">
        <v>1</v>
      </c>
      <c r="S421" s="2">
        <v>41827</v>
      </c>
    </row>
    <row r="422" spans="1:19" x14ac:dyDescent="0.35">
      <c r="A422" t="s">
        <v>14059</v>
      </c>
      <c r="B422" t="s">
        <v>14060</v>
      </c>
      <c r="D422" t="s">
        <v>10</v>
      </c>
      <c r="F422" t="b">
        <v>0</v>
      </c>
      <c r="G422" s="2">
        <v>45838</v>
      </c>
      <c r="K422" s="9" t="s">
        <v>14929</v>
      </c>
      <c r="L422" t="s">
        <v>14930</v>
      </c>
      <c r="M422" t="s">
        <v>10</v>
      </c>
      <c r="N422" t="s">
        <v>14929</v>
      </c>
      <c r="P422" t="s">
        <v>8991</v>
      </c>
      <c r="Q422" t="s">
        <v>8992</v>
      </c>
      <c r="R422" t="b">
        <v>1</v>
      </c>
      <c r="S422" s="2">
        <v>41827</v>
      </c>
    </row>
    <row r="423" spans="1:19" x14ac:dyDescent="0.35">
      <c r="A423" t="s">
        <v>14061</v>
      </c>
      <c r="B423" t="s">
        <v>14062</v>
      </c>
      <c r="D423" t="s">
        <v>10</v>
      </c>
      <c r="F423" t="b">
        <v>0</v>
      </c>
      <c r="G423" s="2">
        <v>45838</v>
      </c>
      <c r="K423" s="10" t="s">
        <v>14931</v>
      </c>
      <c r="L423" t="s">
        <v>14932</v>
      </c>
      <c r="M423" t="s">
        <v>10</v>
      </c>
      <c r="N423" t="s">
        <v>14931</v>
      </c>
      <c r="Q423" t="s">
        <v>8992</v>
      </c>
      <c r="R423" t="b">
        <v>1</v>
      </c>
      <c r="S423" s="2">
        <v>41827</v>
      </c>
    </row>
    <row r="424" spans="1:19" x14ac:dyDescent="0.35">
      <c r="A424" t="s">
        <v>14063</v>
      </c>
      <c r="B424" t="s">
        <v>14064</v>
      </c>
      <c r="D424" t="s">
        <v>10</v>
      </c>
      <c r="F424" t="b">
        <v>0</v>
      </c>
      <c r="G424" s="2">
        <v>45838</v>
      </c>
      <c r="K424" s="9" t="s">
        <v>14933</v>
      </c>
      <c r="L424" t="s">
        <v>14934</v>
      </c>
      <c r="M424" t="s">
        <v>10</v>
      </c>
      <c r="N424" t="s">
        <v>14933</v>
      </c>
      <c r="P424" t="s">
        <v>8991</v>
      </c>
      <c r="Q424" t="s">
        <v>8992</v>
      </c>
      <c r="R424" t="b">
        <v>1</v>
      </c>
      <c r="S424" s="2">
        <v>41827</v>
      </c>
    </row>
    <row r="425" spans="1:19" x14ac:dyDescent="0.35">
      <c r="A425" t="s">
        <v>14065</v>
      </c>
      <c r="B425" t="s">
        <v>14066</v>
      </c>
      <c r="D425" t="s">
        <v>10</v>
      </c>
      <c r="F425" t="b">
        <v>0</v>
      </c>
      <c r="G425" s="2">
        <v>45838</v>
      </c>
      <c r="K425" s="10" t="s">
        <v>14935</v>
      </c>
      <c r="L425" t="s">
        <v>14936</v>
      </c>
      <c r="M425" t="s">
        <v>10</v>
      </c>
      <c r="N425" t="s">
        <v>14935</v>
      </c>
      <c r="Q425" t="s">
        <v>8992</v>
      </c>
      <c r="R425" t="b">
        <v>1</v>
      </c>
      <c r="S425" s="2">
        <v>41827</v>
      </c>
    </row>
    <row r="426" spans="1:19" x14ac:dyDescent="0.35">
      <c r="A426" t="s">
        <v>14067</v>
      </c>
      <c r="B426" t="s">
        <v>14068</v>
      </c>
      <c r="D426" t="s">
        <v>10</v>
      </c>
      <c r="F426" t="b">
        <v>0</v>
      </c>
      <c r="G426" s="2">
        <v>45838</v>
      </c>
      <c r="K426" s="9" t="s">
        <v>14937</v>
      </c>
      <c r="L426" t="s">
        <v>14938</v>
      </c>
      <c r="M426" t="s">
        <v>10</v>
      </c>
      <c r="N426" t="s">
        <v>14937</v>
      </c>
      <c r="P426" t="s">
        <v>8991</v>
      </c>
      <c r="Q426" t="s">
        <v>8992</v>
      </c>
      <c r="R426" t="b">
        <v>1</v>
      </c>
      <c r="S426" s="2">
        <v>41827</v>
      </c>
    </row>
    <row r="427" spans="1:19" x14ac:dyDescent="0.35">
      <c r="A427" t="s">
        <v>14069</v>
      </c>
      <c r="B427" t="s">
        <v>14070</v>
      </c>
      <c r="D427" t="s">
        <v>10</v>
      </c>
      <c r="F427" t="b">
        <v>0</v>
      </c>
      <c r="G427" s="2">
        <v>45838</v>
      </c>
      <c r="K427" s="10" t="s">
        <v>14939</v>
      </c>
      <c r="L427" t="s">
        <v>14940</v>
      </c>
      <c r="M427" t="s">
        <v>10</v>
      </c>
      <c r="N427" t="s">
        <v>14939</v>
      </c>
      <c r="Q427" t="s">
        <v>8992</v>
      </c>
      <c r="R427" t="b">
        <v>1</v>
      </c>
      <c r="S427" s="2">
        <v>41827</v>
      </c>
    </row>
    <row r="428" spans="1:19" x14ac:dyDescent="0.35">
      <c r="A428" t="s">
        <v>14071</v>
      </c>
      <c r="B428" t="s">
        <v>14072</v>
      </c>
      <c r="D428" t="s">
        <v>10</v>
      </c>
      <c r="F428" t="b">
        <v>0</v>
      </c>
      <c r="G428" s="2">
        <v>45838</v>
      </c>
      <c r="K428" s="10" t="s">
        <v>14941</v>
      </c>
      <c r="L428" t="s">
        <v>14942</v>
      </c>
      <c r="M428" t="s">
        <v>10</v>
      </c>
      <c r="N428" t="s">
        <v>14941</v>
      </c>
      <c r="Q428" t="s">
        <v>8992</v>
      </c>
      <c r="R428" t="b">
        <v>1</v>
      </c>
      <c r="S428" s="2">
        <v>41827</v>
      </c>
    </row>
    <row r="429" spans="1:19" x14ac:dyDescent="0.35">
      <c r="A429" t="s">
        <v>14073</v>
      </c>
      <c r="B429" t="s">
        <v>14074</v>
      </c>
      <c r="D429" t="s">
        <v>10</v>
      </c>
      <c r="F429" t="b">
        <v>0</v>
      </c>
      <c r="G429" s="2">
        <v>45838</v>
      </c>
      <c r="K429" s="8" t="s">
        <v>14943</v>
      </c>
      <c r="L429" t="s">
        <v>14944</v>
      </c>
      <c r="M429" t="s">
        <v>10</v>
      </c>
      <c r="N429" t="s">
        <v>14943</v>
      </c>
      <c r="P429" t="s">
        <v>8991</v>
      </c>
      <c r="Q429" t="s">
        <v>8992</v>
      </c>
      <c r="R429" t="b">
        <v>1</v>
      </c>
      <c r="S429" s="2">
        <v>41827</v>
      </c>
    </row>
    <row r="430" spans="1:19" x14ac:dyDescent="0.35">
      <c r="A430" t="s">
        <v>14075</v>
      </c>
      <c r="B430" t="s">
        <v>14076</v>
      </c>
      <c r="D430" t="s">
        <v>10</v>
      </c>
      <c r="F430" t="b">
        <v>0</v>
      </c>
      <c r="G430" s="2">
        <v>45838</v>
      </c>
      <c r="K430" s="9" t="s">
        <v>14945</v>
      </c>
      <c r="L430" t="s">
        <v>14946</v>
      </c>
      <c r="M430" t="s">
        <v>10</v>
      </c>
      <c r="N430" t="s">
        <v>14945</v>
      </c>
      <c r="P430" t="s">
        <v>8991</v>
      </c>
      <c r="Q430" t="s">
        <v>8992</v>
      </c>
      <c r="R430" t="b">
        <v>1</v>
      </c>
      <c r="S430" s="2">
        <v>41827</v>
      </c>
    </row>
    <row r="431" spans="1:19" x14ac:dyDescent="0.35">
      <c r="A431" t="s">
        <v>14077</v>
      </c>
      <c r="B431" t="s">
        <v>14078</v>
      </c>
      <c r="D431" t="s">
        <v>10</v>
      </c>
      <c r="F431" t="b">
        <v>0</v>
      </c>
      <c r="G431" s="2">
        <v>45838</v>
      </c>
      <c r="K431" s="10" t="s">
        <v>14947</v>
      </c>
      <c r="L431" t="s">
        <v>14948</v>
      </c>
      <c r="M431" t="s">
        <v>10</v>
      </c>
      <c r="N431" t="s">
        <v>14947</v>
      </c>
      <c r="Q431" t="s">
        <v>8992</v>
      </c>
      <c r="R431" t="b">
        <v>1</v>
      </c>
      <c r="S431" s="2">
        <v>41827</v>
      </c>
    </row>
    <row r="432" spans="1:19" x14ac:dyDescent="0.35">
      <c r="A432" t="s">
        <v>14079</v>
      </c>
      <c r="B432" t="s">
        <v>14080</v>
      </c>
      <c r="D432" t="s">
        <v>10</v>
      </c>
      <c r="F432" t="b">
        <v>0</v>
      </c>
      <c r="G432" s="2">
        <v>45838</v>
      </c>
      <c r="K432" s="10" t="s">
        <v>14949</v>
      </c>
      <c r="L432" t="s">
        <v>14950</v>
      </c>
      <c r="M432" t="s">
        <v>10</v>
      </c>
      <c r="N432" t="s">
        <v>14949</v>
      </c>
      <c r="Q432" t="s">
        <v>8992</v>
      </c>
      <c r="R432" t="b">
        <v>1</v>
      </c>
      <c r="S432" s="2">
        <v>41827</v>
      </c>
    </row>
    <row r="433" spans="1:19" x14ac:dyDescent="0.35">
      <c r="A433" t="s">
        <v>14081</v>
      </c>
      <c r="B433" t="s">
        <v>14082</v>
      </c>
      <c r="D433" t="s">
        <v>10</v>
      </c>
      <c r="F433" t="b">
        <v>0</v>
      </c>
      <c r="G433" s="2">
        <v>45838</v>
      </c>
      <c r="K433" s="10" t="s">
        <v>14951</v>
      </c>
      <c r="L433" t="s">
        <v>14952</v>
      </c>
      <c r="M433" t="s">
        <v>10</v>
      </c>
      <c r="N433" t="s">
        <v>14951</v>
      </c>
      <c r="Q433" t="s">
        <v>8992</v>
      </c>
      <c r="R433" t="b">
        <v>1</v>
      </c>
      <c r="S433" s="2">
        <v>41827</v>
      </c>
    </row>
    <row r="434" spans="1:19" x14ac:dyDescent="0.35">
      <c r="A434" t="s">
        <v>14083</v>
      </c>
      <c r="B434" t="s">
        <v>14084</v>
      </c>
      <c r="D434" t="s">
        <v>10</v>
      </c>
      <c r="F434" t="b">
        <v>0</v>
      </c>
      <c r="G434" s="2">
        <v>45838</v>
      </c>
      <c r="K434" s="10" t="s">
        <v>14953</v>
      </c>
      <c r="L434" t="s">
        <v>14954</v>
      </c>
      <c r="M434" t="s">
        <v>10</v>
      </c>
      <c r="N434" t="s">
        <v>14953</v>
      </c>
      <c r="Q434" t="s">
        <v>8992</v>
      </c>
      <c r="R434" t="b">
        <v>1</v>
      </c>
      <c r="S434" s="2">
        <v>41827</v>
      </c>
    </row>
    <row r="435" spans="1:19" x14ac:dyDescent="0.35">
      <c r="A435" t="s">
        <v>14085</v>
      </c>
      <c r="B435" t="s">
        <v>14086</v>
      </c>
      <c r="D435" t="s">
        <v>10</v>
      </c>
      <c r="F435" t="b">
        <v>0</v>
      </c>
      <c r="G435" s="2">
        <v>45838</v>
      </c>
      <c r="K435" s="10" t="s">
        <v>14955</v>
      </c>
      <c r="L435" t="s">
        <v>14956</v>
      </c>
      <c r="M435" t="s">
        <v>10</v>
      </c>
      <c r="N435" t="s">
        <v>14955</v>
      </c>
      <c r="Q435" t="s">
        <v>8992</v>
      </c>
      <c r="R435" t="b">
        <v>1</v>
      </c>
      <c r="S435" s="2">
        <v>41827</v>
      </c>
    </row>
    <row r="436" spans="1:19" x14ac:dyDescent="0.35">
      <c r="A436" t="s">
        <v>14087</v>
      </c>
      <c r="B436" t="s">
        <v>14088</v>
      </c>
      <c r="D436" t="s">
        <v>10</v>
      </c>
      <c r="F436" t="b">
        <v>0</v>
      </c>
      <c r="G436" s="2">
        <v>45838</v>
      </c>
      <c r="K436" s="10" t="s">
        <v>14957</v>
      </c>
      <c r="L436" t="s">
        <v>14958</v>
      </c>
      <c r="M436" t="s">
        <v>10</v>
      </c>
      <c r="N436" t="s">
        <v>14957</v>
      </c>
      <c r="Q436" t="s">
        <v>8992</v>
      </c>
      <c r="R436" t="b">
        <v>1</v>
      </c>
      <c r="S436" s="2">
        <v>41827</v>
      </c>
    </row>
    <row r="437" spans="1:19" x14ac:dyDescent="0.35">
      <c r="A437" t="s">
        <v>14089</v>
      </c>
      <c r="B437" t="s">
        <v>14090</v>
      </c>
      <c r="D437" t="s">
        <v>10</v>
      </c>
      <c r="F437" t="b">
        <v>0</v>
      </c>
      <c r="G437" s="2">
        <v>45838</v>
      </c>
      <c r="K437" s="10" t="s">
        <v>14959</v>
      </c>
      <c r="L437" t="s">
        <v>14960</v>
      </c>
      <c r="M437" t="s">
        <v>10</v>
      </c>
      <c r="N437" t="s">
        <v>14959</v>
      </c>
      <c r="Q437" t="s">
        <v>8992</v>
      </c>
      <c r="R437" t="b">
        <v>1</v>
      </c>
      <c r="S437" s="2">
        <v>41827</v>
      </c>
    </row>
    <row r="438" spans="1:19" x14ac:dyDescent="0.35">
      <c r="A438" t="s">
        <v>14091</v>
      </c>
      <c r="B438" t="s">
        <v>14092</v>
      </c>
      <c r="D438" t="s">
        <v>10</v>
      </c>
      <c r="F438" t="b">
        <v>0</v>
      </c>
      <c r="G438" s="2">
        <v>45838</v>
      </c>
      <c r="K438" s="10" t="s">
        <v>14961</v>
      </c>
      <c r="L438" t="s">
        <v>14962</v>
      </c>
      <c r="M438" t="s">
        <v>10</v>
      </c>
      <c r="N438" t="s">
        <v>14961</v>
      </c>
      <c r="Q438" t="s">
        <v>8992</v>
      </c>
      <c r="R438" t="b">
        <v>1</v>
      </c>
      <c r="S438" s="2">
        <v>41827</v>
      </c>
    </row>
    <row r="439" spans="1:19" x14ac:dyDescent="0.35">
      <c r="A439" t="s">
        <v>14093</v>
      </c>
      <c r="B439" t="s">
        <v>14094</v>
      </c>
      <c r="D439" t="s">
        <v>10</v>
      </c>
      <c r="F439" t="b">
        <v>0</v>
      </c>
      <c r="G439" s="2">
        <v>45838</v>
      </c>
      <c r="K439" s="9" t="s">
        <v>14963</v>
      </c>
      <c r="L439" t="s">
        <v>14964</v>
      </c>
      <c r="M439" t="s">
        <v>10</v>
      </c>
      <c r="N439" t="s">
        <v>14963</v>
      </c>
      <c r="P439" t="s">
        <v>8991</v>
      </c>
      <c r="Q439" t="s">
        <v>8992</v>
      </c>
      <c r="R439" t="b">
        <v>1</v>
      </c>
      <c r="S439" s="2">
        <v>41827</v>
      </c>
    </row>
    <row r="440" spans="1:19" x14ac:dyDescent="0.35">
      <c r="A440" t="s">
        <v>14095</v>
      </c>
      <c r="B440" t="s">
        <v>14096</v>
      </c>
      <c r="D440" t="s">
        <v>10</v>
      </c>
      <c r="F440" t="b">
        <v>0</v>
      </c>
      <c r="G440" s="2">
        <v>45838</v>
      </c>
      <c r="K440" s="10" t="s">
        <v>14965</v>
      </c>
      <c r="L440" t="s">
        <v>14966</v>
      </c>
      <c r="M440" t="s">
        <v>10</v>
      </c>
      <c r="N440" t="s">
        <v>14965</v>
      </c>
      <c r="Q440" t="s">
        <v>8992</v>
      </c>
      <c r="R440" t="b">
        <v>1</v>
      </c>
      <c r="S440" s="2">
        <v>41827</v>
      </c>
    </row>
    <row r="441" spans="1:19" x14ac:dyDescent="0.35">
      <c r="A441" t="s">
        <v>14097</v>
      </c>
      <c r="B441" t="s">
        <v>14098</v>
      </c>
      <c r="D441" t="s">
        <v>10</v>
      </c>
      <c r="F441" t="b">
        <v>0</v>
      </c>
      <c r="G441" s="2">
        <v>45838</v>
      </c>
      <c r="K441" s="7" t="s">
        <v>14967</v>
      </c>
      <c r="L441" t="s">
        <v>14968</v>
      </c>
      <c r="M441" t="s">
        <v>10</v>
      </c>
      <c r="N441" t="s">
        <v>14967</v>
      </c>
      <c r="P441" t="s">
        <v>8991</v>
      </c>
      <c r="Q441" t="s">
        <v>8992</v>
      </c>
      <c r="R441" t="b">
        <v>1</v>
      </c>
      <c r="S441" s="2">
        <v>41827</v>
      </c>
    </row>
    <row r="442" spans="1:19" x14ac:dyDescent="0.35">
      <c r="A442" t="s">
        <v>14099</v>
      </c>
      <c r="B442" t="s">
        <v>14100</v>
      </c>
      <c r="D442" t="s">
        <v>10</v>
      </c>
      <c r="F442" t="b">
        <v>0</v>
      </c>
      <c r="G442" s="2">
        <v>45838</v>
      </c>
      <c r="K442" s="8" t="s">
        <v>15004</v>
      </c>
      <c r="L442" t="s">
        <v>15005</v>
      </c>
      <c r="M442" t="s">
        <v>10</v>
      </c>
      <c r="N442" t="s">
        <v>15004</v>
      </c>
      <c r="P442" t="s">
        <v>8991</v>
      </c>
      <c r="Q442" t="s">
        <v>8992</v>
      </c>
      <c r="R442" t="b">
        <v>1</v>
      </c>
      <c r="S442" s="2">
        <v>41827</v>
      </c>
    </row>
    <row r="443" spans="1:19" x14ac:dyDescent="0.35">
      <c r="A443" t="s">
        <v>14101</v>
      </c>
      <c r="B443" t="s">
        <v>14102</v>
      </c>
      <c r="D443" t="s">
        <v>10</v>
      </c>
      <c r="F443" t="b">
        <v>0</v>
      </c>
      <c r="G443" s="2">
        <v>45838</v>
      </c>
      <c r="K443" s="9" t="s">
        <v>15006</v>
      </c>
      <c r="L443" t="s">
        <v>15007</v>
      </c>
      <c r="M443" t="s">
        <v>10</v>
      </c>
      <c r="N443" t="s">
        <v>15006</v>
      </c>
      <c r="P443" t="s">
        <v>8991</v>
      </c>
      <c r="Q443" t="s">
        <v>8992</v>
      </c>
      <c r="R443" t="b">
        <v>1</v>
      </c>
      <c r="S443" s="2">
        <v>41827</v>
      </c>
    </row>
    <row r="444" spans="1:19" x14ac:dyDescent="0.35">
      <c r="A444" t="s">
        <v>14103</v>
      </c>
      <c r="B444" t="s">
        <v>14104</v>
      </c>
      <c r="D444" t="s">
        <v>10</v>
      </c>
      <c r="F444" t="b">
        <v>0</v>
      </c>
      <c r="G444" s="2">
        <v>45838</v>
      </c>
      <c r="K444" s="10" t="s">
        <v>15008</v>
      </c>
      <c r="L444" t="s">
        <v>15009</v>
      </c>
      <c r="M444" t="s">
        <v>10</v>
      </c>
      <c r="N444" t="s">
        <v>15008</v>
      </c>
      <c r="Q444" t="s">
        <v>8992</v>
      </c>
      <c r="R444" t="b">
        <v>1</v>
      </c>
      <c r="S444" s="2">
        <v>41827</v>
      </c>
    </row>
    <row r="445" spans="1:19" x14ac:dyDescent="0.35">
      <c r="A445" t="s">
        <v>14105</v>
      </c>
      <c r="B445" t="s">
        <v>14106</v>
      </c>
      <c r="D445" t="s">
        <v>10</v>
      </c>
      <c r="F445" t="b">
        <v>0</v>
      </c>
      <c r="G445" s="2">
        <v>45838</v>
      </c>
      <c r="K445" s="10" t="s">
        <v>15010</v>
      </c>
      <c r="L445" t="s">
        <v>15011</v>
      </c>
      <c r="M445" t="s">
        <v>10</v>
      </c>
      <c r="N445" t="s">
        <v>15010</v>
      </c>
      <c r="Q445" t="s">
        <v>8992</v>
      </c>
      <c r="R445" t="b">
        <v>1</v>
      </c>
      <c r="S445" s="2">
        <v>41827</v>
      </c>
    </row>
    <row r="446" spans="1:19" x14ac:dyDescent="0.35">
      <c r="A446" t="s">
        <v>14107</v>
      </c>
      <c r="B446" t="s">
        <v>14108</v>
      </c>
      <c r="D446" t="s">
        <v>10</v>
      </c>
      <c r="F446" t="b">
        <v>0</v>
      </c>
      <c r="G446" s="2">
        <v>45838</v>
      </c>
      <c r="K446" s="10" t="s">
        <v>15012</v>
      </c>
      <c r="L446" t="s">
        <v>15013</v>
      </c>
      <c r="M446" t="s">
        <v>10</v>
      </c>
      <c r="N446" t="s">
        <v>15012</v>
      </c>
      <c r="Q446" t="s">
        <v>8992</v>
      </c>
      <c r="R446" t="b">
        <v>1</v>
      </c>
      <c r="S446" s="2">
        <v>41827</v>
      </c>
    </row>
    <row r="447" spans="1:19" x14ac:dyDescent="0.35">
      <c r="A447" t="s">
        <v>14109</v>
      </c>
      <c r="B447" t="s">
        <v>14110</v>
      </c>
      <c r="D447" t="s">
        <v>10</v>
      </c>
      <c r="F447" t="b">
        <v>0</v>
      </c>
      <c r="G447" s="2">
        <v>45838</v>
      </c>
      <c r="K447" s="10" t="s">
        <v>15014</v>
      </c>
      <c r="L447" t="s">
        <v>15015</v>
      </c>
      <c r="M447" t="s">
        <v>10</v>
      </c>
      <c r="N447" t="s">
        <v>15014</v>
      </c>
      <c r="Q447" t="s">
        <v>8992</v>
      </c>
      <c r="R447" t="b">
        <v>1</v>
      </c>
      <c r="S447" s="2">
        <v>41827</v>
      </c>
    </row>
    <row r="448" spans="1:19" x14ac:dyDescent="0.35">
      <c r="A448" t="s">
        <v>14111</v>
      </c>
      <c r="B448" t="s">
        <v>14112</v>
      </c>
      <c r="D448" t="s">
        <v>10</v>
      </c>
      <c r="F448" t="b">
        <v>0</v>
      </c>
      <c r="G448" s="2">
        <v>45838</v>
      </c>
      <c r="K448" s="9" t="s">
        <v>15016</v>
      </c>
      <c r="L448" t="s">
        <v>15017</v>
      </c>
      <c r="M448" t="s">
        <v>10</v>
      </c>
      <c r="N448" t="s">
        <v>15016</v>
      </c>
      <c r="P448" t="s">
        <v>8991</v>
      </c>
      <c r="Q448" t="s">
        <v>8992</v>
      </c>
      <c r="R448" t="b">
        <v>1</v>
      </c>
      <c r="S448" s="2">
        <v>41827</v>
      </c>
    </row>
    <row r="449" spans="1:22" x14ac:dyDescent="0.35">
      <c r="A449" t="s">
        <v>14113</v>
      </c>
      <c r="B449" t="s">
        <v>14114</v>
      </c>
      <c r="D449" t="s">
        <v>10</v>
      </c>
      <c r="F449" t="b">
        <v>0</v>
      </c>
      <c r="G449" s="2">
        <v>45838</v>
      </c>
      <c r="K449" s="10" t="s">
        <v>15018</v>
      </c>
      <c r="L449" t="s">
        <v>15019</v>
      </c>
      <c r="M449" t="s">
        <v>10</v>
      </c>
      <c r="N449" t="s">
        <v>15018</v>
      </c>
      <c r="Q449" t="s">
        <v>8992</v>
      </c>
      <c r="R449" t="b">
        <v>1</v>
      </c>
      <c r="S449" s="2">
        <v>41827</v>
      </c>
    </row>
    <row r="450" spans="1:22" x14ac:dyDescent="0.35">
      <c r="A450" t="s">
        <v>14115</v>
      </c>
      <c r="B450" t="s">
        <v>14116</v>
      </c>
      <c r="D450" t="s">
        <v>10</v>
      </c>
      <c r="F450" t="b">
        <v>0</v>
      </c>
      <c r="G450" s="2">
        <v>45838</v>
      </c>
      <c r="K450" s="10" t="s">
        <v>15020</v>
      </c>
      <c r="L450" t="s">
        <v>15021</v>
      </c>
      <c r="M450" t="s">
        <v>10</v>
      </c>
      <c r="N450" t="s">
        <v>15020</v>
      </c>
      <c r="Q450" t="s">
        <v>8992</v>
      </c>
      <c r="R450" t="b">
        <v>1</v>
      </c>
      <c r="S450" s="2">
        <v>41827</v>
      </c>
    </row>
    <row r="451" spans="1:22" x14ac:dyDescent="0.35">
      <c r="A451" t="s">
        <v>14117</v>
      </c>
      <c r="B451" t="s">
        <v>14118</v>
      </c>
      <c r="D451" t="s">
        <v>10</v>
      </c>
      <c r="F451" t="b">
        <v>0</v>
      </c>
      <c r="G451" s="2">
        <v>45838</v>
      </c>
      <c r="K451" s="10" t="s">
        <v>15022</v>
      </c>
      <c r="L451" t="s">
        <v>15023</v>
      </c>
      <c r="M451" t="s">
        <v>10</v>
      </c>
      <c r="N451" t="s">
        <v>15022</v>
      </c>
      <c r="Q451" t="s">
        <v>8992</v>
      </c>
      <c r="R451" t="b">
        <v>1</v>
      </c>
      <c r="S451" s="2">
        <v>41827</v>
      </c>
    </row>
    <row r="452" spans="1:22" x14ac:dyDescent="0.35">
      <c r="A452" t="s">
        <v>14119</v>
      </c>
      <c r="B452" t="s">
        <v>14120</v>
      </c>
      <c r="D452" t="s">
        <v>10</v>
      </c>
      <c r="F452" t="b">
        <v>0</v>
      </c>
      <c r="G452" s="2">
        <v>45838</v>
      </c>
      <c r="K452" s="9" t="s">
        <v>15024</v>
      </c>
      <c r="L452" t="s">
        <v>15025</v>
      </c>
      <c r="M452" t="s">
        <v>10</v>
      </c>
      <c r="N452" t="s">
        <v>15024</v>
      </c>
      <c r="P452" t="s">
        <v>8991</v>
      </c>
      <c r="Q452" t="s">
        <v>8992</v>
      </c>
      <c r="R452" t="b">
        <v>1</v>
      </c>
      <c r="S452" s="2">
        <v>41827</v>
      </c>
    </row>
    <row r="453" spans="1:22" x14ac:dyDescent="0.35">
      <c r="A453" t="s">
        <v>14121</v>
      </c>
      <c r="B453" t="s">
        <v>14122</v>
      </c>
      <c r="D453" t="s">
        <v>10</v>
      </c>
      <c r="F453" t="b">
        <v>0</v>
      </c>
      <c r="G453" s="2">
        <v>45838</v>
      </c>
      <c r="K453" s="10" t="s">
        <v>15026</v>
      </c>
      <c r="L453" t="s">
        <v>15027</v>
      </c>
      <c r="M453" t="s">
        <v>10</v>
      </c>
      <c r="N453" t="s">
        <v>15026</v>
      </c>
      <c r="Q453" t="s">
        <v>8992</v>
      </c>
      <c r="R453" t="b">
        <v>1</v>
      </c>
      <c r="S453" s="2">
        <v>41827</v>
      </c>
    </row>
    <row r="454" spans="1:22" x14ac:dyDescent="0.35">
      <c r="A454" t="s">
        <v>14123</v>
      </c>
      <c r="B454" t="s">
        <v>14124</v>
      </c>
      <c r="D454" t="s">
        <v>10</v>
      </c>
      <c r="F454" t="b">
        <v>0</v>
      </c>
      <c r="G454" s="2">
        <v>45838</v>
      </c>
      <c r="K454" s="7" t="s">
        <v>15028</v>
      </c>
      <c r="L454" t="s">
        <v>15029</v>
      </c>
      <c r="M454" t="s">
        <v>10</v>
      </c>
      <c r="N454" t="s">
        <v>15028</v>
      </c>
      <c r="P454" t="s">
        <v>8991</v>
      </c>
      <c r="Q454" t="s">
        <v>8992</v>
      </c>
      <c r="R454" t="b">
        <v>1</v>
      </c>
      <c r="S454" s="2">
        <v>41827</v>
      </c>
      <c r="V454" s="2">
        <v>43661</v>
      </c>
    </row>
    <row r="455" spans="1:22" x14ac:dyDescent="0.35">
      <c r="A455" t="s">
        <v>14125</v>
      </c>
      <c r="B455" t="s">
        <v>14126</v>
      </c>
      <c r="D455" t="s">
        <v>10</v>
      </c>
      <c r="F455" t="b">
        <v>0</v>
      </c>
      <c r="G455" s="2">
        <v>45838</v>
      </c>
      <c r="K455" s="8" t="s">
        <v>15074</v>
      </c>
      <c r="L455" t="s">
        <v>15075</v>
      </c>
      <c r="M455" t="s">
        <v>10</v>
      </c>
      <c r="N455" t="s">
        <v>15074</v>
      </c>
      <c r="P455" t="s">
        <v>8991</v>
      </c>
      <c r="Q455" t="s">
        <v>8992</v>
      </c>
      <c r="R455" t="b">
        <v>1</v>
      </c>
      <c r="S455" s="2">
        <v>41827</v>
      </c>
    </row>
    <row r="456" spans="1:22" x14ac:dyDescent="0.35">
      <c r="A456" t="s">
        <v>14127</v>
      </c>
      <c r="B456" t="s">
        <v>14128</v>
      </c>
      <c r="D456" t="s">
        <v>10</v>
      </c>
      <c r="F456" t="b">
        <v>0</v>
      </c>
      <c r="G456" s="2">
        <v>45838</v>
      </c>
      <c r="K456" s="9" t="s">
        <v>15076</v>
      </c>
      <c r="L456" t="s">
        <v>15077</v>
      </c>
      <c r="M456" t="s">
        <v>10</v>
      </c>
      <c r="N456" t="s">
        <v>15076</v>
      </c>
      <c r="P456" t="s">
        <v>8991</v>
      </c>
      <c r="Q456" t="s">
        <v>8992</v>
      </c>
      <c r="R456" t="b">
        <v>1</v>
      </c>
      <c r="S456" s="2">
        <v>41827</v>
      </c>
    </row>
    <row r="457" spans="1:22" x14ac:dyDescent="0.35">
      <c r="A457" t="s">
        <v>14129</v>
      </c>
      <c r="B457" t="s">
        <v>14130</v>
      </c>
      <c r="D457" t="s">
        <v>10</v>
      </c>
      <c r="F457" t="b">
        <v>0</v>
      </c>
      <c r="G457" s="2">
        <v>45838</v>
      </c>
      <c r="K457" s="10" t="s">
        <v>15078</v>
      </c>
      <c r="L457" t="s">
        <v>15079</v>
      </c>
      <c r="M457" t="s">
        <v>10</v>
      </c>
      <c r="N457" t="s">
        <v>15078</v>
      </c>
      <c r="Q457" t="s">
        <v>8992</v>
      </c>
      <c r="R457" t="b">
        <v>1</v>
      </c>
      <c r="S457" s="2">
        <v>41827</v>
      </c>
    </row>
    <row r="458" spans="1:22" x14ac:dyDescent="0.35">
      <c r="A458" t="s">
        <v>14131</v>
      </c>
      <c r="B458" t="s">
        <v>14132</v>
      </c>
      <c r="D458" t="s">
        <v>10</v>
      </c>
      <c r="F458" t="b">
        <v>0</v>
      </c>
      <c r="G458" s="2">
        <v>45838</v>
      </c>
      <c r="K458" s="8" t="s">
        <v>15080</v>
      </c>
      <c r="L458" t="s">
        <v>15081</v>
      </c>
      <c r="M458" t="s">
        <v>10</v>
      </c>
      <c r="N458" t="s">
        <v>15080</v>
      </c>
      <c r="P458" t="s">
        <v>8991</v>
      </c>
      <c r="Q458" t="s">
        <v>8992</v>
      </c>
      <c r="R458" t="b">
        <v>1</v>
      </c>
      <c r="S458" s="2">
        <v>41827</v>
      </c>
    </row>
    <row r="459" spans="1:22" x14ac:dyDescent="0.35">
      <c r="A459" t="s">
        <v>14133</v>
      </c>
      <c r="B459" t="s">
        <v>14134</v>
      </c>
      <c r="D459" t="s">
        <v>10</v>
      </c>
      <c r="F459" t="b">
        <v>0</v>
      </c>
      <c r="G459" s="2">
        <v>45838</v>
      </c>
      <c r="K459" s="9" t="s">
        <v>15082</v>
      </c>
      <c r="L459" t="s">
        <v>15083</v>
      </c>
      <c r="M459" t="s">
        <v>10</v>
      </c>
      <c r="N459" t="s">
        <v>15082</v>
      </c>
      <c r="P459" t="s">
        <v>8991</v>
      </c>
      <c r="Q459" t="s">
        <v>8992</v>
      </c>
      <c r="R459" t="b">
        <v>1</v>
      </c>
      <c r="S459" s="2">
        <v>41827</v>
      </c>
    </row>
    <row r="460" spans="1:22" x14ac:dyDescent="0.35">
      <c r="A460" t="s">
        <v>14135</v>
      </c>
      <c r="B460" t="s">
        <v>14136</v>
      </c>
      <c r="D460" t="s">
        <v>10</v>
      </c>
      <c r="F460" t="b">
        <v>0</v>
      </c>
      <c r="G460" s="2">
        <v>45838</v>
      </c>
      <c r="K460" s="10" t="s">
        <v>15084</v>
      </c>
      <c r="L460" t="s">
        <v>15085</v>
      </c>
      <c r="M460" t="s">
        <v>10</v>
      </c>
      <c r="N460" t="s">
        <v>15084</v>
      </c>
      <c r="Q460" t="s">
        <v>8992</v>
      </c>
      <c r="R460" t="b">
        <v>1</v>
      </c>
      <c r="S460" s="2">
        <v>41827</v>
      </c>
    </row>
    <row r="461" spans="1:22" x14ac:dyDescent="0.35">
      <c r="A461" t="s">
        <v>14137</v>
      </c>
      <c r="B461" t="s">
        <v>14138</v>
      </c>
      <c r="D461" t="s">
        <v>10</v>
      </c>
      <c r="F461" t="b">
        <v>0</v>
      </c>
      <c r="G461" s="2">
        <v>45838</v>
      </c>
      <c r="K461" s="8" t="s">
        <v>15086</v>
      </c>
      <c r="L461" t="s">
        <v>15087</v>
      </c>
      <c r="M461" t="s">
        <v>10</v>
      </c>
      <c r="N461" t="s">
        <v>15086</v>
      </c>
      <c r="P461" t="s">
        <v>8991</v>
      </c>
      <c r="Q461" t="s">
        <v>8992</v>
      </c>
      <c r="R461" t="b">
        <v>1</v>
      </c>
      <c r="S461" s="2">
        <v>41827</v>
      </c>
    </row>
    <row r="462" spans="1:22" x14ac:dyDescent="0.35">
      <c r="A462" t="s">
        <v>14139</v>
      </c>
      <c r="B462" t="s">
        <v>14140</v>
      </c>
      <c r="D462" t="s">
        <v>10</v>
      </c>
      <c r="F462" t="b">
        <v>0</v>
      </c>
      <c r="G462" s="2">
        <v>45838</v>
      </c>
      <c r="K462" s="9" t="s">
        <v>15088</v>
      </c>
      <c r="L462" t="s">
        <v>15089</v>
      </c>
      <c r="M462" t="s">
        <v>10</v>
      </c>
      <c r="N462" t="s">
        <v>15088</v>
      </c>
      <c r="P462" t="s">
        <v>8991</v>
      </c>
      <c r="Q462" t="s">
        <v>8992</v>
      </c>
      <c r="R462" t="b">
        <v>1</v>
      </c>
      <c r="S462" s="2">
        <v>41827</v>
      </c>
    </row>
    <row r="463" spans="1:22" x14ac:dyDescent="0.35">
      <c r="A463" t="s">
        <v>14141</v>
      </c>
      <c r="B463" t="s">
        <v>14142</v>
      </c>
      <c r="D463" t="s">
        <v>10</v>
      </c>
      <c r="F463" t="b">
        <v>0</v>
      </c>
      <c r="G463" s="2">
        <v>45838</v>
      </c>
      <c r="K463" s="10" t="s">
        <v>15090</v>
      </c>
      <c r="L463" t="s">
        <v>15091</v>
      </c>
      <c r="M463" t="s">
        <v>10</v>
      </c>
      <c r="N463" t="s">
        <v>15090</v>
      </c>
      <c r="Q463" t="s">
        <v>8992</v>
      </c>
      <c r="R463" t="b">
        <v>1</v>
      </c>
      <c r="S463" s="2">
        <v>41827</v>
      </c>
    </row>
    <row r="464" spans="1:22" x14ac:dyDescent="0.35">
      <c r="A464" t="s">
        <v>14143</v>
      </c>
      <c r="B464" t="s">
        <v>14144</v>
      </c>
      <c r="D464" t="s">
        <v>10</v>
      </c>
      <c r="F464" t="b">
        <v>0</v>
      </c>
      <c r="G464" s="2">
        <v>45838</v>
      </c>
      <c r="K464" s="10" t="s">
        <v>15092</v>
      </c>
      <c r="L464" t="s">
        <v>15093</v>
      </c>
      <c r="M464" t="s">
        <v>10</v>
      </c>
      <c r="N464" t="s">
        <v>15092</v>
      </c>
      <c r="Q464" t="s">
        <v>8992</v>
      </c>
      <c r="R464" t="b">
        <v>1</v>
      </c>
      <c r="S464" s="2">
        <v>41827</v>
      </c>
    </row>
    <row r="465" spans="1:19" x14ac:dyDescent="0.35">
      <c r="A465" t="s">
        <v>14145</v>
      </c>
      <c r="B465" t="s">
        <v>14146</v>
      </c>
      <c r="D465" t="s">
        <v>10</v>
      </c>
      <c r="F465" t="b">
        <v>0</v>
      </c>
      <c r="G465" s="2">
        <v>45838</v>
      </c>
      <c r="K465" s="9" t="s">
        <v>15094</v>
      </c>
      <c r="L465" t="s">
        <v>15095</v>
      </c>
      <c r="M465" t="s">
        <v>10</v>
      </c>
      <c r="N465" t="s">
        <v>15094</v>
      </c>
      <c r="P465" t="s">
        <v>8991</v>
      </c>
      <c r="Q465" t="s">
        <v>8992</v>
      </c>
      <c r="R465" t="b">
        <v>1</v>
      </c>
      <c r="S465" s="2">
        <v>41827</v>
      </c>
    </row>
    <row r="466" spans="1:19" x14ac:dyDescent="0.35">
      <c r="A466" t="s">
        <v>14147</v>
      </c>
      <c r="B466" t="s">
        <v>14148</v>
      </c>
      <c r="D466" t="s">
        <v>10</v>
      </c>
      <c r="F466" t="b">
        <v>0</v>
      </c>
      <c r="G466" s="2">
        <v>45838</v>
      </c>
      <c r="K466" s="10" t="s">
        <v>15096</v>
      </c>
      <c r="L466" t="s">
        <v>15097</v>
      </c>
      <c r="M466" t="s">
        <v>10</v>
      </c>
      <c r="N466" t="s">
        <v>15096</v>
      </c>
      <c r="Q466" t="s">
        <v>8992</v>
      </c>
      <c r="R466" t="b">
        <v>1</v>
      </c>
      <c r="S466" s="2">
        <v>41827</v>
      </c>
    </row>
    <row r="467" spans="1:19" x14ac:dyDescent="0.35">
      <c r="A467" t="s">
        <v>14149</v>
      </c>
      <c r="B467" t="s">
        <v>14150</v>
      </c>
      <c r="D467" t="s">
        <v>10</v>
      </c>
      <c r="F467" t="b">
        <v>0</v>
      </c>
      <c r="G467" s="2">
        <v>45838</v>
      </c>
      <c r="K467" s="10" t="s">
        <v>15098</v>
      </c>
      <c r="L467" t="s">
        <v>15099</v>
      </c>
      <c r="M467" t="s">
        <v>10</v>
      </c>
      <c r="N467" t="s">
        <v>15098</v>
      </c>
      <c r="Q467" t="s">
        <v>8992</v>
      </c>
      <c r="R467" t="b">
        <v>1</v>
      </c>
      <c r="S467" s="2">
        <v>41827</v>
      </c>
    </row>
    <row r="468" spans="1:19" x14ac:dyDescent="0.35">
      <c r="A468" t="s">
        <v>14151</v>
      </c>
      <c r="B468" t="s">
        <v>14152</v>
      </c>
      <c r="D468" t="s">
        <v>10</v>
      </c>
      <c r="F468" t="b">
        <v>0</v>
      </c>
      <c r="G468" s="2">
        <v>45838</v>
      </c>
      <c r="K468" s="9" t="s">
        <v>15100</v>
      </c>
      <c r="L468" t="s">
        <v>15101</v>
      </c>
      <c r="M468" t="s">
        <v>10</v>
      </c>
      <c r="N468" t="s">
        <v>15100</v>
      </c>
      <c r="P468" t="s">
        <v>8991</v>
      </c>
      <c r="Q468" t="s">
        <v>8992</v>
      </c>
      <c r="R468" t="b">
        <v>1</v>
      </c>
      <c r="S468" s="2">
        <v>41827</v>
      </c>
    </row>
    <row r="469" spans="1:19" x14ac:dyDescent="0.35">
      <c r="A469" t="s">
        <v>14153</v>
      </c>
      <c r="B469" t="s">
        <v>14154</v>
      </c>
      <c r="D469" t="s">
        <v>10</v>
      </c>
      <c r="F469" t="b">
        <v>0</v>
      </c>
      <c r="G469" s="2">
        <v>45838</v>
      </c>
      <c r="K469" s="10" t="s">
        <v>15102</v>
      </c>
      <c r="L469" t="s">
        <v>15103</v>
      </c>
      <c r="M469" t="s">
        <v>10</v>
      </c>
      <c r="N469" t="s">
        <v>15102</v>
      </c>
      <c r="Q469" t="s">
        <v>8992</v>
      </c>
      <c r="R469" t="b">
        <v>1</v>
      </c>
      <c r="S469" s="2">
        <v>41827</v>
      </c>
    </row>
    <row r="470" spans="1:19" x14ac:dyDescent="0.35">
      <c r="A470" t="s">
        <v>14155</v>
      </c>
      <c r="B470" t="s">
        <v>14156</v>
      </c>
      <c r="D470" t="s">
        <v>10</v>
      </c>
      <c r="F470" t="b">
        <v>0</v>
      </c>
      <c r="G470" s="2">
        <v>45838</v>
      </c>
      <c r="K470" s="10" t="s">
        <v>15104</v>
      </c>
      <c r="L470" t="s">
        <v>15105</v>
      </c>
      <c r="M470" t="s">
        <v>10</v>
      </c>
      <c r="N470" t="s">
        <v>15104</v>
      </c>
      <c r="Q470" t="s">
        <v>8992</v>
      </c>
      <c r="R470" t="b">
        <v>1</v>
      </c>
      <c r="S470" s="2">
        <v>41827</v>
      </c>
    </row>
    <row r="471" spans="1:19" x14ac:dyDescent="0.35">
      <c r="A471" t="s">
        <v>14157</v>
      </c>
      <c r="B471" t="s">
        <v>14158</v>
      </c>
      <c r="D471" t="s">
        <v>10</v>
      </c>
      <c r="F471" t="b">
        <v>0</v>
      </c>
      <c r="G471" s="2">
        <v>45838</v>
      </c>
      <c r="K471" s="8" t="s">
        <v>15106</v>
      </c>
      <c r="L471" t="s">
        <v>15107</v>
      </c>
      <c r="M471" t="s">
        <v>10</v>
      </c>
      <c r="N471" t="s">
        <v>15106</v>
      </c>
      <c r="P471" t="s">
        <v>8991</v>
      </c>
      <c r="Q471" t="s">
        <v>8992</v>
      </c>
      <c r="R471" t="b">
        <v>1</v>
      </c>
      <c r="S471" s="2">
        <v>41827</v>
      </c>
    </row>
    <row r="472" spans="1:19" x14ac:dyDescent="0.35">
      <c r="A472" t="s">
        <v>14159</v>
      </c>
      <c r="B472" t="s">
        <v>14160</v>
      </c>
      <c r="D472" t="s">
        <v>10</v>
      </c>
      <c r="F472" t="b">
        <v>0</v>
      </c>
      <c r="G472" s="2">
        <v>45838</v>
      </c>
      <c r="K472" s="9" t="s">
        <v>15108</v>
      </c>
      <c r="L472" t="s">
        <v>15109</v>
      </c>
      <c r="M472" t="s">
        <v>10</v>
      </c>
      <c r="N472" t="s">
        <v>15108</v>
      </c>
      <c r="P472" t="s">
        <v>8991</v>
      </c>
      <c r="Q472" t="s">
        <v>8992</v>
      </c>
      <c r="R472" t="b">
        <v>1</v>
      </c>
      <c r="S472" s="2">
        <v>41827</v>
      </c>
    </row>
    <row r="473" spans="1:19" x14ac:dyDescent="0.35">
      <c r="A473" t="s">
        <v>14161</v>
      </c>
      <c r="B473" t="s">
        <v>14162</v>
      </c>
      <c r="D473" t="s">
        <v>10</v>
      </c>
      <c r="F473" t="b">
        <v>0</v>
      </c>
      <c r="G473" s="2">
        <v>45838</v>
      </c>
      <c r="K473" s="10" t="s">
        <v>15110</v>
      </c>
      <c r="L473" t="s">
        <v>15111</v>
      </c>
      <c r="M473" t="s">
        <v>10</v>
      </c>
      <c r="N473" t="s">
        <v>15110</v>
      </c>
      <c r="Q473" t="s">
        <v>8992</v>
      </c>
      <c r="R473" t="b">
        <v>1</v>
      </c>
      <c r="S473" s="2">
        <v>41827</v>
      </c>
    </row>
    <row r="474" spans="1:19" x14ac:dyDescent="0.35">
      <c r="A474" t="s">
        <v>14163</v>
      </c>
      <c r="B474" t="s">
        <v>14164</v>
      </c>
      <c r="D474" t="s">
        <v>10</v>
      </c>
      <c r="F474" t="b">
        <v>0</v>
      </c>
      <c r="G474" s="2">
        <v>45838</v>
      </c>
      <c r="K474" s="7" t="s">
        <v>15112</v>
      </c>
      <c r="L474" t="s">
        <v>15113</v>
      </c>
      <c r="M474" t="s">
        <v>10</v>
      </c>
      <c r="N474" t="s">
        <v>15112</v>
      </c>
      <c r="P474" t="s">
        <v>8991</v>
      </c>
      <c r="Q474" t="s">
        <v>8992</v>
      </c>
      <c r="R474" t="b">
        <v>1</v>
      </c>
      <c r="S474" s="2">
        <v>41827</v>
      </c>
    </row>
    <row r="475" spans="1:19" x14ac:dyDescent="0.35">
      <c r="A475" t="s">
        <v>14165</v>
      </c>
      <c r="B475" t="s">
        <v>14166</v>
      </c>
      <c r="D475" t="s">
        <v>10</v>
      </c>
      <c r="F475" t="b">
        <v>0</v>
      </c>
      <c r="G475" s="2">
        <v>45838</v>
      </c>
      <c r="K475" s="8" t="s">
        <v>15195</v>
      </c>
      <c r="L475" t="s">
        <v>15196</v>
      </c>
      <c r="M475" t="s">
        <v>10</v>
      </c>
      <c r="N475" t="s">
        <v>15195</v>
      </c>
      <c r="P475" t="s">
        <v>8991</v>
      </c>
      <c r="Q475" t="s">
        <v>8992</v>
      </c>
      <c r="R475" t="b">
        <v>1</v>
      </c>
      <c r="S475" s="2">
        <v>41827</v>
      </c>
    </row>
    <row r="476" spans="1:19" x14ac:dyDescent="0.35">
      <c r="A476" t="s">
        <v>14167</v>
      </c>
      <c r="B476" t="s">
        <v>14168</v>
      </c>
      <c r="D476" t="s">
        <v>10</v>
      </c>
      <c r="F476" t="b">
        <v>0</v>
      </c>
      <c r="G476" s="2">
        <v>45838</v>
      </c>
      <c r="K476" s="9" t="s">
        <v>15197</v>
      </c>
      <c r="L476" t="s">
        <v>15198</v>
      </c>
      <c r="M476" t="s">
        <v>10</v>
      </c>
      <c r="N476" t="s">
        <v>15197</v>
      </c>
      <c r="P476" t="s">
        <v>8991</v>
      </c>
      <c r="Q476" t="s">
        <v>8992</v>
      </c>
      <c r="R476" t="b">
        <v>1</v>
      </c>
      <c r="S476" s="2">
        <v>41827</v>
      </c>
    </row>
    <row r="477" spans="1:19" x14ac:dyDescent="0.35">
      <c r="A477" t="s">
        <v>14169</v>
      </c>
      <c r="B477" t="s">
        <v>14170</v>
      </c>
      <c r="D477" t="s">
        <v>10</v>
      </c>
      <c r="F477" t="b">
        <v>0</v>
      </c>
      <c r="G477" s="2">
        <v>45838</v>
      </c>
      <c r="K477" s="10" t="s">
        <v>15199</v>
      </c>
      <c r="L477" t="s">
        <v>15200</v>
      </c>
      <c r="M477" t="s">
        <v>10</v>
      </c>
      <c r="N477" t="s">
        <v>15199</v>
      </c>
      <c r="Q477" t="s">
        <v>8992</v>
      </c>
      <c r="R477" t="b">
        <v>1</v>
      </c>
      <c r="S477" s="2">
        <v>41827</v>
      </c>
    </row>
    <row r="478" spans="1:19" x14ac:dyDescent="0.35">
      <c r="A478" t="s">
        <v>14171</v>
      </c>
      <c r="B478" t="s">
        <v>14172</v>
      </c>
      <c r="D478" t="s">
        <v>10</v>
      </c>
      <c r="F478" t="b">
        <v>0</v>
      </c>
      <c r="G478" s="2">
        <v>45838</v>
      </c>
      <c r="K478" s="9" t="s">
        <v>15201</v>
      </c>
      <c r="L478" t="s">
        <v>15202</v>
      </c>
      <c r="M478" t="s">
        <v>10</v>
      </c>
      <c r="N478" t="s">
        <v>15201</v>
      </c>
      <c r="P478" t="s">
        <v>8991</v>
      </c>
      <c r="Q478" t="s">
        <v>8992</v>
      </c>
      <c r="R478" t="b">
        <v>1</v>
      </c>
      <c r="S478" s="2">
        <v>41827</v>
      </c>
    </row>
    <row r="479" spans="1:19" x14ac:dyDescent="0.35">
      <c r="A479" t="s">
        <v>14173</v>
      </c>
      <c r="B479" t="s">
        <v>14174</v>
      </c>
      <c r="D479" t="s">
        <v>10</v>
      </c>
      <c r="F479" t="b">
        <v>0</v>
      </c>
      <c r="G479" s="2">
        <v>45838</v>
      </c>
      <c r="K479" s="10" t="s">
        <v>15203</v>
      </c>
      <c r="L479" t="s">
        <v>15204</v>
      </c>
      <c r="M479" t="s">
        <v>10</v>
      </c>
      <c r="N479" t="s">
        <v>15203</v>
      </c>
      <c r="Q479" t="s">
        <v>8992</v>
      </c>
      <c r="R479" t="b">
        <v>1</v>
      </c>
      <c r="S479" s="2">
        <v>41827</v>
      </c>
    </row>
    <row r="480" spans="1:19" x14ac:dyDescent="0.35">
      <c r="A480" t="s">
        <v>14175</v>
      </c>
      <c r="B480" t="s">
        <v>14176</v>
      </c>
      <c r="D480" t="s">
        <v>10</v>
      </c>
      <c r="F480" t="b">
        <v>0</v>
      </c>
      <c r="G480" s="2">
        <v>45838</v>
      </c>
      <c r="K480" s="8" t="s">
        <v>15205</v>
      </c>
      <c r="L480" t="s">
        <v>15206</v>
      </c>
      <c r="M480" t="s">
        <v>10</v>
      </c>
      <c r="N480" t="s">
        <v>15205</v>
      </c>
      <c r="P480" t="s">
        <v>8991</v>
      </c>
      <c r="Q480" t="s">
        <v>8992</v>
      </c>
      <c r="R480" t="b">
        <v>1</v>
      </c>
      <c r="S480" s="2">
        <v>41827</v>
      </c>
    </row>
    <row r="481" spans="1:19" x14ac:dyDescent="0.35">
      <c r="A481" t="s">
        <v>14177</v>
      </c>
      <c r="B481" t="s">
        <v>14178</v>
      </c>
      <c r="D481" t="s">
        <v>10</v>
      </c>
      <c r="F481" t="b">
        <v>0</v>
      </c>
      <c r="G481" s="2">
        <v>45838</v>
      </c>
      <c r="K481" s="9" t="s">
        <v>15207</v>
      </c>
      <c r="L481" t="s">
        <v>15208</v>
      </c>
      <c r="M481" t="s">
        <v>10</v>
      </c>
      <c r="N481" t="s">
        <v>15207</v>
      </c>
      <c r="P481" t="s">
        <v>8991</v>
      </c>
      <c r="Q481" t="s">
        <v>8992</v>
      </c>
      <c r="R481" t="b">
        <v>1</v>
      </c>
      <c r="S481" s="2">
        <v>41827</v>
      </c>
    </row>
    <row r="482" spans="1:19" x14ac:dyDescent="0.35">
      <c r="A482" t="s">
        <v>14179</v>
      </c>
      <c r="B482" t="s">
        <v>14180</v>
      </c>
      <c r="D482" t="s">
        <v>10</v>
      </c>
      <c r="F482" t="b">
        <v>0</v>
      </c>
      <c r="G482" s="2">
        <v>45838</v>
      </c>
      <c r="K482" s="10" t="s">
        <v>15209</v>
      </c>
      <c r="L482" t="s">
        <v>15210</v>
      </c>
      <c r="M482" t="s">
        <v>10</v>
      </c>
      <c r="N482" t="s">
        <v>15209</v>
      </c>
      <c r="Q482" t="s">
        <v>8992</v>
      </c>
      <c r="R482" t="b">
        <v>1</v>
      </c>
      <c r="S482" s="2">
        <v>41827</v>
      </c>
    </row>
    <row r="483" spans="1:19" x14ac:dyDescent="0.35">
      <c r="A483" t="s">
        <v>14181</v>
      </c>
      <c r="B483" t="s">
        <v>14182</v>
      </c>
      <c r="D483" t="s">
        <v>10</v>
      </c>
      <c r="F483" t="b">
        <v>0</v>
      </c>
      <c r="G483" s="2">
        <v>45838</v>
      </c>
      <c r="K483" s="10" t="s">
        <v>15211</v>
      </c>
      <c r="L483" t="s">
        <v>15212</v>
      </c>
      <c r="M483" t="s">
        <v>10</v>
      </c>
      <c r="N483" t="s">
        <v>15211</v>
      </c>
      <c r="Q483" t="s">
        <v>8992</v>
      </c>
      <c r="R483" t="b">
        <v>1</v>
      </c>
      <c r="S483" s="2">
        <v>41827</v>
      </c>
    </row>
    <row r="484" spans="1:19" x14ac:dyDescent="0.35">
      <c r="A484" t="s">
        <v>14183</v>
      </c>
      <c r="B484" t="s">
        <v>14184</v>
      </c>
      <c r="D484" t="s">
        <v>10</v>
      </c>
      <c r="F484" t="b">
        <v>0</v>
      </c>
      <c r="G484" s="2">
        <v>45838</v>
      </c>
      <c r="K484" s="10" t="s">
        <v>15213</v>
      </c>
      <c r="L484" t="s">
        <v>15214</v>
      </c>
      <c r="M484" t="s">
        <v>10</v>
      </c>
      <c r="N484" t="s">
        <v>15213</v>
      </c>
      <c r="Q484" t="s">
        <v>8992</v>
      </c>
      <c r="R484" t="b">
        <v>1</v>
      </c>
      <c r="S484" s="2">
        <v>41827</v>
      </c>
    </row>
    <row r="485" spans="1:19" x14ac:dyDescent="0.35">
      <c r="A485" t="s">
        <v>14185</v>
      </c>
      <c r="B485" t="s">
        <v>14186</v>
      </c>
      <c r="D485" t="s">
        <v>10</v>
      </c>
      <c r="F485" t="b">
        <v>0</v>
      </c>
      <c r="G485" s="2">
        <v>45838</v>
      </c>
      <c r="K485" s="9" t="s">
        <v>15215</v>
      </c>
      <c r="L485" t="s">
        <v>15216</v>
      </c>
      <c r="M485" t="s">
        <v>10</v>
      </c>
      <c r="N485" t="s">
        <v>15215</v>
      </c>
      <c r="P485" t="s">
        <v>8991</v>
      </c>
      <c r="Q485" t="s">
        <v>8992</v>
      </c>
      <c r="R485" t="b">
        <v>1</v>
      </c>
      <c r="S485" s="2">
        <v>41827</v>
      </c>
    </row>
    <row r="486" spans="1:19" x14ac:dyDescent="0.35">
      <c r="A486" t="s">
        <v>14187</v>
      </c>
      <c r="B486" t="s">
        <v>14188</v>
      </c>
      <c r="D486" t="s">
        <v>10</v>
      </c>
      <c r="F486" t="b">
        <v>0</v>
      </c>
      <c r="G486" s="2">
        <v>45838</v>
      </c>
      <c r="K486" s="10" t="s">
        <v>15217</v>
      </c>
      <c r="L486" t="s">
        <v>15218</v>
      </c>
      <c r="M486" t="s">
        <v>10</v>
      </c>
      <c r="N486" t="s">
        <v>15217</v>
      </c>
      <c r="Q486" t="s">
        <v>8992</v>
      </c>
      <c r="R486" t="b">
        <v>1</v>
      </c>
      <c r="S486" s="2">
        <v>41827</v>
      </c>
    </row>
    <row r="487" spans="1:19" x14ac:dyDescent="0.35">
      <c r="A487" t="s">
        <v>14189</v>
      </c>
      <c r="B487" t="s">
        <v>14190</v>
      </c>
      <c r="D487" t="s">
        <v>10</v>
      </c>
      <c r="F487" t="b">
        <v>0</v>
      </c>
      <c r="G487" s="2">
        <v>45838</v>
      </c>
      <c r="K487" s="10" t="s">
        <v>15219</v>
      </c>
      <c r="L487" t="s">
        <v>15220</v>
      </c>
      <c r="M487" t="s">
        <v>10</v>
      </c>
      <c r="N487" t="s">
        <v>15219</v>
      </c>
      <c r="Q487" t="s">
        <v>8992</v>
      </c>
      <c r="R487" t="b">
        <v>1</v>
      </c>
      <c r="S487" s="2">
        <v>41827</v>
      </c>
    </row>
    <row r="488" spans="1:19" x14ac:dyDescent="0.35">
      <c r="A488" t="s">
        <v>14191</v>
      </c>
      <c r="B488" t="s">
        <v>14192</v>
      </c>
      <c r="D488" t="s">
        <v>10</v>
      </c>
      <c r="F488" t="b">
        <v>0</v>
      </c>
      <c r="G488" s="2">
        <v>45838</v>
      </c>
      <c r="K488" s="9" t="s">
        <v>15221</v>
      </c>
      <c r="L488" t="s">
        <v>15222</v>
      </c>
      <c r="M488" t="s">
        <v>10</v>
      </c>
      <c r="N488" t="s">
        <v>15221</v>
      </c>
      <c r="P488" t="s">
        <v>8991</v>
      </c>
      <c r="Q488" t="s">
        <v>8992</v>
      </c>
      <c r="R488" t="b">
        <v>1</v>
      </c>
      <c r="S488" s="2">
        <v>41827</v>
      </c>
    </row>
    <row r="489" spans="1:19" x14ac:dyDescent="0.35">
      <c r="A489" t="s">
        <v>14193</v>
      </c>
      <c r="B489" t="s">
        <v>14194</v>
      </c>
      <c r="D489" t="s">
        <v>10</v>
      </c>
      <c r="F489" t="b">
        <v>0</v>
      </c>
      <c r="G489" s="2">
        <v>45838</v>
      </c>
      <c r="K489" s="10" t="s">
        <v>15223</v>
      </c>
      <c r="L489" t="s">
        <v>15224</v>
      </c>
      <c r="M489" t="s">
        <v>10</v>
      </c>
      <c r="N489" t="s">
        <v>15223</v>
      </c>
      <c r="Q489" t="s">
        <v>8992</v>
      </c>
      <c r="R489" t="b">
        <v>1</v>
      </c>
      <c r="S489" s="2">
        <v>41827</v>
      </c>
    </row>
    <row r="490" spans="1:19" x14ac:dyDescent="0.35">
      <c r="A490" t="s">
        <v>14195</v>
      </c>
      <c r="B490" t="s">
        <v>14196</v>
      </c>
      <c r="D490" t="s">
        <v>10</v>
      </c>
      <c r="F490" t="b">
        <v>0</v>
      </c>
      <c r="G490" s="2">
        <v>45838</v>
      </c>
      <c r="K490" s="10" t="s">
        <v>15225</v>
      </c>
      <c r="L490" t="s">
        <v>15226</v>
      </c>
      <c r="M490" t="s">
        <v>10</v>
      </c>
      <c r="N490" t="s">
        <v>15225</v>
      </c>
      <c r="Q490" t="s">
        <v>8992</v>
      </c>
      <c r="R490" t="b">
        <v>1</v>
      </c>
      <c r="S490" s="2">
        <v>41827</v>
      </c>
    </row>
    <row r="491" spans="1:19" x14ac:dyDescent="0.35">
      <c r="A491" t="s">
        <v>14197</v>
      </c>
      <c r="B491" t="s">
        <v>14198</v>
      </c>
      <c r="D491" t="s">
        <v>10</v>
      </c>
      <c r="F491" t="b">
        <v>0</v>
      </c>
      <c r="G491" s="2">
        <v>45838</v>
      </c>
      <c r="K491" s="8" t="s">
        <v>15227</v>
      </c>
      <c r="L491" t="s">
        <v>15228</v>
      </c>
      <c r="M491" t="s">
        <v>10</v>
      </c>
      <c r="N491" t="s">
        <v>15227</v>
      </c>
      <c r="P491" t="s">
        <v>8991</v>
      </c>
      <c r="Q491" t="s">
        <v>8992</v>
      </c>
      <c r="R491" t="b">
        <v>1</v>
      </c>
      <c r="S491" s="2">
        <v>41827</v>
      </c>
    </row>
    <row r="492" spans="1:19" x14ac:dyDescent="0.35">
      <c r="A492" t="s">
        <v>14199</v>
      </c>
      <c r="B492" t="s">
        <v>14200</v>
      </c>
      <c r="D492" t="s">
        <v>10</v>
      </c>
      <c r="F492" t="b">
        <v>0</v>
      </c>
      <c r="G492" s="2">
        <v>45838</v>
      </c>
      <c r="K492" s="9" t="s">
        <v>15229</v>
      </c>
      <c r="L492" t="s">
        <v>15230</v>
      </c>
      <c r="M492" t="s">
        <v>10</v>
      </c>
      <c r="N492" t="s">
        <v>15229</v>
      </c>
      <c r="P492" t="s">
        <v>8991</v>
      </c>
      <c r="Q492" t="s">
        <v>8992</v>
      </c>
      <c r="R492" t="b">
        <v>1</v>
      </c>
      <c r="S492" s="2">
        <v>41827</v>
      </c>
    </row>
    <row r="493" spans="1:19" x14ac:dyDescent="0.35">
      <c r="A493" t="s">
        <v>14201</v>
      </c>
      <c r="B493" t="s">
        <v>14202</v>
      </c>
      <c r="D493" t="s">
        <v>10</v>
      </c>
      <c r="F493" t="b">
        <v>0</v>
      </c>
      <c r="G493" s="2">
        <v>45838</v>
      </c>
      <c r="K493" s="10" t="s">
        <v>15231</v>
      </c>
      <c r="L493" t="s">
        <v>15232</v>
      </c>
      <c r="M493" t="s">
        <v>10</v>
      </c>
      <c r="N493" t="s">
        <v>15231</v>
      </c>
      <c r="Q493" t="s">
        <v>8992</v>
      </c>
      <c r="R493" t="b">
        <v>1</v>
      </c>
      <c r="S493" s="2">
        <v>41827</v>
      </c>
    </row>
    <row r="494" spans="1:19" x14ac:dyDescent="0.35">
      <c r="A494" t="s">
        <v>14203</v>
      </c>
      <c r="B494" t="s">
        <v>14204</v>
      </c>
      <c r="D494" t="s">
        <v>10</v>
      </c>
      <c r="F494" t="b">
        <v>0</v>
      </c>
      <c r="G494" s="2">
        <v>45838</v>
      </c>
      <c r="K494" s="10" t="s">
        <v>15233</v>
      </c>
      <c r="L494" t="s">
        <v>15234</v>
      </c>
      <c r="M494" t="s">
        <v>10</v>
      </c>
      <c r="N494" t="s">
        <v>15233</v>
      </c>
      <c r="Q494" t="s">
        <v>8992</v>
      </c>
      <c r="R494" t="b">
        <v>1</v>
      </c>
      <c r="S494" s="2">
        <v>41827</v>
      </c>
    </row>
    <row r="495" spans="1:19" x14ac:dyDescent="0.35">
      <c r="A495" t="s">
        <v>14205</v>
      </c>
      <c r="B495" t="s">
        <v>14206</v>
      </c>
      <c r="D495" t="s">
        <v>10</v>
      </c>
      <c r="F495" t="b">
        <v>0</v>
      </c>
      <c r="G495" s="2">
        <v>45838</v>
      </c>
      <c r="K495" s="10" t="s">
        <v>15235</v>
      </c>
      <c r="L495" t="s">
        <v>15236</v>
      </c>
      <c r="M495" t="s">
        <v>10</v>
      </c>
      <c r="N495" t="s">
        <v>15235</v>
      </c>
      <c r="Q495" t="s">
        <v>8992</v>
      </c>
      <c r="R495" t="b">
        <v>1</v>
      </c>
      <c r="S495" s="2">
        <v>41827</v>
      </c>
    </row>
    <row r="496" spans="1:19" x14ac:dyDescent="0.35">
      <c r="A496" t="s">
        <v>14207</v>
      </c>
      <c r="B496" t="s">
        <v>14208</v>
      </c>
      <c r="D496" t="s">
        <v>10</v>
      </c>
      <c r="F496" t="b">
        <v>0</v>
      </c>
      <c r="G496" s="2">
        <v>45838</v>
      </c>
      <c r="K496" s="9" t="s">
        <v>15237</v>
      </c>
      <c r="L496" t="s">
        <v>15238</v>
      </c>
      <c r="M496" t="s">
        <v>10</v>
      </c>
      <c r="N496" t="s">
        <v>15237</v>
      </c>
      <c r="P496" t="s">
        <v>8991</v>
      </c>
      <c r="Q496" t="s">
        <v>8992</v>
      </c>
      <c r="R496" t="b">
        <v>1</v>
      </c>
      <c r="S496" s="2">
        <v>41827</v>
      </c>
    </row>
    <row r="497" spans="1:19" x14ac:dyDescent="0.35">
      <c r="A497" t="s">
        <v>14209</v>
      </c>
      <c r="B497" t="s">
        <v>14210</v>
      </c>
      <c r="D497" t="s">
        <v>10</v>
      </c>
      <c r="F497" t="b">
        <v>0</v>
      </c>
      <c r="G497" s="2">
        <v>45838</v>
      </c>
      <c r="K497" s="10" t="s">
        <v>15239</v>
      </c>
      <c r="L497" t="s">
        <v>15240</v>
      </c>
      <c r="M497" t="s">
        <v>10</v>
      </c>
      <c r="N497" t="s">
        <v>15239</v>
      </c>
      <c r="Q497" t="s">
        <v>8992</v>
      </c>
      <c r="R497" t="b">
        <v>1</v>
      </c>
      <c r="S497" s="2">
        <v>41827</v>
      </c>
    </row>
    <row r="498" spans="1:19" x14ac:dyDescent="0.35">
      <c r="A498" t="s">
        <v>14211</v>
      </c>
      <c r="B498" t="s">
        <v>14212</v>
      </c>
      <c r="D498" t="s">
        <v>10</v>
      </c>
      <c r="F498" t="b">
        <v>0</v>
      </c>
      <c r="G498" s="2">
        <v>45838</v>
      </c>
      <c r="K498" s="10" t="s">
        <v>15241</v>
      </c>
      <c r="L498" t="s">
        <v>15242</v>
      </c>
      <c r="M498" t="s">
        <v>10</v>
      </c>
      <c r="N498" t="s">
        <v>15241</v>
      </c>
      <c r="Q498" t="s">
        <v>8992</v>
      </c>
      <c r="R498" t="b">
        <v>1</v>
      </c>
      <c r="S498" s="2">
        <v>41827</v>
      </c>
    </row>
    <row r="499" spans="1:19" x14ac:dyDescent="0.35">
      <c r="A499" t="s">
        <v>14213</v>
      </c>
      <c r="B499" t="s">
        <v>14214</v>
      </c>
      <c r="D499" t="s">
        <v>10</v>
      </c>
      <c r="F499" t="b">
        <v>0</v>
      </c>
      <c r="G499" s="2">
        <v>45838</v>
      </c>
      <c r="K499" s="10" t="s">
        <v>15243</v>
      </c>
      <c r="L499" t="s">
        <v>15244</v>
      </c>
      <c r="M499" t="s">
        <v>10</v>
      </c>
      <c r="N499" t="s">
        <v>15243</v>
      </c>
      <c r="Q499" t="s">
        <v>8992</v>
      </c>
      <c r="R499" t="b">
        <v>1</v>
      </c>
      <c r="S499" s="2">
        <v>41827</v>
      </c>
    </row>
    <row r="500" spans="1:19" x14ac:dyDescent="0.35">
      <c r="A500" t="s">
        <v>14215</v>
      </c>
      <c r="B500" t="s">
        <v>14216</v>
      </c>
      <c r="D500" t="s">
        <v>10</v>
      </c>
      <c r="F500" t="b">
        <v>0</v>
      </c>
      <c r="G500" s="2">
        <v>45838</v>
      </c>
      <c r="K500" s="9" t="s">
        <v>15245</v>
      </c>
      <c r="L500" t="s">
        <v>15246</v>
      </c>
      <c r="M500" t="s">
        <v>10</v>
      </c>
      <c r="N500" t="s">
        <v>15245</v>
      </c>
      <c r="P500" t="s">
        <v>8991</v>
      </c>
      <c r="Q500" t="s">
        <v>8992</v>
      </c>
      <c r="R500" t="b">
        <v>1</v>
      </c>
      <c r="S500" s="2">
        <v>41827</v>
      </c>
    </row>
    <row r="501" spans="1:19" x14ac:dyDescent="0.35">
      <c r="A501" t="s">
        <v>14217</v>
      </c>
      <c r="B501" t="s">
        <v>14218</v>
      </c>
      <c r="D501" t="s">
        <v>10</v>
      </c>
      <c r="F501" t="b">
        <v>0</v>
      </c>
      <c r="G501" s="2">
        <v>45838</v>
      </c>
      <c r="K501" s="10" t="s">
        <v>15247</v>
      </c>
      <c r="L501" t="s">
        <v>15248</v>
      </c>
      <c r="M501" t="s">
        <v>10</v>
      </c>
      <c r="N501" t="s">
        <v>15247</v>
      </c>
      <c r="Q501" t="s">
        <v>8992</v>
      </c>
      <c r="R501" t="b">
        <v>1</v>
      </c>
      <c r="S501" s="2">
        <v>41827</v>
      </c>
    </row>
    <row r="502" spans="1:19" x14ac:dyDescent="0.35">
      <c r="A502" t="s">
        <v>14219</v>
      </c>
      <c r="B502" t="s">
        <v>14220</v>
      </c>
      <c r="D502" t="s">
        <v>10</v>
      </c>
      <c r="F502" t="b">
        <v>0</v>
      </c>
      <c r="G502" s="2">
        <v>45838</v>
      </c>
      <c r="K502" s="10" t="s">
        <v>15249</v>
      </c>
      <c r="L502" t="s">
        <v>15250</v>
      </c>
      <c r="M502" t="s">
        <v>10</v>
      </c>
      <c r="N502" t="s">
        <v>15249</v>
      </c>
      <c r="Q502" t="s">
        <v>8992</v>
      </c>
      <c r="R502" t="b">
        <v>1</v>
      </c>
      <c r="S502" s="2">
        <v>41827</v>
      </c>
    </row>
    <row r="503" spans="1:19" x14ac:dyDescent="0.35">
      <c r="A503" t="s">
        <v>14221</v>
      </c>
      <c r="B503" t="s">
        <v>14222</v>
      </c>
      <c r="D503" t="s">
        <v>10</v>
      </c>
      <c r="F503" t="b">
        <v>0</v>
      </c>
      <c r="G503" s="2">
        <v>45838</v>
      </c>
      <c r="K503" s="10" t="s">
        <v>15251</v>
      </c>
      <c r="L503" t="s">
        <v>15252</v>
      </c>
      <c r="M503" t="s">
        <v>10</v>
      </c>
      <c r="N503" t="s">
        <v>15251</v>
      </c>
      <c r="Q503" t="s">
        <v>8992</v>
      </c>
      <c r="R503" t="b">
        <v>1</v>
      </c>
      <c r="S503" s="2">
        <v>41827</v>
      </c>
    </row>
    <row r="504" spans="1:19" x14ac:dyDescent="0.35">
      <c r="A504" t="s">
        <v>14223</v>
      </c>
      <c r="B504" t="s">
        <v>14224</v>
      </c>
      <c r="D504" t="s">
        <v>10</v>
      </c>
      <c r="F504" t="b">
        <v>0</v>
      </c>
      <c r="G504" s="2">
        <v>45838</v>
      </c>
      <c r="K504" s="10" t="s">
        <v>15253</v>
      </c>
      <c r="L504" t="s">
        <v>15254</v>
      </c>
      <c r="M504" t="s">
        <v>10</v>
      </c>
      <c r="N504" t="s">
        <v>15253</v>
      </c>
      <c r="Q504" t="s">
        <v>8992</v>
      </c>
      <c r="R504" t="b">
        <v>1</v>
      </c>
      <c r="S504" s="2">
        <v>41827</v>
      </c>
    </row>
    <row r="505" spans="1:19" x14ac:dyDescent="0.35">
      <c r="A505" t="s">
        <v>14225</v>
      </c>
      <c r="B505" t="s">
        <v>14226</v>
      </c>
      <c r="D505" t="s">
        <v>10</v>
      </c>
      <c r="F505" t="b">
        <v>0</v>
      </c>
      <c r="G505" s="2">
        <v>45838</v>
      </c>
      <c r="K505" s="10" t="s">
        <v>15255</v>
      </c>
      <c r="L505" t="s">
        <v>15256</v>
      </c>
      <c r="M505" t="s">
        <v>10</v>
      </c>
      <c r="N505" t="s">
        <v>15255</v>
      </c>
      <c r="Q505" t="s">
        <v>8992</v>
      </c>
      <c r="R505" t="b">
        <v>1</v>
      </c>
      <c r="S505" s="2">
        <v>41827</v>
      </c>
    </row>
    <row r="506" spans="1:19" x14ac:dyDescent="0.35">
      <c r="A506" t="s">
        <v>14227</v>
      </c>
      <c r="B506" t="s">
        <v>14228</v>
      </c>
      <c r="D506" t="s">
        <v>10</v>
      </c>
      <c r="F506" t="b">
        <v>0</v>
      </c>
      <c r="G506" s="2">
        <v>45838</v>
      </c>
      <c r="K506" s="9" t="s">
        <v>15257</v>
      </c>
      <c r="L506" t="s">
        <v>15258</v>
      </c>
      <c r="M506" t="s">
        <v>10</v>
      </c>
      <c r="N506" t="s">
        <v>15257</v>
      </c>
      <c r="P506" t="s">
        <v>8991</v>
      </c>
      <c r="Q506" t="s">
        <v>8992</v>
      </c>
      <c r="R506" t="b">
        <v>1</v>
      </c>
      <c r="S506" s="2">
        <v>41827</v>
      </c>
    </row>
    <row r="507" spans="1:19" x14ac:dyDescent="0.35">
      <c r="A507" t="s">
        <v>14229</v>
      </c>
      <c r="B507" t="s">
        <v>14230</v>
      </c>
      <c r="D507" t="s">
        <v>10</v>
      </c>
      <c r="F507" t="b">
        <v>0</v>
      </c>
      <c r="G507" s="2">
        <v>45838</v>
      </c>
      <c r="K507" s="10" t="s">
        <v>15259</v>
      </c>
      <c r="L507" t="s">
        <v>15260</v>
      </c>
      <c r="M507" t="s">
        <v>10</v>
      </c>
      <c r="N507" t="s">
        <v>15259</v>
      </c>
      <c r="Q507" t="s">
        <v>8992</v>
      </c>
      <c r="R507" t="b">
        <v>1</v>
      </c>
      <c r="S507" s="2">
        <v>41827</v>
      </c>
    </row>
    <row r="508" spans="1:19" x14ac:dyDescent="0.35">
      <c r="A508" t="s">
        <v>14231</v>
      </c>
      <c r="B508" t="s">
        <v>14232</v>
      </c>
      <c r="D508" t="s">
        <v>10</v>
      </c>
      <c r="F508" t="b">
        <v>0</v>
      </c>
      <c r="G508" s="2">
        <v>45838</v>
      </c>
      <c r="K508" s="10" t="s">
        <v>15261</v>
      </c>
      <c r="L508" t="s">
        <v>15262</v>
      </c>
      <c r="M508" t="s">
        <v>10</v>
      </c>
      <c r="N508" t="s">
        <v>15261</v>
      </c>
      <c r="Q508" t="s">
        <v>8992</v>
      </c>
      <c r="R508" t="b">
        <v>1</v>
      </c>
      <c r="S508" s="2">
        <v>41827</v>
      </c>
    </row>
    <row r="509" spans="1:19" x14ac:dyDescent="0.35">
      <c r="A509" t="s">
        <v>14233</v>
      </c>
      <c r="B509" t="s">
        <v>14234</v>
      </c>
      <c r="D509" t="s">
        <v>10</v>
      </c>
      <c r="F509" t="b">
        <v>0</v>
      </c>
      <c r="G509" s="2">
        <v>45838</v>
      </c>
      <c r="K509" s="7" t="s">
        <v>15263</v>
      </c>
      <c r="L509" t="s">
        <v>15264</v>
      </c>
      <c r="M509" t="s">
        <v>10</v>
      </c>
      <c r="N509" t="s">
        <v>15263</v>
      </c>
      <c r="P509" t="s">
        <v>8991</v>
      </c>
      <c r="Q509" t="s">
        <v>8992</v>
      </c>
      <c r="R509" t="b">
        <v>1</v>
      </c>
      <c r="S509" s="2">
        <v>41827</v>
      </c>
    </row>
    <row r="510" spans="1:19" x14ac:dyDescent="0.35">
      <c r="A510" t="s">
        <v>14235</v>
      </c>
      <c r="B510" t="s">
        <v>14236</v>
      </c>
      <c r="D510" t="s">
        <v>10</v>
      </c>
      <c r="F510" t="b">
        <v>0</v>
      </c>
      <c r="G510" s="2">
        <v>45838</v>
      </c>
      <c r="K510" s="8" t="s">
        <v>15473</v>
      </c>
      <c r="L510" t="s">
        <v>15474</v>
      </c>
      <c r="M510" t="s">
        <v>10</v>
      </c>
      <c r="N510" t="s">
        <v>15473</v>
      </c>
      <c r="P510" t="s">
        <v>8991</v>
      </c>
      <c r="Q510" t="s">
        <v>8992</v>
      </c>
      <c r="R510" t="b">
        <v>1</v>
      </c>
      <c r="S510" s="2">
        <v>41827</v>
      </c>
    </row>
    <row r="511" spans="1:19" x14ac:dyDescent="0.35">
      <c r="A511" t="s">
        <v>14237</v>
      </c>
      <c r="B511" t="s">
        <v>14238</v>
      </c>
      <c r="D511" t="s">
        <v>10</v>
      </c>
      <c r="F511" t="b">
        <v>0</v>
      </c>
      <c r="G511" s="2">
        <v>45838</v>
      </c>
      <c r="K511" s="9" t="s">
        <v>15475</v>
      </c>
      <c r="L511" t="s">
        <v>15476</v>
      </c>
      <c r="M511" t="s">
        <v>10</v>
      </c>
      <c r="N511" t="s">
        <v>15475</v>
      </c>
      <c r="P511" t="s">
        <v>8991</v>
      </c>
      <c r="Q511" t="s">
        <v>8992</v>
      </c>
      <c r="R511" t="b">
        <v>1</v>
      </c>
      <c r="S511" s="2">
        <v>41827</v>
      </c>
    </row>
    <row r="512" spans="1:19" x14ac:dyDescent="0.35">
      <c r="A512" t="s">
        <v>14239</v>
      </c>
      <c r="B512" t="s">
        <v>14240</v>
      </c>
      <c r="D512" t="s">
        <v>10</v>
      </c>
      <c r="F512" t="b">
        <v>0</v>
      </c>
      <c r="G512" s="2">
        <v>45838</v>
      </c>
      <c r="K512" s="10" t="s">
        <v>15477</v>
      </c>
      <c r="L512" t="s">
        <v>15478</v>
      </c>
      <c r="M512" t="s">
        <v>10</v>
      </c>
      <c r="N512" t="s">
        <v>15477</v>
      </c>
      <c r="Q512" t="s">
        <v>8992</v>
      </c>
      <c r="R512" t="b">
        <v>1</v>
      </c>
      <c r="S512" s="2">
        <v>41827</v>
      </c>
    </row>
    <row r="513" spans="1:19" x14ac:dyDescent="0.35">
      <c r="A513" t="s">
        <v>14241</v>
      </c>
      <c r="B513" t="s">
        <v>14242</v>
      </c>
      <c r="D513" t="s">
        <v>10</v>
      </c>
      <c r="F513" t="b">
        <v>0</v>
      </c>
      <c r="G513" s="2">
        <v>45838</v>
      </c>
      <c r="K513" s="10" t="s">
        <v>15479</v>
      </c>
      <c r="L513" t="s">
        <v>15480</v>
      </c>
      <c r="M513" t="s">
        <v>10</v>
      </c>
      <c r="N513" t="s">
        <v>15479</v>
      </c>
      <c r="Q513" t="s">
        <v>8992</v>
      </c>
      <c r="R513" t="b">
        <v>1</v>
      </c>
      <c r="S513" s="2">
        <v>41827</v>
      </c>
    </row>
    <row r="514" spans="1:19" x14ac:dyDescent="0.35">
      <c r="A514" t="s">
        <v>14243</v>
      </c>
      <c r="B514" t="s">
        <v>14244</v>
      </c>
      <c r="D514" t="s">
        <v>10</v>
      </c>
      <c r="F514" t="b">
        <v>0</v>
      </c>
      <c r="G514" s="2">
        <v>45838</v>
      </c>
      <c r="K514" s="9" t="s">
        <v>15481</v>
      </c>
      <c r="L514" t="s">
        <v>15482</v>
      </c>
      <c r="M514" t="s">
        <v>10</v>
      </c>
      <c r="N514" t="s">
        <v>15481</v>
      </c>
      <c r="P514" t="s">
        <v>8991</v>
      </c>
      <c r="Q514" t="s">
        <v>8992</v>
      </c>
      <c r="R514" t="b">
        <v>1</v>
      </c>
      <c r="S514" s="2">
        <v>41827</v>
      </c>
    </row>
    <row r="515" spans="1:19" x14ac:dyDescent="0.35">
      <c r="A515" t="s">
        <v>14245</v>
      </c>
      <c r="B515" t="s">
        <v>14246</v>
      </c>
      <c r="D515" t="s">
        <v>10</v>
      </c>
      <c r="F515" t="b">
        <v>0</v>
      </c>
      <c r="G515" s="2">
        <v>45838</v>
      </c>
      <c r="K515" s="10" t="s">
        <v>15483</v>
      </c>
      <c r="L515" t="s">
        <v>15484</v>
      </c>
      <c r="M515" t="s">
        <v>10</v>
      </c>
      <c r="N515" t="s">
        <v>15483</v>
      </c>
      <c r="Q515" t="s">
        <v>8992</v>
      </c>
      <c r="R515" t="b">
        <v>1</v>
      </c>
      <c r="S515" s="2">
        <v>41827</v>
      </c>
    </row>
    <row r="516" spans="1:19" x14ac:dyDescent="0.35">
      <c r="A516" t="s">
        <v>14247</v>
      </c>
      <c r="B516" t="s">
        <v>14248</v>
      </c>
      <c r="D516" t="s">
        <v>10</v>
      </c>
      <c r="F516" t="b">
        <v>0</v>
      </c>
      <c r="G516" s="2">
        <v>45838</v>
      </c>
      <c r="K516" s="9" t="s">
        <v>15485</v>
      </c>
      <c r="L516" t="s">
        <v>15486</v>
      </c>
      <c r="M516" t="s">
        <v>10</v>
      </c>
      <c r="N516" t="s">
        <v>15485</v>
      </c>
      <c r="P516" t="s">
        <v>8991</v>
      </c>
      <c r="Q516" t="s">
        <v>8992</v>
      </c>
      <c r="R516" t="b">
        <v>1</v>
      </c>
      <c r="S516" s="2">
        <v>41827</v>
      </c>
    </row>
    <row r="517" spans="1:19" x14ac:dyDescent="0.35">
      <c r="A517" t="s">
        <v>14249</v>
      </c>
      <c r="B517" t="s">
        <v>14250</v>
      </c>
      <c r="D517" t="s">
        <v>10</v>
      </c>
      <c r="F517" t="b">
        <v>0</v>
      </c>
      <c r="G517" s="2">
        <v>45838</v>
      </c>
      <c r="K517" s="10" t="s">
        <v>15487</v>
      </c>
      <c r="L517" t="s">
        <v>15488</v>
      </c>
      <c r="M517" t="s">
        <v>10</v>
      </c>
      <c r="N517" t="s">
        <v>15487</v>
      </c>
      <c r="Q517" t="s">
        <v>8992</v>
      </c>
      <c r="R517" t="b">
        <v>1</v>
      </c>
      <c r="S517" s="2">
        <v>41827</v>
      </c>
    </row>
    <row r="518" spans="1:19" x14ac:dyDescent="0.35">
      <c r="A518" t="s">
        <v>14251</v>
      </c>
      <c r="B518" t="s">
        <v>14252</v>
      </c>
      <c r="D518" t="s">
        <v>10</v>
      </c>
      <c r="F518" t="b">
        <v>0</v>
      </c>
      <c r="G518" s="2">
        <v>45838</v>
      </c>
      <c r="K518" s="10" t="s">
        <v>15489</v>
      </c>
      <c r="L518" t="s">
        <v>15490</v>
      </c>
      <c r="M518" t="s">
        <v>10</v>
      </c>
      <c r="N518" t="s">
        <v>15489</v>
      </c>
      <c r="Q518" t="s">
        <v>8992</v>
      </c>
      <c r="R518" t="b">
        <v>1</v>
      </c>
      <c r="S518" s="2">
        <v>41827</v>
      </c>
    </row>
    <row r="519" spans="1:19" x14ac:dyDescent="0.35">
      <c r="A519" t="s">
        <v>14253</v>
      </c>
      <c r="B519" t="s">
        <v>14254</v>
      </c>
      <c r="D519" t="s">
        <v>10</v>
      </c>
      <c r="F519" t="b">
        <v>0</v>
      </c>
      <c r="G519" s="2">
        <v>45838</v>
      </c>
      <c r="K519" s="9" t="s">
        <v>15491</v>
      </c>
      <c r="L519" t="s">
        <v>15492</v>
      </c>
      <c r="M519" t="s">
        <v>10</v>
      </c>
      <c r="N519" t="s">
        <v>15491</v>
      </c>
      <c r="P519" t="s">
        <v>8991</v>
      </c>
      <c r="Q519" t="s">
        <v>8992</v>
      </c>
      <c r="R519" t="b">
        <v>1</v>
      </c>
      <c r="S519" s="2">
        <v>41827</v>
      </c>
    </row>
    <row r="520" spans="1:19" x14ac:dyDescent="0.35">
      <c r="A520" t="s">
        <v>14255</v>
      </c>
      <c r="B520" t="s">
        <v>14256</v>
      </c>
      <c r="D520" t="s">
        <v>10</v>
      </c>
      <c r="F520" t="b">
        <v>0</v>
      </c>
      <c r="G520" s="2">
        <v>45838</v>
      </c>
      <c r="K520" s="10" t="s">
        <v>15493</v>
      </c>
      <c r="L520" t="s">
        <v>15494</v>
      </c>
      <c r="M520" t="s">
        <v>10</v>
      </c>
      <c r="N520" t="s">
        <v>15493</v>
      </c>
      <c r="Q520" t="s">
        <v>8992</v>
      </c>
      <c r="R520" t="b">
        <v>1</v>
      </c>
      <c r="S520" s="2">
        <v>41827</v>
      </c>
    </row>
    <row r="521" spans="1:19" x14ac:dyDescent="0.35">
      <c r="A521" t="s">
        <v>14257</v>
      </c>
      <c r="B521" t="s">
        <v>14258</v>
      </c>
      <c r="D521" t="s">
        <v>10</v>
      </c>
      <c r="F521" t="b">
        <v>0</v>
      </c>
      <c r="G521" s="2">
        <v>45838</v>
      </c>
      <c r="K521" s="8" t="s">
        <v>15495</v>
      </c>
      <c r="L521" t="s">
        <v>15496</v>
      </c>
      <c r="M521" t="s">
        <v>10</v>
      </c>
      <c r="N521" t="s">
        <v>15495</v>
      </c>
      <c r="P521" t="s">
        <v>8991</v>
      </c>
      <c r="Q521" t="s">
        <v>8992</v>
      </c>
      <c r="R521" t="b">
        <v>1</v>
      </c>
      <c r="S521" s="2">
        <v>41827</v>
      </c>
    </row>
    <row r="522" spans="1:19" x14ac:dyDescent="0.35">
      <c r="A522" t="s">
        <v>14259</v>
      </c>
      <c r="B522" t="s">
        <v>14260</v>
      </c>
      <c r="D522" t="s">
        <v>10</v>
      </c>
      <c r="F522" t="b">
        <v>0</v>
      </c>
      <c r="G522" s="2">
        <v>45838</v>
      </c>
      <c r="K522" s="9" t="s">
        <v>15497</v>
      </c>
      <c r="L522" t="s">
        <v>15498</v>
      </c>
      <c r="M522" t="s">
        <v>10</v>
      </c>
      <c r="N522" t="s">
        <v>15497</v>
      </c>
      <c r="P522" t="s">
        <v>8991</v>
      </c>
      <c r="Q522" t="s">
        <v>8992</v>
      </c>
      <c r="R522" t="b">
        <v>1</v>
      </c>
      <c r="S522" s="2">
        <v>41827</v>
      </c>
    </row>
    <row r="523" spans="1:19" x14ac:dyDescent="0.35">
      <c r="A523" t="s">
        <v>14261</v>
      </c>
      <c r="B523" t="s">
        <v>14262</v>
      </c>
      <c r="D523" t="s">
        <v>10</v>
      </c>
      <c r="F523" t="b">
        <v>0</v>
      </c>
      <c r="G523" s="2">
        <v>45838</v>
      </c>
      <c r="K523" s="10" t="s">
        <v>15499</v>
      </c>
      <c r="L523" t="s">
        <v>15500</v>
      </c>
      <c r="M523" t="s">
        <v>10</v>
      </c>
      <c r="N523" t="s">
        <v>15499</v>
      </c>
      <c r="Q523" t="s">
        <v>8992</v>
      </c>
      <c r="R523" t="b">
        <v>1</v>
      </c>
      <c r="S523" s="2">
        <v>41827</v>
      </c>
    </row>
    <row r="524" spans="1:19" x14ac:dyDescent="0.35">
      <c r="A524" t="s">
        <v>14263</v>
      </c>
      <c r="B524" t="s">
        <v>14264</v>
      </c>
      <c r="D524" t="s">
        <v>10</v>
      </c>
      <c r="F524" t="b">
        <v>0</v>
      </c>
      <c r="G524" s="2">
        <v>45838</v>
      </c>
      <c r="K524" s="10" t="s">
        <v>15501</v>
      </c>
      <c r="L524" t="s">
        <v>15502</v>
      </c>
      <c r="M524" t="s">
        <v>10</v>
      </c>
      <c r="N524" t="s">
        <v>15501</v>
      </c>
      <c r="Q524" t="s">
        <v>8992</v>
      </c>
      <c r="R524" t="b">
        <v>1</v>
      </c>
      <c r="S524" s="2">
        <v>41827</v>
      </c>
    </row>
    <row r="525" spans="1:19" x14ac:dyDescent="0.35">
      <c r="A525" t="s">
        <v>14265</v>
      </c>
      <c r="B525" t="s">
        <v>14266</v>
      </c>
      <c r="D525" t="s">
        <v>10</v>
      </c>
      <c r="F525" t="b">
        <v>0</v>
      </c>
      <c r="G525" s="2">
        <v>45838</v>
      </c>
      <c r="K525" s="10" t="s">
        <v>15503</v>
      </c>
      <c r="L525" t="s">
        <v>15504</v>
      </c>
      <c r="M525" t="s">
        <v>10</v>
      </c>
      <c r="N525" t="s">
        <v>15503</v>
      </c>
      <c r="Q525" t="s">
        <v>8992</v>
      </c>
      <c r="R525" t="b">
        <v>1</v>
      </c>
      <c r="S525" s="2">
        <v>41827</v>
      </c>
    </row>
    <row r="526" spans="1:19" x14ac:dyDescent="0.35">
      <c r="A526" t="s">
        <v>14267</v>
      </c>
      <c r="B526" t="s">
        <v>14268</v>
      </c>
      <c r="D526" t="s">
        <v>10</v>
      </c>
      <c r="F526" t="b">
        <v>0</v>
      </c>
      <c r="G526" s="2">
        <v>45838</v>
      </c>
      <c r="K526" s="10" t="s">
        <v>15505</v>
      </c>
      <c r="L526" t="s">
        <v>15506</v>
      </c>
      <c r="M526" t="s">
        <v>10</v>
      </c>
      <c r="N526" t="s">
        <v>15505</v>
      </c>
      <c r="Q526" t="s">
        <v>8992</v>
      </c>
      <c r="R526" t="b">
        <v>1</v>
      </c>
      <c r="S526" s="2">
        <v>41827</v>
      </c>
    </row>
    <row r="527" spans="1:19" x14ac:dyDescent="0.35">
      <c r="A527" t="s">
        <v>14269</v>
      </c>
      <c r="B527" t="s">
        <v>14270</v>
      </c>
      <c r="D527" t="s">
        <v>10</v>
      </c>
      <c r="F527" t="b">
        <v>0</v>
      </c>
      <c r="G527" s="2">
        <v>41827</v>
      </c>
      <c r="K527" s="10" t="s">
        <v>15507</v>
      </c>
      <c r="L527" t="s">
        <v>15508</v>
      </c>
      <c r="M527" t="s">
        <v>10</v>
      </c>
      <c r="N527" t="s">
        <v>15507</v>
      </c>
      <c r="Q527" t="s">
        <v>8992</v>
      </c>
      <c r="R527" t="b">
        <v>1</v>
      </c>
      <c r="S527" s="2">
        <v>41827</v>
      </c>
    </row>
    <row r="528" spans="1:19" x14ac:dyDescent="0.35">
      <c r="A528" t="s">
        <v>14271</v>
      </c>
      <c r="B528" t="s">
        <v>14272</v>
      </c>
      <c r="D528" t="s">
        <v>10</v>
      </c>
      <c r="F528" t="b">
        <v>0</v>
      </c>
      <c r="G528" s="2">
        <v>41827</v>
      </c>
      <c r="K528" s="10" t="s">
        <v>15509</v>
      </c>
      <c r="L528" t="s">
        <v>15510</v>
      </c>
      <c r="M528" t="s">
        <v>10</v>
      </c>
      <c r="N528" t="s">
        <v>15509</v>
      </c>
      <c r="Q528" t="s">
        <v>8992</v>
      </c>
      <c r="R528" t="b">
        <v>1</v>
      </c>
      <c r="S528" s="2">
        <v>41827</v>
      </c>
    </row>
    <row r="529" spans="1:19" x14ac:dyDescent="0.35">
      <c r="A529" t="s">
        <v>14273</v>
      </c>
      <c r="B529" t="s">
        <v>14274</v>
      </c>
      <c r="D529" t="s">
        <v>10</v>
      </c>
      <c r="F529" t="b">
        <v>0</v>
      </c>
      <c r="G529" s="2">
        <v>41827</v>
      </c>
      <c r="K529" s="10" t="s">
        <v>15511</v>
      </c>
      <c r="L529" t="s">
        <v>15512</v>
      </c>
      <c r="M529" t="s">
        <v>10</v>
      </c>
      <c r="N529" t="s">
        <v>15511</v>
      </c>
      <c r="Q529" t="s">
        <v>8992</v>
      </c>
      <c r="R529" t="b">
        <v>1</v>
      </c>
      <c r="S529" s="2">
        <v>41827</v>
      </c>
    </row>
    <row r="530" spans="1:19" x14ac:dyDescent="0.35">
      <c r="A530" t="s">
        <v>14275</v>
      </c>
      <c r="B530" t="s">
        <v>14276</v>
      </c>
      <c r="D530" t="s">
        <v>10</v>
      </c>
      <c r="F530" t="b">
        <v>0</v>
      </c>
      <c r="G530" s="2">
        <v>41827</v>
      </c>
      <c r="K530" s="10" t="s">
        <v>15513</v>
      </c>
      <c r="L530" t="s">
        <v>15514</v>
      </c>
      <c r="M530" t="s">
        <v>10</v>
      </c>
      <c r="N530" t="s">
        <v>15513</v>
      </c>
      <c r="Q530" t="s">
        <v>8992</v>
      </c>
      <c r="R530" t="b">
        <v>1</v>
      </c>
      <c r="S530" s="2">
        <v>41827</v>
      </c>
    </row>
    <row r="531" spans="1:19" x14ac:dyDescent="0.35">
      <c r="A531" t="s">
        <v>14277</v>
      </c>
      <c r="B531" t="s">
        <v>14278</v>
      </c>
      <c r="D531" t="s">
        <v>10</v>
      </c>
      <c r="F531" t="b">
        <v>0</v>
      </c>
      <c r="G531" s="2">
        <v>41827</v>
      </c>
      <c r="K531" s="10" t="s">
        <v>15515</v>
      </c>
      <c r="L531" t="s">
        <v>15516</v>
      </c>
      <c r="M531" t="s">
        <v>10</v>
      </c>
      <c r="N531" t="s">
        <v>15515</v>
      </c>
      <c r="Q531" t="s">
        <v>8992</v>
      </c>
      <c r="R531" t="b">
        <v>1</v>
      </c>
      <c r="S531" s="2">
        <v>41827</v>
      </c>
    </row>
    <row r="532" spans="1:19" x14ac:dyDescent="0.35">
      <c r="A532" t="s">
        <v>14279</v>
      </c>
      <c r="B532" t="s">
        <v>14280</v>
      </c>
      <c r="D532" t="s">
        <v>10</v>
      </c>
      <c r="F532" t="b">
        <v>0</v>
      </c>
      <c r="G532" s="2">
        <v>41827</v>
      </c>
      <c r="K532" s="9" t="s">
        <v>15517</v>
      </c>
      <c r="L532" t="s">
        <v>15518</v>
      </c>
      <c r="M532" t="s">
        <v>10</v>
      </c>
      <c r="N532" t="s">
        <v>15517</v>
      </c>
      <c r="P532" t="s">
        <v>8991</v>
      </c>
      <c r="Q532" t="s">
        <v>8992</v>
      </c>
      <c r="R532" t="b">
        <v>1</v>
      </c>
      <c r="S532" s="2">
        <v>41827</v>
      </c>
    </row>
    <row r="533" spans="1:19" x14ac:dyDescent="0.35">
      <c r="A533" t="s">
        <v>14281</v>
      </c>
      <c r="B533" t="s">
        <v>14282</v>
      </c>
      <c r="D533" t="s">
        <v>10</v>
      </c>
      <c r="F533" t="b">
        <v>0</v>
      </c>
      <c r="G533" s="2">
        <v>41827</v>
      </c>
      <c r="K533" s="10" t="s">
        <v>15519</v>
      </c>
      <c r="L533" t="s">
        <v>15520</v>
      </c>
      <c r="M533" t="s">
        <v>10</v>
      </c>
      <c r="N533" t="s">
        <v>15519</v>
      </c>
      <c r="Q533" t="s">
        <v>8992</v>
      </c>
      <c r="R533" t="b">
        <v>1</v>
      </c>
      <c r="S533" s="2">
        <v>41827</v>
      </c>
    </row>
    <row r="534" spans="1:19" x14ac:dyDescent="0.35">
      <c r="A534" t="s">
        <v>14283</v>
      </c>
      <c r="B534" t="s">
        <v>14284</v>
      </c>
      <c r="D534" t="s">
        <v>10</v>
      </c>
      <c r="F534" t="b">
        <v>0</v>
      </c>
      <c r="G534" s="2">
        <v>41827</v>
      </c>
      <c r="K534" s="10" t="s">
        <v>15521</v>
      </c>
      <c r="L534" t="s">
        <v>15522</v>
      </c>
      <c r="M534" t="s">
        <v>10</v>
      </c>
      <c r="N534" t="s">
        <v>15521</v>
      </c>
      <c r="Q534" t="s">
        <v>8992</v>
      </c>
      <c r="R534" t="b">
        <v>1</v>
      </c>
      <c r="S534" s="2">
        <v>41827</v>
      </c>
    </row>
    <row r="535" spans="1:19" x14ac:dyDescent="0.35">
      <c r="A535" t="s">
        <v>14285</v>
      </c>
      <c r="B535" t="s">
        <v>14286</v>
      </c>
      <c r="D535" t="s">
        <v>10</v>
      </c>
      <c r="F535" t="b">
        <v>0</v>
      </c>
      <c r="G535" s="2">
        <v>41827</v>
      </c>
      <c r="K535" s="10" t="s">
        <v>15523</v>
      </c>
      <c r="L535" t="s">
        <v>15524</v>
      </c>
      <c r="M535" t="s">
        <v>10</v>
      </c>
      <c r="N535" t="s">
        <v>15523</v>
      </c>
      <c r="Q535" t="s">
        <v>8992</v>
      </c>
      <c r="R535" t="b">
        <v>1</v>
      </c>
      <c r="S535" s="2">
        <v>41827</v>
      </c>
    </row>
    <row r="536" spans="1:19" x14ac:dyDescent="0.35">
      <c r="A536" t="s">
        <v>14287</v>
      </c>
      <c r="B536" t="s">
        <v>14288</v>
      </c>
      <c r="D536" t="s">
        <v>10</v>
      </c>
      <c r="F536" t="b">
        <v>0</v>
      </c>
      <c r="G536" s="2">
        <v>41827</v>
      </c>
      <c r="K536" s="10" t="s">
        <v>15525</v>
      </c>
      <c r="L536" t="s">
        <v>15526</v>
      </c>
      <c r="M536" t="s">
        <v>10</v>
      </c>
      <c r="N536" t="s">
        <v>15525</v>
      </c>
      <c r="Q536" t="s">
        <v>8992</v>
      </c>
      <c r="R536" t="b">
        <v>1</v>
      </c>
      <c r="S536" s="2">
        <v>41827</v>
      </c>
    </row>
    <row r="537" spans="1:19" x14ac:dyDescent="0.35">
      <c r="A537" t="s">
        <v>14289</v>
      </c>
      <c r="B537" t="s">
        <v>14290</v>
      </c>
      <c r="D537" t="s">
        <v>10</v>
      </c>
      <c r="F537" t="b">
        <v>0</v>
      </c>
      <c r="G537" s="2">
        <v>41827</v>
      </c>
      <c r="K537" s="9" t="s">
        <v>15527</v>
      </c>
      <c r="L537" t="s">
        <v>15528</v>
      </c>
      <c r="M537" t="s">
        <v>10</v>
      </c>
      <c r="N537" t="s">
        <v>15527</v>
      </c>
      <c r="P537" t="s">
        <v>8991</v>
      </c>
      <c r="Q537" t="s">
        <v>8992</v>
      </c>
      <c r="R537" t="b">
        <v>1</v>
      </c>
      <c r="S537" s="2">
        <v>41827</v>
      </c>
    </row>
    <row r="538" spans="1:19" x14ac:dyDescent="0.35">
      <c r="A538" t="s">
        <v>14291</v>
      </c>
      <c r="B538" t="s">
        <v>14292</v>
      </c>
      <c r="D538" t="s">
        <v>10</v>
      </c>
      <c r="F538" t="b">
        <v>0</v>
      </c>
      <c r="G538" s="2">
        <v>41827</v>
      </c>
      <c r="K538" s="10" t="s">
        <v>15529</v>
      </c>
      <c r="L538" t="s">
        <v>15530</v>
      </c>
      <c r="M538" t="s">
        <v>10</v>
      </c>
      <c r="N538" t="s">
        <v>15529</v>
      </c>
      <c r="Q538" t="s">
        <v>8992</v>
      </c>
      <c r="R538" t="b">
        <v>1</v>
      </c>
      <c r="S538" s="2">
        <v>41827</v>
      </c>
    </row>
    <row r="539" spans="1:19" x14ac:dyDescent="0.35">
      <c r="A539" t="s">
        <v>14293</v>
      </c>
      <c r="B539" t="s">
        <v>14294</v>
      </c>
      <c r="D539" t="s">
        <v>10</v>
      </c>
      <c r="F539" t="b">
        <v>0</v>
      </c>
      <c r="G539" s="2">
        <v>41827</v>
      </c>
      <c r="K539" s="10" t="s">
        <v>15531</v>
      </c>
      <c r="L539" t="s">
        <v>15532</v>
      </c>
      <c r="M539" t="s">
        <v>10</v>
      </c>
      <c r="N539" t="s">
        <v>15531</v>
      </c>
      <c r="Q539" t="s">
        <v>8992</v>
      </c>
      <c r="R539" t="b">
        <v>1</v>
      </c>
      <c r="S539" s="2">
        <v>41827</v>
      </c>
    </row>
    <row r="540" spans="1:19" x14ac:dyDescent="0.35">
      <c r="A540" t="s">
        <v>14295</v>
      </c>
      <c r="B540" t="s">
        <v>14296</v>
      </c>
      <c r="D540" t="s">
        <v>10</v>
      </c>
      <c r="F540" t="b">
        <v>0</v>
      </c>
      <c r="G540" s="2">
        <v>41827</v>
      </c>
      <c r="K540" s="10" t="s">
        <v>15533</v>
      </c>
      <c r="L540" t="s">
        <v>15534</v>
      </c>
      <c r="M540" t="s">
        <v>10</v>
      </c>
      <c r="N540" t="s">
        <v>15533</v>
      </c>
      <c r="Q540" t="s">
        <v>8992</v>
      </c>
      <c r="R540" t="b">
        <v>1</v>
      </c>
      <c r="S540" s="2">
        <v>41827</v>
      </c>
    </row>
    <row r="541" spans="1:19" x14ac:dyDescent="0.35">
      <c r="A541" t="s">
        <v>14297</v>
      </c>
      <c r="B541" t="s">
        <v>14298</v>
      </c>
      <c r="D541" t="s">
        <v>10</v>
      </c>
      <c r="F541" t="b">
        <v>0</v>
      </c>
      <c r="G541" s="2">
        <v>41827</v>
      </c>
      <c r="K541" s="10" t="s">
        <v>15535</v>
      </c>
      <c r="L541" t="s">
        <v>15536</v>
      </c>
      <c r="M541" t="s">
        <v>10</v>
      </c>
      <c r="N541" t="s">
        <v>15535</v>
      </c>
      <c r="Q541" t="s">
        <v>8992</v>
      </c>
      <c r="R541" t="b">
        <v>1</v>
      </c>
      <c r="S541" s="2">
        <v>41827</v>
      </c>
    </row>
    <row r="542" spans="1:19" x14ac:dyDescent="0.35">
      <c r="A542" t="s">
        <v>14299</v>
      </c>
      <c r="B542" t="s">
        <v>14300</v>
      </c>
      <c r="D542" t="s">
        <v>10</v>
      </c>
      <c r="F542" t="b">
        <v>0</v>
      </c>
      <c r="G542" s="2">
        <v>41827</v>
      </c>
      <c r="K542" s="10" t="s">
        <v>15537</v>
      </c>
      <c r="L542" t="s">
        <v>15538</v>
      </c>
      <c r="M542" t="s">
        <v>10</v>
      </c>
      <c r="N542" t="s">
        <v>15537</v>
      </c>
      <c r="Q542" t="s">
        <v>8992</v>
      </c>
      <c r="R542" t="b">
        <v>1</v>
      </c>
      <c r="S542" s="2">
        <v>41827</v>
      </c>
    </row>
    <row r="543" spans="1:19" x14ac:dyDescent="0.35">
      <c r="A543" t="s">
        <v>14301</v>
      </c>
      <c r="B543" t="s">
        <v>14302</v>
      </c>
      <c r="D543" t="s">
        <v>10</v>
      </c>
      <c r="F543" t="b">
        <v>0</v>
      </c>
      <c r="G543" s="2">
        <v>41827</v>
      </c>
      <c r="K543" s="10" t="s">
        <v>15539</v>
      </c>
      <c r="L543" t="s">
        <v>15540</v>
      </c>
      <c r="M543" t="s">
        <v>10</v>
      </c>
      <c r="N543" t="s">
        <v>15539</v>
      </c>
      <c r="Q543" t="s">
        <v>8992</v>
      </c>
      <c r="R543" t="b">
        <v>1</v>
      </c>
      <c r="S543" s="2">
        <v>41827</v>
      </c>
    </row>
    <row r="544" spans="1:19" x14ac:dyDescent="0.35">
      <c r="A544" t="s">
        <v>14303</v>
      </c>
      <c r="B544" t="s">
        <v>14304</v>
      </c>
      <c r="D544" t="s">
        <v>10</v>
      </c>
      <c r="F544" t="b">
        <v>0</v>
      </c>
      <c r="G544" s="2">
        <v>41827</v>
      </c>
      <c r="K544" s="10" t="s">
        <v>15541</v>
      </c>
      <c r="L544" t="s">
        <v>15542</v>
      </c>
      <c r="M544" t="s">
        <v>10</v>
      </c>
      <c r="N544" t="s">
        <v>15541</v>
      </c>
      <c r="Q544" t="s">
        <v>8992</v>
      </c>
      <c r="R544" t="b">
        <v>1</v>
      </c>
      <c r="S544" s="2">
        <v>41827</v>
      </c>
    </row>
    <row r="545" spans="1:19" x14ac:dyDescent="0.35">
      <c r="A545" t="s">
        <v>14305</v>
      </c>
      <c r="B545" t="s">
        <v>14306</v>
      </c>
      <c r="D545" t="s">
        <v>10</v>
      </c>
      <c r="F545" t="b">
        <v>0</v>
      </c>
      <c r="G545" s="2">
        <v>41827</v>
      </c>
      <c r="K545" s="10" t="s">
        <v>15543</v>
      </c>
      <c r="L545" t="s">
        <v>15544</v>
      </c>
      <c r="M545" t="s">
        <v>10</v>
      </c>
      <c r="N545" t="s">
        <v>15543</v>
      </c>
      <c r="Q545" t="s">
        <v>8992</v>
      </c>
      <c r="R545" t="b">
        <v>1</v>
      </c>
      <c r="S545" s="2">
        <v>41827</v>
      </c>
    </row>
    <row r="546" spans="1:19" x14ac:dyDescent="0.35">
      <c r="A546" t="s">
        <v>14307</v>
      </c>
      <c r="B546" t="s">
        <v>14308</v>
      </c>
      <c r="D546" t="s">
        <v>10</v>
      </c>
      <c r="F546" t="b">
        <v>0</v>
      </c>
      <c r="G546" s="2">
        <v>41827</v>
      </c>
      <c r="K546" s="10" t="s">
        <v>15545</v>
      </c>
      <c r="L546" t="s">
        <v>15546</v>
      </c>
      <c r="M546" t="s">
        <v>10</v>
      </c>
      <c r="N546" t="s">
        <v>15545</v>
      </c>
      <c r="Q546" t="s">
        <v>8992</v>
      </c>
      <c r="R546" t="b">
        <v>1</v>
      </c>
      <c r="S546" s="2">
        <v>41827</v>
      </c>
    </row>
    <row r="547" spans="1:19" x14ac:dyDescent="0.35">
      <c r="A547" t="s">
        <v>14309</v>
      </c>
      <c r="B547" t="s">
        <v>14310</v>
      </c>
      <c r="D547" t="s">
        <v>10</v>
      </c>
      <c r="F547" t="b">
        <v>0</v>
      </c>
      <c r="G547" s="2">
        <v>41827</v>
      </c>
      <c r="K547" s="9" t="s">
        <v>15547</v>
      </c>
      <c r="L547" t="s">
        <v>15548</v>
      </c>
      <c r="M547" t="s">
        <v>10</v>
      </c>
      <c r="N547" t="s">
        <v>15547</v>
      </c>
      <c r="P547" t="s">
        <v>8991</v>
      </c>
      <c r="Q547" t="s">
        <v>8992</v>
      </c>
      <c r="R547" t="b">
        <v>1</v>
      </c>
      <c r="S547" s="2">
        <v>41827</v>
      </c>
    </row>
    <row r="548" spans="1:19" x14ac:dyDescent="0.35">
      <c r="A548" t="s">
        <v>14311</v>
      </c>
      <c r="B548" t="s">
        <v>14312</v>
      </c>
      <c r="D548" t="s">
        <v>10</v>
      </c>
      <c r="F548" t="b">
        <v>0</v>
      </c>
      <c r="G548" s="2">
        <v>41827</v>
      </c>
      <c r="K548" s="10" t="s">
        <v>15549</v>
      </c>
      <c r="L548" t="s">
        <v>15550</v>
      </c>
      <c r="M548" t="s">
        <v>10</v>
      </c>
      <c r="N548" t="s">
        <v>15549</v>
      </c>
      <c r="Q548" t="s">
        <v>8992</v>
      </c>
      <c r="R548" t="b">
        <v>1</v>
      </c>
      <c r="S548" s="2">
        <v>41827</v>
      </c>
    </row>
    <row r="549" spans="1:19" x14ac:dyDescent="0.35">
      <c r="A549" t="s">
        <v>14313</v>
      </c>
      <c r="B549" t="s">
        <v>14314</v>
      </c>
      <c r="D549" t="s">
        <v>10</v>
      </c>
      <c r="F549" t="b">
        <v>0</v>
      </c>
      <c r="G549" s="2">
        <v>41827</v>
      </c>
      <c r="K549" s="10" t="s">
        <v>15551</v>
      </c>
      <c r="L549" t="s">
        <v>15552</v>
      </c>
      <c r="M549" t="s">
        <v>10</v>
      </c>
      <c r="N549" t="s">
        <v>15551</v>
      </c>
      <c r="Q549" t="s">
        <v>8992</v>
      </c>
      <c r="R549" t="b">
        <v>1</v>
      </c>
      <c r="S549" s="2">
        <v>41827</v>
      </c>
    </row>
    <row r="550" spans="1:19" x14ac:dyDescent="0.35">
      <c r="A550" t="s">
        <v>14315</v>
      </c>
      <c r="B550" t="s">
        <v>14316</v>
      </c>
      <c r="D550" t="s">
        <v>10</v>
      </c>
      <c r="F550" t="b">
        <v>0</v>
      </c>
      <c r="G550" s="2">
        <v>41827</v>
      </c>
      <c r="K550" s="10" t="s">
        <v>15553</v>
      </c>
      <c r="L550" t="s">
        <v>15554</v>
      </c>
      <c r="M550" t="s">
        <v>10</v>
      </c>
      <c r="N550" t="s">
        <v>15553</v>
      </c>
      <c r="Q550" t="s">
        <v>8992</v>
      </c>
      <c r="R550" t="b">
        <v>1</v>
      </c>
      <c r="S550" s="2">
        <v>41827</v>
      </c>
    </row>
    <row r="551" spans="1:19" x14ac:dyDescent="0.35">
      <c r="A551" t="s">
        <v>14317</v>
      </c>
      <c r="B551" t="s">
        <v>14318</v>
      </c>
      <c r="D551" t="s">
        <v>10</v>
      </c>
      <c r="F551" t="b">
        <v>0</v>
      </c>
      <c r="G551" s="2">
        <v>41827</v>
      </c>
      <c r="K551" s="10" t="s">
        <v>15555</v>
      </c>
      <c r="L551" t="s">
        <v>15556</v>
      </c>
      <c r="M551" t="s">
        <v>10</v>
      </c>
      <c r="N551" t="s">
        <v>15555</v>
      </c>
      <c r="Q551" t="s">
        <v>8992</v>
      </c>
      <c r="R551" t="b">
        <v>1</v>
      </c>
      <c r="S551" s="2">
        <v>41827</v>
      </c>
    </row>
    <row r="552" spans="1:19" x14ac:dyDescent="0.35">
      <c r="A552" t="s">
        <v>14319</v>
      </c>
      <c r="B552" t="s">
        <v>14320</v>
      </c>
      <c r="D552" t="s">
        <v>10</v>
      </c>
      <c r="F552" t="b">
        <v>0</v>
      </c>
      <c r="G552" s="2">
        <v>41827</v>
      </c>
      <c r="K552" s="10" t="s">
        <v>15557</v>
      </c>
      <c r="L552" t="s">
        <v>15558</v>
      </c>
      <c r="M552" t="s">
        <v>10</v>
      </c>
      <c r="N552" t="s">
        <v>15557</v>
      </c>
      <c r="Q552" t="s">
        <v>8992</v>
      </c>
      <c r="R552" t="b">
        <v>1</v>
      </c>
      <c r="S552" s="2">
        <v>41827</v>
      </c>
    </row>
    <row r="553" spans="1:19" x14ac:dyDescent="0.35">
      <c r="A553" t="s">
        <v>14321</v>
      </c>
      <c r="B553" t="s">
        <v>14322</v>
      </c>
      <c r="D553" t="s">
        <v>10</v>
      </c>
      <c r="F553" t="b">
        <v>0</v>
      </c>
      <c r="G553" s="2">
        <v>41827</v>
      </c>
      <c r="K553" s="10" t="s">
        <v>15559</v>
      </c>
      <c r="L553" t="s">
        <v>15560</v>
      </c>
      <c r="M553" t="s">
        <v>10</v>
      </c>
      <c r="N553" t="s">
        <v>15559</v>
      </c>
      <c r="Q553" t="s">
        <v>8992</v>
      </c>
      <c r="R553" t="b">
        <v>1</v>
      </c>
      <c r="S553" s="2">
        <v>41827</v>
      </c>
    </row>
    <row r="554" spans="1:19" x14ac:dyDescent="0.35">
      <c r="A554" t="s">
        <v>14323</v>
      </c>
      <c r="B554" t="s">
        <v>14324</v>
      </c>
      <c r="D554" t="s">
        <v>10</v>
      </c>
      <c r="F554" t="b">
        <v>0</v>
      </c>
      <c r="G554" s="2">
        <v>41827</v>
      </c>
      <c r="K554" s="10" t="s">
        <v>15561</v>
      </c>
      <c r="L554" t="s">
        <v>15562</v>
      </c>
      <c r="M554" t="s">
        <v>10</v>
      </c>
      <c r="N554" t="s">
        <v>15561</v>
      </c>
      <c r="Q554" t="s">
        <v>8992</v>
      </c>
      <c r="R554" t="b">
        <v>1</v>
      </c>
      <c r="S554" s="2">
        <v>41827</v>
      </c>
    </row>
    <row r="555" spans="1:19" x14ac:dyDescent="0.35">
      <c r="A555" t="s">
        <v>14325</v>
      </c>
      <c r="B555" t="s">
        <v>14326</v>
      </c>
      <c r="D555" t="s">
        <v>10</v>
      </c>
      <c r="F555" t="b">
        <v>0</v>
      </c>
      <c r="G555" s="2">
        <v>41827</v>
      </c>
      <c r="K555" s="10" t="s">
        <v>15563</v>
      </c>
      <c r="L555" t="s">
        <v>15564</v>
      </c>
      <c r="M555" t="s">
        <v>10</v>
      </c>
      <c r="N555" t="s">
        <v>15563</v>
      </c>
      <c r="Q555" t="s">
        <v>8992</v>
      </c>
      <c r="R555" t="b">
        <v>1</v>
      </c>
      <c r="S555" s="2">
        <v>41827</v>
      </c>
    </row>
    <row r="556" spans="1:19" x14ac:dyDescent="0.35">
      <c r="A556" t="s">
        <v>14327</v>
      </c>
      <c r="B556" t="s">
        <v>14328</v>
      </c>
      <c r="D556" t="s">
        <v>10</v>
      </c>
      <c r="F556" t="b">
        <v>0</v>
      </c>
      <c r="G556" s="2">
        <v>41827</v>
      </c>
      <c r="K556" s="10" t="s">
        <v>15565</v>
      </c>
      <c r="L556" t="s">
        <v>15566</v>
      </c>
      <c r="M556" t="s">
        <v>10</v>
      </c>
      <c r="N556" t="s">
        <v>15565</v>
      </c>
      <c r="Q556" t="s">
        <v>8992</v>
      </c>
      <c r="R556" t="b">
        <v>1</v>
      </c>
      <c r="S556" s="2">
        <v>41827</v>
      </c>
    </row>
    <row r="557" spans="1:19" x14ac:dyDescent="0.35">
      <c r="A557" t="s">
        <v>14329</v>
      </c>
      <c r="B557" t="s">
        <v>14330</v>
      </c>
      <c r="D557" t="s">
        <v>10</v>
      </c>
      <c r="F557" t="b">
        <v>0</v>
      </c>
      <c r="G557" s="2">
        <v>41827</v>
      </c>
      <c r="K557" s="9" t="s">
        <v>15567</v>
      </c>
      <c r="L557" t="s">
        <v>15568</v>
      </c>
      <c r="M557" t="s">
        <v>10</v>
      </c>
      <c r="N557" t="s">
        <v>15567</v>
      </c>
      <c r="P557" t="s">
        <v>8991</v>
      </c>
      <c r="Q557" t="s">
        <v>8992</v>
      </c>
      <c r="R557" t="b">
        <v>1</v>
      </c>
      <c r="S557" s="2">
        <v>41827</v>
      </c>
    </row>
    <row r="558" spans="1:19" x14ac:dyDescent="0.35">
      <c r="A558" t="s">
        <v>14331</v>
      </c>
      <c r="B558" t="s">
        <v>14332</v>
      </c>
      <c r="D558" t="s">
        <v>10</v>
      </c>
      <c r="F558" t="b">
        <v>0</v>
      </c>
      <c r="G558" s="2">
        <v>41827</v>
      </c>
      <c r="K558" s="10" t="s">
        <v>15569</v>
      </c>
      <c r="L558" t="s">
        <v>15570</v>
      </c>
      <c r="M558" t="s">
        <v>10</v>
      </c>
      <c r="N558" t="s">
        <v>15569</v>
      </c>
      <c r="Q558" t="s">
        <v>8992</v>
      </c>
      <c r="R558" t="b">
        <v>1</v>
      </c>
      <c r="S558" s="2">
        <v>41827</v>
      </c>
    </row>
    <row r="559" spans="1:19" x14ac:dyDescent="0.35">
      <c r="A559" t="s">
        <v>14333</v>
      </c>
      <c r="B559" t="s">
        <v>14334</v>
      </c>
      <c r="D559" t="s">
        <v>10</v>
      </c>
      <c r="F559" t="b">
        <v>0</v>
      </c>
      <c r="G559" s="2">
        <v>41827</v>
      </c>
      <c r="K559" s="10" t="s">
        <v>15571</v>
      </c>
      <c r="L559" t="s">
        <v>15572</v>
      </c>
      <c r="M559" t="s">
        <v>10</v>
      </c>
      <c r="N559" t="s">
        <v>15571</v>
      </c>
      <c r="Q559" t="s">
        <v>8992</v>
      </c>
      <c r="R559" t="b">
        <v>1</v>
      </c>
      <c r="S559" s="2">
        <v>41827</v>
      </c>
    </row>
    <row r="560" spans="1:19" x14ac:dyDescent="0.35">
      <c r="A560" t="s">
        <v>14335</v>
      </c>
      <c r="B560" t="s">
        <v>14336</v>
      </c>
      <c r="D560" t="s">
        <v>10</v>
      </c>
      <c r="F560" t="b">
        <v>0</v>
      </c>
      <c r="G560" s="2">
        <v>41827</v>
      </c>
      <c r="K560" s="9" t="s">
        <v>15573</v>
      </c>
      <c r="L560" t="s">
        <v>15574</v>
      </c>
      <c r="M560" t="s">
        <v>10</v>
      </c>
      <c r="N560" t="s">
        <v>15573</v>
      </c>
      <c r="P560" t="s">
        <v>8991</v>
      </c>
      <c r="Q560" t="s">
        <v>8992</v>
      </c>
      <c r="R560" t="b">
        <v>1</v>
      </c>
      <c r="S560" s="2">
        <v>41827</v>
      </c>
    </row>
    <row r="561" spans="1:19" x14ac:dyDescent="0.35">
      <c r="A561" t="s">
        <v>14337</v>
      </c>
      <c r="B561" t="s">
        <v>14338</v>
      </c>
      <c r="D561" t="s">
        <v>10</v>
      </c>
      <c r="F561" t="b">
        <v>0</v>
      </c>
      <c r="G561" s="2">
        <v>41827</v>
      </c>
      <c r="K561" s="10" t="s">
        <v>15575</v>
      </c>
      <c r="L561" t="s">
        <v>15576</v>
      </c>
      <c r="M561" t="s">
        <v>10</v>
      </c>
      <c r="N561" t="s">
        <v>15575</v>
      </c>
      <c r="Q561" t="s">
        <v>8992</v>
      </c>
      <c r="R561" t="b">
        <v>1</v>
      </c>
      <c r="S561" s="2">
        <v>41827</v>
      </c>
    </row>
    <row r="562" spans="1:19" x14ac:dyDescent="0.35">
      <c r="A562" t="s">
        <v>14339</v>
      </c>
      <c r="B562" t="s">
        <v>14340</v>
      </c>
      <c r="D562" t="s">
        <v>10</v>
      </c>
      <c r="F562" t="b">
        <v>0</v>
      </c>
      <c r="G562" s="2">
        <v>41827</v>
      </c>
      <c r="K562" s="10" t="s">
        <v>15577</v>
      </c>
      <c r="L562" t="s">
        <v>15578</v>
      </c>
      <c r="M562" t="s">
        <v>10</v>
      </c>
      <c r="N562" t="s">
        <v>15577</v>
      </c>
      <c r="Q562" t="s">
        <v>8992</v>
      </c>
      <c r="R562" t="b">
        <v>1</v>
      </c>
      <c r="S562" s="2">
        <v>41827</v>
      </c>
    </row>
    <row r="563" spans="1:19" x14ac:dyDescent="0.35">
      <c r="A563" t="s">
        <v>14341</v>
      </c>
      <c r="B563" t="s">
        <v>14342</v>
      </c>
      <c r="D563" t="s">
        <v>10</v>
      </c>
      <c r="F563" t="b">
        <v>0</v>
      </c>
      <c r="G563" s="2">
        <v>41827</v>
      </c>
      <c r="K563" s="10" t="s">
        <v>15579</v>
      </c>
      <c r="L563" t="s">
        <v>15580</v>
      </c>
      <c r="M563" t="s">
        <v>10</v>
      </c>
      <c r="N563" t="s">
        <v>15579</v>
      </c>
      <c r="Q563" t="s">
        <v>8992</v>
      </c>
      <c r="R563" t="b">
        <v>1</v>
      </c>
      <c r="S563" s="2">
        <v>41827</v>
      </c>
    </row>
    <row r="564" spans="1:19" x14ac:dyDescent="0.35">
      <c r="A564" t="s">
        <v>14343</v>
      </c>
      <c r="B564" t="s">
        <v>14344</v>
      </c>
      <c r="D564" t="s">
        <v>10</v>
      </c>
      <c r="F564" t="b">
        <v>0</v>
      </c>
      <c r="G564" s="2">
        <v>41827</v>
      </c>
      <c r="K564" s="10" t="s">
        <v>15581</v>
      </c>
      <c r="L564" t="s">
        <v>15582</v>
      </c>
      <c r="M564" t="s">
        <v>10</v>
      </c>
      <c r="N564" t="s">
        <v>15581</v>
      </c>
      <c r="Q564" t="s">
        <v>8992</v>
      </c>
      <c r="R564" t="b">
        <v>1</v>
      </c>
      <c r="S564" s="2">
        <v>41827</v>
      </c>
    </row>
    <row r="565" spans="1:19" x14ac:dyDescent="0.35">
      <c r="A565" t="s">
        <v>14345</v>
      </c>
      <c r="B565" t="s">
        <v>14346</v>
      </c>
      <c r="D565" t="s">
        <v>10</v>
      </c>
      <c r="F565" t="b">
        <v>0</v>
      </c>
      <c r="G565" s="2">
        <v>41827</v>
      </c>
      <c r="K565" s="10" t="s">
        <v>15583</v>
      </c>
      <c r="L565" t="s">
        <v>15584</v>
      </c>
      <c r="M565" t="s">
        <v>10</v>
      </c>
      <c r="N565" t="s">
        <v>15583</v>
      </c>
      <c r="Q565" t="s">
        <v>8992</v>
      </c>
      <c r="R565" t="b">
        <v>1</v>
      </c>
      <c r="S565" s="2">
        <v>41827</v>
      </c>
    </row>
    <row r="566" spans="1:19" x14ac:dyDescent="0.35">
      <c r="A566" t="s">
        <v>14347</v>
      </c>
      <c r="B566" t="s">
        <v>14348</v>
      </c>
      <c r="D566" t="s">
        <v>10</v>
      </c>
      <c r="F566" t="b">
        <v>0</v>
      </c>
      <c r="G566" s="2">
        <v>41827</v>
      </c>
      <c r="K566" s="10" t="s">
        <v>15585</v>
      </c>
      <c r="L566" t="s">
        <v>15586</v>
      </c>
      <c r="M566" t="s">
        <v>10</v>
      </c>
      <c r="N566" t="s">
        <v>15585</v>
      </c>
      <c r="Q566" t="s">
        <v>8992</v>
      </c>
      <c r="R566" t="b">
        <v>1</v>
      </c>
      <c r="S566" s="2">
        <v>41827</v>
      </c>
    </row>
    <row r="567" spans="1:19" x14ac:dyDescent="0.35">
      <c r="A567" t="s">
        <v>14349</v>
      </c>
      <c r="B567" t="s">
        <v>14350</v>
      </c>
      <c r="D567" t="s">
        <v>10</v>
      </c>
      <c r="F567" t="b">
        <v>0</v>
      </c>
      <c r="G567" s="2">
        <v>41827</v>
      </c>
      <c r="K567" s="10" t="s">
        <v>15587</v>
      </c>
      <c r="L567" t="s">
        <v>15588</v>
      </c>
      <c r="M567" t="s">
        <v>10</v>
      </c>
      <c r="N567" t="s">
        <v>15587</v>
      </c>
      <c r="Q567" t="s">
        <v>8992</v>
      </c>
      <c r="R567" t="b">
        <v>1</v>
      </c>
      <c r="S567" s="2">
        <v>41827</v>
      </c>
    </row>
    <row r="568" spans="1:19" x14ac:dyDescent="0.35">
      <c r="A568" t="s">
        <v>14351</v>
      </c>
      <c r="B568" t="s">
        <v>14352</v>
      </c>
      <c r="D568" t="s">
        <v>10</v>
      </c>
      <c r="F568" t="b">
        <v>0</v>
      </c>
      <c r="G568" s="2">
        <v>41827</v>
      </c>
      <c r="K568" s="9" t="s">
        <v>15589</v>
      </c>
      <c r="L568" t="s">
        <v>15590</v>
      </c>
      <c r="M568" t="s">
        <v>10</v>
      </c>
      <c r="N568" t="s">
        <v>15589</v>
      </c>
      <c r="P568" t="s">
        <v>8991</v>
      </c>
      <c r="Q568" t="s">
        <v>8992</v>
      </c>
      <c r="R568" t="b">
        <v>1</v>
      </c>
      <c r="S568" s="2">
        <v>41827</v>
      </c>
    </row>
    <row r="569" spans="1:19" x14ac:dyDescent="0.35">
      <c r="A569" t="s">
        <v>14353</v>
      </c>
      <c r="B569" t="s">
        <v>14354</v>
      </c>
      <c r="D569" t="s">
        <v>10</v>
      </c>
      <c r="F569" t="b">
        <v>0</v>
      </c>
      <c r="G569" s="2">
        <v>41827</v>
      </c>
      <c r="K569" s="10" t="s">
        <v>15591</v>
      </c>
      <c r="L569" t="s">
        <v>15592</v>
      </c>
      <c r="M569" t="s">
        <v>10</v>
      </c>
      <c r="N569" t="s">
        <v>15591</v>
      </c>
      <c r="Q569" t="s">
        <v>8992</v>
      </c>
      <c r="R569" t="b">
        <v>1</v>
      </c>
      <c r="S569" s="2">
        <v>41827</v>
      </c>
    </row>
    <row r="570" spans="1:19" x14ac:dyDescent="0.35">
      <c r="A570" t="s">
        <v>14355</v>
      </c>
      <c r="B570" t="s">
        <v>14356</v>
      </c>
      <c r="D570" t="s">
        <v>10</v>
      </c>
      <c r="F570" t="b">
        <v>0</v>
      </c>
      <c r="G570" s="2">
        <v>41827</v>
      </c>
      <c r="K570" s="10" t="s">
        <v>15593</v>
      </c>
      <c r="L570" t="s">
        <v>15594</v>
      </c>
      <c r="M570" t="s">
        <v>10</v>
      </c>
      <c r="N570" t="s">
        <v>15593</v>
      </c>
      <c r="Q570" t="s">
        <v>8992</v>
      </c>
      <c r="R570" t="b">
        <v>1</v>
      </c>
      <c r="S570" s="2">
        <v>41827</v>
      </c>
    </row>
    <row r="571" spans="1:19" x14ac:dyDescent="0.35">
      <c r="A571" t="s">
        <v>14357</v>
      </c>
      <c r="B571" t="s">
        <v>14358</v>
      </c>
      <c r="D571" t="s">
        <v>10</v>
      </c>
      <c r="F571" t="b">
        <v>0</v>
      </c>
      <c r="G571" s="2">
        <v>41827</v>
      </c>
      <c r="K571" s="10" t="s">
        <v>15595</v>
      </c>
      <c r="L571" t="s">
        <v>15596</v>
      </c>
      <c r="M571" t="s">
        <v>10</v>
      </c>
      <c r="N571" t="s">
        <v>15595</v>
      </c>
      <c r="Q571" t="s">
        <v>8992</v>
      </c>
      <c r="R571" t="b">
        <v>1</v>
      </c>
      <c r="S571" s="2">
        <v>41827</v>
      </c>
    </row>
    <row r="572" spans="1:19" x14ac:dyDescent="0.35">
      <c r="A572" t="s">
        <v>14359</v>
      </c>
      <c r="B572" t="s">
        <v>14360</v>
      </c>
      <c r="D572" t="s">
        <v>10</v>
      </c>
      <c r="F572" t="b">
        <v>0</v>
      </c>
      <c r="G572" s="2">
        <v>41827</v>
      </c>
      <c r="K572" s="10" t="s">
        <v>15597</v>
      </c>
      <c r="L572" t="s">
        <v>15598</v>
      </c>
      <c r="M572" t="s">
        <v>10</v>
      </c>
      <c r="N572" t="s">
        <v>15597</v>
      </c>
      <c r="Q572" t="s">
        <v>8992</v>
      </c>
      <c r="R572" t="b">
        <v>1</v>
      </c>
      <c r="S572" s="2">
        <v>41827</v>
      </c>
    </row>
    <row r="573" spans="1:19" x14ac:dyDescent="0.35">
      <c r="A573" t="s">
        <v>14361</v>
      </c>
      <c r="B573" t="s">
        <v>14362</v>
      </c>
      <c r="D573" t="s">
        <v>10</v>
      </c>
      <c r="F573" t="b">
        <v>0</v>
      </c>
      <c r="G573" s="2">
        <v>41827</v>
      </c>
      <c r="K573" s="10" t="s">
        <v>15599</v>
      </c>
      <c r="L573" t="s">
        <v>15600</v>
      </c>
      <c r="M573" t="s">
        <v>10</v>
      </c>
      <c r="N573" t="s">
        <v>15599</v>
      </c>
      <c r="Q573" t="s">
        <v>8992</v>
      </c>
      <c r="R573" t="b">
        <v>1</v>
      </c>
      <c r="S573" s="2">
        <v>41827</v>
      </c>
    </row>
    <row r="574" spans="1:19" x14ac:dyDescent="0.35">
      <c r="A574" t="s">
        <v>14363</v>
      </c>
      <c r="B574" t="s">
        <v>14364</v>
      </c>
      <c r="D574" t="s">
        <v>10</v>
      </c>
      <c r="F574" t="b">
        <v>0</v>
      </c>
      <c r="G574" s="2">
        <v>41827</v>
      </c>
      <c r="K574" s="10" t="s">
        <v>15601</v>
      </c>
      <c r="L574" t="s">
        <v>15602</v>
      </c>
      <c r="M574" t="s">
        <v>10</v>
      </c>
      <c r="N574" t="s">
        <v>15601</v>
      </c>
      <c r="Q574" t="s">
        <v>8992</v>
      </c>
      <c r="R574" t="b">
        <v>1</v>
      </c>
      <c r="S574" s="2">
        <v>41827</v>
      </c>
    </row>
    <row r="575" spans="1:19" x14ac:dyDescent="0.35">
      <c r="A575" t="s">
        <v>14365</v>
      </c>
      <c r="B575" t="s">
        <v>14366</v>
      </c>
      <c r="D575" t="s">
        <v>10</v>
      </c>
      <c r="F575" t="b">
        <v>0</v>
      </c>
      <c r="G575" s="2">
        <v>41827</v>
      </c>
      <c r="K575" s="10" t="s">
        <v>15603</v>
      </c>
      <c r="L575" t="s">
        <v>15604</v>
      </c>
      <c r="M575" t="s">
        <v>10</v>
      </c>
      <c r="N575" t="s">
        <v>15603</v>
      </c>
      <c r="Q575" t="s">
        <v>8992</v>
      </c>
      <c r="R575" t="b">
        <v>1</v>
      </c>
      <c r="S575" s="2">
        <v>41827</v>
      </c>
    </row>
    <row r="576" spans="1:19" x14ac:dyDescent="0.35">
      <c r="A576" t="s">
        <v>14367</v>
      </c>
      <c r="B576" t="s">
        <v>14368</v>
      </c>
      <c r="D576" t="s">
        <v>10</v>
      </c>
      <c r="F576" t="b">
        <v>0</v>
      </c>
      <c r="G576" s="2">
        <v>41827</v>
      </c>
      <c r="K576" s="9" t="s">
        <v>15605</v>
      </c>
      <c r="L576" t="s">
        <v>15606</v>
      </c>
      <c r="M576" t="s">
        <v>10</v>
      </c>
      <c r="N576" t="s">
        <v>15605</v>
      </c>
      <c r="P576" t="s">
        <v>8991</v>
      </c>
      <c r="Q576" t="s">
        <v>8992</v>
      </c>
      <c r="R576" t="b">
        <v>1</v>
      </c>
      <c r="S576" s="2">
        <v>41827</v>
      </c>
    </row>
    <row r="577" spans="1:19" x14ac:dyDescent="0.35">
      <c r="A577" t="s">
        <v>14369</v>
      </c>
      <c r="B577" t="s">
        <v>14370</v>
      </c>
      <c r="D577" t="s">
        <v>10</v>
      </c>
      <c r="F577" t="b">
        <v>0</v>
      </c>
      <c r="G577" s="2">
        <v>41827</v>
      </c>
      <c r="K577" s="10" t="s">
        <v>15607</v>
      </c>
      <c r="L577" t="s">
        <v>15608</v>
      </c>
      <c r="M577" t="s">
        <v>10</v>
      </c>
      <c r="N577" t="s">
        <v>15607</v>
      </c>
      <c r="Q577" t="s">
        <v>8992</v>
      </c>
      <c r="R577" t="b">
        <v>1</v>
      </c>
      <c r="S577" s="2">
        <v>41827</v>
      </c>
    </row>
    <row r="578" spans="1:19" x14ac:dyDescent="0.35">
      <c r="A578" t="s">
        <v>14371</v>
      </c>
      <c r="B578" t="s">
        <v>14372</v>
      </c>
      <c r="D578" t="s">
        <v>10</v>
      </c>
      <c r="F578" t="b">
        <v>0</v>
      </c>
      <c r="G578" s="2">
        <v>41827</v>
      </c>
      <c r="K578" s="8" t="s">
        <v>15609</v>
      </c>
      <c r="L578" t="s">
        <v>15610</v>
      </c>
      <c r="M578" t="s">
        <v>10</v>
      </c>
      <c r="N578" t="s">
        <v>15609</v>
      </c>
      <c r="P578" t="s">
        <v>8991</v>
      </c>
      <c r="Q578" t="s">
        <v>8992</v>
      </c>
      <c r="R578" t="b">
        <v>1</v>
      </c>
      <c r="S578" s="2">
        <v>41827</v>
      </c>
    </row>
    <row r="579" spans="1:19" x14ac:dyDescent="0.35">
      <c r="A579" t="s">
        <v>14373</v>
      </c>
      <c r="B579" t="s">
        <v>14374</v>
      </c>
      <c r="D579" t="s">
        <v>10</v>
      </c>
      <c r="F579" t="b">
        <v>0</v>
      </c>
      <c r="G579" s="2">
        <v>41827</v>
      </c>
      <c r="K579" s="9" t="s">
        <v>15611</v>
      </c>
      <c r="L579" t="s">
        <v>15612</v>
      </c>
      <c r="M579" t="s">
        <v>10</v>
      </c>
      <c r="N579" t="s">
        <v>15611</v>
      </c>
      <c r="P579" t="s">
        <v>8991</v>
      </c>
      <c r="Q579" t="s">
        <v>8992</v>
      </c>
      <c r="R579" t="b">
        <v>1</v>
      </c>
      <c r="S579" s="2">
        <v>41827</v>
      </c>
    </row>
    <row r="580" spans="1:19" x14ac:dyDescent="0.35">
      <c r="A580" t="s">
        <v>14375</v>
      </c>
      <c r="B580" t="s">
        <v>14376</v>
      </c>
      <c r="D580" t="s">
        <v>10</v>
      </c>
      <c r="F580" t="b">
        <v>0</v>
      </c>
      <c r="G580" s="2">
        <v>41827</v>
      </c>
      <c r="K580" s="10" t="s">
        <v>15613</v>
      </c>
      <c r="L580" t="s">
        <v>15614</v>
      </c>
      <c r="M580" t="s">
        <v>10</v>
      </c>
      <c r="N580" t="s">
        <v>15613</v>
      </c>
      <c r="Q580" t="s">
        <v>8992</v>
      </c>
      <c r="R580" t="b">
        <v>1</v>
      </c>
      <c r="S580" s="2">
        <v>41827</v>
      </c>
    </row>
    <row r="581" spans="1:19" x14ac:dyDescent="0.35">
      <c r="A581" t="s">
        <v>14377</v>
      </c>
      <c r="B581" t="s">
        <v>14378</v>
      </c>
      <c r="D581" t="s">
        <v>10</v>
      </c>
      <c r="F581" t="b">
        <v>0</v>
      </c>
      <c r="G581" s="2">
        <v>41827</v>
      </c>
      <c r="K581" s="10" t="s">
        <v>15615</v>
      </c>
      <c r="L581" t="s">
        <v>15616</v>
      </c>
      <c r="M581" t="s">
        <v>10</v>
      </c>
      <c r="N581" t="s">
        <v>15615</v>
      </c>
      <c r="Q581" t="s">
        <v>8992</v>
      </c>
      <c r="R581" t="b">
        <v>1</v>
      </c>
      <c r="S581" s="2">
        <v>41827</v>
      </c>
    </row>
    <row r="582" spans="1:19" x14ac:dyDescent="0.35">
      <c r="A582" t="s">
        <v>14379</v>
      </c>
      <c r="B582" t="s">
        <v>14380</v>
      </c>
      <c r="D582" t="s">
        <v>10</v>
      </c>
      <c r="F582" t="b">
        <v>0</v>
      </c>
      <c r="G582" s="2">
        <v>41827</v>
      </c>
      <c r="K582" s="9" t="s">
        <v>15617</v>
      </c>
      <c r="L582" t="s">
        <v>15618</v>
      </c>
      <c r="M582" t="s">
        <v>10</v>
      </c>
      <c r="N582" t="s">
        <v>15617</v>
      </c>
      <c r="P582" t="s">
        <v>8991</v>
      </c>
      <c r="Q582" t="s">
        <v>8992</v>
      </c>
      <c r="R582" t="b">
        <v>1</v>
      </c>
      <c r="S582" s="2">
        <v>41827</v>
      </c>
    </row>
    <row r="583" spans="1:19" x14ac:dyDescent="0.35">
      <c r="A583" t="s">
        <v>14381</v>
      </c>
      <c r="B583" t="s">
        <v>14382</v>
      </c>
      <c r="D583" t="s">
        <v>10</v>
      </c>
      <c r="F583" t="b">
        <v>0</v>
      </c>
      <c r="G583" s="2">
        <v>41827</v>
      </c>
      <c r="K583" s="10" t="s">
        <v>15619</v>
      </c>
      <c r="L583" t="s">
        <v>15620</v>
      </c>
      <c r="M583" t="s">
        <v>10</v>
      </c>
      <c r="N583" t="s">
        <v>15619</v>
      </c>
      <c r="Q583" t="s">
        <v>8992</v>
      </c>
      <c r="R583" t="b">
        <v>1</v>
      </c>
      <c r="S583" s="2">
        <v>41827</v>
      </c>
    </row>
    <row r="584" spans="1:19" x14ac:dyDescent="0.35">
      <c r="A584" t="s">
        <v>14383</v>
      </c>
      <c r="B584" t="s">
        <v>14384</v>
      </c>
      <c r="D584" t="s">
        <v>10</v>
      </c>
      <c r="F584" t="b">
        <v>0</v>
      </c>
      <c r="G584" s="2">
        <v>41827</v>
      </c>
      <c r="K584" s="10" t="s">
        <v>15621</v>
      </c>
      <c r="L584" t="s">
        <v>15622</v>
      </c>
      <c r="M584" t="s">
        <v>10</v>
      </c>
      <c r="N584" t="s">
        <v>15621</v>
      </c>
      <c r="Q584" t="s">
        <v>8992</v>
      </c>
      <c r="R584" t="b">
        <v>1</v>
      </c>
      <c r="S584" s="2">
        <v>41827</v>
      </c>
    </row>
    <row r="585" spans="1:19" x14ac:dyDescent="0.35">
      <c r="A585" t="s">
        <v>14385</v>
      </c>
      <c r="B585" t="s">
        <v>14386</v>
      </c>
      <c r="D585" t="s">
        <v>10</v>
      </c>
      <c r="F585" t="b">
        <v>0</v>
      </c>
      <c r="G585" s="2">
        <v>41827</v>
      </c>
      <c r="K585" s="10" t="s">
        <v>15623</v>
      </c>
      <c r="L585" t="s">
        <v>15624</v>
      </c>
      <c r="M585" t="s">
        <v>10</v>
      </c>
      <c r="N585" t="s">
        <v>15623</v>
      </c>
      <c r="Q585" t="s">
        <v>8992</v>
      </c>
      <c r="R585" t="b">
        <v>1</v>
      </c>
      <c r="S585" s="2">
        <v>41827</v>
      </c>
    </row>
    <row r="586" spans="1:19" x14ac:dyDescent="0.35">
      <c r="A586" t="s">
        <v>14387</v>
      </c>
      <c r="B586" t="s">
        <v>14388</v>
      </c>
      <c r="D586" t="s">
        <v>10</v>
      </c>
      <c r="F586" t="b">
        <v>0</v>
      </c>
      <c r="G586" s="2">
        <v>41827</v>
      </c>
      <c r="K586" s="10" t="s">
        <v>15625</v>
      </c>
      <c r="L586" t="s">
        <v>15626</v>
      </c>
      <c r="M586" t="s">
        <v>10</v>
      </c>
      <c r="N586" t="s">
        <v>15625</v>
      </c>
      <c r="Q586" t="s">
        <v>8992</v>
      </c>
      <c r="R586" t="b">
        <v>1</v>
      </c>
      <c r="S586" s="2">
        <v>41827</v>
      </c>
    </row>
    <row r="587" spans="1:19" x14ac:dyDescent="0.35">
      <c r="A587" t="s">
        <v>14389</v>
      </c>
      <c r="B587" t="s">
        <v>14390</v>
      </c>
      <c r="D587" t="s">
        <v>10</v>
      </c>
      <c r="F587" t="b">
        <v>0</v>
      </c>
      <c r="G587" s="2">
        <v>41827</v>
      </c>
      <c r="K587" s="10" t="s">
        <v>15627</v>
      </c>
      <c r="L587" t="s">
        <v>15628</v>
      </c>
      <c r="M587" t="s">
        <v>10</v>
      </c>
      <c r="N587" t="s">
        <v>15627</v>
      </c>
      <c r="Q587" t="s">
        <v>8992</v>
      </c>
      <c r="R587" t="b">
        <v>1</v>
      </c>
      <c r="S587" s="2">
        <v>41827</v>
      </c>
    </row>
    <row r="588" spans="1:19" x14ac:dyDescent="0.35">
      <c r="A588" t="s">
        <v>14391</v>
      </c>
      <c r="B588" t="s">
        <v>14392</v>
      </c>
      <c r="D588" t="s">
        <v>10</v>
      </c>
      <c r="F588" t="b">
        <v>0</v>
      </c>
      <c r="G588" s="2">
        <v>41827</v>
      </c>
      <c r="K588" s="10" t="s">
        <v>15629</v>
      </c>
      <c r="L588" t="s">
        <v>15630</v>
      </c>
      <c r="M588" t="s">
        <v>10</v>
      </c>
      <c r="N588" t="s">
        <v>15629</v>
      </c>
      <c r="Q588" t="s">
        <v>8992</v>
      </c>
      <c r="R588" t="b">
        <v>1</v>
      </c>
      <c r="S588" s="2">
        <v>41827</v>
      </c>
    </row>
    <row r="589" spans="1:19" x14ac:dyDescent="0.35">
      <c r="A589" t="s">
        <v>14393</v>
      </c>
      <c r="B589" t="s">
        <v>14394</v>
      </c>
      <c r="D589" t="s">
        <v>10</v>
      </c>
      <c r="F589" t="b">
        <v>0</v>
      </c>
      <c r="G589" s="2">
        <v>41827</v>
      </c>
      <c r="K589" s="10" t="s">
        <v>15631</v>
      </c>
      <c r="L589" t="s">
        <v>15632</v>
      </c>
      <c r="M589" t="s">
        <v>10</v>
      </c>
      <c r="N589" t="s">
        <v>15631</v>
      </c>
      <c r="Q589" t="s">
        <v>8992</v>
      </c>
      <c r="R589" t="b">
        <v>1</v>
      </c>
      <c r="S589" s="2">
        <v>41827</v>
      </c>
    </row>
    <row r="590" spans="1:19" x14ac:dyDescent="0.35">
      <c r="A590" t="s">
        <v>14395</v>
      </c>
      <c r="B590" t="s">
        <v>14396</v>
      </c>
      <c r="D590" t="s">
        <v>10</v>
      </c>
      <c r="F590" t="b">
        <v>0</v>
      </c>
      <c r="G590" s="2">
        <v>41827</v>
      </c>
      <c r="K590" s="9" t="s">
        <v>15633</v>
      </c>
      <c r="L590" t="s">
        <v>15634</v>
      </c>
      <c r="M590" t="s">
        <v>10</v>
      </c>
      <c r="N590" t="s">
        <v>15633</v>
      </c>
      <c r="P590" t="s">
        <v>8991</v>
      </c>
      <c r="Q590" t="s">
        <v>8992</v>
      </c>
      <c r="R590" t="b">
        <v>1</v>
      </c>
      <c r="S590" s="2">
        <v>41827</v>
      </c>
    </row>
    <row r="591" spans="1:19" x14ac:dyDescent="0.35">
      <c r="A591" t="s">
        <v>14397</v>
      </c>
      <c r="B591" t="s">
        <v>14398</v>
      </c>
      <c r="D591" t="s">
        <v>10</v>
      </c>
      <c r="F591" t="b">
        <v>0</v>
      </c>
      <c r="G591" s="2">
        <v>41827</v>
      </c>
      <c r="K591" s="10" t="s">
        <v>15635</v>
      </c>
      <c r="L591" t="s">
        <v>15636</v>
      </c>
      <c r="M591" t="s">
        <v>10</v>
      </c>
      <c r="N591" t="s">
        <v>15635</v>
      </c>
      <c r="Q591" t="s">
        <v>8992</v>
      </c>
      <c r="R591" t="b">
        <v>1</v>
      </c>
      <c r="S591" s="2">
        <v>41827</v>
      </c>
    </row>
    <row r="592" spans="1:19" x14ac:dyDescent="0.35">
      <c r="A592" t="s">
        <v>14399</v>
      </c>
      <c r="B592" t="s">
        <v>14400</v>
      </c>
      <c r="D592" t="s">
        <v>10</v>
      </c>
      <c r="F592" t="b">
        <v>0</v>
      </c>
      <c r="G592" s="2">
        <v>41827</v>
      </c>
      <c r="K592" s="9" t="s">
        <v>15637</v>
      </c>
      <c r="L592" t="s">
        <v>15638</v>
      </c>
      <c r="M592" t="s">
        <v>10</v>
      </c>
      <c r="N592" t="s">
        <v>15637</v>
      </c>
      <c r="P592" t="s">
        <v>8991</v>
      </c>
      <c r="Q592" t="s">
        <v>8992</v>
      </c>
      <c r="R592" t="b">
        <v>1</v>
      </c>
      <c r="S592" s="2">
        <v>41827</v>
      </c>
    </row>
    <row r="593" spans="1:19" x14ac:dyDescent="0.35">
      <c r="A593" t="s">
        <v>14401</v>
      </c>
      <c r="B593" t="s">
        <v>14402</v>
      </c>
      <c r="D593" t="s">
        <v>10</v>
      </c>
      <c r="F593" t="b">
        <v>0</v>
      </c>
      <c r="G593" s="2">
        <v>41827</v>
      </c>
      <c r="K593" s="10" t="s">
        <v>15639</v>
      </c>
      <c r="L593" t="s">
        <v>15640</v>
      </c>
      <c r="M593" t="s">
        <v>10</v>
      </c>
      <c r="N593" t="s">
        <v>15639</v>
      </c>
      <c r="Q593" t="s">
        <v>8992</v>
      </c>
      <c r="R593" t="b">
        <v>1</v>
      </c>
      <c r="S593" s="2">
        <v>41827</v>
      </c>
    </row>
    <row r="594" spans="1:19" x14ac:dyDescent="0.35">
      <c r="A594" t="s">
        <v>14403</v>
      </c>
      <c r="B594" t="s">
        <v>14404</v>
      </c>
      <c r="D594" t="s">
        <v>10</v>
      </c>
      <c r="F594" t="b">
        <v>0</v>
      </c>
      <c r="G594" s="2">
        <v>41827</v>
      </c>
      <c r="K594" s="10" t="s">
        <v>15641</v>
      </c>
      <c r="L594" t="s">
        <v>15642</v>
      </c>
      <c r="M594" t="s">
        <v>10</v>
      </c>
      <c r="N594" t="s">
        <v>15641</v>
      </c>
      <c r="Q594" t="s">
        <v>8992</v>
      </c>
      <c r="R594" t="b">
        <v>1</v>
      </c>
      <c r="S594" s="2">
        <v>41827</v>
      </c>
    </row>
    <row r="595" spans="1:19" x14ac:dyDescent="0.35">
      <c r="A595" t="s">
        <v>14405</v>
      </c>
      <c r="B595" t="s">
        <v>14406</v>
      </c>
      <c r="D595" t="s">
        <v>10</v>
      </c>
      <c r="F595" t="b">
        <v>0</v>
      </c>
      <c r="G595" s="2">
        <v>41827</v>
      </c>
      <c r="K595" s="10" t="s">
        <v>15643</v>
      </c>
      <c r="L595" t="s">
        <v>15644</v>
      </c>
      <c r="M595" t="s">
        <v>10</v>
      </c>
      <c r="N595" t="s">
        <v>15643</v>
      </c>
      <c r="Q595" t="s">
        <v>8992</v>
      </c>
      <c r="R595" t="b">
        <v>1</v>
      </c>
      <c r="S595" s="2">
        <v>41827</v>
      </c>
    </row>
    <row r="596" spans="1:19" x14ac:dyDescent="0.35">
      <c r="A596" t="s">
        <v>14407</v>
      </c>
      <c r="B596" t="s">
        <v>14408</v>
      </c>
      <c r="D596" t="s">
        <v>10</v>
      </c>
      <c r="F596" t="b">
        <v>0</v>
      </c>
      <c r="G596" s="2">
        <v>41827</v>
      </c>
      <c r="K596" s="9" t="s">
        <v>15645</v>
      </c>
      <c r="L596" t="s">
        <v>15646</v>
      </c>
      <c r="M596" t="s">
        <v>10</v>
      </c>
      <c r="N596" t="s">
        <v>15645</v>
      </c>
      <c r="P596" t="s">
        <v>8991</v>
      </c>
      <c r="Q596" t="s">
        <v>8992</v>
      </c>
      <c r="R596" t="b">
        <v>1</v>
      </c>
      <c r="S596" s="2">
        <v>41827</v>
      </c>
    </row>
    <row r="597" spans="1:19" x14ac:dyDescent="0.35">
      <c r="A597" t="s">
        <v>14409</v>
      </c>
      <c r="B597" t="s">
        <v>14410</v>
      </c>
      <c r="D597" t="s">
        <v>10</v>
      </c>
      <c r="F597" t="b">
        <v>0</v>
      </c>
      <c r="G597" s="2">
        <v>41827</v>
      </c>
      <c r="K597" s="10" t="s">
        <v>15647</v>
      </c>
      <c r="L597" t="s">
        <v>15648</v>
      </c>
      <c r="M597" t="s">
        <v>10</v>
      </c>
      <c r="N597" t="s">
        <v>15647</v>
      </c>
      <c r="Q597" t="s">
        <v>8992</v>
      </c>
      <c r="R597" t="b">
        <v>1</v>
      </c>
      <c r="S597" s="2">
        <v>41827</v>
      </c>
    </row>
    <row r="598" spans="1:19" x14ac:dyDescent="0.35">
      <c r="A598" t="s">
        <v>14411</v>
      </c>
      <c r="B598" t="s">
        <v>14412</v>
      </c>
      <c r="D598" t="s">
        <v>10</v>
      </c>
      <c r="F598" t="b">
        <v>0</v>
      </c>
      <c r="G598" s="2">
        <v>41827</v>
      </c>
      <c r="K598" s="10" t="s">
        <v>15649</v>
      </c>
      <c r="L598" t="s">
        <v>15650</v>
      </c>
      <c r="M598" t="s">
        <v>10</v>
      </c>
      <c r="N598" t="s">
        <v>15649</v>
      </c>
      <c r="Q598" t="s">
        <v>8992</v>
      </c>
      <c r="R598" t="b">
        <v>1</v>
      </c>
      <c r="S598" s="2">
        <v>41827</v>
      </c>
    </row>
    <row r="599" spans="1:19" x14ac:dyDescent="0.35">
      <c r="A599" t="s">
        <v>14413</v>
      </c>
      <c r="B599" t="s">
        <v>14414</v>
      </c>
      <c r="D599" t="s">
        <v>10</v>
      </c>
      <c r="F599" t="b">
        <v>0</v>
      </c>
      <c r="G599" s="2">
        <v>41827</v>
      </c>
      <c r="K599" s="10" t="s">
        <v>15651</v>
      </c>
      <c r="L599" t="s">
        <v>15652</v>
      </c>
      <c r="M599" t="s">
        <v>10</v>
      </c>
      <c r="N599" t="s">
        <v>15651</v>
      </c>
      <c r="Q599" t="s">
        <v>8992</v>
      </c>
      <c r="R599" t="b">
        <v>1</v>
      </c>
      <c r="S599" s="2">
        <v>41827</v>
      </c>
    </row>
    <row r="600" spans="1:19" x14ac:dyDescent="0.35">
      <c r="A600" t="s">
        <v>14415</v>
      </c>
      <c r="B600" t="s">
        <v>14416</v>
      </c>
      <c r="D600" t="s">
        <v>10</v>
      </c>
      <c r="F600" t="b">
        <v>0</v>
      </c>
      <c r="G600" s="2">
        <v>41827</v>
      </c>
      <c r="K600" s="10" t="s">
        <v>15653</v>
      </c>
      <c r="L600" t="s">
        <v>15654</v>
      </c>
      <c r="M600" t="s">
        <v>10</v>
      </c>
      <c r="N600" t="s">
        <v>15653</v>
      </c>
      <c r="Q600" t="s">
        <v>8992</v>
      </c>
      <c r="R600" t="b">
        <v>1</v>
      </c>
      <c r="S600" s="2">
        <v>41827</v>
      </c>
    </row>
    <row r="601" spans="1:19" x14ac:dyDescent="0.35">
      <c r="A601" t="s">
        <v>14417</v>
      </c>
      <c r="B601" t="s">
        <v>14418</v>
      </c>
      <c r="D601" t="s">
        <v>10</v>
      </c>
      <c r="F601" t="b">
        <v>0</v>
      </c>
      <c r="G601" s="2">
        <v>41827</v>
      </c>
      <c r="K601" s="10" t="s">
        <v>15655</v>
      </c>
      <c r="L601" t="s">
        <v>15656</v>
      </c>
      <c r="M601" t="s">
        <v>10</v>
      </c>
      <c r="N601" t="s">
        <v>15655</v>
      </c>
      <c r="Q601" t="s">
        <v>8992</v>
      </c>
      <c r="R601" t="b">
        <v>1</v>
      </c>
      <c r="S601" s="2">
        <v>41827</v>
      </c>
    </row>
    <row r="602" spans="1:19" x14ac:dyDescent="0.35">
      <c r="A602" t="s">
        <v>14419</v>
      </c>
      <c r="B602" t="s">
        <v>14420</v>
      </c>
      <c r="D602" t="s">
        <v>10</v>
      </c>
      <c r="F602" t="b">
        <v>0</v>
      </c>
      <c r="G602" s="2">
        <v>41827</v>
      </c>
      <c r="K602" s="9" t="s">
        <v>15657</v>
      </c>
      <c r="L602" t="s">
        <v>15658</v>
      </c>
      <c r="M602" t="s">
        <v>10</v>
      </c>
      <c r="N602" t="s">
        <v>15657</v>
      </c>
      <c r="P602" t="s">
        <v>8991</v>
      </c>
      <c r="Q602" t="s">
        <v>8992</v>
      </c>
      <c r="R602" t="b">
        <v>1</v>
      </c>
      <c r="S602" s="2">
        <v>41827</v>
      </c>
    </row>
    <row r="603" spans="1:19" x14ac:dyDescent="0.35">
      <c r="A603" t="s">
        <v>14421</v>
      </c>
      <c r="B603" t="s">
        <v>14422</v>
      </c>
      <c r="D603" t="s">
        <v>10</v>
      </c>
      <c r="F603" t="b">
        <v>0</v>
      </c>
      <c r="G603" s="2">
        <v>41827</v>
      </c>
      <c r="K603" s="10" t="s">
        <v>15659</v>
      </c>
      <c r="L603" t="s">
        <v>15660</v>
      </c>
      <c r="M603" t="s">
        <v>10</v>
      </c>
      <c r="N603" t="s">
        <v>15659</v>
      </c>
      <c r="Q603" t="s">
        <v>8992</v>
      </c>
      <c r="R603" t="b">
        <v>1</v>
      </c>
      <c r="S603" s="2">
        <v>41827</v>
      </c>
    </row>
    <row r="604" spans="1:19" x14ac:dyDescent="0.35">
      <c r="A604" t="s">
        <v>14423</v>
      </c>
      <c r="B604" t="s">
        <v>14424</v>
      </c>
      <c r="D604" t="s">
        <v>10</v>
      </c>
      <c r="F604" t="b">
        <v>0</v>
      </c>
      <c r="G604" s="2">
        <v>41827</v>
      </c>
      <c r="K604" s="10" t="s">
        <v>15661</v>
      </c>
      <c r="L604" t="s">
        <v>15662</v>
      </c>
      <c r="M604" t="s">
        <v>10</v>
      </c>
      <c r="N604" t="s">
        <v>15661</v>
      </c>
      <c r="Q604" t="s">
        <v>8992</v>
      </c>
      <c r="R604" t="b">
        <v>1</v>
      </c>
      <c r="S604" s="2">
        <v>41827</v>
      </c>
    </row>
    <row r="605" spans="1:19" x14ac:dyDescent="0.35">
      <c r="A605" t="s">
        <v>14425</v>
      </c>
      <c r="B605" t="s">
        <v>14426</v>
      </c>
      <c r="D605" t="s">
        <v>10</v>
      </c>
      <c r="F605" t="b">
        <v>0</v>
      </c>
      <c r="G605" s="2">
        <v>41827</v>
      </c>
      <c r="K605" s="10" t="s">
        <v>15663</v>
      </c>
      <c r="L605" t="s">
        <v>15664</v>
      </c>
      <c r="M605" t="s">
        <v>10</v>
      </c>
      <c r="N605" t="s">
        <v>15663</v>
      </c>
      <c r="Q605" t="s">
        <v>8992</v>
      </c>
      <c r="R605" t="b">
        <v>1</v>
      </c>
      <c r="S605" s="2">
        <v>41827</v>
      </c>
    </row>
    <row r="606" spans="1:19" x14ac:dyDescent="0.35">
      <c r="A606" t="s">
        <v>14427</v>
      </c>
      <c r="B606" t="s">
        <v>14428</v>
      </c>
      <c r="D606" t="s">
        <v>10</v>
      </c>
      <c r="F606" t="b">
        <v>0</v>
      </c>
      <c r="G606" s="2">
        <v>41827</v>
      </c>
      <c r="K606" s="10" t="s">
        <v>15665</v>
      </c>
      <c r="L606" t="s">
        <v>15666</v>
      </c>
      <c r="M606" t="s">
        <v>10</v>
      </c>
      <c r="N606" t="s">
        <v>15665</v>
      </c>
      <c r="Q606" t="s">
        <v>8992</v>
      </c>
      <c r="R606" t="b">
        <v>1</v>
      </c>
      <c r="S606" s="2">
        <v>41827</v>
      </c>
    </row>
    <row r="607" spans="1:19" x14ac:dyDescent="0.35">
      <c r="A607" t="s">
        <v>14429</v>
      </c>
      <c r="B607" t="s">
        <v>14430</v>
      </c>
      <c r="D607" t="s">
        <v>10</v>
      </c>
      <c r="F607" t="b">
        <v>0</v>
      </c>
      <c r="G607" s="2">
        <v>41827</v>
      </c>
      <c r="K607" s="10" t="s">
        <v>15667</v>
      </c>
      <c r="L607" t="s">
        <v>15668</v>
      </c>
      <c r="M607" t="s">
        <v>10</v>
      </c>
      <c r="N607" t="s">
        <v>15667</v>
      </c>
      <c r="Q607" t="s">
        <v>8992</v>
      </c>
      <c r="R607" t="b">
        <v>1</v>
      </c>
      <c r="S607" s="2">
        <v>41827</v>
      </c>
    </row>
    <row r="608" spans="1:19" x14ac:dyDescent="0.35">
      <c r="A608" t="s">
        <v>14431</v>
      </c>
      <c r="B608" t="s">
        <v>14432</v>
      </c>
      <c r="D608" t="s">
        <v>10</v>
      </c>
      <c r="F608" t="b">
        <v>0</v>
      </c>
      <c r="G608" s="2">
        <v>41827</v>
      </c>
      <c r="K608" s="9" t="s">
        <v>15669</v>
      </c>
      <c r="L608" t="s">
        <v>15670</v>
      </c>
      <c r="M608" t="s">
        <v>10</v>
      </c>
      <c r="N608" t="s">
        <v>15669</v>
      </c>
      <c r="P608" t="s">
        <v>8991</v>
      </c>
      <c r="Q608" t="s">
        <v>8992</v>
      </c>
      <c r="R608" t="b">
        <v>1</v>
      </c>
      <c r="S608" s="2">
        <v>41827</v>
      </c>
    </row>
    <row r="609" spans="1:19" x14ac:dyDescent="0.35">
      <c r="A609" t="s">
        <v>14433</v>
      </c>
      <c r="B609" t="s">
        <v>14434</v>
      </c>
      <c r="D609" t="s">
        <v>10</v>
      </c>
      <c r="F609" t="b">
        <v>0</v>
      </c>
      <c r="G609" s="2">
        <v>41827</v>
      </c>
      <c r="K609" s="10" t="s">
        <v>15671</v>
      </c>
      <c r="L609" t="s">
        <v>15672</v>
      </c>
      <c r="M609" t="s">
        <v>10</v>
      </c>
      <c r="N609" t="s">
        <v>15671</v>
      </c>
      <c r="Q609" t="s">
        <v>8992</v>
      </c>
      <c r="R609" t="b">
        <v>1</v>
      </c>
      <c r="S609" s="2">
        <v>41827</v>
      </c>
    </row>
    <row r="610" spans="1:19" x14ac:dyDescent="0.35">
      <c r="A610" t="s">
        <v>14435</v>
      </c>
      <c r="B610" t="s">
        <v>14436</v>
      </c>
      <c r="D610" t="s">
        <v>10</v>
      </c>
      <c r="F610" t="b">
        <v>0</v>
      </c>
      <c r="G610" s="2">
        <v>41827</v>
      </c>
      <c r="K610" s="10" t="s">
        <v>15673</v>
      </c>
      <c r="L610" t="s">
        <v>15674</v>
      </c>
      <c r="M610" t="s">
        <v>10</v>
      </c>
      <c r="N610" t="s">
        <v>15673</v>
      </c>
      <c r="Q610" t="s">
        <v>8992</v>
      </c>
      <c r="R610" t="b">
        <v>1</v>
      </c>
      <c r="S610" s="2">
        <v>41827</v>
      </c>
    </row>
    <row r="611" spans="1:19" x14ac:dyDescent="0.35">
      <c r="A611" t="s">
        <v>14437</v>
      </c>
      <c r="B611" t="s">
        <v>14438</v>
      </c>
      <c r="D611" t="s">
        <v>10</v>
      </c>
      <c r="F611" t="b">
        <v>0</v>
      </c>
      <c r="G611" s="2">
        <v>41827</v>
      </c>
      <c r="K611" s="10" t="s">
        <v>15675</v>
      </c>
      <c r="L611" t="s">
        <v>15676</v>
      </c>
      <c r="M611" t="s">
        <v>10</v>
      </c>
      <c r="N611" t="s">
        <v>15675</v>
      </c>
      <c r="Q611" t="s">
        <v>8992</v>
      </c>
      <c r="R611" t="b">
        <v>1</v>
      </c>
      <c r="S611" s="2">
        <v>41827</v>
      </c>
    </row>
    <row r="612" spans="1:19" x14ac:dyDescent="0.35">
      <c r="A612" t="s">
        <v>14439</v>
      </c>
      <c r="B612" t="s">
        <v>14440</v>
      </c>
      <c r="D612" t="s">
        <v>10</v>
      </c>
      <c r="F612" t="b">
        <v>0</v>
      </c>
      <c r="G612" s="2">
        <v>41827</v>
      </c>
      <c r="K612" s="10" t="s">
        <v>15677</v>
      </c>
      <c r="L612" t="s">
        <v>15678</v>
      </c>
      <c r="M612" t="s">
        <v>10</v>
      </c>
      <c r="N612" t="s">
        <v>15677</v>
      </c>
      <c r="Q612" t="s">
        <v>8992</v>
      </c>
      <c r="R612" t="b">
        <v>1</v>
      </c>
      <c r="S612" s="2">
        <v>41827</v>
      </c>
    </row>
    <row r="613" spans="1:19" x14ac:dyDescent="0.35">
      <c r="A613" t="s">
        <v>14441</v>
      </c>
      <c r="B613" t="s">
        <v>14442</v>
      </c>
      <c r="D613" t="s">
        <v>10</v>
      </c>
      <c r="F613" t="b">
        <v>0</v>
      </c>
      <c r="G613" s="2">
        <v>41827</v>
      </c>
      <c r="K613" s="10" t="s">
        <v>15679</v>
      </c>
      <c r="L613" t="s">
        <v>15680</v>
      </c>
      <c r="M613" t="s">
        <v>10</v>
      </c>
      <c r="N613" t="s">
        <v>15679</v>
      </c>
      <c r="Q613" t="s">
        <v>8992</v>
      </c>
      <c r="R613" t="b">
        <v>1</v>
      </c>
      <c r="S613" s="2">
        <v>41827</v>
      </c>
    </row>
    <row r="614" spans="1:19" x14ac:dyDescent="0.35">
      <c r="A614" t="s">
        <v>14443</v>
      </c>
      <c r="B614" t="s">
        <v>14444</v>
      </c>
      <c r="D614" t="s">
        <v>10</v>
      </c>
      <c r="F614" t="b">
        <v>0</v>
      </c>
      <c r="G614" s="2">
        <v>41827</v>
      </c>
      <c r="K614" s="10" t="s">
        <v>15681</v>
      </c>
      <c r="L614" t="s">
        <v>15682</v>
      </c>
      <c r="M614" t="s">
        <v>10</v>
      </c>
      <c r="N614" t="s">
        <v>15681</v>
      </c>
      <c r="Q614" t="s">
        <v>8992</v>
      </c>
      <c r="R614" t="b">
        <v>1</v>
      </c>
      <c r="S614" s="2">
        <v>41827</v>
      </c>
    </row>
    <row r="615" spans="1:19" x14ac:dyDescent="0.35">
      <c r="A615" t="s">
        <v>14445</v>
      </c>
      <c r="B615" t="s">
        <v>14446</v>
      </c>
      <c r="D615" t="s">
        <v>10</v>
      </c>
      <c r="F615" t="b">
        <v>0</v>
      </c>
      <c r="G615" s="2">
        <v>41827</v>
      </c>
      <c r="K615" s="10" t="s">
        <v>15683</v>
      </c>
      <c r="L615" t="s">
        <v>15684</v>
      </c>
      <c r="M615" t="s">
        <v>10</v>
      </c>
      <c r="N615" t="s">
        <v>15683</v>
      </c>
      <c r="Q615" t="s">
        <v>8992</v>
      </c>
      <c r="R615" t="b">
        <v>1</v>
      </c>
      <c r="S615" s="2">
        <v>41827</v>
      </c>
    </row>
    <row r="616" spans="1:19" x14ac:dyDescent="0.35">
      <c r="A616" t="s">
        <v>14447</v>
      </c>
      <c r="B616" t="s">
        <v>14448</v>
      </c>
      <c r="D616" t="s">
        <v>10</v>
      </c>
      <c r="F616" t="b">
        <v>0</v>
      </c>
      <c r="G616" s="2">
        <v>41827</v>
      </c>
      <c r="K616" s="10" t="s">
        <v>15685</v>
      </c>
      <c r="L616" t="s">
        <v>15686</v>
      </c>
      <c r="M616" t="s">
        <v>10</v>
      </c>
      <c r="N616" t="s">
        <v>15685</v>
      </c>
      <c r="Q616" t="s">
        <v>8992</v>
      </c>
      <c r="R616" t="b">
        <v>1</v>
      </c>
      <c r="S616" s="2">
        <v>41827</v>
      </c>
    </row>
    <row r="617" spans="1:19" x14ac:dyDescent="0.35">
      <c r="A617" t="s">
        <v>14449</v>
      </c>
      <c r="B617" t="s">
        <v>14450</v>
      </c>
      <c r="D617" t="s">
        <v>10</v>
      </c>
      <c r="F617" t="b">
        <v>0</v>
      </c>
      <c r="G617" s="2">
        <v>41827</v>
      </c>
      <c r="K617" s="10" t="s">
        <v>15687</v>
      </c>
      <c r="L617" t="s">
        <v>15688</v>
      </c>
      <c r="M617" t="s">
        <v>10</v>
      </c>
      <c r="N617" t="s">
        <v>15687</v>
      </c>
      <c r="Q617" t="s">
        <v>8992</v>
      </c>
      <c r="R617" t="b">
        <v>1</v>
      </c>
      <c r="S617" s="2">
        <v>41827</v>
      </c>
    </row>
    <row r="618" spans="1:19" x14ac:dyDescent="0.35">
      <c r="A618" t="s">
        <v>14451</v>
      </c>
      <c r="B618" t="s">
        <v>14452</v>
      </c>
      <c r="D618" t="s">
        <v>10</v>
      </c>
      <c r="F618" t="b">
        <v>0</v>
      </c>
      <c r="G618" s="2">
        <v>41827</v>
      </c>
      <c r="K618" s="9" t="s">
        <v>15689</v>
      </c>
      <c r="L618" t="s">
        <v>15690</v>
      </c>
      <c r="M618" t="s">
        <v>10</v>
      </c>
      <c r="N618" t="s">
        <v>15689</v>
      </c>
      <c r="P618" t="s">
        <v>8991</v>
      </c>
      <c r="Q618" t="s">
        <v>8992</v>
      </c>
      <c r="R618" t="b">
        <v>1</v>
      </c>
      <c r="S618" s="2">
        <v>41827</v>
      </c>
    </row>
    <row r="619" spans="1:19" x14ac:dyDescent="0.35">
      <c r="A619" t="s">
        <v>14453</v>
      </c>
      <c r="B619" t="s">
        <v>14454</v>
      </c>
      <c r="D619" t="s">
        <v>10</v>
      </c>
      <c r="F619" t="b">
        <v>0</v>
      </c>
      <c r="G619" s="2">
        <v>41827</v>
      </c>
      <c r="K619" s="10" t="s">
        <v>15691</v>
      </c>
      <c r="L619" t="s">
        <v>15692</v>
      </c>
      <c r="M619" t="s">
        <v>10</v>
      </c>
      <c r="N619" t="s">
        <v>15691</v>
      </c>
      <c r="Q619" t="s">
        <v>8992</v>
      </c>
      <c r="R619" t="b">
        <v>1</v>
      </c>
      <c r="S619" s="2">
        <v>41827</v>
      </c>
    </row>
    <row r="620" spans="1:19" x14ac:dyDescent="0.35">
      <c r="A620" t="s">
        <v>14455</v>
      </c>
      <c r="B620" t="s">
        <v>14456</v>
      </c>
      <c r="D620" t="s">
        <v>10</v>
      </c>
      <c r="F620" t="b">
        <v>0</v>
      </c>
      <c r="G620" s="2">
        <v>41827</v>
      </c>
      <c r="K620" s="10" t="s">
        <v>15693</v>
      </c>
      <c r="L620" t="s">
        <v>15694</v>
      </c>
      <c r="M620" t="s">
        <v>10</v>
      </c>
      <c r="N620" t="s">
        <v>15693</v>
      </c>
      <c r="Q620" t="s">
        <v>8992</v>
      </c>
      <c r="R620" t="b">
        <v>1</v>
      </c>
      <c r="S620" s="2">
        <v>41827</v>
      </c>
    </row>
    <row r="621" spans="1:19" x14ac:dyDescent="0.35">
      <c r="A621" t="s">
        <v>14457</v>
      </c>
      <c r="B621" t="s">
        <v>14458</v>
      </c>
      <c r="D621" t="s">
        <v>10</v>
      </c>
      <c r="F621" t="b">
        <v>0</v>
      </c>
      <c r="G621" s="2">
        <v>41827</v>
      </c>
      <c r="K621" s="10" t="s">
        <v>15695</v>
      </c>
      <c r="L621" t="s">
        <v>15696</v>
      </c>
      <c r="M621" t="s">
        <v>10</v>
      </c>
      <c r="N621" t="s">
        <v>15695</v>
      </c>
      <c r="Q621" t="s">
        <v>8992</v>
      </c>
      <c r="R621" t="b">
        <v>1</v>
      </c>
      <c r="S621" s="2">
        <v>41827</v>
      </c>
    </row>
    <row r="622" spans="1:19" x14ac:dyDescent="0.35">
      <c r="A622" t="s">
        <v>14459</v>
      </c>
      <c r="B622" t="s">
        <v>14460</v>
      </c>
      <c r="D622" t="s">
        <v>10</v>
      </c>
      <c r="F622" t="b">
        <v>0</v>
      </c>
      <c r="G622" s="2">
        <v>41827</v>
      </c>
      <c r="K622" s="9" t="s">
        <v>15697</v>
      </c>
      <c r="L622" t="s">
        <v>15698</v>
      </c>
      <c r="M622" t="s">
        <v>10</v>
      </c>
      <c r="N622" t="s">
        <v>15697</v>
      </c>
      <c r="P622" t="s">
        <v>8991</v>
      </c>
      <c r="Q622" t="s">
        <v>8992</v>
      </c>
      <c r="R622" t="b">
        <v>1</v>
      </c>
      <c r="S622" s="2">
        <v>41827</v>
      </c>
    </row>
    <row r="623" spans="1:19" x14ac:dyDescent="0.35">
      <c r="A623" t="s">
        <v>14461</v>
      </c>
      <c r="B623" t="s">
        <v>14462</v>
      </c>
      <c r="D623" t="s">
        <v>10</v>
      </c>
      <c r="F623" t="b">
        <v>0</v>
      </c>
      <c r="G623" s="2">
        <v>41827</v>
      </c>
      <c r="K623" s="10" t="s">
        <v>15699</v>
      </c>
      <c r="L623" t="s">
        <v>15700</v>
      </c>
      <c r="M623" t="s">
        <v>10</v>
      </c>
      <c r="N623" t="s">
        <v>15699</v>
      </c>
      <c r="Q623" t="s">
        <v>8992</v>
      </c>
      <c r="R623" t="b">
        <v>1</v>
      </c>
      <c r="S623" s="2">
        <v>41827</v>
      </c>
    </row>
    <row r="624" spans="1:19" x14ac:dyDescent="0.35">
      <c r="A624" t="s">
        <v>14463</v>
      </c>
      <c r="B624" t="s">
        <v>14464</v>
      </c>
      <c r="D624" t="s">
        <v>10</v>
      </c>
      <c r="F624" t="b">
        <v>0</v>
      </c>
      <c r="G624" s="2">
        <v>41827</v>
      </c>
      <c r="K624" s="10" t="s">
        <v>15701</v>
      </c>
      <c r="L624" t="s">
        <v>15702</v>
      </c>
      <c r="M624" t="s">
        <v>10</v>
      </c>
      <c r="N624" t="s">
        <v>15701</v>
      </c>
      <c r="Q624" t="s">
        <v>8992</v>
      </c>
      <c r="R624" t="b">
        <v>1</v>
      </c>
      <c r="S624" s="2">
        <v>41827</v>
      </c>
    </row>
    <row r="625" spans="1:19" x14ac:dyDescent="0.35">
      <c r="A625" t="s">
        <v>14465</v>
      </c>
      <c r="B625" t="s">
        <v>14466</v>
      </c>
      <c r="D625" t="s">
        <v>10</v>
      </c>
      <c r="F625" t="b">
        <v>0</v>
      </c>
      <c r="G625" s="2">
        <v>41827</v>
      </c>
      <c r="K625" s="7" t="s">
        <v>15703</v>
      </c>
      <c r="L625" t="s">
        <v>15704</v>
      </c>
      <c r="M625" t="s">
        <v>10</v>
      </c>
      <c r="N625" t="s">
        <v>15703</v>
      </c>
      <c r="P625" t="s">
        <v>8991</v>
      </c>
      <c r="Q625" t="s">
        <v>8992</v>
      </c>
      <c r="R625" t="b">
        <v>1</v>
      </c>
      <c r="S625" s="2">
        <v>41827</v>
      </c>
    </row>
    <row r="626" spans="1:19" x14ac:dyDescent="0.35">
      <c r="A626" t="s">
        <v>14467</v>
      </c>
      <c r="B626" t="s">
        <v>14468</v>
      </c>
      <c r="D626" t="s">
        <v>10</v>
      </c>
      <c r="F626" t="b">
        <v>0</v>
      </c>
      <c r="G626" s="2">
        <v>41827</v>
      </c>
      <c r="K626" s="8" t="s">
        <v>15811</v>
      </c>
      <c r="L626" t="s">
        <v>15812</v>
      </c>
      <c r="M626" t="s">
        <v>10</v>
      </c>
      <c r="N626" t="s">
        <v>15811</v>
      </c>
      <c r="P626" t="s">
        <v>8991</v>
      </c>
      <c r="Q626" t="s">
        <v>8992</v>
      </c>
      <c r="R626" t="b">
        <v>1</v>
      </c>
      <c r="S626" s="2">
        <v>41827</v>
      </c>
    </row>
    <row r="627" spans="1:19" x14ac:dyDescent="0.35">
      <c r="A627" t="s">
        <v>14469</v>
      </c>
      <c r="B627" t="s">
        <v>14470</v>
      </c>
      <c r="D627" t="s">
        <v>10</v>
      </c>
      <c r="F627" t="b">
        <v>0</v>
      </c>
      <c r="G627" s="2">
        <v>41827</v>
      </c>
      <c r="K627" s="9" t="s">
        <v>15813</v>
      </c>
      <c r="L627" t="s">
        <v>15814</v>
      </c>
      <c r="M627" t="s">
        <v>10</v>
      </c>
      <c r="N627" t="s">
        <v>15813</v>
      </c>
      <c r="P627" t="s">
        <v>8991</v>
      </c>
      <c r="Q627" t="s">
        <v>8992</v>
      </c>
      <c r="R627" t="b">
        <v>1</v>
      </c>
      <c r="S627" s="2">
        <v>41827</v>
      </c>
    </row>
    <row r="628" spans="1:19" x14ac:dyDescent="0.35">
      <c r="A628" t="s">
        <v>14471</v>
      </c>
      <c r="B628" t="s">
        <v>14472</v>
      </c>
      <c r="D628" t="s">
        <v>10</v>
      </c>
      <c r="F628" t="b">
        <v>0</v>
      </c>
      <c r="G628" s="2">
        <v>41827</v>
      </c>
      <c r="K628" s="10" t="s">
        <v>15815</v>
      </c>
      <c r="L628" t="s">
        <v>15816</v>
      </c>
      <c r="M628" t="s">
        <v>10</v>
      </c>
      <c r="N628" t="s">
        <v>15815</v>
      </c>
      <c r="Q628" t="s">
        <v>8992</v>
      </c>
      <c r="R628" t="b">
        <v>1</v>
      </c>
      <c r="S628" s="2">
        <v>41827</v>
      </c>
    </row>
    <row r="629" spans="1:19" x14ac:dyDescent="0.35">
      <c r="A629" t="s">
        <v>14473</v>
      </c>
      <c r="B629" t="s">
        <v>14474</v>
      </c>
      <c r="D629" t="s">
        <v>10</v>
      </c>
      <c r="F629" t="b">
        <v>0</v>
      </c>
      <c r="G629" s="2">
        <v>41827</v>
      </c>
      <c r="K629" s="9" t="s">
        <v>15817</v>
      </c>
      <c r="L629" t="s">
        <v>15818</v>
      </c>
      <c r="M629" t="s">
        <v>10</v>
      </c>
      <c r="N629" t="s">
        <v>15817</v>
      </c>
      <c r="P629" t="s">
        <v>8991</v>
      </c>
      <c r="Q629" t="s">
        <v>8992</v>
      </c>
      <c r="R629" t="b">
        <v>1</v>
      </c>
      <c r="S629" s="2">
        <v>41827</v>
      </c>
    </row>
    <row r="630" spans="1:19" x14ac:dyDescent="0.35">
      <c r="A630" t="s">
        <v>14475</v>
      </c>
      <c r="B630" t="s">
        <v>14476</v>
      </c>
      <c r="D630" t="s">
        <v>10</v>
      </c>
      <c r="F630" t="b">
        <v>0</v>
      </c>
      <c r="G630" s="2">
        <v>41827</v>
      </c>
      <c r="K630" s="10" t="s">
        <v>15819</v>
      </c>
      <c r="L630" t="s">
        <v>15820</v>
      </c>
      <c r="M630" t="s">
        <v>10</v>
      </c>
      <c r="N630" t="s">
        <v>15819</v>
      </c>
      <c r="Q630" t="s">
        <v>8992</v>
      </c>
      <c r="R630" t="b">
        <v>1</v>
      </c>
      <c r="S630" s="2">
        <v>41827</v>
      </c>
    </row>
    <row r="631" spans="1:19" x14ac:dyDescent="0.35">
      <c r="A631" t="s">
        <v>14477</v>
      </c>
      <c r="B631" t="s">
        <v>14478</v>
      </c>
      <c r="D631" t="s">
        <v>10</v>
      </c>
      <c r="F631" t="b">
        <v>0</v>
      </c>
      <c r="G631" s="2">
        <v>41827</v>
      </c>
      <c r="K631" s="9" t="s">
        <v>15821</v>
      </c>
      <c r="L631" t="s">
        <v>15822</v>
      </c>
      <c r="M631" t="s">
        <v>10</v>
      </c>
      <c r="N631" t="s">
        <v>15821</v>
      </c>
      <c r="P631" t="s">
        <v>8991</v>
      </c>
      <c r="Q631" t="s">
        <v>8992</v>
      </c>
      <c r="R631" t="b">
        <v>1</v>
      </c>
      <c r="S631" s="2">
        <v>41827</v>
      </c>
    </row>
    <row r="632" spans="1:19" x14ac:dyDescent="0.35">
      <c r="A632" t="s">
        <v>14479</v>
      </c>
      <c r="B632" t="s">
        <v>14480</v>
      </c>
      <c r="D632" t="s">
        <v>10</v>
      </c>
      <c r="F632" t="b">
        <v>0</v>
      </c>
      <c r="G632" s="2">
        <v>41827</v>
      </c>
      <c r="K632" s="10" t="s">
        <v>15823</v>
      </c>
      <c r="L632" t="s">
        <v>15824</v>
      </c>
      <c r="M632" t="s">
        <v>10</v>
      </c>
      <c r="N632" t="s">
        <v>15823</v>
      </c>
      <c r="Q632" t="s">
        <v>8992</v>
      </c>
      <c r="R632" t="b">
        <v>1</v>
      </c>
      <c r="S632" s="2">
        <v>41827</v>
      </c>
    </row>
    <row r="633" spans="1:19" x14ac:dyDescent="0.35">
      <c r="A633" t="s">
        <v>14481</v>
      </c>
      <c r="B633" t="s">
        <v>14482</v>
      </c>
      <c r="D633" t="s">
        <v>10</v>
      </c>
      <c r="F633" t="b">
        <v>0</v>
      </c>
      <c r="G633" s="2">
        <v>41827</v>
      </c>
      <c r="K633" s="10" t="s">
        <v>15825</v>
      </c>
      <c r="L633" t="s">
        <v>15826</v>
      </c>
      <c r="M633" t="s">
        <v>10</v>
      </c>
      <c r="N633" t="s">
        <v>15825</v>
      </c>
      <c r="Q633" t="s">
        <v>8992</v>
      </c>
      <c r="R633" t="b">
        <v>1</v>
      </c>
      <c r="S633" s="2">
        <v>41827</v>
      </c>
    </row>
    <row r="634" spans="1:19" x14ac:dyDescent="0.35">
      <c r="A634" t="s">
        <v>14483</v>
      </c>
      <c r="B634" t="s">
        <v>14484</v>
      </c>
      <c r="D634" t="s">
        <v>10</v>
      </c>
      <c r="F634" t="b">
        <v>0</v>
      </c>
      <c r="G634" s="2">
        <v>41827</v>
      </c>
      <c r="K634" s="10" t="s">
        <v>15827</v>
      </c>
      <c r="L634" t="s">
        <v>15828</v>
      </c>
      <c r="M634" t="s">
        <v>10</v>
      </c>
      <c r="N634" t="s">
        <v>15827</v>
      </c>
      <c r="Q634" t="s">
        <v>8992</v>
      </c>
      <c r="R634" t="b">
        <v>1</v>
      </c>
      <c r="S634" s="2">
        <v>41827</v>
      </c>
    </row>
    <row r="635" spans="1:19" x14ac:dyDescent="0.35">
      <c r="A635" t="s">
        <v>14485</v>
      </c>
      <c r="B635" t="s">
        <v>14486</v>
      </c>
      <c r="D635" t="s">
        <v>10</v>
      </c>
      <c r="F635" t="b">
        <v>0</v>
      </c>
      <c r="G635" s="2">
        <v>41827</v>
      </c>
      <c r="K635" s="9" t="s">
        <v>15829</v>
      </c>
      <c r="L635" t="s">
        <v>15830</v>
      </c>
      <c r="M635" t="s">
        <v>10</v>
      </c>
      <c r="N635" t="s">
        <v>15829</v>
      </c>
      <c r="P635" t="s">
        <v>8991</v>
      </c>
      <c r="Q635" t="s">
        <v>8992</v>
      </c>
      <c r="R635" t="b">
        <v>1</v>
      </c>
      <c r="S635" s="2">
        <v>41827</v>
      </c>
    </row>
    <row r="636" spans="1:19" x14ac:dyDescent="0.35">
      <c r="A636" t="s">
        <v>14487</v>
      </c>
      <c r="B636" t="s">
        <v>14488</v>
      </c>
      <c r="D636" t="s">
        <v>10</v>
      </c>
      <c r="F636" t="b">
        <v>0</v>
      </c>
      <c r="G636" s="2">
        <v>41827</v>
      </c>
      <c r="K636" s="10" t="s">
        <v>15831</v>
      </c>
      <c r="L636" t="s">
        <v>15832</v>
      </c>
      <c r="M636" t="s">
        <v>10</v>
      </c>
      <c r="N636" t="s">
        <v>15831</v>
      </c>
      <c r="Q636" t="s">
        <v>8992</v>
      </c>
      <c r="R636" t="b">
        <v>1</v>
      </c>
      <c r="S636" s="2">
        <v>41827</v>
      </c>
    </row>
    <row r="637" spans="1:19" x14ac:dyDescent="0.35">
      <c r="A637" t="s">
        <v>14489</v>
      </c>
      <c r="B637" t="s">
        <v>14490</v>
      </c>
      <c r="D637" t="s">
        <v>10</v>
      </c>
      <c r="F637" t="b">
        <v>0</v>
      </c>
      <c r="G637" s="2">
        <v>41827</v>
      </c>
      <c r="K637" s="10" t="s">
        <v>15833</v>
      </c>
      <c r="L637" t="s">
        <v>15834</v>
      </c>
      <c r="M637" t="s">
        <v>10</v>
      </c>
      <c r="N637" t="s">
        <v>15833</v>
      </c>
      <c r="Q637" t="s">
        <v>8992</v>
      </c>
      <c r="R637" t="b">
        <v>1</v>
      </c>
      <c r="S637" s="2">
        <v>41827</v>
      </c>
    </row>
    <row r="638" spans="1:19" x14ac:dyDescent="0.35">
      <c r="A638" t="s">
        <v>14491</v>
      </c>
      <c r="B638" t="s">
        <v>14492</v>
      </c>
      <c r="D638" t="s">
        <v>10</v>
      </c>
      <c r="F638" t="b">
        <v>0</v>
      </c>
      <c r="G638" s="2">
        <v>41827</v>
      </c>
      <c r="K638" s="9" t="s">
        <v>15835</v>
      </c>
      <c r="L638" t="s">
        <v>15836</v>
      </c>
      <c r="M638" t="s">
        <v>10</v>
      </c>
      <c r="N638" t="s">
        <v>15835</v>
      </c>
      <c r="P638" t="s">
        <v>8991</v>
      </c>
      <c r="Q638" t="s">
        <v>8992</v>
      </c>
      <c r="R638" t="b">
        <v>1</v>
      </c>
      <c r="S638" s="2">
        <v>41827</v>
      </c>
    </row>
    <row r="639" spans="1:19" x14ac:dyDescent="0.35">
      <c r="A639" t="s">
        <v>14493</v>
      </c>
      <c r="B639" t="s">
        <v>14494</v>
      </c>
      <c r="D639" t="s">
        <v>10</v>
      </c>
      <c r="F639" t="b">
        <v>0</v>
      </c>
      <c r="G639" s="2">
        <v>41827</v>
      </c>
      <c r="K639" s="10" t="s">
        <v>15837</v>
      </c>
      <c r="L639" t="s">
        <v>15838</v>
      </c>
      <c r="M639" t="s">
        <v>10</v>
      </c>
      <c r="N639" t="s">
        <v>15837</v>
      </c>
      <c r="Q639" t="s">
        <v>8992</v>
      </c>
      <c r="R639" t="b">
        <v>1</v>
      </c>
      <c r="S639" s="2">
        <v>41827</v>
      </c>
    </row>
    <row r="640" spans="1:19" x14ac:dyDescent="0.35">
      <c r="A640" t="s">
        <v>14495</v>
      </c>
      <c r="B640" t="s">
        <v>14496</v>
      </c>
      <c r="D640" t="s">
        <v>10</v>
      </c>
      <c r="F640" t="b">
        <v>0</v>
      </c>
      <c r="G640" s="2">
        <v>41827</v>
      </c>
      <c r="K640" s="8" t="s">
        <v>15839</v>
      </c>
      <c r="L640" t="s">
        <v>15840</v>
      </c>
      <c r="M640" t="s">
        <v>10</v>
      </c>
      <c r="N640" t="s">
        <v>15839</v>
      </c>
      <c r="P640" t="s">
        <v>8991</v>
      </c>
      <c r="Q640" t="s">
        <v>8992</v>
      </c>
      <c r="R640" t="b">
        <v>1</v>
      </c>
      <c r="S640" s="2">
        <v>41827</v>
      </c>
    </row>
    <row r="641" spans="1:19" x14ac:dyDescent="0.35">
      <c r="A641" t="s">
        <v>14497</v>
      </c>
      <c r="B641" t="s">
        <v>14498</v>
      </c>
      <c r="D641" t="s">
        <v>10</v>
      </c>
      <c r="F641" t="b">
        <v>0</v>
      </c>
      <c r="G641" s="2">
        <v>41827</v>
      </c>
      <c r="K641" s="9" t="s">
        <v>15841</v>
      </c>
      <c r="L641" t="s">
        <v>15842</v>
      </c>
      <c r="M641" t="s">
        <v>10</v>
      </c>
      <c r="N641" t="s">
        <v>15841</v>
      </c>
      <c r="P641" t="s">
        <v>8991</v>
      </c>
      <c r="Q641" t="s">
        <v>8992</v>
      </c>
      <c r="R641" t="b">
        <v>1</v>
      </c>
      <c r="S641" s="2">
        <v>41827</v>
      </c>
    </row>
    <row r="642" spans="1:19" x14ac:dyDescent="0.35">
      <c r="A642" t="s">
        <v>14499</v>
      </c>
      <c r="B642" t="s">
        <v>14500</v>
      </c>
      <c r="D642" t="s">
        <v>10</v>
      </c>
      <c r="F642" t="b">
        <v>0</v>
      </c>
      <c r="G642" s="2">
        <v>41827</v>
      </c>
      <c r="K642" s="10" t="s">
        <v>15843</v>
      </c>
      <c r="L642" t="s">
        <v>15844</v>
      </c>
      <c r="M642" t="s">
        <v>10</v>
      </c>
      <c r="N642" t="s">
        <v>15843</v>
      </c>
      <c r="Q642" t="s">
        <v>8992</v>
      </c>
      <c r="R642" t="b">
        <v>1</v>
      </c>
      <c r="S642" s="2">
        <v>41827</v>
      </c>
    </row>
    <row r="643" spans="1:19" x14ac:dyDescent="0.35">
      <c r="A643" t="s">
        <v>14501</v>
      </c>
      <c r="B643" t="s">
        <v>14502</v>
      </c>
      <c r="D643" t="s">
        <v>10</v>
      </c>
      <c r="F643" t="b">
        <v>0</v>
      </c>
      <c r="G643" s="2">
        <v>41827</v>
      </c>
      <c r="K643" s="9" t="s">
        <v>15845</v>
      </c>
      <c r="L643" t="s">
        <v>15846</v>
      </c>
      <c r="M643" t="s">
        <v>10</v>
      </c>
      <c r="N643" t="s">
        <v>15845</v>
      </c>
      <c r="P643" t="s">
        <v>8991</v>
      </c>
      <c r="Q643" t="s">
        <v>8992</v>
      </c>
      <c r="R643" t="b">
        <v>1</v>
      </c>
      <c r="S643" s="2">
        <v>41827</v>
      </c>
    </row>
    <row r="644" spans="1:19" x14ac:dyDescent="0.35">
      <c r="A644" t="s">
        <v>14503</v>
      </c>
      <c r="B644" t="s">
        <v>14504</v>
      </c>
      <c r="D644" t="s">
        <v>10</v>
      </c>
      <c r="F644" t="b">
        <v>0</v>
      </c>
      <c r="G644" s="2">
        <v>41827</v>
      </c>
      <c r="K644" s="10" t="s">
        <v>15847</v>
      </c>
      <c r="L644" t="s">
        <v>15848</v>
      </c>
      <c r="M644" t="s">
        <v>10</v>
      </c>
      <c r="N644" t="s">
        <v>15847</v>
      </c>
      <c r="Q644" t="s">
        <v>8992</v>
      </c>
      <c r="R644" t="b">
        <v>1</v>
      </c>
      <c r="S644" s="2">
        <v>41827</v>
      </c>
    </row>
    <row r="645" spans="1:19" x14ac:dyDescent="0.35">
      <c r="A645" t="s">
        <v>14505</v>
      </c>
      <c r="B645" t="s">
        <v>14506</v>
      </c>
      <c r="D645" t="s">
        <v>10</v>
      </c>
      <c r="F645" t="b">
        <v>0</v>
      </c>
      <c r="G645" s="2">
        <v>41827</v>
      </c>
      <c r="K645" s="9" t="s">
        <v>15849</v>
      </c>
      <c r="L645" t="s">
        <v>15850</v>
      </c>
      <c r="M645" t="s">
        <v>10</v>
      </c>
      <c r="N645" t="s">
        <v>15849</v>
      </c>
      <c r="P645" t="s">
        <v>8991</v>
      </c>
      <c r="Q645" t="s">
        <v>8992</v>
      </c>
      <c r="R645" t="b">
        <v>1</v>
      </c>
      <c r="S645" s="2">
        <v>41827</v>
      </c>
    </row>
    <row r="646" spans="1:19" x14ac:dyDescent="0.35">
      <c r="A646" t="s">
        <v>14507</v>
      </c>
      <c r="B646" t="s">
        <v>14508</v>
      </c>
      <c r="D646" t="s">
        <v>10</v>
      </c>
      <c r="F646" t="b">
        <v>0</v>
      </c>
      <c r="G646" s="2">
        <v>41827</v>
      </c>
      <c r="K646" s="10" t="s">
        <v>15851</v>
      </c>
      <c r="L646" t="s">
        <v>15852</v>
      </c>
      <c r="M646" t="s">
        <v>10</v>
      </c>
      <c r="N646" t="s">
        <v>15851</v>
      </c>
      <c r="Q646" t="s">
        <v>8992</v>
      </c>
      <c r="R646" t="b">
        <v>1</v>
      </c>
      <c r="S646" s="2">
        <v>41827</v>
      </c>
    </row>
    <row r="647" spans="1:19" x14ac:dyDescent="0.35">
      <c r="A647" t="s">
        <v>14509</v>
      </c>
      <c r="B647" t="s">
        <v>14510</v>
      </c>
      <c r="D647" t="s">
        <v>10</v>
      </c>
      <c r="F647" t="b">
        <v>0</v>
      </c>
      <c r="G647" s="2">
        <v>41827</v>
      </c>
      <c r="K647" s="9" t="s">
        <v>15853</v>
      </c>
      <c r="L647" t="s">
        <v>15854</v>
      </c>
      <c r="M647" t="s">
        <v>10</v>
      </c>
      <c r="N647" t="s">
        <v>15853</v>
      </c>
      <c r="P647" t="s">
        <v>8991</v>
      </c>
      <c r="Q647" t="s">
        <v>8992</v>
      </c>
      <c r="R647" t="b">
        <v>1</v>
      </c>
      <c r="S647" s="2">
        <v>41827</v>
      </c>
    </row>
    <row r="648" spans="1:19" x14ac:dyDescent="0.35">
      <c r="A648" t="s">
        <v>14511</v>
      </c>
      <c r="B648" t="s">
        <v>14512</v>
      </c>
      <c r="D648" t="s">
        <v>10</v>
      </c>
      <c r="F648" t="b">
        <v>0</v>
      </c>
      <c r="G648" s="2">
        <v>41827</v>
      </c>
      <c r="K648" s="10" t="s">
        <v>15855</v>
      </c>
      <c r="L648" t="s">
        <v>15856</v>
      </c>
      <c r="M648" t="s">
        <v>10</v>
      </c>
      <c r="N648" t="s">
        <v>15855</v>
      </c>
      <c r="Q648" t="s">
        <v>8992</v>
      </c>
      <c r="R648" t="b">
        <v>1</v>
      </c>
      <c r="S648" s="2">
        <v>41827</v>
      </c>
    </row>
    <row r="649" spans="1:19" x14ac:dyDescent="0.35">
      <c r="A649" t="s">
        <v>14513</v>
      </c>
      <c r="B649" t="s">
        <v>14514</v>
      </c>
      <c r="D649" t="s">
        <v>10</v>
      </c>
      <c r="F649" t="b">
        <v>0</v>
      </c>
      <c r="G649" s="2">
        <v>41827</v>
      </c>
      <c r="K649" s="8" t="s">
        <v>15857</v>
      </c>
      <c r="L649" t="s">
        <v>15858</v>
      </c>
      <c r="M649" t="s">
        <v>10</v>
      </c>
      <c r="N649" t="s">
        <v>15857</v>
      </c>
      <c r="P649" t="s">
        <v>8991</v>
      </c>
      <c r="Q649" t="s">
        <v>8992</v>
      </c>
      <c r="R649" t="b">
        <v>1</v>
      </c>
      <c r="S649" s="2">
        <v>41827</v>
      </c>
    </row>
    <row r="650" spans="1:19" x14ac:dyDescent="0.35">
      <c r="A650" t="s">
        <v>14515</v>
      </c>
      <c r="B650" t="s">
        <v>14516</v>
      </c>
      <c r="D650" t="s">
        <v>10</v>
      </c>
      <c r="F650" t="b">
        <v>0</v>
      </c>
      <c r="G650" s="2">
        <v>41827</v>
      </c>
      <c r="K650" s="9" t="s">
        <v>15859</v>
      </c>
      <c r="L650" t="s">
        <v>15860</v>
      </c>
      <c r="M650" t="s">
        <v>10</v>
      </c>
      <c r="N650" t="s">
        <v>15859</v>
      </c>
      <c r="P650" t="s">
        <v>8991</v>
      </c>
      <c r="Q650" t="s">
        <v>8992</v>
      </c>
      <c r="R650" t="b">
        <v>1</v>
      </c>
      <c r="S650" s="2">
        <v>41827</v>
      </c>
    </row>
    <row r="651" spans="1:19" x14ac:dyDescent="0.35">
      <c r="A651" t="s">
        <v>14517</v>
      </c>
      <c r="B651" t="s">
        <v>14518</v>
      </c>
      <c r="D651" t="s">
        <v>10</v>
      </c>
      <c r="F651" t="b">
        <v>0</v>
      </c>
      <c r="G651" s="2">
        <v>41827</v>
      </c>
      <c r="K651" s="10" t="s">
        <v>15861</v>
      </c>
      <c r="L651" t="s">
        <v>15862</v>
      </c>
      <c r="M651" t="s">
        <v>10</v>
      </c>
      <c r="N651" t="s">
        <v>15861</v>
      </c>
      <c r="Q651" t="s">
        <v>8992</v>
      </c>
      <c r="R651" t="b">
        <v>1</v>
      </c>
      <c r="S651" s="2">
        <v>41827</v>
      </c>
    </row>
    <row r="652" spans="1:19" x14ac:dyDescent="0.35">
      <c r="A652" t="s">
        <v>14519</v>
      </c>
      <c r="B652" t="s">
        <v>14520</v>
      </c>
      <c r="D652" t="s">
        <v>10</v>
      </c>
      <c r="F652" t="b">
        <v>0</v>
      </c>
      <c r="G652" s="2">
        <v>41827</v>
      </c>
      <c r="K652" s="9" t="s">
        <v>15863</v>
      </c>
      <c r="L652" t="s">
        <v>15864</v>
      </c>
      <c r="M652" t="s">
        <v>10</v>
      </c>
      <c r="N652" t="s">
        <v>15863</v>
      </c>
      <c r="P652" t="s">
        <v>8991</v>
      </c>
      <c r="Q652" t="s">
        <v>8992</v>
      </c>
      <c r="R652" t="b">
        <v>1</v>
      </c>
      <c r="S652" s="2">
        <v>41827</v>
      </c>
    </row>
    <row r="653" spans="1:19" x14ac:dyDescent="0.35">
      <c r="A653" t="s">
        <v>14521</v>
      </c>
      <c r="B653" t="s">
        <v>14522</v>
      </c>
      <c r="D653" t="s">
        <v>10</v>
      </c>
      <c r="F653" t="b">
        <v>0</v>
      </c>
      <c r="G653" s="2">
        <v>41827</v>
      </c>
      <c r="K653" s="10" t="s">
        <v>15865</v>
      </c>
      <c r="L653" t="s">
        <v>15866</v>
      </c>
      <c r="M653" t="s">
        <v>10</v>
      </c>
      <c r="N653" t="s">
        <v>15865</v>
      </c>
      <c r="Q653" t="s">
        <v>8992</v>
      </c>
      <c r="R653" t="b">
        <v>1</v>
      </c>
      <c r="S653" s="2">
        <v>41827</v>
      </c>
    </row>
    <row r="654" spans="1:19" x14ac:dyDescent="0.35">
      <c r="A654" t="s">
        <v>14523</v>
      </c>
      <c r="B654" t="s">
        <v>14524</v>
      </c>
      <c r="D654" t="s">
        <v>10</v>
      </c>
      <c r="F654" t="b">
        <v>0</v>
      </c>
      <c r="G654" s="2">
        <v>41827</v>
      </c>
      <c r="K654" s="10" t="s">
        <v>15867</v>
      </c>
      <c r="L654" t="s">
        <v>15868</v>
      </c>
      <c r="M654" t="s">
        <v>10</v>
      </c>
      <c r="N654" t="s">
        <v>15867</v>
      </c>
      <c r="Q654" t="s">
        <v>8992</v>
      </c>
      <c r="R654" t="b">
        <v>1</v>
      </c>
      <c r="S654" s="2">
        <v>41827</v>
      </c>
    </row>
    <row r="655" spans="1:19" x14ac:dyDescent="0.35">
      <c r="A655" t="s">
        <v>14525</v>
      </c>
      <c r="B655" t="s">
        <v>14526</v>
      </c>
      <c r="D655" t="s">
        <v>10</v>
      </c>
      <c r="F655" t="b">
        <v>0</v>
      </c>
      <c r="G655" s="2">
        <v>41827</v>
      </c>
      <c r="K655" s="8" t="s">
        <v>15869</v>
      </c>
      <c r="L655" t="s">
        <v>15870</v>
      </c>
      <c r="M655" t="s">
        <v>10</v>
      </c>
      <c r="N655" t="s">
        <v>15869</v>
      </c>
      <c r="P655" t="s">
        <v>8991</v>
      </c>
      <c r="Q655" t="s">
        <v>8992</v>
      </c>
      <c r="R655" t="b">
        <v>1</v>
      </c>
      <c r="S655" s="2">
        <v>41827</v>
      </c>
    </row>
    <row r="656" spans="1:19" x14ac:dyDescent="0.35">
      <c r="A656" t="s">
        <v>14527</v>
      </c>
      <c r="B656" t="s">
        <v>14528</v>
      </c>
      <c r="D656" t="s">
        <v>10</v>
      </c>
      <c r="F656" t="b">
        <v>0</v>
      </c>
      <c r="G656" s="2">
        <v>41827</v>
      </c>
      <c r="K656" s="9" t="s">
        <v>15871</v>
      </c>
      <c r="L656" t="s">
        <v>15872</v>
      </c>
      <c r="M656" t="s">
        <v>10</v>
      </c>
      <c r="N656" t="s">
        <v>15871</v>
      </c>
      <c r="P656" t="s">
        <v>8991</v>
      </c>
      <c r="Q656" t="s">
        <v>8992</v>
      </c>
      <c r="R656" t="b">
        <v>1</v>
      </c>
      <c r="S656" s="2">
        <v>41827</v>
      </c>
    </row>
    <row r="657" spans="1:19" x14ac:dyDescent="0.35">
      <c r="A657" t="s">
        <v>14529</v>
      </c>
      <c r="B657" t="s">
        <v>14530</v>
      </c>
      <c r="D657" t="s">
        <v>10</v>
      </c>
      <c r="F657" t="b">
        <v>0</v>
      </c>
      <c r="G657" s="2">
        <v>41827</v>
      </c>
      <c r="K657" s="10" t="s">
        <v>15873</v>
      </c>
      <c r="L657" t="s">
        <v>15874</v>
      </c>
      <c r="M657" t="s">
        <v>10</v>
      </c>
      <c r="N657" t="s">
        <v>15873</v>
      </c>
      <c r="Q657" t="s">
        <v>8992</v>
      </c>
      <c r="R657" t="b">
        <v>1</v>
      </c>
      <c r="S657" s="2">
        <v>41827</v>
      </c>
    </row>
    <row r="658" spans="1:19" x14ac:dyDescent="0.35">
      <c r="A658" t="s">
        <v>14531</v>
      </c>
      <c r="B658" t="s">
        <v>14532</v>
      </c>
      <c r="D658" t="s">
        <v>10</v>
      </c>
      <c r="F658" t="b">
        <v>0</v>
      </c>
      <c r="G658" s="2">
        <v>41827</v>
      </c>
      <c r="K658" s="9" t="s">
        <v>15875</v>
      </c>
      <c r="L658" t="s">
        <v>15876</v>
      </c>
      <c r="M658" t="s">
        <v>10</v>
      </c>
      <c r="N658" t="s">
        <v>15875</v>
      </c>
      <c r="P658" t="s">
        <v>8991</v>
      </c>
      <c r="Q658" t="s">
        <v>8992</v>
      </c>
      <c r="R658" t="b">
        <v>1</v>
      </c>
      <c r="S658" s="2">
        <v>41827</v>
      </c>
    </row>
    <row r="659" spans="1:19" x14ac:dyDescent="0.35">
      <c r="A659" t="s">
        <v>14533</v>
      </c>
      <c r="B659" t="s">
        <v>14534</v>
      </c>
      <c r="D659" t="s">
        <v>10</v>
      </c>
      <c r="F659" t="b">
        <v>0</v>
      </c>
      <c r="G659" s="2">
        <v>41827</v>
      </c>
      <c r="K659" s="10" t="s">
        <v>15877</v>
      </c>
      <c r="L659" t="s">
        <v>15878</v>
      </c>
      <c r="M659" t="s">
        <v>10</v>
      </c>
      <c r="N659" t="s">
        <v>15877</v>
      </c>
      <c r="Q659" t="s">
        <v>8992</v>
      </c>
      <c r="R659" t="b">
        <v>1</v>
      </c>
      <c r="S659" s="2">
        <v>41827</v>
      </c>
    </row>
    <row r="660" spans="1:19" x14ac:dyDescent="0.35">
      <c r="A660" t="s">
        <v>14535</v>
      </c>
      <c r="B660" t="s">
        <v>14536</v>
      </c>
      <c r="D660" t="s">
        <v>10</v>
      </c>
      <c r="F660" t="b">
        <v>0</v>
      </c>
      <c r="G660" s="2">
        <v>41827</v>
      </c>
      <c r="K660" s="10" t="s">
        <v>15879</v>
      </c>
      <c r="L660" t="s">
        <v>15880</v>
      </c>
      <c r="M660" t="s">
        <v>10</v>
      </c>
      <c r="N660" t="s">
        <v>15879</v>
      </c>
      <c r="Q660" t="s">
        <v>8992</v>
      </c>
      <c r="R660" t="b">
        <v>1</v>
      </c>
      <c r="S660" s="2">
        <v>41827</v>
      </c>
    </row>
    <row r="661" spans="1:19" x14ac:dyDescent="0.35">
      <c r="A661" t="s">
        <v>14537</v>
      </c>
      <c r="B661" t="s">
        <v>14538</v>
      </c>
      <c r="D661" t="s">
        <v>10</v>
      </c>
      <c r="F661" t="b">
        <v>0</v>
      </c>
      <c r="G661" s="2">
        <v>41827</v>
      </c>
      <c r="K661" s="10" t="s">
        <v>15881</v>
      </c>
      <c r="L661" t="s">
        <v>15882</v>
      </c>
      <c r="M661" t="s">
        <v>10</v>
      </c>
      <c r="N661" t="s">
        <v>15881</v>
      </c>
      <c r="Q661" t="s">
        <v>8992</v>
      </c>
      <c r="R661" t="b">
        <v>1</v>
      </c>
      <c r="S661" s="2">
        <v>41827</v>
      </c>
    </row>
    <row r="662" spans="1:19" x14ac:dyDescent="0.35">
      <c r="A662" t="s">
        <v>14539</v>
      </c>
      <c r="B662" t="s">
        <v>14540</v>
      </c>
      <c r="D662" t="s">
        <v>10</v>
      </c>
      <c r="F662" t="b">
        <v>0</v>
      </c>
      <c r="G662" s="2">
        <v>41827</v>
      </c>
      <c r="K662" s="10" t="s">
        <v>15883</v>
      </c>
      <c r="L662" t="s">
        <v>15884</v>
      </c>
      <c r="M662" t="s">
        <v>10</v>
      </c>
      <c r="N662" t="s">
        <v>15883</v>
      </c>
      <c r="Q662" t="s">
        <v>8992</v>
      </c>
      <c r="R662" t="b">
        <v>1</v>
      </c>
      <c r="S662" s="2">
        <v>41827</v>
      </c>
    </row>
    <row r="663" spans="1:19" x14ac:dyDescent="0.35">
      <c r="A663" t="s">
        <v>14541</v>
      </c>
      <c r="B663" t="s">
        <v>14542</v>
      </c>
      <c r="D663" t="s">
        <v>10</v>
      </c>
      <c r="F663" t="b">
        <v>0</v>
      </c>
      <c r="G663" s="2">
        <v>41827</v>
      </c>
      <c r="K663" s="10" t="s">
        <v>15885</v>
      </c>
      <c r="L663" t="s">
        <v>15886</v>
      </c>
      <c r="M663" t="s">
        <v>10</v>
      </c>
      <c r="N663" t="s">
        <v>15885</v>
      </c>
      <c r="Q663" t="s">
        <v>8992</v>
      </c>
      <c r="R663" t="b">
        <v>1</v>
      </c>
      <c r="S663" s="2">
        <v>41827</v>
      </c>
    </row>
    <row r="664" spans="1:19" x14ac:dyDescent="0.35">
      <c r="A664" t="s">
        <v>14543</v>
      </c>
      <c r="B664" t="s">
        <v>14544</v>
      </c>
      <c r="D664" t="s">
        <v>10</v>
      </c>
      <c r="F664" t="b">
        <v>0</v>
      </c>
      <c r="G664" s="2">
        <v>41827</v>
      </c>
      <c r="K664" s="8" t="s">
        <v>15887</v>
      </c>
      <c r="L664" t="s">
        <v>15888</v>
      </c>
      <c r="M664" t="s">
        <v>10</v>
      </c>
      <c r="N664" t="s">
        <v>15887</v>
      </c>
      <c r="P664" t="s">
        <v>8991</v>
      </c>
      <c r="Q664" t="s">
        <v>8992</v>
      </c>
      <c r="R664" t="b">
        <v>1</v>
      </c>
      <c r="S664" s="2">
        <v>41827</v>
      </c>
    </row>
    <row r="665" spans="1:19" x14ac:dyDescent="0.35">
      <c r="A665" t="s">
        <v>14545</v>
      </c>
      <c r="B665" t="s">
        <v>14546</v>
      </c>
      <c r="D665" t="s">
        <v>10</v>
      </c>
      <c r="F665" t="b">
        <v>0</v>
      </c>
      <c r="G665" s="2">
        <v>41827</v>
      </c>
      <c r="K665" s="9" t="s">
        <v>15889</v>
      </c>
      <c r="L665" t="s">
        <v>15890</v>
      </c>
      <c r="M665" t="s">
        <v>10</v>
      </c>
      <c r="N665" t="s">
        <v>15889</v>
      </c>
      <c r="P665" t="s">
        <v>8991</v>
      </c>
      <c r="Q665" t="s">
        <v>8992</v>
      </c>
      <c r="R665" t="b">
        <v>1</v>
      </c>
      <c r="S665" s="2">
        <v>41827</v>
      </c>
    </row>
    <row r="666" spans="1:19" x14ac:dyDescent="0.35">
      <c r="A666" t="s">
        <v>14547</v>
      </c>
      <c r="B666" t="s">
        <v>14548</v>
      </c>
      <c r="D666" t="s">
        <v>10</v>
      </c>
      <c r="F666" t="b">
        <v>0</v>
      </c>
      <c r="G666" s="2">
        <v>41827</v>
      </c>
      <c r="K666" s="10" t="s">
        <v>15891</v>
      </c>
      <c r="L666" t="s">
        <v>15892</v>
      </c>
      <c r="M666" t="s">
        <v>10</v>
      </c>
      <c r="N666" t="s">
        <v>15891</v>
      </c>
      <c r="Q666" t="s">
        <v>8992</v>
      </c>
      <c r="R666" t="b">
        <v>1</v>
      </c>
      <c r="S666" s="2">
        <v>41827</v>
      </c>
    </row>
    <row r="667" spans="1:19" x14ac:dyDescent="0.35">
      <c r="A667" t="s">
        <v>14549</v>
      </c>
      <c r="B667" t="s">
        <v>14550</v>
      </c>
      <c r="D667" t="s">
        <v>10</v>
      </c>
      <c r="F667" t="b">
        <v>0</v>
      </c>
      <c r="G667" s="2">
        <v>41827</v>
      </c>
      <c r="K667" s="9" t="s">
        <v>15893</v>
      </c>
      <c r="L667" t="s">
        <v>15894</v>
      </c>
      <c r="M667" t="s">
        <v>10</v>
      </c>
      <c r="N667" t="s">
        <v>15893</v>
      </c>
      <c r="P667" t="s">
        <v>8991</v>
      </c>
      <c r="Q667" t="s">
        <v>8992</v>
      </c>
      <c r="R667" t="b">
        <v>1</v>
      </c>
      <c r="S667" s="2">
        <v>41827</v>
      </c>
    </row>
    <row r="668" spans="1:19" x14ac:dyDescent="0.35">
      <c r="A668" t="s">
        <v>14551</v>
      </c>
      <c r="B668" t="s">
        <v>14552</v>
      </c>
      <c r="D668" t="s">
        <v>10</v>
      </c>
      <c r="F668" t="b">
        <v>0</v>
      </c>
      <c r="G668" s="2">
        <v>41827</v>
      </c>
      <c r="K668" s="10" t="s">
        <v>15895</v>
      </c>
      <c r="L668" t="s">
        <v>15896</v>
      </c>
      <c r="M668" t="s">
        <v>10</v>
      </c>
      <c r="N668" t="s">
        <v>15895</v>
      </c>
      <c r="Q668" t="s">
        <v>8992</v>
      </c>
      <c r="R668" t="b">
        <v>1</v>
      </c>
      <c r="S668" s="2">
        <v>41827</v>
      </c>
    </row>
    <row r="669" spans="1:19" x14ac:dyDescent="0.35">
      <c r="A669" t="s">
        <v>14553</v>
      </c>
      <c r="B669" t="s">
        <v>14554</v>
      </c>
      <c r="D669" t="s">
        <v>10</v>
      </c>
      <c r="F669" t="b">
        <v>0</v>
      </c>
      <c r="G669" s="2">
        <v>41827</v>
      </c>
      <c r="K669" s="7" t="s">
        <v>15897</v>
      </c>
      <c r="L669" t="s">
        <v>15898</v>
      </c>
      <c r="M669" t="s">
        <v>10</v>
      </c>
      <c r="N669" t="s">
        <v>15897</v>
      </c>
      <c r="P669" t="s">
        <v>8991</v>
      </c>
      <c r="Q669" t="s">
        <v>8992</v>
      </c>
      <c r="R669" t="b">
        <v>1</v>
      </c>
      <c r="S669" s="2">
        <v>41827</v>
      </c>
    </row>
    <row r="670" spans="1:19" x14ac:dyDescent="0.35">
      <c r="A670" t="s">
        <v>14555</v>
      </c>
      <c r="B670" t="s">
        <v>14556</v>
      </c>
      <c r="D670" t="s">
        <v>10</v>
      </c>
      <c r="F670" t="b">
        <v>0</v>
      </c>
      <c r="G670" s="2">
        <v>41827</v>
      </c>
      <c r="K670" s="8" t="s">
        <v>15944</v>
      </c>
      <c r="L670" t="s">
        <v>15945</v>
      </c>
      <c r="M670" t="s">
        <v>10</v>
      </c>
      <c r="N670" t="s">
        <v>15944</v>
      </c>
      <c r="P670" t="s">
        <v>8991</v>
      </c>
      <c r="Q670" t="s">
        <v>8992</v>
      </c>
      <c r="R670" t="b">
        <v>1</v>
      </c>
      <c r="S670" s="2">
        <v>41827</v>
      </c>
    </row>
    <row r="671" spans="1:19" x14ac:dyDescent="0.35">
      <c r="A671" t="s">
        <v>14557</v>
      </c>
      <c r="B671" t="s">
        <v>14558</v>
      </c>
      <c r="D671" t="s">
        <v>10</v>
      </c>
      <c r="F671" t="b">
        <v>0</v>
      </c>
      <c r="G671" s="2">
        <v>41827</v>
      </c>
      <c r="K671" s="9" t="s">
        <v>15946</v>
      </c>
      <c r="L671" t="s">
        <v>15947</v>
      </c>
      <c r="M671" t="s">
        <v>10</v>
      </c>
      <c r="N671" t="s">
        <v>15946</v>
      </c>
      <c r="P671" t="s">
        <v>8991</v>
      </c>
      <c r="Q671" t="s">
        <v>8992</v>
      </c>
      <c r="R671" t="b">
        <v>1</v>
      </c>
      <c r="S671" s="2">
        <v>41827</v>
      </c>
    </row>
    <row r="672" spans="1:19" x14ac:dyDescent="0.35">
      <c r="A672" t="s">
        <v>14559</v>
      </c>
      <c r="B672" t="s">
        <v>14560</v>
      </c>
      <c r="D672" t="s">
        <v>10</v>
      </c>
      <c r="F672" t="b">
        <v>0</v>
      </c>
      <c r="G672" s="2">
        <v>41827</v>
      </c>
      <c r="K672" s="10" t="s">
        <v>15948</v>
      </c>
      <c r="L672" t="s">
        <v>15949</v>
      </c>
      <c r="M672" t="s">
        <v>10</v>
      </c>
      <c r="N672" t="s">
        <v>15948</v>
      </c>
      <c r="Q672" t="s">
        <v>8992</v>
      </c>
      <c r="R672" t="b">
        <v>1</v>
      </c>
      <c r="S672" s="2">
        <v>41827</v>
      </c>
    </row>
    <row r="673" spans="1:19" x14ac:dyDescent="0.35">
      <c r="A673" t="s">
        <v>14561</v>
      </c>
      <c r="B673" t="s">
        <v>14562</v>
      </c>
      <c r="D673" t="s">
        <v>10</v>
      </c>
      <c r="F673" t="b">
        <v>0</v>
      </c>
      <c r="G673" s="2">
        <v>41827</v>
      </c>
      <c r="K673" s="9" t="s">
        <v>15950</v>
      </c>
      <c r="L673" t="s">
        <v>15951</v>
      </c>
      <c r="M673" t="s">
        <v>10</v>
      </c>
      <c r="N673" t="s">
        <v>15950</v>
      </c>
      <c r="P673" t="s">
        <v>8991</v>
      </c>
      <c r="Q673" t="s">
        <v>8992</v>
      </c>
      <c r="R673" t="b">
        <v>1</v>
      </c>
      <c r="S673" s="2">
        <v>41827</v>
      </c>
    </row>
    <row r="674" spans="1:19" x14ac:dyDescent="0.35">
      <c r="A674" t="s">
        <v>14563</v>
      </c>
      <c r="B674" t="s">
        <v>14564</v>
      </c>
      <c r="D674" t="s">
        <v>10</v>
      </c>
      <c r="F674" t="b">
        <v>0</v>
      </c>
      <c r="G674" s="2">
        <v>41827</v>
      </c>
      <c r="J674" s="5">
        <v>46203</v>
      </c>
      <c r="K674" s="10" t="s">
        <v>15952</v>
      </c>
      <c r="L674" t="s">
        <v>15953</v>
      </c>
      <c r="M674" t="s">
        <v>10</v>
      </c>
      <c r="N674" t="s">
        <v>15952</v>
      </c>
      <c r="Q674" t="s">
        <v>8992</v>
      </c>
      <c r="R674" t="b">
        <v>1</v>
      </c>
      <c r="S674" s="2">
        <v>41827</v>
      </c>
    </row>
    <row r="675" spans="1:19" x14ac:dyDescent="0.35">
      <c r="A675" t="s">
        <v>14565</v>
      </c>
      <c r="B675" t="s">
        <v>14566</v>
      </c>
      <c r="D675" t="s">
        <v>10</v>
      </c>
      <c r="F675" t="b">
        <v>0</v>
      </c>
      <c r="G675" s="2">
        <v>41827</v>
      </c>
      <c r="K675" s="9" t="s">
        <v>15954</v>
      </c>
      <c r="L675" t="s">
        <v>15955</v>
      </c>
      <c r="M675" t="s">
        <v>10</v>
      </c>
      <c r="N675" t="s">
        <v>15954</v>
      </c>
      <c r="P675" t="s">
        <v>8991</v>
      </c>
      <c r="Q675" t="s">
        <v>8992</v>
      </c>
      <c r="R675" t="b">
        <v>1</v>
      </c>
      <c r="S675" s="2">
        <v>41827</v>
      </c>
    </row>
    <row r="676" spans="1:19" x14ac:dyDescent="0.35">
      <c r="A676" t="s">
        <v>14567</v>
      </c>
      <c r="B676" t="s">
        <v>14568</v>
      </c>
      <c r="D676" t="s">
        <v>10</v>
      </c>
      <c r="F676" t="b">
        <v>0</v>
      </c>
      <c r="G676" s="2">
        <v>41827</v>
      </c>
      <c r="K676" s="10" t="s">
        <v>15956</v>
      </c>
      <c r="L676" t="s">
        <v>15957</v>
      </c>
      <c r="M676" t="s">
        <v>10</v>
      </c>
      <c r="N676" t="s">
        <v>15956</v>
      </c>
      <c r="Q676" t="s">
        <v>8992</v>
      </c>
      <c r="R676" t="b">
        <v>1</v>
      </c>
      <c r="S676" s="2">
        <v>41827</v>
      </c>
    </row>
    <row r="677" spans="1:19" x14ac:dyDescent="0.35">
      <c r="A677" t="s">
        <v>14569</v>
      </c>
      <c r="B677" t="s">
        <v>14570</v>
      </c>
      <c r="D677" t="s">
        <v>10</v>
      </c>
      <c r="F677" t="b">
        <v>0</v>
      </c>
      <c r="G677" s="2">
        <v>41827</v>
      </c>
      <c r="K677" s="9" t="s">
        <v>15958</v>
      </c>
      <c r="L677" t="s">
        <v>15959</v>
      </c>
      <c r="M677" t="s">
        <v>10</v>
      </c>
      <c r="N677" t="s">
        <v>15958</v>
      </c>
      <c r="P677" t="s">
        <v>8991</v>
      </c>
      <c r="Q677" t="s">
        <v>8992</v>
      </c>
      <c r="R677" t="b">
        <v>1</v>
      </c>
      <c r="S677" s="2">
        <v>41827</v>
      </c>
    </row>
    <row r="678" spans="1:19" x14ac:dyDescent="0.35">
      <c r="A678" t="s">
        <v>14571</v>
      </c>
      <c r="B678" t="s">
        <v>14572</v>
      </c>
      <c r="D678" t="s">
        <v>10</v>
      </c>
      <c r="F678" t="b">
        <v>0</v>
      </c>
      <c r="G678" s="2">
        <v>41827</v>
      </c>
      <c r="K678" s="10" t="s">
        <v>15960</v>
      </c>
      <c r="L678" t="s">
        <v>15961</v>
      </c>
      <c r="M678" t="s">
        <v>10</v>
      </c>
      <c r="N678" t="s">
        <v>15960</v>
      </c>
      <c r="Q678" t="s">
        <v>8992</v>
      </c>
      <c r="R678" t="b">
        <v>1</v>
      </c>
      <c r="S678" s="2">
        <v>41827</v>
      </c>
    </row>
    <row r="679" spans="1:19" x14ac:dyDescent="0.35">
      <c r="A679" t="s">
        <v>14573</v>
      </c>
      <c r="B679" t="s">
        <v>14574</v>
      </c>
      <c r="D679" t="s">
        <v>10</v>
      </c>
      <c r="F679" t="b">
        <v>0</v>
      </c>
      <c r="G679" s="2">
        <v>41827</v>
      </c>
      <c r="K679" s="8" t="s">
        <v>15962</v>
      </c>
      <c r="L679" t="s">
        <v>15963</v>
      </c>
      <c r="M679" t="s">
        <v>10</v>
      </c>
      <c r="N679" t="s">
        <v>15962</v>
      </c>
      <c r="P679" t="s">
        <v>8991</v>
      </c>
      <c r="Q679" t="s">
        <v>8992</v>
      </c>
      <c r="R679" t="b">
        <v>1</v>
      </c>
      <c r="S679" s="2">
        <v>41827</v>
      </c>
    </row>
    <row r="680" spans="1:19" x14ac:dyDescent="0.35">
      <c r="A680" t="s">
        <v>14575</v>
      </c>
      <c r="B680" t="s">
        <v>14576</v>
      </c>
      <c r="D680" t="s">
        <v>10</v>
      </c>
      <c r="F680" t="b">
        <v>0</v>
      </c>
      <c r="G680" s="2">
        <v>41827</v>
      </c>
      <c r="K680" s="9" t="s">
        <v>15964</v>
      </c>
      <c r="L680" t="s">
        <v>15965</v>
      </c>
      <c r="M680" t="s">
        <v>10</v>
      </c>
      <c r="N680" t="s">
        <v>15964</v>
      </c>
      <c r="P680" t="s">
        <v>8991</v>
      </c>
      <c r="Q680" t="s">
        <v>8992</v>
      </c>
      <c r="R680" t="b">
        <v>1</v>
      </c>
      <c r="S680" s="2">
        <v>41827</v>
      </c>
    </row>
    <row r="681" spans="1:19" x14ac:dyDescent="0.35">
      <c r="A681" t="s">
        <v>14577</v>
      </c>
      <c r="B681" t="s">
        <v>14578</v>
      </c>
      <c r="D681" t="s">
        <v>10</v>
      </c>
      <c r="F681" t="b">
        <v>0</v>
      </c>
      <c r="G681" s="2">
        <v>41827</v>
      </c>
      <c r="K681" s="10" t="s">
        <v>15966</v>
      </c>
      <c r="L681" t="s">
        <v>15967</v>
      </c>
      <c r="M681" t="s">
        <v>10</v>
      </c>
      <c r="N681" t="s">
        <v>15966</v>
      </c>
      <c r="Q681" t="s">
        <v>8992</v>
      </c>
      <c r="R681" t="b">
        <v>1</v>
      </c>
      <c r="S681" s="2">
        <v>41827</v>
      </c>
    </row>
    <row r="682" spans="1:19" x14ac:dyDescent="0.35">
      <c r="A682" t="s">
        <v>14579</v>
      </c>
      <c r="B682" t="s">
        <v>14580</v>
      </c>
      <c r="D682" t="s">
        <v>10</v>
      </c>
      <c r="F682" t="b">
        <v>0</v>
      </c>
      <c r="G682" s="2">
        <v>41827</v>
      </c>
      <c r="K682" s="9" t="s">
        <v>15968</v>
      </c>
      <c r="L682" t="s">
        <v>15969</v>
      </c>
      <c r="M682" t="s">
        <v>10</v>
      </c>
      <c r="N682" t="s">
        <v>15968</v>
      </c>
      <c r="P682" t="s">
        <v>8991</v>
      </c>
      <c r="Q682" t="s">
        <v>8992</v>
      </c>
      <c r="R682" t="b">
        <v>1</v>
      </c>
      <c r="S682" s="2">
        <v>41827</v>
      </c>
    </row>
    <row r="683" spans="1:19" x14ac:dyDescent="0.35">
      <c r="A683" t="s">
        <v>14581</v>
      </c>
      <c r="B683" t="s">
        <v>14582</v>
      </c>
      <c r="D683" t="s">
        <v>10</v>
      </c>
      <c r="F683" t="b">
        <v>0</v>
      </c>
      <c r="G683" s="2">
        <v>41827</v>
      </c>
      <c r="K683" s="10" t="s">
        <v>15970</v>
      </c>
      <c r="L683" t="s">
        <v>15971</v>
      </c>
      <c r="M683" t="s">
        <v>10</v>
      </c>
      <c r="N683" t="s">
        <v>15970</v>
      </c>
      <c r="Q683" t="s">
        <v>8992</v>
      </c>
      <c r="R683" t="b">
        <v>1</v>
      </c>
      <c r="S683" s="2">
        <v>41827</v>
      </c>
    </row>
    <row r="684" spans="1:19" x14ac:dyDescent="0.35">
      <c r="A684" t="s">
        <v>14583</v>
      </c>
      <c r="B684" t="s">
        <v>14584</v>
      </c>
      <c r="D684" t="s">
        <v>10</v>
      </c>
      <c r="F684" t="b">
        <v>0</v>
      </c>
      <c r="G684" s="2">
        <v>41827</v>
      </c>
      <c r="K684" s="10" t="s">
        <v>15972</v>
      </c>
      <c r="L684" t="s">
        <v>15973</v>
      </c>
      <c r="M684" t="s">
        <v>10</v>
      </c>
      <c r="N684" t="s">
        <v>15972</v>
      </c>
      <c r="Q684" t="s">
        <v>8992</v>
      </c>
      <c r="R684" t="b">
        <v>1</v>
      </c>
      <c r="S684" s="2">
        <v>41827</v>
      </c>
    </row>
    <row r="685" spans="1:19" x14ac:dyDescent="0.35">
      <c r="A685" t="s">
        <v>14585</v>
      </c>
      <c r="B685" t="s">
        <v>14586</v>
      </c>
      <c r="D685" t="s">
        <v>10</v>
      </c>
      <c r="F685" t="b">
        <v>0</v>
      </c>
      <c r="G685" s="2">
        <v>41827</v>
      </c>
      <c r="K685" s="9" t="s">
        <v>15974</v>
      </c>
      <c r="L685" t="s">
        <v>15975</v>
      </c>
      <c r="M685" t="s">
        <v>10</v>
      </c>
      <c r="N685" t="s">
        <v>15974</v>
      </c>
      <c r="P685" t="s">
        <v>8991</v>
      </c>
      <c r="Q685" t="s">
        <v>8992</v>
      </c>
      <c r="R685" t="b">
        <v>1</v>
      </c>
      <c r="S685" s="2">
        <v>41827</v>
      </c>
    </row>
    <row r="686" spans="1:19" x14ac:dyDescent="0.35">
      <c r="A686" t="s">
        <v>14587</v>
      </c>
      <c r="B686" t="s">
        <v>14588</v>
      </c>
      <c r="D686" t="s">
        <v>10</v>
      </c>
      <c r="F686" t="b">
        <v>0</v>
      </c>
      <c r="G686" s="2">
        <v>41827</v>
      </c>
      <c r="K686" s="10" t="s">
        <v>15976</v>
      </c>
      <c r="L686" t="s">
        <v>15977</v>
      </c>
      <c r="M686" t="s">
        <v>10</v>
      </c>
      <c r="N686" t="s">
        <v>15976</v>
      </c>
      <c r="Q686" t="s">
        <v>8992</v>
      </c>
      <c r="R686" t="b">
        <v>1</v>
      </c>
      <c r="S686" s="2">
        <v>41827</v>
      </c>
    </row>
    <row r="687" spans="1:19" x14ac:dyDescent="0.35">
      <c r="A687" t="s">
        <v>14589</v>
      </c>
      <c r="B687" t="s">
        <v>14590</v>
      </c>
      <c r="D687" t="s">
        <v>10</v>
      </c>
      <c r="F687" t="b">
        <v>0</v>
      </c>
      <c r="G687" s="2">
        <v>41827</v>
      </c>
      <c r="K687" s="7" t="s">
        <v>15978</v>
      </c>
      <c r="L687" t="s">
        <v>15979</v>
      </c>
      <c r="M687" t="s">
        <v>10</v>
      </c>
      <c r="N687" t="s">
        <v>15978</v>
      </c>
      <c r="P687" t="s">
        <v>8991</v>
      </c>
      <c r="Q687" t="s">
        <v>8992</v>
      </c>
      <c r="R687" t="b">
        <v>1</v>
      </c>
      <c r="S687" s="2">
        <v>41827</v>
      </c>
    </row>
    <row r="688" spans="1:19" x14ac:dyDescent="0.35">
      <c r="A688" t="s">
        <v>14591</v>
      </c>
      <c r="B688" t="s">
        <v>14592</v>
      </c>
      <c r="D688" t="s">
        <v>10</v>
      </c>
      <c r="F688" t="b">
        <v>0</v>
      </c>
      <c r="G688" s="2">
        <v>41827</v>
      </c>
      <c r="K688" s="8" t="s">
        <v>16032</v>
      </c>
      <c r="L688" t="s">
        <v>16033</v>
      </c>
      <c r="M688" t="s">
        <v>10</v>
      </c>
      <c r="N688" t="s">
        <v>16032</v>
      </c>
      <c r="P688" t="s">
        <v>8991</v>
      </c>
      <c r="Q688" t="s">
        <v>8992</v>
      </c>
      <c r="R688" t="b">
        <v>1</v>
      </c>
      <c r="S688" s="2">
        <v>41827</v>
      </c>
    </row>
    <row r="689" spans="1:19" x14ac:dyDescent="0.35">
      <c r="A689" t="s">
        <v>14593</v>
      </c>
      <c r="B689" t="s">
        <v>14594</v>
      </c>
      <c r="D689" t="s">
        <v>10</v>
      </c>
      <c r="F689" t="b">
        <v>0</v>
      </c>
      <c r="G689" s="2">
        <v>41827</v>
      </c>
      <c r="K689" s="9" t="s">
        <v>16034</v>
      </c>
      <c r="L689" t="s">
        <v>16035</v>
      </c>
      <c r="M689" t="s">
        <v>10</v>
      </c>
      <c r="N689" t="s">
        <v>16034</v>
      </c>
      <c r="Q689" t="s">
        <v>8992</v>
      </c>
      <c r="R689" t="b">
        <v>1</v>
      </c>
      <c r="S689" s="2">
        <v>41827</v>
      </c>
    </row>
    <row r="690" spans="1:19" x14ac:dyDescent="0.35">
      <c r="A690" t="s">
        <v>14595</v>
      </c>
      <c r="B690" t="s">
        <v>14596</v>
      </c>
      <c r="D690" t="s">
        <v>10</v>
      </c>
      <c r="F690" t="b">
        <v>0</v>
      </c>
      <c r="G690" s="2">
        <v>41827</v>
      </c>
      <c r="K690" s="9" t="s">
        <v>16036</v>
      </c>
      <c r="L690" t="s">
        <v>16037</v>
      </c>
      <c r="M690" t="s">
        <v>10</v>
      </c>
      <c r="N690" t="s">
        <v>16036</v>
      </c>
      <c r="Q690" t="s">
        <v>8992</v>
      </c>
      <c r="R690" t="b">
        <v>1</v>
      </c>
      <c r="S690" s="2">
        <v>41827</v>
      </c>
    </row>
    <row r="691" spans="1:19" x14ac:dyDescent="0.35">
      <c r="A691" t="s">
        <v>14597</v>
      </c>
      <c r="B691" t="s">
        <v>14598</v>
      </c>
      <c r="D691" t="s">
        <v>10</v>
      </c>
      <c r="F691" t="b">
        <v>0</v>
      </c>
      <c r="G691" s="2">
        <v>41827</v>
      </c>
      <c r="K691" s="9" t="s">
        <v>16038</v>
      </c>
      <c r="L691" t="s">
        <v>16039</v>
      </c>
      <c r="M691" t="s">
        <v>10</v>
      </c>
      <c r="N691" t="s">
        <v>16038</v>
      </c>
      <c r="Q691" t="s">
        <v>8992</v>
      </c>
      <c r="R691" t="b">
        <v>1</v>
      </c>
      <c r="S691" s="2">
        <v>41827</v>
      </c>
    </row>
    <row r="692" spans="1:19" x14ac:dyDescent="0.35">
      <c r="A692" t="s">
        <v>14599</v>
      </c>
      <c r="B692" t="s">
        <v>14600</v>
      </c>
      <c r="D692" t="s">
        <v>10</v>
      </c>
      <c r="F692" t="b">
        <v>0</v>
      </c>
      <c r="G692" s="2">
        <v>41827</v>
      </c>
      <c r="K692" s="9" t="s">
        <v>16040</v>
      </c>
      <c r="L692" t="s">
        <v>16041</v>
      </c>
      <c r="M692" t="s">
        <v>10</v>
      </c>
      <c r="N692" t="s">
        <v>16040</v>
      </c>
      <c r="Q692" t="s">
        <v>8992</v>
      </c>
      <c r="R692" t="b">
        <v>1</v>
      </c>
      <c r="S692" s="2">
        <v>41827</v>
      </c>
    </row>
    <row r="693" spans="1:19" x14ac:dyDescent="0.35">
      <c r="A693" t="s">
        <v>14601</v>
      </c>
      <c r="B693" t="s">
        <v>14602</v>
      </c>
      <c r="D693" t="s">
        <v>10</v>
      </c>
      <c r="F693" t="b">
        <v>0</v>
      </c>
      <c r="G693" s="2">
        <v>41827</v>
      </c>
      <c r="K693" s="9" t="s">
        <v>16042</v>
      </c>
      <c r="L693" t="s">
        <v>16043</v>
      </c>
      <c r="M693" t="s">
        <v>10</v>
      </c>
      <c r="N693" t="s">
        <v>16042</v>
      </c>
      <c r="Q693" t="s">
        <v>8992</v>
      </c>
      <c r="R693" t="b">
        <v>1</v>
      </c>
      <c r="S693" s="2">
        <v>41827</v>
      </c>
    </row>
    <row r="694" spans="1:19" x14ac:dyDescent="0.35">
      <c r="A694" t="s">
        <v>14603</v>
      </c>
      <c r="B694" t="s">
        <v>14604</v>
      </c>
      <c r="D694" t="s">
        <v>10</v>
      </c>
      <c r="F694" t="b">
        <v>0</v>
      </c>
      <c r="G694" s="2">
        <v>41827</v>
      </c>
      <c r="K694" s="9" t="s">
        <v>16044</v>
      </c>
      <c r="L694" t="s">
        <v>16045</v>
      </c>
      <c r="M694" t="s">
        <v>10</v>
      </c>
      <c r="N694" t="s">
        <v>16044</v>
      </c>
      <c r="Q694" t="s">
        <v>8992</v>
      </c>
      <c r="R694" t="b">
        <v>1</v>
      </c>
      <c r="S694" s="2">
        <v>41827</v>
      </c>
    </row>
    <row r="695" spans="1:19" x14ac:dyDescent="0.35">
      <c r="A695" t="s">
        <v>14605</v>
      </c>
      <c r="B695" t="s">
        <v>14606</v>
      </c>
      <c r="D695" t="s">
        <v>10</v>
      </c>
      <c r="F695" t="b">
        <v>0</v>
      </c>
      <c r="G695" s="2">
        <v>41827</v>
      </c>
      <c r="K695" s="9" t="s">
        <v>16046</v>
      </c>
      <c r="L695" t="s">
        <v>16047</v>
      </c>
      <c r="M695" t="s">
        <v>10</v>
      </c>
      <c r="N695" t="s">
        <v>16046</v>
      </c>
      <c r="Q695" t="s">
        <v>8992</v>
      </c>
      <c r="R695" t="b">
        <v>1</v>
      </c>
      <c r="S695" s="2">
        <v>41827</v>
      </c>
    </row>
    <row r="696" spans="1:19" x14ac:dyDescent="0.35">
      <c r="A696" t="s">
        <v>14607</v>
      </c>
      <c r="B696" t="s">
        <v>14608</v>
      </c>
      <c r="D696" t="s">
        <v>10</v>
      </c>
      <c r="F696" t="b">
        <v>0</v>
      </c>
      <c r="G696" s="2">
        <v>41827</v>
      </c>
      <c r="K696" s="9" t="s">
        <v>16048</v>
      </c>
      <c r="L696" t="s">
        <v>16049</v>
      </c>
      <c r="M696" t="s">
        <v>10</v>
      </c>
      <c r="N696" t="s">
        <v>16048</v>
      </c>
      <c r="Q696" t="s">
        <v>8992</v>
      </c>
      <c r="R696" t="b">
        <v>1</v>
      </c>
      <c r="S696" s="2">
        <v>41827</v>
      </c>
    </row>
    <row r="697" spans="1:19" x14ac:dyDescent="0.35">
      <c r="A697" t="s">
        <v>14609</v>
      </c>
      <c r="B697" t="s">
        <v>14610</v>
      </c>
      <c r="D697" t="s">
        <v>10</v>
      </c>
      <c r="F697" t="b">
        <v>0</v>
      </c>
      <c r="G697" s="2">
        <v>41827</v>
      </c>
      <c r="K697" s="9" t="s">
        <v>16050</v>
      </c>
      <c r="L697" t="s">
        <v>16051</v>
      </c>
      <c r="M697" t="s">
        <v>10</v>
      </c>
      <c r="N697" t="s">
        <v>16050</v>
      </c>
      <c r="Q697" t="s">
        <v>8992</v>
      </c>
      <c r="R697" t="b">
        <v>1</v>
      </c>
      <c r="S697" s="2">
        <v>41827</v>
      </c>
    </row>
    <row r="698" spans="1:19" x14ac:dyDescent="0.35">
      <c r="A698" t="s">
        <v>14611</v>
      </c>
      <c r="B698" t="s">
        <v>14612</v>
      </c>
      <c r="D698" t="s">
        <v>10</v>
      </c>
      <c r="F698" t="b">
        <v>0</v>
      </c>
      <c r="G698" s="2">
        <v>41827</v>
      </c>
      <c r="K698" s="8" t="s">
        <v>16052</v>
      </c>
      <c r="L698" t="s">
        <v>16053</v>
      </c>
      <c r="M698" t="s">
        <v>10</v>
      </c>
      <c r="N698" t="s">
        <v>16052</v>
      </c>
      <c r="P698" t="s">
        <v>8991</v>
      </c>
      <c r="Q698" t="s">
        <v>8992</v>
      </c>
      <c r="R698" t="b">
        <v>1</v>
      </c>
      <c r="S698" s="2">
        <v>41827</v>
      </c>
    </row>
    <row r="699" spans="1:19" x14ac:dyDescent="0.35">
      <c r="A699" t="s">
        <v>14613</v>
      </c>
      <c r="B699" t="s">
        <v>14614</v>
      </c>
      <c r="D699" t="s">
        <v>10</v>
      </c>
      <c r="F699" t="b">
        <v>0</v>
      </c>
      <c r="G699" s="2">
        <v>41827</v>
      </c>
      <c r="K699" s="9" t="s">
        <v>16054</v>
      </c>
      <c r="L699" t="s">
        <v>16055</v>
      </c>
      <c r="M699" t="s">
        <v>10</v>
      </c>
      <c r="N699" t="s">
        <v>16054</v>
      </c>
      <c r="Q699" t="s">
        <v>8992</v>
      </c>
      <c r="R699" t="b">
        <v>1</v>
      </c>
      <c r="S699" s="2">
        <v>41827</v>
      </c>
    </row>
    <row r="700" spans="1:19" x14ac:dyDescent="0.35">
      <c r="A700" t="s">
        <v>14615</v>
      </c>
      <c r="B700" t="s">
        <v>14616</v>
      </c>
      <c r="D700" t="s">
        <v>10</v>
      </c>
      <c r="F700" t="b">
        <v>0</v>
      </c>
      <c r="G700" s="2">
        <v>41827</v>
      </c>
      <c r="K700" s="9" t="s">
        <v>16056</v>
      </c>
      <c r="L700" t="s">
        <v>16057</v>
      </c>
      <c r="M700" t="s">
        <v>10</v>
      </c>
      <c r="N700" t="s">
        <v>16056</v>
      </c>
      <c r="Q700" t="s">
        <v>8992</v>
      </c>
      <c r="R700" t="b">
        <v>1</v>
      </c>
      <c r="S700" s="2">
        <v>41827</v>
      </c>
    </row>
    <row r="701" spans="1:19" x14ac:dyDescent="0.35">
      <c r="A701" t="s">
        <v>14617</v>
      </c>
      <c r="B701" t="s">
        <v>14618</v>
      </c>
      <c r="D701" t="s">
        <v>10</v>
      </c>
      <c r="F701" t="b">
        <v>0</v>
      </c>
      <c r="G701" s="2">
        <v>41827</v>
      </c>
      <c r="K701" s="9" t="s">
        <v>16058</v>
      </c>
      <c r="L701" t="s">
        <v>16059</v>
      </c>
      <c r="M701" t="s">
        <v>10</v>
      </c>
      <c r="N701" t="s">
        <v>16058</v>
      </c>
      <c r="Q701" t="s">
        <v>8992</v>
      </c>
      <c r="R701" t="b">
        <v>1</v>
      </c>
      <c r="S701" s="2">
        <v>41827</v>
      </c>
    </row>
    <row r="702" spans="1:19" x14ac:dyDescent="0.35">
      <c r="A702" t="s">
        <v>14619</v>
      </c>
      <c r="B702" t="s">
        <v>14620</v>
      </c>
      <c r="D702" t="s">
        <v>10</v>
      </c>
      <c r="F702" t="b">
        <v>0</v>
      </c>
      <c r="G702" s="2">
        <v>41827</v>
      </c>
      <c r="K702" s="9" t="s">
        <v>16060</v>
      </c>
      <c r="L702" t="s">
        <v>16061</v>
      </c>
      <c r="M702" t="s">
        <v>10</v>
      </c>
      <c r="N702" t="s">
        <v>16060</v>
      </c>
      <c r="Q702" t="s">
        <v>8992</v>
      </c>
      <c r="R702" t="b">
        <v>1</v>
      </c>
      <c r="S702" s="2">
        <v>41827</v>
      </c>
    </row>
    <row r="703" spans="1:19" x14ac:dyDescent="0.35">
      <c r="A703" t="s">
        <v>14621</v>
      </c>
      <c r="B703" t="s">
        <v>14622</v>
      </c>
      <c r="D703" t="s">
        <v>10</v>
      </c>
      <c r="F703" t="b">
        <v>0</v>
      </c>
      <c r="G703" s="2">
        <v>41827</v>
      </c>
      <c r="K703" s="9" t="s">
        <v>16062</v>
      </c>
      <c r="L703" t="s">
        <v>16063</v>
      </c>
      <c r="M703" t="s">
        <v>10</v>
      </c>
      <c r="N703" t="s">
        <v>16062</v>
      </c>
      <c r="Q703" t="s">
        <v>8992</v>
      </c>
      <c r="R703" t="b">
        <v>1</v>
      </c>
      <c r="S703" s="2">
        <v>41827</v>
      </c>
    </row>
    <row r="704" spans="1:19" x14ac:dyDescent="0.35">
      <c r="A704" t="s">
        <v>14623</v>
      </c>
      <c r="B704" t="s">
        <v>14624</v>
      </c>
      <c r="D704" t="s">
        <v>10</v>
      </c>
      <c r="F704" t="b">
        <v>0</v>
      </c>
      <c r="G704" s="2">
        <v>41827</v>
      </c>
      <c r="K704" s="8" t="s">
        <v>16064</v>
      </c>
      <c r="L704" t="s">
        <v>16065</v>
      </c>
      <c r="M704" t="s">
        <v>10</v>
      </c>
      <c r="N704" t="s">
        <v>16064</v>
      </c>
      <c r="P704" t="s">
        <v>8991</v>
      </c>
      <c r="Q704" t="s">
        <v>8992</v>
      </c>
      <c r="R704" t="b">
        <v>1</v>
      </c>
      <c r="S704" s="2">
        <v>41827</v>
      </c>
    </row>
    <row r="705" spans="1:19" x14ac:dyDescent="0.35">
      <c r="A705" t="s">
        <v>14625</v>
      </c>
      <c r="B705" t="s">
        <v>14626</v>
      </c>
      <c r="D705" t="s">
        <v>10</v>
      </c>
      <c r="F705" t="b">
        <v>0</v>
      </c>
      <c r="G705" s="2">
        <v>41827</v>
      </c>
      <c r="K705" s="9" t="s">
        <v>16066</v>
      </c>
      <c r="L705" t="s">
        <v>16067</v>
      </c>
      <c r="M705" t="s">
        <v>10</v>
      </c>
      <c r="N705" t="s">
        <v>16066</v>
      </c>
      <c r="Q705" t="s">
        <v>8992</v>
      </c>
      <c r="R705" t="b">
        <v>1</v>
      </c>
      <c r="S705" s="2">
        <v>41827</v>
      </c>
    </row>
    <row r="706" spans="1:19" x14ac:dyDescent="0.35">
      <c r="A706" t="s">
        <v>14627</v>
      </c>
      <c r="B706" t="s">
        <v>14628</v>
      </c>
      <c r="D706" t="s">
        <v>10</v>
      </c>
      <c r="F706" t="b">
        <v>0</v>
      </c>
      <c r="G706" s="2">
        <v>41827</v>
      </c>
      <c r="K706" s="8" t="s">
        <v>16068</v>
      </c>
      <c r="L706" t="s">
        <v>16069</v>
      </c>
      <c r="M706" t="s">
        <v>10</v>
      </c>
      <c r="N706" t="s">
        <v>16068</v>
      </c>
      <c r="P706" t="s">
        <v>8991</v>
      </c>
      <c r="Q706" t="s">
        <v>8992</v>
      </c>
      <c r="R706" t="b">
        <v>1</v>
      </c>
      <c r="S706" s="2">
        <v>41827</v>
      </c>
    </row>
    <row r="707" spans="1:19" x14ac:dyDescent="0.35">
      <c r="A707" t="s">
        <v>14629</v>
      </c>
      <c r="B707" t="s">
        <v>14630</v>
      </c>
      <c r="D707" t="s">
        <v>10</v>
      </c>
      <c r="F707" t="b">
        <v>0</v>
      </c>
      <c r="G707" s="2">
        <v>41827</v>
      </c>
      <c r="K707" s="9" t="s">
        <v>16070</v>
      </c>
      <c r="L707" t="s">
        <v>16071</v>
      </c>
      <c r="M707" t="s">
        <v>10</v>
      </c>
      <c r="N707" t="s">
        <v>16070</v>
      </c>
      <c r="P707" t="s">
        <v>8991</v>
      </c>
      <c r="Q707" t="s">
        <v>8992</v>
      </c>
      <c r="R707" t="b">
        <v>1</v>
      </c>
      <c r="S707" s="2">
        <v>41827</v>
      </c>
    </row>
    <row r="708" spans="1:19" x14ac:dyDescent="0.35">
      <c r="A708" t="s">
        <v>14631</v>
      </c>
      <c r="B708" t="s">
        <v>14632</v>
      </c>
      <c r="D708" t="s">
        <v>10</v>
      </c>
      <c r="F708" t="b">
        <v>0</v>
      </c>
      <c r="G708" s="2">
        <v>41827</v>
      </c>
      <c r="K708" s="10" t="s">
        <v>16072</v>
      </c>
      <c r="L708" t="s">
        <v>16073</v>
      </c>
      <c r="M708" t="s">
        <v>10</v>
      </c>
      <c r="N708" t="s">
        <v>16072</v>
      </c>
      <c r="Q708" t="s">
        <v>8992</v>
      </c>
      <c r="R708" t="b">
        <v>1</v>
      </c>
      <c r="S708" s="2">
        <v>41827</v>
      </c>
    </row>
    <row r="709" spans="1:19" x14ac:dyDescent="0.35">
      <c r="A709" t="s">
        <v>14633</v>
      </c>
      <c r="B709" t="s">
        <v>14634</v>
      </c>
      <c r="D709" t="s">
        <v>10</v>
      </c>
      <c r="F709" t="b">
        <v>0</v>
      </c>
      <c r="G709" s="2">
        <v>41827</v>
      </c>
      <c r="K709" s="9" t="s">
        <v>16074</v>
      </c>
      <c r="L709" t="s">
        <v>16075</v>
      </c>
      <c r="M709" t="s">
        <v>10</v>
      </c>
      <c r="N709" t="s">
        <v>16074</v>
      </c>
      <c r="P709" t="s">
        <v>8991</v>
      </c>
      <c r="Q709" t="s">
        <v>8992</v>
      </c>
      <c r="R709" t="b">
        <v>1</v>
      </c>
      <c r="S709" s="2">
        <v>41827</v>
      </c>
    </row>
    <row r="710" spans="1:19" x14ac:dyDescent="0.35">
      <c r="A710" t="s">
        <v>14635</v>
      </c>
      <c r="B710" t="s">
        <v>14636</v>
      </c>
      <c r="D710" t="s">
        <v>10</v>
      </c>
      <c r="F710" t="b">
        <v>0</v>
      </c>
      <c r="G710" s="2">
        <v>41827</v>
      </c>
      <c r="K710" s="10" t="s">
        <v>16076</v>
      </c>
      <c r="L710" t="s">
        <v>16077</v>
      </c>
      <c r="M710" t="s">
        <v>10</v>
      </c>
      <c r="N710" t="s">
        <v>16076</v>
      </c>
      <c r="Q710" t="s">
        <v>8992</v>
      </c>
      <c r="R710" t="b">
        <v>1</v>
      </c>
      <c r="S710" s="2">
        <v>41827</v>
      </c>
    </row>
    <row r="711" spans="1:19" x14ac:dyDescent="0.35">
      <c r="A711" t="s">
        <v>14637</v>
      </c>
      <c r="B711" t="s">
        <v>14638</v>
      </c>
      <c r="D711" t="s">
        <v>10</v>
      </c>
      <c r="F711" t="b">
        <v>0</v>
      </c>
      <c r="G711" s="2">
        <v>41827</v>
      </c>
      <c r="K711" s="8" t="s">
        <v>16078</v>
      </c>
      <c r="L711" t="s">
        <v>16079</v>
      </c>
      <c r="M711" t="s">
        <v>10</v>
      </c>
      <c r="N711" t="s">
        <v>16078</v>
      </c>
      <c r="P711" t="s">
        <v>8991</v>
      </c>
      <c r="Q711" t="s">
        <v>8992</v>
      </c>
      <c r="R711" t="b">
        <v>1</v>
      </c>
      <c r="S711" s="2">
        <v>41827</v>
      </c>
    </row>
    <row r="712" spans="1:19" x14ac:dyDescent="0.35">
      <c r="A712" t="s">
        <v>14639</v>
      </c>
      <c r="B712" t="s">
        <v>14640</v>
      </c>
      <c r="D712" t="s">
        <v>10</v>
      </c>
      <c r="F712" t="b">
        <v>0</v>
      </c>
      <c r="G712" s="2">
        <v>41827</v>
      </c>
      <c r="K712" s="9" t="s">
        <v>16080</v>
      </c>
      <c r="L712" t="s">
        <v>16081</v>
      </c>
      <c r="M712" t="s">
        <v>10</v>
      </c>
      <c r="N712" t="s">
        <v>16080</v>
      </c>
      <c r="P712" t="s">
        <v>8991</v>
      </c>
      <c r="Q712" t="s">
        <v>8992</v>
      </c>
      <c r="R712" t="b">
        <v>1</v>
      </c>
      <c r="S712" s="2">
        <v>41827</v>
      </c>
    </row>
    <row r="713" spans="1:19" x14ac:dyDescent="0.35">
      <c r="A713" t="s">
        <v>14641</v>
      </c>
      <c r="B713" t="s">
        <v>14642</v>
      </c>
      <c r="D713" t="s">
        <v>10</v>
      </c>
      <c r="F713" t="b">
        <v>0</v>
      </c>
      <c r="G713" s="2">
        <v>41827</v>
      </c>
      <c r="K713" s="10" t="s">
        <v>16082</v>
      </c>
      <c r="L713" t="s">
        <v>16083</v>
      </c>
      <c r="M713" t="s">
        <v>10</v>
      </c>
      <c r="N713" t="s">
        <v>16082</v>
      </c>
      <c r="Q713" t="s">
        <v>8992</v>
      </c>
      <c r="R713" t="b">
        <v>1</v>
      </c>
      <c r="S713" s="2">
        <v>41827</v>
      </c>
    </row>
    <row r="714" spans="1:19" x14ac:dyDescent="0.35">
      <c r="A714" t="s">
        <v>14643</v>
      </c>
      <c r="B714" t="s">
        <v>14644</v>
      </c>
      <c r="D714" t="s">
        <v>10</v>
      </c>
      <c r="F714" t="b">
        <v>0</v>
      </c>
      <c r="G714" s="2">
        <v>41827</v>
      </c>
      <c r="K714" s="9" t="s">
        <v>16084</v>
      </c>
      <c r="L714" t="s">
        <v>16085</v>
      </c>
      <c r="M714" t="s">
        <v>10</v>
      </c>
      <c r="N714" t="s">
        <v>16084</v>
      </c>
      <c r="P714" t="s">
        <v>8991</v>
      </c>
      <c r="Q714" t="s">
        <v>8992</v>
      </c>
      <c r="R714" t="b">
        <v>1</v>
      </c>
      <c r="S714" s="2">
        <v>41827</v>
      </c>
    </row>
    <row r="715" spans="1:19" x14ac:dyDescent="0.35">
      <c r="A715" t="s">
        <v>14645</v>
      </c>
      <c r="B715" t="s">
        <v>14646</v>
      </c>
      <c r="D715" t="s">
        <v>10</v>
      </c>
      <c r="F715" t="b">
        <v>0</v>
      </c>
      <c r="G715" s="2">
        <v>41827</v>
      </c>
      <c r="K715" s="10" t="s">
        <v>16086</v>
      </c>
      <c r="L715" t="s">
        <v>16087</v>
      </c>
      <c r="M715" t="s">
        <v>10</v>
      </c>
      <c r="N715" t="s">
        <v>16086</v>
      </c>
      <c r="Q715" t="s">
        <v>8992</v>
      </c>
      <c r="R715" t="b">
        <v>1</v>
      </c>
      <c r="S715" s="2">
        <v>41827</v>
      </c>
    </row>
    <row r="716" spans="1:19" x14ac:dyDescent="0.35">
      <c r="A716" t="s">
        <v>14647</v>
      </c>
      <c r="B716" t="s">
        <v>14648</v>
      </c>
      <c r="D716" t="s">
        <v>10</v>
      </c>
      <c r="F716" t="b">
        <v>0</v>
      </c>
      <c r="G716" s="2">
        <v>41827</v>
      </c>
      <c r="K716" s="9" t="s">
        <v>16088</v>
      </c>
      <c r="L716" t="s">
        <v>16089</v>
      </c>
      <c r="M716" t="s">
        <v>10</v>
      </c>
      <c r="N716" t="s">
        <v>16088</v>
      </c>
      <c r="P716" t="s">
        <v>8991</v>
      </c>
      <c r="Q716" t="s">
        <v>8992</v>
      </c>
      <c r="R716" t="b">
        <v>1</v>
      </c>
      <c r="S716" s="2">
        <v>41827</v>
      </c>
    </row>
    <row r="717" spans="1:19" x14ac:dyDescent="0.35">
      <c r="A717" t="s">
        <v>14649</v>
      </c>
      <c r="B717" t="s">
        <v>14650</v>
      </c>
      <c r="D717" t="s">
        <v>10</v>
      </c>
      <c r="F717" t="b">
        <v>0</v>
      </c>
      <c r="G717" s="2">
        <v>41827</v>
      </c>
      <c r="K717" s="10" t="s">
        <v>16090</v>
      </c>
      <c r="L717" t="s">
        <v>16091</v>
      </c>
      <c r="M717" t="s">
        <v>10</v>
      </c>
      <c r="N717" t="s">
        <v>16090</v>
      </c>
      <c r="Q717" t="s">
        <v>8992</v>
      </c>
      <c r="R717" t="b">
        <v>1</v>
      </c>
      <c r="S717" s="2">
        <v>41827</v>
      </c>
    </row>
    <row r="718" spans="1:19" x14ac:dyDescent="0.35">
      <c r="A718" t="s">
        <v>14651</v>
      </c>
      <c r="B718" t="s">
        <v>14652</v>
      </c>
      <c r="D718" t="s">
        <v>10</v>
      </c>
      <c r="F718" t="b">
        <v>0</v>
      </c>
      <c r="G718" s="2">
        <v>41827</v>
      </c>
      <c r="K718" s="9" t="s">
        <v>16092</v>
      </c>
      <c r="L718" t="s">
        <v>16093</v>
      </c>
      <c r="M718" t="s">
        <v>10</v>
      </c>
      <c r="N718" t="s">
        <v>16092</v>
      </c>
      <c r="P718" t="s">
        <v>8991</v>
      </c>
      <c r="Q718" t="s">
        <v>8992</v>
      </c>
      <c r="R718" t="b">
        <v>1</v>
      </c>
      <c r="S718" s="2">
        <v>41827</v>
      </c>
    </row>
    <row r="719" spans="1:19" x14ac:dyDescent="0.35">
      <c r="A719" t="s">
        <v>14653</v>
      </c>
      <c r="B719" t="s">
        <v>14654</v>
      </c>
      <c r="D719" t="s">
        <v>10</v>
      </c>
      <c r="F719" t="b">
        <v>0</v>
      </c>
      <c r="G719" s="2">
        <v>41827</v>
      </c>
      <c r="K719" s="10" t="s">
        <v>16094</v>
      </c>
      <c r="L719" t="s">
        <v>16095</v>
      </c>
      <c r="M719" t="s">
        <v>10</v>
      </c>
      <c r="N719" t="s">
        <v>16094</v>
      </c>
      <c r="Q719" t="s">
        <v>8992</v>
      </c>
      <c r="R719" t="b">
        <v>1</v>
      </c>
      <c r="S719" s="2">
        <v>41827</v>
      </c>
    </row>
    <row r="720" spans="1:19" x14ac:dyDescent="0.35">
      <c r="A720" t="s">
        <v>14655</v>
      </c>
      <c r="B720" t="s">
        <v>14656</v>
      </c>
      <c r="D720" t="s">
        <v>10</v>
      </c>
      <c r="F720" t="b">
        <v>0</v>
      </c>
      <c r="G720" s="2">
        <v>41827</v>
      </c>
      <c r="K720" s="8" t="s">
        <v>16096</v>
      </c>
      <c r="L720" t="s">
        <v>16097</v>
      </c>
      <c r="M720" t="s">
        <v>10</v>
      </c>
      <c r="N720" t="s">
        <v>16096</v>
      </c>
      <c r="P720" t="s">
        <v>8991</v>
      </c>
      <c r="Q720" t="s">
        <v>8992</v>
      </c>
      <c r="R720" t="b">
        <v>1</v>
      </c>
      <c r="S720" s="2">
        <v>41827</v>
      </c>
    </row>
    <row r="721" spans="1:19" x14ac:dyDescent="0.35">
      <c r="A721" t="s">
        <v>14657</v>
      </c>
      <c r="B721" t="s">
        <v>14658</v>
      </c>
      <c r="D721" t="s">
        <v>10</v>
      </c>
      <c r="F721" t="b">
        <v>0</v>
      </c>
      <c r="G721" s="2">
        <v>41827</v>
      </c>
      <c r="K721" s="9" t="s">
        <v>16098</v>
      </c>
      <c r="L721" t="s">
        <v>16099</v>
      </c>
      <c r="M721" t="s">
        <v>10</v>
      </c>
      <c r="N721" t="s">
        <v>16098</v>
      </c>
      <c r="P721" t="s">
        <v>8991</v>
      </c>
      <c r="Q721" t="s">
        <v>8992</v>
      </c>
      <c r="R721" t="b">
        <v>1</v>
      </c>
      <c r="S721" s="2">
        <v>41827</v>
      </c>
    </row>
    <row r="722" spans="1:19" x14ac:dyDescent="0.35">
      <c r="A722" t="s">
        <v>14659</v>
      </c>
      <c r="B722" t="s">
        <v>14660</v>
      </c>
      <c r="D722" t="s">
        <v>10</v>
      </c>
      <c r="F722" t="b">
        <v>0</v>
      </c>
      <c r="G722" s="2">
        <v>41827</v>
      </c>
      <c r="K722" s="10" t="s">
        <v>16100</v>
      </c>
      <c r="L722" t="s">
        <v>16101</v>
      </c>
      <c r="M722" t="s">
        <v>10</v>
      </c>
      <c r="N722" t="s">
        <v>16100</v>
      </c>
      <c r="Q722" t="s">
        <v>8992</v>
      </c>
      <c r="R722" t="b">
        <v>1</v>
      </c>
      <c r="S722" s="2">
        <v>41827</v>
      </c>
    </row>
    <row r="723" spans="1:19" x14ac:dyDescent="0.35">
      <c r="A723" t="s">
        <v>14661</v>
      </c>
      <c r="B723" t="s">
        <v>14662</v>
      </c>
      <c r="D723" t="s">
        <v>10</v>
      </c>
      <c r="F723" t="b">
        <v>0</v>
      </c>
      <c r="G723" s="2">
        <v>41827</v>
      </c>
      <c r="K723" s="10" t="s">
        <v>16102</v>
      </c>
      <c r="L723" t="s">
        <v>16103</v>
      </c>
      <c r="M723" t="s">
        <v>10</v>
      </c>
      <c r="N723" t="s">
        <v>16102</v>
      </c>
      <c r="Q723" t="s">
        <v>8992</v>
      </c>
      <c r="R723" t="b">
        <v>1</v>
      </c>
      <c r="S723" s="2">
        <v>41827</v>
      </c>
    </row>
    <row r="724" spans="1:19" x14ac:dyDescent="0.35">
      <c r="A724" t="s">
        <v>14663</v>
      </c>
      <c r="B724" t="s">
        <v>14664</v>
      </c>
      <c r="D724" t="s">
        <v>10</v>
      </c>
      <c r="F724" t="b">
        <v>0</v>
      </c>
      <c r="G724" s="2">
        <v>41827</v>
      </c>
      <c r="K724" s="10" t="s">
        <v>16104</v>
      </c>
      <c r="L724" t="s">
        <v>16105</v>
      </c>
      <c r="M724" t="s">
        <v>10</v>
      </c>
      <c r="N724" t="s">
        <v>16104</v>
      </c>
      <c r="Q724" t="s">
        <v>8992</v>
      </c>
      <c r="R724" t="b">
        <v>1</v>
      </c>
      <c r="S724" s="2">
        <v>41827</v>
      </c>
    </row>
    <row r="725" spans="1:19" x14ac:dyDescent="0.35">
      <c r="A725" t="s">
        <v>14665</v>
      </c>
      <c r="B725" t="s">
        <v>14666</v>
      </c>
      <c r="D725" t="s">
        <v>10</v>
      </c>
      <c r="F725" t="b">
        <v>0</v>
      </c>
      <c r="G725" s="2">
        <v>41827</v>
      </c>
      <c r="K725" s="10" t="s">
        <v>16106</v>
      </c>
      <c r="L725" t="s">
        <v>16107</v>
      </c>
      <c r="M725" t="s">
        <v>10</v>
      </c>
      <c r="N725" t="s">
        <v>16106</v>
      </c>
      <c r="Q725" t="s">
        <v>8992</v>
      </c>
      <c r="R725" t="b">
        <v>1</v>
      </c>
      <c r="S725" s="2">
        <v>41827</v>
      </c>
    </row>
    <row r="726" spans="1:19" x14ac:dyDescent="0.35">
      <c r="A726" t="s">
        <v>14667</v>
      </c>
      <c r="B726" t="s">
        <v>14668</v>
      </c>
      <c r="D726" t="s">
        <v>10</v>
      </c>
      <c r="F726" t="b">
        <v>0</v>
      </c>
      <c r="G726" s="2">
        <v>41827</v>
      </c>
      <c r="K726" s="8" t="s">
        <v>16108</v>
      </c>
      <c r="L726" t="s">
        <v>16109</v>
      </c>
      <c r="M726" t="s">
        <v>10</v>
      </c>
      <c r="N726" t="s">
        <v>16108</v>
      </c>
      <c r="P726" t="s">
        <v>8991</v>
      </c>
      <c r="Q726" t="s">
        <v>8992</v>
      </c>
      <c r="R726" t="b">
        <v>1</v>
      </c>
      <c r="S726" s="2">
        <v>41827</v>
      </c>
    </row>
    <row r="727" spans="1:19" x14ac:dyDescent="0.35">
      <c r="A727" t="s">
        <v>14669</v>
      </c>
      <c r="B727" t="s">
        <v>14670</v>
      </c>
      <c r="D727" t="s">
        <v>10</v>
      </c>
      <c r="F727" t="b">
        <v>0</v>
      </c>
      <c r="G727" s="2">
        <v>41827</v>
      </c>
      <c r="K727" s="9" t="s">
        <v>16110</v>
      </c>
      <c r="L727" t="s">
        <v>16111</v>
      </c>
      <c r="M727" t="s">
        <v>10</v>
      </c>
      <c r="N727" t="s">
        <v>16110</v>
      </c>
      <c r="P727" t="s">
        <v>8991</v>
      </c>
      <c r="Q727" t="s">
        <v>8992</v>
      </c>
      <c r="R727" t="b">
        <v>1</v>
      </c>
      <c r="S727" s="2">
        <v>41827</v>
      </c>
    </row>
    <row r="728" spans="1:19" x14ac:dyDescent="0.35">
      <c r="A728" t="s">
        <v>14671</v>
      </c>
      <c r="B728" t="s">
        <v>14672</v>
      </c>
      <c r="D728" t="s">
        <v>10</v>
      </c>
      <c r="F728" t="b">
        <v>0</v>
      </c>
      <c r="G728" s="2">
        <v>41827</v>
      </c>
      <c r="K728" s="10" t="s">
        <v>16112</v>
      </c>
      <c r="L728" t="s">
        <v>16113</v>
      </c>
      <c r="M728" t="s">
        <v>10</v>
      </c>
      <c r="N728" t="s">
        <v>16112</v>
      </c>
      <c r="Q728" t="s">
        <v>8992</v>
      </c>
      <c r="R728" t="b">
        <v>1</v>
      </c>
      <c r="S728" s="2">
        <v>41827</v>
      </c>
    </row>
    <row r="729" spans="1:19" x14ac:dyDescent="0.35">
      <c r="A729" t="s">
        <v>14673</v>
      </c>
      <c r="B729" t="s">
        <v>14674</v>
      </c>
      <c r="D729" t="s">
        <v>10</v>
      </c>
      <c r="F729" t="b">
        <v>0</v>
      </c>
      <c r="G729" s="2">
        <v>41827</v>
      </c>
      <c r="K729" s="10" t="s">
        <v>16114</v>
      </c>
      <c r="L729" t="s">
        <v>16115</v>
      </c>
      <c r="M729" t="s">
        <v>10</v>
      </c>
      <c r="N729" t="s">
        <v>16114</v>
      </c>
      <c r="Q729" t="s">
        <v>8992</v>
      </c>
      <c r="R729" t="b">
        <v>1</v>
      </c>
      <c r="S729" s="2">
        <v>41827</v>
      </c>
    </row>
    <row r="730" spans="1:19" x14ac:dyDescent="0.35">
      <c r="A730" t="s">
        <v>14675</v>
      </c>
      <c r="B730" t="s">
        <v>14676</v>
      </c>
      <c r="D730" t="s">
        <v>10</v>
      </c>
      <c r="F730" t="b">
        <v>0</v>
      </c>
      <c r="G730" s="2">
        <v>41827</v>
      </c>
      <c r="K730" s="9" t="s">
        <v>16116</v>
      </c>
      <c r="L730" t="s">
        <v>16117</v>
      </c>
      <c r="M730" t="s">
        <v>10</v>
      </c>
      <c r="N730" t="s">
        <v>16116</v>
      </c>
      <c r="P730" t="s">
        <v>8991</v>
      </c>
      <c r="Q730" t="s">
        <v>8992</v>
      </c>
      <c r="R730" t="b">
        <v>1</v>
      </c>
      <c r="S730" s="2">
        <v>41827</v>
      </c>
    </row>
    <row r="731" spans="1:19" x14ac:dyDescent="0.35">
      <c r="A731" t="s">
        <v>14677</v>
      </c>
      <c r="B731" t="s">
        <v>14678</v>
      </c>
      <c r="D731" t="s">
        <v>10</v>
      </c>
      <c r="F731" t="b">
        <v>0</v>
      </c>
      <c r="G731" s="2">
        <v>41827</v>
      </c>
      <c r="K731" s="10" t="s">
        <v>16118</v>
      </c>
      <c r="L731" t="s">
        <v>16119</v>
      </c>
      <c r="M731" t="s">
        <v>10</v>
      </c>
      <c r="N731" t="s">
        <v>16118</v>
      </c>
      <c r="Q731" t="s">
        <v>8992</v>
      </c>
      <c r="R731" t="b">
        <v>1</v>
      </c>
      <c r="S731" s="2">
        <v>41827</v>
      </c>
    </row>
    <row r="732" spans="1:19" x14ac:dyDescent="0.35">
      <c r="A732" t="s">
        <v>14679</v>
      </c>
      <c r="B732" t="s">
        <v>14680</v>
      </c>
      <c r="D732" t="s">
        <v>10</v>
      </c>
      <c r="F732" t="b">
        <v>0</v>
      </c>
      <c r="G732" s="2">
        <v>41827</v>
      </c>
      <c r="K732" s="10" t="s">
        <v>16120</v>
      </c>
      <c r="L732" t="s">
        <v>16121</v>
      </c>
      <c r="M732" t="s">
        <v>10</v>
      </c>
      <c r="N732" t="s">
        <v>16120</v>
      </c>
      <c r="Q732" t="s">
        <v>8992</v>
      </c>
      <c r="R732" t="b">
        <v>1</v>
      </c>
      <c r="S732" s="2">
        <v>41827</v>
      </c>
    </row>
    <row r="733" spans="1:19" x14ac:dyDescent="0.35">
      <c r="A733" t="s">
        <v>14681</v>
      </c>
      <c r="B733" t="s">
        <v>14682</v>
      </c>
      <c r="D733" t="s">
        <v>10</v>
      </c>
      <c r="F733" t="b">
        <v>0</v>
      </c>
      <c r="G733" s="2">
        <v>41827</v>
      </c>
      <c r="K733" s="7" t="s">
        <v>16122</v>
      </c>
      <c r="L733" t="s">
        <v>16123</v>
      </c>
      <c r="M733" t="s">
        <v>10</v>
      </c>
      <c r="N733" t="s">
        <v>16122</v>
      </c>
      <c r="P733" t="s">
        <v>8991</v>
      </c>
      <c r="Q733" t="s">
        <v>8992</v>
      </c>
      <c r="R733" t="b">
        <v>0</v>
      </c>
      <c r="S733" s="2">
        <v>41827</v>
      </c>
    </row>
    <row r="734" spans="1:19" x14ac:dyDescent="0.35">
      <c r="A734" t="s">
        <v>14683</v>
      </c>
      <c r="B734" t="s">
        <v>14684</v>
      </c>
      <c r="D734" t="s">
        <v>10</v>
      </c>
      <c r="F734" t="b">
        <v>0</v>
      </c>
      <c r="G734" s="2">
        <v>41827</v>
      </c>
      <c r="K734" s="8" t="s">
        <v>16166</v>
      </c>
      <c r="L734" t="s">
        <v>16167</v>
      </c>
      <c r="M734" t="s">
        <v>10</v>
      </c>
      <c r="N734" t="s">
        <v>16166</v>
      </c>
      <c r="P734" t="s">
        <v>8991</v>
      </c>
      <c r="Q734" t="s">
        <v>8992</v>
      </c>
      <c r="R734" t="b">
        <v>0</v>
      </c>
      <c r="S734" s="2">
        <v>41827</v>
      </c>
    </row>
    <row r="735" spans="1:19" x14ac:dyDescent="0.35">
      <c r="A735" t="s">
        <v>14685</v>
      </c>
      <c r="B735" t="s">
        <v>14686</v>
      </c>
      <c r="D735" t="s">
        <v>10</v>
      </c>
      <c r="F735" t="b">
        <v>0</v>
      </c>
      <c r="G735" s="2">
        <v>41827</v>
      </c>
      <c r="K735" s="9" t="s">
        <v>16168</v>
      </c>
      <c r="L735" t="s">
        <v>16169</v>
      </c>
      <c r="M735" t="s">
        <v>10</v>
      </c>
      <c r="N735" t="s">
        <v>16168</v>
      </c>
      <c r="P735" t="s">
        <v>8991</v>
      </c>
      <c r="Q735" t="s">
        <v>8992</v>
      </c>
      <c r="R735" t="b">
        <v>0</v>
      </c>
      <c r="S735" s="2">
        <v>41827</v>
      </c>
    </row>
    <row r="736" spans="1:19" x14ac:dyDescent="0.35">
      <c r="A736" t="s">
        <v>14687</v>
      </c>
      <c r="B736" t="s">
        <v>14688</v>
      </c>
      <c r="D736" t="s">
        <v>10</v>
      </c>
      <c r="F736" t="b">
        <v>0</v>
      </c>
      <c r="G736" s="2">
        <v>41827</v>
      </c>
      <c r="K736" s="10" t="s">
        <v>16170</v>
      </c>
      <c r="L736" t="s">
        <v>16171</v>
      </c>
      <c r="M736" t="s">
        <v>10</v>
      </c>
      <c r="N736" t="s">
        <v>16170</v>
      </c>
      <c r="Q736" t="s">
        <v>8992</v>
      </c>
      <c r="R736" t="b">
        <v>1</v>
      </c>
      <c r="S736" s="2">
        <v>41827</v>
      </c>
    </row>
    <row r="737" spans="1:19" x14ac:dyDescent="0.35">
      <c r="A737" t="s">
        <v>14689</v>
      </c>
      <c r="B737" t="s">
        <v>14690</v>
      </c>
      <c r="D737" t="s">
        <v>10</v>
      </c>
      <c r="F737" t="b">
        <v>0</v>
      </c>
      <c r="G737" s="2">
        <v>41827</v>
      </c>
      <c r="K737" s="10" t="s">
        <v>16172</v>
      </c>
      <c r="L737" t="s">
        <v>16173</v>
      </c>
      <c r="M737" t="s">
        <v>10</v>
      </c>
      <c r="N737" t="s">
        <v>16172</v>
      </c>
      <c r="Q737" t="s">
        <v>8992</v>
      </c>
      <c r="R737" t="b">
        <v>1</v>
      </c>
      <c r="S737" s="2">
        <v>41827</v>
      </c>
    </row>
    <row r="738" spans="1:19" x14ac:dyDescent="0.35">
      <c r="A738" t="s">
        <v>14691</v>
      </c>
      <c r="B738" t="s">
        <v>14692</v>
      </c>
      <c r="D738" t="s">
        <v>10</v>
      </c>
      <c r="F738" t="b">
        <v>0</v>
      </c>
      <c r="G738" s="2">
        <v>41827</v>
      </c>
      <c r="K738" s="9" t="s">
        <v>16174</v>
      </c>
      <c r="L738" t="s">
        <v>16175</v>
      </c>
      <c r="M738" t="s">
        <v>10</v>
      </c>
      <c r="N738" t="s">
        <v>16174</v>
      </c>
      <c r="P738" t="s">
        <v>8991</v>
      </c>
      <c r="Q738" t="s">
        <v>8992</v>
      </c>
      <c r="R738" t="b">
        <v>0</v>
      </c>
      <c r="S738" s="2">
        <v>41827</v>
      </c>
    </row>
    <row r="739" spans="1:19" x14ac:dyDescent="0.35">
      <c r="A739" t="s">
        <v>14693</v>
      </c>
      <c r="B739" t="s">
        <v>14694</v>
      </c>
      <c r="D739" t="s">
        <v>10</v>
      </c>
      <c r="F739" t="b">
        <v>0</v>
      </c>
      <c r="G739" s="2">
        <v>41827</v>
      </c>
      <c r="K739" s="10" t="s">
        <v>16176</v>
      </c>
      <c r="L739" t="s">
        <v>16177</v>
      </c>
      <c r="M739" t="s">
        <v>10</v>
      </c>
      <c r="N739" t="s">
        <v>16176</v>
      </c>
      <c r="Q739" t="s">
        <v>8992</v>
      </c>
      <c r="R739" t="b">
        <v>1</v>
      </c>
      <c r="S739" s="2">
        <v>41827</v>
      </c>
    </row>
    <row r="740" spans="1:19" x14ac:dyDescent="0.35">
      <c r="A740" t="s">
        <v>14695</v>
      </c>
      <c r="B740" t="s">
        <v>14696</v>
      </c>
      <c r="D740" t="s">
        <v>10</v>
      </c>
      <c r="F740" t="b">
        <v>0</v>
      </c>
      <c r="G740" s="2">
        <v>41827</v>
      </c>
      <c r="K740" s="9" t="s">
        <v>16178</v>
      </c>
      <c r="L740" t="s">
        <v>16179</v>
      </c>
      <c r="M740" t="s">
        <v>10</v>
      </c>
      <c r="N740" t="s">
        <v>16178</v>
      </c>
      <c r="P740" t="s">
        <v>8991</v>
      </c>
      <c r="Q740" t="s">
        <v>8992</v>
      </c>
      <c r="R740" t="b">
        <v>0</v>
      </c>
      <c r="S740" s="2">
        <v>41827</v>
      </c>
    </row>
    <row r="741" spans="1:19" x14ac:dyDescent="0.35">
      <c r="A741" t="s">
        <v>14697</v>
      </c>
      <c r="B741" t="s">
        <v>14698</v>
      </c>
      <c r="D741" t="s">
        <v>10</v>
      </c>
      <c r="F741" t="b">
        <v>0</v>
      </c>
      <c r="G741" s="2">
        <v>41827</v>
      </c>
      <c r="K741" s="10" t="s">
        <v>16180</v>
      </c>
      <c r="L741" t="s">
        <v>16181</v>
      </c>
      <c r="M741" t="s">
        <v>10</v>
      </c>
      <c r="N741" t="s">
        <v>16180</v>
      </c>
      <c r="Q741" t="s">
        <v>8992</v>
      </c>
      <c r="R741" t="b">
        <v>1</v>
      </c>
      <c r="S741" s="2">
        <v>41827</v>
      </c>
    </row>
    <row r="742" spans="1:19" x14ac:dyDescent="0.35">
      <c r="A742" t="s">
        <v>14699</v>
      </c>
      <c r="B742" t="s">
        <v>14700</v>
      </c>
      <c r="D742" t="s">
        <v>10</v>
      </c>
      <c r="F742" t="b">
        <v>0</v>
      </c>
      <c r="G742" s="2">
        <v>41827</v>
      </c>
      <c r="K742" s="9" t="s">
        <v>16182</v>
      </c>
      <c r="L742" t="s">
        <v>16183</v>
      </c>
      <c r="M742" t="s">
        <v>10</v>
      </c>
      <c r="N742" t="s">
        <v>16182</v>
      </c>
      <c r="P742" t="s">
        <v>8991</v>
      </c>
      <c r="Q742" t="s">
        <v>8992</v>
      </c>
      <c r="R742" t="b">
        <v>0</v>
      </c>
      <c r="S742" s="2">
        <v>41827</v>
      </c>
    </row>
    <row r="743" spans="1:19" x14ac:dyDescent="0.35">
      <c r="A743" t="s">
        <v>14701</v>
      </c>
      <c r="B743" t="s">
        <v>14702</v>
      </c>
      <c r="D743" t="s">
        <v>10</v>
      </c>
      <c r="F743" t="b">
        <v>0</v>
      </c>
      <c r="G743" s="2">
        <v>41827</v>
      </c>
      <c r="K743" s="10" t="s">
        <v>16184</v>
      </c>
      <c r="L743" t="s">
        <v>16185</v>
      </c>
      <c r="M743" t="s">
        <v>10</v>
      </c>
      <c r="N743" t="s">
        <v>16184</v>
      </c>
      <c r="Q743" t="s">
        <v>8992</v>
      </c>
      <c r="R743" t="b">
        <v>1</v>
      </c>
      <c r="S743" s="2">
        <v>41827</v>
      </c>
    </row>
    <row r="744" spans="1:19" x14ac:dyDescent="0.35">
      <c r="A744" t="s">
        <v>14703</v>
      </c>
      <c r="B744" t="s">
        <v>14704</v>
      </c>
      <c r="D744" t="s">
        <v>10</v>
      </c>
      <c r="F744" t="b">
        <v>0</v>
      </c>
      <c r="G744" s="2">
        <v>41827</v>
      </c>
      <c r="K744" s="10" t="s">
        <v>16186</v>
      </c>
      <c r="L744" t="s">
        <v>16187</v>
      </c>
      <c r="M744" t="s">
        <v>10</v>
      </c>
      <c r="N744" t="s">
        <v>16186</v>
      </c>
      <c r="Q744" t="s">
        <v>8992</v>
      </c>
      <c r="R744" t="b">
        <v>1</v>
      </c>
      <c r="S744" s="2">
        <v>41827</v>
      </c>
    </row>
    <row r="745" spans="1:19" x14ac:dyDescent="0.35">
      <c r="A745" t="s">
        <v>14705</v>
      </c>
      <c r="B745" t="s">
        <v>14706</v>
      </c>
      <c r="D745" t="s">
        <v>10</v>
      </c>
      <c r="F745" t="b">
        <v>0</v>
      </c>
      <c r="G745" s="2">
        <v>41827</v>
      </c>
      <c r="K745" s="10" t="s">
        <v>16188</v>
      </c>
      <c r="L745" t="s">
        <v>16189</v>
      </c>
      <c r="M745" t="s">
        <v>10</v>
      </c>
      <c r="N745" t="s">
        <v>16188</v>
      </c>
      <c r="Q745" t="s">
        <v>8992</v>
      </c>
      <c r="R745" t="b">
        <v>1</v>
      </c>
      <c r="S745" s="2">
        <v>41827</v>
      </c>
    </row>
    <row r="746" spans="1:19" x14ac:dyDescent="0.35">
      <c r="A746" t="s">
        <v>14707</v>
      </c>
      <c r="B746" t="s">
        <v>14708</v>
      </c>
      <c r="D746" t="s">
        <v>10</v>
      </c>
      <c r="F746" t="b">
        <v>0</v>
      </c>
      <c r="G746" s="2">
        <v>41827</v>
      </c>
      <c r="K746" s="8" t="s">
        <v>16190</v>
      </c>
      <c r="L746" t="s">
        <v>16191</v>
      </c>
      <c r="M746" t="s">
        <v>10</v>
      </c>
      <c r="N746" t="s">
        <v>16190</v>
      </c>
      <c r="P746" t="s">
        <v>8991</v>
      </c>
      <c r="Q746" t="s">
        <v>8992</v>
      </c>
      <c r="R746" t="b">
        <v>0</v>
      </c>
      <c r="S746" s="2">
        <v>41827</v>
      </c>
    </row>
    <row r="747" spans="1:19" x14ac:dyDescent="0.35">
      <c r="A747" t="s">
        <v>14709</v>
      </c>
      <c r="B747" t="s">
        <v>14710</v>
      </c>
      <c r="D747" t="s">
        <v>10</v>
      </c>
      <c r="F747" t="b">
        <v>0</v>
      </c>
      <c r="G747" s="2">
        <v>41827</v>
      </c>
      <c r="K747" s="9" t="s">
        <v>16192</v>
      </c>
      <c r="L747" t="s">
        <v>16193</v>
      </c>
      <c r="M747" t="s">
        <v>10</v>
      </c>
      <c r="N747" t="s">
        <v>16192</v>
      </c>
      <c r="P747" t="s">
        <v>8991</v>
      </c>
      <c r="Q747" t="s">
        <v>8992</v>
      </c>
      <c r="R747" t="b">
        <v>0</v>
      </c>
      <c r="S747" s="2">
        <v>41827</v>
      </c>
    </row>
    <row r="748" spans="1:19" x14ac:dyDescent="0.35">
      <c r="A748" t="s">
        <v>14711</v>
      </c>
      <c r="B748" t="s">
        <v>14712</v>
      </c>
      <c r="D748" t="s">
        <v>10</v>
      </c>
      <c r="F748" t="b">
        <v>0</v>
      </c>
      <c r="G748" s="2">
        <v>41827</v>
      </c>
      <c r="K748" s="10" t="s">
        <v>16194</v>
      </c>
      <c r="L748" t="s">
        <v>16195</v>
      </c>
      <c r="M748" t="s">
        <v>10</v>
      </c>
      <c r="N748" t="s">
        <v>16194</v>
      </c>
      <c r="Q748" t="s">
        <v>8992</v>
      </c>
      <c r="R748" t="b">
        <v>1</v>
      </c>
      <c r="S748" s="2">
        <v>41827</v>
      </c>
    </row>
    <row r="749" spans="1:19" x14ac:dyDescent="0.35">
      <c r="A749" t="s">
        <v>14713</v>
      </c>
      <c r="B749" t="s">
        <v>14714</v>
      </c>
      <c r="D749" t="s">
        <v>10</v>
      </c>
      <c r="F749" t="b">
        <v>0</v>
      </c>
      <c r="G749" s="2">
        <v>41827</v>
      </c>
      <c r="K749" s="10" t="s">
        <v>16196</v>
      </c>
      <c r="L749" t="s">
        <v>16197</v>
      </c>
      <c r="M749" t="s">
        <v>10</v>
      </c>
      <c r="N749" t="s">
        <v>16196</v>
      </c>
      <c r="Q749" t="s">
        <v>8992</v>
      </c>
      <c r="R749" t="b">
        <v>1</v>
      </c>
      <c r="S749" s="2">
        <v>41827</v>
      </c>
    </row>
    <row r="750" spans="1:19" x14ac:dyDescent="0.35">
      <c r="A750" t="s">
        <v>14715</v>
      </c>
      <c r="B750" t="s">
        <v>14716</v>
      </c>
      <c r="D750" t="s">
        <v>10</v>
      </c>
      <c r="F750" t="b">
        <v>0</v>
      </c>
      <c r="G750" s="2">
        <v>41827</v>
      </c>
      <c r="K750" s="9" t="s">
        <v>16198</v>
      </c>
      <c r="L750" t="s">
        <v>16199</v>
      </c>
      <c r="M750" t="s">
        <v>10</v>
      </c>
      <c r="N750" t="s">
        <v>16198</v>
      </c>
      <c r="P750" t="s">
        <v>8991</v>
      </c>
      <c r="Q750" t="s">
        <v>8992</v>
      </c>
      <c r="R750" t="b">
        <v>0</v>
      </c>
      <c r="S750" s="2">
        <v>41827</v>
      </c>
    </row>
    <row r="751" spans="1:19" x14ac:dyDescent="0.35">
      <c r="A751" t="s">
        <v>14717</v>
      </c>
      <c r="B751" t="s">
        <v>14718</v>
      </c>
      <c r="D751" t="s">
        <v>10</v>
      </c>
      <c r="F751" t="b">
        <v>0</v>
      </c>
      <c r="G751" s="2">
        <v>41827</v>
      </c>
      <c r="K751" s="10" t="s">
        <v>16200</v>
      </c>
      <c r="L751" t="s">
        <v>16201</v>
      </c>
      <c r="M751" t="s">
        <v>10</v>
      </c>
      <c r="N751" t="s">
        <v>16200</v>
      </c>
      <c r="Q751" t="s">
        <v>8992</v>
      </c>
      <c r="R751" t="b">
        <v>1</v>
      </c>
      <c r="S751" s="2">
        <v>41827</v>
      </c>
    </row>
    <row r="752" spans="1:19" x14ac:dyDescent="0.35">
      <c r="A752" t="s">
        <v>14719</v>
      </c>
      <c r="B752" t="s">
        <v>14720</v>
      </c>
      <c r="D752" t="s">
        <v>10</v>
      </c>
      <c r="F752" t="b">
        <v>0</v>
      </c>
      <c r="G752" s="2">
        <v>41827</v>
      </c>
      <c r="K752" s="9" t="s">
        <v>16202</v>
      </c>
      <c r="L752" t="s">
        <v>16203</v>
      </c>
      <c r="M752" t="s">
        <v>10</v>
      </c>
      <c r="N752" t="s">
        <v>16202</v>
      </c>
      <c r="P752" t="s">
        <v>8991</v>
      </c>
      <c r="Q752" t="s">
        <v>8992</v>
      </c>
      <c r="R752" t="b">
        <v>0</v>
      </c>
      <c r="S752" s="2">
        <v>41827</v>
      </c>
    </row>
    <row r="753" spans="1:19" x14ac:dyDescent="0.35">
      <c r="A753" t="s">
        <v>14721</v>
      </c>
      <c r="B753" t="s">
        <v>14722</v>
      </c>
      <c r="D753" t="s">
        <v>10</v>
      </c>
      <c r="F753" t="b">
        <v>0</v>
      </c>
      <c r="G753" s="2">
        <v>41827</v>
      </c>
      <c r="K753" s="10" t="s">
        <v>16204</v>
      </c>
      <c r="L753" t="s">
        <v>16205</v>
      </c>
      <c r="M753" t="s">
        <v>10</v>
      </c>
      <c r="N753" t="s">
        <v>16204</v>
      </c>
      <c r="Q753" t="s">
        <v>8992</v>
      </c>
      <c r="R753" t="b">
        <v>1</v>
      </c>
      <c r="S753" s="2">
        <v>41827</v>
      </c>
    </row>
    <row r="754" spans="1:19" x14ac:dyDescent="0.35">
      <c r="A754" t="s">
        <v>14723</v>
      </c>
      <c r="B754" t="s">
        <v>14724</v>
      </c>
      <c r="D754" t="s">
        <v>10</v>
      </c>
      <c r="F754" t="b">
        <v>0</v>
      </c>
      <c r="G754" s="2">
        <v>41827</v>
      </c>
      <c r="K754" s="8" t="s">
        <v>16206</v>
      </c>
      <c r="L754" t="s">
        <v>16207</v>
      </c>
      <c r="M754" t="s">
        <v>10</v>
      </c>
      <c r="N754" t="s">
        <v>16206</v>
      </c>
      <c r="P754" t="s">
        <v>8991</v>
      </c>
      <c r="Q754" t="s">
        <v>8992</v>
      </c>
      <c r="R754" t="b">
        <v>0</v>
      </c>
      <c r="S754" s="2">
        <v>41827</v>
      </c>
    </row>
    <row r="755" spans="1:19" x14ac:dyDescent="0.35">
      <c r="A755" t="s">
        <v>14725</v>
      </c>
      <c r="B755" t="s">
        <v>14726</v>
      </c>
      <c r="D755" t="s">
        <v>10</v>
      </c>
      <c r="F755" t="b">
        <v>0</v>
      </c>
      <c r="G755" s="2">
        <v>41827</v>
      </c>
      <c r="K755" s="9" t="s">
        <v>16208</v>
      </c>
      <c r="L755" t="s">
        <v>16209</v>
      </c>
      <c r="M755" t="s">
        <v>10</v>
      </c>
      <c r="N755" t="s">
        <v>16208</v>
      </c>
      <c r="P755" t="s">
        <v>8991</v>
      </c>
      <c r="Q755" t="s">
        <v>8992</v>
      </c>
      <c r="R755" t="b">
        <v>0</v>
      </c>
      <c r="S755" s="2">
        <v>41827</v>
      </c>
    </row>
    <row r="756" spans="1:19" x14ac:dyDescent="0.35">
      <c r="A756" t="s">
        <v>14727</v>
      </c>
      <c r="B756" t="s">
        <v>14728</v>
      </c>
      <c r="D756" t="s">
        <v>10</v>
      </c>
      <c r="F756" t="b">
        <v>0</v>
      </c>
      <c r="G756" s="2">
        <v>41827</v>
      </c>
      <c r="K756" s="10" t="s">
        <v>16210</v>
      </c>
      <c r="L756" t="s">
        <v>16211</v>
      </c>
      <c r="M756" t="s">
        <v>10</v>
      </c>
      <c r="N756" t="s">
        <v>16210</v>
      </c>
      <c r="Q756" t="s">
        <v>8992</v>
      </c>
      <c r="R756" t="b">
        <v>1</v>
      </c>
      <c r="S756" s="2">
        <v>41827</v>
      </c>
    </row>
    <row r="757" spans="1:19" x14ac:dyDescent="0.35">
      <c r="A757" t="s">
        <v>14729</v>
      </c>
      <c r="B757" t="s">
        <v>14730</v>
      </c>
      <c r="D757" t="s">
        <v>10</v>
      </c>
      <c r="F757" t="b">
        <v>0</v>
      </c>
      <c r="G757" s="2">
        <v>41827</v>
      </c>
      <c r="K757" s="10" t="s">
        <v>16212</v>
      </c>
      <c r="L757" t="s">
        <v>16213</v>
      </c>
      <c r="M757" t="s">
        <v>10</v>
      </c>
      <c r="N757" t="s">
        <v>16212</v>
      </c>
      <c r="Q757" t="s">
        <v>8992</v>
      </c>
      <c r="R757" t="b">
        <v>1</v>
      </c>
      <c r="S757" s="2">
        <v>41827</v>
      </c>
    </row>
    <row r="758" spans="1:19" x14ac:dyDescent="0.35">
      <c r="A758" t="s">
        <v>14731</v>
      </c>
      <c r="B758" t="s">
        <v>14732</v>
      </c>
      <c r="D758" t="s">
        <v>10</v>
      </c>
      <c r="F758" t="b">
        <v>0</v>
      </c>
      <c r="G758" s="2">
        <v>41827</v>
      </c>
      <c r="K758" s="10" t="s">
        <v>16214</v>
      </c>
      <c r="L758" t="s">
        <v>16215</v>
      </c>
      <c r="M758" t="s">
        <v>10</v>
      </c>
      <c r="N758" t="s">
        <v>16214</v>
      </c>
      <c r="Q758" t="s">
        <v>8992</v>
      </c>
      <c r="R758" t="b">
        <v>1</v>
      </c>
      <c r="S758" s="2">
        <v>41827</v>
      </c>
    </row>
    <row r="759" spans="1:19" x14ac:dyDescent="0.35">
      <c r="A759" t="s">
        <v>14733</v>
      </c>
      <c r="B759" t="s">
        <v>14734</v>
      </c>
      <c r="D759" t="s">
        <v>10</v>
      </c>
      <c r="F759" t="b">
        <v>0</v>
      </c>
      <c r="G759" s="2">
        <v>41827</v>
      </c>
      <c r="K759" s="9" t="s">
        <v>16216</v>
      </c>
      <c r="L759" t="s">
        <v>16217</v>
      </c>
      <c r="M759" t="s">
        <v>10</v>
      </c>
      <c r="N759" t="s">
        <v>16216</v>
      </c>
      <c r="P759" t="s">
        <v>8991</v>
      </c>
      <c r="Q759" t="s">
        <v>8992</v>
      </c>
      <c r="R759" t="b">
        <v>0</v>
      </c>
      <c r="S759" s="2">
        <v>41827</v>
      </c>
    </row>
    <row r="760" spans="1:19" x14ac:dyDescent="0.35">
      <c r="A760" t="s">
        <v>14735</v>
      </c>
      <c r="B760" t="s">
        <v>14736</v>
      </c>
      <c r="D760" t="s">
        <v>10</v>
      </c>
      <c r="F760" t="b">
        <v>0</v>
      </c>
      <c r="G760" s="2">
        <v>41827</v>
      </c>
      <c r="K760" s="10" t="s">
        <v>16218</v>
      </c>
      <c r="L760" t="s">
        <v>16219</v>
      </c>
      <c r="M760" t="s">
        <v>10</v>
      </c>
      <c r="N760" t="s">
        <v>16218</v>
      </c>
      <c r="Q760" t="s">
        <v>8992</v>
      </c>
      <c r="R760" t="b">
        <v>1</v>
      </c>
      <c r="S760" s="2">
        <v>41827</v>
      </c>
    </row>
    <row r="761" spans="1:19" x14ac:dyDescent="0.35">
      <c r="A761" t="s">
        <v>14737</v>
      </c>
      <c r="B761" t="s">
        <v>14738</v>
      </c>
      <c r="D761" t="s">
        <v>10</v>
      </c>
      <c r="F761" t="b">
        <v>0</v>
      </c>
      <c r="G761" s="2">
        <v>41827</v>
      </c>
      <c r="K761" s="10" t="s">
        <v>16220</v>
      </c>
      <c r="L761" t="s">
        <v>16221</v>
      </c>
      <c r="M761" t="s">
        <v>10</v>
      </c>
      <c r="N761" t="s">
        <v>16220</v>
      </c>
      <c r="Q761" t="s">
        <v>8992</v>
      </c>
      <c r="R761" t="b">
        <v>1</v>
      </c>
      <c r="S761" s="2">
        <v>41827</v>
      </c>
    </row>
    <row r="762" spans="1:19" x14ac:dyDescent="0.35">
      <c r="A762" t="s">
        <v>14739</v>
      </c>
      <c r="B762" t="s">
        <v>14740</v>
      </c>
      <c r="D762" t="s">
        <v>10</v>
      </c>
      <c r="F762" t="b">
        <v>0</v>
      </c>
      <c r="G762" s="2">
        <v>41827</v>
      </c>
      <c r="K762" s="10" t="s">
        <v>16222</v>
      </c>
      <c r="L762" t="s">
        <v>16223</v>
      </c>
      <c r="M762" t="s">
        <v>10</v>
      </c>
      <c r="N762" t="s">
        <v>16222</v>
      </c>
      <c r="Q762" t="s">
        <v>8992</v>
      </c>
      <c r="R762" t="b">
        <v>1</v>
      </c>
      <c r="S762" s="2">
        <v>41827</v>
      </c>
    </row>
    <row r="763" spans="1:19" x14ac:dyDescent="0.35">
      <c r="A763" t="s">
        <v>14741</v>
      </c>
      <c r="B763" t="s">
        <v>14742</v>
      </c>
      <c r="D763" t="s">
        <v>10</v>
      </c>
      <c r="F763" t="b">
        <v>0</v>
      </c>
      <c r="G763" s="2">
        <v>41827</v>
      </c>
      <c r="K763" s="9" t="s">
        <v>16224</v>
      </c>
      <c r="L763" t="s">
        <v>16225</v>
      </c>
      <c r="M763" t="s">
        <v>10</v>
      </c>
      <c r="N763" t="s">
        <v>16224</v>
      </c>
      <c r="P763" t="s">
        <v>8991</v>
      </c>
      <c r="Q763" t="s">
        <v>8992</v>
      </c>
      <c r="R763" t="b">
        <v>0</v>
      </c>
      <c r="S763" s="2">
        <v>41827</v>
      </c>
    </row>
    <row r="764" spans="1:19" x14ac:dyDescent="0.35">
      <c r="A764" t="s">
        <v>14743</v>
      </c>
      <c r="B764" t="s">
        <v>14744</v>
      </c>
      <c r="D764" t="s">
        <v>10</v>
      </c>
      <c r="F764" t="b">
        <v>0</v>
      </c>
      <c r="G764" s="2">
        <v>41827</v>
      </c>
      <c r="K764" s="10" t="s">
        <v>16226</v>
      </c>
      <c r="L764" t="s">
        <v>16227</v>
      </c>
      <c r="M764" t="s">
        <v>10</v>
      </c>
      <c r="N764" t="s">
        <v>16226</v>
      </c>
      <c r="Q764" t="s">
        <v>8992</v>
      </c>
      <c r="R764" t="b">
        <v>1</v>
      </c>
      <c r="S764" s="2">
        <v>41827</v>
      </c>
    </row>
    <row r="765" spans="1:19" x14ac:dyDescent="0.35">
      <c r="A765" t="s">
        <v>14745</v>
      </c>
      <c r="B765" t="s">
        <v>14746</v>
      </c>
      <c r="D765" t="s">
        <v>10</v>
      </c>
      <c r="F765" t="b">
        <v>0</v>
      </c>
      <c r="G765" s="2">
        <v>41827</v>
      </c>
      <c r="K765" s="7" t="s">
        <v>16228</v>
      </c>
      <c r="L765" t="s">
        <v>16229</v>
      </c>
      <c r="M765" t="s">
        <v>10</v>
      </c>
      <c r="N765" t="s">
        <v>16228</v>
      </c>
      <c r="P765" t="s">
        <v>8991</v>
      </c>
      <c r="Q765" t="s">
        <v>8992</v>
      </c>
      <c r="R765" t="b">
        <v>1</v>
      </c>
      <c r="S765" s="2">
        <v>41827</v>
      </c>
    </row>
    <row r="766" spans="1:19" x14ac:dyDescent="0.35">
      <c r="A766" t="s">
        <v>14747</v>
      </c>
      <c r="B766" t="s">
        <v>14748</v>
      </c>
      <c r="D766" t="s">
        <v>10</v>
      </c>
      <c r="F766" t="b">
        <v>0</v>
      </c>
      <c r="G766" s="2">
        <v>41827</v>
      </c>
      <c r="K766" s="8" t="s">
        <v>16298</v>
      </c>
      <c r="L766" t="s">
        <v>16299</v>
      </c>
      <c r="M766" t="s">
        <v>10</v>
      </c>
      <c r="N766" t="s">
        <v>16298</v>
      </c>
      <c r="P766" t="s">
        <v>8991</v>
      </c>
      <c r="Q766" t="s">
        <v>8992</v>
      </c>
      <c r="R766" t="b">
        <v>1</v>
      </c>
      <c r="S766" s="2">
        <v>41827</v>
      </c>
    </row>
    <row r="767" spans="1:19" x14ac:dyDescent="0.35">
      <c r="A767" t="s">
        <v>14749</v>
      </c>
      <c r="B767" t="s">
        <v>14750</v>
      </c>
      <c r="D767" t="s">
        <v>10</v>
      </c>
      <c r="F767" t="b">
        <v>0</v>
      </c>
      <c r="G767" s="2">
        <v>41827</v>
      </c>
      <c r="K767" s="9" t="s">
        <v>16300</v>
      </c>
      <c r="L767" t="s">
        <v>16301</v>
      </c>
      <c r="M767" t="s">
        <v>10</v>
      </c>
      <c r="N767" t="s">
        <v>16300</v>
      </c>
      <c r="P767" t="s">
        <v>8991</v>
      </c>
      <c r="Q767" t="s">
        <v>8992</v>
      </c>
      <c r="R767" t="b">
        <v>1</v>
      </c>
      <c r="S767" s="2">
        <v>41827</v>
      </c>
    </row>
    <row r="768" spans="1:19" x14ac:dyDescent="0.35">
      <c r="A768" t="s">
        <v>14751</v>
      </c>
      <c r="B768" t="s">
        <v>14752</v>
      </c>
      <c r="D768" t="s">
        <v>10</v>
      </c>
      <c r="F768" t="b">
        <v>0</v>
      </c>
      <c r="G768" s="2">
        <v>41827</v>
      </c>
      <c r="K768" s="10" t="s">
        <v>16302</v>
      </c>
      <c r="L768" t="s">
        <v>16303</v>
      </c>
      <c r="M768" t="s">
        <v>10</v>
      </c>
      <c r="N768" t="s">
        <v>16302</v>
      </c>
      <c r="Q768" t="s">
        <v>8992</v>
      </c>
      <c r="R768" t="b">
        <v>1</v>
      </c>
      <c r="S768" s="2">
        <v>41827</v>
      </c>
    </row>
    <row r="769" spans="1:19" x14ac:dyDescent="0.35">
      <c r="A769" t="s">
        <v>14753</v>
      </c>
      <c r="B769" t="s">
        <v>14754</v>
      </c>
      <c r="D769" t="s">
        <v>10</v>
      </c>
      <c r="F769" t="b">
        <v>0</v>
      </c>
      <c r="G769" s="2">
        <v>41827</v>
      </c>
      <c r="K769" s="9" t="s">
        <v>16304</v>
      </c>
      <c r="L769" t="s">
        <v>16305</v>
      </c>
      <c r="M769" t="s">
        <v>10</v>
      </c>
      <c r="N769" t="s">
        <v>16304</v>
      </c>
      <c r="P769" t="s">
        <v>8991</v>
      </c>
      <c r="Q769" t="s">
        <v>8992</v>
      </c>
      <c r="R769" t="b">
        <v>1</v>
      </c>
      <c r="S769" s="2">
        <v>41827</v>
      </c>
    </row>
    <row r="770" spans="1:19" x14ac:dyDescent="0.35">
      <c r="A770" t="s">
        <v>14755</v>
      </c>
      <c r="B770" t="s">
        <v>14756</v>
      </c>
      <c r="D770" t="s">
        <v>10</v>
      </c>
      <c r="F770" t="b">
        <v>0</v>
      </c>
      <c r="G770" s="2">
        <v>41827</v>
      </c>
      <c r="K770" s="10" t="s">
        <v>16306</v>
      </c>
      <c r="L770" t="s">
        <v>16307</v>
      </c>
      <c r="M770" t="s">
        <v>10</v>
      </c>
      <c r="N770" t="s">
        <v>16306</v>
      </c>
      <c r="Q770" t="s">
        <v>8992</v>
      </c>
      <c r="R770" t="b">
        <v>1</v>
      </c>
      <c r="S770" s="2">
        <v>41827</v>
      </c>
    </row>
    <row r="771" spans="1:19" x14ac:dyDescent="0.35">
      <c r="A771" t="s">
        <v>14757</v>
      </c>
      <c r="B771" t="s">
        <v>14758</v>
      </c>
      <c r="D771" t="s">
        <v>10</v>
      </c>
      <c r="F771" t="b">
        <v>0</v>
      </c>
      <c r="G771" s="2">
        <v>41827</v>
      </c>
      <c r="K771" s="9" t="s">
        <v>16308</v>
      </c>
      <c r="L771" t="s">
        <v>16309</v>
      </c>
      <c r="M771" t="s">
        <v>10</v>
      </c>
      <c r="N771" t="s">
        <v>16308</v>
      </c>
      <c r="P771" t="s">
        <v>8991</v>
      </c>
      <c r="Q771" t="s">
        <v>8992</v>
      </c>
      <c r="R771" t="b">
        <v>1</v>
      </c>
      <c r="S771" s="2">
        <v>41827</v>
      </c>
    </row>
    <row r="772" spans="1:19" x14ac:dyDescent="0.35">
      <c r="A772" t="s">
        <v>14759</v>
      </c>
      <c r="B772" t="s">
        <v>14760</v>
      </c>
      <c r="D772" t="s">
        <v>10</v>
      </c>
      <c r="F772" t="b">
        <v>0</v>
      </c>
      <c r="G772" s="2">
        <v>41827</v>
      </c>
      <c r="K772" s="10" t="s">
        <v>16310</v>
      </c>
      <c r="L772" t="s">
        <v>16311</v>
      </c>
      <c r="M772" t="s">
        <v>10</v>
      </c>
      <c r="N772" t="s">
        <v>16310</v>
      </c>
      <c r="Q772" t="s">
        <v>8992</v>
      </c>
      <c r="R772" t="b">
        <v>1</v>
      </c>
      <c r="S772" s="2">
        <v>41827</v>
      </c>
    </row>
    <row r="773" spans="1:19" x14ac:dyDescent="0.35">
      <c r="A773" t="s">
        <v>14761</v>
      </c>
      <c r="B773" t="s">
        <v>14762</v>
      </c>
      <c r="D773" t="s">
        <v>10</v>
      </c>
      <c r="F773" t="b">
        <v>0</v>
      </c>
      <c r="G773" s="2">
        <v>41827</v>
      </c>
      <c r="K773" s="10" t="s">
        <v>16312</v>
      </c>
      <c r="L773" t="s">
        <v>16313</v>
      </c>
      <c r="M773" t="s">
        <v>10</v>
      </c>
      <c r="N773" t="s">
        <v>16312</v>
      </c>
      <c r="Q773" t="s">
        <v>8992</v>
      </c>
      <c r="R773" t="b">
        <v>1</v>
      </c>
      <c r="S773" s="2">
        <v>41827</v>
      </c>
    </row>
    <row r="774" spans="1:19" x14ac:dyDescent="0.35">
      <c r="A774" t="s">
        <v>14763</v>
      </c>
      <c r="B774" t="s">
        <v>14764</v>
      </c>
      <c r="D774" t="s">
        <v>10</v>
      </c>
      <c r="F774" t="b">
        <v>0</v>
      </c>
      <c r="G774" s="2">
        <v>41827</v>
      </c>
      <c r="K774" s="7" t="s">
        <v>16314</v>
      </c>
      <c r="L774" t="s">
        <v>16315</v>
      </c>
      <c r="M774" t="s">
        <v>10</v>
      </c>
      <c r="N774" t="s">
        <v>16314</v>
      </c>
      <c r="P774" t="s">
        <v>8991</v>
      </c>
      <c r="Q774" t="s">
        <v>8992</v>
      </c>
      <c r="R774" t="b">
        <v>1</v>
      </c>
      <c r="S774" s="2">
        <v>41827</v>
      </c>
    </row>
    <row r="775" spans="1:19" x14ac:dyDescent="0.35">
      <c r="A775" t="s">
        <v>14765</v>
      </c>
      <c r="B775" t="s">
        <v>14766</v>
      </c>
      <c r="D775" t="s">
        <v>10</v>
      </c>
      <c r="F775" t="b">
        <v>0</v>
      </c>
      <c r="G775" s="2">
        <v>41827</v>
      </c>
      <c r="K775" s="8" t="s">
        <v>16336</v>
      </c>
      <c r="L775" t="s">
        <v>16337</v>
      </c>
      <c r="M775" t="s">
        <v>10</v>
      </c>
      <c r="N775" t="s">
        <v>16336</v>
      </c>
      <c r="P775" t="s">
        <v>8991</v>
      </c>
      <c r="Q775" t="s">
        <v>8992</v>
      </c>
      <c r="R775" t="b">
        <v>1</v>
      </c>
      <c r="S775" s="2">
        <v>41827</v>
      </c>
    </row>
    <row r="776" spans="1:19" x14ac:dyDescent="0.35">
      <c r="A776" t="s">
        <v>14767</v>
      </c>
      <c r="B776" t="s">
        <v>14768</v>
      </c>
      <c r="D776" t="s">
        <v>10</v>
      </c>
      <c r="F776" t="b">
        <v>0</v>
      </c>
      <c r="G776" s="2">
        <v>41827</v>
      </c>
      <c r="K776" s="9" t="s">
        <v>16338</v>
      </c>
      <c r="L776" t="s">
        <v>16339</v>
      </c>
      <c r="M776" t="s">
        <v>10</v>
      </c>
      <c r="N776" t="s">
        <v>16338</v>
      </c>
      <c r="P776" t="s">
        <v>8991</v>
      </c>
      <c r="Q776" t="s">
        <v>8992</v>
      </c>
      <c r="R776" t="b">
        <v>1</v>
      </c>
      <c r="S776" s="2">
        <v>41827</v>
      </c>
    </row>
    <row r="777" spans="1:19" x14ac:dyDescent="0.35">
      <c r="A777" t="s">
        <v>14769</v>
      </c>
      <c r="B777" t="s">
        <v>14770</v>
      </c>
      <c r="D777" t="s">
        <v>10</v>
      </c>
      <c r="F777" t="b">
        <v>0</v>
      </c>
      <c r="G777" s="2">
        <v>41827</v>
      </c>
      <c r="K777" s="10" t="s">
        <v>16340</v>
      </c>
      <c r="L777" t="s">
        <v>16341</v>
      </c>
      <c r="M777" t="s">
        <v>10</v>
      </c>
      <c r="N777" t="s">
        <v>16340</v>
      </c>
      <c r="Q777" t="s">
        <v>8992</v>
      </c>
      <c r="R777" t="b">
        <v>1</v>
      </c>
      <c r="S777" s="2">
        <v>41827</v>
      </c>
    </row>
    <row r="778" spans="1:19" x14ac:dyDescent="0.35">
      <c r="A778" t="s">
        <v>14771</v>
      </c>
      <c r="B778" t="s">
        <v>14772</v>
      </c>
      <c r="D778" t="s">
        <v>10</v>
      </c>
      <c r="F778" t="b">
        <v>0</v>
      </c>
      <c r="G778" s="2">
        <v>41827</v>
      </c>
      <c r="K778" s="9" t="s">
        <v>16342</v>
      </c>
      <c r="L778" t="s">
        <v>16343</v>
      </c>
      <c r="M778" t="s">
        <v>10</v>
      </c>
      <c r="N778" t="s">
        <v>16342</v>
      </c>
      <c r="P778" t="s">
        <v>8991</v>
      </c>
      <c r="Q778" t="s">
        <v>8992</v>
      </c>
      <c r="R778" t="b">
        <v>1</v>
      </c>
      <c r="S778" s="2">
        <v>41827</v>
      </c>
    </row>
    <row r="779" spans="1:19" x14ac:dyDescent="0.35">
      <c r="A779" t="s">
        <v>14773</v>
      </c>
      <c r="B779" t="s">
        <v>14774</v>
      </c>
      <c r="D779" t="s">
        <v>10</v>
      </c>
      <c r="F779" t="b">
        <v>0</v>
      </c>
      <c r="G779" s="2">
        <v>41827</v>
      </c>
      <c r="K779" s="10" t="s">
        <v>16344</v>
      </c>
      <c r="L779" t="s">
        <v>16345</v>
      </c>
      <c r="M779" t="s">
        <v>10</v>
      </c>
      <c r="N779" t="s">
        <v>16344</v>
      </c>
      <c r="Q779" t="s">
        <v>8992</v>
      </c>
      <c r="R779" t="b">
        <v>1</v>
      </c>
      <c r="S779" s="2">
        <v>41827</v>
      </c>
    </row>
    <row r="780" spans="1:19" x14ac:dyDescent="0.35">
      <c r="A780" t="s">
        <v>14775</v>
      </c>
      <c r="B780" t="s">
        <v>14776</v>
      </c>
      <c r="D780" t="s">
        <v>10</v>
      </c>
      <c r="F780" t="b">
        <v>0</v>
      </c>
      <c r="G780" s="2">
        <v>41827</v>
      </c>
      <c r="K780" s="8" t="s">
        <v>16346</v>
      </c>
      <c r="L780" t="s">
        <v>16347</v>
      </c>
      <c r="M780" t="s">
        <v>10</v>
      </c>
      <c r="N780" t="s">
        <v>16346</v>
      </c>
      <c r="P780" t="s">
        <v>8991</v>
      </c>
      <c r="Q780" t="s">
        <v>8992</v>
      </c>
      <c r="R780" t="b">
        <v>1</v>
      </c>
      <c r="S780" s="2">
        <v>41827</v>
      </c>
    </row>
    <row r="781" spans="1:19" x14ac:dyDescent="0.35">
      <c r="A781" t="s">
        <v>14777</v>
      </c>
      <c r="B781" t="s">
        <v>14778</v>
      </c>
      <c r="D781" t="s">
        <v>10</v>
      </c>
      <c r="F781" t="b">
        <v>0</v>
      </c>
      <c r="G781" s="2">
        <v>41827</v>
      </c>
      <c r="K781" s="9" t="s">
        <v>16348</v>
      </c>
      <c r="L781" t="s">
        <v>16349</v>
      </c>
      <c r="M781" t="s">
        <v>10</v>
      </c>
      <c r="N781" t="s">
        <v>16348</v>
      </c>
      <c r="P781" t="s">
        <v>8991</v>
      </c>
      <c r="Q781" t="s">
        <v>8992</v>
      </c>
      <c r="R781" t="b">
        <v>1</v>
      </c>
      <c r="S781" s="2">
        <v>41827</v>
      </c>
    </row>
    <row r="782" spans="1:19" x14ac:dyDescent="0.35">
      <c r="A782" t="s">
        <v>14779</v>
      </c>
      <c r="B782" t="s">
        <v>14780</v>
      </c>
      <c r="D782" t="s">
        <v>10</v>
      </c>
      <c r="F782" t="b">
        <v>0</v>
      </c>
      <c r="G782" s="2">
        <v>41827</v>
      </c>
      <c r="K782" s="10" t="s">
        <v>16350</v>
      </c>
      <c r="L782" t="s">
        <v>16351</v>
      </c>
      <c r="M782" t="s">
        <v>10</v>
      </c>
      <c r="N782" t="s">
        <v>16350</v>
      </c>
      <c r="Q782" t="s">
        <v>8992</v>
      </c>
      <c r="R782" t="b">
        <v>1</v>
      </c>
      <c r="S782" s="2">
        <v>41827</v>
      </c>
    </row>
    <row r="783" spans="1:19" x14ac:dyDescent="0.35">
      <c r="A783" t="s">
        <v>14781</v>
      </c>
      <c r="B783" t="s">
        <v>14782</v>
      </c>
      <c r="D783" t="s">
        <v>10</v>
      </c>
      <c r="F783" t="b">
        <v>0</v>
      </c>
      <c r="G783" s="2">
        <v>41827</v>
      </c>
      <c r="K783" s="9" t="s">
        <v>16352</v>
      </c>
      <c r="L783" t="s">
        <v>16353</v>
      </c>
      <c r="M783" t="s">
        <v>10</v>
      </c>
      <c r="N783" t="s">
        <v>16352</v>
      </c>
      <c r="P783" t="s">
        <v>8991</v>
      </c>
      <c r="Q783" t="s">
        <v>8992</v>
      </c>
      <c r="R783" t="b">
        <v>1</v>
      </c>
      <c r="S783" s="2">
        <v>41827</v>
      </c>
    </row>
    <row r="784" spans="1:19" x14ac:dyDescent="0.35">
      <c r="A784" t="s">
        <v>14783</v>
      </c>
      <c r="B784" t="s">
        <v>14784</v>
      </c>
      <c r="D784" t="s">
        <v>10</v>
      </c>
      <c r="F784" t="b">
        <v>0</v>
      </c>
      <c r="G784" s="2">
        <v>41827</v>
      </c>
      <c r="K784" s="10" t="s">
        <v>16354</v>
      </c>
      <c r="L784" t="s">
        <v>16355</v>
      </c>
      <c r="M784" t="s">
        <v>10</v>
      </c>
      <c r="N784" t="s">
        <v>16354</v>
      </c>
      <c r="Q784" t="s">
        <v>8992</v>
      </c>
      <c r="R784" t="b">
        <v>1</v>
      </c>
      <c r="S784" s="2">
        <v>41827</v>
      </c>
    </row>
    <row r="785" spans="1:19" x14ac:dyDescent="0.35">
      <c r="A785" t="s">
        <v>14785</v>
      </c>
      <c r="B785" t="s">
        <v>14786</v>
      </c>
      <c r="D785" t="s">
        <v>10</v>
      </c>
      <c r="F785" t="b">
        <v>0</v>
      </c>
      <c r="G785" s="2">
        <v>41827</v>
      </c>
      <c r="K785" s="10" t="s">
        <v>16356</v>
      </c>
      <c r="L785" t="s">
        <v>16357</v>
      </c>
      <c r="M785" t="s">
        <v>10</v>
      </c>
      <c r="N785" t="s">
        <v>16356</v>
      </c>
      <c r="Q785" t="s">
        <v>8992</v>
      </c>
      <c r="R785" t="b">
        <v>1</v>
      </c>
      <c r="S785" s="2">
        <v>41827</v>
      </c>
    </row>
    <row r="786" spans="1:19" x14ac:dyDescent="0.35">
      <c r="A786" t="s">
        <v>14787</v>
      </c>
      <c r="B786" t="s">
        <v>14788</v>
      </c>
      <c r="D786" t="s">
        <v>10</v>
      </c>
      <c r="F786" t="b">
        <v>0</v>
      </c>
      <c r="G786" s="2">
        <v>41827</v>
      </c>
      <c r="K786" s="8" t="s">
        <v>16358</v>
      </c>
      <c r="L786" t="s">
        <v>16359</v>
      </c>
      <c r="M786" t="s">
        <v>10</v>
      </c>
      <c r="N786" t="s">
        <v>16358</v>
      </c>
      <c r="P786" t="s">
        <v>8991</v>
      </c>
      <c r="Q786" t="s">
        <v>8992</v>
      </c>
      <c r="R786" t="b">
        <v>1</v>
      </c>
      <c r="S786" s="2">
        <v>41827</v>
      </c>
    </row>
    <row r="787" spans="1:19" x14ac:dyDescent="0.35">
      <c r="A787" t="s">
        <v>14789</v>
      </c>
      <c r="B787" t="s">
        <v>14790</v>
      </c>
      <c r="D787" t="s">
        <v>10</v>
      </c>
      <c r="F787" t="b">
        <v>0</v>
      </c>
      <c r="G787" s="2">
        <v>41827</v>
      </c>
      <c r="K787" s="9" t="s">
        <v>16360</v>
      </c>
      <c r="L787" t="s">
        <v>16361</v>
      </c>
      <c r="M787" t="s">
        <v>10</v>
      </c>
      <c r="N787" t="s">
        <v>16360</v>
      </c>
      <c r="P787" t="s">
        <v>8991</v>
      </c>
      <c r="Q787" t="s">
        <v>8992</v>
      </c>
      <c r="R787" t="b">
        <v>1</v>
      </c>
      <c r="S787" s="2">
        <v>41827</v>
      </c>
    </row>
    <row r="788" spans="1:19" x14ac:dyDescent="0.35">
      <c r="A788" t="s">
        <v>14791</v>
      </c>
      <c r="B788" t="s">
        <v>14792</v>
      </c>
      <c r="D788" t="s">
        <v>10</v>
      </c>
      <c r="F788" t="b">
        <v>0</v>
      </c>
      <c r="G788" s="2">
        <v>41827</v>
      </c>
      <c r="K788" s="10" t="s">
        <v>16362</v>
      </c>
      <c r="L788" t="s">
        <v>16363</v>
      </c>
      <c r="M788" t="s">
        <v>10</v>
      </c>
      <c r="N788" t="s">
        <v>16362</v>
      </c>
      <c r="Q788" t="s">
        <v>8992</v>
      </c>
      <c r="R788" t="b">
        <v>1</v>
      </c>
      <c r="S788" s="2">
        <v>41827</v>
      </c>
    </row>
    <row r="789" spans="1:19" x14ac:dyDescent="0.35">
      <c r="A789" t="s">
        <v>14793</v>
      </c>
      <c r="B789" t="s">
        <v>14794</v>
      </c>
      <c r="D789" t="s">
        <v>10</v>
      </c>
      <c r="F789" t="b">
        <v>0</v>
      </c>
      <c r="G789" s="2">
        <v>41827</v>
      </c>
      <c r="K789" s="10" t="s">
        <v>16364</v>
      </c>
      <c r="L789" t="s">
        <v>16365</v>
      </c>
      <c r="M789" t="s">
        <v>10</v>
      </c>
      <c r="N789" t="s">
        <v>16364</v>
      </c>
      <c r="Q789" t="s">
        <v>8992</v>
      </c>
      <c r="R789" t="b">
        <v>1</v>
      </c>
      <c r="S789" s="2">
        <v>41827</v>
      </c>
    </row>
    <row r="790" spans="1:19" x14ac:dyDescent="0.35">
      <c r="A790" t="s">
        <v>14795</v>
      </c>
      <c r="B790" t="s">
        <v>14796</v>
      </c>
      <c r="D790" t="s">
        <v>10</v>
      </c>
      <c r="F790" t="b">
        <v>0</v>
      </c>
      <c r="G790" s="2">
        <v>41827</v>
      </c>
      <c r="K790" s="9" t="s">
        <v>16366</v>
      </c>
      <c r="L790" t="s">
        <v>16367</v>
      </c>
      <c r="M790" t="s">
        <v>10</v>
      </c>
      <c r="N790" t="s">
        <v>16366</v>
      </c>
      <c r="P790" t="s">
        <v>8991</v>
      </c>
      <c r="Q790" t="s">
        <v>8992</v>
      </c>
      <c r="R790" t="b">
        <v>1</v>
      </c>
      <c r="S790" s="2">
        <v>41827</v>
      </c>
    </row>
    <row r="791" spans="1:19" x14ac:dyDescent="0.35">
      <c r="A791" t="s">
        <v>14797</v>
      </c>
      <c r="B791" t="s">
        <v>14798</v>
      </c>
      <c r="D791" t="s">
        <v>10</v>
      </c>
      <c r="F791" t="b">
        <v>0</v>
      </c>
      <c r="G791" s="2">
        <v>41827</v>
      </c>
      <c r="K791" s="10" t="s">
        <v>16368</v>
      </c>
      <c r="L791" t="s">
        <v>16369</v>
      </c>
      <c r="M791" t="s">
        <v>10</v>
      </c>
      <c r="N791" t="s">
        <v>16368</v>
      </c>
      <c r="Q791" t="s">
        <v>8992</v>
      </c>
      <c r="R791" t="b">
        <v>1</v>
      </c>
      <c r="S791" s="2">
        <v>41827</v>
      </c>
    </row>
    <row r="792" spans="1:19" x14ac:dyDescent="0.35">
      <c r="A792" t="s">
        <v>14799</v>
      </c>
      <c r="B792" t="s">
        <v>14800</v>
      </c>
      <c r="D792" t="s">
        <v>10</v>
      </c>
      <c r="F792" t="b">
        <v>0</v>
      </c>
      <c r="G792" s="2">
        <v>41827</v>
      </c>
      <c r="K792" s="8" t="s">
        <v>16370</v>
      </c>
      <c r="L792" t="s">
        <v>16371</v>
      </c>
      <c r="M792" t="s">
        <v>10</v>
      </c>
      <c r="N792" t="s">
        <v>16370</v>
      </c>
      <c r="P792" t="s">
        <v>8991</v>
      </c>
      <c r="Q792" t="s">
        <v>8992</v>
      </c>
      <c r="R792" t="b">
        <v>1</v>
      </c>
      <c r="S792" s="2">
        <v>41827</v>
      </c>
    </row>
    <row r="793" spans="1:19" x14ac:dyDescent="0.35">
      <c r="A793" t="s">
        <v>14801</v>
      </c>
      <c r="B793" t="s">
        <v>14802</v>
      </c>
      <c r="D793" t="s">
        <v>10</v>
      </c>
      <c r="F793" t="b">
        <v>0</v>
      </c>
      <c r="G793" s="2">
        <v>41827</v>
      </c>
      <c r="K793" s="9" t="s">
        <v>16372</v>
      </c>
      <c r="L793" t="s">
        <v>16373</v>
      </c>
      <c r="M793" t="s">
        <v>10</v>
      </c>
      <c r="N793" t="s">
        <v>16372</v>
      </c>
      <c r="P793" t="s">
        <v>8991</v>
      </c>
      <c r="Q793" t="s">
        <v>8992</v>
      </c>
      <c r="R793" t="b">
        <v>1</v>
      </c>
      <c r="S793" s="2">
        <v>41827</v>
      </c>
    </row>
    <row r="794" spans="1:19" x14ac:dyDescent="0.35">
      <c r="A794" t="s">
        <v>14803</v>
      </c>
      <c r="B794" t="s">
        <v>14804</v>
      </c>
      <c r="D794" t="s">
        <v>10</v>
      </c>
      <c r="F794" t="b">
        <v>0</v>
      </c>
      <c r="G794" s="2">
        <v>41827</v>
      </c>
      <c r="K794" s="10" t="s">
        <v>16374</v>
      </c>
      <c r="L794" t="s">
        <v>16375</v>
      </c>
      <c r="M794" t="s">
        <v>10</v>
      </c>
      <c r="N794" t="s">
        <v>16374</v>
      </c>
      <c r="Q794" t="s">
        <v>8992</v>
      </c>
      <c r="R794" t="b">
        <v>1</v>
      </c>
      <c r="S794" s="2">
        <v>41827</v>
      </c>
    </row>
    <row r="795" spans="1:19" x14ac:dyDescent="0.35">
      <c r="A795" t="s">
        <v>14805</v>
      </c>
      <c r="B795" t="s">
        <v>14806</v>
      </c>
      <c r="D795" t="s">
        <v>10</v>
      </c>
      <c r="F795" t="b">
        <v>0</v>
      </c>
      <c r="G795" s="2">
        <v>41827</v>
      </c>
      <c r="K795" s="10" t="s">
        <v>16376</v>
      </c>
      <c r="L795" t="s">
        <v>16377</v>
      </c>
      <c r="M795" t="s">
        <v>10</v>
      </c>
      <c r="N795" t="s">
        <v>16376</v>
      </c>
      <c r="Q795" t="s">
        <v>8992</v>
      </c>
      <c r="R795" t="b">
        <v>1</v>
      </c>
      <c r="S795" s="2">
        <v>41827</v>
      </c>
    </row>
    <row r="796" spans="1:19" x14ac:dyDescent="0.35">
      <c r="A796" t="s">
        <v>14807</v>
      </c>
      <c r="B796" t="s">
        <v>14808</v>
      </c>
      <c r="D796" t="s">
        <v>10</v>
      </c>
      <c r="F796" t="b">
        <v>0</v>
      </c>
      <c r="G796" s="2">
        <v>41827</v>
      </c>
      <c r="K796" s="9" t="s">
        <v>16378</v>
      </c>
      <c r="L796" t="s">
        <v>16379</v>
      </c>
      <c r="M796" t="s">
        <v>10</v>
      </c>
      <c r="N796" t="s">
        <v>16378</v>
      </c>
      <c r="P796" t="s">
        <v>8991</v>
      </c>
      <c r="Q796" t="s">
        <v>8992</v>
      </c>
      <c r="R796" t="b">
        <v>1</v>
      </c>
      <c r="S796" s="2">
        <v>41827</v>
      </c>
    </row>
    <row r="797" spans="1:19" x14ac:dyDescent="0.35">
      <c r="A797" t="s">
        <v>14809</v>
      </c>
      <c r="B797" t="s">
        <v>14810</v>
      </c>
      <c r="D797" t="s">
        <v>10</v>
      </c>
      <c r="F797" t="b">
        <v>0</v>
      </c>
      <c r="G797" s="2">
        <v>41827</v>
      </c>
      <c r="K797" s="10" t="s">
        <v>16380</v>
      </c>
      <c r="L797" t="s">
        <v>16381</v>
      </c>
      <c r="M797" t="s">
        <v>10</v>
      </c>
      <c r="N797" t="s">
        <v>16380</v>
      </c>
      <c r="Q797" t="s">
        <v>8992</v>
      </c>
      <c r="R797" t="b">
        <v>1</v>
      </c>
      <c r="S797" s="2">
        <v>41827</v>
      </c>
    </row>
    <row r="798" spans="1:19" x14ac:dyDescent="0.35">
      <c r="A798" t="s">
        <v>14811</v>
      </c>
      <c r="B798" t="s">
        <v>14812</v>
      </c>
      <c r="D798" t="s">
        <v>10</v>
      </c>
      <c r="F798" t="b">
        <v>0</v>
      </c>
      <c r="G798" s="2">
        <v>41827</v>
      </c>
      <c r="K798" s="8" t="s">
        <v>16382</v>
      </c>
      <c r="L798" t="s">
        <v>16383</v>
      </c>
      <c r="M798" t="s">
        <v>10</v>
      </c>
      <c r="N798" t="s">
        <v>16382</v>
      </c>
      <c r="P798" t="s">
        <v>8991</v>
      </c>
      <c r="Q798" t="s">
        <v>8992</v>
      </c>
      <c r="R798" t="b">
        <v>1</v>
      </c>
      <c r="S798" s="2">
        <v>41827</v>
      </c>
    </row>
    <row r="799" spans="1:19" x14ac:dyDescent="0.35">
      <c r="A799" t="s">
        <v>14813</v>
      </c>
      <c r="B799" t="s">
        <v>14814</v>
      </c>
      <c r="D799" t="s">
        <v>10</v>
      </c>
      <c r="F799" t="b">
        <v>0</v>
      </c>
      <c r="G799" s="2">
        <v>41827</v>
      </c>
      <c r="K799" s="9" t="s">
        <v>16384</v>
      </c>
      <c r="L799" t="s">
        <v>16385</v>
      </c>
      <c r="M799" t="s">
        <v>10</v>
      </c>
      <c r="N799" t="s">
        <v>16384</v>
      </c>
      <c r="P799" t="s">
        <v>8991</v>
      </c>
      <c r="Q799" t="s">
        <v>8992</v>
      </c>
      <c r="R799" t="b">
        <v>1</v>
      </c>
      <c r="S799" s="2">
        <v>41827</v>
      </c>
    </row>
    <row r="800" spans="1:19" x14ac:dyDescent="0.35">
      <c r="A800" t="s">
        <v>14815</v>
      </c>
      <c r="B800" t="s">
        <v>14816</v>
      </c>
      <c r="D800" t="s">
        <v>10</v>
      </c>
      <c r="F800" t="b">
        <v>0</v>
      </c>
      <c r="G800" s="2">
        <v>41827</v>
      </c>
      <c r="K800" s="10" t="s">
        <v>16386</v>
      </c>
      <c r="L800" t="s">
        <v>16387</v>
      </c>
      <c r="M800" t="s">
        <v>10</v>
      </c>
      <c r="N800" t="s">
        <v>16386</v>
      </c>
      <c r="Q800" t="s">
        <v>8992</v>
      </c>
      <c r="R800" t="b">
        <v>1</v>
      </c>
      <c r="S800" s="2">
        <v>41827</v>
      </c>
    </row>
    <row r="801" spans="1:19" x14ac:dyDescent="0.35">
      <c r="A801" t="s">
        <v>14817</v>
      </c>
      <c r="B801" t="s">
        <v>14818</v>
      </c>
      <c r="D801" t="s">
        <v>10</v>
      </c>
      <c r="F801" t="b">
        <v>0</v>
      </c>
      <c r="G801" s="2">
        <v>41827</v>
      </c>
      <c r="K801" s="10" t="s">
        <v>16388</v>
      </c>
      <c r="L801" t="s">
        <v>16389</v>
      </c>
      <c r="M801" t="s">
        <v>10</v>
      </c>
      <c r="N801" t="s">
        <v>16388</v>
      </c>
      <c r="Q801" t="s">
        <v>8992</v>
      </c>
      <c r="R801" t="b">
        <v>1</v>
      </c>
      <c r="S801" s="2">
        <v>41827</v>
      </c>
    </row>
    <row r="802" spans="1:19" x14ac:dyDescent="0.35">
      <c r="A802" t="s">
        <v>14819</v>
      </c>
      <c r="B802" t="s">
        <v>14820</v>
      </c>
      <c r="D802" t="s">
        <v>10</v>
      </c>
      <c r="F802" t="b">
        <v>0</v>
      </c>
      <c r="G802" s="2">
        <v>41827</v>
      </c>
      <c r="K802" s="9" t="s">
        <v>16390</v>
      </c>
      <c r="L802" t="s">
        <v>16391</v>
      </c>
      <c r="M802" t="s">
        <v>10</v>
      </c>
      <c r="N802" t="s">
        <v>16390</v>
      </c>
      <c r="P802" t="s">
        <v>8991</v>
      </c>
      <c r="Q802" t="s">
        <v>8992</v>
      </c>
      <c r="R802" t="b">
        <v>1</v>
      </c>
      <c r="S802" s="2">
        <v>41827</v>
      </c>
    </row>
    <row r="803" spans="1:19" x14ac:dyDescent="0.35">
      <c r="A803" t="s">
        <v>14821</v>
      </c>
      <c r="B803" t="s">
        <v>14822</v>
      </c>
      <c r="D803" t="s">
        <v>10</v>
      </c>
      <c r="F803" t="b">
        <v>0</v>
      </c>
      <c r="G803" s="2">
        <v>41827</v>
      </c>
      <c r="K803" s="10" t="s">
        <v>16392</v>
      </c>
      <c r="L803" t="s">
        <v>16393</v>
      </c>
      <c r="M803" t="s">
        <v>10</v>
      </c>
      <c r="N803" t="s">
        <v>16392</v>
      </c>
      <c r="Q803" t="s">
        <v>8992</v>
      </c>
      <c r="R803" t="b">
        <v>1</v>
      </c>
      <c r="S803" s="2">
        <v>41827</v>
      </c>
    </row>
    <row r="804" spans="1:19" x14ac:dyDescent="0.35">
      <c r="A804" t="s">
        <v>14823</v>
      </c>
      <c r="B804" t="s">
        <v>14824</v>
      </c>
      <c r="D804" t="s">
        <v>10</v>
      </c>
      <c r="F804" t="b">
        <v>0</v>
      </c>
      <c r="G804" s="2">
        <v>41827</v>
      </c>
      <c r="K804" s="8" t="s">
        <v>16394</v>
      </c>
      <c r="L804" t="s">
        <v>16395</v>
      </c>
      <c r="M804" t="s">
        <v>10</v>
      </c>
      <c r="N804" t="s">
        <v>16394</v>
      </c>
      <c r="P804" t="s">
        <v>8991</v>
      </c>
      <c r="Q804" t="s">
        <v>8992</v>
      </c>
      <c r="R804" t="b">
        <v>1</v>
      </c>
      <c r="S804" s="2">
        <v>41827</v>
      </c>
    </row>
    <row r="805" spans="1:19" x14ac:dyDescent="0.35">
      <c r="A805" t="s">
        <v>14825</v>
      </c>
      <c r="B805" t="s">
        <v>14826</v>
      </c>
      <c r="D805" t="s">
        <v>10</v>
      </c>
      <c r="F805" t="b">
        <v>0</v>
      </c>
      <c r="G805" s="2">
        <v>41827</v>
      </c>
      <c r="K805" s="9" t="s">
        <v>16396</v>
      </c>
      <c r="L805" t="s">
        <v>16397</v>
      </c>
      <c r="M805" t="s">
        <v>10</v>
      </c>
      <c r="N805" t="s">
        <v>16396</v>
      </c>
      <c r="P805" t="s">
        <v>8991</v>
      </c>
      <c r="Q805" t="s">
        <v>8992</v>
      </c>
      <c r="R805" t="b">
        <v>1</v>
      </c>
      <c r="S805" s="2">
        <v>41827</v>
      </c>
    </row>
    <row r="806" spans="1:19" x14ac:dyDescent="0.35">
      <c r="A806" t="s">
        <v>14827</v>
      </c>
      <c r="B806" t="s">
        <v>14828</v>
      </c>
      <c r="D806" t="s">
        <v>10</v>
      </c>
      <c r="F806" t="b">
        <v>0</v>
      </c>
      <c r="G806" s="2">
        <v>41827</v>
      </c>
      <c r="K806" s="10" t="s">
        <v>16398</v>
      </c>
      <c r="L806" t="s">
        <v>16399</v>
      </c>
      <c r="M806" t="s">
        <v>10</v>
      </c>
      <c r="N806" t="s">
        <v>16398</v>
      </c>
      <c r="Q806" t="s">
        <v>8992</v>
      </c>
      <c r="R806" t="b">
        <v>1</v>
      </c>
      <c r="S806" s="2">
        <v>41827</v>
      </c>
    </row>
    <row r="807" spans="1:19" x14ac:dyDescent="0.35">
      <c r="A807" t="s">
        <v>14829</v>
      </c>
      <c r="B807" t="s">
        <v>14830</v>
      </c>
      <c r="D807" t="s">
        <v>10</v>
      </c>
      <c r="F807" t="b">
        <v>0</v>
      </c>
      <c r="G807" s="2">
        <v>41827</v>
      </c>
      <c r="K807" s="9" t="s">
        <v>16400</v>
      </c>
      <c r="L807" t="s">
        <v>16401</v>
      </c>
      <c r="M807" t="s">
        <v>10</v>
      </c>
      <c r="N807" t="s">
        <v>16400</v>
      </c>
      <c r="P807" t="s">
        <v>8991</v>
      </c>
      <c r="Q807" t="s">
        <v>8992</v>
      </c>
      <c r="R807" t="b">
        <v>1</v>
      </c>
      <c r="S807" s="2">
        <v>41827</v>
      </c>
    </row>
    <row r="808" spans="1:19" x14ac:dyDescent="0.35">
      <c r="A808" t="s">
        <v>14831</v>
      </c>
      <c r="B808" t="s">
        <v>14832</v>
      </c>
      <c r="D808" t="s">
        <v>10</v>
      </c>
      <c r="F808" t="b">
        <v>0</v>
      </c>
      <c r="G808" s="2">
        <v>41827</v>
      </c>
      <c r="K808" s="10" t="s">
        <v>16402</v>
      </c>
      <c r="L808" t="s">
        <v>16403</v>
      </c>
      <c r="M808" t="s">
        <v>10</v>
      </c>
      <c r="N808" t="s">
        <v>16402</v>
      </c>
      <c r="Q808" t="s">
        <v>8992</v>
      </c>
      <c r="R808" t="b">
        <v>1</v>
      </c>
      <c r="S808" s="2">
        <v>41827</v>
      </c>
    </row>
    <row r="809" spans="1:19" x14ac:dyDescent="0.35">
      <c r="A809" t="s">
        <v>14833</v>
      </c>
      <c r="B809" t="s">
        <v>14834</v>
      </c>
      <c r="D809" t="s">
        <v>10</v>
      </c>
      <c r="F809" t="b">
        <v>0</v>
      </c>
      <c r="G809" s="2">
        <v>41827</v>
      </c>
      <c r="K809" s="9" t="s">
        <v>16404</v>
      </c>
      <c r="L809" t="s">
        <v>16405</v>
      </c>
      <c r="M809" t="s">
        <v>10</v>
      </c>
      <c r="N809" t="s">
        <v>16404</v>
      </c>
      <c r="P809" t="s">
        <v>8991</v>
      </c>
      <c r="Q809" t="s">
        <v>8992</v>
      </c>
      <c r="R809" t="b">
        <v>1</v>
      </c>
      <c r="S809" s="2">
        <v>41827</v>
      </c>
    </row>
    <row r="810" spans="1:19" x14ac:dyDescent="0.35">
      <c r="A810" t="s">
        <v>14835</v>
      </c>
      <c r="B810" t="s">
        <v>14836</v>
      </c>
      <c r="D810" t="s">
        <v>10</v>
      </c>
      <c r="F810" t="b">
        <v>0</v>
      </c>
      <c r="G810" s="2">
        <v>41827</v>
      </c>
      <c r="K810" s="10" t="s">
        <v>16406</v>
      </c>
      <c r="L810" t="s">
        <v>16407</v>
      </c>
      <c r="M810" t="s">
        <v>10</v>
      </c>
      <c r="N810" t="s">
        <v>16406</v>
      </c>
      <c r="Q810" t="s">
        <v>8992</v>
      </c>
      <c r="R810" t="b">
        <v>1</v>
      </c>
      <c r="S810" s="2">
        <v>41827</v>
      </c>
    </row>
    <row r="811" spans="1:19" x14ac:dyDescent="0.35">
      <c r="A811" t="s">
        <v>14837</v>
      </c>
      <c r="B811" t="s">
        <v>14838</v>
      </c>
      <c r="D811" t="s">
        <v>10</v>
      </c>
      <c r="F811" t="b">
        <v>0</v>
      </c>
      <c r="G811" s="2">
        <v>41827</v>
      </c>
      <c r="K811" s="9" t="s">
        <v>16408</v>
      </c>
      <c r="L811" t="s">
        <v>16409</v>
      </c>
      <c r="M811" t="s">
        <v>10</v>
      </c>
      <c r="N811" t="s">
        <v>16408</v>
      </c>
      <c r="P811" t="s">
        <v>8991</v>
      </c>
      <c r="Q811" t="s">
        <v>8992</v>
      </c>
      <c r="R811" t="b">
        <v>1</v>
      </c>
      <c r="S811" s="2">
        <v>41827</v>
      </c>
    </row>
    <row r="812" spans="1:19" x14ac:dyDescent="0.35">
      <c r="A812" t="s">
        <v>14839</v>
      </c>
      <c r="B812" t="s">
        <v>14840</v>
      </c>
      <c r="D812" t="s">
        <v>10</v>
      </c>
      <c r="F812" t="b">
        <v>0</v>
      </c>
      <c r="G812" s="2">
        <v>41827</v>
      </c>
      <c r="K812" s="10" t="s">
        <v>16410</v>
      </c>
      <c r="L812" t="s">
        <v>16411</v>
      </c>
      <c r="M812" t="s">
        <v>10</v>
      </c>
      <c r="N812" t="s">
        <v>16410</v>
      </c>
      <c r="Q812" t="s">
        <v>8992</v>
      </c>
      <c r="R812" t="b">
        <v>1</v>
      </c>
      <c r="S812" s="2">
        <v>41827</v>
      </c>
    </row>
    <row r="813" spans="1:19" x14ac:dyDescent="0.35">
      <c r="A813" t="s">
        <v>14841</v>
      </c>
      <c r="B813" t="s">
        <v>14842</v>
      </c>
      <c r="D813" t="s">
        <v>10</v>
      </c>
      <c r="F813" t="b">
        <v>0</v>
      </c>
      <c r="G813" s="2">
        <v>41827</v>
      </c>
      <c r="K813" s="8" t="s">
        <v>16412</v>
      </c>
      <c r="L813" t="s">
        <v>16413</v>
      </c>
      <c r="M813" t="s">
        <v>10</v>
      </c>
      <c r="N813" t="s">
        <v>16412</v>
      </c>
      <c r="P813" t="s">
        <v>8991</v>
      </c>
      <c r="Q813" t="s">
        <v>8992</v>
      </c>
      <c r="R813" t="b">
        <v>1</v>
      </c>
      <c r="S813" s="2">
        <v>41827</v>
      </c>
    </row>
    <row r="814" spans="1:19" x14ac:dyDescent="0.35">
      <c r="A814" t="s">
        <v>14843</v>
      </c>
      <c r="B814" t="s">
        <v>14844</v>
      </c>
      <c r="D814" t="s">
        <v>10</v>
      </c>
      <c r="F814" t="b">
        <v>0</v>
      </c>
      <c r="G814" s="2">
        <v>41827</v>
      </c>
      <c r="K814" s="9" t="s">
        <v>16414</v>
      </c>
      <c r="L814" t="s">
        <v>16415</v>
      </c>
      <c r="M814" t="s">
        <v>10</v>
      </c>
      <c r="N814" t="s">
        <v>16414</v>
      </c>
      <c r="P814" t="s">
        <v>8991</v>
      </c>
      <c r="Q814" t="s">
        <v>8992</v>
      </c>
      <c r="R814" t="b">
        <v>1</v>
      </c>
      <c r="S814" s="2">
        <v>41827</v>
      </c>
    </row>
    <row r="815" spans="1:19" x14ac:dyDescent="0.35">
      <c r="A815" t="s">
        <v>14845</v>
      </c>
      <c r="B815" t="s">
        <v>14846</v>
      </c>
      <c r="D815" t="s">
        <v>10</v>
      </c>
      <c r="F815" t="b">
        <v>0</v>
      </c>
      <c r="G815" s="2">
        <v>41827</v>
      </c>
      <c r="K815" s="10" t="s">
        <v>16416</v>
      </c>
      <c r="L815" t="s">
        <v>16417</v>
      </c>
      <c r="M815" t="s">
        <v>10</v>
      </c>
      <c r="N815" t="s">
        <v>16416</v>
      </c>
      <c r="Q815" t="s">
        <v>8992</v>
      </c>
      <c r="R815" t="b">
        <v>1</v>
      </c>
      <c r="S815" s="2">
        <v>41827</v>
      </c>
    </row>
    <row r="816" spans="1:19" x14ac:dyDescent="0.35">
      <c r="A816" t="s">
        <v>14847</v>
      </c>
      <c r="B816" t="s">
        <v>14848</v>
      </c>
      <c r="D816" t="s">
        <v>10</v>
      </c>
      <c r="F816" t="b">
        <v>0</v>
      </c>
      <c r="G816" s="2">
        <v>41827</v>
      </c>
      <c r="K816" s="7" t="s">
        <v>16418</v>
      </c>
      <c r="L816" t="s">
        <v>16419</v>
      </c>
      <c r="M816" t="s">
        <v>10</v>
      </c>
      <c r="N816" t="s">
        <v>16418</v>
      </c>
      <c r="P816" t="s">
        <v>8991</v>
      </c>
      <c r="Q816" t="s">
        <v>8992</v>
      </c>
      <c r="R816" t="b">
        <v>1</v>
      </c>
      <c r="S816" s="2">
        <v>41827</v>
      </c>
    </row>
    <row r="817" spans="1:19" x14ac:dyDescent="0.35">
      <c r="A817" t="s">
        <v>14849</v>
      </c>
      <c r="B817" t="s">
        <v>14850</v>
      </c>
      <c r="D817" t="s">
        <v>10</v>
      </c>
      <c r="F817" t="b">
        <v>0</v>
      </c>
      <c r="G817" s="2">
        <v>41827</v>
      </c>
      <c r="K817" s="8" t="s">
        <v>16512</v>
      </c>
      <c r="L817" t="s">
        <v>16513</v>
      </c>
      <c r="M817" t="s">
        <v>10</v>
      </c>
      <c r="N817" t="s">
        <v>16512</v>
      </c>
      <c r="P817" t="s">
        <v>8991</v>
      </c>
      <c r="Q817" t="s">
        <v>8992</v>
      </c>
      <c r="R817" t="b">
        <v>1</v>
      </c>
      <c r="S817" s="2">
        <v>41827</v>
      </c>
    </row>
    <row r="818" spans="1:19" x14ac:dyDescent="0.35">
      <c r="A818" t="s">
        <v>14851</v>
      </c>
      <c r="B818" t="s">
        <v>14852</v>
      </c>
      <c r="D818" t="s">
        <v>10</v>
      </c>
      <c r="F818" t="b">
        <v>0</v>
      </c>
      <c r="G818" s="2">
        <v>41827</v>
      </c>
      <c r="K818" s="9" t="s">
        <v>16514</v>
      </c>
      <c r="L818" t="s">
        <v>16515</v>
      </c>
      <c r="M818" t="s">
        <v>10</v>
      </c>
      <c r="N818" t="s">
        <v>16514</v>
      </c>
      <c r="P818" t="s">
        <v>8991</v>
      </c>
      <c r="Q818" t="s">
        <v>8992</v>
      </c>
      <c r="R818" t="b">
        <v>1</v>
      </c>
      <c r="S818" s="2">
        <v>41827</v>
      </c>
    </row>
    <row r="819" spans="1:19" x14ac:dyDescent="0.35">
      <c r="A819" t="s">
        <v>14853</v>
      </c>
      <c r="B819" t="s">
        <v>14854</v>
      </c>
      <c r="D819" t="s">
        <v>10</v>
      </c>
      <c r="F819" t="b">
        <v>0</v>
      </c>
      <c r="G819" s="2">
        <v>41827</v>
      </c>
      <c r="K819" s="10" t="s">
        <v>16516</v>
      </c>
      <c r="L819" t="s">
        <v>16517</v>
      </c>
      <c r="M819" t="s">
        <v>10</v>
      </c>
      <c r="N819" t="s">
        <v>16516</v>
      </c>
      <c r="Q819" t="s">
        <v>8992</v>
      </c>
      <c r="R819" t="b">
        <v>1</v>
      </c>
      <c r="S819" s="2">
        <v>41827</v>
      </c>
    </row>
    <row r="820" spans="1:19" x14ac:dyDescent="0.35">
      <c r="A820" t="s">
        <v>14855</v>
      </c>
      <c r="B820" t="s">
        <v>14856</v>
      </c>
      <c r="D820" t="s">
        <v>10</v>
      </c>
      <c r="F820" t="b">
        <v>0</v>
      </c>
      <c r="G820" s="2">
        <v>41827</v>
      </c>
      <c r="K820" s="10" t="s">
        <v>16518</v>
      </c>
      <c r="L820" t="s">
        <v>16519</v>
      </c>
      <c r="M820" t="s">
        <v>10</v>
      </c>
      <c r="N820" t="s">
        <v>16518</v>
      </c>
      <c r="Q820" t="s">
        <v>8992</v>
      </c>
      <c r="R820" t="b">
        <v>1</v>
      </c>
      <c r="S820" s="2">
        <v>41827</v>
      </c>
    </row>
    <row r="821" spans="1:19" x14ac:dyDescent="0.35">
      <c r="A821" t="s">
        <v>14857</v>
      </c>
      <c r="B821" t="s">
        <v>14858</v>
      </c>
      <c r="D821" t="s">
        <v>10</v>
      </c>
      <c r="F821" t="b">
        <v>0</v>
      </c>
      <c r="G821" s="2">
        <v>41827</v>
      </c>
      <c r="K821" s="9" t="s">
        <v>16520</v>
      </c>
      <c r="L821" t="s">
        <v>16521</v>
      </c>
      <c r="M821" t="s">
        <v>10</v>
      </c>
      <c r="N821" t="s">
        <v>16520</v>
      </c>
      <c r="P821" t="s">
        <v>8991</v>
      </c>
      <c r="Q821" t="s">
        <v>8992</v>
      </c>
      <c r="R821" t="b">
        <v>1</v>
      </c>
      <c r="S821" s="2">
        <v>41827</v>
      </c>
    </row>
    <row r="822" spans="1:19" x14ac:dyDescent="0.35">
      <c r="A822" t="s">
        <v>14859</v>
      </c>
      <c r="B822" t="s">
        <v>14860</v>
      </c>
      <c r="D822" t="s">
        <v>10</v>
      </c>
      <c r="F822" t="b">
        <v>0</v>
      </c>
      <c r="G822" s="2">
        <v>41827</v>
      </c>
      <c r="K822" s="10" t="s">
        <v>16522</v>
      </c>
      <c r="L822" t="s">
        <v>16523</v>
      </c>
      <c r="M822" t="s">
        <v>10</v>
      </c>
      <c r="N822" t="s">
        <v>16522</v>
      </c>
      <c r="Q822" t="s">
        <v>8992</v>
      </c>
      <c r="R822" t="b">
        <v>1</v>
      </c>
      <c r="S822" s="2">
        <v>41827</v>
      </c>
    </row>
    <row r="823" spans="1:19" x14ac:dyDescent="0.35">
      <c r="A823" t="s">
        <v>14861</v>
      </c>
      <c r="B823" t="s">
        <v>14862</v>
      </c>
      <c r="D823" t="s">
        <v>10</v>
      </c>
      <c r="F823" t="b">
        <v>0</v>
      </c>
      <c r="G823" s="2">
        <v>41827</v>
      </c>
      <c r="K823" s="10" t="s">
        <v>16524</v>
      </c>
      <c r="L823" t="s">
        <v>16525</v>
      </c>
      <c r="M823" t="s">
        <v>10</v>
      </c>
      <c r="N823" t="s">
        <v>16524</v>
      </c>
      <c r="Q823" t="s">
        <v>8992</v>
      </c>
      <c r="R823" t="b">
        <v>1</v>
      </c>
      <c r="S823" s="2">
        <v>41827</v>
      </c>
    </row>
    <row r="824" spans="1:19" x14ac:dyDescent="0.35">
      <c r="A824" t="s">
        <v>14863</v>
      </c>
      <c r="B824" t="s">
        <v>14864</v>
      </c>
      <c r="D824" t="s">
        <v>10</v>
      </c>
      <c r="F824" t="b">
        <v>0</v>
      </c>
      <c r="G824" s="2">
        <v>41827</v>
      </c>
      <c r="K824" s="10" t="s">
        <v>16526</v>
      </c>
      <c r="L824" t="s">
        <v>16527</v>
      </c>
      <c r="M824" t="s">
        <v>10</v>
      </c>
      <c r="N824" t="s">
        <v>16526</v>
      </c>
      <c r="Q824" t="s">
        <v>8992</v>
      </c>
      <c r="R824" t="b">
        <v>1</v>
      </c>
      <c r="S824" s="2">
        <v>41827</v>
      </c>
    </row>
    <row r="825" spans="1:19" x14ac:dyDescent="0.35">
      <c r="A825" t="s">
        <v>14865</v>
      </c>
      <c r="B825" t="s">
        <v>14866</v>
      </c>
      <c r="D825" t="s">
        <v>10</v>
      </c>
      <c r="F825" t="b">
        <v>0</v>
      </c>
      <c r="G825" s="2">
        <v>41827</v>
      </c>
      <c r="K825" s="9" t="s">
        <v>16528</v>
      </c>
      <c r="L825" t="s">
        <v>16529</v>
      </c>
      <c r="M825" t="s">
        <v>10</v>
      </c>
      <c r="N825" t="s">
        <v>16528</v>
      </c>
      <c r="P825" t="s">
        <v>8991</v>
      </c>
      <c r="Q825" t="s">
        <v>8992</v>
      </c>
      <c r="R825" t="b">
        <v>1</v>
      </c>
      <c r="S825" s="2">
        <v>41827</v>
      </c>
    </row>
    <row r="826" spans="1:19" x14ac:dyDescent="0.35">
      <c r="A826" t="s">
        <v>14867</v>
      </c>
      <c r="B826" t="s">
        <v>14868</v>
      </c>
      <c r="D826" t="s">
        <v>10</v>
      </c>
      <c r="F826" t="b">
        <v>0</v>
      </c>
      <c r="G826" s="2">
        <v>41827</v>
      </c>
      <c r="K826" s="10" t="s">
        <v>16530</v>
      </c>
      <c r="L826" t="s">
        <v>16531</v>
      </c>
      <c r="M826" t="s">
        <v>10</v>
      </c>
      <c r="N826" t="s">
        <v>16530</v>
      </c>
      <c r="Q826" t="s">
        <v>8992</v>
      </c>
      <c r="R826" t="b">
        <v>1</v>
      </c>
      <c r="S826" s="2">
        <v>41827</v>
      </c>
    </row>
    <row r="827" spans="1:19" x14ac:dyDescent="0.35">
      <c r="A827" t="s">
        <v>14869</v>
      </c>
      <c r="B827" t="s">
        <v>14870</v>
      </c>
      <c r="D827" t="s">
        <v>10</v>
      </c>
      <c r="F827" t="b">
        <v>0</v>
      </c>
      <c r="G827" s="2">
        <v>41827</v>
      </c>
      <c r="K827" s="10" t="s">
        <v>16532</v>
      </c>
      <c r="L827" t="s">
        <v>16533</v>
      </c>
      <c r="M827" t="s">
        <v>10</v>
      </c>
      <c r="N827" t="s">
        <v>16532</v>
      </c>
      <c r="Q827" t="s">
        <v>8992</v>
      </c>
      <c r="R827" t="b">
        <v>1</v>
      </c>
      <c r="S827" s="2">
        <v>41827</v>
      </c>
    </row>
    <row r="828" spans="1:19" x14ac:dyDescent="0.35">
      <c r="A828" t="s">
        <v>14871</v>
      </c>
      <c r="B828" t="s">
        <v>14872</v>
      </c>
      <c r="D828" t="s">
        <v>10</v>
      </c>
      <c r="F828" t="b">
        <v>0</v>
      </c>
      <c r="G828" s="2">
        <v>41827</v>
      </c>
      <c r="K828" s="10" t="s">
        <v>16534</v>
      </c>
      <c r="L828" t="s">
        <v>16535</v>
      </c>
      <c r="M828" t="s">
        <v>10</v>
      </c>
      <c r="N828" t="s">
        <v>16534</v>
      </c>
      <c r="Q828" t="s">
        <v>8992</v>
      </c>
      <c r="R828" t="b">
        <v>1</v>
      </c>
      <c r="S828" s="2">
        <v>41827</v>
      </c>
    </row>
    <row r="829" spans="1:19" x14ac:dyDescent="0.35">
      <c r="A829" t="s">
        <v>14873</v>
      </c>
      <c r="B829" t="s">
        <v>14874</v>
      </c>
      <c r="D829" t="s">
        <v>10</v>
      </c>
      <c r="F829" t="b">
        <v>0</v>
      </c>
      <c r="G829" s="2">
        <v>41827</v>
      </c>
      <c r="K829" s="10" t="s">
        <v>16536</v>
      </c>
      <c r="L829" t="s">
        <v>16537</v>
      </c>
      <c r="M829" t="s">
        <v>10</v>
      </c>
      <c r="N829" t="s">
        <v>16536</v>
      </c>
      <c r="Q829" t="s">
        <v>8992</v>
      </c>
      <c r="R829" t="b">
        <v>1</v>
      </c>
      <c r="S829" s="2">
        <v>41827</v>
      </c>
    </row>
    <row r="830" spans="1:19" x14ac:dyDescent="0.35">
      <c r="A830" t="s">
        <v>14875</v>
      </c>
      <c r="B830" t="s">
        <v>14876</v>
      </c>
      <c r="D830" t="s">
        <v>10</v>
      </c>
      <c r="F830" t="b">
        <v>0</v>
      </c>
      <c r="G830" s="2">
        <v>41827</v>
      </c>
      <c r="K830" s="10" t="s">
        <v>16538</v>
      </c>
      <c r="L830" t="s">
        <v>16539</v>
      </c>
      <c r="M830" t="s">
        <v>10</v>
      </c>
      <c r="N830" t="s">
        <v>16538</v>
      </c>
      <c r="Q830" t="s">
        <v>8992</v>
      </c>
      <c r="R830" t="b">
        <v>1</v>
      </c>
      <c r="S830" s="2">
        <v>41827</v>
      </c>
    </row>
    <row r="831" spans="1:19" x14ac:dyDescent="0.35">
      <c r="A831" t="s">
        <v>14877</v>
      </c>
      <c r="B831" t="s">
        <v>14878</v>
      </c>
      <c r="D831" t="s">
        <v>10</v>
      </c>
      <c r="F831" t="b">
        <v>0</v>
      </c>
      <c r="G831" s="2">
        <v>41827</v>
      </c>
      <c r="K831" s="10" t="s">
        <v>16540</v>
      </c>
      <c r="L831" t="s">
        <v>16541</v>
      </c>
      <c r="M831" t="s">
        <v>10</v>
      </c>
      <c r="N831" t="s">
        <v>16540</v>
      </c>
      <c r="Q831" t="s">
        <v>8992</v>
      </c>
      <c r="R831" t="b">
        <v>1</v>
      </c>
      <c r="S831" s="2">
        <v>41827</v>
      </c>
    </row>
    <row r="832" spans="1:19" x14ac:dyDescent="0.35">
      <c r="A832" t="s">
        <v>14879</v>
      </c>
      <c r="B832" t="s">
        <v>14880</v>
      </c>
      <c r="D832" t="s">
        <v>10</v>
      </c>
      <c r="F832" t="b">
        <v>0</v>
      </c>
      <c r="G832" s="2">
        <v>41827</v>
      </c>
      <c r="K832" s="9" t="s">
        <v>16542</v>
      </c>
      <c r="L832" t="s">
        <v>16543</v>
      </c>
      <c r="M832" t="s">
        <v>10</v>
      </c>
      <c r="N832" t="s">
        <v>16542</v>
      </c>
      <c r="P832" t="s">
        <v>8991</v>
      </c>
      <c r="Q832" t="s">
        <v>8992</v>
      </c>
      <c r="R832" t="b">
        <v>1</v>
      </c>
      <c r="S832" s="2">
        <v>41827</v>
      </c>
    </row>
    <row r="833" spans="1:19" x14ac:dyDescent="0.35">
      <c r="A833" t="s">
        <v>14881</v>
      </c>
      <c r="B833" t="s">
        <v>14882</v>
      </c>
      <c r="D833" t="s">
        <v>10</v>
      </c>
      <c r="F833" t="b">
        <v>0</v>
      </c>
      <c r="G833" s="2">
        <v>41827</v>
      </c>
      <c r="K833" s="10" t="s">
        <v>16544</v>
      </c>
      <c r="L833" t="s">
        <v>16545</v>
      </c>
      <c r="M833" t="s">
        <v>10</v>
      </c>
      <c r="N833" t="s">
        <v>16544</v>
      </c>
      <c r="Q833" t="s">
        <v>8992</v>
      </c>
      <c r="R833" t="b">
        <v>1</v>
      </c>
      <c r="S833" s="2">
        <v>41827</v>
      </c>
    </row>
    <row r="834" spans="1:19" x14ac:dyDescent="0.35">
      <c r="A834" t="s">
        <v>14883</v>
      </c>
      <c r="B834" t="s">
        <v>14884</v>
      </c>
      <c r="D834" t="s">
        <v>10</v>
      </c>
      <c r="F834" t="b">
        <v>0</v>
      </c>
      <c r="G834" s="2">
        <v>41827</v>
      </c>
      <c r="K834" s="8" t="s">
        <v>16546</v>
      </c>
      <c r="L834" t="s">
        <v>16547</v>
      </c>
      <c r="M834" t="s">
        <v>10</v>
      </c>
      <c r="N834" t="s">
        <v>16546</v>
      </c>
      <c r="P834" t="s">
        <v>8991</v>
      </c>
      <c r="Q834" t="s">
        <v>8992</v>
      </c>
      <c r="R834" t="b">
        <v>1</v>
      </c>
      <c r="S834" s="2">
        <v>41827</v>
      </c>
    </row>
    <row r="835" spans="1:19" x14ac:dyDescent="0.35">
      <c r="A835" t="s">
        <v>14885</v>
      </c>
      <c r="B835" t="s">
        <v>14886</v>
      </c>
      <c r="D835" t="s">
        <v>10</v>
      </c>
      <c r="F835" t="b">
        <v>0</v>
      </c>
      <c r="G835" s="2">
        <v>41827</v>
      </c>
      <c r="K835" s="9" t="s">
        <v>16548</v>
      </c>
      <c r="L835" t="s">
        <v>16549</v>
      </c>
      <c r="M835" t="s">
        <v>10</v>
      </c>
      <c r="N835" t="s">
        <v>16548</v>
      </c>
      <c r="P835" t="s">
        <v>8991</v>
      </c>
      <c r="Q835" t="s">
        <v>8992</v>
      </c>
      <c r="R835" t="b">
        <v>1</v>
      </c>
      <c r="S835" s="2">
        <v>41827</v>
      </c>
    </row>
    <row r="836" spans="1:19" x14ac:dyDescent="0.35">
      <c r="A836" t="s">
        <v>14887</v>
      </c>
      <c r="B836" t="s">
        <v>14888</v>
      </c>
      <c r="D836" t="s">
        <v>10</v>
      </c>
      <c r="F836" t="b">
        <v>0</v>
      </c>
      <c r="G836" s="2">
        <v>41827</v>
      </c>
      <c r="K836" s="10" t="s">
        <v>16550</v>
      </c>
      <c r="L836" t="s">
        <v>16551</v>
      </c>
      <c r="M836" t="s">
        <v>10</v>
      </c>
      <c r="N836" t="s">
        <v>16550</v>
      </c>
      <c r="Q836" t="s">
        <v>8992</v>
      </c>
      <c r="R836" t="b">
        <v>1</v>
      </c>
      <c r="S836" s="2">
        <v>41827</v>
      </c>
    </row>
    <row r="837" spans="1:19" x14ac:dyDescent="0.35">
      <c r="A837" t="s">
        <v>14889</v>
      </c>
      <c r="B837" t="s">
        <v>14890</v>
      </c>
      <c r="D837" t="s">
        <v>10</v>
      </c>
      <c r="F837" t="b">
        <v>0</v>
      </c>
      <c r="G837" s="2">
        <v>41827</v>
      </c>
      <c r="K837" s="9" t="s">
        <v>16552</v>
      </c>
      <c r="L837" t="s">
        <v>16553</v>
      </c>
      <c r="M837" t="s">
        <v>10</v>
      </c>
      <c r="N837" t="s">
        <v>16552</v>
      </c>
      <c r="P837" t="s">
        <v>8991</v>
      </c>
      <c r="Q837" t="s">
        <v>8992</v>
      </c>
      <c r="R837" t="b">
        <v>1</v>
      </c>
      <c r="S837" s="2">
        <v>41827</v>
      </c>
    </row>
    <row r="838" spans="1:19" x14ac:dyDescent="0.35">
      <c r="A838" t="s">
        <v>14891</v>
      </c>
      <c r="B838" t="s">
        <v>14892</v>
      </c>
      <c r="D838" t="s">
        <v>10</v>
      </c>
      <c r="F838" t="b">
        <v>0</v>
      </c>
      <c r="G838" s="2">
        <v>41827</v>
      </c>
      <c r="K838" s="10" t="s">
        <v>16554</v>
      </c>
      <c r="L838" t="s">
        <v>16555</v>
      </c>
      <c r="M838" t="s">
        <v>10</v>
      </c>
      <c r="N838" t="s">
        <v>16554</v>
      </c>
      <c r="Q838" t="s">
        <v>8992</v>
      </c>
      <c r="R838" t="b">
        <v>1</v>
      </c>
      <c r="S838" s="2">
        <v>41827</v>
      </c>
    </row>
    <row r="839" spans="1:19" x14ac:dyDescent="0.35">
      <c r="A839" t="s">
        <v>14893</v>
      </c>
      <c r="B839" t="s">
        <v>14894</v>
      </c>
      <c r="D839" t="s">
        <v>10</v>
      </c>
      <c r="F839" t="b">
        <v>0</v>
      </c>
      <c r="G839" s="2">
        <v>41827</v>
      </c>
      <c r="K839" s="9" t="s">
        <v>16556</v>
      </c>
      <c r="L839" t="s">
        <v>16557</v>
      </c>
      <c r="M839" t="s">
        <v>10</v>
      </c>
      <c r="N839" t="s">
        <v>16556</v>
      </c>
      <c r="P839" t="s">
        <v>8991</v>
      </c>
      <c r="Q839" t="s">
        <v>8992</v>
      </c>
      <c r="R839" t="b">
        <v>1</v>
      </c>
      <c r="S839" s="2">
        <v>41827</v>
      </c>
    </row>
    <row r="840" spans="1:19" x14ac:dyDescent="0.35">
      <c r="A840" t="s">
        <v>14895</v>
      </c>
      <c r="B840" t="s">
        <v>14896</v>
      </c>
      <c r="D840" t="s">
        <v>10</v>
      </c>
      <c r="F840" t="b">
        <v>0</v>
      </c>
      <c r="G840" s="2">
        <v>41827</v>
      </c>
      <c r="K840" s="10" t="s">
        <v>16558</v>
      </c>
      <c r="L840" t="s">
        <v>16559</v>
      </c>
      <c r="M840" t="s">
        <v>10</v>
      </c>
      <c r="N840" t="s">
        <v>16558</v>
      </c>
      <c r="Q840" t="s">
        <v>8992</v>
      </c>
      <c r="R840" t="b">
        <v>1</v>
      </c>
      <c r="S840" s="2">
        <v>41827</v>
      </c>
    </row>
    <row r="841" spans="1:19" x14ac:dyDescent="0.35">
      <c r="A841" t="s">
        <v>14897</v>
      </c>
      <c r="B841" t="s">
        <v>14898</v>
      </c>
      <c r="D841" t="s">
        <v>10</v>
      </c>
      <c r="F841" t="b">
        <v>0</v>
      </c>
      <c r="G841" s="2">
        <v>41827</v>
      </c>
      <c r="K841" s="8" t="s">
        <v>16560</v>
      </c>
      <c r="L841" t="s">
        <v>16561</v>
      </c>
      <c r="M841" t="s">
        <v>10</v>
      </c>
      <c r="N841" t="s">
        <v>16560</v>
      </c>
      <c r="P841" t="s">
        <v>8991</v>
      </c>
      <c r="Q841" t="s">
        <v>8992</v>
      </c>
      <c r="R841" t="b">
        <v>1</v>
      </c>
      <c r="S841" s="2">
        <v>41827</v>
      </c>
    </row>
    <row r="842" spans="1:19" x14ac:dyDescent="0.35">
      <c r="A842" t="s">
        <v>14899</v>
      </c>
      <c r="B842" t="s">
        <v>14900</v>
      </c>
      <c r="D842" t="s">
        <v>10</v>
      </c>
      <c r="F842" t="b">
        <v>0</v>
      </c>
      <c r="G842" s="2">
        <v>41827</v>
      </c>
      <c r="K842" s="9" t="s">
        <v>16562</v>
      </c>
      <c r="L842" t="s">
        <v>16563</v>
      </c>
      <c r="M842" t="s">
        <v>10</v>
      </c>
      <c r="N842" t="s">
        <v>16562</v>
      </c>
      <c r="P842" t="s">
        <v>8991</v>
      </c>
      <c r="Q842" t="s">
        <v>8992</v>
      </c>
      <c r="R842" t="b">
        <v>1</v>
      </c>
      <c r="S842" s="2">
        <v>41827</v>
      </c>
    </row>
    <row r="843" spans="1:19" x14ac:dyDescent="0.35">
      <c r="A843" t="s">
        <v>14901</v>
      </c>
      <c r="B843" t="s">
        <v>14902</v>
      </c>
      <c r="D843" t="s">
        <v>10</v>
      </c>
      <c r="F843" t="b">
        <v>0</v>
      </c>
      <c r="G843" s="2">
        <v>41827</v>
      </c>
      <c r="K843" s="10" t="s">
        <v>16564</v>
      </c>
      <c r="L843" t="s">
        <v>16565</v>
      </c>
      <c r="M843" t="s">
        <v>10</v>
      </c>
      <c r="N843" t="s">
        <v>16564</v>
      </c>
      <c r="Q843" t="s">
        <v>8992</v>
      </c>
      <c r="R843" t="b">
        <v>1</v>
      </c>
      <c r="S843" s="2">
        <v>41827</v>
      </c>
    </row>
    <row r="844" spans="1:19" x14ac:dyDescent="0.35">
      <c r="A844" t="s">
        <v>14903</v>
      </c>
      <c r="B844" t="s">
        <v>14904</v>
      </c>
      <c r="D844" t="s">
        <v>10</v>
      </c>
      <c r="F844" t="b">
        <v>0</v>
      </c>
      <c r="G844" s="2">
        <v>41827</v>
      </c>
      <c r="K844" s="10" t="s">
        <v>16566</v>
      </c>
      <c r="L844" t="s">
        <v>16567</v>
      </c>
      <c r="M844" t="s">
        <v>10</v>
      </c>
      <c r="N844" t="s">
        <v>16566</v>
      </c>
      <c r="Q844" t="s">
        <v>8992</v>
      </c>
      <c r="R844" t="b">
        <v>1</v>
      </c>
      <c r="S844" s="2">
        <v>41827</v>
      </c>
    </row>
    <row r="845" spans="1:19" x14ac:dyDescent="0.35">
      <c r="A845" t="s">
        <v>14905</v>
      </c>
      <c r="B845" t="s">
        <v>14906</v>
      </c>
      <c r="D845" t="s">
        <v>10</v>
      </c>
      <c r="F845" t="b">
        <v>0</v>
      </c>
      <c r="G845" s="2">
        <v>41827</v>
      </c>
      <c r="K845" s="9" t="s">
        <v>16568</v>
      </c>
      <c r="L845" t="s">
        <v>16569</v>
      </c>
      <c r="M845" t="s">
        <v>10</v>
      </c>
      <c r="N845" t="s">
        <v>16568</v>
      </c>
      <c r="P845" t="s">
        <v>8991</v>
      </c>
      <c r="Q845" t="s">
        <v>8992</v>
      </c>
      <c r="R845" t="b">
        <v>1</v>
      </c>
      <c r="S845" s="2">
        <v>41827</v>
      </c>
    </row>
    <row r="846" spans="1:19" x14ac:dyDescent="0.35">
      <c r="A846" t="s">
        <v>14907</v>
      </c>
      <c r="B846" t="s">
        <v>14908</v>
      </c>
      <c r="D846" t="s">
        <v>10</v>
      </c>
      <c r="F846" t="b">
        <v>0</v>
      </c>
      <c r="G846" s="2">
        <v>41827</v>
      </c>
      <c r="K846" s="10" t="s">
        <v>16570</v>
      </c>
      <c r="L846" t="s">
        <v>16571</v>
      </c>
      <c r="M846" t="s">
        <v>10</v>
      </c>
      <c r="N846" t="s">
        <v>16570</v>
      </c>
      <c r="Q846" t="s">
        <v>8992</v>
      </c>
      <c r="R846" t="b">
        <v>1</v>
      </c>
      <c r="S846" s="2">
        <v>41827</v>
      </c>
    </row>
    <row r="847" spans="1:19" x14ac:dyDescent="0.35">
      <c r="A847" t="s">
        <v>14909</v>
      </c>
      <c r="B847" t="s">
        <v>14910</v>
      </c>
      <c r="D847" t="s">
        <v>10</v>
      </c>
      <c r="F847" t="b">
        <v>0</v>
      </c>
      <c r="G847" s="2">
        <v>41827</v>
      </c>
      <c r="K847" s="8" t="s">
        <v>16572</v>
      </c>
      <c r="L847" t="s">
        <v>16573</v>
      </c>
      <c r="M847" t="s">
        <v>10</v>
      </c>
      <c r="N847" t="s">
        <v>16572</v>
      </c>
      <c r="P847" t="s">
        <v>8991</v>
      </c>
      <c r="Q847" t="s">
        <v>8992</v>
      </c>
      <c r="R847" t="b">
        <v>1</v>
      </c>
      <c r="S847" s="2">
        <v>41827</v>
      </c>
    </row>
    <row r="848" spans="1:19" x14ac:dyDescent="0.35">
      <c r="A848" t="s">
        <v>14911</v>
      </c>
      <c r="B848" t="s">
        <v>14912</v>
      </c>
      <c r="D848" t="s">
        <v>10</v>
      </c>
      <c r="F848" t="b">
        <v>0</v>
      </c>
      <c r="G848" s="2">
        <v>41827</v>
      </c>
      <c r="K848" s="9" t="s">
        <v>16574</v>
      </c>
      <c r="L848" t="s">
        <v>16575</v>
      </c>
      <c r="M848" t="s">
        <v>10</v>
      </c>
      <c r="N848" t="s">
        <v>16574</v>
      </c>
      <c r="P848" t="s">
        <v>8991</v>
      </c>
      <c r="Q848" t="s">
        <v>8992</v>
      </c>
      <c r="R848" t="b">
        <v>1</v>
      </c>
      <c r="S848" s="2">
        <v>41827</v>
      </c>
    </row>
    <row r="849" spans="1:19" x14ac:dyDescent="0.35">
      <c r="A849" t="s">
        <v>14913</v>
      </c>
      <c r="B849" t="s">
        <v>14914</v>
      </c>
      <c r="D849" t="s">
        <v>10</v>
      </c>
      <c r="F849" t="b">
        <v>0</v>
      </c>
      <c r="G849" s="2">
        <v>41827</v>
      </c>
      <c r="K849" s="10" t="s">
        <v>16576</v>
      </c>
      <c r="L849" t="s">
        <v>16577</v>
      </c>
      <c r="M849" t="s">
        <v>10</v>
      </c>
      <c r="N849" t="s">
        <v>16576</v>
      </c>
      <c r="Q849" t="s">
        <v>8992</v>
      </c>
      <c r="R849" t="b">
        <v>1</v>
      </c>
      <c r="S849" s="2">
        <v>41827</v>
      </c>
    </row>
    <row r="850" spans="1:19" x14ac:dyDescent="0.35">
      <c r="A850" t="s">
        <v>14915</v>
      </c>
      <c r="B850" t="s">
        <v>14916</v>
      </c>
      <c r="D850" t="s">
        <v>10</v>
      </c>
      <c r="F850" t="b">
        <v>0</v>
      </c>
      <c r="G850" s="2">
        <v>41827</v>
      </c>
      <c r="K850" s="9" t="s">
        <v>16578</v>
      </c>
      <c r="L850" t="s">
        <v>16579</v>
      </c>
      <c r="M850" t="s">
        <v>10</v>
      </c>
      <c r="N850" t="s">
        <v>16578</v>
      </c>
      <c r="P850" t="s">
        <v>8991</v>
      </c>
      <c r="Q850" t="s">
        <v>8992</v>
      </c>
      <c r="R850" t="b">
        <v>1</v>
      </c>
      <c r="S850" s="2">
        <v>41827</v>
      </c>
    </row>
    <row r="851" spans="1:19" x14ac:dyDescent="0.35">
      <c r="A851" t="s">
        <v>14917</v>
      </c>
      <c r="B851" t="s">
        <v>14918</v>
      </c>
      <c r="D851" t="s">
        <v>10</v>
      </c>
      <c r="F851" t="b">
        <v>0</v>
      </c>
      <c r="G851" s="2">
        <v>41827</v>
      </c>
      <c r="K851" s="10" t="s">
        <v>16580</v>
      </c>
      <c r="L851" t="s">
        <v>16581</v>
      </c>
      <c r="M851" t="s">
        <v>10</v>
      </c>
      <c r="N851" t="s">
        <v>16580</v>
      </c>
      <c r="Q851" t="s">
        <v>8992</v>
      </c>
      <c r="R851" t="b">
        <v>1</v>
      </c>
      <c r="S851" s="2">
        <v>41827</v>
      </c>
    </row>
    <row r="852" spans="1:19" x14ac:dyDescent="0.35">
      <c r="A852" t="s">
        <v>14919</v>
      </c>
      <c r="B852" t="s">
        <v>14920</v>
      </c>
      <c r="D852" t="s">
        <v>10</v>
      </c>
      <c r="F852" t="b">
        <v>0</v>
      </c>
      <c r="G852" s="2">
        <v>41827</v>
      </c>
      <c r="K852" s="9" t="s">
        <v>16582</v>
      </c>
      <c r="L852" t="s">
        <v>16583</v>
      </c>
      <c r="M852" t="s">
        <v>10</v>
      </c>
      <c r="N852" t="s">
        <v>16582</v>
      </c>
      <c r="P852" t="s">
        <v>8991</v>
      </c>
      <c r="Q852" t="s">
        <v>8992</v>
      </c>
      <c r="R852" t="b">
        <v>1</v>
      </c>
      <c r="S852" s="2">
        <v>41827</v>
      </c>
    </row>
    <row r="853" spans="1:19" x14ac:dyDescent="0.35">
      <c r="A853" t="s">
        <v>14921</v>
      </c>
      <c r="B853" t="s">
        <v>14922</v>
      </c>
      <c r="D853" t="s">
        <v>10</v>
      </c>
      <c r="F853" t="b">
        <v>0</v>
      </c>
      <c r="G853" s="2">
        <v>41827</v>
      </c>
      <c r="K853" s="10" t="s">
        <v>16584</v>
      </c>
      <c r="L853" t="s">
        <v>16585</v>
      </c>
      <c r="M853" t="s">
        <v>10</v>
      </c>
      <c r="N853" t="s">
        <v>16584</v>
      </c>
      <c r="Q853" t="s">
        <v>8992</v>
      </c>
      <c r="R853" t="b">
        <v>1</v>
      </c>
      <c r="S853" s="2">
        <v>41827</v>
      </c>
    </row>
    <row r="854" spans="1:19" x14ac:dyDescent="0.35">
      <c r="A854" t="s">
        <v>14923</v>
      </c>
      <c r="B854" t="s">
        <v>14924</v>
      </c>
      <c r="D854" t="s">
        <v>10</v>
      </c>
      <c r="F854" t="b">
        <v>0</v>
      </c>
      <c r="G854" s="2">
        <v>41827</v>
      </c>
      <c r="K854" s="8" t="s">
        <v>16586</v>
      </c>
      <c r="L854" t="s">
        <v>16587</v>
      </c>
      <c r="M854" t="s">
        <v>10</v>
      </c>
      <c r="N854" t="s">
        <v>16586</v>
      </c>
      <c r="P854" t="s">
        <v>8991</v>
      </c>
      <c r="Q854" t="s">
        <v>8992</v>
      </c>
      <c r="R854" t="b">
        <v>1</v>
      </c>
      <c r="S854" s="2">
        <v>41827</v>
      </c>
    </row>
    <row r="855" spans="1:19" x14ac:dyDescent="0.35">
      <c r="A855" t="s">
        <v>14925</v>
      </c>
      <c r="B855" t="s">
        <v>14926</v>
      </c>
      <c r="D855" t="s">
        <v>10</v>
      </c>
      <c r="F855" t="b">
        <v>0</v>
      </c>
      <c r="G855" s="2">
        <v>41827</v>
      </c>
      <c r="K855" s="9" t="s">
        <v>16588</v>
      </c>
      <c r="L855" t="s">
        <v>16589</v>
      </c>
      <c r="M855" t="s">
        <v>10</v>
      </c>
      <c r="N855" t="s">
        <v>16588</v>
      </c>
      <c r="P855" t="s">
        <v>8991</v>
      </c>
      <c r="Q855" t="s">
        <v>8992</v>
      </c>
      <c r="R855" t="b">
        <v>1</v>
      </c>
      <c r="S855" s="2">
        <v>41827</v>
      </c>
    </row>
    <row r="856" spans="1:19" x14ac:dyDescent="0.35">
      <c r="A856" t="s">
        <v>14927</v>
      </c>
      <c r="B856" t="s">
        <v>14928</v>
      </c>
      <c r="D856" t="s">
        <v>10</v>
      </c>
      <c r="F856" t="b">
        <v>0</v>
      </c>
      <c r="G856" s="2">
        <v>41827</v>
      </c>
      <c r="K856" s="10" t="s">
        <v>16590</v>
      </c>
      <c r="L856" t="s">
        <v>16591</v>
      </c>
      <c r="M856" t="s">
        <v>10</v>
      </c>
      <c r="N856" t="s">
        <v>16590</v>
      </c>
      <c r="Q856" t="s">
        <v>8992</v>
      </c>
      <c r="R856" t="b">
        <v>1</v>
      </c>
      <c r="S856" s="2">
        <v>41827</v>
      </c>
    </row>
    <row r="857" spans="1:19" x14ac:dyDescent="0.35">
      <c r="A857" t="s">
        <v>14929</v>
      </c>
      <c r="B857" t="s">
        <v>14930</v>
      </c>
      <c r="D857" t="s">
        <v>10</v>
      </c>
      <c r="F857" t="b">
        <v>0</v>
      </c>
      <c r="G857" s="2">
        <v>41827</v>
      </c>
      <c r="K857" s="9" t="s">
        <v>16592</v>
      </c>
      <c r="L857" t="s">
        <v>16593</v>
      </c>
      <c r="M857" t="s">
        <v>10</v>
      </c>
      <c r="N857" t="s">
        <v>16592</v>
      </c>
      <c r="P857" t="s">
        <v>8991</v>
      </c>
      <c r="Q857" t="s">
        <v>8992</v>
      </c>
      <c r="R857" t="b">
        <v>1</v>
      </c>
      <c r="S857" s="2">
        <v>41827</v>
      </c>
    </row>
    <row r="858" spans="1:19" x14ac:dyDescent="0.35">
      <c r="A858" t="s">
        <v>14931</v>
      </c>
      <c r="B858" t="s">
        <v>14932</v>
      </c>
      <c r="D858" t="s">
        <v>10</v>
      </c>
      <c r="F858" t="b">
        <v>0</v>
      </c>
      <c r="G858" s="2">
        <v>41827</v>
      </c>
      <c r="K858" s="10" t="s">
        <v>16594</v>
      </c>
      <c r="L858" t="s">
        <v>16595</v>
      </c>
      <c r="M858" t="s">
        <v>10</v>
      </c>
      <c r="N858" t="s">
        <v>16594</v>
      </c>
      <c r="Q858" t="s">
        <v>8992</v>
      </c>
      <c r="R858" t="b">
        <v>1</v>
      </c>
      <c r="S858" s="2">
        <v>41827</v>
      </c>
    </row>
    <row r="859" spans="1:19" x14ac:dyDescent="0.35">
      <c r="A859" t="s">
        <v>14933</v>
      </c>
      <c r="B859" t="s">
        <v>14934</v>
      </c>
      <c r="D859" t="s">
        <v>10</v>
      </c>
      <c r="F859" t="b">
        <v>0</v>
      </c>
      <c r="G859" s="2">
        <v>41827</v>
      </c>
      <c r="K859" s="10" t="s">
        <v>16596</v>
      </c>
      <c r="L859" t="s">
        <v>16597</v>
      </c>
      <c r="M859" t="s">
        <v>10</v>
      </c>
      <c r="N859" t="s">
        <v>16596</v>
      </c>
      <c r="Q859" t="s">
        <v>8992</v>
      </c>
      <c r="R859" t="b">
        <v>1</v>
      </c>
      <c r="S859" s="2">
        <v>41827</v>
      </c>
    </row>
    <row r="860" spans="1:19" x14ac:dyDescent="0.35">
      <c r="A860" t="s">
        <v>14935</v>
      </c>
      <c r="B860" t="s">
        <v>14936</v>
      </c>
      <c r="D860" t="s">
        <v>10</v>
      </c>
      <c r="F860" t="b">
        <v>0</v>
      </c>
      <c r="G860" s="2">
        <v>41827</v>
      </c>
      <c r="K860" s="10" t="s">
        <v>16598</v>
      </c>
      <c r="L860" t="s">
        <v>16599</v>
      </c>
      <c r="M860" t="s">
        <v>10</v>
      </c>
      <c r="N860" t="s">
        <v>16598</v>
      </c>
      <c r="Q860" t="s">
        <v>8992</v>
      </c>
      <c r="R860" t="b">
        <v>1</v>
      </c>
      <c r="S860" s="2">
        <v>41827</v>
      </c>
    </row>
    <row r="861" spans="1:19" x14ac:dyDescent="0.35">
      <c r="A861" t="s">
        <v>14937</v>
      </c>
      <c r="B861" t="s">
        <v>14938</v>
      </c>
      <c r="D861" t="s">
        <v>10</v>
      </c>
      <c r="F861" t="b">
        <v>0</v>
      </c>
      <c r="G861" s="2">
        <v>41827</v>
      </c>
      <c r="K861" s="9" t="s">
        <v>16600</v>
      </c>
      <c r="L861" t="s">
        <v>16601</v>
      </c>
      <c r="M861" t="s">
        <v>10</v>
      </c>
      <c r="N861" t="s">
        <v>16600</v>
      </c>
      <c r="P861" t="s">
        <v>8991</v>
      </c>
      <c r="Q861" t="s">
        <v>8992</v>
      </c>
      <c r="R861" t="b">
        <v>1</v>
      </c>
      <c r="S861" s="2">
        <v>41827</v>
      </c>
    </row>
    <row r="862" spans="1:19" x14ac:dyDescent="0.35">
      <c r="A862" t="s">
        <v>14939</v>
      </c>
      <c r="B862" t="s">
        <v>14940</v>
      </c>
      <c r="D862" t="s">
        <v>10</v>
      </c>
      <c r="F862" t="b">
        <v>0</v>
      </c>
      <c r="G862" s="2">
        <v>41827</v>
      </c>
      <c r="K862" s="10" t="s">
        <v>16602</v>
      </c>
      <c r="L862" t="s">
        <v>16603</v>
      </c>
      <c r="M862" t="s">
        <v>10</v>
      </c>
      <c r="N862" t="s">
        <v>16602</v>
      </c>
      <c r="Q862" t="s">
        <v>8992</v>
      </c>
      <c r="R862" t="b">
        <v>1</v>
      </c>
      <c r="S862" s="2">
        <v>41827</v>
      </c>
    </row>
    <row r="863" spans="1:19" x14ac:dyDescent="0.35">
      <c r="A863" t="s">
        <v>14941</v>
      </c>
      <c r="B863" t="s">
        <v>14942</v>
      </c>
      <c r="D863" t="s">
        <v>10</v>
      </c>
      <c r="F863" t="b">
        <v>0</v>
      </c>
      <c r="G863" s="2">
        <v>41827</v>
      </c>
      <c r="K863" s="8" t="s">
        <v>16604</v>
      </c>
      <c r="L863" t="s">
        <v>16605</v>
      </c>
      <c r="M863" t="s">
        <v>10</v>
      </c>
      <c r="N863" t="s">
        <v>16604</v>
      </c>
      <c r="P863" t="s">
        <v>8991</v>
      </c>
      <c r="Q863" t="s">
        <v>8992</v>
      </c>
      <c r="R863" t="b">
        <v>1</v>
      </c>
      <c r="S863" s="2">
        <v>41827</v>
      </c>
    </row>
    <row r="864" spans="1:19" x14ac:dyDescent="0.35">
      <c r="A864" t="s">
        <v>14943</v>
      </c>
      <c r="B864" t="s">
        <v>14944</v>
      </c>
      <c r="D864" t="s">
        <v>10</v>
      </c>
      <c r="F864" t="b">
        <v>0</v>
      </c>
      <c r="G864" s="2">
        <v>41827</v>
      </c>
      <c r="K864" s="9" t="s">
        <v>16606</v>
      </c>
      <c r="L864" t="s">
        <v>16607</v>
      </c>
      <c r="M864" t="s">
        <v>10</v>
      </c>
      <c r="N864" t="s">
        <v>16606</v>
      </c>
      <c r="P864" t="s">
        <v>8991</v>
      </c>
      <c r="Q864" t="s">
        <v>8992</v>
      </c>
      <c r="R864" t="b">
        <v>1</v>
      </c>
      <c r="S864" s="2">
        <v>41827</v>
      </c>
    </row>
    <row r="865" spans="1:19" x14ac:dyDescent="0.35">
      <c r="A865" t="s">
        <v>14945</v>
      </c>
      <c r="B865" t="s">
        <v>14946</v>
      </c>
      <c r="D865" t="s">
        <v>10</v>
      </c>
      <c r="F865" t="b">
        <v>0</v>
      </c>
      <c r="G865" s="2">
        <v>41827</v>
      </c>
      <c r="K865" s="10" t="s">
        <v>16608</v>
      </c>
      <c r="L865" t="s">
        <v>16609</v>
      </c>
      <c r="M865" t="s">
        <v>10</v>
      </c>
      <c r="N865" t="s">
        <v>16608</v>
      </c>
      <c r="Q865" t="s">
        <v>8992</v>
      </c>
      <c r="R865" t="b">
        <v>1</v>
      </c>
      <c r="S865" s="2">
        <v>41827</v>
      </c>
    </row>
    <row r="866" spans="1:19" x14ac:dyDescent="0.35">
      <c r="A866" t="s">
        <v>14947</v>
      </c>
      <c r="B866" t="s">
        <v>14948</v>
      </c>
      <c r="D866" t="s">
        <v>10</v>
      </c>
      <c r="F866" t="b">
        <v>0</v>
      </c>
      <c r="G866" s="2">
        <v>41827</v>
      </c>
      <c r="K866" s="10" t="s">
        <v>16610</v>
      </c>
      <c r="L866" t="s">
        <v>16611</v>
      </c>
      <c r="M866" t="s">
        <v>10</v>
      </c>
      <c r="N866" t="s">
        <v>16610</v>
      </c>
      <c r="Q866" t="s">
        <v>8992</v>
      </c>
      <c r="R866" t="b">
        <v>1</v>
      </c>
      <c r="S866" s="2">
        <v>41827</v>
      </c>
    </row>
    <row r="867" spans="1:19" x14ac:dyDescent="0.35">
      <c r="A867" t="s">
        <v>14949</v>
      </c>
      <c r="B867" t="s">
        <v>14950</v>
      </c>
      <c r="D867" t="s">
        <v>10</v>
      </c>
      <c r="F867" t="b">
        <v>0</v>
      </c>
      <c r="G867" s="2">
        <v>41827</v>
      </c>
      <c r="K867" s="9" t="s">
        <v>16612</v>
      </c>
      <c r="L867" t="s">
        <v>16613</v>
      </c>
      <c r="M867" t="s">
        <v>10</v>
      </c>
      <c r="N867" t="s">
        <v>16612</v>
      </c>
      <c r="P867" t="s">
        <v>8991</v>
      </c>
      <c r="Q867" t="s">
        <v>8992</v>
      </c>
      <c r="R867" t="b">
        <v>1</v>
      </c>
      <c r="S867" s="2">
        <v>41827</v>
      </c>
    </row>
    <row r="868" spans="1:19" x14ac:dyDescent="0.35">
      <c r="A868" t="s">
        <v>14951</v>
      </c>
      <c r="B868" t="s">
        <v>14952</v>
      </c>
      <c r="D868" t="s">
        <v>10</v>
      </c>
      <c r="F868" t="b">
        <v>0</v>
      </c>
      <c r="G868" s="2">
        <v>41827</v>
      </c>
      <c r="K868" s="10" t="s">
        <v>16614</v>
      </c>
      <c r="L868" t="s">
        <v>16615</v>
      </c>
      <c r="M868" t="s">
        <v>10</v>
      </c>
      <c r="N868" t="s">
        <v>16614</v>
      </c>
      <c r="Q868" t="s">
        <v>8992</v>
      </c>
      <c r="R868" t="b">
        <v>1</v>
      </c>
      <c r="S868" s="2">
        <v>41827</v>
      </c>
    </row>
    <row r="869" spans="1:19" x14ac:dyDescent="0.35">
      <c r="A869" t="s">
        <v>14953</v>
      </c>
      <c r="B869" t="s">
        <v>14954</v>
      </c>
      <c r="D869" t="s">
        <v>10</v>
      </c>
      <c r="F869" t="b">
        <v>0</v>
      </c>
      <c r="G869" s="2">
        <v>41827</v>
      </c>
      <c r="K869" s="9" t="s">
        <v>16616</v>
      </c>
      <c r="L869" t="s">
        <v>16617</v>
      </c>
      <c r="M869" t="s">
        <v>10</v>
      </c>
      <c r="N869" t="s">
        <v>16616</v>
      </c>
      <c r="P869" t="s">
        <v>8991</v>
      </c>
      <c r="Q869" t="s">
        <v>8992</v>
      </c>
      <c r="R869" t="b">
        <v>1</v>
      </c>
      <c r="S869" s="2">
        <v>41827</v>
      </c>
    </row>
    <row r="870" spans="1:19" x14ac:dyDescent="0.35">
      <c r="A870" t="s">
        <v>14955</v>
      </c>
      <c r="B870" t="s">
        <v>14956</v>
      </c>
      <c r="D870" t="s">
        <v>10</v>
      </c>
      <c r="F870" t="b">
        <v>0</v>
      </c>
      <c r="G870" s="2">
        <v>41827</v>
      </c>
      <c r="K870" s="10" t="s">
        <v>16618</v>
      </c>
      <c r="L870" t="s">
        <v>16619</v>
      </c>
      <c r="M870" t="s">
        <v>10</v>
      </c>
      <c r="N870" t="s">
        <v>16618</v>
      </c>
      <c r="Q870" t="s">
        <v>8992</v>
      </c>
      <c r="R870" t="b">
        <v>1</v>
      </c>
      <c r="S870" s="2">
        <v>41827</v>
      </c>
    </row>
    <row r="871" spans="1:19" x14ac:dyDescent="0.35">
      <c r="A871" t="s">
        <v>14957</v>
      </c>
      <c r="B871" t="s">
        <v>14958</v>
      </c>
      <c r="D871" t="s">
        <v>10</v>
      </c>
      <c r="F871" t="b">
        <v>0</v>
      </c>
      <c r="G871" s="2">
        <v>41827</v>
      </c>
      <c r="K871" s="9" t="s">
        <v>16620</v>
      </c>
      <c r="L871" t="s">
        <v>16621</v>
      </c>
      <c r="M871" t="s">
        <v>10</v>
      </c>
      <c r="N871" t="s">
        <v>16620</v>
      </c>
      <c r="P871" t="s">
        <v>8991</v>
      </c>
      <c r="Q871" t="s">
        <v>8992</v>
      </c>
      <c r="R871" t="b">
        <v>1</v>
      </c>
      <c r="S871" s="2">
        <v>41827</v>
      </c>
    </row>
    <row r="872" spans="1:19" x14ac:dyDescent="0.35">
      <c r="A872" t="s">
        <v>14959</v>
      </c>
      <c r="B872" t="s">
        <v>14960</v>
      </c>
      <c r="D872" t="s">
        <v>10</v>
      </c>
      <c r="F872" t="b">
        <v>0</v>
      </c>
      <c r="G872" s="2">
        <v>41827</v>
      </c>
      <c r="K872" s="10" t="s">
        <v>16622</v>
      </c>
      <c r="L872" t="s">
        <v>16623</v>
      </c>
      <c r="M872" t="s">
        <v>10</v>
      </c>
      <c r="N872" t="s">
        <v>16622</v>
      </c>
      <c r="Q872" t="s">
        <v>8992</v>
      </c>
      <c r="R872" t="b">
        <v>1</v>
      </c>
      <c r="S872" s="2">
        <v>41827</v>
      </c>
    </row>
    <row r="873" spans="1:19" x14ac:dyDescent="0.35">
      <c r="A873" t="s">
        <v>14961</v>
      </c>
      <c r="B873" t="s">
        <v>14962</v>
      </c>
      <c r="D873" t="s">
        <v>10</v>
      </c>
      <c r="F873" t="b">
        <v>0</v>
      </c>
      <c r="G873" s="2">
        <v>41827</v>
      </c>
      <c r="K873" s="10" t="s">
        <v>16624</v>
      </c>
      <c r="L873" t="s">
        <v>16625</v>
      </c>
      <c r="M873" t="s">
        <v>10</v>
      </c>
      <c r="N873" t="s">
        <v>16624</v>
      </c>
      <c r="Q873" t="s">
        <v>8992</v>
      </c>
      <c r="R873" t="b">
        <v>1</v>
      </c>
      <c r="S873" s="2">
        <v>41827</v>
      </c>
    </row>
    <row r="874" spans="1:19" x14ac:dyDescent="0.35">
      <c r="A874" t="s">
        <v>14963</v>
      </c>
      <c r="B874" t="s">
        <v>14964</v>
      </c>
      <c r="D874" t="s">
        <v>10</v>
      </c>
      <c r="F874" t="b">
        <v>0</v>
      </c>
      <c r="G874" s="2">
        <v>41827</v>
      </c>
      <c r="K874" s="10" t="s">
        <v>16626</v>
      </c>
      <c r="L874" t="s">
        <v>16627</v>
      </c>
      <c r="M874" t="s">
        <v>10</v>
      </c>
      <c r="N874" t="s">
        <v>16626</v>
      </c>
      <c r="Q874" t="s">
        <v>8992</v>
      </c>
      <c r="R874" t="b">
        <v>1</v>
      </c>
      <c r="S874" s="2">
        <v>41827</v>
      </c>
    </row>
    <row r="875" spans="1:19" x14ac:dyDescent="0.35">
      <c r="A875" t="s">
        <v>14965</v>
      </c>
      <c r="B875" t="s">
        <v>14966</v>
      </c>
      <c r="D875" t="s">
        <v>10</v>
      </c>
      <c r="F875" t="b">
        <v>0</v>
      </c>
      <c r="G875" s="2">
        <v>41827</v>
      </c>
      <c r="K875" s="7" t="s">
        <v>16628</v>
      </c>
      <c r="L875" t="s">
        <v>16629</v>
      </c>
      <c r="M875" t="s">
        <v>10</v>
      </c>
      <c r="N875" t="s">
        <v>16628</v>
      </c>
      <c r="P875" t="s">
        <v>8991</v>
      </c>
      <c r="Q875" t="s">
        <v>8992</v>
      </c>
      <c r="R875" t="b">
        <v>1</v>
      </c>
      <c r="S875" s="2">
        <v>41827</v>
      </c>
    </row>
    <row r="876" spans="1:19" x14ac:dyDescent="0.35">
      <c r="A876" t="s">
        <v>14967</v>
      </c>
      <c r="B876" t="s">
        <v>14968</v>
      </c>
      <c r="D876" t="s">
        <v>10</v>
      </c>
      <c r="F876" t="b">
        <v>0</v>
      </c>
      <c r="G876" s="2">
        <v>41827</v>
      </c>
      <c r="K876" s="8" t="s">
        <v>16744</v>
      </c>
      <c r="L876" t="s">
        <v>16745</v>
      </c>
      <c r="M876" t="s">
        <v>10</v>
      </c>
      <c r="N876" t="s">
        <v>16744</v>
      </c>
      <c r="P876" t="s">
        <v>8991</v>
      </c>
      <c r="Q876" t="s">
        <v>8992</v>
      </c>
      <c r="R876" t="b">
        <v>1</v>
      </c>
      <c r="S876" s="2">
        <v>41827</v>
      </c>
    </row>
    <row r="877" spans="1:19" x14ac:dyDescent="0.35">
      <c r="A877" t="s">
        <v>14967</v>
      </c>
      <c r="B877" t="s">
        <v>14969</v>
      </c>
      <c r="D877" t="s">
        <v>10</v>
      </c>
      <c r="F877" t="b">
        <v>0</v>
      </c>
      <c r="G877" s="2">
        <v>45838</v>
      </c>
      <c r="K877" s="9" t="s">
        <v>16746</v>
      </c>
      <c r="L877" t="s">
        <v>16747</v>
      </c>
      <c r="M877" t="s">
        <v>10</v>
      </c>
      <c r="N877" t="s">
        <v>16746</v>
      </c>
      <c r="P877" t="s">
        <v>8991</v>
      </c>
      <c r="Q877" t="s">
        <v>8992</v>
      </c>
      <c r="R877" t="b">
        <v>1</v>
      </c>
      <c r="S877" s="2">
        <v>41827</v>
      </c>
    </row>
    <row r="878" spans="1:19" x14ac:dyDescent="0.35">
      <c r="A878" t="s">
        <v>14970</v>
      </c>
      <c r="B878" t="s">
        <v>14971</v>
      </c>
      <c r="D878" t="s">
        <v>10</v>
      </c>
      <c r="F878" t="b">
        <v>0</v>
      </c>
      <c r="G878" s="2">
        <v>45838</v>
      </c>
      <c r="K878" s="10" t="s">
        <v>16748</v>
      </c>
      <c r="L878" t="s">
        <v>16749</v>
      </c>
      <c r="M878" t="s">
        <v>10</v>
      </c>
      <c r="N878" t="s">
        <v>16748</v>
      </c>
      <c r="Q878" t="s">
        <v>8992</v>
      </c>
      <c r="R878" t="b">
        <v>1</v>
      </c>
      <c r="S878" s="2">
        <v>41827</v>
      </c>
    </row>
    <row r="879" spans="1:19" x14ac:dyDescent="0.35">
      <c r="A879" t="s">
        <v>14972</v>
      </c>
      <c r="B879" t="s">
        <v>14973</v>
      </c>
      <c r="D879" t="s">
        <v>10</v>
      </c>
      <c r="F879" t="b">
        <v>0</v>
      </c>
      <c r="G879" s="2">
        <v>45838</v>
      </c>
      <c r="K879" s="10" t="s">
        <v>16750</v>
      </c>
      <c r="L879" t="s">
        <v>16751</v>
      </c>
      <c r="M879" t="s">
        <v>10</v>
      </c>
      <c r="N879" t="s">
        <v>16750</v>
      </c>
      <c r="Q879" t="s">
        <v>8992</v>
      </c>
      <c r="R879" t="b">
        <v>1</v>
      </c>
      <c r="S879" s="2">
        <v>41827</v>
      </c>
    </row>
    <row r="880" spans="1:19" x14ac:dyDescent="0.35">
      <c r="A880" t="s">
        <v>14974</v>
      </c>
      <c r="B880" t="s">
        <v>14975</v>
      </c>
      <c r="D880" t="s">
        <v>10</v>
      </c>
      <c r="F880" t="b">
        <v>0</v>
      </c>
      <c r="G880" s="2">
        <v>45838</v>
      </c>
      <c r="K880" s="10" t="s">
        <v>16752</v>
      </c>
      <c r="L880" t="s">
        <v>16753</v>
      </c>
      <c r="M880" t="s">
        <v>10</v>
      </c>
      <c r="N880" t="s">
        <v>16752</v>
      </c>
      <c r="Q880" t="s">
        <v>8992</v>
      </c>
      <c r="R880" t="b">
        <v>1</v>
      </c>
      <c r="S880" s="2">
        <v>41827</v>
      </c>
    </row>
    <row r="881" spans="1:19" x14ac:dyDescent="0.35">
      <c r="A881" t="s">
        <v>14976</v>
      </c>
      <c r="B881" t="s">
        <v>14977</v>
      </c>
      <c r="D881" t="s">
        <v>10</v>
      </c>
      <c r="F881" t="b">
        <v>0</v>
      </c>
      <c r="G881" s="2">
        <v>45838</v>
      </c>
      <c r="K881" s="9" t="s">
        <v>16754</v>
      </c>
      <c r="L881" t="s">
        <v>16755</v>
      </c>
      <c r="M881" t="s">
        <v>10</v>
      </c>
      <c r="N881" t="s">
        <v>16754</v>
      </c>
      <c r="P881" t="s">
        <v>8991</v>
      </c>
      <c r="Q881" t="s">
        <v>8992</v>
      </c>
      <c r="R881" t="b">
        <v>1</v>
      </c>
      <c r="S881" s="2">
        <v>41827</v>
      </c>
    </row>
    <row r="882" spans="1:19" x14ac:dyDescent="0.35">
      <c r="A882" t="s">
        <v>14978</v>
      </c>
      <c r="B882" t="s">
        <v>14979</v>
      </c>
      <c r="D882" t="s">
        <v>10</v>
      </c>
      <c r="F882" t="b">
        <v>0</v>
      </c>
      <c r="G882" s="2">
        <v>45838</v>
      </c>
      <c r="K882" s="10" t="s">
        <v>16756</v>
      </c>
      <c r="L882" t="s">
        <v>16757</v>
      </c>
      <c r="M882" t="s">
        <v>10</v>
      </c>
      <c r="N882" t="s">
        <v>16756</v>
      </c>
      <c r="Q882" t="s">
        <v>8992</v>
      </c>
      <c r="R882" t="b">
        <v>1</v>
      </c>
      <c r="S882" s="2">
        <v>41827</v>
      </c>
    </row>
    <row r="883" spans="1:19" x14ac:dyDescent="0.35">
      <c r="A883" t="s">
        <v>14980</v>
      </c>
      <c r="B883" t="s">
        <v>14981</v>
      </c>
      <c r="D883" t="s">
        <v>10</v>
      </c>
      <c r="F883" t="b">
        <v>0</v>
      </c>
      <c r="G883" s="2">
        <v>45838</v>
      </c>
      <c r="K883" s="10" t="s">
        <v>16758</v>
      </c>
      <c r="L883" t="s">
        <v>16759</v>
      </c>
      <c r="M883" t="s">
        <v>10</v>
      </c>
      <c r="N883" t="s">
        <v>16758</v>
      </c>
      <c r="Q883" t="s">
        <v>8992</v>
      </c>
      <c r="R883" t="b">
        <v>1</v>
      </c>
      <c r="S883" s="2">
        <v>41827</v>
      </c>
    </row>
    <row r="884" spans="1:19" x14ac:dyDescent="0.35">
      <c r="A884" t="s">
        <v>14982</v>
      </c>
      <c r="B884" t="s">
        <v>14983</v>
      </c>
      <c r="D884" t="s">
        <v>10</v>
      </c>
      <c r="F884" t="b">
        <v>0</v>
      </c>
      <c r="G884" s="2">
        <v>45838</v>
      </c>
      <c r="K884" s="10" t="s">
        <v>16760</v>
      </c>
      <c r="L884" t="s">
        <v>16761</v>
      </c>
      <c r="M884" t="s">
        <v>10</v>
      </c>
      <c r="N884" t="s">
        <v>16760</v>
      </c>
      <c r="Q884" t="s">
        <v>8992</v>
      </c>
      <c r="R884" t="b">
        <v>1</v>
      </c>
      <c r="S884" s="2">
        <v>41827</v>
      </c>
    </row>
    <row r="885" spans="1:19" x14ac:dyDescent="0.35">
      <c r="A885" t="s">
        <v>14984</v>
      </c>
      <c r="B885" t="s">
        <v>14985</v>
      </c>
      <c r="D885" t="s">
        <v>10</v>
      </c>
      <c r="F885" t="b">
        <v>0</v>
      </c>
      <c r="G885" s="2">
        <v>45838</v>
      </c>
      <c r="K885" s="10" t="s">
        <v>16762</v>
      </c>
      <c r="L885" t="s">
        <v>16763</v>
      </c>
      <c r="M885" t="s">
        <v>10</v>
      </c>
      <c r="N885" t="s">
        <v>16762</v>
      </c>
      <c r="Q885" t="s">
        <v>8992</v>
      </c>
      <c r="R885" t="b">
        <v>1</v>
      </c>
      <c r="S885" s="2">
        <v>41827</v>
      </c>
    </row>
    <row r="886" spans="1:19" x14ac:dyDescent="0.35">
      <c r="A886" t="s">
        <v>14986</v>
      </c>
      <c r="B886" t="s">
        <v>14987</v>
      </c>
      <c r="D886" t="s">
        <v>10</v>
      </c>
      <c r="F886" t="b">
        <v>0</v>
      </c>
      <c r="G886" s="2">
        <v>45838</v>
      </c>
      <c r="K886" s="10" t="s">
        <v>16764</v>
      </c>
      <c r="L886" t="s">
        <v>16765</v>
      </c>
      <c r="M886" t="s">
        <v>10</v>
      </c>
      <c r="N886" t="s">
        <v>16764</v>
      </c>
      <c r="Q886" t="s">
        <v>8992</v>
      </c>
      <c r="R886" t="b">
        <v>1</v>
      </c>
      <c r="S886" s="2">
        <v>41827</v>
      </c>
    </row>
    <row r="887" spans="1:19" x14ac:dyDescent="0.35">
      <c r="A887" t="s">
        <v>14988</v>
      </c>
      <c r="B887" t="s">
        <v>14989</v>
      </c>
      <c r="D887" t="s">
        <v>10</v>
      </c>
      <c r="F887" t="b">
        <v>0</v>
      </c>
      <c r="G887" s="2">
        <v>45838</v>
      </c>
      <c r="K887" s="9" t="s">
        <v>16766</v>
      </c>
      <c r="L887" t="s">
        <v>16767</v>
      </c>
      <c r="M887" t="s">
        <v>10</v>
      </c>
      <c r="N887" t="s">
        <v>16766</v>
      </c>
      <c r="P887" t="s">
        <v>8991</v>
      </c>
      <c r="Q887" t="s">
        <v>8992</v>
      </c>
      <c r="R887" t="b">
        <v>1</v>
      </c>
      <c r="S887" s="2">
        <v>41827</v>
      </c>
    </row>
    <row r="888" spans="1:19" x14ac:dyDescent="0.35">
      <c r="A888" t="s">
        <v>14990</v>
      </c>
      <c r="B888" t="s">
        <v>14991</v>
      </c>
      <c r="D888" t="s">
        <v>10</v>
      </c>
      <c r="F888" t="b">
        <v>0</v>
      </c>
      <c r="G888" s="2">
        <v>45838</v>
      </c>
      <c r="K888" s="10" t="s">
        <v>16768</v>
      </c>
      <c r="L888" t="s">
        <v>16769</v>
      </c>
      <c r="M888" t="s">
        <v>10</v>
      </c>
      <c r="N888" t="s">
        <v>16768</v>
      </c>
      <c r="Q888" t="s">
        <v>8992</v>
      </c>
      <c r="R888" t="b">
        <v>1</v>
      </c>
      <c r="S888" s="2">
        <v>41827</v>
      </c>
    </row>
    <row r="889" spans="1:19" x14ac:dyDescent="0.35">
      <c r="A889" t="s">
        <v>14992</v>
      </c>
      <c r="B889" t="s">
        <v>14993</v>
      </c>
      <c r="D889" t="s">
        <v>10</v>
      </c>
      <c r="F889" t="b">
        <v>0</v>
      </c>
      <c r="G889" s="2">
        <v>45838</v>
      </c>
      <c r="K889" s="7" t="s">
        <v>16770</v>
      </c>
      <c r="L889" t="s">
        <v>16771</v>
      </c>
      <c r="M889" t="s">
        <v>10</v>
      </c>
      <c r="N889" t="s">
        <v>16770</v>
      </c>
      <c r="P889" t="s">
        <v>8991</v>
      </c>
      <c r="Q889" t="s">
        <v>8992</v>
      </c>
      <c r="R889" t="b">
        <v>1</v>
      </c>
      <c r="S889" s="2">
        <v>41827</v>
      </c>
    </row>
    <row r="890" spans="1:19" x14ac:dyDescent="0.35">
      <c r="A890" t="s">
        <v>14994</v>
      </c>
      <c r="B890" t="s">
        <v>14995</v>
      </c>
      <c r="D890" t="s">
        <v>10</v>
      </c>
      <c r="F890" t="b">
        <v>0</v>
      </c>
      <c r="G890" s="2">
        <v>45838</v>
      </c>
      <c r="K890" s="8" t="s">
        <v>16800</v>
      </c>
      <c r="L890" t="s">
        <v>16801</v>
      </c>
      <c r="M890" t="s">
        <v>10</v>
      </c>
      <c r="N890" t="s">
        <v>16800</v>
      </c>
      <c r="P890" t="s">
        <v>8991</v>
      </c>
      <c r="Q890" t="s">
        <v>8992</v>
      </c>
      <c r="R890" t="b">
        <v>1</v>
      </c>
      <c r="S890" s="2">
        <v>41827</v>
      </c>
    </row>
    <row r="891" spans="1:19" x14ac:dyDescent="0.35">
      <c r="A891" t="s">
        <v>14996</v>
      </c>
      <c r="B891" t="s">
        <v>14997</v>
      </c>
      <c r="D891" t="s">
        <v>10</v>
      </c>
      <c r="F891" t="b">
        <v>0</v>
      </c>
      <c r="G891" s="2">
        <v>45838</v>
      </c>
      <c r="K891" s="9" t="s">
        <v>16802</v>
      </c>
      <c r="L891" t="s">
        <v>16803</v>
      </c>
      <c r="M891" t="s">
        <v>10</v>
      </c>
      <c r="N891" t="s">
        <v>16802</v>
      </c>
      <c r="P891" t="s">
        <v>8991</v>
      </c>
      <c r="Q891" t="s">
        <v>8992</v>
      </c>
      <c r="R891" t="b">
        <v>1</v>
      </c>
      <c r="S891" s="2">
        <v>41827</v>
      </c>
    </row>
    <row r="892" spans="1:19" x14ac:dyDescent="0.35">
      <c r="A892" t="s">
        <v>14998</v>
      </c>
      <c r="B892" t="s">
        <v>14999</v>
      </c>
      <c r="D892" t="s">
        <v>10</v>
      </c>
      <c r="F892" t="b">
        <v>0</v>
      </c>
      <c r="G892" s="2">
        <v>45838</v>
      </c>
      <c r="K892" s="10" t="s">
        <v>16804</v>
      </c>
      <c r="L892" t="s">
        <v>16805</v>
      </c>
      <c r="M892" t="s">
        <v>10</v>
      </c>
      <c r="N892" t="s">
        <v>16804</v>
      </c>
      <c r="Q892" t="s">
        <v>8992</v>
      </c>
      <c r="R892" t="b">
        <v>1</v>
      </c>
      <c r="S892" s="2">
        <v>41827</v>
      </c>
    </row>
    <row r="893" spans="1:19" x14ac:dyDescent="0.35">
      <c r="A893" t="s">
        <v>15000</v>
      </c>
      <c r="B893" t="s">
        <v>15001</v>
      </c>
      <c r="D893" t="s">
        <v>10</v>
      </c>
      <c r="F893" t="b">
        <v>0</v>
      </c>
      <c r="G893" s="2">
        <v>45838</v>
      </c>
      <c r="K893" s="9" t="s">
        <v>16806</v>
      </c>
      <c r="L893" t="s">
        <v>16807</v>
      </c>
      <c r="M893" t="s">
        <v>10</v>
      </c>
      <c r="N893" t="s">
        <v>16806</v>
      </c>
      <c r="P893" t="s">
        <v>8991</v>
      </c>
      <c r="Q893" t="s">
        <v>8992</v>
      </c>
      <c r="R893" t="b">
        <v>1</v>
      </c>
      <c r="S893" s="2">
        <v>41827</v>
      </c>
    </row>
    <row r="894" spans="1:19" x14ac:dyDescent="0.35">
      <c r="A894" t="s">
        <v>15002</v>
      </c>
      <c r="B894" t="s">
        <v>15003</v>
      </c>
      <c r="D894" t="s">
        <v>10</v>
      </c>
      <c r="F894" t="b">
        <v>0</v>
      </c>
      <c r="G894" s="2">
        <v>45838</v>
      </c>
      <c r="K894" s="10" t="s">
        <v>16808</v>
      </c>
      <c r="L894" t="s">
        <v>16809</v>
      </c>
      <c r="M894" t="s">
        <v>10</v>
      </c>
      <c r="N894" t="s">
        <v>16808</v>
      </c>
      <c r="Q894" t="s">
        <v>8992</v>
      </c>
      <c r="R894" t="b">
        <v>1</v>
      </c>
      <c r="S894" s="2">
        <v>41827</v>
      </c>
    </row>
    <row r="895" spans="1:19" x14ac:dyDescent="0.35">
      <c r="A895" t="s">
        <v>15004</v>
      </c>
      <c r="B895" t="s">
        <v>15005</v>
      </c>
      <c r="D895" t="s">
        <v>10</v>
      </c>
      <c r="F895" t="b">
        <v>0</v>
      </c>
      <c r="G895" s="2">
        <v>41827</v>
      </c>
      <c r="K895" s="9" t="s">
        <v>16810</v>
      </c>
      <c r="L895" t="s">
        <v>16811</v>
      </c>
      <c r="M895" t="s">
        <v>10</v>
      </c>
      <c r="N895" t="s">
        <v>16810</v>
      </c>
      <c r="P895" t="s">
        <v>8991</v>
      </c>
      <c r="Q895" t="s">
        <v>8992</v>
      </c>
      <c r="R895" t="b">
        <v>1</v>
      </c>
      <c r="S895" s="2">
        <v>41827</v>
      </c>
    </row>
    <row r="896" spans="1:19" x14ac:dyDescent="0.35">
      <c r="A896" t="s">
        <v>15006</v>
      </c>
      <c r="B896" t="s">
        <v>15007</v>
      </c>
      <c r="D896" t="s">
        <v>10</v>
      </c>
      <c r="F896" t="b">
        <v>0</v>
      </c>
      <c r="G896" s="2">
        <v>41827</v>
      </c>
      <c r="K896" s="10" t="s">
        <v>16812</v>
      </c>
      <c r="L896" t="s">
        <v>16813</v>
      </c>
      <c r="M896" t="s">
        <v>10</v>
      </c>
      <c r="N896" t="s">
        <v>16812</v>
      </c>
      <c r="Q896" t="s">
        <v>8992</v>
      </c>
      <c r="R896" t="b">
        <v>1</v>
      </c>
      <c r="S896" s="2">
        <v>41827</v>
      </c>
    </row>
    <row r="897" spans="1:19" x14ac:dyDescent="0.35">
      <c r="A897" t="s">
        <v>15008</v>
      </c>
      <c r="B897" t="s">
        <v>15009</v>
      </c>
      <c r="D897" t="s">
        <v>10</v>
      </c>
      <c r="F897" t="b">
        <v>0</v>
      </c>
      <c r="G897" s="2">
        <v>41827</v>
      </c>
      <c r="K897" s="10" t="s">
        <v>16814</v>
      </c>
      <c r="L897" t="s">
        <v>16815</v>
      </c>
      <c r="M897" t="s">
        <v>10</v>
      </c>
      <c r="N897" t="s">
        <v>16814</v>
      </c>
      <c r="Q897" t="s">
        <v>8992</v>
      </c>
      <c r="R897" t="b">
        <v>1</v>
      </c>
      <c r="S897" s="2">
        <v>41827</v>
      </c>
    </row>
    <row r="898" spans="1:19" x14ac:dyDescent="0.35">
      <c r="A898" t="s">
        <v>15010</v>
      </c>
      <c r="B898" t="s">
        <v>15011</v>
      </c>
      <c r="D898" t="s">
        <v>10</v>
      </c>
      <c r="F898" t="b">
        <v>0</v>
      </c>
      <c r="G898" s="2">
        <v>41827</v>
      </c>
      <c r="K898" s="9" t="s">
        <v>16816</v>
      </c>
      <c r="L898" t="s">
        <v>16817</v>
      </c>
      <c r="M898" t="s">
        <v>10</v>
      </c>
      <c r="N898" t="s">
        <v>16816</v>
      </c>
      <c r="P898" t="s">
        <v>8991</v>
      </c>
      <c r="Q898" t="s">
        <v>8992</v>
      </c>
      <c r="R898" t="b">
        <v>1</v>
      </c>
      <c r="S898" s="2">
        <v>41827</v>
      </c>
    </row>
    <row r="899" spans="1:19" x14ac:dyDescent="0.35">
      <c r="A899" t="s">
        <v>15012</v>
      </c>
      <c r="B899" t="s">
        <v>15013</v>
      </c>
      <c r="D899" t="s">
        <v>10</v>
      </c>
      <c r="F899" t="b">
        <v>0</v>
      </c>
      <c r="G899" s="2">
        <v>41827</v>
      </c>
      <c r="K899" s="10" t="s">
        <v>16818</v>
      </c>
      <c r="L899" t="s">
        <v>16819</v>
      </c>
      <c r="M899" t="s">
        <v>10</v>
      </c>
      <c r="N899" t="s">
        <v>16818</v>
      </c>
      <c r="Q899" t="s">
        <v>8992</v>
      </c>
      <c r="R899" t="b">
        <v>1</v>
      </c>
      <c r="S899" s="2">
        <v>41827</v>
      </c>
    </row>
    <row r="900" spans="1:19" x14ac:dyDescent="0.35">
      <c r="A900" t="s">
        <v>15014</v>
      </c>
      <c r="B900" t="s">
        <v>15015</v>
      </c>
      <c r="D900" t="s">
        <v>10</v>
      </c>
      <c r="F900" t="b">
        <v>0</v>
      </c>
      <c r="G900" s="2">
        <v>41827</v>
      </c>
      <c r="K900" s="10" t="s">
        <v>16820</v>
      </c>
      <c r="L900" t="s">
        <v>16821</v>
      </c>
      <c r="M900" t="s">
        <v>10</v>
      </c>
      <c r="N900" t="s">
        <v>16820</v>
      </c>
      <c r="Q900" t="s">
        <v>8992</v>
      </c>
      <c r="R900" t="b">
        <v>1</v>
      </c>
      <c r="S900" s="2">
        <v>41827</v>
      </c>
    </row>
    <row r="901" spans="1:19" x14ac:dyDescent="0.35">
      <c r="A901" t="s">
        <v>15016</v>
      </c>
      <c r="B901" t="s">
        <v>15017</v>
      </c>
      <c r="D901" t="s">
        <v>10</v>
      </c>
      <c r="F901" t="b">
        <v>0</v>
      </c>
      <c r="G901" s="2">
        <v>41827</v>
      </c>
      <c r="K901" s="9" t="s">
        <v>16822</v>
      </c>
      <c r="L901" t="s">
        <v>16823</v>
      </c>
      <c r="M901" t="s">
        <v>10</v>
      </c>
      <c r="N901" t="s">
        <v>16822</v>
      </c>
      <c r="P901" t="s">
        <v>8991</v>
      </c>
      <c r="Q901" t="s">
        <v>8992</v>
      </c>
      <c r="R901" t="b">
        <v>1</v>
      </c>
      <c r="S901" s="2">
        <v>41827</v>
      </c>
    </row>
    <row r="902" spans="1:19" x14ac:dyDescent="0.35">
      <c r="A902" t="s">
        <v>15018</v>
      </c>
      <c r="B902" t="s">
        <v>15019</v>
      </c>
      <c r="D902" t="s">
        <v>10</v>
      </c>
      <c r="F902" t="b">
        <v>0</v>
      </c>
      <c r="G902" s="2">
        <v>41827</v>
      </c>
      <c r="K902" s="10" t="s">
        <v>16824</v>
      </c>
      <c r="L902" t="s">
        <v>16825</v>
      </c>
      <c r="M902" t="s">
        <v>10</v>
      </c>
      <c r="N902" t="s">
        <v>16824</v>
      </c>
      <c r="Q902" t="s">
        <v>8992</v>
      </c>
      <c r="R902" t="b">
        <v>1</v>
      </c>
      <c r="S902" s="2">
        <v>41827</v>
      </c>
    </row>
    <row r="903" spans="1:19" x14ac:dyDescent="0.35">
      <c r="A903" t="s">
        <v>15020</v>
      </c>
      <c r="B903" t="s">
        <v>15021</v>
      </c>
      <c r="D903" t="s">
        <v>10</v>
      </c>
      <c r="F903" t="b">
        <v>0</v>
      </c>
      <c r="G903" s="2">
        <v>41827</v>
      </c>
      <c r="K903" s="10" t="s">
        <v>16826</v>
      </c>
      <c r="L903" t="s">
        <v>16827</v>
      </c>
      <c r="M903" t="s">
        <v>10</v>
      </c>
      <c r="N903" t="s">
        <v>16826</v>
      </c>
      <c r="Q903" t="s">
        <v>8992</v>
      </c>
      <c r="R903" t="b">
        <v>1</v>
      </c>
      <c r="S903" s="2">
        <v>41827</v>
      </c>
    </row>
    <row r="904" spans="1:19" x14ac:dyDescent="0.35">
      <c r="A904" t="s">
        <v>15022</v>
      </c>
      <c r="B904" t="s">
        <v>15023</v>
      </c>
      <c r="D904" t="s">
        <v>10</v>
      </c>
      <c r="F904" t="b">
        <v>0</v>
      </c>
      <c r="G904" s="2">
        <v>41827</v>
      </c>
      <c r="K904" s="10" t="s">
        <v>16828</v>
      </c>
      <c r="L904" t="s">
        <v>16829</v>
      </c>
      <c r="M904" t="s">
        <v>10</v>
      </c>
      <c r="N904" t="s">
        <v>16828</v>
      </c>
      <c r="Q904" t="s">
        <v>8992</v>
      </c>
      <c r="R904" t="b">
        <v>1</v>
      </c>
      <c r="S904" s="2">
        <v>41827</v>
      </c>
    </row>
    <row r="905" spans="1:19" x14ac:dyDescent="0.35">
      <c r="A905" t="s">
        <v>15024</v>
      </c>
      <c r="B905" t="s">
        <v>15025</v>
      </c>
      <c r="D905" t="s">
        <v>10</v>
      </c>
      <c r="F905" t="b">
        <v>0</v>
      </c>
      <c r="G905" s="2">
        <v>41827</v>
      </c>
      <c r="K905" s="10" t="s">
        <v>16830</v>
      </c>
      <c r="L905" t="s">
        <v>16831</v>
      </c>
      <c r="M905" t="s">
        <v>10</v>
      </c>
      <c r="N905" t="s">
        <v>16830</v>
      </c>
      <c r="Q905" t="s">
        <v>8992</v>
      </c>
      <c r="R905" t="b">
        <v>1</v>
      </c>
      <c r="S905" s="2">
        <v>41827</v>
      </c>
    </row>
    <row r="906" spans="1:19" x14ac:dyDescent="0.35">
      <c r="A906" t="s">
        <v>15026</v>
      </c>
      <c r="B906" t="s">
        <v>15027</v>
      </c>
      <c r="D906" t="s">
        <v>10</v>
      </c>
      <c r="F906" t="b">
        <v>0</v>
      </c>
      <c r="G906" s="2">
        <v>41827</v>
      </c>
      <c r="K906" s="9" t="s">
        <v>16832</v>
      </c>
      <c r="L906" t="s">
        <v>16833</v>
      </c>
      <c r="M906" t="s">
        <v>10</v>
      </c>
      <c r="N906" t="s">
        <v>16832</v>
      </c>
      <c r="P906" t="s">
        <v>8991</v>
      </c>
      <c r="Q906" t="s">
        <v>8992</v>
      </c>
      <c r="R906" t="b">
        <v>1</v>
      </c>
      <c r="S906" s="2">
        <v>41827</v>
      </c>
    </row>
    <row r="907" spans="1:19" x14ac:dyDescent="0.35">
      <c r="A907" t="s">
        <v>15028</v>
      </c>
      <c r="B907" t="s">
        <v>15029</v>
      </c>
      <c r="D907" t="s">
        <v>10</v>
      </c>
      <c r="F907" t="b">
        <v>0</v>
      </c>
      <c r="G907" s="2">
        <v>41827</v>
      </c>
      <c r="J907" s="5">
        <v>43661</v>
      </c>
      <c r="K907" s="10" t="s">
        <v>16834</v>
      </c>
      <c r="L907" t="s">
        <v>16835</v>
      </c>
      <c r="M907" t="s">
        <v>10</v>
      </c>
      <c r="N907" t="s">
        <v>16834</v>
      </c>
      <c r="Q907" t="s">
        <v>8992</v>
      </c>
      <c r="R907" t="b">
        <v>1</v>
      </c>
      <c r="S907" s="2">
        <v>41827</v>
      </c>
    </row>
    <row r="908" spans="1:19" x14ac:dyDescent="0.35">
      <c r="A908" t="s">
        <v>15030</v>
      </c>
      <c r="B908" t="s">
        <v>15031</v>
      </c>
      <c r="D908" t="s">
        <v>10</v>
      </c>
      <c r="F908" t="b">
        <v>0</v>
      </c>
      <c r="G908" s="2">
        <v>45838</v>
      </c>
      <c r="K908" s="7" t="s">
        <v>16836</v>
      </c>
      <c r="L908" t="s">
        <v>16837</v>
      </c>
      <c r="M908" t="s">
        <v>10</v>
      </c>
      <c r="N908" t="s">
        <v>16836</v>
      </c>
      <c r="P908" t="s">
        <v>8991</v>
      </c>
      <c r="Q908" t="s">
        <v>8992</v>
      </c>
      <c r="R908" t="b">
        <v>1</v>
      </c>
      <c r="S908" s="2">
        <v>41827</v>
      </c>
    </row>
    <row r="909" spans="1:19" x14ac:dyDescent="0.35">
      <c r="A909" t="s">
        <v>15032</v>
      </c>
      <c r="B909" t="s">
        <v>15033</v>
      </c>
      <c r="D909" t="s">
        <v>10</v>
      </c>
      <c r="F909" t="b">
        <v>0</v>
      </c>
      <c r="G909" s="2">
        <v>45838</v>
      </c>
      <c r="K909" s="8" t="s">
        <v>16878</v>
      </c>
      <c r="L909" t="s">
        <v>16879</v>
      </c>
      <c r="M909" t="s">
        <v>10</v>
      </c>
      <c r="N909" t="s">
        <v>16878</v>
      </c>
      <c r="P909" t="s">
        <v>8991</v>
      </c>
      <c r="Q909" t="s">
        <v>8992</v>
      </c>
      <c r="R909" t="b">
        <v>1</v>
      </c>
      <c r="S909" s="2">
        <v>41827</v>
      </c>
    </row>
    <row r="910" spans="1:19" x14ac:dyDescent="0.35">
      <c r="A910" t="s">
        <v>15034</v>
      </c>
      <c r="B910" t="s">
        <v>15035</v>
      </c>
      <c r="D910" t="s">
        <v>10</v>
      </c>
      <c r="F910" t="b">
        <v>0</v>
      </c>
      <c r="G910" s="2">
        <v>45838</v>
      </c>
      <c r="K910" s="9" t="s">
        <v>16880</v>
      </c>
      <c r="L910" t="s">
        <v>16881</v>
      </c>
      <c r="M910" t="s">
        <v>10</v>
      </c>
      <c r="N910" t="s">
        <v>16880</v>
      </c>
      <c r="P910" t="s">
        <v>8991</v>
      </c>
      <c r="Q910" t="s">
        <v>8992</v>
      </c>
      <c r="R910" t="b">
        <v>1</v>
      </c>
      <c r="S910" s="2">
        <v>41827</v>
      </c>
    </row>
    <row r="911" spans="1:19" x14ac:dyDescent="0.35">
      <c r="A911" t="s">
        <v>15036</v>
      </c>
      <c r="B911" t="s">
        <v>15037</v>
      </c>
      <c r="D911" t="s">
        <v>10</v>
      </c>
      <c r="F911" t="b">
        <v>0</v>
      </c>
      <c r="G911" s="2">
        <v>45838</v>
      </c>
      <c r="K911" s="10" t="s">
        <v>16882</v>
      </c>
      <c r="L911" t="s">
        <v>16883</v>
      </c>
      <c r="M911" t="s">
        <v>10</v>
      </c>
      <c r="N911" t="s">
        <v>16882</v>
      </c>
      <c r="Q911" t="s">
        <v>8992</v>
      </c>
      <c r="R911" t="b">
        <v>1</v>
      </c>
      <c r="S911" s="2">
        <v>41827</v>
      </c>
    </row>
    <row r="912" spans="1:19" x14ac:dyDescent="0.35">
      <c r="A912" t="s">
        <v>15038</v>
      </c>
      <c r="B912" t="s">
        <v>15039</v>
      </c>
      <c r="D912" t="s">
        <v>10</v>
      </c>
      <c r="F912" t="b">
        <v>0</v>
      </c>
      <c r="G912" s="2">
        <v>45838</v>
      </c>
      <c r="K912" s="9" t="s">
        <v>16884</v>
      </c>
      <c r="L912" t="s">
        <v>16885</v>
      </c>
      <c r="M912" t="s">
        <v>10</v>
      </c>
      <c r="N912" t="s">
        <v>16884</v>
      </c>
      <c r="P912" t="s">
        <v>8991</v>
      </c>
      <c r="Q912" t="s">
        <v>8992</v>
      </c>
      <c r="R912" t="b">
        <v>1</v>
      </c>
      <c r="S912" s="2">
        <v>41827</v>
      </c>
    </row>
    <row r="913" spans="1:19" x14ac:dyDescent="0.35">
      <c r="A913" t="s">
        <v>15040</v>
      </c>
      <c r="B913" t="s">
        <v>15041</v>
      </c>
      <c r="D913" t="s">
        <v>10</v>
      </c>
      <c r="F913" t="b">
        <v>0</v>
      </c>
      <c r="G913" s="2">
        <v>45838</v>
      </c>
      <c r="K913" s="10" t="s">
        <v>16886</v>
      </c>
      <c r="L913" t="s">
        <v>16887</v>
      </c>
      <c r="M913" t="s">
        <v>10</v>
      </c>
      <c r="N913" t="s">
        <v>16886</v>
      </c>
      <c r="Q913" t="s">
        <v>8992</v>
      </c>
      <c r="R913" t="b">
        <v>1</v>
      </c>
      <c r="S913" s="2">
        <v>41827</v>
      </c>
    </row>
    <row r="914" spans="1:19" x14ac:dyDescent="0.35">
      <c r="A914" t="s">
        <v>15042</v>
      </c>
      <c r="B914" t="s">
        <v>15043</v>
      </c>
      <c r="D914" t="s">
        <v>10</v>
      </c>
      <c r="F914" t="b">
        <v>0</v>
      </c>
      <c r="G914" s="2">
        <v>45838</v>
      </c>
      <c r="K914" s="10" t="s">
        <v>16888</v>
      </c>
      <c r="L914" t="s">
        <v>16889</v>
      </c>
      <c r="M914" t="s">
        <v>10</v>
      </c>
      <c r="N914" t="s">
        <v>16888</v>
      </c>
      <c r="Q914" t="s">
        <v>8992</v>
      </c>
      <c r="R914" t="b">
        <v>1</v>
      </c>
      <c r="S914" s="2">
        <v>41827</v>
      </c>
    </row>
    <row r="915" spans="1:19" x14ac:dyDescent="0.35">
      <c r="A915" t="s">
        <v>15044</v>
      </c>
      <c r="B915" t="s">
        <v>15045</v>
      </c>
      <c r="D915" t="s">
        <v>10</v>
      </c>
      <c r="F915" t="b">
        <v>0</v>
      </c>
      <c r="G915" s="2">
        <v>45838</v>
      </c>
      <c r="K915" s="10" t="s">
        <v>16890</v>
      </c>
      <c r="L915" t="s">
        <v>16891</v>
      </c>
      <c r="M915" t="s">
        <v>10</v>
      </c>
      <c r="N915" t="s">
        <v>16890</v>
      </c>
      <c r="Q915" t="s">
        <v>8992</v>
      </c>
      <c r="R915" t="b">
        <v>1</v>
      </c>
      <c r="S915" s="2">
        <v>41827</v>
      </c>
    </row>
    <row r="916" spans="1:19" x14ac:dyDescent="0.35">
      <c r="A916" t="s">
        <v>15046</v>
      </c>
      <c r="B916" t="s">
        <v>15047</v>
      </c>
      <c r="D916" t="s">
        <v>10</v>
      </c>
      <c r="F916" t="b">
        <v>0</v>
      </c>
      <c r="G916" s="2">
        <v>45838</v>
      </c>
      <c r="K916" s="9" t="s">
        <v>16892</v>
      </c>
      <c r="L916" t="s">
        <v>16893</v>
      </c>
      <c r="M916" t="s">
        <v>10</v>
      </c>
      <c r="N916" t="s">
        <v>16892</v>
      </c>
      <c r="P916" t="s">
        <v>8991</v>
      </c>
      <c r="Q916" t="s">
        <v>8992</v>
      </c>
      <c r="R916" t="b">
        <v>1</v>
      </c>
      <c r="S916" s="2">
        <v>41827</v>
      </c>
    </row>
    <row r="917" spans="1:19" x14ac:dyDescent="0.35">
      <c r="A917" t="s">
        <v>15048</v>
      </c>
      <c r="B917" t="s">
        <v>15049</v>
      </c>
      <c r="D917" t="s">
        <v>10</v>
      </c>
      <c r="F917" t="b">
        <v>0</v>
      </c>
      <c r="G917" s="2">
        <v>45838</v>
      </c>
      <c r="K917" s="10" t="s">
        <v>16894</v>
      </c>
      <c r="L917" t="s">
        <v>16895</v>
      </c>
      <c r="M917" t="s">
        <v>10</v>
      </c>
      <c r="N917" t="s">
        <v>16894</v>
      </c>
      <c r="Q917" t="s">
        <v>8992</v>
      </c>
      <c r="R917" t="b">
        <v>1</v>
      </c>
      <c r="S917" s="2">
        <v>41827</v>
      </c>
    </row>
    <row r="918" spans="1:19" x14ac:dyDescent="0.35">
      <c r="A918" t="s">
        <v>15050</v>
      </c>
      <c r="B918" t="s">
        <v>15051</v>
      </c>
      <c r="D918" t="s">
        <v>10</v>
      </c>
      <c r="F918" t="b">
        <v>0</v>
      </c>
      <c r="G918" s="2">
        <v>45838</v>
      </c>
      <c r="K918" s="8" t="s">
        <v>16896</v>
      </c>
      <c r="L918" t="s">
        <v>16897</v>
      </c>
      <c r="M918" t="s">
        <v>10</v>
      </c>
      <c r="N918" t="s">
        <v>16896</v>
      </c>
      <c r="P918" t="s">
        <v>8991</v>
      </c>
      <c r="Q918" t="s">
        <v>8992</v>
      </c>
      <c r="R918" t="b">
        <v>1</v>
      </c>
      <c r="S918" s="2">
        <v>41827</v>
      </c>
    </row>
    <row r="919" spans="1:19" x14ac:dyDescent="0.35">
      <c r="A919" t="s">
        <v>15052</v>
      </c>
      <c r="B919" t="s">
        <v>15053</v>
      </c>
      <c r="D919" t="s">
        <v>10</v>
      </c>
      <c r="F919" t="b">
        <v>0</v>
      </c>
      <c r="G919" s="2">
        <v>45838</v>
      </c>
      <c r="K919" s="9" t="s">
        <v>16898</v>
      </c>
      <c r="L919" t="s">
        <v>16899</v>
      </c>
      <c r="M919" t="s">
        <v>10</v>
      </c>
      <c r="N919" t="s">
        <v>16898</v>
      </c>
      <c r="P919" t="s">
        <v>8991</v>
      </c>
      <c r="Q919" t="s">
        <v>8992</v>
      </c>
      <c r="R919" t="b">
        <v>1</v>
      </c>
      <c r="S919" s="2">
        <v>41827</v>
      </c>
    </row>
    <row r="920" spans="1:19" x14ac:dyDescent="0.35">
      <c r="A920" t="s">
        <v>15054</v>
      </c>
      <c r="B920" t="s">
        <v>15055</v>
      </c>
      <c r="D920" t="s">
        <v>10</v>
      </c>
      <c r="F920" t="b">
        <v>0</v>
      </c>
      <c r="G920" s="2">
        <v>45838</v>
      </c>
      <c r="K920" s="10" t="s">
        <v>16900</v>
      </c>
      <c r="L920" t="s">
        <v>16901</v>
      </c>
      <c r="M920" t="s">
        <v>10</v>
      </c>
      <c r="N920" t="s">
        <v>16900</v>
      </c>
      <c r="Q920" t="s">
        <v>8992</v>
      </c>
      <c r="R920" t="b">
        <v>1</v>
      </c>
      <c r="S920" s="2">
        <v>41827</v>
      </c>
    </row>
    <row r="921" spans="1:19" x14ac:dyDescent="0.35">
      <c r="A921" t="s">
        <v>15056</v>
      </c>
      <c r="B921" t="s">
        <v>15057</v>
      </c>
      <c r="D921" t="s">
        <v>10</v>
      </c>
      <c r="F921" t="b">
        <v>0</v>
      </c>
      <c r="G921" s="2">
        <v>45838</v>
      </c>
      <c r="K921" s="9" t="s">
        <v>16902</v>
      </c>
      <c r="L921" t="s">
        <v>16903</v>
      </c>
      <c r="M921" t="s">
        <v>10</v>
      </c>
      <c r="N921" t="s">
        <v>16902</v>
      </c>
      <c r="P921" t="s">
        <v>8991</v>
      </c>
      <c r="Q921" t="s">
        <v>8992</v>
      </c>
      <c r="R921" t="b">
        <v>1</v>
      </c>
      <c r="S921" s="2">
        <v>41827</v>
      </c>
    </row>
    <row r="922" spans="1:19" x14ac:dyDescent="0.35">
      <c r="A922" t="s">
        <v>15058</v>
      </c>
      <c r="B922" t="s">
        <v>15059</v>
      </c>
      <c r="D922" t="s">
        <v>10</v>
      </c>
      <c r="F922" t="b">
        <v>0</v>
      </c>
      <c r="G922" s="2">
        <v>45838</v>
      </c>
      <c r="K922" s="10" t="s">
        <v>16904</v>
      </c>
      <c r="L922" t="s">
        <v>16905</v>
      </c>
      <c r="M922" t="s">
        <v>10</v>
      </c>
      <c r="N922" t="s">
        <v>16904</v>
      </c>
      <c r="Q922" t="s">
        <v>8992</v>
      </c>
      <c r="R922" t="b">
        <v>1</v>
      </c>
      <c r="S922" s="2">
        <v>41827</v>
      </c>
    </row>
    <row r="923" spans="1:19" x14ac:dyDescent="0.35">
      <c r="A923" t="s">
        <v>15060</v>
      </c>
      <c r="B923" t="s">
        <v>15061</v>
      </c>
      <c r="D923" t="s">
        <v>10</v>
      </c>
      <c r="F923" t="b">
        <v>0</v>
      </c>
      <c r="G923" s="2">
        <v>45838</v>
      </c>
      <c r="K923" s="9" t="s">
        <v>16906</v>
      </c>
      <c r="L923" t="s">
        <v>16907</v>
      </c>
      <c r="M923" t="s">
        <v>10</v>
      </c>
      <c r="N923" t="s">
        <v>16906</v>
      </c>
      <c r="P923" t="s">
        <v>8991</v>
      </c>
      <c r="Q923" t="s">
        <v>8992</v>
      </c>
      <c r="R923" t="b">
        <v>1</v>
      </c>
      <c r="S923" s="2">
        <v>41827</v>
      </c>
    </row>
    <row r="924" spans="1:19" x14ac:dyDescent="0.35">
      <c r="A924" t="s">
        <v>15062</v>
      </c>
      <c r="B924" t="s">
        <v>15063</v>
      </c>
      <c r="D924" t="s">
        <v>10</v>
      </c>
      <c r="F924" t="b">
        <v>0</v>
      </c>
      <c r="G924" s="2">
        <v>45838</v>
      </c>
      <c r="K924" s="10" t="s">
        <v>16908</v>
      </c>
      <c r="L924" t="s">
        <v>16909</v>
      </c>
      <c r="M924" t="s">
        <v>10</v>
      </c>
      <c r="N924" t="s">
        <v>16908</v>
      </c>
      <c r="Q924" t="s">
        <v>8992</v>
      </c>
      <c r="R924" t="b">
        <v>1</v>
      </c>
      <c r="S924" s="2">
        <v>41827</v>
      </c>
    </row>
    <row r="925" spans="1:19" x14ac:dyDescent="0.35">
      <c r="A925" t="s">
        <v>15064</v>
      </c>
      <c r="B925" t="s">
        <v>15065</v>
      </c>
      <c r="D925" t="s">
        <v>10</v>
      </c>
      <c r="F925" t="b">
        <v>0</v>
      </c>
      <c r="G925" s="2">
        <v>45838</v>
      </c>
      <c r="K925" s="9" t="s">
        <v>16910</v>
      </c>
      <c r="L925" t="s">
        <v>16911</v>
      </c>
      <c r="M925" t="s">
        <v>10</v>
      </c>
      <c r="N925" t="s">
        <v>16910</v>
      </c>
      <c r="P925" t="s">
        <v>8991</v>
      </c>
      <c r="Q925" t="s">
        <v>8992</v>
      </c>
      <c r="R925" t="b">
        <v>1</v>
      </c>
      <c r="S925" s="2">
        <v>41827</v>
      </c>
    </row>
    <row r="926" spans="1:19" x14ac:dyDescent="0.35">
      <c r="A926" t="s">
        <v>15066</v>
      </c>
      <c r="B926" t="s">
        <v>15067</v>
      </c>
      <c r="D926" t="s">
        <v>10</v>
      </c>
      <c r="F926" t="b">
        <v>0</v>
      </c>
      <c r="G926" s="2">
        <v>45838</v>
      </c>
      <c r="K926" s="10" t="s">
        <v>16912</v>
      </c>
      <c r="L926" t="s">
        <v>16913</v>
      </c>
      <c r="M926" t="s">
        <v>10</v>
      </c>
      <c r="N926" t="s">
        <v>16912</v>
      </c>
      <c r="Q926" t="s">
        <v>8992</v>
      </c>
      <c r="R926" t="b">
        <v>1</v>
      </c>
      <c r="S926" s="2">
        <v>41827</v>
      </c>
    </row>
    <row r="927" spans="1:19" x14ac:dyDescent="0.35">
      <c r="A927" t="s">
        <v>15068</v>
      </c>
      <c r="B927" t="s">
        <v>15069</v>
      </c>
      <c r="D927" t="s">
        <v>10</v>
      </c>
      <c r="F927" t="b">
        <v>0</v>
      </c>
      <c r="G927" s="2">
        <v>45838</v>
      </c>
      <c r="K927" s="8" t="s">
        <v>16914</v>
      </c>
      <c r="L927" t="s">
        <v>16915</v>
      </c>
      <c r="M927" t="s">
        <v>10</v>
      </c>
      <c r="N927" t="s">
        <v>16914</v>
      </c>
      <c r="P927" t="s">
        <v>8991</v>
      </c>
      <c r="Q927" t="s">
        <v>8992</v>
      </c>
      <c r="R927" t="b">
        <v>1</v>
      </c>
      <c r="S927" s="2">
        <v>41827</v>
      </c>
    </row>
    <row r="928" spans="1:19" x14ac:dyDescent="0.35">
      <c r="A928" t="s">
        <v>15070</v>
      </c>
      <c r="B928" t="s">
        <v>15071</v>
      </c>
      <c r="D928" t="s">
        <v>10</v>
      </c>
      <c r="F928" t="b">
        <v>0</v>
      </c>
      <c r="G928" s="2">
        <v>45838</v>
      </c>
      <c r="K928" s="9" t="s">
        <v>16916</v>
      </c>
      <c r="L928" t="s">
        <v>16917</v>
      </c>
      <c r="M928" t="s">
        <v>10</v>
      </c>
      <c r="N928" t="s">
        <v>16916</v>
      </c>
      <c r="P928" t="s">
        <v>8991</v>
      </c>
      <c r="Q928" t="s">
        <v>8992</v>
      </c>
      <c r="R928" t="b">
        <v>1</v>
      </c>
      <c r="S928" s="2">
        <v>41827</v>
      </c>
    </row>
    <row r="929" spans="1:19" x14ac:dyDescent="0.35">
      <c r="A929" t="s">
        <v>15072</v>
      </c>
      <c r="B929" t="s">
        <v>15073</v>
      </c>
      <c r="D929" t="s">
        <v>10</v>
      </c>
      <c r="F929" t="b">
        <v>0</v>
      </c>
      <c r="G929" s="2">
        <v>45838</v>
      </c>
      <c r="K929" s="10" t="s">
        <v>16918</v>
      </c>
      <c r="L929" t="s">
        <v>16919</v>
      </c>
      <c r="M929" t="s">
        <v>10</v>
      </c>
      <c r="N929" t="s">
        <v>16918</v>
      </c>
      <c r="Q929" t="s">
        <v>8992</v>
      </c>
      <c r="R929" t="b">
        <v>1</v>
      </c>
      <c r="S929" s="2">
        <v>41827</v>
      </c>
    </row>
    <row r="930" spans="1:19" x14ac:dyDescent="0.35">
      <c r="A930" t="s">
        <v>15074</v>
      </c>
      <c r="B930" t="s">
        <v>15075</v>
      </c>
      <c r="D930" t="s">
        <v>10</v>
      </c>
      <c r="F930" t="b">
        <v>0</v>
      </c>
      <c r="G930" s="2">
        <v>41827</v>
      </c>
      <c r="K930" s="9" t="s">
        <v>16920</v>
      </c>
      <c r="L930" t="s">
        <v>16921</v>
      </c>
      <c r="M930" t="s">
        <v>10</v>
      </c>
      <c r="N930" t="s">
        <v>16920</v>
      </c>
      <c r="P930" t="s">
        <v>8991</v>
      </c>
      <c r="Q930" t="s">
        <v>8992</v>
      </c>
      <c r="R930" t="b">
        <v>1</v>
      </c>
      <c r="S930" s="2">
        <v>41827</v>
      </c>
    </row>
    <row r="931" spans="1:19" x14ac:dyDescent="0.35">
      <c r="A931" t="s">
        <v>15076</v>
      </c>
      <c r="B931" t="s">
        <v>15077</v>
      </c>
      <c r="D931" t="s">
        <v>10</v>
      </c>
      <c r="F931" t="b">
        <v>0</v>
      </c>
      <c r="G931" s="2">
        <v>41827</v>
      </c>
      <c r="K931" s="10" t="s">
        <v>16922</v>
      </c>
      <c r="L931" t="s">
        <v>16923</v>
      </c>
      <c r="M931" t="s">
        <v>10</v>
      </c>
      <c r="N931" t="s">
        <v>16922</v>
      </c>
      <c r="Q931" t="s">
        <v>8992</v>
      </c>
      <c r="R931" t="b">
        <v>1</v>
      </c>
      <c r="S931" s="2">
        <v>41827</v>
      </c>
    </row>
    <row r="932" spans="1:19" x14ac:dyDescent="0.35">
      <c r="A932" t="s">
        <v>15078</v>
      </c>
      <c r="B932" t="s">
        <v>15079</v>
      </c>
      <c r="D932" t="s">
        <v>10</v>
      </c>
      <c r="F932" t="b">
        <v>0</v>
      </c>
      <c r="G932" s="2">
        <v>41827</v>
      </c>
      <c r="K932" s="10" t="s">
        <v>16924</v>
      </c>
      <c r="L932" t="s">
        <v>16925</v>
      </c>
      <c r="M932" t="s">
        <v>10</v>
      </c>
      <c r="N932" t="s">
        <v>16924</v>
      </c>
      <c r="Q932" t="s">
        <v>8992</v>
      </c>
      <c r="R932" t="b">
        <v>1</v>
      </c>
      <c r="S932" s="2">
        <v>41827</v>
      </c>
    </row>
    <row r="933" spans="1:19" x14ac:dyDescent="0.35">
      <c r="A933" t="s">
        <v>15080</v>
      </c>
      <c r="B933" t="s">
        <v>15081</v>
      </c>
      <c r="D933" t="s">
        <v>10</v>
      </c>
      <c r="F933" t="b">
        <v>0</v>
      </c>
      <c r="G933" s="2">
        <v>41827</v>
      </c>
      <c r="K933" s="7" t="s">
        <v>16926</v>
      </c>
      <c r="L933" t="s">
        <v>16927</v>
      </c>
      <c r="M933" t="s">
        <v>10</v>
      </c>
      <c r="N933" t="s">
        <v>16926</v>
      </c>
      <c r="P933" t="s">
        <v>8991</v>
      </c>
      <c r="Q933" t="s">
        <v>8992</v>
      </c>
      <c r="R933" t="b">
        <v>1</v>
      </c>
      <c r="S933" s="2">
        <v>41827</v>
      </c>
    </row>
    <row r="934" spans="1:19" x14ac:dyDescent="0.35">
      <c r="A934" t="s">
        <v>15082</v>
      </c>
      <c r="B934" t="s">
        <v>15083</v>
      </c>
      <c r="D934" t="s">
        <v>10</v>
      </c>
      <c r="F934" t="b">
        <v>0</v>
      </c>
      <c r="G934" s="2">
        <v>41827</v>
      </c>
      <c r="K934" s="8" t="s">
        <v>16994</v>
      </c>
      <c r="L934" t="s">
        <v>16995</v>
      </c>
      <c r="M934" t="s">
        <v>10</v>
      </c>
      <c r="N934" t="s">
        <v>16994</v>
      </c>
      <c r="P934" t="s">
        <v>8991</v>
      </c>
      <c r="Q934" t="s">
        <v>8992</v>
      </c>
      <c r="R934" t="b">
        <v>1</v>
      </c>
      <c r="S934" s="2">
        <v>41827</v>
      </c>
    </row>
    <row r="935" spans="1:19" x14ac:dyDescent="0.35">
      <c r="A935" t="s">
        <v>15084</v>
      </c>
      <c r="B935" t="s">
        <v>15085</v>
      </c>
      <c r="D935" t="s">
        <v>10</v>
      </c>
      <c r="F935" t="b">
        <v>0</v>
      </c>
      <c r="G935" s="2">
        <v>41827</v>
      </c>
      <c r="K935" s="9" t="s">
        <v>16996</v>
      </c>
      <c r="L935" t="s">
        <v>16997</v>
      </c>
      <c r="M935" t="s">
        <v>10</v>
      </c>
      <c r="N935" t="s">
        <v>16996</v>
      </c>
      <c r="P935" t="s">
        <v>8991</v>
      </c>
      <c r="Q935" t="s">
        <v>8992</v>
      </c>
      <c r="R935" t="b">
        <v>1</v>
      </c>
      <c r="S935" s="2">
        <v>41827</v>
      </c>
    </row>
    <row r="936" spans="1:19" x14ac:dyDescent="0.35">
      <c r="A936" t="s">
        <v>15086</v>
      </c>
      <c r="B936" t="s">
        <v>15087</v>
      </c>
      <c r="D936" t="s">
        <v>10</v>
      </c>
      <c r="F936" t="b">
        <v>0</v>
      </c>
      <c r="G936" s="2">
        <v>41827</v>
      </c>
      <c r="K936" s="10" t="s">
        <v>16998</v>
      </c>
      <c r="L936" t="s">
        <v>16999</v>
      </c>
      <c r="M936" t="s">
        <v>10</v>
      </c>
      <c r="N936" t="s">
        <v>16998</v>
      </c>
      <c r="Q936" t="s">
        <v>8992</v>
      </c>
      <c r="R936" t="b">
        <v>1</v>
      </c>
      <c r="S936" s="2">
        <v>41827</v>
      </c>
    </row>
    <row r="937" spans="1:19" x14ac:dyDescent="0.35">
      <c r="A937" t="s">
        <v>15088</v>
      </c>
      <c r="B937" t="s">
        <v>15089</v>
      </c>
      <c r="D937" t="s">
        <v>10</v>
      </c>
      <c r="F937" t="b">
        <v>0</v>
      </c>
      <c r="G937" s="2">
        <v>41827</v>
      </c>
      <c r="K937" s="10" t="s">
        <v>17000</v>
      </c>
      <c r="L937" t="s">
        <v>17001</v>
      </c>
      <c r="M937" t="s">
        <v>10</v>
      </c>
      <c r="N937" t="s">
        <v>17000</v>
      </c>
      <c r="Q937" t="s">
        <v>8992</v>
      </c>
      <c r="R937" t="b">
        <v>1</v>
      </c>
      <c r="S937" s="2">
        <v>41827</v>
      </c>
    </row>
    <row r="938" spans="1:19" x14ac:dyDescent="0.35">
      <c r="A938" t="s">
        <v>15090</v>
      </c>
      <c r="B938" t="s">
        <v>15091</v>
      </c>
      <c r="D938" t="s">
        <v>10</v>
      </c>
      <c r="F938" t="b">
        <v>0</v>
      </c>
      <c r="G938" s="2">
        <v>41827</v>
      </c>
      <c r="K938" s="10" t="s">
        <v>17002</v>
      </c>
      <c r="L938" t="s">
        <v>17003</v>
      </c>
      <c r="M938" t="s">
        <v>10</v>
      </c>
      <c r="N938" t="s">
        <v>17002</v>
      </c>
      <c r="Q938" t="s">
        <v>8992</v>
      </c>
      <c r="R938" t="b">
        <v>1</v>
      </c>
      <c r="S938" s="2">
        <v>41827</v>
      </c>
    </row>
    <row r="939" spans="1:19" x14ac:dyDescent="0.35">
      <c r="A939" t="s">
        <v>15092</v>
      </c>
      <c r="B939" t="s">
        <v>15093</v>
      </c>
      <c r="D939" t="s">
        <v>10</v>
      </c>
      <c r="F939" t="b">
        <v>0</v>
      </c>
      <c r="G939" s="2">
        <v>41827</v>
      </c>
      <c r="K939" s="10" t="s">
        <v>17004</v>
      </c>
      <c r="L939" t="s">
        <v>17005</v>
      </c>
      <c r="M939" t="s">
        <v>10</v>
      </c>
      <c r="N939" t="s">
        <v>17004</v>
      </c>
      <c r="Q939" t="s">
        <v>8992</v>
      </c>
      <c r="R939" t="b">
        <v>1</v>
      </c>
      <c r="S939" s="2">
        <v>41827</v>
      </c>
    </row>
    <row r="940" spans="1:19" x14ac:dyDescent="0.35">
      <c r="A940" t="s">
        <v>15094</v>
      </c>
      <c r="B940" t="s">
        <v>15095</v>
      </c>
      <c r="D940" t="s">
        <v>10</v>
      </c>
      <c r="F940" t="b">
        <v>0</v>
      </c>
      <c r="G940" s="2">
        <v>41827</v>
      </c>
      <c r="K940" s="8" t="s">
        <v>17006</v>
      </c>
      <c r="L940" t="s">
        <v>17007</v>
      </c>
      <c r="M940" t="s">
        <v>10</v>
      </c>
      <c r="N940" t="s">
        <v>17006</v>
      </c>
      <c r="P940" t="s">
        <v>8991</v>
      </c>
      <c r="Q940" t="s">
        <v>8992</v>
      </c>
      <c r="R940" t="b">
        <v>1</v>
      </c>
      <c r="S940" s="2">
        <v>41827</v>
      </c>
    </row>
    <row r="941" spans="1:19" x14ac:dyDescent="0.35">
      <c r="A941" t="s">
        <v>15096</v>
      </c>
      <c r="B941" t="s">
        <v>15097</v>
      </c>
      <c r="D941" t="s">
        <v>10</v>
      </c>
      <c r="F941" t="b">
        <v>0</v>
      </c>
      <c r="G941" s="2">
        <v>41827</v>
      </c>
      <c r="K941" s="9" t="s">
        <v>17008</v>
      </c>
      <c r="L941" t="s">
        <v>17009</v>
      </c>
      <c r="M941" t="s">
        <v>10</v>
      </c>
      <c r="N941" t="s">
        <v>17008</v>
      </c>
      <c r="P941" t="s">
        <v>8991</v>
      </c>
      <c r="Q941" t="s">
        <v>8992</v>
      </c>
      <c r="R941" t="b">
        <v>1</v>
      </c>
      <c r="S941" s="2">
        <v>41827</v>
      </c>
    </row>
    <row r="942" spans="1:19" x14ac:dyDescent="0.35">
      <c r="A942" t="s">
        <v>15098</v>
      </c>
      <c r="B942" t="s">
        <v>15099</v>
      </c>
      <c r="D942" t="s">
        <v>10</v>
      </c>
      <c r="F942" t="b">
        <v>0</v>
      </c>
      <c r="G942" s="2">
        <v>41827</v>
      </c>
      <c r="K942" s="10" t="s">
        <v>17010</v>
      </c>
      <c r="L942" t="s">
        <v>17011</v>
      </c>
      <c r="M942" t="s">
        <v>10</v>
      </c>
      <c r="N942" t="s">
        <v>17010</v>
      </c>
      <c r="Q942" t="s">
        <v>8992</v>
      </c>
      <c r="R942" t="b">
        <v>1</v>
      </c>
      <c r="S942" s="2">
        <v>41827</v>
      </c>
    </row>
    <row r="943" spans="1:19" x14ac:dyDescent="0.35">
      <c r="A943" t="s">
        <v>15100</v>
      </c>
      <c r="B943" t="s">
        <v>15101</v>
      </c>
      <c r="D943" t="s">
        <v>10</v>
      </c>
      <c r="F943" t="b">
        <v>0</v>
      </c>
      <c r="G943" s="2">
        <v>41827</v>
      </c>
      <c r="K943" s="10" t="s">
        <v>17012</v>
      </c>
      <c r="L943" t="s">
        <v>17013</v>
      </c>
      <c r="M943" t="s">
        <v>10</v>
      </c>
      <c r="N943" t="s">
        <v>17012</v>
      </c>
      <c r="Q943" t="s">
        <v>8992</v>
      </c>
      <c r="R943" t="b">
        <v>1</v>
      </c>
      <c r="S943" s="2">
        <v>41827</v>
      </c>
    </row>
    <row r="944" spans="1:19" x14ac:dyDescent="0.35">
      <c r="A944" t="s">
        <v>15102</v>
      </c>
      <c r="B944" t="s">
        <v>15103</v>
      </c>
      <c r="D944" t="s">
        <v>10</v>
      </c>
      <c r="F944" t="b">
        <v>0</v>
      </c>
      <c r="G944" s="2">
        <v>41827</v>
      </c>
      <c r="K944" s="10" t="s">
        <v>17014</v>
      </c>
      <c r="L944" t="s">
        <v>17015</v>
      </c>
      <c r="M944" t="s">
        <v>10</v>
      </c>
      <c r="N944" t="s">
        <v>17014</v>
      </c>
      <c r="Q944" t="s">
        <v>8992</v>
      </c>
      <c r="R944" t="b">
        <v>1</v>
      </c>
      <c r="S944" s="2">
        <v>41827</v>
      </c>
    </row>
    <row r="945" spans="1:19" x14ac:dyDescent="0.35">
      <c r="A945" t="s">
        <v>15104</v>
      </c>
      <c r="B945" t="s">
        <v>15105</v>
      </c>
      <c r="D945" t="s">
        <v>10</v>
      </c>
      <c r="F945" t="b">
        <v>0</v>
      </c>
      <c r="G945" s="2">
        <v>41827</v>
      </c>
      <c r="K945" s="10" t="s">
        <v>17016</v>
      </c>
      <c r="L945" t="s">
        <v>17017</v>
      </c>
      <c r="M945" t="s">
        <v>10</v>
      </c>
      <c r="N945" t="s">
        <v>17016</v>
      </c>
      <c r="Q945" t="s">
        <v>8992</v>
      </c>
      <c r="R945" t="b">
        <v>1</v>
      </c>
      <c r="S945" s="2">
        <v>41827</v>
      </c>
    </row>
    <row r="946" spans="1:19" x14ac:dyDescent="0.35">
      <c r="A946" t="s">
        <v>15106</v>
      </c>
      <c r="B946" t="s">
        <v>15107</v>
      </c>
      <c r="D946" t="s">
        <v>10</v>
      </c>
      <c r="F946" t="b">
        <v>0</v>
      </c>
      <c r="G946" s="2">
        <v>41827</v>
      </c>
      <c r="K946" s="8" t="s">
        <v>17018</v>
      </c>
      <c r="L946" t="s">
        <v>17019</v>
      </c>
      <c r="M946" t="s">
        <v>10</v>
      </c>
      <c r="N946" t="s">
        <v>17018</v>
      </c>
      <c r="P946" t="s">
        <v>8991</v>
      </c>
      <c r="Q946" t="s">
        <v>8992</v>
      </c>
      <c r="R946" t="b">
        <v>1</v>
      </c>
      <c r="S946" s="2">
        <v>41827</v>
      </c>
    </row>
    <row r="947" spans="1:19" x14ac:dyDescent="0.35">
      <c r="A947" t="s">
        <v>15108</v>
      </c>
      <c r="B947" t="s">
        <v>15109</v>
      </c>
      <c r="D947" t="s">
        <v>10</v>
      </c>
      <c r="F947" t="b">
        <v>0</v>
      </c>
      <c r="G947" s="2">
        <v>41827</v>
      </c>
      <c r="K947" s="9" t="s">
        <v>17020</v>
      </c>
      <c r="L947" t="s">
        <v>17021</v>
      </c>
      <c r="M947" t="s">
        <v>10</v>
      </c>
      <c r="N947" t="s">
        <v>17020</v>
      </c>
      <c r="P947" t="s">
        <v>8991</v>
      </c>
      <c r="Q947" t="s">
        <v>8992</v>
      </c>
      <c r="R947" t="b">
        <v>1</v>
      </c>
      <c r="S947" s="2">
        <v>41827</v>
      </c>
    </row>
    <row r="948" spans="1:19" x14ac:dyDescent="0.35">
      <c r="A948" t="s">
        <v>15110</v>
      </c>
      <c r="B948" t="s">
        <v>15111</v>
      </c>
      <c r="D948" t="s">
        <v>10</v>
      </c>
      <c r="F948" t="b">
        <v>0</v>
      </c>
      <c r="G948" s="2">
        <v>41827</v>
      </c>
      <c r="K948" s="10" t="s">
        <v>17022</v>
      </c>
      <c r="L948" t="s">
        <v>17023</v>
      </c>
      <c r="M948" t="s">
        <v>10</v>
      </c>
      <c r="N948" t="s">
        <v>17022</v>
      </c>
      <c r="Q948" t="s">
        <v>8992</v>
      </c>
      <c r="R948" t="b">
        <v>1</v>
      </c>
      <c r="S948" s="2">
        <v>41827</v>
      </c>
    </row>
    <row r="949" spans="1:19" x14ac:dyDescent="0.35">
      <c r="A949" t="s">
        <v>15112</v>
      </c>
      <c r="B949" t="s">
        <v>15113</v>
      </c>
      <c r="D949" t="s">
        <v>10</v>
      </c>
      <c r="F949" t="b">
        <v>0</v>
      </c>
      <c r="G949" s="2">
        <v>41827</v>
      </c>
      <c r="K949" s="8" t="s">
        <v>17024</v>
      </c>
      <c r="L949" t="s">
        <v>17025</v>
      </c>
      <c r="M949" t="s">
        <v>10</v>
      </c>
      <c r="N949" t="s">
        <v>17024</v>
      </c>
      <c r="P949" t="s">
        <v>8991</v>
      </c>
      <c r="Q949" t="s">
        <v>8992</v>
      </c>
      <c r="R949" t="b">
        <v>1</v>
      </c>
      <c r="S949" s="2">
        <v>41827</v>
      </c>
    </row>
    <row r="950" spans="1:19" x14ac:dyDescent="0.35">
      <c r="A950" t="s">
        <v>15112</v>
      </c>
      <c r="B950" t="s">
        <v>15114</v>
      </c>
      <c r="D950" t="s">
        <v>10</v>
      </c>
      <c r="F950" t="b">
        <v>0</v>
      </c>
      <c r="G950" s="2">
        <v>45838</v>
      </c>
      <c r="K950" s="9" t="s">
        <v>17026</v>
      </c>
      <c r="L950" t="s">
        <v>17027</v>
      </c>
      <c r="M950" t="s">
        <v>10</v>
      </c>
      <c r="N950" t="s">
        <v>17026</v>
      </c>
      <c r="P950" t="s">
        <v>8991</v>
      </c>
      <c r="Q950" t="s">
        <v>8992</v>
      </c>
      <c r="R950" t="b">
        <v>1</v>
      </c>
      <c r="S950" s="2">
        <v>41827</v>
      </c>
    </row>
    <row r="951" spans="1:19" x14ac:dyDescent="0.35">
      <c r="A951" t="s">
        <v>15115</v>
      </c>
      <c r="B951" t="s">
        <v>15116</v>
      </c>
      <c r="D951" t="s">
        <v>10</v>
      </c>
      <c r="F951" t="b">
        <v>0</v>
      </c>
      <c r="G951" s="2">
        <v>45838</v>
      </c>
      <c r="K951" s="10" t="s">
        <v>17028</v>
      </c>
      <c r="L951" t="s">
        <v>17029</v>
      </c>
      <c r="M951" t="s">
        <v>10</v>
      </c>
      <c r="N951" t="s">
        <v>17028</v>
      </c>
      <c r="Q951" t="s">
        <v>8992</v>
      </c>
      <c r="R951" t="b">
        <v>1</v>
      </c>
      <c r="S951" s="2">
        <v>41827</v>
      </c>
    </row>
    <row r="952" spans="1:19" x14ac:dyDescent="0.35">
      <c r="A952" t="s">
        <v>15117</v>
      </c>
      <c r="B952" t="s">
        <v>15118</v>
      </c>
      <c r="D952" t="s">
        <v>10</v>
      </c>
      <c r="F952" t="b">
        <v>0</v>
      </c>
      <c r="G952" s="2">
        <v>45838</v>
      </c>
      <c r="K952" s="10" t="s">
        <v>17030</v>
      </c>
      <c r="L952" t="s">
        <v>17031</v>
      </c>
      <c r="M952" t="s">
        <v>10</v>
      </c>
      <c r="N952" t="s">
        <v>17030</v>
      </c>
      <c r="Q952" t="s">
        <v>8992</v>
      </c>
      <c r="R952" t="b">
        <v>1</v>
      </c>
      <c r="S952" s="2">
        <v>41827</v>
      </c>
    </row>
    <row r="953" spans="1:19" x14ac:dyDescent="0.35">
      <c r="A953" t="s">
        <v>15119</v>
      </c>
      <c r="B953" t="s">
        <v>15120</v>
      </c>
      <c r="D953" t="s">
        <v>10</v>
      </c>
      <c r="F953" t="b">
        <v>0</v>
      </c>
      <c r="G953" s="2">
        <v>45838</v>
      </c>
      <c r="K953" s="10" t="s">
        <v>17032</v>
      </c>
      <c r="L953" t="s">
        <v>17033</v>
      </c>
      <c r="M953" t="s">
        <v>10</v>
      </c>
      <c r="N953" t="s">
        <v>17032</v>
      </c>
      <c r="Q953" t="s">
        <v>8992</v>
      </c>
      <c r="R953" t="b">
        <v>1</v>
      </c>
      <c r="S953" s="2">
        <v>41827</v>
      </c>
    </row>
    <row r="954" spans="1:19" x14ac:dyDescent="0.35">
      <c r="A954" t="s">
        <v>15121</v>
      </c>
      <c r="B954" t="s">
        <v>15122</v>
      </c>
      <c r="D954" t="s">
        <v>10</v>
      </c>
      <c r="F954" t="b">
        <v>0</v>
      </c>
      <c r="G954" s="2">
        <v>45838</v>
      </c>
      <c r="K954" s="10" t="s">
        <v>17034</v>
      </c>
      <c r="L954" t="s">
        <v>17035</v>
      </c>
      <c r="M954" t="s">
        <v>10</v>
      </c>
      <c r="N954" t="s">
        <v>17034</v>
      </c>
      <c r="Q954" t="s">
        <v>8992</v>
      </c>
      <c r="R954" t="b">
        <v>1</v>
      </c>
      <c r="S954" s="2">
        <v>41827</v>
      </c>
    </row>
    <row r="955" spans="1:19" x14ac:dyDescent="0.35">
      <c r="A955" t="s">
        <v>15123</v>
      </c>
      <c r="B955" t="s">
        <v>15124</v>
      </c>
      <c r="D955" t="s">
        <v>10</v>
      </c>
      <c r="F955" t="b">
        <v>0</v>
      </c>
      <c r="G955" s="2">
        <v>45838</v>
      </c>
      <c r="K955" s="9" t="s">
        <v>17036</v>
      </c>
      <c r="L955" t="s">
        <v>17037</v>
      </c>
      <c r="M955" t="s">
        <v>10</v>
      </c>
      <c r="N955" t="s">
        <v>17036</v>
      </c>
      <c r="P955" t="s">
        <v>8991</v>
      </c>
      <c r="Q955" t="s">
        <v>8992</v>
      </c>
      <c r="R955" t="b">
        <v>1</v>
      </c>
      <c r="S955" s="2">
        <v>41827</v>
      </c>
    </row>
    <row r="956" spans="1:19" x14ac:dyDescent="0.35">
      <c r="A956" t="s">
        <v>15125</v>
      </c>
      <c r="B956" t="s">
        <v>15126</v>
      </c>
      <c r="D956" t="s">
        <v>10</v>
      </c>
      <c r="F956" t="b">
        <v>0</v>
      </c>
      <c r="G956" s="2">
        <v>45838</v>
      </c>
      <c r="K956" s="10" t="s">
        <v>17038</v>
      </c>
      <c r="L956" t="s">
        <v>17039</v>
      </c>
      <c r="M956" t="s">
        <v>10</v>
      </c>
      <c r="N956" t="s">
        <v>17038</v>
      </c>
      <c r="Q956" t="s">
        <v>8992</v>
      </c>
      <c r="R956" t="b">
        <v>1</v>
      </c>
      <c r="S956" s="2">
        <v>41827</v>
      </c>
    </row>
    <row r="957" spans="1:19" x14ac:dyDescent="0.35">
      <c r="A957" t="s">
        <v>15127</v>
      </c>
      <c r="B957" t="s">
        <v>15128</v>
      </c>
      <c r="D957" t="s">
        <v>10</v>
      </c>
      <c r="F957" t="b">
        <v>0</v>
      </c>
      <c r="G957" s="2">
        <v>45838</v>
      </c>
      <c r="K957" s="10" t="s">
        <v>17040</v>
      </c>
      <c r="L957" t="s">
        <v>17041</v>
      </c>
      <c r="M957" t="s">
        <v>10</v>
      </c>
      <c r="N957" t="s">
        <v>17040</v>
      </c>
      <c r="Q957" t="s">
        <v>8992</v>
      </c>
      <c r="R957" t="b">
        <v>1</v>
      </c>
      <c r="S957" s="2">
        <v>41827</v>
      </c>
    </row>
    <row r="958" spans="1:19" x14ac:dyDescent="0.35">
      <c r="A958" t="s">
        <v>15129</v>
      </c>
      <c r="B958" t="s">
        <v>15130</v>
      </c>
      <c r="D958" t="s">
        <v>10</v>
      </c>
      <c r="F958" t="b">
        <v>0</v>
      </c>
      <c r="G958" s="2">
        <v>45838</v>
      </c>
      <c r="K958" s="7" t="s">
        <v>17042</v>
      </c>
      <c r="L958" t="s">
        <v>17043</v>
      </c>
      <c r="M958" t="s">
        <v>10</v>
      </c>
      <c r="N958" t="s">
        <v>17042</v>
      </c>
      <c r="P958" t="s">
        <v>8991</v>
      </c>
      <c r="Q958" t="s">
        <v>8992</v>
      </c>
      <c r="R958" t="b">
        <v>1</v>
      </c>
      <c r="S958" s="2">
        <v>41827</v>
      </c>
    </row>
    <row r="959" spans="1:19" x14ac:dyDescent="0.35">
      <c r="A959" t="s">
        <v>15131</v>
      </c>
      <c r="B959" t="s">
        <v>15132</v>
      </c>
      <c r="D959" t="s">
        <v>10</v>
      </c>
      <c r="F959" t="b">
        <v>0</v>
      </c>
      <c r="G959" s="2">
        <v>45838</v>
      </c>
      <c r="K959" s="8" t="s">
        <v>17114</v>
      </c>
      <c r="L959" t="s">
        <v>17115</v>
      </c>
      <c r="M959" t="s">
        <v>10</v>
      </c>
      <c r="N959" t="s">
        <v>17114</v>
      </c>
      <c r="P959" t="s">
        <v>8991</v>
      </c>
      <c r="Q959" t="s">
        <v>8992</v>
      </c>
      <c r="R959" t="b">
        <v>1</v>
      </c>
      <c r="S959" s="2">
        <v>41827</v>
      </c>
    </row>
    <row r="960" spans="1:19" x14ac:dyDescent="0.35">
      <c r="A960" t="s">
        <v>15133</v>
      </c>
      <c r="B960" t="s">
        <v>15134</v>
      </c>
      <c r="D960" t="s">
        <v>10</v>
      </c>
      <c r="F960" t="b">
        <v>0</v>
      </c>
      <c r="G960" s="2">
        <v>45838</v>
      </c>
      <c r="K960" s="9" t="s">
        <v>17116</v>
      </c>
      <c r="L960" t="s">
        <v>17117</v>
      </c>
      <c r="M960" t="s">
        <v>10</v>
      </c>
      <c r="N960" t="s">
        <v>17116</v>
      </c>
      <c r="P960" t="s">
        <v>8991</v>
      </c>
      <c r="Q960" t="s">
        <v>8992</v>
      </c>
      <c r="R960" t="b">
        <v>1</v>
      </c>
      <c r="S960" s="2">
        <v>41827</v>
      </c>
    </row>
    <row r="961" spans="1:19" x14ac:dyDescent="0.35">
      <c r="A961" t="s">
        <v>15135</v>
      </c>
      <c r="B961" t="s">
        <v>15136</v>
      </c>
      <c r="D961" t="s">
        <v>10</v>
      </c>
      <c r="F961" t="b">
        <v>0</v>
      </c>
      <c r="G961" s="2">
        <v>45838</v>
      </c>
      <c r="K961" s="10" t="s">
        <v>17118</v>
      </c>
      <c r="L961" t="s">
        <v>17119</v>
      </c>
      <c r="M961" t="s">
        <v>10</v>
      </c>
      <c r="N961" t="s">
        <v>17118</v>
      </c>
      <c r="Q961" t="s">
        <v>8992</v>
      </c>
      <c r="R961" t="b">
        <v>1</v>
      </c>
      <c r="S961" s="2">
        <v>41827</v>
      </c>
    </row>
    <row r="962" spans="1:19" x14ac:dyDescent="0.35">
      <c r="A962" t="s">
        <v>15137</v>
      </c>
      <c r="B962" t="s">
        <v>15138</v>
      </c>
      <c r="D962" t="s">
        <v>10</v>
      </c>
      <c r="F962" t="b">
        <v>0</v>
      </c>
      <c r="G962" s="2">
        <v>45838</v>
      </c>
      <c r="K962" s="10" t="s">
        <v>17120</v>
      </c>
      <c r="L962" t="s">
        <v>17121</v>
      </c>
      <c r="M962" t="s">
        <v>10</v>
      </c>
      <c r="N962" t="s">
        <v>17120</v>
      </c>
      <c r="Q962" t="s">
        <v>8992</v>
      </c>
      <c r="R962" t="b">
        <v>1</v>
      </c>
      <c r="S962" s="2">
        <v>41827</v>
      </c>
    </row>
    <row r="963" spans="1:19" x14ac:dyDescent="0.35">
      <c r="A963" t="s">
        <v>15139</v>
      </c>
      <c r="B963" t="s">
        <v>15140</v>
      </c>
      <c r="D963" t="s">
        <v>10</v>
      </c>
      <c r="F963" t="b">
        <v>0</v>
      </c>
      <c r="G963" s="2">
        <v>45838</v>
      </c>
      <c r="K963" s="9" t="s">
        <v>17122</v>
      </c>
      <c r="L963" t="s">
        <v>17123</v>
      </c>
      <c r="M963" t="s">
        <v>10</v>
      </c>
      <c r="N963" t="s">
        <v>17122</v>
      </c>
      <c r="P963" t="s">
        <v>8991</v>
      </c>
      <c r="Q963" t="s">
        <v>8992</v>
      </c>
      <c r="R963" t="b">
        <v>1</v>
      </c>
      <c r="S963" s="2">
        <v>41827</v>
      </c>
    </row>
    <row r="964" spans="1:19" x14ac:dyDescent="0.35">
      <c r="A964" t="s">
        <v>15141</v>
      </c>
      <c r="B964" t="s">
        <v>15142</v>
      </c>
      <c r="D964" t="s">
        <v>10</v>
      </c>
      <c r="F964" t="b">
        <v>0</v>
      </c>
      <c r="G964" s="2">
        <v>45838</v>
      </c>
      <c r="K964" s="10" t="s">
        <v>17124</v>
      </c>
      <c r="L964" t="s">
        <v>17125</v>
      </c>
      <c r="M964" t="s">
        <v>10</v>
      </c>
      <c r="N964" t="s">
        <v>17124</v>
      </c>
      <c r="Q964" t="s">
        <v>8992</v>
      </c>
      <c r="R964" t="b">
        <v>1</v>
      </c>
      <c r="S964" s="2">
        <v>41827</v>
      </c>
    </row>
    <row r="965" spans="1:19" x14ac:dyDescent="0.35">
      <c r="A965" t="s">
        <v>15143</v>
      </c>
      <c r="B965" t="s">
        <v>15144</v>
      </c>
      <c r="D965" t="s">
        <v>10</v>
      </c>
      <c r="F965" t="b">
        <v>0</v>
      </c>
      <c r="G965" s="2">
        <v>45838</v>
      </c>
      <c r="K965" s="9" t="s">
        <v>17126</v>
      </c>
      <c r="L965" t="s">
        <v>17127</v>
      </c>
      <c r="M965" t="s">
        <v>10</v>
      </c>
      <c r="N965" t="s">
        <v>17126</v>
      </c>
      <c r="P965" t="s">
        <v>8991</v>
      </c>
      <c r="Q965" t="s">
        <v>8992</v>
      </c>
      <c r="R965" t="b">
        <v>1</v>
      </c>
      <c r="S965" s="2">
        <v>41827</v>
      </c>
    </row>
    <row r="966" spans="1:19" x14ac:dyDescent="0.35">
      <c r="A966" t="s">
        <v>15145</v>
      </c>
      <c r="B966" t="s">
        <v>15146</v>
      </c>
      <c r="D966" t="s">
        <v>10</v>
      </c>
      <c r="F966" t="b">
        <v>0</v>
      </c>
      <c r="G966" s="2">
        <v>45838</v>
      </c>
      <c r="K966" s="10" t="s">
        <v>17128</v>
      </c>
      <c r="L966" t="s">
        <v>17129</v>
      </c>
      <c r="M966" t="s">
        <v>10</v>
      </c>
      <c r="N966" t="s">
        <v>17128</v>
      </c>
      <c r="Q966" t="s">
        <v>8992</v>
      </c>
      <c r="R966" t="b">
        <v>1</v>
      </c>
      <c r="S966" s="2">
        <v>41827</v>
      </c>
    </row>
    <row r="967" spans="1:19" x14ac:dyDescent="0.35">
      <c r="A967" t="s">
        <v>15147</v>
      </c>
      <c r="B967" t="s">
        <v>15148</v>
      </c>
      <c r="D967" t="s">
        <v>10</v>
      </c>
      <c r="F967" t="b">
        <v>0</v>
      </c>
      <c r="G967" s="2">
        <v>45838</v>
      </c>
      <c r="K967" s="10" t="s">
        <v>17130</v>
      </c>
      <c r="L967" t="s">
        <v>17131</v>
      </c>
      <c r="M967" t="s">
        <v>10</v>
      </c>
      <c r="N967" t="s">
        <v>17130</v>
      </c>
      <c r="Q967" t="s">
        <v>8992</v>
      </c>
      <c r="R967" t="b">
        <v>1</v>
      </c>
      <c r="S967" s="2">
        <v>41827</v>
      </c>
    </row>
    <row r="968" spans="1:19" x14ac:dyDescent="0.35">
      <c r="A968" t="s">
        <v>15149</v>
      </c>
      <c r="B968" t="s">
        <v>15150</v>
      </c>
      <c r="D968" t="s">
        <v>10</v>
      </c>
      <c r="F968" t="b">
        <v>0</v>
      </c>
      <c r="G968" s="2">
        <v>45838</v>
      </c>
      <c r="K968" s="10" t="s">
        <v>17132</v>
      </c>
      <c r="L968" t="s">
        <v>17133</v>
      </c>
      <c r="M968" t="s">
        <v>10</v>
      </c>
      <c r="N968" t="s">
        <v>17132</v>
      </c>
      <c r="Q968" t="s">
        <v>8992</v>
      </c>
      <c r="R968" t="b">
        <v>1</v>
      </c>
      <c r="S968" s="2">
        <v>41827</v>
      </c>
    </row>
    <row r="969" spans="1:19" x14ac:dyDescent="0.35">
      <c r="A969" t="s">
        <v>15151</v>
      </c>
      <c r="B969" t="s">
        <v>15152</v>
      </c>
      <c r="D969" t="s">
        <v>10</v>
      </c>
      <c r="F969" t="b">
        <v>0</v>
      </c>
      <c r="G969" s="2">
        <v>45838</v>
      </c>
      <c r="K969" s="8" t="s">
        <v>17134</v>
      </c>
      <c r="L969" t="s">
        <v>17135</v>
      </c>
      <c r="M969" t="s">
        <v>10</v>
      </c>
      <c r="N969" t="s">
        <v>17134</v>
      </c>
      <c r="P969" t="s">
        <v>8991</v>
      </c>
      <c r="Q969" t="s">
        <v>8992</v>
      </c>
      <c r="R969" t="b">
        <v>1</v>
      </c>
      <c r="S969" s="2">
        <v>41827</v>
      </c>
    </row>
    <row r="970" spans="1:19" x14ac:dyDescent="0.35">
      <c r="A970" t="s">
        <v>15153</v>
      </c>
      <c r="B970" t="s">
        <v>15154</v>
      </c>
      <c r="D970" t="s">
        <v>10</v>
      </c>
      <c r="F970" t="b">
        <v>0</v>
      </c>
      <c r="G970" s="2">
        <v>45838</v>
      </c>
      <c r="K970" s="9" t="s">
        <v>17136</v>
      </c>
      <c r="L970" t="s">
        <v>17137</v>
      </c>
      <c r="M970" t="s">
        <v>10</v>
      </c>
      <c r="N970" t="s">
        <v>17136</v>
      </c>
      <c r="P970" t="s">
        <v>8991</v>
      </c>
      <c r="Q970" t="s">
        <v>8992</v>
      </c>
      <c r="R970" t="b">
        <v>1</v>
      </c>
      <c r="S970" s="2">
        <v>41827</v>
      </c>
    </row>
    <row r="971" spans="1:19" x14ac:dyDescent="0.35">
      <c r="A971" t="s">
        <v>15155</v>
      </c>
      <c r="B971" t="s">
        <v>15156</v>
      </c>
      <c r="D971" t="s">
        <v>10</v>
      </c>
      <c r="F971" t="b">
        <v>0</v>
      </c>
      <c r="G971" s="2">
        <v>45838</v>
      </c>
      <c r="K971" s="10" t="s">
        <v>17138</v>
      </c>
      <c r="L971" t="s">
        <v>17139</v>
      </c>
      <c r="M971" t="s">
        <v>10</v>
      </c>
      <c r="N971" t="s">
        <v>17138</v>
      </c>
      <c r="Q971" t="s">
        <v>8992</v>
      </c>
      <c r="R971" t="b">
        <v>1</v>
      </c>
      <c r="S971" s="2">
        <v>41827</v>
      </c>
    </row>
    <row r="972" spans="1:19" x14ac:dyDescent="0.35">
      <c r="A972" t="s">
        <v>15157</v>
      </c>
      <c r="B972" t="s">
        <v>15158</v>
      </c>
      <c r="D972" t="s">
        <v>10</v>
      </c>
      <c r="F972" t="b">
        <v>0</v>
      </c>
      <c r="G972" s="2">
        <v>45838</v>
      </c>
      <c r="K972" s="10" t="s">
        <v>17140</v>
      </c>
      <c r="L972" t="s">
        <v>17141</v>
      </c>
      <c r="M972" t="s">
        <v>10</v>
      </c>
      <c r="N972" t="s">
        <v>17140</v>
      </c>
      <c r="Q972" t="s">
        <v>8992</v>
      </c>
      <c r="R972" t="b">
        <v>1</v>
      </c>
      <c r="S972" s="2">
        <v>41827</v>
      </c>
    </row>
    <row r="973" spans="1:19" x14ac:dyDescent="0.35">
      <c r="A973" t="s">
        <v>15159</v>
      </c>
      <c r="B973" t="s">
        <v>15160</v>
      </c>
      <c r="D973" t="s">
        <v>10</v>
      </c>
      <c r="F973" t="b">
        <v>0</v>
      </c>
      <c r="G973" s="2">
        <v>45838</v>
      </c>
      <c r="K973" s="9" t="s">
        <v>17142</v>
      </c>
      <c r="L973" t="s">
        <v>17143</v>
      </c>
      <c r="M973" t="s">
        <v>10</v>
      </c>
      <c r="N973" t="s">
        <v>17142</v>
      </c>
      <c r="P973" t="s">
        <v>8991</v>
      </c>
      <c r="Q973" t="s">
        <v>8992</v>
      </c>
      <c r="R973" t="b">
        <v>1</v>
      </c>
      <c r="S973" s="2">
        <v>41827</v>
      </c>
    </row>
    <row r="974" spans="1:19" x14ac:dyDescent="0.35">
      <c r="A974" t="s">
        <v>15161</v>
      </c>
      <c r="B974" t="s">
        <v>15162</v>
      </c>
      <c r="D974" t="s">
        <v>10</v>
      </c>
      <c r="F974" t="b">
        <v>0</v>
      </c>
      <c r="G974" s="2">
        <v>45838</v>
      </c>
      <c r="K974" s="10" t="s">
        <v>17144</v>
      </c>
      <c r="L974" t="s">
        <v>17145</v>
      </c>
      <c r="M974" t="s">
        <v>10</v>
      </c>
      <c r="N974" t="s">
        <v>17144</v>
      </c>
      <c r="Q974" t="s">
        <v>8992</v>
      </c>
      <c r="R974" t="b">
        <v>1</v>
      </c>
      <c r="S974" s="2">
        <v>41827</v>
      </c>
    </row>
    <row r="975" spans="1:19" x14ac:dyDescent="0.35">
      <c r="A975" t="s">
        <v>15163</v>
      </c>
      <c r="B975" t="s">
        <v>15164</v>
      </c>
      <c r="D975" t="s">
        <v>10</v>
      </c>
      <c r="F975" t="b">
        <v>0</v>
      </c>
      <c r="G975" s="2">
        <v>45838</v>
      </c>
      <c r="K975" s="10" t="s">
        <v>17146</v>
      </c>
      <c r="L975" t="s">
        <v>17147</v>
      </c>
      <c r="M975" t="s">
        <v>10</v>
      </c>
      <c r="N975" t="s">
        <v>17146</v>
      </c>
      <c r="Q975" t="s">
        <v>8992</v>
      </c>
      <c r="R975" t="b">
        <v>1</v>
      </c>
      <c r="S975" s="2">
        <v>41827</v>
      </c>
    </row>
    <row r="976" spans="1:19" x14ac:dyDescent="0.35">
      <c r="A976" t="s">
        <v>15165</v>
      </c>
      <c r="B976" t="s">
        <v>15166</v>
      </c>
      <c r="D976" t="s">
        <v>10</v>
      </c>
      <c r="F976" t="b">
        <v>0</v>
      </c>
      <c r="G976" s="2">
        <v>45838</v>
      </c>
      <c r="K976" s="10" t="s">
        <v>17148</v>
      </c>
      <c r="L976" t="s">
        <v>17149</v>
      </c>
      <c r="M976" t="s">
        <v>10</v>
      </c>
      <c r="N976" t="s">
        <v>17148</v>
      </c>
      <c r="Q976" t="s">
        <v>8992</v>
      </c>
      <c r="R976" t="b">
        <v>1</v>
      </c>
      <c r="S976" s="2">
        <v>41827</v>
      </c>
    </row>
    <row r="977" spans="1:19" x14ac:dyDescent="0.35">
      <c r="A977" t="s">
        <v>15167</v>
      </c>
      <c r="B977" t="s">
        <v>15168</v>
      </c>
      <c r="D977" t="s">
        <v>10</v>
      </c>
      <c r="F977" t="b">
        <v>0</v>
      </c>
      <c r="G977" s="2">
        <v>45838</v>
      </c>
      <c r="K977" s="10" t="s">
        <v>17150</v>
      </c>
      <c r="L977" t="s">
        <v>17151</v>
      </c>
      <c r="M977" t="s">
        <v>10</v>
      </c>
      <c r="N977" t="s">
        <v>17150</v>
      </c>
      <c r="Q977" t="s">
        <v>8992</v>
      </c>
      <c r="R977" t="b">
        <v>1</v>
      </c>
      <c r="S977" s="2">
        <v>41827</v>
      </c>
    </row>
    <row r="978" spans="1:19" x14ac:dyDescent="0.35">
      <c r="A978" t="s">
        <v>15169</v>
      </c>
      <c r="B978" t="s">
        <v>15170</v>
      </c>
      <c r="D978" t="s">
        <v>10</v>
      </c>
      <c r="F978" t="b">
        <v>0</v>
      </c>
      <c r="G978" s="2">
        <v>45838</v>
      </c>
      <c r="K978" s="10" t="s">
        <v>17152</v>
      </c>
      <c r="L978" t="s">
        <v>17153</v>
      </c>
      <c r="M978" t="s">
        <v>10</v>
      </c>
      <c r="N978" t="s">
        <v>17152</v>
      </c>
      <c r="Q978" t="s">
        <v>8992</v>
      </c>
      <c r="R978" t="b">
        <v>1</v>
      </c>
      <c r="S978" s="2">
        <v>41827</v>
      </c>
    </row>
    <row r="979" spans="1:19" x14ac:dyDescent="0.35">
      <c r="A979" t="s">
        <v>15171</v>
      </c>
      <c r="B979" t="s">
        <v>15172</v>
      </c>
      <c r="D979" t="s">
        <v>10</v>
      </c>
      <c r="F979" t="b">
        <v>0</v>
      </c>
      <c r="G979" s="2">
        <v>45838</v>
      </c>
      <c r="K979" s="10" t="s">
        <v>17154</v>
      </c>
      <c r="L979" t="s">
        <v>17155</v>
      </c>
      <c r="M979" t="s">
        <v>10</v>
      </c>
      <c r="N979" t="s">
        <v>17154</v>
      </c>
      <c r="Q979" t="s">
        <v>8992</v>
      </c>
      <c r="R979" t="b">
        <v>1</v>
      </c>
      <c r="S979" s="2">
        <v>41827</v>
      </c>
    </row>
    <row r="980" spans="1:19" x14ac:dyDescent="0.35">
      <c r="A980" t="s">
        <v>15173</v>
      </c>
      <c r="B980" t="s">
        <v>15174</v>
      </c>
      <c r="D980" t="s">
        <v>10</v>
      </c>
      <c r="F980" t="b">
        <v>0</v>
      </c>
      <c r="G980" s="2">
        <v>45838</v>
      </c>
      <c r="K980" s="8" t="s">
        <v>17156</v>
      </c>
      <c r="L980" t="s">
        <v>17157</v>
      </c>
      <c r="M980" t="s">
        <v>10</v>
      </c>
      <c r="N980" t="s">
        <v>17156</v>
      </c>
      <c r="P980" t="s">
        <v>8991</v>
      </c>
      <c r="Q980" t="s">
        <v>8992</v>
      </c>
      <c r="R980" t="b">
        <v>1</v>
      </c>
      <c r="S980" s="2">
        <v>41827</v>
      </c>
    </row>
    <row r="981" spans="1:19" x14ac:dyDescent="0.35">
      <c r="A981" t="s">
        <v>15175</v>
      </c>
      <c r="B981" t="s">
        <v>15176</v>
      </c>
      <c r="D981" t="s">
        <v>10</v>
      </c>
      <c r="F981" t="b">
        <v>0</v>
      </c>
      <c r="G981" s="2">
        <v>45838</v>
      </c>
      <c r="K981" s="9" t="s">
        <v>17158</v>
      </c>
      <c r="L981" t="s">
        <v>17159</v>
      </c>
      <c r="M981" t="s">
        <v>10</v>
      </c>
      <c r="N981" t="s">
        <v>17158</v>
      </c>
      <c r="P981" t="s">
        <v>8991</v>
      </c>
      <c r="Q981" t="s">
        <v>8992</v>
      </c>
      <c r="R981" t="b">
        <v>1</v>
      </c>
      <c r="S981" s="2">
        <v>41827</v>
      </c>
    </row>
    <row r="982" spans="1:19" x14ac:dyDescent="0.35">
      <c r="A982" t="s">
        <v>15177</v>
      </c>
      <c r="B982" t="s">
        <v>15178</v>
      </c>
      <c r="D982" t="s">
        <v>10</v>
      </c>
      <c r="F982" t="b">
        <v>0</v>
      </c>
      <c r="G982" s="2">
        <v>45838</v>
      </c>
      <c r="K982" s="10" t="s">
        <v>17160</v>
      </c>
      <c r="L982" t="s">
        <v>17161</v>
      </c>
      <c r="M982" t="s">
        <v>10</v>
      </c>
      <c r="N982" t="s">
        <v>17160</v>
      </c>
      <c r="Q982" t="s">
        <v>8992</v>
      </c>
      <c r="R982" t="b">
        <v>1</v>
      </c>
      <c r="S982" s="2">
        <v>41827</v>
      </c>
    </row>
    <row r="983" spans="1:19" x14ac:dyDescent="0.35">
      <c r="A983" t="s">
        <v>15179</v>
      </c>
      <c r="B983" t="s">
        <v>15180</v>
      </c>
      <c r="D983" t="s">
        <v>10</v>
      </c>
      <c r="F983" t="b">
        <v>0</v>
      </c>
      <c r="G983" s="2">
        <v>45838</v>
      </c>
      <c r="K983" s="10" t="s">
        <v>17162</v>
      </c>
      <c r="L983" t="s">
        <v>17163</v>
      </c>
      <c r="M983" t="s">
        <v>10</v>
      </c>
      <c r="N983" t="s">
        <v>17162</v>
      </c>
      <c r="Q983" t="s">
        <v>8992</v>
      </c>
      <c r="R983" t="b">
        <v>1</v>
      </c>
      <c r="S983" s="2">
        <v>41827</v>
      </c>
    </row>
    <row r="984" spans="1:19" x14ac:dyDescent="0.35">
      <c r="A984" t="s">
        <v>15181</v>
      </c>
      <c r="B984" t="s">
        <v>15182</v>
      </c>
      <c r="D984" t="s">
        <v>10</v>
      </c>
      <c r="F984" t="b">
        <v>0</v>
      </c>
      <c r="G984" s="2">
        <v>45838</v>
      </c>
      <c r="K984" s="10" t="s">
        <v>17164</v>
      </c>
      <c r="L984" t="s">
        <v>17165</v>
      </c>
      <c r="M984" t="s">
        <v>10</v>
      </c>
      <c r="N984" t="s">
        <v>17164</v>
      </c>
      <c r="Q984" t="s">
        <v>8992</v>
      </c>
      <c r="R984" t="b">
        <v>1</v>
      </c>
      <c r="S984" s="2">
        <v>41827</v>
      </c>
    </row>
    <row r="985" spans="1:19" x14ac:dyDescent="0.35">
      <c r="A985" t="s">
        <v>15183</v>
      </c>
      <c r="B985" t="s">
        <v>15184</v>
      </c>
      <c r="D985" t="s">
        <v>10</v>
      </c>
      <c r="F985" t="b">
        <v>0</v>
      </c>
      <c r="G985" s="2">
        <v>45838</v>
      </c>
      <c r="K985" s="10" t="s">
        <v>17166</v>
      </c>
      <c r="L985" t="s">
        <v>17167</v>
      </c>
      <c r="M985" t="s">
        <v>10</v>
      </c>
      <c r="N985" t="s">
        <v>17166</v>
      </c>
      <c r="Q985" t="s">
        <v>8992</v>
      </c>
      <c r="R985" t="b">
        <v>1</v>
      </c>
      <c r="S985" s="2">
        <v>41827</v>
      </c>
    </row>
    <row r="986" spans="1:19" x14ac:dyDescent="0.35">
      <c r="A986" t="s">
        <v>15185</v>
      </c>
      <c r="B986" t="s">
        <v>15186</v>
      </c>
      <c r="D986" t="s">
        <v>10</v>
      </c>
      <c r="F986" t="b">
        <v>0</v>
      </c>
      <c r="G986" s="2">
        <v>45838</v>
      </c>
      <c r="K986" s="10" t="s">
        <v>17168</v>
      </c>
      <c r="L986" t="s">
        <v>17169</v>
      </c>
      <c r="M986" t="s">
        <v>10</v>
      </c>
      <c r="N986" t="s">
        <v>17168</v>
      </c>
      <c r="Q986" t="s">
        <v>8992</v>
      </c>
      <c r="R986" t="b">
        <v>1</v>
      </c>
      <c r="S986" s="2">
        <v>41827</v>
      </c>
    </row>
    <row r="987" spans="1:19" x14ac:dyDescent="0.35">
      <c r="A987" t="s">
        <v>15187</v>
      </c>
      <c r="B987" t="s">
        <v>15188</v>
      </c>
      <c r="D987" t="s">
        <v>10</v>
      </c>
      <c r="F987" t="b">
        <v>0</v>
      </c>
      <c r="G987" s="2">
        <v>45838</v>
      </c>
      <c r="K987" s="7" t="s">
        <v>17170</v>
      </c>
      <c r="L987" t="s">
        <v>17171</v>
      </c>
      <c r="M987" t="s">
        <v>10</v>
      </c>
      <c r="N987" t="s">
        <v>17170</v>
      </c>
      <c r="P987" t="s">
        <v>8991</v>
      </c>
      <c r="Q987" t="s">
        <v>8992</v>
      </c>
      <c r="R987" t="b">
        <v>1</v>
      </c>
      <c r="S987" s="2">
        <v>41827</v>
      </c>
    </row>
    <row r="988" spans="1:19" x14ac:dyDescent="0.35">
      <c r="A988" t="s">
        <v>15189</v>
      </c>
      <c r="B988" t="s">
        <v>15190</v>
      </c>
      <c r="D988" t="s">
        <v>10</v>
      </c>
      <c r="F988" t="b">
        <v>0</v>
      </c>
      <c r="G988" s="2">
        <v>45838</v>
      </c>
      <c r="K988" s="8" t="s">
        <v>17252</v>
      </c>
      <c r="L988" t="s">
        <v>17253</v>
      </c>
      <c r="M988" t="s">
        <v>10</v>
      </c>
      <c r="N988" t="s">
        <v>17252</v>
      </c>
      <c r="P988" t="s">
        <v>8991</v>
      </c>
      <c r="Q988" t="s">
        <v>8992</v>
      </c>
      <c r="R988" t="b">
        <v>1</v>
      </c>
      <c r="S988" s="2">
        <v>41827</v>
      </c>
    </row>
    <row r="989" spans="1:19" x14ac:dyDescent="0.35">
      <c r="A989" t="s">
        <v>15191</v>
      </c>
      <c r="B989" t="s">
        <v>15192</v>
      </c>
      <c r="D989" t="s">
        <v>10</v>
      </c>
      <c r="F989" t="b">
        <v>0</v>
      </c>
      <c r="G989" s="2">
        <v>45838</v>
      </c>
      <c r="K989" s="9" t="s">
        <v>17254</v>
      </c>
      <c r="L989" t="s">
        <v>17255</v>
      </c>
      <c r="M989" t="s">
        <v>10</v>
      </c>
      <c r="N989" t="s">
        <v>17254</v>
      </c>
      <c r="P989" t="s">
        <v>8991</v>
      </c>
      <c r="Q989" t="s">
        <v>8992</v>
      </c>
      <c r="R989" t="b">
        <v>1</v>
      </c>
      <c r="S989" s="2">
        <v>41827</v>
      </c>
    </row>
    <row r="990" spans="1:19" x14ac:dyDescent="0.35">
      <c r="A990" t="s">
        <v>15193</v>
      </c>
      <c r="B990" t="s">
        <v>15194</v>
      </c>
      <c r="D990" t="s">
        <v>10</v>
      </c>
      <c r="F990" t="b">
        <v>0</v>
      </c>
      <c r="G990" s="2">
        <v>45838</v>
      </c>
      <c r="K990" s="10" t="s">
        <v>17256</v>
      </c>
      <c r="L990" t="s">
        <v>17257</v>
      </c>
      <c r="M990" t="s">
        <v>10</v>
      </c>
      <c r="N990" t="s">
        <v>17256</v>
      </c>
      <c r="Q990" t="s">
        <v>8992</v>
      </c>
      <c r="R990" t="b">
        <v>1</v>
      </c>
      <c r="S990" s="2">
        <v>41827</v>
      </c>
    </row>
    <row r="991" spans="1:19" x14ac:dyDescent="0.35">
      <c r="A991" t="s">
        <v>15195</v>
      </c>
      <c r="B991" t="s">
        <v>15196</v>
      </c>
      <c r="D991" t="s">
        <v>10</v>
      </c>
      <c r="F991" t="b">
        <v>0</v>
      </c>
      <c r="G991" s="2">
        <v>41827</v>
      </c>
      <c r="K991" s="8" t="s">
        <v>17258</v>
      </c>
      <c r="L991" t="s">
        <v>17259</v>
      </c>
      <c r="M991" t="s">
        <v>10</v>
      </c>
      <c r="N991" t="s">
        <v>17258</v>
      </c>
      <c r="P991" t="s">
        <v>8991</v>
      </c>
      <c r="Q991" t="s">
        <v>8992</v>
      </c>
      <c r="R991" t="b">
        <v>1</v>
      </c>
      <c r="S991" s="2">
        <v>41827</v>
      </c>
    </row>
    <row r="992" spans="1:19" x14ac:dyDescent="0.35">
      <c r="A992" t="s">
        <v>15197</v>
      </c>
      <c r="B992" t="s">
        <v>15198</v>
      </c>
      <c r="D992" t="s">
        <v>10</v>
      </c>
      <c r="F992" t="b">
        <v>0</v>
      </c>
      <c r="G992" s="2">
        <v>41827</v>
      </c>
      <c r="K992" s="9" t="s">
        <v>17260</v>
      </c>
      <c r="L992" t="s">
        <v>17261</v>
      </c>
      <c r="M992" t="s">
        <v>10</v>
      </c>
      <c r="N992" t="s">
        <v>17260</v>
      </c>
      <c r="P992" t="s">
        <v>8991</v>
      </c>
      <c r="Q992" t="s">
        <v>8992</v>
      </c>
      <c r="R992" t="b">
        <v>1</v>
      </c>
      <c r="S992" s="2">
        <v>41827</v>
      </c>
    </row>
    <row r="993" spans="1:22" x14ac:dyDescent="0.35">
      <c r="A993" t="s">
        <v>15199</v>
      </c>
      <c r="B993" t="s">
        <v>15200</v>
      </c>
      <c r="D993" t="s">
        <v>10</v>
      </c>
      <c r="F993" t="b">
        <v>0</v>
      </c>
      <c r="G993" s="2">
        <v>41827</v>
      </c>
      <c r="K993" s="10" t="s">
        <v>17262</v>
      </c>
      <c r="L993" t="s">
        <v>17263</v>
      </c>
      <c r="M993" t="s">
        <v>10</v>
      </c>
      <c r="N993" t="s">
        <v>17262</v>
      </c>
      <c r="Q993" t="s">
        <v>8992</v>
      </c>
      <c r="R993" t="b">
        <v>1</v>
      </c>
      <c r="S993" s="2">
        <v>41827</v>
      </c>
    </row>
    <row r="994" spans="1:22" x14ac:dyDescent="0.35">
      <c r="A994" t="s">
        <v>15201</v>
      </c>
      <c r="B994" t="s">
        <v>15202</v>
      </c>
      <c r="D994" t="s">
        <v>10</v>
      </c>
      <c r="F994" t="b">
        <v>0</v>
      </c>
      <c r="G994" s="2">
        <v>41827</v>
      </c>
      <c r="K994" s="9" t="s">
        <v>17264</v>
      </c>
      <c r="L994" t="s">
        <v>17265</v>
      </c>
      <c r="M994" t="s">
        <v>10</v>
      </c>
      <c r="N994" t="s">
        <v>17264</v>
      </c>
      <c r="P994" t="s">
        <v>8991</v>
      </c>
      <c r="Q994" t="s">
        <v>8992</v>
      </c>
      <c r="R994" t="b">
        <v>1</v>
      </c>
      <c r="S994" s="2">
        <v>41827</v>
      </c>
    </row>
    <row r="995" spans="1:22" x14ac:dyDescent="0.35">
      <c r="A995" t="s">
        <v>15203</v>
      </c>
      <c r="B995" t="s">
        <v>15204</v>
      </c>
      <c r="D995" t="s">
        <v>10</v>
      </c>
      <c r="F995" t="b">
        <v>0</v>
      </c>
      <c r="G995" s="2">
        <v>41827</v>
      </c>
      <c r="K995" s="10" t="s">
        <v>17266</v>
      </c>
      <c r="L995" t="s">
        <v>17267</v>
      </c>
      <c r="M995" t="s">
        <v>10</v>
      </c>
      <c r="N995" t="s">
        <v>17266</v>
      </c>
      <c r="Q995" t="s">
        <v>8992</v>
      </c>
      <c r="R995" t="b">
        <v>1</v>
      </c>
      <c r="S995" s="2">
        <v>41827</v>
      </c>
    </row>
    <row r="996" spans="1:22" x14ac:dyDescent="0.35">
      <c r="A996" t="s">
        <v>15205</v>
      </c>
      <c r="B996" t="s">
        <v>15206</v>
      </c>
      <c r="D996" t="s">
        <v>10</v>
      </c>
      <c r="F996" t="b">
        <v>0</v>
      </c>
      <c r="G996" s="2">
        <v>41827</v>
      </c>
      <c r="K996" s="7" t="s">
        <v>17268</v>
      </c>
      <c r="L996" t="s">
        <v>17269</v>
      </c>
      <c r="M996" t="s">
        <v>10</v>
      </c>
      <c r="N996" t="s">
        <v>17268</v>
      </c>
      <c r="P996" t="s">
        <v>8991</v>
      </c>
      <c r="Q996" t="s">
        <v>8992</v>
      </c>
      <c r="R996" t="b">
        <v>1</v>
      </c>
      <c r="S996" s="2">
        <v>41827</v>
      </c>
    </row>
    <row r="997" spans="1:22" x14ac:dyDescent="0.35">
      <c r="A997" t="s">
        <v>15207</v>
      </c>
      <c r="B997" t="s">
        <v>15208</v>
      </c>
      <c r="D997" t="s">
        <v>10</v>
      </c>
      <c r="F997" t="b">
        <v>0</v>
      </c>
      <c r="G997" s="2">
        <v>41827</v>
      </c>
      <c r="K997" s="8" t="s">
        <v>17288</v>
      </c>
      <c r="L997" t="s">
        <v>17289</v>
      </c>
      <c r="M997" t="s">
        <v>10</v>
      </c>
      <c r="N997" t="s">
        <v>17288</v>
      </c>
      <c r="P997" t="s">
        <v>8991</v>
      </c>
      <c r="Q997" t="s">
        <v>8992</v>
      </c>
      <c r="R997" t="b">
        <v>1</v>
      </c>
      <c r="S997" s="2">
        <v>41827</v>
      </c>
    </row>
    <row r="998" spans="1:22" x14ac:dyDescent="0.35">
      <c r="A998" t="s">
        <v>15209</v>
      </c>
      <c r="B998" t="s">
        <v>15210</v>
      </c>
      <c r="D998" t="s">
        <v>10</v>
      </c>
      <c r="F998" t="b">
        <v>0</v>
      </c>
      <c r="G998" s="2">
        <v>41827</v>
      </c>
      <c r="K998" s="9" t="s">
        <v>17290</v>
      </c>
      <c r="L998" t="s">
        <v>17291</v>
      </c>
      <c r="M998" t="s">
        <v>10</v>
      </c>
      <c r="N998" t="s">
        <v>17290</v>
      </c>
      <c r="P998" t="s">
        <v>8991</v>
      </c>
      <c r="Q998" t="s">
        <v>8992</v>
      </c>
      <c r="R998" t="b">
        <v>1</v>
      </c>
      <c r="S998" s="2">
        <v>41827</v>
      </c>
    </row>
    <row r="999" spans="1:22" x14ac:dyDescent="0.35">
      <c r="A999" t="s">
        <v>15211</v>
      </c>
      <c r="B999" t="s">
        <v>15212</v>
      </c>
      <c r="D999" t="s">
        <v>10</v>
      </c>
      <c r="F999" t="b">
        <v>0</v>
      </c>
      <c r="G999" s="2">
        <v>41827</v>
      </c>
      <c r="K999" s="10" t="s">
        <v>17292</v>
      </c>
      <c r="L999" t="s">
        <v>17293</v>
      </c>
      <c r="M999" t="s">
        <v>10</v>
      </c>
      <c r="N999" t="s">
        <v>17292</v>
      </c>
      <c r="Q999" t="s">
        <v>8992</v>
      </c>
      <c r="R999" t="b">
        <v>1</v>
      </c>
      <c r="S999" s="2">
        <v>41827</v>
      </c>
      <c r="V999" s="2">
        <v>43661</v>
      </c>
    </row>
    <row r="1000" spans="1:22" x14ac:dyDescent="0.35">
      <c r="A1000" t="s">
        <v>15213</v>
      </c>
      <c r="B1000" t="s">
        <v>15214</v>
      </c>
      <c r="D1000" t="s">
        <v>10</v>
      </c>
      <c r="F1000" t="b">
        <v>0</v>
      </c>
      <c r="G1000" s="2">
        <v>41827</v>
      </c>
      <c r="K1000" s="7" t="s">
        <v>9564</v>
      </c>
      <c r="L1000" t="s">
        <v>8686</v>
      </c>
      <c r="M1000" t="s">
        <v>10</v>
      </c>
      <c r="N1000" t="s">
        <v>9564</v>
      </c>
      <c r="Q1000" t="s">
        <v>8992</v>
      </c>
      <c r="R1000" t="b">
        <v>1</v>
      </c>
      <c r="S1000" s="2">
        <v>45580</v>
      </c>
    </row>
    <row r="1001" spans="1:22" x14ac:dyDescent="0.35">
      <c r="A1001" t="s">
        <v>15215</v>
      </c>
      <c r="B1001" t="s">
        <v>15216</v>
      </c>
      <c r="D1001" t="s">
        <v>10</v>
      </c>
      <c r="F1001" t="b">
        <v>0</v>
      </c>
      <c r="G1001" s="2">
        <v>41827</v>
      </c>
      <c r="K1001" t="s">
        <v>17303</v>
      </c>
      <c r="M1001" t="s">
        <v>10</v>
      </c>
      <c r="S1001" s="2">
        <v>45838</v>
      </c>
    </row>
    <row r="1002" spans="1:22" x14ac:dyDescent="0.35">
      <c r="A1002" t="s">
        <v>15217</v>
      </c>
      <c r="B1002" t="s">
        <v>15218</v>
      </c>
      <c r="D1002" t="s">
        <v>10</v>
      </c>
      <c r="F1002" t="b">
        <v>0</v>
      </c>
      <c r="G1002" s="2">
        <v>41827</v>
      </c>
      <c r="K1002" s="6" t="s">
        <v>9042</v>
      </c>
      <c r="L1002" t="s">
        <v>1116</v>
      </c>
      <c r="M1002" t="s">
        <v>10</v>
      </c>
      <c r="N1002" t="s">
        <v>9042</v>
      </c>
      <c r="P1002" t="s">
        <v>8991</v>
      </c>
      <c r="Q1002" t="s">
        <v>42</v>
      </c>
      <c r="R1002" t="b">
        <v>1</v>
      </c>
      <c r="S1002" s="2">
        <v>45838</v>
      </c>
    </row>
    <row r="1003" spans="1:22" x14ac:dyDescent="0.35">
      <c r="A1003" t="s">
        <v>15219</v>
      </c>
      <c r="B1003" t="s">
        <v>15220</v>
      </c>
      <c r="D1003" t="s">
        <v>10</v>
      </c>
      <c r="F1003" t="b">
        <v>0</v>
      </c>
      <c r="G1003" s="2">
        <v>41827</v>
      </c>
      <c r="K1003" s="7" t="s">
        <v>13223</v>
      </c>
      <c r="L1003" t="s">
        <v>13224</v>
      </c>
      <c r="M1003" t="s">
        <v>10</v>
      </c>
      <c r="N1003" t="s">
        <v>13223</v>
      </c>
      <c r="P1003" t="s">
        <v>8991</v>
      </c>
      <c r="Q1003" t="s">
        <v>8992</v>
      </c>
      <c r="R1003" t="b">
        <v>1</v>
      </c>
      <c r="S1003" s="2">
        <v>45838</v>
      </c>
    </row>
    <row r="1004" spans="1:22" x14ac:dyDescent="0.35">
      <c r="A1004" t="s">
        <v>15221</v>
      </c>
      <c r="B1004" t="s">
        <v>15222</v>
      </c>
      <c r="D1004" t="s">
        <v>10</v>
      </c>
      <c r="F1004" t="b">
        <v>0</v>
      </c>
      <c r="G1004" s="2">
        <v>41827</v>
      </c>
      <c r="K1004" s="8" t="s">
        <v>13225</v>
      </c>
      <c r="L1004" t="s">
        <v>13226</v>
      </c>
      <c r="M1004" t="s">
        <v>10</v>
      </c>
      <c r="N1004" t="s">
        <v>13225</v>
      </c>
      <c r="P1004" t="s">
        <v>8991</v>
      </c>
      <c r="Q1004" t="s">
        <v>8992</v>
      </c>
      <c r="R1004" t="b">
        <v>1</v>
      </c>
      <c r="S1004" s="2">
        <v>45838</v>
      </c>
    </row>
    <row r="1005" spans="1:22" x14ac:dyDescent="0.35">
      <c r="A1005" t="s">
        <v>15223</v>
      </c>
      <c r="B1005" t="s">
        <v>15224</v>
      </c>
      <c r="D1005" t="s">
        <v>10</v>
      </c>
      <c r="F1005" t="b">
        <v>0</v>
      </c>
      <c r="G1005" s="2">
        <v>41827</v>
      </c>
      <c r="K1005" s="9" t="s">
        <v>13227</v>
      </c>
      <c r="L1005" t="s">
        <v>13228</v>
      </c>
      <c r="M1005" t="s">
        <v>10</v>
      </c>
      <c r="N1005" t="s">
        <v>13227</v>
      </c>
      <c r="P1005" t="s">
        <v>8991</v>
      </c>
      <c r="Q1005" t="s">
        <v>8992</v>
      </c>
      <c r="R1005" t="b">
        <v>1</v>
      </c>
      <c r="S1005" s="2">
        <v>45838</v>
      </c>
    </row>
    <row r="1006" spans="1:22" x14ac:dyDescent="0.35">
      <c r="A1006" t="s">
        <v>15225</v>
      </c>
      <c r="B1006" t="s">
        <v>15226</v>
      </c>
      <c r="D1006" t="s">
        <v>10</v>
      </c>
      <c r="F1006" t="b">
        <v>0</v>
      </c>
      <c r="G1006" s="2">
        <v>41827</v>
      </c>
      <c r="K1006" s="10" t="s">
        <v>13229</v>
      </c>
      <c r="L1006" t="s">
        <v>13230</v>
      </c>
      <c r="M1006" t="s">
        <v>10</v>
      </c>
      <c r="N1006" t="s">
        <v>13229</v>
      </c>
      <c r="P1006" t="s">
        <v>42</v>
      </c>
      <c r="Q1006" t="s">
        <v>8992</v>
      </c>
      <c r="R1006" t="b">
        <v>1</v>
      </c>
      <c r="S1006" s="2">
        <v>45838</v>
      </c>
    </row>
    <row r="1007" spans="1:22" x14ac:dyDescent="0.35">
      <c r="A1007" t="s">
        <v>15227</v>
      </c>
      <c r="B1007" t="s">
        <v>15228</v>
      </c>
      <c r="D1007" t="s">
        <v>10</v>
      </c>
      <c r="F1007" t="b">
        <v>0</v>
      </c>
      <c r="G1007" s="2">
        <v>41827</v>
      </c>
      <c r="K1007" s="10" t="s">
        <v>13231</v>
      </c>
      <c r="L1007" t="s">
        <v>13232</v>
      </c>
      <c r="M1007" t="s">
        <v>10</v>
      </c>
      <c r="N1007" t="s">
        <v>13231</v>
      </c>
      <c r="P1007" t="s">
        <v>42</v>
      </c>
      <c r="Q1007" t="s">
        <v>8992</v>
      </c>
      <c r="R1007" t="b">
        <v>1</v>
      </c>
      <c r="S1007" s="2">
        <v>45838</v>
      </c>
    </row>
    <row r="1008" spans="1:22" x14ac:dyDescent="0.35">
      <c r="A1008" t="s">
        <v>15229</v>
      </c>
      <c r="B1008" t="s">
        <v>15230</v>
      </c>
      <c r="D1008" t="s">
        <v>10</v>
      </c>
      <c r="F1008" t="b">
        <v>0</v>
      </c>
      <c r="G1008" s="2">
        <v>41827</v>
      </c>
      <c r="K1008" s="10" t="s">
        <v>13233</v>
      </c>
      <c r="L1008" t="s">
        <v>13234</v>
      </c>
      <c r="M1008" t="s">
        <v>10</v>
      </c>
      <c r="N1008" t="s">
        <v>13233</v>
      </c>
      <c r="P1008" t="s">
        <v>42</v>
      </c>
      <c r="Q1008" t="s">
        <v>8992</v>
      </c>
      <c r="R1008" t="b">
        <v>1</v>
      </c>
      <c r="S1008" s="2">
        <v>45838</v>
      </c>
    </row>
    <row r="1009" spans="1:19" x14ac:dyDescent="0.35">
      <c r="A1009" t="s">
        <v>15231</v>
      </c>
      <c r="B1009" t="s">
        <v>15232</v>
      </c>
      <c r="D1009" t="s">
        <v>10</v>
      </c>
      <c r="F1009" t="b">
        <v>0</v>
      </c>
      <c r="G1009" s="2">
        <v>41827</v>
      </c>
      <c r="K1009" s="10" t="s">
        <v>13235</v>
      </c>
      <c r="L1009" t="s">
        <v>13236</v>
      </c>
      <c r="M1009" t="s">
        <v>10</v>
      </c>
      <c r="N1009" t="s">
        <v>13235</v>
      </c>
      <c r="P1009" t="s">
        <v>42</v>
      </c>
      <c r="Q1009" t="s">
        <v>8992</v>
      </c>
      <c r="R1009" t="b">
        <v>1</v>
      </c>
      <c r="S1009" s="2">
        <v>45838</v>
      </c>
    </row>
    <row r="1010" spans="1:19" x14ac:dyDescent="0.35">
      <c r="A1010" t="s">
        <v>15233</v>
      </c>
      <c r="B1010" t="s">
        <v>15234</v>
      </c>
      <c r="D1010" t="s">
        <v>10</v>
      </c>
      <c r="F1010" t="b">
        <v>0</v>
      </c>
      <c r="G1010" s="2">
        <v>41827</v>
      </c>
      <c r="K1010" s="10" t="s">
        <v>13237</v>
      </c>
      <c r="L1010" t="s">
        <v>13238</v>
      </c>
      <c r="M1010" t="s">
        <v>10</v>
      </c>
      <c r="N1010" t="s">
        <v>13237</v>
      </c>
      <c r="P1010" t="s">
        <v>42</v>
      </c>
      <c r="Q1010" t="s">
        <v>8992</v>
      </c>
      <c r="R1010" t="b">
        <v>1</v>
      </c>
      <c r="S1010" s="2">
        <v>45838</v>
      </c>
    </row>
    <row r="1011" spans="1:19" x14ac:dyDescent="0.35">
      <c r="A1011" t="s">
        <v>15235</v>
      </c>
      <c r="B1011" t="s">
        <v>15236</v>
      </c>
      <c r="D1011" t="s">
        <v>10</v>
      </c>
      <c r="F1011" t="b">
        <v>0</v>
      </c>
      <c r="G1011" s="2">
        <v>41827</v>
      </c>
      <c r="K1011" s="10" t="s">
        <v>13239</v>
      </c>
      <c r="L1011" t="s">
        <v>13240</v>
      </c>
      <c r="M1011" t="s">
        <v>10</v>
      </c>
      <c r="N1011" t="s">
        <v>13239</v>
      </c>
      <c r="P1011" t="s">
        <v>42</v>
      </c>
      <c r="Q1011" t="s">
        <v>8992</v>
      </c>
      <c r="R1011" t="b">
        <v>1</v>
      </c>
      <c r="S1011" s="2">
        <v>45838</v>
      </c>
    </row>
    <row r="1012" spans="1:19" x14ac:dyDescent="0.35">
      <c r="A1012" t="s">
        <v>15237</v>
      </c>
      <c r="B1012" t="s">
        <v>15238</v>
      </c>
      <c r="D1012" t="s">
        <v>10</v>
      </c>
      <c r="F1012" t="b">
        <v>0</v>
      </c>
      <c r="G1012" s="2">
        <v>41827</v>
      </c>
      <c r="K1012" s="10" t="s">
        <v>13241</v>
      </c>
      <c r="L1012" t="s">
        <v>13242</v>
      </c>
      <c r="M1012" t="s">
        <v>10</v>
      </c>
      <c r="N1012" t="s">
        <v>13241</v>
      </c>
      <c r="P1012" t="s">
        <v>42</v>
      </c>
      <c r="Q1012" t="s">
        <v>8992</v>
      </c>
      <c r="R1012" t="b">
        <v>1</v>
      </c>
      <c r="S1012" s="2">
        <v>45838</v>
      </c>
    </row>
    <row r="1013" spans="1:19" x14ac:dyDescent="0.35">
      <c r="A1013" t="s">
        <v>15239</v>
      </c>
      <c r="B1013" t="s">
        <v>15240</v>
      </c>
      <c r="D1013" t="s">
        <v>10</v>
      </c>
      <c r="F1013" t="b">
        <v>0</v>
      </c>
      <c r="G1013" s="2">
        <v>41827</v>
      </c>
      <c r="K1013" s="9" t="s">
        <v>13243</v>
      </c>
      <c r="L1013" t="s">
        <v>13244</v>
      </c>
      <c r="M1013" t="s">
        <v>10</v>
      </c>
      <c r="N1013" t="s">
        <v>13243</v>
      </c>
      <c r="P1013" t="s">
        <v>8991</v>
      </c>
      <c r="Q1013" t="s">
        <v>8992</v>
      </c>
      <c r="R1013" t="b">
        <v>1</v>
      </c>
      <c r="S1013" s="2">
        <v>45838</v>
      </c>
    </row>
    <row r="1014" spans="1:19" x14ac:dyDescent="0.35">
      <c r="A1014" t="s">
        <v>15241</v>
      </c>
      <c r="B1014" t="s">
        <v>15242</v>
      </c>
      <c r="D1014" t="s">
        <v>10</v>
      </c>
      <c r="F1014" t="b">
        <v>0</v>
      </c>
      <c r="G1014" s="2">
        <v>41827</v>
      </c>
      <c r="K1014" s="10" t="s">
        <v>13245</v>
      </c>
      <c r="L1014" t="s">
        <v>13246</v>
      </c>
      <c r="M1014" t="s">
        <v>10</v>
      </c>
      <c r="N1014" t="s">
        <v>13245</v>
      </c>
      <c r="P1014" t="s">
        <v>42</v>
      </c>
      <c r="Q1014" t="s">
        <v>8992</v>
      </c>
      <c r="R1014" t="b">
        <v>1</v>
      </c>
      <c r="S1014" s="2">
        <v>45838</v>
      </c>
    </row>
    <row r="1015" spans="1:19" x14ac:dyDescent="0.35">
      <c r="A1015" t="s">
        <v>15243</v>
      </c>
      <c r="B1015" t="s">
        <v>15244</v>
      </c>
      <c r="D1015" t="s">
        <v>10</v>
      </c>
      <c r="F1015" t="b">
        <v>0</v>
      </c>
      <c r="G1015" s="2">
        <v>41827</v>
      </c>
      <c r="K1015" s="10" t="s">
        <v>13247</v>
      </c>
      <c r="L1015" t="s">
        <v>13248</v>
      </c>
      <c r="M1015" t="s">
        <v>10</v>
      </c>
      <c r="N1015" t="s">
        <v>13247</v>
      </c>
      <c r="P1015" t="s">
        <v>42</v>
      </c>
      <c r="Q1015" t="s">
        <v>8992</v>
      </c>
      <c r="R1015" t="b">
        <v>1</v>
      </c>
      <c r="S1015" s="2">
        <v>45838</v>
      </c>
    </row>
    <row r="1016" spans="1:19" x14ac:dyDescent="0.35">
      <c r="A1016" t="s">
        <v>15245</v>
      </c>
      <c r="B1016" t="s">
        <v>15246</v>
      </c>
      <c r="D1016" t="s">
        <v>10</v>
      </c>
      <c r="F1016" t="b">
        <v>0</v>
      </c>
      <c r="G1016" s="2">
        <v>41827</v>
      </c>
      <c r="K1016" s="10" t="s">
        <v>13249</v>
      </c>
      <c r="L1016" t="s">
        <v>13250</v>
      </c>
      <c r="M1016" t="s">
        <v>10</v>
      </c>
      <c r="N1016" t="s">
        <v>13249</v>
      </c>
      <c r="P1016" t="s">
        <v>42</v>
      </c>
      <c r="Q1016" t="s">
        <v>8992</v>
      </c>
      <c r="R1016" t="b">
        <v>1</v>
      </c>
      <c r="S1016" s="2">
        <v>45838</v>
      </c>
    </row>
    <row r="1017" spans="1:19" x14ac:dyDescent="0.35">
      <c r="A1017" t="s">
        <v>15247</v>
      </c>
      <c r="B1017" t="s">
        <v>15248</v>
      </c>
      <c r="D1017" t="s">
        <v>10</v>
      </c>
      <c r="F1017" t="b">
        <v>0</v>
      </c>
      <c r="G1017" s="2">
        <v>41827</v>
      </c>
      <c r="K1017" s="10" t="s">
        <v>13251</v>
      </c>
      <c r="L1017" t="s">
        <v>13252</v>
      </c>
      <c r="M1017" t="s">
        <v>10</v>
      </c>
      <c r="N1017" t="s">
        <v>13251</v>
      </c>
      <c r="P1017" t="s">
        <v>42</v>
      </c>
      <c r="Q1017" t="s">
        <v>8992</v>
      </c>
      <c r="R1017" t="b">
        <v>1</v>
      </c>
      <c r="S1017" s="2">
        <v>45838</v>
      </c>
    </row>
    <row r="1018" spans="1:19" x14ac:dyDescent="0.35">
      <c r="A1018" t="s">
        <v>15249</v>
      </c>
      <c r="B1018" t="s">
        <v>15250</v>
      </c>
      <c r="D1018" t="s">
        <v>10</v>
      </c>
      <c r="F1018" t="b">
        <v>0</v>
      </c>
      <c r="G1018" s="2">
        <v>41827</v>
      </c>
      <c r="K1018" s="10" t="s">
        <v>13253</v>
      </c>
      <c r="L1018" t="s">
        <v>13254</v>
      </c>
      <c r="M1018" t="s">
        <v>10</v>
      </c>
      <c r="N1018" t="s">
        <v>13253</v>
      </c>
      <c r="P1018" t="s">
        <v>42</v>
      </c>
      <c r="Q1018" t="s">
        <v>8992</v>
      </c>
      <c r="R1018" t="b">
        <v>1</v>
      </c>
      <c r="S1018" s="2">
        <v>45838</v>
      </c>
    </row>
    <row r="1019" spans="1:19" x14ac:dyDescent="0.35">
      <c r="A1019" t="s">
        <v>15251</v>
      </c>
      <c r="B1019" t="s">
        <v>15252</v>
      </c>
      <c r="D1019" t="s">
        <v>10</v>
      </c>
      <c r="F1019" t="b">
        <v>0</v>
      </c>
      <c r="G1019" s="2">
        <v>41827</v>
      </c>
      <c r="K1019" s="10" t="s">
        <v>13255</v>
      </c>
      <c r="L1019" t="s">
        <v>13256</v>
      </c>
      <c r="M1019" t="s">
        <v>10</v>
      </c>
      <c r="N1019" t="s">
        <v>13255</v>
      </c>
      <c r="P1019" t="s">
        <v>42</v>
      </c>
      <c r="Q1019" t="s">
        <v>8992</v>
      </c>
      <c r="R1019" t="b">
        <v>1</v>
      </c>
      <c r="S1019" s="2">
        <v>45838</v>
      </c>
    </row>
    <row r="1020" spans="1:19" x14ac:dyDescent="0.35">
      <c r="A1020" t="s">
        <v>15253</v>
      </c>
      <c r="B1020" t="s">
        <v>15254</v>
      </c>
      <c r="D1020" t="s">
        <v>10</v>
      </c>
      <c r="F1020" t="b">
        <v>0</v>
      </c>
      <c r="G1020" s="2">
        <v>41827</v>
      </c>
      <c r="K1020" s="10" t="s">
        <v>13257</v>
      </c>
      <c r="L1020" t="s">
        <v>13258</v>
      </c>
      <c r="M1020" t="s">
        <v>10</v>
      </c>
      <c r="N1020" t="s">
        <v>13257</v>
      </c>
      <c r="P1020" t="s">
        <v>42</v>
      </c>
      <c r="Q1020" t="s">
        <v>8992</v>
      </c>
      <c r="R1020" t="b">
        <v>1</v>
      </c>
      <c r="S1020" s="2">
        <v>45838</v>
      </c>
    </row>
    <row r="1021" spans="1:19" x14ac:dyDescent="0.35">
      <c r="A1021" t="s">
        <v>15255</v>
      </c>
      <c r="B1021" t="s">
        <v>15256</v>
      </c>
      <c r="D1021" t="s">
        <v>10</v>
      </c>
      <c r="F1021" t="b">
        <v>0</v>
      </c>
      <c r="G1021" s="2">
        <v>41827</v>
      </c>
      <c r="K1021" s="10" t="s">
        <v>13259</v>
      </c>
      <c r="L1021" t="s">
        <v>13260</v>
      </c>
      <c r="M1021" t="s">
        <v>10</v>
      </c>
      <c r="N1021" t="s">
        <v>13259</v>
      </c>
      <c r="P1021" t="s">
        <v>42</v>
      </c>
      <c r="Q1021" t="s">
        <v>8992</v>
      </c>
      <c r="R1021" t="b">
        <v>1</v>
      </c>
      <c r="S1021" s="2">
        <v>45838</v>
      </c>
    </row>
    <row r="1022" spans="1:19" x14ac:dyDescent="0.35">
      <c r="A1022" t="s">
        <v>15257</v>
      </c>
      <c r="B1022" t="s">
        <v>15258</v>
      </c>
      <c r="D1022" t="s">
        <v>10</v>
      </c>
      <c r="F1022" t="b">
        <v>0</v>
      </c>
      <c r="G1022" s="2">
        <v>41827</v>
      </c>
      <c r="K1022" s="10" t="s">
        <v>13261</v>
      </c>
      <c r="L1022" t="s">
        <v>13262</v>
      </c>
      <c r="M1022" t="s">
        <v>10</v>
      </c>
      <c r="N1022" t="s">
        <v>13261</v>
      </c>
      <c r="P1022" t="s">
        <v>42</v>
      </c>
      <c r="Q1022" t="s">
        <v>8992</v>
      </c>
      <c r="R1022" t="b">
        <v>1</v>
      </c>
      <c r="S1022" s="2">
        <v>45838</v>
      </c>
    </row>
    <row r="1023" spans="1:19" x14ac:dyDescent="0.35">
      <c r="A1023" t="s">
        <v>15259</v>
      </c>
      <c r="B1023" t="s">
        <v>15260</v>
      </c>
      <c r="D1023" t="s">
        <v>10</v>
      </c>
      <c r="F1023" t="b">
        <v>0</v>
      </c>
      <c r="G1023" s="2">
        <v>41827</v>
      </c>
      <c r="K1023" s="9" t="s">
        <v>13263</v>
      </c>
      <c r="L1023" t="s">
        <v>13264</v>
      </c>
      <c r="M1023" t="s">
        <v>10</v>
      </c>
      <c r="N1023" t="s">
        <v>13263</v>
      </c>
      <c r="P1023" t="s">
        <v>8991</v>
      </c>
      <c r="Q1023" t="s">
        <v>8992</v>
      </c>
      <c r="R1023" t="b">
        <v>1</v>
      </c>
      <c r="S1023" s="2">
        <v>45838</v>
      </c>
    </row>
    <row r="1024" spans="1:19" x14ac:dyDescent="0.35">
      <c r="A1024" t="s">
        <v>15261</v>
      </c>
      <c r="B1024" t="s">
        <v>15262</v>
      </c>
      <c r="D1024" t="s">
        <v>10</v>
      </c>
      <c r="F1024" t="b">
        <v>0</v>
      </c>
      <c r="G1024" s="2">
        <v>41827</v>
      </c>
      <c r="K1024" s="10" t="s">
        <v>13265</v>
      </c>
      <c r="L1024" t="s">
        <v>13266</v>
      </c>
      <c r="M1024" t="s">
        <v>10</v>
      </c>
      <c r="N1024" t="s">
        <v>13265</v>
      </c>
      <c r="P1024" t="s">
        <v>42</v>
      </c>
      <c r="Q1024" t="s">
        <v>8992</v>
      </c>
      <c r="R1024" t="b">
        <v>1</v>
      </c>
      <c r="S1024" s="2">
        <v>45838</v>
      </c>
    </row>
    <row r="1025" spans="1:19" x14ac:dyDescent="0.35">
      <c r="A1025" t="s">
        <v>15263</v>
      </c>
      <c r="B1025" t="s">
        <v>15264</v>
      </c>
      <c r="D1025" t="s">
        <v>10</v>
      </c>
      <c r="F1025" t="b">
        <v>0</v>
      </c>
      <c r="G1025" s="2">
        <v>41827</v>
      </c>
      <c r="K1025" s="9" t="s">
        <v>13267</v>
      </c>
      <c r="L1025" t="s">
        <v>13268</v>
      </c>
      <c r="M1025" t="s">
        <v>10</v>
      </c>
      <c r="N1025" t="s">
        <v>13267</v>
      </c>
      <c r="P1025" t="s">
        <v>8991</v>
      </c>
      <c r="Q1025" t="s">
        <v>8992</v>
      </c>
      <c r="R1025" t="b">
        <v>1</v>
      </c>
      <c r="S1025" s="2">
        <v>45838</v>
      </c>
    </row>
    <row r="1026" spans="1:19" x14ac:dyDescent="0.35">
      <c r="A1026" t="s">
        <v>15265</v>
      </c>
      <c r="B1026" t="s">
        <v>15266</v>
      </c>
      <c r="D1026" t="s">
        <v>10</v>
      </c>
      <c r="F1026" t="b">
        <v>0</v>
      </c>
      <c r="G1026" s="2">
        <v>45838</v>
      </c>
      <c r="K1026" s="10" t="s">
        <v>13269</v>
      </c>
      <c r="L1026" t="s">
        <v>13270</v>
      </c>
      <c r="M1026" t="s">
        <v>10</v>
      </c>
      <c r="N1026" t="s">
        <v>13269</v>
      </c>
      <c r="P1026" t="s">
        <v>42</v>
      </c>
      <c r="Q1026" t="s">
        <v>8992</v>
      </c>
      <c r="R1026" t="b">
        <v>1</v>
      </c>
      <c r="S1026" s="2">
        <v>45838</v>
      </c>
    </row>
    <row r="1027" spans="1:19" x14ac:dyDescent="0.35">
      <c r="A1027" t="s">
        <v>15267</v>
      </c>
      <c r="B1027" t="s">
        <v>15268</v>
      </c>
      <c r="D1027" t="s">
        <v>10</v>
      </c>
      <c r="F1027" t="b">
        <v>0</v>
      </c>
      <c r="G1027" s="2">
        <v>45838</v>
      </c>
      <c r="K1027" s="10" t="s">
        <v>13271</v>
      </c>
      <c r="L1027" t="s">
        <v>13272</v>
      </c>
      <c r="M1027" t="s">
        <v>10</v>
      </c>
      <c r="N1027" t="s">
        <v>13271</v>
      </c>
      <c r="P1027" t="s">
        <v>42</v>
      </c>
      <c r="Q1027" t="s">
        <v>8992</v>
      </c>
      <c r="R1027" t="b">
        <v>1</v>
      </c>
      <c r="S1027" s="2">
        <v>45838</v>
      </c>
    </row>
    <row r="1028" spans="1:19" x14ac:dyDescent="0.35">
      <c r="A1028" t="s">
        <v>15269</v>
      </c>
      <c r="B1028" t="s">
        <v>15270</v>
      </c>
      <c r="D1028" t="s">
        <v>10</v>
      </c>
      <c r="F1028" t="b">
        <v>0</v>
      </c>
      <c r="G1028" s="2">
        <v>45838</v>
      </c>
      <c r="K1028" s="10" t="s">
        <v>13273</v>
      </c>
      <c r="L1028" t="s">
        <v>13274</v>
      </c>
      <c r="M1028" t="s">
        <v>10</v>
      </c>
      <c r="N1028" t="s">
        <v>13273</v>
      </c>
      <c r="P1028" t="s">
        <v>42</v>
      </c>
      <c r="Q1028" t="s">
        <v>8992</v>
      </c>
      <c r="R1028" t="b">
        <v>1</v>
      </c>
      <c r="S1028" s="2">
        <v>45838</v>
      </c>
    </row>
    <row r="1029" spans="1:19" x14ac:dyDescent="0.35">
      <c r="A1029" t="s">
        <v>15271</v>
      </c>
      <c r="B1029" t="s">
        <v>15272</v>
      </c>
      <c r="D1029" t="s">
        <v>10</v>
      </c>
      <c r="F1029" t="b">
        <v>0</v>
      </c>
      <c r="G1029" s="2">
        <v>45838</v>
      </c>
      <c r="K1029" s="10" t="s">
        <v>13275</v>
      </c>
      <c r="L1029" t="s">
        <v>13276</v>
      </c>
      <c r="M1029" t="s">
        <v>10</v>
      </c>
      <c r="N1029" t="s">
        <v>13275</v>
      </c>
      <c r="P1029" t="s">
        <v>42</v>
      </c>
      <c r="Q1029" t="s">
        <v>8992</v>
      </c>
      <c r="R1029" t="b">
        <v>1</v>
      </c>
      <c r="S1029" s="2">
        <v>45838</v>
      </c>
    </row>
    <row r="1030" spans="1:19" x14ac:dyDescent="0.35">
      <c r="A1030" t="s">
        <v>15273</v>
      </c>
      <c r="B1030" t="s">
        <v>15274</v>
      </c>
      <c r="D1030" t="s">
        <v>10</v>
      </c>
      <c r="F1030" t="b">
        <v>0</v>
      </c>
      <c r="G1030" s="2">
        <v>45838</v>
      </c>
      <c r="K1030" s="10" t="s">
        <v>13277</v>
      </c>
      <c r="L1030" t="s">
        <v>13278</v>
      </c>
      <c r="M1030" t="s">
        <v>10</v>
      </c>
      <c r="N1030" t="s">
        <v>13277</v>
      </c>
      <c r="P1030" t="s">
        <v>42</v>
      </c>
      <c r="Q1030" t="s">
        <v>8992</v>
      </c>
      <c r="R1030" t="b">
        <v>1</v>
      </c>
      <c r="S1030" s="2">
        <v>45838</v>
      </c>
    </row>
    <row r="1031" spans="1:19" x14ac:dyDescent="0.35">
      <c r="A1031" t="s">
        <v>15275</v>
      </c>
      <c r="B1031" t="s">
        <v>15276</v>
      </c>
      <c r="D1031" t="s">
        <v>10</v>
      </c>
      <c r="F1031" t="b">
        <v>0</v>
      </c>
      <c r="G1031" s="2">
        <v>45838</v>
      </c>
      <c r="K1031" s="10" t="s">
        <v>13279</v>
      </c>
      <c r="L1031" t="s">
        <v>13280</v>
      </c>
      <c r="M1031" t="s">
        <v>10</v>
      </c>
      <c r="N1031" t="s">
        <v>13279</v>
      </c>
      <c r="P1031" t="s">
        <v>42</v>
      </c>
      <c r="Q1031" t="s">
        <v>8992</v>
      </c>
      <c r="R1031" t="b">
        <v>1</v>
      </c>
      <c r="S1031" s="2">
        <v>45838</v>
      </c>
    </row>
    <row r="1032" spans="1:19" x14ac:dyDescent="0.35">
      <c r="A1032" t="s">
        <v>15277</v>
      </c>
      <c r="B1032" t="s">
        <v>15278</v>
      </c>
      <c r="D1032" t="s">
        <v>10</v>
      </c>
      <c r="F1032" t="b">
        <v>0</v>
      </c>
      <c r="G1032" s="2">
        <v>45838</v>
      </c>
      <c r="K1032" s="10" t="s">
        <v>13281</v>
      </c>
      <c r="L1032" t="s">
        <v>13282</v>
      </c>
      <c r="M1032" t="s">
        <v>10</v>
      </c>
      <c r="N1032" t="s">
        <v>13281</v>
      </c>
      <c r="P1032" t="s">
        <v>42</v>
      </c>
      <c r="Q1032" t="s">
        <v>8992</v>
      </c>
      <c r="R1032" t="b">
        <v>1</v>
      </c>
      <c r="S1032" s="2">
        <v>45838</v>
      </c>
    </row>
    <row r="1033" spans="1:19" x14ac:dyDescent="0.35">
      <c r="A1033" t="s">
        <v>15279</v>
      </c>
      <c r="B1033" t="s">
        <v>15280</v>
      </c>
      <c r="D1033" t="s">
        <v>10</v>
      </c>
      <c r="F1033" t="b">
        <v>0</v>
      </c>
      <c r="G1033" s="2">
        <v>45838</v>
      </c>
      <c r="K1033" s="10" t="s">
        <v>13283</v>
      </c>
      <c r="L1033" t="s">
        <v>13284</v>
      </c>
      <c r="M1033" t="s">
        <v>10</v>
      </c>
      <c r="N1033" t="s">
        <v>13283</v>
      </c>
      <c r="P1033" t="s">
        <v>42</v>
      </c>
      <c r="Q1033" t="s">
        <v>8992</v>
      </c>
      <c r="R1033" t="b">
        <v>1</v>
      </c>
      <c r="S1033" s="2">
        <v>45838</v>
      </c>
    </row>
    <row r="1034" spans="1:19" x14ac:dyDescent="0.35">
      <c r="A1034" t="s">
        <v>15281</v>
      </c>
      <c r="B1034" t="s">
        <v>15282</v>
      </c>
      <c r="D1034" t="s">
        <v>10</v>
      </c>
      <c r="F1034" t="b">
        <v>0</v>
      </c>
      <c r="G1034" s="2">
        <v>45838</v>
      </c>
      <c r="K1034" s="9" t="s">
        <v>13285</v>
      </c>
      <c r="L1034" t="s">
        <v>13286</v>
      </c>
      <c r="M1034" t="s">
        <v>10</v>
      </c>
      <c r="N1034" t="s">
        <v>13285</v>
      </c>
      <c r="P1034" t="s">
        <v>8991</v>
      </c>
      <c r="Q1034" t="s">
        <v>8992</v>
      </c>
      <c r="R1034" t="b">
        <v>1</v>
      </c>
      <c r="S1034" s="2">
        <v>45838</v>
      </c>
    </row>
    <row r="1035" spans="1:19" x14ac:dyDescent="0.35">
      <c r="A1035" t="s">
        <v>15283</v>
      </c>
      <c r="B1035" t="s">
        <v>15284</v>
      </c>
      <c r="D1035" t="s">
        <v>10</v>
      </c>
      <c r="F1035" t="b">
        <v>0</v>
      </c>
      <c r="G1035" s="2">
        <v>45838</v>
      </c>
      <c r="K1035" s="10" t="s">
        <v>13287</v>
      </c>
      <c r="L1035" t="s">
        <v>13288</v>
      </c>
      <c r="M1035" t="s">
        <v>10</v>
      </c>
      <c r="N1035" t="s">
        <v>13287</v>
      </c>
      <c r="P1035" t="s">
        <v>42</v>
      </c>
      <c r="Q1035" t="s">
        <v>8992</v>
      </c>
      <c r="R1035" t="b">
        <v>1</v>
      </c>
      <c r="S1035" s="2">
        <v>45838</v>
      </c>
    </row>
    <row r="1036" spans="1:19" x14ac:dyDescent="0.35">
      <c r="A1036" t="s">
        <v>15285</v>
      </c>
      <c r="B1036" t="s">
        <v>15286</v>
      </c>
      <c r="D1036" t="s">
        <v>10</v>
      </c>
      <c r="F1036" t="b">
        <v>0</v>
      </c>
      <c r="G1036" s="2">
        <v>45838</v>
      </c>
      <c r="K1036" s="9" t="s">
        <v>13289</v>
      </c>
      <c r="L1036" t="s">
        <v>13290</v>
      </c>
      <c r="M1036" t="s">
        <v>10</v>
      </c>
      <c r="N1036" t="s">
        <v>13289</v>
      </c>
      <c r="P1036" t="s">
        <v>8991</v>
      </c>
      <c r="Q1036" t="s">
        <v>8992</v>
      </c>
      <c r="R1036" t="b">
        <v>1</v>
      </c>
      <c r="S1036" s="2">
        <v>45838</v>
      </c>
    </row>
    <row r="1037" spans="1:19" x14ac:dyDescent="0.35">
      <c r="A1037" t="s">
        <v>15287</v>
      </c>
      <c r="B1037" t="s">
        <v>15288</v>
      </c>
      <c r="D1037" t="s">
        <v>10</v>
      </c>
      <c r="F1037" t="b">
        <v>0</v>
      </c>
      <c r="G1037" s="2">
        <v>45838</v>
      </c>
      <c r="K1037" s="10" t="s">
        <v>13291</v>
      </c>
      <c r="L1037" t="s">
        <v>13292</v>
      </c>
      <c r="M1037" t="s">
        <v>10</v>
      </c>
      <c r="N1037" t="s">
        <v>13291</v>
      </c>
      <c r="P1037" t="s">
        <v>42</v>
      </c>
      <c r="Q1037" t="s">
        <v>8992</v>
      </c>
      <c r="R1037" t="b">
        <v>1</v>
      </c>
      <c r="S1037" s="2">
        <v>45838</v>
      </c>
    </row>
    <row r="1038" spans="1:19" x14ac:dyDescent="0.35">
      <c r="A1038" t="s">
        <v>15289</v>
      </c>
      <c r="B1038" t="s">
        <v>15290</v>
      </c>
      <c r="D1038" t="s">
        <v>10</v>
      </c>
      <c r="F1038" t="b">
        <v>0</v>
      </c>
      <c r="G1038" s="2">
        <v>45838</v>
      </c>
      <c r="K1038" s="10" t="s">
        <v>13293</v>
      </c>
      <c r="L1038" t="s">
        <v>13294</v>
      </c>
      <c r="M1038" t="s">
        <v>10</v>
      </c>
      <c r="N1038" t="s">
        <v>13293</v>
      </c>
      <c r="P1038" t="s">
        <v>42</v>
      </c>
      <c r="Q1038" t="s">
        <v>8992</v>
      </c>
      <c r="R1038" t="b">
        <v>1</v>
      </c>
      <c r="S1038" s="2">
        <v>45838</v>
      </c>
    </row>
    <row r="1039" spans="1:19" x14ac:dyDescent="0.35">
      <c r="A1039" t="s">
        <v>15291</v>
      </c>
      <c r="B1039" t="s">
        <v>15292</v>
      </c>
      <c r="D1039" t="s">
        <v>10</v>
      </c>
      <c r="F1039" t="b">
        <v>0</v>
      </c>
      <c r="G1039" s="2">
        <v>45838</v>
      </c>
      <c r="K1039" s="10" t="s">
        <v>13295</v>
      </c>
      <c r="L1039" t="s">
        <v>13296</v>
      </c>
      <c r="M1039" t="s">
        <v>10</v>
      </c>
      <c r="N1039" t="s">
        <v>13295</v>
      </c>
      <c r="P1039" t="s">
        <v>42</v>
      </c>
      <c r="Q1039" t="s">
        <v>8992</v>
      </c>
      <c r="R1039" t="b">
        <v>1</v>
      </c>
      <c r="S1039" s="2">
        <v>45838</v>
      </c>
    </row>
    <row r="1040" spans="1:19" x14ac:dyDescent="0.35">
      <c r="A1040" t="s">
        <v>15293</v>
      </c>
      <c r="B1040" t="s">
        <v>15294</v>
      </c>
      <c r="D1040" t="s">
        <v>10</v>
      </c>
      <c r="F1040" t="b">
        <v>0</v>
      </c>
      <c r="G1040" s="2">
        <v>45838</v>
      </c>
      <c r="K1040" s="9" t="s">
        <v>13297</v>
      </c>
      <c r="L1040" t="s">
        <v>13298</v>
      </c>
      <c r="M1040" t="s">
        <v>10</v>
      </c>
      <c r="N1040" t="s">
        <v>13297</v>
      </c>
      <c r="P1040" t="s">
        <v>8991</v>
      </c>
      <c r="Q1040" t="s">
        <v>8992</v>
      </c>
      <c r="R1040" t="b">
        <v>1</v>
      </c>
      <c r="S1040" s="2">
        <v>45838</v>
      </c>
    </row>
    <row r="1041" spans="1:19" x14ac:dyDescent="0.35">
      <c r="A1041" t="s">
        <v>15295</v>
      </c>
      <c r="B1041" t="s">
        <v>15296</v>
      </c>
      <c r="D1041" t="s">
        <v>10</v>
      </c>
      <c r="F1041" t="b">
        <v>0</v>
      </c>
      <c r="G1041" s="2">
        <v>45838</v>
      </c>
      <c r="K1041" s="10" t="s">
        <v>13299</v>
      </c>
      <c r="L1041" t="s">
        <v>13300</v>
      </c>
      <c r="M1041" t="s">
        <v>10</v>
      </c>
      <c r="N1041" t="s">
        <v>13299</v>
      </c>
      <c r="P1041" t="s">
        <v>42</v>
      </c>
      <c r="Q1041" t="s">
        <v>8992</v>
      </c>
      <c r="R1041" t="b">
        <v>1</v>
      </c>
      <c r="S1041" s="2">
        <v>45838</v>
      </c>
    </row>
    <row r="1042" spans="1:19" x14ac:dyDescent="0.35">
      <c r="A1042" t="s">
        <v>15297</v>
      </c>
      <c r="B1042" t="s">
        <v>15298</v>
      </c>
      <c r="D1042" t="s">
        <v>10</v>
      </c>
      <c r="F1042" t="b">
        <v>0</v>
      </c>
      <c r="G1042" s="2">
        <v>45838</v>
      </c>
      <c r="K1042" s="8" t="s">
        <v>13301</v>
      </c>
      <c r="L1042" t="s">
        <v>13302</v>
      </c>
      <c r="M1042" t="s">
        <v>10</v>
      </c>
      <c r="N1042" t="s">
        <v>13301</v>
      </c>
      <c r="P1042" t="s">
        <v>8991</v>
      </c>
      <c r="Q1042" t="s">
        <v>8992</v>
      </c>
      <c r="R1042" t="b">
        <v>1</v>
      </c>
      <c r="S1042" s="2">
        <v>45838</v>
      </c>
    </row>
    <row r="1043" spans="1:19" x14ac:dyDescent="0.35">
      <c r="A1043" t="s">
        <v>15299</v>
      </c>
      <c r="B1043" t="s">
        <v>15300</v>
      </c>
      <c r="D1043" t="s">
        <v>10</v>
      </c>
      <c r="F1043" t="b">
        <v>0</v>
      </c>
      <c r="G1043" s="2">
        <v>45838</v>
      </c>
      <c r="K1043" s="9" t="s">
        <v>13303</v>
      </c>
      <c r="L1043" t="s">
        <v>13304</v>
      </c>
      <c r="M1043" t="s">
        <v>10</v>
      </c>
      <c r="N1043" t="s">
        <v>13303</v>
      </c>
      <c r="P1043" t="s">
        <v>8991</v>
      </c>
      <c r="Q1043" t="s">
        <v>8992</v>
      </c>
      <c r="R1043" t="b">
        <v>1</v>
      </c>
      <c r="S1043" s="2">
        <v>45838</v>
      </c>
    </row>
    <row r="1044" spans="1:19" x14ac:dyDescent="0.35">
      <c r="A1044" t="s">
        <v>15301</v>
      </c>
      <c r="B1044" t="s">
        <v>15302</v>
      </c>
      <c r="D1044" t="s">
        <v>10</v>
      </c>
      <c r="F1044" t="b">
        <v>0</v>
      </c>
      <c r="G1044" s="2">
        <v>45838</v>
      </c>
      <c r="K1044" s="10" t="s">
        <v>13305</v>
      </c>
      <c r="L1044" t="s">
        <v>13306</v>
      </c>
      <c r="M1044" t="s">
        <v>10</v>
      </c>
      <c r="N1044" t="s">
        <v>13305</v>
      </c>
      <c r="P1044" t="s">
        <v>42</v>
      </c>
      <c r="Q1044" t="s">
        <v>8992</v>
      </c>
      <c r="R1044" t="b">
        <v>1</v>
      </c>
      <c r="S1044" s="2">
        <v>45838</v>
      </c>
    </row>
    <row r="1045" spans="1:19" x14ac:dyDescent="0.35">
      <c r="A1045" t="s">
        <v>15303</v>
      </c>
      <c r="B1045" t="s">
        <v>15304</v>
      </c>
      <c r="D1045" t="s">
        <v>10</v>
      </c>
      <c r="F1045" t="b">
        <v>0</v>
      </c>
      <c r="G1045" s="2">
        <v>45838</v>
      </c>
      <c r="K1045" s="9" t="s">
        <v>13307</v>
      </c>
      <c r="L1045" t="s">
        <v>13308</v>
      </c>
      <c r="M1045" t="s">
        <v>10</v>
      </c>
      <c r="N1045" t="s">
        <v>13307</v>
      </c>
      <c r="P1045" t="s">
        <v>8991</v>
      </c>
      <c r="Q1045" t="s">
        <v>8992</v>
      </c>
      <c r="R1045" t="b">
        <v>1</v>
      </c>
      <c r="S1045" s="2">
        <v>45838</v>
      </c>
    </row>
    <row r="1046" spans="1:19" x14ac:dyDescent="0.35">
      <c r="A1046" t="s">
        <v>15305</v>
      </c>
      <c r="B1046" t="s">
        <v>15306</v>
      </c>
      <c r="D1046" t="s">
        <v>10</v>
      </c>
      <c r="F1046" t="b">
        <v>0</v>
      </c>
      <c r="G1046" s="2">
        <v>45838</v>
      </c>
      <c r="K1046" s="10" t="s">
        <v>13309</v>
      </c>
      <c r="L1046" t="s">
        <v>13310</v>
      </c>
      <c r="M1046" t="s">
        <v>10</v>
      </c>
      <c r="N1046" t="s">
        <v>13309</v>
      </c>
      <c r="P1046" t="s">
        <v>42</v>
      </c>
      <c r="Q1046" t="s">
        <v>8992</v>
      </c>
      <c r="R1046" t="b">
        <v>1</v>
      </c>
      <c r="S1046" s="2">
        <v>45838</v>
      </c>
    </row>
    <row r="1047" spans="1:19" x14ac:dyDescent="0.35">
      <c r="A1047" t="s">
        <v>15307</v>
      </c>
      <c r="B1047" t="s">
        <v>15308</v>
      </c>
      <c r="D1047" t="s">
        <v>10</v>
      </c>
      <c r="F1047" t="b">
        <v>0</v>
      </c>
      <c r="G1047" s="2">
        <v>45838</v>
      </c>
      <c r="K1047" s="9" t="s">
        <v>13311</v>
      </c>
      <c r="L1047" t="s">
        <v>13312</v>
      </c>
      <c r="M1047" t="s">
        <v>10</v>
      </c>
      <c r="N1047" t="s">
        <v>13311</v>
      </c>
      <c r="P1047" t="s">
        <v>8991</v>
      </c>
      <c r="Q1047" t="s">
        <v>8992</v>
      </c>
      <c r="R1047" t="b">
        <v>1</v>
      </c>
      <c r="S1047" s="2">
        <v>45838</v>
      </c>
    </row>
    <row r="1048" spans="1:19" x14ac:dyDescent="0.35">
      <c r="A1048" t="s">
        <v>15309</v>
      </c>
      <c r="B1048" t="s">
        <v>15310</v>
      </c>
      <c r="D1048" t="s">
        <v>10</v>
      </c>
      <c r="F1048" t="b">
        <v>0</v>
      </c>
      <c r="G1048" s="2">
        <v>45838</v>
      </c>
      <c r="K1048" s="10" t="s">
        <v>13313</v>
      </c>
      <c r="L1048" t="s">
        <v>13314</v>
      </c>
      <c r="M1048" t="s">
        <v>10</v>
      </c>
      <c r="N1048" t="s">
        <v>13313</v>
      </c>
      <c r="P1048" t="s">
        <v>42</v>
      </c>
      <c r="Q1048" t="s">
        <v>8992</v>
      </c>
      <c r="R1048" t="b">
        <v>1</v>
      </c>
      <c r="S1048" s="2">
        <v>45838</v>
      </c>
    </row>
    <row r="1049" spans="1:19" x14ac:dyDescent="0.35">
      <c r="A1049" t="s">
        <v>15311</v>
      </c>
      <c r="B1049" t="s">
        <v>15312</v>
      </c>
      <c r="D1049" t="s">
        <v>10</v>
      </c>
      <c r="F1049" t="b">
        <v>0</v>
      </c>
      <c r="G1049" s="2">
        <v>45838</v>
      </c>
      <c r="K1049" s="9" t="s">
        <v>13315</v>
      </c>
      <c r="L1049" t="s">
        <v>13316</v>
      </c>
      <c r="M1049" t="s">
        <v>10</v>
      </c>
      <c r="N1049" t="s">
        <v>13315</v>
      </c>
      <c r="P1049" t="s">
        <v>8991</v>
      </c>
      <c r="Q1049" t="s">
        <v>8992</v>
      </c>
      <c r="R1049" t="b">
        <v>1</v>
      </c>
      <c r="S1049" s="2">
        <v>45838</v>
      </c>
    </row>
    <row r="1050" spans="1:19" x14ac:dyDescent="0.35">
      <c r="A1050" t="s">
        <v>15313</v>
      </c>
      <c r="B1050" t="s">
        <v>15314</v>
      </c>
      <c r="D1050" t="s">
        <v>10</v>
      </c>
      <c r="F1050" t="b">
        <v>0</v>
      </c>
      <c r="G1050" s="2">
        <v>45838</v>
      </c>
      <c r="K1050" s="10" t="s">
        <v>13317</v>
      </c>
      <c r="L1050" t="s">
        <v>13318</v>
      </c>
      <c r="M1050" t="s">
        <v>10</v>
      </c>
      <c r="N1050" t="s">
        <v>13317</v>
      </c>
      <c r="P1050" t="s">
        <v>42</v>
      </c>
      <c r="Q1050" t="s">
        <v>8992</v>
      </c>
      <c r="R1050" t="b">
        <v>1</v>
      </c>
      <c r="S1050" s="2">
        <v>45838</v>
      </c>
    </row>
    <row r="1051" spans="1:19" x14ac:dyDescent="0.35">
      <c r="A1051" t="s">
        <v>15315</v>
      </c>
      <c r="B1051" t="s">
        <v>15316</v>
      </c>
      <c r="D1051" t="s">
        <v>10</v>
      </c>
      <c r="F1051" t="b">
        <v>0</v>
      </c>
      <c r="G1051" s="2">
        <v>45838</v>
      </c>
      <c r="K1051" s="8" t="s">
        <v>13319</v>
      </c>
      <c r="L1051" t="s">
        <v>13320</v>
      </c>
      <c r="M1051" t="s">
        <v>10</v>
      </c>
      <c r="N1051" t="s">
        <v>13319</v>
      </c>
      <c r="P1051" t="s">
        <v>8991</v>
      </c>
      <c r="Q1051" t="s">
        <v>8992</v>
      </c>
      <c r="R1051" t="b">
        <v>1</v>
      </c>
      <c r="S1051" s="2">
        <v>45838</v>
      </c>
    </row>
    <row r="1052" spans="1:19" x14ac:dyDescent="0.35">
      <c r="A1052" t="s">
        <v>15317</v>
      </c>
      <c r="B1052" t="s">
        <v>15318</v>
      </c>
      <c r="D1052" t="s">
        <v>10</v>
      </c>
      <c r="F1052" t="b">
        <v>0</v>
      </c>
      <c r="G1052" s="2">
        <v>45838</v>
      </c>
      <c r="K1052" s="9" t="s">
        <v>13321</v>
      </c>
      <c r="L1052" t="s">
        <v>13322</v>
      </c>
      <c r="M1052" t="s">
        <v>10</v>
      </c>
      <c r="N1052" t="s">
        <v>13321</v>
      </c>
      <c r="P1052" t="s">
        <v>8991</v>
      </c>
      <c r="Q1052" t="s">
        <v>8992</v>
      </c>
      <c r="R1052" t="b">
        <v>1</v>
      </c>
      <c r="S1052" s="2">
        <v>45838</v>
      </c>
    </row>
    <row r="1053" spans="1:19" x14ac:dyDescent="0.35">
      <c r="A1053" t="s">
        <v>15319</v>
      </c>
      <c r="B1053" t="s">
        <v>15320</v>
      </c>
      <c r="D1053" t="s">
        <v>10</v>
      </c>
      <c r="F1053" t="b">
        <v>0</v>
      </c>
      <c r="G1053" s="2">
        <v>45838</v>
      </c>
      <c r="K1053" s="10" t="s">
        <v>13323</v>
      </c>
      <c r="L1053" t="s">
        <v>13324</v>
      </c>
      <c r="M1053" t="s">
        <v>10</v>
      </c>
      <c r="N1053" t="s">
        <v>13323</v>
      </c>
      <c r="P1053" t="s">
        <v>42</v>
      </c>
      <c r="Q1053" t="s">
        <v>8992</v>
      </c>
      <c r="R1053" t="b">
        <v>1</v>
      </c>
      <c r="S1053" s="2">
        <v>45838</v>
      </c>
    </row>
    <row r="1054" spans="1:19" x14ac:dyDescent="0.35">
      <c r="A1054" t="s">
        <v>15321</v>
      </c>
      <c r="B1054" t="s">
        <v>15322</v>
      </c>
      <c r="D1054" t="s">
        <v>10</v>
      </c>
      <c r="F1054" t="b">
        <v>0</v>
      </c>
      <c r="G1054" s="2">
        <v>45838</v>
      </c>
      <c r="K1054" s="10" t="s">
        <v>13325</v>
      </c>
      <c r="L1054" t="s">
        <v>13326</v>
      </c>
      <c r="M1054" t="s">
        <v>10</v>
      </c>
      <c r="N1054" t="s">
        <v>13325</v>
      </c>
      <c r="P1054" t="s">
        <v>42</v>
      </c>
      <c r="Q1054" t="s">
        <v>8992</v>
      </c>
      <c r="R1054" t="b">
        <v>1</v>
      </c>
      <c r="S1054" s="2">
        <v>45838</v>
      </c>
    </row>
    <row r="1055" spans="1:19" x14ac:dyDescent="0.35">
      <c r="A1055" t="s">
        <v>15323</v>
      </c>
      <c r="B1055" t="s">
        <v>15324</v>
      </c>
      <c r="D1055" t="s">
        <v>10</v>
      </c>
      <c r="F1055" t="b">
        <v>0</v>
      </c>
      <c r="G1055" s="2">
        <v>45838</v>
      </c>
      <c r="K1055" s="9" t="s">
        <v>13327</v>
      </c>
      <c r="L1055" t="s">
        <v>13328</v>
      </c>
      <c r="M1055" t="s">
        <v>10</v>
      </c>
      <c r="N1055" t="s">
        <v>13327</v>
      </c>
      <c r="P1055" t="s">
        <v>8991</v>
      </c>
      <c r="Q1055" t="s">
        <v>8992</v>
      </c>
      <c r="R1055" t="b">
        <v>1</v>
      </c>
      <c r="S1055" s="2">
        <v>45838</v>
      </c>
    </row>
    <row r="1056" spans="1:19" x14ac:dyDescent="0.35">
      <c r="A1056" t="s">
        <v>15325</v>
      </c>
      <c r="B1056" t="s">
        <v>15326</v>
      </c>
      <c r="D1056" t="s">
        <v>10</v>
      </c>
      <c r="F1056" t="b">
        <v>0</v>
      </c>
      <c r="G1056" s="2">
        <v>45838</v>
      </c>
      <c r="K1056" s="10" t="s">
        <v>13329</v>
      </c>
      <c r="L1056" t="s">
        <v>13330</v>
      </c>
      <c r="M1056" t="s">
        <v>10</v>
      </c>
      <c r="N1056" t="s">
        <v>13329</v>
      </c>
      <c r="P1056" t="s">
        <v>42</v>
      </c>
      <c r="Q1056" t="s">
        <v>8992</v>
      </c>
      <c r="R1056" t="b">
        <v>1</v>
      </c>
      <c r="S1056" s="2">
        <v>45838</v>
      </c>
    </row>
    <row r="1057" spans="1:19" x14ac:dyDescent="0.35">
      <c r="A1057" t="s">
        <v>15327</v>
      </c>
      <c r="B1057" t="s">
        <v>15328</v>
      </c>
      <c r="D1057" t="s">
        <v>10</v>
      </c>
      <c r="F1057" t="b">
        <v>0</v>
      </c>
      <c r="G1057" s="2">
        <v>45838</v>
      </c>
      <c r="K1057" s="10" t="s">
        <v>13331</v>
      </c>
      <c r="L1057" t="s">
        <v>13332</v>
      </c>
      <c r="M1057" t="s">
        <v>10</v>
      </c>
      <c r="N1057" t="s">
        <v>13331</v>
      </c>
      <c r="P1057" t="s">
        <v>42</v>
      </c>
      <c r="Q1057" t="s">
        <v>8992</v>
      </c>
      <c r="R1057" t="b">
        <v>1</v>
      </c>
      <c r="S1057" s="2">
        <v>45838</v>
      </c>
    </row>
    <row r="1058" spans="1:19" x14ac:dyDescent="0.35">
      <c r="A1058" t="s">
        <v>15329</v>
      </c>
      <c r="B1058" t="s">
        <v>15330</v>
      </c>
      <c r="D1058" t="s">
        <v>10</v>
      </c>
      <c r="F1058" t="b">
        <v>0</v>
      </c>
      <c r="G1058" s="2">
        <v>45838</v>
      </c>
      <c r="K1058" s="9" t="s">
        <v>13333</v>
      </c>
      <c r="L1058" t="s">
        <v>13334</v>
      </c>
      <c r="M1058" t="s">
        <v>10</v>
      </c>
      <c r="N1058" t="s">
        <v>13333</v>
      </c>
      <c r="P1058" t="s">
        <v>8991</v>
      </c>
      <c r="Q1058" t="s">
        <v>8992</v>
      </c>
      <c r="R1058" t="b">
        <v>1</v>
      </c>
      <c r="S1058" s="2">
        <v>45838</v>
      </c>
    </row>
    <row r="1059" spans="1:19" x14ac:dyDescent="0.35">
      <c r="A1059" t="s">
        <v>15331</v>
      </c>
      <c r="B1059" t="s">
        <v>15332</v>
      </c>
      <c r="D1059" t="s">
        <v>10</v>
      </c>
      <c r="F1059" t="b">
        <v>0</v>
      </c>
      <c r="G1059" s="2">
        <v>45838</v>
      </c>
      <c r="K1059" s="10" t="s">
        <v>13335</v>
      </c>
      <c r="L1059" t="s">
        <v>13336</v>
      </c>
      <c r="M1059" t="s">
        <v>10</v>
      </c>
      <c r="N1059" t="s">
        <v>13335</v>
      </c>
      <c r="P1059" t="s">
        <v>42</v>
      </c>
      <c r="Q1059" t="s">
        <v>8992</v>
      </c>
      <c r="R1059" t="b">
        <v>1</v>
      </c>
      <c r="S1059" s="2">
        <v>45838</v>
      </c>
    </row>
    <row r="1060" spans="1:19" x14ac:dyDescent="0.35">
      <c r="A1060" t="s">
        <v>15333</v>
      </c>
      <c r="B1060" t="s">
        <v>15334</v>
      </c>
      <c r="D1060" t="s">
        <v>10</v>
      </c>
      <c r="F1060" t="b">
        <v>0</v>
      </c>
      <c r="G1060" s="2">
        <v>45838</v>
      </c>
      <c r="K1060" s="7" t="s">
        <v>13447</v>
      </c>
      <c r="L1060" t="s">
        <v>13449</v>
      </c>
      <c r="M1060" t="s">
        <v>10</v>
      </c>
      <c r="N1060" t="s">
        <v>17304</v>
      </c>
      <c r="P1060" t="s">
        <v>8991</v>
      </c>
      <c r="Q1060" t="s">
        <v>8992</v>
      </c>
      <c r="R1060" t="b">
        <v>1</v>
      </c>
      <c r="S1060" s="2">
        <v>45838</v>
      </c>
    </row>
    <row r="1061" spans="1:19" x14ac:dyDescent="0.35">
      <c r="A1061" t="s">
        <v>15335</v>
      </c>
      <c r="B1061" t="s">
        <v>15336</v>
      </c>
      <c r="D1061" t="s">
        <v>10</v>
      </c>
      <c r="F1061" t="b">
        <v>0</v>
      </c>
      <c r="G1061" s="2">
        <v>45838</v>
      </c>
      <c r="K1061" s="8" t="s">
        <v>13450</v>
      </c>
      <c r="L1061" t="s">
        <v>13451</v>
      </c>
      <c r="M1061" t="s">
        <v>10</v>
      </c>
      <c r="N1061" t="s">
        <v>13450</v>
      </c>
      <c r="P1061" t="s">
        <v>8991</v>
      </c>
      <c r="Q1061" t="s">
        <v>8992</v>
      </c>
      <c r="R1061" t="b">
        <v>1</v>
      </c>
      <c r="S1061" s="2">
        <v>45838</v>
      </c>
    </row>
    <row r="1062" spans="1:19" x14ac:dyDescent="0.35">
      <c r="A1062" t="s">
        <v>15337</v>
      </c>
      <c r="B1062" t="s">
        <v>15338</v>
      </c>
      <c r="D1062" t="s">
        <v>10</v>
      </c>
      <c r="F1062" t="b">
        <v>0</v>
      </c>
      <c r="G1062" s="2">
        <v>45838</v>
      </c>
      <c r="K1062" s="9" t="s">
        <v>13452</v>
      </c>
      <c r="L1062" t="s">
        <v>13453</v>
      </c>
      <c r="M1062" t="s">
        <v>10</v>
      </c>
      <c r="N1062" t="s">
        <v>13452</v>
      </c>
      <c r="P1062" t="s">
        <v>8991</v>
      </c>
      <c r="Q1062" t="s">
        <v>8992</v>
      </c>
      <c r="R1062" t="b">
        <v>1</v>
      </c>
      <c r="S1062" s="2">
        <v>45838</v>
      </c>
    </row>
    <row r="1063" spans="1:19" x14ac:dyDescent="0.35">
      <c r="A1063" t="s">
        <v>15339</v>
      </c>
      <c r="B1063" t="s">
        <v>15340</v>
      </c>
      <c r="D1063" t="s">
        <v>10</v>
      </c>
      <c r="F1063" t="b">
        <v>0</v>
      </c>
      <c r="G1063" s="2">
        <v>45838</v>
      </c>
      <c r="K1063" s="10" t="s">
        <v>13454</v>
      </c>
      <c r="L1063" t="s">
        <v>13455</v>
      </c>
      <c r="M1063" t="s">
        <v>10</v>
      </c>
      <c r="N1063" t="s">
        <v>13454</v>
      </c>
      <c r="P1063" t="s">
        <v>42</v>
      </c>
      <c r="Q1063" t="s">
        <v>8992</v>
      </c>
      <c r="R1063" t="b">
        <v>1</v>
      </c>
      <c r="S1063" s="2">
        <v>45838</v>
      </c>
    </row>
    <row r="1064" spans="1:19" x14ac:dyDescent="0.35">
      <c r="A1064" t="s">
        <v>15341</v>
      </c>
      <c r="B1064" t="s">
        <v>15342</v>
      </c>
      <c r="D1064" t="s">
        <v>10</v>
      </c>
      <c r="F1064" t="b">
        <v>0</v>
      </c>
      <c r="G1064" s="2">
        <v>45838</v>
      </c>
      <c r="K1064" s="9" t="s">
        <v>13456</v>
      </c>
      <c r="L1064" t="s">
        <v>13457</v>
      </c>
      <c r="M1064" t="s">
        <v>10</v>
      </c>
      <c r="N1064" t="s">
        <v>13456</v>
      </c>
      <c r="P1064" t="s">
        <v>8991</v>
      </c>
      <c r="Q1064" t="s">
        <v>8992</v>
      </c>
      <c r="R1064" t="b">
        <v>1</v>
      </c>
      <c r="S1064" s="2">
        <v>45838</v>
      </c>
    </row>
    <row r="1065" spans="1:19" x14ac:dyDescent="0.35">
      <c r="A1065" t="s">
        <v>15343</v>
      </c>
      <c r="B1065" t="s">
        <v>15344</v>
      </c>
      <c r="D1065" t="s">
        <v>10</v>
      </c>
      <c r="F1065" t="b">
        <v>0</v>
      </c>
      <c r="G1065" s="2">
        <v>45838</v>
      </c>
      <c r="K1065" s="10" t="s">
        <v>13458</v>
      </c>
      <c r="L1065" t="s">
        <v>13459</v>
      </c>
      <c r="M1065" t="s">
        <v>10</v>
      </c>
      <c r="N1065" t="s">
        <v>13458</v>
      </c>
      <c r="P1065" t="s">
        <v>42</v>
      </c>
      <c r="Q1065" t="s">
        <v>8992</v>
      </c>
      <c r="R1065" t="b">
        <v>1</v>
      </c>
      <c r="S1065" s="2">
        <v>45838</v>
      </c>
    </row>
    <row r="1066" spans="1:19" x14ac:dyDescent="0.35">
      <c r="A1066" t="s">
        <v>15345</v>
      </c>
      <c r="B1066" t="s">
        <v>15346</v>
      </c>
      <c r="D1066" t="s">
        <v>10</v>
      </c>
      <c r="F1066" t="b">
        <v>0</v>
      </c>
      <c r="G1066" s="2">
        <v>45838</v>
      </c>
      <c r="K1066" s="8" t="s">
        <v>13460</v>
      </c>
      <c r="L1066" t="s">
        <v>13461</v>
      </c>
      <c r="M1066" t="s">
        <v>10</v>
      </c>
      <c r="N1066" t="s">
        <v>13460</v>
      </c>
      <c r="P1066" t="s">
        <v>8991</v>
      </c>
      <c r="Q1066" t="s">
        <v>8992</v>
      </c>
      <c r="R1066" t="b">
        <v>1</v>
      </c>
      <c r="S1066" s="2">
        <v>45838</v>
      </c>
    </row>
    <row r="1067" spans="1:19" x14ac:dyDescent="0.35">
      <c r="A1067" t="s">
        <v>15347</v>
      </c>
      <c r="B1067" t="s">
        <v>15348</v>
      </c>
      <c r="D1067" t="s">
        <v>10</v>
      </c>
      <c r="F1067" t="b">
        <v>0</v>
      </c>
      <c r="G1067" s="2">
        <v>45838</v>
      </c>
      <c r="K1067" s="9" t="s">
        <v>13462</v>
      </c>
      <c r="L1067" t="s">
        <v>13463</v>
      </c>
      <c r="M1067" t="s">
        <v>10</v>
      </c>
      <c r="N1067" t="s">
        <v>13462</v>
      </c>
      <c r="P1067" t="s">
        <v>8991</v>
      </c>
      <c r="Q1067" t="s">
        <v>8992</v>
      </c>
      <c r="R1067" t="b">
        <v>1</v>
      </c>
      <c r="S1067" s="2">
        <v>45838</v>
      </c>
    </row>
    <row r="1068" spans="1:19" x14ac:dyDescent="0.35">
      <c r="A1068" t="s">
        <v>15349</v>
      </c>
      <c r="B1068" t="s">
        <v>15350</v>
      </c>
      <c r="D1068" t="s">
        <v>10</v>
      </c>
      <c r="F1068" t="b">
        <v>0</v>
      </c>
      <c r="G1068" s="2">
        <v>45838</v>
      </c>
      <c r="K1068" s="10" t="s">
        <v>13464</v>
      </c>
      <c r="L1068" t="s">
        <v>13465</v>
      </c>
      <c r="M1068" t="s">
        <v>10</v>
      </c>
      <c r="N1068" t="s">
        <v>13464</v>
      </c>
      <c r="P1068" t="s">
        <v>42</v>
      </c>
      <c r="Q1068" t="s">
        <v>8992</v>
      </c>
      <c r="R1068" t="b">
        <v>1</v>
      </c>
      <c r="S1068" s="2">
        <v>45838</v>
      </c>
    </row>
    <row r="1069" spans="1:19" x14ac:dyDescent="0.35">
      <c r="A1069" t="s">
        <v>15351</v>
      </c>
      <c r="B1069" t="s">
        <v>15352</v>
      </c>
      <c r="D1069" t="s">
        <v>10</v>
      </c>
      <c r="F1069" t="b">
        <v>0</v>
      </c>
      <c r="G1069" s="2">
        <v>45838</v>
      </c>
      <c r="K1069" s="9" t="s">
        <v>13466</v>
      </c>
      <c r="L1069" t="s">
        <v>13467</v>
      </c>
      <c r="M1069" t="s">
        <v>10</v>
      </c>
      <c r="N1069" t="s">
        <v>13466</v>
      </c>
      <c r="P1069" t="s">
        <v>8991</v>
      </c>
      <c r="Q1069" t="s">
        <v>8992</v>
      </c>
      <c r="R1069" t="b">
        <v>1</v>
      </c>
      <c r="S1069" s="2">
        <v>45838</v>
      </c>
    </row>
    <row r="1070" spans="1:19" x14ac:dyDescent="0.35">
      <c r="A1070" t="s">
        <v>15353</v>
      </c>
      <c r="B1070" t="s">
        <v>15354</v>
      </c>
      <c r="D1070" t="s">
        <v>10</v>
      </c>
      <c r="F1070" t="b">
        <v>0</v>
      </c>
      <c r="G1070" s="2">
        <v>45838</v>
      </c>
      <c r="K1070" s="10" t="s">
        <v>13468</v>
      </c>
      <c r="L1070" t="s">
        <v>13469</v>
      </c>
      <c r="M1070" t="s">
        <v>10</v>
      </c>
      <c r="N1070" t="s">
        <v>13468</v>
      </c>
      <c r="P1070" t="s">
        <v>42</v>
      </c>
      <c r="Q1070" t="s">
        <v>8992</v>
      </c>
      <c r="R1070" t="b">
        <v>1</v>
      </c>
      <c r="S1070" s="2">
        <v>45838</v>
      </c>
    </row>
    <row r="1071" spans="1:19" x14ac:dyDescent="0.35">
      <c r="A1071" t="s">
        <v>15355</v>
      </c>
      <c r="B1071" t="s">
        <v>15356</v>
      </c>
      <c r="D1071" t="s">
        <v>10</v>
      </c>
      <c r="F1071" t="b">
        <v>0</v>
      </c>
      <c r="G1071" s="2">
        <v>45838</v>
      </c>
      <c r="K1071" s="8" t="s">
        <v>13470</v>
      </c>
      <c r="L1071" t="s">
        <v>13471</v>
      </c>
      <c r="M1071" t="s">
        <v>10</v>
      </c>
      <c r="N1071" t="s">
        <v>13470</v>
      </c>
      <c r="P1071" t="s">
        <v>8991</v>
      </c>
      <c r="Q1071" t="s">
        <v>8992</v>
      </c>
      <c r="R1071" t="b">
        <v>1</v>
      </c>
      <c r="S1071" s="2">
        <v>45838</v>
      </c>
    </row>
    <row r="1072" spans="1:19" x14ac:dyDescent="0.35">
      <c r="A1072" t="s">
        <v>15357</v>
      </c>
      <c r="B1072" t="s">
        <v>15358</v>
      </c>
      <c r="D1072" t="s">
        <v>10</v>
      </c>
      <c r="F1072" t="b">
        <v>0</v>
      </c>
      <c r="G1072" s="2">
        <v>45838</v>
      </c>
      <c r="K1072" s="9" t="s">
        <v>13472</v>
      </c>
      <c r="L1072" t="s">
        <v>13473</v>
      </c>
      <c r="M1072" t="s">
        <v>10</v>
      </c>
      <c r="N1072" t="s">
        <v>13472</v>
      </c>
      <c r="P1072" t="s">
        <v>8991</v>
      </c>
      <c r="Q1072" t="s">
        <v>8992</v>
      </c>
      <c r="R1072" t="b">
        <v>1</v>
      </c>
      <c r="S1072" s="2">
        <v>45838</v>
      </c>
    </row>
    <row r="1073" spans="1:19" x14ac:dyDescent="0.35">
      <c r="A1073" t="s">
        <v>15359</v>
      </c>
      <c r="B1073" t="s">
        <v>15360</v>
      </c>
      <c r="D1073" t="s">
        <v>10</v>
      </c>
      <c r="F1073" t="b">
        <v>0</v>
      </c>
      <c r="G1073" s="2">
        <v>45838</v>
      </c>
      <c r="K1073" s="10" t="s">
        <v>13474</v>
      </c>
      <c r="L1073" t="s">
        <v>13475</v>
      </c>
      <c r="M1073" t="s">
        <v>10</v>
      </c>
      <c r="N1073" t="s">
        <v>13474</v>
      </c>
      <c r="P1073" t="s">
        <v>42</v>
      </c>
      <c r="Q1073" t="s">
        <v>8992</v>
      </c>
      <c r="R1073" t="b">
        <v>1</v>
      </c>
      <c r="S1073" s="2">
        <v>45838</v>
      </c>
    </row>
    <row r="1074" spans="1:19" x14ac:dyDescent="0.35">
      <c r="A1074" t="s">
        <v>15361</v>
      </c>
      <c r="B1074" t="s">
        <v>15362</v>
      </c>
      <c r="D1074" t="s">
        <v>10</v>
      </c>
      <c r="F1074" t="b">
        <v>0</v>
      </c>
      <c r="G1074" s="2">
        <v>45838</v>
      </c>
      <c r="K1074" s="9" t="s">
        <v>13476</v>
      </c>
      <c r="L1074" t="s">
        <v>13477</v>
      </c>
      <c r="M1074" t="s">
        <v>10</v>
      </c>
      <c r="N1074" t="s">
        <v>13476</v>
      </c>
      <c r="P1074" t="s">
        <v>8991</v>
      </c>
      <c r="Q1074" t="s">
        <v>8992</v>
      </c>
      <c r="R1074" t="b">
        <v>1</v>
      </c>
      <c r="S1074" s="2">
        <v>45838</v>
      </c>
    </row>
    <row r="1075" spans="1:19" x14ac:dyDescent="0.35">
      <c r="A1075" t="s">
        <v>15363</v>
      </c>
      <c r="B1075" t="s">
        <v>15364</v>
      </c>
      <c r="D1075" t="s">
        <v>10</v>
      </c>
      <c r="F1075" t="b">
        <v>0</v>
      </c>
      <c r="G1075" s="2">
        <v>45838</v>
      </c>
      <c r="K1075" s="10" t="s">
        <v>13478</v>
      </c>
      <c r="L1075" t="s">
        <v>13479</v>
      </c>
      <c r="M1075" t="s">
        <v>10</v>
      </c>
      <c r="N1075" t="s">
        <v>13478</v>
      </c>
      <c r="P1075" t="s">
        <v>42</v>
      </c>
      <c r="Q1075" t="s">
        <v>8992</v>
      </c>
      <c r="R1075" t="b">
        <v>1</v>
      </c>
      <c r="S1075" s="2">
        <v>45838</v>
      </c>
    </row>
    <row r="1076" spans="1:19" x14ac:dyDescent="0.35">
      <c r="A1076" t="s">
        <v>15365</v>
      </c>
      <c r="B1076" t="s">
        <v>15366</v>
      </c>
      <c r="D1076" t="s">
        <v>10</v>
      </c>
      <c r="F1076" t="b">
        <v>0</v>
      </c>
      <c r="G1076" s="2">
        <v>45838</v>
      </c>
      <c r="K1076" s="10" t="s">
        <v>13480</v>
      </c>
      <c r="L1076" t="s">
        <v>13481</v>
      </c>
      <c r="M1076" t="s">
        <v>10</v>
      </c>
      <c r="N1076" t="s">
        <v>13480</v>
      </c>
      <c r="P1076" t="s">
        <v>42</v>
      </c>
      <c r="Q1076" t="s">
        <v>8992</v>
      </c>
      <c r="R1076" t="b">
        <v>1</v>
      </c>
      <c r="S1076" s="2">
        <v>45838</v>
      </c>
    </row>
    <row r="1077" spans="1:19" x14ac:dyDescent="0.35">
      <c r="A1077" t="s">
        <v>15367</v>
      </c>
      <c r="B1077" t="s">
        <v>15368</v>
      </c>
      <c r="D1077" t="s">
        <v>10</v>
      </c>
      <c r="F1077" t="b">
        <v>0</v>
      </c>
      <c r="G1077" s="2">
        <v>45838</v>
      </c>
      <c r="K1077" s="8" t="s">
        <v>13482</v>
      </c>
      <c r="L1077" t="s">
        <v>13483</v>
      </c>
      <c r="M1077" t="s">
        <v>10</v>
      </c>
      <c r="N1077" t="s">
        <v>13482</v>
      </c>
      <c r="P1077" t="s">
        <v>8991</v>
      </c>
      <c r="Q1077" t="s">
        <v>8992</v>
      </c>
      <c r="R1077" t="b">
        <v>1</v>
      </c>
      <c r="S1077" s="2">
        <v>45838</v>
      </c>
    </row>
    <row r="1078" spans="1:19" x14ac:dyDescent="0.35">
      <c r="A1078" t="s">
        <v>15369</v>
      </c>
      <c r="B1078" t="s">
        <v>15370</v>
      </c>
      <c r="D1078" t="s">
        <v>10</v>
      </c>
      <c r="F1078" t="b">
        <v>0</v>
      </c>
      <c r="G1078" s="2">
        <v>45838</v>
      </c>
      <c r="K1078" s="9" t="s">
        <v>13484</v>
      </c>
      <c r="L1078" t="s">
        <v>13485</v>
      </c>
      <c r="M1078" t="s">
        <v>10</v>
      </c>
      <c r="N1078" t="s">
        <v>13484</v>
      </c>
      <c r="P1078" t="s">
        <v>8991</v>
      </c>
      <c r="Q1078" t="s">
        <v>8992</v>
      </c>
      <c r="R1078" t="b">
        <v>1</v>
      </c>
      <c r="S1078" s="2">
        <v>45838</v>
      </c>
    </row>
    <row r="1079" spans="1:19" x14ac:dyDescent="0.35">
      <c r="A1079" t="s">
        <v>15371</v>
      </c>
      <c r="B1079" t="s">
        <v>15372</v>
      </c>
      <c r="D1079" t="s">
        <v>10</v>
      </c>
      <c r="F1079" t="b">
        <v>0</v>
      </c>
      <c r="G1079" s="2">
        <v>45838</v>
      </c>
      <c r="K1079" s="10" t="s">
        <v>13486</v>
      </c>
      <c r="L1079" t="s">
        <v>13487</v>
      </c>
      <c r="M1079" t="s">
        <v>10</v>
      </c>
      <c r="N1079" t="s">
        <v>13486</v>
      </c>
      <c r="P1079" t="s">
        <v>42</v>
      </c>
      <c r="Q1079" t="s">
        <v>8992</v>
      </c>
      <c r="R1079" t="b">
        <v>1</v>
      </c>
      <c r="S1079" s="2">
        <v>45838</v>
      </c>
    </row>
    <row r="1080" spans="1:19" x14ac:dyDescent="0.35">
      <c r="A1080" t="s">
        <v>15373</v>
      </c>
      <c r="B1080" t="s">
        <v>15374</v>
      </c>
      <c r="D1080" t="s">
        <v>10</v>
      </c>
      <c r="F1080" t="b">
        <v>0</v>
      </c>
      <c r="G1080" s="2">
        <v>45838</v>
      </c>
      <c r="K1080" s="10" t="s">
        <v>13488</v>
      </c>
      <c r="L1080" t="s">
        <v>13489</v>
      </c>
      <c r="M1080" t="s">
        <v>10</v>
      </c>
      <c r="N1080" t="s">
        <v>13488</v>
      </c>
      <c r="P1080" t="s">
        <v>42</v>
      </c>
      <c r="Q1080" t="s">
        <v>8992</v>
      </c>
      <c r="R1080" t="b">
        <v>1</v>
      </c>
      <c r="S1080" s="2">
        <v>45838</v>
      </c>
    </row>
    <row r="1081" spans="1:19" x14ac:dyDescent="0.35">
      <c r="A1081" t="s">
        <v>15375</v>
      </c>
      <c r="B1081" t="s">
        <v>15376</v>
      </c>
      <c r="D1081" t="s">
        <v>10</v>
      </c>
      <c r="F1081" t="b">
        <v>0</v>
      </c>
      <c r="G1081" s="2">
        <v>45838</v>
      </c>
      <c r="K1081" s="9" t="s">
        <v>13490</v>
      </c>
      <c r="L1081" t="s">
        <v>13491</v>
      </c>
      <c r="M1081" t="s">
        <v>10</v>
      </c>
      <c r="N1081" t="s">
        <v>13490</v>
      </c>
      <c r="P1081" t="s">
        <v>8991</v>
      </c>
      <c r="Q1081" t="s">
        <v>8992</v>
      </c>
      <c r="R1081" t="b">
        <v>1</v>
      </c>
      <c r="S1081" s="2">
        <v>45838</v>
      </c>
    </row>
    <row r="1082" spans="1:19" x14ac:dyDescent="0.35">
      <c r="A1082" t="s">
        <v>15377</v>
      </c>
      <c r="B1082" t="s">
        <v>15378</v>
      </c>
      <c r="D1082" t="s">
        <v>10</v>
      </c>
      <c r="F1082" t="b">
        <v>0</v>
      </c>
      <c r="G1082" s="2">
        <v>45838</v>
      </c>
      <c r="K1082" s="10" t="s">
        <v>13492</v>
      </c>
      <c r="L1082" t="s">
        <v>13493</v>
      </c>
      <c r="M1082" t="s">
        <v>10</v>
      </c>
      <c r="N1082" t="s">
        <v>13492</v>
      </c>
      <c r="P1082" t="s">
        <v>42</v>
      </c>
      <c r="Q1082" t="s">
        <v>8992</v>
      </c>
      <c r="R1082" t="b">
        <v>1</v>
      </c>
      <c r="S1082" s="2">
        <v>45838</v>
      </c>
    </row>
    <row r="1083" spans="1:19" x14ac:dyDescent="0.35">
      <c r="A1083" t="s">
        <v>15379</v>
      </c>
      <c r="B1083" t="s">
        <v>15380</v>
      </c>
      <c r="D1083" t="s">
        <v>10</v>
      </c>
      <c r="F1083" t="b">
        <v>0</v>
      </c>
      <c r="G1083" s="2">
        <v>45838</v>
      </c>
      <c r="K1083" s="10" t="s">
        <v>13494</v>
      </c>
      <c r="L1083" t="s">
        <v>13495</v>
      </c>
      <c r="M1083" t="s">
        <v>10</v>
      </c>
      <c r="N1083" t="s">
        <v>13494</v>
      </c>
      <c r="P1083" t="s">
        <v>42</v>
      </c>
      <c r="Q1083" t="s">
        <v>8992</v>
      </c>
      <c r="R1083" t="b">
        <v>1</v>
      </c>
      <c r="S1083" s="2">
        <v>45838</v>
      </c>
    </row>
    <row r="1084" spans="1:19" x14ac:dyDescent="0.35">
      <c r="A1084" t="s">
        <v>15381</v>
      </c>
      <c r="B1084" t="s">
        <v>15382</v>
      </c>
      <c r="D1084" t="s">
        <v>10</v>
      </c>
      <c r="F1084" t="b">
        <v>0</v>
      </c>
      <c r="G1084" s="2">
        <v>45838</v>
      </c>
      <c r="K1084" s="10" t="s">
        <v>13496</v>
      </c>
      <c r="L1084" t="s">
        <v>13497</v>
      </c>
      <c r="M1084" t="s">
        <v>10</v>
      </c>
      <c r="N1084" t="s">
        <v>13496</v>
      </c>
      <c r="P1084" t="s">
        <v>42</v>
      </c>
      <c r="Q1084" t="s">
        <v>8992</v>
      </c>
      <c r="R1084" t="b">
        <v>1</v>
      </c>
      <c r="S1084" s="2">
        <v>45838</v>
      </c>
    </row>
    <row r="1085" spans="1:19" x14ac:dyDescent="0.35">
      <c r="A1085" t="s">
        <v>15383</v>
      </c>
      <c r="B1085" t="s">
        <v>15384</v>
      </c>
      <c r="D1085" t="s">
        <v>10</v>
      </c>
      <c r="F1085" t="b">
        <v>0</v>
      </c>
      <c r="G1085" s="2">
        <v>45838</v>
      </c>
      <c r="K1085" s="10" t="s">
        <v>13498</v>
      </c>
      <c r="L1085" t="s">
        <v>13499</v>
      </c>
      <c r="M1085" t="s">
        <v>10</v>
      </c>
      <c r="N1085" t="s">
        <v>13498</v>
      </c>
      <c r="P1085" t="s">
        <v>42</v>
      </c>
      <c r="Q1085" t="s">
        <v>8992</v>
      </c>
      <c r="R1085" t="b">
        <v>1</v>
      </c>
      <c r="S1085" s="2">
        <v>45838</v>
      </c>
    </row>
    <row r="1086" spans="1:19" x14ac:dyDescent="0.35">
      <c r="A1086" t="s">
        <v>15385</v>
      </c>
      <c r="B1086" t="s">
        <v>15386</v>
      </c>
      <c r="D1086" t="s">
        <v>10</v>
      </c>
      <c r="F1086" t="b">
        <v>0</v>
      </c>
      <c r="G1086" s="2">
        <v>45838</v>
      </c>
      <c r="K1086" s="8" t="s">
        <v>13500</v>
      </c>
      <c r="L1086" t="s">
        <v>13501</v>
      </c>
      <c r="M1086" t="s">
        <v>10</v>
      </c>
      <c r="N1086" t="s">
        <v>13500</v>
      </c>
      <c r="P1086" t="s">
        <v>8991</v>
      </c>
      <c r="Q1086" t="s">
        <v>8992</v>
      </c>
      <c r="R1086" t="b">
        <v>1</v>
      </c>
      <c r="S1086" s="2">
        <v>45838</v>
      </c>
    </row>
    <row r="1087" spans="1:19" x14ac:dyDescent="0.35">
      <c r="A1087" t="s">
        <v>15387</v>
      </c>
      <c r="B1087" t="s">
        <v>15388</v>
      </c>
      <c r="D1087" t="s">
        <v>10</v>
      </c>
      <c r="F1087" t="b">
        <v>0</v>
      </c>
      <c r="G1087" s="2">
        <v>45838</v>
      </c>
      <c r="K1087" s="9" t="s">
        <v>13502</v>
      </c>
      <c r="L1087" t="s">
        <v>13503</v>
      </c>
      <c r="M1087" t="s">
        <v>10</v>
      </c>
      <c r="N1087" t="s">
        <v>13502</v>
      </c>
      <c r="P1087" t="s">
        <v>8991</v>
      </c>
      <c r="Q1087" t="s">
        <v>8992</v>
      </c>
      <c r="R1087" t="b">
        <v>1</v>
      </c>
      <c r="S1087" s="2">
        <v>45838</v>
      </c>
    </row>
    <row r="1088" spans="1:19" x14ac:dyDescent="0.35">
      <c r="A1088" t="s">
        <v>15389</v>
      </c>
      <c r="B1088" t="s">
        <v>15390</v>
      </c>
      <c r="D1088" t="s">
        <v>10</v>
      </c>
      <c r="F1088" t="b">
        <v>0</v>
      </c>
      <c r="G1088" s="2">
        <v>45838</v>
      </c>
      <c r="K1088" s="10" t="s">
        <v>13504</v>
      </c>
      <c r="L1088" t="s">
        <v>13505</v>
      </c>
      <c r="M1088" t="s">
        <v>10</v>
      </c>
      <c r="N1088" t="s">
        <v>13504</v>
      </c>
      <c r="P1088" t="s">
        <v>42</v>
      </c>
      <c r="Q1088" t="s">
        <v>8992</v>
      </c>
      <c r="R1088" t="b">
        <v>1</v>
      </c>
      <c r="S1088" s="2">
        <v>45838</v>
      </c>
    </row>
    <row r="1089" spans="1:19" x14ac:dyDescent="0.35">
      <c r="A1089" t="s">
        <v>15391</v>
      </c>
      <c r="B1089" t="s">
        <v>15392</v>
      </c>
      <c r="D1089" t="s">
        <v>10</v>
      </c>
      <c r="F1089" t="b">
        <v>0</v>
      </c>
      <c r="G1089" s="2">
        <v>45838</v>
      </c>
      <c r="K1089" s="9" t="s">
        <v>13506</v>
      </c>
      <c r="L1089" t="s">
        <v>13507</v>
      </c>
      <c r="M1089" t="s">
        <v>10</v>
      </c>
      <c r="N1089" t="s">
        <v>13506</v>
      </c>
      <c r="P1089" t="s">
        <v>8991</v>
      </c>
      <c r="Q1089" t="s">
        <v>8992</v>
      </c>
      <c r="R1089" t="b">
        <v>1</v>
      </c>
      <c r="S1089" s="2">
        <v>45838</v>
      </c>
    </row>
    <row r="1090" spans="1:19" x14ac:dyDescent="0.35">
      <c r="A1090" t="s">
        <v>15393</v>
      </c>
      <c r="B1090" t="s">
        <v>15394</v>
      </c>
      <c r="D1090" t="s">
        <v>10</v>
      </c>
      <c r="F1090" t="b">
        <v>0</v>
      </c>
      <c r="G1090" s="2">
        <v>45838</v>
      </c>
      <c r="K1090" s="10" t="s">
        <v>13508</v>
      </c>
      <c r="L1090" t="s">
        <v>13509</v>
      </c>
      <c r="M1090" t="s">
        <v>10</v>
      </c>
      <c r="N1090" t="s">
        <v>13508</v>
      </c>
      <c r="P1090" t="s">
        <v>42</v>
      </c>
      <c r="Q1090" t="s">
        <v>8992</v>
      </c>
      <c r="R1090" t="b">
        <v>1</v>
      </c>
      <c r="S1090" s="2">
        <v>45838</v>
      </c>
    </row>
    <row r="1091" spans="1:19" x14ac:dyDescent="0.35">
      <c r="A1091" t="s">
        <v>15395</v>
      </c>
      <c r="B1091" t="s">
        <v>15396</v>
      </c>
      <c r="D1091" t="s">
        <v>10</v>
      </c>
      <c r="F1091" t="b">
        <v>0</v>
      </c>
      <c r="G1091" s="2">
        <v>45838</v>
      </c>
      <c r="K1091" s="7" t="s">
        <v>13570</v>
      </c>
      <c r="L1091" t="s">
        <v>13572</v>
      </c>
      <c r="M1091" t="s">
        <v>10</v>
      </c>
      <c r="N1091" t="s">
        <v>13570</v>
      </c>
      <c r="P1091" t="s">
        <v>8991</v>
      </c>
      <c r="Q1091" t="s">
        <v>8992</v>
      </c>
      <c r="R1091" t="b">
        <v>1</v>
      </c>
      <c r="S1091" s="2">
        <v>45838</v>
      </c>
    </row>
    <row r="1092" spans="1:19" x14ac:dyDescent="0.35">
      <c r="A1092" t="s">
        <v>15397</v>
      </c>
      <c r="B1092" t="s">
        <v>15398</v>
      </c>
      <c r="D1092" t="s">
        <v>10</v>
      </c>
      <c r="F1092" t="b">
        <v>0</v>
      </c>
      <c r="G1092" s="2">
        <v>45838</v>
      </c>
      <c r="K1092" s="8" t="s">
        <v>13573</v>
      </c>
      <c r="L1092" t="s">
        <v>13574</v>
      </c>
      <c r="M1092" t="s">
        <v>10</v>
      </c>
      <c r="N1092" t="s">
        <v>13573</v>
      </c>
      <c r="P1092" t="s">
        <v>8991</v>
      </c>
      <c r="Q1092" t="s">
        <v>8992</v>
      </c>
      <c r="R1092" t="b">
        <v>1</v>
      </c>
      <c r="S1092" s="2">
        <v>45838</v>
      </c>
    </row>
    <row r="1093" spans="1:19" x14ac:dyDescent="0.35">
      <c r="A1093" t="s">
        <v>15399</v>
      </c>
      <c r="B1093" t="s">
        <v>15400</v>
      </c>
      <c r="D1093" t="s">
        <v>10</v>
      </c>
      <c r="F1093" t="b">
        <v>0</v>
      </c>
      <c r="G1093" s="2">
        <v>45838</v>
      </c>
      <c r="K1093" s="9" t="s">
        <v>13575</v>
      </c>
      <c r="L1093" t="s">
        <v>13576</v>
      </c>
      <c r="M1093" t="s">
        <v>10</v>
      </c>
      <c r="N1093" t="s">
        <v>13575</v>
      </c>
      <c r="P1093" t="s">
        <v>8991</v>
      </c>
      <c r="Q1093" t="s">
        <v>8992</v>
      </c>
      <c r="R1093" t="b">
        <v>1</v>
      </c>
      <c r="S1093" s="2">
        <v>45838</v>
      </c>
    </row>
    <row r="1094" spans="1:19" x14ac:dyDescent="0.35">
      <c r="A1094" t="s">
        <v>15401</v>
      </c>
      <c r="B1094" t="s">
        <v>15402</v>
      </c>
      <c r="D1094" t="s">
        <v>10</v>
      </c>
      <c r="F1094" t="b">
        <v>0</v>
      </c>
      <c r="G1094" s="2">
        <v>45838</v>
      </c>
      <c r="K1094" s="10" t="s">
        <v>13577</v>
      </c>
      <c r="L1094" t="s">
        <v>13578</v>
      </c>
      <c r="M1094" t="s">
        <v>10</v>
      </c>
      <c r="N1094" t="s">
        <v>13577</v>
      </c>
      <c r="P1094" t="s">
        <v>42</v>
      </c>
      <c r="Q1094" t="s">
        <v>8992</v>
      </c>
      <c r="R1094" t="b">
        <v>1</v>
      </c>
      <c r="S1094" s="2">
        <v>45838</v>
      </c>
    </row>
    <row r="1095" spans="1:19" x14ac:dyDescent="0.35">
      <c r="A1095" t="s">
        <v>15403</v>
      </c>
      <c r="B1095" t="s">
        <v>15404</v>
      </c>
      <c r="D1095" t="s">
        <v>10</v>
      </c>
      <c r="F1095" t="b">
        <v>0</v>
      </c>
      <c r="G1095" s="2">
        <v>45838</v>
      </c>
      <c r="K1095" s="10" t="s">
        <v>13579</v>
      </c>
      <c r="L1095" t="s">
        <v>13580</v>
      </c>
      <c r="M1095" t="s">
        <v>10</v>
      </c>
      <c r="N1095" t="s">
        <v>13579</v>
      </c>
      <c r="P1095" t="s">
        <v>42</v>
      </c>
      <c r="Q1095" t="s">
        <v>8992</v>
      </c>
      <c r="R1095" t="b">
        <v>1</v>
      </c>
      <c r="S1095" s="2">
        <v>45838</v>
      </c>
    </row>
    <row r="1096" spans="1:19" x14ac:dyDescent="0.35">
      <c r="A1096" t="s">
        <v>15405</v>
      </c>
      <c r="B1096" t="s">
        <v>15406</v>
      </c>
      <c r="D1096" t="s">
        <v>10</v>
      </c>
      <c r="F1096" t="b">
        <v>0</v>
      </c>
      <c r="G1096" s="2">
        <v>45838</v>
      </c>
      <c r="K1096" s="10" t="s">
        <v>13581</v>
      </c>
      <c r="L1096" t="s">
        <v>13582</v>
      </c>
      <c r="M1096" t="s">
        <v>10</v>
      </c>
      <c r="N1096" t="s">
        <v>13581</v>
      </c>
      <c r="P1096" t="s">
        <v>42</v>
      </c>
      <c r="Q1096" t="s">
        <v>8992</v>
      </c>
      <c r="R1096" t="b">
        <v>1</v>
      </c>
      <c r="S1096" s="2">
        <v>45838</v>
      </c>
    </row>
    <row r="1097" spans="1:19" x14ac:dyDescent="0.35">
      <c r="A1097" t="s">
        <v>15407</v>
      </c>
      <c r="B1097" t="s">
        <v>15408</v>
      </c>
      <c r="D1097" t="s">
        <v>10</v>
      </c>
      <c r="F1097" t="b">
        <v>0</v>
      </c>
      <c r="G1097" s="2">
        <v>45838</v>
      </c>
      <c r="K1097" s="9" t="s">
        <v>13583</v>
      </c>
      <c r="L1097" t="s">
        <v>13584</v>
      </c>
      <c r="M1097" t="s">
        <v>10</v>
      </c>
      <c r="N1097" t="s">
        <v>13583</v>
      </c>
      <c r="P1097" t="s">
        <v>8991</v>
      </c>
      <c r="Q1097" t="s">
        <v>8992</v>
      </c>
      <c r="R1097" t="b">
        <v>1</v>
      </c>
      <c r="S1097" s="2">
        <v>45838</v>
      </c>
    </row>
    <row r="1098" spans="1:19" x14ac:dyDescent="0.35">
      <c r="A1098" t="s">
        <v>15409</v>
      </c>
      <c r="B1098" t="s">
        <v>15410</v>
      </c>
      <c r="D1098" t="s">
        <v>10</v>
      </c>
      <c r="F1098" t="b">
        <v>0</v>
      </c>
      <c r="G1098" s="2">
        <v>45838</v>
      </c>
      <c r="K1098" s="10" t="s">
        <v>13585</v>
      </c>
      <c r="L1098" t="s">
        <v>13586</v>
      </c>
      <c r="M1098" t="s">
        <v>10</v>
      </c>
      <c r="N1098" t="s">
        <v>13585</v>
      </c>
      <c r="P1098" t="s">
        <v>42</v>
      </c>
      <c r="Q1098" t="s">
        <v>8992</v>
      </c>
      <c r="R1098" t="b">
        <v>1</v>
      </c>
      <c r="S1098" s="2">
        <v>45838</v>
      </c>
    </row>
    <row r="1099" spans="1:19" x14ac:dyDescent="0.35">
      <c r="A1099" t="s">
        <v>15411</v>
      </c>
      <c r="B1099" t="s">
        <v>15412</v>
      </c>
      <c r="D1099" t="s">
        <v>10</v>
      </c>
      <c r="F1099" t="b">
        <v>0</v>
      </c>
      <c r="G1099" s="2">
        <v>45838</v>
      </c>
      <c r="K1099" s="9" t="s">
        <v>13587</v>
      </c>
      <c r="L1099" t="s">
        <v>13588</v>
      </c>
      <c r="M1099" t="s">
        <v>10</v>
      </c>
      <c r="N1099" t="s">
        <v>13587</v>
      </c>
      <c r="P1099" t="s">
        <v>8991</v>
      </c>
      <c r="Q1099" t="s">
        <v>8992</v>
      </c>
      <c r="R1099" t="b">
        <v>1</v>
      </c>
      <c r="S1099" s="2">
        <v>45838</v>
      </c>
    </row>
    <row r="1100" spans="1:19" x14ac:dyDescent="0.35">
      <c r="A1100" t="s">
        <v>15413</v>
      </c>
      <c r="B1100" t="s">
        <v>15414</v>
      </c>
      <c r="D1100" t="s">
        <v>10</v>
      </c>
      <c r="F1100" t="b">
        <v>0</v>
      </c>
      <c r="G1100" s="2">
        <v>45838</v>
      </c>
      <c r="K1100" s="10" t="s">
        <v>13589</v>
      </c>
      <c r="L1100" t="s">
        <v>13590</v>
      </c>
      <c r="M1100" t="s">
        <v>10</v>
      </c>
      <c r="N1100" t="s">
        <v>13589</v>
      </c>
      <c r="P1100" t="s">
        <v>42</v>
      </c>
      <c r="Q1100" t="s">
        <v>8992</v>
      </c>
      <c r="R1100" t="b">
        <v>1</v>
      </c>
      <c r="S1100" s="2">
        <v>45838</v>
      </c>
    </row>
    <row r="1101" spans="1:19" x14ac:dyDescent="0.35">
      <c r="A1101" t="s">
        <v>15415</v>
      </c>
      <c r="B1101" t="s">
        <v>15416</v>
      </c>
      <c r="D1101" t="s">
        <v>10</v>
      </c>
      <c r="F1101" t="b">
        <v>0</v>
      </c>
      <c r="G1101" s="2">
        <v>45838</v>
      </c>
      <c r="K1101" s="10" t="s">
        <v>13591</v>
      </c>
      <c r="L1101" t="s">
        <v>13592</v>
      </c>
      <c r="M1101" t="s">
        <v>10</v>
      </c>
      <c r="N1101" t="s">
        <v>13591</v>
      </c>
      <c r="P1101" t="s">
        <v>42</v>
      </c>
      <c r="Q1101" t="s">
        <v>8992</v>
      </c>
      <c r="R1101" t="b">
        <v>1</v>
      </c>
      <c r="S1101" s="2">
        <v>45838</v>
      </c>
    </row>
    <row r="1102" spans="1:19" x14ac:dyDescent="0.35">
      <c r="A1102" t="s">
        <v>15417</v>
      </c>
      <c r="B1102" t="s">
        <v>15418</v>
      </c>
      <c r="D1102" t="s">
        <v>10</v>
      </c>
      <c r="F1102" t="b">
        <v>0</v>
      </c>
      <c r="G1102" s="2">
        <v>45838</v>
      </c>
      <c r="K1102" s="10" t="s">
        <v>13593</v>
      </c>
      <c r="L1102" t="s">
        <v>13594</v>
      </c>
      <c r="M1102" t="s">
        <v>10</v>
      </c>
      <c r="N1102" t="s">
        <v>13593</v>
      </c>
      <c r="P1102" t="s">
        <v>42</v>
      </c>
      <c r="Q1102" t="s">
        <v>8992</v>
      </c>
      <c r="R1102" t="b">
        <v>1</v>
      </c>
      <c r="S1102" s="2">
        <v>45838</v>
      </c>
    </row>
    <row r="1103" spans="1:19" x14ac:dyDescent="0.35">
      <c r="A1103" t="s">
        <v>15419</v>
      </c>
      <c r="B1103" t="s">
        <v>15420</v>
      </c>
      <c r="D1103" t="s">
        <v>10</v>
      </c>
      <c r="F1103" t="b">
        <v>0</v>
      </c>
      <c r="G1103" s="2">
        <v>45838</v>
      </c>
      <c r="K1103" s="9" t="s">
        <v>13595</v>
      </c>
      <c r="L1103" t="s">
        <v>13596</v>
      </c>
      <c r="M1103" t="s">
        <v>10</v>
      </c>
      <c r="N1103" t="s">
        <v>13595</v>
      </c>
      <c r="P1103" t="s">
        <v>8991</v>
      </c>
      <c r="Q1103" t="s">
        <v>8992</v>
      </c>
      <c r="R1103" t="b">
        <v>1</v>
      </c>
      <c r="S1103" s="2">
        <v>45838</v>
      </c>
    </row>
    <row r="1104" spans="1:19" x14ac:dyDescent="0.35">
      <c r="A1104" t="s">
        <v>15421</v>
      </c>
      <c r="B1104" t="s">
        <v>15422</v>
      </c>
      <c r="D1104" t="s">
        <v>10</v>
      </c>
      <c r="F1104" t="b">
        <v>0</v>
      </c>
      <c r="G1104" s="2">
        <v>45838</v>
      </c>
      <c r="K1104" s="10" t="s">
        <v>13597</v>
      </c>
      <c r="L1104" t="s">
        <v>13598</v>
      </c>
      <c r="M1104" t="s">
        <v>10</v>
      </c>
      <c r="N1104" t="s">
        <v>13597</v>
      </c>
      <c r="P1104" t="s">
        <v>42</v>
      </c>
      <c r="Q1104" t="s">
        <v>8992</v>
      </c>
      <c r="R1104" t="b">
        <v>1</v>
      </c>
      <c r="S1104" s="2">
        <v>45838</v>
      </c>
    </row>
    <row r="1105" spans="1:19" x14ac:dyDescent="0.35">
      <c r="A1105" t="s">
        <v>15423</v>
      </c>
      <c r="B1105" t="s">
        <v>15424</v>
      </c>
      <c r="D1105" t="s">
        <v>10</v>
      </c>
      <c r="F1105" t="b">
        <v>0</v>
      </c>
      <c r="G1105" s="2">
        <v>45838</v>
      </c>
      <c r="K1105" s="10" t="s">
        <v>13599</v>
      </c>
      <c r="L1105" t="s">
        <v>13600</v>
      </c>
      <c r="M1105" t="s">
        <v>10</v>
      </c>
      <c r="N1105" t="s">
        <v>13599</v>
      </c>
      <c r="P1105" t="s">
        <v>42</v>
      </c>
      <c r="Q1105" t="s">
        <v>8992</v>
      </c>
      <c r="R1105" t="b">
        <v>1</v>
      </c>
      <c r="S1105" s="2">
        <v>45838</v>
      </c>
    </row>
    <row r="1106" spans="1:19" x14ac:dyDescent="0.35">
      <c r="A1106" t="s">
        <v>15425</v>
      </c>
      <c r="B1106" t="s">
        <v>15426</v>
      </c>
      <c r="D1106" t="s">
        <v>10</v>
      </c>
      <c r="F1106" t="b">
        <v>0</v>
      </c>
      <c r="G1106" s="2">
        <v>45838</v>
      </c>
      <c r="K1106" s="9" t="s">
        <v>13601</v>
      </c>
      <c r="L1106" t="s">
        <v>13602</v>
      </c>
      <c r="M1106" t="s">
        <v>10</v>
      </c>
      <c r="N1106" t="s">
        <v>13601</v>
      </c>
      <c r="P1106" t="s">
        <v>8991</v>
      </c>
      <c r="Q1106" t="s">
        <v>8992</v>
      </c>
      <c r="R1106" t="b">
        <v>1</v>
      </c>
      <c r="S1106" s="2">
        <v>45838</v>
      </c>
    </row>
    <row r="1107" spans="1:19" x14ac:dyDescent="0.35">
      <c r="A1107" t="s">
        <v>15427</v>
      </c>
      <c r="B1107" t="s">
        <v>15428</v>
      </c>
      <c r="D1107" t="s">
        <v>10</v>
      </c>
      <c r="F1107" t="b">
        <v>0</v>
      </c>
      <c r="G1107" s="2">
        <v>45838</v>
      </c>
      <c r="K1107" s="10" t="s">
        <v>13603</v>
      </c>
      <c r="L1107" t="s">
        <v>13604</v>
      </c>
      <c r="M1107" t="s">
        <v>10</v>
      </c>
      <c r="N1107" t="s">
        <v>13603</v>
      </c>
      <c r="P1107" t="s">
        <v>42</v>
      </c>
      <c r="Q1107" t="s">
        <v>8992</v>
      </c>
      <c r="R1107" t="b">
        <v>1</v>
      </c>
      <c r="S1107" s="2">
        <v>45838</v>
      </c>
    </row>
    <row r="1108" spans="1:19" x14ac:dyDescent="0.35">
      <c r="A1108" t="s">
        <v>15429</v>
      </c>
      <c r="B1108" t="s">
        <v>15430</v>
      </c>
      <c r="D1108" t="s">
        <v>10</v>
      </c>
      <c r="F1108" t="b">
        <v>0</v>
      </c>
      <c r="G1108" s="2">
        <v>45838</v>
      </c>
      <c r="K1108" s="10" t="s">
        <v>13605</v>
      </c>
      <c r="L1108" t="s">
        <v>13606</v>
      </c>
      <c r="M1108" t="s">
        <v>10</v>
      </c>
      <c r="N1108" t="s">
        <v>13605</v>
      </c>
      <c r="P1108" t="s">
        <v>42</v>
      </c>
      <c r="Q1108" t="s">
        <v>8992</v>
      </c>
      <c r="R1108" t="b">
        <v>1</v>
      </c>
      <c r="S1108" s="2">
        <v>45838</v>
      </c>
    </row>
    <row r="1109" spans="1:19" x14ac:dyDescent="0.35">
      <c r="A1109" t="s">
        <v>15431</v>
      </c>
      <c r="B1109" t="s">
        <v>15432</v>
      </c>
      <c r="D1109" t="s">
        <v>10</v>
      </c>
      <c r="F1109" t="b">
        <v>0</v>
      </c>
      <c r="G1109" s="2">
        <v>45838</v>
      </c>
      <c r="K1109" s="9" t="s">
        <v>13607</v>
      </c>
      <c r="L1109" t="s">
        <v>13608</v>
      </c>
      <c r="M1109" t="s">
        <v>10</v>
      </c>
      <c r="N1109" t="s">
        <v>13607</v>
      </c>
      <c r="P1109" t="s">
        <v>8991</v>
      </c>
      <c r="Q1109" t="s">
        <v>8992</v>
      </c>
      <c r="R1109" t="b">
        <v>1</v>
      </c>
      <c r="S1109" s="2">
        <v>45838</v>
      </c>
    </row>
    <row r="1110" spans="1:19" x14ac:dyDescent="0.35">
      <c r="A1110" t="s">
        <v>15433</v>
      </c>
      <c r="B1110" t="s">
        <v>15434</v>
      </c>
      <c r="D1110" t="s">
        <v>10</v>
      </c>
      <c r="F1110" t="b">
        <v>0</v>
      </c>
      <c r="G1110" s="2">
        <v>45838</v>
      </c>
      <c r="K1110" s="10" t="s">
        <v>13609</v>
      </c>
      <c r="L1110" t="s">
        <v>13610</v>
      </c>
      <c r="M1110" t="s">
        <v>10</v>
      </c>
      <c r="N1110" t="s">
        <v>13609</v>
      </c>
      <c r="P1110" t="s">
        <v>42</v>
      </c>
      <c r="Q1110" t="s">
        <v>8992</v>
      </c>
      <c r="R1110" t="b">
        <v>1</v>
      </c>
      <c r="S1110" s="2">
        <v>45838</v>
      </c>
    </row>
    <row r="1111" spans="1:19" x14ac:dyDescent="0.35">
      <c r="A1111" t="s">
        <v>15435</v>
      </c>
      <c r="B1111" t="s">
        <v>15436</v>
      </c>
      <c r="D1111" t="s">
        <v>10</v>
      </c>
      <c r="F1111" t="b">
        <v>0</v>
      </c>
      <c r="G1111" s="2">
        <v>45838</v>
      </c>
      <c r="K1111" s="10" t="s">
        <v>13611</v>
      </c>
      <c r="L1111" t="s">
        <v>13612</v>
      </c>
      <c r="M1111" t="s">
        <v>10</v>
      </c>
      <c r="N1111" t="s">
        <v>13611</v>
      </c>
      <c r="P1111" t="s">
        <v>42</v>
      </c>
      <c r="Q1111" t="s">
        <v>8992</v>
      </c>
      <c r="R1111" t="b">
        <v>1</v>
      </c>
      <c r="S1111" s="2">
        <v>45838</v>
      </c>
    </row>
    <row r="1112" spans="1:19" x14ac:dyDescent="0.35">
      <c r="A1112" t="s">
        <v>15437</v>
      </c>
      <c r="B1112" t="s">
        <v>15438</v>
      </c>
      <c r="D1112" t="s">
        <v>10</v>
      </c>
      <c r="F1112" t="b">
        <v>0</v>
      </c>
      <c r="G1112" s="2">
        <v>45838</v>
      </c>
      <c r="K1112" s="9" t="s">
        <v>13613</v>
      </c>
      <c r="L1112" t="s">
        <v>13614</v>
      </c>
      <c r="M1112" t="s">
        <v>10</v>
      </c>
      <c r="N1112" t="s">
        <v>13613</v>
      </c>
      <c r="P1112" t="s">
        <v>8991</v>
      </c>
      <c r="Q1112" t="s">
        <v>8992</v>
      </c>
      <c r="R1112" t="b">
        <v>1</v>
      </c>
      <c r="S1112" s="2">
        <v>45838</v>
      </c>
    </row>
    <row r="1113" spans="1:19" x14ac:dyDescent="0.35">
      <c r="A1113" t="s">
        <v>15439</v>
      </c>
      <c r="B1113" t="s">
        <v>15440</v>
      </c>
      <c r="D1113" t="s">
        <v>10</v>
      </c>
      <c r="F1113" t="b">
        <v>0</v>
      </c>
      <c r="G1113" s="2">
        <v>45838</v>
      </c>
      <c r="K1113" s="10" t="s">
        <v>13615</v>
      </c>
      <c r="L1113" t="s">
        <v>13616</v>
      </c>
      <c r="M1113" t="s">
        <v>10</v>
      </c>
      <c r="N1113" t="s">
        <v>13615</v>
      </c>
      <c r="P1113" t="s">
        <v>42</v>
      </c>
      <c r="Q1113" t="s">
        <v>8992</v>
      </c>
      <c r="R1113" t="b">
        <v>1</v>
      </c>
      <c r="S1113" s="2">
        <v>45838</v>
      </c>
    </row>
    <row r="1114" spans="1:19" x14ac:dyDescent="0.35">
      <c r="A1114" t="s">
        <v>15441</v>
      </c>
      <c r="B1114" t="s">
        <v>15442</v>
      </c>
      <c r="D1114" t="s">
        <v>10</v>
      </c>
      <c r="F1114" t="b">
        <v>0</v>
      </c>
      <c r="G1114" s="2">
        <v>45838</v>
      </c>
      <c r="K1114" s="10" t="s">
        <v>13617</v>
      </c>
      <c r="L1114" t="s">
        <v>13618</v>
      </c>
      <c r="M1114" t="s">
        <v>10</v>
      </c>
      <c r="N1114" t="s">
        <v>13617</v>
      </c>
      <c r="P1114" t="s">
        <v>42</v>
      </c>
      <c r="Q1114" t="s">
        <v>8992</v>
      </c>
      <c r="R1114" t="b">
        <v>1</v>
      </c>
      <c r="S1114" s="2">
        <v>45838</v>
      </c>
    </row>
    <row r="1115" spans="1:19" x14ac:dyDescent="0.35">
      <c r="A1115" t="s">
        <v>15443</v>
      </c>
      <c r="B1115" t="s">
        <v>15444</v>
      </c>
      <c r="D1115" t="s">
        <v>10</v>
      </c>
      <c r="F1115" t="b">
        <v>0</v>
      </c>
      <c r="G1115" s="2">
        <v>45838</v>
      </c>
      <c r="K1115" s="10" t="s">
        <v>13619</v>
      </c>
      <c r="L1115" t="s">
        <v>13620</v>
      </c>
      <c r="M1115" t="s">
        <v>10</v>
      </c>
      <c r="N1115" t="s">
        <v>13619</v>
      </c>
      <c r="P1115" t="s">
        <v>42</v>
      </c>
      <c r="Q1115" t="s">
        <v>8992</v>
      </c>
      <c r="R1115" t="b">
        <v>1</v>
      </c>
      <c r="S1115" s="2">
        <v>45838</v>
      </c>
    </row>
    <row r="1116" spans="1:19" x14ac:dyDescent="0.35">
      <c r="A1116" t="s">
        <v>15445</v>
      </c>
      <c r="B1116" t="s">
        <v>15446</v>
      </c>
      <c r="D1116" t="s">
        <v>10</v>
      </c>
      <c r="F1116" t="b">
        <v>0</v>
      </c>
      <c r="G1116" s="2">
        <v>45838</v>
      </c>
      <c r="K1116" s="9" t="s">
        <v>13621</v>
      </c>
      <c r="L1116" t="s">
        <v>13622</v>
      </c>
      <c r="M1116" t="s">
        <v>10</v>
      </c>
      <c r="N1116" t="s">
        <v>13621</v>
      </c>
      <c r="P1116" t="s">
        <v>8991</v>
      </c>
      <c r="Q1116" t="s">
        <v>8992</v>
      </c>
      <c r="R1116" t="b">
        <v>1</v>
      </c>
      <c r="S1116" s="2">
        <v>45838</v>
      </c>
    </row>
    <row r="1117" spans="1:19" x14ac:dyDescent="0.35">
      <c r="A1117" t="s">
        <v>15447</v>
      </c>
      <c r="B1117" t="s">
        <v>15448</v>
      </c>
      <c r="D1117" t="s">
        <v>10</v>
      </c>
      <c r="F1117" t="b">
        <v>0</v>
      </c>
      <c r="G1117" s="2">
        <v>45838</v>
      </c>
      <c r="K1117" s="10" t="s">
        <v>13623</v>
      </c>
      <c r="L1117" t="s">
        <v>13624</v>
      </c>
      <c r="M1117" t="s">
        <v>10</v>
      </c>
      <c r="N1117" t="s">
        <v>13623</v>
      </c>
      <c r="P1117" t="s">
        <v>42</v>
      </c>
      <c r="Q1117" t="s">
        <v>8992</v>
      </c>
      <c r="R1117" t="b">
        <v>1</v>
      </c>
      <c r="S1117" s="2">
        <v>45838</v>
      </c>
    </row>
    <row r="1118" spans="1:19" x14ac:dyDescent="0.35">
      <c r="A1118" t="s">
        <v>15449</v>
      </c>
      <c r="B1118" t="s">
        <v>15450</v>
      </c>
      <c r="D1118" t="s">
        <v>10</v>
      </c>
      <c r="F1118" t="b">
        <v>0</v>
      </c>
      <c r="G1118" s="2">
        <v>45838</v>
      </c>
      <c r="K1118" s="10" t="s">
        <v>13625</v>
      </c>
      <c r="L1118" t="s">
        <v>13626</v>
      </c>
      <c r="M1118" t="s">
        <v>10</v>
      </c>
      <c r="N1118" t="s">
        <v>13625</v>
      </c>
      <c r="P1118" t="s">
        <v>42</v>
      </c>
      <c r="Q1118" t="s">
        <v>8992</v>
      </c>
      <c r="R1118" t="b">
        <v>1</v>
      </c>
      <c r="S1118" s="2">
        <v>45838</v>
      </c>
    </row>
    <row r="1119" spans="1:19" x14ac:dyDescent="0.35">
      <c r="A1119" t="s">
        <v>15451</v>
      </c>
      <c r="B1119" t="s">
        <v>15452</v>
      </c>
      <c r="D1119" t="s">
        <v>10</v>
      </c>
      <c r="F1119" t="b">
        <v>0</v>
      </c>
      <c r="G1119" s="2">
        <v>45838</v>
      </c>
      <c r="K1119" s="10" t="s">
        <v>13627</v>
      </c>
      <c r="L1119" t="s">
        <v>13628</v>
      </c>
      <c r="M1119" t="s">
        <v>10</v>
      </c>
      <c r="N1119" t="s">
        <v>13627</v>
      </c>
      <c r="P1119" t="s">
        <v>42</v>
      </c>
      <c r="Q1119" t="s">
        <v>8992</v>
      </c>
      <c r="R1119" t="b">
        <v>1</v>
      </c>
      <c r="S1119" s="2">
        <v>45838</v>
      </c>
    </row>
    <row r="1120" spans="1:19" x14ac:dyDescent="0.35">
      <c r="A1120" t="s">
        <v>15453</v>
      </c>
      <c r="B1120" t="s">
        <v>15454</v>
      </c>
      <c r="D1120" t="s">
        <v>10</v>
      </c>
      <c r="F1120" t="b">
        <v>0</v>
      </c>
      <c r="G1120" s="2">
        <v>45838</v>
      </c>
      <c r="K1120" s="10" t="s">
        <v>13629</v>
      </c>
      <c r="L1120" t="s">
        <v>13630</v>
      </c>
      <c r="M1120" t="s">
        <v>10</v>
      </c>
      <c r="N1120" t="s">
        <v>13629</v>
      </c>
      <c r="P1120" t="s">
        <v>42</v>
      </c>
      <c r="Q1120" t="s">
        <v>8992</v>
      </c>
      <c r="R1120" t="b">
        <v>1</v>
      </c>
      <c r="S1120" s="2">
        <v>45838</v>
      </c>
    </row>
    <row r="1121" spans="1:19" x14ac:dyDescent="0.35">
      <c r="A1121" t="s">
        <v>15455</v>
      </c>
      <c r="B1121" t="s">
        <v>15456</v>
      </c>
      <c r="D1121" t="s">
        <v>10</v>
      </c>
      <c r="F1121" t="b">
        <v>0</v>
      </c>
      <c r="G1121" s="2">
        <v>45838</v>
      </c>
      <c r="K1121" s="10" t="s">
        <v>13631</v>
      </c>
      <c r="L1121" t="s">
        <v>13632</v>
      </c>
      <c r="M1121" t="s">
        <v>10</v>
      </c>
      <c r="N1121" t="s">
        <v>13631</v>
      </c>
      <c r="P1121" t="s">
        <v>42</v>
      </c>
      <c r="Q1121" t="s">
        <v>8992</v>
      </c>
      <c r="R1121" t="b">
        <v>1</v>
      </c>
      <c r="S1121" s="2">
        <v>45838</v>
      </c>
    </row>
    <row r="1122" spans="1:19" x14ac:dyDescent="0.35">
      <c r="A1122" t="s">
        <v>15457</v>
      </c>
      <c r="B1122" t="s">
        <v>15458</v>
      </c>
      <c r="D1122" t="s">
        <v>10</v>
      </c>
      <c r="F1122" t="b">
        <v>0</v>
      </c>
      <c r="G1122" s="2">
        <v>45838</v>
      </c>
      <c r="K1122" s="10" t="s">
        <v>13633</v>
      </c>
      <c r="L1122" t="s">
        <v>13634</v>
      </c>
      <c r="M1122" t="s">
        <v>10</v>
      </c>
      <c r="N1122" t="s">
        <v>13633</v>
      </c>
      <c r="P1122" t="s">
        <v>42</v>
      </c>
      <c r="Q1122" t="s">
        <v>8992</v>
      </c>
      <c r="R1122" t="b">
        <v>1</v>
      </c>
      <c r="S1122" s="2">
        <v>45838</v>
      </c>
    </row>
    <row r="1123" spans="1:19" x14ac:dyDescent="0.35">
      <c r="A1123" t="s">
        <v>15459</v>
      </c>
      <c r="B1123" t="s">
        <v>15460</v>
      </c>
      <c r="D1123" t="s">
        <v>10</v>
      </c>
      <c r="F1123" t="b">
        <v>0</v>
      </c>
      <c r="G1123" s="2">
        <v>45838</v>
      </c>
      <c r="K1123" s="10" t="s">
        <v>13635</v>
      </c>
      <c r="L1123" t="s">
        <v>13636</v>
      </c>
      <c r="M1123" t="s">
        <v>10</v>
      </c>
      <c r="N1123" t="s">
        <v>13635</v>
      </c>
      <c r="P1123" t="s">
        <v>42</v>
      </c>
      <c r="Q1123" t="s">
        <v>8992</v>
      </c>
      <c r="R1123" t="b">
        <v>1</v>
      </c>
      <c r="S1123" s="2">
        <v>45838</v>
      </c>
    </row>
    <row r="1124" spans="1:19" x14ac:dyDescent="0.35">
      <c r="A1124" t="s">
        <v>15461</v>
      </c>
      <c r="B1124" t="s">
        <v>15462</v>
      </c>
      <c r="D1124" t="s">
        <v>10</v>
      </c>
      <c r="F1124" t="b">
        <v>0</v>
      </c>
      <c r="G1124" s="2">
        <v>45838</v>
      </c>
      <c r="K1124" s="9" t="s">
        <v>13637</v>
      </c>
      <c r="L1124" t="s">
        <v>13638</v>
      </c>
      <c r="M1124" t="s">
        <v>10</v>
      </c>
      <c r="N1124" t="s">
        <v>13637</v>
      </c>
      <c r="P1124" t="s">
        <v>8991</v>
      </c>
      <c r="Q1124" t="s">
        <v>8992</v>
      </c>
      <c r="R1124" t="b">
        <v>1</v>
      </c>
      <c r="S1124" s="2">
        <v>45838</v>
      </c>
    </row>
    <row r="1125" spans="1:19" x14ac:dyDescent="0.35">
      <c r="A1125" t="s">
        <v>15463</v>
      </c>
      <c r="B1125" t="s">
        <v>15464</v>
      </c>
      <c r="D1125" t="s">
        <v>10</v>
      </c>
      <c r="F1125" t="b">
        <v>0</v>
      </c>
      <c r="G1125" s="2">
        <v>45838</v>
      </c>
      <c r="K1125" s="10" t="s">
        <v>13639</v>
      </c>
      <c r="L1125" t="s">
        <v>13640</v>
      </c>
      <c r="M1125" t="s">
        <v>10</v>
      </c>
      <c r="N1125" t="s">
        <v>13639</v>
      </c>
      <c r="P1125" t="s">
        <v>42</v>
      </c>
      <c r="Q1125" t="s">
        <v>8992</v>
      </c>
      <c r="R1125" t="b">
        <v>1</v>
      </c>
      <c r="S1125" s="2">
        <v>45838</v>
      </c>
    </row>
    <row r="1126" spans="1:19" x14ac:dyDescent="0.35">
      <c r="A1126" t="s">
        <v>15465</v>
      </c>
      <c r="B1126" t="s">
        <v>15466</v>
      </c>
      <c r="D1126" t="s">
        <v>10</v>
      </c>
      <c r="F1126" t="b">
        <v>0</v>
      </c>
      <c r="G1126" s="2">
        <v>45838</v>
      </c>
      <c r="K1126" s="10" t="s">
        <v>13641</v>
      </c>
      <c r="L1126" t="s">
        <v>13642</v>
      </c>
      <c r="M1126" t="s">
        <v>10</v>
      </c>
      <c r="N1126" t="s">
        <v>13641</v>
      </c>
      <c r="P1126" t="s">
        <v>42</v>
      </c>
      <c r="Q1126" t="s">
        <v>8992</v>
      </c>
      <c r="R1126" t="b">
        <v>1</v>
      </c>
      <c r="S1126" s="2">
        <v>45838</v>
      </c>
    </row>
    <row r="1127" spans="1:19" x14ac:dyDescent="0.35">
      <c r="A1127" t="s">
        <v>15467</v>
      </c>
      <c r="B1127" t="s">
        <v>15468</v>
      </c>
      <c r="D1127" t="s">
        <v>10</v>
      </c>
      <c r="F1127" t="b">
        <v>0</v>
      </c>
      <c r="G1127" s="2">
        <v>45838</v>
      </c>
      <c r="K1127" s="8" t="s">
        <v>13643</v>
      </c>
      <c r="L1127" t="s">
        <v>13644</v>
      </c>
      <c r="M1127" t="s">
        <v>10</v>
      </c>
      <c r="N1127" t="s">
        <v>13643</v>
      </c>
      <c r="P1127" t="s">
        <v>8991</v>
      </c>
      <c r="Q1127" t="s">
        <v>8992</v>
      </c>
      <c r="R1127" t="b">
        <v>1</v>
      </c>
      <c r="S1127" s="2">
        <v>45838</v>
      </c>
    </row>
    <row r="1128" spans="1:19" x14ac:dyDescent="0.35">
      <c r="A1128" t="s">
        <v>15469</v>
      </c>
      <c r="B1128" t="s">
        <v>15470</v>
      </c>
      <c r="D1128" t="s">
        <v>10</v>
      </c>
      <c r="F1128" t="b">
        <v>0</v>
      </c>
      <c r="G1128" s="2">
        <v>45838</v>
      </c>
      <c r="K1128" s="9" t="s">
        <v>13645</v>
      </c>
      <c r="L1128" t="s">
        <v>13646</v>
      </c>
      <c r="M1128" t="s">
        <v>10</v>
      </c>
      <c r="N1128" t="s">
        <v>13645</v>
      </c>
      <c r="P1128" t="s">
        <v>8991</v>
      </c>
      <c r="Q1128" t="s">
        <v>8992</v>
      </c>
      <c r="R1128" t="b">
        <v>1</v>
      </c>
      <c r="S1128" s="2">
        <v>45838</v>
      </c>
    </row>
    <row r="1129" spans="1:19" x14ac:dyDescent="0.35">
      <c r="A1129" t="s">
        <v>15471</v>
      </c>
      <c r="B1129" t="s">
        <v>15472</v>
      </c>
      <c r="D1129" t="s">
        <v>10</v>
      </c>
      <c r="F1129" t="b">
        <v>0</v>
      </c>
      <c r="G1129" s="2">
        <v>45838</v>
      </c>
      <c r="K1129" s="10" t="s">
        <v>13647</v>
      </c>
      <c r="L1129" t="s">
        <v>13648</v>
      </c>
      <c r="M1129" t="s">
        <v>10</v>
      </c>
      <c r="N1129" t="s">
        <v>13647</v>
      </c>
      <c r="P1129" t="s">
        <v>42</v>
      </c>
      <c r="Q1129" t="s">
        <v>8992</v>
      </c>
      <c r="R1129" t="b">
        <v>1</v>
      </c>
      <c r="S1129" s="2">
        <v>45838</v>
      </c>
    </row>
    <row r="1130" spans="1:19" x14ac:dyDescent="0.35">
      <c r="A1130" t="s">
        <v>15473</v>
      </c>
      <c r="B1130" t="s">
        <v>15474</v>
      </c>
      <c r="D1130" t="s">
        <v>10</v>
      </c>
      <c r="F1130" t="b">
        <v>0</v>
      </c>
      <c r="G1130" s="2">
        <v>41827</v>
      </c>
      <c r="K1130" s="10" t="s">
        <v>13649</v>
      </c>
      <c r="L1130" t="s">
        <v>13650</v>
      </c>
      <c r="M1130" t="s">
        <v>10</v>
      </c>
      <c r="N1130" t="s">
        <v>13649</v>
      </c>
      <c r="P1130" t="s">
        <v>42</v>
      </c>
      <c r="Q1130" t="s">
        <v>8992</v>
      </c>
      <c r="R1130" t="b">
        <v>1</v>
      </c>
      <c r="S1130" s="2">
        <v>45838</v>
      </c>
    </row>
    <row r="1131" spans="1:19" x14ac:dyDescent="0.35">
      <c r="A1131" t="s">
        <v>15475</v>
      </c>
      <c r="B1131" t="s">
        <v>15476</v>
      </c>
      <c r="D1131" t="s">
        <v>10</v>
      </c>
      <c r="F1131" t="b">
        <v>0</v>
      </c>
      <c r="G1131" s="2">
        <v>41827</v>
      </c>
      <c r="K1131" s="10" t="s">
        <v>13651</v>
      </c>
      <c r="L1131" t="s">
        <v>13652</v>
      </c>
      <c r="M1131" t="s">
        <v>10</v>
      </c>
      <c r="N1131" t="s">
        <v>13651</v>
      </c>
      <c r="P1131" t="s">
        <v>42</v>
      </c>
      <c r="Q1131" t="s">
        <v>8992</v>
      </c>
      <c r="R1131" t="b">
        <v>1</v>
      </c>
      <c r="S1131" s="2">
        <v>45838</v>
      </c>
    </row>
    <row r="1132" spans="1:19" x14ac:dyDescent="0.35">
      <c r="A1132" t="s">
        <v>15477</v>
      </c>
      <c r="B1132" t="s">
        <v>15478</v>
      </c>
      <c r="D1132" t="s">
        <v>10</v>
      </c>
      <c r="F1132" t="b">
        <v>0</v>
      </c>
      <c r="G1132" s="2">
        <v>41827</v>
      </c>
      <c r="K1132" s="10" t="s">
        <v>13653</v>
      </c>
      <c r="L1132" t="s">
        <v>13654</v>
      </c>
      <c r="M1132" t="s">
        <v>10</v>
      </c>
      <c r="N1132" t="s">
        <v>13653</v>
      </c>
      <c r="P1132" t="s">
        <v>42</v>
      </c>
      <c r="Q1132" t="s">
        <v>8992</v>
      </c>
      <c r="R1132" t="b">
        <v>1</v>
      </c>
      <c r="S1132" s="2">
        <v>45838</v>
      </c>
    </row>
    <row r="1133" spans="1:19" x14ac:dyDescent="0.35">
      <c r="A1133" t="s">
        <v>15479</v>
      </c>
      <c r="B1133" t="s">
        <v>15480</v>
      </c>
      <c r="D1133" t="s">
        <v>10</v>
      </c>
      <c r="F1133" t="b">
        <v>0</v>
      </c>
      <c r="G1133" s="2">
        <v>41827</v>
      </c>
      <c r="K1133" s="10" t="s">
        <v>13655</v>
      </c>
      <c r="L1133" t="s">
        <v>13656</v>
      </c>
      <c r="M1133" t="s">
        <v>10</v>
      </c>
      <c r="N1133" t="s">
        <v>13655</v>
      </c>
      <c r="P1133" t="s">
        <v>42</v>
      </c>
      <c r="Q1133" t="s">
        <v>8992</v>
      </c>
      <c r="R1133" t="b">
        <v>1</v>
      </c>
      <c r="S1133" s="2">
        <v>45838</v>
      </c>
    </row>
    <row r="1134" spans="1:19" x14ac:dyDescent="0.35">
      <c r="A1134" t="s">
        <v>15481</v>
      </c>
      <c r="B1134" t="s">
        <v>15482</v>
      </c>
      <c r="D1134" t="s">
        <v>10</v>
      </c>
      <c r="F1134" t="b">
        <v>0</v>
      </c>
      <c r="G1134" s="2">
        <v>41827</v>
      </c>
      <c r="K1134" s="10" t="s">
        <v>13657</v>
      </c>
      <c r="L1134" t="s">
        <v>13658</v>
      </c>
      <c r="M1134" t="s">
        <v>10</v>
      </c>
      <c r="N1134" t="s">
        <v>13657</v>
      </c>
      <c r="P1134" t="s">
        <v>42</v>
      </c>
      <c r="Q1134" t="s">
        <v>8992</v>
      </c>
      <c r="R1134" t="b">
        <v>1</v>
      </c>
      <c r="S1134" s="2">
        <v>45838</v>
      </c>
    </row>
    <row r="1135" spans="1:19" x14ac:dyDescent="0.35">
      <c r="A1135" t="s">
        <v>15483</v>
      </c>
      <c r="B1135" t="s">
        <v>15484</v>
      </c>
      <c r="D1135" t="s">
        <v>10</v>
      </c>
      <c r="F1135" t="b">
        <v>0</v>
      </c>
      <c r="G1135" s="2">
        <v>41827</v>
      </c>
      <c r="K1135" s="10" t="s">
        <v>13659</v>
      </c>
      <c r="L1135" t="s">
        <v>13660</v>
      </c>
      <c r="M1135" t="s">
        <v>10</v>
      </c>
      <c r="N1135" t="s">
        <v>13659</v>
      </c>
      <c r="P1135" t="s">
        <v>42</v>
      </c>
      <c r="Q1135" t="s">
        <v>8992</v>
      </c>
      <c r="R1135" t="b">
        <v>1</v>
      </c>
      <c r="S1135" s="2">
        <v>45838</v>
      </c>
    </row>
    <row r="1136" spans="1:19" x14ac:dyDescent="0.35">
      <c r="A1136" t="s">
        <v>15485</v>
      </c>
      <c r="B1136" t="s">
        <v>15486</v>
      </c>
      <c r="D1136" t="s">
        <v>10</v>
      </c>
      <c r="F1136" t="b">
        <v>0</v>
      </c>
      <c r="G1136" s="2">
        <v>41827</v>
      </c>
      <c r="K1136" s="8" t="s">
        <v>13661</v>
      </c>
      <c r="L1136" t="s">
        <v>13662</v>
      </c>
      <c r="M1136" t="s">
        <v>10</v>
      </c>
      <c r="N1136" t="s">
        <v>13661</v>
      </c>
      <c r="P1136" t="s">
        <v>8991</v>
      </c>
      <c r="Q1136" t="s">
        <v>8992</v>
      </c>
      <c r="R1136" t="b">
        <v>1</v>
      </c>
      <c r="S1136" s="2">
        <v>45838</v>
      </c>
    </row>
    <row r="1137" spans="1:19" x14ac:dyDescent="0.35">
      <c r="A1137" t="s">
        <v>15487</v>
      </c>
      <c r="B1137" t="s">
        <v>15488</v>
      </c>
      <c r="D1137" t="s">
        <v>10</v>
      </c>
      <c r="F1137" t="b">
        <v>0</v>
      </c>
      <c r="G1137" s="2">
        <v>41827</v>
      </c>
      <c r="K1137" s="9" t="s">
        <v>13663</v>
      </c>
      <c r="L1137" t="s">
        <v>13664</v>
      </c>
      <c r="M1137" t="s">
        <v>10</v>
      </c>
      <c r="N1137" t="s">
        <v>13663</v>
      </c>
      <c r="P1137" t="s">
        <v>8991</v>
      </c>
      <c r="Q1137" t="s">
        <v>8992</v>
      </c>
      <c r="R1137" t="b">
        <v>1</v>
      </c>
      <c r="S1137" s="2">
        <v>45838</v>
      </c>
    </row>
    <row r="1138" spans="1:19" x14ac:dyDescent="0.35">
      <c r="A1138" t="s">
        <v>15489</v>
      </c>
      <c r="B1138" t="s">
        <v>15490</v>
      </c>
      <c r="D1138" t="s">
        <v>10</v>
      </c>
      <c r="F1138" t="b">
        <v>0</v>
      </c>
      <c r="G1138" s="2">
        <v>41827</v>
      </c>
      <c r="K1138" s="10" t="s">
        <v>13665</v>
      </c>
      <c r="L1138" t="s">
        <v>13666</v>
      </c>
      <c r="M1138" t="s">
        <v>10</v>
      </c>
      <c r="N1138" t="s">
        <v>13665</v>
      </c>
      <c r="P1138" t="s">
        <v>42</v>
      </c>
      <c r="Q1138" t="s">
        <v>8992</v>
      </c>
      <c r="R1138" t="b">
        <v>1</v>
      </c>
      <c r="S1138" s="2">
        <v>45838</v>
      </c>
    </row>
    <row r="1139" spans="1:19" x14ac:dyDescent="0.35">
      <c r="A1139" t="s">
        <v>15491</v>
      </c>
      <c r="B1139" t="s">
        <v>15492</v>
      </c>
      <c r="D1139" t="s">
        <v>10</v>
      </c>
      <c r="F1139" t="b">
        <v>0</v>
      </c>
      <c r="G1139" s="2">
        <v>41827</v>
      </c>
      <c r="K1139" s="8" t="s">
        <v>13667</v>
      </c>
      <c r="L1139" t="s">
        <v>13668</v>
      </c>
      <c r="M1139" t="s">
        <v>10</v>
      </c>
      <c r="N1139" t="s">
        <v>13667</v>
      </c>
      <c r="P1139" t="s">
        <v>8991</v>
      </c>
      <c r="Q1139" t="s">
        <v>8992</v>
      </c>
      <c r="R1139" t="b">
        <v>1</v>
      </c>
      <c r="S1139" s="2">
        <v>45838</v>
      </c>
    </row>
    <row r="1140" spans="1:19" x14ac:dyDescent="0.35">
      <c r="A1140" t="s">
        <v>15493</v>
      </c>
      <c r="B1140" t="s">
        <v>15494</v>
      </c>
      <c r="D1140" t="s">
        <v>10</v>
      </c>
      <c r="F1140" t="b">
        <v>0</v>
      </c>
      <c r="G1140" s="2">
        <v>41827</v>
      </c>
      <c r="K1140" s="9" t="s">
        <v>13669</v>
      </c>
      <c r="L1140" t="s">
        <v>13670</v>
      </c>
      <c r="M1140" t="s">
        <v>10</v>
      </c>
      <c r="N1140" t="s">
        <v>13669</v>
      </c>
      <c r="P1140" t="s">
        <v>8991</v>
      </c>
      <c r="Q1140" t="s">
        <v>8992</v>
      </c>
      <c r="R1140" t="b">
        <v>1</v>
      </c>
      <c r="S1140" s="2">
        <v>45838</v>
      </c>
    </row>
    <row r="1141" spans="1:19" x14ac:dyDescent="0.35">
      <c r="A1141" t="s">
        <v>15495</v>
      </c>
      <c r="B1141" t="s">
        <v>15496</v>
      </c>
      <c r="D1141" t="s">
        <v>10</v>
      </c>
      <c r="F1141" t="b">
        <v>0</v>
      </c>
      <c r="G1141" s="2">
        <v>41827</v>
      </c>
      <c r="K1141" s="10" t="s">
        <v>13671</v>
      </c>
      <c r="L1141" t="s">
        <v>13672</v>
      </c>
      <c r="M1141" t="s">
        <v>10</v>
      </c>
      <c r="N1141" t="s">
        <v>13671</v>
      </c>
      <c r="P1141" t="s">
        <v>42</v>
      </c>
      <c r="Q1141" t="s">
        <v>8992</v>
      </c>
      <c r="R1141" t="b">
        <v>1</v>
      </c>
      <c r="S1141" s="2">
        <v>45838</v>
      </c>
    </row>
    <row r="1142" spans="1:19" x14ac:dyDescent="0.35">
      <c r="A1142" t="s">
        <v>15497</v>
      </c>
      <c r="B1142" t="s">
        <v>15498</v>
      </c>
      <c r="D1142" t="s">
        <v>10</v>
      </c>
      <c r="F1142" t="b">
        <v>0</v>
      </c>
      <c r="G1142" s="2">
        <v>41827</v>
      </c>
      <c r="K1142" s="9" t="s">
        <v>13673</v>
      </c>
      <c r="L1142" t="s">
        <v>13674</v>
      </c>
      <c r="M1142" t="s">
        <v>10</v>
      </c>
      <c r="N1142" t="s">
        <v>13673</v>
      </c>
      <c r="P1142" t="s">
        <v>8991</v>
      </c>
      <c r="Q1142" t="s">
        <v>8992</v>
      </c>
      <c r="R1142" t="b">
        <v>1</v>
      </c>
      <c r="S1142" s="2">
        <v>45838</v>
      </c>
    </row>
    <row r="1143" spans="1:19" x14ac:dyDescent="0.35">
      <c r="A1143" t="s">
        <v>15499</v>
      </c>
      <c r="B1143" t="s">
        <v>15500</v>
      </c>
      <c r="D1143" t="s">
        <v>10</v>
      </c>
      <c r="F1143" t="b">
        <v>0</v>
      </c>
      <c r="G1143" s="2">
        <v>41827</v>
      </c>
      <c r="K1143" s="10" t="s">
        <v>13675</v>
      </c>
      <c r="L1143" t="s">
        <v>13676</v>
      </c>
      <c r="M1143" t="s">
        <v>10</v>
      </c>
      <c r="N1143" t="s">
        <v>13675</v>
      </c>
      <c r="P1143" t="s">
        <v>42</v>
      </c>
      <c r="Q1143" t="s">
        <v>8992</v>
      </c>
      <c r="R1143" t="b">
        <v>1</v>
      </c>
      <c r="S1143" s="2">
        <v>45838</v>
      </c>
    </row>
    <row r="1144" spans="1:19" x14ac:dyDescent="0.35">
      <c r="A1144" t="s">
        <v>15501</v>
      </c>
      <c r="B1144" t="s">
        <v>15502</v>
      </c>
      <c r="D1144" t="s">
        <v>10</v>
      </c>
      <c r="F1144" t="b">
        <v>0</v>
      </c>
      <c r="G1144" s="2">
        <v>41827</v>
      </c>
      <c r="K1144" s="9" t="s">
        <v>13677</v>
      </c>
      <c r="L1144" t="s">
        <v>13678</v>
      </c>
      <c r="M1144" t="s">
        <v>10</v>
      </c>
      <c r="N1144" t="s">
        <v>13677</v>
      </c>
      <c r="P1144" t="s">
        <v>8991</v>
      </c>
      <c r="Q1144" t="s">
        <v>8992</v>
      </c>
      <c r="R1144" t="b">
        <v>1</v>
      </c>
      <c r="S1144" s="2">
        <v>45838</v>
      </c>
    </row>
    <row r="1145" spans="1:19" x14ac:dyDescent="0.35">
      <c r="A1145" t="s">
        <v>15503</v>
      </c>
      <c r="B1145" t="s">
        <v>15504</v>
      </c>
      <c r="D1145" t="s">
        <v>10</v>
      </c>
      <c r="F1145" t="b">
        <v>0</v>
      </c>
      <c r="G1145" s="2">
        <v>41827</v>
      </c>
      <c r="K1145" s="10" t="s">
        <v>13679</v>
      </c>
      <c r="L1145" t="s">
        <v>13680</v>
      </c>
      <c r="M1145" t="s">
        <v>10</v>
      </c>
      <c r="N1145" t="s">
        <v>13679</v>
      </c>
      <c r="P1145" t="s">
        <v>42</v>
      </c>
      <c r="Q1145" t="s">
        <v>8992</v>
      </c>
      <c r="R1145" t="b">
        <v>1</v>
      </c>
      <c r="S1145" s="2">
        <v>45838</v>
      </c>
    </row>
    <row r="1146" spans="1:19" x14ac:dyDescent="0.35">
      <c r="A1146" t="s">
        <v>15505</v>
      </c>
      <c r="B1146" t="s">
        <v>15506</v>
      </c>
      <c r="D1146" t="s">
        <v>10</v>
      </c>
      <c r="F1146" t="b">
        <v>0</v>
      </c>
      <c r="G1146" s="2">
        <v>41827</v>
      </c>
      <c r="K1146" s="9" t="s">
        <v>13681</v>
      </c>
      <c r="L1146" t="s">
        <v>13682</v>
      </c>
      <c r="M1146" t="s">
        <v>10</v>
      </c>
      <c r="N1146" t="s">
        <v>13681</v>
      </c>
      <c r="P1146" t="s">
        <v>8991</v>
      </c>
      <c r="Q1146" t="s">
        <v>8992</v>
      </c>
      <c r="R1146" t="b">
        <v>1</v>
      </c>
      <c r="S1146" s="2">
        <v>45838</v>
      </c>
    </row>
    <row r="1147" spans="1:19" x14ac:dyDescent="0.35">
      <c r="A1147" t="s">
        <v>15507</v>
      </c>
      <c r="B1147" t="s">
        <v>15508</v>
      </c>
      <c r="D1147" t="s">
        <v>10</v>
      </c>
      <c r="F1147" t="b">
        <v>0</v>
      </c>
      <c r="G1147" s="2">
        <v>41827</v>
      </c>
      <c r="K1147" s="10" t="s">
        <v>13683</v>
      </c>
      <c r="L1147" t="s">
        <v>13684</v>
      </c>
      <c r="M1147" t="s">
        <v>10</v>
      </c>
      <c r="N1147" t="s">
        <v>13683</v>
      </c>
      <c r="P1147" t="s">
        <v>42</v>
      </c>
      <c r="Q1147" t="s">
        <v>8992</v>
      </c>
      <c r="R1147" t="b">
        <v>1</v>
      </c>
      <c r="S1147" s="2">
        <v>45838</v>
      </c>
    </row>
    <row r="1148" spans="1:19" x14ac:dyDescent="0.35">
      <c r="A1148" t="s">
        <v>15509</v>
      </c>
      <c r="B1148" t="s">
        <v>15510</v>
      </c>
      <c r="D1148" t="s">
        <v>10</v>
      </c>
      <c r="F1148" t="b">
        <v>0</v>
      </c>
      <c r="G1148" s="2">
        <v>41827</v>
      </c>
      <c r="K1148" s="10" t="s">
        <v>13685</v>
      </c>
      <c r="L1148" t="s">
        <v>13686</v>
      </c>
      <c r="M1148" t="s">
        <v>10</v>
      </c>
      <c r="N1148" t="s">
        <v>13685</v>
      </c>
      <c r="P1148" t="s">
        <v>42</v>
      </c>
      <c r="Q1148" t="s">
        <v>8992</v>
      </c>
      <c r="R1148" t="b">
        <v>1</v>
      </c>
      <c r="S1148" s="2">
        <v>45838</v>
      </c>
    </row>
    <row r="1149" spans="1:19" x14ac:dyDescent="0.35">
      <c r="A1149" t="s">
        <v>15511</v>
      </c>
      <c r="B1149" t="s">
        <v>15512</v>
      </c>
      <c r="D1149" t="s">
        <v>10</v>
      </c>
      <c r="F1149" t="b">
        <v>0</v>
      </c>
      <c r="G1149" s="2">
        <v>41827</v>
      </c>
      <c r="K1149" s="10" t="s">
        <v>13687</v>
      </c>
      <c r="L1149" t="s">
        <v>13688</v>
      </c>
      <c r="M1149" t="s">
        <v>10</v>
      </c>
      <c r="N1149" t="s">
        <v>13687</v>
      </c>
      <c r="P1149" t="s">
        <v>42</v>
      </c>
      <c r="Q1149" t="s">
        <v>8992</v>
      </c>
      <c r="R1149" t="b">
        <v>1</v>
      </c>
      <c r="S1149" s="2">
        <v>45838</v>
      </c>
    </row>
    <row r="1150" spans="1:19" x14ac:dyDescent="0.35">
      <c r="A1150" t="s">
        <v>15513</v>
      </c>
      <c r="B1150" t="s">
        <v>15514</v>
      </c>
      <c r="D1150" t="s">
        <v>10</v>
      </c>
      <c r="F1150" t="b">
        <v>0</v>
      </c>
      <c r="G1150" s="2">
        <v>41827</v>
      </c>
      <c r="K1150" s="10" t="s">
        <v>13689</v>
      </c>
      <c r="L1150" t="s">
        <v>13690</v>
      </c>
      <c r="M1150" t="s">
        <v>10</v>
      </c>
      <c r="N1150" t="s">
        <v>13689</v>
      </c>
      <c r="P1150" t="s">
        <v>42</v>
      </c>
      <c r="Q1150" t="s">
        <v>8992</v>
      </c>
      <c r="R1150" t="b">
        <v>1</v>
      </c>
      <c r="S1150" s="2">
        <v>45838</v>
      </c>
    </row>
    <row r="1151" spans="1:19" x14ac:dyDescent="0.35">
      <c r="A1151" t="s">
        <v>15515</v>
      </c>
      <c r="B1151" t="s">
        <v>15516</v>
      </c>
      <c r="D1151" t="s">
        <v>10</v>
      </c>
      <c r="F1151" t="b">
        <v>0</v>
      </c>
      <c r="G1151" s="2">
        <v>41827</v>
      </c>
      <c r="K1151" s="10" t="s">
        <v>13691</v>
      </c>
      <c r="L1151" t="s">
        <v>13692</v>
      </c>
      <c r="M1151" t="s">
        <v>10</v>
      </c>
      <c r="N1151" t="s">
        <v>13691</v>
      </c>
      <c r="P1151" t="s">
        <v>42</v>
      </c>
      <c r="Q1151" t="s">
        <v>8992</v>
      </c>
      <c r="R1151" t="b">
        <v>1</v>
      </c>
      <c r="S1151" s="2">
        <v>45838</v>
      </c>
    </row>
    <row r="1152" spans="1:19" x14ac:dyDescent="0.35">
      <c r="A1152" t="s">
        <v>15517</v>
      </c>
      <c r="B1152" t="s">
        <v>15518</v>
      </c>
      <c r="D1152" t="s">
        <v>10</v>
      </c>
      <c r="F1152" t="b">
        <v>0</v>
      </c>
      <c r="G1152" s="2">
        <v>41827</v>
      </c>
      <c r="K1152" s="10" t="s">
        <v>13693</v>
      </c>
      <c r="L1152" t="s">
        <v>13694</v>
      </c>
      <c r="M1152" t="s">
        <v>10</v>
      </c>
      <c r="N1152" t="s">
        <v>13693</v>
      </c>
      <c r="P1152" t="s">
        <v>42</v>
      </c>
      <c r="Q1152" t="s">
        <v>8992</v>
      </c>
      <c r="R1152" t="b">
        <v>1</v>
      </c>
      <c r="S1152" s="2">
        <v>45838</v>
      </c>
    </row>
    <row r="1153" spans="1:19" x14ac:dyDescent="0.35">
      <c r="A1153" t="s">
        <v>15519</v>
      </c>
      <c r="B1153" t="s">
        <v>15520</v>
      </c>
      <c r="D1153" t="s">
        <v>10</v>
      </c>
      <c r="F1153" t="b">
        <v>0</v>
      </c>
      <c r="G1153" s="2">
        <v>41827</v>
      </c>
      <c r="K1153" s="10" t="s">
        <v>13695</v>
      </c>
      <c r="L1153" t="s">
        <v>13696</v>
      </c>
      <c r="M1153" t="s">
        <v>10</v>
      </c>
      <c r="N1153" t="s">
        <v>13695</v>
      </c>
      <c r="P1153" t="s">
        <v>42</v>
      </c>
      <c r="Q1153" t="s">
        <v>8992</v>
      </c>
      <c r="R1153" t="b">
        <v>1</v>
      </c>
      <c r="S1153" s="2">
        <v>45838</v>
      </c>
    </row>
    <row r="1154" spans="1:19" x14ac:dyDescent="0.35">
      <c r="A1154" t="s">
        <v>15521</v>
      </c>
      <c r="B1154" t="s">
        <v>15522</v>
      </c>
      <c r="D1154" t="s">
        <v>10</v>
      </c>
      <c r="F1154" t="b">
        <v>0</v>
      </c>
      <c r="G1154" s="2">
        <v>41827</v>
      </c>
      <c r="K1154" s="8" t="s">
        <v>13697</v>
      </c>
      <c r="L1154" t="s">
        <v>13698</v>
      </c>
      <c r="M1154" t="s">
        <v>10</v>
      </c>
      <c r="N1154" t="s">
        <v>13697</v>
      </c>
      <c r="P1154" t="s">
        <v>8991</v>
      </c>
      <c r="Q1154" t="s">
        <v>8992</v>
      </c>
      <c r="R1154" t="b">
        <v>1</v>
      </c>
      <c r="S1154" s="2">
        <v>45838</v>
      </c>
    </row>
    <row r="1155" spans="1:19" x14ac:dyDescent="0.35">
      <c r="A1155" t="s">
        <v>15523</v>
      </c>
      <c r="B1155" t="s">
        <v>15524</v>
      </c>
      <c r="D1155" t="s">
        <v>10</v>
      </c>
      <c r="F1155" t="b">
        <v>0</v>
      </c>
      <c r="G1155" s="2">
        <v>41827</v>
      </c>
      <c r="K1155" s="9" t="s">
        <v>13699</v>
      </c>
      <c r="L1155" t="s">
        <v>13700</v>
      </c>
      <c r="M1155" t="s">
        <v>10</v>
      </c>
      <c r="N1155" t="s">
        <v>13699</v>
      </c>
      <c r="P1155" t="s">
        <v>8991</v>
      </c>
      <c r="Q1155" t="s">
        <v>8992</v>
      </c>
      <c r="R1155" t="b">
        <v>1</v>
      </c>
      <c r="S1155" s="2">
        <v>45838</v>
      </c>
    </row>
    <row r="1156" spans="1:19" x14ac:dyDescent="0.35">
      <c r="A1156" t="s">
        <v>15525</v>
      </c>
      <c r="B1156" t="s">
        <v>15526</v>
      </c>
      <c r="D1156" t="s">
        <v>10</v>
      </c>
      <c r="F1156" t="b">
        <v>0</v>
      </c>
      <c r="G1156" s="2">
        <v>41827</v>
      </c>
      <c r="K1156" s="10" t="s">
        <v>13701</v>
      </c>
      <c r="L1156" t="s">
        <v>13702</v>
      </c>
      <c r="M1156" t="s">
        <v>10</v>
      </c>
      <c r="N1156" t="s">
        <v>13701</v>
      </c>
      <c r="P1156" t="s">
        <v>42</v>
      </c>
      <c r="Q1156" t="s">
        <v>8992</v>
      </c>
      <c r="R1156" t="b">
        <v>1</v>
      </c>
      <c r="S1156" s="2">
        <v>45838</v>
      </c>
    </row>
    <row r="1157" spans="1:19" x14ac:dyDescent="0.35">
      <c r="A1157" t="s">
        <v>15527</v>
      </c>
      <c r="B1157" t="s">
        <v>15528</v>
      </c>
      <c r="D1157" t="s">
        <v>10</v>
      </c>
      <c r="F1157" t="b">
        <v>0</v>
      </c>
      <c r="G1157" s="2">
        <v>41827</v>
      </c>
      <c r="K1157" s="9" t="s">
        <v>13703</v>
      </c>
      <c r="L1157" t="s">
        <v>13704</v>
      </c>
      <c r="M1157" t="s">
        <v>10</v>
      </c>
      <c r="N1157" t="s">
        <v>13703</v>
      </c>
      <c r="P1157" t="s">
        <v>8991</v>
      </c>
      <c r="Q1157" t="s">
        <v>8992</v>
      </c>
      <c r="R1157" t="b">
        <v>1</v>
      </c>
      <c r="S1157" s="2">
        <v>45838</v>
      </c>
    </row>
    <row r="1158" spans="1:19" x14ac:dyDescent="0.35">
      <c r="A1158" t="s">
        <v>15529</v>
      </c>
      <c r="B1158" t="s">
        <v>15530</v>
      </c>
      <c r="D1158" t="s">
        <v>10</v>
      </c>
      <c r="F1158" t="b">
        <v>0</v>
      </c>
      <c r="G1158" s="2">
        <v>41827</v>
      </c>
      <c r="K1158" s="10" t="s">
        <v>13705</v>
      </c>
      <c r="L1158" t="s">
        <v>13706</v>
      </c>
      <c r="M1158" t="s">
        <v>10</v>
      </c>
      <c r="N1158" t="s">
        <v>13705</v>
      </c>
      <c r="P1158" t="s">
        <v>42</v>
      </c>
      <c r="Q1158" t="s">
        <v>8992</v>
      </c>
      <c r="R1158" t="b">
        <v>1</v>
      </c>
      <c r="S1158" s="2">
        <v>45838</v>
      </c>
    </row>
    <row r="1159" spans="1:19" x14ac:dyDescent="0.35">
      <c r="A1159" t="s">
        <v>15531</v>
      </c>
      <c r="B1159" t="s">
        <v>15532</v>
      </c>
      <c r="D1159" t="s">
        <v>10</v>
      </c>
      <c r="F1159" t="b">
        <v>0</v>
      </c>
      <c r="G1159" s="2">
        <v>41827</v>
      </c>
      <c r="K1159" s="10" t="s">
        <v>13707</v>
      </c>
      <c r="L1159" t="s">
        <v>13708</v>
      </c>
      <c r="M1159" t="s">
        <v>10</v>
      </c>
      <c r="N1159" t="s">
        <v>13707</v>
      </c>
      <c r="P1159" t="s">
        <v>42</v>
      </c>
      <c r="Q1159" t="s">
        <v>8992</v>
      </c>
      <c r="R1159" t="b">
        <v>1</v>
      </c>
      <c r="S1159" s="2">
        <v>45838</v>
      </c>
    </row>
    <row r="1160" spans="1:19" x14ac:dyDescent="0.35">
      <c r="A1160" t="s">
        <v>15533</v>
      </c>
      <c r="B1160" t="s">
        <v>15534</v>
      </c>
      <c r="D1160" t="s">
        <v>10</v>
      </c>
      <c r="F1160" t="b">
        <v>0</v>
      </c>
      <c r="G1160" s="2">
        <v>41827</v>
      </c>
      <c r="K1160" s="10" t="s">
        <v>13709</v>
      </c>
      <c r="L1160" t="s">
        <v>13710</v>
      </c>
      <c r="M1160" t="s">
        <v>10</v>
      </c>
      <c r="N1160" t="s">
        <v>13709</v>
      </c>
      <c r="P1160" t="s">
        <v>42</v>
      </c>
      <c r="Q1160" t="s">
        <v>8992</v>
      </c>
      <c r="R1160" t="b">
        <v>1</v>
      </c>
      <c r="S1160" s="2">
        <v>45838</v>
      </c>
    </row>
    <row r="1161" spans="1:19" x14ac:dyDescent="0.35">
      <c r="A1161" t="s">
        <v>15535</v>
      </c>
      <c r="B1161" t="s">
        <v>15536</v>
      </c>
      <c r="D1161" t="s">
        <v>10</v>
      </c>
      <c r="F1161" t="b">
        <v>0</v>
      </c>
      <c r="G1161" s="2">
        <v>41827</v>
      </c>
      <c r="K1161" s="10" t="s">
        <v>13711</v>
      </c>
      <c r="L1161" t="s">
        <v>13712</v>
      </c>
      <c r="M1161" t="s">
        <v>10</v>
      </c>
      <c r="N1161" t="s">
        <v>13711</v>
      </c>
      <c r="P1161" t="s">
        <v>42</v>
      </c>
      <c r="Q1161" t="s">
        <v>8992</v>
      </c>
      <c r="R1161" t="b">
        <v>1</v>
      </c>
      <c r="S1161" s="2">
        <v>45838</v>
      </c>
    </row>
    <row r="1162" spans="1:19" x14ac:dyDescent="0.35">
      <c r="A1162" t="s">
        <v>15537</v>
      </c>
      <c r="B1162" t="s">
        <v>15538</v>
      </c>
      <c r="D1162" t="s">
        <v>10</v>
      </c>
      <c r="F1162" t="b">
        <v>0</v>
      </c>
      <c r="G1162" s="2">
        <v>41827</v>
      </c>
      <c r="K1162" s="10" t="s">
        <v>13713</v>
      </c>
      <c r="L1162" t="s">
        <v>13714</v>
      </c>
      <c r="M1162" t="s">
        <v>10</v>
      </c>
      <c r="N1162" t="s">
        <v>13713</v>
      </c>
      <c r="P1162" t="s">
        <v>42</v>
      </c>
      <c r="Q1162" t="s">
        <v>8992</v>
      </c>
      <c r="R1162" t="b">
        <v>1</v>
      </c>
      <c r="S1162" s="2">
        <v>45838</v>
      </c>
    </row>
    <row r="1163" spans="1:19" x14ac:dyDescent="0.35">
      <c r="A1163" t="s">
        <v>15539</v>
      </c>
      <c r="B1163" t="s">
        <v>15540</v>
      </c>
      <c r="D1163" t="s">
        <v>10</v>
      </c>
      <c r="F1163" t="b">
        <v>0</v>
      </c>
      <c r="G1163" s="2">
        <v>41827</v>
      </c>
      <c r="K1163" s="8" t="s">
        <v>13715</v>
      </c>
      <c r="L1163" t="s">
        <v>13716</v>
      </c>
      <c r="M1163" t="s">
        <v>10</v>
      </c>
      <c r="N1163" t="s">
        <v>13715</v>
      </c>
      <c r="P1163" t="s">
        <v>8991</v>
      </c>
      <c r="Q1163" t="s">
        <v>8992</v>
      </c>
      <c r="R1163" t="b">
        <v>1</v>
      </c>
      <c r="S1163" s="2">
        <v>45838</v>
      </c>
    </row>
    <row r="1164" spans="1:19" x14ac:dyDescent="0.35">
      <c r="A1164" t="s">
        <v>15541</v>
      </c>
      <c r="B1164" t="s">
        <v>15542</v>
      </c>
      <c r="D1164" t="s">
        <v>10</v>
      </c>
      <c r="F1164" t="b">
        <v>0</v>
      </c>
      <c r="G1164" s="2">
        <v>41827</v>
      </c>
      <c r="K1164" s="9" t="s">
        <v>13717</v>
      </c>
      <c r="L1164" t="s">
        <v>13718</v>
      </c>
      <c r="M1164" t="s">
        <v>10</v>
      </c>
      <c r="N1164" t="s">
        <v>13717</v>
      </c>
      <c r="P1164" t="s">
        <v>8991</v>
      </c>
      <c r="Q1164" t="s">
        <v>8992</v>
      </c>
      <c r="R1164" t="b">
        <v>1</v>
      </c>
      <c r="S1164" s="2">
        <v>45838</v>
      </c>
    </row>
    <row r="1165" spans="1:19" x14ac:dyDescent="0.35">
      <c r="A1165" t="s">
        <v>15543</v>
      </c>
      <c r="B1165" t="s">
        <v>15544</v>
      </c>
      <c r="D1165" t="s">
        <v>10</v>
      </c>
      <c r="F1165" t="b">
        <v>0</v>
      </c>
      <c r="G1165" s="2">
        <v>41827</v>
      </c>
      <c r="K1165" s="10" t="s">
        <v>13719</v>
      </c>
      <c r="L1165" t="s">
        <v>13720</v>
      </c>
      <c r="M1165" t="s">
        <v>10</v>
      </c>
      <c r="N1165" t="s">
        <v>13719</v>
      </c>
      <c r="P1165" t="s">
        <v>42</v>
      </c>
      <c r="Q1165" t="s">
        <v>8992</v>
      </c>
      <c r="R1165" t="b">
        <v>1</v>
      </c>
      <c r="S1165" s="2">
        <v>45838</v>
      </c>
    </row>
    <row r="1166" spans="1:19" x14ac:dyDescent="0.35">
      <c r="A1166" t="s">
        <v>15545</v>
      </c>
      <c r="B1166" t="s">
        <v>15546</v>
      </c>
      <c r="D1166" t="s">
        <v>10</v>
      </c>
      <c r="F1166" t="b">
        <v>0</v>
      </c>
      <c r="G1166" s="2">
        <v>41827</v>
      </c>
      <c r="K1166" s="10" t="s">
        <v>13721</v>
      </c>
      <c r="L1166" t="s">
        <v>13722</v>
      </c>
      <c r="M1166" t="s">
        <v>10</v>
      </c>
      <c r="N1166" t="s">
        <v>13721</v>
      </c>
      <c r="P1166" t="s">
        <v>42</v>
      </c>
      <c r="Q1166" t="s">
        <v>8992</v>
      </c>
      <c r="R1166" t="b">
        <v>1</v>
      </c>
      <c r="S1166" s="2">
        <v>45838</v>
      </c>
    </row>
    <row r="1167" spans="1:19" x14ac:dyDescent="0.35">
      <c r="A1167" t="s">
        <v>15547</v>
      </c>
      <c r="B1167" t="s">
        <v>15548</v>
      </c>
      <c r="D1167" t="s">
        <v>10</v>
      </c>
      <c r="F1167" t="b">
        <v>0</v>
      </c>
      <c r="G1167" s="2">
        <v>41827</v>
      </c>
      <c r="K1167" s="9" t="s">
        <v>13723</v>
      </c>
      <c r="L1167" t="s">
        <v>13724</v>
      </c>
      <c r="M1167" t="s">
        <v>10</v>
      </c>
      <c r="N1167" t="s">
        <v>13723</v>
      </c>
      <c r="P1167" t="s">
        <v>8991</v>
      </c>
      <c r="Q1167" t="s">
        <v>8992</v>
      </c>
      <c r="R1167" t="b">
        <v>1</v>
      </c>
      <c r="S1167" s="2">
        <v>45838</v>
      </c>
    </row>
    <row r="1168" spans="1:19" x14ac:dyDescent="0.35">
      <c r="A1168" t="s">
        <v>15549</v>
      </c>
      <c r="B1168" t="s">
        <v>15550</v>
      </c>
      <c r="D1168" t="s">
        <v>10</v>
      </c>
      <c r="F1168" t="b">
        <v>0</v>
      </c>
      <c r="G1168" s="2">
        <v>41827</v>
      </c>
      <c r="K1168" s="10" t="s">
        <v>13725</v>
      </c>
      <c r="L1168" t="s">
        <v>13726</v>
      </c>
      <c r="M1168" t="s">
        <v>10</v>
      </c>
      <c r="N1168" t="s">
        <v>13725</v>
      </c>
      <c r="P1168" t="s">
        <v>42</v>
      </c>
      <c r="Q1168" t="s">
        <v>8992</v>
      </c>
      <c r="R1168" t="b">
        <v>1</v>
      </c>
      <c r="S1168" s="2">
        <v>45838</v>
      </c>
    </row>
    <row r="1169" spans="1:19" x14ac:dyDescent="0.35">
      <c r="A1169" t="s">
        <v>15551</v>
      </c>
      <c r="B1169" t="s">
        <v>15552</v>
      </c>
      <c r="D1169" t="s">
        <v>10</v>
      </c>
      <c r="F1169" t="b">
        <v>0</v>
      </c>
      <c r="G1169" s="2">
        <v>41827</v>
      </c>
      <c r="K1169" s="8" t="s">
        <v>13727</v>
      </c>
      <c r="L1169" t="s">
        <v>13728</v>
      </c>
      <c r="M1169" t="s">
        <v>10</v>
      </c>
      <c r="N1169" t="s">
        <v>13727</v>
      </c>
      <c r="P1169" t="s">
        <v>8991</v>
      </c>
      <c r="Q1169" t="s">
        <v>8992</v>
      </c>
      <c r="R1169" t="b">
        <v>1</v>
      </c>
      <c r="S1169" s="2">
        <v>45838</v>
      </c>
    </row>
    <row r="1170" spans="1:19" x14ac:dyDescent="0.35">
      <c r="A1170" t="s">
        <v>15553</v>
      </c>
      <c r="B1170" t="s">
        <v>15554</v>
      </c>
      <c r="D1170" t="s">
        <v>10</v>
      </c>
      <c r="F1170" t="b">
        <v>0</v>
      </c>
      <c r="G1170" s="2">
        <v>41827</v>
      </c>
      <c r="K1170" s="9" t="s">
        <v>13729</v>
      </c>
      <c r="L1170" t="s">
        <v>13730</v>
      </c>
      <c r="M1170" t="s">
        <v>10</v>
      </c>
      <c r="N1170" t="s">
        <v>13729</v>
      </c>
      <c r="P1170" t="s">
        <v>8991</v>
      </c>
      <c r="Q1170" t="s">
        <v>8992</v>
      </c>
      <c r="R1170" t="b">
        <v>1</v>
      </c>
      <c r="S1170" s="2">
        <v>45838</v>
      </c>
    </row>
    <row r="1171" spans="1:19" x14ac:dyDescent="0.35">
      <c r="A1171" t="s">
        <v>15555</v>
      </c>
      <c r="B1171" t="s">
        <v>15556</v>
      </c>
      <c r="D1171" t="s">
        <v>10</v>
      </c>
      <c r="F1171" t="b">
        <v>0</v>
      </c>
      <c r="G1171" s="2">
        <v>41827</v>
      </c>
      <c r="K1171" s="10" t="s">
        <v>13731</v>
      </c>
      <c r="L1171" t="s">
        <v>13732</v>
      </c>
      <c r="M1171" t="s">
        <v>10</v>
      </c>
      <c r="N1171" t="s">
        <v>13731</v>
      </c>
      <c r="P1171" t="s">
        <v>42</v>
      </c>
      <c r="Q1171" t="s">
        <v>8992</v>
      </c>
      <c r="R1171" t="b">
        <v>1</v>
      </c>
      <c r="S1171" s="2">
        <v>45838</v>
      </c>
    </row>
    <row r="1172" spans="1:19" x14ac:dyDescent="0.35">
      <c r="A1172" t="s">
        <v>15557</v>
      </c>
      <c r="B1172" t="s">
        <v>15558</v>
      </c>
      <c r="D1172" t="s">
        <v>10</v>
      </c>
      <c r="F1172" t="b">
        <v>0</v>
      </c>
      <c r="G1172" s="2">
        <v>41827</v>
      </c>
      <c r="K1172" s="10" t="s">
        <v>13733</v>
      </c>
      <c r="L1172" t="s">
        <v>13734</v>
      </c>
      <c r="M1172" t="s">
        <v>10</v>
      </c>
      <c r="N1172" t="s">
        <v>13733</v>
      </c>
      <c r="P1172" t="s">
        <v>42</v>
      </c>
      <c r="Q1172" t="s">
        <v>8992</v>
      </c>
      <c r="R1172" t="b">
        <v>1</v>
      </c>
      <c r="S1172" s="2">
        <v>45838</v>
      </c>
    </row>
    <row r="1173" spans="1:19" x14ac:dyDescent="0.35">
      <c r="A1173" t="s">
        <v>15559</v>
      </c>
      <c r="B1173" t="s">
        <v>15560</v>
      </c>
      <c r="D1173" t="s">
        <v>10</v>
      </c>
      <c r="F1173" t="b">
        <v>0</v>
      </c>
      <c r="G1173" s="2">
        <v>41827</v>
      </c>
      <c r="K1173" s="9" t="s">
        <v>13735</v>
      </c>
      <c r="L1173" t="s">
        <v>13736</v>
      </c>
      <c r="M1173" t="s">
        <v>10</v>
      </c>
      <c r="N1173" t="s">
        <v>13735</v>
      </c>
      <c r="P1173" t="s">
        <v>8991</v>
      </c>
      <c r="Q1173" t="s">
        <v>8992</v>
      </c>
      <c r="R1173" t="b">
        <v>1</v>
      </c>
      <c r="S1173" s="2">
        <v>45838</v>
      </c>
    </row>
    <row r="1174" spans="1:19" x14ac:dyDescent="0.35">
      <c r="A1174" t="s">
        <v>15561</v>
      </c>
      <c r="B1174" t="s">
        <v>15562</v>
      </c>
      <c r="D1174" t="s">
        <v>10</v>
      </c>
      <c r="F1174" t="b">
        <v>0</v>
      </c>
      <c r="G1174" s="2">
        <v>41827</v>
      </c>
      <c r="K1174" s="10" t="s">
        <v>13737</v>
      </c>
      <c r="L1174" t="s">
        <v>13738</v>
      </c>
      <c r="M1174" t="s">
        <v>10</v>
      </c>
      <c r="N1174" t="s">
        <v>13737</v>
      </c>
      <c r="P1174" t="s">
        <v>42</v>
      </c>
      <c r="Q1174" t="s">
        <v>8992</v>
      </c>
      <c r="R1174" t="b">
        <v>1</v>
      </c>
      <c r="S1174" s="2">
        <v>45838</v>
      </c>
    </row>
    <row r="1175" spans="1:19" x14ac:dyDescent="0.35">
      <c r="A1175" t="s">
        <v>15563</v>
      </c>
      <c r="B1175" t="s">
        <v>15564</v>
      </c>
      <c r="D1175" t="s">
        <v>10</v>
      </c>
      <c r="F1175" t="b">
        <v>0</v>
      </c>
      <c r="G1175" s="2">
        <v>41827</v>
      </c>
      <c r="K1175" s="10" t="s">
        <v>13739</v>
      </c>
      <c r="L1175" t="s">
        <v>13740</v>
      </c>
      <c r="M1175" t="s">
        <v>10</v>
      </c>
      <c r="N1175" t="s">
        <v>13739</v>
      </c>
      <c r="P1175" t="s">
        <v>42</v>
      </c>
      <c r="Q1175" t="s">
        <v>8992</v>
      </c>
      <c r="R1175" t="b">
        <v>1</v>
      </c>
      <c r="S1175" s="2">
        <v>45838</v>
      </c>
    </row>
    <row r="1176" spans="1:19" x14ac:dyDescent="0.35">
      <c r="A1176" t="s">
        <v>15565</v>
      </c>
      <c r="B1176" t="s">
        <v>15566</v>
      </c>
      <c r="D1176" t="s">
        <v>10</v>
      </c>
      <c r="F1176" t="b">
        <v>0</v>
      </c>
      <c r="G1176" s="2">
        <v>41827</v>
      </c>
      <c r="K1176" s="10" t="s">
        <v>13741</v>
      </c>
      <c r="L1176" t="s">
        <v>13742</v>
      </c>
      <c r="M1176" t="s">
        <v>10</v>
      </c>
      <c r="N1176" t="s">
        <v>13741</v>
      </c>
      <c r="P1176" t="s">
        <v>42</v>
      </c>
      <c r="Q1176" t="s">
        <v>8992</v>
      </c>
      <c r="R1176" t="b">
        <v>1</v>
      </c>
      <c r="S1176" s="2">
        <v>45838</v>
      </c>
    </row>
    <row r="1177" spans="1:19" x14ac:dyDescent="0.35">
      <c r="A1177" t="s">
        <v>15567</v>
      </c>
      <c r="B1177" t="s">
        <v>15568</v>
      </c>
      <c r="D1177" t="s">
        <v>10</v>
      </c>
      <c r="F1177" t="b">
        <v>0</v>
      </c>
      <c r="G1177" s="2">
        <v>41827</v>
      </c>
      <c r="K1177" s="10" t="s">
        <v>13743</v>
      </c>
      <c r="L1177" t="s">
        <v>13744</v>
      </c>
      <c r="M1177" t="s">
        <v>10</v>
      </c>
      <c r="N1177" t="s">
        <v>13743</v>
      </c>
      <c r="P1177" t="s">
        <v>42</v>
      </c>
      <c r="Q1177" t="s">
        <v>8992</v>
      </c>
      <c r="R1177" t="b">
        <v>1</v>
      </c>
      <c r="S1177" s="2">
        <v>45838</v>
      </c>
    </row>
    <row r="1178" spans="1:19" x14ac:dyDescent="0.35">
      <c r="A1178" t="s">
        <v>15569</v>
      </c>
      <c r="B1178" t="s">
        <v>15570</v>
      </c>
      <c r="D1178" t="s">
        <v>10</v>
      </c>
      <c r="F1178" t="b">
        <v>0</v>
      </c>
      <c r="G1178" s="2">
        <v>41827</v>
      </c>
      <c r="K1178" s="10" t="s">
        <v>13745</v>
      </c>
      <c r="L1178" t="s">
        <v>13746</v>
      </c>
      <c r="M1178" t="s">
        <v>10</v>
      </c>
      <c r="N1178" t="s">
        <v>13745</v>
      </c>
      <c r="P1178" t="s">
        <v>42</v>
      </c>
      <c r="Q1178" t="s">
        <v>8992</v>
      </c>
      <c r="R1178" t="b">
        <v>1</v>
      </c>
      <c r="S1178" s="2">
        <v>45838</v>
      </c>
    </row>
    <row r="1179" spans="1:19" x14ac:dyDescent="0.35">
      <c r="A1179" t="s">
        <v>15571</v>
      </c>
      <c r="B1179" t="s">
        <v>15572</v>
      </c>
      <c r="D1179" t="s">
        <v>10</v>
      </c>
      <c r="F1179" t="b">
        <v>0</v>
      </c>
      <c r="G1179" s="2">
        <v>41827</v>
      </c>
      <c r="K1179" s="10" t="s">
        <v>13747</v>
      </c>
      <c r="L1179" t="s">
        <v>13748</v>
      </c>
      <c r="M1179" t="s">
        <v>10</v>
      </c>
      <c r="N1179" t="s">
        <v>13747</v>
      </c>
      <c r="P1179" t="s">
        <v>42</v>
      </c>
      <c r="Q1179" t="s">
        <v>8992</v>
      </c>
      <c r="R1179" t="b">
        <v>1</v>
      </c>
      <c r="S1179" s="2">
        <v>45838</v>
      </c>
    </row>
    <row r="1180" spans="1:19" x14ac:dyDescent="0.35">
      <c r="A1180" t="s">
        <v>15573</v>
      </c>
      <c r="B1180" t="s">
        <v>15574</v>
      </c>
      <c r="D1180" t="s">
        <v>10</v>
      </c>
      <c r="F1180" t="b">
        <v>0</v>
      </c>
      <c r="G1180" s="2">
        <v>41827</v>
      </c>
      <c r="K1180" s="10" t="s">
        <v>13749</v>
      </c>
      <c r="L1180" t="s">
        <v>13750</v>
      </c>
      <c r="M1180" t="s">
        <v>10</v>
      </c>
      <c r="N1180" t="s">
        <v>13749</v>
      </c>
      <c r="P1180" t="s">
        <v>42</v>
      </c>
      <c r="Q1180" t="s">
        <v>8992</v>
      </c>
      <c r="R1180" t="b">
        <v>1</v>
      </c>
      <c r="S1180" s="2">
        <v>45838</v>
      </c>
    </row>
    <row r="1181" spans="1:19" x14ac:dyDescent="0.35">
      <c r="A1181" t="s">
        <v>15575</v>
      </c>
      <c r="B1181" t="s">
        <v>15576</v>
      </c>
      <c r="D1181" t="s">
        <v>10</v>
      </c>
      <c r="F1181" t="b">
        <v>0</v>
      </c>
      <c r="G1181" s="2">
        <v>41827</v>
      </c>
      <c r="K1181" s="10" t="s">
        <v>13751</v>
      </c>
      <c r="L1181" t="s">
        <v>13752</v>
      </c>
      <c r="M1181" t="s">
        <v>10</v>
      </c>
      <c r="N1181" t="s">
        <v>13751</v>
      </c>
      <c r="P1181" t="s">
        <v>42</v>
      </c>
      <c r="Q1181" t="s">
        <v>8992</v>
      </c>
      <c r="R1181" t="b">
        <v>1</v>
      </c>
      <c r="S1181" s="2">
        <v>45838</v>
      </c>
    </row>
    <row r="1182" spans="1:19" x14ac:dyDescent="0.35">
      <c r="A1182" t="s">
        <v>15577</v>
      </c>
      <c r="B1182" t="s">
        <v>15578</v>
      </c>
      <c r="D1182" t="s">
        <v>10</v>
      </c>
      <c r="F1182" t="b">
        <v>0</v>
      </c>
      <c r="G1182" s="2">
        <v>41827</v>
      </c>
      <c r="K1182" s="8" t="s">
        <v>13753</v>
      </c>
      <c r="L1182" t="s">
        <v>13754</v>
      </c>
      <c r="M1182" t="s">
        <v>10</v>
      </c>
      <c r="N1182" t="s">
        <v>13753</v>
      </c>
      <c r="P1182" t="s">
        <v>8991</v>
      </c>
      <c r="Q1182" t="s">
        <v>8992</v>
      </c>
      <c r="R1182" t="b">
        <v>1</v>
      </c>
      <c r="S1182" s="2">
        <v>45838</v>
      </c>
    </row>
    <row r="1183" spans="1:19" x14ac:dyDescent="0.35">
      <c r="A1183" t="s">
        <v>15579</v>
      </c>
      <c r="B1183" t="s">
        <v>15580</v>
      </c>
      <c r="D1183" t="s">
        <v>10</v>
      </c>
      <c r="F1183" t="b">
        <v>0</v>
      </c>
      <c r="G1183" s="2">
        <v>41827</v>
      </c>
      <c r="K1183" s="9" t="s">
        <v>13755</v>
      </c>
      <c r="L1183" t="s">
        <v>13756</v>
      </c>
      <c r="M1183" t="s">
        <v>10</v>
      </c>
      <c r="N1183" t="s">
        <v>13755</v>
      </c>
      <c r="P1183" t="s">
        <v>8991</v>
      </c>
      <c r="Q1183" t="s">
        <v>8992</v>
      </c>
      <c r="R1183" t="b">
        <v>1</v>
      </c>
      <c r="S1183" s="2">
        <v>45838</v>
      </c>
    </row>
    <row r="1184" spans="1:19" x14ac:dyDescent="0.35">
      <c r="A1184" t="s">
        <v>15581</v>
      </c>
      <c r="B1184" t="s">
        <v>15582</v>
      </c>
      <c r="D1184" t="s">
        <v>10</v>
      </c>
      <c r="F1184" t="b">
        <v>0</v>
      </c>
      <c r="G1184" s="2">
        <v>41827</v>
      </c>
      <c r="K1184" s="10" t="s">
        <v>13757</v>
      </c>
      <c r="L1184" t="s">
        <v>13758</v>
      </c>
      <c r="M1184" t="s">
        <v>10</v>
      </c>
      <c r="N1184" t="s">
        <v>13757</v>
      </c>
      <c r="P1184" t="s">
        <v>42</v>
      </c>
      <c r="Q1184" t="s">
        <v>8992</v>
      </c>
      <c r="R1184" t="b">
        <v>1</v>
      </c>
      <c r="S1184" s="2">
        <v>45838</v>
      </c>
    </row>
    <row r="1185" spans="1:19" x14ac:dyDescent="0.35">
      <c r="A1185" t="s">
        <v>15583</v>
      </c>
      <c r="B1185" t="s">
        <v>15584</v>
      </c>
      <c r="D1185" t="s">
        <v>10</v>
      </c>
      <c r="F1185" t="b">
        <v>0</v>
      </c>
      <c r="G1185" s="2">
        <v>41827</v>
      </c>
      <c r="K1185" s="10" t="s">
        <v>13759</v>
      </c>
      <c r="L1185" t="s">
        <v>13760</v>
      </c>
      <c r="M1185" t="s">
        <v>10</v>
      </c>
      <c r="N1185" t="s">
        <v>13759</v>
      </c>
      <c r="P1185" t="s">
        <v>42</v>
      </c>
      <c r="Q1185" t="s">
        <v>8992</v>
      </c>
      <c r="R1185" t="b">
        <v>1</v>
      </c>
      <c r="S1185" s="2">
        <v>45838</v>
      </c>
    </row>
    <row r="1186" spans="1:19" x14ac:dyDescent="0.35">
      <c r="A1186" t="s">
        <v>15585</v>
      </c>
      <c r="B1186" t="s">
        <v>15586</v>
      </c>
      <c r="D1186" t="s">
        <v>10</v>
      </c>
      <c r="F1186" t="b">
        <v>0</v>
      </c>
      <c r="G1186" s="2">
        <v>41827</v>
      </c>
      <c r="K1186" s="9" t="s">
        <v>13761</v>
      </c>
      <c r="L1186" t="s">
        <v>13762</v>
      </c>
      <c r="M1186" t="s">
        <v>10</v>
      </c>
      <c r="N1186" t="s">
        <v>13761</v>
      </c>
      <c r="P1186" t="s">
        <v>8991</v>
      </c>
      <c r="Q1186" t="s">
        <v>8992</v>
      </c>
      <c r="R1186" t="b">
        <v>1</v>
      </c>
      <c r="S1186" s="2">
        <v>45838</v>
      </c>
    </row>
    <row r="1187" spans="1:19" x14ac:dyDescent="0.35">
      <c r="A1187" t="s">
        <v>15587</v>
      </c>
      <c r="B1187" t="s">
        <v>15588</v>
      </c>
      <c r="D1187" t="s">
        <v>10</v>
      </c>
      <c r="F1187" t="b">
        <v>0</v>
      </c>
      <c r="G1187" s="2">
        <v>41827</v>
      </c>
      <c r="K1187" s="10" t="s">
        <v>13763</v>
      </c>
      <c r="L1187" t="s">
        <v>13764</v>
      </c>
      <c r="M1187" t="s">
        <v>10</v>
      </c>
      <c r="N1187" t="s">
        <v>13763</v>
      </c>
      <c r="P1187" t="s">
        <v>42</v>
      </c>
      <c r="Q1187" t="s">
        <v>8992</v>
      </c>
      <c r="R1187" t="b">
        <v>1</v>
      </c>
      <c r="S1187" s="2">
        <v>45838</v>
      </c>
    </row>
    <row r="1188" spans="1:19" x14ac:dyDescent="0.35">
      <c r="A1188" t="s">
        <v>15589</v>
      </c>
      <c r="B1188" t="s">
        <v>15590</v>
      </c>
      <c r="D1188" t="s">
        <v>10</v>
      </c>
      <c r="F1188" t="b">
        <v>0</v>
      </c>
      <c r="G1188" s="2">
        <v>41827</v>
      </c>
      <c r="K1188" s="10" t="s">
        <v>13765</v>
      </c>
      <c r="L1188" t="s">
        <v>13766</v>
      </c>
      <c r="M1188" t="s">
        <v>10</v>
      </c>
      <c r="N1188" t="s">
        <v>13765</v>
      </c>
      <c r="P1188" t="s">
        <v>42</v>
      </c>
      <c r="Q1188" t="s">
        <v>8992</v>
      </c>
      <c r="R1188" t="b">
        <v>1</v>
      </c>
      <c r="S1188" s="2">
        <v>45838</v>
      </c>
    </row>
    <row r="1189" spans="1:19" x14ac:dyDescent="0.35">
      <c r="A1189" t="s">
        <v>15591</v>
      </c>
      <c r="B1189" t="s">
        <v>15592</v>
      </c>
      <c r="D1189" t="s">
        <v>10</v>
      </c>
      <c r="F1189" t="b">
        <v>0</v>
      </c>
      <c r="G1189" s="2">
        <v>41827</v>
      </c>
      <c r="K1189" s="10" t="s">
        <v>13767</v>
      </c>
      <c r="L1189" t="s">
        <v>13768</v>
      </c>
      <c r="M1189" t="s">
        <v>10</v>
      </c>
      <c r="N1189" t="s">
        <v>13767</v>
      </c>
      <c r="P1189" t="s">
        <v>42</v>
      </c>
      <c r="Q1189" t="s">
        <v>8992</v>
      </c>
      <c r="R1189" t="b">
        <v>1</v>
      </c>
      <c r="S1189" s="2">
        <v>45838</v>
      </c>
    </row>
    <row r="1190" spans="1:19" x14ac:dyDescent="0.35">
      <c r="A1190" t="s">
        <v>15593</v>
      </c>
      <c r="B1190" t="s">
        <v>15594</v>
      </c>
      <c r="D1190" t="s">
        <v>10</v>
      </c>
      <c r="F1190" t="b">
        <v>0</v>
      </c>
      <c r="G1190" s="2">
        <v>41827</v>
      </c>
      <c r="K1190" s="10" t="s">
        <v>13769</v>
      </c>
      <c r="L1190" t="s">
        <v>13770</v>
      </c>
      <c r="M1190" t="s">
        <v>10</v>
      </c>
      <c r="N1190" t="s">
        <v>13769</v>
      </c>
      <c r="P1190" t="s">
        <v>42</v>
      </c>
      <c r="Q1190" t="s">
        <v>8992</v>
      </c>
      <c r="R1190" t="b">
        <v>1</v>
      </c>
      <c r="S1190" s="2">
        <v>45838</v>
      </c>
    </row>
    <row r="1191" spans="1:19" x14ac:dyDescent="0.35">
      <c r="A1191" t="s">
        <v>15595</v>
      </c>
      <c r="B1191" t="s">
        <v>15596</v>
      </c>
      <c r="D1191" t="s">
        <v>10</v>
      </c>
      <c r="F1191" t="b">
        <v>0</v>
      </c>
      <c r="G1191" s="2">
        <v>41827</v>
      </c>
      <c r="K1191" s="10" t="s">
        <v>13771</v>
      </c>
      <c r="L1191" t="s">
        <v>13772</v>
      </c>
      <c r="M1191" t="s">
        <v>10</v>
      </c>
      <c r="N1191" t="s">
        <v>13771</v>
      </c>
      <c r="P1191" t="s">
        <v>42</v>
      </c>
      <c r="Q1191" t="s">
        <v>8992</v>
      </c>
      <c r="R1191" t="b">
        <v>1</v>
      </c>
      <c r="S1191" s="2">
        <v>45838</v>
      </c>
    </row>
    <row r="1192" spans="1:19" x14ac:dyDescent="0.35">
      <c r="A1192" t="s">
        <v>15597</v>
      </c>
      <c r="B1192" t="s">
        <v>15598</v>
      </c>
      <c r="D1192" t="s">
        <v>10</v>
      </c>
      <c r="F1192" t="b">
        <v>0</v>
      </c>
      <c r="G1192" s="2">
        <v>41827</v>
      </c>
      <c r="K1192" s="8" t="s">
        <v>13773</v>
      </c>
      <c r="L1192" t="s">
        <v>13774</v>
      </c>
      <c r="M1192" t="s">
        <v>10</v>
      </c>
      <c r="N1192" t="s">
        <v>13773</v>
      </c>
      <c r="P1192" t="s">
        <v>8991</v>
      </c>
      <c r="Q1192" t="s">
        <v>8992</v>
      </c>
      <c r="R1192" t="b">
        <v>1</v>
      </c>
      <c r="S1192" s="2">
        <v>45838</v>
      </c>
    </row>
    <row r="1193" spans="1:19" x14ac:dyDescent="0.35">
      <c r="A1193" t="s">
        <v>15599</v>
      </c>
      <c r="B1193" t="s">
        <v>15600</v>
      </c>
      <c r="D1193" t="s">
        <v>10</v>
      </c>
      <c r="F1193" t="b">
        <v>0</v>
      </c>
      <c r="G1193" s="2">
        <v>41827</v>
      </c>
      <c r="K1193" s="9" t="s">
        <v>13775</v>
      </c>
      <c r="L1193" t="s">
        <v>13776</v>
      </c>
      <c r="M1193" t="s">
        <v>10</v>
      </c>
      <c r="N1193" t="s">
        <v>13775</v>
      </c>
      <c r="P1193" t="s">
        <v>8991</v>
      </c>
      <c r="Q1193" t="s">
        <v>8992</v>
      </c>
      <c r="R1193" t="b">
        <v>1</v>
      </c>
      <c r="S1193" s="2">
        <v>45838</v>
      </c>
    </row>
    <row r="1194" spans="1:19" x14ac:dyDescent="0.35">
      <c r="A1194" t="s">
        <v>15601</v>
      </c>
      <c r="B1194" t="s">
        <v>15602</v>
      </c>
      <c r="D1194" t="s">
        <v>10</v>
      </c>
      <c r="F1194" t="b">
        <v>0</v>
      </c>
      <c r="G1194" s="2">
        <v>41827</v>
      </c>
      <c r="K1194" s="10" t="s">
        <v>13777</v>
      </c>
      <c r="L1194" t="s">
        <v>13778</v>
      </c>
      <c r="M1194" t="s">
        <v>10</v>
      </c>
      <c r="N1194" t="s">
        <v>13777</v>
      </c>
      <c r="P1194" t="s">
        <v>42</v>
      </c>
      <c r="Q1194" t="s">
        <v>8992</v>
      </c>
      <c r="R1194" t="b">
        <v>1</v>
      </c>
      <c r="S1194" s="2">
        <v>45838</v>
      </c>
    </row>
    <row r="1195" spans="1:19" x14ac:dyDescent="0.35">
      <c r="A1195" t="s">
        <v>15603</v>
      </c>
      <c r="B1195" t="s">
        <v>15604</v>
      </c>
      <c r="D1195" t="s">
        <v>10</v>
      </c>
      <c r="F1195" t="b">
        <v>0</v>
      </c>
      <c r="G1195" s="2">
        <v>41827</v>
      </c>
      <c r="K1195" s="10" t="s">
        <v>13779</v>
      </c>
      <c r="L1195" t="s">
        <v>13780</v>
      </c>
      <c r="M1195" t="s">
        <v>10</v>
      </c>
      <c r="N1195" t="s">
        <v>13779</v>
      </c>
      <c r="P1195" t="s">
        <v>42</v>
      </c>
      <c r="Q1195" t="s">
        <v>8992</v>
      </c>
      <c r="R1195" t="b">
        <v>1</v>
      </c>
      <c r="S1195" s="2">
        <v>45838</v>
      </c>
    </row>
    <row r="1196" spans="1:19" x14ac:dyDescent="0.35">
      <c r="A1196" t="s">
        <v>15605</v>
      </c>
      <c r="B1196" t="s">
        <v>15606</v>
      </c>
      <c r="D1196" t="s">
        <v>10</v>
      </c>
      <c r="F1196" t="b">
        <v>0</v>
      </c>
      <c r="G1196" s="2">
        <v>41827</v>
      </c>
      <c r="K1196" s="10" t="s">
        <v>13781</v>
      </c>
      <c r="L1196" t="s">
        <v>13782</v>
      </c>
      <c r="M1196" t="s">
        <v>10</v>
      </c>
      <c r="N1196" t="s">
        <v>13781</v>
      </c>
      <c r="P1196" t="s">
        <v>42</v>
      </c>
      <c r="Q1196" t="s">
        <v>8992</v>
      </c>
      <c r="R1196" t="b">
        <v>1</v>
      </c>
      <c r="S1196" s="2">
        <v>45838</v>
      </c>
    </row>
    <row r="1197" spans="1:19" x14ac:dyDescent="0.35">
      <c r="A1197" t="s">
        <v>15607</v>
      </c>
      <c r="B1197" t="s">
        <v>15608</v>
      </c>
      <c r="D1197" t="s">
        <v>10</v>
      </c>
      <c r="F1197" t="b">
        <v>0</v>
      </c>
      <c r="G1197" s="2">
        <v>41827</v>
      </c>
      <c r="K1197" s="10" t="s">
        <v>13783</v>
      </c>
      <c r="L1197" t="s">
        <v>13784</v>
      </c>
      <c r="M1197" t="s">
        <v>10</v>
      </c>
      <c r="N1197" t="s">
        <v>13783</v>
      </c>
      <c r="P1197" t="s">
        <v>42</v>
      </c>
      <c r="Q1197" t="s">
        <v>8992</v>
      </c>
      <c r="R1197" t="b">
        <v>1</v>
      </c>
      <c r="S1197" s="2">
        <v>45838</v>
      </c>
    </row>
    <row r="1198" spans="1:19" x14ac:dyDescent="0.35">
      <c r="A1198" t="s">
        <v>15609</v>
      </c>
      <c r="B1198" t="s">
        <v>15610</v>
      </c>
      <c r="D1198" t="s">
        <v>10</v>
      </c>
      <c r="F1198" t="b">
        <v>0</v>
      </c>
      <c r="G1198" s="2">
        <v>41827</v>
      </c>
      <c r="K1198" s="9" t="s">
        <v>13785</v>
      </c>
      <c r="L1198" t="s">
        <v>13786</v>
      </c>
      <c r="M1198" t="s">
        <v>10</v>
      </c>
      <c r="N1198" t="s">
        <v>13785</v>
      </c>
      <c r="P1198" t="s">
        <v>8991</v>
      </c>
      <c r="Q1198" t="s">
        <v>8992</v>
      </c>
      <c r="R1198" t="b">
        <v>1</v>
      </c>
      <c r="S1198" s="2">
        <v>45838</v>
      </c>
    </row>
    <row r="1199" spans="1:19" x14ac:dyDescent="0.35">
      <c r="A1199" t="s">
        <v>15611</v>
      </c>
      <c r="B1199" t="s">
        <v>15612</v>
      </c>
      <c r="D1199" t="s">
        <v>10</v>
      </c>
      <c r="F1199" t="b">
        <v>0</v>
      </c>
      <c r="G1199" s="2">
        <v>41827</v>
      </c>
      <c r="K1199" s="10" t="s">
        <v>13787</v>
      </c>
      <c r="L1199" t="s">
        <v>13788</v>
      </c>
      <c r="M1199" t="s">
        <v>10</v>
      </c>
      <c r="N1199" t="s">
        <v>13787</v>
      </c>
      <c r="P1199" t="s">
        <v>42</v>
      </c>
      <c r="Q1199" t="s">
        <v>8992</v>
      </c>
      <c r="R1199" t="b">
        <v>1</v>
      </c>
      <c r="S1199" s="2">
        <v>45838</v>
      </c>
    </row>
    <row r="1200" spans="1:19" x14ac:dyDescent="0.35">
      <c r="A1200" t="s">
        <v>15613</v>
      </c>
      <c r="B1200" t="s">
        <v>15614</v>
      </c>
      <c r="D1200" t="s">
        <v>10</v>
      </c>
      <c r="F1200" t="b">
        <v>0</v>
      </c>
      <c r="G1200" s="2">
        <v>41827</v>
      </c>
      <c r="K1200" s="8" t="s">
        <v>13789</v>
      </c>
      <c r="L1200" t="s">
        <v>13790</v>
      </c>
      <c r="M1200" t="s">
        <v>10</v>
      </c>
      <c r="N1200" t="s">
        <v>13789</v>
      </c>
      <c r="P1200" t="s">
        <v>8991</v>
      </c>
      <c r="Q1200" t="s">
        <v>8992</v>
      </c>
      <c r="R1200" t="b">
        <v>1</v>
      </c>
      <c r="S1200" s="2">
        <v>45838</v>
      </c>
    </row>
    <row r="1201" spans="1:19" x14ac:dyDescent="0.35">
      <c r="A1201" t="s">
        <v>15615</v>
      </c>
      <c r="B1201" t="s">
        <v>15616</v>
      </c>
      <c r="D1201" t="s">
        <v>10</v>
      </c>
      <c r="F1201" t="b">
        <v>0</v>
      </c>
      <c r="G1201" s="2">
        <v>41827</v>
      </c>
      <c r="K1201" s="9" t="s">
        <v>13791</v>
      </c>
      <c r="L1201" t="s">
        <v>13792</v>
      </c>
      <c r="M1201" t="s">
        <v>10</v>
      </c>
      <c r="N1201" t="s">
        <v>13791</v>
      </c>
      <c r="P1201" t="s">
        <v>8991</v>
      </c>
      <c r="Q1201" t="s">
        <v>8992</v>
      </c>
      <c r="R1201" t="b">
        <v>1</v>
      </c>
      <c r="S1201" s="2">
        <v>45838</v>
      </c>
    </row>
    <row r="1202" spans="1:19" x14ac:dyDescent="0.35">
      <c r="A1202" t="s">
        <v>15617</v>
      </c>
      <c r="B1202" t="s">
        <v>15618</v>
      </c>
      <c r="D1202" t="s">
        <v>10</v>
      </c>
      <c r="F1202" t="b">
        <v>0</v>
      </c>
      <c r="G1202" s="2">
        <v>41827</v>
      </c>
      <c r="K1202" s="10" t="s">
        <v>13793</v>
      </c>
      <c r="L1202" t="s">
        <v>13794</v>
      </c>
      <c r="M1202" t="s">
        <v>10</v>
      </c>
      <c r="N1202" t="s">
        <v>13793</v>
      </c>
      <c r="P1202" t="s">
        <v>42</v>
      </c>
      <c r="Q1202" t="s">
        <v>8992</v>
      </c>
      <c r="R1202" t="b">
        <v>1</v>
      </c>
      <c r="S1202" s="2">
        <v>45838</v>
      </c>
    </row>
    <row r="1203" spans="1:19" x14ac:dyDescent="0.35">
      <c r="A1203" t="s">
        <v>15619</v>
      </c>
      <c r="B1203" t="s">
        <v>15620</v>
      </c>
      <c r="D1203" t="s">
        <v>10</v>
      </c>
      <c r="F1203" t="b">
        <v>0</v>
      </c>
      <c r="G1203" s="2">
        <v>41827</v>
      </c>
      <c r="K1203" s="9" t="s">
        <v>13795</v>
      </c>
      <c r="L1203" t="s">
        <v>13796</v>
      </c>
      <c r="M1203" t="s">
        <v>10</v>
      </c>
      <c r="N1203" t="s">
        <v>13795</v>
      </c>
      <c r="P1203" t="s">
        <v>8991</v>
      </c>
      <c r="Q1203" t="s">
        <v>8992</v>
      </c>
      <c r="R1203" t="b">
        <v>1</v>
      </c>
      <c r="S1203" s="2">
        <v>45838</v>
      </c>
    </row>
    <row r="1204" spans="1:19" x14ac:dyDescent="0.35">
      <c r="A1204" t="s">
        <v>15621</v>
      </c>
      <c r="B1204" t="s">
        <v>15622</v>
      </c>
      <c r="D1204" t="s">
        <v>10</v>
      </c>
      <c r="F1204" t="b">
        <v>0</v>
      </c>
      <c r="G1204" s="2">
        <v>41827</v>
      </c>
      <c r="K1204" s="10" t="s">
        <v>13797</v>
      </c>
      <c r="L1204" t="s">
        <v>13798</v>
      </c>
      <c r="M1204" t="s">
        <v>10</v>
      </c>
      <c r="N1204" t="s">
        <v>13797</v>
      </c>
      <c r="P1204" t="s">
        <v>42</v>
      </c>
      <c r="Q1204" t="s">
        <v>8992</v>
      </c>
      <c r="R1204" t="b">
        <v>1</v>
      </c>
      <c r="S1204" s="2">
        <v>45838</v>
      </c>
    </row>
    <row r="1205" spans="1:19" x14ac:dyDescent="0.35">
      <c r="A1205" t="s">
        <v>15623</v>
      </c>
      <c r="B1205" t="s">
        <v>15624</v>
      </c>
      <c r="D1205" t="s">
        <v>10</v>
      </c>
      <c r="F1205" t="b">
        <v>0</v>
      </c>
      <c r="G1205" s="2">
        <v>41827</v>
      </c>
      <c r="K1205" s="8" t="s">
        <v>13799</v>
      </c>
      <c r="L1205" t="s">
        <v>13800</v>
      </c>
      <c r="M1205" t="s">
        <v>10</v>
      </c>
      <c r="N1205" t="s">
        <v>13799</v>
      </c>
      <c r="P1205" t="s">
        <v>8991</v>
      </c>
      <c r="Q1205" t="s">
        <v>8992</v>
      </c>
      <c r="R1205" t="b">
        <v>1</v>
      </c>
      <c r="S1205" s="2">
        <v>45838</v>
      </c>
    </row>
    <row r="1206" spans="1:19" x14ac:dyDescent="0.35">
      <c r="A1206" t="s">
        <v>15625</v>
      </c>
      <c r="B1206" t="s">
        <v>15626</v>
      </c>
      <c r="D1206" t="s">
        <v>10</v>
      </c>
      <c r="F1206" t="b">
        <v>0</v>
      </c>
      <c r="G1206" s="2">
        <v>41827</v>
      </c>
      <c r="K1206" s="9" t="s">
        <v>13801</v>
      </c>
      <c r="L1206" t="s">
        <v>13802</v>
      </c>
      <c r="M1206" t="s">
        <v>10</v>
      </c>
      <c r="N1206" t="s">
        <v>13801</v>
      </c>
      <c r="P1206" t="s">
        <v>8991</v>
      </c>
      <c r="Q1206" t="s">
        <v>8992</v>
      </c>
      <c r="R1206" t="b">
        <v>1</v>
      </c>
      <c r="S1206" s="2">
        <v>45838</v>
      </c>
    </row>
    <row r="1207" spans="1:19" x14ac:dyDescent="0.35">
      <c r="A1207" t="s">
        <v>15627</v>
      </c>
      <c r="B1207" t="s">
        <v>15628</v>
      </c>
      <c r="D1207" t="s">
        <v>10</v>
      </c>
      <c r="F1207" t="b">
        <v>0</v>
      </c>
      <c r="G1207" s="2">
        <v>41827</v>
      </c>
      <c r="K1207" s="10" t="s">
        <v>13803</v>
      </c>
      <c r="L1207" t="s">
        <v>13804</v>
      </c>
      <c r="M1207" t="s">
        <v>10</v>
      </c>
      <c r="N1207" t="s">
        <v>13803</v>
      </c>
      <c r="P1207" t="s">
        <v>42</v>
      </c>
      <c r="Q1207" t="s">
        <v>8992</v>
      </c>
      <c r="R1207" t="b">
        <v>1</v>
      </c>
      <c r="S1207" s="2">
        <v>45838</v>
      </c>
    </row>
    <row r="1208" spans="1:19" x14ac:dyDescent="0.35">
      <c r="A1208" t="s">
        <v>15629</v>
      </c>
      <c r="B1208" t="s">
        <v>15630</v>
      </c>
      <c r="D1208" t="s">
        <v>10</v>
      </c>
      <c r="F1208" t="b">
        <v>0</v>
      </c>
      <c r="G1208" s="2">
        <v>41827</v>
      </c>
      <c r="K1208" s="10" t="s">
        <v>13805</v>
      </c>
      <c r="L1208" t="s">
        <v>13806</v>
      </c>
      <c r="M1208" t="s">
        <v>10</v>
      </c>
      <c r="N1208" t="s">
        <v>13805</v>
      </c>
      <c r="P1208" t="s">
        <v>42</v>
      </c>
      <c r="Q1208" t="s">
        <v>8992</v>
      </c>
      <c r="R1208" t="b">
        <v>1</v>
      </c>
      <c r="S1208" s="2">
        <v>45838</v>
      </c>
    </row>
    <row r="1209" spans="1:19" x14ac:dyDescent="0.35">
      <c r="A1209" t="s">
        <v>15631</v>
      </c>
      <c r="B1209" t="s">
        <v>15632</v>
      </c>
      <c r="D1209" t="s">
        <v>10</v>
      </c>
      <c r="F1209" t="b">
        <v>0</v>
      </c>
      <c r="G1209" s="2">
        <v>41827</v>
      </c>
      <c r="K1209" s="10" t="s">
        <v>13807</v>
      </c>
      <c r="L1209" t="s">
        <v>13808</v>
      </c>
      <c r="M1209" t="s">
        <v>10</v>
      </c>
      <c r="N1209" t="s">
        <v>13807</v>
      </c>
      <c r="P1209" t="s">
        <v>42</v>
      </c>
      <c r="Q1209" t="s">
        <v>8992</v>
      </c>
      <c r="R1209" t="b">
        <v>1</v>
      </c>
      <c r="S1209" s="2">
        <v>45838</v>
      </c>
    </row>
    <row r="1210" spans="1:19" x14ac:dyDescent="0.35">
      <c r="A1210" t="s">
        <v>15633</v>
      </c>
      <c r="B1210" t="s">
        <v>15634</v>
      </c>
      <c r="D1210" t="s">
        <v>10</v>
      </c>
      <c r="F1210" t="b">
        <v>0</v>
      </c>
      <c r="G1210" s="2">
        <v>41827</v>
      </c>
      <c r="K1210" s="10" t="s">
        <v>13809</v>
      </c>
      <c r="L1210" t="s">
        <v>13810</v>
      </c>
      <c r="M1210" t="s">
        <v>10</v>
      </c>
      <c r="N1210" t="s">
        <v>13809</v>
      </c>
      <c r="P1210" t="s">
        <v>42</v>
      </c>
      <c r="Q1210" t="s">
        <v>8992</v>
      </c>
      <c r="R1210" t="b">
        <v>1</v>
      </c>
      <c r="S1210" s="2">
        <v>45838</v>
      </c>
    </row>
    <row r="1211" spans="1:19" x14ac:dyDescent="0.35">
      <c r="A1211" t="s">
        <v>15635</v>
      </c>
      <c r="B1211" t="s">
        <v>15636</v>
      </c>
      <c r="D1211" t="s">
        <v>10</v>
      </c>
      <c r="F1211" t="b">
        <v>0</v>
      </c>
      <c r="G1211" s="2">
        <v>41827</v>
      </c>
      <c r="K1211" s="10" t="s">
        <v>13811</v>
      </c>
      <c r="L1211" t="s">
        <v>13812</v>
      </c>
      <c r="M1211" t="s">
        <v>10</v>
      </c>
      <c r="N1211" t="s">
        <v>13811</v>
      </c>
      <c r="P1211" t="s">
        <v>42</v>
      </c>
      <c r="Q1211" t="s">
        <v>8992</v>
      </c>
      <c r="R1211" t="b">
        <v>1</v>
      </c>
      <c r="S1211" s="2">
        <v>45838</v>
      </c>
    </row>
    <row r="1212" spans="1:19" x14ac:dyDescent="0.35">
      <c r="A1212" t="s">
        <v>15637</v>
      </c>
      <c r="B1212" t="s">
        <v>15638</v>
      </c>
      <c r="D1212" t="s">
        <v>10</v>
      </c>
      <c r="F1212" t="b">
        <v>0</v>
      </c>
      <c r="G1212" s="2">
        <v>41827</v>
      </c>
      <c r="K1212" s="10" t="s">
        <v>13813</v>
      </c>
      <c r="L1212" t="s">
        <v>13814</v>
      </c>
      <c r="M1212" t="s">
        <v>10</v>
      </c>
      <c r="N1212" t="s">
        <v>13813</v>
      </c>
      <c r="P1212" t="s">
        <v>42</v>
      </c>
      <c r="Q1212" t="s">
        <v>8992</v>
      </c>
      <c r="R1212" t="b">
        <v>1</v>
      </c>
      <c r="S1212" s="2">
        <v>45838</v>
      </c>
    </row>
    <row r="1213" spans="1:19" x14ac:dyDescent="0.35">
      <c r="A1213" t="s">
        <v>15639</v>
      </c>
      <c r="B1213" t="s">
        <v>15640</v>
      </c>
      <c r="D1213" t="s">
        <v>10</v>
      </c>
      <c r="F1213" t="b">
        <v>0</v>
      </c>
      <c r="G1213" s="2">
        <v>41827</v>
      </c>
      <c r="K1213" s="10" t="s">
        <v>13815</v>
      </c>
      <c r="L1213" t="s">
        <v>13816</v>
      </c>
      <c r="M1213" t="s">
        <v>10</v>
      </c>
      <c r="N1213" t="s">
        <v>13815</v>
      </c>
      <c r="P1213" t="s">
        <v>42</v>
      </c>
      <c r="Q1213" t="s">
        <v>8992</v>
      </c>
      <c r="R1213" t="b">
        <v>1</v>
      </c>
      <c r="S1213" s="2">
        <v>45838</v>
      </c>
    </row>
    <row r="1214" spans="1:19" x14ac:dyDescent="0.35">
      <c r="A1214" t="s">
        <v>15641</v>
      </c>
      <c r="B1214" t="s">
        <v>15642</v>
      </c>
      <c r="D1214" t="s">
        <v>10</v>
      </c>
      <c r="F1214" t="b">
        <v>0</v>
      </c>
      <c r="G1214" s="2">
        <v>41827</v>
      </c>
      <c r="K1214" s="9" t="s">
        <v>13817</v>
      </c>
      <c r="L1214" t="s">
        <v>13818</v>
      </c>
      <c r="M1214" t="s">
        <v>10</v>
      </c>
      <c r="N1214" t="s">
        <v>13817</v>
      </c>
      <c r="P1214" t="s">
        <v>8991</v>
      </c>
      <c r="Q1214" t="s">
        <v>8992</v>
      </c>
      <c r="R1214" t="b">
        <v>1</v>
      </c>
      <c r="S1214" s="2">
        <v>45838</v>
      </c>
    </row>
    <row r="1215" spans="1:19" x14ac:dyDescent="0.35">
      <c r="A1215" t="s">
        <v>15643</v>
      </c>
      <c r="B1215" t="s">
        <v>15644</v>
      </c>
      <c r="D1215" t="s">
        <v>10</v>
      </c>
      <c r="F1215" t="b">
        <v>0</v>
      </c>
      <c r="G1215" s="2">
        <v>41827</v>
      </c>
      <c r="K1215" s="10" t="s">
        <v>13819</v>
      </c>
      <c r="L1215" t="s">
        <v>13820</v>
      </c>
      <c r="M1215" t="s">
        <v>10</v>
      </c>
      <c r="N1215" t="s">
        <v>13819</v>
      </c>
      <c r="P1215" t="s">
        <v>42</v>
      </c>
      <c r="Q1215" t="s">
        <v>8992</v>
      </c>
      <c r="R1215" t="b">
        <v>1</v>
      </c>
      <c r="S1215" s="2">
        <v>45838</v>
      </c>
    </row>
    <row r="1216" spans="1:19" x14ac:dyDescent="0.35">
      <c r="A1216" t="s">
        <v>15645</v>
      </c>
      <c r="B1216" t="s">
        <v>15646</v>
      </c>
      <c r="D1216" t="s">
        <v>10</v>
      </c>
      <c r="F1216" t="b">
        <v>0</v>
      </c>
      <c r="G1216" s="2">
        <v>41827</v>
      </c>
      <c r="K1216" s="9" t="s">
        <v>13821</v>
      </c>
      <c r="L1216" t="s">
        <v>13822</v>
      </c>
      <c r="M1216" t="s">
        <v>10</v>
      </c>
      <c r="N1216" t="s">
        <v>13821</v>
      </c>
      <c r="P1216" t="s">
        <v>8991</v>
      </c>
      <c r="Q1216" t="s">
        <v>8992</v>
      </c>
      <c r="R1216" t="b">
        <v>1</v>
      </c>
      <c r="S1216" s="2">
        <v>45838</v>
      </c>
    </row>
    <row r="1217" spans="1:19" x14ac:dyDescent="0.35">
      <c r="A1217" t="s">
        <v>15647</v>
      </c>
      <c r="B1217" t="s">
        <v>15648</v>
      </c>
      <c r="D1217" t="s">
        <v>10</v>
      </c>
      <c r="F1217" t="b">
        <v>0</v>
      </c>
      <c r="G1217" s="2">
        <v>41827</v>
      </c>
      <c r="K1217" s="10" t="s">
        <v>13823</v>
      </c>
      <c r="L1217" t="s">
        <v>13824</v>
      </c>
      <c r="M1217" t="s">
        <v>10</v>
      </c>
      <c r="N1217" t="s">
        <v>13823</v>
      </c>
      <c r="P1217" t="s">
        <v>42</v>
      </c>
      <c r="Q1217" t="s">
        <v>8992</v>
      </c>
      <c r="R1217" t="b">
        <v>1</v>
      </c>
      <c r="S1217" s="2">
        <v>45838</v>
      </c>
    </row>
    <row r="1218" spans="1:19" x14ac:dyDescent="0.35">
      <c r="A1218" t="s">
        <v>15649</v>
      </c>
      <c r="B1218" t="s">
        <v>15650</v>
      </c>
      <c r="D1218" t="s">
        <v>10</v>
      </c>
      <c r="F1218" t="b">
        <v>0</v>
      </c>
      <c r="G1218" s="2">
        <v>41827</v>
      </c>
      <c r="K1218" s="9" t="s">
        <v>13825</v>
      </c>
      <c r="L1218" t="s">
        <v>13826</v>
      </c>
      <c r="M1218" t="s">
        <v>10</v>
      </c>
      <c r="N1218" t="s">
        <v>13825</v>
      </c>
      <c r="P1218" t="s">
        <v>8991</v>
      </c>
      <c r="Q1218" t="s">
        <v>8992</v>
      </c>
      <c r="R1218" t="b">
        <v>1</v>
      </c>
      <c r="S1218" s="2">
        <v>45838</v>
      </c>
    </row>
    <row r="1219" spans="1:19" x14ac:dyDescent="0.35">
      <c r="A1219" t="s">
        <v>15651</v>
      </c>
      <c r="B1219" t="s">
        <v>15652</v>
      </c>
      <c r="D1219" t="s">
        <v>10</v>
      </c>
      <c r="F1219" t="b">
        <v>0</v>
      </c>
      <c r="G1219" s="2">
        <v>41827</v>
      </c>
      <c r="K1219" s="10" t="s">
        <v>13827</v>
      </c>
      <c r="L1219" t="s">
        <v>13828</v>
      </c>
      <c r="M1219" t="s">
        <v>10</v>
      </c>
      <c r="N1219" t="s">
        <v>13827</v>
      </c>
      <c r="P1219" t="s">
        <v>42</v>
      </c>
      <c r="Q1219" t="s">
        <v>8992</v>
      </c>
      <c r="R1219" t="b">
        <v>1</v>
      </c>
      <c r="S1219" s="2">
        <v>45838</v>
      </c>
    </row>
    <row r="1220" spans="1:19" x14ac:dyDescent="0.35">
      <c r="A1220" t="s">
        <v>15653</v>
      </c>
      <c r="B1220" t="s">
        <v>15654</v>
      </c>
      <c r="D1220" t="s">
        <v>10</v>
      </c>
      <c r="F1220" t="b">
        <v>0</v>
      </c>
      <c r="G1220" s="2">
        <v>41827</v>
      </c>
      <c r="K1220" s="10" t="s">
        <v>13829</v>
      </c>
      <c r="L1220" t="s">
        <v>13830</v>
      </c>
      <c r="M1220" t="s">
        <v>10</v>
      </c>
      <c r="N1220" t="s">
        <v>13829</v>
      </c>
      <c r="P1220" t="s">
        <v>42</v>
      </c>
      <c r="Q1220" t="s">
        <v>8992</v>
      </c>
      <c r="R1220" t="b">
        <v>1</v>
      </c>
      <c r="S1220" s="2">
        <v>45838</v>
      </c>
    </row>
    <row r="1221" spans="1:19" x14ac:dyDescent="0.35">
      <c r="A1221" t="s">
        <v>15655</v>
      </c>
      <c r="B1221" t="s">
        <v>15656</v>
      </c>
      <c r="D1221" t="s">
        <v>10</v>
      </c>
      <c r="F1221" t="b">
        <v>0</v>
      </c>
      <c r="G1221" s="2">
        <v>41827</v>
      </c>
      <c r="K1221" s="9" t="s">
        <v>13831</v>
      </c>
      <c r="L1221" t="s">
        <v>13832</v>
      </c>
      <c r="M1221" t="s">
        <v>10</v>
      </c>
      <c r="N1221" t="s">
        <v>13831</v>
      </c>
      <c r="P1221" t="s">
        <v>8991</v>
      </c>
      <c r="Q1221" t="s">
        <v>8992</v>
      </c>
      <c r="R1221" t="b">
        <v>1</v>
      </c>
      <c r="S1221" s="2">
        <v>45838</v>
      </c>
    </row>
    <row r="1222" spans="1:19" x14ac:dyDescent="0.35">
      <c r="A1222" t="s">
        <v>15657</v>
      </c>
      <c r="B1222" t="s">
        <v>15658</v>
      </c>
      <c r="D1222" t="s">
        <v>10</v>
      </c>
      <c r="F1222" t="b">
        <v>0</v>
      </c>
      <c r="G1222" s="2">
        <v>41827</v>
      </c>
      <c r="K1222" s="10" t="s">
        <v>13833</v>
      </c>
      <c r="L1222" t="s">
        <v>13834</v>
      </c>
      <c r="M1222" t="s">
        <v>10</v>
      </c>
      <c r="N1222" t="s">
        <v>13833</v>
      </c>
      <c r="P1222" t="s">
        <v>42</v>
      </c>
      <c r="Q1222" t="s">
        <v>8992</v>
      </c>
      <c r="R1222" t="b">
        <v>1</v>
      </c>
      <c r="S1222" s="2">
        <v>45838</v>
      </c>
    </row>
    <row r="1223" spans="1:19" x14ac:dyDescent="0.35">
      <c r="A1223" t="s">
        <v>15659</v>
      </c>
      <c r="B1223" t="s">
        <v>15660</v>
      </c>
      <c r="D1223" t="s">
        <v>10</v>
      </c>
      <c r="F1223" t="b">
        <v>0</v>
      </c>
      <c r="G1223" s="2">
        <v>41827</v>
      </c>
      <c r="K1223" s="10" t="s">
        <v>13835</v>
      </c>
      <c r="L1223" t="s">
        <v>13836</v>
      </c>
      <c r="M1223" t="s">
        <v>10</v>
      </c>
      <c r="N1223" t="s">
        <v>13835</v>
      </c>
      <c r="P1223" t="s">
        <v>42</v>
      </c>
      <c r="Q1223" t="s">
        <v>8992</v>
      </c>
      <c r="R1223" t="b">
        <v>1</v>
      </c>
      <c r="S1223" s="2">
        <v>45838</v>
      </c>
    </row>
    <row r="1224" spans="1:19" x14ac:dyDescent="0.35">
      <c r="A1224" t="s">
        <v>15661</v>
      </c>
      <c r="B1224" t="s">
        <v>15662</v>
      </c>
      <c r="D1224" t="s">
        <v>10</v>
      </c>
      <c r="F1224" t="b">
        <v>0</v>
      </c>
      <c r="G1224" s="2">
        <v>41827</v>
      </c>
      <c r="K1224" s="9" t="s">
        <v>13837</v>
      </c>
      <c r="L1224" t="s">
        <v>13838</v>
      </c>
      <c r="M1224" t="s">
        <v>10</v>
      </c>
      <c r="N1224" t="s">
        <v>13837</v>
      </c>
      <c r="P1224" t="s">
        <v>8991</v>
      </c>
      <c r="Q1224" t="s">
        <v>8992</v>
      </c>
      <c r="R1224" t="b">
        <v>1</v>
      </c>
      <c r="S1224" s="2">
        <v>45838</v>
      </c>
    </row>
    <row r="1225" spans="1:19" x14ac:dyDescent="0.35">
      <c r="A1225" t="s">
        <v>15663</v>
      </c>
      <c r="B1225" t="s">
        <v>15664</v>
      </c>
      <c r="D1225" t="s">
        <v>10</v>
      </c>
      <c r="F1225" t="b">
        <v>0</v>
      </c>
      <c r="G1225" s="2">
        <v>41827</v>
      </c>
      <c r="K1225" s="10" t="s">
        <v>13839</v>
      </c>
      <c r="L1225" t="s">
        <v>13840</v>
      </c>
      <c r="M1225" t="s">
        <v>10</v>
      </c>
      <c r="N1225" t="s">
        <v>13839</v>
      </c>
      <c r="P1225" t="s">
        <v>42</v>
      </c>
      <c r="Q1225" t="s">
        <v>8992</v>
      </c>
      <c r="R1225" t="b">
        <v>1</v>
      </c>
      <c r="S1225" s="2">
        <v>45838</v>
      </c>
    </row>
    <row r="1226" spans="1:19" x14ac:dyDescent="0.35">
      <c r="A1226" t="s">
        <v>15665</v>
      </c>
      <c r="B1226" t="s">
        <v>15666</v>
      </c>
      <c r="D1226" t="s">
        <v>10</v>
      </c>
      <c r="F1226" t="b">
        <v>0</v>
      </c>
      <c r="G1226" s="2">
        <v>41827</v>
      </c>
      <c r="K1226" s="8" t="s">
        <v>13841</v>
      </c>
      <c r="L1226" t="s">
        <v>13842</v>
      </c>
      <c r="M1226" t="s">
        <v>10</v>
      </c>
      <c r="N1226" t="s">
        <v>13841</v>
      </c>
      <c r="P1226" t="s">
        <v>8991</v>
      </c>
      <c r="Q1226" t="s">
        <v>8992</v>
      </c>
      <c r="R1226" t="b">
        <v>1</v>
      </c>
      <c r="S1226" s="2">
        <v>45838</v>
      </c>
    </row>
    <row r="1227" spans="1:19" x14ac:dyDescent="0.35">
      <c r="A1227" t="s">
        <v>15667</v>
      </c>
      <c r="B1227" t="s">
        <v>15668</v>
      </c>
      <c r="D1227" t="s">
        <v>10</v>
      </c>
      <c r="F1227" t="b">
        <v>0</v>
      </c>
      <c r="G1227" s="2">
        <v>41827</v>
      </c>
      <c r="K1227" s="9" t="s">
        <v>13843</v>
      </c>
      <c r="L1227" t="s">
        <v>13844</v>
      </c>
      <c r="M1227" t="s">
        <v>10</v>
      </c>
      <c r="N1227" t="s">
        <v>13843</v>
      </c>
      <c r="P1227" t="s">
        <v>8991</v>
      </c>
      <c r="Q1227" t="s">
        <v>8992</v>
      </c>
      <c r="R1227" t="b">
        <v>1</v>
      </c>
      <c r="S1227" s="2">
        <v>45838</v>
      </c>
    </row>
    <row r="1228" spans="1:19" x14ac:dyDescent="0.35">
      <c r="A1228" t="s">
        <v>15669</v>
      </c>
      <c r="B1228" t="s">
        <v>15670</v>
      </c>
      <c r="D1228" t="s">
        <v>10</v>
      </c>
      <c r="F1228" t="b">
        <v>0</v>
      </c>
      <c r="G1228" s="2">
        <v>41827</v>
      </c>
      <c r="K1228" s="10" t="s">
        <v>13845</v>
      </c>
      <c r="L1228" t="s">
        <v>13846</v>
      </c>
      <c r="M1228" t="s">
        <v>10</v>
      </c>
      <c r="N1228" t="s">
        <v>13845</v>
      </c>
      <c r="P1228" t="s">
        <v>42</v>
      </c>
      <c r="Q1228" t="s">
        <v>8992</v>
      </c>
      <c r="R1228" t="b">
        <v>1</v>
      </c>
      <c r="S1228" s="2">
        <v>45838</v>
      </c>
    </row>
    <row r="1229" spans="1:19" x14ac:dyDescent="0.35">
      <c r="A1229" t="s">
        <v>15671</v>
      </c>
      <c r="B1229" t="s">
        <v>15672</v>
      </c>
      <c r="D1229" t="s">
        <v>10</v>
      </c>
      <c r="F1229" t="b">
        <v>0</v>
      </c>
      <c r="G1229" s="2">
        <v>41827</v>
      </c>
      <c r="K1229" s="9" t="s">
        <v>13847</v>
      </c>
      <c r="L1229" t="s">
        <v>13848</v>
      </c>
      <c r="M1229" t="s">
        <v>10</v>
      </c>
      <c r="N1229" t="s">
        <v>13847</v>
      </c>
      <c r="P1229" t="s">
        <v>8991</v>
      </c>
      <c r="Q1229" t="s">
        <v>8992</v>
      </c>
      <c r="R1229" t="b">
        <v>1</v>
      </c>
      <c r="S1229" s="2">
        <v>45838</v>
      </c>
    </row>
    <row r="1230" spans="1:19" x14ac:dyDescent="0.35">
      <c r="A1230" t="s">
        <v>15673</v>
      </c>
      <c r="B1230" t="s">
        <v>15674</v>
      </c>
      <c r="D1230" t="s">
        <v>10</v>
      </c>
      <c r="F1230" t="b">
        <v>0</v>
      </c>
      <c r="G1230" s="2">
        <v>41827</v>
      </c>
      <c r="K1230" s="10" t="s">
        <v>13849</v>
      </c>
      <c r="L1230" t="s">
        <v>13850</v>
      </c>
      <c r="M1230" t="s">
        <v>10</v>
      </c>
      <c r="N1230" t="s">
        <v>13849</v>
      </c>
      <c r="P1230" t="s">
        <v>42</v>
      </c>
      <c r="Q1230" t="s">
        <v>8992</v>
      </c>
      <c r="R1230" t="b">
        <v>1</v>
      </c>
      <c r="S1230" s="2">
        <v>45838</v>
      </c>
    </row>
    <row r="1231" spans="1:19" x14ac:dyDescent="0.35">
      <c r="A1231" t="s">
        <v>15675</v>
      </c>
      <c r="B1231" t="s">
        <v>15676</v>
      </c>
      <c r="D1231" t="s">
        <v>10</v>
      </c>
      <c r="F1231" t="b">
        <v>0</v>
      </c>
      <c r="G1231" s="2">
        <v>41827</v>
      </c>
      <c r="K1231" s="8" t="s">
        <v>13851</v>
      </c>
      <c r="L1231" t="s">
        <v>13852</v>
      </c>
      <c r="M1231" t="s">
        <v>10</v>
      </c>
      <c r="N1231" t="s">
        <v>13851</v>
      </c>
      <c r="P1231" t="s">
        <v>8991</v>
      </c>
      <c r="Q1231" t="s">
        <v>8992</v>
      </c>
      <c r="R1231" t="b">
        <v>1</v>
      </c>
      <c r="S1231" s="2">
        <v>45838</v>
      </c>
    </row>
    <row r="1232" spans="1:19" x14ac:dyDescent="0.35">
      <c r="A1232" t="s">
        <v>15677</v>
      </c>
      <c r="B1232" t="s">
        <v>15678</v>
      </c>
      <c r="D1232" t="s">
        <v>10</v>
      </c>
      <c r="F1232" t="b">
        <v>0</v>
      </c>
      <c r="G1232" s="2">
        <v>41827</v>
      </c>
      <c r="K1232" s="9" t="s">
        <v>13853</v>
      </c>
      <c r="L1232" t="s">
        <v>13854</v>
      </c>
      <c r="M1232" t="s">
        <v>10</v>
      </c>
      <c r="N1232" t="s">
        <v>13853</v>
      </c>
      <c r="P1232" t="s">
        <v>8991</v>
      </c>
      <c r="Q1232" t="s">
        <v>8992</v>
      </c>
      <c r="R1232" t="b">
        <v>1</v>
      </c>
      <c r="S1232" s="2">
        <v>45838</v>
      </c>
    </row>
    <row r="1233" spans="1:19" x14ac:dyDescent="0.35">
      <c r="A1233" t="s">
        <v>15679</v>
      </c>
      <c r="B1233" t="s">
        <v>15680</v>
      </c>
      <c r="D1233" t="s">
        <v>10</v>
      </c>
      <c r="F1233" t="b">
        <v>0</v>
      </c>
      <c r="G1233" s="2">
        <v>41827</v>
      </c>
      <c r="K1233" s="10" t="s">
        <v>13855</v>
      </c>
      <c r="L1233" t="s">
        <v>13856</v>
      </c>
      <c r="M1233" t="s">
        <v>10</v>
      </c>
      <c r="N1233" t="s">
        <v>13855</v>
      </c>
      <c r="P1233" t="s">
        <v>42</v>
      </c>
      <c r="Q1233" t="s">
        <v>8992</v>
      </c>
      <c r="R1233" t="b">
        <v>1</v>
      </c>
      <c r="S1233" s="2">
        <v>45838</v>
      </c>
    </row>
    <row r="1234" spans="1:19" x14ac:dyDescent="0.35">
      <c r="A1234" t="s">
        <v>15681</v>
      </c>
      <c r="B1234" t="s">
        <v>15682</v>
      </c>
      <c r="D1234" t="s">
        <v>10</v>
      </c>
      <c r="F1234" t="b">
        <v>0</v>
      </c>
      <c r="G1234" s="2">
        <v>41827</v>
      </c>
      <c r="K1234" s="10" t="s">
        <v>13857</v>
      </c>
      <c r="L1234" t="s">
        <v>13858</v>
      </c>
      <c r="M1234" t="s">
        <v>10</v>
      </c>
      <c r="N1234" t="s">
        <v>13857</v>
      </c>
      <c r="P1234" t="s">
        <v>42</v>
      </c>
      <c r="Q1234" t="s">
        <v>8992</v>
      </c>
      <c r="R1234" t="b">
        <v>1</v>
      </c>
      <c r="S1234" s="2">
        <v>45838</v>
      </c>
    </row>
    <row r="1235" spans="1:19" x14ac:dyDescent="0.35">
      <c r="A1235" t="s">
        <v>15683</v>
      </c>
      <c r="B1235" t="s">
        <v>15684</v>
      </c>
      <c r="D1235" t="s">
        <v>10</v>
      </c>
      <c r="F1235" t="b">
        <v>0</v>
      </c>
      <c r="G1235" s="2">
        <v>41827</v>
      </c>
      <c r="K1235" s="9" t="s">
        <v>13859</v>
      </c>
      <c r="L1235" t="s">
        <v>13860</v>
      </c>
      <c r="M1235" t="s">
        <v>10</v>
      </c>
      <c r="N1235" t="s">
        <v>13859</v>
      </c>
      <c r="P1235" t="s">
        <v>8991</v>
      </c>
      <c r="Q1235" t="s">
        <v>8992</v>
      </c>
      <c r="R1235" t="b">
        <v>1</v>
      </c>
      <c r="S1235" s="2">
        <v>45838</v>
      </c>
    </row>
    <row r="1236" spans="1:19" x14ac:dyDescent="0.35">
      <c r="A1236" t="s">
        <v>15685</v>
      </c>
      <c r="B1236" t="s">
        <v>15686</v>
      </c>
      <c r="D1236" t="s">
        <v>10</v>
      </c>
      <c r="F1236" t="b">
        <v>0</v>
      </c>
      <c r="G1236" s="2">
        <v>41827</v>
      </c>
      <c r="K1236" s="10" t="s">
        <v>13861</v>
      </c>
      <c r="L1236" t="s">
        <v>13862</v>
      </c>
      <c r="M1236" t="s">
        <v>10</v>
      </c>
      <c r="N1236" t="s">
        <v>13861</v>
      </c>
      <c r="P1236" t="s">
        <v>42</v>
      </c>
      <c r="Q1236" t="s">
        <v>8992</v>
      </c>
      <c r="R1236" t="b">
        <v>1</v>
      </c>
      <c r="S1236" s="2">
        <v>45838</v>
      </c>
    </row>
    <row r="1237" spans="1:19" x14ac:dyDescent="0.35">
      <c r="A1237" t="s">
        <v>15687</v>
      </c>
      <c r="B1237" t="s">
        <v>15688</v>
      </c>
      <c r="D1237" t="s">
        <v>10</v>
      </c>
      <c r="F1237" t="b">
        <v>0</v>
      </c>
      <c r="G1237" s="2">
        <v>41827</v>
      </c>
      <c r="K1237" s="10" t="s">
        <v>13863</v>
      </c>
      <c r="L1237" t="s">
        <v>13864</v>
      </c>
      <c r="M1237" t="s">
        <v>10</v>
      </c>
      <c r="N1237" t="s">
        <v>13863</v>
      </c>
      <c r="P1237" t="s">
        <v>42</v>
      </c>
      <c r="Q1237" t="s">
        <v>8992</v>
      </c>
      <c r="R1237" t="b">
        <v>1</v>
      </c>
      <c r="S1237" s="2">
        <v>45838</v>
      </c>
    </row>
    <row r="1238" spans="1:19" x14ac:dyDescent="0.35">
      <c r="A1238" t="s">
        <v>15689</v>
      </c>
      <c r="B1238" t="s">
        <v>15690</v>
      </c>
      <c r="D1238" t="s">
        <v>10</v>
      </c>
      <c r="F1238" t="b">
        <v>0</v>
      </c>
      <c r="G1238" s="2">
        <v>41827</v>
      </c>
      <c r="K1238" s="10" t="s">
        <v>13865</v>
      </c>
      <c r="L1238" t="s">
        <v>13866</v>
      </c>
      <c r="M1238" t="s">
        <v>10</v>
      </c>
      <c r="N1238" t="s">
        <v>13865</v>
      </c>
      <c r="P1238" t="s">
        <v>42</v>
      </c>
      <c r="Q1238" t="s">
        <v>8992</v>
      </c>
      <c r="R1238" t="b">
        <v>1</v>
      </c>
      <c r="S1238" s="2">
        <v>45838</v>
      </c>
    </row>
    <row r="1239" spans="1:19" x14ac:dyDescent="0.35">
      <c r="A1239" t="s">
        <v>15691</v>
      </c>
      <c r="B1239" t="s">
        <v>15692</v>
      </c>
      <c r="D1239" t="s">
        <v>10</v>
      </c>
      <c r="F1239" t="b">
        <v>0</v>
      </c>
      <c r="G1239" s="2">
        <v>41827</v>
      </c>
      <c r="K1239" s="10" t="s">
        <v>13867</v>
      </c>
      <c r="L1239" t="s">
        <v>13868</v>
      </c>
      <c r="M1239" t="s">
        <v>10</v>
      </c>
      <c r="N1239" t="s">
        <v>13867</v>
      </c>
      <c r="P1239" t="s">
        <v>42</v>
      </c>
      <c r="Q1239" t="s">
        <v>8992</v>
      </c>
      <c r="R1239" t="b">
        <v>1</v>
      </c>
      <c r="S1239" s="2">
        <v>45838</v>
      </c>
    </row>
    <row r="1240" spans="1:19" x14ac:dyDescent="0.35">
      <c r="A1240" t="s">
        <v>15693</v>
      </c>
      <c r="B1240" t="s">
        <v>15694</v>
      </c>
      <c r="D1240" t="s">
        <v>10</v>
      </c>
      <c r="F1240" t="b">
        <v>0</v>
      </c>
      <c r="G1240" s="2">
        <v>41827</v>
      </c>
      <c r="K1240" s="10" t="s">
        <v>13869</v>
      </c>
      <c r="L1240" t="s">
        <v>13870</v>
      </c>
      <c r="M1240" t="s">
        <v>10</v>
      </c>
      <c r="N1240" t="s">
        <v>13869</v>
      </c>
      <c r="P1240" t="s">
        <v>42</v>
      </c>
      <c r="Q1240" t="s">
        <v>8992</v>
      </c>
      <c r="R1240" t="b">
        <v>1</v>
      </c>
      <c r="S1240" s="2">
        <v>45838</v>
      </c>
    </row>
    <row r="1241" spans="1:19" x14ac:dyDescent="0.35">
      <c r="A1241" t="s">
        <v>15695</v>
      </c>
      <c r="B1241" t="s">
        <v>15696</v>
      </c>
      <c r="D1241" t="s">
        <v>10</v>
      </c>
      <c r="F1241" t="b">
        <v>0</v>
      </c>
      <c r="G1241" s="2">
        <v>41827</v>
      </c>
      <c r="K1241" s="10" t="s">
        <v>13871</v>
      </c>
      <c r="L1241" t="s">
        <v>13872</v>
      </c>
      <c r="M1241" t="s">
        <v>10</v>
      </c>
      <c r="N1241" t="s">
        <v>13871</v>
      </c>
      <c r="P1241" t="s">
        <v>42</v>
      </c>
      <c r="Q1241" t="s">
        <v>8992</v>
      </c>
      <c r="R1241" t="b">
        <v>1</v>
      </c>
      <c r="S1241" s="2">
        <v>45838</v>
      </c>
    </row>
    <row r="1242" spans="1:19" x14ac:dyDescent="0.35">
      <c r="A1242" t="s">
        <v>15697</v>
      </c>
      <c r="B1242" t="s">
        <v>15698</v>
      </c>
      <c r="D1242" t="s">
        <v>10</v>
      </c>
      <c r="F1242" t="b">
        <v>0</v>
      </c>
      <c r="G1242" s="2">
        <v>41827</v>
      </c>
      <c r="K1242" s="8" t="s">
        <v>13873</v>
      </c>
      <c r="L1242" t="s">
        <v>13874</v>
      </c>
      <c r="M1242" t="s">
        <v>10</v>
      </c>
      <c r="N1242" t="s">
        <v>13873</v>
      </c>
      <c r="P1242" t="s">
        <v>8991</v>
      </c>
      <c r="Q1242" t="s">
        <v>8992</v>
      </c>
      <c r="R1242" t="b">
        <v>1</v>
      </c>
      <c r="S1242" s="2">
        <v>45838</v>
      </c>
    </row>
    <row r="1243" spans="1:19" x14ac:dyDescent="0.35">
      <c r="A1243" t="s">
        <v>15699</v>
      </c>
      <c r="B1243" t="s">
        <v>15700</v>
      </c>
      <c r="D1243" t="s">
        <v>10</v>
      </c>
      <c r="F1243" t="b">
        <v>0</v>
      </c>
      <c r="G1243" s="2">
        <v>41827</v>
      </c>
      <c r="K1243" s="9" t="s">
        <v>13875</v>
      </c>
      <c r="L1243" t="s">
        <v>13876</v>
      </c>
      <c r="M1243" t="s">
        <v>10</v>
      </c>
      <c r="N1243" t="s">
        <v>13875</v>
      </c>
      <c r="P1243" t="s">
        <v>8991</v>
      </c>
      <c r="Q1243" t="s">
        <v>8992</v>
      </c>
      <c r="R1243" t="b">
        <v>1</v>
      </c>
      <c r="S1243" s="2">
        <v>45838</v>
      </c>
    </row>
    <row r="1244" spans="1:19" x14ac:dyDescent="0.35">
      <c r="A1244" t="s">
        <v>15701</v>
      </c>
      <c r="B1244" t="s">
        <v>15702</v>
      </c>
      <c r="D1244" t="s">
        <v>10</v>
      </c>
      <c r="F1244" t="b">
        <v>0</v>
      </c>
      <c r="G1244" s="2">
        <v>41827</v>
      </c>
      <c r="K1244" s="10" t="s">
        <v>13877</v>
      </c>
      <c r="L1244" t="s">
        <v>13878</v>
      </c>
      <c r="M1244" t="s">
        <v>10</v>
      </c>
      <c r="N1244" t="s">
        <v>13877</v>
      </c>
      <c r="P1244" t="s">
        <v>42</v>
      </c>
      <c r="Q1244" t="s">
        <v>8992</v>
      </c>
      <c r="R1244" t="b">
        <v>1</v>
      </c>
      <c r="S1244" s="2">
        <v>45838</v>
      </c>
    </row>
    <row r="1245" spans="1:19" x14ac:dyDescent="0.35">
      <c r="A1245" t="s">
        <v>15703</v>
      </c>
      <c r="B1245" t="s">
        <v>15704</v>
      </c>
      <c r="D1245" t="s">
        <v>10</v>
      </c>
      <c r="F1245" t="b">
        <v>0</v>
      </c>
      <c r="G1245" s="2">
        <v>41827</v>
      </c>
      <c r="K1245" s="10" t="s">
        <v>13879</v>
      </c>
      <c r="L1245" t="s">
        <v>13880</v>
      </c>
      <c r="M1245" t="s">
        <v>10</v>
      </c>
      <c r="N1245" t="s">
        <v>13879</v>
      </c>
      <c r="P1245" t="s">
        <v>42</v>
      </c>
      <c r="Q1245" t="s">
        <v>8992</v>
      </c>
      <c r="R1245" t="b">
        <v>1</v>
      </c>
      <c r="S1245" s="2">
        <v>45838</v>
      </c>
    </row>
    <row r="1246" spans="1:19" x14ac:dyDescent="0.35">
      <c r="A1246" t="s">
        <v>15705</v>
      </c>
      <c r="B1246" t="s">
        <v>15706</v>
      </c>
      <c r="D1246" t="s">
        <v>10</v>
      </c>
      <c r="F1246" t="b">
        <v>0</v>
      </c>
      <c r="G1246" s="2">
        <v>45838</v>
      </c>
      <c r="K1246" s="10" t="s">
        <v>13881</v>
      </c>
      <c r="L1246" t="s">
        <v>13882</v>
      </c>
      <c r="M1246" t="s">
        <v>10</v>
      </c>
      <c r="N1246" t="s">
        <v>13881</v>
      </c>
      <c r="P1246" t="s">
        <v>42</v>
      </c>
      <c r="Q1246" t="s">
        <v>8992</v>
      </c>
      <c r="R1246" t="b">
        <v>1</v>
      </c>
      <c r="S1246" s="2">
        <v>45838</v>
      </c>
    </row>
    <row r="1247" spans="1:19" x14ac:dyDescent="0.35">
      <c r="A1247" t="s">
        <v>15707</v>
      </c>
      <c r="B1247" t="s">
        <v>15708</v>
      </c>
      <c r="D1247" t="s">
        <v>10</v>
      </c>
      <c r="F1247" t="b">
        <v>0</v>
      </c>
      <c r="G1247" s="2">
        <v>45838</v>
      </c>
      <c r="K1247" s="10" t="s">
        <v>13883</v>
      </c>
      <c r="L1247" t="s">
        <v>13884</v>
      </c>
      <c r="M1247" t="s">
        <v>10</v>
      </c>
      <c r="N1247" t="s">
        <v>13883</v>
      </c>
      <c r="P1247" t="s">
        <v>42</v>
      </c>
      <c r="Q1247" t="s">
        <v>8992</v>
      </c>
      <c r="R1247" t="b">
        <v>1</v>
      </c>
      <c r="S1247" s="2">
        <v>45838</v>
      </c>
    </row>
    <row r="1248" spans="1:19" x14ac:dyDescent="0.35">
      <c r="A1248" t="s">
        <v>15709</v>
      </c>
      <c r="B1248" t="s">
        <v>15710</v>
      </c>
      <c r="D1248" t="s">
        <v>10</v>
      </c>
      <c r="F1248" t="b">
        <v>0</v>
      </c>
      <c r="G1248" s="2">
        <v>45838</v>
      </c>
      <c r="K1248" s="10" t="s">
        <v>13885</v>
      </c>
      <c r="L1248" t="s">
        <v>13886</v>
      </c>
      <c r="M1248" t="s">
        <v>10</v>
      </c>
      <c r="N1248" t="s">
        <v>13885</v>
      </c>
      <c r="P1248" t="s">
        <v>42</v>
      </c>
      <c r="Q1248" t="s">
        <v>8992</v>
      </c>
      <c r="R1248" t="b">
        <v>1</v>
      </c>
      <c r="S1248" s="2">
        <v>45838</v>
      </c>
    </row>
    <row r="1249" spans="1:19" x14ac:dyDescent="0.35">
      <c r="A1249" t="s">
        <v>15711</v>
      </c>
      <c r="B1249" t="s">
        <v>15712</v>
      </c>
      <c r="D1249" t="s">
        <v>10</v>
      </c>
      <c r="F1249" t="b">
        <v>0</v>
      </c>
      <c r="G1249" s="2">
        <v>45838</v>
      </c>
      <c r="K1249" s="9" t="s">
        <v>13887</v>
      </c>
      <c r="L1249" t="s">
        <v>13888</v>
      </c>
      <c r="M1249" t="s">
        <v>10</v>
      </c>
      <c r="N1249" t="s">
        <v>13887</v>
      </c>
      <c r="P1249" t="s">
        <v>8991</v>
      </c>
      <c r="Q1249" t="s">
        <v>8992</v>
      </c>
      <c r="R1249" t="b">
        <v>1</v>
      </c>
      <c r="S1249" s="2">
        <v>45838</v>
      </c>
    </row>
    <row r="1250" spans="1:19" x14ac:dyDescent="0.35">
      <c r="A1250" t="s">
        <v>15713</v>
      </c>
      <c r="B1250" t="s">
        <v>15714</v>
      </c>
      <c r="D1250" t="s">
        <v>10</v>
      </c>
      <c r="F1250" t="b">
        <v>0</v>
      </c>
      <c r="G1250" s="2">
        <v>45838</v>
      </c>
      <c r="K1250" s="10" t="s">
        <v>13889</v>
      </c>
      <c r="L1250" t="s">
        <v>13890</v>
      </c>
      <c r="M1250" t="s">
        <v>10</v>
      </c>
      <c r="N1250" t="s">
        <v>13889</v>
      </c>
      <c r="P1250" t="s">
        <v>42</v>
      </c>
      <c r="Q1250" t="s">
        <v>8992</v>
      </c>
      <c r="R1250" t="b">
        <v>1</v>
      </c>
      <c r="S1250" s="2">
        <v>45838</v>
      </c>
    </row>
    <row r="1251" spans="1:19" x14ac:dyDescent="0.35">
      <c r="A1251" t="s">
        <v>15715</v>
      </c>
      <c r="B1251" t="s">
        <v>15716</v>
      </c>
      <c r="D1251" t="s">
        <v>10</v>
      </c>
      <c r="F1251" t="b">
        <v>0</v>
      </c>
      <c r="G1251" s="2">
        <v>45838</v>
      </c>
      <c r="K1251" s="9" t="s">
        <v>13891</v>
      </c>
      <c r="L1251" t="s">
        <v>13892</v>
      </c>
      <c r="M1251" t="s">
        <v>10</v>
      </c>
      <c r="N1251" t="s">
        <v>13891</v>
      </c>
      <c r="P1251" t="s">
        <v>8991</v>
      </c>
      <c r="Q1251" t="s">
        <v>8992</v>
      </c>
      <c r="R1251" t="b">
        <v>1</v>
      </c>
      <c r="S1251" s="2">
        <v>45838</v>
      </c>
    </row>
    <row r="1252" spans="1:19" x14ac:dyDescent="0.35">
      <c r="A1252" t="s">
        <v>15717</v>
      </c>
      <c r="B1252" t="s">
        <v>15718</v>
      </c>
      <c r="D1252" t="s">
        <v>10</v>
      </c>
      <c r="F1252" t="b">
        <v>0</v>
      </c>
      <c r="G1252" s="2">
        <v>45838</v>
      </c>
      <c r="K1252" s="10" t="s">
        <v>13893</v>
      </c>
      <c r="L1252" t="s">
        <v>13894</v>
      </c>
      <c r="M1252" t="s">
        <v>10</v>
      </c>
      <c r="N1252" t="s">
        <v>13893</v>
      </c>
      <c r="P1252" t="s">
        <v>42</v>
      </c>
      <c r="Q1252" t="s">
        <v>8992</v>
      </c>
      <c r="R1252" t="b">
        <v>1</v>
      </c>
      <c r="S1252" s="2">
        <v>45838</v>
      </c>
    </row>
    <row r="1253" spans="1:19" x14ac:dyDescent="0.35">
      <c r="A1253" t="s">
        <v>15719</v>
      </c>
      <c r="B1253" t="s">
        <v>15720</v>
      </c>
      <c r="D1253" t="s">
        <v>10</v>
      </c>
      <c r="F1253" t="b">
        <v>0</v>
      </c>
      <c r="G1253" s="2">
        <v>45838</v>
      </c>
      <c r="K1253" s="10" t="s">
        <v>13895</v>
      </c>
      <c r="L1253" t="s">
        <v>13896</v>
      </c>
      <c r="M1253" t="s">
        <v>10</v>
      </c>
      <c r="N1253" t="s">
        <v>13895</v>
      </c>
      <c r="P1253" t="s">
        <v>42</v>
      </c>
      <c r="Q1253" t="s">
        <v>8992</v>
      </c>
      <c r="R1253" t="b">
        <v>1</v>
      </c>
      <c r="S1253" s="2">
        <v>45838</v>
      </c>
    </row>
    <row r="1254" spans="1:19" x14ac:dyDescent="0.35">
      <c r="A1254" t="s">
        <v>15721</v>
      </c>
      <c r="B1254" t="s">
        <v>15722</v>
      </c>
      <c r="D1254" t="s">
        <v>10</v>
      </c>
      <c r="F1254" t="b">
        <v>0</v>
      </c>
      <c r="G1254" s="2">
        <v>45838</v>
      </c>
      <c r="K1254" s="9" t="s">
        <v>13897</v>
      </c>
      <c r="L1254" t="s">
        <v>13898</v>
      </c>
      <c r="M1254" t="s">
        <v>10</v>
      </c>
      <c r="N1254" t="s">
        <v>13897</v>
      </c>
      <c r="P1254" t="s">
        <v>8991</v>
      </c>
      <c r="Q1254" t="s">
        <v>8992</v>
      </c>
      <c r="R1254" t="b">
        <v>1</v>
      </c>
      <c r="S1254" s="2">
        <v>45838</v>
      </c>
    </row>
    <row r="1255" spans="1:19" x14ac:dyDescent="0.35">
      <c r="A1255" t="s">
        <v>15723</v>
      </c>
      <c r="B1255" t="s">
        <v>15724</v>
      </c>
      <c r="D1255" t="s">
        <v>10</v>
      </c>
      <c r="F1255" t="b">
        <v>0</v>
      </c>
      <c r="G1255" s="2">
        <v>45838</v>
      </c>
      <c r="K1255" s="10" t="s">
        <v>13899</v>
      </c>
      <c r="L1255" t="s">
        <v>13900</v>
      </c>
      <c r="M1255" t="s">
        <v>10</v>
      </c>
      <c r="N1255" t="s">
        <v>13899</v>
      </c>
      <c r="P1255" t="s">
        <v>42</v>
      </c>
      <c r="Q1255" t="s">
        <v>8992</v>
      </c>
      <c r="R1255" t="b">
        <v>1</v>
      </c>
      <c r="S1255" s="2">
        <v>45838</v>
      </c>
    </row>
    <row r="1256" spans="1:19" x14ac:dyDescent="0.35">
      <c r="A1256" t="s">
        <v>15725</v>
      </c>
      <c r="B1256" t="s">
        <v>15726</v>
      </c>
      <c r="D1256" t="s">
        <v>10</v>
      </c>
      <c r="F1256" t="b">
        <v>0</v>
      </c>
      <c r="G1256" s="2">
        <v>45838</v>
      </c>
      <c r="K1256" s="10" t="s">
        <v>13901</v>
      </c>
      <c r="L1256" t="s">
        <v>13902</v>
      </c>
      <c r="M1256" t="s">
        <v>10</v>
      </c>
      <c r="N1256" t="s">
        <v>13901</v>
      </c>
      <c r="P1256" t="s">
        <v>42</v>
      </c>
      <c r="Q1256" t="s">
        <v>8992</v>
      </c>
      <c r="R1256" t="b">
        <v>1</v>
      </c>
      <c r="S1256" s="2">
        <v>45838</v>
      </c>
    </row>
    <row r="1257" spans="1:19" x14ac:dyDescent="0.35">
      <c r="A1257" t="s">
        <v>15727</v>
      </c>
      <c r="B1257" t="s">
        <v>15728</v>
      </c>
      <c r="D1257" t="s">
        <v>10</v>
      </c>
      <c r="F1257" t="b">
        <v>0</v>
      </c>
      <c r="G1257" s="2">
        <v>45838</v>
      </c>
      <c r="K1257" s="10" t="s">
        <v>13903</v>
      </c>
      <c r="L1257" t="s">
        <v>13904</v>
      </c>
      <c r="M1257" t="s">
        <v>10</v>
      </c>
      <c r="N1257" t="s">
        <v>13903</v>
      </c>
      <c r="P1257" t="s">
        <v>42</v>
      </c>
      <c r="Q1257" t="s">
        <v>8992</v>
      </c>
      <c r="R1257" t="b">
        <v>1</v>
      </c>
      <c r="S1257" s="2">
        <v>45838</v>
      </c>
    </row>
    <row r="1258" spans="1:19" x14ac:dyDescent="0.35">
      <c r="A1258" t="s">
        <v>15729</v>
      </c>
      <c r="B1258" t="s">
        <v>15730</v>
      </c>
      <c r="D1258" t="s">
        <v>10</v>
      </c>
      <c r="F1258" t="b">
        <v>0</v>
      </c>
      <c r="G1258" s="2">
        <v>45838</v>
      </c>
      <c r="K1258" s="10" t="s">
        <v>13905</v>
      </c>
      <c r="L1258" t="s">
        <v>13906</v>
      </c>
      <c r="M1258" t="s">
        <v>10</v>
      </c>
      <c r="N1258" t="s">
        <v>13905</v>
      </c>
      <c r="P1258" t="s">
        <v>42</v>
      </c>
      <c r="Q1258" t="s">
        <v>8992</v>
      </c>
      <c r="R1258" t="b">
        <v>1</v>
      </c>
      <c r="S1258" s="2">
        <v>45838</v>
      </c>
    </row>
    <row r="1259" spans="1:19" x14ac:dyDescent="0.35">
      <c r="A1259" t="s">
        <v>15731</v>
      </c>
      <c r="B1259" t="s">
        <v>15732</v>
      </c>
      <c r="D1259" t="s">
        <v>10</v>
      </c>
      <c r="F1259" t="b">
        <v>0</v>
      </c>
      <c r="G1259" s="2">
        <v>45838</v>
      </c>
      <c r="K1259" s="10" t="s">
        <v>13907</v>
      </c>
      <c r="L1259" t="s">
        <v>13908</v>
      </c>
      <c r="M1259" t="s">
        <v>10</v>
      </c>
      <c r="N1259" t="s">
        <v>13907</v>
      </c>
      <c r="P1259" t="s">
        <v>42</v>
      </c>
      <c r="Q1259" t="s">
        <v>8992</v>
      </c>
      <c r="R1259" t="b">
        <v>1</v>
      </c>
      <c r="S1259" s="2">
        <v>45838</v>
      </c>
    </row>
    <row r="1260" spans="1:19" x14ac:dyDescent="0.35">
      <c r="A1260" t="s">
        <v>15733</v>
      </c>
      <c r="B1260" t="s">
        <v>15734</v>
      </c>
      <c r="D1260" t="s">
        <v>10</v>
      </c>
      <c r="F1260" t="b">
        <v>0</v>
      </c>
      <c r="G1260" s="2">
        <v>45838</v>
      </c>
      <c r="K1260" s="9" t="s">
        <v>13909</v>
      </c>
      <c r="L1260" t="s">
        <v>13910</v>
      </c>
      <c r="M1260" t="s">
        <v>10</v>
      </c>
      <c r="N1260" t="s">
        <v>13909</v>
      </c>
      <c r="P1260" t="s">
        <v>8991</v>
      </c>
      <c r="Q1260" t="s">
        <v>8992</v>
      </c>
      <c r="R1260" t="b">
        <v>1</v>
      </c>
      <c r="S1260" s="2">
        <v>45838</v>
      </c>
    </row>
    <row r="1261" spans="1:19" x14ac:dyDescent="0.35">
      <c r="A1261" t="s">
        <v>15735</v>
      </c>
      <c r="B1261" t="s">
        <v>15736</v>
      </c>
      <c r="D1261" t="s">
        <v>10</v>
      </c>
      <c r="F1261" t="b">
        <v>0</v>
      </c>
      <c r="G1261" s="2">
        <v>45838</v>
      </c>
      <c r="K1261" s="10" t="s">
        <v>13911</v>
      </c>
      <c r="L1261" t="s">
        <v>13912</v>
      </c>
      <c r="M1261" t="s">
        <v>10</v>
      </c>
      <c r="N1261" t="s">
        <v>13911</v>
      </c>
      <c r="P1261" t="s">
        <v>42</v>
      </c>
      <c r="Q1261" t="s">
        <v>8992</v>
      </c>
      <c r="R1261" t="b">
        <v>1</v>
      </c>
      <c r="S1261" s="2">
        <v>45838</v>
      </c>
    </row>
    <row r="1262" spans="1:19" x14ac:dyDescent="0.35">
      <c r="A1262" t="s">
        <v>15737</v>
      </c>
      <c r="B1262" t="s">
        <v>15738</v>
      </c>
      <c r="D1262" t="s">
        <v>10</v>
      </c>
      <c r="F1262" t="b">
        <v>0</v>
      </c>
      <c r="G1262" s="2">
        <v>45838</v>
      </c>
      <c r="K1262" s="10" t="s">
        <v>13913</v>
      </c>
      <c r="L1262" t="s">
        <v>13914</v>
      </c>
      <c r="M1262" t="s">
        <v>10</v>
      </c>
      <c r="N1262" t="s">
        <v>13913</v>
      </c>
      <c r="P1262" t="s">
        <v>42</v>
      </c>
      <c r="Q1262" t="s">
        <v>8992</v>
      </c>
      <c r="R1262" t="b">
        <v>1</v>
      </c>
      <c r="S1262" s="2">
        <v>45838</v>
      </c>
    </row>
    <row r="1263" spans="1:19" x14ac:dyDescent="0.35">
      <c r="A1263" t="s">
        <v>15739</v>
      </c>
      <c r="B1263" t="s">
        <v>15740</v>
      </c>
      <c r="D1263" t="s">
        <v>10</v>
      </c>
      <c r="F1263" t="b">
        <v>0</v>
      </c>
      <c r="G1263" s="2">
        <v>45838</v>
      </c>
      <c r="K1263" s="9" t="s">
        <v>13915</v>
      </c>
      <c r="L1263" t="s">
        <v>13916</v>
      </c>
      <c r="M1263" t="s">
        <v>10</v>
      </c>
      <c r="N1263" t="s">
        <v>13915</v>
      </c>
      <c r="P1263" t="s">
        <v>8991</v>
      </c>
      <c r="Q1263" t="s">
        <v>8992</v>
      </c>
      <c r="R1263" t="b">
        <v>1</v>
      </c>
      <c r="S1263" s="2">
        <v>45838</v>
      </c>
    </row>
    <row r="1264" spans="1:19" x14ac:dyDescent="0.35">
      <c r="A1264" t="s">
        <v>15741</v>
      </c>
      <c r="B1264" t="s">
        <v>15742</v>
      </c>
      <c r="D1264" t="s">
        <v>10</v>
      </c>
      <c r="F1264" t="b">
        <v>0</v>
      </c>
      <c r="G1264" s="2">
        <v>45838</v>
      </c>
      <c r="K1264" s="10" t="s">
        <v>13917</v>
      </c>
      <c r="L1264" t="s">
        <v>13918</v>
      </c>
      <c r="M1264" t="s">
        <v>10</v>
      </c>
      <c r="N1264" t="s">
        <v>13917</v>
      </c>
      <c r="P1264" t="s">
        <v>42</v>
      </c>
      <c r="Q1264" t="s">
        <v>8992</v>
      </c>
      <c r="R1264" t="b">
        <v>1</v>
      </c>
      <c r="S1264" s="2">
        <v>45838</v>
      </c>
    </row>
    <row r="1265" spans="1:19" x14ac:dyDescent="0.35">
      <c r="A1265" t="s">
        <v>15743</v>
      </c>
      <c r="B1265" t="s">
        <v>15744</v>
      </c>
      <c r="D1265" t="s">
        <v>10</v>
      </c>
      <c r="F1265" t="b">
        <v>0</v>
      </c>
      <c r="G1265" s="2">
        <v>45838</v>
      </c>
      <c r="K1265" s="10" t="s">
        <v>13919</v>
      </c>
      <c r="L1265" t="s">
        <v>13920</v>
      </c>
      <c r="M1265" t="s">
        <v>10</v>
      </c>
      <c r="N1265" t="s">
        <v>13919</v>
      </c>
      <c r="P1265" t="s">
        <v>42</v>
      </c>
      <c r="Q1265" t="s">
        <v>8992</v>
      </c>
      <c r="R1265" t="b">
        <v>1</v>
      </c>
      <c r="S1265" s="2">
        <v>45838</v>
      </c>
    </row>
    <row r="1266" spans="1:19" x14ac:dyDescent="0.35">
      <c r="A1266" t="s">
        <v>15745</v>
      </c>
      <c r="B1266" t="s">
        <v>15746</v>
      </c>
      <c r="D1266" t="s">
        <v>10</v>
      </c>
      <c r="F1266" t="b">
        <v>0</v>
      </c>
      <c r="G1266" s="2">
        <v>45838</v>
      </c>
      <c r="K1266" s="10" t="s">
        <v>13921</v>
      </c>
      <c r="L1266" t="s">
        <v>13922</v>
      </c>
      <c r="M1266" t="s">
        <v>10</v>
      </c>
      <c r="N1266" t="s">
        <v>13921</v>
      </c>
      <c r="P1266" t="s">
        <v>42</v>
      </c>
      <c r="Q1266" t="s">
        <v>8992</v>
      </c>
      <c r="R1266" t="b">
        <v>1</v>
      </c>
      <c r="S1266" s="2">
        <v>45838</v>
      </c>
    </row>
    <row r="1267" spans="1:19" x14ac:dyDescent="0.35">
      <c r="A1267" t="s">
        <v>15747</v>
      </c>
      <c r="B1267" t="s">
        <v>15748</v>
      </c>
      <c r="D1267" t="s">
        <v>10</v>
      </c>
      <c r="F1267" t="b">
        <v>0</v>
      </c>
      <c r="G1267" s="2">
        <v>45838</v>
      </c>
      <c r="K1267" s="10" t="s">
        <v>13923</v>
      </c>
      <c r="L1267" t="s">
        <v>13924</v>
      </c>
      <c r="M1267" t="s">
        <v>10</v>
      </c>
      <c r="N1267" t="s">
        <v>13923</v>
      </c>
      <c r="P1267" t="s">
        <v>42</v>
      </c>
      <c r="Q1267" t="s">
        <v>8992</v>
      </c>
      <c r="R1267" t="b">
        <v>1</v>
      </c>
      <c r="S1267" s="2">
        <v>45838</v>
      </c>
    </row>
    <row r="1268" spans="1:19" x14ac:dyDescent="0.35">
      <c r="A1268" t="s">
        <v>15749</v>
      </c>
      <c r="B1268" t="s">
        <v>15750</v>
      </c>
      <c r="D1268" t="s">
        <v>10</v>
      </c>
      <c r="F1268" t="b">
        <v>0</v>
      </c>
      <c r="G1268" s="2">
        <v>45838</v>
      </c>
      <c r="K1268" s="10" t="s">
        <v>13925</v>
      </c>
      <c r="L1268" t="s">
        <v>13926</v>
      </c>
      <c r="M1268" t="s">
        <v>10</v>
      </c>
      <c r="N1268" t="s">
        <v>13925</v>
      </c>
      <c r="P1268" t="s">
        <v>42</v>
      </c>
      <c r="Q1268" t="s">
        <v>8992</v>
      </c>
      <c r="R1268" t="b">
        <v>1</v>
      </c>
      <c r="S1268" s="2">
        <v>45838</v>
      </c>
    </row>
    <row r="1269" spans="1:19" x14ac:dyDescent="0.35">
      <c r="A1269" t="s">
        <v>15751</v>
      </c>
      <c r="B1269" t="s">
        <v>15752</v>
      </c>
      <c r="D1269" t="s">
        <v>10</v>
      </c>
      <c r="F1269" t="b">
        <v>0</v>
      </c>
      <c r="G1269" s="2">
        <v>45838</v>
      </c>
      <c r="K1269" s="10" t="s">
        <v>13927</v>
      </c>
      <c r="L1269" t="s">
        <v>13928</v>
      </c>
      <c r="M1269" t="s">
        <v>10</v>
      </c>
      <c r="N1269" t="s">
        <v>13927</v>
      </c>
      <c r="P1269" t="s">
        <v>42</v>
      </c>
      <c r="Q1269" t="s">
        <v>8992</v>
      </c>
      <c r="R1269" t="b">
        <v>1</v>
      </c>
      <c r="S1269" s="2">
        <v>45838</v>
      </c>
    </row>
    <row r="1270" spans="1:19" x14ac:dyDescent="0.35">
      <c r="A1270" t="s">
        <v>15753</v>
      </c>
      <c r="B1270" t="s">
        <v>15754</v>
      </c>
      <c r="D1270" t="s">
        <v>10</v>
      </c>
      <c r="F1270" t="b">
        <v>0</v>
      </c>
      <c r="G1270" s="2">
        <v>45838</v>
      </c>
      <c r="K1270" s="9" t="s">
        <v>13929</v>
      </c>
      <c r="L1270" t="s">
        <v>13930</v>
      </c>
      <c r="M1270" t="s">
        <v>10</v>
      </c>
      <c r="N1270" t="s">
        <v>13929</v>
      </c>
      <c r="P1270" t="s">
        <v>8991</v>
      </c>
      <c r="Q1270" t="s">
        <v>8992</v>
      </c>
      <c r="R1270" t="b">
        <v>1</v>
      </c>
      <c r="S1270" s="2">
        <v>45838</v>
      </c>
    </row>
    <row r="1271" spans="1:19" x14ac:dyDescent="0.35">
      <c r="A1271" t="s">
        <v>15755</v>
      </c>
      <c r="B1271" t="s">
        <v>15756</v>
      </c>
      <c r="D1271" t="s">
        <v>10</v>
      </c>
      <c r="F1271" t="b">
        <v>0</v>
      </c>
      <c r="G1271" s="2">
        <v>45838</v>
      </c>
      <c r="K1271" s="10" t="s">
        <v>13931</v>
      </c>
      <c r="L1271" t="s">
        <v>13932</v>
      </c>
      <c r="M1271" t="s">
        <v>10</v>
      </c>
      <c r="N1271" t="s">
        <v>13931</v>
      </c>
      <c r="P1271" t="s">
        <v>42</v>
      </c>
      <c r="Q1271" t="s">
        <v>8992</v>
      </c>
      <c r="R1271" t="b">
        <v>1</v>
      </c>
      <c r="S1271" s="2">
        <v>45838</v>
      </c>
    </row>
    <row r="1272" spans="1:19" x14ac:dyDescent="0.35">
      <c r="A1272" t="s">
        <v>15757</v>
      </c>
      <c r="B1272" t="s">
        <v>15758</v>
      </c>
      <c r="D1272" t="s">
        <v>10</v>
      </c>
      <c r="F1272" t="b">
        <v>0</v>
      </c>
      <c r="G1272" s="2">
        <v>45838</v>
      </c>
      <c r="K1272" s="9" t="s">
        <v>13933</v>
      </c>
      <c r="L1272" t="s">
        <v>13934</v>
      </c>
      <c r="M1272" t="s">
        <v>10</v>
      </c>
      <c r="N1272" t="s">
        <v>13933</v>
      </c>
      <c r="P1272" t="s">
        <v>8991</v>
      </c>
      <c r="Q1272" t="s">
        <v>8992</v>
      </c>
      <c r="R1272" t="b">
        <v>1</v>
      </c>
      <c r="S1272" s="2">
        <v>45838</v>
      </c>
    </row>
    <row r="1273" spans="1:19" x14ac:dyDescent="0.35">
      <c r="A1273" t="s">
        <v>15759</v>
      </c>
      <c r="B1273" t="s">
        <v>15760</v>
      </c>
      <c r="D1273" t="s">
        <v>10</v>
      </c>
      <c r="F1273" t="b">
        <v>0</v>
      </c>
      <c r="G1273" s="2">
        <v>45838</v>
      </c>
      <c r="K1273" s="10" t="s">
        <v>13935</v>
      </c>
      <c r="L1273" t="s">
        <v>13936</v>
      </c>
      <c r="M1273" t="s">
        <v>10</v>
      </c>
      <c r="N1273" t="s">
        <v>13935</v>
      </c>
      <c r="P1273" t="s">
        <v>42</v>
      </c>
      <c r="Q1273" t="s">
        <v>8992</v>
      </c>
      <c r="R1273" t="b">
        <v>1</v>
      </c>
      <c r="S1273" s="2">
        <v>45838</v>
      </c>
    </row>
    <row r="1274" spans="1:19" x14ac:dyDescent="0.35">
      <c r="A1274" t="s">
        <v>15761</v>
      </c>
      <c r="B1274" t="s">
        <v>15762</v>
      </c>
      <c r="D1274" t="s">
        <v>10</v>
      </c>
      <c r="F1274" t="b">
        <v>0</v>
      </c>
      <c r="G1274" s="2">
        <v>45838</v>
      </c>
      <c r="K1274" s="10" t="s">
        <v>13937</v>
      </c>
      <c r="L1274" t="s">
        <v>13938</v>
      </c>
      <c r="M1274" t="s">
        <v>10</v>
      </c>
      <c r="N1274" t="s">
        <v>13937</v>
      </c>
      <c r="P1274" t="s">
        <v>42</v>
      </c>
      <c r="Q1274" t="s">
        <v>8992</v>
      </c>
      <c r="R1274" t="b">
        <v>1</v>
      </c>
      <c r="S1274" s="2">
        <v>45838</v>
      </c>
    </row>
    <row r="1275" spans="1:19" x14ac:dyDescent="0.35">
      <c r="A1275" t="s">
        <v>15763</v>
      </c>
      <c r="B1275" t="s">
        <v>15764</v>
      </c>
      <c r="D1275" t="s">
        <v>10</v>
      </c>
      <c r="F1275" t="b">
        <v>0</v>
      </c>
      <c r="G1275" s="2">
        <v>45838</v>
      </c>
      <c r="K1275" s="8" t="s">
        <v>13939</v>
      </c>
      <c r="L1275" t="s">
        <v>13940</v>
      </c>
      <c r="M1275" t="s">
        <v>10</v>
      </c>
      <c r="N1275" t="s">
        <v>13939</v>
      </c>
      <c r="P1275" t="s">
        <v>8991</v>
      </c>
      <c r="Q1275" t="s">
        <v>8992</v>
      </c>
      <c r="R1275" t="b">
        <v>1</v>
      </c>
      <c r="S1275" s="2">
        <v>45838</v>
      </c>
    </row>
    <row r="1276" spans="1:19" x14ac:dyDescent="0.35">
      <c r="A1276" t="s">
        <v>15765</v>
      </c>
      <c r="B1276" t="s">
        <v>15766</v>
      </c>
      <c r="D1276" t="s">
        <v>10</v>
      </c>
      <c r="F1276" t="b">
        <v>0</v>
      </c>
      <c r="G1276" s="2">
        <v>45838</v>
      </c>
      <c r="K1276" s="9" t="s">
        <v>13941</v>
      </c>
      <c r="L1276" t="s">
        <v>13942</v>
      </c>
      <c r="M1276" t="s">
        <v>10</v>
      </c>
      <c r="N1276" t="s">
        <v>13941</v>
      </c>
      <c r="P1276" t="s">
        <v>8991</v>
      </c>
      <c r="Q1276" t="s">
        <v>8992</v>
      </c>
      <c r="R1276" t="b">
        <v>1</v>
      </c>
      <c r="S1276" s="2">
        <v>45838</v>
      </c>
    </row>
    <row r="1277" spans="1:19" x14ac:dyDescent="0.35">
      <c r="A1277" t="s">
        <v>15767</v>
      </c>
      <c r="B1277" t="s">
        <v>15768</v>
      </c>
      <c r="D1277" t="s">
        <v>10</v>
      </c>
      <c r="F1277" t="b">
        <v>0</v>
      </c>
      <c r="G1277" s="2">
        <v>45838</v>
      </c>
      <c r="K1277" s="10" t="s">
        <v>13943</v>
      </c>
      <c r="L1277" t="s">
        <v>13944</v>
      </c>
      <c r="M1277" t="s">
        <v>10</v>
      </c>
      <c r="N1277" t="s">
        <v>13943</v>
      </c>
      <c r="P1277" t="s">
        <v>42</v>
      </c>
      <c r="Q1277" t="s">
        <v>8992</v>
      </c>
      <c r="R1277" t="b">
        <v>1</v>
      </c>
      <c r="S1277" s="2">
        <v>45838</v>
      </c>
    </row>
    <row r="1278" spans="1:19" x14ac:dyDescent="0.35">
      <c r="A1278" t="s">
        <v>15769</v>
      </c>
      <c r="B1278" t="s">
        <v>15770</v>
      </c>
      <c r="D1278" t="s">
        <v>10</v>
      </c>
      <c r="F1278" t="b">
        <v>0</v>
      </c>
      <c r="G1278" s="2">
        <v>45838</v>
      </c>
      <c r="K1278" s="9" t="s">
        <v>13945</v>
      </c>
      <c r="L1278" t="s">
        <v>13946</v>
      </c>
      <c r="M1278" t="s">
        <v>10</v>
      </c>
      <c r="N1278" t="s">
        <v>13945</v>
      </c>
      <c r="P1278" t="s">
        <v>8991</v>
      </c>
      <c r="Q1278" t="s">
        <v>8992</v>
      </c>
      <c r="R1278" t="b">
        <v>1</v>
      </c>
      <c r="S1278" s="2">
        <v>45838</v>
      </c>
    </row>
    <row r="1279" spans="1:19" x14ac:dyDescent="0.35">
      <c r="A1279" t="s">
        <v>15771</v>
      </c>
      <c r="B1279" t="s">
        <v>15772</v>
      </c>
      <c r="D1279" t="s">
        <v>10</v>
      </c>
      <c r="F1279" t="b">
        <v>0</v>
      </c>
      <c r="G1279" s="2">
        <v>45838</v>
      </c>
      <c r="K1279" s="10" t="s">
        <v>13947</v>
      </c>
      <c r="L1279" t="s">
        <v>13948</v>
      </c>
      <c r="M1279" t="s">
        <v>10</v>
      </c>
      <c r="N1279" t="s">
        <v>13947</v>
      </c>
      <c r="P1279" t="s">
        <v>42</v>
      </c>
      <c r="Q1279" t="s">
        <v>8992</v>
      </c>
      <c r="R1279" t="b">
        <v>1</v>
      </c>
      <c r="S1279" s="2">
        <v>45838</v>
      </c>
    </row>
    <row r="1280" spans="1:19" x14ac:dyDescent="0.35">
      <c r="A1280" t="s">
        <v>15773</v>
      </c>
      <c r="B1280" t="s">
        <v>15774</v>
      </c>
      <c r="D1280" t="s">
        <v>10</v>
      </c>
      <c r="F1280" t="b">
        <v>0</v>
      </c>
      <c r="G1280" s="2">
        <v>45838</v>
      </c>
      <c r="K1280" s="9" t="s">
        <v>13949</v>
      </c>
      <c r="L1280" t="s">
        <v>13950</v>
      </c>
      <c r="M1280" t="s">
        <v>10</v>
      </c>
      <c r="N1280" t="s">
        <v>13949</v>
      </c>
      <c r="P1280" t="s">
        <v>8991</v>
      </c>
      <c r="Q1280" t="s">
        <v>8992</v>
      </c>
      <c r="R1280" t="b">
        <v>1</v>
      </c>
      <c r="S1280" s="2">
        <v>45838</v>
      </c>
    </row>
    <row r="1281" spans="1:19" x14ac:dyDescent="0.35">
      <c r="A1281" t="s">
        <v>15775</v>
      </c>
      <c r="B1281" t="s">
        <v>15776</v>
      </c>
      <c r="D1281" t="s">
        <v>10</v>
      </c>
      <c r="F1281" t="b">
        <v>0</v>
      </c>
      <c r="G1281" s="2">
        <v>45838</v>
      </c>
      <c r="K1281" s="10" t="s">
        <v>13951</v>
      </c>
      <c r="L1281" t="s">
        <v>13952</v>
      </c>
      <c r="M1281" t="s">
        <v>10</v>
      </c>
      <c r="N1281" t="s">
        <v>13951</v>
      </c>
      <c r="P1281" t="s">
        <v>42</v>
      </c>
      <c r="Q1281" t="s">
        <v>8992</v>
      </c>
      <c r="R1281" t="b">
        <v>1</v>
      </c>
      <c r="S1281" s="2">
        <v>45838</v>
      </c>
    </row>
    <row r="1282" spans="1:19" x14ac:dyDescent="0.35">
      <c r="A1282" t="s">
        <v>15777</v>
      </c>
      <c r="B1282" t="s">
        <v>15778</v>
      </c>
      <c r="D1282" t="s">
        <v>10</v>
      </c>
      <c r="F1282" t="b">
        <v>0</v>
      </c>
      <c r="G1282" s="2">
        <v>45838</v>
      </c>
      <c r="K1282" s="10" t="s">
        <v>13953</v>
      </c>
      <c r="L1282" t="s">
        <v>13954</v>
      </c>
      <c r="M1282" t="s">
        <v>10</v>
      </c>
      <c r="N1282" t="s">
        <v>13953</v>
      </c>
      <c r="P1282" t="s">
        <v>42</v>
      </c>
      <c r="Q1282" t="s">
        <v>8992</v>
      </c>
      <c r="R1282" t="b">
        <v>1</v>
      </c>
      <c r="S1282" s="2">
        <v>45838</v>
      </c>
    </row>
    <row r="1283" spans="1:19" x14ac:dyDescent="0.35">
      <c r="A1283" t="s">
        <v>15779</v>
      </c>
      <c r="B1283" t="s">
        <v>15780</v>
      </c>
      <c r="D1283" t="s">
        <v>10</v>
      </c>
      <c r="F1283" t="b">
        <v>0</v>
      </c>
      <c r="G1283" s="2">
        <v>45838</v>
      </c>
      <c r="K1283" s="10" t="s">
        <v>13955</v>
      </c>
      <c r="L1283" t="s">
        <v>13956</v>
      </c>
      <c r="M1283" t="s">
        <v>10</v>
      </c>
      <c r="N1283" t="s">
        <v>13955</v>
      </c>
      <c r="P1283" t="s">
        <v>42</v>
      </c>
      <c r="Q1283" t="s">
        <v>8992</v>
      </c>
      <c r="R1283" t="b">
        <v>1</v>
      </c>
      <c r="S1283" s="2">
        <v>45838</v>
      </c>
    </row>
    <row r="1284" spans="1:19" x14ac:dyDescent="0.35">
      <c r="A1284" t="s">
        <v>15781</v>
      </c>
      <c r="B1284" t="s">
        <v>15782</v>
      </c>
      <c r="D1284" t="s">
        <v>10</v>
      </c>
      <c r="F1284" t="b">
        <v>0</v>
      </c>
      <c r="G1284" s="2">
        <v>45838</v>
      </c>
      <c r="K1284" s="10" t="s">
        <v>13957</v>
      </c>
      <c r="L1284" t="s">
        <v>13958</v>
      </c>
      <c r="M1284" t="s">
        <v>10</v>
      </c>
      <c r="N1284" t="s">
        <v>13957</v>
      </c>
      <c r="P1284" t="s">
        <v>42</v>
      </c>
      <c r="Q1284" t="s">
        <v>8992</v>
      </c>
      <c r="R1284" t="b">
        <v>1</v>
      </c>
      <c r="S1284" s="2">
        <v>45838</v>
      </c>
    </row>
    <row r="1285" spans="1:19" x14ac:dyDescent="0.35">
      <c r="A1285" t="s">
        <v>15783</v>
      </c>
      <c r="B1285" t="s">
        <v>15784</v>
      </c>
      <c r="D1285" t="s">
        <v>10</v>
      </c>
      <c r="F1285" t="b">
        <v>0</v>
      </c>
      <c r="G1285" s="2">
        <v>45838</v>
      </c>
      <c r="K1285" s="9" t="s">
        <v>13959</v>
      </c>
      <c r="L1285" t="s">
        <v>13960</v>
      </c>
      <c r="M1285" t="s">
        <v>10</v>
      </c>
      <c r="N1285" t="s">
        <v>13959</v>
      </c>
      <c r="P1285" t="s">
        <v>8991</v>
      </c>
      <c r="Q1285" t="s">
        <v>8992</v>
      </c>
      <c r="R1285" t="b">
        <v>1</v>
      </c>
      <c r="S1285" s="2">
        <v>45838</v>
      </c>
    </row>
    <row r="1286" spans="1:19" x14ac:dyDescent="0.35">
      <c r="A1286" t="s">
        <v>15785</v>
      </c>
      <c r="B1286" t="s">
        <v>15786</v>
      </c>
      <c r="D1286" t="s">
        <v>10</v>
      </c>
      <c r="F1286" t="b">
        <v>0</v>
      </c>
      <c r="G1286" s="2">
        <v>45838</v>
      </c>
      <c r="K1286" s="10" t="s">
        <v>13961</v>
      </c>
      <c r="L1286" t="s">
        <v>13962</v>
      </c>
      <c r="M1286" t="s">
        <v>10</v>
      </c>
      <c r="N1286" t="s">
        <v>13961</v>
      </c>
      <c r="P1286" t="s">
        <v>42</v>
      </c>
      <c r="Q1286" t="s">
        <v>8992</v>
      </c>
      <c r="R1286" t="b">
        <v>1</v>
      </c>
      <c r="S1286" s="2">
        <v>45838</v>
      </c>
    </row>
    <row r="1287" spans="1:19" x14ac:dyDescent="0.35">
      <c r="A1287" t="s">
        <v>15787</v>
      </c>
      <c r="B1287" t="s">
        <v>15788</v>
      </c>
      <c r="D1287" t="s">
        <v>10</v>
      </c>
      <c r="F1287" t="b">
        <v>0</v>
      </c>
      <c r="G1287" s="2">
        <v>45838</v>
      </c>
      <c r="K1287" s="10" t="s">
        <v>13963</v>
      </c>
      <c r="L1287" t="s">
        <v>13964</v>
      </c>
      <c r="M1287" t="s">
        <v>10</v>
      </c>
      <c r="N1287" t="s">
        <v>13963</v>
      </c>
      <c r="P1287" t="s">
        <v>42</v>
      </c>
      <c r="Q1287" t="s">
        <v>8992</v>
      </c>
      <c r="R1287" t="b">
        <v>1</v>
      </c>
      <c r="S1287" s="2">
        <v>45838</v>
      </c>
    </row>
    <row r="1288" spans="1:19" x14ac:dyDescent="0.35">
      <c r="A1288" t="s">
        <v>15789</v>
      </c>
      <c r="B1288" t="s">
        <v>15790</v>
      </c>
      <c r="D1288" t="s">
        <v>10</v>
      </c>
      <c r="F1288" t="b">
        <v>0</v>
      </c>
      <c r="G1288" s="2">
        <v>45838</v>
      </c>
      <c r="K1288" s="10" t="s">
        <v>13965</v>
      </c>
      <c r="L1288" t="s">
        <v>13966</v>
      </c>
      <c r="M1288" t="s">
        <v>10</v>
      </c>
      <c r="N1288" t="s">
        <v>13965</v>
      </c>
      <c r="P1288" t="s">
        <v>42</v>
      </c>
      <c r="Q1288" t="s">
        <v>8992</v>
      </c>
      <c r="R1288" t="b">
        <v>1</v>
      </c>
      <c r="S1288" s="2">
        <v>45838</v>
      </c>
    </row>
    <row r="1289" spans="1:19" x14ac:dyDescent="0.35">
      <c r="A1289" t="s">
        <v>15791</v>
      </c>
      <c r="B1289" t="s">
        <v>15792</v>
      </c>
      <c r="D1289" t="s">
        <v>10</v>
      </c>
      <c r="F1289" t="b">
        <v>0</v>
      </c>
      <c r="G1289" s="2">
        <v>45838</v>
      </c>
      <c r="K1289" s="10" t="s">
        <v>13967</v>
      </c>
      <c r="L1289" t="s">
        <v>13968</v>
      </c>
      <c r="M1289" t="s">
        <v>10</v>
      </c>
      <c r="N1289" t="s">
        <v>13967</v>
      </c>
      <c r="P1289" t="s">
        <v>42</v>
      </c>
      <c r="Q1289" t="s">
        <v>8992</v>
      </c>
      <c r="R1289" t="b">
        <v>1</v>
      </c>
      <c r="S1289" s="2">
        <v>45838</v>
      </c>
    </row>
    <row r="1290" spans="1:19" x14ac:dyDescent="0.35">
      <c r="A1290" t="s">
        <v>15793</v>
      </c>
      <c r="B1290" t="s">
        <v>15794</v>
      </c>
      <c r="D1290" t="s">
        <v>10</v>
      </c>
      <c r="F1290" t="b">
        <v>0</v>
      </c>
      <c r="G1290" s="2">
        <v>45838</v>
      </c>
      <c r="K1290" s="10" t="s">
        <v>13969</v>
      </c>
      <c r="L1290" t="s">
        <v>13970</v>
      </c>
      <c r="M1290" t="s">
        <v>10</v>
      </c>
      <c r="N1290" t="s">
        <v>13969</v>
      </c>
      <c r="P1290" t="s">
        <v>42</v>
      </c>
      <c r="Q1290" t="s">
        <v>8992</v>
      </c>
      <c r="R1290" t="b">
        <v>1</v>
      </c>
      <c r="S1290" s="2">
        <v>45838</v>
      </c>
    </row>
    <row r="1291" spans="1:19" x14ac:dyDescent="0.35">
      <c r="A1291" t="s">
        <v>15795</v>
      </c>
      <c r="B1291" t="s">
        <v>15796</v>
      </c>
      <c r="D1291" t="s">
        <v>10</v>
      </c>
      <c r="F1291" t="b">
        <v>0</v>
      </c>
      <c r="G1291" s="2">
        <v>45838</v>
      </c>
      <c r="K1291" s="10" t="s">
        <v>13971</v>
      </c>
      <c r="L1291" t="s">
        <v>13972</v>
      </c>
      <c r="M1291" t="s">
        <v>10</v>
      </c>
      <c r="N1291" t="s">
        <v>13971</v>
      </c>
      <c r="P1291" t="s">
        <v>42</v>
      </c>
      <c r="Q1291" t="s">
        <v>8992</v>
      </c>
      <c r="R1291" t="b">
        <v>1</v>
      </c>
      <c r="S1291" s="2">
        <v>45838</v>
      </c>
    </row>
    <row r="1292" spans="1:19" x14ac:dyDescent="0.35">
      <c r="A1292" t="s">
        <v>15797</v>
      </c>
      <c r="B1292" t="s">
        <v>15798</v>
      </c>
      <c r="D1292" t="s">
        <v>10</v>
      </c>
      <c r="F1292" t="b">
        <v>0</v>
      </c>
      <c r="G1292" s="2">
        <v>45838</v>
      </c>
      <c r="K1292" s="9" t="s">
        <v>13973</v>
      </c>
      <c r="L1292" t="s">
        <v>13974</v>
      </c>
      <c r="M1292" t="s">
        <v>10</v>
      </c>
      <c r="N1292" t="s">
        <v>13973</v>
      </c>
      <c r="P1292" t="s">
        <v>8991</v>
      </c>
      <c r="Q1292" t="s">
        <v>8992</v>
      </c>
      <c r="R1292" t="b">
        <v>1</v>
      </c>
      <c r="S1292" s="2">
        <v>45838</v>
      </c>
    </row>
    <row r="1293" spans="1:19" x14ac:dyDescent="0.35">
      <c r="A1293" t="s">
        <v>15799</v>
      </c>
      <c r="B1293" t="s">
        <v>15800</v>
      </c>
      <c r="D1293" t="s">
        <v>10</v>
      </c>
      <c r="F1293" t="b">
        <v>0</v>
      </c>
      <c r="G1293" s="2">
        <v>45838</v>
      </c>
      <c r="K1293" s="10" t="s">
        <v>13975</v>
      </c>
      <c r="L1293" t="s">
        <v>13976</v>
      </c>
      <c r="M1293" t="s">
        <v>10</v>
      </c>
      <c r="N1293" t="s">
        <v>13975</v>
      </c>
      <c r="P1293" t="s">
        <v>42</v>
      </c>
      <c r="Q1293" t="s">
        <v>8992</v>
      </c>
      <c r="R1293" t="b">
        <v>1</v>
      </c>
      <c r="S1293" s="2">
        <v>45838</v>
      </c>
    </row>
    <row r="1294" spans="1:19" x14ac:dyDescent="0.35">
      <c r="A1294" t="s">
        <v>15801</v>
      </c>
      <c r="B1294" t="s">
        <v>15802</v>
      </c>
      <c r="D1294" t="s">
        <v>10</v>
      </c>
      <c r="F1294" t="b">
        <v>0</v>
      </c>
      <c r="G1294" s="2">
        <v>45838</v>
      </c>
      <c r="K1294" s="10" t="s">
        <v>13977</v>
      </c>
      <c r="L1294" t="s">
        <v>13978</v>
      </c>
      <c r="M1294" t="s">
        <v>10</v>
      </c>
      <c r="N1294" t="s">
        <v>13977</v>
      </c>
      <c r="P1294" t="s">
        <v>42</v>
      </c>
      <c r="Q1294" t="s">
        <v>8992</v>
      </c>
      <c r="R1294" t="b">
        <v>1</v>
      </c>
      <c r="S1294" s="2">
        <v>45838</v>
      </c>
    </row>
    <row r="1295" spans="1:19" x14ac:dyDescent="0.35">
      <c r="A1295" t="s">
        <v>15803</v>
      </c>
      <c r="B1295" t="s">
        <v>15804</v>
      </c>
      <c r="D1295" t="s">
        <v>10</v>
      </c>
      <c r="F1295" t="b">
        <v>0</v>
      </c>
      <c r="G1295" s="2">
        <v>45838</v>
      </c>
      <c r="K1295" s="10" t="s">
        <v>13979</v>
      </c>
      <c r="L1295" t="s">
        <v>13980</v>
      </c>
      <c r="M1295" t="s">
        <v>10</v>
      </c>
      <c r="N1295" t="s">
        <v>13979</v>
      </c>
      <c r="P1295" t="s">
        <v>42</v>
      </c>
      <c r="Q1295" t="s">
        <v>8992</v>
      </c>
      <c r="R1295" t="b">
        <v>1</v>
      </c>
      <c r="S1295" s="2">
        <v>45838</v>
      </c>
    </row>
    <row r="1296" spans="1:19" x14ac:dyDescent="0.35">
      <c r="A1296" t="s">
        <v>15805</v>
      </c>
      <c r="B1296" t="s">
        <v>15806</v>
      </c>
      <c r="D1296" t="s">
        <v>10</v>
      </c>
      <c r="F1296" t="b">
        <v>0</v>
      </c>
      <c r="G1296" s="2">
        <v>45838</v>
      </c>
      <c r="K1296" s="10" t="s">
        <v>13981</v>
      </c>
      <c r="L1296" t="s">
        <v>13982</v>
      </c>
      <c r="M1296" t="s">
        <v>10</v>
      </c>
      <c r="N1296" t="s">
        <v>13981</v>
      </c>
      <c r="P1296" t="s">
        <v>42</v>
      </c>
      <c r="Q1296" t="s">
        <v>8992</v>
      </c>
      <c r="R1296" t="b">
        <v>1</v>
      </c>
      <c r="S1296" s="2">
        <v>45838</v>
      </c>
    </row>
    <row r="1297" spans="1:19" x14ac:dyDescent="0.35">
      <c r="A1297" t="s">
        <v>15807</v>
      </c>
      <c r="B1297" t="s">
        <v>15808</v>
      </c>
      <c r="D1297" t="s">
        <v>10</v>
      </c>
      <c r="F1297" t="b">
        <v>0</v>
      </c>
      <c r="G1297" s="2">
        <v>45838</v>
      </c>
      <c r="K1297" s="8" t="s">
        <v>13983</v>
      </c>
      <c r="L1297" t="s">
        <v>13984</v>
      </c>
      <c r="M1297" t="s">
        <v>10</v>
      </c>
      <c r="N1297" t="s">
        <v>13983</v>
      </c>
      <c r="P1297" t="s">
        <v>8991</v>
      </c>
      <c r="Q1297" t="s">
        <v>8992</v>
      </c>
      <c r="R1297" t="b">
        <v>1</v>
      </c>
      <c r="S1297" s="2">
        <v>45838</v>
      </c>
    </row>
    <row r="1298" spans="1:19" x14ac:dyDescent="0.35">
      <c r="A1298" t="s">
        <v>15809</v>
      </c>
      <c r="B1298" t="s">
        <v>15810</v>
      </c>
      <c r="D1298" t="s">
        <v>10</v>
      </c>
      <c r="F1298" t="b">
        <v>0</v>
      </c>
      <c r="G1298" s="2">
        <v>45838</v>
      </c>
      <c r="K1298" s="9" t="s">
        <v>13985</v>
      </c>
      <c r="L1298" t="s">
        <v>13986</v>
      </c>
      <c r="M1298" t="s">
        <v>10</v>
      </c>
      <c r="N1298" t="s">
        <v>13985</v>
      </c>
      <c r="P1298" t="s">
        <v>8991</v>
      </c>
      <c r="Q1298" t="s">
        <v>8992</v>
      </c>
      <c r="R1298" t="b">
        <v>1</v>
      </c>
      <c r="S1298" s="2">
        <v>45838</v>
      </c>
    </row>
    <row r="1299" spans="1:19" x14ac:dyDescent="0.35">
      <c r="A1299" t="s">
        <v>15811</v>
      </c>
      <c r="B1299" t="s">
        <v>15812</v>
      </c>
      <c r="D1299" t="s">
        <v>10</v>
      </c>
      <c r="F1299" t="b">
        <v>0</v>
      </c>
      <c r="G1299" s="2">
        <v>41827</v>
      </c>
      <c r="K1299" s="10" t="s">
        <v>13987</v>
      </c>
      <c r="L1299" t="s">
        <v>13988</v>
      </c>
      <c r="M1299" t="s">
        <v>10</v>
      </c>
      <c r="N1299" t="s">
        <v>13987</v>
      </c>
      <c r="P1299" t="s">
        <v>42</v>
      </c>
      <c r="Q1299" t="s">
        <v>8992</v>
      </c>
      <c r="R1299" t="b">
        <v>1</v>
      </c>
      <c r="S1299" s="2">
        <v>45838</v>
      </c>
    </row>
    <row r="1300" spans="1:19" x14ac:dyDescent="0.35">
      <c r="A1300" t="s">
        <v>15813</v>
      </c>
      <c r="B1300" t="s">
        <v>15814</v>
      </c>
      <c r="D1300" t="s">
        <v>10</v>
      </c>
      <c r="F1300" t="b">
        <v>0</v>
      </c>
      <c r="G1300" s="2">
        <v>41827</v>
      </c>
      <c r="K1300" s="10" t="s">
        <v>13989</v>
      </c>
      <c r="L1300" t="s">
        <v>13990</v>
      </c>
      <c r="M1300" t="s">
        <v>10</v>
      </c>
      <c r="N1300" t="s">
        <v>13989</v>
      </c>
      <c r="P1300" t="s">
        <v>42</v>
      </c>
      <c r="Q1300" t="s">
        <v>8992</v>
      </c>
      <c r="R1300" t="b">
        <v>1</v>
      </c>
      <c r="S1300" s="2">
        <v>45838</v>
      </c>
    </row>
    <row r="1301" spans="1:19" x14ac:dyDescent="0.35">
      <c r="A1301" t="s">
        <v>15815</v>
      </c>
      <c r="B1301" t="s">
        <v>15816</v>
      </c>
      <c r="D1301" t="s">
        <v>10</v>
      </c>
      <c r="F1301" t="b">
        <v>0</v>
      </c>
      <c r="G1301" s="2">
        <v>41827</v>
      </c>
      <c r="K1301" s="9" t="s">
        <v>13991</v>
      </c>
      <c r="L1301" t="s">
        <v>13992</v>
      </c>
      <c r="M1301" t="s">
        <v>10</v>
      </c>
      <c r="N1301" t="s">
        <v>13991</v>
      </c>
      <c r="P1301" t="s">
        <v>8991</v>
      </c>
      <c r="Q1301" t="s">
        <v>8992</v>
      </c>
      <c r="R1301" t="b">
        <v>1</v>
      </c>
      <c r="S1301" s="2">
        <v>45838</v>
      </c>
    </row>
    <row r="1302" spans="1:19" x14ac:dyDescent="0.35">
      <c r="A1302" t="s">
        <v>15817</v>
      </c>
      <c r="B1302" t="s">
        <v>15818</v>
      </c>
      <c r="D1302" t="s">
        <v>10</v>
      </c>
      <c r="F1302" t="b">
        <v>0</v>
      </c>
      <c r="G1302" s="2">
        <v>41827</v>
      </c>
      <c r="K1302" s="10" t="s">
        <v>13993</v>
      </c>
      <c r="L1302" t="s">
        <v>13994</v>
      </c>
      <c r="M1302" t="s">
        <v>10</v>
      </c>
      <c r="N1302" t="s">
        <v>13993</v>
      </c>
      <c r="P1302" t="s">
        <v>42</v>
      </c>
      <c r="Q1302" t="s">
        <v>8992</v>
      </c>
      <c r="R1302" t="b">
        <v>1</v>
      </c>
      <c r="S1302" s="2">
        <v>45838</v>
      </c>
    </row>
    <row r="1303" spans="1:19" x14ac:dyDescent="0.35">
      <c r="A1303" t="s">
        <v>15819</v>
      </c>
      <c r="B1303" t="s">
        <v>15820</v>
      </c>
      <c r="D1303" t="s">
        <v>10</v>
      </c>
      <c r="F1303" t="b">
        <v>0</v>
      </c>
      <c r="G1303" s="2">
        <v>41827</v>
      </c>
      <c r="K1303" s="10" t="s">
        <v>13995</v>
      </c>
      <c r="L1303" t="s">
        <v>13996</v>
      </c>
      <c r="M1303" t="s">
        <v>10</v>
      </c>
      <c r="N1303" t="s">
        <v>13995</v>
      </c>
      <c r="P1303" t="s">
        <v>42</v>
      </c>
      <c r="Q1303" t="s">
        <v>8992</v>
      </c>
      <c r="R1303" t="b">
        <v>1</v>
      </c>
      <c r="S1303" s="2">
        <v>45838</v>
      </c>
    </row>
    <row r="1304" spans="1:19" x14ac:dyDescent="0.35">
      <c r="A1304" t="s">
        <v>15821</v>
      </c>
      <c r="B1304" t="s">
        <v>15822</v>
      </c>
      <c r="D1304" t="s">
        <v>10</v>
      </c>
      <c r="F1304" t="b">
        <v>0</v>
      </c>
      <c r="G1304" s="2">
        <v>41827</v>
      </c>
      <c r="K1304" s="9" t="s">
        <v>13997</v>
      </c>
      <c r="L1304" t="s">
        <v>13998</v>
      </c>
      <c r="M1304" t="s">
        <v>10</v>
      </c>
      <c r="N1304" t="s">
        <v>13997</v>
      </c>
      <c r="P1304" t="s">
        <v>8991</v>
      </c>
      <c r="Q1304" t="s">
        <v>8992</v>
      </c>
      <c r="R1304" t="b">
        <v>1</v>
      </c>
      <c r="S1304" s="2">
        <v>45838</v>
      </c>
    </row>
    <row r="1305" spans="1:19" x14ac:dyDescent="0.35">
      <c r="A1305" t="s">
        <v>15823</v>
      </c>
      <c r="B1305" t="s">
        <v>15824</v>
      </c>
      <c r="D1305" t="s">
        <v>10</v>
      </c>
      <c r="F1305" t="b">
        <v>0</v>
      </c>
      <c r="G1305" s="2">
        <v>41827</v>
      </c>
      <c r="K1305" s="10" t="s">
        <v>13999</v>
      </c>
      <c r="L1305" t="s">
        <v>14000</v>
      </c>
      <c r="M1305" t="s">
        <v>10</v>
      </c>
      <c r="N1305" t="s">
        <v>13999</v>
      </c>
      <c r="P1305" t="s">
        <v>42</v>
      </c>
      <c r="Q1305" t="s">
        <v>8992</v>
      </c>
      <c r="R1305" t="b">
        <v>1</v>
      </c>
      <c r="S1305" s="2">
        <v>45838</v>
      </c>
    </row>
    <row r="1306" spans="1:19" x14ac:dyDescent="0.35">
      <c r="A1306" t="s">
        <v>15825</v>
      </c>
      <c r="B1306" t="s">
        <v>15826</v>
      </c>
      <c r="D1306" t="s">
        <v>10</v>
      </c>
      <c r="F1306" t="b">
        <v>0</v>
      </c>
      <c r="G1306" s="2">
        <v>41827</v>
      </c>
      <c r="K1306" s="9" t="s">
        <v>14001</v>
      </c>
      <c r="L1306" t="s">
        <v>14002</v>
      </c>
      <c r="M1306" t="s">
        <v>10</v>
      </c>
      <c r="N1306" t="s">
        <v>14001</v>
      </c>
      <c r="P1306" t="s">
        <v>8991</v>
      </c>
      <c r="Q1306" t="s">
        <v>8992</v>
      </c>
      <c r="R1306" t="b">
        <v>1</v>
      </c>
      <c r="S1306" s="2">
        <v>45838</v>
      </c>
    </row>
    <row r="1307" spans="1:19" x14ac:dyDescent="0.35">
      <c r="A1307" t="s">
        <v>15827</v>
      </c>
      <c r="B1307" t="s">
        <v>15828</v>
      </c>
      <c r="D1307" t="s">
        <v>10</v>
      </c>
      <c r="F1307" t="b">
        <v>0</v>
      </c>
      <c r="G1307" s="2">
        <v>41827</v>
      </c>
      <c r="K1307" s="10" t="s">
        <v>14003</v>
      </c>
      <c r="L1307" t="s">
        <v>14004</v>
      </c>
      <c r="M1307" t="s">
        <v>10</v>
      </c>
      <c r="N1307" t="s">
        <v>14003</v>
      </c>
      <c r="P1307" t="s">
        <v>42</v>
      </c>
      <c r="Q1307" t="s">
        <v>8992</v>
      </c>
      <c r="R1307" t="b">
        <v>1</v>
      </c>
      <c r="S1307" s="2">
        <v>45838</v>
      </c>
    </row>
    <row r="1308" spans="1:19" x14ac:dyDescent="0.35">
      <c r="A1308" t="s">
        <v>15829</v>
      </c>
      <c r="B1308" t="s">
        <v>15830</v>
      </c>
      <c r="D1308" t="s">
        <v>10</v>
      </c>
      <c r="F1308" t="b">
        <v>0</v>
      </c>
      <c r="G1308" s="2">
        <v>41827</v>
      </c>
      <c r="K1308" s="9" t="s">
        <v>14005</v>
      </c>
      <c r="L1308" t="s">
        <v>14006</v>
      </c>
      <c r="M1308" t="s">
        <v>10</v>
      </c>
      <c r="N1308" t="s">
        <v>14005</v>
      </c>
      <c r="P1308" t="s">
        <v>8991</v>
      </c>
      <c r="Q1308" t="s">
        <v>8992</v>
      </c>
      <c r="R1308" t="b">
        <v>1</v>
      </c>
      <c r="S1308" s="2">
        <v>45838</v>
      </c>
    </row>
    <row r="1309" spans="1:19" x14ac:dyDescent="0.35">
      <c r="A1309" t="s">
        <v>15831</v>
      </c>
      <c r="B1309" t="s">
        <v>15832</v>
      </c>
      <c r="D1309" t="s">
        <v>10</v>
      </c>
      <c r="F1309" t="b">
        <v>0</v>
      </c>
      <c r="G1309" s="2">
        <v>41827</v>
      </c>
      <c r="K1309" s="10" t="s">
        <v>14007</v>
      </c>
      <c r="L1309" t="s">
        <v>14008</v>
      </c>
      <c r="M1309" t="s">
        <v>10</v>
      </c>
      <c r="N1309" t="s">
        <v>14007</v>
      </c>
      <c r="P1309" t="s">
        <v>42</v>
      </c>
      <c r="Q1309" t="s">
        <v>8992</v>
      </c>
      <c r="R1309" t="b">
        <v>1</v>
      </c>
      <c r="S1309" s="2">
        <v>45838</v>
      </c>
    </row>
    <row r="1310" spans="1:19" x14ac:dyDescent="0.35">
      <c r="A1310" t="s">
        <v>15833</v>
      </c>
      <c r="B1310" t="s">
        <v>15834</v>
      </c>
      <c r="D1310" t="s">
        <v>10</v>
      </c>
      <c r="F1310" t="b">
        <v>0</v>
      </c>
      <c r="G1310" s="2">
        <v>41827</v>
      </c>
      <c r="K1310" s="10" t="s">
        <v>14009</v>
      </c>
      <c r="L1310" t="s">
        <v>14010</v>
      </c>
      <c r="M1310" t="s">
        <v>10</v>
      </c>
      <c r="N1310" t="s">
        <v>14009</v>
      </c>
      <c r="P1310" t="s">
        <v>42</v>
      </c>
      <c r="Q1310" t="s">
        <v>8992</v>
      </c>
      <c r="R1310" t="b">
        <v>1</v>
      </c>
      <c r="S1310" s="2">
        <v>45838</v>
      </c>
    </row>
    <row r="1311" spans="1:19" x14ac:dyDescent="0.35">
      <c r="A1311" t="s">
        <v>15835</v>
      </c>
      <c r="B1311" t="s">
        <v>15836</v>
      </c>
      <c r="D1311" t="s">
        <v>10</v>
      </c>
      <c r="F1311" t="b">
        <v>0</v>
      </c>
      <c r="G1311" s="2">
        <v>41827</v>
      </c>
      <c r="K1311" s="10" t="s">
        <v>14011</v>
      </c>
      <c r="L1311" t="s">
        <v>14012</v>
      </c>
      <c r="M1311" t="s">
        <v>10</v>
      </c>
      <c r="N1311" t="s">
        <v>14011</v>
      </c>
      <c r="P1311" t="s">
        <v>42</v>
      </c>
      <c r="Q1311" t="s">
        <v>8992</v>
      </c>
      <c r="R1311" t="b">
        <v>1</v>
      </c>
      <c r="S1311" s="2">
        <v>45838</v>
      </c>
    </row>
    <row r="1312" spans="1:19" x14ac:dyDescent="0.35">
      <c r="A1312" t="s">
        <v>15837</v>
      </c>
      <c r="B1312" t="s">
        <v>15838</v>
      </c>
      <c r="D1312" t="s">
        <v>10</v>
      </c>
      <c r="F1312" t="b">
        <v>0</v>
      </c>
      <c r="G1312" s="2">
        <v>41827</v>
      </c>
      <c r="K1312" s="9" t="s">
        <v>14013</v>
      </c>
      <c r="L1312" t="s">
        <v>14014</v>
      </c>
      <c r="M1312" t="s">
        <v>10</v>
      </c>
      <c r="N1312" t="s">
        <v>14013</v>
      </c>
      <c r="P1312" t="s">
        <v>8991</v>
      </c>
      <c r="Q1312" t="s">
        <v>8992</v>
      </c>
      <c r="R1312" t="b">
        <v>1</v>
      </c>
      <c r="S1312" s="2">
        <v>45838</v>
      </c>
    </row>
    <row r="1313" spans="1:19" x14ac:dyDescent="0.35">
      <c r="A1313" t="s">
        <v>15839</v>
      </c>
      <c r="B1313" t="s">
        <v>15840</v>
      </c>
      <c r="D1313" t="s">
        <v>10</v>
      </c>
      <c r="F1313" t="b">
        <v>0</v>
      </c>
      <c r="G1313" s="2">
        <v>41827</v>
      </c>
      <c r="K1313" s="10" t="s">
        <v>14015</v>
      </c>
      <c r="L1313" t="s">
        <v>14016</v>
      </c>
      <c r="M1313" t="s">
        <v>10</v>
      </c>
      <c r="N1313" t="s">
        <v>14015</v>
      </c>
      <c r="P1313" t="s">
        <v>42</v>
      </c>
      <c r="Q1313" t="s">
        <v>8992</v>
      </c>
      <c r="R1313" t="b">
        <v>1</v>
      </c>
      <c r="S1313" s="2">
        <v>45838</v>
      </c>
    </row>
    <row r="1314" spans="1:19" x14ac:dyDescent="0.35">
      <c r="A1314" t="s">
        <v>15841</v>
      </c>
      <c r="B1314" t="s">
        <v>15842</v>
      </c>
      <c r="D1314" t="s">
        <v>10</v>
      </c>
      <c r="F1314" t="b">
        <v>0</v>
      </c>
      <c r="G1314" s="2">
        <v>41827</v>
      </c>
      <c r="K1314" s="10" t="s">
        <v>14017</v>
      </c>
      <c r="L1314" t="s">
        <v>14018</v>
      </c>
      <c r="M1314" t="s">
        <v>10</v>
      </c>
      <c r="N1314" t="s">
        <v>14017</v>
      </c>
      <c r="P1314" t="s">
        <v>42</v>
      </c>
      <c r="Q1314" t="s">
        <v>8992</v>
      </c>
      <c r="R1314" t="b">
        <v>1</v>
      </c>
      <c r="S1314" s="2">
        <v>45838</v>
      </c>
    </row>
    <row r="1315" spans="1:19" x14ac:dyDescent="0.35">
      <c r="A1315" t="s">
        <v>15843</v>
      </c>
      <c r="B1315" t="s">
        <v>15844</v>
      </c>
      <c r="D1315" t="s">
        <v>10</v>
      </c>
      <c r="F1315" t="b">
        <v>0</v>
      </c>
      <c r="G1315" s="2">
        <v>41827</v>
      </c>
      <c r="K1315" s="10" t="s">
        <v>14019</v>
      </c>
      <c r="L1315" t="s">
        <v>14020</v>
      </c>
      <c r="M1315" t="s">
        <v>10</v>
      </c>
      <c r="N1315" t="s">
        <v>14019</v>
      </c>
      <c r="P1315" t="s">
        <v>42</v>
      </c>
      <c r="Q1315" t="s">
        <v>8992</v>
      </c>
      <c r="R1315" t="b">
        <v>1</v>
      </c>
      <c r="S1315" s="2">
        <v>45838</v>
      </c>
    </row>
    <row r="1316" spans="1:19" x14ac:dyDescent="0.35">
      <c r="A1316" t="s">
        <v>15845</v>
      </c>
      <c r="B1316" t="s">
        <v>15846</v>
      </c>
      <c r="D1316" t="s">
        <v>10</v>
      </c>
      <c r="F1316" t="b">
        <v>0</v>
      </c>
      <c r="G1316" s="2">
        <v>41827</v>
      </c>
      <c r="K1316" s="9" t="s">
        <v>14021</v>
      </c>
      <c r="L1316" t="s">
        <v>14022</v>
      </c>
      <c r="M1316" t="s">
        <v>10</v>
      </c>
      <c r="N1316" t="s">
        <v>14021</v>
      </c>
      <c r="P1316" t="s">
        <v>8991</v>
      </c>
      <c r="Q1316" t="s">
        <v>8992</v>
      </c>
      <c r="R1316" t="b">
        <v>1</v>
      </c>
      <c r="S1316" s="2">
        <v>45838</v>
      </c>
    </row>
    <row r="1317" spans="1:19" x14ac:dyDescent="0.35">
      <c r="A1317" t="s">
        <v>15847</v>
      </c>
      <c r="B1317" t="s">
        <v>15848</v>
      </c>
      <c r="D1317" t="s">
        <v>10</v>
      </c>
      <c r="F1317" t="b">
        <v>0</v>
      </c>
      <c r="G1317" s="2">
        <v>41827</v>
      </c>
      <c r="K1317" s="10" t="s">
        <v>14023</v>
      </c>
      <c r="L1317" t="s">
        <v>14024</v>
      </c>
      <c r="M1317" t="s">
        <v>10</v>
      </c>
      <c r="N1317" t="s">
        <v>14023</v>
      </c>
      <c r="P1317" t="s">
        <v>42</v>
      </c>
      <c r="Q1317" t="s">
        <v>8992</v>
      </c>
      <c r="R1317" t="b">
        <v>1</v>
      </c>
      <c r="S1317" s="2">
        <v>45838</v>
      </c>
    </row>
    <row r="1318" spans="1:19" x14ac:dyDescent="0.35">
      <c r="A1318" t="s">
        <v>15849</v>
      </c>
      <c r="B1318" t="s">
        <v>15850</v>
      </c>
      <c r="D1318" t="s">
        <v>10</v>
      </c>
      <c r="F1318" t="b">
        <v>0</v>
      </c>
      <c r="G1318" s="2">
        <v>41827</v>
      </c>
      <c r="K1318" s="10" t="s">
        <v>14025</v>
      </c>
      <c r="L1318" t="s">
        <v>14026</v>
      </c>
      <c r="M1318" t="s">
        <v>10</v>
      </c>
      <c r="N1318" t="s">
        <v>14025</v>
      </c>
      <c r="P1318" t="s">
        <v>42</v>
      </c>
      <c r="Q1318" t="s">
        <v>8992</v>
      </c>
      <c r="R1318" t="b">
        <v>1</v>
      </c>
      <c r="S1318" s="2">
        <v>45838</v>
      </c>
    </row>
    <row r="1319" spans="1:19" x14ac:dyDescent="0.35">
      <c r="A1319" t="s">
        <v>15851</v>
      </c>
      <c r="B1319" t="s">
        <v>15852</v>
      </c>
      <c r="D1319" t="s">
        <v>10</v>
      </c>
      <c r="F1319" t="b">
        <v>0</v>
      </c>
      <c r="G1319" s="2">
        <v>41827</v>
      </c>
      <c r="K1319" s="10" t="s">
        <v>14027</v>
      </c>
      <c r="L1319" t="s">
        <v>14028</v>
      </c>
      <c r="M1319" t="s">
        <v>10</v>
      </c>
      <c r="N1319" t="s">
        <v>14027</v>
      </c>
      <c r="P1319" t="s">
        <v>42</v>
      </c>
      <c r="Q1319" t="s">
        <v>8992</v>
      </c>
      <c r="R1319" t="b">
        <v>1</v>
      </c>
      <c r="S1319" s="2">
        <v>45838</v>
      </c>
    </row>
    <row r="1320" spans="1:19" x14ac:dyDescent="0.35">
      <c r="A1320" t="s">
        <v>15853</v>
      </c>
      <c r="B1320" t="s">
        <v>15854</v>
      </c>
      <c r="D1320" t="s">
        <v>10</v>
      </c>
      <c r="F1320" t="b">
        <v>0</v>
      </c>
      <c r="G1320" s="2">
        <v>41827</v>
      </c>
      <c r="K1320" s="10" t="s">
        <v>14029</v>
      </c>
      <c r="L1320" t="s">
        <v>14030</v>
      </c>
      <c r="M1320" t="s">
        <v>10</v>
      </c>
      <c r="N1320" t="s">
        <v>14029</v>
      </c>
      <c r="P1320" t="s">
        <v>42</v>
      </c>
      <c r="Q1320" t="s">
        <v>8992</v>
      </c>
      <c r="R1320" t="b">
        <v>1</v>
      </c>
      <c r="S1320" s="2">
        <v>45838</v>
      </c>
    </row>
    <row r="1321" spans="1:19" x14ac:dyDescent="0.35">
      <c r="A1321" t="s">
        <v>15855</v>
      </c>
      <c r="B1321" t="s">
        <v>15856</v>
      </c>
      <c r="D1321" t="s">
        <v>10</v>
      </c>
      <c r="F1321" t="b">
        <v>0</v>
      </c>
      <c r="G1321" s="2">
        <v>41827</v>
      </c>
      <c r="K1321" s="10" t="s">
        <v>14031</v>
      </c>
      <c r="L1321" t="s">
        <v>14032</v>
      </c>
      <c r="M1321" t="s">
        <v>10</v>
      </c>
      <c r="N1321" t="s">
        <v>14031</v>
      </c>
      <c r="P1321" t="s">
        <v>42</v>
      </c>
      <c r="Q1321" t="s">
        <v>8992</v>
      </c>
      <c r="R1321" t="b">
        <v>1</v>
      </c>
      <c r="S1321" s="2">
        <v>45838</v>
      </c>
    </row>
    <row r="1322" spans="1:19" x14ac:dyDescent="0.35">
      <c r="A1322" t="s">
        <v>15857</v>
      </c>
      <c r="B1322" t="s">
        <v>15858</v>
      </c>
      <c r="D1322" t="s">
        <v>10</v>
      </c>
      <c r="F1322" t="b">
        <v>0</v>
      </c>
      <c r="G1322" s="2">
        <v>41827</v>
      </c>
      <c r="K1322" s="8" t="s">
        <v>14033</v>
      </c>
      <c r="L1322" t="s">
        <v>14034</v>
      </c>
      <c r="M1322" t="s">
        <v>10</v>
      </c>
      <c r="N1322" t="s">
        <v>14033</v>
      </c>
      <c r="P1322" t="s">
        <v>8991</v>
      </c>
      <c r="Q1322" t="s">
        <v>8992</v>
      </c>
      <c r="R1322" t="b">
        <v>1</v>
      </c>
      <c r="S1322" s="2">
        <v>45838</v>
      </c>
    </row>
    <row r="1323" spans="1:19" x14ac:dyDescent="0.35">
      <c r="A1323" t="s">
        <v>15859</v>
      </c>
      <c r="B1323" t="s">
        <v>15860</v>
      </c>
      <c r="D1323" t="s">
        <v>10</v>
      </c>
      <c r="F1323" t="b">
        <v>0</v>
      </c>
      <c r="G1323" s="2">
        <v>41827</v>
      </c>
      <c r="K1323" s="9" t="s">
        <v>14035</v>
      </c>
      <c r="L1323" t="s">
        <v>14036</v>
      </c>
      <c r="M1323" t="s">
        <v>10</v>
      </c>
      <c r="N1323" t="s">
        <v>14035</v>
      </c>
      <c r="P1323" t="s">
        <v>8991</v>
      </c>
      <c r="Q1323" t="s">
        <v>8992</v>
      </c>
      <c r="R1323" t="b">
        <v>1</v>
      </c>
      <c r="S1323" s="2">
        <v>45838</v>
      </c>
    </row>
    <row r="1324" spans="1:19" x14ac:dyDescent="0.35">
      <c r="A1324" t="s">
        <v>15861</v>
      </c>
      <c r="B1324" t="s">
        <v>15862</v>
      </c>
      <c r="D1324" t="s">
        <v>10</v>
      </c>
      <c r="F1324" t="b">
        <v>0</v>
      </c>
      <c r="G1324" s="2">
        <v>41827</v>
      </c>
      <c r="K1324" s="10" t="s">
        <v>14037</v>
      </c>
      <c r="L1324" t="s">
        <v>14038</v>
      </c>
      <c r="M1324" t="s">
        <v>10</v>
      </c>
      <c r="N1324" t="s">
        <v>14037</v>
      </c>
      <c r="P1324" t="s">
        <v>42</v>
      </c>
      <c r="Q1324" t="s">
        <v>8992</v>
      </c>
      <c r="R1324" t="b">
        <v>1</v>
      </c>
      <c r="S1324" s="2">
        <v>45838</v>
      </c>
    </row>
    <row r="1325" spans="1:19" x14ac:dyDescent="0.35">
      <c r="A1325" t="s">
        <v>15863</v>
      </c>
      <c r="B1325" t="s">
        <v>15864</v>
      </c>
      <c r="D1325" t="s">
        <v>10</v>
      </c>
      <c r="F1325" t="b">
        <v>0</v>
      </c>
      <c r="G1325" s="2">
        <v>41827</v>
      </c>
      <c r="K1325" s="10" t="s">
        <v>14039</v>
      </c>
      <c r="L1325" t="s">
        <v>14040</v>
      </c>
      <c r="M1325" t="s">
        <v>10</v>
      </c>
      <c r="N1325" t="s">
        <v>14039</v>
      </c>
      <c r="P1325" t="s">
        <v>42</v>
      </c>
      <c r="Q1325" t="s">
        <v>8992</v>
      </c>
      <c r="R1325" t="b">
        <v>1</v>
      </c>
      <c r="S1325" s="2">
        <v>45838</v>
      </c>
    </row>
    <row r="1326" spans="1:19" x14ac:dyDescent="0.35">
      <c r="A1326" t="s">
        <v>15865</v>
      </c>
      <c r="B1326" t="s">
        <v>15866</v>
      </c>
      <c r="D1326" t="s">
        <v>10</v>
      </c>
      <c r="F1326" t="b">
        <v>0</v>
      </c>
      <c r="G1326" s="2">
        <v>41827</v>
      </c>
      <c r="K1326" s="9" t="s">
        <v>14041</v>
      </c>
      <c r="L1326" t="s">
        <v>14042</v>
      </c>
      <c r="M1326" t="s">
        <v>10</v>
      </c>
      <c r="N1326" t="s">
        <v>14041</v>
      </c>
      <c r="P1326" t="s">
        <v>8991</v>
      </c>
      <c r="Q1326" t="s">
        <v>8992</v>
      </c>
      <c r="R1326" t="b">
        <v>1</v>
      </c>
      <c r="S1326" s="2">
        <v>45838</v>
      </c>
    </row>
    <row r="1327" spans="1:19" x14ac:dyDescent="0.35">
      <c r="A1327" t="s">
        <v>15867</v>
      </c>
      <c r="B1327" t="s">
        <v>15868</v>
      </c>
      <c r="D1327" t="s">
        <v>10</v>
      </c>
      <c r="F1327" t="b">
        <v>0</v>
      </c>
      <c r="G1327" s="2">
        <v>41827</v>
      </c>
      <c r="K1327" s="10" t="s">
        <v>14043</v>
      </c>
      <c r="L1327" t="s">
        <v>14044</v>
      </c>
      <c r="M1327" t="s">
        <v>10</v>
      </c>
      <c r="N1327" t="s">
        <v>14043</v>
      </c>
      <c r="P1327" t="s">
        <v>42</v>
      </c>
      <c r="Q1327" t="s">
        <v>8992</v>
      </c>
      <c r="R1327" t="b">
        <v>1</v>
      </c>
      <c r="S1327" s="2">
        <v>45838</v>
      </c>
    </row>
    <row r="1328" spans="1:19" x14ac:dyDescent="0.35">
      <c r="A1328" t="s">
        <v>15869</v>
      </c>
      <c r="B1328" t="s">
        <v>15870</v>
      </c>
      <c r="D1328" t="s">
        <v>10</v>
      </c>
      <c r="F1328" t="b">
        <v>0</v>
      </c>
      <c r="G1328" s="2">
        <v>41827</v>
      </c>
      <c r="K1328" s="9" t="s">
        <v>14045</v>
      </c>
      <c r="L1328" t="s">
        <v>14046</v>
      </c>
      <c r="M1328" t="s">
        <v>10</v>
      </c>
      <c r="N1328" t="s">
        <v>14045</v>
      </c>
      <c r="P1328" t="s">
        <v>8991</v>
      </c>
      <c r="Q1328" t="s">
        <v>8992</v>
      </c>
      <c r="R1328" t="b">
        <v>1</v>
      </c>
      <c r="S1328" s="2">
        <v>45838</v>
      </c>
    </row>
    <row r="1329" spans="1:19" x14ac:dyDescent="0.35">
      <c r="A1329" t="s">
        <v>15871</v>
      </c>
      <c r="B1329" t="s">
        <v>15872</v>
      </c>
      <c r="D1329" t="s">
        <v>10</v>
      </c>
      <c r="F1329" t="b">
        <v>0</v>
      </c>
      <c r="G1329" s="2">
        <v>41827</v>
      </c>
      <c r="K1329" s="10" t="s">
        <v>14047</v>
      </c>
      <c r="L1329" t="s">
        <v>14048</v>
      </c>
      <c r="M1329" t="s">
        <v>10</v>
      </c>
      <c r="N1329" t="s">
        <v>14047</v>
      </c>
      <c r="P1329" t="s">
        <v>42</v>
      </c>
      <c r="Q1329" t="s">
        <v>8992</v>
      </c>
      <c r="R1329" t="b">
        <v>1</v>
      </c>
      <c r="S1329" s="2">
        <v>45838</v>
      </c>
    </row>
    <row r="1330" spans="1:19" x14ac:dyDescent="0.35">
      <c r="A1330" t="s">
        <v>15873</v>
      </c>
      <c r="B1330" t="s">
        <v>15874</v>
      </c>
      <c r="D1330" t="s">
        <v>10</v>
      </c>
      <c r="F1330" t="b">
        <v>0</v>
      </c>
      <c r="G1330" s="2">
        <v>41827</v>
      </c>
      <c r="K1330" s="9" t="s">
        <v>14049</v>
      </c>
      <c r="L1330" t="s">
        <v>14050</v>
      </c>
      <c r="M1330" t="s">
        <v>10</v>
      </c>
      <c r="N1330" t="s">
        <v>14049</v>
      </c>
      <c r="P1330" t="s">
        <v>8991</v>
      </c>
      <c r="Q1330" t="s">
        <v>8992</v>
      </c>
      <c r="R1330" t="b">
        <v>1</v>
      </c>
      <c r="S1330" s="2">
        <v>45838</v>
      </c>
    </row>
    <row r="1331" spans="1:19" x14ac:dyDescent="0.35">
      <c r="A1331" t="s">
        <v>15875</v>
      </c>
      <c r="B1331" t="s">
        <v>15876</v>
      </c>
      <c r="D1331" t="s">
        <v>10</v>
      </c>
      <c r="F1331" t="b">
        <v>0</v>
      </c>
      <c r="G1331" s="2">
        <v>41827</v>
      </c>
      <c r="K1331" s="10" t="s">
        <v>14051</v>
      </c>
      <c r="L1331" t="s">
        <v>14052</v>
      </c>
      <c r="M1331" t="s">
        <v>10</v>
      </c>
      <c r="N1331" t="s">
        <v>14051</v>
      </c>
      <c r="P1331" t="s">
        <v>42</v>
      </c>
      <c r="Q1331" t="s">
        <v>8992</v>
      </c>
      <c r="R1331" t="b">
        <v>1</v>
      </c>
      <c r="S1331" s="2">
        <v>45838</v>
      </c>
    </row>
    <row r="1332" spans="1:19" x14ac:dyDescent="0.35">
      <c r="A1332" t="s">
        <v>15877</v>
      </c>
      <c r="B1332" t="s">
        <v>15878</v>
      </c>
      <c r="D1332" t="s">
        <v>10</v>
      </c>
      <c r="F1332" t="b">
        <v>0</v>
      </c>
      <c r="G1332" s="2">
        <v>41827</v>
      </c>
      <c r="K1332" s="9" t="s">
        <v>14053</v>
      </c>
      <c r="L1332" t="s">
        <v>14054</v>
      </c>
      <c r="M1332" t="s">
        <v>10</v>
      </c>
      <c r="N1332" t="s">
        <v>14053</v>
      </c>
      <c r="P1332" t="s">
        <v>8991</v>
      </c>
      <c r="Q1332" t="s">
        <v>8992</v>
      </c>
      <c r="R1332" t="b">
        <v>1</v>
      </c>
      <c r="S1332" s="2">
        <v>45838</v>
      </c>
    </row>
    <row r="1333" spans="1:19" x14ac:dyDescent="0.35">
      <c r="A1333" t="s">
        <v>15879</v>
      </c>
      <c r="B1333" t="s">
        <v>15880</v>
      </c>
      <c r="D1333" t="s">
        <v>10</v>
      </c>
      <c r="F1333" t="b">
        <v>0</v>
      </c>
      <c r="G1333" s="2">
        <v>41827</v>
      </c>
      <c r="K1333" s="10" t="s">
        <v>14055</v>
      </c>
      <c r="L1333" t="s">
        <v>14056</v>
      </c>
      <c r="M1333" t="s">
        <v>10</v>
      </c>
      <c r="N1333" t="s">
        <v>14055</v>
      </c>
      <c r="P1333" t="s">
        <v>42</v>
      </c>
      <c r="Q1333" t="s">
        <v>8992</v>
      </c>
      <c r="R1333" t="b">
        <v>1</v>
      </c>
      <c r="S1333" s="2">
        <v>45838</v>
      </c>
    </row>
    <row r="1334" spans="1:19" x14ac:dyDescent="0.35">
      <c r="A1334" t="s">
        <v>15881</v>
      </c>
      <c r="B1334" t="s">
        <v>15882</v>
      </c>
      <c r="D1334" t="s">
        <v>10</v>
      </c>
      <c r="F1334" t="b">
        <v>0</v>
      </c>
      <c r="G1334" s="2">
        <v>41827</v>
      </c>
      <c r="K1334" s="10" t="s">
        <v>14057</v>
      </c>
      <c r="L1334" t="s">
        <v>14058</v>
      </c>
      <c r="M1334" t="s">
        <v>10</v>
      </c>
      <c r="N1334" t="s">
        <v>14057</v>
      </c>
      <c r="P1334" t="s">
        <v>42</v>
      </c>
      <c r="Q1334" t="s">
        <v>8992</v>
      </c>
      <c r="R1334" t="b">
        <v>1</v>
      </c>
      <c r="S1334" s="2">
        <v>45838</v>
      </c>
    </row>
    <row r="1335" spans="1:19" x14ac:dyDescent="0.35">
      <c r="A1335" t="s">
        <v>15883</v>
      </c>
      <c r="B1335" t="s">
        <v>15884</v>
      </c>
      <c r="D1335" t="s">
        <v>10</v>
      </c>
      <c r="F1335" t="b">
        <v>0</v>
      </c>
      <c r="G1335" s="2">
        <v>41827</v>
      </c>
      <c r="K1335" s="9" t="s">
        <v>14059</v>
      </c>
      <c r="L1335" t="s">
        <v>14060</v>
      </c>
      <c r="M1335" t="s">
        <v>10</v>
      </c>
      <c r="N1335" t="s">
        <v>14059</v>
      </c>
      <c r="P1335" t="s">
        <v>8991</v>
      </c>
      <c r="Q1335" t="s">
        <v>8992</v>
      </c>
      <c r="R1335" t="b">
        <v>1</v>
      </c>
      <c r="S1335" s="2">
        <v>45838</v>
      </c>
    </row>
    <row r="1336" spans="1:19" x14ac:dyDescent="0.35">
      <c r="A1336" t="s">
        <v>15885</v>
      </c>
      <c r="B1336" t="s">
        <v>15886</v>
      </c>
      <c r="D1336" t="s">
        <v>10</v>
      </c>
      <c r="F1336" t="b">
        <v>0</v>
      </c>
      <c r="G1336" s="2">
        <v>41827</v>
      </c>
      <c r="K1336" s="10" t="s">
        <v>14061</v>
      </c>
      <c r="L1336" t="s">
        <v>14062</v>
      </c>
      <c r="M1336" t="s">
        <v>10</v>
      </c>
      <c r="N1336" t="s">
        <v>14061</v>
      </c>
      <c r="P1336" t="s">
        <v>42</v>
      </c>
      <c r="Q1336" t="s">
        <v>8992</v>
      </c>
      <c r="R1336" t="b">
        <v>1</v>
      </c>
      <c r="S1336" s="2">
        <v>45838</v>
      </c>
    </row>
    <row r="1337" spans="1:19" x14ac:dyDescent="0.35">
      <c r="A1337" t="s">
        <v>15887</v>
      </c>
      <c r="B1337" t="s">
        <v>15888</v>
      </c>
      <c r="D1337" t="s">
        <v>10</v>
      </c>
      <c r="F1337" t="b">
        <v>0</v>
      </c>
      <c r="G1337" s="2">
        <v>41827</v>
      </c>
      <c r="K1337" s="9" t="s">
        <v>14063</v>
      </c>
      <c r="L1337" t="s">
        <v>14064</v>
      </c>
      <c r="M1337" t="s">
        <v>10</v>
      </c>
      <c r="N1337" t="s">
        <v>14063</v>
      </c>
      <c r="P1337" t="s">
        <v>8991</v>
      </c>
      <c r="Q1337" t="s">
        <v>8992</v>
      </c>
      <c r="R1337" t="b">
        <v>1</v>
      </c>
      <c r="S1337" s="2">
        <v>45838</v>
      </c>
    </row>
    <row r="1338" spans="1:19" x14ac:dyDescent="0.35">
      <c r="A1338" t="s">
        <v>15889</v>
      </c>
      <c r="B1338" t="s">
        <v>15890</v>
      </c>
      <c r="D1338" t="s">
        <v>10</v>
      </c>
      <c r="F1338" t="b">
        <v>0</v>
      </c>
      <c r="G1338" s="2">
        <v>41827</v>
      </c>
      <c r="K1338" s="10" t="s">
        <v>14065</v>
      </c>
      <c r="L1338" t="s">
        <v>14066</v>
      </c>
      <c r="M1338" t="s">
        <v>10</v>
      </c>
      <c r="N1338" t="s">
        <v>14065</v>
      </c>
      <c r="P1338" t="s">
        <v>42</v>
      </c>
      <c r="Q1338" t="s">
        <v>8992</v>
      </c>
      <c r="R1338" t="b">
        <v>1</v>
      </c>
      <c r="S1338" s="2">
        <v>45838</v>
      </c>
    </row>
    <row r="1339" spans="1:19" x14ac:dyDescent="0.35">
      <c r="A1339" t="s">
        <v>15891</v>
      </c>
      <c r="B1339" t="s">
        <v>15892</v>
      </c>
      <c r="D1339" t="s">
        <v>10</v>
      </c>
      <c r="F1339" t="b">
        <v>0</v>
      </c>
      <c r="G1339" s="2">
        <v>41827</v>
      </c>
      <c r="K1339" s="8" t="s">
        <v>14067</v>
      </c>
      <c r="L1339" t="s">
        <v>14068</v>
      </c>
      <c r="M1339" t="s">
        <v>10</v>
      </c>
      <c r="N1339" t="s">
        <v>14067</v>
      </c>
      <c r="P1339" t="s">
        <v>8991</v>
      </c>
      <c r="Q1339" t="s">
        <v>8992</v>
      </c>
      <c r="R1339" t="b">
        <v>1</v>
      </c>
      <c r="S1339" s="2">
        <v>45838</v>
      </c>
    </row>
    <row r="1340" spans="1:19" x14ac:dyDescent="0.35">
      <c r="A1340" t="s">
        <v>15893</v>
      </c>
      <c r="B1340" t="s">
        <v>15894</v>
      </c>
      <c r="D1340" t="s">
        <v>10</v>
      </c>
      <c r="F1340" t="b">
        <v>0</v>
      </c>
      <c r="G1340" s="2">
        <v>41827</v>
      </c>
      <c r="K1340" s="9" t="s">
        <v>14069</v>
      </c>
      <c r="L1340" t="s">
        <v>14070</v>
      </c>
      <c r="M1340" t="s">
        <v>10</v>
      </c>
      <c r="N1340" t="s">
        <v>14069</v>
      </c>
      <c r="P1340" t="s">
        <v>8991</v>
      </c>
      <c r="Q1340" t="s">
        <v>8992</v>
      </c>
      <c r="R1340" t="b">
        <v>1</v>
      </c>
      <c r="S1340" s="2">
        <v>45838</v>
      </c>
    </row>
    <row r="1341" spans="1:19" x14ac:dyDescent="0.35">
      <c r="A1341" t="s">
        <v>15895</v>
      </c>
      <c r="B1341" t="s">
        <v>15896</v>
      </c>
      <c r="D1341" t="s">
        <v>10</v>
      </c>
      <c r="F1341" t="b">
        <v>0</v>
      </c>
      <c r="G1341" s="2">
        <v>41827</v>
      </c>
      <c r="K1341" s="10" t="s">
        <v>14071</v>
      </c>
      <c r="L1341" t="s">
        <v>14072</v>
      </c>
      <c r="M1341" t="s">
        <v>10</v>
      </c>
      <c r="N1341" t="s">
        <v>14071</v>
      </c>
      <c r="P1341" t="s">
        <v>42</v>
      </c>
      <c r="Q1341" t="s">
        <v>8992</v>
      </c>
      <c r="R1341" t="b">
        <v>1</v>
      </c>
      <c r="S1341" s="2">
        <v>45838</v>
      </c>
    </row>
    <row r="1342" spans="1:19" x14ac:dyDescent="0.35">
      <c r="A1342" t="s">
        <v>15897</v>
      </c>
      <c r="B1342" t="s">
        <v>15898</v>
      </c>
      <c r="D1342" t="s">
        <v>10</v>
      </c>
      <c r="F1342" t="b">
        <v>0</v>
      </c>
      <c r="G1342" s="2">
        <v>41827</v>
      </c>
      <c r="K1342" s="10" t="s">
        <v>14073</v>
      </c>
      <c r="L1342" t="s">
        <v>14074</v>
      </c>
      <c r="M1342" t="s">
        <v>10</v>
      </c>
      <c r="N1342" t="s">
        <v>14073</v>
      </c>
      <c r="P1342" t="s">
        <v>42</v>
      </c>
      <c r="Q1342" t="s">
        <v>8992</v>
      </c>
      <c r="R1342" t="b">
        <v>1</v>
      </c>
      <c r="S1342" s="2">
        <v>45838</v>
      </c>
    </row>
    <row r="1343" spans="1:19" x14ac:dyDescent="0.35">
      <c r="A1343" t="s">
        <v>15897</v>
      </c>
      <c r="B1343" t="s">
        <v>15899</v>
      </c>
      <c r="D1343" t="s">
        <v>10</v>
      </c>
      <c r="F1343" t="b">
        <v>0</v>
      </c>
      <c r="G1343" s="2">
        <v>45838</v>
      </c>
      <c r="K1343" s="9" t="s">
        <v>14075</v>
      </c>
      <c r="L1343" t="s">
        <v>14076</v>
      </c>
      <c r="M1343" t="s">
        <v>10</v>
      </c>
      <c r="N1343" t="s">
        <v>14075</v>
      </c>
      <c r="P1343" t="s">
        <v>8991</v>
      </c>
      <c r="Q1343" t="s">
        <v>8992</v>
      </c>
      <c r="R1343" t="b">
        <v>1</v>
      </c>
      <c r="S1343" s="2">
        <v>45838</v>
      </c>
    </row>
    <row r="1344" spans="1:19" x14ac:dyDescent="0.35">
      <c r="A1344" t="s">
        <v>15900</v>
      </c>
      <c r="B1344" t="s">
        <v>15901</v>
      </c>
      <c r="D1344" t="s">
        <v>10</v>
      </c>
      <c r="F1344" t="b">
        <v>0</v>
      </c>
      <c r="G1344" s="2">
        <v>45838</v>
      </c>
      <c r="K1344" s="10" t="s">
        <v>14077</v>
      </c>
      <c r="L1344" t="s">
        <v>14078</v>
      </c>
      <c r="M1344" t="s">
        <v>10</v>
      </c>
      <c r="N1344" t="s">
        <v>14077</v>
      </c>
      <c r="P1344" t="s">
        <v>42</v>
      </c>
      <c r="Q1344" t="s">
        <v>8992</v>
      </c>
      <c r="R1344" t="b">
        <v>1</v>
      </c>
      <c r="S1344" s="2">
        <v>45838</v>
      </c>
    </row>
    <row r="1345" spans="1:19" x14ac:dyDescent="0.35">
      <c r="A1345" t="s">
        <v>15902</v>
      </c>
      <c r="B1345" t="s">
        <v>15903</v>
      </c>
      <c r="D1345" t="s">
        <v>10</v>
      </c>
      <c r="F1345" t="b">
        <v>0</v>
      </c>
      <c r="G1345" s="2">
        <v>45838</v>
      </c>
      <c r="K1345" s="9" t="s">
        <v>14079</v>
      </c>
      <c r="L1345" t="s">
        <v>14080</v>
      </c>
      <c r="M1345" t="s">
        <v>10</v>
      </c>
      <c r="N1345" t="s">
        <v>14079</v>
      </c>
      <c r="P1345" t="s">
        <v>8991</v>
      </c>
      <c r="Q1345" t="s">
        <v>8992</v>
      </c>
      <c r="R1345" t="b">
        <v>1</v>
      </c>
      <c r="S1345" s="2">
        <v>45838</v>
      </c>
    </row>
    <row r="1346" spans="1:19" x14ac:dyDescent="0.35">
      <c r="A1346" t="s">
        <v>15904</v>
      </c>
      <c r="B1346" t="s">
        <v>15905</v>
      </c>
      <c r="D1346" t="s">
        <v>10</v>
      </c>
      <c r="F1346" t="b">
        <v>0</v>
      </c>
      <c r="G1346" s="2">
        <v>45838</v>
      </c>
      <c r="K1346" s="10" t="s">
        <v>14081</v>
      </c>
      <c r="L1346" t="s">
        <v>14082</v>
      </c>
      <c r="M1346" t="s">
        <v>10</v>
      </c>
      <c r="N1346" t="s">
        <v>14081</v>
      </c>
      <c r="P1346" t="s">
        <v>42</v>
      </c>
      <c r="Q1346" t="s">
        <v>8992</v>
      </c>
      <c r="R1346" t="b">
        <v>1</v>
      </c>
      <c r="S1346" s="2">
        <v>45838</v>
      </c>
    </row>
    <row r="1347" spans="1:19" x14ac:dyDescent="0.35">
      <c r="A1347" t="s">
        <v>15906</v>
      </c>
      <c r="B1347" t="s">
        <v>15907</v>
      </c>
      <c r="D1347" t="s">
        <v>10</v>
      </c>
      <c r="F1347" t="b">
        <v>0</v>
      </c>
      <c r="G1347" s="2">
        <v>45838</v>
      </c>
      <c r="K1347" s="10" t="s">
        <v>14083</v>
      </c>
      <c r="L1347" t="s">
        <v>14084</v>
      </c>
      <c r="M1347" t="s">
        <v>10</v>
      </c>
      <c r="N1347" t="s">
        <v>14083</v>
      </c>
      <c r="P1347" t="s">
        <v>42</v>
      </c>
      <c r="Q1347" t="s">
        <v>8992</v>
      </c>
      <c r="R1347" t="b">
        <v>1</v>
      </c>
      <c r="S1347" s="2">
        <v>45838</v>
      </c>
    </row>
    <row r="1348" spans="1:19" x14ac:dyDescent="0.35">
      <c r="A1348" t="s">
        <v>15908</v>
      </c>
      <c r="B1348" t="s">
        <v>15909</v>
      </c>
      <c r="D1348" t="s">
        <v>10</v>
      </c>
      <c r="F1348" t="b">
        <v>0</v>
      </c>
      <c r="G1348" s="2">
        <v>45838</v>
      </c>
      <c r="K1348" s="10" t="s">
        <v>14085</v>
      </c>
      <c r="L1348" t="s">
        <v>14086</v>
      </c>
      <c r="M1348" t="s">
        <v>10</v>
      </c>
      <c r="N1348" t="s">
        <v>14085</v>
      </c>
      <c r="P1348" t="s">
        <v>42</v>
      </c>
      <c r="Q1348" t="s">
        <v>8992</v>
      </c>
      <c r="R1348" t="b">
        <v>1</v>
      </c>
      <c r="S1348" s="2">
        <v>45838</v>
      </c>
    </row>
    <row r="1349" spans="1:19" x14ac:dyDescent="0.35">
      <c r="A1349" t="s">
        <v>15910</v>
      </c>
      <c r="B1349" t="s">
        <v>15911</v>
      </c>
      <c r="D1349" t="s">
        <v>10</v>
      </c>
      <c r="F1349" t="b">
        <v>0</v>
      </c>
      <c r="G1349" s="2">
        <v>45838</v>
      </c>
      <c r="K1349" s="9" t="s">
        <v>14087</v>
      </c>
      <c r="L1349" t="s">
        <v>14088</v>
      </c>
      <c r="M1349" t="s">
        <v>10</v>
      </c>
      <c r="N1349" t="s">
        <v>14087</v>
      </c>
      <c r="P1349" t="s">
        <v>8991</v>
      </c>
      <c r="Q1349" t="s">
        <v>8992</v>
      </c>
      <c r="R1349" t="b">
        <v>1</v>
      </c>
      <c r="S1349" s="2">
        <v>45838</v>
      </c>
    </row>
    <row r="1350" spans="1:19" x14ac:dyDescent="0.35">
      <c r="A1350" t="s">
        <v>15912</v>
      </c>
      <c r="B1350" t="s">
        <v>15913</v>
      </c>
      <c r="D1350" t="s">
        <v>10</v>
      </c>
      <c r="F1350" t="b">
        <v>0</v>
      </c>
      <c r="G1350" s="2">
        <v>45838</v>
      </c>
      <c r="K1350" s="10" t="s">
        <v>14089</v>
      </c>
      <c r="L1350" t="s">
        <v>14090</v>
      </c>
      <c r="M1350" t="s">
        <v>10</v>
      </c>
      <c r="N1350" t="s">
        <v>14089</v>
      </c>
      <c r="P1350" t="s">
        <v>42</v>
      </c>
      <c r="Q1350" t="s">
        <v>8992</v>
      </c>
      <c r="R1350" t="b">
        <v>1</v>
      </c>
      <c r="S1350" s="2">
        <v>45838</v>
      </c>
    </row>
    <row r="1351" spans="1:19" x14ac:dyDescent="0.35">
      <c r="A1351" t="s">
        <v>15914</v>
      </c>
      <c r="B1351" t="s">
        <v>15915</v>
      </c>
      <c r="D1351" t="s">
        <v>10</v>
      </c>
      <c r="F1351" t="b">
        <v>0</v>
      </c>
      <c r="G1351" s="2">
        <v>45838</v>
      </c>
      <c r="K1351" s="9" t="s">
        <v>14091</v>
      </c>
      <c r="L1351" t="s">
        <v>14092</v>
      </c>
      <c r="M1351" t="s">
        <v>10</v>
      </c>
      <c r="N1351" t="s">
        <v>14091</v>
      </c>
      <c r="P1351" t="s">
        <v>8991</v>
      </c>
      <c r="Q1351" t="s">
        <v>8992</v>
      </c>
      <c r="R1351" t="b">
        <v>1</v>
      </c>
      <c r="S1351" s="2">
        <v>45838</v>
      </c>
    </row>
    <row r="1352" spans="1:19" x14ac:dyDescent="0.35">
      <c r="A1352" t="s">
        <v>15916</v>
      </c>
      <c r="B1352" t="s">
        <v>15917</v>
      </c>
      <c r="D1352" t="s">
        <v>10</v>
      </c>
      <c r="F1352" t="b">
        <v>0</v>
      </c>
      <c r="G1352" s="2">
        <v>45838</v>
      </c>
      <c r="K1352" s="10" t="s">
        <v>14093</v>
      </c>
      <c r="L1352" t="s">
        <v>14094</v>
      </c>
      <c r="M1352" t="s">
        <v>10</v>
      </c>
      <c r="N1352" t="s">
        <v>14093</v>
      </c>
      <c r="P1352" t="s">
        <v>42</v>
      </c>
      <c r="Q1352" t="s">
        <v>8992</v>
      </c>
      <c r="R1352" t="b">
        <v>1</v>
      </c>
      <c r="S1352" s="2">
        <v>45838</v>
      </c>
    </row>
    <row r="1353" spans="1:19" x14ac:dyDescent="0.35">
      <c r="A1353" t="s">
        <v>15918</v>
      </c>
      <c r="B1353" t="s">
        <v>15919</v>
      </c>
      <c r="D1353" t="s">
        <v>10</v>
      </c>
      <c r="F1353" t="b">
        <v>0</v>
      </c>
      <c r="G1353" s="2">
        <v>45838</v>
      </c>
      <c r="K1353" s="10" t="s">
        <v>14095</v>
      </c>
      <c r="L1353" t="s">
        <v>14096</v>
      </c>
      <c r="M1353" t="s">
        <v>10</v>
      </c>
      <c r="N1353" t="s">
        <v>14095</v>
      </c>
      <c r="P1353" t="s">
        <v>42</v>
      </c>
      <c r="Q1353" t="s">
        <v>8992</v>
      </c>
      <c r="R1353" t="b">
        <v>1</v>
      </c>
      <c r="S1353" s="2">
        <v>45838</v>
      </c>
    </row>
    <row r="1354" spans="1:19" x14ac:dyDescent="0.35">
      <c r="A1354" t="s">
        <v>15920</v>
      </c>
      <c r="B1354" t="s">
        <v>15921</v>
      </c>
      <c r="D1354" t="s">
        <v>10</v>
      </c>
      <c r="F1354" t="b">
        <v>0</v>
      </c>
      <c r="G1354" s="2">
        <v>45838</v>
      </c>
      <c r="K1354" s="9" t="s">
        <v>14097</v>
      </c>
      <c r="L1354" t="s">
        <v>14098</v>
      </c>
      <c r="M1354" t="s">
        <v>10</v>
      </c>
      <c r="N1354" t="s">
        <v>14097</v>
      </c>
      <c r="P1354" t="s">
        <v>8991</v>
      </c>
      <c r="Q1354" t="s">
        <v>8992</v>
      </c>
      <c r="R1354" t="b">
        <v>1</v>
      </c>
      <c r="S1354" s="2">
        <v>45838</v>
      </c>
    </row>
    <row r="1355" spans="1:19" x14ac:dyDescent="0.35">
      <c r="A1355" t="s">
        <v>15922</v>
      </c>
      <c r="B1355" t="s">
        <v>15923</v>
      </c>
      <c r="D1355" t="s">
        <v>10</v>
      </c>
      <c r="F1355" t="b">
        <v>0</v>
      </c>
      <c r="G1355" s="2">
        <v>45838</v>
      </c>
      <c r="K1355" s="10" t="s">
        <v>14099</v>
      </c>
      <c r="L1355" t="s">
        <v>14100</v>
      </c>
      <c r="M1355" t="s">
        <v>10</v>
      </c>
      <c r="N1355" t="s">
        <v>14099</v>
      </c>
      <c r="P1355" t="s">
        <v>42</v>
      </c>
      <c r="Q1355" t="s">
        <v>8992</v>
      </c>
      <c r="R1355" t="b">
        <v>1</v>
      </c>
      <c r="S1355" s="2">
        <v>45838</v>
      </c>
    </row>
    <row r="1356" spans="1:19" x14ac:dyDescent="0.35">
      <c r="A1356" t="s">
        <v>15924</v>
      </c>
      <c r="B1356" t="s">
        <v>15925</v>
      </c>
      <c r="D1356" t="s">
        <v>10</v>
      </c>
      <c r="F1356" t="b">
        <v>0</v>
      </c>
      <c r="G1356" s="2">
        <v>45838</v>
      </c>
      <c r="K1356" s="8" t="s">
        <v>14101</v>
      </c>
      <c r="L1356" t="s">
        <v>14102</v>
      </c>
      <c r="M1356" t="s">
        <v>10</v>
      </c>
      <c r="N1356" t="s">
        <v>14101</v>
      </c>
      <c r="P1356" t="s">
        <v>8991</v>
      </c>
      <c r="Q1356" t="s">
        <v>8992</v>
      </c>
      <c r="R1356" t="b">
        <v>1</v>
      </c>
      <c r="S1356" s="2">
        <v>45838</v>
      </c>
    </row>
    <row r="1357" spans="1:19" x14ac:dyDescent="0.35">
      <c r="A1357" t="s">
        <v>15926</v>
      </c>
      <c r="B1357" t="s">
        <v>15927</v>
      </c>
      <c r="D1357" t="s">
        <v>10</v>
      </c>
      <c r="F1357" t="b">
        <v>0</v>
      </c>
      <c r="G1357" s="2">
        <v>45838</v>
      </c>
      <c r="K1357" s="9" t="s">
        <v>14103</v>
      </c>
      <c r="L1357" t="s">
        <v>14104</v>
      </c>
      <c r="M1357" t="s">
        <v>10</v>
      </c>
      <c r="N1357" t="s">
        <v>14103</v>
      </c>
      <c r="P1357" t="s">
        <v>8991</v>
      </c>
      <c r="Q1357" t="s">
        <v>8992</v>
      </c>
      <c r="R1357" t="b">
        <v>1</v>
      </c>
      <c r="S1357" s="2">
        <v>45838</v>
      </c>
    </row>
    <row r="1358" spans="1:19" x14ac:dyDescent="0.35">
      <c r="A1358" t="s">
        <v>15928</v>
      </c>
      <c r="B1358" t="s">
        <v>15929</v>
      </c>
      <c r="D1358" t="s">
        <v>10</v>
      </c>
      <c r="F1358" t="b">
        <v>0</v>
      </c>
      <c r="G1358" s="2">
        <v>45838</v>
      </c>
      <c r="K1358" s="10" t="s">
        <v>14105</v>
      </c>
      <c r="L1358" t="s">
        <v>14106</v>
      </c>
      <c r="M1358" t="s">
        <v>10</v>
      </c>
      <c r="N1358" t="s">
        <v>14105</v>
      </c>
      <c r="P1358" t="s">
        <v>42</v>
      </c>
      <c r="Q1358" t="s">
        <v>8992</v>
      </c>
      <c r="R1358" t="b">
        <v>1</v>
      </c>
      <c r="S1358" s="2">
        <v>45838</v>
      </c>
    </row>
    <row r="1359" spans="1:19" x14ac:dyDescent="0.35">
      <c r="A1359" t="s">
        <v>15930</v>
      </c>
      <c r="B1359" t="s">
        <v>15931</v>
      </c>
      <c r="D1359" t="s">
        <v>10</v>
      </c>
      <c r="F1359" t="b">
        <v>0</v>
      </c>
      <c r="G1359" s="2">
        <v>45838</v>
      </c>
      <c r="K1359" s="10" t="s">
        <v>14107</v>
      </c>
      <c r="L1359" t="s">
        <v>14108</v>
      </c>
      <c r="M1359" t="s">
        <v>10</v>
      </c>
      <c r="N1359" t="s">
        <v>14107</v>
      </c>
      <c r="P1359" t="s">
        <v>42</v>
      </c>
      <c r="Q1359" t="s">
        <v>8992</v>
      </c>
      <c r="R1359" t="b">
        <v>1</v>
      </c>
      <c r="S1359" s="2">
        <v>45838</v>
      </c>
    </row>
    <row r="1360" spans="1:19" x14ac:dyDescent="0.35">
      <c r="A1360" t="s">
        <v>15932</v>
      </c>
      <c r="B1360" t="s">
        <v>15933</v>
      </c>
      <c r="D1360" t="s">
        <v>10</v>
      </c>
      <c r="F1360" t="b">
        <v>0</v>
      </c>
      <c r="G1360" s="2">
        <v>45838</v>
      </c>
      <c r="K1360" s="10" t="s">
        <v>14109</v>
      </c>
      <c r="L1360" t="s">
        <v>14110</v>
      </c>
      <c r="M1360" t="s">
        <v>10</v>
      </c>
      <c r="N1360" t="s">
        <v>14109</v>
      </c>
      <c r="P1360" t="s">
        <v>42</v>
      </c>
      <c r="Q1360" t="s">
        <v>8992</v>
      </c>
      <c r="R1360" t="b">
        <v>1</v>
      </c>
      <c r="S1360" s="2">
        <v>45838</v>
      </c>
    </row>
    <row r="1361" spans="1:19" x14ac:dyDescent="0.35">
      <c r="A1361" t="s">
        <v>15934</v>
      </c>
      <c r="B1361" t="s">
        <v>15935</v>
      </c>
      <c r="D1361" t="s">
        <v>10</v>
      </c>
      <c r="F1361" t="b">
        <v>0</v>
      </c>
      <c r="G1361" s="2">
        <v>45838</v>
      </c>
      <c r="K1361" s="10" t="s">
        <v>14111</v>
      </c>
      <c r="L1361" t="s">
        <v>14112</v>
      </c>
      <c r="M1361" t="s">
        <v>10</v>
      </c>
      <c r="N1361" t="s">
        <v>14111</v>
      </c>
      <c r="P1361" t="s">
        <v>42</v>
      </c>
      <c r="Q1361" t="s">
        <v>8992</v>
      </c>
      <c r="R1361" t="b">
        <v>1</v>
      </c>
      <c r="S1361" s="2">
        <v>45838</v>
      </c>
    </row>
    <row r="1362" spans="1:19" x14ac:dyDescent="0.35">
      <c r="A1362" t="s">
        <v>15936</v>
      </c>
      <c r="B1362" t="s">
        <v>15937</v>
      </c>
      <c r="D1362" t="s">
        <v>10</v>
      </c>
      <c r="F1362" t="b">
        <v>0</v>
      </c>
      <c r="G1362" s="2">
        <v>45838</v>
      </c>
      <c r="K1362" s="10" t="s">
        <v>14113</v>
      </c>
      <c r="L1362" t="s">
        <v>14114</v>
      </c>
      <c r="M1362" t="s">
        <v>10</v>
      </c>
      <c r="N1362" t="s">
        <v>14113</v>
      </c>
      <c r="P1362" t="s">
        <v>42</v>
      </c>
      <c r="Q1362" t="s">
        <v>8992</v>
      </c>
      <c r="R1362" t="b">
        <v>1</v>
      </c>
      <c r="S1362" s="2">
        <v>45838</v>
      </c>
    </row>
    <row r="1363" spans="1:19" x14ac:dyDescent="0.35">
      <c r="A1363" t="s">
        <v>15938</v>
      </c>
      <c r="B1363" t="s">
        <v>15939</v>
      </c>
      <c r="D1363" t="s">
        <v>10</v>
      </c>
      <c r="F1363" t="b">
        <v>0</v>
      </c>
      <c r="G1363" s="2">
        <v>45838</v>
      </c>
      <c r="K1363" s="9" t="s">
        <v>14115</v>
      </c>
      <c r="L1363" t="s">
        <v>14116</v>
      </c>
      <c r="M1363" t="s">
        <v>10</v>
      </c>
      <c r="N1363" t="s">
        <v>14115</v>
      </c>
      <c r="P1363" t="s">
        <v>8991</v>
      </c>
      <c r="Q1363" t="s">
        <v>8992</v>
      </c>
      <c r="R1363" t="b">
        <v>1</v>
      </c>
      <c r="S1363" s="2">
        <v>45838</v>
      </c>
    </row>
    <row r="1364" spans="1:19" x14ac:dyDescent="0.35">
      <c r="A1364" t="s">
        <v>15940</v>
      </c>
      <c r="B1364" t="s">
        <v>15941</v>
      </c>
      <c r="D1364" t="s">
        <v>10</v>
      </c>
      <c r="F1364" t="b">
        <v>0</v>
      </c>
      <c r="G1364" s="2">
        <v>45838</v>
      </c>
      <c r="K1364" s="10" t="s">
        <v>14117</v>
      </c>
      <c r="L1364" t="s">
        <v>14118</v>
      </c>
      <c r="M1364" t="s">
        <v>10</v>
      </c>
      <c r="N1364" t="s">
        <v>14117</v>
      </c>
      <c r="P1364" t="s">
        <v>42</v>
      </c>
      <c r="Q1364" t="s">
        <v>8992</v>
      </c>
      <c r="R1364" t="b">
        <v>1</v>
      </c>
      <c r="S1364" s="2">
        <v>45838</v>
      </c>
    </row>
    <row r="1365" spans="1:19" x14ac:dyDescent="0.35">
      <c r="A1365" t="s">
        <v>15942</v>
      </c>
      <c r="B1365" t="s">
        <v>15943</v>
      </c>
      <c r="D1365" t="s">
        <v>10</v>
      </c>
      <c r="F1365" t="b">
        <v>0</v>
      </c>
      <c r="G1365" s="2">
        <v>45838</v>
      </c>
      <c r="K1365" s="10" t="s">
        <v>14119</v>
      </c>
      <c r="L1365" t="s">
        <v>14120</v>
      </c>
      <c r="M1365" t="s">
        <v>10</v>
      </c>
      <c r="N1365" t="s">
        <v>14119</v>
      </c>
      <c r="P1365" t="s">
        <v>42</v>
      </c>
      <c r="Q1365" t="s">
        <v>8992</v>
      </c>
      <c r="R1365" t="b">
        <v>1</v>
      </c>
      <c r="S1365" s="2">
        <v>45838</v>
      </c>
    </row>
    <row r="1366" spans="1:19" x14ac:dyDescent="0.35">
      <c r="A1366" t="s">
        <v>15944</v>
      </c>
      <c r="B1366" t="s">
        <v>15945</v>
      </c>
      <c r="D1366" t="s">
        <v>10</v>
      </c>
      <c r="F1366" t="b">
        <v>0</v>
      </c>
      <c r="G1366" s="2">
        <v>41827</v>
      </c>
      <c r="K1366" s="10" t="s">
        <v>14121</v>
      </c>
      <c r="L1366" t="s">
        <v>14122</v>
      </c>
      <c r="M1366" t="s">
        <v>10</v>
      </c>
      <c r="N1366" t="s">
        <v>14121</v>
      </c>
      <c r="P1366" t="s">
        <v>42</v>
      </c>
      <c r="Q1366" t="s">
        <v>8992</v>
      </c>
      <c r="R1366" t="b">
        <v>1</v>
      </c>
      <c r="S1366" s="2">
        <v>45838</v>
      </c>
    </row>
    <row r="1367" spans="1:19" x14ac:dyDescent="0.35">
      <c r="A1367" t="s">
        <v>15946</v>
      </c>
      <c r="B1367" t="s">
        <v>15947</v>
      </c>
      <c r="D1367" t="s">
        <v>10</v>
      </c>
      <c r="F1367" t="b">
        <v>0</v>
      </c>
      <c r="G1367" s="2">
        <v>41827</v>
      </c>
      <c r="K1367" s="10" t="s">
        <v>14123</v>
      </c>
      <c r="L1367" t="s">
        <v>14124</v>
      </c>
      <c r="M1367" t="s">
        <v>10</v>
      </c>
      <c r="N1367" t="s">
        <v>14123</v>
      </c>
      <c r="P1367" t="s">
        <v>42</v>
      </c>
      <c r="Q1367" t="s">
        <v>8992</v>
      </c>
      <c r="R1367" t="b">
        <v>1</v>
      </c>
      <c r="S1367" s="2">
        <v>45838</v>
      </c>
    </row>
    <row r="1368" spans="1:19" x14ac:dyDescent="0.35">
      <c r="A1368" t="s">
        <v>15948</v>
      </c>
      <c r="B1368" t="s">
        <v>15949</v>
      </c>
      <c r="D1368" t="s">
        <v>10</v>
      </c>
      <c r="F1368" t="b">
        <v>0</v>
      </c>
      <c r="G1368" s="2">
        <v>41827</v>
      </c>
      <c r="K1368" s="10" t="s">
        <v>14125</v>
      </c>
      <c r="L1368" t="s">
        <v>14126</v>
      </c>
      <c r="M1368" t="s">
        <v>10</v>
      </c>
      <c r="N1368" t="s">
        <v>14125</v>
      </c>
      <c r="P1368" t="s">
        <v>42</v>
      </c>
      <c r="Q1368" t="s">
        <v>8992</v>
      </c>
      <c r="R1368" t="b">
        <v>1</v>
      </c>
      <c r="S1368" s="2">
        <v>45838</v>
      </c>
    </row>
    <row r="1369" spans="1:19" x14ac:dyDescent="0.35">
      <c r="A1369" t="s">
        <v>15950</v>
      </c>
      <c r="B1369" t="s">
        <v>15951</v>
      </c>
      <c r="D1369" t="s">
        <v>10</v>
      </c>
      <c r="F1369" t="b">
        <v>0</v>
      </c>
      <c r="G1369" s="2">
        <v>41827</v>
      </c>
      <c r="K1369" s="10" t="s">
        <v>14127</v>
      </c>
      <c r="L1369" t="s">
        <v>14128</v>
      </c>
      <c r="M1369" t="s">
        <v>10</v>
      </c>
      <c r="N1369" t="s">
        <v>14127</v>
      </c>
      <c r="P1369" t="s">
        <v>42</v>
      </c>
      <c r="Q1369" t="s">
        <v>8992</v>
      </c>
      <c r="R1369" t="b">
        <v>1</v>
      </c>
      <c r="S1369" s="2">
        <v>45838</v>
      </c>
    </row>
    <row r="1370" spans="1:19" x14ac:dyDescent="0.35">
      <c r="A1370" t="s">
        <v>15952</v>
      </c>
      <c r="B1370" t="s">
        <v>15953</v>
      </c>
      <c r="D1370" t="s">
        <v>10</v>
      </c>
      <c r="F1370" t="b">
        <v>0</v>
      </c>
      <c r="G1370" s="2">
        <v>41827</v>
      </c>
      <c r="K1370" s="9" t="s">
        <v>14129</v>
      </c>
      <c r="L1370" t="s">
        <v>14130</v>
      </c>
      <c r="M1370" t="s">
        <v>10</v>
      </c>
      <c r="N1370" t="s">
        <v>14129</v>
      </c>
      <c r="P1370" t="s">
        <v>8991</v>
      </c>
      <c r="Q1370" t="s">
        <v>8992</v>
      </c>
      <c r="R1370" t="b">
        <v>1</v>
      </c>
      <c r="S1370" s="2">
        <v>45838</v>
      </c>
    </row>
    <row r="1371" spans="1:19" x14ac:dyDescent="0.35">
      <c r="A1371" t="s">
        <v>15954</v>
      </c>
      <c r="B1371" t="s">
        <v>15955</v>
      </c>
      <c r="D1371" t="s">
        <v>10</v>
      </c>
      <c r="F1371" t="b">
        <v>0</v>
      </c>
      <c r="G1371" s="2">
        <v>41827</v>
      </c>
      <c r="K1371" s="10" t="s">
        <v>14131</v>
      </c>
      <c r="L1371" t="s">
        <v>14132</v>
      </c>
      <c r="M1371" t="s">
        <v>10</v>
      </c>
      <c r="N1371" t="s">
        <v>14131</v>
      </c>
      <c r="P1371" t="s">
        <v>42</v>
      </c>
      <c r="Q1371" t="s">
        <v>8992</v>
      </c>
      <c r="R1371" t="b">
        <v>1</v>
      </c>
      <c r="S1371" s="2">
        <v>45838</v>
      </c>
    </row>
    <row r="1372" spans="1:19" x14ac:dyDescent="0.35">
      <c r="A1372" t="s">
        <v>15956</v>
      </c>
      <c r="B1372" t="s">
        <v>15957</v>
      </c>
      <c r="D1372" t="s">
        <v>10</v>
      </c>
      <c r="F1372" t="b">
        <v>0</v>
      </c>
      <c r="G1372" s="2">
        <v>41827</v>
      </c>
      <c r="K1372" s="9" t="s">
        <v>14133</v>
      </c>
      <c r="L1372" t="s">
        <v>14134</v>
      </c>
      <c r="M1372" t="s">
        <v>10</v>
      </c>
      <c r="N1372" t="s">
        <v>14133</v>
      </c>
      <c r="P1372" t="s">
        <v>8991</v>
      </c>
      <c r="Q1372" t="s">
        <v>8992</v>
      </c>
      <c r="R1372" t="b">
        <v>1</v>
      </c>
      <c r="S1372" s="2">
        <v>45838</v>
      </c>
    </row>
    <row r="1373" spans="1:19" x14ac:dyDescent="0.35">
      <c r="A1373" t="s">
        <v>15958</v>
      </c>
      <c r="B1373" t="s">
        <v>15959</v>
      </c>
      <c r="D1373" t="s">
        <v>10</v>
      </c>
      <c r="F1373" t="b">
        <v>0</v>
      </c>
      <c r="G1373" s="2">
        <v>41827</v>
      </c>
      <c r="K1373" s="10" t="s">
        <v>14135</v>
      </c>
      <c r="L1373" t="s">
        <v>14136</v>
      </c>
      <c r="M1373" t="s">
        <v>10</v>
      </c>
      <c r="N1373" t="s">
        <v>14135</v>
      </c>
      <c r="P1373" t="s">
        <v>42</v>
      </c>
      <c r="Q1373" t="s">
        <v>8992</v>
      </c>
      <c r="R1373" t="b">
        <v>1</v>
      </c>
      <c r="S1373" s="2">
        <v>45838</v>
      </c>
    </row>
    <row r="1374" spans="1:19" x14ac:dyDescent="0.35">
      <c r="A1374" t="s">
        <v>15960</v>
      </c>
      <c r="B1374" t="s">
        <v>15961</v>
      </c>
      <c r="D1374" t="s">
        <v>10</v>
      </c>
      <c r="F1374" t="b">
        <v>0</v>
      </c>
      <c r="G1374" s="2">
        <v>41827</v>
      </c>
      <c r="K1374" s="10" t="s">
        <v>14137</v>
      </c>
      <c r="L1374" t="s">
        <v>14138</v>
      </c>
      <c r="M1374" t="s">
        <v>10</v>
      </c>
      <c r="N1374" t="s">
        <v>14137</v>
      </c>
      <c r="P1374" t="s">
        <v>42</v>
      </c>
      <c r="Q1374" t="s">
        <v>8992</v>
      </c>
      <c r="R1374" t="b">
        <v>1</v>
      </c>
      <c r="S1374" s="2">
        <v>45838</v>
      </c>
    </row>
    <row r="1375" spans="1:19" x14ac:dyDescent="0.35">
      <c r="A1375" t="s">
        <v>15962</v>
      </c>
      <c r="B1375" t="s">
        <v>15963</v>
      </c>
      <c r="D1375" t="s">
        <v>10</v>
      </c>
      <c r="F1375" t="b">
        <v>0</v>
      </c>
      <c r="G1375" s="2">
        <v>41827</v>
      </c>
      <c r="K1375" s="9" t="s">
        <v>14139</v>
      </c>
      <c r="L1375" t="s">
        <v>14140</v>
      </c>
      <c r="M1375" t="s">
        <v>10</v>
      </c>
      <c r="N1375" t="s">
        <v>14139</v>
      </c>
      <c r="P1375" t="s">
        <v>8991</v>
      </c>
      <c r="Q1375" t="s">
        <v>8992</v>
      </c>
      <c r="R1375" t="b">
        <v>1</v>
      </c>
      <c r="S1375" s="2">
        <v>45838</v>
      </c>
    </row>
    <row r="1376" spans="1:19" x14ac:dyDescent="0.35">
      <c r="A1376" t="s">
        <v>15964</v>
      </c>
      <c r="B1376" t="s">
        <v>15965</v>
      </c>
      <c r="D1376" t="s">
        <v>10</v>
      </c>
      <c r="F1376" t="b">
        <v>0</v>
      </c>
      <c r="G1376" s="2">
        <v>41827</v>
      </c>
      <c r="K1376" s="10" t="s">
        <v>14141</v>
      </c>
      <c r="L1376" t="s">
        <v>14142</v>
      </c>
      <c r="M1376" t="s">
        <v>10</v>
      </c>
      <c r="N1376" t="s">
        <v>14141</v>
      </c>
      <c r="P1376" t="s">
        <v>42</v>
      </c>
      <c r="Q1376" t="s">
        <v>8992</v>
      </c>
      <c r="R1376" t="b">
        <v>1</v>
      </c>
      <c r="S1376" s="2">
        <v>45838</v>
      </c>
    </row>
    <row r="1377" spans="1:19" x14ac:dyDescent="0.35">
      <c r="A1377" t="s">
        <v>15966</v>
      </c>
      <c r="B1377" t="s">
        <v>15967</v>
      </c>
      <c r="D1377" t="s">
        <v>10</v>
      </c>
      <c r="F1377" t="b">
        <v>0</v>
      </c>
      <c r="G1377" s="2">
        <v>41827</v>
      </c>
      <c r="K1377" s="10" t="s">
        <v>14143</v>
      </c>
      <c r="L1377" t="s">
        <v>14144</v>
      </c>
      <c r="M1377" t="s">
        <v>10</v>
      </c>
      <c r="N1377" t="s">
        <v>14143</v>
      </c>
      <c r="P1377" t="s">
        <v>42</v>
      </c>
      <c r="Q1377" t="s">
        <v>8992</v>
      </c>
      <c r="R1377" t="b">
        <v>1</v>
      </c>
      <c r="S1377" s="2">
        <v>45838</v>
      </c>
    </row>
    <row r="1378" spans="1:19" x14ac:dyDescent="0.35">
      <c r="A1378" t="s">
        <v>15968</v>
      </c>
      <c r="B1378" t="s">
        <v>15969</v>
      </c>
      <c r="D1378" t="s">
        <v>10</v>
      </c>
      <c r="F1378" t="b">
        <v>0</v>
      </c>
      <c r="G1378" s="2">
        <v>41827</v>
      </c>
      <c r="K1378" s="10" t="s">
        <v>14145</v>
      </c>
      <c r="L1378" t="s">
        <v>14146</v>
      </c>
      <c r="M1378" t="s">
        <v>10</v>
      </c>
      <c r="N1378" t="s">
        <v>14145</v>
      </c>
      <c r="P1378" t="s">
        <v>42</v>
      </c>
      <c r="Q1378" t="s">
        <v>8992</v>
      </c>
      <c r="R1378" t="b">
        <v>1</v>
      </c>
      <c r="S1378" s="2">
        <v>45838</v>
      </c>
    </row>
    <row r="1379" spans="1:19" x14ac:dyDescent="0.35">
      <c r="A1379" t="s">
        <v>15970</v>
      </c>
      <c r="B1379" t="s">
        <v>15971</v>
      </c>
      <c r="D1379" t="s">
        <v>10</v>
      </c>
      <c r="F1379" t="b">
        <v>0</v>
      </c>
      <c r="G1379" s="2">
        <v>41827</v>
      </c>
      <c r="K1379" s="10" t="s">
        <v>14147</v>
      </c>
      <c r="L1379" t="s">
        <v>14148</v>
      </c>
      <c r="M1379" t="s">
        <v>10</v>
      </c>
      <c r="N1379" t="s">
        <v>14147</v>
      </c>
      <c r="P1379" t="s">
        <v>42</v>
      </c>
      <c r="Q1379" t="s">
        <v>8992</v>
      </c>
      <c r="R1379" t="b">
        <v>1</v>
      </c>
      <c r="S1379" s="2">
        <v>45838</v>
      </c>
    </row>
    <row r="1380" spans="1:19" x14ac:dyDescent="0.35">
      <c r="A1380" t="s">
        <v>15972</v>
      </c>
      <c r="B1380" t="s">
        <v>15973</v>
      </c>
      <c r="D1380" t="s">
        <v>10</v>
      </c>
      <c r="F1380" t="b">
        <v>0</v>
      </c>
      <c r="G1380" s="2">
        <v>41827</v>
      </c>
      <c r="K1380" s="10" t="s">
        <v>14149</v>
      </c>
      <c r="L1380" t="s">
        <v>14150</v>
      </c>
      <c r="M1380" t="s">
        <v>10</v>
      </c>
      <c r="N1380" t="s">
        <v>14149</v>
      </c>
      <c r="P1380" t="s">
        <v>42</v>
      </c>
      <c r="Q1380" t="s">
        <v>8992</v>
      </c>
      <c r="R1380" t="b">
        <v>1</v>
      </c>
      <c r="S1380" s="2">
        <v>45838</v>
      </c>
    </row>
    <row r="1381" spans="1:19" x14ac:dyDescent="0.35">
      <c r="A1381" t="s">
        <v>15974</v>
      </c>
      <c r="B1381" t="s">
        <v>15975</v>
      </c>
      <c r="D1381" t="s">
        <v>10</v>
      </c>
      <c r="F1381" t="b">
        <v>0</v>
      </c>
      <c r="G1381" s="2">
        <v>41827</v>
      </c>
      <c r="K1381" s="10" t="s">
        <v>14151</v>
      </c>
      <c r="L1381" t="s">
        <v>14152</v>
      </c>
      <c r="M1381" t="s">
        <v>10</v>
      </c>
      <c r="N1381" t="s">
        <v>14151</v>
      </c>
      <c r="P1381" t="s">
        <v>42</v>
      </c>
      <c r="Q1381" t="s">
        <v>8992</v>
      </c>
      <c r="R1381" t="b">
        <v>1</v>
      </c>
      <c r="S1381" s="2">
        <v>45838</v>
      </c>
    </row>
    <row r="1382" spans="1:19" x14ac:dyDescent="0.35">
      <c r="A1382" t="s">
        <v>15976</v>
      </c>
      <c r="B1382" t="s">
        <v>15977</v>
      </c>
      <c r="D1382" t="s">
        <v>10</v>
      </c>
      <c r="F1382" t="b">
        <v>0</v>
      </c>
      <c r="G1382" s="2">
        <v>41827</v>
      </c>
      <c r="K1382" s="10" t="s">
        <v>14153</v>
      </c>
      <c r="L1382" t="s">
        <v>14154</v>
      </c>
      <c r="M1382" t="s">
        <v>10</v>
      </c>
      <c r="N1382" t="s">
        <v>14153</v>
      </c>
      <c r="P1382" t="s">
        <v>42</v>
      </c>
      <c r="Q1382" t="s">
        <v>8992</v>
      </c>
      <c r="R1382" t="b">
        <v>1</v>
      </c>
      <c r="S1382" s="2">
        <v>45838</v>
      </c>
    </row>
    <row r="1383" spans="1:19" x14ac:dyDescent="0.35">
      <c r="A1383" t="s">
        <v>15978</v>
      </c>
      <c r="B1383" t="s">
        <v>15979</v>
      </c>
      <c r="D1383" t="s">
        <v>10</v>
      </c>
      <c r="F1383" t="b">
        <v>0</v>
      </c>
      <c r="G1383" s="2">
        <v>41827</v>
      </c>
      <c r="K1383" s="10" t="s">
        <v>14155</v>
      </c>
      <c r="L1383" t="s">
        <v>14156</v>
      </c>
      <c r="M1383" t="s">
        <v>10</v>
      </c>
      <c r="N1383" t="s">
        <v>14155</v>
      </c>
      <c r="P1383" t="s">
        <v>42</v>
      </c>
      <c r="Q1383" t="s">
        <v>8992</v>
      </c>
      <c r="R1383" t="b">
        <v>1</v>
      </c>
      <c r="S1383" s="2">
        <v>45838</v>
      </c>
    </row>
    <row r="1384" spans="1:19" x14ac:dyDescent="0.35">
      <c r="A1384" t="s">
        <v>15980</v>
      </c>
      <c r="B1384" t="s">
        <v>15981</v>
      </c>
      <c r="D1384" t="s">
        <v>10</v>
      </c>
      <c r="F1384" t="b">
        <v>0</v>
      </c>
      <c r="G1384" s="2">
        <v>45838</v>
      </c>
      <c r="K1384" s="8" t="s">
        <v>14157</v>
      </c>
      <c r="L1384" t="s">
        <v>14158</v>
      </c>
      <c r="M1384" t="s">
        <v>10</v>
      </c>
      <c r="N1384" t="s">
        <v>14157</v>
      </c>
      <c r="P1384" t="s">
        <v>8991</v>
      </c>
      <c r="Q1384" t="s">
        <v>8992</v>
      </c>
      <c r="R1384" t="b">
        <v>1</v>
      </c>
      <c r="S1384" s="2">
        <v>45838</v>
      </c>
    </row>
    <row r="1385" spans="1:19" x14ac:dyDescent="0.35">
      <c r="A1385" t="s">
        <v>15982</v>
      </c>
      <c r="B1385" t="s">
        <v>15983</v>
      </c>
      <c r="D1385" t="s">
        <v>10</v>
      </c>
      <c r="F1385" t="b">
        <v>0</v>
      </c>
      <c r="G1385" s="2">
        <v>45838</v>
      </c>
      <c r="K1385" s="9" t="s">
        <v>14159</v>
      </c>
      <c r="L1385" t="s">
        <v>14160</v>
      </c>
      <c r="M1385" t="s">
        <v>10</v>
      </c>
      <c r="N1385" t="s">
        <v>14159</v>
      </c>
      <c r="P1385" t="s">
        <v>8991</v>
      </c>
      <c r="Q1385" t="s">
        <v>8992</v>
      </c>
      <c r="R1385" t="b">
        <v>1</v>
      </c>
      <c r="S1385" s="2">
        <v>45838</v>
      </c>
    </row>
    <row r="1386" spans="1:19" x14ac:dyDescent="0.35">
      <c r="A1386" t="s">
        <v>15984</v>
      </c>
      <c r="B1386" t="s">
        <v>15985</v>
      </c>
      <c r="D1386" t="s">
        <v>10</v>
      </c>
      <c r="F1386" t="b">
        <v>0</v>
      </c>
      <c r="G1386" s="2">
        <v>45838</v>
      </c>
      <c r="K1386" s="10" t="s">
        <v>14161</v>
      </c>
      <c r="L1386" t="s">
        <v>14162</v>
      </c>
      <c r="M1386" t="s">
        <v>10</v>
      </c>
      <c r="N1386" t="s">
        <v>14161</v>
      </c>
      <c r="P1386" t="s">
        <v>42</v>
      </c>
      <c r="Q1386" t="s">
        <v>8992</v>
      </c>
      <c r="R1386" t="b">
        <v>1</v>
      </c>
      <c r="S1386" s="2">
        <v>45838</v>
      </c>
    </row>
    <row r="1387" spans="1:19" x14ac:dyDescent="0.35">
      <c r="A1387" t="s">
        <v>15986</v>
      </c>
      <c r="B1387" t="s">
        <v>15987</v>
      </c>
      <c r="D1387" t="s">
        <v>10</v>
      </c>
      <c r="F1387" t="b">
        <v>0</v>
      </c>
      <c r="G1387" s="2">
        <v>45838</v>
      </c>
      <c r="K1387" s="9" t="s">
        <v>14163</v>
      </c>
      <c r="L1387" t="s">
        <v>14164</v>
      </c>
      <c r="M1387" t="s">
        <v>10</v>
      </c>
      <c r="N1387" t="s">
        <v>14163</v>
      </c>
      <c r="P1387" t="s">
        <v>8991</v>
      </c>
      <c r="Q1387" t="s">
        <v>8992</v>
      </c>
      <c r="R1387" t="b">
        <v>1</v>
      </c>
      <c r="S1387" s="2">
        <v>45838</v>
      </c>
    </row>
    <row r="1388" spans="1:19" x14ac:dyDescent="0.35">
      <c r="A1388" t="s">
        <v>15988</v>
      </c>
      <c r="B1388" t="s">
        <v>15989</v>
      </c>
      <c r="D1388" t="s">
        <v>10</v>
      </c>
      <c r="F1388" t="b">
        <v>0</v>
      </c>
      <c r="G1388" s="2">
        <v>45838</v>
      </c>
      <c r="K1388" s="10" t="s">
        <v>14165</v>
      </c>
      <c r="L1388" t="s">
        <v>14166</v>
      </c>
      <c r="M1388" t="s">
        <v>10</v>
      </c>
      <c r="N1388" t="s">
        <v>14165</v>
      </c>
      <c r="P1388" t="s">
        <v>42</v>
      </c>
      <c r="Q1388" t="s">
        <v>8992</v>
      </c>
      <c r="R1388" t="b">
        <v>1</v>
      </c>
      <c r="S1388" s="2">
        <v>45838</v>
      </c>
    </row>
    <row r="1389" spans="1:19" x14ac:dyDescent="0.35">
      <c r="A1389" t="s">
        <v>15990</v>
      </c>
      <c r="B1389" t="s">
        <v>15991</v>
      </c>
      <c r="D1389" t="s">
        <v>10</v>
      </c>
      <c r="F1389" t="b">
        <v>0</v>
      </c>
      <c r="G1389" s="2">
        <v>45838</v>
      </c>
      <c r="K1389" s="9" t="s">
        <v>14167</v>
      </c>
      <c r="L1389" t="s">
        <v>14168</v>
      </c>
      <c r="M1389" t="s">
        <v>10</v>
      </c>
      <c r="N1389" t="s">
        <v>14167</v>
      </c>
      <c r="P1389" t="s">
        <v>8991</v>
      </c>
      <c r="Q1389" t="s">
        <v>8992</v>
      </c>
      <c r="R1389" t="b">
        <v>1</v>
      </c>
      <c r="S1389" s="2">
        <v>45838</v>
      </c>
    </row>
    <row r="1390" spans="1:19" x14ac:dyDescent="0.35">
      <c r="A1390" t="s">
        <v>15992</v>
      </c>
      <c r="B1390" t="s">
        <v>15993</v>
      </c>
      <c r="D1390" t="s">
        <v>10</v>
      </c>
      <c r="F1390" t="b">
        <v>0</v>
      </c>
      <c r="G1390" s="2">
        <v>45838</v>
      </c>
      <c r="K1390" s="10" t="s">
        <v>14169</v>
      </c>
      <c r="L1390" t="s">
        <v>14170</v>
      </c>
      <c r="M1390" t="s">
        <v>10</v>
      </c>
      <c r="N1390" t="s">
        <v>14169</v>
      </c>
      <c r="P1390" t="s">
        <v>42</v>
      </c>
      <c r="Q1390" t="s">
        <v>8992</v>
      </c>
      <c r="R1390" t="b">
        <v>1</v>
      </c>
      <c r="S1390" s="2">
        <v>45838</v>
      </c>
    </row>
    <row r="1391" spans="1:19" x14ac:dyDescent="0.35">
      <c r="A1391" t="s">
        <v>15994</v>
      </c>
      <c r="B1391" t="s">
        <v>15995</v>
      </c>
      <c r="D1391" t="s">
        <v>10</v>
      </c>
      <c r="F1391" t="b">
        <v>0</v>
      </c>
      <c r="G1391" s="2">
        <v>45838</v>
      </c>
      <c r="K1391" s="10" t="s">
        <v>14171</v>
      </c>
      <c r="L1391" t="s">
        <v>14172</v>
      </c>
      <c r="M1391" t="s">
        <v>10</v>
      </c>
      <c r="N1391" t="s">
        <v>14171</v>
      </c>
      <c r="P1391" t="s">
        <v>42</v>
      </c>
      <c r="Q1391" t="s">
        <v>8992</v>
      </c>
      <c r="R1391" t="b">
        <v>1</v>
      </c>
      <c r="S1391" s="2">
        <v>45838</v>
      </c>
    </row>
    <row r="1392" spans="1:19" x14ac:dyDescent="0.35">
      <c r="A1392" t="s">
        <v>15996</v>
      </c>
      <c r="B1392" t="s">
        <v>15997</v>
      </c>
      <c r="D1392" t="s">
        <v>10</v>
      </c>
      <c r="F1392" t="b">
        <v>0</v>
      </c>
      <c r="G1392" s="2">
        <v>45838</v>
      </c>
      <c r="K1392" s="8" t="s">
        <v>14173</v>
      </c>
      <c r="L1392" t="s">
        <v>14174</v>
      </c>
      <c r="M1392" t="s">
        <v>10</v>
      </c>
      <c r="N1392" t="s">
        <v>14173</v>
      </c>
      <c r="P1392" t="s">
        <v>8991</v>
      </c>
      <c r="Q1392" t="s">
        <v>8992</v>
      </c>
      <c r="R1392" t="b">
        <v>1</v>
      </c>
      <c r="S1392" s="2">
        <v>45838</v>
      </c>
    </row>
    <row r="1393" spans="1:19" x14ac:dyDescent="0.35">
      <c r="A1393" t="s">
        <v>15998</v>
      </c>
      <c r="B1393" t="s">
        <v>15999</v>
      </c>
      <c r="D1393" t="s">
        <v>10</v>
      </c>
      <c r="F1393" t="b">
        <v>0</v>
      </c>
      <c r="G1393" s="2">
        <v>45838</v>
      </c>
      <c r="K1393" s="9" t="s">
        <v>14175</v>
      </c>
      <c r="L1393" t="s">
        <v>14176</v>
      </c>
      <c r="M1393" t="s">
        <v>10</v>
      </c>
      <c r="N1393" t="s">
        <v>14175</v>
      </c>
      <c r="P1393" t="s">
        <v>8991</v>
      </c>
      <c r="Q1393" t="s">
        <v>8992</v>
      </c>
      <c r="R1393" t="b">
        <v>1</v>
      </c>
      <c r="S1393" s="2">
        <v>45838</v>
      </c>
    </row>
    <row r="1394" spans="1:19" x14ac:dyDescent="0.35">
      <c r="A1394" t="s">
        <v>16000</v>
      </c>
      <c r="B1394" t="s">
        <v>16001</v>
      </c>
      <c r="D1394" t="s">
        <v>10</v>
      </c>
      <c r="F1394" t="b">
        <v>0</v>
      </c>
      <c r="G1394" s="2">
        <v>45838</v>
      </c>
      <c r="K1394" s="10" t="s">
        <v>14177</v>
      </c>
      <c r="L1394" t="s">
        <v>14178</v>
      </c>
      <c r="M1394" t="s">
        <v>10</v>
      </c>
      <c r="N1394" t="s">
        <v>14177</v>
      </c>
      <c r="P1394" t="s">
        <v>42</v>
      </c>
      <c r="Q1394" t="s">
        <v>8992</v>
      </c>
      <c r="R1394" t="b">
        <v>1</v>
      </c>
      <c r="S1394" s="2">
        <v>45838</v>
      </c>
    </row>
    <row r="1395" spans="1:19" x14ac:dyDescent="0.35">
      <c r="A1395" t="s">
        <v>16002</v>
      </c>
      <c r="B1395" t="s">
        <v>16003</v>
      </c>
      <c r="D1395" t="s">
        <v>10</v>
      </c>
      <c r="F1395" t="b">
        <v>0</v>
      </c>
      <c r="G1395" s="2">
        <v>45838</v>
      </c>
      <c r="K1395" s="10" t="s">
        <v>14179</v>
      </c>
      <c r="L1395" t="s">
        <v>14180</v>
      </c>
      <c r="M1395" t="s">
        <v>10</v>
      </c>
      <c r="N1395" t="s">
        <v>14179</v>
      </c>
      <c r="P1395" t="s">
        <v>42</v>
      </c>
      <c r="Q1395" t="s">
        <v>8992</v>
      </c>
      <c r="R1395" t="b">
        <v>1</v>
      </c>
      <c r="S1395" s="2">
        <v>45838</v>
      </c>
    </row>
    <row r="1396" spans="1:19" x14ac:dyDescent="0.35">
      <c r="A1396" t="s">
        <v>16004</v>
      </c>
      <c r="B1396" t="s">
        <v>16005</v>
      </c>
      <c r="D1396" t="s">
        <v>10</v>
      </c>
      <c r="F1396" t="b">
        <v>0</v>
      </c>
      <c r="G1396" s="2">
        <v>45838</v>
      </c>
      <c r="K1396" s="10" t="s">
        <v>14181</v>
      </c>
      <c r="L1396" t="s">
        <v>14182</v>
      </c>
      <c r="M1396" t="s">
        <v>10</v>
      </c>
      <c r="N1396" t="s">
        <v>14181</v>
      </c>
      <c r="P1396" t="s">
        <v>42</v>
      </c>
      <c r="Q1396" t="s">
        <v>8992</v>
      </c>
      <c r="R1396" t="b">
        <v>1</v>
      </c>
      <c r="S1396" s="2">
        <v>45838</v>
      </c>
    </row>
    <row r="1397" spans="1:19" x14ac:dyDescent="0.35">
      <c r="A1397" t="s">
        <v>16006</v>
      </c>
      <c r="B1397" t="s">
        <v>16007</v>
      </c>
      <c r="D1397" t="s">
        <v>10</v>
      </c>
      <c r="F1397" t="b">
        <v>0</v>
      </c>
      <c r="G1397" s="2">
        <v>45838</v>
      </c>
      <c r="K1397" s="9" t="s">
        <v>14183</v>
      </c>
      <c r="L1397" t="s">
        <v>14184</v>
      </c>
      <c r="M1397" t="s">
        <v>10</v>
      </c>
      <c r="N1397" t="s">
        <v>14183</v>
      </c>
      <c r="P1397" t="s">
        <v>8991</v>
      </c>
      <c r="Q1397" t="s">
        <v>8992</v>
      </c>
      <c r="R1397" t="b">
        <v>1</v>
      </c>
      <c r="S1397" s="2">
        <v>45838</v>
      </c>
    </row>
    <row r="1398" spans="1:19" x14ac:dyDescent="0.35">
      <c r="A1398" t="s">
        <v>16008</v>
      </c>
      <c r="B1398" t="s">
        <v>16009</v>
      </c>
      <c r="D1398" t="s">
        <v>10</v>
      </c>
      <c r="F1398" t="b">
        <v>0</v>
      </c>
      <c r="G1398" s="2">
        <v>45838</v>
      </c>
      <c r="K1398" s="10" t="s">
        <v>14185</v>
      </c>
      <c r="L1398" t="s">
        <v>14186</v>
      </c>
      <c r="M1398" t="s">
        <v>10</v>
      </c>
      <c r="N1398" t="s">
        <v>14185</v>
      </c>
      <c r="P1398" t="s">
        <v>42</v>
      </c>
      <c r="Q1398" t="s">
        <v>8992</v>
      </c>
      <c r="R1398" t="b">
        <v>1</v>
      </c>
      <c r="S1398" s="2">
        <v>45838</v>
      </c>
    </row>
    <row r="1399" spans="1:19" x14ac:dyDescent="0.35">
      <c r="A1399" t="s">
        <v>16010</v>
      </c>
      <c r="B1399" t="s">
        <v>16011</v>
      </c>
      <c r="D1399" t="s">
        <v>10</v>
      </c>
      <c r="F1399" t="b">
        <v>0</v>
      </c>
      <c r="G1399" s="2">
        <v>45838</v>
      </c>
      <c r="K1399" s="9" t="s">
        <v>14187</v>
      </c>
      <c r="L1399" t="s">
        <v>14188</v>
      </c>
      <c r="M1399" t="s">
        <v>10</v>
      </c>
      <c r="N1399" t="s">
        <v>14187</v>
      </c>
      <c r="P1399" t="s">
        <v>8991</v>
      </c>
      <c r="Q1399" t="s">
        <v>8992</v>
      </c>
      <c r="R1399" t="b">
        <v>1</v>
      </c>
      <c r="S1399" s="2">
        <v>45838</v>
      </c>
    </row>
    <row r="1400" spans="1:19" x14ac:dyDescent="0.35">
      <c r="A1400" t="s">
        <v>16012</v>
      </c>
      <c r="B1400" t="s">
        <v>16013</v>
      </c>
      <c r="D1400" t="s">
        <v>10</v>
      </c>
      <c r="F1400" t="b">
        <v>0</v>
      </c>
      <c r="G1400" s="2">
        <v>45838</v>
      </c>
      <c r="K1400" s="10" t="s">
        <v>14189</v>
      </c>
      <c r="L1400" t="s">
        <v>14190</v>
      </c>
      <c r="M1400" t="s">
        <v>10</v>
      </c>
      <c r="N1400" t="s">
        <v>14189</v>
      </c>
      <c r="P1400" t="s">
        <v>42</v>
      </c>
      <c r="Q1400" t="s">
        <v>8992</v>
      </c>
      <c r="R1400" t="b">
        <v>1</v>
      </c>
      <c r="S1400" s="2">
        <v>45838</v>
      </c>
    </row>
    <row r="1401" spans="1:19" x14ac:dyDescent="0.35">
      <c r="A1401" t="s">
        <v>16014</v>
      </c>
      <c r="B1401" t="s">
        <v>16015</v>
      </c>
      <c r="D1401" t="s">
        <v>10</v>
      </c>
      <c r="F1401" t="b">
        <v>0</v>
      </c>
      <c r="G1401" s="2">
        <v>45838</v>
      </c>
      <c r="K1401" s="10" t="s">
        <v>14191</v>
      </c>
      <c r="L1401" t="s">
        <v>14192</v>
      </c>
      <c r="M1401" t="s">
        <v>10</v>
      </c>
      <c r="N1401" t="s">
        <v>14191</v>
      </c>
      <c r="P1401" t="s">
        <v>42</v>
      </c>
      <c r="Q1401" t="s">
        <v>8992</v>
      </c>
      <c r="R1401" t="b">
        <v>1</v>
      </c>
      <c r="S1401" s="2">
        <v>45838</v>
      </c>
    </row>
    <row r="1402" spans="1:19" x14ac:dyDescent="0.35">
      <c r="A1402" t="s">
        <v>16016</v>
      </c>
      <c r="B1402" t="s">
        <v>16017</v>
      </c>
      <c r="D1402" t="s">
        <v>10</v>
      </c>
      <c r="F1402" t="b">
        <v>0</v>
      </c>
      <c r="G1402" s="2">
        <v>45838</v>
      </c>
      <c r="K1402" s="9" t="s">
        <v>14193</v>
      </c>
      <c r="L1402" t="s">
        <v>14194</v>
      </c>
      <c r="M1402" t="s">
        <v>10</v>
      </c>
      <c r="N1402" t="s">
        <v>14193</v>
      </c>
      <c r="P1402" t="s">
        <v>8991</v>
      </c>
      <c r="Q1402" t="s">
        <v>8992</v>
      </c>
      <c r="R1402" t="b">
        <v>1</v>
      </c>
      <c r="S1402" s="2">
        <v>45838</v>
      </c>
    </row>
    <row r="1403" spans="1:19" x14ac:dyDescent="0.35">
      <c r="A1403" t="s">
        <v>16018</v>
      </c>
      <c r="B1403" t="s">
        <v>16019</v>
      </c>
      <c r="D1403" t="s">
        <v>10</v>
      </c>
      <c r="F1403" t="b">
        <v>0</v>
      </c>
      <c r="G1403" s="2">
        <v>45838</v>
      </c>
      <c r="K1403" s="10" t="s">
        <v>14195</v>
      </c>
      <c r="L1403" t="s">
        <v>14196</v>
      </c>
      <c r="M1403" t="s">
        <v>10</v>
      </c>
      <c r="N1403" t="s">
        <v>14195</v>
      </c>
      <c r="P1403" t="s">
        <v>42</v>
      </c>
      <c r="Q1403" t="s">
        <v>8992</v>
      </c>
      <c r="R1403" t="b">
        <v>1</v>
      </c>
      <c r="S1403" s="2">
        <v>45838</v>
      </c>
    </row>
    <row r="1404" spans="1:19" x14ac:dyDescent="0.35">
      <c r="A1404" t="s">
        <v>16020</v>
      </c>
      <c r="B1404" t="s">
        <v>16021</v>
      </c>
      <c r="D1404" t="s">
        <v>10</v>
      </c>
      <c r="F1404" t="b">
        <v>0</v>
      </c>
      <c r="G1404" s="2">
        <v>45838</v>
      </c>
      <c r="K1404" s="9" t="s">
        <v>14197</v>
      </c>
      <c r="L1404" t="s">
        <v>14198</v>
      </c>
      <c r="M1404" t="s">
        <v>10</v>
      </c>
      <c r="N1404" t="s">
        <v>14197</v>
      </c>
      <c r="P1404" t="s">
        <v>8991</v>
      </c>
      <c r="Q1404" t="s">
        <v>8992</v>
      </c>
      <c r="R1404" t="b">
        <v>1</v>
      </c>
      <c r="S1404" s="2">
        <v>45838</v>
      </c>
    </row>
    <row r="1405" spans="1:19" x14ac:dyDescent="0.35">
      <c r="A1405" t="s">
        <v>16022</v>
      </c>
      <c r="B1405" t="s">
        <v>16023</v>
      </c>
      <c r="D1405" t="s">
        <v>10</v>
      </c>
      <c r="F1405" t="b">
        <v>0</v>
      </c>
      <c r="G1405" s="2">
        <v>45838</v>
      </c>
      <c r="K1405" s="10" t="s">
        <v>14199</v>
      </c>
      <c r="L1405" t="s">
        <v>14200</v>
      </c>
      <c r="M1405" t="s">
        <v>10</v>
      </c>
      <c r="N1405" t="s">
        <v>14199</v>
      </c>
      <c r="P1405" t="s">
        <v>42</v>
      </c>
      <c r="Q1405" t="s">
        <v>8992</v>
      </c>
      <c r="R1405" t="b">
        <v>1</v>
      </c>
      <c r="S1405" s="2">
        <v>45838</v>
      </c>
    </row>
    <row r="1406" spans="1:19" x14ac:dyDescent="0.35">
      <c r="A1406" t="s">
        <v>16024</v>
      </c>
      <c r="B1406" t="s">
        <v>16025</v>
      </c>
      <c r="D1406" t="s">
        <v>10</v>
      </c>
      <c r="F1406" t="b">
        <v>0</v>
      </c>
      <c r="G1406" s="2">
        <v>45838</v>
      </c>
      <c r="K1406" s="10" t="s">
        <v>14201</v>
      </c>
      <c r="L1406" t="s">
        <v>14202</v>
      </c>
      <c r="M1406" t="s">
        <v>10</v>
      </c>
      <c r="N1406" t="s">
        <v>14201</v>
      </c>
      <c r="P1406" t="s">
        <v>42</v>
      </c>
      <c r="Q1406" t="s">
        <v>8992</v>
      </c>
      <c r="R1406" t="b">
        <v>1</v>
      </c>
      <c r="S1406" s="2">
        <v>45838</v>
      </c>
    </row>
    <row r="1407" spans="1:19" x14ac:dyDescent="0.35">
      <c r="A1407" t="s">
        <v>16026</v>
      </c>
      <c r="B1407" t="s">
        <v>16027</v>
      </c>
      <c r="D1407" t="s">
        <v>10</v>
      </c>
      <c r="F1407" t="b">
        <v>0</v>
      </c>
      <c r="G1407" s="2">
        <v>45838</v>
      </c>
      <c r="K1407" s="10" t="s">
        <v>14203</v>
      </c>
      <c r="L1407" t="s">
        <v>14204</v>
      </c>
      <c r="M1407" t="s">
        <v>10</v>
      </c>
      <c r="N1407" t="s">
        <v>14203</v>
      </c>
      <c r="P1407" t="s">
        <v>42</v>
      </c>
      <c r="Q1407" t="s">
        <v>8992</v>
      </c>
      <c r="R1407" t="b">
        <v>1</v>
      </c>
      <c r="S1407" s="2">
        <v>45838</v>
      </c>
    </row>
    <row r="1408" spans="1:19" x14ac:dyDescent="0.35">
      <c r="A1408" t="s">
        <v>16028</v>
      </c>
      <c r="B1408" t="s">
        <v>16029</v>
      </c>
      <c r="D1408" t="s">
        <v>10</v>
      </c>
      <c r="F1408" t="b">
        <v>0</v>
      </c>
      <c r="G1408" s="2">
        <v>45838</v>
      </c>
      <c r="K1408" s="8" t="s">
        <v>14205</v>
      </c>
      <c r="L1408" t="s">
        <v>14206</v>
      </c>
      <c r="M1408" t="s">
        <v>10</v>
      </c>
      <c r="N1408" t="s">
        <v>14205</v>
      </c>
      <c r="P1408" t="s">
        <v>8991</v>
      </c>
      <c r="Q1408" t="s">
        <v>8992</v>
      </c>
      <c r="R1408" t="b">
        <v>1</v>
      </c>
      <c r="S1408" s="2">
        <v>45838</v>
      </c>
    </row>
    <row r="1409" spans="1:19" x14ac:dyDescent="0.35">
      <c r="A1409" t="s">
        <v>16030</v>
      </c>
      <c r="B1409" t="s">
        <v>16031</v>
      </c>
      <c r="D1409" t="s">
        <v>10</v>
      </c>
      <c r="F1409" t="b">
        <v>0</v>
      </c>
      <c r="G1409" s="2">
        <v>45838</v>
      </c>
      <c r="K1409" s="9" t="s">
        <v>14207</v>
      </c>
      <c r="L1409" t="s">
        <v>14208</v>
      </c>
      <c r="M1409" t="s">
        <v>10</v>
      </c>
      <c r="N1409" t="s">
        <v>14207</v>
      </c>
      <c r="P1409" t="s">
        <v>8991</v>
      </c>
      <c r="Q1409" t="s">
        <v>8992</v>
      </c>
      <c r="R1409" t="b">
        <v>1</v>
      </c>
      <c r="S1409" s="2">
        <v>45838</v>
      </c>
    </row>
    <row r="1410" spans="1:19" x14ac:dyDescent="0.35">
      <c r="A1410" t="s">
        <v>16032</v>
      </c>
      <c r="B1410" t="s">
        <v>16033</v>
      </c>
      <c r="D1410" t="s">
        <v>10</v>
      </c>
      <c r="F1410" t="b">
        <v>0</v>
      </c>
      <c r="G1410" s="2">
        <v>41827</v>
      </c>
      <c r="K1410" s="10" t="s">
        <v>14209</v>
      </c>
      <c r="L1410" t="s">
        <v>14210</v>
      </c>
      <c r="M1410" t="s">
        <v>10</v>
      </c>
      <c r="N1410" t="s">
        <v>14209</v>
      </c>
      <c r="P1410" t="s">
        <v>42</v>
      </c>
      <c r="Q1410" t="s">
        <v>8992</v>
      </c>
      <c r="R1410" t="b">
        <v>1</v>
      </c>
      <c r="S1410" s="2">
        <v>45838</v>
      </c>
    </row>
    <row r="1411" spans="1:19" x14ac:dyDescent="0.35">
      <c r="A1411" t="s">
        <v>16034</v>
      </c>
      <c r="B1411" t="s">
        <v>16035</v>
      </c>
      <c r="D1411" t="s">
        <v>10</v>
      </c>
      <c r="F1411" t="b">
        <v>0</v>
      </c>
      <c r="G1411" s="2">
        <v>41827</v>
      </c>
      <c r="K1411" s="8" t="s">
        <v>14211</v>
      </c>
      <c r="L1411" t="s">
        <v>14212</v>
      </c>
      <c r="M1411" t="s">
        <v>10</v>
      </c>
      <c r="N1411" t="s">
        <v>14211</v>
      </c>
      <c r="P1411" t="s">
        <v>8991</v>
      </c>
      <c r="Q1411" t="s">
        <v>8992</v>
      </c>
      <c r="R1411" t="b">
        <v>1</v>
      </c>
      <c r="S1411" s="2">
        <v>45838</v>
      </c>
    </row>
    <row r="1412" spans="1:19" x14ac:dyDescent="0.35">
      <c r="A1412" t="s">
        <v>16036</v>
      </c>
      <c r="B1412" t="s">
        <v>16037</v>
      </c>
      <c r="D1412" t="s">
        <v>10</v>
      </c>
      <c r="F1412" t="b">
        <v>0</v>
      </c>
      <c r="G1412" s="2">
        <v>41827</v>
      </c>
      <c r="K1412" s="9" t="s">
        <v>14213</v>
      </c>
      <c r="L1412" t="s">
        <v>14214</v>
      </c>
      <c r="M1412" t="s">
        <v>10</v>
      </c>
      <c r="N1412" t="s">
        <v>14213</v>
      </c>
      <c r="P1412" t="s">
        <v>8991</v>
      </c>
      <c r="Q1412" t="s">
        <v>8992</v>
      </c>
      <c r="R1412" t="b">
        <v>1</v>
      </c>
      <c r="S1412" s="2">
        <v>45838</v>
      </c>
    </row>
    <row r="1413" spans="1:19" x14ac:dyDescent="0.35">
      <c r="A1413" t="s">
        <v>16038</v>
      </c>
      <c r="B1413" t="s">
        <v>16039</v>
      </c>
      <c r="D1413" t="s">
        <v>10</v>
      </c>
      <c r="F1413" t="b">
        <v>0</v>
      </c>
      <c r="G1413" s="2">
        <v>41827</v>
      </c>
      <c r="K1413" s="10" t="s">
        <v>14215</v>
      </c>
      <c r="L1413" t="s">
        <v>14216</v>
      </c>
      <c r="M1413" t="s">
        <v>10</v>
      </c>
      <c r="N1413" t="s">
        <v>14215</v>
      </c>
      <c r="P1413" t="s">
        <v>42</v>
      </c>
      <c r="Q1413" t="s">
        <v>8992</v>
      </c>
      <c r="R1413" t="b">
        <v>1</v>
      </c>
      <c r="S1413" s="2">
        <v>45838</v>
      </c>
    </row>
    <row r="1414" spans="1:19" x14ac:dyDescent="0.35">
      <c r="A1414" t="s">
        <v>16040</v>
      </c>
      <c r="B1414" t="s">
        <v>16041</v>
      </c>
      <c r="D1414" t="s">
        <v>10</v>
      </c>
      <c r="F1414" t="b">
        <v>0</v>
      </c>
      <c r="G1414" s="2">
        <v>41827</v>
      </c>
      <c r="K1414" s="10" t="s">
        <v>14217</v>
      </c>
      <c r="L1414" t="s">
        <v>14218</v>
      </c>
      <c r="M1414" t="s">
        <v>10</v>
      </c>
      <c r="N1414" t="s">
        <v>14217</v>
      </c>
      <c r="P1414" t="s">
        <v>42</v>
      </c>
      <c r="Q1414" t="s">
        <v>8992</v>
      </c>
      <c r="R1414" t="b">
        <v>1</v>
      </c>
      <c r="S1414" s="2">
        <v>45838</v>
      </c>
    </row>
    <row r="1415" spans="1:19" x14ac:dyDescent="0.35">
      <c r="A1415" t="s">
        <v>16042</v>
      </c>
      <c r="B1415" t="s">
        <v>16043</v>
      </c>
      <c r="D1415" t="s">
        <v>10</v>
      </c>
      <c r="F1415" t="b">
        <v>0</v>
      </c>
      <c r="G1415" s="2">
        <v>41827</v>
      </c>
      <c r="K1415" s="10" t="s">
        <v>14219</v>
      </c>
      <c r="L1415" t="s">
        <v>14220</v>
      </c>
      <c r="M1415" t="s">
        <v>10</v>
      </c>
      <c r="N1415" t="s">
        <v>14219</v>
      </c>
      <c r="P1415" t="s">
        <v>42</v>
      </c>
      <c r="Q1415" t="s">
        <v>8992</v>
      </c>
      <c r="R1415" t="b">
        <v>1</v>
      </c>
      <c r="S1415" s="2">
        <v>45838</v>
      </c>
    </row>
    <row r="1416" spans="1:19" x14ac:dyDescent="0.35">
      <c r="A1416" t="s">
        <v>16044</v>
      </c>
      <c r="B1416" t="s">
        <v>16045</v>
      </c>
      <c r="D1416" t="s">
        <v>10</v>
      </c>
      <c r="F1416" t="b">
        <v>0</v>
      </c>
      <c r="G1416" s="2">
        <v>41827</v>
      </c>
      <c r="K1416" s="9" t="s">
        <v>14221</v>
      </c>
      <c r="L1416" t="s">
        <v>14222</v>
      </c>
      <c r="M1416" t="s">
        <v>10</v>
      </c>
      <c r="N1416" t="s">
        <v>14221</v>
      </c>
      <c r="P1416" t="s">
        <v>8991</v>
      </c>
      <c r="Q1416" t="s">
        <v>8992</v>
      </c>
      <c r="R1416" t="b">
        <v>1</v>
      </c>
      <c r="S1416" s="2">
        <v>45838</v>
      </c>
    </row>
    <row r="1417" spans="1:19" x14ac:dyDescent="0.35">
      <c r="A1417" t="s">
        <v>16046</v>
      </c>
      <c r="B1417" t="s">
        <v>16047</v>
      </c>
      <c r="D1417" t="s">
        <v>10</v>
      </c>
      <c r="F1417" t="b">
        <v>0</v>
      </c>
      <c r="G1417" s="2">
        <v>41827</v>
      </c>
      <c r="K1417" s="10" t="s">
        <v>14223</v>
      </c>
      <c r="L1417" t="s">
        <v>14224</v>
      </c>
      <c r="M1417" t="s">
        <v>10</v>
      </c>
      <c r="N1417" t="s">
        <v>14223</v>
      </c>
      <c r="P1417" t="s">
        <v>42</v>
      </c>
      <c r="Q1417" t="s">
        <v>8992</v>
      </c>
      <c r="R1417" t="b">
        <v>1</v>
      </c>
      <c r="S1417" s="2">
        <v>45838</v>
      </c>
    </row>
    <row r="1418" spans="1:19" x14ac:dyDescent="0.35">
      <c r="A1418" t="s">
        <v>16048</v>
      </c>
      <c r="B1418" t="s">
        <v>16049</v>
      </c>
      <c r="D1418" t="s">
        <v>10</v>
      </c>
      <c r="F1418" t="b">
        <v>0</v>
      </c>
      <c r="G1418" s="2">
        <v>41827</v>
      </c>
      <c r="K1418" s="9" t="s">
        <v>14225</v>
      </c>
      <c r="L1418" t="s">
        <v>14226</v>
      </c>
      <c r="M1418" t="s">
        <v>10</v>
      </c>
      <c r="N1418" t="s">
        <v>14225</v>
      </c>
      <c r="P1418" t="s">
        <v>8991</v>
      </c>
      <c r="Q1418" t="s">
        <v>8992</v>
      </c>
      <c r="R1418" t="b">
        <v>1</v>
      </c>
      <c r="S1418" s="2">
        <v>45838</v>
      </c>
    </row>
    <row r="1419" spans="1:19" x14ac:dyDescent="0.35">
      <c r="A1419" t="s">
        <v>16050</v>
      </c>
      <c r="B1419" t="s">
        <v>16051</v>
      </c>
      <c r="D1419" t="s">
        <v>10</v>
      </c>
      <c r="F1419" t="b">
        <v>0</v>
      </c>
      <c r="G1419" s="2">
        <v>41827</v>
      </c>
      <c r="K1419" s="10" t="s">
        <v>14227</v>
      </c>
      <c r="L1419" t="s">
        <v>14228</v>
      </c>
      <c r="M1419" t="s">
        <v>10</v>
      </c>
      <c r="N1419" t="s">
        <v>14227</v>
      </c>
      <c r="P1419" t="s">
        <v>42</v>
      </c>
      <c r="Q1419" t="s">
        <v>8992</v>
      </c>
      <c r="R1419" t="b">
        <v>1</v>
      </c>
      <c r="S1419" s="2">
        <v>45838</v>
      </c>
    </row>
    <row r="1420" spans="1:19" x14ac:dyDescent="0.35">
      <c r="A1420" t="s">
        <v>16052</v>
      </c>
      <c r="B1420" t="s">
        <v>16053</v>
      </c>
      <c r="D1420" t="s">
        <v>10</v>
      </c>
      <c r="F1420" t="b">
        <v>0</v>
      </c>
      <c r="G1420" s="2">
        <v>41827</v>
      </c>
      <c r="K1420" s="9" t="s">
        <v>14229</v>
      </c>
      <c r="L1420" t="s">
        <v>14230</v>
      </c>
      <c r="M1420" t="s">
        <v>10</v>
      </c>
      <c r="N1420" t="s">
        <v>14229</v>
      </c>
      <c r="P1420" t="s">
        <v>8991</v>
      </c>
      <c r="Q1420" t="s">
        <v>8992</v>
      </c>
      <c r="R1420" t="b">
        <v>1</v>
      </c>
      <c r="S1420" s="2">
        <v>45838</v>
      </c>
    </row>
    <row r="1421" spans="1:19" x14ac:dyDescent="0.35">
      <c r="A1421" t="s">
        <v>16054</v>
      </c>
      <c r="B1421" t="s">
        <v>16055</v>
      </c>
      <c r="D1421" t="s">
        <v>10</v>
      </c>
      <c r="F1421" t="b">
        <v>0</v>
      </c>
      <c r="G1421" s="2">
        <v>41827</v>
      </c>
      <c r="K1421" s="10" t="s">
        <v>14231</v>
      </c>
      <c r="L1421" t="s">
        <v>14232</v>
      </c>
      <c r="M1421" t="s">
        <v>10</v>
      </c>
      <c r="N1421" t="s">
        <v>14231</v>
      </c>
      <c r="P1421" t="s">
        <v>42</v>
      </c>
      <c r="Q1421" t="s">
        <v>8992</v>
      </c>
      <c r="R1421" t="b">
        <v>1</v>
      </c>
      <c r="S1421" s="2">
        <v>45838</v>
      </c>
    </row>
    <row r="1422" spans="1:19" x14ac:dyDescent="0.35">
      <c r="A1422" t="s">
        <v>16056</v>
      </c>
      <c r="B1422" t="s">
        <v>16057</v>
      </c>
      <c r="D1422" t="s">
        <v>10</v>
      </c>
      <c r="F1422" t="b">
        <v>0</v>
      </c>
      <c r="G1422" s="2">
        <v>41827</v>
      </c>
      <c r="K1422" s="9" t="s">
        <v>14233</v>
      </c>
      <c r="L1422" t="s">
        <v>14234</v>
      </c>
      <c r="M1422" t="s">
        <v>10</v>
      </c>
      <c r="N1422" t="s">
        <v>14233</v>
      </c>
      <c r="P1422" t="s">
        <v>8991</v>
      </c>
      <c r="Q1422" t="s">
        <v>8992</v>
      </c>
      <c r="R1422" t="b">
        <v>1</v>
      </c>
      <c r="S1422" s="2">
        <v>45838</v>
      </c>
    </row>
    <row r="1423" spans="1:19" x14ac:dyDescent="0.35">
      <c r="A1423" t="s">
        <v>16058</v>
      </c>
      <c r="B1423" t="s">
        <v>16059</v>
      </c>
      <c r="D1423" t="s">
        <v>10</v>
      </c>
      <c r="F1423" t="b">
        <v>0</v>
      </c>
      <c r="G1423" s="2">
        <v>41827</v>
      </c>
      <c r="K1423" s="10" t="s">
        <v>14235</v>
      </c>
      <c r="L1423" t="s">
        <v>14236</v>
      </c>
      <c r="M1423" t="s">
        <v>10</v>
      </c>
      <c r="N1423" t="s">
        <v>14235</v>
      </c>
      <c r="P1423" t="s">
        <v>42</v>
      </c>
      <c r="Q1423" t="s">
        <v>8992</v>
      </c>
      <c r="R1423" t="b">
        <v>1</v>
      </c>
      <c r="S1423" s="2">
        <v>45838</v>
      </c>
    </row>
    <row r="1424" spans="1:19" x14ac:dyDescent="0.35">
      <c r="A1424" t="s">
        <v>16060</v>
      </c>
      <c r="B1424" t="s">
        <v>16061</v>
      </c>
      <c r="D1424" t="s">
        <v>10</v>
      </c>
      <c r="F1424" t="b">
        <v>0</v>
      </c>
      <c r="G1424" s="2">
        <v>41827</v>
      </c>
      <c r="K1424" s="9" t="s">
        <v>14237</v>
      </c>
      <c r="L1424" t="s">
        <v>14238</v>
      </c>
      <c r="M1424" t="s">
        <v>10</v>
      </c>
      <c r="N1424" t="s">
        <v>14237</v>
      </c>
      <c r="P1424" t="s">
        <v>8991</v>
      </c>
      <c r="Q1424" t="s">
        <v>8992</v>
      </c>
      <c r="R1424" t="b">
        <v>1</v>
      </c>
      <c r="S1424" s="2">
        <v>45838</v>
      </c>
    </row>
    <row r="1425" spans="1:19" x14ac:dyDescent="0.35">
      <c r="A1425" t="s">
        <v>16062</v>
      </c>
      <c r="B1425" t="s">
        <v>16063</v>
      </c>
      <c r="D1425" t="s">
        <v>10</v>
      </c>
      <c r="F1425" t="b">
        <v>0</v>
      </c>
      <c r="G1425" s="2">
        <v>41827</v>
      </c>
      <c r="K1425" s="10" t="s">
        <v>14239</v>
      </c>
      <c r="L1425" t="s">
        <v>14240</v>
      </c>
      <c r="M1425" t="s">
        <v>10</v>
      </c>
      <c r="N1425" t="s">
        <v>14239</v>
      </c>
      <c r="P1425" t="s">
        <v>42</v>
      </c>
      <c r="Q1425" t="s">
        <v>8992</v>
      </c>
      <c r="R1425" t="b">
        <v>1</v>
      </c>
      <c r="S1425" s="2">
        <v>45838</v>
      </c>
    </row>
    <row r="1426" spans="1:19" x14ac:dyDescent="0.35">
      <c r="A1426" t="s">
        <v>16064</v>
      </c>
      <c r="B1426" t="s">
        <v>16065</v>
      </c>
      <c r="D1426" t="s">
        <v>10</v>
      </c>
      <c r="F1426" t="b">
        <v>0</v>
      </c>
      <c r="G1426" s="2">
        <v>41827</v>
      </c>
      <c r="K1426" s="10" t="s">
        <v>14241</v>
      </c>
      <c r="L1426" t="s">
        <v>14242</v>
      </c>
      <c r="M1426" t="s">
        <v>10</v>
      </c>
      <c r="N1426" t="s">
        <v>14241</v>
      </c>
      <c r="P1426" t="s">
        <v>42</v>
      </c>
      <c r="Q1426" t="s">
        <v>8992</v>
      </c>
      <c r="R1426" t="b">
        <v>1</v>
      </c>
      <c r="S1426" s="2">
        <v>45838</v>
      </c>
    </row>
    <row r="1427" spans="1:19" x14ac:dyDescent="0.35">
      <c r="A1427" t="s">
        <v>16066</v>
      </c>
      <c r="B1427" t="s">
        <v>16067</v>
      </c>
      <c r="D1427" t="s">
        <v>10</v>
      </c>
      <c r="F1427" t="b">
        <v>0</v>
      </c>
      <c r="G1427" s="2">
        <v>41827</v>
      </c>
      <c r="K1427" s="8" t="s">
        <v>14243</v>
      </c>
      <c r="L1427" t="s">
        <v>14244</v>
      </c>
      <c r="M1427" t="s">
        <v>10</v>
      </c>
      <c r="N1427" t="s">
        <v>14243</v>
      </c>
      <c r="P1427" t="s">
        <v>8991</v>
      </c>
      <c r="Q1427" t="s">
        <v>8992</v>
      </c>
      <c r="R1427" t="b">
        <v>1</v>
      </c>
      <c r="S1427" s="2">
        <v>45838</v>
      </c>
    </row>
    <row r="1428" spans="1:19" x14ac:dyDescent="0.35">
      <c r="A1428" t="s">
        <v>16068</v>
      </c>
      <c r="B1428" t="s">
        <v>16069</v>
      </c>
      <c r="D1428" t="s">
        <v>10</v>
      </c>
      <c r="F1428" t="b">
        <v>0</v>
      </c>
      <c r="G1428" s="2">
        <v>41827</v>
      </c>
      <c r="K1428" s="9" t="s">
        <v>14245</v>
      </c>
      <c r="L1428" t="s">
        <v>14246</v>
      </c>
      <c r="M1428" t="s">
        <v>10</v>
      </c>
      <c r="N1428" t="s">
        <v>14245</v>
      </c>
      <c r="P1428" t="s">
        <v>8991</v>
      </c>
      <c r="Q1428" t="s">
        <v>8992</v>
      </c>
      <c r="R1428" t="b">
        <v>1</v>
      </c>
      <c r="S1428" s="2">
        <v>45838</v>
      </c>
    </row>
    <row r="1429" spans="1:19" x14ac:dyDescent="0.35">
      <c r="A1429" t="s">
        <v>16070</v>
      </c>
      <c r="B1429" t="s">
        <v>16071</v>
      </c>
      <c r="D1429" t="s">
        <v>10</v>
      </c>
      <c r="F1429" t="b">
        <v>0</v>
      </c>
      <c r="G1429" s="2">
        <v>41827</v>
      </c>
      <c r="K1429" s="10" t="s">
        <v>14247</v>
      </c>
      <c r="L1429" t="s">
        <v>14248</v>
      </c>
      <c r="M1429" t="s">
        <v>10</v>
      </c>
      <c r="N1429" t="s">
        <v>14247</v>
      </c>
      <c r="P1429" t="s">
        <v>42</v>
      </c>
      <c r="Q1429" t="s">
        <v>8992</v>
      </c>
      <c r="R1429" t="b">
        <v>1</v>
      </c>
      <c r="S1429" s="2">
        <v>45838</v>
      </c>
    </row>
    <row r="1430" spans="1:19" x14ac:dyDescent="0.35">
      <c r="A1430" t="s">
        <v>16072</v>
      </c>
      <c r="B1430" t="s">
        <v>16073</v>
      </c>
      <c r="D1430" t="s">
        <v>10</v>
      </c>
      <c r="F1430" t="b">
        <v>0</v>
      </c>
      <c r="G1430" s="2">
        <v>41827</v>
      </c>
      <c r="K1430" s="10" t="s">
        <v>14249</v>
      </c>
      <c r="L1430" t="s">
        <v>14250</v>
      </c>
      <c r="M1430" t="s">
        <v>10</v>
      </c>
      <c r="N1430" t="s">
        <v>14249</v>
      </c>
      <c r="P1430" t="s">
        <v>42</v>
      </c>
      <c r="Q1430" t="s">
        <v>8992</v>
      </c>
      <c r="R1430" t="b">
        <v>1</v>
      </c>
      <c r="S1430" s="2">
        <v>45838</v>
      </c>
    </row>
    <row r="1431" spans="1:19" x14ac:dyDescent="0.35">
      <c r="A1431" t="s">
        <v>16074</v>
      </c>
      <c r="B1431" t="s">
        <v>16075</v>
      </c>
      <c r="D1431" t="s">
        <v>10</v>
      </c>
      <c r="F1431" t="b">
        <v>0</v>
      </c>
      <c r="G1431" s="2">
        <v>41827</v>
      </c>
      <c r="K1431" s="10" t="s">
        <v>14251</v>
      </c>
      <c r="L1431" t="s">
        <v>14252</v>
      </c>
      <c r="M1431" t="s">
        <v>10</v>
      </c>
      <c r="N1431" t="s">
        <v>14251</v>
      </c>
      <c r="P1431" t="s">
        <v>42</v>
      </c>
      <c r="Q1431" t="s">
        <v>8992</v>
      </c>
      <c r="R1431" t="b">
        <v>1</v>
      </c>
      <c r="S1431" s="2">
        <v>45838</v>
      </c>
    </row>
    <row r="1432" spans="1:19" x14ac:dyDescent="0.35">
      <c r="A1432" t="s">
        <v>16076</v>
      </c>
      <c r="B1432" t="s">
        <v>16077</v>
      </c>
      <c r="D1432" t="s">
        <v>10</v>
      </c>
      <c r="F1432" t="b">
        <v>0</v>
      </c>
      <c r="G1432" s="2">
        <v>41827</v>
      </c>
      <c r="K1432" s="10" t="s">
        <v>14253</v>
      </c>
      <c r="L1432" t="s">
        <v>14254</v>
      </c>
      <c r="M1432" t="s">
        <v>10</v>
      </c>
      <c r="N1432" t="s">
        <v>14253</v>
      </c>
      <c r="P1432" t="s">
        <v>42</v>
      </c>
      <c r="Q1432" t="s">
        <v>8992</v>
      </c>
      <c r="R1432" t="b">
        <v>1</v>
      </c>
      <c r="S1432" s="2">
        <v>45838</v>
      </c>
    </row>
    <row r="1433" spans="1:19" x14ac:dyDescent="0.35">
      <c r="A1433" t="s">
        <v>16078</v>
      </c>
      <c r="B1433" t="s">
        <v>16079</v>
      </c>
      <c r="D1433" t="s">
        <v>10</v>
      </c>
      <c r="F1433" t="b">
        <v>0</v>
      </c>
      <c r="G1433" s="2">
        <v>41827</v>
      </c>
      <c r="K1433" s="10" t="s">
        <v>14255</v>
      </c>
      <c r="L1433" t="s">
        <v>14256</v>
      </c>
      <c r="M1433" t="s">
        <v>10</v>
      </c>
      <c r="N1433" t="s">
        <v>14255</v>
      </c>
      <c r="P1433" t="s">
        <v>42</v>
      </c>
      <c r="Q1433" t="s">
        <v>8992</v>
      </c>
      <c r="R1433" t="b">
        <v>1</v>
      </c>
      <c r="S1433" s="2">
        <v>45838</v>
      </c>
    </row>
    <row r="1434" spans="1:19" x14ac:dyDescent="0.35">
      <c r="A1434" t="s">
        <v>16080</v>
      </c>
      <c r="B1434" t="s">
        <v>16081</v>
      </c>
      <c r="D1434" t="s">
        <v>10</v>
      </c>
      <c r="F1434" t="b">
        <v>0</v>
      </c>
      <c r="G1434" s="2">
        <v>41827</v>
      </c>
      <c r="K1434" s="10" t="s">
        <v>14257</v>
      </c>
      <c r="L1434" t="s">
        <v>14258</v>
      </c>
      <c r="M1434" t="s">
        <v>10</v>
      </c>
      <c r="N1434" t="s">
        <v>14257</v>
      </c>
      <c r="P1434" t="s">
        <v>42</v>
      </c>
      <c r="Q1434" t="s">
        <v>8992</v>
      </c>
      <c r="R1434" t="b">
        <v>1</v>
      </c>
      <c r="S1434" s="2">
        <v>45838</v>
      </c>
    </row>
    <row r="1435" spans="1:19" x14ac:dyDescent="0.35">
      <c r="A1435" t="s">
        <v>16082</v>
      </c>
      <c r="B1435" t="s">
        <v>16083</v>
      </c>
      <c r="D1435" t="s">
        <v>10</v>
      </c>
      <c r="F1435" t="b">
        <v>0</v>
      </c>
      <c r="G1435" s="2">
        <v>41827</v>
      </c>
      <c r="K1435" s="10" t="s">
        <v>14259</v>
      </c>
      <c r="L1435" t="s">
        <v>14260</v>
      </c>
      <c r="M1435" t="s">
        <v>10</v>
      </c>
      <c r="N1435" t="s">
        <v>14259</v>
      </c>
      <c r="P1435" t="s">
        <v>42</v>
      </c>
      <c r="Q1435" t="s">
        <v>8992</v>
      </c>
      <c r="R1435" t="b">
        <v>1</v>
      </c>
      <c r="S1435" s="2">
        <v>45838</v>
      </c>
    </row>
    <row r="1436" spans="1:19" x14ac:dyDescent="0.35">
      <c r="A1436" t="s">
        <v>16084</v>
      </c>
      <c r="B1436" t="s">
        <v>16085</v>
      </c>
      <c r="D1436" t="s">
        <v>10</v>
      </c>
      <c r="F1436" t="b">
        <v>0</v>
      </c>
      <c r="G1436" s="2">
        <v>41827</v>
      </c>
      <c r="K1436" s="10" t="s">
        <v>14261</v>
      </c>
      <c r="L1436" t="s">
        <v>14262</v>
      </c>
      <c r="M1436" t="s">
        <v>10</v>
      </c>
      <c r="N1436" t="s">
        <v>14261</v>
      </c>
      <c r="P1436" t="s">
        <v>42</v>
      </c>
      <c r="Q1436" t="s">
        <v>8992</v>
      </c>
      <c r="R1436" t="b">
        <v>1</v>
      </c>
      <c r="S1436" s="2">
        <v>45838</v>
      </c>
    </row>
    <row r="1437" spans="1:19" x14ac:dyDescent="0.35">
      <c r="A1437" t="s">
        <v>16086</v>
      </c>
      <c r="B1437" t="s">
        <v>16087</v>
      </c>
      <c r="D1437" t="s">
        <v>10</v>
      </c>
      <c r="F1437" t="b">
        <v>0</v>
      </c>
      <c r="G1437" s="2">
        <v>41827</v>
      </c>
      <c r="K1437" s="10" t="s">
        <v>14263</v>
      </c>
      <c r="L1437" t="s">
        <v>14264</v>
      </c>
      <c r="M1437" t="s">
        <v>10</v>
      </c>
      <c r="N1437" t="s">
        <v>14263</v>
      </c>
      <c r="P1437" t="s">
        <v>42</v>
      </c>
      <c r="Q1437" t="s">
        <v>8992</v>
      </c>
      <c r="R1437" t="b">
        <v>1</v>
      </c>
      <c r="S1437" s="2">
        <v>45838</v>
      </c>
    </row>
    <row r="1438" spans="1:19" x14ac:dyDescent="0.35">
      <c r="A1438" t="s">
        <v>16088</v>
      </c>
      <c r="B1438" t="s">
        <v>16089</v>
      </c>
      <c r="D1438" t="s">
        <v>10</v>
      </c>
      <c r="F1438" t="b">
        <v>0</v>
      </c>
      <c r="G1438" s="2">
        <v>41827</v>
      </c>
      <c r="K1438" s="9" t="s">
        <v>14265</v>
      </c>
      <c r="L1438" t="s">
        <v>14266</v>
      </c>
      <c r="M1438" t="s">
        <v>10</v>
      </c>
      <c r="N1438" t="s">
        <v>14265</v>
      </c>
      <c r="P1438" t="s">
        <v>8991</v>
      </c>
      <c r="Q1438" t="s">
        <v>8992</v>
      </c>
      <c r="R1438" t="b">
        <v>1</v>
      </c>
      <c r="S1438" s="2">
        <v>45838</v>
      </c>
    </row>
    <row r="1439" spans="1:19" x14ac:dyDescent="0.35">
      <c r="A1439" t="s">
        <v>16090</v>
      </c>
      <c r="B1439" t="s">
        <v>16091</v>
      </c>
      <c r="D1439" t="s">
        <v>10</v>
      </c>
      <c r="F1439" t="b">
        <v>0</v>
      </c>
      <c r="G1439" s="2">
        <v>41827</v>
      </c>
      <c r="K1439" s="10" t="s">
        <v>14267</v>
      </c>
      <c r="L1439" t="s">
        <v>14268</v>
      </c>
      <c r="M1439" t="s">
        <v>10</v>
      </c>
      <c r="N1439" t="s">
        <v>14267</v>
      </c>
      <c r="P1439" t="s">
        <v>42</v>
      </c>
      <c r="Q1439" t="s">
        <v>8992</v>
      </c>
      <c r="R1439" t="b">
        <v>1</v>
      </c>
      <c r="S1439" s="2">
        <v>45838</v>
      </c>
    </row>
    <row r="1440" spans="1:19" x14ac:dyDescent="0.35">
      <c r="A1440" t="s">
        <v>16092</v>
      </c>
      <c r="B1440" t="s">
        <v>16093</v>
      </c>
      <c r="D1440" t="s">
        <v>10</v>
      </c>
      <c r="F1440" t="b">
        <v>0</v>
      </c>
      <c r="G1440" s="2">
        <v>41827</v>
      </c>
      <c r="K1440" s="7" t="s">
        <v>14967</v>
      </c>
      <c r="L1440" t="s">
        <v>14969</v>
      </c>
      <c r="M1440" t="s">
        <v>10</v>
      </c>
      <c r="N1440" t="s">
        <v>14967</v>
      </c>
      <c r="P1440" t="s">
        <v>8991</v>
      </c>
      <c r="Q1440" t="s">
        <v>8992</v>
      </c>
      <c r="R1440" t="b">
        <v>1</v>
      </c>
      <c r="S1440" s="2">
        <v>45838</v>
      </c>
    </row>
    <row r="1441" spans="1:19" x14ac:dyDescent="0.35">
      <c r="A1441" t="s">
        <v>16094</v>
      </c>
      <c r="B1441" t="s">
        <v>16095</v>
      </c>
      <c r="D1441" t="s">
        <v>10</v>
      </c>
      <c r="F1441" t="b">
        <v>0</v>
      </c>
      <c r="G1441" s="2">
        <v>41827</v>
      </c>
      <c r="K1441" s="8" t="s">
        <v>14970</v>
      </c>
      <c r="L1441" t="s">
        <v>14971</v>
      </c>
      <c r="M1441" t="s">
        <v>10</v>
      </c>
      <c r="N1441" t="s">
        <v>14970</v>
      </c>
      <c r="P1441" t="s">
        <v>8991</v>
      </c>
      <c r="Q1441" t="s">
        <v>8992</v>
      </c>
      <c r="R1441" t="b">
        <v>1</v>
      </c>
      <c r="S1441" s="2">
        <v>45838</v>
      </c>
    </row>
    <row r="1442" spans="1:19" x14ac:dyDescent="0.35">
      <c r="A1442" t="s">
        <v>16096</v>
      </c>
      <c r="B1442" t="s">
        <v>16097</v>
      </c>
      <c r="D1442" t="s">
        <v>10</v>
      </c>
      <c r="F1442" t="b">
        <v>0</v>
      </c>
      <c r="G1442" s="2">
        <v>41827</v>
      </c>
      <c r="K1442" s="9" t="s">
        <v>14972</v>
      </c>
      <c r="L1442" t="s">
        <v>14973</v>
      </c>
      <c r="M1442" t="s">
        <v>10</v>
      </c>
      <c r="N1442" t="s">
        <v>14972</v>
      </c>
      <c r="P1442" t="s">
        <v>8991</v>
      </c>
      <c r="Q1442" t="s">
        <v>8992</v>
      </c>
      <c r="R1442" t="b">
        <v>1</v>
      </c>
      <c r="S1442" s="2">
        <v>45838</v>
      </c>
    </row>
    <row r="1443" spans="1:19" x14ac:dyDescent="0.35">
      <c r="A1443" t="s">
        <v>16098</v>
      </c>
      <c r="B1443" t="s">
        <v>16099</v>
      </c>
      <c r="D1443" t="s">
        <v>10</v>
      </c>
      <c r="F1443" t="b">
        <v>0</v>
      </c>
      <c r="G1443" s="2">
        <v>41827</v>
      </c>
      <c r="K1443" s="10" t="s">
        <v>14974</v>
      </c>
      <c r="L1443" t="s">
        <v>14975</v>
      </c>
      <c r="M1443" t="s">
        <v>10</v>
      </c>
      <c r="N1443" t="s">
        <v>14974</v>
      </c>
      <c r="P1443" t="s">
        <v>42</v>
      </c>
      <c r="Q1443" t="s">
        <v>8992</v>
      </c>
      <c r="R1443" t="b">
        <v>1</v>
      </c>
      <c r="S1443" s="2">
        <v>45838</v>
      </c>
    </row>
    <row r="1444" spans="1:19" x14ac:dyDescent="0.35">
      <c r="A1444" t="s">
        <v>16100</v>
      </c>
      <c r="B1444" t="s">
        <v>16101</v>
      </c>
      <c r="D1444" t="s">
        <v>10</v>
      </c>
      <c r="F1444" t="b">
        <v>0</v>
      </c>
      <c r="G1444" s="2">
        <v>41827</v>
      </c>
      <c r="K1444" s="10" t="s">
        <v>14976</v>
      </c>
      <c r="L1444" t="s">
        <v>14977</v>
      </c>
      <c r="M1444" t="s">
        <v>10</v>
      </c>
      <c r="N1444" t="s">
        <v>14976</v>
      </c>
      <c r="P1444" t="s">
        <v>42</v>
      </c>
      <c r="Q1444" t="s">
        <v>8992</v>
      </c>
      <c r="R1444" t="b">
        <v>1</v>
      </c>
      <c r="S1444" s="2">
        <v>45838</v>
      </c>
    </row>
    <row r="1445" spans="1:19" x14ac:dyDescent="0.35">
      <c r="A1445" t="s">
        <v>16102</v>
      </c>
      <c r="B1445" t="s">
        <v>16103</v>
      </c>
      <c r="D1445" t="s">
        <v>10</v>
      </c>
      <c r="F1445" t="b">
        <v>0</v>
      </c>
      <c r="G1445" s="2">
        <v>41827</v>
      </c>
      <c r="K1445" s="10" t="s">
        <v>14978</v>
      </c>
      <c r="L1445" t="s">
        <v>14979</v>
      </c>
      <c r="M1445" t="s">
        <v>10</v>
      </c>
      <c r="N1445" t="s">
        <v>14978</v>
      </c>
      <c r="P1445" t="s">
        <v>42</v>
      </c>
      <c r="Q1445" t="s">
        <v>8992</v>
      </c>
      <c r="R1445" t="b">
        <v>1</v>
      </c>
      <c r="S1445" s="2">
        <v>45838</v>
      </c>
    </row>
    <row r="1446" spans="1:19" x14ac:dyDescent="0.35">
      <c r="A1446" t="s">
        <v>16104</v>
      </c>
      <c r="B1446" t="s">
        <v>16105</v>
      </c>
      <c r="D1446" t="s">
        <v>10</v>
      </c>
      <c r="F1446" t="b">
        <v>0</v>
      </c>
      <c r="G1446" s="2">
        <v>41827</v>
      </c>
      <c r="K1446" s="10" t="s">
        <v>14980</v>
      </c>
      <c r="L1446" t="s">
        <v>14981</v>
      </c>
      <c r="M1446" t="s">
        <v>10</v>
      </c>
      <c r="N1446" t="s">
        <v>14980</v>
      </c>
      <c r="P1446" t="s">
        <v>42</v>
      </c>
      <c r="Q1446" t="s">
        <v>8992</v>
      </c>
      <c r="R1446" t="b">
        <v>1</v>
      </c>
      <c r="S1446" s="2">
        <v>45838</v>
      </c>
    </row>
    <row r="1447" spans="1:19" x14ac:dyDescent="0.35">
      <c r="A1447" t="s">
        <v>16106</v>
      </c>
      <c r="B1447" t="s">
        <v>16107</v>
      </c>
      <c r="D1447" t="s">
        <v>10</v>
      </c>
      <c r="F1447" t="b">
        <v>0</v>
      </c>
      <c r="G1447" s="2">
        <v>41827</v>
      </c>
      <c r="K1447" s="10" t="s">
        <v>14982</v>
      </c>
      <c r="L1447" t="s">
        <v>14983</v>
      </c>
      <c r="M1447" t="s">
        <v>10</v>
      </c>
      <c r="N1447" t="s">
        <v>14982</v>
      </c>
      <c r="P1447" t="s">
        <v>42</v>
      </c>
      <c r="Q1447" t="s">
        <v>8992</v>
      </c>
      <c r="R1447" t="b">
        <v>1</v>
      </c>
      <c r="S1447" s="2">
        <v>45838</v>
      </c>
    </row>
    <row r="1448" spans="1:19" x14ac:dyDescent="0.35">
      <c r="A1448" t="s">
        <v>16108</v>
      </c>
      <c r="B1448" t="s">
        <v>16109</v>
      </c>
      <c r="D1448" t="s">
        <v>10</v>
      </c>
      <c r="F1448" t="b">
        <v>0</v>
      </c>
      <c r="G1448" s="2">
        <v>41827</v>
      </c>
      <c r="K1448" s="10" t="s">
        <v>14984</v>
      </c>
      <c r="L1448" t="s">
        <v>14985</v>
      </c>
      <c r="M1448" t="s">
        <v>10</v>
      </c>
      <c r="N1448" t="s">
        <v>14984</v>
      </c>
      <c r="P1448" t="s">
        <v>42</v>
      </c>
      <c r="Q1448" t="s">
        <v>8992</v>
      </c>
      <c r="R1448" t="b">
        <v>1</v>
      </c>
      <c r="S1448" s="2">
        <v>45838</v>
      </c>
    </row>
    <row r="1449" spans="1:19" x14ac:dyDescent="0.35">
      <c r="A1449" t="s">
        <v>16110</v>
      </c>
      <c r="B1449" t="s">
        <v>16111</v>
      </c>
      <c r="D1449" t="s">
        <v>10</v>
      </c>
      <c r="F1449" t="b">
        <v>0</v>
      </c>
      <c r="G1449" s="2">
        <v>41827</v>
      </c>
      <c r="K1449" s="9" t="s">
        <v>14986</v>
      </c>
      <c r="L1449" t="s">
        <v>14987</v>
      </c>
      <c r="M1449" t="s">
        <v>10</v>
      </c>
      <c r="N1449" t="s">
        <v>14986</v>
      </c>
      <c r="P1449" t="s">
        <v>8991</v>
      </c>
      <c r="Q1449" t="s">
        <v>8992</v>
      </c>
      <c r="R1449" t="b">
        <v>1</v>
      </c>
      <c r="S1449" s="2">
        <v>45838</v>
      </c>
    </row>
    <row r="1450" spans="1:19" x14ac:dyDescent="0.35">
      <c r="A1450" t="s">
        <v>16112</v>
      </c>
      <c r="B1450" t="s">
        <v>16113</v>
      </c>
      <c r="D1450" t="s">
        <v>10</v>
      </c>
      <c r="F1450" t="b">
        <v>0</v>
      </c>
      <c r="G1450" s="2">
        <v>41827</v>
      </c>
      <c r="K1450" s="10" t="s">
        <v>14988</v>
      </c>
      <c r="L1450" t="s">
        <v>14989</v>
      </c>
      <c r="M1450" t="s">
        <v>10</v>
      </c>
      <c r="N1450" t="s">
        <v>14988</v>
      </c>
      <c r="P1450" t="s">
        <v>42</v>
      </c>
      <c r="Q1450" t="s">
        <v>8992</v>
      </c>
      <c r="R1450" t="b">
        <v>1</v>
      </c>
      <c r="S1450" s="2">
        <v>45838</v>
      </c>
    </row>
    <row r="1451" spans="1:19" x14ac:dyDescent="0.35">
      <c r="A1451" t="s">
        <v>16114</v>
      </c>
      <c r="B1451" t="s">
        <v>16115</v>
      </c>
      <c r="D1451" t="s">
        <v>10</v>
      </c>
      <c r="F1451" t="b">
        <v>0</v>
      </c>
      <c r="G1451" s="2">
        <v>41827</v>
      </c>
      <c r="K1451" s="10" t="s">
        <v>14990</v>
      </c>
      <c r="L1451" t="s">
        <v>14991</v>
      </c>
      <c r="M1451" t="s">
        <v>10</v>
      </c>
      <c r="N1451" t="s">
        <v>14990</v>
      </c>
      <c r="P1451" t="s">
        <v>42</v>
      </c>
      <c r="Q1451" t="s">
        <v>8992</v>
      </c>
      <c r="R1451" t="b">
        <v>1</v>
      </c>
      <c r="S1451" s="2">
        <v>45838</v>
      </c>
    </row>
    <row r="1452" spans="1:19" x14ac:dyDescent="0.35">
      <c r="A1452" t="s">
        <v>16116</v>
      </c>
      <c r="B1452" t="s">
        <v>16117</v>
      </c>
      <c r="D1452" t="s">
        <v>10</v>
      </c>
      <c r="F1452" t="b">
        <v>0</v>
      </c>
      <c r="G1452" s="2">
        <v>41827</v>
      </c>
      <c r="K1452" s="10" t="s">
        <v>14992</v>
      </c>
      <c r="L1452" t="s">
        <v>14993</v>
      </c>
      <c r="M1452" t="s">
        <v>10</v>
      </c>
      <c r="N1452" t="s">
        <v>14992</v>
      </c>
      <c r="P1452" t="s">
        <v>42</v>
      </c>
      <c r="Q1452" t="s">
        <v>8992</v>
      </c>
      <c r="R1452" t="b">
        <v>1</v>
      </c>
      <c r="S1452" s="2">
        <v>45838</v>
      </c>
    </row>
    <row r="1453" spans="1:19" x14ac:dyDescent="0.35">
      <c r="A1453" t="s">
        <v>16118</v>
      </c>
      <c r="B1453" t="s">
        <v>16119</v>
      </c>
      <c r="D1453" t="s">
        <v>10</v>
      </c>
      <c r="F1453" t="b">
        <v>0</v>
      </c>
      <c r="G1453" s="2">
        <v>41827</v>
      </c>
      <c r="K1453" s="10" t="s">
        <v>14994</v>
      </c>
      <c r="L1453" t="s">
        <v>14995</v>
      </c>
      <c r="M1453" t="s">
        <v>10</v>
      </c>
      <c r="N1453" t="s">
        <v>14994</v>
      </c>
      <c r="P1453" t="s">
        <v>42</v>
      </c>
      <c r="Q1453" t="s">
        <v>8992</v>
      </c>
      <c r="R1453" t="b">
        <v>1</v>
      </c>
      <c r="S1453" s="2">
        <v>45838</v>
      </c>
    </row>
    <row r="1454" spans="1:19" x14ac:dyDescent="0.35">
      <c r="A1454" t="s">
        <v>16120</v>
      </c>
      <c r="B1454" t="s">
        <v>16121</v>
      </c>
      <c r="D1454" t="s">
        <v>10</v>
      </c>
      <c r="F1454" t="b">
        <v>0</v>
      </c>
      <c r="G1454" s="2">
        <v>41827</v>
      </c>
      <c r="K1454" s="9" t="s">
        <v>14996</v>
      </c>
      <c r="L1454" t="s">
        <v>14997</v>
      </c>
      <c r="M1454" t="s">
        <v>10</v>
      </c>
      <c r="N1454" t="s">
        <v>14996</v>
      </c>
      <c r="P1454" t="s">
        <v>8991</v>
      </c>
      <c r="Q1454" t="s">
        <v>8992</v>
      </c>
      <c r="R1454" t="b">
        <v>1</v>
      </c>
      <c r="S1454" s="2">
        <v>45838</v>
      </c>
    </row>
    <row r="1455" spans="1:19" x14ac:dyDescent="0.35">
      <c r="A1455" t="s">
        <v>16122</v>
      </c>
      <c r="B1455" t="s">
        <v>16123</v>
      </c>
      <c r="D1455" t="s">
        <v>10</v>
      </c>
      <c r="F1455" t="b">
        <v>0</v>
      </c>
      <c r="G1455" s="2">
        <v>41827</v>
      </c>
      <c r="K1455" s="10" t="s">
        <v>14998</v>
      </c>
      <c r="L1455" t="s">
        <v>14999</v>
      </c>
      <c r="M1455" t="s">
        <v>10</v>
      </c>
      <c r="N1455" t="s">
        <v>14998</v>
      </c>
      <c r="P1455" t="s">
        <v>42</v>
      </c>
      <c r="Q1455" t="s">
        <v>8992</v>
      </c>
      <c r="R1455" t="b">
        <v>1</v>
      </c>
      <c r="S1455" s="2">
        <v>45838</v>
      </c>
    </row>
    <row r="1456" spans="1:19" x14ac:dyDescent="0.35">
      <c r="A1456" t="s">
        <v>16124</v>
      </c>
      <c r="B1456" t="s">
        <v>16125</v>
      </c>
      <c r="D1456" t="s">
        <v>10</v>
      </c>
      <c r="F1456" t="b">
        <v>0</v>
      </c>
      <c r="G1456" s="2">
        <v>45838</v>
      </c>
      <c r="K1456" s="9" t="s">
        <v>15000</v>
      </c>
      <c r="L1456" t="s">
        <v>15001</v>
      </c>
      <c r="M1456" t="s">
        <v>10</v>
      </c>
      <c r="N1456" t="s">
        <v>15000</v>
      </c>
      <c r="P1456" t="s">
        <v>8991</v>
      </c>
      <c r="Q1456" t="s">
        <v>8992</v>
      </c>
      <c r="R1456" t="b">
        <v>1</v>
      </c>
      <c r="S1456" s="2">
        <v>45838</v>
      </c>
    </row>
    <row r="1457" spans="1:19" x14ac:dyDescent="0.35">
      <c r="A1457" t="s">
        <v>16126</v>
      </c>
      <c r="B1457" t="s">
        <v>16127</v>
      </c>
      <c r="D1457" t="s">
        <v>10</v>
      </c>
      <c r="F1457" t="b">
        <v>0</v>
      </c>
      <c r="G1457" s="2">
        <v>45838</v>
      </c>
      <c r="K1457" s="10" t="s">
        <v>15002</v>
      </c>
      <c r="L1457" t="s">
        <v>15003</v>
      </c>
      <c r="M1457" t="s">
        <v>10</v>
      </c>
      <c r="N1457" t="s">
        <v>15002</v>
      </c>
      <c r="P1457" t="s">
        <v>42</v>
      </c>
      <c r="Q1457" t="s">
        <v>8992</v>
      </c>
      <c r="R1457" t="b">
        <v>1</v>
      </c>
      <c r="S1457" s="2">
        <v>45838</v>
      </c>
    </row>
    <row r="1458" spans="1:19" x14ac:dyDescent="0.35">
      <c r="A1458" t="s">
        <v>16128</v>
      </c>
      <c r="B1458" t="s">
        <v>16129</v>
      </c>
      <c r="D1458" t="s">
        <v>10</v>
      </c>
      <c r="F1458" t="b">
        <v>0</v>
      </c>
      <c r="G1458" s="2">
        <v>45838</v>
      </c>
      <c r="K1458" s="7" t="s">
        <v>15030</v>
      </c>
      <c r="L1458" t="s">
        <v>15031</v>
      </c>
      <c r="M1458" t="s">
        <v>10</v>
      </c>
      <c r="N1458" t="s">
        <v>15030</v>
      </c>
      <c r="P1458" t="s">
        <v>8991</v>
      </c>
      <c r="Q1458" t="s">
        <v>8992</v>
      </c>
      <c r="R1458" t="b">
        <v>1</v>
      </c>
      <c r="S1458" s="2">
        <v>45838</v>
      </c>
    </row>
    <row r="1459" spans="1:19" x14ac:dyDescent="0.35">
      <c r="A1459" t="s">
        <v>16130</v>
      </c>
      <c r="B1459" t="s">
        <v>16131</v>
      </c>
      <c r="D1459" t="s">
        <v>10</v>
      </c>
      <c r="F1459" t="b">
        <v>0</v>
      </c>
      <c r="G1459" s="2">
        <v>45838</v>
      </c>
      <c r="K1459" s="8" t="s">
        <v>15032</v>
      </c>
      <c r="L1459" t="s">
        <v>15033</v>
      </c>
      <c r="M1459" t="s">
        <v>10</v>
      </c>
      <c r="N1459" t="s">
        <v>15032</v>
      </c>
      <c r="P1459" t="s">
        <v>8991</v>
      </c>
      <c r="Q1459" t="s">
        <v>8992</v>
      </c>
      <c r="R1459" t="b">
        <v>1</v>
      </c>
      <c r="S1459" s="2">
        <v>45838</v>
      </c>
    </row>
    <row r="1460" spans="1:19" x14ac:dyDescent="0.35">
      <c r="A1460" t="s">
        <v>16132</v>
      </c>
      <c r="B1460" t="s">
        <v>16133</v>
      </c>
      <c r="D1460" t="s">
        <v>10</v>
      </c>
      <c r="F1460" t="b">
        <v>0</v>
      </c>
      <c r="G1460" s="2">
        <v>45838</v>
      </c>
      <c r="K1460" s="9" t="s">
        <v>15034</v>
      </c>
      <c r="L1460" t="s">
        <v>15035</v>
      </c>
      <c r="M1460" t="s">
        <v>10</v>
      </c>
      <c r="N1460" t="s">
        <v>15034</v>
      </c>
      <c r="P1460" t="s">
        <v>8991</v>
      </c>
      <c r="Q1460" t="s">
        <v>8992</v>
      </c>
      <c r="R1460" t="b">
        <v>1</v>
      </c>
      <c r="S1460" s="2">
        <v>45838</v>
      </c>
    </row>
    <row r="1461" spans="1:19" x14ac:dyDescent="0.35">
      <c r="A1461" t="s">
        <v>16134</v>
      </c>
      <c r="B1461" t="s">
        <v>16135</v>
      </c>
      <c r="D1461" t="s">
        <v>10</v>
      </c>
      <c r="F1461" t="b">
        <v>0</v>
      </c>
      <c r="G1461" s="2">
        <v>45838</v>
      </c>
      <c r="K1461" s="10" t="s">
        <v>15036</v>
      </c>
      <c r="L1461" t="s">
        <v>15037</v>
      </c>
      <c r="M1461" t="s">
        <v>10</v>
      </c>
      <c r="N1461" t="s">
        <v>15036</v>
      </c>
      <c r="P1461" t="s">
        <v>42</v>
      </c>
      <c r="Q1461" t="s">
        <v>8992</v>
      </c>
      <c r="R1461" t="b">
        <v>1</v>
      </c>
      <c r="S1461" s="2">
        <v>45838</v>
      </c>
    </row>
    <row r="1462" spans="1:19" x14ac:dyDescent="0.35">
      <c r="A1462" t="s">
        <v>16136</v>
      </c>
      <c r="B1462" t="s">
        <v>16137</v>
      </c>
      <c r="D1462" t="s">
        <v>10</v>
      </c>
      <c r="F1462" t="b">
        <v>0</v>
      </c>
      <c r="G1462" s="2">
        <v>45838</v>
      </c>
      <c r="K1462" s="8" t="s">
        <v>15038</v>
      </c>
      <c r="L1462" t="s">
        <v>15039</v>
      </c>
      <c r="M1462" t="s">
        <v>10</v>
      </c>
      <c r="N1462" t="s">
        <v>15038</v>
      </c>
      <c r="P1462" t="s">
        <v>8991</v>
      </c>
      <c r="Q1462" t="s">
        <v>8992</v>
      </c>
      <c r="R1462" t="b">
        <v>1</v>
      </c>
      <c r="S1462" s="2">
        <v>45838</v>
      </c>
    </row>
    <row r="1463" spans="1:19" x14ac:dyDescent="0.35">
      <c r="A1463" t="s">
        <v>16138</v>
      </c>
      <c r="B1463" t="s">
        <v>16139</v>
      </c>
      <c r="D1463" t="s">
        <v>10</v>
      </c>
      <c r="F1463" t="b">
        <v>0</v>
      </c>
      <c r="G1463" s="2">
        <v>45838</v>
      </c>
      <c r="K1463" s="9" t="s">
        <v>15040</v>
      </c>
      <c r="L1463" t="s">
        <v>15041</v>
      </c>
      <c r="M1463" t="s">
        <v>10</v>
      </c>
      <c r="N1463" t="s">
        <v>15040</v>
      </c>
      <c r="P1463" t="s">
        <v>8991</v>
      </c>
      <c r="Q1463" t="s">
        <v>8992</v>
      </c>
      <c r="R1463" t="b">
        <v>1</v>
      </c>
      <c r="S1463" s="2">
        <v>45838</v>
      </c>
    </row>
    <row r="1464" spans="1:19" x14ac:dyDescent="0.35">
      <c r="A1464" t="s">
        <v>16140</v>
      </c>
      <c r="B1464" t="s">
        <v>16141</v>
      </c>
      <c r="D1464" t="s">
        <v>10</v>
      </c>
      <c r="F1464" t="b">
        <v>0</v>
      </c>
      <c r="G1464" s="2">
        <v>45838</v>
      </c>
      <c r="K1464" s="10" t="s">
        <v>15042</v>
      </c>
      <c r="L1464" t="s">
        <v>15043</v>
      </c>
      <c r="M1464" t="s">
        <v>10</v>
      </c>
      <c r="N1464" t="s">
        <v>15042</v>
      </c>
      <c r="P1464" t="s">
        <v>42</v>
      </c>
      <c r="Q1464" t="s">
        <v>8992</v>
      </c>
      <c r="R1464" t="b">
        <v>1</v>
      </c>
      <c r="S1464" s="2">
        <v>45838</v>
      </c>
    </row>
    <row r="1465" spans="1:19" x14ac:dyDescent="0.35">
      <c r="A1465" t="s">
        <v>16142</v>
      </c>
      <c r="B1465" t="s">
        <v>16143</v>
      </c>
      <c r="D1465" t="s">
        <v>10</v>
      </c>
      <c r="F1465" t="b">
        <v>0</v>
      </c>
      <c r="G1465" s="2">
        <v>45838</v>
      </c>
      <c r="K1465" s="8" t="s">
        <v>15044</v>
      </c>
      <c r="L1465" t="s">
        <v>15045</v>
      </c>
      <c r="M1465" t="s">
        <v>10</v>
      </c>
      <c r="N1465" t="s">
        <v>15044</v>
      </c>
      <c r="P1465" t="s">
        <v>8991</v>
      </c>
      <c r="Q1465" t="s">
        <v>8992</v>
      </c>
      <c r="R1465" t="b">
        <v>1</v>
      </c>
      <c r="S1465" s="2">
        <v>45838</v>
      </c>
    </row>
    <row r="1466" spans="1:19" x14ac:dyDescent="0.35">
      <c r="A1466" t="s">
        <v>16144</v>
      </c>
      <c r="B1466" t="s">
        <v>16145</v>
      </c>
      <c r="D1466" t="s">
        <v>10</v>
      </c>
      <c r="F1466" t="b">
        <v>0</v>
      </c>
      <c r="G1466" s="2">
        <v>45838</v>
      </c>
      <c r="K1466" s="9" t="s">
        <v>15046</v>
      </c>
      <c r="L1466" t="s">
        <v>15047</v>
      </c>
      <c r="M1466" t="s">
        <v>10</v>
      </c>
      <c r="N1466" t="s">
        <v>15046</v>
      </c>
      <c r="P1466" t="s">
        <v>8991</v>
      </c>
      <c r="Q1466" t="s">
        <v>8992</v>
      </c>
      <c r="R1466" t="b">
        <v>1</v>
      </c>
      <c r="S1466" s="2">
        <v>45838</v>
      </c>
    </row>
    <row r="1467" spans="1:19" x14ac:dyDescent="0.35">
      <c r="A1467" t="s">
        <v>16146</v>
      </c>
      <c r="B1467" t="s">
        <v>16147</v>
      </c>
      <c r="D1467" t="s">
        <v>10</v>
      </c>
      <c r="F1467" t="b">
        <v>0</v>
      </c>
      <c r="G1467" s="2">
        <v>45838</v>
      </c>
      <c r="K1467" s="10" t="s">
        <v>15048</v>
      </c>
      <c r="L1467" t="s">
        <v>15049</v>
      </c>
      <c r="M1467" t="s">
        <v>10</v>
      </c>
      <c r="N1467" t="s">
        <v>15048</v>
      </c>
      <c r="P1467" t="s">
        <v>42</v>
      </c>
      <c r="Q1467" t="s">
        <v>8992</v>
      </c>
      <c r="R1467" t="b">
        <v>1</v>
      </c>
      <c r="S1467" s="2">
        <v>45838</v>
      </c>
    </row>
    <row r="1468" spans="1:19" x14ac:dyDescent="0.35">
      <c r="A1468" t="s">
        <v>16148</v>
      </c>
      <c r="B1468" t="s">
        <v>16149</v>
      </c>
      <c r="D1468" t="s">
        <v>10</v>
      </c>
      <c r="F1468" t="b">
        <v>0</v>
      </c>
      <c r="G1468" s="2">
        <v>45838</v>
      </c>
      <c r="K1468" s="10" t="s">
        <v>15050</v>
      </c>
      <c r="L1468" t="s">
        <v>15051</v>
      </c>
      <c r="M1468" t="s">
        <v>10</v>
      </c>
      <c r="N1468" t="s">
        <v>15050</v>
      </c>
      <c r="P1468" t="s">
        <v>42</v>
      </c>
      <c r="Q1468" t="s">
        <v>8992</v>
      </c>
      <c r="R1468" t="b">
        <v>1</v>
      </c>
      <c r="S1468" s="2">
        <v>45838</v>
      </c>
    </row>
    <row r="1469" spans="1:19" x14ac:dyDescent="0.35">
      <c r="A1469" t="s">
        <v>16150</v>
      </c>
      <c r="B1469" t="s">
        <v>16151</v>
      </c>
      <c r="D1469" t="s">
        <v>10</v>
      </c>
      <c r="F1469" t="b">
        <v>0</v>
      </c>
      <c r="G1469" s="2">
        <v>45838</v>
      </c>
      <c r="K1469" s="9" t="s">
        <v>15052</v>
      </c>
      <c r="L1469" t="s">
        <v>15053</v>
      </c>
      <c r="M1469" t="s">
        <v>10</v>
      </c>
      <c r="N1469" t="s">
        <v>15052</v>
      </c>
      <c r="P1469" t="s">
        <v>8991</v>
      </c>
      <c r="Q1469" t="s">
        <v>8992</v>
      </c>
      <c r="R1469" t="b">
        <v>1</v>
      </c>
      <c r="S1469" s="2">
        <v>45838</v>
      </c>
    </row>
    <row r="1470" spans="1:19" x14ac:dyDescent="0.35">
      <c r="A1470" t="s">
        <v>16152</v>
      </c>
      <c r="B1470" t="s">
        <v>16153</v>
      </c>
      <c r="D1470" t="s">
        <v>10</v>
      </c>
      <c r="F1470" t="b">
        <v>0</v>
      </c>
      <c r="G1470" s="2">
        <v>45838</v>
      </c>
      <c r="K1470" s="10" t="s">
        <v>15054</v>
      </c>
      <c r="L1470" t="s">
        <v>15055</v>
      </c>
      <c r="M1470" t="s">
        <v>10</v>
      </c>
      <c r="N1470" t="s">
        <v>15054</v>
      </c>
      <c r="P1470" t="s">
        <v>42</v>
      </c>
      <c r="Q1470" t="s">
        <v>8992</v>
      </c>
      <c r="R1470" t="b">
        <v>1</v>
      </c>
      <c r="S1470" s="2">
        <v>45838</v>
      </c>
    </row>
    <row r="1471" spans="1:19" x14ac:dyDescent="0.35">
      <c r="A1471" t="s">
        <v>16154</v>
      </c>
      <c r="B1471" t="s">
        <v>16155</v>
      </c>
      <c r="D1471" t="s">
        <v>10</v>
      </c>
      <c r="F1471" t="b">
        <v>0</v>
      </c>
      <c r="G1471" s="2">
        <v>45838</v>
      </c>
      <c r="K1471" s="10" t="s">
        <v>15056</v>
      </c>
      <c r="L1471" t="s">
        <v>15057</v>
      </c>
      <c r="M1471" t="s">
        <v>10</v>
      </c>
      <c r="N1471" t="s">
        <v>15056</v>
      </c>
      <c r="P1471" t="s">
        <v>42</v>
      </c>
      <c r="Q1471" t="s">
        <v>8992</v>
      </c>
      <c r="R1471" t="b">
        <v>1</v>
      </c>
      <c r="S1471" s="2">
        <v>45838</v>
      </c>
    </row>
    <row r="1472" spans="1:19" x14ac:dyDescent="0.35">
      <c r="A1472" t="s">
        <v>16156</v>
      </c>
      <c r="B1472" t="s">
        <v>16157</v>
      </c>
      <c r="D1472" t="s">
        <v>10</v>
      </c>
      <c r="F1472" t="b">
        <v>0</v>
      </c>
      <c r="G1472" s="2">
        <v>45838</v>
      </c>
      <c r="K1472" s="10" t="s">
        <v>15058</v>
      </c>
      <c r="L1472" t="s">
        <v>15059</v>
      </c>
      <c r="M1472" t="s">
        <v>10</v>
      </c>
      <c r="N1472" t="s">
        <v>15058</v>
      </c>
      <c r="P1472" t="s">
        <v>42</v>
      </c>
      <c r="Q1472" t="s">
        <v>8992</v>
      </c>
      <c r="R1472" t="b">
        <v>1</v>
      </c>
      <c r="S1472" s="2">
        <v>45838</v>
      </c>
    </row>
    <row r="1473" spans="1:19" x14ac:dyDescent="0.35">
      <c r="A1473" t="s">
        <v>16158</v>
      </c>
      <c r="B1473" t="s">
        <v>16159</v>
      </c>
      <c r="D1473" t="s">
        <v>10</v>
      </c>
      <c r="F1473" t="b">
        <v>0</v>
      </c>
      <c r="G1473" s="2">
        <v>45838</v>
      </c>
      <c r="K1473" s="9" t="s">
        <v>15060</v>
      </c>
      <c r="L1473" t="s">
        <v>15061</v>
      </c>
      <c r="M1473" t="s">
        <v>10</v>
      </c>
      <c r="N1473" t="s">
        <v>15060</v>
      </c>
      <c r="P1473" t="s">
        <v>8991</v>
      </c>
      <c r="Q1473" t="s">
        <v>8992</v>
      </c>
      <c r="R1473" t="b">
        <v>1</v>
      </c>
      <c r="S1473" s="2">
        <v>45838</v>
      </c>
    </row>
    <row r="1474" spans="1:19" x14ac:dyDescent="0.35">
      <c r="A1474" t="s">
        <v>16160</v>
      </c>
      <c r="B1474" t="s">
        <v>16161</v>
      </c>
      <c r="D1474" t="s">
        <v>10</v>
      </c>
      <c r="F1474" t="b">
        <v>0</v>
      </c>
      <c r="G1474" s="2">
        <v>45838</v>
      </c>
      <c r="K1474" s="10" t="s">
        <v>15062</v>
      </c>
      <c r="L1474" t="s">
        <v>15063</v>
      </c>
      <c r="M1474" t="s">
        <v>10</v>
      </c>
      <c r="N1474" t="s">
        <v>15062</v>
      </c>
      <c r="P1474" t="s">
        <v>42</v>
      </c>
      <c r="Q1474" t="s">
        <v>8992</v>
      </c>
      <c r="R1474" t="b">
        <v>1</v>
      </c>
      <c r="S1474" s="2">
        <v>45838</v>
      </c>
    </row>
    <row r="1475" spans="1:19" x14ac:dyDescent="0.35">
      <c r="A1475" t="s">
        <v>16162</v>
      </c>
      <c r="B1475" t="s">
        <v>16163</v>
      </c>
      <c r="D1475" t="s">
        <v>10</v>
      </c>
      <c r="F1475" t="b">
        <v>0</v>
      </c>
      <c r="G1475" s="2">
        <v>45838</v>
      </c>
      <c r="K1475" s="10" t="s">
        <v>15064</v>
      </c>
      <c r="L1475" t="s">
        <v>15065</v>
      </c>
      <c r="M1475" t="s">
        <v>10</v>
      </c>
      <c r="N1475" t="s">
        <v>15064</v>
      </c>
      <c r="P1475" t="s">
        <v>42</v>
      </c>
      <c r="Q1475" t="s">
        <v>8992</v>
      </c>
      <c r="R1475" t="b">
        <v>1</v>
      </c>
      <c r="S1475" s="2">
        <v>45838</v>
      </c>
    </row>
    <row r="1476" spans="1:19" x14ac:dyDescent="0.35">
      <c r="A1476" t="s">
        <v>16164</v>
      </c>
      <c r="B1476" t="s">
        <v>16165</v>
      </c>
      <c r="D1476" t="s">
        <v>10</v>
      </c>
      <c r="F1476" t="b">
        <v>0</v>
      </c>
      <c r="G1476" s="2">
        <v>45838</v>
      </c>
      <c r="K1476" s="10" t="s">
        <v>15066</v>
      </c>
      <c r="L1476" t="s">
        <v>15067</v>
      </c>
      <c r="M1476" t="s">
        <v>10</v>
      </c>
      <c r="N1476" t="s">
        <v>15066</v>
      </c>
      <c r="P1476" t="s">
        <v>42</v>
      </c>
      <c r="Q1476" t="s">
        <v>8992</v>
      </c>
      <c r="R1476" t="b">
        <v>1</v>
      </c>
      <c r="S1476" s="2">
        <v>45838</v>
      </c>
    </row>
    <row r="1477" spans="1:19" x14ac:dyDescent="0.35">
      <c r="A1477" t="s">
        <v>16166</v>
      </c>
      <c r="B1477" t="s">
        <v>16167</v>
      </c>
      <c r="D1477" t="s">
        <v>10</v>
      </c>
      <c r="F1477" t="b">
        <v>0</v>
      </c>
      <c r="G1477" s="2">
        <v>41827</v>
      </c>
      <c r="K1477" s="8" t="s">
        <v>15068</v>
      </c>
      <c r="L1477" t="s">
        <v>15069</v>
      </c>
      <c r="M1477" t="s">
        <v>10</v>
      </c>
      <c r="N1477" t="s">
        <v>15068</v>
      </c>
      <c r="P1477" t="s">
        <v>8991</v>
      </c>
      <c r="Q1477" t="s">
        <v>8992</v>
      </c>
      <c r="R1477" t="b">
        <v>1</v>
      </c>
      <c r="S1477" s="2">
        <v>45838</v>
      </c>
    </row>
    <row r="1478" spans="1:19" x14ac:dyDescent="0.35">
      <c r="A1478" t="s">
        <v>16168</v>
      </c>
      <c r="B1478" t="s">
        <v>16169</v>
      </c>
      <c r="D1478" t="s">
        <v>10</v>
      </c>
      <c r="F1478" t="b">
        <v>0</v>
      </c>
      <c r="G1478" s="2">
        <v>41827</v>
      </c>
      <c r="K1478" s="9" t="s">
        <v>15070</v>
      </c>
      <c r="L1478" t="s">
        <v>15071</v>
      </c>
      <c r="M1478" t="s">
        <v>10</v>
      </c>
      <c r="N1478" t="s">
        <v>15070</v>
      </c>
      <c r="P1478" t="s">
        <v>8991</v>
      </c>
      <c r="Q1478" t="s">
        <v>8992</v>
      </c>
      <c r="R1478" t="b">
        <v>1</v>
      </c>
      <c r="S1478" s="2">
        <v>45838</v>
      </c>
    </row>
    <row r="1479" spans="1:19" x14ac:dyDescent="0.35">
      <c r="A1479" t="s">
        <v>16170</v>
      </c>
      <c r="B1479" t="s">
        <v>16171</v>
      </c>
      <c r="D1479" t="s">
        <v>10</v>
      </c>
      <c r="F1479" t="b">
        <v>0</v>
      </c>
      <c r="G1479" s="2">
        <v>41827</v>
      </c>
      <c r="K1479" s="10" t="s">
        <v>15072</v>
      </c>
      <c r="L1479" t="s">
        <v>15073</v>
      </c>
      <c r="M1479" t="s">
        <v>10</v>
      </c>
      <c r="N1479" t="s">
        <v>15072</v>
      </c>
      <c r="P1479" t="s">
        <v>42</v>
      </c>
      <c r="Q1479" t="s">
        <v>8992</v>
      </c>
      <c r="R1479" t="b">
        <v>1</v>
      </c>
      <c r="S1479" s="2">
        <v>45838</v>
      </c>
    </row>
    <row r="1480" spans="1:19" x14ac:dyDescent="0.35">
      <c r="A1480" t="s">
        <v>16172</v>
      </c>
      <c r="B1480" t="s">
        <v>16173</v>
      </c>
      <c r="D1480" t="s">
        <v>10</v>
      </c>
      <c r="F1480" t="b">
        <v>0</v>
      </c>
      <c r="G1480" s="2">
        <v>41827</v>
      </c>
      <c r="K1480" s="7" t="s">
        <v>15112</v>
      </c>
      <c r="L1480" t="s">
        <v>15114</v>
      </c>
      <c r="M1480" t="s">
        <v>10</v>
      </c>
      <c r="N1480" t="s">
        <v>15112</v>
      </c>
      <c r="P1480" t="s">
        <v>8991</v>
      </c>
      <c r="Q1480" t="s">
        <v>8992</v>
      </c>
      <c r="R1480" t="b">
        <v>1</v>
      </c>
      <c r="S1480" s="2">
        <v>45838</v>
      </c>
    </row>
    <row r="1481" spans="1:19" x14ac:dyDescent="0.35">
      <c r="A1481" t="s">
        <v>16174</v>
      </c>
      <c r="B1481" t="s">
        <v>16175</v>
      </c>
      <c r="D1481" t="s">
        <v>10</v>
      </c>
      <c r="F1481" t="b">
        <v>0</v>
      </c>
      <c r="G1481" s="2">
        <v>41827</v>
      </c>
      <c r="K1481" s="8" t="s">
        <v>15115</v>
      </c>
      <c r="L1481" t="s">
        <v>15116</v>
      </c>
      <c r="M1481" t="s">
        <v>10</v>
      </c>
      <c r="N1481" t="s">
        <v>15115</v>
      </c>
      <c r="P1481" t="s">
        <v>8991</v>
      </c>
      <c r="Q1481" t="s">
        <v>8992</v>
      </c>
      <c r="R1481" t="b">
        <v>1</v>
      </c>
      <c r="S1481" s="2">
        <v>45838</v>
      </c>
    </row>
    <row r="1482" spans="1:19" x14ac:dyDescent="0.35">
      <c r="A1482" t="s">
        <v>16176</v>
      </c>
      <c r="B1482" t="s">
        <v>16177</v>
      </c>
      <c r="D1482" t="s">
        <v>10</v>
      </c>
      <c r="F1482" t="b">
        <v>0</v>
      </c>
      <c r="G1482" s="2">
        <v>41827</v>
      </c>
      <c r="K1482" s="9" t="s">
        <v>15117</v>
      </c>
      <c r="L1482" t="s">
        <v>15118</v>
      </c>
      <c r="M1482" t="s">
        <v>10</v>
      </c>
      <c r="N1482" t="s">
        <v>15117</v>
      </c>
      <c r="P1482" t="s">
        <v>8991</v>
      </c>
      <c r="Q1482" t="s">
        <v>8992</v>
      </c>
      <c r="R1482" t="b">
        <v>1</v>
      </c>
      <c r="S1482" s="2">
        <v>45838</v>
      </c>
    </row>
    <row r="1483" spans="1:19" x14ac:dyDescent="0.35">
      <c r="A1483" t="s">
        <v>16178</v>
      </c>
      <c r="B1483" t="s">
        <v>16179</v>
      </c>
      <c r="D1483" t="s">
        <v>10</v>
      </c>
      <c r="F1483" t="b">
        <v>0</v>
      </c>
      <c r="G1483" s="2">
        <v>41827</v>
      </c>
      <c r="K1483" s="10" t="s">
        <v>15119</v>
      </c>
      <c r="L1483" t="s">
        <v>15120</v>
      </c>
      <c r="M1483" t="s">
        <v>10</v>
      </c>
      <c r="N1483" t="s">
        <v>15119</v>
      </c>
      <c r="P1483" t="s">
        <v>42</v>
      </c>
      <c r="Q1483" t="s">
        <v>8992</v>
      </c>
      <c r="R1483" t="b">
        <v>1</v>
      </c>
      <c r="S1483" s="2">
        <v>45838</v>
      </c>
    </row>
    <row r="1484" spans="1:19" x14ac:dyDescent="0.35">
      <c r="A1484" t="s">
        <v>16180</v>
      </c>
      <c r="B1484" t="s">
        <v>16181</v>
      </c>
      <c r="D1484" t="s">
        <v>10</v>
      </c>
      <c r="F1484" t="b">
        <v>0</v>
      </c>
      <c r="G1484" s="2">
        <v>41827</v>
      </c>
      <c r="K1484" s="8" t="s">
        <v>15121</v>
      </c>
      <c r="L1484" t="s">
        <v>15122</v>
      </c>
      <c r="M1484" t="s">
        <v>10</v>
      </c>
      <c r="N1484" t="s">
        <v>15121</v>
      </c>
      <c r="P1484" t="s">
        <v>8991</v>
      </c>
      <c r="Q1484" t="s">
        <v>8992</v>
      </c>
      <c r="R1484" t="b">
        <v>1</v>
      </c>
      <c r="S1484" s="2">
        <v>45838</v>
      </c>
    </row>
    <row r="1485" spans="1:19" x14ac:dyDescent="0.35">
      <c r="A1485" t="s">
        <v>16182</v>
      </c>
      <c r="B1485" t="s">
        <v>16183</v>
      </c>
      <c r="D1485" t="s">
        <v>10</v>
      </c>
      <c r="F1485" t="b">
        <v>0</v>
      </c>
      <c r="G1485" s="2">
        <v>41827</v>
      </c>
      <c r="K1485" s="9" t="s">
        <v>15123</v>
      </c>
      <c r="L1485" t="s">
        <v>15124</v>
      </c>
      <c r="M1485" t="s">
        <v>10</v>
      </c>
      <c r="N1485" t="s">
        <v>15123</v>
      </c>
      <c r="P1485" t="s">
        <v>8991</v>
      </c>
      <c r="Q1485" t="s">
        <v>8992</v>
      </c>
      <c r="R1485" t="b">
        <v>1</v>
      </c>
      <c r="S1485" s="2">
        <v>45838</v>
      </c>
    </row>
    <row r="1486" spans="1:19" x14ac:dyDescent="0.35">
      <c r="A1486" t="s">
        <v>16184</v>
      </c>
      <c r="B1486" t="s">
        <v>16185</v>
      </c>
      <c r="D1486" t="s">
        <v>10</v>
      </c>
      <c r="F1486" t="b">
        <v>0</v>
      </c>
      <c r="G1486" s="2">
        <v>41827</v>
      </c>
      <c r="K1486" s="10" t="s">
        <v>15125</v>
      </c>
      <c r="L1486" t="s">
        <v>15126</v>
      </c>
      <c r="M1486" t="s">
        <v>10</v>
      </c>
      <c r="N1486" t="s">
        <v>15125</v>
      </c>
      <c r="P1486" t="s">
        <v>42</v>
      </c>
      <c r="Q1486" t="s">
        <v>8992</v>
      </c>
      <c r="R1486" t="b">
        <v>1</v>
      </c>
      <c r="S1486" s="2">
        <v>45838</v>
      </c>
    </row>
    <row r="1487" spans="1:19" x14ac:dyDescent="0.35">
      <c r="A1487" t="s">
        <v>16186</v>
      </c>
      <c r="B1487" t="s">
        <v>16187</v>
      </c>
      <c r="D1487" t="s">
        <v>10</v>
      </c>
      <c r="F1487" t="b">
        <v>0</v>
      </c>
      <c r="G1487" s="2">
        <v>41827</v>
      </c>
      <c r="K1487" s="10" t="s">
        <v>15127</v>
      </c>
      <c r="L1487" t="s">
        <v>15128</v>
      </c>
      <c r="M1487" t="s">
        <v>10</v>
      </c>
      <c r="N1487" t="s">
        <v>15127</v>
      </c>
      <c r="P1487" t="s">
        <v>42</v>
      </c>
      <c r="Q1487" t="s">
        <v>8992</v>
      </c>
      <c r="R1487" t="b">
        <v>1</v>
      </c>
      <c r="S1487" s="2">
        <v>45838</v>
      </c>
    </row>
    <row r="1488" spans="1:19" x14ac:dyDescent="0.35">
      <c r="A1488" t="s">
        <v>16188</v>
      </c>
      <c r="B1488" t="s">
        <v>16189</v>
      </c>
      <c r="D1488" t="s">
        <v>10</v>
      </c>
      <c r="F1488" t="b">
        <v>0</v>
      </c>
      <c r="G1488" s="2">
        <v>41827</v>
      </c>
      <c r="K1488" s="10" t="s">
        <v>15129</v>
      </c>
      <c r="L1488" t="s">
        <v>15130</v>
      </c>
      <c r="M1488" t="s">
        <v>10</v>
      </c>
      <c r="N1488" t="s">
        <v>15129</v>
      </c>
      <c r="P1488" t="s">
        <v>42</v>
      </c>
      <c r="Q1488" t="s">
        <v>8992</v>
      </c>
      <c r="R1488" t="b">
        <v>1</v>
      </c>
      <c r="S1488" s="2">
        <v>45838</v>
      </c>
    </row>
    <row r="1489" spans="1:19" x14ac:dyDescent="0.35">
      <c r="A1489" t="s">
        <v>16190</v>
      </c>
      <c r="B1489" t="s">
        <v>16191</v>
      </c>
      <c r="D1489" t="s">
        <v>10</v>
      </c>
      <c r="F1489" t="b">
        <v>0</v>
      </c>
      <c r="G1489" s="2">
        <v>41827</v>
      </c>
      <c r="K1489" s="9" t="s">
        <v>15131</v>
      </c>
      <c r="L1489" t="s">
        <v>15132</v>
      </c>
      <c r="M1489" t="s">
        <v>10</v>
      </c>
      <c r="N1489" t="s">
        <v>15131</v>
      </c>
      <c r="P1489" t="s">
        <v>8991</v>
      </c>
      <c r="Q1489" t="s">
        <v>8992</v>
      </c>
      <c r="R1489" t="b">
        <v>1</v>
      </c>
      <c r="S1489" s="2">
        <v>45838</v>
      </c>
    </row>
    <row r="1490" spans="1:19" x14ac:dyDescent="0.35">
      <c r="A1490" t="s">
        <v>16192</v>
      </c>
      <c r="B1490" t="s">
        <v>16193</v>
      </c>
      <c r="D1490" t="s">
        <v>10</v>
      </c>
      <c r="F1490" t="b">
        <v>0</v>
      </c>
      <c r="G1490" s="2">
        <v>41827</v>
      </c>
      <c r="K1490" s="10" t="s">
        <v>15133</v>
      </c>
      <c r="L1490" t="s">
        <v>15134</v>
      </c>
      <c r="M1490" t="s">
        <v>10</v>
      </c>
      <c r="N1490" t="s">
        <v>15133</v>
      </c>
      <c r="P1490" t="s">
        <v>42</v>
      </c>
      <c r="Q1490" t="s">
        <v>8992</v>
      </c>
      <c r="R1490" t="b">
        <v>1</v>
      </c>
      <c r="S1490" s="2">
        <v>45838</v>
      </c>
    </row>
    <row r="1491" spans="1:19" x14ac:dyDescent="0.35">
      <c r="A1491" t="s">
        <v>16194</v>
      </c>
      <c r="B1491" t="s">
        <v>16195</v>
      </c>
      <c r="D1491" t="s">
        <v>10</v>
      </c>
      <c r="F1491" t="b">
        <v>0</v>
      </c>
      <c r="G1491" s="2">
        <v>41827</v>
      </c>
      <c r="K1491" s="10" t="s">
        <v>15135</v>
      </c>
      <c r="L1491" t="s">
        <v>15136</v>
      </c>
      <c r="M1491" t="s">
        <v>10</v>
      </c>
      <c r="N1491" t="s">
        <v>15135</v>
      </c>
      <c r="P1491" t="s">
        <v>42</v>
      </c>
      <c r="Q1491" t="s">
        <v>8992</v>
      </c>
      <c r="R1491" t="b">
        <v>1</v>
      </c>
      <c r="S1491" s="2">
        <v>45838</v>
      </c>
    </row>
    <row r="1492" spans="1:19" x14ac:dyDescent="0.35">
      <c r="A1492" t="s">
        <v>16196</v>
      </c>
      <c r="B1492" t="s">
        <v>16197</v>
      </c>
      <c r="D1492" t="s">
        <v>10</v>
      </c>
      <c r="F1492" t="b">
        <v>0</v>
      </c>
      <c r="G1492" s="2">
        <v>41827</v>
      </c>
      <c r="K1492" s="9" t="s">
        <v>15137</v>
      </c>
      <c r="L1492" t="s">
        <v>15138</v>
      </c>
      <c r="M1492" t="s">
        <v>10</v>
      </c>
      <c r="N1492" t="s">
        <v>15137</v>
      </c>
      <c r="P1492" t="s">
        <v>8991</v>
      </c>
      <c r="Q1492" t="s">
        <v>8992</v>
      </c>
      <c r="R1492" t="b">
        <v>1</v>
      </c>
      <c r="S1492" s="2">
        <v>45838</v>
      </c>
    </row>
    <row r="1493" spans="1:19" x14ac:dyDescent="0.35">
      <c r="A1493" t="s">
        <v>16198</v>
      </c>
      <c r="B1493" t="s">
        <v>16199</v>
      </c>
      <c r="D1493" t="s">
        <v>10</v>
      </c>
      <c r="F1493" t="b">
        <v>0</v>
      </c>
      <c r="G1493" s="2">
        <v>41827</v>
      </c>
      <c r="K1493" s="10" t="s">
        <v>15139</v>
      </c>
      <c r="L1493" t="s">
        <v>15140</v>
      </c>
      <c r="M1493" t="s">
        <v>10</v>
      </c>
      <c r="N1493" t="s">
        <v>15139</v>
      </c>
      <c r="P1493" t="s">
        <v>42</v>
      </c>
      <c r="Q1493" t="s">
        <v>8992</v>
      </c>
      <c r="R1493" t="b">
        <v>1</v>
      </c>
      <c r="S1493" s="2">
        <v>45838</v>
      </c>
    </row>
    <row r="1494" spans="1:19" x14ac:dyDescent="0.35">
      <c r="A1494" t="s">
        <v>16200</v>
      </c>
      <c r="B1494" t="s">
        <v>16201</v>
      </c>
      <c r="D1494" t="s">
        <v>10</v>
      </c>
      <c r="F1494" t="b">
        <v>0</v>
      </c>
      <c r="G1494" s="2">
        <v>41827</v>
      </c>
      <c r="K1494" s="10" t="s">
        <v>15141</v>
      </c>
      <c r="L1494" t="s">
        <v>15142</v>
      </c>
      <c r="M1494" t="s">
        <v>10</v>
      </c>
      <c r="N1494" t="s">
        <v>15141</v>
      </c>
      <c r="P1494" t="s">
        <v>42</v>
      </c>
      <c r="Q1494" t="s">
        <v>8992</v>
      </c>
      <c r="R1494" t="b">
        <v>1</v>
      </c>
      <c r="S1494" s="2">
        <v>45838</v>
      </c>
    </row>
    <row r="1495" spans="1:19" x14ac:dyDescent="0.35">
      <c r="A1495" t="s">
        <v>16202</v>
      </c>
      <c r="B1495" t="s">
        <v>16203</v>
      </c>
      <c r="D1495" t="s">
        <v>10</v>
      </c>
      <c r="F1495" t="b">
        <v>0</v>
      </c>
      <c r="G1495" s="2">
        <v>41827</v>
      </c>
      <c r="K1495" s="8" t="s">
        <v>15143</v>
      </c>
      <c r="L1495" t="s">
        <v>15144</v>
      </c>
      <c r="M1495" t="s">
        <v>10</v>
      </c>
      <c r="N1495" t="s">
        <v>15143</v>
      </c>
      <c r="P1495" t="s">
        <v>8991</v>
      </c>
      <c r="Q1495" t="s">
        <v>8992</v>
      </c>
      <c r="R1495" t="b">
        <v>1</v>
      </c>
      <c r="S1495" s="2">
        <v>45838</v>
      </c>
    </row>
    <row r="1496" spans="1:19" x14ac:dyDescent="0.35">
      <c r="A1496" t="s">
        <v>16204</v>
      </c>
      <c r="B1496" t="s">
        <v>16205</v>
      </c>
      <c r="D1496" t="s">
        <v>10</v>
      </c>
      <c r="F1496" t="b">
        <v>0</v>
      </c>
      <c r="G1496" s="2">
        <v>41827</v>
      </c>
      <c r="K1496" s="9" t="s">
        <v>15145</v>
      </c>
      <c r="L1496" t="s">
        <v>15146</v>
      </c>
      <c r="M1496" t="s">
        <v>10</v>
      </c>
      <c r="N1496" t="s">
        <v>15145</v>
      </c>
      <c r="P1496" t="s">
        <v>8991</v>
      </c>
      <c r="Q1496" t="s">
        <v>8992</v>
      </c>
      <c r="R1496" t="b">
        <v>1</v>
      </c>
      <c r="S1496" s="2">
        <v>45838</v>
      </c>
    </row>
    <row r="1497" spans="1:19" x14ac:dyDescent="0.35">
      <c r="A1497" t="s">
        <v>16206</v>
      </c>
      <c r="B1497" t="s">
        <v>16207</v>
      </c>
      <c r="D1497" t="s">
        <v>10</v>
      </c>
      <c r="F1497" t="b">
        <v>0</v>
      </c>
      <c r="G1497" s="2">
        <v>41827</v>
      </c>
      <c r="K1497" s="10" t="s">
        <v>15147</v>
      </c>
      <c r="L1497" t="s">
        <v>15148</v>
      </c>
      <c r="M1497" t="s">
        <v>10</v>
      </c>
      <c r="N1497" t="s">
        <v>15147</v>
      </c>
      <c r="P1497" t="s">
        <v>42</v>
      </c>
      <c r="Q1497" t="s">
        <v>8992</v>
      </c>
      <c r="R1497" t="b">
        <v>1</v>
      </c>
      <c r="S1497" s="2">
        <v>45838</v>
      </c>
    </row>
    <row r="1498" spans="1:19" x14ac:dyDescent="0.35">
      <c r="A1498" t="s">
        <v>16208</v>
      </c>
      <c r="B1498" t="s">
        <v>16209</v>
      </c>
      <c r="D1498" t="s">
        <v>10</v>
      </c>
      <c r="F1498" t="b">
        <v>0</v>
      </c>
      <c r="G1498" s="2">
        <v>41827</v>
      </c>
      <c r="K1498" s="10" t="s">
        <v>15149</v>
      </c>
      <c r="L1498" t="s">
        <v>15150</v>
      </c>
      <c r="M1498" t="s">
        <v>10</v>
      </c>
      <c r="N1498" t="s">
        <v>15149</v>
      </c>
      <c r="P1498" t="s">
        <v>42</v>
      </c>
      <c r="Q1498" t="s">
        <v>8992</v>
      </c>
      <c r="R1498" t="b">
        <v>1</v>
      </c>
      <c r="S1498" s="2">
        <v>45838</v>
      </c>
    </row>
    <row r="1499" spans="1:19" x14ac:dyDescent="0.35">
      <c r="A1499" t="s">
        <v>16210</v>
      </c>
      <c r="B1499" t="s">
        <v>16211</v>
      </c>
      <c r="D1499" t="s">
        <v>10</v>
      </c>
      <c r="F1499" t="b">
        <v>0</v>
      </c>
      <c r="G1499" s="2">
        <v>41827</v>
      </c>
      <c r="K1499" s="10" t="s">
        <v>15151</v>
      </c>
      <c r="L1499" t="s">
        <v>15152</v>
      </c>
      <c r="M1499" t="s">
        <v>10</v>
      </c>
      <c r="N1499" t="s">
        <v>15151</v>
      </c>
      <c r="P1499" t="s">
        <v>42</v>
      </c>
      <c r="Q1499" t="s">
        <v>8992</v>
      </c>
      <c r="R1499" t="b">
        <v>1</v>
      </c>
      <c r="S1499" s="2">
        <v>45838</v>
      </c>
    </row>
    <row r="1500" spans="1:19" x14ac:dyDescent="0.35">
      <c r="A1500" t="s">
        <v>16212</v>
      </c>
      <c r="B1500" t="s">
        <v>16213</v>
      </c>
      <c r="D1500" t="s">
        <v>10</v>
      </c>
      <c r="F1500" t="b">
        <v>0</v>
      </c>
      <c r="G1500" s="2">
        <v>41827</v>
      </c>
      <c r="K1500" s="9" t="s">
        <v>15153</v>
      </c>
      <c r="L1500" t="s">
        <v>15154</v>
      </c>
      <c r="M1500" t="s">
        <v>10</v>
      </c>
      <c r="N1500" t="s">
        <v>15153</v>
      </c>
      <c r="P1500" t="s">
        <v>8991</v>
      </c>
      <c r="Q1500" t="s">
        <v>8992</v>
      </c>
      <c r="R1500" t="b">
        <v>1</v>
      </c>
      <c r="S1500" s="2">
        <v>45838</v>
      </c>
    </row>
    <row r="1501" spans="1:19" x14ac:dyDescent="0.35">
      <c r="A1501" t="s">
        <v>16214</v>
      </c>
      <c r="B1501" t="s">
        <v>16215</v>
      </c>
      <c r="D1501" t="s">
        <v>10</v>
      </c>
      <c r="F1501" t="b">
        <v>0</v>
      </c>
      <c r="G1501" s="2">
        <v>41827</v>
      </c>
      <c r="K1501" s="10" t="s">
        <v>15155</v>
      </c>
      <c r="L1501" t="s">
        <v>15156</v>
      </c>
      <c r="M1501" t="s">
        <v>10</v>
      </c>
      <c r="N1501" t="s">
        <v>15155</v>
      </c>
      <c r="P1501" t="s">
        <v>42</v>
      </c>
      <c r="Q1501" t="s">
        <v>8992</v>
      </c>
      <c r="R1501" t="b">
        <v>1</v>
      </c>
      <c r="S1501" s="2">
        <v>45838</v>
      </c>
    </row>
    <row r="1502" spans="1:19" x14ac:dyDescent="0.35">
      <c r="A1502" t="s">
        <v>16216</v>
      </c>
      <c r="B1502" t="s">
        <v>16217</v>
      </c>
      <c r="D1502" t="s">
        <v>10</v>
      </c>
      <c r="F1502" t="b">
        <v>0</v>
      </c>
      <c r="G1502" s="2">
        <v>41827</v>
      </c>
      <c r="K1502" s="10" t="s">
        <v>15157</v>
      </c>
      <c r="L1502" t="s">
        <v>15158</v>
      </c>
      <c r="M1502" t="s">
        <v>10</v>
      </c>
      <c r="N1502" t="s">
        <v>15157</v>
      </c>
      <c r="P1502" t="s">
        <v>42</v>
      </c>
      <c r="Q1502" t="s">
        <v>8992</v>
      </c>
      <c r="R1502" t="b">
        <v>1</v>
      </c>
      <c r="S1502" s="2">
        <v>45838</v>
      </c>
    </row>
    <row r="1503" spans="1:19" x14ac:dyDescent="0.35">
      <c r="A1503" t="s">
        <v>16218</v>
      </c>
      <c r="B1503" t="s">
        <v>16219</v>
      </c>
      <c r="D1503" t="s">
        <v>10</v>
      </c>
      <c r="F1503" t="b">
        <v>0</v>
      </c>
      <c r="G1503" s="2">
        <v>41827</v>
      </c>
      <c r="K1503" s="10" t="s">
        <v>15159</v>
      </c>
      <c r="L1503" t="s">
        <v>15160</v>
      </c>
      <c r="M1503" t="s">
        <v>10</v>
      </c>
      <c r="N1503" t="s">
        <v>15159</v>
      </c>
      <c r="P1503" t="s">
        <v>42</v>
      </c>
      <c r="Q1503" t="s">
        <v>8992</v>
      </c>
      <c r="R1503" t="b">
        <v>1</v>
      </c>
      <c r="S1503" s="2">
        <v>45838</v>
      </c>
    </row>
    <row r="1504" spans="1:19" x14ac:dyDescent="0.35">
      <c r="A1504" t="s">
        <v>16220</v>
      </c>
      <c r="B1504" t="s">
        <v>16221</v>
      </c>
      <c r="D1504" t="s">
        <v>10</v>
      </c>
      <c r="F1504" t="b">
        <v>0</v>
      </c>
      <c r="G1504" s="2">
        <v>41827</v>
      </c>
      <c r="K1504" s="10" t="s">
        <v>15161</v>
      </c>
      <c r="L1504" t="s">
        <v>15162</v>
      </c>
      <c r="M1504" t="s">
        <v>10</v>
      </c>
      <c r="N1504" t="s">
        <v>15161</v>
      </c>
      <c r="P1504" t="s">
        <v>42</v>
      </c>
      <c r="Q1504" t="s">
        <v>8992</v>
      </c>
      <c r="R1504" t="b">
        <v>1</v>
      </c>
      <c r="S1504" s="2">
        <v>45838</v>
      </c>
    </row>
    <row r="1505" spans="1:19" x14ac:dyDescent="0.35">
      <c r="A1505" t="s">
        <v>16222</v>
      </c>
      <c r="B1505" t="s">
        <v>16223</v>
      </c>
      <c r="D1505" t="s">
        <v>10</v>
      </c>
      <c r="F1505" t="b">
        <v>0</v>
      </c>
      <c r="G1505" s="2">
        <v>41827</v>
      </c>
      <c r="K1505" s="9" t="s">
        <v>15163</v>
      </c>
      <c r="L1505" t="s">
        <v>15164</v>
      </c>
      <c r="M1505" t="s">
        <v>10</v>
      </c>
      <c r="N1505" t="s">
        <v>15163</v>
      </c>
      <c r="P1505" t="s">
        <v>8991</v>
      </c>
      <c r="Q1505" t="s">
        <v>8992</v>
      </c>
      <c r="R1505" t="b">
        <v>1</v>
      </c>
      <c r="S1505" s="2">
        <v>45838</v>
      </c>
    </row>
    <row r="1506" spans="1:19" x14ac:dyDescent="0.35">
      <c r="A1506" t="s">
        <v>16224</v>
      </c>
      <c r="B1506" t="s">
        <v>16225</v>
      </c>
      <c r="D1506" t="s">
        <v>10</v>
      </c>
      <c r="F1506" t="b">
        <v>0</v>
      </c>
      <c r="G1506" s="2">
        <v>41827</v>
      </c>
      <c r="K1506" s="10" t="s">
        <v>15165</v>
      </c>
      <c r="L1506" t="s">
        <v>15166</v>
      </c>
      <c r="M1506" t="s">
        <v>10</v>
      </c>
      <c r="N1506" t="s">
        <v>15165</v>
      </c>
      <c r="P1506" t="s">
        <v>42</v>
      </c>
      <c r="Q1506" t="s">
        <v>8992</v>
      </c>
      <c r="R1506" t="b">
        <v>1</v>
      </c>
      <c r="S1506" s="2">
        <v>45838</v>
      </c>
    </row>
    <row r="1507" spans="1:19" x14ac:dyDescent="0.35">
      <c r="A1507" t="s">
        <v>16226</v>
      </c>
      <c r="B1507" t="s">
        <v>16227</v>
      </c>
      <c r="D1507" t="s">
        <v>10</v>
      </c>
      <c r="F1507" t="b">
        <v>0</v>
      </c>
      <c r="G1507" s="2">
        <v>41827</v>
      </c>
      <c r="K1507" s="10" t="s">
        <v>15167</v>
      </c>
      <c r="L1507" t="s">
        <v>15168</v>
      </c>
      <c r="M1507" t="s">
        <v>10</v>
      </c>
      <c r="N1507" t="s">
        <v>15167</v>
      </c>
      <c r="P1507" t="s">
        <v>42</v>
      </c>
      <c r="Q1507" t="s">
        <v>8992</v>
      </c>
      <c r="R1507" t="b">
        <v>1</v>
      </c>
      <c r="S1507" s="2">
        <v>45838</v>
      </c>
    </row>
    <row r="1508" spans="1:19" x14ac:dyDescent="0.35">
      <c r="A1508" t="s">
        <v>16228</v>
      </c>
      <c r="B1508" t="s">
        <v>16229</v>
      </c>
      <c r="D1508" t="s">
        <v>10</v>
      </c>
      <c r="F1508" t="b">
        <v>0</v>
      </c>
      <c r="G1508" s="2">
        <v>41827</v>
      </c>
      <c r="K1508" s="10" t="s">
        <v>15169</v>
      </c>
      <c r="L1508" t="s">
        <v>15170</v>
      </c>
      <c r="M1508" t="s">
        <v>10</v>
      </c>
      <c r="N1508" t="s">
        <v>15169</v>
      </c>
      <c r="P1508" t="s">
        <v>42</v>
      </c>
      <c r="Q1508" t="s">
        <v>8992</v>
      </c>
      <c r="R1508" t="b">
        <v>1</v>
      </c>
      <c r="S1508" s="2">
        <v>45838</v>
      </c>
    </row>
    <row r="1509" spans="1:19" x14ac:dyDescent="0.35">
      <c r="A1509" t="s">
        <v>16230</v>
      </c>
      <c r="B1509" t="s">
        <v>16231</v>
      </c>
      <c r="D1509" t="s">
        <v>10</v>
      </c>
      <c r="F1509" t="b">
        <v>0</v>
      </c>
      <c r="G1509" s="2">
        <v>45838</v>
      </c>
      <c r="K1509" s="10" t="s">
        <v>15171</v>
      </c>
      <c r="L1509" t="s">
        <v>15172</v>
      </c>
      <c r="M1509" t="s">
        <v>10</v>
      </c>
      <c r="N1509" t="s">
        <v>15171</v>
      </c>
      <c r="P1509" t="s">
        <v>42</v>
      </c>
      <c r="Q1509" t="s">
        <v>8992</v>
      </c>
      <c r="R1509" t="b">
        <v>1</v>
      </c>
      <c r="S1509" s="2">
        <v>45838</v>
      </c>
    </row>
    <row r="1510" spans="1:19" x14ac:dyDescent="0.35">
      <c r="A1510" t="s">
        <v>16232</v>
      </c>
      <c r="B1510" t="s">
        <v>16233</v>
      </c>
      <c r="D1510" t="s">
        <v>10</v>
      </c>
      <c r="F1510" t="b">
        <v>0</v>
      </c>
      <c r="G1510" s="2">
        <v>45838</v>
      </c>
      <c r="K1510" s="10" t="s">
        <v>15173</v>
      </c>
      <c r="L1510" t="s">
        <v>15174</v>
      </c>
      <c r="M1510" t="s">
        <v>10</v>
      </c>
      <c r="N1510" t="s">
        <v>15173</v>
      </c>
      <c r="P1510" t="s">
        <v>42</v>
      </c>
      <c r="Q1510" t="s">
        <v>8992</v>
      </c>
      <c r="R1510" t="b">
        <v>1</v>
      </c>
      <c r="S1510" s="2">
        <v>45838</v>
      </c>
    </row>
    <row r="1511" spans="1:19" x14ac:dyDescent="0.35">
      <c r="A1511" t="s">
        <v>16234</v>
      </c>
      <c r="B1511" t="s">
        <v>16235</v>
      </c>
      <c r="D1511" t="s">
        <v>10</v>
      </c>
      <c r="F1511" t="b">
        <v>0</v>
      </c>
      <c r="G1511" s="2">
        <v>45838</v>
      </c>
      <c r="K1511" s="9" t="s">
        <v>15175</v>
      </c>
      <c r="L1511" t="s">
        <v>15176</v>
      </c>
      <c r="M1511" t="s">
        <v>10</v>
      </c>
      <c r="N1511" t="s">
        <v>15175</v>
      </c>
      <c r="P1511" t="s">
        <v>8991</v>
      </c>
      <c r="Q1511" t="s">
        <v>8992</v>
      </c>
      <c r="R1511" t="b">
        <v>1</v>
      </c>
      <c r="S1511" s="2">
        <v>45838</v>
      </c>
    </row>
    <row r="1512" spans="1:19" x14ac:dyDescent="0.35">
      <c r="A1512" t="s">
        <v>16236</v>
      </c>
      <c r="B1512" t="s">
        <v>16237</v>
      </c>
      <c r="D1512" t="s">
        <v>10</v>
      </c>
      <c r="F1512" t="b">
        <v>0</v>
      </c>
      <c r="G1512" s="2">
        <v>45838</v>
      </c>
      <c r="K1512" s="10" t="s">
        <v>15177</v>
      </c>
      <c r="L1512" t="s">
        <v>15178</v>
      </c>
      <c r="M1512" t="s">
        <v>10</v>
      </c>
      <c r="N1512" t="s">
        <v>15177</v>
      </c>
      <c r="P1512" t="s">
        <v>42</v>
      </c>
      <c r="Q1512" t="s">
        <v>8992</v>
      </c>
      <c r="R1512" t="b">
        <v>1</v>
      </c>
      <c r="S1512" s="2">
        <v>45838</v>
      </c>
    </row>
    <row r="1513" spans="1:19" x14ac:dyDescent="0.35">
      <c r="A1513" t="s">
        <v>16238</v>
      </c>
      <c r="B1513" t="s">
        <v>16239</v>
      </c>
      <c r="D1513" t="s">
        <v>10</v>
      </c>
      <c r="F1513" t="b">
        <v>0</v>
      </c>
      <c r="G1513" s="2">
        <v>45838</v>
      </c>
      <c r="K1513" s="10" t="s">
        <v>15179</v>
      </c>
      <c r="L1513" t="s">
        <v>15180</v>
      </c>
      <c r="M1513" t="s">
        <v>10</v>
      </c>
      <c r="N1513" t="s">
        <v>15179</v>
      </c>
      <c r="P1513" t="s">
        <v>42</v>
      </c>
      <c r="Q1513" t="s">
        <v>8992</v>
      </c>
      <c r="R1513" t="b">
        <v>1</v>
      </c>
      <c r="S1513" s="2">
        <v>45838</v>
      </c>
    </row>
    <row r="1514" spans="1:19" x14ac:dyDescent="0.35">
      <c r="A1514" t="s">
        <v>16240</v>
      </c>
      <c r="B1514" t="s">
        <v>16241</v>
      </c>
      <c r="D1514" t="s">
        <v>10</v>
      </c>
      <c r="F1514" t="b">
        <v>0</v>
      </c>
      <c r="G1514" s="2">
        <v>45838</v>
      </c>
      <c r="K1514" s="9" t="s">
        <v>15181</v>
      </c>
      <c r="L1514" t="s">
        <v>15182</v>
      </c>
      <c r="M1514" t="s">
        <v>10</v>
      </c>
      <c r="N1514" t="s">
        <v>15181</v>
      </c>
      <c r="P1514" t="s">
        <v>8991</v>
      </c>
      <c r="Q1514" t="s">
        <v>8992</v>
      </c>
      <c r="R1514" t="b">
        <v>1</v>
      </c>
      <c r="S1514" s="2">
        <v>45838</v>
      </c>
    </row>
    <row r="1515" spans="1:19" x14ac:dyDescent="0.35">
      <c r="A1515" t="s">
        <v>16242</v>
      </c>
      <c r="B1515" t="s">
        <v>16243</v>
      </c>
      <c r="D1515" t="s">
        <v>10</v>
      </c>
      <c r="F1515" t="b">
        <v>0</v>
      </c>
      <c r="G1515" s="2">
        <v>45838</v>
      </c>
      <c r="K1515" s="10" t="s">
        <v>15183</v>
      </c>
      <c r="L1515" t="s">
        <v>15184</v>
      </c>
      <c r="M1515" t="s">
        <v>10</v>
      </c>
      <c r="N1515" t="s">
        <v>15183</v>
      </c>
      <c r="P1515" t="s">
        <v>42</v>
      </c>
      <c r="Q1515" t="s">
        <v>8992</v>
      </c>
      <c r="R1515" t="b">
        <v>1</v>
      </c>
      <c r="S1515" s="2">
        <v>45838</v>
      </c>
    </row>
    <row r="1516" spans="1:19" x14ac:dyDescent="0.35">
      <c r="A1516" t="s">
        <v>16244</v>
      </c>
      <c r="B1516" t="s">
        <v>16245</v>
      </c>
      <c r="D1516" t="s">
        <v>10</v>
      </c>
      <c r="F1516" t="b">
        <v>0</v>
      </c>
      <c r="G1516" s="2">
        <v>45838</v>
      </c>
      <c r="K1516" s="9" t="s">
        <v>15185</v>
      </c>
      <c r="L1516" t="s">
        <v>15186</v>
      </c>
      <c r="M1516" t="s">
        <v>10</v>
      </c>
      <c r="N1516" t="s">
        <v>15185</v>
      </c>
      <c r="P1516" t="s">
        <v>8991</v>
      </c>
      <c r="Q1516" t="s">
        <v>8992</v>
      </c>
      <c r="R1516" t="b">
        <v>1</v>
      </c>
      <c r="S1516" s="2">
        <v>45838</v>
      </c>
    </row>
    <row r="1517" spans="1:19" x14ac:dyDescent="0.35">
      <c r="A1517" t="s">
        <v>16246</v>
      </c>
      <c r="B1517" t="s">
        <v>16247</v>
      </c>
      <c r="D1517" t="s">
        <v>10</v>
      </c>
      <c r="F1517" t="b">
        <v>0</v>
      </c>
      <c r="G1517" s="2">
        <v>45838</v>
      </c>
      <c r="K1517" s="10" t="s">
        <v>15187</v>
      </c>
      <c r="L1517" t="s">
        <v>15188</v>
      </c>
      <c r="M1517" t="s">
        <v>10</v>
      </c>
      <c r="N1517" t="s">
        <v>15187</v>
      </c>
      <c r="P1517" t="s">
        <v>42</v>
      </c>
      <c r="Q1517" t="s">
        <v>8992</v>
      </c>
      <c r="R1517" t="b">
        <v>1</v>
      </c>
      <c r="S1517" s="2">
        <v>45838</v>
      </c>
    </row>
    <row r="1518" spans="1:19" x14ac:dyDescent="0.35">
      <c r="A1518" t="s">
        <v>16248</v>
      </c>
      <c r="B1518" t="s">
        <v>16249</v>
      </c>
      <c r="D1518" t="s">
        <v>10</v>
      </c>
      <c r="F1518" t="b">
        <v>0</v>
      </c>
      <c r="G1518" s="2">
        <v>45838</v>
      </c>
      <c r="K1518" s="9" t="s">
        <v>15189</v>
      </c>
      <c r="L1518" t="s">
        <v>15190</v>
      </c>
      <c r="M1518" t="s">
        <v>10</v>
      </c>
      <c r="N1518" t="s">
        <v>15189</v>
      </c>
      <c r="P1518" t="s">
        <v>8991</v>
      </c>
      <c r="Q1518" t="s">
        <v>8992</v>
      </c>
      <c r="R1518" t="b">
        <v>1</v>
      </c>
      <c r="S1518" s="2">
        <v>45838</v>
      </c>
    </row>
    <row r="1519" spans="1:19" x14ac:dyDescent="0.35">
      <c r="A1519" t="s">
        <v>16250</v>
      </c>
      <c r="B1519" t="s">
        <v>16251</v>
      </c>
      <c r="D1519" t="s">
        <v>10</v>
      </c>
      <c r="F1519" t="b">
        <v>0</v>
      </c>
      <c r="G1519" s="2">
        <v>45838</v>
      </c>
      <c r="K1519" s="10" t="s">
        <v>15191</v>
      </c>
      <c r="L1519" t="s">
        <v>15192</v>
      </c>
      <c r="M1519" t="s">
        <v>10</v>
      </c>
      <c r="N1519" t="s">
        <v>15191</v>
      </c>
      <c r="P1519" t="s">
        <v>42</v>
      </c>
      <c r="Q1519" t="s">
        <v>8992</v>
      </c>
      <c r="R1519" t="b">
        <v>1</v>
      </c>
      <c r="S1519" s="2">
        <v>45838</v>
      </c>
    </row>
    <row r="1520" spans="1:19" x14ac:dyDescent="0.35">
      <c r="A1520" t="s">
        <v>16252</v>
      </c>
      <c r="B1520" t="s">
        <v>16253</v>
      </c>
      <c r="D1520" t="s">
        <v>10</v>
      </c>
      <c r="F1520" t="b">
        <v>0</v>
      </c>
      <c r="G1520" s="2">
        <v>45838</v>
      </c>
      <c r="K1520" s="10" t="s">
        <v>15193</v>
      </c>
      <c r="L1520" t="s">
        <v>15194</v>
      </c>
      <c r="M1520" t="s">
        <v>10</v>
      </c>
      <c r="N1520" t="s">
        <v>15193</v>
      </c>
      <c r="P1520" t="s">
        <v>42</v>
      </c>
      <c r="Q1520" t="s">
        <v>8992</v>
      </c>
      <c r="R1520" t="b">
        <v>1</v>
      </c>
      <c r="S1520" s="2">
        <v>45838</v>
      </c>
    </row>
    <row r="1521" spans="1:19" x14ac:dyDescent="0.35">
      <c r="A1521" t="s">
        <v>16254</v>
      </c>
      <c r="B1521" t="s">
        <v>16255</v>
      </c>
      <c r="D1521" t="s">
        <v>10</v>
      </c>
      <c r="F1521" t="b">
        <v>0</v>
      </c>
      <c r="G1521" s="2">
        <v>45838</v>
      </c>
      <c r="K1521" s="7" t="s">
        <v>15265</v>
      </c>
      <c r="L1521" t="s">
        <v>15266</v>
      </c>
      <c r="M1521" t="s">
        <v>10</v>
      </c>
      <c r="N1521" t="s">
        <v>15265</v>
      </c>
      <c r="P1521" t="s">
        <v>8991</v>
      </c>
      <c r="Q1521" t="s">
        <v>8992</v>
      </c>
      <c r="R1521" t="b">
        <v>1</v>
      </c>
      <c r="S1521" s="2">
        <v>45838</v>
      </c>
    </row>
    <row r="1522" spans="1:19" x14ac:dyDescent="0.35">
      <c r="A1522" t="s">
        <v>16256</v>
      </c>
      <c r="B1522" t="s">
        <v>16257</v>
      </c>
      <c r="D1522" t="s">
        <v>10</v>
      </c>
      <c r="F1522" t="b">
        <v>0</v>
      </c>
      <c r="G1522" s="2">
        <v>45838</v>
      </c>
      <c r="K1522" s="8" t="s">
        <v>15267</v>
      </c>
      <c r="L1522" t="s">
        <v>15268</v>
      </c>
      <c r="M1522" t="s">
        <v>10</v>
      </c>
      <c r="N1522" t="s">
        <v>15267</v>
      </c>
      <c r="P1522" t="s">
        <v>8991</v>
      </c>
      <c r="Q1522" t="s">
        <v>8992</v>
      </c>
      <c r="R1522" t="b">
        <v>1</v>
      </c>
      <c r="S1522" s="2">
        <v>45838</v>
      </c>
    </row>
    <row r="1523" spans="1:19" x14ac:dyDescent="0.35">
      <c r="A1523" t="s">
        <v>16258</v>
      </c>
      <c r="B1523" t="s">
        <v>16259</v>
      </c>
      <c r="D1523" t="s">
        <v>10</v>
      </c>
      <c r="F1523" t="b">
        <v>0</v>
      </c>
      <c r="G1523" s="2">
        <v>45838</v>
      </c>
      <c r="K1523" s="9" t="s">
        <v>15269</v>
      </c>
      <c r="L1523" t="s">
        <v>15270</v>
      </c>
      <c r="M1523" t="s">
        <v>10</v>
      </c>
      <c r="N1523" t="s">
        <v>15269</v>
      </c>
      <c r="P1523" t="s">
        <v>8991</v>
      </c>
      <c r="Q1523" t="s">
        <v>8992</v>
      </c>
      <c r="R1523" t="b">
        <v>1</v>
      </c>
      <c r="S1523" s="2">
        <v>45838</v>
      </c>
    </row>
    <row r="1524" spans="1:19" x14ac:dyDescent="0.35">
      <c r="A1524" t="s">
        <v>16260</v>
      </c>
      <c r="B1524" t="s">
        <v>16261</v>
      </c>
      <c r="D1524" t="s">
        <v>10</v>
      </c>
      <c r="F1524" t="b">
        <v>0</v>
      </c>
      <c r="G1524" s="2">
        <v>45838</v>
      </c>
      <c r="K1524" s="10" t="s">
        <v>15271</v>
      </c>
      <c r="L1524" t="s">
        <v>15272</v>
      </c>
      <c r="M1524" t="s">
        <v>10</v>
      </c>
      <c r="N1524" t="s">
        <v>15271</v>
      </c>
      <c r="P1524" t="s">
        <v>42</v>
      </c>
      <c r="Q1524" t="s">
        <v>8992</v>
      </c>
      <c r="R1524" t="b">
        <v>1</v>
      </c>
      <c r="S1524" s="2">
        <v>45838</v>
      </c>
    </row>
    <row r="1525" spans="1:19" x14ac:dyDescent="0.35">
      <c r="A1525" t="s">
        <v>16262</v>
      </c>
      <c r="B1525" t="s">
        <v>16263</v>
      </c>
      <c r="D1525" t="s">
        <v>10</v>
      </c>
      <c r="F1525" t="b">
        <v>0</v>
      </c>
      <c r="G1525" s="2">
        <v>45838</v>
      </c>
      <c r="K1525" s="10" t="s">
        <v>15273</v>
      </c>
      <c r="L1525" t="s">
        <v>15274</v>
      </c>
      <c r="M1525" t="s">
        <v>10</v>
      </c>
      <c r="N1525" t="s">
        <v>15273</v>
      </c>
      <c r="P1525" t="s">
        <v>42</v>
      </c>
      <c r="Q1525" t="s">
        <v>8992</v>
      </c>
      <c r="R1525" t="b">
        <v>1</v>
      </c>
      <c r="S1525" s="2">
        <v>45838</v>
      </c>
    </row>
    <row r="1526" spans="1:19" x14ac:dyDescent="0.35">
      <c r="A1526" t="s">
        <v>16264</v>
      </c>
      <c r="B1526" t="s">
        <v>16265</v>
      </c>
      <c r="D1526" t="s">
        <v>10</v>
      </c>
      <c r="F1526" t="b">
        <v>0</v>
      </c>
      <c r="G1526" s="2">
        <v>45838</v>
      </c>
      <c r="K1526" s="10" t="s">
        <v>15275</v>
      </c>
      <c r="L1526" t="s">
        <v>15276</v>
      </c>
      <c r="M1526" t="s">
        <v>10</v>
      </c>
      <c r="N1526" t="s">
        <v>15275</v>
      </c>
      <c r="P1526" t="s">
        <v>42</v>
      </c>
      <c r="Q1526" t="s">
        <v>8992</v>
      </c>
      <c r="R1526" t="b">
        <v>1</v>
      </c>
      <c r="S1526" s="2">
        <v>45838</v>
      </c>
    </row>
    <row r="1527" spans="1:19" x14ac:dyDescent="0.35">
      <c r="A1527" t="s">
        <v>16266</v>
      </c>
      <c r="B1527" t="s">
        <v>16267</v>
      </c>
      <c r="D1527" t="s">
        <v>10</v>
      </c>
      <c r="F1527" t="b">
        <v>0</v>
      </c>
      <c r="G1527" s="2">
        <v>45838</v>
      </c>
      <c r="K1527" s="10" t="s">
        <v>15277</v>
      </c>
      <c r="L1527" t="s">
        <v>15278</v>
      </c>
      <c r="M1527" t="s">
        <v>10</v>
      </c>
      <c r="N1527" t="s">
        <v>15277</v>
      </c>
      <c r="P1527" t="s">
        <v>42</v>
      </c>
      <c r="Q1527" t="s">
        <v>8992</v>
      </c>
      <c r="R1527" t="b">
        <v>1</v>
      </c>
      <c r="S1527" s="2">
        <v>45838</v>
      </c>
    </row>
    <row r="1528" spans="1:19" x14ac:dyDescent="0.35">
      <c r="A1528" t="s">
        <v>16268</v>
      </c>
      <c r="B1528" t="s">
        <v>16269</v>
      </c>
      <c r="D1528" t="s">
        <v>10</v>
      </c>
      <c r="F1528" t="b">
        <v>0</v>
      </c>
      <c r="G1528" s="2">
        <v>45838</v>
      </c>
      <c r="K1528" s="10" t="s">
        <v>15279</v>
      </c>
      <c r="L1528" t="s">
        <v>15280</v>
      </c>
      <c r="M1528" t="s">
        <v>10</v>
      </c>
      <c r="N1528" t="s">
        <v>15279</v>
      </c>
      <c r="P1528" t="s">
        <v>42</v>
      </c>
      <c r="Q1528" t="s">
        <v>8992</v>
      </c>
      <c r="R1528" t="b">
        <v>1</v>
      </c>
      <c r="S1528" s="2">
        <v>45838</v>
      </c>
    </row>
    <row r="1529" spans="1:19" x14ac:dyDescent="0.35">
      <c r="A1529" t="s">
        <v>16270</v>
      </c>
      <c r="B1529" t="s">
        <v>16271</v>
      </c>
      <c r="D1529" t="s">
        <v>10</v>
      </c>
      <c r="F1529" t="b">
        <v>0</v>
      </c>
      <c r="G1529" s="2">
        <v>45838</v>
      </c>
      <c r="K1529" s="10" t="s">
        <v>15281</v>
      </c>
      <c r="L1529" t="s">
        <v>15282</v>
      </c>
      <c r="M1529" t="s">
        <v>10</v>
      </c>
      <c r="N1529" t="s">
        <v>15281</v>
      </c>
      <c r="P1529" t="s">
        <v>42</v>
      </c>
      <c r="Q1529" t="s">
        <v>8992</v>
      </c>
      <c r="R1529" t="b">
        <v>1</v>
      </c>
      <c r="S1529" s="2">
        <v>45838</v>
      </c>
    </row>
    <row r="1530" spans="1:19" x14ac:dyDescent="0.35">
      <c r="A1530" t="s">
        <v>16272</v>
      </c>
      <c r="B1530" t="s">
        <v>16273</v>
      </c>
      <c r="D1530" t="s">
        <v>10</v>
      </c>
      <c r="F1530" t="b">
        <v>0</v>
      </c>
      <c r="G1530" s="2">
        <v>45838</v>
      </c>
      <c r="K1530" s="10" t="s">
        <v>15283</v>
      </c>
      <c r="L1530" t="s">
        <v>15284</v>
      </c>
      <c r="M1530" t="s">
        <v>10</v>
      </c>
      <c r="N1530" t="s">
        <v>15283</v>
      </c>
      <c r="P1530" t="s">
        <v>42</v>
      </c>
      <c r="Q1530" t="s">
        <v>8992</v>
      </c>
      <c r="R1530" t="b">
        <v>1</v>
      </c>
      <c r="S1530" s="2">
        <v>45838</v>
      </c>
    </row>
    <row r="1531" spans="1:19" x14ac:dyDescent="0.35">
      <c r="A1531" t="s">
        <v>16274</v>
      </c>
      <c r="B1531" t="s">
        <v>16275</v>
      </c>
      <c r="D1531" t="s">
        <v>10</v>
      </c>
      <c r="F1531" t="b">
        <v>0</v>
      </c>
      <c r="G1531" s="2">
        <v>45838</v>
      </c>
      <c r="K1531" s="10" t="s">
        <v>15285</v>
      </c>
      <c r="L1531" t="s">
        <v>15286</v>
      </c>
      <c r="M1531" t="s">
        <v>10</v>
      </c>
      <c r="N1531" t="s">
        <v>15285</v>
      </c>
      <c r="P1531" t="s">
        <v>42</v>
      </c>
      <c r="Q1531" t="s">
        <v>8992</v>
      </c>
      <c r="R1531" t="b">
        <v>1</v>
      </c>
      <c r="S1531" s="2">
        <v>45838</v>
      </c>
    </row>
    <row r="1532" spans="1:19" x14ac:dyDescent="0.35">
      <c r="A1532" t="s">
        <v>16276</v>
      </c>
      <c r="B1532" t="s">
        <v>16277</v>
      </c>
      <c r="D1532" t="s">
        <v>10</v>
      </c>
      <c r="F1532" t="b">
        <v>0</v>
      </c>
      <c r="G1532" s="2">
        <v>45838</v>
      </c>
      <c r="K1532" s="10" t="s">
        <v>15287</v>
      </c>
      <c r="L1532" t="s">
        <v>15288</v>
      </c>
      <c r="M1532" t="s">
        <v>10</v>
      </c>
      <c r="N1532" t="s">
        <v>15287</v>
      </c>
      <c r="P1532" t="s">
        <v>42</v>
      </c>
      <c r="Q1532" t="s">
        <v>8992</v>
      </c>
      <c r="R1532" t="b">
        <v>1</v>
      </c>
      <c r="S1532" s="2">
        <v>45838</v>
      </c>
    </row>
    <row r="1533" spans="1:19" x14ac:dyDescent="0.35">
      <c r="A1533" t="s">
        <v>16278</v>
      </c>
      <c r="B1533" t="s">
        <v>16279</v>
      </c>
      <c r="D1533" t="s">
        <v>10</v>
      </c>
      <c r="F1533" t="b">
        <v>0</v>
      </c>
      <c r="G1533" s="2">
        <v>45838</v>
      </c>
      <c r="K1533" s="9" t="s">
        <v>15289</v>
      </c>
      <c r="L1533" t="s">
        <v>15290</v>
      </c>
      <c r="M1533" t="s">
        <v>10</v>
      </c>
      <c r="N1533" t="s">
        <v>15289</v>
      </c>
      <c r="P1533" t="s">
        <v>8991</v>
      </c>
      <c r="Q1533" t="s">
        <v>8992</v>
      </c>
      <c r="R1533" t="b">
        <v>1</v>
      </c>
      <c r="S1533" s="2">
        <v>45838</v>
      </c>
    </row>
    <row r="1534" spans="1:19" x14ac:dyDescent="0.35">
      <c r="A1534" t="s">
        <v>16280</v>
      </c>
      <c r="B1534" t="s">
        <v>16281</v>
      </c>
      <c r="D1534" t="s">
        <v>10</v>
      </c>
      <c r="F1534" t="b">
        <v>0</v>
      </c>
      <c r="G1534" s="2">
        <v>45838</v>
      </c>
      <c r="K1534" s="10" t="s">
        <v>15291</v>
      </c>
      <c r="L1534" t="s">
        <v>15292</v>
      </c>
      <c r="M1534" t="s">
        <v>10</v>
      </c>
      <c r="N1534" t="s">
        <v>15291</v>
      </c>
      <c r="P1534" t="s">
        <v>42</v>
      </c>
      <c r="Q1534" t="s">
        <v>8992</v>
      </c>
      <c r="R1534" t="b">
        <v>1</v>
      </c>
      <c r="S1534" s="2">
        <v>45838</v>
      </c>
    </row>
    <row r="1535" spans="1:19" x14ac:dyDescent="0.35">
      <c r="A1535" t="s">
        <v>16282</v>
      </c>
      <c r="B1535" t="s">
        <v>16283</v>
      </c>
      <c r="D1535" t="s">
        <v>10</v>
      </c>
      <c r="F1535" t="b">
        <v>0</v>
      </c>
      <c r="G1535" s="2">
        <v>45838</v>
      </c>
      <c r="K1535" s="10" t="s">
        <v>15293</v>
      </c>
      <c r="L1535" t="s">
        <v>15294</v>
      </c>
      <c r="M1535" t="s">
        <v>10</v>
      </c>
      <c r="N1535" t="s">
        <v>15293</v>
      </c>
      <c r="P1535" t="s">
        <v>42</v>
      </c>
      <c r="Q1535" t="s">
        <v>8992</v>
      </c>
      <c r="R1535" t="b">
        <v>1</v>
      </c>
      <c r="S1535" s="2">
        <v>45838</v>
      </c>
    </row>
    <row r="1536" spans="1:19" x14ac:dyDescent="0.35">
      <c r="A1536" t="s">
        <v>16284</v>
      </c>
      <c r="B1536" t="s">
        <v>16285</v>
      </c>
      <c r="D1536" t="s">
        <v>10</v>
      </c>
      <c r="F1536" t="b">
        <v>0</v>
      </c>
      <c r="G1536" s="2">
        <v>45838</v>
      </c>
      <c r="K1536" s="10" t="s">
        <v>15295</v>
      </c>
      <c r="L1536" t="s">
        <v>15296</v>
      </c>
      <c r="M1536" t="s">
        <v>10</v>
      </c>
      <c r="N1536" t="s">
        <v>15295</v>
      </c>
      <c r="P1536" t="s">
        <v>42</v>
      </c>
      <c r="Q1536" t="s">
        <v>8992</v>
      </c>
      <c r="R1536" t="b">
        <v>1</v>
      </c>
      <c r="S1536" s="2">
        <v>45838</v>
      </c>
    </row>
    <row r="1537" spans="1:19" x14ac:dyDescent="0.35">
      <c r="A1537" t="s">
        <v>16286</v>
      </c>
      <c r="B1537" t="s">
        <v>16287</v>
      </c>
      <c r="D1537" t="s">
        <v>10</v>
      </c>
      <c r="F1537" t="b">
        <v>0</v>
      </c>
      <c r="G1537" s="2">
        <v>45838</v>
      </c>
      <c r="K1537" s="10" t="s">
        <v>15297</v>
      </c>
      <c r="L1537" t="s">
        <v>15298</v>
      </c>
      <c r="M1537" t="s">
        <v>10</v>
      </c>
      <c r="N1537" t="s">
        <v>15297</v>
      </c>
      <c r="P1537" t="s">
        <v>42</v>
      </c>
      <c r="Q1537" t="s">
        <v>8992</v>
      </c>
      <c r="R1537" t="b">
        <v>1</v>
      </c>
      <c r="S1537" s="2">
        <v>45838</v>
      </c>
    </row>
    <row r="1538" spans="1:19" x14ac:dyDescent="0.35">
      <c r="A1538" t="s">
        <v>16288</v>
      </c>
      <c r="B1538" t="s">
        <v>16289</v>
      </c>
      <c r="D1538" t="s">
        <v>10</v>
      </c>
      <c r="F1538" t="b">
        <v>0</v>
      </c>
      <c r="G1538" s="2">
        <v>45838</v>
      </c>
      <c r="K1538" s="9" t="s">
        <v>15299</v>
      </c>
      <c r="L1538" t="s">
        <v>15300</v>
      </c>
      <c r="M1538" t="s">
        <v>10</v>
      </c>
      <c r="N1538" t="s">
        <v>15299</v>
      </c>
      <c r="P1538" t="s">
        <v>8991</v>
      </c>
      <c r="Q1538" t="s">
        <v>8992</v>
      </c>
      <c r="R1538" t="b">
        <v>1</v>
      </c>
      <c r="S1538" s="2">
        <v>45838</v>
      </c>
    </row>
    <row r="1539" spans="1:19" x14ac:dyDescent="0.35">
      <c r="A1539" t="s">
        <v>16290</v>
      </c>
      <c r="B1539" t="s">
        <v>16291</v>
      </c>
      <c r="D1539" t="s">
        <v>10</v>
      </c>
      <c r="F1539" t="b">
        <v>0</v>
      </c>
      <c r="G1539" s="2">
        <v>45838</v>
      </c>
      <c r="K1539" s="10" t="s">
        <v>15301</v>
      </c>
      <c r="L1539" t="s">
        <v>15302</v>
      </c>
      <c r="M1539" t="s">
        <v>10</v>
      </c>
      <c r="N1539" t="s">
        <v>15301</v>
      </c>
      <c r="P1539" t="s">
        <v>42</v>
      </c>
      <c r="Q1539" t="s">
        <v>8992</v>
      </c>
      <c r="R1539" t="b">
        <v>1</v>
      </c>
      <c r="S1539" s="2">
        <v>45838</v>
      </c>
    </row>
    <row r="1540" spans="1:19" x14ac:dyDescent="0.35">
      <c r="A1540" t="s">
        <v>16292</v>
      </c>
      <c r="B1540" t="s">
        <v>16293</v>
      </c>
      <c r="D1540" t="s">
        <v>10</v>
      </c>
      <c r="F1540" t="b">
        <v>0</v>
      </c>
      <c r="G1540" s="2">
        <v>45838</v>
      </c>
      <c r="K1540" s="10" t="s">
        <v>15303</v>
      </c>
      <c r="L1540" t="s">
        <v>15304</v>
      </c>
      <c r="M1540" t="s">
        <v>10</v>
      </c>
      <c r="N1540" t="s">
        <v>15303</v>
      </c>
      <c r="P1540" t="s">
        <v>42</v>
      </c>
      <c r="Q1540" t="s">
        <v>8992</v>
      </c>
      <c r="R1540" t="b">
        <v>1</v>
      </c>
      <c r="S1540" s="2">
        <v>45838</v>
      </c>
    </row>
    <row r="1541" spans="1:19" x14ac:dyDescent="0.35">
      <c r="A1541" t="s">
        <v>16294</v>
      </c>
      <c r="B1541" t="s">
        <v>16295</v>
      </c>
      <c r="D1541" t="s">
        <v>10</v>
      </c>
      <c r="F1541" t="b">
        <v>0</v>
      </c>
      <c r="G1541" s="2">
        <v>45838</v>
      </c>
      <c r="K1541" s="10" t="s">
        <v>15305</v>
      </c>
      <c r="L1541" t="s">
        <v>15306</v>
      </c>
      <c r="M1541" t="s">
        <v>10</v>
      </c>
      <c r="N1541" t="s">
        <v>15305</v>
      </c>
      <c r="P1541" t="s">
        <v>42</v>
      </c>
      <c r="Q1541" t="s">
        <v>8992</v>
      </c>
      <c r="R1541" t="b">
        <v>1</v>
      </c>
      <c r="S1541" s="2">
        <v>45838</v>
      </c>
    </row>
    <row r="1542" spans="1:19" x14ac:dyDescent="0.35">
      <c r="A1542" t="s">
        <v>16296</v>
      </c>
      <c r="B1542" t="s">
        <v>16297</v>
      </c>
      <c r="D1542" t="s">
        <v>10</v>
      </c>
      <c r="F1542" t="b">
        <v>0</v>
      </c>
      <c r="G1542" s="2">
        <v>45838</v>
      </c>
      <c r="K1542" s="10" t="s">
        <v>15307</v>
      </c>
      <c r="L1542" t="s">
        <v>15308</v>
      </c>
      <c r="M1542" t="s">
        <v>10</v>
      </c>
      <c r="N1542" t="s">
        <v>15307</v>
      </c>
      <c r="P1542" t="s">
        <v>42</v>
      </c>
      <c r="Q1542" t="s">
        <v>8992</v>
      </c>
      <c r="R1542" t="b">
        <v>1</v>
      </c>
      <c r="S1542" s="2">
        <v>45838</v>
      </c>
    </row>
    <row r="1543" spans="1:19" x14ac:dyDescent="0.35">
      <c r="A1543" t="s">
        <v>16298</v>
      </c>
      <c r="B1543" t="s">
        <v>16299</v>
      </c>
      <c r="D1543" t="s">
        <v>10</v>
      </c>
      <c r="F1543" t="b">
        <v>0</v>
      </c>
      <c r="G1543" s="2">
        <v>41827</v>
      </c>
      <c r="K1543" s="10" t="s">
        <v>15309</v>
      </c>
      <c r="L1543" t="s">
        <v>15310</v>
      </c>
      <c r="M1543" t="s">
        <v>10</v>
      </c>
      <c r="N1543" t="s">
        <v>15309</v>
      </c>
      <c r="P1543" t="s">
        <v>42</v>
      </c>
      <c r="Q1543" t="s">
        <v>8992</v>
      </c>
      <c r="R1543" t="b">
        <v>1</v>
      </c>
      <c r="S1543" s="2">
        <v>45838</v>
      </c>
    </row>
    <row r="1544" spans="1:19" x14ac:dyDescent="0.35">
      <c r="A1544" t="s">
        <v>16300</v>
      </c>
      <c r="B1544" t="s">
        <v>16301</v>
      </c>
      <c r="D1544" t="s">
        <v>10</v>
      </c>
      <c r="F1544" t="b">
        <v>0</v>
      </c>
      <c r="G1544" s="2">
        <v>41827</v>
      </c>
      <c r="K1544" s="10" t="s">
        <v>15311</v>
      </c>
      <c r="L1544" t="s">
        <v>15312</v>
      </c>
      <c r="M1544" t="s">
        <v>10</v>
      </c>
      <c r="N1544" t="s">
        <v>15311</v>
      </c>
      <c r="P1544" t="s">
        <v>42</v>
      </c>
      <c r="Q1544" t="s">
        <v>8992</v>
      </c>
      <c r="R1544" t="b">
        <v>1</v>
      </c>
      <c r="S1544" s="2">
        <v>45838</v>
      </c>
    </row>
    <row r="1545" spans="1:19" x14ac:dyDescent="0.35">
      <c r="A1545" t="s">
        <v>16302</v>
      </c>
      <c r="B1545" t="s">
        <v>16303</v>
      </c>
      <c r="D1545" t="s">
        <v>10</v>
      </c>
      <c r="F1545" t="b">
        <v>0</v>
      </c>
      <c r="G1545" s="2">
        <v>41827</v>
      </c>
      <c r="K1545" s="10" t="s">
        <v>15313</v>
      </c>
      <c r="L1545" t="s">
        <v>15314</v>
      </c>
      <c r="M1545" t="s">
        <v>10</v>
      </c>
      <c r="N1545" t="s">
        <v>15313</v>
      </c>
      <c r="P1545" t="s">
        <v>42</v>
      </c>
      <c r="Q1545" t="s">
        <v>8992</v>
      </c>
      <c r="R1545" t="b">
        <v>1</v>
      </c>
      <c r="S1545" s="2">
        <v>45838</v>
      </c>
    </row>
    <row r="1546" spans="1:19" x14ac:dyDescent="0.35">
      <c r="A1546" t="s">
        <v>16304</v>
      </c>
      <c r="B1546" t="s">
        <v>16305</v>
      </c>
      <c r="D1546" t="s">
        <v>10</v>
      </c>
      <c r="F1546" t="b">
        <v>0</v>
      </c>
      <c r="G1546" s="2">
        <v>41827</v>
      </c>
      <c r="K1546" s="10" t="s">
        <v>15315</v>
      </c>
      <c r="L1546" t="s">
        <v>15316</v>
      </c>
      <c r="M1546" t="s">
        <v>10</v>
      </c>
      <c r="N1546" t="s">
        <v>15315</v>
      </c>
      <c r="P1546" t="s">
        <v>42</v>
      </c>
      <c r="Q1546" t="s">
        <v>8992</v>
      </c>
      <c r="R1546" t="b">
        <v>1</v>
      </c>
      <c r="S1546" s="2">
        <v>45838</v>
      </c>
    </row>
    <row r="1547" spans="1:19" x14ac:dyDescent="0.35">
      <c r="A1547" t="s">
        <v>16306</v>
      </c>
      <c r="B1547" t="s">
        <v>16307</v>
      </c>
      <c r="D1547" t="s">
        <v>10</v>
      </c>
      <c r="F1547" t="b">
        <v>0</v>
      </c>
      <c r="G1547" s="2">
        <v>41827</v>
      </c>
      <c r="K1547" s="10" t="s">
        <v>15317</v>
      </c>
      <c r="L1547" t="s">
        <v>15318</v>
      </c>
      <c r="M1547" t="s">
        <v>10</v>
      </c>
      <c r="N1547" t="s">
        <v>15317</v>
      </c>
      <c r="P1547" t="s">
        <v>42</v>
      </c>
      <c r="Q1547" t="s">
        <v>8992</v>
      </c>
      <c r="R1547" t="b">
        <v>1</v>
      </c>
      <c r="S1547" s="2">
        <v>45838</v>
      </c>
    </row>
    <row r="1548" spans="1:19" x14ac:dyDescent="0.35">
      <c r="A1548" t="s">
        <v>16308</v>
      </c>
      <c r="B1548" t="s">
        <v>16309</v>
      </c>
      <c r="D1548" t="s">
        <v>10</v>
      </c>
      <c r="F1548" t="b">
        <v>0</v>
      </c>
      <c r="G1548" s="2">
        <v>41827</v>
      </c>
      <c r="K1548" s="9" t="s">
        <v>15319</v>
      </c>
      <c r="L1548" t="s">
        <v>15320</v>
      </c>
      <c r="M1548" t="s">
        <v>10</v>
      </c>
      <c r="N1548" t="s">
        <v>15319</v>
      </c>
      <c r="P1548" t="s">
        <v>8991</v>
      </c>
      <c r="Q1548" t="s">
        <v>8992</v>
      </c>
      <c r="R1548" t="b">
        <v>1</v>
      </c>
      <c r="S1548" s="2">
        <v>45838</v>
      </c>
    </row>
    <row r="1549" spans="1:19" x14ac:dyDescent="0.35">
      <c r="A1549" t="s">
        <v>16310</v>
      </c>
      <c r="B1549" t="s">
        <v>16311</v>
      </c>
      <c r="D1549" t="s">
        <v>10</v>
      </c>
      <c r="F1549" t="b">
        <v>0</v>
      </c>
      <c r="G1549" s="2">
        <v>41827</v>
      </c>
      <c r="K1549" s="10" t="s">
        <v>15321</v>
      </c>
      <c r="L1549" t="s">
        <v>15322</v>
      </c>
      <c r="M1549" t="s">
        <v>10</v>
      </c>
      <c r="N1549" t="s">
        <v>15321</v>
      </c>
      <c r="P1549" t="s">
        <v>42</v>
      </c>
      <c r="Q1549" t="s">
        <v>8992</v>
      </c>
      <c r="R1549" t="b">
        <v>1</v>
      </c>
      <c r="S1549" s="2">
        <v>45838</v>
      </c>
    </row>
    <row r="1550" spans="1:19" x14ac:dyDescent="0.35">
      <c r="A1550" t="s">
        <v>16312</v>
      </c>
      <c r="B1550" t="s">
        <v>16313</v>
      </c>
      <c r="D1550" t="s">
        <v>10</v>
      </c>
      <c r="F1550" t="b">
        <v>0</v>
      </c>
      <c r="G1550" s="2">
        <v>41827</v>
      </c>
      <c r="K1550" s="10" t="s">
        <v>15323</v>
      </c>
      <c r="L1550" t="s">
        <v>15324</v>
      </c>
      <c r="M1550" t="s">
        <v>10</v>
      </c>
      <c r="N1550" t="s">
        <v>15323</v>
      </c>
      <c r="P1550" t="s">
        <v>42</v>
      </c>
      <c r="Q1550" t="s">
        <v>8992</v>
      </c>
      <c r="R1550" t="b">
        <v>1</v>
      </c>
      <c r="S1550" s="2">
        <v>45838</v>
      </c>
    </row>
    <row r="1551" spans="1:19" x14ac:dyDescent="0.35">
      <c r="A1551" t="s">
        <v>16314</v>
      </c>
      <c r="B1551" t="s">
        <v>16315</v>
      </c>
      <c r="D1551" t="s">
        <v>10</v>
      </c>
      <c r="F1551" t="b">
        <v>0</v>
      </c>
      <c r="G1551" s="2">
        <v>41827</v>
      </c>
      <c r="K1551" s="10" t="s">
        <v>15325</v>
      </c>
      <c r="L1551" t="s">
        <v>15326</v>
      </c>
      <c r="M1551" t="s">
        <v>10</v>
      </c>
      <c r="N1551" t="s">
        <v>15325</v>
      </c>
      <c r="P1551" t="s">
        <v>42</v>
      </c>
      <c r="Q1551" t="s">
        <v>8992</v>
      </c>
      <c r="R1551" t="b">
        <v>1</v>
      </c>
      <c r="S1551" s="2">
        <v>45838</v>
      </c>
    </row>
    <row r="1552" spans="1:19" x14ac:dyDescent="0.35">
      <c r="A1552" t="s">
        <v>16316</v>
      </c>
      <c r="B1552" t="s">
        <v>16317</v>
      </c>
      <c r="D1552" t="s">
        <v>10</v>
      </c>
      <c r="F1552" t="b">
        <v>0</v>
      </c>
      <c r="G1552" s="2">
        <v>45838</v>
      </c>
      <c r="K1552" s="10" t="s">
        <v>15327</v>
      </c>
      <c r="L1552" t="s">
        <v>15328</v>
      </c>
      <c r="M1552" t="s">
        <v>10</v>
      </c>
      <c r="N1552" t="s">
        <v>15327</v>
      </c>
      <c r="P1552" t="s">
        <v>42</v>
      </c>
      <c r="Q1552" t="s">
        <v>8992</v>
      </c>
      <c r="R1552" t="b">
        <v>1</v>
      </c>
      <c r="S1552" s="2">
        <v>45838</v>
      </c>
    </row>
    <row r="1553" spans="1:19" x14ac:dyDescent="0.35">
      <c r="A1553" t="s">
        <v>16318</v>
      </c>
      <c r="B1553" t="s">
        <v>16319</v>
      </c>
      <c r="D1553" t="s">
        <v>10</v>
      </c>
      <c r="F1553" t="b">
        <v>0</v>
      </c>
      <c r="G1553" s="2">
        <v>45838</v>
      </c>
      <c r="K1553" s="10" t="s">
        <v>15329</v>
      </c>
      <c r="L1553" t="s">
        <v>15330</v>
      </c>
      <c r="M1553" t="s">
        <v>10</v>
      </c>
      <c r="N1553" t="s">
        <v>15329</v>
      </c>
      <c r="P1553" t="s">
        <v>42</v>
      </c>
      <c r="Q1553" t="s">
        <v>8992</v>
      </c>
      <c r="R1553" t="b">
        <v>1</v>
      </c>
      <c r="S1553" s="2">
        <v>45838</v>
      </c>
    </row>
    <row r="1554" spans="1:19" x14ac:dyDescent="0.35">
      <c r="A1554" t="s">
        <v>16320</v>
      </c>
      <c r="B1554" t="s">
        <v>16321</v>
      </c>
      <c r="D1554" t="s">
        <v>10</v>
      </c>
      <c r="F1554" t="b">
        <v>0</v>
      </c>
      <c r="G1554" s="2">
        <v>45838</v>
      </c>
      <c r="K1554" s="10" t="s">
        <v>15331</v>
      </c>
      <c r="L1554" t="s">
        <v>15332</v>
      </c>
      <c r="M1554" t="s">
        <v>10</v>
      </c>
      <c r="N1554" t="s">
        <v>15331</v>
      </c>
      <c r="P1554" t="s">
        <v>42</v>
      </c>
      <c r="Q1554" t="s">
        <v>8992</v>
      </c>
      <c r="R1554" t="b">
        <v>1</v>
      </c>
      <c r="S1554" s="2">
        <v>45838</v>
      </c>
    </row>
    <row r="1555" spans="1:19" x14ac:dyDescent="0.35">
      <c r="A1555" t="s">
        <v>16322</v>
      </c>
      <c r="B1555" t="s">
        <v>16323</v>
      </c>
      <c r="D1555" t="s">
        <v>10</v>
      </c>
      <c r="F1555" t="b">
        <v>0</v>
      </c>
      <c r="G1555" s="2">
        <v>45838</v>
      </c>
      <c r="K1555" s="10" t="s">
        <v>15333</v>
      </c>
      <c r="L1555" t="s">
        <v>15334</v>
      </c>
      <c r="M1555" t="s">
        <v>10</v>
      </c>
      <c r="N1555" t="s">
        <v>15333</v>
      </c>
      <c r="P1555" t="s">
        <v>42</v>
      </c>
      <c r="Q1555" t="s">
        <v>8992</v>
      </c>
      <c r="R1555" t="b">
        <v>1</v>
      </c>
      <c r="S1555" s="2">
        <v>45838</v>
      </c>
    </row>
    <row r="1556" spans="1:19" x14ac:dyDescent="0.35">
      <c r="A1556" t="s">
        <v>16324</v>
      </c>
      <c r="B1556" t="s">
        <v>16325</v>
      </c>
      <c r="D1556" t="s">
        <v>10</v>
      </c>
      <c r="F1556" t="b">
        <v>0</v>
      </c>
      <c r="G1556" s="2">
        <v>45838</v>
      </c>
      <c r="K1556" s="10" t="s">
        <v>15335</v>
      </c>
      <c r="L1556" t="s">
        <v>15336</v>
      </c>
      <c r="M1556" t="s">
        <v>10</v>
      </c>
      <c r="N1556" t="s">
        <v>15335</v>
      </c>
      <c r="P1556" t="s">
        <v>42</v>
      </c>
      <c r="Q1556" t="s">
        <v>8992</v>
      </c>
      <c r="R1556" t="b">
        <v>1</v>
      </c>
      <c r="S1556" s="2">
        <v>45838</v>
      </c>
    </row>
    <row r="1557" spans="1:19" x14ac:dyDescent="0.35">
      <c r="A1557" t="s">
        <v>16326</v>
      </c>
      <c r="B1557" t="s">
        <v>16327</v>
      </c>
      <c r="D1557" t="s">
        <v>10</v>
      </c>
      <c r="F1557" t="b">
        <v>0</v>
      </c>
      <c r="G1557" s="2">
        <v>45838</v>
      </c>
      <c r="K1557" s="10" t="s">
        <v>15337</v>
      </c>
      <c r="L1557" t="s">
        <v>15338</v>
      </c>
      <c r="M1557" t="s">
        <v>10</v>
      </c>
      <c r="N1557" t="s">
        <v>15337</v>
      </c>
      <c r="P1557" t="s">
        <v>42</v>
      </c>
      <c r="Q1557" t="s">
        <v>8992</v>
      </c>
      <c r="R1557" t="b">
        <v>1</v>
      </c>
      <c r="S1557" s="2">
        <v>45838</v>
      </c>
    </row>
    <row r="1558" spans="1:19" x14ac:dyDescent="0.35">
      <c r="A1558" t="s">
        <v>16328</v>
      </c>
      <c r="B1558" t="s">
        <v>16329</v>
      </c>
      <c r="D1558" t="s">
        <v>10</v>
      </c>
      <c r="F1558" t="b">
        <v>0</v>
      </c>
      <c r="G1558" s="2">
        <v>45838</v>
      </c>
      <c r="K1558" s="9" t="s">
        <v>15339</v>
      </c>
      <c r="L1558" t="s">
        <v>15340</v>
      </c>
      <c r="M1558" t="s">
        <v>10</v>
      </c>
      <c r="N1558" t="s">
        <v>15339</v>
      </c>
      <c r="P1558" t="s">
        <v>8991</v>
      </c>
      <c r="Q1558" t="s">
        <v>8992</v>
      </c>
      <c r="R1558" t="b">
        <v>1</v>
      </c>
      <c r="S1558" s="2">
        <v>45838</v>
      </c>
    </row>
    <row r="1559" spans="1:19" x14ac:dyDescent="0.35">
      <c r="A1559" t="s">
        <v>16330</v>
      </c>
      <c r="B1559" t="s">
        <v>16331</v>
      </c>
      <c r="D1559" t="s">
        <v>10</v>
      </c>
      <c r="F1559" t="b">
        <v>0</v>
      </c>
      <c r="G1559" s="2">
        <v>45838</v>
      </c>
      <c r="K1559" s="10" t="s">
        <v>15341</v>
      </c>
      <c r="L1559" t="s">
        <v>15342</v>
      </c>
      <c r="M1559" t="s">
        <v>10</v>
      </c>
      <c r="N1559" t="s">
        <v>15341</v>
      </c>
      <c r="P1559" t="s">
        <v>42</v>
      </c>
      <c r="Q1559" t="s">
        <v>8992</v>
      </c>
      <c r="R1559" t="b">
        <v>1</v>
      </c>
      <c r="S1559" s="2">
        <v>45838</v>
      </c>
    </row>
    <row r="1560" spans="1:19" x14ac:dyDescent="0.35">
      <c r="A1560" t="s">
        <v>16332</v>
      </c>
      <c r="B1560" t="s">
        <v>16333</v>
      </c>
      <c r="D1560" t="s">
        <v>10</v>
      </c>
      <c r="F1560" t="b">
        <v>0</v>
      </c>
      <c r="G1560" s="2">
        <v>45838</v>
      </c>
      <c r="K1560" s="9" t="s">
        <v>15343</v>
      </c>
      <c r="L1560" t="s">
        <v>15344</v>
      </c>
      <c r="M1560" t="s">
        <v>10</v>
      </c>
      <c r="N1560" t="s">
        <v>15343</v>
      </c>
      <c r="P1560" t="s">
        <v>8991</v>
      </c>
      <c r="Q1560" t="s">
        <v>8992</v>
      </c>
      <c r="R1560" t="b">
        <v>1</v>
      </c>
      <c r="S1560" s="2">
        <v>45838</v>
      </c>
    </row>
    <row r="1561" spans="1:19" x14ac:dyDescent="0.35">
      <c r="A1561" t="s">
        <v>16334</v>
      </c>
      <c r="B1561" t="s">
        <v>16335</v>
      </c>
      <c r="D1561" t="s">
        <v>10</v>
      </c>
      <c r="F1561" t="b">
        <v>0</v>
      </c>
      <c r="G1561" s="2">
        <v>45838</v>
      </c>
      <c r="K1561" s="10" t="s">
        <v>15345</v>
      </c>
      <c r="L1561" t="s">
        <v>15346</v>
      </c>
      <c r="M1561" t="s">
        <v>10</v>
      </c>
      <c r="N1561" t="s">
        <v>15345</v>
      </c>
      <c r="P1561" t="s">
        <v>42</v>
      </c>
      <c r="Q1561" t="s">
        <v>8992</v>
      </c>
      <c r="R1561" t="b">
        <v>1</v>
      </c>
      <c r="S1561" s="2">
        <v>45838</v>
      </c>
    </row>
    <row r="1562" spans="1:19" x14ac:dyDescent="0.35">
      <c r="A1562" t="s">
        <v>16336</v>
      </c>
      <c r="B1562" t="s">
        <v>16337</v>
      </c>
      <c r="D1562" t="s">
        <v>10</v>
      </c>
      <c r="F1562" t="b">
        <v>0</v>
      </c>
      <c r="G1562" s="2">
        <v>41827</v>
      </c>
      <c r="K1562" s="10" t="s">
        <v>15347</v>
      </c>
      <c r="L1562" t="s">
        <v>15348</v>
      </c>
      <c r="M1562" t="s">
        <v>10</v>
      </c>
      <c r="N1562" t="s">
        <v>15347</v>
      </c>
      <c r="P1562" t="s">
        <v>42</v>
      </c>
      <c r="Q1562" t="s">
        <v>8992</v>
      </c>
      <c r="R1562" t="b">
        <v>1</v>
      </c>
      <c r="S1562" s="2">
        <v>45838</v>
      </c>
    </row>
    <row r="1563" spans="1:19" x14ac:dyDescent="0.35">
      <c r="A1563" t="s">
        <v>16338</v>
      </c>
      <c r="B1563" t="s">
        <v>16339</v>
      </c>
      <c r="D1563" t="s">
        <v>10</v>
      </c>
      <c r="F1563" t="b">
        <v>0</v>
      </c>
      <c r="G1563" s="2">
        <v>41827</v>
      </c>
      <c r="K1563" s="10" t="s">
        <v>15349</v>
      </c>
      <c r="L1563" t="s">
        <v>15350</v>
      </c>
      <c r="M1563" t="s">
        <v>10</v>
      </c>
      <c r="N1563" t="s">
        <v>15349</v>
      </c>
      <c r="P1563" t="s">
        <v>42</v>
      </c>
      <c r="Q1563" t="s">
        <v>8992</v>
      </c>
      <c r="R1563" t="b">
        <v>1</v>
      </c>
      <c r="S1563" s="2">
        <v>45838</v>
      </c>
    </row>
    <row r="1564" spans="1:19" x14ac:dyDescent="0.35">
      <c r="A1564" t="s">
        <v>16340</v>
      </c>
      <c r="B1564" t="s">
        <v>16341</v>
      </c>
      <c r="D1564" t="s">
        <v>10</v>
      </c>
      <c r="F1564" t="b">
        <v>0</v>
      </c>
      <c r="G1564" s="2">
        <v>41827</v>
      </c>
      <c r="K1564" s="10" t="s">
        <v>15351</v>
      </c>
      <c r="L1564" t="s">
        <v>15352</v>
      </c>
      <c r="M1564" t="s">
        <v>10</v>
      </c>
      <c r="N1564" t="s">
        <v>15351</v>
      </c>
      <c r="P1564" t="s">
        <v>42</v>
      </c>
      <c r="Q1564" t="s">
        <v>8992</v>
      </c>
      <c r="R1564" t="b">
        <v>1</v>
      </c>
      <c r="S1564" s="2">
        <v>45838</v>
      </c>
    </row>
    <row r="1565" spans="1:19" x14ac:dyDescent="0.35">
      <c r="A1565" t="s">
        <v>16342</v>
      </c>
      <c r="B1565" t="s">
        <v>16343</v>
      </c>
      <c r="D1565" t="s">
        <v>10</v>
      </c>
      <c r="F1565" t="b">
        <v>0</v>
      </c>
      <c r="G1565" s="2">
        <v>41827</v>
      </c>
      <c r="K1565" s="9" t="s">
        <v>15353</v>
      </c>
      <c r="L1565" t="s">
        <v>15354</v>
      </c>
      <c r="M1565" t="s">
        <v>10</v>
      </c>
      <c r="N1565" t="s">
        <v>15353</v>
      </c>
      <c r="P1565" t="s">
        <v>8991</v>
      </c>
      <c r="Q1565" t="s">
        <v>8992</v>
      </c>
      <c r="R1565" t="b">
        <v>1</v>
      </c>
      <c r="S1565" s="2">
        <v>45838</v>
      </c>
    </row>
    <row r="1566" spans="1:19" x14ac:dyDescent="0.35">
      <c r="A1566" t="s">
        <v>16344</v>
      </c>
      <c r="B1566" t="s">
        <v>16345</v>
      </c>
      <c r="D1566" t="s">
        <v>10</v>
      </c>
      <c r="F1566" t="b">
        <v>0</v>
      </c>
      <c r="G1566" s="2">
        <v>41827</v>
      </c>
      <c r="K1566" s="10" t="s">
        <v>15355</v>
      </c>
      <c r="L1566" t="s">
        <v>15356</v>
      </c>
      <c r="M1566" t="s">
        <v>10</v>
      </c>
      <c r="N1566" t="s">
        <v>15355</v>
      </c>
      <c r="P1566" t="s">
        <v>42</v>
      </c>
      <c r="Q1566" t="s">
        <v>8992</v>
      </c>
      <c r="R1566" t="b">
        <v>1</v>
      </c>
      <c r="S1566" s="2">
        <v>45838</v>
      </c>
    </row>
    <row r="1567" spans="1:19" x14ac:dyDescent="0.35">
      <c r="A1567" t="s">
        <v>16346</v>
      </c>
      <c r="B1567" t="s">
        <v>16347</v>
      </c>
      <c r="D1567" t="s">
        <v>10</v>
      </c>
      <c r="F1567" t="b">
        <v>0</v>
      </c>
      <c r="G1567" s="2">
        <v>41827</v>
      </c>
      <c r="K1567" s="10" t="s">
        <v>15357</v>
      </c>
      <c r="L1567" t="s">
        <v>15358</v>
      </c>
      <c r="M1567" t="s">
        <v>10</v>
      </c>
      <c r="N1567" t="s">
        <v>15357</v>
      </c>
      <c r="P1567" t="s">
        <v>42</v>
      </c>
      <c r="Q1567" t="s">
        <v>8992</v>
      </c>
      <c r="R1567" t="b">
        <v>1</v>
      </c>
      <c r="S1567" s="2">
        <v>45838</v>
      </c>
    </row>
    <row r="1568" spans="1:19" x14ac:dyDescent="0.35">
      <c r="A1568" t="s">
        <v>16348</v>
      </c>
      <c r="B1568" t="s">
        <v>16349</v>
      </c>
      <c r="D1568" t="s">
        <v>10</v>
      </c>
      <c r="F1568" t="b">
        <v>0</v>
      </c>
      <c r="G1568" s="2">
        <v>41827</v>
      </c>
      <c r="K1568" s="10" t="s">
        <v>15359</v>
      </c>
      <c r="L1568" t="s">
        <v>15360</v>
      </c>
      <c r="M1568" t="s">
        <v>10</v>
      </c>
      <c r="N1568" t="s">
        <v>15359</v>
      </c>
      <c r="P1568" t="s">
        <v>42</v>
      </c>
      <c r="Q1568" t="s">
        <v>8992</v>
      </c>
      <c r="R1568" t="b">
        <v>1</v>
      </c>
      <c r="S1568" s="2">
        <v>45838</v>
      </c>
    </row>
    <row r="1569" spans="1:19" x14ac:dyDescent="0.35">
      <c r="A1569" t="s">
        <v>16350</v>
      </c>
      <c r="B1569" t="s">
        <v>16351</v>
      </c>
      <c r="D1569" t="s">
        <v>10</v>
      </c>
      <c r="F1569" t="b">
        <v>0</v>
      </c>
      <c r="G1569" s="2">
        <v>41827</v>
      </c>
      <c r="K1569" s="9" t="s">
        <v>15361</v>
      </c>
      <c r="L1569" t="s">
        <v>15362</v>
      </c>
      <c r="M1569" t="s">
        <v>10</v>
      </c>
      <c r="N1569" t="s">
        <v>15361</v>
      </c>
      <c r="P1569" t="s">
        <v>8991</v>
      </c>
      <c r="Q1569" t="s">
        <v>8992</v>
      </c>
      <c r="R1569" t="b">
        <v>1</v>
      </c>
      <c r="S1569" s="2">
        <v>45838</v>
      </c>
    </row>
    <row r="1570" spans="1:19" x14ac:dyDescent="0.35">
      <c r="A1570" t="s">
        <v>16352</v>
      </c>
      <c r="B1570" t="s">
        <v>16353</v>
      </c>
      <c r="D1570" t="s">
        <v>10</v>
      </c>
      <c r="F1570" t="b">
        <v>0</v>
      </c>
      <c r="G1570" s="2">
        <v>41827</v>
      </c>
      <c r="K1570" s="10" t="s">
        <v>15363</v>
      </c>
      <c r="L1570" t="s">
        <v>15364</v>
      </c>
      <c r="M1570" t="s">
        <v>10</v>
      </c>
      <c r="N1570" t="s">
        <v>15363</v>
      </c>
      <c r="P1570" t="s">
        <v>42</v>
      </c>
      <c r="Q1570" t="s">
        <v>8992</v>
      </c>
      <c r="R1570" t="b">
        <v>1</v>
      </c>
      <c r="S1570" s="2">
        <v>45838</v>
      </c>
    </row>
    <row r="1571" spans="1:19" x14ac:dyDescent="0.35">
      <c r="A1571" t="s">
        <v>16354</v>
      </c>
      <c r="B1571" t="s">
        <v>16355</v>
      </c>
      <c r="D1571" t="s">
        <v>10</v>
      </c>
      <c r="F1571" t="b">
        <v>0</v>
      </c>
      <c r="G1571" s="2">
        <v>41827</v>
      </c>
      <c r="K1571" s="10" t="s">
        <v>15365</v>
      </c>
      <c r="L1571" t="s">
        <v>15366</v>
      </c>
      <c r="M1571" t="s">
        <v>10</v>
      </c>
      <c r="N1571" t="s">
        <v>15365</v>
      </c>
      <c r="P1571" t="s">
        <v>42</v>
      </c>
      <c r="Q1571" t="s">
        <v>8992</v>
      </c>
      <c r="R1571" t="b">
        <v>1</v>
      </c>
      <c r="S1571" s="2">
        <v>45838</v>
      </c>
    </row>
    <row r="1572" spans="1:19" x14ac:dyDescent="0.35">
      <c r="A1572" t="s">
        <v>16356</v>
      </c>
      <c r="B1572" t="s">
        <v>16357</v>
      </c>
      <c r="D1572" t="s">
        <v>10</v>
      </c>
      <c r="F1572" t="b">
        <v>0</v>
      </c>
      <c r="G1572" s="2">
        <v>41827</v>
      </c>
      <c r="K1572" s="10" t="s">
        <v>15367</v>
      </c>
      <c r="L1572" t="s">
        <v>15368</v>
      </c>
      <c r="M1572" t="s">
        <v>10</v>
      </c>
      <c r="N1572" t="s">
        <v>15367</v>
      </c>
      <c r="P1572" t="s">
        <v>42</v>
      </c>
      <c r="Q1572" t="s">
        <v>8992</v>
      </c>
      <c r="R1572" t="b">
        <v>1</v>
      </c>
      <c r="S1572" s="2">
        <v>45838</v>
      </c>
    </row>
    <row r="1573" spans="1:19" x14ac:dyDescent="0.35">
      <c r="A1573" t="s">
        <v>16358</v>
      </c>
      <c r="B1573" t="s">
        <v>16359</v>
      </c>
      <c r="D1573" t="s">
        <v>10</v>
      </c>
      <c r="F1573" t="b">
        <v>0</v>
      </c>
      <c r="G1573" s="2">
        <v>41827</v>
      </c>
      <c r="K1573" s="10" t="s">
        <v>15369</v>
      </c>
      <c r="L1573" t="s">
        <v>15370</v>
      </c>
      <c r="M1573" t="s">
        <v>10</v>
      </c>
      <c r="N1573" t="s">
        <v>15369</v>
      </c>
      <c r="P1573" t="s">
        <v>42</v>
      </c>
      <c r="Q1573" t="s">
        <v>8992</v>
      </c>
      <c r="R1573" t="b">
        <v>1</v>
      </c>
      <c r="S1573" s="2">
        <v>45838</v>
      </c>
    </row>
    <row r="1574" spans="1:19" x14ac:dyDescent="0.35">
      <c r="A1574" t="s">
        <v>16360</v>
      </c>
      <c r="B1574" t="s">
        <v>16361</v>
      </c>
      <c r="D1574" t="s">
        <v>10</v>
      </c>
      <c r="F1574" t="b">
        <v>0</v>
      </c>
      <c r="G1574" s="2">
        <v>41827</v>
      </c>
      <c r="K1574" s="10" t="s">
        <v>15371</v>
      </c>
      <c r="L1574" t="s">
        <v>15372</v>
      </c>
      <c r="M1574" t="s">
        <v>10</v>
      </c>
      <c r="N1574" t="s">
        <v>15371</v>
      </c>
      <c r="P1574" t="s">
        <v>42</v>
      </c>
      <c r="Q1574" t="s">
        <v>8992</v>
      </c>
      <c r="R1574" t="b">
        <v>1</v>
      </c>
      <c r="S1574" s="2">
        <v>45838</v>
      </c>
    </row>
    <row r="1575" spans="1:19" x14ac:dyDescent="0.35">
      <c r="A1575" t="s">
        <v>16362</v>
      </c>
      <c r="B1575" t="s">
        <v>16363</v>
      </c>
      <c r="D1575" t="s">
        <v>10</v>
      </c>
      <c r="F1575" t="b">
        <v>0</v>
      </c>
      <c r="G1575" s="2">
        <v>41827</v>
      </c>
      <c r="K1575" s="10" t="s">
        <v>15373</v>
      </c>
      <c r="L1575" t="s">
        <v>15374</v>
      </c>
      <c r="M1575" t="s">
        <v>10</v>
      </c>
      <c r="N1575" t="s">
        <v>15373</v>
      </c>
      <c r="P1575" t="s">
        <v>42</v>
      </c>
      <c r="Q1575" t="s">
        <v>8992</v>
      </c>
      <c r="R1575" t="b">
        <v>1</v>
      </c>
      <c r="S1575" s="2">
        <v>45838</v>
      </c>
    </row>
    <row r="1576" spans="1:19" x14ac:dyDescent="0.35">
      <c r="A1576" t="s">
        <v>16364</v>
      </c>
      <c r="B1576" t="s">
        <v>16365</v>
      </c>
      <c r="D1576" t="s">
        <v>10</v>
      </c>
      <c r="F1576" t="b">
        <v>0</v>
      </c>
      <c r="G1576" s="2">
        <v>41827</v>
      </c>
      <c r="K1576" s="10" t="s">
        <v>15375</v>
      </c>
      <c r="L1576" t="s">
        <v>15376</v>
      </c>
      <c r="M1576" t="s">
        <v>10</v>
      </c>
      <c r="N1576" t="s">
        <v>15375</v>
      </c>
      <c r="P1576" t="s">
        <v>42</v>
      </c>
      <c r="Q1576" t="s">
        <v>8992</v>
      </c>
      <c r="R1576" t="b">
        <v>1</v>
      </c>
      <c r="S1576" s="2">
        <v>45838</v>
      </c>
    </row>
    <row r="1577" spans="1:19" x14ac:dyDescent="0.35">
      <c r="A1577" t="s">
        <v>16366</v>
      </c>
      <c r="B1577" t="s">
        <v>16367</v>
      </c>
      <c r="D1577" t="s">
        <v>10</v>
      </c>
      <c r="F1577" t="b">
        <v>0</v>
      </c>
      <c r="G1577" s="2">
        <v>41827</v>
      </c>
      <c r="K1577" s="10" t="s">
        <v>15377</v>
      </c>
      <c r="L1577" t="s">
        <v>15378</v>
      </c>
      <c r="M1577" t="s">
        <v>10</v>
      </c>
      <c r="N1577" t="s">
        <v>15377</v>
      </c>
      <c r="P1577" t="s">
        <v>42</v>
      </c>
      <c r="Q1577" t="s">
        <v>8992</v>
      </c>
      <c r="R1577" t="b">
        <v>1</v>
      </c>
      <c r="S1577" s="2">
        <v>45838</v>
      </c>
    </row>
    <row r="1578" spans="1:19" x14ac:dyDescent="0.35">
      <c r="A1578" t="s">
        <v>16368</v>
      </c>
      <c r="B1578" t="s">
        <v>16369</v>
      </c>
      <c r="D1578" t="s">
        <v>10</v>
      </c>
      <c r="F1578" t="b">
        <v>0</v>
      </c>
      <c r="G1578" s="2">
        <v>41827</v>
      </c>
      <c r="K1578" s="9" t="s">
        <v>15379</v>
      </c>
      <c r="L1578" t="s">
        <v>15380</v>
      </c>
      <c r="M1578" t="s">
        <v>10</v>
      </c>
      <c r="N1578" t="s">
        <v>15379</v>
      </c>
      <c r="P1578" t="s">
        <v>8991</v>
      </c>
      <c r="Q1578" t="s">
        <v>8992</v>
      </c>
      <c r="R1578" t="b">
        <v>1</v>
      </c>
      <c r="S1578" s="2">
        <v>45838</v>
      </c>
    </row>
    <row r="1579" spans="1:19" x14ac:dyDescent="0.35">
      <c r="A1579" t="s">
        <v>16370</v>
      </c>
      <c r="B1579" t="s">
        <v>16371</v>
      </c>
      <c r="D1579" t="s">
        <v>10</v>
      </c>
      <c r="F1579" t="b">
        <v>0</v>
      </c>
      <c r="G1579" s="2">
        <v>41827</v>
      </c>
      <c r="K1579" s="10" t="s">
        <v>15381</v>
      </c>
      <c r="L1579" t="s">
        <v>15382</v>
      </c>
      <c r="M1579" t="s">
        <v>10</v>
      </c>
      <c r="N1579" t="s">
        <v>15381</v>
      </c>
      <c r="P1579" t="s">
        <v>42</v>
      </c>
      <c r="Q1579" t="s">
        <v>8992</v>
      </c>
      <c r="R1579" t="b">
        <v>1</v>
      </c>
      <c r="S1579" s="2">
        <v>45838</v>
      </c>
    </row>
    <row r="1580" spans="1:19" x14ac:dyDescent="0.35">
      <c r="A1580" t="s">
        <v>16372</v>
      </c>
      <c r="B1580" t="s">
        <v>16373</v>
      </c>
      <c r="D1580" t="s">
        <v>10</v>
      </c>
      <c r="F1580" t="b">
        <v>0</v>
      </c>
      <c r="G1580" s="2">
        <v>41827</v>
      </c>
      <c r="K1580" s="8" t="s">
        <v>15383</v>
      </c>
      <c r="L1580" t="s">
        <v>15384</v>
      </c>
      <c r="M1580" t="s">
        <v>10</v>
      </c>
      <c r="N1580" t="s">
        <v>15383</v>
      </c>
      <c r="P1580" t="s">
        <v>8991</v>
      </c>
      <c r="Q1580" t="s">
        <v>8992</v>
      </c>
      <c r="R1580" t="b">
        <v>1</v>
      </c>
      <c r="S1580" s="2">
        <v>45838</v>
      </c>
    </row>
    <row r="1581" spans="1:19" x14ac:dyDescent="0.35">
      <c r="A1581" t="s">
        <v>16374</v>
      </c>
      <c r="B1581" t="s">
        <v>16375</v>
      </c>
      <c r="D1581" t="s">
        <v>10</v>
      </c>
      <c r="F1581" t="b">
        <v>0</v>
      </c>
      <c r="G1581" s="2">
        <v>41827</v>
      </c>
      <c r="K1581" s="9" t="s">
        <v>15385</v>
      </c>
      <c r="L1581" t="s">
        <v>15386</v>
      </c>
      <c r="M1581" t="s">
        <v>10</v>
      </c>
      <c r="N1581" t="s">
        <v>15385</v>
      </c>
      <c r="P1581" t="s">
        <v>8991</v>
      </c>
      <c r="Q1581" t="s">
        <v>8992</v>
      </c>
      <c r="R1581" t="b">
        <v>1</v>
      </c>
      <c r="S1581" s="2">
        <v>45838</v>
      </c>
    </row>
    <row r="1582" spans="1:19" x14ac:dyDescent="0.35">
      <c r="A1582" t="s">
        <v>16376</v>
      </c>
      <c r="B1582" t="s">
        <v>16377</v>
      </c>
      <c r="D1582" t="s">
        <v>10</v>
      </c>
      <c r="F1582" t="b">
        <v>0</v>
      </c>
      <c r="G1582" s="2">
        <v>41827</v>
      </c>
      <c r="K1582" s="10" t="s">
        <v>15387</v>
      </c>
      <c r="L1582" t="s">
        <v>15388</v>
      </c>
      <c r="M1582" t="s">
        <v>10</v>
      </c>
      <c r="N1582" t="s">
        <v>15387</v>
      </c>
      <c r="P1582" t="s">
        <v>42</v>
      </c>
      <c r="Q1582" t="s">
        <v>8992</v>
      </c>
      <c r="R1582" t="b">
        <v>1</v>
      </c>
      <c r="S1582" s="2">
        <v>45838</v>
      </c>
    </row>
    <row r="1583" spans="1:19" x14ac:dyDescent="0.35">
      <c r="A1583" t="s">
        <v>16378</v>
      </c>
      <c r="B1583" t="s">
        <v>16379</v>
      </c>
      <c r="D1583" t="s">
        <v>10</v>
      </c>
      <c r="F1583" t="b">
        <v>0</v>
      </c>
      <c r="G1583" s="2">
        <v>41827</v>
      </c>
      <c r="K1583" s="10" t="s">
        <v>15389</v>
      </c>
      <c r="L1583" t="s">
        <v>15390</v>
      </c>
      <c r="M1583" t="s">
        <v>10</v>
      </c>
      <c r="N1583" t="s">
        <v>15389</v>
      </c>
      <c r="P1583" t="s">
        <v>42</v>
      </c>
      <c r="Q1583" t="s">
        <v>8992</v>
      </c>
      <c r="R1583" t="b">
        <v>1</v>
      </c>
      <c r="S1583" s="2">
        <v>45838</v>
      </c>
    </row>
    <row r="1584" spans="1:19" x14ac:dyDescent="0.35">
      <c r="A1584" t="s">
        <v>16380</v>
      </c>
      <c r="B1584" t="s">
        <v>16381</v>
      </c>
      <c r="D1584" t="s">
        <v>10</v>
      </c>
      <c r="F1584" t="b">
        <v>0</v>
      </c>
      <c r="G1584" s="2">
        <v>41827</v>
      </c>
      <c r="K1584" s="9" t="s">
        <v>15391</v>
      </c>
      <c r="L1584" t="s">
        <v>15392</v>
      </c>
      <c r="M1584" t="s">
        <v>10</v>
      </c>
      <c r="N1584" t="s">
        <v>15391</v>
      </c>
      <c r="P1584" t="s">
        <v>8991</v>
      </c>
      <c r="Q1584" t="s">
        <v>8992</v>
      </c>
      <c r="R1584" t="b">
        <v>1</v>
      </c>
      <c r="S1584" s="2">
        <v>45838</v>
      </c>
    </row>
    <row r="1585" spans="1:19" x14ac:dyDescent="0.35">
      <c r="A1585" t="s">
        <v>16382</v>
      </c>
      <c r="B1585" t="s">
        <v>16383</v>
      </c>
      <c r="D1585" t="s">
        <v>10</v>
      </c>
      <c r="F1585" t="b">
        <v>0</v>
      </c>
      <c r="G1585" s="2">
        <v>41827</v>
      </c>
      <c r="K1585" s="10" t="s">
        <v>15393</v>
      </c>
      <c r="L1585" t="s">
        <v>15394</v>
      </c>
      <c r="M1585" t="s">
        <v>10</v>
      </c>
      <c r="N1585" t="s">
        <v>15393</v>
      </c>
      <c r="P1585" t="s">
        <v>42</v>
      </c>
      <c r="Q1585" t="s">
        <v>8992</v>
      </c>
      <c r="R1585" t="b">
        <v>1</v>
      </c>
      <c r="S1585" s="2">
        <v>45838</v>
      </c>
    </row>
    <row r="1586" spans="1:19" x14ac:dyDescent="0.35">
      <c r="A1586" t="s">
        <v>16384</v>
      </c>
      <c r="B1586" t="s">
        <v>16385</v>
      </c>
      <c r="D1586" t="s">
        <v>10</v>
      </c>
      <c r="F1586" t="b">
        <v>0</v>
      </c>
      <c r="G1586" s="2">
        <v>41827</v>
      </c>
      <c r="K1586" s="10" t="s">
        <v>15395</v>
      </c>
      <c r="L1586" t="s">
        <v>15396</v>
      </c>
      <c r="M1586" t="s">
        <v>10</v>
      </c>
      <c r="N1586" t="s">
        <v>15395</v>
      </c>
      <c r="P1586" t="s">
        <v>42</v>
      </c>
      <c r="Q1586" t="s">
        <v>8992</v>
      </c>
      <c r="R1586" t="b">
        <v>1</v>
      </c>
      <c r="S1586" s="2">
        <v>45838</v>
      </c>
    </row>
    <row r="1587" spans="1:19" x14ac:dyDescent="0.35">
      <c r="A1587" t="s">
        <v>16386</v>
      </c>
      <c r="B1587" t="s">
        <v>16387</v>
      </c>
      <c r="D1587" t="s">
        <v>10</v>
      </c>
      <c r="F1587" t="b">
        <v>0</v>
      </c>
      <c r="G1587" s="2">
        <v>41827</v>
      </c>
      <c r="K1587" s="10" t="s">
        <v>15397</v>
      </c>
      <c r="L1587" t="s">
        <v>15398</v>
      </c>
      <c r="M1587" t="s">
        <v>10</v>
      </c>
      <c r="N1587" t="s">
        <v>15397</v>
      </c>
      <c r="P1587" t="s">
        <v>42</v>
      </c>
      <c r="Q1587" t="s">
        <v>8992</v>
      </c>
      <c r="R1587" t="b">
        <v>1</v>
      </c>
      <c r="S1587" s="2">
        <v>45838</v>
      </c>
    </row>
    <row r="1588" spans="1:19" x14ac:dyDescent="0.35">
      <c r="A1588" t="s">
        <v>16388</v>
      </c>
      <c r="B1588" t="s">
        <v>16389</v>
      </c>
      <c r="D1588" t="s">
        <v>10</v>
      </c>
      <c r="F1588" t="b">
        <v>0</v>
      </c>
      <c r="G1588" s="2">
        <v>41827</v>
      </c>
      <c r="K1588" s="10" t="s">
        <v>15399</v>
      </c>
      <c r="L1588" t="s">
        <v>15400</v>
      </c>
      <c r="M1588" t="s">
        <v>10</v>
      </c>
      <c r="N1588" t="s">
        <v>15399</v>
      </c>
      <c r="P1588" t="s">
        <v>42</v>
      </c>
      <c r="Q1588" t="s">
        <v>8992</v>
      </c>
      <c r="R1588" t="b">
        <v>1</v>
      </c>
      <c r="S1588" s="2">
        <v>45838</v>
      </c>
    </row>
    <row r="1589" spans="1:19" x14ac:dyDescent="0.35">
      <c r="A1589" t="s">
        <v>16390</v>
      </c>
      <c r="B1589" t="s">
        <v>16391</v>
      </c>
      <c r="D1589" t="s">
        <v>10</v>
      </c>
      <c r="F1589" t="b">
        <v>0</v>
      </c>
      <c r="G1589" s="2">
        <v>41827</v>
      </c>
      <c r="K1589" s="10" t="s">
        <v>15401</v>
      </c>
      <c r="L1589" t="s">
        <v>15402</v>
      </c>
      <c r="M1589" t="s">
        <v>10</v>
      </c>
      <c r="N1589" t="s">
        <v>15401</v>
      </c>
      <c r="P1589" t="s">
        <v>42</v>
      </c>
      <c r="Q1589" t="s">
        <v>8992</v>
      </c>
      <c r="R1589" t="b">
        <v>1</v>
      </c>
      <c r="S1589" s="2">
        <v>45838</v>
      </c>
    </row>
    <row r="1590" spans="1:19" x14ac:dyDescent="0.35">
      <c r="A1590" t="s">
        <v>16392</v>
      </c>
      <c r="B1590" t="s">
        <v>16393</v>
      </c>
      <c r="D1590" t="s">
        <v>10</v>
      </c>
      <c r="F1590" t="b">
        <v>0</v>
      </c>
      <c r="G1590" s="2">
        <v>41827</v>
      </c>
      <c r="K1590" s="10" t="s">
        <v>15403</v>
      </c>
      <c r="L1590" t="s">
        <v>15404</v>
      </c>
      <c r="M1590" t="s">
        <v>10</v>
      </c>
      <c r="N1590" t="s">
        <v>15403</v>
      </c>
      <c r="P1590" t="s">
        <v>42</v>
      </c>
      <c r="Q1590" t="s">
        <v>8992</v>
      </c>
      <c r="R1590" t="b">
        <v>1</v>
      </c>
      <c r="S1590" s="2">
        <v>45838</v>
      </c>
    </row>
    <row r="1591" spans="1:19" x14ac:dyDescent="0.35">
      <c r="A1591" t="s">
        <v>16394</v>
      </c>
      <c r="B1591" t="s">
        <v>16395</v>
      </c>
      <c r="D1591" t="s">
        <v>10</v>
      </c>
      <c r="F1591" t="b">
        <v>0</v>
      </c>
      <c r="G1591" s="2">
        <v>41827</v>
      </c>
      <c r="K1591" s="10" t="s">
        <v>15405</v>
      </c>
      <c r="L1591" t="s">
        <v>15406</v>
      </c>
      <c r="M1591" t="s">
        <v>10</v>
      </c>
      <c r="N1591" t="s">
        <v>15405</v>
      </c>
      <c r="P1591" t="s">
        <v>42</v>
      </c>
      <c r="Q1591" t="s">
        <v>8992</v>
      </c>
      <c r="R1591" t="b">
        <v>1</v>
      </c>
      <c r="S1591" s="2">
        <v>45838</v>
      </c>
    </row>
    <row r="1592" spans="1:19" x14ac:dyDescent="0.35">
      <c r="A1592" t="s">
        <v>16396</v>
      </c>
      <c r="B1592" t="s">
        <v>16397</v>
      </c>
      <c r="D1592" t="s">
        <v>10</v>
      </c>
      <c r="F1592" t="b">
        <v>0</v>
      </c>
      <c r="G1592" s="2">
        <v>41827</v>
      </c>
      <c r="K1592" s="9" t="s">
        <v>15407</v>
      </c>
      <c r="L1592" t="s">
        <v>15408</v>
      </c>
      <c r="M1592" t="s">
        <v>10</v>
      </c>
      <c r="N1592" t="s">
        <v>15407</v>
      </c>
      <c r="P1592" t="s">
        <v>8991</v>
      </c>
      <c r="Q1592" t="s">
        <v>8992</v>
      </c>
      <c r="R1592" t="b">
        <v>1</v>
      </c>
      <c r="S1592" s="2">
        <v>45838</v>
      </c>
    </row>
    <row r="1593" spans="1:19" x14ac:dyDescent="0.35">
      <c r="A1593" t="s">
        <v>16398</v>
      </c>
      <c r="B1593" t="s">
        <v>16399</v>
      </c>
      <c r="D1593" t="s">
        <v>10</v>
      </c>
      <c r="F1593" t="b">
        <v>0</v>
      </c>
      <c r="G1593" s="2">
        <v>41827</v>
      </c>
      <c r="K1593" s="10" t="s">
        <v>15409</v>
      </c>
      <c r="L1593" t="s">
        <v>15410</v>
      </c>
      <c r="M1593" t="s">
        <v>10</v>
      </c>
      <c r="N1593" t="s">
        <v>15409</v>
      </c>
      <c r="P1593" t="s">
        <v>42</v>
      </c>
      <c r="Q1593" t="s">
        <v>8992</v>
      </c>
      <c r="R1593" t="b">
        <v>1</v>
      </c>
      <c r="S1593" s="2">
        <v>45838</v>
      </c>
    </row>
    <row r="1594" spans="1:19" x14ac:dyDescent="0.35">
      <c r="A1594" t="s">
        <v>16400</v>
      </c>
      <c r="B1594" t="s">
        <v>16401</v>
      </c>
      <c r="D1594" t="s">
        <v>10</v>
      </c>
      <c r="F1594" t="b">
        <v>0</v>
      </c>
      <c r="G1594" s="2">
        <v>41827</v>
      </c>
      <c r="K1594" s="9" t="s">
        <v>15411</v>
      </c>
      <c r="L1594" t="s">
        <v>15412</v>
      </c>
      <c r="M1594" t="s">
        <v>10</v>
      </c>
      <c r="N1594" t="s">
        <v>15411</v>
      </c>
      <c r="P1594" t="s">
        <v>8991</v>
      </c>
      <c r="Q1594" t="s">
        <v>8992</v>
      </c>
      <c r="R1594" t="b">
        <v>1</v>
      </c>
      <c r="S1594" s="2">
        <v>45838</v>
      </c>
    </row>
    <row r="1595" spans="1:19" x14ac:dyDescent="0.35">
      <c r="A1595" t="s">
        <v>16402</v>
      </c>
      <c r="B1595" t="s">
        <v>16403</v>
      </c>
      <c r="D1595" t="s">
        <v>10</v>
      </c>
      <c r="F1595" t="b">
        <v>0</v>
      </c>
      <c r="G1595" s="2">
        <v>41827</v>
      </c>
      <c r="K1595" s="10" t="s">
        <v>15413</v>
      </c>
      <c r="L1595" t="s">
        <v>15414</v>
      </c>
      <c r="M1595" t="s">
        <v>10</v>
      </c>
      <c r="N1595" t="s">
        <v>15413</v>
      </c>
      <c r="P1595" t="s">
        <v>42</v>
      </c>
      <c r="Q1595" t="s">
        <v>8992</v>
      </c>
      <c r="R1595" t="b">
        <v>1</v>
      </c>
      <c r="S1595" s="2">
        <v>45838</v>
      </c>
    </row>
    <row r="1596" spans="1:19" x14ac:dyDescent="0.35">
      <c r="A1596" t="s">
        <v>16404</v>
      </c>
      <c r="B1596" t="s">
        <v>16405</v>
      </c>
      <c r="D1596" t="s">
        <v>10</v>
      </c>
      <c r="F1596" t="b">
        <v>0</v>
      </c>
      <c r="G1596" s="2">
        <v>41827</v>
      </c>
      <c r="K1596" s="9" t="s">
        <v>15415</v>
      </c>
      <c r="L1596" t="s">
        <v>15416</v>
      </c>
      <c r="M1596" t="s">
        <v>10</v>
      </c>
      <c r="N1596" t="s">
        <v>15415</v>
      </c>
      <c r="P1596" t="s">
        <v>8991</v>
      </c>
      <c r="Q1596" t="s">
        <v>8992</v>
      </c>
      <c r="R1596" t="b">
        <v>1</v>
      </c>
      <c r="S1596" s="2">
        <v>45838</v>
      </c>
    </row>
    <row r="1597" spans="1:19" x14ac:dyDescent="0.35">
      <c r="A1597" t="s">
        <v>16406</v>
      </c>
      <c r="B1597" t="s">
        <v>16407</v>
      </c>
      <c r="D1597" t="s">
        <v>10</v>
      </c>
      <c r="F1597" t="b">
        <v>0</v>
      </c>
      <c r="G1597" s="2">
        <v>41827</v>
      </c>
      <c r="K1597" s="10" t="s">
        <v>15417</v>
      </c>
      <c r="L1597" t="s">
        <v>15418</v>
      </c>
      <c r="M1597" t="s">
        <v>10</v>
      </c>
      <c r="N1597" t="s">
        <v>15417</v>
      </c>
      <c r="P1597" t="s">
        <v>42</v>
      </c>
      <c r="Q1597" t="s">
        <v>8992</v>
      </c>
      <c r="R1597" t="b">
        <v>1</v>
      </c>
      <c r="S1597" s="2">
        <v>45838</v>
      </c>
    </row>
    <row r="1598" spans="1:19" x14ac:dyDescent="0.35">
      <c r="A1598" t="s">
        <v>16408</v>
      </c>
      <c r="B1598" t="s">
        <v>16409</v>
      </c>
      <c r="D1598" t="s">
        <v>10</v>
      </c>
      <c r="F1598" t="b">
        <v>0</v>
      </c>
      <c r="G1598" s="2">
        <v>41827</v>
      </c>
      <c r="K1598" s="10" t="s">
        <v>15419</v>
      </c>
      <c r="L1598" t="s">
        <v>15420</v>
      </c>
      <c r="M1598" t="s">
        <v>10</v>
      </c>
      <c r="N1598" t="s">
        <v>15419</v>
      </c>
      <c r="P1598" t="s">
        <v>42</v>
      </c>
      <c r="Q1598" t="s">
        <v>8992</v>
      </c>
      <c r="R1598" t="b">
        <v>1</v>
      </c>
      <c r="S1598" s="2">
        <v>45838</v>
      </c>
    </row>
    <row r="1599" spans="1:19" x14ac:dyDescent="0.35">
      <c r="A1599" t="s">
        <v>16410</v>
      </c>
      <c r="B1599" t="s">
        <v>16411</v>
      </c>
      <c r="D1599" t="s">
        <v>10</v>
      </c>
      <c r="F1599" t="b">
        <v>0</v>
      </c>
      <c r="G1599" s="2">
        <v>41827</v>
      </c>
      <c r="K1599" s="10" t="s">
        <v>15421</v>
      </c>
      <c r="L1599" t="s">
        <v>15422</v>
      </c>
      <c r="M1599" t="s">
        <v>10</v>
      </c>
      <c r="N1599" t="s">
        <v>15421</v>
      </c>
      <c r="P1599" t="s">
        <v>42</v>
      </c>
      <c r="Q1599" t="s">
        <v>8992</v>
      </c>
      <c r="R1599" t="b">
        <v>1</v>
      </c>
      <c r="S1599" s="2">
        <v>45838</v>
      </c>
    </row>
    <row r="1600" spans="1:19" x14ac:dyDescent="0.35">
      <c r="A1600" t="s">
        <v>16412</v>
      </c>
      <c r="B1600" t="s">
        <v>16413</v>
      </c>
      <c r="D1600" t="s">
        <v>10</v>
      </c>
      <c r="F1600" t="b">
        <v>0</v>
      </c>
      <c r="G1600" s="2">
        <v>41827</v>
      </c>
      <c r="K1600" s="10" t="s">
        <v>15423</v>
      </c>
      <c r="L1600" t="s">
        <v>15424</v>
      </c>
      <c r="M1600" t="s">
        <v>10</v>
      </c>
      <c r="N1600" t="s">
        <v>15423</v>
      </c>
      <c r="P1600" t="s">
        <v>42</v>
      </c>
      <c r="Q1600" t="s">
        <v>8992</v>
      </c>
      <c r="R1600" t="b">
        <v>1</v>
      </c>
      <c r="S1600" s="2">
        <v>45838</v>
      </c>
    </row>
    <row r="1601" spans="1:19" x14ac:dyDescent="0.35">
      <c r="A1601" t="s">
        <v>16414</v>
      </c>
      <c r="B1601" t="s">
        <v>16415</v>
      </c>
      <c r="D1601" t="s">
        <v>10</v>
      </c>
      <c r="F1601" t="b">
        <v>0</v>
      </c>
      <c r="G1601" s="2">
        <v>41827</v>
      </c>
      <c r="K1601" s="10" t="s">
        <v>15425</v>
      </c>
      <c r="L1601" t="s">
        <v>15426</v>
      </c>
      <c r="M1601" t="s">
        <v>10</v>
      </c>
      <c r="N1601" t="s">
        <v>15425</v>
      </c>
      <c r="P1601" t="s">
        <v>42</v>
      </c>
      <c r="Q1601" t="s">
        <v>8992</v>
      </c>
      <c r="R1601" t="b">
        <v>1</v>
      </c>
      <c r="S1601" s="2">
        <v>45838</v>
      </c>
    </row>
    <row r="1602" spans="1:19" x14ac:dyDescent="0.35">
      <c r="A1602" t="s">
        <v>16416</v>
      </c>
      <c r="B1602" t="s">
        <v>16417</v>
      </c>
      <c r="D1602" t="s">
        <v>10</v>
      </c>
      <c r="F1602" t="b">
        <v>0</v>
      </c>
      <c r="G1602" s="2">
        <v>41827</v>
      </c>
      <c r="K1602" s="9" t="s">
        <v>15427</v>
      </c>
      <c r="L1602" t="s">
        <v>15428</v>
      </c>
      <c r="M1602" t="s">
        <v>10</v>
      </c>
      <c r="N1602" t="s">
        <v>15427</v>
      </c>
      <c r="P1602" t="s">
        <v>8991</v>
      </c>
      <c r="Q1602" t="s">
        <v>8992</v>
      </c>
      <c r="R1602" t="b">
        <v>1</v>
      </c>
      <c r="S1602" s="2">
        <v>45838</v>
      </c>
    </row>
    <row r="1603" spans="1:19" x14ac:dyDescent="0.35">
      <c r="A1603" t="s">
        <v>16418</v>
      </c>
      <c r="B1603" t="s">
        <v>16419</v>
      </c>
      <c r="D1603" t="s">
        <v>10</v>
      </c>
      <c r="F1603" t="b">
        <v>0</v>
      </c>
      <c r="G1603" s="2">
        <v>41827</v>
      </c>
      <c r="K1603" s="10" t="s">
        <v>15429</v>
      </c>
      <c r="L1603" t="s">
        <v>15430</v>
      </c>
      <c r="M1603" t="s">
        <v>10</v>
      </c>
      <c r="N1603" t="s">
        <v>15429</v>
      </c>
      <c r="P1603" t="s">
        <v>42</v>
      </c>
      <c r="Q1603" t="s">
        <v>8992</v>
      </c>
      <c r="R1603" t="b">
        <v>1</v>
      </c>
      <c r="S1603" s="2">
        <v>45838</v>
      </c>
    </row>
    <row r="1604" spans="1:19" x14ac:dyDescent="0.35">
      <c r="A1604" t="s">
        <v>16420</v>
      </c>
      <c r="B1604" t="s">
        <v>16421</v>
      </c>
      <c r="D1604" t="s">
        <v>10</v>
      </c>
      <c r="F1604" t="b">
        <v>0</v>
      </c>
      <c r="G1604" s="2">
        <v>45838</v>
      </c>
      <c r="K1604" s="10" t="s">
        <v>15431</v>
      </c>
      <c r="L1604" t="s">
        <v>15432</v>
      </c>
      <c r="M1604" t="s">
        <v>10</v>
      </c>
      <c r="N1604" t="s">
        <v>15431</v>
      </c>
      <c r="P1604" t="s">
        <v>42</v>
      </c>
      <c r="Q1604" t="s">
        <v>8992</v>
      </c>
      <c r="R1604" t="b">
        <v>1</v>
      </c>
      <c r="S1604" s="2">
        <v>45838</v>
      </c>
    </row>
    <row r="1605" spans="1:19" x14ac:dyDescent="0.35">
      <c r="A1605" t="s">
        <v>16422</v>
      </c>
      <c r="B1605" t="s">
        <v>16423</v>
      </c>
      <c r="D1605" t="s">
        <v>10</v>
      </c>
      <c r="F1605" t="b">
        <v>0</v>
      </c>
      <c r="G1605" s="2">
        <v>45838</v>
      </c>
      <c r="K1605" s="10" t="s">
        <v>15433</v>
      </c>
      <c r="L1605" t="s">
        <v>15434</v>
      </c>
      <c r="M1605" t="s">
        <v>10</v>
      </c>
      <c r="N1605" t="s">
        <v>15433</v>
      </c>
      <c r="P1605" t="s">
        <v>42</v>
      </c>
      <c r="Q1605" t="s">
        <v>8992</v>
      </c>
      <c r="R1605" t="b">
        <v>1</v>
      </c>
      <c r="S1605" s="2">
        <v>45838</v>
      </c>
    </row>
    <row r="1606" spans="1:19" x14ac:dyDescent="0.35">
      <c r="A1606" t="s">
        <v>16424</v>
      </c>
      <c r="B1606" t="s">
        <v>16425</v>
      </c>
      <c r="D1606" t="s">
        <v>10</v>
      </c>
      <c r="F1606" t="b">
        <v>0</v>
      </c>
      <c r="G1606" s="2">
        <v>45838</v>
      </c>
      <c r="K1606" s="10" t="s">
        <v>15435</v>
      </c>
      <c r="L1606" t="s">
        <v>15436</v>
      </c>
      <c r="M1606" t="s">
        <v>10</v>
      </c>
      <c r="N1606" t="s">
        <v>15435</v>
      </c>
      <c r="P1606" t="s">
        <v>42</v>
      </c>
      <c r="Q1606" t="s">
        <v>8992</v>
      </c>
      <c r="R1606" t="b">
        <v>1</v>
      </c>
      <c r="S1606" s="2">
        <v>45838</v>
      </c>
    </row>
    <row r="1607" spans="1:19" x14ac:dyDescent="0.35">
      <c r="A1607" t="s">
        <v>16426</v>
      </c>
      <c r="B1607" t="s">
        <v>16427</v>
      </c>
      <c r="D1607" t="s">
        <v>10</v>
      </c>
      <c r="F1607" t="b">
        <v>0</v>
      </c>
      <c r="G1607" s="2">
        <v>45838</v>
      </c>
      <c r="K1607" s="10" t="s">
        <v>15437</v>
      </c>
      <c r="L1607" t="s">
        <v>15438</v>
      </c>
      <c r="M1607" t="s">
        <v>10</v>
      </c>
      <c r="N1607" t="s">
        <v>15437</v>
      </c>
      <c r="P1607" t="s">
        <v>42</v>
      </c>
      <c r="Q1607" t="s">
        <v>8992</v>
      </c>
      <c r="R1607" t="b">
        <v>1</v>
      </c>
      <c r="S1607" s="2">
        <v>45838</v>
      </c>
    </row>
    <row r="1608" spans="1:19" x14ac:dyDescent="0.35">
      <c r="A1608" t="s">
        <v>16428</v>
      </c>
      <c r="B1608" t="s">
        <v>16429</v>
      </c>
      <c r="D1608" t="s">
        <v>10</v>
      </c>
      <c r="F1608" t="b">
        <v>0</v>
      </c>
      <c r="G1608" s="2">
        <v>45838</v>
      </c>
      <c r="K1608" s="9" t="s">
        <v>15439</v>
      </c>
      <c r="L1608" t="s">
        <v>15440</v>
      </c>
      <c r="M1608" t="s">
        <v>10</v>
      </c>
      <c r="N1608" t="s">
        <v>15439</v>
      </c>
      <c r="P1608" t="s">
        <v>8991</v>
      </c>
      <c r="Q1608" t="s">
        <v>8992</v>
      </c>
      <c r="R1608" t="b">
        <v>1</v>
      </c>
      <c r="S1608" s="2">
        <v>45838</v>
      </c>
    </row>
    <row r="1609" spans="1:19" x14ac:dyDescent="0.35">
      <c r="A1609" t="s">
        <v>16430</v>
      </c>
      <c r="B1609" t="s">
        <v>16431</v>
      </c>
      <c r="D1609" t="s">
        <v>10</v>
      </c>
      <c r="F1609" t="b">
        <v>0</v>
      </c>
      <c r="G1609" s="2">
        <v>45838</v>
      </c>
      <c r="K1609" s="10" t="s">
        <v>15441</v>
      </c>
      <c r="L1609" t="s">
        <v>15442</v>
      </c>
      <c r="M1609" t="s">
        <v>10</v>
      </c>
      <c r="N1609" t="s">
        <v>15441</v>
      </c>
      <c r="P1609" t="s">
        <v>42</v>
      </c>
      <c r="Q1609" t="s">
        <v>8992</v>
      </c>
      <c r="R1609" t="b">
        <v>1</v>
      </c>
      <c r="S1609" s="2">
        <v>45838</v>
      </c>
    </row>
    <row r="1610" spans="1:19" x14ac:dyDescent="0.35">
      <c r="A1610" t="s">
        <v>16432</v>
      </c>
      <c r="B1610" t="s">
        <v>16433</v>
      </c>
      <c r="D1610" t="s">
        <v>10</v>
      </c>
      <c r="F1610" t="b">
        <v>0</v>
      </c>
      <c r="G1610" s="2">
        <v>45838</v>
      </c>
      <c r="K1610" s="10" t="s">
        <v>15443</v>
      </c>
      <c r="L1610" t="s">
        <v>15444</v>
      </c>
      <c r="M1610" t="s">
        <v>10</v>
      </c>
      <c r="N1610" t="s">
        <v>15443</v>
      </c>
      <c r="P1610" t="s">
        <v>42</v>
      </c>
      <c r="Q1610" t="s">
        <v>8992</v>
      </c>
      <c r="R1610" t="b">
        <v>1</v>
      </c>
      <c r="S1610" s="2">
        <v>45838</v>
      </c>
    </row>
    <row r="1611" spans="1:19" x14ac:dyDescent="0.35">
      <c r="A1611" t="s">
        <v>16434</v>
      </c>
      <c r="B1611" t="s">
        <v>16435</v>
      </c>
      <c r="D1611" t="s">
        <v>10</v>
      </c>
      <c r="F1611" t="b">
        <v>0</v>
      </c>
      <c r="G1611" s="2">
        <v>45838</v>
      </c>
      <c r="K1611" s="10" t="s">
        <v>15445</v>
      </c>
      <c r="L1611" t="s">
        <v>15446</v>
      </c>
      <c r="M1611" t="s">
        <v>10</v>
      </c>
      <c r="N1611" t="s">
        <v>15445</v>
      </c>
      <c r="P1611" t="s">
        <v>42</v>
      </c>
      <c r="Q1611" t="s">
        <v>8992</v>
      </c>
      <c r="R1611" t="b">
        <v>1</v>
      </c>
      <c r="S1611" s="2">
        <v>45838</v>
      </c>
    </row>
    <row r="1612" spans="1:19" x14ac:dyDescent="0.35">
      <c r="A1612" t="s">
        <v>16436</v>
      </c>
      <c r="B1612" t="s">
        <v>16437</v>
      </c>
      <c r="D1612" t="s">
        <v>10</v>
      </c>
      <c r="F1612" t="b">
        <v>0</v>
      </c>
      <c r="G1612" s="2">
        <v>45838</v>
      </c>
      <c r="K1612" s="10" t="s">
        <v>15447</v>
      </c>
      <c r="L1612" t="s">
        <v>15448</v>
      </c>
      <c r="M1612" t="s">
        <v>10</v>
      </c>
      <c r="N1612" t="s">
        <v>15447</v>
      </c>
      <c r="P1612" t="s">
        <v>42</v>
      </c>
      <c r="Q1612" t="s">
        <v>8992</v>
      </c>
      <c r="R1612" t="b">
        <v>1</v>
      </c>
      <c r="S1612" s="2">
        <v>45838</v>
      </c>
    </row>
    <row r="1613" spans="1:19" x14ac:dyDescent="0.35">
      <c r="A1613" t="s">
        <v>16438</v>
      </c>
      <c r="B1613" t="s">
        <v>16439</v>
      </c>
      <c r="D1613" t="s">
        <v>10</v>
      </c>
      <c r="F1613" t="b">
        <v>0</v>
      </c>
      <c r="G1613" s="2">
        <v>45838</v>
      </c>
      <c r="K1613" s="10" t="s">
        <v>15449</v>
      </c>
      <c r="L1613" t="s">
        <v>15450</v>
      </c>
      <c r="M1613" t="s">
        <v>10</v>
      </c>
      <c r="N1613" t="s">
        <v>15449</v>
      </c>
      <c r="P1613" t="s">
        <v>42</v>
      </c>
      <c r="Q1613" t="s">
        <v>8992</v>
      </c>
      <c r="R1613" t="b">
        <v>1</v>
      </c>
      <c r="S1613" s="2">
        <v>45838</v>
      </c>
    </row>
    <row r="1614" spans="1:19" x14ac:dyDescent="0.35">
      <c r="A1614" t="s">
        <v>16440</v>
      </c>
      <c r="B1614" t="s">
        <v>16441</v>
      </c>
      <c r="D1614" t="s">
        <v>10</v>
      </c>
      <c r="F1614" t="b">
        <v>0</v>
      </c>
      <c r="G1614" s="2">
        <v>45838</v>
      </c>
      <c r="K1614" s="10" t="s">
        <v>15451</v>
      </c>
      <c r="L1614" t="s">
        <v>15452</v>
      </c>
      <c r="M1614" t="s">
        <v>10</v>
      </c>
      <c r="N1614" t="s">
        <v>15451</v>
      </c>
      <c r="P1614" t="s">
        <v>42</v>
      </c>
      <c r="Q1614" t="s">
        <v>8992</v>
      </c>
      <c r="R1614" t="b">
        <v>1</v>
      </c>
      <c r="S1614" s="2">
        <v>45838</v>
      </c>
    </row>
    <row r="1615" spans="1:19" x14ac:dyDescent="0.35">
      <c r="A1615" t="s">
        <v>16442</v>
      </c>
      <c r="B1615" t="s">
        <v>16443</v>
      </c>
      <c r="D1615" t="s">
        <v>10</v>
      </c>
      <c r="F1615" t="b">
        <v>0</v>
      </c>
      <c r="G1615" s="2">
        <v>45838</v>
      </c>
      <c r="K1615" s="10" t="s">
        <v>15453</v>
      </c>
      <c r="L1615" t="s">
        <v>15454</v>
      </c>
      <c r="M1615" t="s">
        <v>10</v>
      </c>
      <c r="N1615" t="s">
        <v>15453</v>
      </c>
      <c r="P1615" t="s">
        <v>42</v>
      </c>
      <c r="Q1615" t="s">
        <v>8992</v>
      </c>
      <c r="R1615" t="b">
        <v>1</v>
      </c>
      <c r="S1615" s="2">
        <v>45838</v>
      </c>
    </row>
    <row r="1616" spans="1:19" x14ac:dyDescent="0.35">
      <c r="A1616" t="s">
        <v>16444</v>
      </c>
      <c r="B1616" t="s">
        <v>16445</v>
      </c>
      <c r="D1616" t="s">
        <v>10</v>
      </c>
      <c r="F1616" t="b">
        <v>0</v>
      </c>
      <c r="G1616" s="2">
        <v>45838</v>
      </c>
      <c r="K1616" s="10" t="s">
        <v>15455</v>
      </c>
      <c r="L1616" t="s">
        <v>15456</v>
      </c>
      <c r="M1616" t="s">
        <v>10</v>
      </c>
      <c r="N1616" t="s">
        <v>15455</v>
      </c>
      <c r="P1616" t="s">
        <v>42</v>
      </c>
      <c r="Q1616" t="s">
        <v>8992</v>
      </c>
      <c r="R1616" t="b">
        <v>1</v>
      </c>
      <c r="S1616" s="2">
        <v>45838</v>
      </c>
    </row>
    <row r="1617" spans="1:19" x14ac:dyDescent="0.35">
      <c r="A1617" t="s">
        <v>16446</v>
      </c>
      <c r="B1617" t="s">
        <v>16447</v>
      </c>
      <c r="D1617" t="s">
        <v>10</v>
      </c>
      <c r="F1617" t="b">
        <v>0</v>
      </c>
      <c r="G1617" s="2">
        <v>45838</v>
      </c>
      <c r="K1617" s="10" t="s">
        <v>15457</v>
      </c>
      <c r="L1617" t="s">
        <v>15458</v>
      </c>
      <c r="M1617" t="s">
        <v>10</v>
      </c>
      <c r="N1617" t="s">
        <v>15457</v>
      </c>
      <c r="P1617" t="s">
        <v>42</v>
      </c>
      <c r="Q1617" t="s">
        <v>8992</v>
      </c>
      <c r="R1617" t="b">
        <v>1</v>
      </c>
      <c r="S1617" s="2">
        <v>45838</v>
      </c>
    </row>
    <row r="1618" spans="1:19" x14ac:dyDescent="0.35">
      <c r="A1618" t="s">
        <v>16448</v>
      </c>
      <c r="B1618" t="s">
        <v>16449</v>
      </c>
      <c r="D1618" t="s">
        <v>10</v>
      </c>
      <c r="F1618" t="b">
        <v>0</v>
      </c>
      <c r="G1618" s="2">
        <v>45838</v>
      </c>
      <c r="K1618" s="9" t="s">
        <v>15459</v>
      </c>
      <c r="L1618" t="s">
        <v>15460</v>
      </c>
      <c r="M1618" t="s">
        <v>10</v>
      </c>
      <c r="N1618" t="s">
        <v>15459</v>
      </c>
      <c r="P1618" t="s">
        <v>8991</v>
      </c>
      <c r="Q1618" t="s">
        <v>8992</v>
      </c>
      <c r="R1618" t="b">
        <v>1</v>
      </c>
      <c r="S1618" s="2">
        <v>45838</v>
      </c>
    </row>
    <row r="1619" spans="1:19" x14ac:dyDescent="0.35">
      <c r="A1619" t="s">
        <v>16450</v>
      </c>
      <c r="B1619" t="s">
        <v>16451</v>
      </c>
      <c r="D1619" t="s">
        <v>10</v>
      </c>
      <c r="F1619" t="b">
        <v>0</v>
      </c>
      <c r="G1619" s="2">
        <v>45838</v>
      </c>
      <c r="K1619" s="10" t="s">
        <v>15461</v>
      </c>
      <c r="L1619" t="s">
        <v>15462</v>
      </c>
      <c r="M1619" t="s">
        <v>10</v>
      </c>
      <c r="N1619" t="s">
        <v>15461</v>
      </c>
      <c r="P1619" t="s">
        <v>42</v>
      </c>
      <c r="Q1619" t="s">
        <v>8992</v>
      </c>
      <c r="R1619" t="b">
        <v>1</v>
      </c>
      <c r="S1619" s="2">
        <v>45838</v>
      </c>
    </row>
    <row r="1620" spans="1:19" x14ac:dyDescent="0.35">
      <c r="A1620" t="s">
        <v>16452</v>
      </c>
      <c r="B1620" t="s">
        <v>16453</v>
      </c>
      <c r="D1620" t="s">
        <v>10</v>
      </c>
      <c r="F1620" t="b">
        <v>0</v>
      </c>
      <c r="G1620" s="2">
        <v>45838</v>
      </c>
      <c r="K1620" s="10" t="s">
        <v>15463</v>
      </c>
      <c r="L1620" t="s">
        <v>15464</v>
      </c>
      <c r="M1620" t="s">
        <v>10</v>
      </c>
      <c r="N1620" t="s">
        <v>15463</v>
      </c>
      <c r="P1620" t="s">
        <v>42</v>
      </c>
      <c r="Q1620" t="s">
        <v>8992</v>
      </c>
      <c r="R1620" t="b">
        <v>1</v>
      </c>
      <c r="S1620" s="2">
        <v>45838</v>
      </c>
    </row>
    <row r="1621" spans="1:19" x14ac:dyDescent="0.35">
      <c r="A1621" t="s">
        <v>16454</v>
      </c>
      <c r="B1621" t="s">
        <v>16455</v>
      </c>
      <c r="D1621" t="s">
        <v>10</v>
      </c>
      <c r="F1621" t="b">
        <v>0</v>
      </c>
      <c r="G1621" s="2">
        <v>45838</v>
      </c>
      <c r="K1621" s="10" t="s">
        <v>15465</v>
      </c>
      <c r="L1621" t="s">
        <v>15466</v>
      </c>
      <c r="M1621" t="s">
        <v>10</v>
      </c>
      <c r="N1621" t="s">
        <v>15465</v>
      </c>
      <c r="P1621" t="s">
        <v>42</v>
      </c>
      <c r="Q1621" t="s">
        <v>8992</v>
      </c>
      <c r="R1621" t="b">
        <v>1</v>
      </c>
      <c r="S1621" s="2">
        <v>45838</v>
      </c>
    </row>
    <row r="1622" spans="1:19" x14ac:dyDescent="0.35">
      <c r="A1622" t="s">
        <v>16456</v>
      </c>
      <c r="B1622" t="s">
        <v>16457</v>
      </c>
      <c r="D1622" t="s">
        <v>10</v>
      </c>
      <c r="F1622" t="b">
        <v>0</v>
      </c>
      <c r="G1622" s="2">
        <v>45838</v>
      </c>
      <c r="K1622" s="9" t="s">
        <v>15467</v>
      </c>
      <c r="L1622" t="s">
        <v>15468</v>
      </c>
      <c r="M1622" t="s">
        <v>10</v>
      </c>
      <c r="N1622" t="s">
        <v>15467</v>
      </c>
      <c r="P1622" t="s">
        <v>8991</v>
      </c>
      <c r="Q1622" t="s">
        <v>8992</v>
      </c>
      <c r="R1622" t="b">
        <v>1</v>
      </c>
      <c r="S1622" s="2">
        <v>45838</v>
      </c>
    </row>
    <row r="1623" spans="1:19" x14ac:dyDescent="0.35">
      <c r="A1623" t="s">
        <v>16458</v>
      </c>
      <c r="B1623" t="s">
        <v>16459</v>
      </c>
      <c r="D1623" t="s">
        <v>10</v>
      </c>
      <c r="F1623" t="b">
        <v>0</v>
      </c>
      <c r="G1623" s="2">
        <v>45838</v>
      </c>
      <c r="K1623" s="10" t="s">
        <v>15469</v>
      </c>
      <c r="L1623" t="s">
        <v>15470</v>
      </c>
      <c r="M1623" t="s">
        <v>10</v>
      </c>
      <c r="N1623" t="s">
        <v>15469</v>
      </c>
      <c r="P1623" t="s">
        <v>42</v>
      </c>
      <c r="Q1623" t="s">
        <v>8992</v>
      </c>
      <c r="R1623" t="b">
        <v>1</v>
      </c>
      <c r="S1623" s="2">
        <v>45838</v>
      </c>
    </row>
    <row r="1624" spans="1:19" x14ac:dyDescent="0.35">
      <c r="A1624" t="s">
        <v>16460</v>
      </c>
      <c r="B1624" t="s">
        <v>16461</v>
      </c>
      <c r="D1624" t="s">
        <v>10</v>
      </c>
      <c r="F1624" t="b">
        <v>0</v>
      </c>
      <c r="G1624" s="2">
        <v>45838</v>
      </c>
      <c r="K1624" s="10" t="s">
        <v>15471</v>
      </c>
      <c r="L1624" t="s">
        <v>15472</v>
      </c>
      <c r="M1624" t="s">
        <v>10</v>
      </c>
      <c r="N1624" t="s">
        <v>15471</v>
      </c>
      <c r="P1624" t="s">
        <v>42</v>
      </c>
      <c r="Q1624" t="s">
        <v>8992</v>
      </c>
      <c r="R1624" t="b">
        <v>1</v>
      </c>
      <c r="S1624" s="2">
        <v>45838</v>
      </c>
    </row>
    <row r="1625" spans="1:19" x14ac:dyDescent="0.35">
      <c r="A1625" t="s">
        <v>16462</v>
      </c>
      <c r="B1625" t="s">
        <v>16463</v>
      </c>
      <c r="D1625" t="s">
        <v>10</v>
      </c>
      <c r="F1625" t="b">
        <v>0</v>
      </c>
      <c r="G1625" s="2">
        <v>45838</v>
      </c>
      <c r="K1625" s="7" t="s">
        <v>15705</v>
      </c>
      <c r="L1625" t="s">
        <v>15706</v>
      </c>
      <c r="M1625" t="s">
        <v>10</v>
      </c>
      <c r="N1625" t="s">
        <v>15705</v>
      </c>
      <c r="P1625" t="s">
        <v>8991</v>
      </c>
      <c r="Q1625" t="s">
        <v>8992</v>
      </c>
      <c r="R1625" t="b">
        <v>1</v>
      </c>
      <c r="S1625" s="2">
        <v>45838</v>
      </c>
    </row>
    <row r="1626" spans="1:19" x14ac:dyDescent="0.35">
      <c r="A1626" t="s">
        <v>16464</v>
      </c>
      <c r="B1626" t="s">
        <v>16465</v>
      </c>
      <c r="D1626" t="s">
        <v>10</v>
      </c>
      <c r="F1626" t="b">
        <v>0</v>
      </c>
      <c r="G1626" s="2">
        <v>45838</v>
      </c>
      <c r="K1626" s="8" t="s">
        <v>15707</v>
      </c>
      <c r="L1626" t="s">
        <v>15708</v>
      </c>
      <c r="M1626" t="s">
        <v>10</v>
      </c>
      <c r="N1626" t="s">
        <v>15707</v>
      </c>
      <c r="P1626" t="s">
        <v>8991</v>
      </c>
      <c r="Q1626" t="s">
        <v>8992</v>
      </c>
      <c r="R1626" t="b">
        <v>1</v>
      </c>
      <c r="S1626" s="2">
        <v>45838</v>
      </c>
    </row>
    <row r="1627" spans="1:19" x14ac:dyDescent="0.35">
      <c r="A1627" t="s">
        <v>16466</v>
      </c>
      <c r="B1627" t="s">
        <v>16467</v>
      </c>
      <c r="D1627" t="s">
        <v>10</v>
      </c>
      <c r="F1627" t="b">
        <v>0</v>
      </c>
      <c r="G1627" s="2">
        <v>45838</v>
      </c>
      <c r="K1627" s="9" t="s">
        <v>15709</v>
      </c>
      <c r="L1627" t="s">
        <v>15710</v>
      </c>
      <c r="M1627" t="s">
        <v>10</v>
      </c>
      <c r="N1627" t="s">
        <v>15709</v>
      </c>
      <c r="P1627" t="s">
        <v>8991</v>
      </c>
      <c r="Q1627" t="s">
        <v>8992</v>
      </c>
      <c r="R1627" t="b">
        <v>1</v>
      </c>
      <c r="S1627" s="2">
        <v>45838</v>
      </c>
    </row>
    <row r="1628" spans="1:19" x14ac:dyDescent="0.35">
      <c r="A1628" t="s">
        <v>16468</v>
      </c>
      <c r="B1628" t="s">
        <v>16469</v>
      </c>
      <c r="D1628" t="s">
        <v>10</v>
      </c>
      <c r="F1628" t="b">
        <v>0</v>
      </c>
      <c r="G1628" s="2">
        <v>45838</v>
      </c>
      <c r="K1628" s="10" t="s">
        <v>15711</v>
      </c>
      <c r="L1628" t="s">
        <v>15712</v>
      </c>
      <c r="M1628" t="s">
        <v>10</v>
      </c>
      <c r="N1628" t="s">
        <v>15711</v>
      </c>
      <c r="P1628" t="s">
        <v>42</v>
      </c>
      <c r="Q1628" t="s">
        <v>8992</v>
      </c>
      <c r="R1628" t="b">
        <v>1</v>
      </c>
      <c r="S1628" s="2">
        <v>45838</v>
      </c>
    </row>
    <row r="1629" spans="1:19" x14ac:dyDescent="0.35">
      <c r="A1629" t="s">
        <v>16470</v>
      </c>
      <c r="B1629" t="s">
        <v>16471</v>
      </c>
      <c r="D1629" t="s">
        <v>10</v>
      </c>
      <c r="F1629" t="b">
        <v>0</v>
      </c>
      <c r="G1629" s="2">
        <v>45838</v>
      </c>
      <c r="K1629" s="10" t="s">
        <v>15713</v>
      </c>
      <c r="L1629" t="s">
        <v>15714</v>
      </c>
      <c r="M1629" t="s">
        <v>10</v>
      </c>
      <c r="N1629" t="s">
        <v>15713</v>
      </c>
      <c r="P1629" t="s">
        <v>42</v>
      </c>
      <c r="Q1629" t="s">
        <v>8992</v>
      </c>
      <c r="R1629" t="b">
        <v>1</v>
      </c>
      <c r="S1629" s="2">
        <v>45838</v>
      </c>
    </row>
    <row r="1630" spans="1:19" x14ac:dyDescent="0.35">
      <c r="A1630" t="s">
        <v>16472</v>
      </c>
      <c r="B1630" t="s">
        <v>16473</v>
      </c>
      <c r="D1630" t="s">
        <v>10</v>
      </c>
      <c r="F1630" t="b">
        <v>0</v>
      </c>
      <c r="G1630" s="2">
        <v>45838</v>
      </c>
      <c r="K1630" s="9" t="s">
        <v>15715</v>
      </c>
      <c r="L1630" t="s">
        <v>15716</v>
      </c>
      <c r="M1630" t="s">
        <v>10</v>
      </c>
      <c r="N1630" t="s">
        <v>15715</v>
      </c>
      <c r="P1630" t="s">
        <v>8991</v>
      </c>
      <c r="Q1630" t="s">
        <v>8992</v>
      </c>
      <c r="R1630" t="b">
        <v>1</v>
      </c>
      <c r="S1630" s="2">
        <v>45838</v>
      </c>
    </row>
    <row r="1631" spans="1:19" x14ac:dyDescent="0.35">
      <c r="A1631" t="s">
        <v>16474</v>
      </c>
      <c r="B1631" t="s">
        <v>16475</v>
      </c>
      <c r="D1631" t="s">
        <v>10</v>
      </c>
      <c r="F1631" t="b">
        <v>0</v>
      </c>
      <c r="G1631" s="2">
        <v>45838</v>
      </c>
      <c r="K1631" s="10" t="s">
        <v>15717</v>
      </c>
      <c r="L1631" t="s">
        <v>15718</v>
      </c>
      <c r="M1631" t="s">
        <v>10</v>
      </c>
      <c r="N1631" t="s">
        <v>15717</v>
      </c>
      <c r="P1631" t="s">
        <v>42</v>
      </c>
      <c r="Q1631" t="s">
        <v>8992</v>
      </c>
      <c r="R1631" t="b">
        <v>1</v>
      </c>
      <c r="S1631" s="2">
        <v>45838</v>
      </c>
    </row>
    <row r="1632" spans="1:19" x14ac:dyDescent="0.35">
      <c r="A1632" t="s">
        <v>16476</v>
      </c>
      <c r="B1632" t="s">
        <v>16477</v>
      </c>
      <c r="D1632" t="s">
        <v>10</v>
      </c>
      <c r="F1632" t="b">
        <v>0</v>
      </c>
      <c r="G1632" s="2">
        <v>45838</v>
      </c>
      <c r="K1632" s="9" t="s">
        <v>15719</v>
      </c>
      <c r="L1632" t="s">
        <v>15720</v>
      </c>
      <c r="M1632" t="s">
        <v>10</v>
      </c>
      <c r="N1632" t="s">
        <v>15719</v>
      </c>
      <c r="P1632" t="s">
        <v>8991</v>
      </c>
      <c r="Q1632" t="s">
        <v>8992</v>
      </c>
      <c r="R1632" t="b">
        <v>1</v>
      </c>
      <c r="S1632" s="2">
        <v>45838</v>
      </c>
    </row>
    <row r="1633" spans="1:19" x14ac:dyDescent="0.35">
      <c r="A1633" t="s">
        <v>16478</v>
      </c>
      <c r="B1633" t="s">
        <v>16479</v>
      </c>
      <c r="D1633" t="s">
        <v>10</v>
      </c>
      <c r="F1633" t="b">
        <v>0</v>
      </c>
      <c r="G1633" s="2">
        <v>45838</v>
      </c>
      <c r="K1633" s="10" t="s">
        <v>15721</v>
      </c>
      <c r="L1633" t="s">
        <v>15722</v>
      </c>
      <c r="M1633" t="s">
        <v>10</v>
      </c>
      <c r="N1633" t="s">
        <v>15721</v>
      </c>
      <c r="P1633" t="s">
        <v>42</v>
      </c>
      <c r="Q1633" t="s">
        <v>8992</v>
      </c>
      <c r="R1633" t="b">
        <v>1</v>
      </c>
      <c r="S1633" s="2">
        <v>45838</v>
      </c>
    </row>
    <row r="1634" spans="1:19" x14ac:dyDescent="0.35">
      <c r="A1634" t="s">
        <v>16480</v>
      </c>
      <c r="B1634" t="s">
        <v>16481</v>
      </c>
      <c r="D1634" t="s">
        <v>10</v>
      </c>
      <c r="F1634" t="b">
        <v>0</v>
      </c>
      <c r="G1634" s="2">
        <v>45838</v>
      </c>
      <c r="K1634" s="10" t="s">
        <v>15723</v>
      </c>
      <c r="L1634" t="s">
        <v>15724</v>
      </c>
      <c r="M1634" t="s">
        <v>10</v>
      </c>
      <c r="N1634" t="s">
        <v>15723</v>
      </c>
      <c r="P1634" t="s">
        <v>42</v>
      </c>
      <c r="Q1634" t="s">
        <v>8992</v>
      </c>
      <c r="R1634" t="b">
        <v>1</v>
      </c>
      <c r="S1634" s="2">
        <v>45838</v>
      </c>
    </row>
    <row r="1635" spans="1:19" x14ac:dyDescent="0.35">
      <c r="A1635" t="s">
        <v>16482</v>
      </c>
      <c r="B1635" t="s">
        <v>16483</v>
      </c>
      <c r="D1635" t="s">
        <v>10</v>
      </c>
      <c r="F1635" t="b">
        <v>0</v>
      </c>
      <c r="G1635" s="2">
        <v>45838</v>
      </c>
      <c r="K1635" s="10" t="s">
        <v>15725</v>
      </c>
      <c r="L1635" t="s">
        <v>15726</v>
      </c>
      <c r="M1635" t="s">
        <v>10</v>
      </c>
      <c r="N1635" t="s">
        <v>15725</v>
      </c>
      <c r="P1635" t="s">
        <v>42</v>
      </c>
      <c r="Q1635" t="s">
        <v>8992</v>
      </c>
      <c r="R1635" t="b">
        <v>1</v>
      </c>
      <c r="S1635" s="2">
        <v>45838</v>
      </c>
    </row>
    <row r="1636" spans="1:19" x14ac:dyDescent="0.35">
      <c r="A1636" t="s">
        <v>16484</v>
      </c>
      <c r="B1636" t="s">
        <v>16485</v>
      </c>
      <c r="D1636" t="s">
        <v>10</v>
      </c>
      <c r="F1636" t="b">
        <v>0</v>
      </c>
      <c r="G1636" s="2">
        <v>45838</v>
      </c>
      <c r="K1636" s="10" t="s">
        <v>15727</v>
      </c>
      <c r="L1636" t="s">
        <v>15728</v>
      </c>
      <c r="M1636" t="s">
        <v>10</v>
      </c>
      <c r="N1636" t="s">
        <v>15727</v>
      </c>
      <c r="P1636" t="s">
        <v>42</v>
      </c>
      <c r="Q1636" t="s">
        <v>8992</v>
      </c>
      <c r="R1636" t="b">
        <v>1</v>
      </c>
      <c r="S1636" s="2">
        <v>45838</v>
      </c>
    </row>
    <row r="1637" spans="1:19" x14ac:dyDescent="0.35">
      <c r="A1637" t="s">
        <v>16486</v>
      </c>
      <c r="B1637" t="s">
        <v>16487</v>
      </c>
      <c r="D1637" t="s">
        <v>10</v>
      </c>
      <c r="F1637" t="b">
        <v>0</v>
      </c>
      <c r="G1637" s="2">
        <v>45838</v>
      </c>
      <c r="K1637" s="10" t="s">
        <v>15729</v>
      </c>
      <c r="L1637" t="s">
        <v>15730</v>
      </c>
      <c r="M1637" t="s">
        <v>10</v>
      </c>
      <c r="N1637" t="s">
        <v>15729</v>
      </c>
      <c r="P1637" t="s">
        <v>42</v>
      </c>
      <c r="Q1637" t="s">
        <v>8992</v>
      </c>
      <c r="R1637" t="b">
        <v>1</v>
      </c>
      <c r="S1637" s="2">
        <v>45838</v>
      </c>
    </row>
    <row r="1638" spans="1:19" x14ac:dyDescent="0.35">
      <c r="A1638" t="s">
        <v>16488</v>
      </c>
      <c r="B1638" t="s">
        <v>16489</v>
      </c>
      <c r="D1638" t="s">
        <v>10</v>
      </c>
      <c r="F1638" t="b">
        <v>0</v>
      </c>
      <c r="G1638" s="2">
        <v>45838</v>
      </c>
      <c r="K1638" s="9" t="s">
        <v>15731</v>
      </c>
      <c r="L1638" t="s">
        <v>15732</v>
      </c>
      <c r="M1638" t="s">
        <v>10</v>
      </c>
      <c r="N1638" t="s">
        <v>15731</v>
      </c>
      <c r="P1638" t="s">
        <v>8991</v>
      </c>
      <c r="Q1638" t="s">
        <v>8992</v>
      </c>
      <c r="R1638" t="b">
        <v>1</v>
      </c>
      <c r="S1638" s="2">
        <v>45838</v>
      </c>
    </row>
    <row r="1639" spans="1:19" x14ac:dyDescent="0.35">
      <c r="A1639" t="s">
        <v>16490</v>
      </c>
      <c r="B1639" t="s">
        <v>16491</v>
      </c>
      <c r="D1639" t="s">
        <v>10</v>
      </c>
      <c r="F1639" t="b">
        <v>0</v>
      </c>
      <c r="G1639" s="2">
        <v>45838</v>
      </c>
      <c r="K1639" s="10" t="s">
        <v>15733</v>
      </c>
      <c r="L1639" t="s">
        <v>15734</v>
      </c>
      <c r="M1639" t="s">
        <v>10</v>
      </c>
      <c r="N1639" t="s">
        <v>15733</v>
      </c>
      <c r="P1639" t="s">
        <v>42</v>
      </c>
      <c r="Q1639" t="s">
        <v>8992</v>
      </c>
      <c r="R1639" t="b">
        <v>1</v>
      </c>
      <c r="S1639" s="2">
        <v>45838</v>
      </c>
    </row>
    <row r="1640" spans="1:19" x14ac:dyDescent="0.35">
      <c r="A1640" t="s">
        <v>16492</v>
      </c>
      <c r="B1640" t="s">
        <v>16493</v>
      </c>
      <c r="D1640" t="s">
        <v>10</v>
      </c>
      <c r="F1640" t="b">
        <v>0</v>
      </c>
      <c r="G1640" s="2">
        <v>45838</v>
      </c>
      <c r="K1640" s="10" t="s">
        <v>15735</v>
      </c>
      <c r="L1640" t="s">
        <v>15736</v>
      </c>
      <c r="M1640" t="s">
        <v>10</v>
      </c>
      <c r="N1640" t="s">
        <v>15735</v>
      </c>
      <c r="P1640" t="s">
        <v>42</v>
      </c>
      <c r="Q1640" t="s">
        <v>8992</v>
      </c>
      <c r="R1640" t="b">
        <v>1</v>
      </c>
      <c r="S1640" s="2">
        <v>45838</v>
      </c>
    </row>
    <row r="1641" spans="1:19" x14ac:dyDescent="0.35">
      <c r="A1641" t="s">
        <v>16494</v>
      </c>
      <c r="B1641" t="s">
        <v>16495</v>
      </c>
      <c r="D1641" t="s">
        <v>10</v>
      </c>
      <c r="F1641" t="b">
        <v>0</v>
      </c>
      <c r="G1641" s="2">
        <v>45838</v>
      </c>
      <c r="K1641" s="9" t="s">
        <v>15737</v>
      </c>
      <c r="L1641" t="s">
        <v>15738</v>
      </c>
      <c r="M1641" t="s">
        <v>10</v>
      </c>
      <c r="N1641" t="s">
        <v>15737</v>
      </c>
      <c r="P1641" t="s">
        <v>8991</v>
      </c>
      <c r="Q1641" t="s">
        <v>8992</v>
      </c>
      <c r="R1641" t="b">
        <v>1</v>
      </c>
      <c r="S1641" s="2">
        <v>45838</v>
      </c>
    </row>
    <row r="1642" spans="1:19" x14ac:dyDescent="0.35">
      <c r="A1642" t="s">
        <v>16496</v>
      </c>
      <c r="B1642" t="s">
        <v>16497</v>
      </c>
      <c r="D1642" t="s">
        <v>10</v>
      </c>
      <c r="F1642" t="b">
        <v>0</v>
      </c>
      <c r="G1642" s="2">
        <v>45838</v>
      </c>
      <c r="K1642" s="10" t="s">
        <v>15739</v>
      </c>
      <c r="L1642" t="s">
        <v>15740</v>
      </c>
      <c r="M1642" t="s">
        <v>10</v>
      </c>
      <c r="N1642" t="s">
        <v>15739</v>
      </c>
      <c r="P1642" t="s">
        <v>42</v>
      </c>
      <c r="Q1642" t="s">
        <v>8992</v>
      </c>
      <c r="R1642" t="b">
        <v>1</v>
      </c>
      <c r="S1642" s="2">
        <v>45838</v>
      </c>
    </row>
    <row r="1643" spans="1:19" x14ac:dyDescent="0.35">
      <c r="A1643" t="s">
        <v>16498</v>
      </c>
      <c r="B1643" t="s">
        <v>16499</v>
      </c>
      <c r="D1643" t="s">
        <v>10</v>
      </c>
      <c r="F1643" t="b">
        <v>0</v>
      </c>
      <c r="G1643" s="2">
        <v>45838</v>
      </c>
      <c r="K1643" s="8" t="s">
        <v>15741</v>
      </c>
      <c r="L1643" t="s">
        <v>15742</v>
      </c>
      <c r="M1643" t="s">
        <v>10</v>
      </c>
      <c r="N1643" t="s">
        <v>15741</v>
      </c>
      <c r="P1643" t="s">
        <v>8991</v>
      </c>
      <c r="Q1643" t="s">
        <v>8992</v>
      </c>
      <c r="R1643" t="b">
        <v>1</v>
      </c>
      <c r="S1643" s="2">
        <v>45838</v>
      </c>
    </row>
    <row r="1644" spans="1:19" x14ac:dyDescent="0.35">
      <c r="A1644" t="s">
        <v>16500</v>
      </c>
      <c r="B1644" t="s">
        <v>16501</v>
      </c>
      <c r="D1644" t="s">
        <v>10</v>
      </c>
      <c r="F1644" t="b">
        <v>0</v>
      </c>
      <c r="G1644" s="2">
        <v>45838</v>
      </c>
      <c r="K1644" s="9" t="s">
        <v>15743</v>
      </c>
      <c r="L1644" t="s">
        <v>15744</v>
      </c>
      <c r="M1644" t="s">
        <v>10</v>
      </c>
      <c r="N1644" t="s">
        <v>15743</v>
      </c>
      <c r="P1644" t="s">
        <v>8991</v>
      </c>
      <c r="Q1644" t="s">
        <v>8992</v>
      </c>
      <c r="R1644" t="b">
        <v>1</v>
      </c>
      <c r="S1644" s="2">
        <v>45838</v>
      </c>
    </row>
    <row r="1645" spans="1:19" x14ac:dyDescent="0.35">
      <c r="A1645" t="s">
        <v>16502</v>
      </c>
      <c r="B1645" t="s">
        <v>16503</v>
      </c>
      <c r="D1645" t="s">
        <v>10</v>
      </c>
      <c r="F1645" t="b">
        <v>0</v>
      </c>
      <c r="G1645" s="2">
        <v>45838</v>
      </c>
      <c r="K1645" s="10" t="s">
        <v>15745</v>
      </c>
      <c r="L1645" t="s">
        <v>15746</v>
      </c>
      <c r="M1645" t="s">
        <v>10</v>
      </c>
      <c r="N1645" t="s">
        <v>15745</v>
      </c>
      <c r="P1645" t="s">
        <v>42</v>
      </c>
      <c r="Q1645" t="s">
        <v>8992</v>
      </c>
      <c r="R1645" t="b">
        <v>1</v>
      </c>
      <c r="S1645" s="2">
        <v>45838</v>
      </c>
    </row>
    <row r="1646" spans="1:19" x14ac:dyDescent="0.35">
      <c r="A1646" t="s">
        <v>16504</v>
      </c>
      <c r="B1646" t="s">
        <v>16505</v>
      </c>
      <c r="D1646" t="s">
        <v>10</v>
      </c>
      <c r="F1646" t="b">
        <v>0</v>
      </c>
      <c r="G1646" s="2">
        <v>45838</v>
      </c>
      <c r="K1646" s="9" t="s">
        <v>15747</v>
      </c>
      <c r="L1646" t="s">
        <v>15748</v>
      </c>
      <c r="M1646" t="s">
        <v>10</v>
      </c>
      <c r="N1646" t="s">
        <v>15747</v>
      </c>
      <c r="P1646" t="s">
        <v>8991</v>
      </c>
      <c r="Q1646" t="s">
        <v>8992</v>
      </c>
      <c r="R1646" t="b">
        <v>1</v>
      </c>
      <c r="S1646" s="2">
        <v>45838</v>
      </c>
    </row>
    <row r="1647" spans="1:19" x14ac:dyDescent="0.35">
      <c r="A1647" t="s">
        <v>16506</v>
      </c>
      <c r="B1647" t="s">
        <v>16507</v>
      </c>
      <c r="D1647" t="s">
        <v>10</v>
      </c>
      <c r="F1647" t="b">
        <v>0</v>
      </c>
      <c r="G1647" s="2">
        <v>45838</v>
      </c>
      <c r="K1647" s="10" t="s">
        <v>15749</v>
      </c>
      <c r="L1647" t="s">
        <v>15750</v>
      </c>
      <c r="M1647" t="s">
        <v>10</v>
      </c>
      <c r="N1647" t="s">
        <v>15749</v>
      </c>
      <c r="P1647" t="s">
        <v>42</v>
      </c>
      <c r="Q1647" t="s">
        <v>8992</v>
      </c>
      <c r="R1647" t="b">
        <v>1</v>
      </c>
      <c r="S1647" s="2">
        <v>45838</v>
      </c>
    </row>
    <row r="1648" spans="1:19" x14ac:dyDescent="0.35">
      <c r="A1648" t="s">
        <v>16508</v>
      </c>
      <c r="B1648" t="s">
        <v>16509</v>
      </c>
      <c r="D1648" t="s">
        <v>10</v>
      </c>
      <c r="F1648" t="b">
        <v>0</v>
      </c>
      <c r="G1648" s="2">
        <v>45838</v>
      </c>
      <c r="K1648" s="9" t="s">
        <v>15751</v>
      </c>
      <c r="L1648" t="s">
        <v>15752</v>
      </c>
      <c r="M1648" t="s">
        <v>10</v>
      </c>
      <c r="N1648" t="s">
        <v>15751</v>
      </c>
      <c r="P1648" t="s">
        <v>8991</v>
      </c>
      <c r="Q1648" t="s">
        <v>8992</v>
      </c>
      <c r="R1648" t="b">
        <v>1</v>
      </c>
      <c r="S1648" s="2">
        <v>45838</v>
      </c>
    </row>
    <row r="1649" spans="1:19" x14ac:dyDescent="0.35">
      <c r="A1649" t="s">
        <v>16510</v>
      </c>
      <c r="B1649" t="s">
        <v>16511</v>
      </c>
      <c r="D1649" t="s">
        <v>10</v>
      </c>
      <c r="F1649" t="b">
        <v>0</v>
      </c>
      <c r="G1649" s="2">
        <v>45838</v>
      </c>
      <c r="K1649" s="10" t="s">
        <v>15753</v>
      </c>
      <c r="L1649" t="s">
        <v>15754</v>
      </c>
      <c r="M1649" t="s">
        <v>10</v>
      </c>
      <c r="N1649" t="s">
        <v>15753</v>
      </c>
      <c r="P1649" t="s">
        <v>42</v>
      </c>
      <c r="Q1649" t="s">
        <v>8992</v>
      </c>
      <c r="R1649" t="b">
        <v>1</v>
      </c>
      <c r="S1649" s="2">
        <v>45838</v>
      </c>
    </row>
    <row r="1650" spans="1:19" x14ac:dyDescent="0.35">
      <c r="A1650" t="s">
        <v>16512</v>
      </c>
      <c r="B1650" t="s">
        <v>16513</v>
      </c>
      <c r="D1650" t="s">
        <v>10</v>
      </c>
      <c r="F1650" t="b">
        <v>0</v>
      </c>
      <c r="G1650" s="2">
        <v>41827</v>
      </c>
      <c r="K1650" s="9" t="s">
        <v>15755</v>
      </c>
      <c r="L1650" t="s">
        <v>15756</v>
      </c>
      <c r="M1650" t="s">
        <v>10</v>
      </c>
      <c r="N1650" t="s">
        <v>15755</v>
      </c>
      <c r="P1650" t="s">
        <v>8991</v>
      </c>
      <c r="Q1650" t="s">
        <v>8992</v>
      </c>
      <c r="R1650" t="b">
        <v>1</v>
      </c>
      <c r="S1650" s="2">
        <v>45838</v>
      </c>
    </row>
    <row r="1651" spans="1:19" x14ac:dyDescent="0.35">
      <c r="A1651" t="s">
        <v>16514</v>
      </c>
      <c r="B1651" t="s">
        <v>16515</v>
      </c>
      <c r="D1651" t="s">
        <v>10</v>
      </c>
      <c r="F1651" t="b">
        <v>0</v>
      </c>
      <c r="G1651" s="2">
        <v>41827</v>
      </c>
      <c r="K1651" s="10" t="s">
        <v>15757</v>
      </c>
      <c r="L1651" t="s">
        <v>15758</v>
      </c>
      <c r="M1651" t="s">
        <v>10</v>
      </c>
      <c r="N1651" t="s">
        <v>15757</v>
      </c>
      <c r="P1651" t="s">
        <v>42</v>
      </c>
      <c r="Q1651" t="s">
        <v>8992</v>
      </c>
      <c r="R1651" t="b">
        <v>1</v>
      </c>
      <c r="S1651" s="2">
        <v>45838</v>
      </c>
    </row>
    <row r="1652" spans="1:19" x14ac:dyDescent="0.35">
      <c r="A1652" t="s">
        <v>16516</v>
      </c>
      <c r="B1652" t="s">
        <v>16517</v>
      </c>
      <c r="D1652" t="s">
        <v>10</v>
      </c>
      <c r="F1652" t="b">
        <v>0</v>
      </c>
      <c r="G1652" s="2">
        <v>41827</v>
      </c>
      <c r="K1652" s="8" t="s">
        <v>15759</v>
      </c>
      <c r="L1652" t="s">
        <v>15760</v>
      </c>
      <c r="M1652" t="s">
        <v>10</v>
      </c>
      <c r="N1652" t="s">
        <v>15759</v>
      </c>
      <c r="P1652" t="s">
        <v>8991</v>
      </c>
      <c r="Q1652" t="s">
        <v>8992</v>
      </c>
      <c r="R1652" t="b">
        <v>1</v>
      </c>
      <c r="S1652" s="2">
        <v>45838</v>
      </c>
    </row>
    <row r="1653" spans="1:19" x14ac:dyDescent="0.35">
      <c r="A1653" t="s">
        <v>16518</v>
      </c>
      <c r="B1653" t="s">
        <v>16519</v>
      </c>
      <c r="D1653" t="s">
        <v>10</v>
      </c>
      <c r="F1653" t="b">
        <v>0</v>
      </c>
      <c r="G1653" s="2">
        <v>41827</v>
      </c>
      <c r="K1653" s="9" t="s">
        <v>15761</v>
      </c>
      <c r="L1653" t="s">
        <v>15762</v>
      </c>
      <c r="M1653" t="s">
        <v>10</v>
      </c>
      <c r="N1653" t="s">
        <v>15761</v>
      </c>
      <c r="P1653" t="s">
        <v>8991</v>
      </c>
      <c r="Q1653" t="s">
        <v>8992</v>
      </c>
      <c r="R1653" t="b">
        <v>1</v>
      </c>
      <c r="S1653" s="2">
        <v>45838</v>
      </c>
    </row>
    <row r="1654" spans="1:19" x14ac:dyDescent="0.35">
      <c r="A1654" t="s">
        <v>16520</v>
      </c>
      <c r="B1654" t="s">
        <v>16521</v>
      </c>
      <c r="D1654" t="s">
        <v>10</v>
      </c>
      <c r="F1654" t="b">
        <v>0</v>
      </c>
      <c r="G1654" s="2">
        <v>41827</v>
      </c>
      <c r="K1654" s="10" t="s">
        <v>15763</v>
      </c>
      <c r="L1654" t="s">
        <v>15764</v>
      </c>
      <c r="M1654" t="s">
        <v>10</v>
      </c>
      <c r="N1654" t="s">
        <v>15763</v>
      </c>
      <c r="P1654" t="s">
        <v>42</v>
      </c>
      <c r="Q1654" t="s">
        <v>8992</v>
      </c>
      <c r="R1654" t="b">
        <v>1</v>
      </c>
      <c r="S1654" s="2">
        <v>45838</v>
      </c>
    </row>
    <row r="1655" spans="1:19" x14ac:dyDescent="0.35">
      <c r="A1655" t="s">
        <v>16522</v>
      </c>
      <c r="B1655" t="s">
        <v>16523</v>
      </c>
      <c r="D1655" t="s">
        <v>10</v>
      </c>
      <c r="F1655" t="b">
        <v>0</v>
      </c>
      <c r="G1655" s="2">
        <v>41827</v>
      </c>
      <c r="K1655" s="9" t="s">
        <v>15765</v>
      </c>
      <c r="L1655" t="s">
        <v>15766</v>
      </c>
      <c r="M1655" t="s">
        <v>10</v>
      </c>
      <c r="N1655" t="s">
        <v>15765</v>
      </c>
      <c r="P1655" t="s">
        <v>8991</v>
      </c>
      <c r="Q1655" t="s">
        <v>8992</v>
      </c>
      <c r="R1655" t="b">
        <v>1</v>
      </c>
      <c r="S1655" s="2">
        <v>45838</v>
      </c>
    </row>
    <row r="1656" spans="1:19" x14ac:dyDescent="0.35">
      <c r="A1656" t="s">
        <v>16524</v>
      </c>
      <c r="B1656" t="s">
        <v>16525</v>
      </c>
      <c r="D1656" t="s">
        <v>10</v>
      </c>
      <c r="F1656" t="b">
        <v>0</v>
      </c>
      <c r="G1656" s="2">
        <v>41827</v>
      </c>
      <c r="K1656" s="10" t="s">
        <v>15767</v>
      </c>
      <c r="L1656" t="s">
        <v>15768</v>
      </c>
      <c r="M1656" t="s">
        <v>10</v>
      </c>
      <c r="N1656" t="s">
        <v>15767</v>
      </c>
      <c r="P1656" t="s">
        <v>42</v>
      </c>
      <c r="Q1656" t="s">
        <v>8992</v>
      </c>
      <c r="R1656" t="b">
        <v>1</v>
      </c>
      <c r="S1656" s="2">
        <v>45838</v>
      </c>
    </row>
    <row r="1657" spans="1:19" x14ac:dyDescent="0.35">
      <c r="A1657" t="s">
        <v>16526</v>
      </c>
      <c r="B1657" t="s">
        <v>16527</v>
      </c>
      <c r="D1657" t="s">
        <v>10</v>
      </c>
      <c r="F1657" t="b">
        <v>0</v>
      </c>
      <c r="G1657" s="2">
        <v>41827</v>
      </c>
      <c r="K1657" s="10" t="s">
        <v>15769</v>
      </c>
      <c r="L1657" t="s">
        <v>15770</v>
      </c>
      <c r="M1657" t="s">
        <v>10</v>
      </c>
      <c r="N1657" t="s">
        <v>15769</v>
      </c>
      <c r="P1657" t="s">
        <v>42</v>
      </c>
      <c r="Q1657" t="s">
        <v>8992</v>
      </c>
      <c r="R1657" t="b">
        <v>1</v>
      </c>
      <c r="S1657" s="2">
        <v>45838</v>
      </c>
    </row>
    <row r="1658" spans="1:19" x14ac:dyDescent="0.35">
      <c r="A1658" t="s">
        <v>16528</v>
      </c>
      <c r="B1658" t="s">
        <v>16529</v>
      </c>
      <c r="D1658" t="s">
        <v>10</v>
      </c>
      <c r="F1658" t="b">
        <v>0</v>
      </c>
      <c r="G1658" s="2">
        <v>41827</v>
      </c>
      <c r="K1658" s="8" t="s">
        <v>15771</v>
      </c>
      <c r="L1658" t="s">
        <v>15772</v>
      </c>
      <c r="M1658" t="s">
        <v>10</v>
      </c>
      <c r="N1658" t="s">
        <v>15771</v>
      </c>
      <c r="P1658" t="s">
        <v>8991</v>
      </c>
      <c r="Q1658" t="s">
        <v>8992</v>
      </c>
      <c r="R1658" t="b">
        <v>1</v>
      </c>
      <c r="S1658" s="2">
        <v>45838</v>
      </c>
    </row>
    <row r="1659" spans="1:19" x14ac:dyDescent="0.35">
      <c r="A1659" t="s">
        <v>16530</v>
      </c>
      <c r="B1659" t="s">
        <v>16531</v>
      </c>
      <c r="D1659" t="s">
        <v>10</v>
      </c>
      <c r="F1659" t="b">
        <v>0</v>
      </c>
      <c r="G1659" s="2">
        <v>41827</v>
      </c>
      <c r="K1659" s="9" t="s">
        <v>15773</v>
      </c>
      <c r="L1659" t="s">
        <v>15774</v>
      </c>
      <c r="M1659" t="s">
        <v>10</v>
      </c>
      <c r="N1659" t="s">
        <v>15773</v>
      </c>
      <c r="P1659" t="s">
        <v>8991</v>
      </c>
      <c r="Q1659" t="s">
        <v>8992</v>
      </c>
      <c r="R1659" t="b">
        <v>1</v>
      </c>
      <c r="S1659" s="2">
        <v>45838</v>
      </c>
    </row>
    <row r="1660" spans="1:19" x14ac:dyDescent="0.35">
      <c r="A1660" t="s">
        <v>16532</v>
      </c>
      <c r="B1660" t="s">
        <v>16533</v>
      </c>
      <c r="D1660" t="s">
        <v>10</v>
      </c>
      <c r="F1660" t="b">
        <v>0</v>
      </c>
      <c r="G1660" s="2">
        <v>41827</v>
      </c>
      <c r="K1660" s="10" t="s">
        <v>15775</v>
      </c>
      <c r="L1660" t="s">
        <v>15776</v>
      </c>
      <c r="M1660" t="s">
        <v>10</v>
      </c>
      <c r="N1660" t="s">
        <v>15775</v>
      </c>
      <c r="P1660" t="s">
        <v>42</v>
      </c>
      <c r="Q1660" t="s">
        <v>8992</v>
      </c>
      <c r="R1660" t="b">
        <v>1</v>
      </c>
      <c r="S1660" s="2">
        <v>45838</v>
      </c>
    </row>
    <row r="1661" spans="1:19" x14ac:dyDescent="0.35">
      <c r="A1661" t="s">
        <v>16534</v>
      </c>
      <c r="B1661" t="s">
        <v>16535</v>
      </c>
      <c r="D1661" t="s">
        <v>10</v>
      </c>
      <c r="F1661" t="b">
        <v>0</v>
      </c>
      <c r="G1661" s="2">
        <v>41827</v>
      </c>
      <c r="K1661" s="9" t="s">
        <v>15777</v>
      </c>
      <c r="L1661" t="s">
        <v>15778</v>
      </c>
      <c r="M1661" t="s">
        <v>10</v>
      </c>
      <c r="N1661" t="s">
        <v>15777</v>
      </c>
      <c r="P1661" t="s">
        <v>8991</v>
      </c>
      <c r="Q1661" t="s">
        <v>8992</v>
      </c>
      <c r="R1661" t="b">
        <v>1</v>
      </c>
      <c r="S1661" s="2">
        <v>45838</v>
      </c>
    </row>
    <row r="1662" spans="1:19" x14ac:dyDescent="0.35">
      <c r="A1662" t="s">
        <v>16536</v>
      </c>
      <c r="B1662" t="s">
        <v>16537</v>
      </c>
      <c r="D1662" t="s">
        <v>10</v>
      </c>
      <c r="F1662" t="b">
        <v>0</v>
      </c>
      <c r="G1662" s="2">
        <v>41827</v>
      </c>
      <c r="K1662" s="10" t="s">
        <v>15779</v>
      </c>
      <c r="L1662" t="s">
        <v>15780</v>
      </c>
      <c r="M1662" t="s">
        <v>10</v>
      </c>
      <c r="N1662" t="s">
        <v>15779</v>
      </c>
      <c r="P1662" t="s">
        <v>42</v>
      </c>
      <c r="Q1662" t="s">
        <v>8992</v>
      </c>
      <c r="R1662" t="b">
        <v>1</v>
      </c>
      <c r="S1662" s="2">
        <v>45838</v>
      </c>
    </row>
    <row r="1663" spans="1:19" x14ac:dyDescent="0.35">
      <c r="A1663" t="s">
        <v>16538</v>
      </c>
      <c r="B1663" t="s">
        <v>16539</v>
      </c>
      <c r="D1663" t="s">
        <v>10</v>
      </c>
      <c r="F1663" t="b">
        <v>0</v>
      </c>
      <c r="G1663" s="2">
        <v>41827</v>
      </c>
      <c r="K1663" s="10" t="s">
        <v>15781</v>
      </c>
      <c r="L1663" t="s">
        <v>15782</v>
      </c>
      <c r="M1663" t="s">
        <v>10</v>
      </c>
      <c r="N1663" t="s">
        <v>15781</v>
      </c>
      <c r="P1663" t="s">
        <v>42</v>
      </c>
      <c r="Q1663" t="s">
        <v>8992</v>
      </c>
      <c r="R1663" t="b">
        <v>1</v>
      </c>
      <c r="S1663" s="2">
        <v>45838</v>
      </c>
    </row>
    <row r="1664" spans="1:19" x14ac:dyDescent="0.35">
      <c r="A1664" t="s">
        <v>16540</v>
      </c>
      <c r="B1664" t="s">
        <v>16541</v>
      </c>
      <c r="D1664" t="s">
        <v>10</v>
      </c>
      <c r="F1664" t="b">
        <v>0</v>
      </c>
      <c r="G1664" s="2">
        <v>41827</v>
      </c>
      <c r="K1664" s="10" t="s">
        <v>15783</v>
      </c>
      <c r="L1664" t="s">
        <v>15784</v>
      </c>
      <c r="M1664" t="s">
        <v>10</v>
      </c>
      <c r="N1664" t="s">
        <v>15783</v>
      </c>
      <c r="P1664" t="s">
        <v>42</v>
      </c>
      <c r="Q1664" t="s">
        <v>8992</v>
      </c>
      <c r="R1664" t="b">
        <v>1</v>
      </c>
      <c r="S1664" s="2">
        <v>45838</v>
      </c>
    </row>
    <row r="1665" spans="1:19" x14ac:dyDescent="0.35">
      <c r="A1665" t="s">
        <v>16542</v>
      </c>
      <c r="B1665" t="s">
        <v>16543</v>
      </c>
      <c r="D1665" t="s">
        <v>10</v>
      </c>
      <c r="F1665" t="b">
        <v>0</v>
      </c>
      <c r="G1665" s="2">
        <v>41827</v>
      </c>
      <c r="K1665" s="10" t="s">
        <v>15785</v>
      </c>
      <c r="L1665" t="s">
        <v>15786</v>
      </c>
      <c r="M1665" t="s">
        <v>10</v>
      </c>
      <c r="N1665" t="s">
        <v>15785</v>
      </c>
      <c r="P1665" t="s">
        <v>42</v>
      </c>
      <c r="Q1665" t="s">
        <v>8992</v>
      </c>
      <c r="R1665" t="b">
        <v>1</v>
      </c>
      <c r="S1665" s="2">
        <v>45838</v>
      </c>
    </row>
    <row r="1666" spans="1:19" x14ac:dyDescent="0.35">
      <c r="A1666" t="s">
        <v>16544</v>
      </c>
      <c r="B1666" t="s">
        <v>16545</v>
      </c>
      <c r="D1666" t="s">
        <v>10</v>
      </c>
      <c r="F1666" t="b">
        <v>0</v>
      </c>
      <c r="G1666" s="2">
        <v>41827</v>
      </c>
      <c r="K1666" s="10" t="s">
        <v>15787</v>
      </c>
      <c r="L1666" t="s">
        <v>15788</v>
      </c>
      <c r="M1666" t="s">
        <v>10</v>
      </c>
      <c r="N1666" t="s">
        <v>15787</v>
      </c>
      <c r="P1666" t="s">
        <v>42</v>
      </c>
      <c r="Q1666" t="s">
        <v>8992</v>
      </c>
      <c r="R1666" t="b">
        <v>1</v>
      </c>
      <c r="S1666" s="2">
        <v>45838</v>
      </c>
    </row>
    <row r="1667" spans="1:19" x14ac:dyDescent="0.35">
      <c r="A1667" t="s">
        <v>16546</v>
      </c>
      <c r="B1667" t="s">
        <v>16547</v>
      </c>
      <c r="D1667" t="s">
        <v>10</v>
      </c>
      <c r="F1667" t="b">
        <v>0</v>
      </c>
      <c r="G1667" s="2">
        <v>41827</v>
      </c>
      <c r="K1667" s="10" t="s">
        <v>15789</v>
      </c>
      <c r="L1667" t="s">
        <v>15790</v>
      </c>
      <c r="M1667" t="s">
        <v>10</v>
      </c>
      <c r="N1667" t="s">
        <v>15789</v>
      </c>
      <c r="P1667" t="s">
        <v>42</v>
      </c>
      <c r="Q1667" t="s">
        <v>8992</v>
      </c>
      <c r="R1667" t="b">
        <v>1</v>
      </c>
      <c r="S1667" s="2">
        <v>45838</v>
      </c>
    </row>
    <row r="1668" spans="1:19" x14ac:dyDescent="0.35">
      <c r="A1668" t="s">
        <v>16548</v>
      </c>
      <c r="B1668" t="s">
        <v>16549</v>
      </c>
      <c r="D1668" t="s">
        <v>10</v>
      </c>
      <c r="F1668" t="b">
        <v>0</v>
      </c>
      <c r="G1668" s="2">
        <v>41827</v>
      </c>
      <c r="K1668" s="9" t="s">
        <v>15791</v>
      </c>
      <c r="L1668" t="s">
        <v>15792</v>
      </c>
      <c r="M1668" t="s">
        <v>10</v>
      </c>
      <c r="N1668" t="s">
        <v>15791</v>
      </c>
      <c r="P1668" t="s">
        <v>8991</v>
      </c>
      <c r="Q1668" t="s">
        <v>8992</v>
      </c>
      <c r="R1668" t="b">
        <v>1</v>
      </c>
      <c r="S1668" s="2">
        <v>45838</v>
      </c>
    </row>
    <row r="1669" spans="1:19" x14ac:dyDescent="0.35">
      <c r="A1669" t="s">
        <v>16550</v>
      </c>
      <c r="B1669" t="s">
        <v>16551</v>
      </c>
      <c r="D1669" t="s">
        <v>10</v>
      </c>
      <c r="F1669" t="b">
        <v>0</v>
      </c>
      <c r="G1669" s="2">
        <v>41827</v>
      </c>
      <c r="K1669" s="10" t="s">
        <v>15793</v>
      </c>
      <c r="L1669" t="s">
        <v>15794</v>
      </c>
      <c r="M1669" t="s">
        <v>10</v>
      </c>
      <c r="N1669" t="s">
        <v>15793</v>
      </c>
      <c r="P1669" t="s">
        <v>42</v>
      </c>
      <c r="Q1669" t="s">
        <v>8992</v>
      </c>
      <c r="R1669" t="b">
        <v>1</v>
      </c>
      <c r="S1669" s="2">
        <v>45838</v>
      </c>
    </row>
    <row r="1670" spans="1:19" x14ac:dyDescent="0.35">
      <c r="A1670" t="s">
        <v>16552</v>
      </c>
      <c r="B1670" t="s">
        <v>16553</v>
      </c>
      <c r="D1670" t="s">
        <v>10</v>
      </c>
      <c r="F1670" t="b">
        <v>0</v>
      </c>
      <c r="G1670" s="2">
        <v>41827</v>
      </c>
      <c r="K1670" s="10" t="s">
        <v>15795</v>
      </c>
      <c r="L1670" t="s">
        <v>15796</v>
      </c>
      <c r="M1670" t="s">
        <v>10</v>
      </c>
      <c r="N1670" t="s">
        <v>15795</v>
      </c>
      <c r="P1670" t="s">
        <v>42</v>
      </c>
      <c r="Q1670" t="s">
        <v>8992</v>
      </c>
      <c r="R1670" t="b">
        <v>1</v>
      </c>
      <c r="S1670" s="2">
        <v>45838</v>
      </c>
    </row>
    <row r="1671" spans="1:19" x14ac:dyDescent="0.35">
      <c r="A1671" t="s">
        <v>16554</v>
      </c>
      <c r="B1671" t="s">
        <v>16555</v>
      </c>
      <c r="D1671" t="s">
        <v>10</v>
      </c>
      <c r="F1671" t="b">
        <v>0</v>
      </c>
      <c r="G1671" s="2">
        <v>41827</v>
      </c>
      <c r="K1671" s="8" t="s">
        <v>15797</v>
      </c>
      <c r="L1671" t="s">
        <v>15798</v>
      </c>
      <c r="M1671" t="s">
        <v>10</v>
      </c>
      <c r="N1671" t="s">
        <v>15797</v>
      </c>
      <c r="P1671" t="s">
        <v>8991</v>
      </c>
      <c r="Q1671" t="s">
        <v>8992</v>
      </c>
      <c r="R1671" t="b">
        <v>1</v>
      </c>
      <c r="S1671" s="2">
        <v>45838</v>
      </c>
    </row>
    <row r="1672" spans="1:19" x14ac:dyDescent="0.35">
      <c r="A1672" t="s">
        <v>16556</v>
      </c>
      <c r="B1672" t="s">
        <v>16557</v>
      </c>
      <c r="D1672" t="s">
        <v>10</v>
      </c>
      <c r="F1672" t="b">
        <v>0</v>
      </c>
      <c r="G1672" s="2">
        <v>41827</v>
      </c>
      <c r="K1672" s="9" t="s">
        <v>15799</v>
      </c>
      <c r="L1672" t="s">
        <v>15800</v>
      </c>
      <c r="M1672" t="s">
        <v>10</v>
      </c>
      <c r="N1672" t="s">
        <v>15799</v>
      </c>
      <c r="P1672" t="s">
        <v>8991</v>
      </c>
      <c r="Q1672" t="s">
        <v>8992</v>
      </c>
      <c r="R1672" t="b">
        <v>1</v>
      </c>
      <c r="S1672" s="2">
        <v>45838</v>
      </c>
    </row>
    <row r="1673" spans="1:19" x14ac:dyDescent="0.35">
      <c r="A1673" t="s">
        <v>16558</v>
      </c>
      <c r="B1673" t="s">
        <v>16559</v>
      </c>
      <c r="D1673" t="s">
        <v>10</v>
      </c>
      <c r="F1673" t="b">
        <v>0</v>
      </c>
      <c r="G1673" s="2">
        <v>41827</v>
      </c>
      <c r="K1673" s="10" t="s">
        <v>15801</v>
      </c>
      <c r="L1673" t="s">
        <v>15802</v>
      </c>
      <c r="M1673" t="s">
        <v>10</v>
      </c>
      <c r="N1673" t="s">
        <v>15801</v>
      </c>
      <c r="P1673" t="s">
        <v>42</v>
      </c>
      <c r="Q1673" t="s">
        <v>8992</v>
      </c>
      <c r="R1673" t="b">
        <v>1</v>
      </c>
      <c r="S1673" s="2">
        <v>45838</v>
      </c>
    </row>
    <row r="1674" spans="1:19" x14ac:dyDescent="0.35">
      <c r="A1674" t="s">
        <v>16560</v>
      </c>
      <c r="B1674" t="s">
        <v>16561</v>
      </c>
      <c r="D1674" t="s">
        <v>10</v>
      </c>
      <c r="F1674" t="b">
        <v>0</v>
      </c>
      <c r="G1674" s="2">
        <v>41827</v>
      </c>
      <c r="K1674" s="9" t="s">
        <v>15803</v>
      </c>
      <c r="L1674" t="s">
        <v>15804</v>
      </c>
      <c r="M1674" t="s">
        <v>10</v>
      </c>
      <c r="N1674" t="s">
        <v>15803</v>
      </c>
      <c r="P1674" t="s">
        <v>8991</v>
      </c>
      <c r="Q1674" t="s">
        <v>8992</v>
      </c>
      <c r="R1674" t="b">
        <v>1</v>
      </c>
      <c r="S1674" s="2">
        <v>45838</v>
      </c>
    </row>
    <row r="1675" spans="1:19" x14ac:dyDescent="0.35">
      <c r="A1675" t="s">
        <v>16562</v>
      </c>
      <c r="B1675" t="s">
        <v>16563</v>
      </c>
      <c r="D1675" t="s">
        <v>10</v>
      </c>
      <c r="F1675" t="b">
        <v>0</v>
      </c>
      <c r="G1675" s="2">
        <v>41827</v>
      </c>
      <c r="K1675" s="10" t="s">
        <v>15805</v>
      </c>
      <c r="L1675" t="s">
        <v>15806</v>
      </c>
      <c r="M1675" t="s">
        <v>10</v>
      </c>
      <c r="N1675" t="s">
        <v>15805</v>
      </c>
      <c r="P1675" t="s">
        <v>42</v>
      </c>
      <c r="Q1675" t="s">
        <v>8992</v>
      </c>
      <c r="R1675" t="b">
        <v>1</v>
      </c>
      <c r="S1675" s="2">
        <v>45838</v>
      </c>
    </row>
    <row r="1676" spans="1:19" x14ac:dyDescent="0.35">
      <c r="A1676" t="s">
        <v>16564</v>
      </c>
      <c r="B1676" t="s">
        <v>16565</v>
      </c>
      <c r="D1676" t="s">
        <v>10</v>
      </c>
      <c r="F1676" t="b">
        <v>0</v>
      </c>
      <c r="G1676" s="2">
        <v>41827</v>
      </c>
      <c r="K1676" s="9" t="s">
        <v>15807</v>
      </c>
      <c r="L1676" t="s">
        <v>15808</v>
      </c>
      <c r="M1676" t="s">
        <v>10</v>
      </c>
      <c r="N1676" t="s">
        <v>15807</v>
      </c>
      <c r="P1676" t="s">
        <v>8991</v>
      </c>
      <c r="Q1676" t="s">
        <v>8992</v>
      </c>
      <c r="R1676" t="b">
        <v>1</v>
      </c>
      <c r="S1676" s="2">
        <v>45838</v>
      </c>
    </row>
    <row r="1677" spans="1:19" x14ac:dyDescent="0.35">
      <c r="A1677" t="s">
        <v>16566</v>
      </c>
      <c r="B1677" t="s">
        <v>16567</v>
      </c>
      <c r="D1677" t="s">
        <v>10</v>
      </c>
      <c r="F1677" t="b">
        <v>0</v>
      </c>
      <c r="G1677" s="2">
        <v>41827</v>
      </c>
      <c r="K1677" s="10" t="s">
        <v>15809</v>
      </c>
      <c r="L1677" t="s">
        <v>15810</v>
      </c>
      <c r="M1677" t="s">
        <v>10</v>
      </c>
      <c r="N1677" t="s">
        <v>15809</v>
      </c>
      <c r="P1677" t="s">
        <v>42</v>
      </c>
      <c r="Q1677" t="s">
        <v>8992</v>
      </c>
      <c r="R1677" t="b">
        <v>1</v>
      </c>
      <c r="S1677" s="2">
        <v>45838</v>
      </c>
    </row>
    <row r="1678" spans="1:19" x14ac:dyDescent="0.35">
      <c r="A1678" t="s">
        <v>16568</v>
      </c>
      <c r="B1678" t="s">
        <v>16569</v>
      </c>
      <c r="D1678" t="s">
        <v>10</v>
      </c>
      <c r="F1678" t="b">
        <v>0</v>
      </c>
      <c r="G1678" s="2">
        <v>41827</v>
      </c>
      <c r="K1678" s="7" t="s">
        <v>15897</v>
      </c>
      <c r="L1678" t="s">
        <v>15899</v>
      </c>
      <c r="M1678" t="s">
        <v>10</v>
      </c>
      <c r="N1678" t="s">
        <v>15897</v>
      </c>
      <c r="P1678" t="s">
        <v>8991</v>
      </c>
      <c r="Q1678" t="s">
        <v>8992</v>
      </c>
      <c r="R1678" t="b">
        <v>1</v>
      </c>
      <c r="S1678" s="2">
        <v>45838</v>
      </c>
    </row>
    <row r="1679" spans="1:19" x14ac:dyDescent="0.35">
      <c r="A1679" t="s">
        <v>16570</v>
      </c>
      <c r="B1679" t="s">
        <v>16571</v>
      </c>
      <c r="D1679" t="s">
        <v>10</v>
      </c>
      <c r="F1679" t="b">
        <v>0</v>
      </c>
      <c r="G1679" s="2">
        <v>41827</v>
      </c>
      <c r="K1679" s="8" t="s">
        <v>15900</v>
      </c>
      <c r="L1679" t="s">
        <v>15901</v>
      </c>
      <c r="M1679" t="s">
        <v>10</v>
      </c>
      <c r="N1679" t="s">
        <v>15900</v>
      </c>
      <c r="P1679" t="s">
        <v>8991</v>
      </c>
      <c r="Q1679" t="s">
        <v>8992</v>
      </c>
      <c r="R1679" t="b">
        <v>1</v>
      </c>
      <c r="S1679" s="2">
        <v>45838</v>
      </c>
    </row>
    <row r="1680" spans="1:19" x14ac:dyDescent="0.35">
      <c r="A1680" t="s">
        <v>16572</v>
      </c>
      <c r="B1680" t="s">
        <v>16573</v>
      </c>
      <c r="D1680" t="s">
        <v>10</v>
      </c>
      <c r="F1680" t="b">
        <v>0</v>
      </c>
      <c r="G1680" s="2">
        <v>41827</v>
      </c>
      <c r="K1680" s="9" t="s">
        <v>15902</v>
      </c>
      <c r="L1680" t="s">
        <v>15903</v>
      </c>
      <c r="M1680" t="s">
        <v>10</v>
      </c>
      <c r="N1680" t="s">
        <v>15902</v>
      </c>
      <c r="P1680" t="s">
        <v>8991</v>
      </c>
      <c r="Q1680" t="s">
        <v>8992</v>
      </c>
      <c r="R1680" t="b">
        <v>1</v>
      </c>
      <c r="S1680" s="2">
        <v>45838</v>
      </c>
    </row>
    <row r="1681" spans="1:19" x14ac:dyDescent="0.35">
      <c r="A1681" t="s">
        <v>16574</v>
      </c>
      <c r="B1681" t="s">
        <v>16575</v>
      </c>
      <c r="D1681" t="s">
        <v>10</v>
      </c>
      <c r="F1681" t="b">
        <v>0</v>
      </c>
      <c r="G1681" s="2">
        <v>41827</v>
      </c>
      <c r="K1681" s="10" t="s">
        <v>15904</v>
      </c>
      <c r="L1681" t="s">
        <v>15905</v>
      </c>
      <c r="M1681" t="s">
        <v>10</v>
      </c>
      <c r="N1681" t="s">
        <v>15904</v>
      </c>
      <c r="P1681" t="s">
        <v>42</v>
      </c>
      <c r="Q1681" t="s">
        <v>8992</v>
      </c>
      <c r="R1681" t="b">
        <v>1</v>
      </c>
      <c r="S1681" s="2">
        <v>45838</v>
      </c>
    </row>
    <row r="1682" spans="1:19" x14ac:dyDescent="0.35">
      <c r="A1682" t="s">
        <v>16576</v>
      </c>
      <c r="B1682" t="s">
        <v>16577</v>
      </c>
      <c r="D1682" t="s">
        <v>10</v>
      </c>
      <c r="F1682" t="b">
        <v>0</v>
      </c>
      <c r="G1682" s="2">
        <v>41827</v>
      </c>
      <c r="K1682" s="9" t="s">
        <v>15906</v>
      </c>
      <c r="L1682" t="s">
        <v>15907</v>
      </c>
      <c r="M1682" t="s">
        <v>10</v>
      </c>
      <c r="N1682" t="s">
        <v>15906</v>
      </c>
      <c r="P1682" t="s">
        <v>8991</v>
      </c>
      <c r="Q1682" t="s">
        <v>8992</v>
      </c>
      <c r="R1682" t="b">
        <v>1</v>
      </c>
      <c r="S1682" s="2">
        <v>45838</v>
      </c>
    </row>
    <row r="1683" spans="1:19" x14ac:dyDescent="0.35">
      <c r="A1683" t="s">
        <v>16578</v>
      </c>
      <c r="B1683" t="s">
        <v>16579</v>
      </c>
      <c r="D1683" t="s">
        <v>10</v>
      </c>
      <c r="F1683" t="b">
        <v>0</v>
      </c>
      <c r="G1683" s="2">
        <v>41827</v>
      </c>
      <c r="K1683" s="10" t="s">
        <v>15908</v>
      </c>
      <c r="L1683" t="s">
        <v>15909</v>
      </c>
      <c r="M1683" t="s">
        <v>10</v>
      </c>
      <c r="N1683" t="s">
        <v>15908</v>
      </c>
      <c r="P1683" t="s">
        <v>42</v>
      </c>
      <c r="Q1683" t="s">
        <v>8992</v>
      </c>
      <c r="R1683" t="b">
        <v>1</v>
      </c>
      <c r="S1683" s="2">
        <v>45838</v>
      </c>
    </row>
    <row r="1684" spans="1:19" x14ac:dyDescent="0.35">
      <c r="A1684" t="s">
        <v>16580</v>
      </c>
      <c r="B1684" t="s">
        <v>16581</v>
      </c>
      <c r="D1684" t="s">
        <v>10</v>
      </c>
      <c r="F1684" t="b">
        <v>0</v>
      </c>
      <c r="G1684" s="2">
        <v>41827</v>
      </c>
      <c r="K1684" s="9" t="s">
        <v>15910</v>
      </c>
      <c r="L1684" t="s">
        <v>15911</v>
      </c>
      <c r="M1684" t="s">
        <v>10</v>
      </c>
      <c r="N1684" t="s">
        <v>15910</v>
      </c>
      <c r="P1684" t="s">
        <v>8991</v>
      </c>
      <c r="Q1684" t="s">
        <v>8992</v>
      </c>
      <c r="R1684" t="b">
        <v>1</v>
      </c>
      <c r="S1684" s="2">
        <v>45838</v>
      </c>
    </row>
    <row r="1685" spans="1:19" x14ac:dyDescent="0.35">
      <c r="A1685" t="s">
        <v>16582</v>
      </c>
      <c r="B1685" t="s">
        <v>16583</v>
      </c>
      <c r="D1685" t="s">
        <v>10</v>
      </c>
      <c r="F1685" t="b">
        <v>0</v>
      </c>
      <c r="G1685" s="2">
        <v>41827</v>
      </c>
      <c r="K1685" s="10" t="s">
        <v>15912</v>
      </c>
      <c r="L1685" t="s">
        <v>15913</v>
      </c>
      <c r="M1685" t="s">
        <v>10</v>
      </c>
      <c r="N1685" t="s">
        <v>15912</v>
      </c>
      <c r="P1685" t="s">
        <v>42</v>
      </c>
      <c r="Q1685" t="s">
        <v>8992</v>
      </c>
      <c r="R1685" t="b">
        <v>1</v>
      </c>
      <c r="S1685" s="2">
        <v>45838</v>
      </c>
    </row>
    <row r="1686" spans="1:19" x14ac:dyDescent="0.35">
      <c r="A1686" t="s">
        <v>16584</v>
      </c>
      <c r="B1686" t="s">
        <v>16585</v>
      </c>
      <c r="D1686" t="s">
        <v>10</v>
      </c>
      <c r="F1686" t="b">
        <v>0</v>
      </c>
      <c r="G1686" s="2">
        <v>41827</v>
      </c>
      <c r="K1686" s="9" t="s">
        <v>15914</v>
      </c>
      <c r="L1686" t="s">
        <v>15915</v>
      </c>
      <c r="M1686" t="s">
        <v>10</v>
      </c>
      <c r="N1686" t="s">
        <v>15914</v>
      </c>
      <c r="P1686" t="s">
        <v>8991</v>
      </c>
      <c r="Q1686" t="s">
        <v>8992</v>
      </c>
      <c r="R1686" t="b">
        <v>1</v>
      </c>
      <c r="S1686" s="2">
        <v>45838</v>
      </c>
    </row>
    <row r="1687" spans="1:19" x14ac:dyDescent="0.35">
      <c r="A1687" t="s">
        <v>16586</v>
      </c>
      <c r="B1687" t="s">
        <v>16587</v>
      </c>
      <c r="D1687" t="s">
        <v>10</v>
      </c>
      <c r="F1687" t="b">
        <v>0</v>
      </c>
      <c r="G1687" s="2">
        <v>41827</v>
      </c>
      <c r="K1687" s="10" t="s">
        <v>15916</v>
      </c>
      <c r="L1687" t="s">
        <v>15917</v>
      </c>
      <c r="M1687" t="s">
        <v>10</v>
      </c>
      <c r="N1687" t="s">
        <v>15916</v>
      </c>
      <c r="P1687" t="s">
        <v>42</v>
      </c>
      <c r="Q1687" t="s">
        <v>8992</v>
      </c>
      <c r="R1687" t="b">
        <v>1</v>
      </c>
      <c r="S1687" s="2">
        <v>45838</v>
      </c>
    </row>
    <row r="1688" spans="1:19" x14ac:dyDescent="0.35">
      <c r="A1688" t="s">
        <v>16588</v>
      </c>
      <c r="B1688" t="s">
        <v>16589</v>
      </c>
      <c r="D1688" t="s">
        <v>10</v>
      </c>
      <c r="F1688" t="b">
        <v>0</v>
      </c>
      <c r="G1688" s="2">
        <v>41827</v>
      </c>
      <c r="K1688" s="9" t="s">
        <v>15918</v>
      </c>
      <c r="L1688" t="s">
        <v>15919</v>
      </c>
      <c r="M1688" t="s">
        <v>10</v>
      </c>
      <c r="N1688" t="s">
        <v>15918</v>
      </c>
      <c r="P1688" t="s">
        <v>8991</v>
      </c>
      <c r="Q1688" t="s">
        <v>8992</v>
      </c>
      <c r="R1688" t="b">
        <v>1</v>
      </c>
      <c r="S1688" s="2">
        <v>45838</v>
      </c>
    </row>
    <row r="1689" spans="1:19" x14ac:dyDescent="0.35">
      <c r="A1689" t="s">
        <v>16590</v>
      </c>
      <c r="B1689" t="s">
        <v>16591</v>
      </c>
      <c r="D1689" t="s">
        <v>10</v>
      </c>
      <c r="F1689" t="b">
        <v>0</v>
      </c>
      <c r="G1689" s="2">
        <v>41827</v>
      </c>
      <c r="K1689" s="10" t="s">
        <v>15920</v>
      </c>
      <c r="L1689" t="s">
        <v>15921</v>
      </c>
      <c r="M1689" t="s">
        <v>10</v>
      </c>
      <c r="N1689" t="s">
        <v>15920</v>
      </c>
      <c r="P1689" t="s">
        <v>42</v>
      </c>
      <c r="Q1689" t="s">
        <v>8992</v>
      </c>
      <c r="R1689" t="b">
        <v>1</v>
      </c>
      <c r="S1689" s="2">
        <v>45838</v>
      </c>
    </row>
    <row r="1690" spans="1:19" x14ac:dyDescent="0.35">
      <c r="A1690" t="s">
        <v>16592</v>
      </c>
      <c r="B1690" t="s">
        <v>16593</v>
      </c>
      <c r="D1690" t="s">
        <v>10</v>
      </c>
      <c r="F1690" t="b">
        <v>0</v>
      </c>
      <c r="G1690" s="2">
        <v>41827</v>
      </c>
      <c r="K1690" s="8" t="s">
        <v>15922</v>
      </c>
      <c r="L1690" t="s">
        <v>15923</v>
      </c>
      <c r="M1690" t="s">
        <v>10</v>
      </c>
      <c r="N1690" t="s">
        <v>15922</v>
      </c>
      <c r="P1690" t="s">
        <v>8991</v>
      </c>
      <c r="Q1690" t="s">
        <v>8992</v>
      </c>
      <c r="R1690" t="b">
        <v>1</v>
      </c>
      <c r="S1690" s="2">
        <v>45838</v>
      </c>
    </row>
    <row r="1691" spans="1:19" x14ac:dyDescent="0.35">
      <c r="A1691" t="s">
        <v>16594</v>
      </c>
      <c r="B1691" t="s">
        <v>16595</v>
      </c>
      <c r="D1691" t="s">
        <v>10</v>
      </c>
      <c r="F1691" t="b">
        <v>0</v>
      </c>
      <c r="G1691" s="2">
        <v>41827</v>
      </c>
      <c r="K1691" s="9" t="s">
        <v>15924</v>
      </c>
      <c r="L1691" t="s">
        <v>15925</v>
      </c>
      <c r="M1691" t="s">
        <v>10</v>
      </c>
      <c r="N1691" t="s">
        <v>15924</v>
      </c>
      <c r="P1691" t="s">
        <v>8991</v>
      </c>
      <c r="Q1691" t="s">
        <v>8992</v>
      </c>
      <c r="R1691" t="b">
        <v>1</v>
      </c>
      <c r="S1691" s="2">
        <v>45838</v>
      </c>
    </row>
    <row r="1692" spans="1:19" x14ac:dyDescent="0.35">
      <c r="A1692" t="s">
        <v>16596</v>
      </c>
      <c r="B1692" t="s">
        <v>16597</v>
      </c>
      <c r="D1692" t="s">
        <v>10</v>
      </c>
      <c r="F1692" t="b">
        <v>0</v>
      </c>
      <c r="G1692" s="2">
        <v>41827</v>
      </c>
      <c r="K1692" s="10" t="s">
        <v>15926</v>
      </c>
      <c r="L1692" t="s">
        <v>15927</v>
      </c>
      <c r="M1692" t="s">
        <v>10</v>
      </c>
      <c r="N1692" t="s">
        <v>15926</v>
      </c>
      <c r="P1692" t="s">
        <v>42</v>
      </c>
      <c r="Q1692" t="s">
        <v>8992</v>
      </c>
      <c r="R1692" t="b">
        <v>1</v>
      </c>
      <c r="S1692" s="2">
        <v>45838</v>
      </c>
    </row>
    <row r="1693" spans="1:19" x14ac:dyDescent="0.35">
      <c r="A1693" t="s">
        <v>16598</v>
      </c>
      <c r="B1693" t="s">
        <v>16599</v>
      </c>
      <c r="D1693" t="s">
        <v>10</v>
      </c>
      <c r="F1693" t="b">
        <v>0</v>
      </c>
      <c r="G1693" s="2">
        <v>41827</v>
      </c>
      <c r="K1693" s="10" t="s">
        <v>15928</v>
      </c>
      <c r="L1693" t="s">
        <v>15929</v>
      </c>
      <c r="M1693" t="s">
        <v>10</v>
      </c>
      <c r="N1693" t="s">
        <v>15928</v>
      </c>
      <c r="P1693" t="s">
        <v>42</v>
      </c>
      <c r="Q1693" t="s">
        <v>8992</v>
      </c>
      <c r="R1693" t="b">
        <v>1</v>
      </c>
      <c r="S1693" s="2">
        <v>45838</v>
      </c>
    </row>
    <row r="1694" spans="1:19" x14ac:dyDescent="0.35">
      <c r="A1694" t="s">
        <v>16600</v>
      </c>
      <c r="B1694" t="s">
        <v>16601</v>
      </c>
      <c r="D1694" t="s">
        <v>10</v>
      </c>
      <c r="F1694" t="b">
        <v>0</v>
      </c>
      <c r="G1694" s="2">
        <v>41827</v>
      </c>
      <c r="K1694" s="9" t="s">
        <v>15930</v>
      </c>
      <c r="L1694" t="s">
        <v>15931</v>
      </c>
      <c r="M1694" t="s">
        <v>10</v>
      </c>
      <c r="N1694" t="s">
        <v>15930</v>
      </c>
      <c r="P1694" t="s">
        <v>8991</v>
      </c>
      <c r="Q1694" t="s">
        <v>8992</v>
      </c>
      <c r="R1694" t="b">
        <v>1</v>
      </c>
      <c r="S1694" s="2">
        <v>45838</v>
      </c>
    </row>
    <row r="1695" spans="1:19" x14ac:dyDescent="0.35">
      <c r="A1695" t="s">
        <v>16602</v>
      </c>
      <c r="B1695" t="s">
        <v>16603</v>
      </c>
      <c r="D1695" t="s">
        <v>10</v>
      </c>
      <c r="F1695" t="b">
        <v>0</v>
      </c>
      <c r="G1695" s="2">
        <v>41827</v>
      </c>
      <c r="K1695" s="10" t="s">
        <v>15932</v>
      </c>
      <c r="L1695" t="s">
        <v>15933</v>
      </c>
      <c r="M1695" t="s">
        <v>10</v>
      </c>
      <c r="N1695" t="s">
        <v>15932</v>
      </c>
      <c r="P1695" t="s">
        <v>42</v>
      </c>
      <c r="Q1695" t="s">
        <v>8992</v>
      </c>
      <c r="R1695" t="b">
        <v>1</v>
      </c>
      <c r="S1695" s="2">
        <v>45838</v>
      </c>
    </row>
    <row r="1696" spans="1:19" x14ac:dyDescent="0.35">
      <c r="A1696" t="s">
        <v>16604</v>
      </c>
      <c r="B1696" t="s">
        <v>16605</v>
      </c>
      <c r="D1696" t="s">
        <v>10</v>
      </c>
      <c r="F1696" t="b">
        <v>0</v>
      </c>
      <c r="G1696" s="2">
        <v>41827</v>
      </c>
      <c r="K1696" s="10" t="s">
        <v>15934</v>
      </c>
      <c r="L1696" t="s">
        <v>15935</v>
      </c>
      <c r="M1696" t="s">
        <v>10</v>
      </c>
      <c r="N1696" t="s">
        <v>15934</v>
      </c>
      <c r="P1696" t="s">
        <v>42</v>
      </c>
      <c r="Q1696" t="s">
        <v>8992</v>
      </c>
      <c r="R1696" t="b">
        <v>1</v>
      </c>
      <c r="S1696" s="2">
        <v>45838</v>
      </c>
    </row>
    <row r="1697" spans="1:19" x14ac:dyDescent="0.35">
      <c r="A1697" t="s">
        <v>16606</v>
      </c>
      <c r="B1697" t="s">
        <v>16607</v>
      </c>
      <c r="D1697" t="s">
        <v>10</v>
      </c>
      <c r="F1697" t="b">
        <v>0</v>
      </c>
      <c r="G1697" s="2">
        <v>41827</v>
      </c>
      <c r="K1697" s="9" t="s">
        <v>15936</v>
      </c>
      <c r="L1697" t="s">
        <v>15937</v>
      </c>
      <c r="M1697" t="s">
        <v>10</v>
      </c>
      <c r="N1697" t="s">
        <v>15936</v>
      </c>
      <c r="P1697" t="s">
        <v>8991</v>
      </c>
      <c r="Q1697" t="s">
        <v>8992</v>
      </c>
      <c r="R1697" t="b">
        <v>1</v>
      </c>
      <c r="S1697" s="2">
        <v>45838</v>
      </c>
    </row>
    <row r="1698" spans="1:19" x14ac:dyDescent="0.35">
      <c r="A1698" t="s">
        <v>16608</v>
      </c>
      <c r="B1698" t="s">
        <v>16609</v>
      </c>
      <c r="D1698" t="s">
        <v>10</v>
      </c>
      <c r="F1698" t="b">
        <v>0</v>
      </c>
      <c r="G1698" s="2">
        <v>41827</v>
      </c>
      <c r="K1698" s="10" t="s">
        <v>15938</v>
      </c>
      <c r="L1698" t="s">
        <v>15939</v>
      </c>
      <c r="M1698" t="s">
        <v>10</v>
      </c>
      <c r="N1698" t="s">
        <v>15938</v>
      </c>
      <c r="P1698" t="s">
        <v>42</v>
      </c>
      <c r="Q1698" t="s">
        <v>8992</v>
      </c>
      <c r="R1698" t="b">
        <v>1</v>
      </c>
      <c r="S1698" s="2">
        <v>45838</v>
      </c>
    </row>
    <row r="1699" spans="1:19" x14ac:dyDescent="0.35">
      <c r="A1699" t="s">
        <v>16610</v>
      </c>
      <c r="B1699" t="s">
        <v>16611</v>
      </c>
      <c r="D1699" t="s">
        <v>10</v>
      </c>
      <c r="F1699" t="b">
        <v>0</v>
      </c>
      <c r="G1699" s="2">
        <v>41827</v>
      </c>
      <c r="K1699" s="9" t="s">
        <v>15940</v>
      </c>
      <c r="L1699" t="s">
        <v>15941</v>
      </c>
      <c r="M1699" t="s">
        <v>10</v>
      </c>
      <c r="N1699" t="s">
        <v>15940</v>
      </c>
      <c r="P1699" t="s">
        <v>8991</v>
      </c>
      <c r="Q1699" t="s">
        <v>8992</v>
      </c>
      <c r="R1699" t="b">
        <v>1</v>
      </c>
      <c r="S1699" s="2">
        <v>45838</v>
      </c>
    </row>
    <row r="1700" spans="1:19" x14ac:dyDescent="0.35">
      <c r="A1700" t="s">
        <v>16612</v>
      </c>
      <c r="B1700" t="s">
        <v>16613</v>
      </c>
      <c r="D1700" t="s">
        <v>10</v>
      </c>
      <c r="F1700" t="b">
        <v>0</v>
      </c>
      <c r="G1700" s="2">
        <v>41827</v>
      </c>
      <c r="K1700" s="10" t="s">
        <v>15942</v>
      </c>
      <c r="L1700" t="s">
        <v>15943</v>
      </c>
      <c r="M1700" t="s">
        <v>10</v>
      </c>
      <c r="N1700" t="s">
        <v>15942</v>
      </c>
      <c r="P1700" t="s">
        <v>42</v>
      </c>
      <c r="Q1700" t="s">
        <v>8992</v>
      </c>
      <c r="R1700" t="b">
        <v>1</v>
      </c>
      <c r="S1700" s="2">
        <v>45838</v>
      </c>
    </row>
    <row r="1701" spans="1:19" x14ac:dyDescent="0.35">
      <c r="A1701" t="s">
        <v>16614</v>
      </c>
      <c r="B1701" t="s">
        <v>16615</v>
      </c>
      <c r="D1701" t="s">
        <v>10</v>
      </c>
      <c r="F1701" t="b">
        <v>0</v>
      </c>
      <c r="G1701" s="2">
        <v>41827</v>
      </c>
      <c r="K1701" s="7" t="s">
        <v>15980</v>
      </c>
      <c r="L1701" t="s">
        <v>15981</v>
      </c>
      <c r="M1701" t="s">
        <v>10</v>
      </c>
      <c r="N1701" t="s">
        <v>15980</v>
      </c>
      <c r="P1701" t="s">
        <v>8991</v>
      </c>
      <c r="Q1701" t="s">
        <v>8992</v>
      </c>
      <c r="R1701" t="b">
        <v>1</v>
      </c>
      <c r="S1701" s="2">
        <v>45838</v>
      </c>
    </row>
    <row r="1702" spans="1:19" x14ac:dyDescent="0.35">
      <c r="A1702" t="s">
        <v>16616</v>
      </c>
      <c r="B1702" t="s">
        <v>16617</v>
      </c>
      <c r="D1702" t="s">
        <v>10</v>
      </c>
      <c r="F1702" t="b">
        <v>0</v>
      </c>
      <c r="G1702" s="2">
        <v>41827</v>
      </c>
      <c r="K1702" s="8" t="s">
        <v>15982</v>
      </c>
      <c r="L1702" t="s">
        <v>15983</v>
      </c>
      <c r="M1702" t="s">
        <v>10</v>
      </c>
      <c r="N1702" t="s">
        <v>15982</v>
      </c>
      <c r="P1702" t="s">
        <v>8991</v>
      </c>
      <c r="Q1702" t="s">
        <v>8992</v>
      </c>
      <c r="R1702" t="b">
        <v>1</v>
      </c>
      <c r="S1702" s="2">
        <v>45838</v>
      </c>
    </row>
    <row r="1703" spans="1:19" x14ac:dyDescent="0.35">
      <c r="A1703" t="s">
        <v>16618</v>
      </c>
      <c r="B1703" t="s">
        <v>16619</v>
      </c>
      <c r="D1703" t="s">
        <v>10</v>
      </c>
      <c r="F1703" t="b">
        <v>0</v>
      </c>
      <c r="G1703" s="2">
        <v>41827</v>
      </c>
      <c r="K1703" s="9" t="s">
        <v>15984</v>
      </c>
      <c r="L1703" t="s">
        <v>15985</v>
      </c>
      <c r="M1703" t="s">
        <v>10</v>
      </c>
      <c r="N1703" t="s">
        <v>15984</v>
      </c>
      <c r="P1703" t="s">
        <v>8991</v>
      </c>
      <c r="Q1703" t="s">
        <v>8992</v>
      </c>
      <c r="R1703" t="b">
        <v>1</v>
      </c>
      <c r="S1703" s="2">
        <v>45838</v>
      </c>
    </row>
    <row r="1704" spans="1:19" x14ac:dyDescent="0.35">
      <c r="A1704" t="s">
        <v>16620</v>
      </c>
      <c r="B1704" t="s">
        <v>16621</v>
      </c>
      <c r="D1704" t="s">
        <v>10</v>
      </c>
      <c r="F1704" t="b">
        <v>0</v>
      </c>
      <c r="G1704" s="2">
        <v>41827</v>
      </c>
      <c r="K1704" s="10" t="s">
        <v>15986</v>
      </c>
      <c r="L1704" t="s">
        <v>15987</v>
      </c>
      <c r="M1704" t="s">
        <v>10</v>
      </c>
      <c r="N1704" t="s">
        <v>15986</v>
      </c>
      <c r="P1704" t="s">
        <v>42</v>
      </c>
      <c r="Q1704" t="s">
        <v>8992</v>
      </c>
      <c r="R1704" t="b">
        <v>1</v>
      </c>
      <c r="S1704" s="2">
        <v>45838</v>
      </c>
    </row>
    <row r="1705" spans="1:19" x14ac:dyDescent="0.35">
      <c r="A1705" t="s">
        <v>16622</v>
      </c>
      <c r="B1705" t="s">
        <v>16623</v>
      </c>
      <c r="D1705" t="s">
        <v>10</v>
      </c>
      <c r="F1705" t="b">
        <v>0</v>
      </c>
      <c r="G1705" s="2">
        <v>41827</v>
      </c>
      <c r="K1705" s="10" t="s">
        <v>15988</v>
      </c>
      <c r="L1705" t="s">
        <v>15989</v>
      </c>
      <c r="M1705" t="s">
        <v>10</v>
      </c>
      <c r="N1705" t="s">
        <v>15988</v>
      </c>
      <c r="P1705" t="s">
        <v>42</v>
      </c>
      <c r="Q1705" t="s">
        <v>8992</v>
      </c>
      <c r="R1705" t="b">
        <v>1</v>
      </c>
      <c r="S1705" s="2">
        <v>45838</v>
      </c>
    </row>
    <row r="1706" spans="1:19" x14ac:dyDescent="0.35">
      <c r="A1706" t="s">
        <v>16624</v>
      </c>
      <c r="B1706" t="s">
        <v>16625</v>
      </c>
      <c r="D1706" t="s">
        <v>10</v>
      </c>
      <c r="F1706" t="b">
        <v>0</v>
      </c>
      <c r="G1706" s="2">
        <v>41827</v>
      </c>
      <c r="K1706" s="10" t="s">
        <v>15990</v>
      </c>
      <c r="L1706" t="s">
        <v>15991</v>
      </c>
      <c r="M1706" t="s">
        <v>10</v>
      </c>
      <c r="N1706" t="s">
        <v>15990</v>
      </c>
      <c r="P1706" t="s">
        <v>42</v>
      </c>
      <c r="Q1706" t="s">
        <v>8992</v>
      </c>
      <c r="R1706" t="b">
        <v>1</v>
      </c>
      <c r="S1706" s="2">
        <v>45838</v>
      </c>
    </row>
    <row r="1707" spans="1:19" x14ac:dyDescent="0.35">
      <c r="A1707" t="s">
        <v>16626</v>
      </c>
      <c r="B1707" t="s">
        <v>16627</v>
      </c>
      <c r="D1707" t="s">
        <v>10</v>
      </c>
      <c r="F1707" t="b">
        <v>0</v>
      </c>
      <c r="G1707" s="2">
        <v>41827</v>
      </c>
      <c r="K1707" s="10" t="s">
        <v>15992</v>
      </c>
      <c r="L1707" t="s">
        <v>15993</v>
      </c>
      <c r="M1707" t="s">
        <v>10</v>
      </c>
      <c r="N1707" t="s">
        <v>15992</v>
      </c>
      <c r="P1707" t="s">
        <v>42</v>
      </c>
      <c r="Q1707" t="s">
        <v>8992</v>
      </c>
      <c r="R1707" t="b">
        <v>1</v>
      </c>
      <c r="S1707" s="2">
        <v>45838</v>
      </c>
    </row>
    <row r="1708" spans="1:19" x14ac:dyDescent="0.35">
      <c r="A1708" t="s">
        <v>16628</v>
      </c>
      <c r="B1708" t="s">
        <v>16629</v>
      </c>
      <c r="D1708" t="s">
        <v>10</v>
      </c>
      <c r="F1708" t="b">
        <v>0</v>
      </c>
      <c r="G1708" s="2">
        <v>41827</v>
      </c>
      <c r="K1708" s="9" t="s">
        <v>15994</v>
      </c>
      <c r="L1708" t="s">
        <v>15995</v>
      </c>
      <c r="M1708" t="s">
        <v>10</v>
      </c>
      <c r="N1708" t="s">
        <v>15994</v>
      </c>
      <c r="P1708" t="s">
        <v>8991</v>
      </c>
      <c r="Q1708" t="s">
        <v>8992</v>
      </c>
      <c r="R1708" t="b">
        <v>1</v>
      </c>
      <c r="S1708" s="2">
        <v>45838</v>
      </c>
    </row>
    <row r="1709" spans="1:19" x14ac:dyDescent="0.35">
      <c r="A1709" t="s">
        <v>16630</v>
      </c>
      <c r="B1709" t="s">
        <v>16631</v>
      </c>
      <c r="D1709" t="s">
        <v>10</v>
      </c>
      <c r="F1709" t="b">
        <v>0</v>
      </c>
      <c r="G1709" s="2">
        <v>45838</v>
      </c>
      <c r="K1709" s="10" t="s">
        <v>15996</v>
      </c>
      <c r="L1709" t="s">
        <v>15997</v>
      </c>
      <c r="M1709" t="s">
        <v>10</v>
      </c>
      <c r="N1709" t="s">
        <v>15996</v>
      </c>
      <c r="P1709" t="s">
        <v>42</v>
      </c>
      <c r="Q1709" t="s">
        <v>8992</v>
      </c>
      <c r="R1709" t="b">
        <v>1</v>
      </c>
      <c r="S1709" s="2">
        <v>45838</v>
      </c>
    </row>
    <row r="1710" spans="1:19" x14ac:dyDescent="0.35">
      <c r="A1710" t="s">
        <v>16632</v>
      </c>
      <c r="B1710" t="s">
        <v>16633</v>
      </c>
      <c r="D1710" t="s">
        <v>10</v>
      </c>
      <c r="F1710" t="b">
        <v>0</v>
      </c>
      <c r="G1710" s="2">
        <v>45838</v>
      </c>
      <c r="K1710" s="10" t="s">
        <v>15998</v>
      </c>
      <c r="L1710" t="s">
        <v>15999</v>
      </c>
      <c r="M1710" t="s">
        <v>10</v>
      </c>
      <c r="N1710" t="s">
        <v>15998</v>
      </c>
      <c r="P1710" t="s">
        <v>42</v>
      </c>
      <c r="Q1710" t="s">
        <v>8992</v>
      </c>
      <c r="R1710" t="b">
        <v>1</v>
      </c>
      <c r="S1710" s="2">
        <v>45838</v>
      </c>
    </row>
    <row r="1711" spans="1:19" x14ac:dyDescent="0.35">
      <c r="A1711" t="s">
        <v>16634</v>
      </c>
      <c r="B1711" t="s">
        <v>16635</v>
      </c>
      <c r="D1711" t="s">
        <v>10</v>
      </c>
      <c r="F1711" t="b">
        <v>0</v>
      </c>
      <c r="G1711" s="2">
        <v>45838</v>
      </c>
      <c r="K1711" s="8" t="s">
        <v>16000</v>
      </c>
      <c r="L1711" t="s">
        <v>16001</v>
      </c>
      <c r="M1711" t="s">
        <v>10</v>
      </c>
      <c r="N1711" t="s">
        <v>16000</v>
      </c>
      <c r="P1711" t="s">
        <v>8991</v>
      </c>
      <c r="Q1711" t="s">
        <v>8992</v>
      </c>
      <c r="R1711" t="b">
        <v>1</v>
      </c>
      <c r="S1711" s="2">
        <v>45838</v>
      </c>
    </row>
    <row r="1712" spans="1:19" x14ac:dyDescent="0.35">
      <c r="A1712" t="s">
        <v>16636</v>
      </c>
      <c r="B1712" t="s">
        <v>16637</v>
      </c>
      <c r="D1712" t="s">
        <v>10</v>
      </c>
      <c r="F1712" t="b">
        <v>0</v>
      </c>
      <c r="G1712" s="2">
        <v>45838</v>
      </c>
      <c r="K1712" s="9" t="s">
        <v>16002</v>
      </c>
      <c r="L1712" t="s">
        <v>16003</v>
      </c>
      <c r="M1712" t="s">
        <v>10</v>
      </c>
      <c r="N1712" t="s">
        <v>16002</v>
      </c>
      <c r="P1712" t="s">
        <v>8991</v>
      </c>
      <c r="Q1712" t="s">
        <v>8992</v>
      </c>
      <c r="R1712" t="b">
        <v>1</v>
      </c>
      <c r="S1712" s="2">
        <v>45838</v>
      </c>
    </row>
    <row r="1713" spans="1:19" x14ac:dyDescent="0.35">
      <c r="A1713" t="s">
        <v>16638</v>
      </c>
      <c r="B1713" t="s">
        <v>16639</v>
      </c>
      <c r="D1713" t="s">
        <v>10</v>
      </c>
      <c r="F1713" t="b">
        <v>0</v>
      </c>
      <c r="G1713" s="2">
        <v>45838</v>
      </c>
      <c r="K1713" s="10" t="s">
        <v>16004</v>
      </c>
      <c r="L1713" t="s">
        <v>16005</v>
      </c>
      <c r="M1713" t="s">
        <v>10</v>
      </c>
      <c r="N1713" t="s">
        <v>16004</v>
      </c>
      <c r="P1713" t="s">
        <v>42</v>
      </c>
      <c r="Q1713" t="s">
        <v>8992</v>
      </c>
      <c r="R1713" t="b">
        <v>1</v>
      </c>
      <c r="S1713" s="2">
        <v>45838</v>
      </c>
    </row>
    <row r="1714" spans="1:19" x14ac:dyDescent="0.35">
      <c r="A1714" t="s">
        <v>16640</v>
      </c>
      <c r="B1714" t="s">
        <v>16641</v>
      </c>
      <c r="D1714" t="s">
        <v>10</v>
      </c>
      <c r="F1714" t="b">
        <v>0</v>
      </c>
      <c r="G1714" s="2">
        <v>45838</v>
      </c>
      <c r="K1714" s="10" t="s">
        <v>16006</v>
      </c>
      <c r="L1714" t="s">
        <v>16007</v>
      </c>
      <c r="M1714" t="s">
        <v>10</v>
      </c>
      <c r="N1714" t="s">
        <v>16006</v>
      </c>
      <c r="P1714" t="s">
        <v>42</v>
      </c>
      <c r="Q1714" t="s">
        <v>8992</v>
      </c>
      <c r="R1714" t="b">
        <v>1</v>
      </c>
      <c r="S1714" s="2">
        <v>45838</v>
      </c>
    </row>
    <row r="1715" spans="1:19" x14ac:dyDescent="0.35">
      <c r="A1715" t="s">
        <v>16642</v>
      </c>
      <c r="B1715" t="s">
        <v>16643</v>
      </c>
      <c r="D1715" t="s">
        <v>10</v>
      </c>
      <c r="F1715" t="b">
        <v>0</v>
      </c>
      <c r="G1715" s="2">
        <v>45838</v>
      </c>
      <c r="K1715" s="10" t="s">
        <v>16008</v>
      </c>
      <c r="L1715" t="s">
        <v>16009</v>
      </c>
      <c r="M1715" t="s">
        <v>10</v>
      </c>
      <c r="N1715" t="s">
        <v>16008</v>
      </c>
      <c r="P1715" t="s">
        <v>42</v>
      </c>
      <c r="Q1715" t="s">
        <v>8992</v>
      </c>
      <c r="R1715" t="b">
        <v>1</v>
      </c>
      <c r="S1715" s="2">
        <v>45838</v>
      </c>
    </row>
    <row r="1716" spans="1:19" x14ac:dyDescent="0.35">
      <c r="A1716" t="s">
        <v>16644</v>
      </c>
      <c r="B1716" t="s">
        <v>16645</v>
      </c>
      <c r="D1716" t="s">
        <v>10</v>
      </c>
      <c r="F1716" t="b">
        <v>0</v>
      </c>
      <c r="G1716" s="2">
        <v>45838</v>
      </c>
      <c r="K1716" s="10" t="s">
        <v>16010</v>
      </c>
      <c r="L1716" t="s">
        <v>16011</v>
      </c>
      <c r="M1716" t="s">
        <v>10</v>
      </c>
      <c r="N1716" t="s">
        <v>16010</v>
      </c>
      <c r="P1716" t="s">
        <v>42</v>
      </c>
      <c r="Q1716" t="s">
        <v>8992</v>
      </c>
      <c r="R1716" t="b">
        <v>1</v>
      </c>
      <c r="S1716" s="2">
        <v>45838</v>
      </c>
    </row>
    <row r="1717" spans="1:19" x14ac:dyDescent="0.35">
      <c r="A1717" t="s">
        <v>16646</v>
      </c>
      <c r="B1717" t="s">
        <v>16647</v>
      </c>
      <c r="D1717" t="s">
        <v>10</v>
      </c>
      <c r="F1717" t="b">
        <v>0</v>
      </c>
      <c r="G1717" s="2">
        <v>45838</v>
      </c>
      <c r="K1717" s="9" t="s">
        <v>16012</v>
      </c>
      <c r="L1717" t="s">
        <v>16013</v>
      </c>
      <c r="M1717" t="s">
        <v>10</v>
      </c>
      <c r="N1717" t="s">
        <v>16012</v>
      </c>
      <c r="P1717" t="s">
        <v>8991</v>
      </c>
      <c r="Q1717" t="s">
        <v>8992</v>
      </c>
      <c r="R1717" t="b">
        <v>1</v>
      </c>
      <c r="S1717" s="2">
        <v>45838</v>
      </c>
    </row>
    <row r="1718" spans="1:19" x14ac:dyDescent="0.35">
      <c r="A1718" t="s">
        <v>16648</v>
      </c>
      <c r="B1718" t="s">
        <v>16649</v>
      </c>
      <c r="D1718" t="s">
        <v>10</v>
      </c>
      <c r="F1718" t="b">
        <v>0</v>
      </c>
      <c r="G1718" s="2">
        <v>45838</v>
      </c>
      <c r="K1718" s="10" t="s">
        <v>16014</v>
      </c>
      <c r="L1718" t="s">
        <v>16015</v>
      </c>
      <c r="M1718" t="s">
        <v>10</v>
      </c>
      <c r="N1718" t="s">
        <v>16014</v>
      </c>
      <c r="P1718" t="s">
        <v>42</v>
      </c>
      <c r="Q1718" t="s">
        <v>8992</v>
      </c>
      <c r="R1718" t="b">
        <v>1</v>
      </c>
      <c r="S1718" s="2">
        <v>45838</v>
      </c>
    </row>
    <row r="1719" spans="1:19" x14ac:dyDescent="0.35">
      <c r="A1719" t="s">
        <v>16650</v>
      </c>
      <c r="B1719" t="s">
        <v>16651</v>
      </c>
      <c r="D1719" t="s">
        <v>10</v>
      </c>
      <c r="F1719" t="b">
        <v>0</v>
      </c>
      <c r="G1719" s="2">
        <v>45838</v>
      </c>
      <c r="K1719" s="8" t="s">
        <v>16016</v>
      </c>
      <c r="L1719" t="s">
        <v>16017</v>
      </c>
      <c r="M1719" t="s">
        <v>10</v>
      </c>
      <c r="N1719" t="s">
        <v>16016</v>
      </c>
      <c r="P1719" t="s">
        <v>8991</v>
      </c>
      <c r="Q1719" t="s">
        <v>8992</v>
      </c>
      <c r="R1719" t="b">
        <v>1</v>
      </c>
      <c r="S1719" s="2">
        <v>45838</v>
      </c>
    </row>
    <row r="1720" spans="1:19" x14ac:dyDescent="0.35">
      <c r="A1720" t="s">
        <v>16652</v>
      </c>
      <c r="B1720" t="s">
        <v>16653</v>
      </c>
      <c r="D1720" t="s">
        <v>10</v>
      </c>
      <c r="F1720" t="b">
        <v>0</v>
      </c>
      <c r="G1720" s="2">
        <v>45838</v>
      </c>
      <c r="K1720" s="9" t="s">
        <v>16018</v>
      </c>
      <c r="L1720" t="s">
        <v>16019</v>
      </c>
      <c r="M1720" t="s">
        <v>10</v>
      </c>
      <c r="N1720" t="s">
        <v>16018</v>
      </c>
      <c r="P1720" t="s">
        <v>8991</v>
      </c>
      <c r="Q1720" t="s">
        <v>8992</v>
      </c>
      <c r="R1720" t="b">
        <v>1</v>
      </c>
      <c r="S1720" s="2">
        <v>45838</v>
      </c>
    </row>
    <row r="1721" spans="1:19" x14ac:dyDescent="0.35">
      <c r="A1721" t="s">
        <v>16654</v>
      </c>
      <c r="B1721" t="s">
        <v>16655</v>
      </c>
      <c r="D1721" t="s">
        <v>10</v>
      </c>
      <c r="F1721" t="b">
        <v>0</v>
      </c>
      <c r="G1721" s="2">
        <v>45838</v>
      </c>
      <c r="K1721" s="10" t="s">
        <v>16020</v>
      </c>
      <c r="L1721" t="s">
        <v>16021</v>
      </c>
      <c r="M1721" t="s">
        <v>10</v>
      </c>
      <c r="N1721" t="s">
        <v>16020</v>
      </c>
      <c r="P1721" t="s">
        <v>42</v>
      </c>
      <c r="Q1721" t="s">
        <v>8992</v>
      </c>
      <c r="R1721" t="b">
        <v>1</v>
      </c>
      <c r="S1721" s="2">
        <v>45838</v>
      </c>
    </row>
    <row r="1722" spans="1:19" x14ac:dyDescent="0.35">
      <c r="A1722" t="s">
        <v>16656</v>
      </c>
      <c r="B1722" t="s">
        <v>16657</v>
      </c>
      <c r="D1722" t="s">
        <v>10</v>
      </c>
      <c r="F1722" t="b">
        <v>0</v>
      </c>
      <c r="G1722" s="2">
        <v>45838</v>
      </c>
      <c r="K1722" s="9" t="s">
        <v>16022</v>
      </c>
      <c r="L1722" t="s">
        <v>16023</v>
      </c>
      <c r="M1722" t="s">
        <v>10</v>
      </c>
      <c r="N1722" t="s">
        <v>16022</v>
      </c>
      <c r="P1722" t="s">
        <v>8991</v>
      </c>
      <c r="Q1722" t="s">
        <v>8992</v>
      </c>
      <c r="R1722" t="b">
        <v>1</v>
      </c>
      <c r="S1722" s="2">
        <v>45838</v>
      </c>
    </row>
    <row r="1723" spans="1:19" x14ac:dyDescent="0.35">
      <c r="A1723" t="s">
        <v>16658</v>
      </c>
      <c r="B1723" t="s">
        <v>16659</v>
      </c>
      <c r="D1723" t="s">
        <v>10</v>
      </c>
      <c r="F1723" t="b">
        <v>0</v>
      </c>
      <c r="G1723" s="2">
        <v>45838</v>
      </c>
      <c r="K1723" s="10" t="s">
        <v>16024</v>
      </c>
      <c r="L1723" t="s">
        <v>16025</v>
      </c>
      <c r="M1723" t="s">
        <v>10</v>
      </c>
      <c r="N1723" t="s">
        <v>16024</v>
      </c>
      <c r="P1723" t="s">
        <v>42</v>
      </c>
      <c r="Q1723" t="s">
        <v>8992</v>
      </c>
      <c r="R1723" t="b">
        <v>1</v>
      </c>
      <c r="S1723" s="2">
        <v>45838</v>
      </c>
    </row>
    <row r="1724" spans="1:19" x14ac:dyDescent="0.35">
      <c r="A1724" t="s">
        <v>16660</v>
      </c>
      <c r="B1724" t="s">
        <v>16661</v>
      </c>
      <c r="D1724" t="s">
        <v>10</v>
      </c>
      <c r="F1724" t="b">
        <v>0</v>
      </c>
      <c r="G1724" s="2">
        <v>45838</v>
      </c>
      <c r="K1724" s="9" t="s">
        <v>16026</v>
      </c>
      <c r="L1724" t="s">
        <v>16027</v>
      </c>
      <c r="M1724" t="s">
        <v>10</v>
      </c>
      <c r="N1724" t="s">
        <v>16026</v>
      </c>
      <c r="P1724" t="s">
        <v>8991</v>
      </c>
      <c r="Q1724" t="s">
        <v>8992</v>
      </c>
      <c r="R1724" t="b">
        <v>1</v>
      </c>
      <c r="S1724" s="2">
        <v>45838</v>
      </c>
    </row>
    <row r="1725" spans="1:19" x14ac:dyDescent="0.35">
      <c r="A1725" t="s">
        <v>16662</v>
      </c>
      <c r="B1725" t="s">
        <v>16663</v>
      </c>
      <c r="D1725" t="s">
        <v>10</v>
      </c>
      <c r="F1725" t="b">
        <v>0</v>
      </c>
      <c r="G1725" s="2">
        <v>45838</v>
      </c>
      <c r="K1725" s="10" t="s">
        <v>16028</v>
      </c>
      <c r="L1725" t="s">
        <v>16029</v>
      </c>
      <c r="M1725" t="s">
        <v>10</v>
      </c>
      <c r="N1725" t="s">
        <v>16028</v>
      </c>
      <c r="P1725" t="s">
        <v>42</v>
      </c>
      <c r="Q1725" t="s">
        <v>8992</v>
      </c>
      <c r="R1725" t="b">
        <v>1</v>
      </c>
      <c r="S1725" s="2">
        <v>45838</v>
      </c>
    </row>
    <row r="1726" spans="1:19" x14ac:dyDescent="0.35">
      <c r="A1726" t="s">
        <v>16664</v>
      </c>
      <c r="B1726" t="s">
        <v>16665</v>
      </c>
      <c r="D1726" t="s">
        <v>10</v>
      </c>
      <c r="F1726" t="b">
        <v>0</v>
      </c>
      <c r="G1726" s="2">
        <v>45838</v>
      </c>
      <c r="K1726" s="10" t="s">
        <v>16030</v>
      </c>
      <c r="L1726" t="s">
        <v>16031</v>
      </c>
      <c r="M1726" t="s">
        <v>10</v>
      </c>
      <c r="N1726" t="s">
        <v>16030</v>
      </c>
      <c r="P1726" t="s">
        <v>42</v>
      </c>
      <c r="Q1726" t="s">
        <v>8992</v>
      </c>
      <c r="R1726" t="b">
        <v>1</v>
      </c>
      <c r="S1726" s="2">
        <v>45838</v>
      </c>
    </row>
    <row r="1727" spans="1:19" x14ac:dyDescent="0.35">
      <c r="A1727" t="s">
        <v>16666</v>
      </c>
      <c r="B1727" t="s">
        <v>16667</v>
      </c>
      <c r="D1727" t="s">
        <v>10</v>
      </c>
      <c r="F1727" t="b">
        <v>0</v>
      </c>
      <c r="G1727" s="2">
        <v>45838</v>
      </c>
      <c r="K1727" s="7" t="s">
        <v>16124</v>
      </c>
      <c r="L1727" t="s">
        <v>16125</v>
      </c>
      <c r="M1727" t="s">
        <v>10</v>
      </c>
      <c r="N1727" t="s">
        <v>16124</v>
      </c>
      <c r="P1727" t="s">
        <v>8991</v>
      </c>
      <c r="Q1727" t="s">
        <v>8992</v>
      </c>
      <c r="R1727" t="b">
        <v>1</v>
      </c>
      <c r="S1727" s="2">
        <v>45838</v>
      </c>
    </row>
    <row r="1728" spans="1:19" x14ac:dyDescent="0.35">
      <c r="A1728" t="s">
        <v>16668</v>
      </c>
      <c r="B1728" t="s">
        <v>16669</v>
      </c>
      <c r="D1728" t="s">
        <v>10</v>
      </c>
      <c r="F1728" t="b">
        <v>0</v>
      </c>
      <c r="G1728" s="2">
        <v>45838</v>
      </c>
      <c r="K1728" s="8" t="s">
        <v>16126</v>
      </c>
      <c r="L1728" t="s">
        <v>16127</v>
      </c>
      <c r="M1728" t="s">
        <v>10</v>
      </c>
      <c r="N1728" t="s">
        <v>16126</v>
      </c>
      <c r="P1728" t="s">
        <v>8991</v>
      </c>
      <c r="Q1728" t="s">
        <v>8992</v>
      </c>
      <c r="R1728" t="b">
        <v>1</v>
      </c>
      <c r="S1728" s="2">
        <v>45838</v>
      </c>
    </row>
    <row r="1729" spans="1:19" x14ac:dyDescent="0.35">
      <c r="A1729" t="s">
        <v>16670</v>
      </c>
      <c r="B1729" t="s">
        <v>16671</v>
      </c>
      <c r="D1729" t="s">
        <v>10</v>
      </c>
      <c r="F1729" t="b">
        <v>0</v>
      </c>
      <c r="G1729" s="2">
        <v>45838</v>
      </c>
      <c r="K1729" s="9" t="s">
        <v>16128</v>
      </c>
      <c r="L1729" t="s">
        <v>16129</v>
      </c>
      <c r="M1729" t="s">
        <v>10</v>
      </c>
      <c r="N1729" t="s">
        <v>16128</v>
      </c>
      <c r="P1729" t="s">
        <v>8991</v>
      </c>
      <c r="Q1729" t="s">
        <v>8992</v>
      </c>
      <c r="R1729" t="b">
        <v>1</v>
      </c>
      <c r="S1729" s="2">
        <v>45838</v>
      </c>
    </row>
    <row r="1730" spans="1:19" x14ac:dyDescent="0.35">
      <c r="A1730" t="s">
        <v>16672</v>
      </c>
      <c r="B1730" t="s">
        <v>16673</v>
      </c>
      <c r="D1730" t="s">
        <v>10</v>
      </c>
      <c r="F1730" t="b">
        <v>0</v>
      </c>
      <c r="G1730" s="2">
        <v>45838</v>
      </c>
      <c r="K1730" s="10" t="s">
        <v>16130</v>
      </c>
      <c r="L1730" t="s">
        <v>16131</v>
      </c>
      <c r="M1730" t="s">
        <v>10</v>
      </c>
      <c r="N1730" t="s">
        <v>16130</v>
      </c>
      <c r="P1730" t="s">
        <v>42</v>
      </c>
      <c r="Q1730" t="s">
        <v>8992</v>
      </c>
      <c r="R1730" t="b">
        <v>1</v>
      </c>
      <c r="S1730" s="2">
        <v>45838</v>
      </c>
    </row>
    <row r="1731" spans="1:19" x14ac:dyDescent="0.35">
      <c r="A1731" t="s">
        <v>16674</v>
      </c>
      <c r="B1731" t="s">
        <v>16675</v>
      </c>
      <c r="D1731" t="s">
        <v>10</v>
      </c>
      <c r="F1731" t="b">
        <v>0</v>
      </c>
      <c r="G1731" s="2">
        <v>45838</v>
      </c>
      <c r="K1731" s="9" t="s">
        <v>16132</v>
      </c>
      <c r="L1731" t="s">
        <v>16133</v>
      </c>
      <c r="M1731" t="s">
        <v>10</v>
      </c>
      <c r="N1731" t="s">
        <v>16132</v>
      </c>
      <c r="P1731" t="s">
        <v>8991</v>
      </c>
      <c r="Q1731" t="s">
        <v>8992</v>
      </c>
      <c r="R1731" t="b">
        <v>1</v>
      </c>
      <c r="S1731" s="2">
        <v>45838</v>
      </c>
    </row>
    <row r="1732" spans="1:19" x14ac:dyDescent="0.35">
      <c r="A1732" t="s">
        <v>16676</v>
      </c>
      <c r="B1732" t="s">
        <v>16677</v>
      </c>
      <c r="D1732" t="s">
        <v>10</v>
      </c>
      <c r="F1732" t="b">
        <v>0</v>
      </c>
      <c r="G1732" s="2">
        <v>45838</v>
      </c>
      <c r="K1732" s="10" t="s">
        <v>16134</v>
      </c>
      <c r="L1732" t="s">
        <v>16135</v>
      </c>
      <c r="M1732" t="s">
        <v>10</v>
      </c>
      <c r="N1732" t="s">
        <v>16134</v>
      </c>
      <c r="P1732" t="s">
        <v>42</v>
      </c>
      <c r="Q1732" t="s">
        <v>8992</v>
      </c>
      <c r="R1732" t="b">
        <v>1</v>
      </c>
      <c r="S1732" s="2">
        <v>45838</v>
      </c>
    </row>
    <row r="1733" spans="1:19" x14ac:dyDescent="0.35">
      <c r="A1733" t="s">
        <v>16678</v>
      </c>
      <c r="B1733" t="s">
        <v>16679</v>
      </c>
      <c r="D1733" t="s">
        <v>10</v>
      </c>
      <c r="F1733" t="b">
        <v>0</v>
      </c>
      <c r="G1733" s="2">
        <v>45838</v>
      </c>
      <c r="K1733" s="9" t="s">
        <v>16136</v>
      </c>
      <c r="L1733" t="s">
        <v>16137</v>
      </c>
      <c r="M1733" t="s">
        <v>10</v>
      </c>
      <c r="N1733" t="s">
        <v>16136</v>
      </c>
      <c r="P1733" t="s">
        <v>8991</v>
      </c>
      <c r="Q1733" t="s">
        <v>8992</v>
      </c>
      <c r="R1733" t="b">
        <v>1</v>
      </c>
      <c r="S1733" s="2">
        <v>45838</v>
      </c>
    </row>
    <row r="1734" spans="1:19" x14ac:dyDescent="0.35">
      <c r="A1734" t="s">
        <v>16680</v>
      </c>
      <c r="B1734" t="s">
        <v>16681</v>
      </c>
      <c r="D1734" t="s">
        <v>10</v>
      </c>
      <c r="F1734" t="b">
        <v>0</v>
      </c>
      <c r="G1734" s="2">
        <v>45838</v>
      </c>
      <c r="K1734" s="10" t="s">
        <v>16138</v>
      </c>
      <c r="L1734" t="s">
        <v>16139</v>
      </c>
      <c r="M1734" t="s">
        <v>10</v>
      </c>
      <c r="N1734" t="s">
        <v>16138</v>
      </c>
      <c r="P1734" t="s">
        <v>42</v>
      </c>
      <c r="Q1734" t="s">
        <v>8992</v>
      </c>
      <c r="R1734" t="b">
        <v>1</v>
      </c>
      <c r="S1734" s="2">
        <v>45838</v>
      </c>
    </row>
    <row r="1735" spans="1:19" x14ac:dyDescent="0.35">
      <c r="A1735" t="s">
        <v>16682</v>
      </c>
      <c r="B1735" t="s">
        <v>16683</v>
      </c>
      <c r="D1735" t="s">
        <v>10</v>
      </c>
      <c r="F1735" t="b">
        <v>0</v>
      </c>
      <c r="G1735" s="2">
        <v>45838</v>
      </c>
      <c r="K1735" s="8" t="s">
        <v>16140</v>
      </c>
      <c r="L1735" t="s">
        <v>16141</v>
      </c>
      <c r="M1735" t="s">
        <v>10</v>
      </c>
      <c r="N1735" t="s">
        <v>16140</v>
      </c>
      <c r="P1735" t="s">
        <v>8991</v>
      </c>
      <c r="Q1735" t="s">
        <v>8992</v>
      </c>
      <c r="R1735" t="b">
        <v>1</v>
      </c>
      <c r="S1735" s="2">
        <v>45838</v>
      </c>
    </row>
    <row r="1736" spans="1:19" x14ac:dyDescent="0.35">
      <c r="A1736" t="s">
        <v>16684</v>
      </c>
      <c r="B1736" t="s">
        <v>16685</v>
      </c>
      <c r="D1736" t="s">
        <v>10</v>
      </c>
      <c r="F1736" t="b">
        <v>0</v>
      </c>
      <c r="G1736" s="2">
        <v>45838</v>
      </c>
      <c r="K1736" s="9" t="s">
        <v>16142</v>
      </c>
      <c r="L1736" t="s">
        <v>16143</v>
      </c>
      <c r="M1736" t="s">
        <v>10</v>
      </c>
      <c r="N1736" t="s">
        <v>16142</v>
      </c>
      <c r="P1736" t="s">
        <v>8991</v>
      </c>
      <c r="Q1736" t="s">
        <v>8992</v>
      </c>
      <c r="R1736" t="b">
        <v>1</v>
      </c>
      <c r="S1736" s="2">
        <v>45838</v>
      </c>
    </row>
    <row r="1737" spans="1:19" x14ac:dyDescent="0.35">
      <c r="A1737" t="s">
        <v>16686</v>
      </c>
      <c r="B1737" t="s">
        <v>16687</v>
      </c>
      <c r="D1737" t="s">
        <v>10</v>
      </c>
      <c r="F1737" t="b">
        <v>0</v>
      </c>
      <c r="G1737" s="2">
        <v>45838</v>
      </c>
      <c r="K1737" s="10" t="s">
        <v>16144</v>
      </c>
      <c r="L1737" t="s">
        <v>16145</v>
      </c>
      <c r="M1737" t="s">
        <v>10</v>
      </c>
      <c r="N1737" t="s">
        <v>16144</v>
      </c>
      <c r="P1737" t="s">
        <v>42</v>
      </c>
      <c r="Q1737" t="s">
        <v>8992</v>
      </c>
      <c r="R1737" t="b">
        <v>1</v>
      </c>
      <c r="S1737" s="2">
        <v>45838</v>
      </c>
    </row>
    <row r="1738" spans="1:19" x14ac:dyDescent="0.35">
      <c r="A1738" t="s">
        <v>16688</v>
      </c>
      <c r="B1738" t="s">
        <v>16689</v>
      </c>
      <c r="D1738" t="s">
        <v>10</v>
      </c>
      <c r="F1738" t="b">
        <v>0</v>
      </c>
      <c r="G1738" s="2">
        <v>45838</v>
      </c>
      <c r="K1738" s="9" t="s">
        <v>16146</v>
      </c>
      <c r="L1738" t="s">
        <v>16147</v>
      </c>
      <c r="M1738" t="s">
        <v>10</v>
      </c>
      <c r="N1738" t="s">
        <v>16146</v>
      </c>
      <c r="P1738" t="s">
        <v>8991</v>
      </c>
      <c r="Q1738" t="s">
        <v>8992</v>
      </c>
      <c r="R1738" t="b">
        <v>1</v>
      </c>
      <c r="S1738" s="2">
        <v>45838</v>
      </c>
    </row>
    <row r="1739" spans="1:19" x14ac:dyDescent="0.35">
      <c r="A1739" t="s">
        <v>16690</v>
      </c>
      <c r="B1739" t="s">
        <v>16691</v>
      </c>
      <c r="D1739" t="s">
        <v>10</v>
      </c>
      <c r="F1739" t="b">
        <v>0</v>
      </c>
      <c r="G1739" s="2">
        <v>45838</v>
      </c>
      <c r="K1739" s="10" t="s">
        <v>16148</v>
      </c>
      <c r="L1739" t="s">
        <v>16149</v>
      </c>
      <c r="M1739" t="s">
        <v>10</v>
      </c>
      <c r="N1739" t="s">
        <v>16148</v>
      </c>
      <c r="P1739" t="s">
        <v>42</v>
      </c>
      <c r="Q1739" t="s">
        <v>8992</v>
      </c>
      <c r="R1739" t="b">
        <v>1</v>
      </c>
      <c r="S1739" s="2">
        <v>45838</v>
      </c>
    </row>
    <row r="1740" spans="1:19" x14ac:dyDescent="0.35">
      <c r="A1740" t="s">
        <v>16692</v>
      </c>
      <c r="B1740" t="s">
        <v>16693</v>
      </c>
      <c r="D1740" t="s">
        <v>10</v>
      </c>
      <c r="F1740" t="b">
        <v>0</v>
      </c>
      <c r="G1740" s="2">
        <v>45838</v>
      </c>
      <c r="K1740" s="9" t="s">
        <v>16150</v>
      </c>
      <c r="L1740" t="s">
        <v>16151</v>
      </c>
      <c r="M1740" t="s">
        <v>10</v>
      </c>
      <c r="N1740" t="s">
        <v>16150</v>
      </c>
      <c r="P1740" t="s">
        <v>8991</v>
      </c>
      <c r="Q1740" t="s">
        <v>8992</v>
      </c>
      <c r="R1740" t="b">
        <v>1</v>
      </c>
      <c r="S1740" s="2">
        <v>45838</v>
      </c>
    </row>
    <row r="1741" spans="1:19" x14ac:dyDescent="0.35">
      <c r="A1741" t="s">
        <v>16694</v>
      </c>
      <c r="B1741" t="s">
        <v>16695</v>
      </c>
      <c r="D1741" t="s">
        <v>10</v>
      </c>
      <c r="F1741" t="b">
        <v>0</v>
      </c>
      <c r="G1741" s="2">
        <v>45838</v>
      </c>
      <c r="K1741" s="10" t="s">
        <v>16152</v>
      </c>
      <c r="L1741" t="s">
        <v>16153</v>
      </c>
      <c r="M1741" t="s">
        <v>10</v>
      </c>
      <c r="N1741" t="s">
        <v>16152</v>
      </c>
      <c r="P1741" t="s">
        <v>42</v>
      </c>
      <c r="Q1741" t="s">
        <v>8992</v>
      </c>
      <c r="R1741" t="b">
        <v>1</v>
      </c>
      <c r="S1741" s="2">
        <v>45838</v>
      </c>
    </row>
    <row r="1742" spans="1:19" x14ac:dyDescent="0.35">
      <c r="A1742" t="s">
        <v>16696</v>
      </c>
      <c r="B1742" t="s">
        <v>16697</v>
      </c>
      <c r="D1742" t="s">
        <v>10</v>
      </c>
      <c r="F1742" t="b">
        <v>0</v>
      </c>
      <c r="G1742" s="2">
        <v>45838</v>
      </c>
      <c r="K1742" s="8" t="s">
        <v>16154</v>
      </c>
      <c r="L1742" t="s">
        <v>16155</v>
      </c>
      <c r="M1742" t="s">
        <v>10</v>
      </c>
      <c r="N1742" t="s">
        <v>16154</v>
      </c>
      <c r="P1742" t="s">
        <v>8991</v>
      </c>
      <c r="Q1742" t="s">
        <v>8992</v>
      </c>
      <c r="R1742" t="b">
        <v>1</v>
      </c>
      <c r="S1742" s="2">
        <v>45838</v>
      </c>
    </row>
    <row r="1743" spans="1:19" x14ac:dyDescent="0.35">
      <c r="A1743" t="s">
        <v>16698</v>
      </c>
      <c r="B1743" t="s">
        <v>16699</v>
      </c>
      <c r="D1743" t="s">
        <v>10</v>
      </c>
      <c r="F1743" t="b">
        <v>0</v>
      </c>
      <c r="G1743" s="2">
        <v>45838</v>
      </c>
      <c r="K1743" s="9" t="s">
        <v>16156</v>
      </c>
      <c r="L1743" t="s">
        <v>16157</v>
      </c>
      <c r="M1743" t="s">
        <v>10</v>
      </c>
      <c r="N1743" t="s">
        <v>16156</v>
      </c>
      <c r="P1743" t="s">
        <v>8991</v>
      </c>
      <c r="Q1743" t="s">
        <v>8992</v>
      </c>
      <c r="R1743" t="b">
        <v>1</v>
      </c>
      <c r="S1743" s="2">
        <v>45838</v>
      </c>
    </row>
    <row r="1744" spans="1:19" x14ac:dyDescent="0.35">
      <c r="A1744" t="s">
        <v>16700</v>
      </c>
      <c r="B1744" t="s">
        <v>16701</v>
      </c>
      <c r="D1744" t="s">
        <v>10</v>
      </c>
      <c r="F1744" t="b">
        <v>0</v>
      </c>
      <c r="G1744" s="2">
        <v>45838</v>
      </c>
      <c r="K1744" s="10" t="s">
        <v>16158</v>
      </c>
      <c r="L1744" t="s">
        <v>16159</v>
      </c>
      <c r="M1744" t="s">
        <v>10</v>
      </c>
      <c r="N1744" t="s">
        <v>16158</v>
      </c>
      <c r="P1744" t="s">
        <v>42</v>
      </c>
      <c r="Q1744" t="s">
        <v>8992</v>
      </c>
      <c r="R1744" t="b">
        <v>1</v>
      </c>
      <c r="S1744" s="2">
        <v>45838</v>
      </c>
    </row>
    <row r="1745" spans="1:19" x14ac:dyDescent="0.35">
      <c r="A1745" t="s">
        <v>16702</v>
      </c>
      <c r="B1745" t="s">
        <v>16703</v>
      </c>
      <c r="D1745" t="s">
        <v>10</v>
      </c>
      <c r="F1745" t="b">
        <v>0</v>
      </c>
      <c r="G1745" s="2">
        <v>45838</v>
      </c>
      <c r="K1745" s="9" t="s">
        <v>16160</v>
      </c>
      <c r="L1745" t="s">
        <v>16161</v>
      </c>
      <c r="M1745" t="s">
        <v>10</v>
      </c>
      <c r="N1745" t="s">
        <v>16160</v>
      </c>
      <c r="P1745" t="s">
        <v>8991</v>
      </c>
      <c r="Q1745" t="s">
        <v>8992</v>
      </c>
      <c r="R1745" t="b">
        <v>1</v>
      </c>
      <c r="S1745" s="2">
        <v>45838</v>
      </c>
    </row>
    <row r="1746" spans="1:19" x14ac:dyDescent="0.35">
      <c r="A1746" t="s">
        <v>16704</v>
      </c>
      <c r="B1746" t="s">
        <v>16705</v>
      </c>
      <c r="D1746" t="s">
        <v>10</v>
      </c>
      <c r="F1746" t="b">
        <v>0</v>
      </c>
      <c r="G1746" s="2">
        <v>45838</v>
      </c>
      <c r="K1746" s="10" t="s">
        <v>16162</v>
      </c>
      <c r="L1746" t="s">
        <v>16163</v>
      </c>
      <c r="M1746" t="s">
        <v>10</v>
      </c>
      <c r="N1746" t="s">
        <v>16162</v>
      </c>
      <c r="P1746" t="s">
        <v>42</v>
      </c>
      <c r="Q1746" t="s">
        <v>8992</v>
      </c>
      <c r="R1746" t="b">
        <v>1</v>
      </c>
      <c r="S1746" s="2">
        <v>45838</v>
      </c>
    </row>
    <row r="1747" spans="1:19" x14ac:dyDescent="0.35">
      <c r="A1747" t="s">
        <v>16706</v>
      </c>
      <c r="B1747" t="s">
        <v>16707</v>
      </c>
      <c r="D1747" t="s">
        <v>10</v>
      </c>
      <c r="F1747" t="b">
        <v>0</v>
      </c>
      <c r="G1747" s="2">
        <v>45838</v>
      </c>
      <c r="K1747" s="10" t="s">
        <v>16164</v>
      </c>
      <c r="L1747" t="s">
        <v>16165</v>
      </c>
      <c r="M1747" t="s">
        <v>10</v>
      </c>
      <c r="N1747" t="s">
        <v>16164</v>
      </c>
      <c r="P1747" t="s">
        <v>42</v>
      </c>
      <c r="Q1747" t="s">
        <v>8992</v>
      </c>
      <c r="R1747" t="b">
        <v>1</v>
      </c>
      <c r="S1747" s="2">
        <v>45838</v>
      </c>
    </row>
    <row r="1748" spans="1:19" x14ac:dyDescent="0.35">
      <c r="A1748" t="s">
        <v>16708</v>
      </c>
      <c r="B1748" t="s">
        <v>16709</v>
      </c>
      <c r="D1748" t="s">
        <v>10</v>
      </c>
      <c r="F1748" t="b">
        <v>0</v>
      </c>
      <c r="G1748" s="2">
        <v>45838</v>
      </c>
      <c r="K1748" s="7" t="s">
        <v>16230</v>
      </c>
      <c r="L1748" t="s">
        <v>16231</v>
      </c>
      <c r="M1748" t="s">
        <v>10</v>
      </c>
      <c r="N1748" t="s">
        <v>16230</v>
      </c>
      <c r="P1748" t="s">
        <v>8991</v>
      </c>
      <c r="Q1748" t="s">
        <v>8992</v>
      </c>
      <c r="R1748" t="b">
        <v>1</v>
      </c>
      <c r="S1748" s="2">
        <v>45838</v>
      </c>
    </row>
    <row r="1749" spans="1:19" x14ac:dyDescent="0.35">
      <c r="A1749" t="s">
        <v>16710</v>
      </c>
      <c r="B1749" t="s">
        <v>16711</v>
      </c>
      <c r="D1749" t="s">
        <v>10</v>
      </c>
      <c r="F1749" t="b">
        <v>0</v>
      </c>
      <c r="G1749" s="2">
        <v>45838</v>
      </c>
      <c r="K1749" s="8" t="s">
        <v>16232</v>
      </c>
      <c r="L1749" t="s">
        <v>16233</v>
      </c>
      <c r="M1749" t="s">
        <v>10</v>
      </c>
      <c r="N1749" t="s">
        <v>16232</v>
      </c>
      <c r="P1749" t="s">
        <v>8991</v>
      </c>
      <c r="Q1749" t="s">
        <v>8992</v>
      </c>
      <c r="R1749" t="b">
        <v>1</v>
      </c>
      <c r="S1749" s="2">
        <v>45838</v>
      </c>
    </row>
    <row r="1750" spans="1:19" x14ac:dyDescent="0.35">
      <c r="A1750" t="s">
        <v>16712</v>
      </c>
      <c r="B1750" t="s">
        <v>16713</v>
      </c>
      <c r="D1750" t="s">
        <v>10</v>
      </c>
      <c r="F1750" t="b">
        <v>0</v>
      </c>
      <c r="G1750" s="2">
        <v>45838</v>
      </c>
      <c r="K1750" s="9" t="s">
        <v>16234</v>
      </c>
      <c r="L1750" t="s">
        <v>16235</v>
      </c>
      <c r="M1750" t="s">
        <v>10</v>
      </c>
      <c r="N1750" t="s">
        <v>16234</v>
      </c>
      <c r="P1750" t="s">
        <v>8991</v>
      </c>
      <c r="Q1750" t="s">
        <v>8992</v>
      </c>
      <c r="R1750" t="b">
        <v>1</v>
      </c>
      <c r="S1750" s="2">
        <v>45838</v>
      </c>
    </row>
    <row r="1751" spans="1:19" x14ac:dyDescent="0.35">
      <c r="A1751" t="s">
        <v>16714</v>
      </c>
      <c r="B1751" t="s">
        <v>16715</v>
      </c>
      <c r="D1751" t="s">
        <v>10</v>
      </c>
      <c r="F1751" t="b">
        <v>0</v>
      </c>
      <c r="G1751" s="2">
        <v>45838</v>
      </c>
      <c r="K1751" s="10" t="s">
        <v>16236</v>
      </c>
      <c r="L1751" t="s">
        <v>16237</v>
      </c>
      <c r="M1751" t="s">
        <v>10</v>
      </c>
      <c r="N1751" t="s">
        <v>16236</v>
      </c>
      <c r="P1751" t="s">
        <v>42</v>
      </c>
      <c r="Q1751" t="s">
        <v>8992</v>
      </c>
      <c r="R1751" t="b">
        <v>1</v>
      </c>
      <c r="S1751" s="2">
        <v>45838</v>
      </c>
    </row>
    <row r="1752" spans="1:19" x14ac:dyDescent="0.35">
      <c r="A1752" t="s">
        <v>16716</v>
      </c>
      <c r="B1752" t="s">
        <v>16717</v>
      </c>
      <c r="D1752" t="s">
        <v>10</v>
      </c>
      <c r="F1752" t="b">
        <v>0</v>
      </c>
      <c r="G1752" s="2">
        <v>45838</v>
      </c>
      <c r="K1752" s="10" t="s">
        <v>16238</v>
      </c>
      <c r="L1752" t="s">
        <v>16239</v>
      </c>
      <c r="M1752" t="s">
        <v>10</v>
      </c>
      <c r="N1752" t="s">
        <v>16238</v>
      </c>
      <c r="P1752" t="s">
        <v>42</v>
      </c>
      <c r="Q1752" t="s">
        <v>8992</v>
      </c>
      <c r="R1752" t="b">
        <v>1</v>
      </c>
      <c r="S1752" s="2">
        <v>45838</v>
      </c>
    </row>
    <row r="1753" spans="1:19" x14ac:dyDescent="0.35">
      <c r="A1753" t="s">
        <v>16718</v>
      </c>
      <c r="B1753" t="s">
        <v>16719</v>
      </c>
      <c r="D1753" t="s">
        <v>10</v>
      </c>
      <c r="F1753" t="b">
        <v>0</v>
      </c>
      <c r="G1753" s="2">
        <v>45838</v>
      </c>
      <c r="K1753" s="9" t="s">
        <v>16240</v>
      </c>
      <c r="L1753" t="s">
        <v>16241</v>
      </c>
      <c r="M1753" t="s">
        <v>10</v>
      </c>
      <c r="N1753" t="s">
        <v>16240</v>
      </c>
      <c r="P1753" t="s">
        <v>8991</v>
      </c>
      <c r="Q1753" t="s">
        <v>8992</v>
      </c>
      <c r="R1753" t="b">
        <v>1</v>
      </c>
      <c r="S1753" s="2">
        <v>45838</v>
      </c>
    </row>
    <row r="1754" spans="1:19" x14ac:dyDescent="0.35">
      <c r="A1754" t="s">
        <v>16720</v>
      </c>
      <c r="B1754" t="s">
        <v>16721</v>
      </c>
      <c r="D1754" t="s">
        <v>10</v>
      </c>
      <c r="F1754" t="b">
        <v>0</v>
      </c>
      <c r="G1754" s="2">
        <v>45838</v>
      </c>
      <c r="K1754" s="10" t="s">
        <v>16242</v>
      </c>
      <c r="L1754" t="s">
        <v>16243</v>
      </c>
      <c r="M1754" t="s">
        <v>10</v>
      </c>
      <c r="N1754" t="s">
        <v>16242</v>
      </c>
      <c r="P1754" t="s">
        <v>42</v>
      </c>
      <c r="Q1754" t="s">
        <v>8992</v>
      </c>
      <c r="R1754" t="b">
        <v>1</v>
      </c>
      <c r="S1754" s="2">
        <v>45838</v>
      </c>
    </row>
    <row r="1755" spans="1:19" x14ac:dyDescent="0.35">
      <c r="A1755" t="s">
        <v>16722</v>
      </c>
      <c r="B1755" t="s">
        <v>16723</v>
      </c>
      <c r="D1755" t="s">
        <v>10</v>
      </c>
      <c r="F1755" t="b">
        <v>0</v>
      </c>
      <c r="G1755" s="2">
        <v>45838</v>
      </c>
      <c r="K1755" s="10" t="s">
        <v>16244</v>
      </c>
      <c r="L1755" t="s">
        <v>16245</v>
      </c>
      <c r="M1755" t="s">
        <v>10</v>
      </c>
      <c r="N1755" t="s">
        <v>16244</v>
      </c>
      <c r="P1755" t="s">
        <v>42</v>
      </c>
      <c r="Q1755" t="s">
        <v>8992</v>
      </c>
      <c r="R1755" t="b">
        <v>1</v>
      </c>
      <c r="S1755" s="2">
        <v>45838</v>
      </c>
    </row>
    <row r="1756" spans="1:19" x14ac:dyDescent="0.35">
      <c r="A1756" t="s">
        <v>16724</v>
      </c>
      <c r="B1756" t="s">
        <v>16725</v>
      </c>
      <c r="D1756" t="s">
        <v>10</v>
      </c>
      <c r="F1756" t="b">
        <v>0</v>
      </c>
      <c r="G1756" s="2">
        <v>45838</v>
      </c>
      <c r="K1756" s="9" t="s">
        <v>16246</v>
      </c>
      <c r="L1756" t="s">
        <v>16247</v>
      </c>
      <c r="M1756" t="s">
        <v>10</v>
      </c>
      <c r="N1756" t="s">
        <v>16246</v>
      </c>
      <c r="P1756" t="s">
        <v>8991</v>
      </c>
      <c r="Q1756" t="s">
        <v>8992</v>
      </c>
      <c r="R1756" t="b">
        <v>1</v>
      </c>
      <c r="S1756" s="2">
        <v>45838</v>
      </c>
    </row>
    <row r="1757" spans="1:19" x14ac:dyDescent="0.35">
      <c r="A1757" t="s">
        <v>16726</v>
      </c>
      <c r="B1757" t="s">
        <v>16727</v>
      </c>
      <c r="D1757" t="s">
        <v>10</v>
      </c>
      <c r="F1757" t="b">
        <v>0</v>
      </c>
      <c r="G1757" s="2">
        <v>45838</v>
      </c>
      <c r="K1757" s="10" t="s">
        <v>16248</v>
      </c>
      <c r="L1757" t="s">
        <v>16249</v>
      </c>
      <c r="M1757" t="s">
        <v>10</v>
      </c>
      <c r="N1757" t="s">
        <v>16248</v>
      </c>
      <c r="P1757" t="s">
        <v>42</v>
      </c>
      <c r="Q1757" t="s">
        <v>8992</v>
      </c>
      <c r="R1757" t="b">
        <v>1</v>
      </c>
      <c r="S1757" s="2">
        <v>45838</v>
      </c>
    </row>
    <row r="1758" spans="1:19" x14ac:dyDescent="0.35">
      <c r="A1758" t="s">
        <v>16728</v>
      </c>
      <c r="B1758" t="s">
        <v>16729</v>
      </c>
      <c r="D1758" t="s">
        <v>10</v>
      </c>
      <c r="F1758" t="b">
        <v>0</v>
      </c>
      <c r="G1758" s="2">
        <v>45838</v>
      </c>
      <c r="K1758" s="10" t="s">
        <v>16250</v>
      </c>
      <c r="L1758" t="s">
        <v>16251</v>
      </c>
      <c r="M1758" t="s">
        <v>10</v>
      </c>
      <c r="N1758" t="s">
        <v>16250</v>
      </c>
      <c r="P1758" t="s">
        <v>42</v>
      </c>
      <c r="Q1758" t="s">
        <v>8992</v>
      </c>
      <c r="R1758" t="b">
        <v>1</v>
      </c>
      <c r="S1758" s="2">
        <v>45838</v>
      </c>
    </row>
    <row r="1759" spans="1:19" x14ac:dyDescent="0.35">
      <c r="A1759" t="s">
        <v>16730</v>
      </c>
      <c r="B1759" t="s">
        <v>16731</v>
      </c>
      <c r="D1759" t="s">
        <v>10</v>
      </c>
      <c r="F1759" t="b">
        <v>0</v>
      </c>
      <c r="G1759" s="2">
        <v>45838</v>
      </c>
      <c r="K1759" s="9" t="s">
        <v>16252</v>
      </c>
      <c r="L1759" t="s">
        <v>16253</v>
      </c>
      <c r="M1759" t="s">
        <v>10</v>
      </c>
      <c r="N1759" t="s">
        <v>16252</v>
      </c>
      <c r="P1759" t="s">
        <v>8991</v>
      </c>
      <c r="Q1759" t="s">
        <v>8992</v>
      </c>
      <c r="R1759" t="b">
        <v>1</v>
      </c>
      <c r="S1759" s="2">
        <v>45838</v>
      </c>
    </row>
    <row r="1760" spans="1:19" x14ac:dyDescent="0.35">
      <c r="A1760" t="s">
        <v>16732</v>
      </c>
      <c r="B1760" t="s">
        <v>16733</v>
      </c>
      <c r="D1760" t="s">
        <v>10</v>
      </c>
      <c r="F1760" t="b">
        <v>0</v>
      </c>
      <c r="G1760" s="2">
        <v>45838</v>
      </c>
      <c r="K1760" s="10" t="s">
        <v>16254</v>
      </c>
      <c r="L1760" t="s">
        <v>16255</v>
      </c>
      <c r="M1760" t="s">
        <v>10</v>
      </c>
      <c r="N1760" t="s">
        <v>16254</v>
      </c>
      <c r="P1760" t="s">
        <v>42</v>
      </c>
      <c r="Q1760" t="s">
        <v>8992</v>
      </c>
      <c r="R1760" t="b">
        <v>1</v>
      </c>
      <c r="S1760" s="2">
        <v>45838</v>
      </c>
    </row>
    <row r="1761" spans="1:19" x14ac:dyDescent="0.35">
      <c r="A1761" t="s">
        <v>16734</v>
      </c>
      <c r="B1761" t="s">
        <v>16735</v>
      </c>
      <c r="D1761" t="s">
        <v>10</v>
      </c>
      <c r="F1761" t="b">
        <v>0</v>
      </c>
      <c r="G1761" s="2">
        <v>45838</v>
      </c>
      <c r="K1761" s="10" t="s">
        <v>16256</v>
      </c>
      <c r="L1761" t="s">
        <v>16257</v>
      </c>
      <c r="M1761" t="s">
        <v>10</v>
      </c>
      <c r="N1761" t="s">
        <v>16256</v>
      </c>
      <c r="P1761" t="s">
        <v>42</v>
      </c>
      <c r="Q1761" t="s">
        <v>8992</v>
      </c>
      <c r="R1761" t="b">
        <v>1</v>
      </c>
      <c r="S1761" s="2">
        <v>45838</v>
      </c>
    </row>
    <row r="1762" spans="1:19" x14ac:dyDescent="0.35">
      <c r="A1762" t="s">
        <v>16736</v>
      </c>
      <c r="B1762" t="s">
        <v>16737</v>
      </c>
      <c r="D1762" t="s">
        <v>10</v>
      </c>
      <c r="F1762" t="b">
        <v>0</v>
      </c>
      <c r="G1762" s="2">
        <v>45838</v>
      </c>
      <c r="K1762" s="10" t="s">
        <v>16258</v>
      </c>
      <c r="L1762" t="s">
        <v>16259</v>
      </c>
      <c r="M1762" t="s">
        <v>10</v>
      </c>
      <c r="N1762" t="s">
        <v>16258</v>
      </c>
      <c r="P1762" t="s">
        <v>42</v>
      </c>
      <c r="Q1762" t="s">
        <v>8992</v>
      </c>
      <c r="R1762" t="b">
        <v>1</v>
      </c>
      <c r="S1762" s="2">
        <v>45838</v>
      </c>
    </row>
    <row r="1763" spans="1:19" x14ac:dyDescent="0.35">
      <c r="A1763" t="s">
        <v>16738</v>
      </c>
      <c r="B1763" t="s">
        <v>16739</v>
      </c>
      <c r="D1763" t="s">
        <v>10</v>
      </c>
      <c r="F1763" t="b">
        <v>0</v>
      </c>
      <c r="G1763" s="2">
        <v>45838</v>
      </c>
      <c r="K1763" s="8" t="s">
        <v>16260</v>
      </c>
      <c r="L1763" t="s">
        <v>16261</v>
      </c>
      <c r="M1763" t="s">
        <v>10</v>
      </c>
      <c r="N1763" t="s">
        <v>16260</v>
      </c>
      <c r="P1763" t="s">
        <v>8991</v>
      </c>
      <c r="Q1763" t="s">
        <v>8992</v>
      </c>
      <c r="R1763" t="b">
        <v>1</v>
      </c>
      <c r="S1763" s="2">
        <v>45838</v>
      </c>
    </row>
    <row r="1764" spans="1:19" x14ac:dyDescent="0.35">
      <c r="A1764" t="s">
        <v>16740</v>
      </c>
      <c r="B1764" t="s">
        <v>16741</v>
      </c>
      <c r="D1764" t="s">
        <v>10</v>
      </c>
      <c r="F1764" t="b">
        <v>0</v>
      </c>
      <c r="G1764" s="2">
        <v>45838</v>
      </c>
      <c r="K1764" s="9" t="s">
        <v>16262</v>
      </c>
      <c r="L1764" t="s">
        <v>16263</v>
      </c>
      <c r="M1764" t="s">
        <v>10</v>
      </c>
      <c r="N1764" t="s">
        <v>16262</v>
      </c>
      <c r="P1764" t="s">
        <v>8991</v>
      </c>
      <c r="Q1764" t="s">
        <v>8992</v>
      </c>
      <c r="R1764" t="b">
        <v>1</v>
      </c>
      <c r="S1764" s="2">
        <v>45838</v>
      </c>
    </row>
    <row r="1765" spans="1:19" x14ac:dyDescent="0.35">
      <c r="A1765" t="s">
        <v>16742</v>
      </c>
      <c r="B1765" t="s">
        <v>16743</v>
      </c>
      <c r="D1765" t="s">
        <v>10</v>
      </c>
      <c r="F1765" t="b">
        <v>0</v>
      </c>
      <c r="G1765" s="2">
        <v>45838</v>
      </c>
      <c r="K1765" s="10" t="s">
        <v>16264</v>
      </c>
      <c r="L1765" t="s">
        <v>16265</v>
      </c>
      <c r="M1765" t="s">
        <v>10</v>
      </c>
      <c r="N1765" t="s">
        <v>16264</v>
      </c>
      <c r="P1765" t="s">
        <v>42</v>
      </c>
      <c r="Q1765" t="s">
        <v>8992</v>
      </c>
      <c r="R1765" t="b">
        <v>1</v>
      </c>
      <c r="S1765" s="2">
        <v>45838</v>
      </c>
    </row>
    <row r="1766" spans="1:19" x14ac:dyDescent="0.35">
      <c r="A1766" t="s">
        <v>16744</v>
      </c>
      <c r="B1766" t="s">
        <v>16745</v>
      </c>
      <c r="D1766" t="s">
        <v>10</v>
      </c>
      <c r="F1766" t="b">
        <v>0</v>
      </c>
      <c r="G1766" s="2">
        <v>41827</v>
      </c>
      <c r="K1766" s="10" t="s">
        <v>16266</v>
      </c>
      <c r="L1766" t="s">
        <v>16267</v>
      </c>
      <c r="M1766" t="s">
        <v>10</v>
      </c>
      <c r="N1766" t="s">
        <v>16266</v>
      </c>
      <c r="P1766" t="s">
        <v>42</v>
      </c>
      <c r="Q1766" t="s">
        <v>8992</v>
      </c>
      <c r="R1766" t="b">
        <v>1</v>
      </c>
      <c r="S1766" s="2">
        <v>45838</v>
      </c>
    </row>
    <row r="1767" spans="1:19" x14ac:dyDescent="0.35">
      <c r="A1767" t="s">
        <v>16746</v>
      </c>
      <c r="B1767" t="s">
        <v>16747</v>
      </c>
      <c r="D1767" t="s">
        <v>10</v>
      </c>
      <c r="F1767" t="b">
        <v>0</v>
      </c>
      <c r="G1767" s="2">
        <v>41827</v>
      </c>
      <c r="K1767" s="9" t="s">
        <v>16268</v>
      </c>
      <c r="L1767" t="s">
        <v>16269</v>
      </c>
      <c r="M1767" t="s">
        <v>10</v>
      </c>
      <c r="N1767" t="s">
        <v>16268</v>
      </c>
      <c r="P1767" t="s">
        <v>8991</v>
      </c>
      <c r="Q1767" t="s">
        <v>8992</v>
      </c>
      <c r="R1767" t="b">
        <v>1</v>
      </c>
      <c r="S1767" s="2">
        <v>45838</v>
      </c>
    </row>
    <row r="1768" spans="1:19" x14ac:dyDescent="0.35">
      <c r="A1768" t="s">
        <v>16748</v>
      </c>
      <c r="B1768" t="s">
        <v>16749</v>
      </c>
      <c r="D1768" t="s">
        <v>10</v>
      </c>
      <c r="F1768" t="b">
        <v>0</v>
      </c>
      <c r="G1768" s="2">
        <v>41827</v>
      </c>
      <c r="K1768" s="10" t="s">
        <v>16270</v>
      </c>
      <c r="L1768" t="s">
        <v>16271</v>
      </c>
      <c r="M1768" t="s">
        <v>10</v>
      </c>
      <c r="N1768" t="s">
        <v>16270</v>
      </c>
      <c r="P1768" t="s">
        <v>42</v>
      </c>
      <c r="Q1768" t="s">
        <v>8992</v>
      </c>
      <c r="R1768" t="b">
        <v>1</v>
      </c>
      <c r="S1768" s="2">
        <v>45838</v>
      </c>
    </row>
    <row r="1769" spans="1:19" x14ac:dyDescent="0.35">
      <c r="A1769" t="s">
        <v>16750</v>
      </c>
      <c r="B1769" t="s">
        <v>16751</v>
      </c>
      <c r="D1769" t="s">
        <v>10</v>
      </c>
      <c r="F1769" t="b">
        <v>0</v>
      </c>
      <c r="G1769" s="2">
        <v>41827</v>
      </c>
      <c r="K1769" s="9" t="s">
        <v>16272</v>
      </c>
      <c r="L1769" t="s">
        <v>16273</v>
      </c>
      <c r="M1769" t="s">
        <v>10</v>
      </c>
      <c r="N1769" t="s">
        <v>16272</v>
      </c>
      <c r="P1769" t="s">
        <v>8991</v>
      </c>
      <c r="Q1769" t="s">
        <v>8992</v>
      </c>
      <c r="R1769" t="b">
        <v>1</v>
      </c>
      <c r="S1769" s="2">
        <v>45838</v>
      </c>
    </row>
    <row r="1770" spans="1:19" x14ac:dyDescent="0.35">
      <c r="A1770" t="s">
        <v>16752</v>
      </c>
      <c r="B1770" t="s">
        <v>16753</v>
      </c>
      <c r="D1770" t="s">
        <v>10</v>
      </c>
      <c r="F1770" t="b">
        <v>0</v>
      </c>
      <c r="G1770" s="2">
        <v>41827</v>
      </c>
      <c r="K1770" s="10" t="s">
        <v>16274</v>
      </c>
      <c r="L1770" t="s">
        <v>16275</v>
      </c>
      <c r="M1770" t="s">
        <v>10</v>
      </c>
      <c r="N1770" t="s">
        <v>16274</v>
      </c>
      <c r="P1770" t="s">
        <v>42</v>
      </c>
      <c r="Q1770" t="s">
        <v>8992</v>
      </c>
      <c r="R1770" t="b">
        <v>1</v>
      </c>
      <c r="S1770" s="2">
        <v>45838</v>
      </c>
    </row>
    <row r="1771" spans="1:19" x14ac:dyDescent="0.35">
      <c r="A1771" t="s">
        <v>16754</v>
      </c>
      <c r="B1771" t="s">
        <v>16755</v>
      </c>
      <c r="D1771" t="s">
        <v>10</v>
      </c>
      <c r="F1771" t="b">
        <v>0</v>
      </c>
      <c r="G1771" s="2">
        <v>41827</v>
      </c>
      <c r="K1771" s="8" t="s">
        <v>16276</v>
      </c>
      <c r="L1771" t="s">
        <v>16277</v>
      </c>
      <c r="M1771" t="s">
        <v>10</v>
      </c>
      <c r="N1771" t="s">
        <v>16276</v>
      </c>
      <c r="P1771" t="s">
        <v>8991</v>
      </c>
      <c r="Q1771" t="s">
        <v>8992</v>
      </c>
      <c r="R1771" t="b">
        <v>1</v>
      </c>
      <c r="S1771" s="2">
        <v>45838</v>
      </c>
    </row>
    <row r="1772" spans="1:19" x14ac:dyDescent="0.35">
      <c r="A1772" t="s">
        <v>16756</v>
      </c>
      <c r="B1772" t="s">
        <v>16757</v>
      </c>
      <c r="D1772" t="s">
        <v>10</v>
      </c>
      <c r="F1772" t="b">
        <v>0</v>
      </c>
      <c r="G1772" s="2">
        <v>41827</v>
      </c>
      <c r="K1772" s="9" t="s">
        <v>16278</v>
      </c>
      <c r="L1772" t="s">
        <v>16279</v>
      </c>
      <c r="M1772" t="s">
        <v>10</v>
      </c>
      <c r="N1772" t="s">
        <v>16278</v>
      </c>
      <c r="P1772" t="s">
        <v>8991</v>
      </c>
      <c r="Q1772" t="s">
        <v>8992</v>
      </c>
      <c r="R1772" t="b">
        <v>1</v>
      </c>
      <c r="S1772" s="2">
        <v>45838</v>
      </c>
    </row>
    <row r="1773" spans="1:19" x14ac:dyDescent="0.35">
      <c r="A1773" t="s">
        <v>16758</v>
      </c>
      <c r="B1773" t="s">
        <v>16759</v>
      </c>
      <c r="D1773" t="s">
        <v>10</v>
      </c>
      <c r="F1773" t="b">
        <v>0</v>
      </c>
      <c r="G1773" s="2">
        <v>41827</v>
      </c>
      <c r="K1773" s="10" t="s">
        <v>16280</v>
      </c>
      <c r="L1773" t="s">
        <v>16281</v>
      </c>
      <c r="M1773" t="s">
        <v>10</v>
      </c>
      <c r="N1773" t="s">
        <v>16280</v>
      </c>
      <c r="P1773" t="s">
        <v>42</v>
      </c>
      <c r="Q1773" t="s">
        <v>8992</v>
      </c>
      <c r="R1773" t="b">
        <v>1</v>
      </c>
      <c r="S1773" s="2">
        <v>45838</v>
      </c>
    </row>
    <row r="1774" spans="1:19" x14ac:dyDescent="0.35">
      <c r="A1774" t="s">
        <v>16760</v>
      </c>
      <c r="B1774" t="s">
        <v>16761</v>
      </c>
      <c r="D1774" t="s">
        <v>10</v>
      </c>
      <c r="F1774" t="b">
        <v>0</v>
      </c>
      <c r="G1774" s="2">
        <v>41827</v>
      </c>
      <c r="K1774" s="10" t="s">
        <v>16282</v>
      </c>
      <c r="L1774" t="s">
        <v>16283</v>
      </c>
      <c r="M1774" t="s">
        <v>10</v>
      </c>
      <c r="N1774" t="s">
        <v>16282</v>
      </c>
      <c r="P1774" t="s">
        <v>42</v>
      </c>
      <c r="Q1774" t="s">
        <v>8992</v>
      </c>
      <c r="R1774" t="b">
        <v>1</v>
      </c>
      <c r="S1774" s="2">
        <v>45838</v>
      </c>
    </row>
    <row r="1775" spans="1:19" x14ac:dyDescent="0.35">
      <c r="A1775" t="s">
        <v>16762</v>
      </c>
      <c r="B1775" t="s">
        <v>16763</v>
      </c>
      <c r="D1775" t="s">
        <v>10</v>
      </c>
      <c r="F1775" t="b">
        <v>0</v>
      </c>
      <c r="G1775" s="2">
        <v>41827</v>
      </c>
      <c r="K1775" s="10" t="s">
        <v>16284</v>
      </c>
      <c r="L1775" t="s">
        <v>16285</v>
      </c>
      <c r="M1775" t="s">
        <v>10</v>
      </c>
      <c r="N1775" t="s">
        <v>16284</v>
      </c>
      <c r="P1775" t="s">
        <v>42</v>
      </c>
      <c r="Q1775" t="s">
        <v>8992</v>
      </c>
      <c r="R1775" t="b">
        <v>1</v>
      </c>
      <c r="S1775" s="2">
        <v>45838</v>
      </c>
    </row>
    <row r="1776" spans="1:19" x14ac:dyDescent="0.35">
      <c r="A1776" t="s">
        <v>16764</v>
      </c>
      <c r="B1776" t="s">
        <v>16765</v>
      </c>
      <c r="D1776" t="s">
        <v>10</v>
      </c>
      <c r="F1776" t="b">
        <v>0</v>
      </c>
      <c r="G1776" s="2">
        <v>41827</v>
      </c>
      <c r="K1776" s="9" t="s">
        <v>16286</v>
      </c>
      <c r="L1776" t="s">
        <v>16287</v>
      </c>
      <c r="M1776" t="s">
        <v>10</v>
      </c>
      <c r="N1776" t="s">
        <v>17305</v>
      </c>
      <c r="P1776" t="s">
        <v>8991</v>
      </c>
      <c r="Q1776" t="s">
        <v>8992</v>
      </c>
      <c r="R1776" t="b">
        <v>1</v>
      </c>
      <c r="S1776" s="2">
        <v>45838</v>
      </c>
    </row>
    <row r="1777" spans="1:19" x14ac:dyDescent="0.35">
      <c r="A1777" t="s">
        <v>16766</v>
      </c>
      <c r="B1777" t="s">
        <v>16767</v>
      </c>
      <c r="D1777" t="s">
        <v>10</v>
      </c>
      <c r="F1777" t="b">
        <v>0</v>
      </c>
      <c r="G1777" s="2">
        <v>41827</v>
      </c>
      <c r="K1777" s="10" t="s">
        <v>16288</v>
      </c>
      <c r="L1777" t="s">
        <v>16289</v>
      </c>
      <c r="M1777" t="s">
        <v>10</v>
      </c>
      <c r="N1777" t="s">
        <v>17306</v>
      </c>
      <c r="P1777" t="s">
        <v>42</v>
      </c>
      <c r="Q1777" t="s">
        <v>8992</v>
      </c>
      <c r="R1777" t="b">
        <v>1</v>
      </c>
      <c r="S1777" s="2">
        <v>45838</v>
      </c>
    </row>
    <row r="1778" spans="1:19" x14ac:dyDescent="0.35">
      <c r="A1778" t="s">
        <v>16768</v>
      </c>
      <c r="B1778" t="s">
        <v>16769</v>
      </c>
      <c r="D1778" t="s">
        <v>10</v>
      </c>
      <c r="F1778" t="b">
        <v>0</v>
      </c>
      <c r="G1778" s="2">
        <v>41827</v>
      </c>
      <c r="K1778" s="10" t="s">
        <v>16290</v>
      </c>
      <c r="L1778" t="s">
        <v>16291</v>
      </c>
      <c r="M1778" t="s">
        <v>10</v>
      </c>
      <c r="N1778" t="s">
        <v>16290</v>
      </c>
      <c r="P1778" t="s">
        <v>42</v>
      </c>
      <c r="Q1778" t="s">
        <v>8992</v>
      </c>
      <c r="R1778" t="b">
        <v>1</v>
      </c>
      <c r="S1778" s="2">
        <v>45838</v>
      </c>
    </row>
    <row r="1779" spans="1:19" x14ac:dyDescent="0.35">
      <c r="A1779" t="s">
        <v>16770</v>
      </c>
      <c r="B1779" t="s">
        <v>16771</v>
      </c>
      <c r="D1779" t="s">
        <v>10</v>
      </c>
      <c r="F1779" t="b">
        <v>0</v>
      </c>
      <c r="G1779" s="2">
        <v>41827</v>
      </c>
      <c r="K1779" s="10" t="s">
        <v>16292</v>
      </c>
      <c r="L1779" t="s">
        <v>16293</v>
      </c>
      <c r="M1779" t="s">
        <v>10</v>
      </c>
      <c r="N1779" t="s">
        <v>16292</v>
      </c>
      <c r="P1779" t="s">
        <v>42</v>
      </c>
      <c r="Q1779" t="s">
        <v>8992</v>
      </c>
      <c r="R1779" t="b">
        <v>1</v>
      </c>
      <c r="S1779" s="2">
        <v>45838</v>
      </c>
    </row>
    <row r="1780" spans="1:19" x14ac:dyDescent="0.35">
      <c r="A1780" t="s">
        <v>16772</v>
      </c>
      <c r="B1780" t="s">
        <v>16773</v>
      </c>
      <c r="D1780" t="s">
        <v>10</v>
      </c>
      <c r="F1780" t="b">
        <v>0</v>
      </c>
      <c r="G1780" s="2">
        <v>45838</v>
      </c>
      <c r="K1780" s="9" t="s">
        <v>16294</v>
      </c>
      <c r="L1780" t="s">
        <v>16295</v>
      </c>
      <c r="M1780" t="s">
        <v>10</v>
      </c>
      <c r="N1780" t="s">
        <v>16294</v>
      </c>
      <c r="P1780" t="s">
        <v>8991</v>
      </c>
      <c r="Q1780" t="s">
        <v>8992</v>
      </c>
      <c r="R1780" t="b">
        <v>1</v>
      </c>
      <c r="S1780" s="2">
        <v>45838</v>
      </c>
    </row>
    <row r="1781" spans="1:19" x14ac:dyDescent="0.35">
      <c r="A1781" t="s">
        <v>16774</v>
      </c>
      <c r="B1781" t="s">
        <v>16775</v>
      </c>
      <c r="D1781" t="s">
        <v>10</v>
      </c>
      <c r="F1781" t="b">
        <v>0</v>
      </c>
      <c r="G1781" s="2">
        <v>45838</v>
      </c>
      <c r="K1781" s="10" t="s">
        <v>16296</v>
      </c>
      <c r="L1781" t="s">
        <v>16297</v>
      </c>
      <c r="M1781" t="s">
        <v>10</v>
      </c>
      <c r="N1781" t="s">
        <v>16296</v>
      </c>
      <c r="P1781" t="s">
        <v>42</v>
      </c>
      <c r="Q1781" t="s">
        <v>8992</v>
      </c>
      <c r="R1781" t="b">
        <v>1</v>
      </c>
      <c r="S1781" s="2">
        <v>45838</v>
      </c>
    </row>
    <row r="1782" spans="1:19" x14ac:dyDescent="0.35">
      <c r="A1782" t="s">
        <v>16776</v>
      </c>
      <c r="B1782" t="s">
        <v>16777</v>
      </c>
      <c r="D1782" t="s">
        <v>10</v>
      </c>
      <c r="F1782" t="b">
        <v>0</v>
      </c>
      <c r="G1782" s="2">
        <v>45838</v>
      </c>
      <c r="K1782" s="7" t="s">
        <v>16316</v>
      </c>
      <c r="L1782" t="s">
        <v>16317</v>
      </c>
      <c r="M1782" t="s">
        <v>10</v>
      </c>
      <c r="N1782" t="s">
        <v>16316</v>
      </c>
      <c r="P1782" t="s">
        <v>8991</v>
      </c>
      <c r="Q1782" t="s">
        <v>8992</v>
      </c>
      <c r="R1782" t="b">
        <v>1</v>
      </c>
      <c r="S1782" s="2">
        <v>45838</v>
      </c>
    </row>
    <row r="1783" spans="1:19" x14ac:dyDescent="0.35">
      <c r="A1783" t="s">
        <v>16778</v>
      </c>
      <c r="B1783" t="s">
        <v>16779</v>
      </c>
      <c r="D1783" t="s">
        <v>10</v>
      </c>
      <c r="F1783" t="b">
        <v>0</v>
      </c>
      <c r="G1783" s="2">
        <v>45838</v>
      </c>
      <c r="K1783" s="8" t="s">
        <v>16318</v>
      </c>
      <c r="L1783" t="s">
        <v>16319</v>
      </c>
      <c r="M1783" t="s">
        <v>10</v>
      </c>
      <c r="N1783" t="s">
        <v>16318</v>
      </c>
      <c r="P1783" t="s">
        <v>8991</v>
      </c>
      <c r="Q1783" t="s">
        <v>8992</v>
      </c>
      <c r="R1783" t="b">
        <v>1</v>
      </c>
      <c r="S1783" s="2">
        <v>45838</v>
      </c>
    </row>
    <row r="1784" spans="1:19" x14ac:dyDescent="0.35">
      <c r="A1784" t="s">
        <v>16780</v>
      </c>
      <c r="B1784" t="s">
        <v>16781</v>
      </c>
      <c r="D1784" t="s">
        <v>10</v>
      </c>
      <c r="F1784" t="b">
        <v>0</v>
      </c>
      <c r="G1784" s="2">
        <v>45838</v>
      </c>
      <c r="K1784" s="9" t="s">
        <v>16320</v>
      </c>
      <c r="L1784" t="s">
        <v>16321</v>
      </c>
      <c r="M1784" t="s">
        <v>10</v>
      </c>
      <c r="N1784" t="s">
        <v>16320</v>
      </c>
      <c r="P1784" t="s">
        <v>8991</v>
      </c>
      <c r="Q1784" t="s">
        <v>8992</v>
      </c>
      <c r="R1784" t="b">
        <v>1</v>
      </c>
      <c r="S1784" s="2">
        <v>45838</v>
      </c>
    </row>
    <row r="1785" spans="1:19" x14ac:dyDescent="0.35">
      <c r="A1785" t="s">
        <v>16782</v>
      </c>
      <c r="B1785" t="s">
        <v>16783</v>
      </c>
      <c r="D1785" t="s">
        <v>10</v>
      </c>
      <c r="F1785" t="b">
        <v>0</v>
      </c>
      <c r="G1785" s="2">
        <v>45838</v>
      </c>
      <c r="K1785" s="10" t="s">
        <v>16322</v>
      </c>
      <c r="L1785" t="s">
        <v>16323</v>
      </c>
      <c r="M1785" t="s">
        <v>10</v>
      </c>
      <c r="N1785" t="s">
        <v>16322</v>
      </c>
      <c r="P1785" t="s">
        <v>42</v>
      </c>
      <c r="Q1785" t="s">
        <v>8992</v>
      </c>
      <c r="R1785" t="b">
        <v>1</v>
      </c>
      <c r="S1785" s="2">
        <v>45838</v>
      </c>
    </row>
    <row r="1786" spans="1:19" x14ac:dyDescent="0.35">
      <c r="A1786" t="s">
        <v>16784</v>
      </c>
      <c r="B1786" t="s">
        <v>16785</v>
      </c>
      <c r="D1786" t="s">
        <v>10</v>
      </c>
      <c r="F1786" t="b">
        <v>0</v>
      </c>
      <c r="G1786" s="2">
        <v>45838</v>
      </c>
      <c r="K1786" s="10" t="s">
        <v>16324</v>
      </c>
      <c r="L1786" t="s">
        <v>16325</v>
      </c>
      <c r="M1786" t="s">
        <v>10</v>
      </c>
      <c r="N1786" t="s">
        <v>16324</v>
      </c>
      <c r="P1786" t="s">
        <v>42</v>
      </c>
      <c r="Q1786" t="s">
        <v>8992</v>
      </c>
      <c r="R1786" t="b">
        <v>1</v>
      </c>
      <c r="S1786" s="2">
        <v>45838</v>
      </c>
    </row>
    <row r="1787" spans="1:19" x14ac:dyDescent="0.35">
      <c r="A1787" t="s">
        <v>16786</v>
      </c>
      <c r="B1787" t="s">
        <v>16787</v>
      </c>
      <c r="D1787" t="s">
        <v>10</v>
      </c>
      <c r="F1787" t="b">
        <v>0</v>
      </c>
      <c r="G1787" s="2">
        <v>45838</v>
      </c>
      <c r="K1787" s="9" t="s">
        <v>16326</v>
      </c>
      <c r="L1787" t="s">
        <v>16327</v>
      </c>
      <c r="M1787" t="s">
        <v>10</v>
      </c>
      <c r="N1787" t="s">
        <v>16326</v>
      </c>
      <c r="P1787" t="s">
        <v>8991</v>
      </c>
      <c r="Q1787" t="s">
        <v>8992</v>
      </c>
      <c r="R1787" t="b">
        <v>1</v>
      </c>
      <c r="S1787" s="2">
        <v>45838</v>
      </c>
    </row>
    <row r="1788" spans="1:19" x14ac:dyDescent="0.35">
      <c r="A1788" t="s">
        <v>16788</v>
      </c>
      <c r="B1788" t="s">
        <v>16789</v>
      </c>
      <c r="D1788" t="s">
        <v>10</v>
      </c>
      <c r="F1788" t="b">
        <v>0</v>
      </c>
      <c r="G1788" s="2">
        <v>45838</v>
      </c>
      <c r="K1788" s="10" t="s">
        <v>16328</v>
      </c>
      <c r="L1788" t="s">
        <v>16329</v>
      </c>
      <c r="M1788" t="s">
        <v>10</v>
      </c>
      <c r="N1788" t="s">
        <v>16328</v>
      </c>
      <c r="P1788" t="s">
        <v>42</v>
      </c>
      <c r="Q1788" t="s">
        <v>8992</v>
      </c>
      <c r="R1788" t="b">
        <v>1</v>
      </c>
      <c r="S1788" s="2">
        <v>45838</v>
      </c>
    </row>
    <row r="1789" spans="1:19" x14ac:dyDescent="0.35">
      <c r="A1789" t="s">
        <v>16790</v>
      </c>
      <c r="B1789" t="s">
        <v>16791</v>
      </c>
      <c r="D1789" t="s">
        <v>10</v>
      </c>
      <c r="F1789" t="b">
        <v>0</v>
      </c>
      <c r="G1789" s="2">
        <v>45838</v>
      </c>
      <c r="K1789" s="9" t="s">
        <v>16330</v>
      </c>
      <c r="L1789" t="s">
        <v>16331</v>
      </c>
      <c r="M1789" t="s">
        <v>10</v>
      </c>
      <c r="N1789" t="s">
        <v>16330</v>
      </c>
      <c r="P1789" t="s">
        <v>8991</v>
      </c>
      <c r="Q1789" t="s">
        <v>8992</v>
      </c>
      <c r="R1789" t="b">
        <v>1</v>
      </c>
      <c r="S1789" s="2">
        <v>45838</v>
      </c>
    </row>
    <row r="1790" spans="1:19" x14ac:dyDescent="0.35">
      <c r="A1790" t="s">
        <v>16792</v>
      </c>
      <c r="B1790" t="s">
        <v>16793</v>
      </c>
      <c r="D1790" t="s">
        <v>10</v>
      </c>
      <c r="F1790" t="b">
        <v>0</v>
      </c>
      <c r="G1790" s="2">
        <v>45838</v>
      </c>
      <c r="K1790" s="10" t="s">
        <v>16332</v>
      </c>
      <c r="L1790" t="s">
        <v>16333</v>
      </c>
      <c r="M1790" t="s">
        <v>10</v>
      </c>
      <c r="N1790" t="s">
        <v>16332</v>
      </c>
      <c r="P1790" t="s">
        <v>42</v>
      </c>
      <c r="Q1790" t="s">
        <v>8992</v>
      </c>
      <c r="R1790" t="b">
        <v>1</v>
      </c>
      <c r="S1790" s="2">
        <v>45838</v>
      </c>
    </row>
    <row r="1791" spans="1:19" x14ac:dyDescent="0.35">
      <c r="A1791" t="s">
        <v>16794</v>
      </c>
      <c r="B1791" t="s">
        <v>16795</v>
      </c>
      <c r="D1791" t="s">
        <v>10</v>
      </c>
      <c r="F1791" t="b">
        <v>0</v>
      </c>
      <c r="G1791" s="2">
        <v>45838</v>
      </c>
      <c r="K1791" s="10" t="s">
        <v>16334</v>
      </c>
      <c r="L1791" t="s">
        <v>16335</v>
      </c>
      <c r="M1791" t="s">
        <v>10</v>
      </c>
      <c r="N1791" t="s">
        <v>16334</v>
      </c>
      <c r="P1791" t="s">
        <v>42</v>
      </c>
      <c r="Q1791" t="s">
        <v>8992</v>
      </c>
      <c r="R1791" t="b">
        <v>1</v>
      </c>
      <c r="S1791" s="2">
        <v>45838</v>
      </c>
    </row>
    <row r="1792" spans="1:19" x14ac:dyDescent="0.35">
      <c r="A1792" t="s">
        <v>16796</v>
      </c>
      <c r="B1792" t="s">
        <v>16797</v>
      </c>
      <c r="D1792" t="s">
        <v>10</v>
      </c>
      <c r="F1792" t="b">
        <v>0</v>
      </c>
      <c r="G1792" s="2">
        <v>45838</v>
      </c>
      <c r="K1792" s="7" t="s">
        <v>16420</v>
      </c>
      <c r="L1792" t="s">
        <v>16421</v>
      </c>
      <c r="M1792" t="s">
        <v>10</v>
      </c>
      <c r="N1792" t="s">
        <v>16420</v>
      </c>
      <c r="P1792" t="s">
        <v>8991</v>
      </c>
      <c r="Q1792" t="s">
        <v>8992</v>
      </c>
      <c r="R1792" t="b">
        <v>1</v>
      </c>
      <c r="S1792" s="2">
        <v>45838</v>
      </c>
    </row>
    <row r="1793" spans="1:19" x14ac:dyDescent="0.35">
      <c r="A1793" t="s">
        <v>16798</v>
      </c>
      <c r="B1793" t="s">
        <v>16799</v>
      </c>
      <c r="D1793" t="s">
        <v>10</v>
      </c>
      <c r="F1793" t="b">
        <v>0</v>
      </c>
      <c r="G1793" s="2">
        <v>45838</v>
      </c>
      <c r="K1793" s="8" t="s">
        <v>16422</v>
      </c>
      <c r="L1793" t="s">
        <v>16423</v>
      </c>
      <c r="M1793" t="s">
        <v>10</v>
      </c>
      <c r="N1793" t="s">
        <v>16422</v>
      </c>
      <c r="P1793" t="s">
        <v>8991</v>
      </c>
      <c r="Q1793" t="s">
        <v>8992</v>
      </c>
      <c r="R1793" t="b">
        <v>1</v>
      </c>
      <c r="S1793" s="2">
        <v>45838</v>
      </c>
    </row>
    <row r="1794" spans="1:19" x14ac:dyDescent="0.35">
      <c r="A1794" t="s">
        <v>16800</v>
      </c>
      <c r="B1794" t="s">
        <v>16801</v>
      </c>
      <c r="D1794" t="s">
        <v>10</v>
      </c>
      <c r="F1794" t="b">
        <v>0</v>
      </c>
      <c r="G1794" s="2">
        <v>41827</v>
      </c>
      <c r="K1794" s="9" t="s">
        <v>16424</v>
      </c>
      <c r="L1794" t="s">
        <v>16425</v>
      </c>
      <c r="M1794" t="s">
        <v>10</v>
      </c>
      <c r="N1794" t="s">
        <v>16424</v>
      </c>
      <c r="P1794" t="s">
        <v>8991</v>
      </c>
      <c r="Q1794" t="s">
        <v>8992</v>
      </c>
      <c r="R1794" t="b">
        <v>1</v>
      </c>
      <c r="S1794" s="2">
        <v>45838</v>
      </c>
    </row>
    <row r="1795" spans="1:19" x14ac:dyDescent="0.35">
      <c r="A1795" t="s">
        <v>16802</v>
      </c>
      <c r="B1795" t="s">
        <v>16803</v>
      </c>
      <c r="D1795" t="s">
        <v>10</v>
      </c>
      <c r="F1795" t="b">
        <v>0</v>
      </c>
      <c r="G1795" s="2">
        <v>41827</v>
      </c>
      <c r="K1795" s="10" t="s">
        <v>16426</v>
      </c>
      <c r="L1795" t="s">
        <v>16427</v>
      </c>
      <c r="M1795" t="s">
        <v>10</v>
      </c>
      <c r="N1795" t="s">
        <v>16426</v>
      </c>
      <c r="P1795" t="s">
        <v>42</v>
      </c>
      <c r="Q1795" t="s">
        <v>8992</v>
      </c>
      <c r="R1795" t="b">
        <v>1</v>
      </c>
      <c r="S1795" s="2">
        <v>45838</v>
      </c>
    </row>
    <row r="1796" spans="1:19" x14ac:dyDescent="0.35">
      <c r="A1796" t="s">
        <v>16804</v>
      </c>
      <c r="B1796" t="s">
        <v>16805</v>
      </c>
      <c r="D1796" t="s">
        <v>10</v>
      </c>
      <c r="F1796" t="b">
        <v>0</v>
      </c>
      <c r="G1796" s="2">
        <v>41827</v>
      </c>
      <c r="K1796" s="9" t="s">
        <v>16428</v>
      </c>
      <c r="L1796" t="s">
        <v>16429</v>
      </c>
      <c r="M1796" t="s">
        <v>10</v>
      </c>
      <c r="N1796" t="s">
        <v>16428</v>
      </c>
      <c r="P1796" t="s">
        <v>8991</v>
      </c>
      <c r="Q1796" t="s">
        <v>8992</v>
      </c>
      <c r="R1796" t="b">
        <v>1</v>
      </c>
      <c r="S1796" s="2">
        <v>45838</v>
      </c>
    </row>
    <row r="1797" spans="1:19" x14ac:dyDescent="0.35">
      <c r="A1797" t="s">
        <v>16806</v>
      </c>
      <c r="B1797" t="s">
        <v>16807</v>
      </c>
      <c r="D1797" t="s">
        <v>10</v>
      </c>
      <c r="F1797" t="b">
        <v>0</v>
      </c>
      <c r="G1797" s="2">
        <v>41827</v>
      </c>
      <c r="K1797" s="10" t="s">
        <v>16430</v>
      </c>
      <c r="L1797" t="s">
        <v>16431</v>
      </c>
      <c r="M1797" t="s">
        <v>10</v>
      </c>
      <c r="N1797" t="s">
        <v>16430</v>
      </c>
      <c r="P1797" t="s">
        <v>42</v>
      </c>
      <c r="Q1797" t="s">
        <v>8992</v>
      </c>
      <c r="R1797" t="b">
        <v>1</v>
      </c>
      <c r="S1797" s="2">
        <v>45838</v>
      </c>
    </row>
    <row r="1798" spans="1:19" x14ac:dyDescent="0.35">
      <c r="A1798" t="s">
        <v>16808</v>
      </c>
      <c r="B1798" t="s">
        <v>16809</v>
      </c>
      <c r="D1798" t="s">
        <v>10</v>
      </c>
      <c r="F1798" t="b">
        <v>0</v>
      </c>
      <c r="G1798" s="2">
        <v>41827</v>
      </c>
      <c r="K1798" s="8" t="s">
        <v>16432</v>
      </c>
      <c r="L1798" t="s">
        <v>16433</v>
      </c>
      <c r="M1798" t="s">
        <v>10</v>
      </c>
      <c r="N1798" t="s">
        <v>16432</v>
      </c>
      <c r="P1798" t="s">
        <v>8991</v>
      </c>
      <c r="Q1798" t="s">
        <v>8992</v>
      </c>
      <c r="R1798" t="b">
        <v>1</v>
      </c>
      <c r="S1798" s="2">
        <v>45838</v>
      </c>
    </row>
    <row r="1799" spans="1:19" x14ac:dyDescent="0.35">
      <c r="A1799" t="s">
        <v>16810</v>
      </c>
      <c r="B1799" t="s">
        <v>16811</v>
      </c>
      <c r="D1799" t="s">
        <v>10</v>
      </c>
      <c r="F1799" t="b">
        <v>0</v>
      </c>
      <c r="G1799" s="2">
        <v>41827</v>
      </c>
      <c r="K1799" s="9" t="s">
        <v>16434</v>
      </c>
      <c r="L1799" t="s">
        <v>16435</v>
      </c>
      <c r="M1799" t="s">
        <v>10</v>
      </c>
      <c r="N1799" t="s">
        <v>16434</v>
      </c>
      <c r="P1799" t="s">
        <v>8991</v>
      </c>
      <c r="Q1799" t="s">
        <v>8992</v>
      </c>
      <c r="R1799" t="b">
        <v>1</v>
      </c>
      <c r="S1799" s="2">
        <v>45838</v>
      </c>
    </row>
    <row r="1800" spans="1:19" x14ac:dyDescent="0.35">
      <c r="A1800" t="s">
        <v>16812</v>
      </c>
      <c r="B1800" t="s">
        <v>16813</v>
      </c>
      <c r="D1800" t="s">
        <v>10</v>
      </c>
      <c r="F1800" t="b">
        <v>0</v>
      </c>
      <c r="G1800" s="2">
        <v>41827</v>
      </c>
      <c r="K1800" s="10" t="s">
        <v>16436</v>
      </c>
      <c r="L1800" t="s">
        <v>16437</v>
      </c>
      <c r="M1800" t="s">
        <v>10</v>
      </c>
      <c r="N1800" t="s">
        <v>16436</v>
      </c>
      <c r="P1800" t="s">
        <v>42</v>
      </c>
      <c r="Q1800" t="s">
        <v>8992</v>
      </c>
      <c r="R1800" t="b">
        <v>1</v>
      </c>
      <c r="S1800" s="2">
        <v>45838</v>
      </c>
    </row>
    <row r="1801" spans="1:19" x14ac:dyDescent="0.35">
      <c r="A1801" t="s">
        <v>16814</v>
      </c>
      <c r="B1801" t="s">
        <v>16815</v>
      </c>
      <c r="D1801" t="s">
        <v>10</v>
      </c>
      <c r="F1801" t="b">
        <v>0</v>
      </c>
      <c r="G1801" s="2">
        <v>41827</v>
      </c>
      <c r="K1801" s="9" t="s">
        <v>16438</v>
      </c>
      <c r="L1801" t="s">
        <v>16439</v>
      </c>
      <c r="M1801" t="s">
        <v>10</v>
      </c>
      <c r="N1801" t="s">
        <v>16438</v>
      </c>
      <c r="P1801" t="s">
        <v>8991</v>
      </c>
      <c r="Q1801" t="s">
        <v>8992</v>
      </c>
      <c r="R1801" t="b">
        <v>1</v>
      </c>
      <c r="S1801" s="2">
        <v>45838</v>
      </c>
    </row>
    <row r="1802" spans="1:19" x14ac:dyDescent="0.35">
      <c r="A1802" t="s">
        <v>16816</v>
      </c>
      <c r="B1802" t="s">
        <v>16817</v>
      </c>
      <c r="D1802" t="s">
        <v>10</v>
      </c>
      <c r="F1802" t="b">
        <v>0</v>
      </c>
      <c r="G1802" s="2">
        <v>41827</v>
      </c>
      <c r="K1802" s="10" t="s">
        <v>16440</v>
      </c>
      <c r="L1802" t="s">
        <v>16441</v>
      </c>
      <c r="M1802" t="s">
        <v>10</v>
      </c>
      <c r="N1802" t="s">
        <v>16440</v>
      </c>
      <c r="P1802" t="s">
        <v>42</v>
      </c>
      <c r="Q1802" t="s">
        <v>8992</v>
      </c>
      <c r="R1802" t="b">
        <v>1</v>
      </c>
      <c r="S1802" s="2">
        <v>45838</v>
      </c>
    </row>
    <row r="1803" spans="1:19" x14ac:dyDescent="0.35">
      <c r="A1803" t="s">
        <v>16818</v>
      </c>
      <c r="B1803" t="s">
        <v>16819</v>
      </c>
      <c r="D1803" t="s">
        <v>10</v>
      </c>
      <c r="F1803" t="b">
        <v>0</v>
      </c>
      <c r="G1803" s="2">
        <v>41827</v>
      </c>
      <c r="K1803" s="8" t="s">
        <v>16442</v>
      </c>
      <c r="L1803" t="s">
        <v>16443</v>
      </c>
      <c r="M1803" t="s">
        <v>10</v>
      </c>
      <c r="N1803" t="s">
        <v>16442</v>
      </c>
      <c r="P1803" t="s">
        <v>8991</v>
      </c>
      <c r="Q1803" t="s">
        <v>8992</v>
      </c>
      <c r="R1803" t="b">
        <v>1</v>
      </c>
      <c r="S1803" s="2">
        <v>45838</v>
      </c>
    </row>
    <row r="1804" spans="1:19" x14ac:dyDescent="0.35">
      <c r="A1804" t="s">
        <v>16820</v>
      </c>
      <c r="B1804" t="s">
        <v>16821</v>
      </c>
      <c r="D1804" t="s">
        <v>10</v>
      </c>
      <c r="F1804" t="b">
        <v>0</v>
      </c>
      <c r="G1804" s="2">
        <v>41827</v>
      </c>
      <c r="K1804" s="9" t="s">
        <v>16444</v>
      </c>
      <c r="L1804" t="s">
        <v>16445</v>
      </c>
      <c r="M1804" t="s">
        <v>10</v>
      </c>
      <c r="N1804" t="s">
        <v>16444</v>
      </c>
      <c r="P1804" t="s">
        <v>8991</v>
      </c>
      <c r="Q1804" t="s">
        <v>8992</v>
      </c>
      <c r="R1804" t="b">
        <v>1</v>
      </c>
      <c r="S1804" s="2">
        <v>45838</v>
      </c>
    </row>
    <row r="1805" spans="1:19" x14ac:dyDescent="0.35">
      <c r="A1805" t="s">
        <v>16822</v>
      </c>
      <c r="B1805" t="s">
        <v>16823</v>
      </c>
      <c r="D1805" t="s">
        <v>10</v>
      </c>
      <c r="F1805" t="b">
        <v>0</v>
      </c>
      <c r="G1805" s="2">
        <v>41827</v>
      </c>
      <c r="K1805" s="10" t="s">
        <v>16446</v>
      </c>
      <c r="L1805" t="s">
        <v>16447</v>
      </c>
      <c r="M1805" t="s">
        <v>10</v>
      </c>
      <c r="N1805" t="s">
        <v>16446</v>
      </c>
      <c r="P1805" t="s">
        <v>42</v>
      </c>
      <c r="Q1805" t="s">
        <v>8992</v>
      </c>
      <c r="R1805" t="b">
        <v>1</v>
      </c>
      <c r="S1805" s="2">
        <v>45838</v>
      </c>
    </row>
    <row r="1806" spans="1:19" x14ac:dyDescent="0.35">
      <c r="A1806" t="s">
        <v>16824</v>
      </c>
      <c r="B1806" t="s">
        <v>16825</v>
      </c>
      <c r="D1806" t="s">
        <v>10</v>
      </c>
      <c r="F1806" t="b">
        <v>0</v>
      </c>
      <c r="G1806" s="2">
        <v>41827</v>
      </c>
      <c r="K1806" s="10" t="s">
        <v>16448</v>
      </c>
      <c r="L1806" t="s">
        <v>16449</v>
      </c>
      <c r="M1806" t="s">
        <v>10</v>
      </c>
      <c r="N1806" t="s">
        <v>16448</v>
      </c>
      <c r="P1806" t="s">
        <v>42</v>
      </c>
      <c r="Q1806" t="s">
        <v>8992</v>
      </c>
      <c r="R1806" t="b">
        <v>1</v>
      </c>
      <c r="S1806" s="2">
        <v>45838</v>
      </c>
    </row>
    <row r="1807" spans="1:19" x14ac:dyDescent="0.35">
      <c r="A1807" t="s">
        <v>16826</v>
      </c>
      <c r="B1807" t="s">
        <v>16827</v>
      </c>
      <c r="D1807" t="s">
        <v>10</v>
      </c>
      <c r="F1807" t="b">
        <v>0</v>
      </c>
      <c r="G1807" s="2">
        <v>41827</v>
      </c>
      <c r="K1807" s="9" t="s">
        <v>16450</v>
      </c>
      <c r="L1807" t="s">
        <v>16451</v>
      </c>
      <c r="M1807" t="s">
        <v>10</v>
      </c>
      <c r="N1807" t="s">
        <v>16450</v>
      </c>
      <c r="P1807" t="s">
        <v>8991</v>
      </c>
      <c r="Q1807" t="s">
        <v>8992</v>
      </c>
      <c r="R1807" t="b">
        <v>1</v>
      </c>
      <c r="S1807" s="2">
        <v>45838</v>
      </c>
    </row>
    <row r="1808" spans="1:19" x14ac:dyDescent="0.35">
      <c r="A1808" t="s">
        <v>16828</v>
      </c>
      <c r="B1808" t="s">
        <v>16829</v>
      </c>
      <c r="D1808" t="s">
        <v>10</v>
      </c>
      <c r="F1808" t="b">
        <v>0</v>
      </c>
      <c r="G1808" s="2">
        <v>41827</v>
      </c>
      <c r="K1808" s="10" t="s">
        <v>16452</v>
      </c>
      <c r="L1808" t="s">
        <v>16453</v>
      </c>
      <c r="M1808" t="s">
        <v>10</v>
      </c>
      <c r="N1808" t="s">
        <v>16452</v>
      </c>
      <c r="P1808" t="s">
        <v>42</v>
      </c>
      <c r="Q1808" t="s">
        <v>8992</v>
      </c>
      <c r="R1808" t="b">
        <v>1</v>
      </c>
      <c r="S1808" s="2">
        <v>45838</v>
      </c>
    </row>
    <row r="1809" spans="1:19" x14ac:dyDescent="0.35">
      <c r="A1809" t="s">
        <v>16830</v>
      </c>
      <c r="B1809" t="s">
        <v>16831</v>
      </c>
      <c r="D1809" t="s">
        <v>10</v>
      </c>
      <c r="F1809" t="b">
        <v>0</v>
      </c>
      <c r="G1809" s="2">
        <v>41827</v>
      </c>
      <c r="K1809" s="8" t="s">
        <v>16454</v>
      </c>
      <c r="L1809" t="s">
        <v>16455</v>
      </c>
      <c r="M1809" t="s">
        <v>10</v>
      </c>
      <c r="N1809" t="s">
        <v>16454</v>
      </c>
      <c r="P1809" t="s">
        <v>8991</v>
      </c>
      <c r="Q1809" t="s">
        <v>8992</v>
      </c>
      <c r="R1809" t="b">
        <v>1</v>
      </c>
      <c r="S1809" s="2">
        <v>45838</v>
      </c>
    </row>
    <row r="1810" spans="1:19" x14ac:dyDescent="0.35">
      <c r="A1810" t="s">
        <v>16832</v>
      </c>
      <c r="B1810" t="s">
        <v>16833</v>
      </c>
      <c r="D1810" t="s">
        <v>10</v>
      </c>
      <c r="F1810" t="b">
        <v>0</v>
      </c>
      <c r="G1810" s="2">
        <v>41827</v>
      </c>
      <c r="K1810" s="9" t="s">
        <v>16456</v>
      </c>
      <c r="L1810" t="s">
        <v>16457</v>
      </c>
      <c r="M1810" t="s">
        <v>10</v>
      </c>
      <c r="N1810" t="s">
        <v>16456</v>
      </c>
      <c r="P1810" t="s">
        <v>8991</v>
      </c>
      <c r="Q1810" t="s">
        <v>8992</v>
      </c>
      <c r="R1810" t="b">
        <v>1</v>
      </c>
      <c r="S1810" s="2">
        <v>45838</v>
      </c>
    </row>
    <row r="1811" spans="1:19" x14ac:dyDescent="0.35">
      <c r="A1811" t="s">
        <v>16834</v>
      </c>
      <c r="B1811" t="s">
        <v>16835</v>
      </c>
      <c r="D1811" t="s">
        <v>10</v>
      </c>
      <c r="F1811" t="b">
        <v>0</v>
      </c>
      <c r="G1811" s="2">
        <v>41827</v>
      </c>
      <c r="K1811" s="10" t="s">
        <v>16458</v>
      </c>
      <c r="L1811" t="s">
        <v>16459</v>
      </c>
      <c r="M1811" t="s">
        <v>10</v>
      </c>
      <c r="N1811" t="s">
        <v>16458</v>
      </c>
      <c r="P1811" t="s">
        <v>42</v>
      </c>
      <c r="Q1811" t="s">
        <v>8992</v>
      </c>
      <c r="R1811" t="b">
        <v>1</v>
      </c>
      <c r="S1811" s="2">
        <v>45838</v>
      </c>
    </row>
    <row r="1812" spans="1:19" x14ac:dyDescent="0.35">
      <c r="A1812" t="s">
        <v>16836</v>
      </c>
      <c r="B1812" t="s">
        <v>16837</v>
      </c>
      <c r="D1812" t="s">
        <v>10</v>
      </c>
      <c r="F1812" t="b">
        <v>0</v>
      </c>
      <c r="G1812" s="2">
        <v>41827</v>
      </c>
      <c r="K1812" s="9" t="s">
        <v>16460</v>
      </c>
      <c r="L1812" t="s">
        <v>16461</v>
      </c>
      <c r="M1812" t="s">
        <v>10</v>
      </c>
      <c r="N1812" t="s">
        <v>16460</v>
      </c>
      <c r="P1812" t="s">
        <v>8991</v>
      </c>
      <c r="Q1812" t="s">
        <v>8992</v>
      </c>
      <c r="R1812" t="b">
        <v>1</v>
      </c>
      <c r="S1812" s="2">
        <v>45838</v>
      </c>
    </row>
    <row r="1813" spans="1:19" x14ac:dyDescent="0.35">
      <c r="A1813" t="s">
        <v>16838</v>
      </c>
      <c r="B1813" t="s">
        <v>16839</v>
      </c>
      <c r="D1813" t="s">
        <v>10</v>
      </c>
      <c r="F1813" t="b">
        <v>0</v>
      </c>
      <c r="G1813" s="2">
        <v>45838</v>
      </c>
      <c r="K1813" s="10" t="s">
        <v>16462</v>
      </c>
      <c r="L1813" t="s">
        <v>16463</v>
      </c>
      <c r="M1813" t="s">
        <v>10</v>
      </c>
      <c r="N1813" t="s">
        <v>16462</v>
      </c>
      <c r="P1813" t="s">
        <v>42</v>
      </c>
      <c r="Q1813" t="s">
        <v>8992</v>
      </c>
      <c r="R1813" t="b">
        <v>1</v>
      </c>
      <c r="S1813" s="2">
        <v>45838</v>
      </c>
    </row>
    <row r="1814" spans="1:19" x14ac:dyDescent="0.35">
      <c r="A1814" t="s">
        <v>16840</v>
      </c>
      <c r="B1814" t="s">
        <v>16841</v>
      </c>
      <c r="D1814" t="s">
        <v>10</v>
      </c>
      <c r="F1814" t="b">
        <v>0</v>
      </c>
      <c r="G1814" s="2">
        <v>45838</v>
      </c>
      <c r="K1814" s="8" t="s">
        <v>16464</v>
      </c>
      <c r="L1814" t="s">
        <v>16465</v>
      </c>
      <c r="M1814" t="s">
        <v>10</v>
      </c>
      <c r="N1814" t="s">
        <v>16464</v>
      </c>
      <c r="P1814" t="s">
        <v>8991</v>
      </c>
      <c r="Q1814" t="s">
        <v>8992</v>
      </c>
      <c r="R1814" t="b">
        <v>1</v>
      </c>
      <c r="S1814" s="2">
        <v>45838</v>
      </c>
    </row>
    <row r="1815" spans="1:19" x14ac:dyDescent="0.35">
      <c r="A1815" t="s">
        <v>16842</v>
      </c>
      <c r="B1815" t="s">
        <v>16843</v>
      </c>
      <c r="D1815" t="s">
        <v>10</v>
      </c>
      <c r="F1815" t="b">
        <v>0</v>
      </c>
      <c r="G1815" s="2">
        <v>45838</v>
      </c>
      <c r="K1815" s="9" t="s">
        <v>16466</v>
      </c>
      <c r="L1815" t="s">
        <v>16467</v>
      </c>
      <c r="M1815" t="s">
        <v>10</v>
      </c>
      <c r="N1815" t="s">
        <v>16466</v>
      </c>
      <c r="P1815" t="s">
        <v>8991</v>
      </c>
      <c r="Q1815" t="s">
        <v>8992</v>
      </c>
      <c r="R1815" t="b">
        <v>1</v>
      </c>
      <c r="S1815" s="2">
        <v>45838</v>
      </c>
    </row>
    <row r="1816" spans="1:19" x14ac:dyDescent="0.35">
      <c r="A1816" t="s">
        <v>16844</v>
      </c>
      <c r="B1816" t="s">
        <v>16845</v>
      </c>
      <c r="D1816" t="s">
        <v>10</v>
      </c>
      <c r="F1816" t="b">
        <v>0</v>
      </c>
      <c r="G1816" s="2">
        <v>45838</v>
      </c>
      <c r="K1816" s="10" t="s">
        <v>16468</v>
      </c>
      <c r="L1816" t="s">
        <v>16469</v>
      </c>
      <c r="M1816" t="s">
        <v>10</v>
      </c>
      <c r="N1816" t="s">
        <v>16468</v>
      </c>
      <c r="P1816" t="s">
        <v>42</v>
      </c>
      <c r="Q1816" t="s">
        <v>8992</v>
      </c>
      <c r="R1816" t="b">
        <v>1</v>
      </c>
      <c r="S1816" s="2">
        <v>45838</v>
      </c>
    </row>
    <row r="1817" spans="1:19" x14ac:dyDescent="0.35">
      <c r="A1817" t="s">
        <v>16846</v>
      </c>
      <c r="B1817" t="s">
        <v>16847</v>
      </c>
      <c r="D1817" t="s">
        <v>10</v>
      </c>
      <c r="F1817" t="b">
        <v>0</v>
      </c>
      <c r="G1817" s="2">
        <v>45838</v>
      </c>
      <c r="K1817" s="10" t="s">
        <v>16470</v>
      </c>
      <c r="L1817" t="s">
        <v>16471</v>
      </c>
      <c r="M1817" t="s">
        <v>10</v>
      </c>
      <c r="N1817" t="s">
        <v>16470</v>
      </c>
      <c r="P1817" t="s">
        <v>42</v>
      </c>
      <c r="Q1817" t="s">
        <v>8992</v>
      </c>
      <c r="R1817" t="b">
        <v>1</v>
      </c>
      <c r="S1817" s="2">
        <v>45838</v>
      </c>
    </row>
    <row r="1818" spans="1:19" x14ac:dyDescent="0.35">
      <c r="A1818" t="s">
        <v>16848</v>
      </c>
      <c r="B1818" t="s">
        <v>16849</v>
      </c>
      <c r="D1818" t="s">
        <v>10</v>
      </c>
      <c r="F1818" t="b">
        <v>0</v>
      </c>
      <c r="G1818" s="2">
        <v>45838</v>
      </c>
      <c r="K1818" s="9" t="s">
        <v>16472</v>
      </c>
      <c r="L1818" t="s">
        <v>16473</v>
      </c>
      <c r="M1818" t="s">
        <v>10</v>
      </c>
      <c r="N1818" t="s">
        <v>16472</v>
      </c>
      <c r="P1818" t="s">
        <v>8991</v>
      </c>
      <c r="Q1818" t="s">
        <v>8992</v>
      </c>
      <c r="R1818" t="b">
        <v>1</v>
      </c>
      <c r="S1818" s="2">
        <v>45838</v>
      </c>
    </row>
    <row r="1819" spans="1:19" x14ac:dyDescent="0.35">
      <c r="A1819" t="s">
        <v>16850</v>
      </c>
      <c r="B1819" t="s">
        <v>16851</v>
      </c>
      <c r="D1819" t="s">
        <v>10</v>
      </c>
      <c r="F1819" t="b">
        <v>0</v>
      </c>
      <c r="G1819" s="2">
        <v>45838</v>
      </c>
      <c r="K1819" s="10" t="s">
        <v>16474</v>
      </c>
      <c r="L1819" t="s">
        <v>16475</v>
      </c>
      <c r="M1819" t="s">
        <v>10</v>
      </c>
      <c r="N1819" t="s">
        <v>16474</v>
      </c>
      <c r="P1819" t="s">
        <v>42</v>
      </c>
      <c r="Q1819" t="s">
        <v>8992</v>
      </c>
      <c r="R1819" t="b">
        <v>1</v>
      </c>
      <c r="S1819" s="2">
        <v>45838</v>
      </c>
    </row>
    <row r="1820" spans="1:19" x14ac:dyDescent="0.35">
      <c r="A1820" t="s">
        <v>16852</v>
      </c>
      <c r="B1820" t="s">
        <v>16853</v>
      </c>
      <c r="D1820" t="s">
        <v>10</v>
      </c>
      <c r="F1820" t="b">
        <v>0</v>
      </c>
      <c r="G1820" s="2">
        <v>45838</v>
      </c>
      <c r="K1820" s="9" t="s">
        <v>16476</v>
      </c>
      <c r="L1820" t="s">
        <v>16477</v>
      </c>
      <c r="M1820" t="s">
        <v>10</v>
      </c>
      <c r="N1820" t="s">
        <v>16476</v>
      </c>
      <c r="P1820" t="s">
        <v>8991</v>
      </c>
      <c r="Q1820" t="s">
        <v>8992</v>
      </c>
      <c r="R1820" t="b">
        <v>1</v>
      </c>
      <c r="S1820" s="2">
        <v>45838</v>
      </c>
    </row>
    <row r="1821" spans="1:19" x14ac:dyDescent="0.35">
      <c r="A1821" t="s">
        <v>16854</v>
      </c>
      <c r="B1821" t="s">
        <v>16855</v>
      </c>
      <c r="D1821" t="s">
        <v>10</v>
      </c>
      <c r="F1821" t="b">
        <v>0</v>
      </c>
      <c r="G1821" s="2">
        <v>45838</v>
      </c>
      <c r="K1821" s="10" t="s">
        <v>16478</v>
      </c>
      <c r="L1821" t="s">
        <v>16479</v>
      </c>
      <c r="M1821" t="s">
        <v>10</v>
      </c>
      <c r="N1821" t="s">
        <v>16478</v>
      </c>
      <c r="P1821" t="s">
        <v>42</v>
      </c>
      <c r="Q1821" t="s">
        <v>8992</v>
      </c>
      <c r="R1821" t="b">
        <v>1</v>
      </c>
      <c r="S1821" s="2">
        <v>45838</v>
      </c>
    </row>
    <row r="1822" spans="1:19" x14ac:dyDescent="0.35">
      <c r="A1822" t="s">
        <v>16856</v>
      </c>
      <c r="B1822" t="s">
        <v>16857</v>
      </c>
      <c r="D1822" t="s">
        <v>10</v>
      </c>
      <c r="F1822" t="b">
        <v>0</v>
      </c>
      <c r="G1822" s="2">
        <v>45838</v>
      </c>
      <c r="K1822" s="8" t="s">
        <v>16480</v>
      </c>
      <c r="L1822" t="s">
        <v>16481</v>
      </c>
      <c r="M1822" t="s">
        <v>10</v>
      </c>
      <c r="N1822" t="s">
        <v>16480</v>
      </c>
      <c r="P1822" t="s">
        <v>8991</v>
      </c>
      <c r="Q1822" t="s">
        <v>8992</v>
      </c>
      <c r="R1822" t="b">
        <v>1</v>
      </c>
      <c r="S1822" s="2">
        <v>45838</v>
      </c>
    </row>
    <row r="1823" spans="1:19" x14ac:dyDescent="0.35">
      <c r="A1823" t="s">
        <v>16858</v>
      </c>
      <c r="B1823" t="s">
        <v>16859</v>
      </c>
      <c r="D1823" t="s">
        <v>10</v>
      </c>
      <c r="F1823" t="b">
        <v>0</v>
      </c>
      <c r="G1823" s="2">
        <v>45838</v>
      </c>
      <c r="K1823" s="9" t="s">
        <v>16482</v>
      </c>
      <c r="L1823" t="s">
        <v>16483</v>
      </c>
      <c r="M1823" t="s">
        <v>10</v>
      </c>
      <c r="N1823" t="s">
        <v>16482</v>
      </c>
      <c r="P1823" t="s">
        <v>8991</v>
      </c>
      <c r="Q1823" t="s">
        <v>8992</v>
      </c>
      <c r="R1823" t="b">
        <v>1</v>
      </c>
      <c r="S1823" s="2">
        <v>45838</v>
      </c>
    </row>
    <row r="1824" spans="1:19" x14ac:dyDescent="0.35">
      <c r="A1824" t="s">
        <v>16860</v>
      </c>
      <c r="B1824" t="s">
        <v>16861</v>
      </c>
      <c r="D1824" t="s">
        <v>10</v>
      </c>
      <c r="F1824" t="b">
        <v>0</v>
      </c>
      <c r="G1824" s="2">
        <v>45838</v>
      </c>
      <c r="K1824" s="10" t="s">
        <v>16484</v>
      </c>
      <c r="L1824" t="s">
        <v>16485</v>
      </c>
      <c r="M1824" t="s">
        <v>10</v>
      </c>
      <c r="N1824" t="s">
        <v>16484</v>
      </c>
      <c r="P1824" t="s">
        <v>42</v>
      </c>
      <c r="Q1824" t="s">
        <v>8992</v>
      </c>
      <c r="R1824" t="b">
        <v>1</v>
      </c>
      <c r="S1824" s="2">
        <v>45838</v>
      </c>
    </row>
    <row r="1825" spans="1:19" x14ac:dyDescent="0.35">
      <c r="A1825" t="s">
        <v>16862</v>
      </c>
      <c r="B1825" t="s">
        <v>16863</v>
      </c>
      <c r="D1825" t="s">
        <v>10</v>
      </c>
      <c r="F1825" t="b">
        <v>0</v>
      </c>
      <c r="G1825" s="2">
        <v>45838</v>
      </c>
      <c r="K1825" s="10" t="s">
        <v>16486</v>
      </c>
      <c r="L1825" t="s">
        <v>16487</v>
      </c>
      <c r="M1825" t="s">
        <v>10</v>
      </c>
      <c r="N1825" t="s">
        <v>16486</v>
      </c>
      <c r="P1825" t="s">
        <v>42</v>
      </c>
      <c r="Q1825" t="s">
        <v>8992</v>
      </c>
      <c r="R1825" t="b">
        <v>1</v>
      </c>
      <c r="S1825" s="2">
        <v>45838</v>
      </c>
    </row>
    <row r="1826" spans="1:19" x14ac:dyDescent="0.35">
      <c r="A1826" t="s">
        <v>16864</v>
      </c>
      <c r="B1826" t="s">
        <v>16865</v>
      </c>
      <c r="D1826" t="s">
        <v>10</v>
      </c>
      <c r="F1826" t="b">
        <v>0</v>
      </c>
      <c r="G1826" s="2">
        <v>45838</v>
      </c>
      <c r="K1826" s="10" t="s">
        <v>16488</v>
      </c>
      <c r="L1826" t="s">
        <v>16489</v>
      </c>
      <c r="M1826" t="s">
        <v>10</v>
      </c>
      <c r="N1826" t="s">
        <v>16488</v>
      </c>
      <c r="P1826" t="s">
        <v>42</v>
      </c>
      <c r="Q1826" t="s">
        <v>8992</v>
      </c>
      <c r="R1826" t="b">
        <v>1</v>
      </c>
      <c r="S1826" s="2">
        <v>45838</v>
      </c>
    </row>
    <row r="1827" spans="1:19" x14ac:dyDescent="0.35">
      <c r="A1827" t="s">
        <v>16866</v>
      </c>
      <c r="B1827" t="s">
        <v>16867</v>
      </c>
      <c r="D1827" t="s">
        <v>10</v>
      </c>
      <c r="F1827" t="b">
        <v>0</v>
      </c>
      <c r="G1827" s="2">
        <v>45838</v>
      </c>
      <c r="K1827" s="10" t="s">
        <v>16490</v>
      </c>
      <c r="L1827" t="s">
        <v>16491</v>
      </c>
      <c r="M1827" t="s">
        <v>10</v>
      </c>
      <c r="N1827" t="s">
        <v>16490</v>
      </c>
      <c r="P1827" t="s">
        <v>42</v>
      </c>
      <c r="Q1827" t="s">
        <v>8992</v>
      </c>
      <c r="R1827" t="b">
        <v>1</v>
      </c>
      <c r="S1827" s="2">
        <v>45838</v>
      </c>
    </row>
    <row r="1828" spans="1:19" x14ac:dyDescent="0.35">
      <c r="A1828" t="s">
        <v>16868</v>
      </c>
      <c r="B1828" t="s">
        <v>16869</v>
      </c>
      <c r="D1828" t="s">
        <v>10</v>
      </c>
      <c r="F1828" t="b">
        <v>0</v>
      </c>
      <c r="G1828" s="2">
        <v>45838</v>
      </c>
      <c r="K1828" s="9" t="s">
        <v>16492</v>
      </c>
      <c r="L1828" t="s">
        <v>16493</v>
      </c>
      <c r="M1828" t="s">
        <v>10</v>
      </c>
      <c r="N1828" t="s">
        <v>16492</v>
      </c>
      <c r="P1828" t="s">
        <v>8991</v>
      </c>
      <c r="Q1828" t="s">
        <v>8992</v>
      </c>
      <c r="R1828" t="b">
        <v>1</v>
      </c>
      <c r="S1828" s="2">
        <v>45838</v>
      </c>
    </row>
    <row r="1829" spans="1:19" x14ac:dyDescent="0.35">
      <c r="A1829" t="s">
        <v>16870</v>
      </c>
      <c r="B1829" t="s">
        <v>16871</v>
      </c>
      <c r="D1829" t="s">
        <v>10</v>
      </c>
      <c r="F1829" t="b">
        <v>0</v>
      </c>
      <c r="G1829" s="2">
        <v>45838</v>
      </c>
      <c r="K1829" s="10" t="s">
        <v>16494</v>
      </c>
      <c r="L1829" t="s">
        <v>16495</v>
      </c>
      <c r="M1829" t="s">
        <v>10</v>
      </c>
      <c r="N1829" t="s">
        <v>16494</v>
      </c>
      <c r="P1829" t="s">
        <v>42</v>
      </c>
      <c r="Q1829" t="s">
        <v>8992</v>
      </c>
      <c r="R1829" t="b">
        <v>1</v>
      </c>
      <c r="S1829" s="2">
        <v>45838</v>
      </c>
    </row>
    <row r="1830" spans="1:19" x14ac:dyDescent="0.35">
      <c r="A1830" t="s">
        <v>16872</v>
      </c>
      <c r="B1830" t="s">
        <v>16873</v>
      </c>
      <c r="D1830" t="s">
        <v>10</v>
      </c>
      <c r="F1830" t="b">
        <v>0</v>
      </c>
      <c r="G1830" s="2">
        <v>45838</v>
      </c>
      <c r="K1830" s="9" t="s">
        <v>16496</v>
      </c>
      <c r="L1830" t="s">
        <v>16497</v>
      </c>
      <c r="M1830" t="s">
        <v>10</v>
      </c>
      <c r="N1830" t="s">
        <v>16496</v>
      </c>
      <c r="P1830" t="s">
        <v>8991</v>
      </c>
      <c r="Q1830" t="s">
        <v>8992</v>
      </c>
      <c r="R1830" t="b">
        <v>1</v>
      </c>
      <c r="S1830" s="2">
        <v>45838</v>
      </c>
    </row>
    <row r="1831" spans="1:19" x14ac:dyDescent="0.35">
      <c r="A1831" t="s">
        <v>16874</v>
      </c>
      <c r="B1831" t="s">
        <v>16875</v>
      </c>
      <c r="D1831" t="s">
        <v>10</v>
      </c>
      <c r="F1831" t="b">
        <v>0</v>
      </c>
      <c r="G1831" s="2">
        <v>45838</v>
      </c>
      <c r="K1831" s="10" t="s">
        <v>16498</v>
      </c>
      <c r="L1831" t="s">
        <v>16499</v>
      </c>
      <c r="M1831" t="s">
        <v>10</v>
      </c>
      <c r="N1831" t="s">
        <v>16498</v>
      </c>
      <c r="P1831" t="s">
        <v>42</v>
      </c>
      <c r="Q1831" t="s">
        <v>8992</v>
      </c>
      <c r="R1831" t="b">
        <v>1</v>
      </c>
      <c r="S1831" s="2">
        <v>45838</v>
      </c>
    </row>
    <row r="1832" spans="1:19" x14ac:dyDescent="0.35">
      <c r="A1832" t="s">
        <v>16876</v>
      </c>
      <c r="B1832" t="s">
        <v>16877</v>
      </c>
      <c r="D1832" t="s">
        <v>10</v>
      </c>
      <c r="F1832" t="b">
        <v>0</v>
      </c>
      <c r="G1832" s="2">
        <v>45838</v>
      </c>
      <c r="K1832" s="9" t="s">
        <v>16500</v>
      </c>
      <c r="L1832" t="s">
        <v>16501</v>
      </c>
      <c r="M1832" t="s">
        <v>10</v>
      </c>
      <c r="N1832" t="s">
        <v>16500</v>
      </c>
      <c r="P1832" t="s">
        <v>8991</v>
      </c>
      <c r="Q1832" t="s">
        <v>8992</v>
      </c>
      <c r="R1832" t="b">
        <v>1</v>
      </c>
      <c r="S1832" s="2">
        <v>45838</v>
      </c>
    </row>
    <row r="1833" spans="1:19" x14ac:dyDescent="0.35">
      <c r="A1833" t="s">
        <v>16878</v>
      </c>
      <c r="B1833" t="s">
        <v>16879</v>
      </c>
      <c r="D1833" t="s">
        <v>10</v>
      </c>
      <c r="F1833" t="b">
        <v>0</v>
      </c>
      <c r="G1833" s="2">
        <v>41827</v>
      </c>
      <c r="K1833" s="10" t="s">
        <v>16502</v>
      </c>
      <c r="L1833" t="s">
        <v>16503</v>
      </c>
      <c r="M1833" t="s">
        <v>10</v>
      </c>
      <c r="N1833" t="s">
        <v>16502</v>
      </c>
      <c r="P1833" t="s">
        <v>42</v>
      </c>
      <c r="Q1833" t="s">
        <v>8992</v>
      </c>
      <c r="R1833" t="b">
        <v>1</v>
      </c>
      <c r="S1833" s="2">
        <v>45838</v>
      </c>
    </row>
    <row r="1834" spans="1:19" x14ac:dyDescent="0.35">
      <c r="A1834" t="s">
        <v>16880</v>
      </c>
      <c r="B1834" t="s">
        <v>16881</v>
      </c>
      <c r="D1834" t="s">
        <v>10</v>
      </c>
      <c r="F1834" t="b">
        <v>0</v>
      </c>
      <c r="G1834" s="2">
        <v>41827</v>
      </c>
      <c r="K1834" s="10" t="s">
        <v>16504</v>
      </c>
      <c r="L1834" t="s">
        <v>16505</v>
      </c>
      <c r="M1834" t="s">
        <v>10</v>
      </c>
      <c r="N1834" t="s">
        <v>16504</v>
      </c>
      <c r="P1834" t="s">
        <v>42</v>
      </c>
      <c r="Q1834" t="s">
        <v>8992</v>
      </c>
      <c r="R1834" t="b">
        <v>1</v>
      </c>
      <c r="S1834" s="2">
        <v>45838</v>
      </c>
    </row>
    <row r="1835" spans="1:19" x14ac:dyDescent="0.35">
      <c r="A1835" t="s">
        <v>16882</v>
      </c>
      <c r="B1835" t="s">
        <v>16883</v>
      </c>
      <c r="D1835" t="s">
        <v>10</v>
      </c>
      <c r="F1835" t="b">
        <v>0</v>
      </c>
      <c r="G1835" s="2">
        <v>41827</v>
      </c>
      <c r="K1835" s="8" t="s">
        <v>16506</v>
      </c>
      <c r="L1835" t="s">
        <v>16507</v>
      </c>
      <c r="M1835" t="s">
        <v>10</v>
      </c>
      <c r="N1835" t="s">
        <v>16506</v>
      </c>
      <c r="P1835" t="s">
        <v>8991</v>
      </c>
      <c r="Q1835" t="s">
        <v>8992</v>
      </c>
      <c r="R1835" t="b">
        <v>1</v>
      </c>
      <c r="S1835" s="2">
        <v>45838</v>
      </c>
    </row>
    <row r="1836" spans="1:19" x14ac:dyDescent="0.35">
      <c r="A1836" t="s">
        <v>16884</v>
      </c>
      <c r="B1836" t="s">
        <v>16885</v>
      </c>
      <c r="D1836" t="s">
        <v>10</v>
      </c>
      <c r="F1836" t="b">
        <v>0</v>
      </c>
      <c r="G1836" s="2">
        <v>41827</v>
      </c>
      <c r="K1836" s="9" t="s">
        <v>16508</v>
      </c>
      <c r="L1836" t="s">
        <v>16509</v>
      </c>
      <c r="M1836" t="s">
        <v>10</v>
      </c>
      <c r="N1836" t="s">
        <v>16508</v>
      </c>
      <c r="P1836" t="s">
        <v>8991</v>
      </c>
      <c r="Q1836" t="s">
        <v>8992</v>
      </c>
      <c r="R1836" t="b">
        <v>1</v>
      </c>
      <c r="S1836" s="2">
        <v>45838</v>
      </c>
    </row>
    <row r="1837" spans="1:19" x14ac:dyDescent="0.35">
      <c r="A1837" t="s">
        <v>16886</v>
      </c>
      <c r="B1837" t="s">
        <v>16887</v>
      </c>
      <c r="D1837" t="s">
        <v>10</v>
      </c>
      <c r="F1837" t="b">
        <v>0</v>
      </c>
      <c r="G1837" s="2">
        <v>41827</v>
      </c>
      <c r="K1837" s="10" t="s">
        <v>16510</v>
      </c>
      <c r="L1837" t="s">
        <v>16511</v>
      </c>
      <c r="M1837" t="s">
        <v>10</v>
      </c>
      <c r="N1837" t="s">
        <v>16510</v>
      </c>
      <c r="P1837" t="s">
        <v>42</v>
      </c>
      <c r="Q1837" t="s">
        <v>8992</v>
      </c>
      <c r="R1837" t="b">
        <v>1</v>
      </c>
      <c r="S1837" s="2">
        <v>45838</v>
      </c>
    </row>
    <row r="1838" spans="1:19" x14ac:dyDescent="0.35">
      <c r="A1838" t="s">
        <v>16888</v>
      </c>
      <c r="B1838" t="s">
        <v>16889</v>
      </c>
      <c r="D1838" t="s">
        <v>10</v>
      </c>
      <c r="F1838" t="b">
        <v>0</v>
      </c>
      <c r="G1838" s="2">
        <v>41827</v>
      </c>
      <c r="K1838" s="7" t="s">
        <v>16630</v>
      </c>
      <c r="L1838" t="s">
        <v>16631</v>
      </c>
      <c r="M1838" t="s">
        <v>10</v>
      </c>
      <c r="N1838" t="s">
        <v>16630</v>
      </c>
      <c r="P1838" t="s">
        <v>8991</v>
      </c>
      <c r="Q1838" t="s">
        <v>8992</v>
      </c>
      <c r="R1838" t="b">
        <v>1</v>
      </c>
      <c r="S1838" s="2">
        <v>45838</v>
      </c>
    </row>
    <row r="1839" spans="1:19" x14ac:dyDescent="0.35">
      <c r="A1839" t="s">
        <v>16890</v>
      </c>
      <c r="B1839" t="s">
        <v>16891</v>
      </c>
      <c r="D1839" t="s">
        <v>10</v>
      </c>
      <c r="F1839" t="b">
        <v>0</v>
      </c>
      <c r="G1839" s="2">
        <v>41827</v>
      </c>
      <c r="K1839" s="8" t="s">
        <v>16632</v>
      </c>
      <c r="L1839" t="s">
        <v>16633</v>
      </c>
      <c r="M1839" t="s">
        <v>10</v>
      </c>
      <c r="N1839" t="s">
        <v>16632</v>
      </c>
      <c r="P1839" t="s">
        <v>8991</v>
      </c>
      <c r="Q1839" t="s">
        <v>8992</v>
      </c>
      <c r="R1839" t="b">
        <v>1</v>
      </c>
      <c r="S1839" s="2">
        <v>45838</v>
      </c>
    </row>
    <row r="1840" spans="1:19" x14ac:dyDescent="0.35">
      <c r="A1840" t="s">
        <v>16892</v>
      </c>
      <c r="B1840" t="s">
        <v>16893</v>
      </c>
      <c r="D1840" t="s">
        <v>10</v>
      </c>
      <c r="F1840" t="b">
        <v>0</v>
      </c>
      <c r="G1840" s="2">
        <v>41827</v>
      </c>
      <c r="K1840" s="9" t="s">
        <v>16634</v>
      </c>
      <c r="L1840" t="s">
        <v>16635</v>
      </c>
      <c r="M1840" t="s">
        <v>10</v>
      </c>
      <c r="N1840" t="s">
        <v>16634</v>
      </c>
      <c r="P1840" t="s">
        <v>8991</v>
      </c>
      <c r="Q1840" t="s">
        <v>8992</v>
      </c>
      <c r="R1840" t="b">
        <v>1</v>
      </c>
      <c r="S1840" s="2">
        <v>45838</v>
      </c>
    </row>
    <row r="1841" spans="1:19" x14ac:dyDescent="0.35">
      <c r="A1841" t="s">
        <v>16894</v>
      </c>
      <c r="B1841" t="s">
        <v>16895</v>
      </c>
      <c r="D1841" t="s">
        <v>10</v>
      </c>
      <c r="F1841" t="b">
        <v>0</v>
      </c>
      <c r="G1841" s="2">
        <v>41827</v>
      </c>
      <c r="K1841" s="10" t="s">
        <v>16636</v>
      </c>
      <c r="L1841" t="s">
        <v>16637</v>
      </c>
      <c r="M1841" t="s">
        <v>10</v>
      </c>
      <c r="N1841" t="s">
        <v>16636</v>
      </c>
      <c r="P1841" t="s">
        <v>42</v>
      </c>
      <c r="Q1841" t="s">
        <v>8992</v>
      </c>
      <c r="R1841" t="b">
        <v>1</v>
      </c>
      <c r="S1841" s="2">
        <v>45838</v>
      </c>
    </row>
    <row r="1842" spans="1:19" x14ac:dyDescent="0.35">
      <c r="A1842" t="s">
        <v>16896</v>
      </c>
      <c r="B1842" t="s">
        <v>16897</v>
      </c>
      <c r="D1842" t="s">
        <v>10</v>
      </c>
      <c r="F1842" t="b">
        <v>0</v>
      </c>
      <c r="G1842" s="2">
        <v>41827</v>
      </c>
      <c r="K1842" s="10" t="s">
        <v>16638</v>
      </c>
      <c r="L1842" t="s">
        <v>16639</v>
      </c>
      <c r="M1842" t="s">
        <v>10</v>
      </c>
      <c r="N1842" t="s">
        <v>16638</v>
      </c>
      <c r="P1842" t="s">
        <v>42</v>
      </c>
      <c r="Q1842" t="s">
        <v>8992</v>
      </c>
      <c r="R1842" t="b">
        <v>1</v>
      </c>
      <c r="S1842" s="2">
        <v>45838</v>
      </c>
    </row>
    <row r="1843" spans="1:19" x14ac:dyDescent="0.35">
      <c r="A1843" t="s">
        <v>16898</v>
      </c>
      <c r="B1843" t="s">
        <v>16899</v>
      </c>
      <c r="D1843" t="s">
        <v>10</v>
      </c>
      <c r="F1843" t="b">
        <v>0</v>
      </c>
      <c r="G1843" s="2">
        <v>41827</v>
      </c>
      <c r="K1843" s="9" t="s">
        <v>16640</v>
      </c>
      <c r="L1843" t="s">
        <v>16641</v>
      </c>
      <c r="M1843" t="s">
        <v>10</v>
      </c>
      <c r="N1843" t="s">
        <v>16640</v>
      </c>
      <c r="P1843" t="s">
        <v>8991</v>
      </c>
      <c r="Q1843" t="s">
        <v>8992</v>
      </c>
      <c r="R1843" t="b">
        <v>1</v>
      </c>
      <c r="S1843" s="2">
        <v>45838</v>
      </c>
    </row>
    <row r="1844" spans="1:19" x14ac:dyDescent="0.35">
      <c r="A1844" t="s">
        <v>16900</v>
      </c>
      <c r="B1844" t="s">
        <v>16901</v>
      </c>
      <c r="D1844" t="s">
        <v>10</v>
      </c>
      <c r="F1844" t="b">
        <v>0</v>
      </c>
      <c r="G1844" s="2">
        <v>41827</v>
      </c>
      <c r="K1844" s="10" t="s">
        <v>16642</v>
      </c>
      <c r="L1844" t="s">
        <v>16643</v>
      </c>
      <c r="M1844" t="s">
        <v>10</v>
      </c>
      <c r="N1844" t="s">
        <v>16642</v>
      </c>
      <c r="P1844" t="s">
        <v>42</v>
      </c>
      <c r="Q1844" t="s">
        <v>8992</v>
      </c>
      <c r="R1844" t="b">
        <v>1</v>
      </c>
      <c r="S1844" s="2">
        <v>45838</v>
      </c>
    </row>
    <row r="1845" spans="1:19" x14ac:dyDescent="0.35">
      <c r="A1845" t="s">
        <v>16902</v>
      </c>
      <c r="B1845" t="s">
        <v>16903</v>
      </c>
      <c r="D1845" t="s">
        <v>10</v>
      </c>
      <c r="F1845" t="b">
        <v>0</v>
      </c>
      <c r="G1845" s="2">
        <v>41827</v>
      </c>
      <c r="K1845" s="10" t="s">
        <v>16644</v>
      </c>
      <c r="L1845" t="s">
        <v>16645</v>
      </c>
      <c r="M1845" t="s">
        <v>10</v>
      </c>
      <c r="N1845" t="s">
        <v>16644</v>
      </c>
      <c r="P1845" t="s">
        <v>42</v>
      </c>
      <c r="Q1845" t="s">
        <v>8992</v>
      </c>
      <c r="R1845" t="b">
        <v>1</v>
      </c>
      <c r="S1845" s="2">
        <v>45838</v>
      </c>
    </row>
    <row r="1846" spans="1:19" x14ac:dyDescent="0.35">
      <c r="A1846" t="s">
        <v>16904</v>
      </c>
      <c r="B1846" t="s">
        <v>16905</v>
      </c>
      <c r="D1846" t="s">
        <v>10</v>
      </c>
      <c r="F1846" t="b">
        <v>0</v>
      </c>
      <c r="G1846" s="2">
        <v>41827</v>
      </c>
      <c r="K1846" s="9" t="s">
        <v>16646</v>
      </c>
      <c r="L1846" t="s">
        <v>16647</v>
      </c>
      <c r="M1846" t="s">
        <v>10</v>
      </c>
      <c r="N1846" t="s">
        <v>16646</v>
      </c>
      <c r="P1846" t="s">
        <v>8991</v>
      </c>
      <c r="Q1846" t="s">
        <v>8992</v>
      </c>
      <c r="R1846" t="b">
        <v>1</v>
      </c>
      <c r="S1846" s="2">
        <v>45838</v>
      </c>
    </row>
    <row r="1847" spans="1:19" x14ac:dyDescent="0.35">
      <c r="A1847" t="s">
        <v>16906</v>
      </c>
      <c r="B1847" t="s">
        <v>16907</v>
      </c>
      <c r="D1847" t="s">
        <v>10</v>
      </c>
      <c r="F1847" t="b">
        <v>0</v>
      </c>
      <c r="G1847" s="2">
        <v>41827</v>
      </c>
      <c r="K1847" s="10" t="s">
        <v>16648</v>
      </c>
      <c r="L1847" t="s">
        <v>16649</v>
      </c>
      <c r="M1847" t="s">
        <v>10</v>
      </c>
      <c r="N1847" t="s">
        <v>16648</v>
      </c>
      <c r="P1847" t="s">
        <v>42</v>
      </c>
      <c r="Q1847" t="s">
        <v>8992</v>
      </c>
      <c r="R1847" t="b">
        <v>1</v>
      </c>
      <c r="S1847" s="2">
        <v>45838</v>
      </c>
    </row>
    <row r="1848" spans="1:19" x14ac:dyDescent="0.35">
      <c r="A1848" t="s">
        <v>16908</v>
      </c>
      <c r="B1848" t="s">
        <v>16909</v>
      </c>
      <c r="D1848" t="s">
        <v>10</v>
      </c>
      <c r="F1848" t="b">
        <v>0</v>
      </c>
      <c r="G1848" s="2">
        <v>41827</v>
      </c>
      <c r="K1848" s="10" t="s">
        <v>16650</v>
      </c>
      <c r="L1848" t="s">
        <v>16651</v>
      </c>
      <c r="M1848" t="s">
        <v>10</v>
      </c>
      <c r="N1848" t="s">
        <v>16650</v>
      </c>
      <c r="P1848" t="s">
        <v>42</v>
      </c>
      <c r="Q1848" t="s">
        <v>8992</v>
      </c>
      <c r="R1848" t="b">
        <v>1</v>
      </c>
      <c r="S1848" s="2">
        <v>45838</v>
      </c>
    </row>
    <row r="1849" spans="1:19" x14ac:dyDescent="0.35">
      <c r="A1849" t="s">
        <v>16910</v>
      </c>
      <c r="B1849" t="s">
        <v>16911</v>
      </c>
      <c r="D1849" t="s">
        <v>10</v>
      </c>
      <c r="F1849" t="b">
        <v>0</v>
      </c>
      <c r="G1849" s="2">
        <v>41827</v>
      </c>
      <c r="K1849" s="10" t="s">
        <v>16652</v>
      </c>
      <c r="L1849" t="s">
        <v>16653</v>
      </c>
      <c r="M1849" t="s">
        <v>10</v>
      </c>
      <c r="N1849" t="s">
        <v>16652</v>
      </c>
      <c r="P1849" t="s">
        <v>42</v>
      </c>
      <c r="Q1849" t="s">
        <v>8992</v>
      </c>
      <c r="R1849" t="b">
        <v>1</v>
      </c>
      <c r="S1849" s="2">
        <v>45838</v>
      </c>
    </row>
    <row r="1850" spans="1:19" x14ac:dyDescent="0.35">
      <c r="A1850" t="s">
        <v>16912</v>
      </c>
      <c r="B1850" t="s">
        <v>16913</v>
      </c>
      <c r="D1850" t="s">
        <v>10</v>
      </c>
      <c r="F1850" t="b">
        <v>0</v>
      </c>
      <c r="G1850" s="2">
        <v>41827</v>
      </c>
      <c r="K1850" s="10" t="s">
        <v>16654</v>
      </c>
      <c r="L1850" t="s">
        <v>16655</v>
      </c>
      <c r="M1850" t="s">
        <v>10</v>
      </c>
      <c r="N1850" t="s">
        <v>16654</v>
      </c>
      <c r="P1850" t="s">
        <v>42</v>
      </c>
      <c r="Q1850" t="s">
        <v>8992</v>
      </c>
      <c r="R1850" t="b">
        <v>1</v>
      </c>
      <c r="S1850" s="2">
        <v>45838</v>
      </c>
    </row>
    <row r="1851" spans="1:19" x14ac:dyDescent="0.35">
      <c r="A1851" t="s">
        <v>16914</v>
      </c>
      <c r="B1851" t="s">
        <v>16915</v>
      </c>
      <c r="D1851" t="s">
        <v>10</v>
      </c>
      <c r="F1851" t="b">
        <v>0</v>
      </c>
      <c r="G1851" s="2">
        <v>41827</v>
      </c>
      <c r="K1851" s="10" t="s">
        <v>16656</v>
      </c>
      <c r="L1851" t="s">
        <v>16657</v>
      </c>
      <c r="M1851" t="s">
        <v>10</v>
      </c>
      <c r="N1851" t="s">
        <v>16656</v>
      </c>
      <c r="P1851" t="s">
        <v>42</v>
      </c>
      <c r="Q1851" t="s">
        <v>8992</v>
      </c>
      <c r="R1851" t="b">
        <v>1</v>
      </c>
      <c r="S1851" s="2">
        <v>45838</v>
      </c>
    </row>
    <row r="1852" spans="1:19" x14ac:dyDescent="0.35">
      <c r="A1852" t="s">
        <v>16916</v>
      </c>
      <c r="B1852" t="s">
        <v>16917</v>
      </c>
      <c r="D1852" t="s">
        <v>10</v>
      </c>
      <c r="F1852" t="b">
        <v>0</v>
      </c>
      <c r="G1852" s="2">
        <v>41827</v>
      </c>
      <c r="K1852" s="10" t="s">
        <v>16658</v>
      </c>
      <c r="L1852" t="s">
        <v>16659</v>
      </c>
      <c r="M1852" t="s">
        <v>10</v>
      </c>
      <c r="N1852" t="s">
        <v>16658</v>
      </c>
      <c r="P1852" t="s">
        <v>42</v>
      </c>
      <c r="Q1852" t="s">
        <v>8992</v>
      </c>
      <c r="R1852" t="b">
        <v>1</v>
      </c>
      <c r="S1852" s="2">
        <v>45838</v>
      </c>
    </row>
    <row r="1853" spans="1:19" x14ac:dyDescent="0.35">
      <c r="A1853" t="s">
        <v>16918</v>
      </c>
      <c r="B1853" t="s">
        <v>16919</v>
      </c>
      <c r="D1853" t="s">
        <v>10</v>
      </c>
      <c r="F1853" t="b">
        <v>0</v>
      </c>
      <c r="G1853" s="2">
        <v>41827</v>
      </c>
      <c r="K1853" s="9" t="s">
        <v>16660</v>
      </c>
      <c r="L1853" t="s">
        <v>16661</v>
      </c>
      <c r="M1853" t="s">
        <v>10</v>
      </c>
      <c r="N1853" t="s">
        <v>16660</v>
      </c>
      <c r="P1853" t="s">
        <v>8991</v>
      </c>
      <c r="Q1853" t="s">
        <v>8992</v>
      </c>
      <c r="R1853" t="b">
        <v>1</v>
      </c>
      <c r="S1853" s="2">
        <v>45838</v>
      </c>
    </row>
    <row r="1854" spans="1:19" x14ac:dyDescent="0.35">
      <c r="A1854" t="s">
        <v>16920</v>
      </c>
      <c r="B1854" t="s">
        <v>16921</v>
      </c>
      <c r="D1854" t="s">
        <v>10</v>
      </c>
      <c r="F1854" t="b">
        <v>0</v>
      </c>
      <c r="G1854" s="2">
        <v>41827</v>
      </c>
      <c r="K1854" s="10" t="s">
        <v>16662</v>
      </c>
      <c r="L1854" t="s">
        <v>16663</v>
      </c>
      <c r="M1854" t="s">
        <v>10</v>
      </c>
      <c r="N1854" t="s">
        <v>16662</v>
      </c>
      <c r="P1854" t="s">
        <v>42</v>
      </c>
      <c r="Q1854" t="s">
        <v>8992</v>
      </c>
      <c r="R1854" t="b">
        <v>1</v>
      </c>
      <c r="S1854" s="2">
        <v>45838</v>
      </c>
    </row>
    <row r="1855" spans="1:19" x14ac:dyDescent="0.35">
      <c r="A1855" t="s">
        <v>16922</v>
      </c>
      <c r="B1855" t="s">
        <v>16923</v>
      </c>
      <c r="D1855" t="s">
        <v>10</v>
      </c>
      <c r="F1855" t="b">
        <v>0</v>
      </c>
      <c r="G1855" s="2">
        <v>41827</v>
      </c>
      <c r="K1855" s="9" t="s">
        <v>16664</v>
      </c>
      <c r="L1855" t="s">
        <v>16665</v>
      </c>
      <c r="M1855" t="s">
        <v>10</v>
      </c>
      <c r="N1855" t="s">
        <v>16664</v>
      </c>
      <c r="P1855" t="s">
        <v>8991</v>
      </c>
      <c r="Q1855" t="s">
        <v>8992</v>
      </c>
      <c r="R1855" t="b">
        <v>1</v>
      </c>
      <c r="S1855" s="2">
        <v>45838</v>
      </c>
    </row>
    <row r="1856" spans="1:19" x14ac:dyDescent="0.35">
      <c r="A1856" t="s">
        <v>16924</v>
      </c>
      <c r="B1856" t="s">
        <v>16925</v>
      </c>
      <c r="D1856" t="s">
        <v>10</v>
      </c>
      <c r="F1856" t="b">
        <v>0</v>
      </c>
      <c r="G1856" s="2">
        <v>41827</v>
      </c>
      <c r="K1856" s="10" t="s">
        <v>16666</v>
      </c>
      <c r="L1856" t="s">
        <v>16667</v>
      </c>
      <c r="M1856" t="s">
        <v>10</v>
      </c>
      <c r="N1856" t="s">
        <v>16666</v>
      </c>
      <c r="P1856" t="s">
        <v>42</v>
      </c>
      <c r="Q1856" t="s">
        <v>8992</v>
      </c>
      <c r="R1856" t="b">
        <v>1</v>
      </c>
      <c r="S1856" s="2">
        <v>45838</v>
      </c>
    </row>
    <row r="1857" spans="1:19" x14ac:dyDescent="0.35">
      <c r="A1857" t="s">
        <v>16926</v>
      </c>
      <c r="B1857" t="s">
        <v>16927</v>
      </c>
      <c r="D1857" t="s">
        <v>10</v>
      </c>
      <c r="F1857" t="b">
        <v>0</v>
      </c>
      <c r="G1857" s="2">
        <v>41827</v>
      </c>
      <c r="K1857" s="10" t="s">
        <v>16668</v>
      </c>
      <c r="L1857" t="s">
        <v>16669</v>
      </c>
      <c r="M1857" t="s">
        <v>10</v>
      </c>
      <c r="N1857" t="s">
        <v>16668</v>
      </c>
      <c r="P1857" t="s">
        <v>42</v>
      </c>
      <c r="Q1857" t="s">
        <v>8992</v>
      </c>
      <c r="R1857" t="b">
        <v>1</v>
      </c>
      <c r="S1857" s="2">
        <v>45838</v>
      </c>
    </row>
    <row r="1858" spans="1:19" x14ac:dyDescent="0.35">
      <c r="A1858" t="s">
        <v>16928</v>
      </c>
      <c r="B1858" t="s">
        <v>16929</v>
      </c>
      <c r="D1858" t="s">
        <v>10</v>
      </c>
      <c r="F1858" t="b">
        <v>0</v>
      </c>
      <c r="G1858" s="2">
        <v>45838</v>
      </c>
      <c r="K1858" s="8" t="s">
        <v>16670</v>
      </c>
      <c r="L1858" t="s">
        <v>16671</v>
      </c>
      <c r="M1858" t="s">
        <v>10</v>
      </c>
      <c r="N1858" t="s">
        <v>16670</v>
      </c>
      <c r="P1858" t="s">
        <v>8991</v>
      </c>
      <c r="Q1858" t="s">
        <v>8992</v>
      </c>
      <c r="R1858" t="b">
        <v>1</v>
      </c>
      <c r="S1858" s="2">
        <v>45838</v>
      </c>
    </row>
    <row r="1859" spans="1:19" x14ac:dyDescent="0.35">
      <c r="A1859" t="s">
        <v>16930</v>
      </c>
      <c r="B1859" t="s">
        <v>16931</v>
      </c>
      <c r="D1859" t="s">
        <v>10</v>
      </c>
      <c r="F1859" t="b">
        <v>0</v>
      </c>
      <c r="G1859" s="2">
        <v>45838</v>
      </c>
      <c r="K1859" s="9" t="s">
        <v>16672</v>
      </c>
      <c r="L1859" t="s">
        <v>16673</v>
      </c>
      <c r="M1859" t="s">
        <v>10</v>
      </c>
      <c r="N1859" t="s">
        <v>16672</v>
      </c>
      <c r="P1859" t="s">
        <v>8991</v>
      </c>
      <c r="Q1859" t="s">
        <v>8992</v>
      </c>
      <c r="R1859" t="b">
        <v>1</v>
      </c>
      <c r="S1859" s="2">
        <v>45838</v>
      </c>
    </row>
    <row r="1860" spans="1:19" x14ac:dyDescent="0.35">
      <c r="A1860" t="s">
        <v>16932</v>
      </c>
      <c r="B1860" t="s">
        <v>16933</v>
      </c>
      <c r="D1860" t="s">
        <v>10</v>
      </c>
      <c r="F1860" t="b">
        <v>0</v>
      </c>
      <c r="G1860" s="2">
        <v>45838</v>
      </c>
      <c r="K1860" s="10" t="s">
        <v>16674</v>
      </c>
      <c r="L1860" t="s">
        <v>16675</v>
      </c>
      <c r="M1860" t="s">
        <v>10</v>
      </c>
      <c r="N1860" t="s">
        <v>16674</v>
      </c>
      <c r="P1860" t="s">
        <v>42</v>
      </c>
      <c r="Q1860" t="s">
        <v>8992</v>
      </c>
      <c r="R1860" t="b">
        <v>1</v>
      </c>
      <c r="S1860" s="2">
        <v>45838</v>
      </c>
    </row>
    <row r="1861" spans="1:19" x14ac:dyDescent="0.35">
      <c r="A1861" t="s">
        <v>16934</v>
      </c>
      <c r="B1861" t="s">
        <v>16935</v>
      </c>
      <c r="D1861" t="s">
        <v>10</v>
      </c>
      <c r="F1861" t="b">
        <v>0</v>
      </c>
      <c r="G1861" s="2">
        <v>45838</v>
      </c>
      <c r="K1861" s="9" t="s">
        <v>16676</v>
      </c>
      <c r="L1861" t="s">
        <v>16677</v>
      </c>
      <c r="M1861" t="s">
        <v>10</v>
      </c>
      <c r="N1861" t="s">
        <v>16676</v>
      </c>
      <c r="P1861" t="s">
        <v>8991</v>
      </c>
      <c r="Q1861" t="s">
        <v>8992</v>
      </c>
      <c r="R1861" t="b">
        <v>1</v>
      </c>
      <c r="S1861" s="2">
        <v>45838</v>
      </c>
    </row>
    <row r="1862" spans="1:19" x14ac:dyDescent="0.35">
      <c r="A1862" t="s">
        <v>16936</v>
      </c>
      <c r="B1862" t="s">
        <v>16937</v>
      </c>
      <c r="D1862" t="s">
        <v>10</v>
      </c>
      <c r="F1862" t="b">
        <v>0</v>
      </c>
      <c r="G1862" s="2">
        <v>45838</v>
      </c>
      <c r="K1862" s="10" t="s">
        <v>16678</v>
      </c>
      <c r="L1862" t="s">
        <v>16679</v>
      </c>
      <c r="M1862" t="s">
        <v>10</v>
      </c>
      <c r="N1862" t="s">
        <v>16678</v>
      </c>
      <c r="P1862" t="s">
        <v>42</v>
      </c>
      <c r="Q1862" t="s">
        <v>8992</v>
      </c>
      <c r="R1862" t="b">
        <v>1</v>
      </c>
      <c r="S1862" s="2">
        <v>45838</v>
      </c>
    </row>
    <row r="1863" spans="1:19" x14ac:dyDescent="0.35">
      <c r="A1863" t="s">
        <v>16938</v>
      </c>
      <c r="B1863" t="s">
        <v>16939</v>
      </c>
      <c r="D1863" t="s">
        <v>10</v>
      </c>
      <c r="F1863" t="b">
        <v>0</v>
      </c>
      <c r="G1863" s="2">
        <v>45838</v>
      </c>
      <c r="K1863" s="8" t="s">
        <v>16680</v>
      </c>
      <c r="L1863" t="s">
        <v>16681</v>
      </c>
      <c r="M1863" t="s">
        <v>10</v>
      </c>
      <c r="N1863" t="s">
        <v>16680</v>
      </c>
      <c r="P1863" t="s">
        <v>8991</v>
      </c>
      <c r="Q1863" t="s">
        <v>8992</v>
      </c>
      <c r="R1863" t="b">
        <v>1</v>
      </c>
      <c r="S1863" s="2">
        <v>45838</v>
      </c>
    </row>
    <row r="1864" spans="1:19" x14ac:dyDescent="0.35">
      <c r="A1864" t="s">
        <v>16940</v>
      </c>
      <c r="B1864" t="s">
        <v>16941</v>
      </c>
      <c r="D1864" t="s">
        <v>10</v>
      </c>
      <c r="F1864" t="b">
        <v>0</v>
      </c>
      <c r="G1864" s="2">
        <v>45838</v>
      </c>
      <c r="K1864" s="9" t="s">
        <v>16682</v>
      </c>
      <c r="L1864" t="s">
        <v>16683</v>
      </c>
      <c r="M1864" t="s">
        <v>10</v>
      </c>
      <c r="N1864" t="s">
        <v>16682</v>
      </c>
      <c r="P1864" t="s">
        <v>8991</v>
      </c>
      <c r="Q1864" t="s">
        <v>8992</v>
      </c>
      <c r="R1864" t="b">
        <v>1</v>
      </c>
      <c r="S1864" s="2">
        <v>45838</v>
      </c>
    </row>
    <row r="1865" spans="1:19" x14ac:dyDescent="0.35">
      <c r="A1865" t="s">
        <v>16942</v>
      </c>
      <c r="B1865" t="s">
        <v>16943</v>
      </c>
      <c r="D1865" t="s">
        <v>10</v>
      </c>
      <c r="F1865" t="b">
        <v>0</v>
      </c>
      <c r="G1865" s="2">
        <v>45838</v>
      </c>
      <c r="K1865" s="10" t="s">
        <v>16684</v>
      </c>
      <c r="L1865" t="s">
        <v>16685</v>
      </c>
      <c r="M1865" t="s">
        <v>10</v>
      </c>
      <c r="N1865" t="s">
        <v>16684</v>
      </c>
      <c r="P1865" t="s">
        <v>42</v>
      </c>
      <c r="Q1865" t="s">
        <v>8992</v>
      </c>
      <c r="R1865" t="b">
        <v>1</v>
      </c>
      <c r="S1865" s="2">
        <v>45838</v>
      </c>
    </row>
    <row r="1866" spans="1:19" x14ac:dyDescent="0.35">
      <c r="A1866" t="s">
        <v>16944</v>
      </c>
      <c r="B1866" t="s">
        <v>16945</v>
      </c>
      <c r="D1866" t="s">
        <v>10</v>
      </c>
      <c r="F1866" t="b">
        <v>0</v>
      </c>
      <c r="G1866" s="2">
        <v>45838</v>
      </c>
      <c r="K1866" s="10" t="s">
        <v>16686</v>
      </c>
      <c r="L1866" t="s">
        <v>16687</v>
      </c>
      <c r="M1866" t="s">
        <v>10</v>
      </c>
      <c r="N1866" t="s">
        <v>16686</v>
      </c>
      <c r="P1866" t="s">
        <v>42</v>
      </c>
      <c r="Q1866" t="s">
        <v>8992</v>
      </c>
      <c r="R1866" t="b">
        <v>1</v>
      </c>
      <c r="S1866" s="2">
        <v>45838</v>
      </c>
    </row>
    <row r="1867" spans="1:19" x14ac:dyDescent="0.35">
      <c r="A1867" t="s">
        <v>16946</v>
      </c>
      <c r="B1867" t="s">
        <v>16947</v>
      </c>
      <c r="D1867" t="s">
        <v>10</v>
      </c>
      <c r="F1867" t="b">
        <v>0</v>
      </c>
      <c r="G1867" s="2">
        <v>45838</v>
      </c>
      <c r="K1867" s="9" t="s">
        <v>16688</v>
      </c>
      <c r="L1867" t="s">
        <v>16689</v>
      </c>
      <c r="M1867" t="s">
        <v>10</v>
      </c>
      <c r="N1867" t="s">
        <v>16688</v>
      </c>
      <c r="P1867" t="s">
        <v>8991</v>
      </c>
      <c r="Q1867" t="s">
        <v>8992</v>
      </c>
      <c r="R1867" t="b">
        <v>1</v>
      </c>
      <c r="S1867" s="2">
        <v>45838</v>
      </c>
    </row>
    <row r="1868" spans="1:19" x14ac:dyDescent="0.35">
      <c r="A1868" t="s">
        <v>16948</v>
      </c>
      <c r="B1868" t="s">
        <v>16949</v>
      </c>
      <c r="D1868" t="s">
        <v>10</v>
      </c>
      <c r="F1868" t="b">
        <v>0</v>
      </c>
      <c r="G1868" s="2">
        <v>45838</v>
      </c>
      <c r="K1868" s="10" t="s">
        <v>16690</v>
      </c>
      <c r="L1868" t="s">
        <v>16691</v>
      </c>
      <c r="M1868" t="s">
        <v>10</v>
      </c>
      <c r="N1868" t="s">
        <v>16690</v>
      </c>
      <c r="P1868" t="s">
        <v>42</v>
      </c>
      <c r="Q1868" t="s">
        <v>8992</v>
      </c>
      <c r="R1868" t="b">
        <v>1</v>
      </c>
      <c r="S1868" s="2">
        <v>45838</v>
      </c>
    </row>
    <row r="1869" spans="1:19" x14ac:dyDescent="0.35">
      <c r="A1869" t="s">
        <v>16950</v>
      </c>
      <c r="B1869" t="s">
        <v>16951</v>
      </c>
      <c r="D1869" t="s">
        <v>10</v>
      </c>
      <c r="F1869" t="b">
        <v>0</v>
      </c>
      <c r="G1869" s="2">
        <v>45838</v>
      </c>
      <c r="K1869" s="8" t="s">
        <v>16692</v>
      </c>
      <c r="L1869" t="s">
        <v>16693</v>
      </c>
      <c r="M1869" t="s">
        <v>10</v>
      </c>
      <c r="N1869" t="s">
        <v>16692</v>
      </c>
      <c r="P1869" t="s">
        <v>8991</v>
      </c>
      <c r="Q1869" t="s">
        <v>8992</v>
      </c>
      <c r="R1869" t="b">
        <v>1</v>
      </c>
      <c r="S1869" s="2">
        <v>45838</v>
      </c>
    </row>
    <row r="1870" spans="1:19" x14ac:dyDescent="0.35">
      <c r="A1870" t="s">
        <v>16952</v>
      </c>
      <c r="B1870" t="s">
        <v>16953</v>
      </c>
      <c r="D1870" t="s">
        <v>10</v>
      </c>
      <c r="F1870" t="b">
        <v>0</v>
      </c>
      <c r="G1870" s="2">
        <v>45838</v>
      </c>
      <c r="K1870" s="9" t="s">
        <v>16694</v>
      </c>
      <c r="L1870" t="s">
        <v>16695</v>
      </c>
      <c r="M1870" t="s">
        <v>10</v>
      </c>
      <c r="N1870" t="s">
        <v>16694</v>
      </c>
      <c r="P1870" t="s">
        <v>8991</v>
      </c>
      <c r="Q1870" t="s">
        <v>8992</v>
      </c>
      <c r="R1870" t="b">
        <v>1</v>
      </c>
      <c r="S1870" s="2">
        <v>45838</v>
      </c>
    </row>
    <row r="1871" spans="1:19" x14ac:dyDescent="0.35">
      <c r="A1871" t="s">
        <v>16954</v>
      </c>
      <c r="B1871" t="s">
        <v>16955</v>
      </c>
      <c r="D1871" t="s">
        <v>10</v>
      </c>
      <c r="F1871" t="b">
        <v>0</v>
      </c>
      <c r="G1871" s="2">
        <v>45838</v>
      </c>
      <c r="K1871" s="10" t="s">
        <v>16696</v>
      </c>
      <c r="L1871" t="s">
        <v>16697</v>
      </c>
      <c r="M1871" t="s">
        <v>10</v>
      </c>
      <c r="N1871" t="s">
        <v>16696</v>
      </c>
      <c r="P1871" t="s">
        <v>42</v>
      </c>
      <c r="Q1871" t="s">
        <v>8992</v>
      </c>
      <c r="R1871" t="b">
        <v>1</v>
      </c>
      <c r="S1871" s="2">
        <v>45838</v>
      </c>
    </row>
    <row r="1872" spans="1:19" x14ac:dyDescent="0.35">
      <c r="A1872" t="s">
        <v>16956</v>
      </c>
      <c r="B1872" t="s">
        <v>16957</v>
      </c>
      <c r="D1872" t="s">
        <v>10</v>
      </c>
      <c r="F1872" t="b">
        <v>0</v>
      </c>
      <c r="G1872" s="2">
        <v>45838</v>
      </c>
      <c r="K1872" s="10" t="s">
        <v>16698</v>
      </c>
      <c r="L1872" t="s">
        <v>16699</v>
      </c>
      <c r="M1872" t="s">
        <v>10</v>
      </c>
      <c r="N1872" t="s">
        <v>16698</v>
      </c>
      <c r="P1872" t="s">
        <v>42</v>
      </c>
      <c r="Q1872" t="s">
        <v>8992</v>
      </c>
      <c r="R1872" t="b">
        <v>1</v>
      </c>
      <c r="S1872" s="2">
        <v>45838</v>
      </c>
    </row>
    <row r="1873" spans="1:19" x14ac:dyDescent="0.35">
      <c r="A1873" t="s">
        <v>16958</v>
      </c>
      <c r="B1873" t="s">
        <v>16959</v>
      </c>
      <c r="D1873" t="s">
        <v>10</v>
      </c>
      <c r="F1873" t="b">
        <v>0</v>
      </c>
      <c r="G1873" s="2">
        <v>45838</v>
      </c>
      <c r="K1873" s="8" t="s">
        <v>16700</v>
      </c>
      <c r="L1873" t="s">
        <v>16701</v>
      </c>
      <c r="M1873" t="s">
        <v>10</v>
      </c>
      <c r="N1873" t="s">
        <v>16700</v>
      </c>
      <c r="P1873" t="s">
        <v>8991</v>
      </c>
      <c r="Q1873" t="s">
        <v>8992</v>
      </c>
      <c r="R1873" t="b">
        <v>1</v>
      </c>
      <c r="S1873" s="2">
        <v>45838</v>
      </c>
    </row>
    <row r="1874" spans="1:19" x14ac:dyDescent="0.35">
      <c r="A1874" t="s">
        <v>16960</v>
      </c>
      <c r="B1874" t="s">
        <v>16961</v>
      </c>
      <c r="D1874" t="s">
        <v>10</v>
      </c>
      <c r="F1874" t="b">
        <v>0</v>
      </c>
      <c r="G1874" s="2">
        <v>45838</v>
      </c>
      <c r="K1874" s="9" t="s">
        <v>16702</v>
      </c>
      <c r="L1874" t="s">
        <v>16703</v>
      </c>
      <c r="M1874" t="s">
        <v>10</v>
      </c>
      <c r="N1874" t="s">
        <v>16702</v>
      </c>
      <c r="P1874" t="s">
        <v>8991</v>
      </c>
      <c r="Q1874" t="s">
        <v>8992</v>
      </c>
      <c r="R1874" t="b">
        <v>1</v>
      </c>
      <c r="S1874" s="2">
        <v>45838</v>
      </c>
    </row>
    <row r="1875" spans="1:19" x14ac:dyDescent="0.35">
      <c r="A1875" t="s">
        <v>16962</v>
      </c>
      <c r="B1875" t="s">
        <v>16963</v>
      </c>
      <c r="D1875" t="s">
        <v>10</v>
      </c>
      <c r="F1875" t="b">
        <v>0</v>
      </c>
      <c r="G1875" s="2">
        <v>45838</v>
      </c>
      <c r="K1875" s="10" t="s">
        <v>16704</v>
      </c>
      <c r="L1875" t="s">
        <v>16705</v>
      </c>
      <c r="M1875" t="s">
        <v>10</v>
      </c>
      <c r="N1875" t="s">
        <v>16704</v>
      </c>
      <c r="P1875" t="s">
        <v>42</v>
      </c>
      <c r="Q1875" t="s">
        <v>8992</v>
      </c>
      <c r="R1875" t="b">
        <v>1</v>
      </c>
      <c r="S1875" s="2">
        <v>45838</v>
      </c>
    </row>
    <row r="1876" spans="1:19" x14ac:dyDescent="0.35">
      <c r="A1876" t="s">
        <v>16964</v>
      </c>
      <c r="B1876" t="s">
        <v>16965</v>
      </c>
      <c r="D1876" t="s">
        <v>10</v>
      </c>
      <c r="F1876" t="b">
        <v>0</v>
      </c>
      <c r="G1876" s="2">
        <v>45838</v>
      </c>
      <c r="K1876" s="9" t="s">
        <v>16706</v>
      </c>
      <c r="L1876" t="s">
        <v>16707</v>
      </c>
      <c r="M1876" t="s">
        <v>10</v>
      </c>
      <c r="N1876" t="s">
        <v>16706</v>
      </c>
      <c r="P1876" t="s">
        <v>8991</v>
      </c>
      <c r="Q1876" t="s">
        <v>8992</v>
      </c>
      <c r="R1876" t="b">
        <v>1</v>
      </c>
      <c r="S1876" s="2">
        <v>45838</v>
      </c>
    </row>
    <row r="1877" spans="1:19" x14ac:dyDescent="0.35">
      <c r="A1877" t="s">
        <v>16966</v>
      </c>
      <c r="B1877" t="s">
        <v>16967</v>
      </c>
      <c r="D1877" t="s">
        <v>10</v>
      </c>
      <c r="F1877" t="b">
        <v>0</v>
      </c>
      <c r="G1877" s="2">
        <v>45838</v>
      </c>
      <c r="K1877" s="10" t="s">
        <v>16708</v>
      </c>
      <c r="L1877" t="s">
        <v>16709</v>
      </c>
      <c r="M1877" t="s">
        <v>10</v>
      </c>
      <c r="N1877" t="s">
        <v>16708</v>
      </c>
      <c r="P1877" t="s">
        <v>42</v>
      </c>
      <c r="Q1877" t="s">
        <v>8992</v>
      </c>
      <c r="R1877" t="b">
        <v>1</v>
      </c>
      <c r="S1877" s="2">
        <v>45838</v>
      </c>
    </row>
    <row r="1878" spans="1:19" x14ac:dyDescent="0.35">
      <c r="A1878" t="s">
        <v>16968</v>
      </c>
      <c r="B1878" t="s">
        <v>16969</v>
      </c>
      <c r="D1878" t="s">
        <v>10</v>
      </c>
      <c r="F1878" t="b">
        <v>0</v>
      </c>
      <c r="G1878" s="2">
        <v>45838</v>
      </c>
      <c r="K1878" s="10" t="s">
        <v>16710</v>
      </c>
      <c r="L1878" t="s">
        <v>16711</v>
      </c>
      <c r="M1878" t="s">
        <v>10</v>
      </c>
      <c r="N1878" t="s">
        <v>16710</v>
      </c>
      <c r="P1878" t="s">
        <v>42</v>
      </c>
      <c r="Q1878" t="s">
        <v>8992</v>
      </c>
      <c r="R1878" t="b">
        <v>1</v>
      </c>
      <c r="S1878" s="2">
        <v>45838</v>
      </c>
    </row>
    <row r="1879" spans="1:19" x14ac:dyDescent="0.35">
      <c r="A1879" t="s">
        <v>16970</v>
      </c>
      <c r="B1879" t="s">
        <v>16971</v>
      </c>
      <c r="D1879" t="s">
        <v>10</v>
      </c>
      <c r="F1879" t="b">
        <v>0</v>
      </c>
      <c r="G1879" s="2">
        <v>45838</v>
      </c>
      <c r="K1879" s="10" t="s">
        <v>16712</v>
      </c>
      <c r="L1879" t="s">
        <v>16713</v>
      </c>
      <c r="M1879" t="s">
        <v>10</v>
      </c>
      <c r="N1879" t="s">
        <v>16712</v>
      </c>
      <c r="P1879" t="s">
        <v>42</v>
      </c>
      <c r="Q1879" t="s">
        <v>8992</v>
      </c>
      <c r="R1879" t="b">
        <v>1</v>
      </c>
      <c r="S1879" s="2">
        <v>45838</v>
      </c>
    </row>
    <row r="1880" spans="1:19" x14ac:dyDescent="0.35">
      <c r="A1880" t="s">
        <v>16972</v>
      </c>
      <c r="B1880" t="s">
        <v>16973</v>
      </c>
      <c r="D1880" t="s">
        <v>10</v>
      </c>
      <c r="F1880" t="b">
        <v>0</v>
      </c>
      <c r="G1880" s="2">
        <v>45838</v>
      </c>
      <c r="K1880" s="9" t="s">
        <v>16714</v>
      </c>
      <c r="L1880" t="s">
        <v>16715</v>
      </c>
      <c r="M1880" t="s">
        <v>10</v>
      </c>
      <c r="N1880" t="s">
        <v>16714</v>
      </c>
      <c r="P1880" t="s">
        <v>8991</v>
      </c>
      <c r="Q1880" t="s">
        <v>8992</v>
      </c>
      <c r="R1880" t="b">
        <v>1</v>
      </c>
      <c r="S1880" s="2">
        <v>45838</v>
      </c>
    </row>
    <row r="1881" spans="1:19" x14ac:dyDescent="0.35">
      <c r="A1881" t="s">
        <v>16974</v>
      </c>
      <c r="B1881" t="s">
        <v>16975</v>
      </c>
      <c r="D1881" t="s">
        <v>10</v>
      </c>
      <c r="F1881" t="b">
        <v>0</v>
      </c>
      <c r="G1881" s="2">
        <v>45838</v>
      </c>
      <c r="K1881" s="10" t="s">
        <v>16716</v>
      </c>
      <c r="L1881" t="s">
        <v>16717</v>
      </c>
      <c r="M1881" t="s">
        <v>10</v>
      </c>
      <c r="N1881" t="s">
        <v>16716</v>
      </c>
      <c r="P1881" t="s">
        <v>42</v>
      </c>
      <c r="Q1881" t="s">
        <v>8992</v>
      </c>
      <c r="R1881" t="b">
        <v>1</v>
      </c>
      <c r="S1881" s="2">
        <v>45838</v>
      </c>
    </row>
    <row r="1882" spans="1:19" x14ac:dyDescent="0.35">
      <c r="A1882" t="s">
        <v>16976</v>
      </c>
      <c r="B1882" t="s">
        <v>16977</v>
      </c>
      <c r="D1882" t="s">
        <v>10</v>
      </c>
      <c r="F1882" t="b">
        <v>0</v>
      </c>
      <c r="G1882" s="2">
        <v>45838</v>
      </c>
      <c r="K1882" s="8" t="s">
        <v>16718</v>
      </c>
      <c r="L1882" t="s">
        <v>16719</v>
      </c>
      <c r="M1882" t="s">
        <v>10</v>
      </c>
      <c r="N1882" t="s">
        <v>16718</v>
      </c>
      <c r="P1882" t="s">
        <v>8991</v>
      </c>
      <c r="Q1882" t="s">
        <v>8992</v>
      </c>
      <c r="R1882" t="b">
        <v>1</v>
      </c>
      <c r="S1882" s="2">
        <v>45838</v>
      </c>
    </row>
    <row r="1883" spans="1:19" x14ac:dyDescent="0.35">
      <c r="A1883" t="s">
        <v>16978</v>
      </c>
      <c r="B1883" t="s">
        <v>16979</v>
      </c>
      <c r="D1883" t="s">
        <v>10</v>
      </c>
      <c r="F1883" t="b">
        <v>0</v>
      </c>
      <c r="G1883" s="2">
        <v>45838</v>
      </c>
      <c r="K1883" s="9" t="s">
        <v>16720</v>
      </c>
      <c r="L1883" t="s">
        <v>16721</v>
      </c>
      <c r="M1883" t="s">
        <v>10</v>
      </c>
      <c r="N1883" t="s">
        <v>16720</v>
      </c>
      <c r="P1883" t="s">
        <v>8991</v>
      </c>
      <c r="Q1883" t="s">
        <v>8992</v>
      </c>
      <c r="R1883" t="b">
        <v>1</v>
      </c>
      <c r="S1883" s="2">
        <v>45838</v>
      </c>
    </row>
    <row r="1884" spans="1:19" x14ac:dyDescent="0.35">
      <c r="A1884" t="s">
        <v>16980</v>
      </c>
      <c r="B1884" t="s">
        <v>16981</v>
      </c>
      <c r="D1884" t="s">
        <v>10</v>
      </c>
      <c r="F1884" t="b">
        <v>0</v>
      </c>
      <c r="G1884" s="2">
        <v>45838</v>
      </c>
      <c r="K1884" s="10" t="s">
        <v>16722</v>
      </c>
      <c r="L1884" t="s">
        <v>16723</v>
      </c>
      <c r="M1884" t="s">
        <v>10</v>
      </c>
      <c r="N1884" t="s">
        <v>16722</v>
      </c>
      <c r="P1884" t="s">
        <v>42</v>
      </c>
      <c r="Q1884" t="s">
        <v>8992</v>
      </c>
      <c r="R1884" t="b">
        <v>1</v>
      </c>
      <c r="S1884" s="2">
        <v>45838</v>
      </c>
    </row>
    <row r="1885" spans="1:19" x14ac:dyDescent="0.35">
      <c r="A1885" t="s">
        <v>16982</v>
      </c>
      <c r="B1885" t="s">
        <v>16983</v>
      </c>
      <c r="D1885" t="s">
        <v>10</v>
      </c>
      <c r="F1885" t="b">
        <v>0</v>
      </c>
      <c r="G1885" s="2">
        <v>45838</v>
      </c>
      <c r="K1885" s="9" t="s">
        <v>16724</v>
      </c>
      <c r="L1885" t="s">
        <v>16725</v>
      </c>
      <c r="M1885" t="s">
        <v>10</v>
      </c>
      <c r="N1885" t="s">
        <v>16724</v>
      </c>
      <c r="P1885" t="s">
        <v>8991</v>
      </c>
      <c r="Q1885" t="s">
        <v>8992</v>
      </c>
      <c r="R1885" t="b">
        <v>1</v>
      </c>
      <c r="S1885" s="2">
        <v>45838</v>
      </c>
    </row>
    <row r="1886" spans="1:19" x14ac:dyDescent="0.35">
      <c r="A1886" t="s">
        <v>16984</v>
      </c>
      <c r="B1886" t="s">
        <v>16985</v>
      </c>
      <c r="D1886" t="s">
        <v>10</v>
      </c>
      <c r="F1886" t="b">
        <v>0</v>
      </c>
      <c r="G1886" s="2">
        <v>45838</v>
      </c>
      <c r="K1886" s="10" t="s">
        <v>16726</v>
      </c>
      <c r="L1886" t="s">
        <v>16727</v>
      </c>
      <c r="M1886" t="s">
        <v>10</v>
      </c>
      <c r="N1886" t="s">
        <v>16726</v>
      </c>
      <c r="P1886" t="s">
        <v>42</v>
      </c>
      <c r="Q1886" t="s">
        <v>8992</v>
      </c>
      <c r="R1886" t="b">
        <v>1</v>
      </c>
      <c r="S1886" s="2">
        <v>45838</v>
      </c>
    </row>
    <row r="1887" spans="1:19" x14ac:dyDescent="0.35">
      <c r="A1887" t="s">
        <v>16986</v>
      </c>
      <c r="B1887" t="s">
        <v>16987</v>
      </c>
      <c r="D1887" t="s">
        <v>10</v>
      </c>
      <c r="F1887" t="b">
        <v>0</v>
      </c>
      <c r="G1887" s="2">
        <v>45838</v>
      </c>
      <c r="K1887" s="9" t="s">
        <v>16728</v>
      </c>
      <c r="L1887" t="s">
        <v>16729</v>
      </c>
      <c r="M1887" t="s">
        <v>10</v>
      </c>
      <c r="N1887" t="s">
        <v>16728</v>
      </c>
      <c r="P1887" t="s">
        <v>8991</v>
      </c>
      <c r="Q1887" t="s">
        <v>8992</v>
      </c>
      <c r="R1887" t="b">
        <v>1</v>
      </c>
      <c r="S1887" s="2">
        <v>45838</v>
      </c>
    </row>
    <row r="1888" spans="1:19" x14ac:dyDescent="0.35">
      <c r="A1888" t="s">
        <v>16988</v>
      </c>
      <c r="B1888" t="s">
        <v>16989</v>
      </c>
      <c r="D1888" t="s">
        <v>10</v>
      </c>
      <c r="F1888" t="b">
        <v>0</v>
      </c>
      <c r="G1888" s="2">
        <v>45838</v>
      </c>
      <c r="K1888" s="10" t="s">
        <v>16730</v>
      </c>
      <c r="L1888" t="s">
        <v>16731</v>
      </c>
      <c r="M1888" t="s">
        <v>10</v>
      </c>
      <c r="N1888" t="s">
        <v>16730</v>
      </c>
      <c r="P1888" t="s">
        <v>42</v>
      </c>
      <c r="Q1888" t="s">
        <v>8992</v>
      </c>
      <c r="R1888" t="b">
        <v>1</v>
      </c>
      <c r="S1888" s="2">
        <v>45838</v>
      </c>
    </row>
    <row r="1889" spans="1:19" x14ac:dyDescent="0.35">
      <c r="A1889" t="s">
        <v>16990</v>
      </c>
      <c r="B1889" t="s">
        <v>16991</v>
      </c>
      <c r="D1889" t="s">
        <v>10</v>
      </c>
      <c r="F1889" t="b">
        <v>0</v>
      </c>
      <c r="G1889" s="2">
        <v>45838</v>
      </c>
      <c r="K1889" s="9" t="s">
        <v>16732</v>
      </c>
      <c r="L1889" t="s">
        <v>16733</v>
      </c>
      <c r="M1889" t="s">
        <v>10</v>
      </c>
      <c r="N1889" t="s">
        <v>16732</v>
      </c>
      <c r="P1889" t="s">
        <v>8991</v>
      </c>
      <c r="Q1889" t="s">
        <v>8992</v>
      </c>
      <c r="R1889" t="b">
        <v>1</v>
      </c>
      <c r="S1889" s="2">
        <v>45838</v>
      </c>
    </row>
    <row r="1890" spans="1:19" x14ac:dyDescent="0.35">
      <c r="A1890" t="s">
        <v>16992</v>
      </c>
      <c r="B1890" t="s">
        <v>16993</v>
      </c>
      <c r="D1890" t="s">
        <v>10</v>
      </c>
      <c r="F1890" t="b">
        <v>0</v>
      </c>
      <c r="G1890" s="2">
        <v>45838</v>
      </c>
      <c r="K1890" s="10" t="s">
        <v>16734</v>
      </c>
      <c r="L1890" t="s">
        <v>16735</v>
      </c>
      <c r="M1890" t="s">
        <v>10</v>
      </c>
      <c r="N1890" t="s">
        <v>16734</v>
      </c>
      <c r="P1890" t="s">
        <v>42</v>
      </c>
      <c r="Q1890" t="s">
        <v>8992</v>
      </c>
      <c r="R1890" t="b">
        <v>1</v>
      </c>
      <c r="S1890" s="2">
        <v>45838</v>
      </c>
    </row>
    <row r="1891" spans="1:19" x14ac:dyDescent="0.35">
      <c r="A1891" t="s">
        <v>16994</v>
      </c>
      <c r="B1891" t="s">
        <v>16995</v>
      </c>
      <c r="D1891" t="s">
        <v>10</v>
      </c>
      <c r="F1891" t="b">
        <v>0</v>
      </c>
      <c r="G1891" s="2">
        <v>41827</v>
      </c>
      <c r="K1891" s="9" t="s">
        <v>16736</v>
      </c>
      <c r="L1891" t="s">
        <v>16737</v>
      </c>
      <c r="M1891" t="s">
        <v>10</v>
      </c>
      <c r="N1891" t="s">
        <v>16736</v>
      </c>
      <c r="P1891" t="s">
        <v>8991</v>
      </c>
      <c r="Q1891" t="s">
        <v>8992</v>
      </c>
      <c r="R1891" t="b">
        <v>1</v>
      </c>
      <c r="S1891" s="2">
        <v>45838</v>
      </c>
    </row>
    <row r="1892" spans="1:19" x14ac:dyDescent="0.35">
      <c r="A1892" t="s">
        <v>16996</v>
      </c>
      <c r="B1892" t="s">
        <v>16997</v>
      </c>
      <c r="D1892" t="s">
        <v>10</v>
      </c>
      <c r="F1892" t="b">
        <v>0</v>
      </c>
      <c r="G1892" s="2">
        <v>41827</v>
      </c>
      <c r="K1892" s="10" t="s">
        <v>16738</v>
      </c>
      <c r="L1892" t="s">
        <v>16739</v>
      </c>
      <c r="M1892" t="s">
        <v>10</v>
      </c>
      <c r="N1892" t="s">
        <v>16738</v>
      </c>
      <c r="P1892" t="s">
        <v>42</v>
      </c>
      <c r="Q1892" t="s">
        <v>8992</v>
      </c>
      <c r="R1892" t="b">
        <v>1</v>
      </c>
      <c r="S1892" s="2">
        <v>45838</v>
      </c>
    </row>
    <row r="1893" spans="1:19" x14ac:dyDescent="0.35">
      <c r="A1893" t="s">
        <v>16998</v>
      </c>
      <c r="B1893" t="s">
        <v>16999</v>
      </c>
      <c r="D1893" t="s">
        <v>10</v>
      </c>
      <c r="F1893" t="b">
        <v>0</v>
      </c>
      <c r="G1893" s="2">
        <v>41827</v>
      </c>
      <c r="K1893" s="10" t="s">
        <v>16740</v>
      </c>
      <c r="L1893" t="s">
        <v>16741</v>
      </c>
      <c r="M1893" t="s">
        <v>10</v>
      </c>
      <c r="N1893" t="s">
        <v>16740</v>
      </c>
      <c r="P1893" t="s">
        <v>42</v>
      </c>
      <c r="Q1893" t="s">
        <v>8992</v>
      </c>
      <c r="R1893" t="b">
        <v>1</v>
      </c>
      <c r="S1893" s="2">
        <v>45838</v>
      </c>
    </row>
    <row r="1894" spans="1:19" x14ac:dyDescent="0.35">
      <c r="A1894" t="s">
        <v>17000</v>
      </c>
      <c r="B1894" t="s">
        <v>17001</v>
      </c>
      <c r="D1894" t="s">
        <v>10</v>
      </c>
      <c r="F1894" t="b">
        <v>0</v>
      </c>
      <c r="G1894" s="2">
        <v>41827</v>
      </c>
      <c r="K1894" s="10" t="s">
        <v>16742</v>
      </c>
      <c r="L1894" t="s">
        <v>16743</v>
      </c>
      <c r="M1894" t="s">
        <v>10</v>
      </c>
      <c r="N1894" t="s">
        <v>16742</v>
      </c>
      <c r="P1894" t="s">
        <v>42</v>
      </c>
      <c r="Q1894" t="s">
        <v>8992</v>
      </c>
      <c r="R1894" t="b">
        <v>1</v>
      </c>
      <c r="S1894" s="2">
        <v>45838</v>
      </c>
    </row>
    <row r="1895" spans="1:19" x14ac:dyDescent="0.35">
      <c r="A1895" t="s">
        <v>17002</v>
      </c>
      <c r="B1895" t="s">
        <v>17003</v>
      </c>
      <c r="D1895" t="s">
        <v>10</v>
      </c>
      <c r="F1895" t="b">
        <v>0</v>
      </c>
      <c r="G1895" s="2">
        <v>41827</v>
      </c>
      <c r="K1895" s="7" t="s">
        <v>16772</v>
      </c>
      <c r="L1895" t="s">
        <v>16773</v>
      </c>
      <c r="M1895" t="s">
        <v>10</v>
      </c>
      <c r="N1895" t="s">
        <v>16772</v>
      </c>
      <c r="P1895" t="s">
        <v>8991</v>
      </c>
      <c r="Q1895" t="s">
        <v>8992</v>
      </c>
      <c r="R1895" t="b">
        <v>1</v>
      </c>
      <c r="S1895" s="2">
        <v>45838</v>
      </c>
    </row>
    <row r="1896" spans="1:19" x14ac:dyDescent="0.35">
      <c r="A1896" t="s">
        <v>17004</v>
      </c>
      <c r="B1896" t="s">
        <v>17005</v>
      </c>
      <c r="D1896" t="s">
        <v>10</v>
      </c>
      <c r="F1896" t="b">
        <v>0</v>
      </c>
      <c r="G1896" s="2">
        <v>41827</v>
      </c>
      <c r="K1896" s="8" t="s">
        <v>16774</v>
      </c>
      <c r="L1896" t="s">
        <v>16775</v>
      </c>
      <c r="M1896" t="s">
        <v>10</v>
      </c>
      <c r="N1896" t="s">
        <v>16774</v>
      </c>
      <c r="P1896" t="s">
        <v>8991</v>
      </c>
      <c r="Q1896" t="s">
        <v>8992</v>
      </c>
      <c r="R1896" t="b">
        <v>1</v>
      </c>
      <c r="S1896" s="2">
        <v>45838</v>
      </c>
    </row>
    <row r="1897" spans="1:19" x14ac:dyDescent="0.35">
      <c r="A1897" t="s">
        <v>17006</v>
      </c>
      <c r="B1897" t="s">
        <v>17007</v>
      </c>
      <c r="D1897" t="s">
        <v>10</v>
      </c>
      <c r="F1897" t="b">
        <v>0</v>
      </c>
      <c r="G1897" s="2">
        <v>41827</v>
      </c>
      <c r="K1897" s="9" t="s">
        <v>16776</v>
      </c>
      <c r="L1897" t="s">
        <v>16777</v>
      </c>
      <c r="M1897" t="s">
        <v>10</v>
      </c>
      <c r="N1897" t="s">
        <v>16776</v>
      </c>
      <c r="P1897" t="s">
        <v>8991</v>
      </c>
      <c r="Q1897" t="s">
        <v>8992</v>
      </c>
      <c r="R1897" t="b">
        <v>1</v>
      </c>
      <c r="S1897" s="2">
        <v>45838</v>
      </c>
    </row>
    <row r="1898" spans="1:19" x14ac:dyDescent="0.35">
      <c r="A1898" t="s">
        <v>17008</v>
      </c>
      <c r="B1898" t="s">
        <v>17009</v>
      </c>
      <c r="D1898" t="s">
        <v>10</v>
      </c>
      <c r="F1898" t="b">
        <v>0</v>
      </c>
      <c r="G1898" s="2">
        <v>41827</v>
      </c>
      <c r="K1898" s="10" t="s">
        <v>16778</v>
      </c>
      <c r="L1898" t="s">
        <v>16779</v>
      </c>
      <c r="M1898" t="s">
        <v>10</v>
      </c>
      <c r="N1898" t="s">
        <v>16778</v>
      </c>
      <c r="P1898" t="s">
        <v>42</v>
      </c>
      <c r="Q1898" t="s">
        <v>8992</v>
      </c>
      <c r="R1898" t="b">
        <v>1</v>
      </c>
      <c r="S1898" s="2">
        <v>45838</v>
      </c>
    </row>
    <row r="1899" spans="1:19" x14ac:dyDescent="0.35">
      <c r="A1899" t="s">
        <v>17010</v>
      </c>
      <c r="B1899" t="s">
        <v>17011</v>
      </c>
      <c r="D1899" t="s">
        <v>10</v>
      </c>
      <c r="F1899" t="b">
        <v>0</v>
      </c>
      <c r="G1899" s="2">
        <v>41827</v>
      </c>
      <c r="K1899" s="10" t="s">
        <v>16780</v>
      </c>
      <c r="L1899" t="s">
        <v>16781</v>
      </c>
      <c r="M1899" t="s">
        <v>10</v>
      </c>
      <c r="N1899" t="s">
        <v>16780</v>
      </c>
      <c r="P1899" t="s">
        <v>42</v>
      </c>
      <c r="Q1899" t="s">
        <v>8992</v>
      </c>
      <c r="R1899" t="b">
        <v>1</v>
      </c>
      <c r="S1899" s="2">
        <v>45838</v>
      </c>
    </row>
    <row r="1900" spans="1:19" x14ac:dyDescent="0.35">
      <c r="A1900" t="s">
        <v>17012</v>
      </c>
      <c r="B1900" t="s">
        <v>17013</v>
      </c>
      <c r="D1900" t="s">
        <v>10</v>
      </c>
      <c r="F1900" t="b">
        <v>0</v>
      </c>
      <c r="G1900" s="2">
        <v>41827</v>
      </c>
      <c r="K1900" s="10" t="s">
        <v>16782</v>
      </c>
      <c r="L1900" t="s">
        <v>16783</v>
      </c>
      <c r="M1900" t="s">
        <v>10</v>
      </c>
      <c r="N1900" t="s">
        <v>16782</v>
      </c>
      <c r="P1900" t="s">
        <v>42</v>
      </c>
      <c r="Q1900" t="s">
        <v>8992</v>
      </c>
      <c r="R1900" t="b">
        <v>1</v>
      </c>
      <c r="S1900" s="2">
        <v>45838</v>
      </c>
    </row>
    <row r="1901" spans="1:19" x14ac:dyDescent="0.35">
      <c r="A1901" t="s">
        <v>17014</v>
      </c>
      <c r="B1901" t="s">
        <v>17015</v>
      </c>
      <c r="D1901" t="s">
        <v>10</v>
      </c>
      <c r="F1901" t="b">
        <v>0</v>
      </c>
      <c r="G1901" s="2">
        <v>41827</v>
      </c>
      <c r="K1901" s="9" t="s">
        <v>16784</v>
      </c>
      <c r="L1901" t="s">
        <v>16785</v>
      </c>
      <c r="M1901" t="s">
        <v>10</v>
      </c>
      <c r="N1901" t="s">
        <v>16784</v>
      </c>
      <c r="P1901" t="s">
        <v>8991</v>
      </c>
      <c r="Q1901" t="s">
        <v>8992</v>
      </c>
      <c r="R1901" t="b">
        <v>1</v>
      </c>
      <c r="S1901" s="2">
        <v>45838</v>
      </c>
    </row>
    <row r="1902" spans="1:19" x14ac:dyDescent="0.35">
      <c r="A1902" t="s">
        <v>17016</v>
      </c>
      <c r="B1902" t="s">
        <v>17017</v>
      </c>
      <c r="D1902" t="s">
        <v>10</v>
      </c>
      <c r="F1902" t="b">
        <v>0</v>
      </c>
      <c r="G1902" s="2">
        <v>41827</v>
      </c>
      <c r="K1902" s="10" t="s">
        <v>16786</v>
      </c>
      <c r="L1902" t="s">
        <v>16787</v>
      </c>
      <c r="M1902" t="s">
        <v>10</v>
      </c>
      <c r="N1902" t="s">
        <v>16786</v>
      </c>
      <c r="P1902" t="s">
        <v>42</v>
      </c>
      <c r="Q1902" t="s">
        <v>8992</v>
      </c>
      <c r="R1902" t="b">
        <v>1</v>
      </c>
      <c r="S1902" s="2">
        <v>45838</v>
      </c>
    </row>
    <row r="1903" spans="1:19" x14ac:dyDescent="0.35">
      <c r="A1903" t="s">
        <v>17018</v>
      </c>
      <c r="B1903" t="s">
        <v>17019</v>
      </c>
      <c r="D1903" t="s">
        <v>10</v>
      </c>
      <c r="F1903" t="b">
        <v>0</v>
      </c>
      <c r="G1903" s="2">
        <v>41827</v>
      </c>
      <c r="K1903" s="10" t="s">
        <v>16788</v>
      </c>
      <c r="L1903" t="s">
        <v>16789</v>
      </c>
      <c r="M1903" t="s">
        <v>10</v>
      </c>
      <c r="N1903" t="s">
        <v>16788</v>
      </c>
      <c r="P1903" t="s">
        <v>42</v>
      </c>
      <c r="Q1903" t="s">
        <v>8992</v>
      </c>
      <c r="R1903" t="b">
        <v>1</v>
      </c>
      <c r="S1903" s="2">
        <v>45838</v>
      </c>
    </row>
    <row r="1904" spans="1:19" x14ac:dyDescent="0.35">
      <c r="A1904" t="s">
        <v>17020</v>
      </c>
      <c r="B1904" t="s">
        <v>17021</v>
      </c>
      <c r="D1904" t="s">
        <v>10</v>
      </c>
      <c r="F1904" t="b">
        <v>0</v>
      </c>
      <c r="G1904" s="2">
        <v>41827</v>
      </c>
      <c r="K1904" s="10" t="s">
        <v>16790</v>
      </c>
      <c r="L1904" t="s">
        <v>16791</v>
      </c>
      <c r="M1904" t="s">
        <v>10</v>
      </c>
      <c r="N1904" t="s">
        <v>16790</v>
      </c>
      <c r="P1904" t="s">
        <v>42</v>
      </c>
      <c r="Q1904" t="s">
        <v>8992</v>
      </c>
      <c r="R1904" t="b">
        <v>1</v>
      </c>
      <c r="S1904" s="2">
        <v>45838</v>
      </c>
    </row>
    <row r="1905" spans="1:19" x14ac:dyDescent="0.35">
      <c r="A1905" t="s">
        <v>17022</v>
      </c>
      <c r="B1905" t="s">
        <v>17023</v>
      </c>
      <c r="D1905" t="s">
        <v>10</v>
      </c>
      <c r="F1905" t="b">
        <v>0</v>
      </c>
      <c r="G1905" s="2">
        <v>41827</v>
      </c>
      <c r="K1905" s="10" t="s">
        <v>16792</v>
      </c>
      <c r="L1905" t="s">
        <v>16793</v>
      </c>
      <c r="M1905" t="s">
        <v>10</v>
      </c>
      <c r="N1905" t="s">
        <v>16792</v>
      </c>
      <c r="P1905" t="s">
        <v>42</v>
      </c>
      <c r="Q1905" t="s">
        <v>8992</v>
      </c>
      <c r="R1905" t="b">
        <v>1</v>
      </c>
      <c r="S1905" s="2">
        <v>45838</v>
      </c>
    </row>
    <row r="1906" spans="1:19" x14ac:dyDescent="0.35">
      <c r="A1906" t="s">
        <v>17024</v>
      </c>
      <c r="B1906" t="s">
        <v>17025</v>
      </c>
      <c r="D1906" t="s">
        <v>10</v>
      </c>
      <c r="F1906" t="b">
        <v>0</v>
      </c>
      <c r="G1906" s="2">
        <v>41827</v>
      </c>
      <c r="K1906" s="10" t="s">
        <v>16794</v>
      </c>
      <c r="L1906" t="s">
        <v>16795</v>
      </c>
      <c r="M1906" t="s">
        <v>10</v>
      </c>
      <c r="N1906" t="s">
        <v>16794</v>
      </c>
      <c r="P1906" t="s">
        <v>42</v>
      </c>
      <c r="Q1906" t="s">
        <v>8992</v>
      </c>
      <c r="R1906" t="b">
        <v>1</v>
      </c>
      <c r="S1906" s="2">
        <v>45838</v>
      </c>
    </row>
    <row r="1907" spans="1:19" x14ac:dyDescent="0.35">
      <c r="A1907" t="s">
        <v>17026</v>
      </c>
      <c r="B1907" t="s">
        <v>17027</v>
      </c>
      <c r="D1907" t="s">
        <v>10</v>
      </c>
      <c r="F1907" t="b">
        <v>0</v>
      </c>
      <c r="G1907" s="2">
        <v>41827</v>
      </c>
      <c r="K1907" s="9" t="s">
        <v>16796</v>
      </c>
      <c r="L1907" t="s">
        <v>16797</v>
      </c>
      <c r="M1907" t="s">
        <v>10</v>
      </c>
      <c r="N1907" t="s">
        <v>16796</v>
      </c>
      <c r="P1907" t="s">
        <v>8991</v>
      </c>
      <c r="Q1907" t="s">
        <v>8992</v>
      </c>
      <c r="R1907" t="b">
        <v>1</v>
      </c>
      <c r="S1907" s="2">
        <v>45838</v>
      </c>
    </row>
    <row r="1908" spans="1:19" x14ac:dyDescent="0.35">
      <c r="A1908" t="s">
        <v>17028</v>
      </c>
      <c r="B1908" t="s">
        <v>17029</v>
      </c>
      <c r="D1908" t="s">
        <v>10</v>
      </c>
      <c r="F1908" t="b">
        <v>0</v>
      </c>
      <c r="G1908" s="2">
        <v>41827</v>
      </c>
      <c r="K1908" s="10" t="s">
        <v>16798</v>
      </c>
      <c r="L1908" t="s">
        <v>16799</v>
      </c>
      <c r="M1908" t="s">
        <v>10</v>
      </c>
      <c r="N1908" t="s">
        <v>16798</v>
      </c>
      <c r="P1908" t="s">
        <v>42</v>
      </c>
      <c r="Q1908" t="s">
        <v>8992</v>
      </c>
      <c r="R1908" t="b">
        <v>1</v>
      </c>
      <c r="S1908" s="2">
        <v>45838</v>
      </c>
    </row>
    <row r="1909" spans="1:19" x14ac:dyDescent="0.35">
      <c r="A1909" t="s">
        <v>17030</v>
      </c>
      <c r="B1909" t="s">
        <v>17031</v>
      </c>
      <c r="D1909" t="s">
        <v>10</v>
      </c>
      <c r="F1909" t="b">
        <v>0</v>
      </c>
      <c r="G1909" s="2">
        <v>41827</v>
      </c>
      <c r="K1909" s="7" t="s">
        <v>16838</v>
      </c>
      <c r="L1909" t="s">
        <v>16839</v>
      </c>
      <c r="M1909" t="s">
        <v>10</v>
      </c>
      <c r="N1909" t="s">
        <v>16838</v>
      </c>
      <c r="P1909" t="s">
        <v>8991</v>
      </c>
      <c r="Q1909" t="s">
        <v>8992</v>
      </c>
      <c r="R1909" t="b">
        <v>1</v>
      </c>
      <c r="S1909" s="2">
        <v>45838</v>
      </c>
    </row>
    <row r="1910" spans="1:19" x14ac:dyDescent="0.35">
      <c r="A1910" t="s">
        <v>17032</v>
      </c>
      <c r="B1910" t="s">
        <v>17033</v>
      </c>
      <c r="D1910" t="s">
        <v>10</v>
      </c>
      <c r="F1910" t="b">
        <v>0</v>
      </c>
      <c r="G1910" s="2">
        <v>41827</v>
      </c>
      <c r="K1910" s="8" t="s">
        <v>16840</v>
      </c>
      <c r="L1910" t="s">
        <v>16841</v>
      </c>
      <c r="M1910" t="s">
        <v>10</v>
      </c>
      <c r="N1910" t="s">
        <v>16840</v>
      </c>
      <c r="P1910" t="s">
        <v>8991</v>
      </c>
      <c r="Q1910" t="s">
        <v>8992</v>
      </c>
      <c r="R1910" t="b">
        <v>1</v>
      </c>
      <c r="S1910" s="2">
        <v>45838</v>
      </c>
    </row>
    <row r="1911" spans="1:19" x14ac:dyDescent="0.35">
      <c r="A1911" t="s">
        <v>17034</v>
      </c>
      <c r="B1911" t="s">
        <v>17035</v>
      </c>
      <c r="D1911" t="s">
        <v>10</v>
      </c>
      <c r="F1911" t="b">
        <v>0</v>
      </c>
      <c r="G1911" s="2">
        <v>41827</v>
      </c>
      <c r="K1911" s="9" t="s">
        <v>16842</v>
      </c>
      <c r="L1911" t="s">
        <v>16843</v>
      </c>
      <c r="M1911" t="s">
        <v>10</v>
      </c>
      <c r="N1911" t="s">
        <v>16842</v>
      </c>
      <c r="P1911" t="s">
        <v>8991</v>
      </c>
      <c r="Q1911" t="s">
        <v>8992</v>
      </c>
      <c r="R1911" t="b">
        <v>1</v>
      </c>
      <c r="S1911" s="2">
        <v>45838</v>
      </c>
    </row>
    <row r="1912" spans="1:19" x14ac:dyDescent="0.35">
      <c r="A1912" t="s">
        <v>17036</v>
      </c>
      <c r="B1912" t="s">
        <v>17037</v>
      </c>
      <c r="D1912" t="s">
        <v>10</v>
      </c>
      <c r="F1912" t="b">
        <v>0</v>
      </c>
      <c r="G1912" s="2">
        <v>41827</v>
      </c>
      <c r="K1912" s="10" t="s">
        <v>16844</v>
      </c>
      <c r="L1912" t="s">
        <v>16845</v>
      </c>
      <c r="M1912" t="s">
        <v>10</v>
      </c>
      <c r="N1912" t="s">
        <v>16844</v>
      </c>
      <c r="P1912" t="s">
        <v>42</v>
      </c>
      <c r="Q1912" t="s">
        <v>8992</v>
      </c>
      <c r="R1912" t="b">
        <v>1</v>
      </c>
      <c r="S1912" s="2">
        <v>45838</v>
      </c>
    </row>
    <row r="1913" spans="1:19" x14ac:dyDescent="0.35">
      <c r="A1913" t="s">
        <v>17038</v>
      </c>
      <c r="B1913" t="s">
        <v>17039</v>
      </c>
      <c r="D1913" t="s">
        <v>10</v>
      </c>
      <c r="F1913" t="b">
        <v>0</v>
      </c>
      <c r="G1913" s="2">
        <v>41827</v>
      </c>
      <c r="K1913" s="9" t="s">
        <v>16846</v>
      </c>
      <c r="L1913" t="s">
        <v>16847</v>
      </c>
      <c r="M1913" t="s">
        <v>10</v>
      </c>
      <c r="N1913" t="s">
        <v>16846</v>
      </c>
      <c r="P1913" t="s">
        <v>8991</v>
      </c>
      <c r="Q1913" t="s">
        <v>8992</v>
      </c>
      <c r="R1913" t="b">
        <v>1</v>
      </c>
      <c r="S1913" s="2">
        <v>45838</v>
      </c>
    </row>
    <row r="1914" spans="1:19" x14ac:dyDescent="0.35">
      <c r="A1914" t="s">
        <v>17040</v>
      </c>
      <c r="B1914" t="s">
        <v>17041</v>
      </c>
      <c r="D1914" t="s">
        <v>10</v>
      </c>
      <c r="F1914" t="b">
        <v>0</v>
      </c>
      <c r="G1914" s="2">
        <v>41827</v>
      </c>
      <c r="K1914" s="10" t="s">
        <v>16848</v>
      </c>
      <c r="L1914" t="s">
        <v>16849</v>
      </c>
      <c r="M1914" t="s">
        <v>10</v>
      </c>
      <c r="N1914" t="s">
        <v>16848</v>
      </c>
      <c r="P1914" t="s">
        <v>42</v>
      </c>
      <c r="Q1914" t="s">
        <v>8992</v>
      </c>
      <c r="R1914" t="b">
        <v>1</v>
      </c>
      <c r="S1914" s="2">
        <v>45838</v>
      </c>
    </row>
    <row r="1915" spans="1:19" x14ac:dyDescent="0.35">
      <c r="A1915" t="s">
        <v>17042</v>
      </c>
      <c r="B1915" t="s">
        <v>17043</v>
      </c>
      <c r="D1915" t="s">
        <v>10</v>
      </c>
      <c r="F1915" t="b">
        <v>0</v>
      </c>
      <c r="G1915" s="2">
        <v>41827</v>
      </c>
      <c r="K1915" s="9" t="s">
        <v>16850</v>
      </c>
      <c r="L1915" t="s">
        <v>16851</v>
      </c>
      <c r="M1915" t="s">
        <v>10</v>
      </c>
      <c r="N1915" t="s">
        <v>16850</v>
      </c>
      <c r="P1915" t="s">
        <v>8991</v>
      </c>
      <c r="Q1915" t="s">
        <v>8992</v>
      </c>
      <c r="R1915" t="b">
        <v>1</v>
      </c>
      <c r="S1915" s="2">
        <v>45838</v>
      </c>
    </row>
    <row r="1916" spans="1:19" x14ac:dyDescent="0.35">
      <c r="A1916" t="s">
        <v>17044</v>
      </c>
      <c r="B1916" t="s">
        <v>17045</v>
      </c>
      <c r="D1916" t="s">
        <v>10</v>
      </c>
      <c r="F1916" t="b">
        <v>0</v>
      </c>
      <c r="G1916" s="2">
        <v>45838</v>
      </c>
      <c r="K1916" s="10" t="s">
        <v>16852</v>
      </c>
      <c r="L1916" t="s">
        <v>16853</v>
      </c>
      <c r="M1916" t="s">
        <v>10</v>
      </c>
      <c r="N1916" t="s">
        <v>16852</v>
      </c>
      <c r="P1916" t="s">
        <v>42</v>
      </c>
      <c r="Q1916" t="s">
        <v>8992</v>
      </c>
      <c r="R1916" t="b">
        <v>1</v>
      </c>
      <c r="S1916" s="2">
        <v>45838</v>
      </c>
    </row>
    <row r="1917" spans="1:19" x14ac:dyDescent="0.35">
      <c r="A1917" t="s">
        <v>17046</v>
      </c>
      <c r="B1917" t="s">
        <v>17047</v>
      </c>
      <c r="D1917" t="s">
        <v>10</v>
      </c>
      <c r="F1917" t="b">
        <v>0</v>
      </c>
      <c r="G1917" s="2">
        <v>45838</v>
      </c>
      <c r="K1917" s="10" t="s">
        <v>16854</v>
      </c>
      <c r="L1917" t="s">
        <v>16855</v>
      </c>
      <c r="M1917" t="s">
        <v>10</v>
      </c>
      <c r="N1917" t="s">
        <v>16854</v>
      </c>
      <c r="P1917" t="s">
        <v>42</v>
      </c>
      <c r="Q1917" t="s">
        <v>8992</v>
      </c>
      <c r="R1917" t="b">
        <v>1</v>
      </c>
      <c r="S1917" s="2">
        <v>45838</v>
      </c>
    </row>
    <row r="1918" spans="1:19" x14ac:dyDescent="0.35">
      <c r="A1918" t="s">
        <v>17048</v>
      </c>
      <c r="B1918" t="s">
        <v>17049</v>
      </c>
      <c r="D1918" t="s">
        <v>10</v>
      </c>
      <c r="F1918" t="b">
        <v>0</v>
      </c>
      <c r="G1918" s="2">
        <v>45838</v>
      </c>
      <c r="K1918" s="10" t="s">
        <v>16856</v>
      </c>
      <c r="L1918" t="s">
        <v>16857</v>
      </c>
      <c r="M1918" t="s">
        <v>10</v>
      </c>
      <c r="N1918" t="s">
        <v>16856</v>
      </c>
      <c r="P1918" t="s">
        <v>42</v>
      </c>
      <c r="Q1918" t="s">
        <v>8992</v>
      </c>
      <c r="R1918" t="b">
        <v>1</v>
      </c>
      <c r="S1918" s="2">
        <v>45838</v>
      </c>
    </row>
    <row r="1919" spans="1:19" x14ac:dyDescent="0.35">
      <c r="A1919" t="s">
        <v>17050</v>
      </c>
      <c r="B1919" t="s">
        <v>17051</v>
      </c>
      <c r="D1919" t="s">
        <v>10</v>
      </c>
      <c r="F1919" t="b">
        <v>0</v>
      </c>
      <c r="G1919" s="2">
        <v>45838</v>
      </c>
      <c r="K1919" s="9" t="s">
        <v>16858</v>
      </c>
      <c r="L1919" t="s">
        <v>16859</v>
      </c>
      <c r="M1919" t="s">
        <v>10</v>
      </c>
      <c r="N1919" t="s">
        <v>16858</v>
      </c>
      <c r="P1919" t="s">
        <v>8991</v>
      </c>
      <c r="Q1919" t="s">
        <v>8992</v>
      </c>
      <c r="R1919" t="b">
        <v>1</v>
      </c>
      <c r="S1919" s="2">
        <v>45838</v>
      </c>
    </row>
    <row r="1920" spans="1:19" x14ac:dyDescent="0.35">
      <c r="A1920" t="s">
        <v>17052</v>
      </c>
      <c r="B1920" t="s">
        <v>17053</v>
      </c>
      <c r="D1920" t="s">
        <v>10</v>
      </c>
      <c r="F1920" t="b">
        <v>0</v>
      </c>
      <c r="G1920" s="2">
        <v>45838</v>
      </c>
      <c r="K1920" s="10" t="s">
        <v>16860</v>
      </c>
      <c r="L1920" t="s">
        <v>16861</v>
      </c>
      <c r="M1920" t="s">
        <v>10</v>
      </c>
      <c r="N1920" t="s">
        <v>16860</v>
      </c>
      <c r="P1920" t="s">
        <v>42</v>
      </c>
      <c r="Q1920" t="s">
        <v>8992</v>
      </c>
      <c r="R1920" t="b">
        <v>1</v>
      </c>
      <c r="S1920" s="2">
        <v>45838</v>
      </c>
    </row>
    <row r="1921" spans="1:19" x14ac:dyDescent="0.35">
      <c r="A1921" t="s">
        <v>17054</v>
      </c>
      <c r="B1921" t="s">
        <v>17055</v>
      </c>
      <c r="D1921" t="s">
        <v>10</v>
      </c>
      <c r="F1921" t="b">
        <v>0</v>
      </c>
      <c r="G1921" s="2">
        <v>45838</v>
      </c>
      <c r="K1921" s="9" t="s">
        <v>16862</v>
      </c>
      <c r="L1921" t="s">
        <v>16863</v>
      </c>
      <c r="M1921" t="s">
        <v>10</v>
      </c>
      <c r="N1921" t="s">
        <v>16862</v>
      </c>
      <c r="P1921" t="s">
        <v>8991</v>
      </c>
      <c r="Q1921" t="s">
        <v>8992</v>
      </c>
      <c r="R1921" t="b">
        <v>1</v>
      </c>
      <c r="S1921" s="2">
        <v>45838</v>
      </c>
    </row>
    <row r="1922" spans="1:19" x14ac:dyDescent="0.35">
      <c r="A1922" t="s">
        <v>17056</v>
      </c>
      <c r="B1922" t="s">
        <v>17057</v>
      </c>
      <c r="D1922" t="s">
        <v>10</v>
      </c>
      <c r="F1922" t="b">
        <v>0</v>
      </c>
      <c r="G1922" s="2">
        <v>45838</v>
      </c>
      <c r="K1922" s="10" t="s">
        <v>16864</v>
      </c>
      <c r="L1922" t="s">
        <v>16865</v>
      </c>
      <c r="M1922" t="s">
        <v>10</v>
      </c>
      <c r="N1922" t="s">
        <v>16864</v>
      </c>
      <c r="P1922" t="s">
        <v>42</v>
      </c>
      <c r="Q1922" t="s">
        <v>8992</v>
      </c>
      <c r="R1922" t="b">
        <v>1</v>
      </c>
      <c r="S1922" s="2">
        <v>45838</v>
      </c>
    </row>
    <row r="1923" spans="1:19" x14ac:dyDescent="0.35">
      <c r="A1923" t="s">
        <v>17058</v>
      </c>
      <c r="B1923" t="s">
        <v>17059</v>
      </c>
      <c r="D1923" t="s">
        <v>10</v>
      </c>
      <c r="F1923" t="b">
        <v>0</v>
      </c>
      <c r="G1923" s="2">
        <v>45838</v>
      </c>
      <c r="K1923" s="10" t="s">
        <v>16866</v>
      </c>
      <c r="L1923" t="s">
        <v>16867</v>
      </c>
      <c r="M1923" t="s">
        <v>10</v>
      </c>
      <c r="N1923" t="s">
        <v>16866</v>
      </c>
      <c r="P1923" t="s">
        <v>42</v>
      </c>
      <c r="Q1923" t="s">
        <v>8992</v>
      </c>
      <c r="R1923" t="b">
        <v>1</v>
      </c>
      <c r="S1923" s="2">
        <v>45838</v>
      </c>
    </row>
    <row r="1924" spans="1:19" x14ac:dyDescent="0.35">
      <c r="A1924" t="s">
        <v>17060</v>
      </c>
      <c r="B1924" t="s">
        <v>17061</v>
      </c>
      <c r="D1924" t="s">
        <v>10</v>
      </c>
      <c r="F1924" t="b">
        <v>0</v>
      </c>
      <c r="G1924" s="2">
        <v>45838</v>
      </c>
      <c r="K1924" s="10" t="s">
        <v>16868</v>
      </c>
      <c r="L1924" t="s">
        <v>16869</v>
      </c>
      <c r="M1924" t="s">
        <v>10</v>
      </c>
      <c r="N1924" t="s">
        <v>16868</v>
      </c>
      <c r="P1924" t="s">
        <v>42</v>
      </c>
      <c r="Q1924" t="s">
        <v>8992</v>
      </c>
      <c r="R1924" t="b">
        <v>1</v>
      </c>
      <c r="S1924" s="2">
        <v>45838</v>
      </c>
    </row>
    <row r="1925" spans="1:19" x14ac:dyDescent="0.35">
      <c r="A1925" t="s">
        <v>17062</v>
      </c>
      <c r="B1925" t="s">
        <v>17063</v>
      </c>
      <c r="D1925" t="s">
        <v>10</v>
      </c>
      <c r="F1925" t="b">
        <v>0</v>
      </c>
      <c r="G1925" s="2">
        <v>45838</v>
      </c>
      <c r="K1925" s="10" t="s">
        <v>16870</v>
      </c>
      <c r="L1925" t="s">
        <v>16871</v>
      </c>
      <c r="M1925" t="s">
        <v>10</v>
      </c>
      <c r="N1925" t="s">
        <v>16870</v>
      </c>
      <c r="P1925" t="s">
        <v>42</v>
      </c>
      <c r="Q1925" t="s">
        <v>8992</v>
      </c>
      <c r="R1925" t="b">
        <v>1</v>
      </c>
      <c r="S1925" s="2">
        <v>45838</v>
      </c>
    </row>
    <row r="1926" spans="1:19" x14ac:dyDescent="0.35">
      <c r="A1926" t="s">
        <v>17064</v>
      </c>
      <c r="B1926" t="s">
        <v>17065</v>
      </c>
      <c r="D1926" t="s">
        <v>10</v>
      </c>
      <c r="F1926" t="b">
        <v>0</v>
      </c>
      <c r="G1926" s="2">
        <v>45838</v>
      </c>
      <c r="K1926" s="9" t="s">
        <v>16872</v>
      </c>
      <c r="L1926" t="s">
        <v>16873</v>
      </c>
      <c r="M1926" t="s">
        <v>10</v>
      </c>
      <c r="N1926" t="s">
        <v>16872</v>
      </c>
      <c r="P1926" t="s">
        <v>8991</v>
      </c>
      <c r="Q1926" t="s">
        <v>8992</v>
      </c>
      <c r="R1926" t="b">
        <v>1</v>
      </c>
      <c r="S1926" s="2">
        <v>45838</v>
      </c>
    </row>
    <row r="1927" spans="1:19" x14ac:dyDescent="0.35">
      <c r="A1927" t="s">
        <v>17066</v>
      </c>
      <c r="B1927" t="s">
        <v>17067</v>
      </c>
      <c r="D1927" t="s">
        <v>10</v>
      </c>
      <c r="F1927" t="b">
        <v>0</v>
      </c>
      <c r="G1927" s="2">
        <v>45838</v>
      </c>
      <c r="K1927" s="10" t="s">
        <v>16874</v>
      </c>
      <c r="L1927" t="s">
        <v>16875</v>
      </c>
      <c r="M1927" t="s">
        <v>10</v>
      </c>
      <c r="N1927" t="s">
        <v>16874</v>
      </c>
      <c r="P1927" t="s">
        <v>42</v>
      </c>
      <c r="Q1927" t="s">
        <v>8992</v>
      </c>
      <c r="R1927" t="b">
        <v>1</v>
      </c>
      <c r="S1927" s="2">
        <v>45838</v>
      </c>
    </row>
    <row r="1928" spans="1:19" x14ac:dyDescent="0.35">
      <c r="A1928" t="s">
        <v>17068</v>
      </c>
      <c r="B1928" t="s">
        <v>17069</v>
      </c>
      <c r="D1928" t="s">
        <v>10</v>
      </c>
      <c r="F1928" t="b">
        <v>0</v>
      </c>
      <c r="G1928" s="2">
        <v>45838</v>
      </c>
      <c r="K1928" s="10" t="s">
        <v>16876</v>
      </c>
      <c r="L1928" t="s">
        <v>16877</v>
      </c>
      <c r="M1928" t="s">
        <v>10</v>
      </c>
      <c r="N1928" t="s">
        <v>16876</v>
      </c>
      <c r="P1928" t="s">
        <v>42</v>
      </c>
      <c r="Q1928" t="s">
        <v>8992</v>
      </c>
      <c r="R1928" t="b">
        <v>1</v>
      </c>
      <c r="S1928" s="2">
        <v>45838</v>
      </c>
    </row>
    <row r="1929" spans="1:19" x14ac:dyDescent="0.35">
      <c r="A1929" t="s">
        <v>17070</v>
      </c>
      <c r="B1929" t="s">
        <v>17071</v>
      </c>
      <c r="D1929" t="s">
        <v>10</v>
      </c>
      <c r="F1929" t="b">
        <v>0</v>
      </c>
      <c r="G1929" s="2">
        <v>45838</v>
      </c>
      <c r="K1929" s="7" t="s">
        <v>16928</v>
      </c>
      <c r="L1929" t="s">
        <v>16929</v>
      </c>
      <c r="M1929" t="s">
        <v>10</v>
      </c>
      <c r="N1929" t="s">
        <v>16928</v>
      </c>
      <c r="P1929" t="s">
        <v>8991</v>
      </c>
      <c r="Q1929" t="s">
        <v>8992</v>
      </c>
      <c r="R1929" t="b">
        <v>1</v>
      </c>
      <c r="S1929" s="2">
        <v>45838</v>
      </c>
    </row>
    <row r="1930" spans="1:19" x14ac:dyDescent="0.35">
      <c r="A1930" t="s">
        <v>17072</v>
      </c>
      <c r="B1930" t="s">
        <v>17073</v>
      </c>
      <c r="D1930" t="s">
        <v>10</v>
      </c>
      <c r="F1930" t="b">
        <v>0</v>
      </c>
      <c r="G1930" s="2">
        <v>45838</v>
      </c>
      <c r="K1930" s="8" t="s">
        <v>16930</v>
      </c>
      <c r="L1930" t="s">
        <v>16931</v>
      </c>
      <c r="M1930" t="s">
        <v>10</v>
      </c>
      <c r="N1930" t="s">
        <v>16930</v>
      </c>
      <c r="P1930" t="s">
        <v>8991</v>
      </c>
      <c r="Q1930" t="s">
        <v>8992</v>
      </c>
      <c r="R1930" t="b">
        <v>1</v>
      </c>
      <c r="S1930" s="2">
        <v>45838</v>
      </c>
    </row>
    <row r="1931" spans="1:19" x14ac:dyDescent="0.35">
      <c r="A1931" t="s">
        <v>17074</v>
      </c>
      <c r="B1931" t="s">
        <v>17075</v>
      </c>
      <c r="D1931" t="s">
        <v>10</v>
      </c>
      <c r="F1931" t="b">
        <v>0</v>
      </c>
      <c r="G1931" s="2">
        <v>45838</v>
      </c>
      <c r="K1931" s="9" t="s">
        <v>16932</v>
      </c>
      <c r="L1931" t="s">
        <v>16933</v>
      </c>
      <c r="M1931" t="s">
        <v>10</v>
      </c>
      <c r="N1931" t="s">
        <v>16932</v>
      </c>
      <c r="P1931" t="s">
        <v>8991</v>
      </c>
      <c r="Q1931" t="s">
        <v>8992</v>
      </c>
      <c r="R1931" t="b">
        <v>1</v>
      </c>
      <c r="S1931" s="2">
        <v>45838</v>
      </c>
    </row>
    <row r="1932" spans="1:19" x14ac:dyDescent="0.35">
      <c r="A1932" t="s">
        <v>17076</v>
      </c>
      <c r="B1932" t="s">
        <v>17077</v>
      </c>
      <c r="D1932" t="s">
        <v>10</v>
      </c>
      <c r="F1932" t="b">
        <v>0</v>
      </c>
      <c r="G1932" s="2">
        <v>45838</v>
      </c>
      <c r="K1932" s="10" t="s">
        <v>16934</v>
      </c>
      <c r="L1932" t="s">
        <v>16935</v>
      </c>
      <c r="M1932" t="s">
        <v>10</v>
      </c>
      <c r="N1932" t="s">
        <v>16934</v>
      </c>
      <c r="P1932" t="s">
        <v>42</v>
      </c>
      <c r="Q1932" t="s">
        <v>8992</v>
      </c>
      <c r="R1932" t="b">
        <v>1</v>
      </c>
      <c r="S1932" s="2">
        <v>45838</v>
      </c>
    </row>
    <row r="1933" spans="1:19" x14ac:dyDescent="0.35">
      <c r="A1933" t="s">
        <v>17078</v>
      </c>
      <c r="B1933" t="s">
        <v>17079</v>
      </c>
      <c r="D1933" t="s">
        <v>10</v>
      </c>
      <c r="F1933" t="b">
        <v>0</v>
      </c>
      <c r="G1933" s="2">
        <v>45838</v>
      </c>
      <c r="K1933" s="9" t="s">
        <v>16936</v>
      </c>
      <c r="L1933" t="s">
        <v>16937</v>
      </c>
      <c r="M1933" t="s">
        <v>10</v>
      </c>
      <c r="N1933" t="s">
        <v>16936</v>
      </c>
      <c r="P1933" t="s">
        <v>8991</v>
      </c>
      <c r="Q1933" t="s">
        <v>8992</v>
      </c>
      <c r="R1933" t="b">
        <v>1</v>
      </c>
      <c r="S1933" s="2">
        <v>45838</v>
      </c>
    </row>
    <row r="1934" spans="1:19" x14ac:dyDescent="0.35">
      <c r="A1934" t="s">
        <v>17080</v>
      </c>
      <c r="B1934" t="s">
        <v>17081</v>
      </c>
      <c r="D1934" t="s">
        <v>10</v>
      </c>
      <c r="F1934" t="b">
        <v>0</v>
      </c>
      <c r="G1934" s="2">
        <v>45838</v>
      </c>
      <c r="K1934" s="10" t="s">
        <v>16938</v>
      </c>
      <c r="L1934" t="s">
        <v>16939</v>
      </c>
      <c r="M1934" t="s">
        <v>10</v>
      </c>
      <c r="N1934" t="s">
        <v>16938</v>
      </c>
      <c r="P1934" t="s">
        <v>42</v>
      </c>
      <c r="Q1934" t="s">
        <v>8992</v>
      </c>
      <c r="R1934" t="b">
        <v>1</v>
      </c>
      <c r="S1934" s="2">
        <v>45838</v>
      </c>
    </row>
    <row r="1935" spans="1:19" x14ac:dyDescent="0.35">
      <c r="A1935" t="s">
        <v>17082</v>
      </c>
      <c r="B1935" t="s">
        <v>17083</v>
      </c>
      <c r="D1935" t="s">
        <v>10</v>
      </c>
      <c r="F1935" t="b">
        <v>0</v>
      </c>
      <c r="G1935" s="2">
        <v>45838</v>
      </c>
      <c r="K1935" s="10" t="s">
        <v>16940</v>
      </c>
      <c r="L1935" t="s">
        <v>16941</v>
      </c>
      <c r="M1935" t="s">
        <v>10</v>
      </c>
      <c r="N1935" t="s">
        <v>16940</v>
      </c>
      <c r="P1935" t="s">
        <v>42</v>
      </c>
      <c r="Q1935" t="s">
        <v>8992</v>
      </c>
      <c r="R1935" t="b">
        <v>1</v>
      </c>
      <c r="S1935" s="2">
        <v>45838</v>
      </c>
    </row>
    <row r="1936" spans="1:19" x14ac:dyDescent="0.35">
      <c r="A1936" t="s">
        <v>17084</v>
      </c>
      <c r="B1936" t="s">
        <v>17085</v>
      </c>
      <c r="D1936" t="s">
        <v>10</v>
      </c>
      <c r="F1936" t="b">
        <v>0</v>
      </c>
      <c r="G1936" s="2">
        <v>45838</v>
      </c>
      <c r="K1936" s="10" t="s">
        <v>16942</v>
      </c>
      <c r="L1936" t="s">
        <v>16943</v>
      </c>
      <c r="M1936" t="s">
        <v>10</v>
      </c>
      <c r="N1936" t="s">
        <v>16942</v>
      </c>
      <c r="P1936" t="s">
        <v>42</v>
      </c>
      <c r="Q1936" t="s">
        <v>8992</v>
      </c>
      <c r="R1936" t="b">
        <v>1</v>
      </c>
      <c r="S1936" s="2">
        <v>45838</v>
      </c>
    </row>
    <row r="1937" spans="1:19" x14ac:dyDescent="0.35">
      <c r="A1937" t="s">
        <v>17086</v>
      </c>
      <c r="B1937" t="s">
        <v>17087</v>
      </c>
      <c r="D1937" t="s">
        <v>10</v>
      </c>
      <c r="F1937" t="b">
        <v>0</v>
      </c>
      <c r="G1937" s="2">
        <v>45838</v>
      </c>
      <c r="K1937" s="9" t="s">
        <v>16944</v>
      </c>
      <c r="L1937" t="s">
        <v>16945</v>
      </c>
      <c r="M1937" t="s">
        <v>10</v>
      </c>
      <c r="N1937" t="s">
        <v>16944</v>
      </c>
      <c r="P1937" t="s">
        <v>8991</v>
      </c>
      <c r="Q1937" t="s">
        <v>8992</v>
      </c>
      <c r="R1937" t="b">
        <v>1</v>
      </c>
      <c r="S1937" s="2">
        <v>45838</v>
      </c>
    </row>
    <row r="1938" spans="1:19" x14ac:dyDescent="0.35">
      <c r="A1938" t="s">
        <v>17088</v>
      </c>
      <c r="B1938" t="s">
        <v>17089</v>
      </c>
      <c r="D1938" t="s">
        <v>10</v>
      </c>
      <c r="F1938" t="b">
        <v>0</v>
      </c>
      <c r="G1938" s="2">
        <v>45838</v>
      </c>
      <c r="K1938" s="10" t="s">
        <v>16946</v>
      </c>
      <c r="L1938" t="s">
        <v>16947</v>
      </c>
      <c r="M1938" t="s">
        <v>10</v>
      </c>
      <c r="N1938" t="s">
        <v>16946</v>
      </c>
      <c r="P1938" t="s">
        <v>42</v>
      </c>
      <c r="Q1938" t="s">
        <v>8992</v>
      </c>
      <c r="R1938" t="b">
        <v>1</v>
      </c>
      <c r="S1938" s="2">
        <v>45838</v>
      </c>
    </row>
    <row r="1939" spans="1:19" x14ac:dyDescent="0.35">
      <c r="A1939" t="s">
        <v>17090</v>
      </c>
      <c r="B1939" t="s">
        <v>17091</v>
      </c>
      <c r="D1939" t="s">
        <v>10</v>
      </c>
      <c r="F1939" t="b">
        <v>0</v>
      </c>
      <c r="G1939" s="2">
        <v>45838</v>
      </c>
      <c r="K1939" s="10" t="s">
        <v>16948</v>
      </c>
      <c r="L1939" t="s">
        <v>16949</v>
      </c>
      <c r="M1939" t="s">
        <v>10</v>
      </c>
      <c r="N1939" t="s">
        <v>16948</v>
      </c>
      <c r="P1939" t="s">
        <v>42</v>
      </c>
      <c r="Q1939" t="s">
        <v>8992</v>
      </c>
      <c r="R1939" t="b">
        <v>1</v>
      </c>
      <c r="S1939" s="2">
        <v>45838</v>
      </c>
    </row>
    <row r="1940" spans="1:19" x14ac:dyDescent="0.35">
      <c r="A1940" t="s">
        <v>17092</v>
      </c>
      <c r="B1940" t="s">
        <v>17093</v>
      </c>
      <c r="D1940" t="s">
        <v>10</v>
      </c>
      <c r="F1940" t="b">
        <v>0</v>
      </c>
      <c r="G1940" s="2">
        <v>45838</v>
      </c>
      <c r="K1940" s="10" t="s">
        <v>16950</v>
      </c>
      <c r="L1940" t="s">
        <v>16951</v>
      </c>
      <c r="M1940" t="s">
        <v>10</v>
      </c>
      <c r="N1940" t="s">
        <v>16950</v>
      </c>
      <c r="P1940" t="s">
        <v>42</v>
      </c>
      <c r="Q1940" t="s">
        <v>8992</v>
      </c>
      <c r="R1940" t="b">
        <v>1</v>
      </c>
      <c r="S1940" s="2">
        <v>45838</v>
      </c>
    </row>
    <row r="1941" spans="1:19" x14ac:dyDescent="0.35">
      <c r="A1941" t="s">
        <v>17094</v>
      </c>
      <c r="B1941" t="s">
        <v>17095</v>
      </c>
      <c r="D1941" t="s">
        <v>10</v>
      </c>
      <c r="F1941" t="b">
        <v>0</v>
      </c>
      <c r="G1941" s="2">
        <v>45838</v>
      </c>
      <c r="K1941" s="10" t="s">
        <v>16952</v>
      </c>
      <c r="L1941" t="s">
        <v>16953</v>
      </c>
      <c r="M1941" t="s">
        <v>10</v>
      </c>
      <c r="N1941" t="s">
        <v>16952</v>
      </c>
      <c r="P1941" t="s">
        <v>42</v>
      </c>
      <c r="Q1941" t="s">
        <v>8992</v>
      </c>
      <c r="R1941" t="b">
        <v>1</v>
      </c>
      <c r="S1941" s="2">
        <v>45838</v>
      </c>
    </row>
    <row r="1942" spans="1:19" x14ac:dyDescent="0.35">
      <c r="A1942" t="s">
        <v>17096</v>
      </c>
      <c r="B1942" t="s">
        <v>17097</v>
      </c>
      <c r="D1942" t="s">
        <v>10</v>
      </c>
      <c r="F1942" t="b">
        <v>0</v>
      </c>
      <c r="G1942" s="2">
        <v>45838</v>
      </c>
      <c r="K1942" s="10" t="s">
        <v>16954</v>
      </c>
      <c r="L1942" t="s">
        <v>16955</v>
      </c>
      <c r="M1942" t="s">
        <v>10</v>
      </c>
      <c r="N1942" t="s">
        <v>16954</v>
      </c>
      <c r="P1942" t="s">
        <v>42</v>
      </c>
      <c r="Q1942" t="s">
        <v>8992</v>
      </c>
      <c r="R1942" t="b">
        <v>1</v>
      </c>
      <c r="S1942" s="2">
        <v>45838</v>
      </c>
    </row>
    <row r="1943" spans="1:19" x14ac:dyDescent="0.35">
      <c r="A1943" t="s">
        <v>17098</v>
      </c>
      <c r="B1943" t="s">
        <v>17099</v>
      </c>
      <c r="D1943" t="s">
        <v>10</v>
      </c>
      <c r="F1943" t="b">
        <v>0</v>
      </c>
      <c r="G1943" s="2">
        <v>45838</v>
      </c>
      <c r="K1943" s="10" t="s">
        <v>16956</v>
      </c>
      <c r="L1943" t="s">
        <v>16957</v>
      </c>
      <c r="M1943" t="s">
        <v>10</v>
      </c>
      <c r="N1943" t="s">
        <v>16956</v>
      </c>
      <c r="P1943" t="s">
        <v>42</v>
      </c>
      <c r="Q1943" t="s">
        <v>8992</v>
      </c>
      <c r="R1943" t="b">
        <v>1</v>
      </c>
      <c r="S1943" s="2">
        <v>45838</v>
      </c>
    </row>
    <row r="1944" spans="1:19" x14ac:dyDescent="0.35">
      <c r="A1944" t="s">
        <v>17100</v>
      </c>
      <c r="B1944" t="s">
        <v>17101</v>
      </c>
      <c r="D1944" t="s">
        <v>10</v>
      </c>
      <c r="F1944" t="b">
        <v>0</v>
      </c>
      <c r="G1944" s="2">
        <v>45838</v>
      </c>
      <c r="K1944" s="10" t="s">
        <v>16958</v>
      </c>
      <c r="L1944" t="s">
        <v>16959</v>
      </c>
      <c r="M1944" t="s">
        <v>10</v>
      </c>
      <c r="N1944" t="s">
        <v>16958</v>
      </c>
      <c r="P1944" t="s">
        <v>42</v>
      </c>
      <c r="Q1944" t="s">
        <v>8992</v>
      </c>
      <c r="R1944" t="b">
        <v>1</v>
      </c>
      <c r="S1944" s="2">
        <v>45838</v>
      </c>
    </row>
    <row r="1945" spans="1:19" x14ac:dyDescent="0.35">
      <c r="A1945" t="s">
        <v>17102</v>
      </c>
      <c r="B1945" t="s">
        <v>17103</v>
      </c>
      <c r="D1945" t="s">
        <v>10</v>
      </c>
      <c r="F1945" t="b">
        <v>0</v>
      </c>
      <c r="G1945" s="2">
        <v>45838</v>
      </c>
      <c r="K1945" s="10" t="s">
        <v>16960</v>
      </c>
      <c r="L1945" t="s">
        <v>16961</v>
      </c>
      <c r="M1945" t="s">
        <v>10</v>
      </c>
      <c r="N1945" t="s">
        <v>16960</v>
      </c>
      <c r="P1945" t="s">
        <v>42</v>
      </c>
      <c r="Q1945" t="s">
        <v>8992</v>
      </c>
      <c r="R1945" t="b">
        <v>1</v>
      </c>
      <c r="S1945" s="2">
        <v>45838</v>
      </c>
    </row>
    <row r="1946" spans="1:19" x14ac:dyDescent="0.35">
      <c r="A1946" t="s">
        <v>17104</v>
      </c>
      <c r="B1946" t="s">
        <v>17105</v>
      </c>
      <c r="D1946" t="s">
        <v>10</v>
      </c>
      <c r="F1946" t="b">
        <v>0</v>
      </c>
      <c r="G1946" s="2">
        <v>45838</v>
      </c>
      <c r="K1946" s="8" t="s">
        <v>16962</v>
      </c>
      <c r="L1946" t="s">
        <v>16963</v>
      </c>
      <c r="M1946" t="s">
        <v>10</v>
      </c>
      <c r="N1946" t="s">
        <v>16962</v>
      </c>
      <c r="P1946" t="s">
        <v>8991</v>
      </c>
      <c r="Q1946" t="s">
        <v>8992</v>
      </c>
      <c r="R1946" t="b">
        <v>1</v>
      </c>
      <c r="S1946" s="2">
        <v>45838</v>
      </c>
    </row>
    <row r="1947" spans="1:19" x14ac:dyDescent="0.35">
      <c r="A1947" t="s">
        <v>17106</v>
      </c>
      <c r="B1947" t="s">
        <v>17107</v>
      </c>
      <c r="D1947" t="s">
        <v>10</v>
      </c>
      <c r="F1947" t="b">
        <v>0</v>
      </c>
      <c r="G1947" s="2">
        <v>45838</v>
      </c>
      <c r="K1947" s="9" t="s">
        <v>16964</v>
      </c>
      <c r="L1947" t="s">
        <v>16965</v>
      </c>
      <c r="M1947" t="s">
        <v>10</v>
      </c>
      <c r="N1947" t="s">
        <v>16964</v>
      </c>
      <c r="P1947" t="s">
        <v>8991</v>
      </c>
      <c r="Q1947" t="s">
        <v>8992</v>
      </c>
      <c r="R1947" t="b">
        <v>1</v>
      </c>
      <c r="S1947" s="2">
        <v>45838</v>
      </c>
    </row>
    <row r="1948" spans="1:19" x14ac:dyDescent="0.35">
      <c r="A1948" t="s">
        <v>17108</v>
      </c>
      <c r="B1948" t="s">
        <v>17109</v>
      </c>
      <c r="D1948" t="s">
        <v>10</v>
      </c>
      <c r="F1948" t="b">
        <v>0</v>
      </c>
      <c r="G1948" s="2">
        <v>45838</v>
      </c>
      <c r="K1948" s="10" t="s">
        <v>16966</v>
      </c>
      <c r="L1948" t="s">
        <v>16967</v>
      </c>
      <c r="M1948" t="s">
        <v>10</v>
      </c>
      <c r="N1948" t="s">
        <v>16966</v>
      </c>
      <c r="P1948" t="s">
        <v>42</v>
      </c>
      <c r="Q1948" t="s">
        <v>8992</v>
      </c>
      <c r="R1948" t="b">
        <v>1</v>
      </c>
      <c r="S1948" s="2">
        <v>45838</v>
      </c>
    </row>
    <row r="1949" spans="1:19" x14ac:dyDescent="0.35">
      <c r="A1949" t="s">
        <v>17110</v>
      </c>
      <c r="B1949" t="s">
        <v>17111</v>
      </c>
      <c r="D1949" t="s">
        <v>10</v>
      </c>
      <c r="F1949" t="b">
        <v>0</v>
      </c>
      <c r="G1949" s="2">
        <v>45838</v>
      </c>
      <c r="K1949" s="9" t="s">
        <v>16968</v>
      </c>
      <c r="L1949" t="s">
        <v>16969</v>
      </c>
      <c r="M1949" t="s">
        <v>10</v>
      </c>
      <c r="N1949" t="s">
        <v>16968</v>
      </c>
      <c r="P1949" t="s">
        <v>8991</v>
      </c>
      <c r="Q1949" t="s">
        <v>8992</v>
      </c>
      <c r="R1949" t="b">
        <v>1</v>
      </c>
      <c r="S1949" s="2">
        <v>45838</v>
      </c>
    </row>
    <row r="1950" spans="1:19" x14ac:dyDescent="0.35">
      <c r="A1950" t="s">
        <v>17112</v>
      </c>
      <c r="B1950" t="s">
        <v>17113</v>
      </c>
      <c r="D1950" t="s">
        <v>10</v>
      </c>
      <c r="F1950" t="b">
        <v>0</v>
      </c>
      <c r="G1950" s="2">
        <v>45838</v>
      </c>
      <c r="K1950" s="10" t="s">
        <v>16970</v>
      </c>
      <c r="L1950" t="s">
        <v>16971</v>
      </c>
      <c r="M1950" t="s">
        <v>10</v>
      </c>
      <c r="N1950" t="s">
        <v>16970</v>
      </c>
      <c r="P1950" t="s">
        <v>42</v>
      </c>
      <c r="Q1950" t="s">
        <v>8992</v>
      </c>
      <c r="R1950" t="b">
        <v>1</v>
      </c>
      <c r="S1950" s="2">
        <v>45838</v>
      </c>
    </row>
    <row r="1951" spans="1:19" x14ac:dyDescent="0.35">
      <c r="A1951" t="s">
        <v>17114</v>
      </c>
      <c r="B1951" t="s">
        <v>17115</v>
      </c>
      <c r="D1951" t="s">
        <v>10</v>
      </c>
      <c r="F1951" t="b">
        <v>0</v>
      </c>
      <c r="G1951" s="2">
        <v>41827</v>
      </c>
      <c r="K1951" s="9" t="s">
        <v>16972</v>
      </c>
      <c r="L1951" t="s">
        <v>16973</v>
      </c>
      <c r="M1951" t="s">
        <v>10</v>
      </c>
      <c r="N1951" t="s">
        <v>16972</v>
      </c>
      <c r="P1951" t="s">
        <v>8991</v>
      </c>
      <c r="Q1951" t="s">
        <v>8992</v>
      </c>
      <c r="R1951" t="b">
        <v>1</v>
      </c>
      <c r="S1951" s="2">
        <v>45838</v>
      </c>
    </row>
    <row r="1952" spans="1:19" x14ac:dyDescent="0.35">
      <c r="A1952" t="s">
        <v>17116</v>
      </c>
      <c r="B1952" t="s">
        <v>17117</v>
      </c>
      <c r="D1952" t="s">
        <v>10</v>
      </c>
      <c r="F1952" t="b">
        <v>0</v>
      </c>
      <c r="G1952" s="2">
        <v>41827</v>
      </c>
      <c r="K1952" s="10" t="s">
        <v>16974</v>
      </c>
      <c r="L1952" t="s">
        <v>16975</v>
      </c>
      <c r="M1952" t="s">
        <v>10</v>
      </c>
      <c r="N1952" t="s">
        <v>16974</v>
      </c>
      <c r="P1952" t="s">
        <v>42</v>
      </c>
      <c r="Q1952" t="s">
        <v>8992</v>
      </c>
      <c r="R1952" t="b">
        <v>1</v>
      </c>
      <c r="S1952" s="2">
        <v>45838</v>
      </c>
    </row>
    <row r="1953" spans="1:19" x14ac:dyDescent="0.35">
      <c r="A1953" t="s">
        <v>17118</v>
      </c>
      <c r="B1953" t="s">
        <v>17119</v>
      </c>
      <c r="D1953" t="s">
        <v>10</v>
      </c>
      <c r="F1953" t="b">
        <v>0</v>
      </c>
      <c r="G1953" s="2">
        <v>41827</v>
      </c>
      <c r="K1953" s="9" t="s">
        <v>16976</v>
      </c>
      <c r="L1953" t="s">
        <v>16977</v>
      </c>
      <c r="M1953" t="s">
        <v>10</v>
      </c>
      <c r="N1953" t="s">
        <v>16976</v>
      </c>
      <c r="P1953" t="s">
        <v>8991</v>
      </c>
      <c r="Q1953" t="s">
        <v>8992</v>
      </c>
      <c r="R1953" t="b">
        <v>1</v>
      </c>
      <c r="S1953" s="2">
        <v>45838</v>
      </c>
    </row>
    <row r="1954" spans="1:19" x14ac:dyDescent="0.35">
      <c r="A1954" t="s">
        <v>17120</v>
      </c>
      <c r="B1954" t="s">
        <v>17121</v>
      </c>
      <c r="D1954" t="s">
        <v>10</v>
      </c>
      <c r="F1954" t="b">
        <v>0</v>
      </c>
      <c r="G1954" s="2">
        <v>41827</v>
      </c>
      <c r="K1954" s="10" t="s">
        <v>16978</v>
      </c>
      <c r="L1954" t="s">
        <v>16979</v>
      </c>
      <c r="M1954" t="s">
        <v>10</v>
      </c>
      <c r="N1954" t="s">
        <v>16978</v>
      </c>
      <c r="P1954" t="s">
        <v>42</v>
      </c>
      <c r="Q1954" t="s">
        <v>8992</v>
      </c>
      <c r="R1954" t="b">
        <v>1</v>
      </c>
      <c r="S1954" s="2">
        <v>45838</v>
      </c>
    </row>
    <row r="1955" spans="1:19" x14ac:dyDescent="0.35">
      <c r="A1955" t="s">
        <v>17122</v>
      </c>
      <c r="B1955" t="s">
        <v>17123</v>
      </c>
      <c r="D1955" t="s">
        <v>10</v>
      </c>
      <c r="F1955" t="b">
        <v>0</v>
      </c>
      <c r="G1955" s="2">
        <v>41827</v>
      </c>
      <c r="K1955" s="10" t="s">
        <v>16980</v>
      </c>
      <c r="L1955" t="s">
        <v>16981</v>
      </c>
      <c r="M1955" t="s">
        <v>10</v>
      </c>
      <c r="N1955" t="s">
        <v>16980</v>
      </c>
      <c r="P1955" t="s">
        <v>42</v>
      </c>
      <c r="Q1955" t="s">
        <v>8992</v>
      </c>
      <c r="R1955" t="b">
        <v>1</v>
      </c>
      <c r="S1955" s="2">
        <v>45838</v>
      </c>
    </row>
    <row r="1956" spans="1:19" x14ac:dyDescent="0.35">
      <c r="A1956" t="s">
        <v>17124</v>
      </c>
      <c r="B1956" t="s">
        <v>17125</v>
      </c>
      <c r="D1956" t="s">
        <v>10</v>
      </c>
      <c r="F1956" t="b">
        <v>0</v>
      </c>
      <c r="G1956" s="2">
        <v>41827</v>
      </c>
      <c r="K1956" s="8" t="s">
        <v>16982</v>
      </c>
      <c r="L1956" t="s">
        <v>16983</v>
      </c>
      <c r="M1956" t="s">
        <v>10</v>
      </c>
      <c r="N1956" t="s">
        <v>16982</v>
      </c>
      <c r="P1956" t="s">
        <v>8991</v>
      </c>
      <c r="Q1956" t="s">
        <v>8992</v>
      </c>
      <c r="R1956" t="b">
        <v>1</v>
      </c>
      <c r="S1956" s="2">
        <v>45838</v>
      </c>
    </row>
    <row r="1957" spans="1:19" x14ac:dyDescent="0.35">
      <c r="A1957" t="s">
        <v>17126</v>
      </c>
      <c r="B1957" t="s">
        <v>17127</v>
      </c>
      <c r="D1957" t="s">
        <v>10</v>
      </c>
      <c r="F1957" t="b">
        <v>0</v>
      </c>
      <c r="G1957" s="2">
        <v>41827</v>
      </c>
      <c r="K1957" s="9" t="s">
        <v>16984</v>
      </c>
      <c r="L1957" t="s">
        <v>16985</v>
      </c>
      <c r="M1957" t="s">
        <v>10</v>
      </c>
      <c r="N1957" t="s">
        <v>16984</v>
      </c>
      <c r="P1957" t="s">
        <v>8991</v>
      </c>
      <c r="Q1957" t="s">
        <v>8992</v>
      </c>
      <c r="R1957" t="b">
        <v>1</v>
      </c>
      <c r="S1957" s="2">
        <v>45838</v>
      </c>
    </row>
    <row r="1958" spans="1:19" x14ac:dyDescent="0.35">
      <c r="A1958" t="s">
        <v>17128</v>
      </c>
      <c r="B1958" t="s">
        <v>17129</v>
      </c>
      <c r="D1958" t="s">
        <v>10</v>
      </c>
      <c r="F1958" t="b">
        <v>0</v>
      </c>
      <c r="G1958" s="2">
        <v>41827</v>
      </c>
      <c r="K1958" s="10" t="s">
        <v>16986</v>
      </c>
      <c r="L1958" t="s">
        <v>16987</v>
      </c>
      <c r="M1958" t="s">
        <v>10</v>
      </c>
      <c r="N1958" t="s">
        <v>16986</v>
      </c>
      <c r="P1958" t="s">
        <v>42</v>
      </c>
      <c r="Q1958" t="s">
        <v>8992</v>
      </c>
      <c r="R1958" t="b">
        <v>1</v>
      </c>
      <c r="S1958" s="2">
        <v>45838</v>
      </c>
    </row>
    <row r="1959" spans="1:19" x14ac:dyDescent="0.35">
      <c r="A1959" t="s">
        <v>17130</v>
      </c>
      <c r="B1959" t="s">
        <v>17131</v>
      </c>
      <c r="D1959" t="s">
        <v>10</v>
      </c>
      <c r="F1959" t="b">
        <v>0</v>
      </c>
      <c r="G1959" s="2">
        <v>41827</v>
      </c>
      <c r="K1959" s="9" t="s">
        <v>16988</v>
      </c>
      <c r="L1959" t="s">
        <v>16989</v>
      </c>
      <c r="M1959" t="s">
        <v>10</v>
      </c>
      <c r="N1959" t="s">
        <v>16988</v>
      </c>
      <c r="P1959" t="s">
        <v>8991</v>
      </c>
      <c r="Q1959" t="s">
        <v>8992</v>
      </c>
      <c r="R1959" t="b">
        <v>1</v>
      </c>
      <c r="S1959" s="2">
        <v>45838</v>
      </c>
    </row>
    <row r="1960" spans="1:19" x14ac:dyDescent="0.35">
      <c r="A1960" t="s">
        <v>17132</v>
      </c>
      <c r="B1960" t="s">
        <v>17133</v>
      </c>
      <c r="D1960" t="s">
        <v>10</v>
      </c>
      <c r="F1960" t="b">
        <v>0</v>
      </c>
      <c r="G1960" s="2">
        <v>41827</v>
      </c>
      <c r="K1960" s="10" t="s">
        <v>16990</v>
      </c>
      <c r="L1960" t="s">
        <v>16991</v>
      </c>
      <c r="M1960" t="s">
        <v>10</v>
      </c>
      <c r="N1960" t="s">
        <v>16990</v>
      </c>
      <c r="P1960" t="s">
        <v>42</v>
      </c>
      <c r="Q1960" t="s">
        <v>8992</v>
      </c>
      <c r="R1960" t="b">
        <v>1</v>
      </c>
      <c r="S1960" s="2">
        <v>45838</v>
      </c>
    </row>
    <row r="1961" spans="1:19" x14ac:dyDescent="0.35">
      <c r="A1961" t="s">
        <v>17134</v>
      </c>
      <c r="B1961" t="s">
        <v>17135</v>
      </c>
      <c r="D1961" t="s">
        <v>10</v>
      </c>
      <c r="F1961" t="b">
        <v>0</v>
      </c>
      <c r="G1961" s="2">
        <v>41827</v>
      </c>
      <c r="K1961" s="10" t="s">
        <v>16992</v>
      </c>
      <c r="L1961" t="s">
        <v>16993</v>
      </c>
      <c r="M1961" t="s">
        <v>10</v>
      </c>
      <c r="N1961" t="s">
        <v>16992</v>
      </c>
      <c r="P1961" t="s">
        <v>42</v>
      </c>
      <c r="Q1961" t="s">
        <v>8992</v>
      </c>
      <c r="R1961" t="b">
        <v>1</v>
      </c>
      <c r="S1961" s="2">
        <v>45838</v>
      </c>
    </row>
    <row r="1962" spans="1:19" x14ac:dyDescent="0.35">
      <c r="A1962" t="s">
        <v>17136</v>
      </c>
      <c r="B1962" t="s">
        <v>17137</v>
      </c>
      <c r="D1962" t="s">
        <v>10</v>
      </c>
      <c r="F1962" t="b">
        <v>0</v>
      </c>
      <c r="G1962" s="2">
        <v>41827</v>
      </c>
      <c r="K1962" s="7" t="s">
        <v>17044</v>
      </c>
      <c r="L1962" t="s">
        <v>17045</v>
      </c>
      <c r="M1962" t="s">
        <v>10</v>
      </c>
      <c r="N1962" t="s">
        <v>17044</v>
      </c>
      <c r="P1962" t="s">
        <v>8991</v>
      </c>
      <c r="Q1962" t="s">
        <v>8992</v>
      </c>
      <c r="R1962" t="b">
        <v>1</v>
      </c>
      <c r="S1962" s="2">
        <v>45838</v>
      </c>
    </row>
    <row r="1963" spans="1:19" x14ac:dyDescent="0.35">
      <c r="A1963" t="s">
        <v>17138</v>
      </c>
      <c r="B1963" t="s">
        <v>17139</v>
      </c>
      <c r="D1963" t="s">
        <v>10</v>
      </c>
      <c r="F1963" t="b">
        <v>0</v>
      </c>
      <c r="G1963" s="2">
        <v>41827</v>
      </c>
      <c r="K1963" s="8" t="s">
        <v>17046</v>
      </c>
      <c r="L1963" t="s">
        <v>17047</v>
      </c>
      <c r="M1963" t="s">
        <v>10</v>
      </c>
      <c r="N1963" t="s">
        <v>17046</v>
      </c>
      <c r="P1963" t="s">
        <v>8991</v>
      </c>
      <c r="Q1963" t="s">
        <v>8992</v>
      </c>
      <c r="R1963" t="b">
        <v>1</v>
      </c>
      <c r="S1963" s="2">
        <v>45838</v>
      </c>
    </row>
    <row r="1964" spans="1:19" x14ac:dyDescent="0.35">
      <c r="A1964" t="s">
        <v>17140</v>
      </c>
      <c r="B1964" t="s">
        <v>17141</v>
      </c>
      <c r="D1964" t="s">
        <v>10</v>
      </c>
      <c r="F1964" t="b">
        <v>0</v>
      </c>
      <c r="G1964" s="2">
        <v>41827</v>
      </c>
      <c r="K1964" s="9" t="s">
        <v>17048</v>
      </c>
      <c r="L1964" t="s">
        <v>17049</v>
      </c>
      <c r="M1964" t="s">
        <v>10</v>
      </c>
      <c r="N1964" t="s">
        <v>17048</v>
      </c>
      <c r="P1964" t="s">
        <v>8991</v>
      </c>
      <c r="Q1964" t="s">
        <v>8992</v>
      </c>
      <c r="R1964" t="b">
        <v>1</v>
      </c>
      <c r="S1964" s="2">
        <v>45838</v>
      </c>
    </row>
    <row r="1965" spans="1:19" x14ac:dyDescent="0.35">
      <c r="A1965" t="s">
        <v>17142</v>
      </c>
      <c r="B1965" t="s">
        <v>17143</v>
      </c>
      <c r="D1965" t="s">
        <v>10</v>
      </c>
      <c r="F1965" t="b">
        <v>0</v>
      </c>
      <c r="G1965" s="2">
        <v>41827</v>
      </c>
      <c r="K1965" s="10" t="s">
        <v>17050</v>
      </c>
      <c r="L1965" t="s">
        <v>17051</v>
      </c>
      <c r="M1965" t="s">
        <v>10</v>
      </c>
      <c r="N1965" t="s">
        <v>17050</v>
      </c>
      <c r="P1965" t="s">
        <v>42</v>
      </c>
      <c r="Q1965" t="s">
        <v>8992</v>
      </c>
      <c r="R1965" t="b">
        <v>1</v>
      </c>
      <c r="S1965" s="2">
        <v>45838</v>
      </c>
    </row>
    <row r="1966" spans="1:19" x14ac:dyDescent="0.35">
      <c r="A1966" t="s">
        <v>17144</v>
      </c>
      <c r="B1966" t="s">
        <v>17145</v>
      </c>
      <c r="D1966" t="s">
        <v>10</v>
      </c>
      <c r="F1966" t="b">
        <v>0</v>
      </c>
      <c r="G1966" s="2">
        <v>41827</v>
      </c>
      <c r="K1966" s="10" t="s">
        <v>17052</v>
      </c>
      <c r="L1966" t="s">
        <v>17053</v>
      </c>
      <c r="M1966" t="s">
        <v>10</v>
      </c>
      <c r="N1966" t="s">
        <v>17052</v>
      </c>
      <c r="P1966" t="s">
        <v>42</v>
      </c>
      <c r="Q1966" t="s">
        <v>8992</v>
      </c>
      <c r="R1966" t="b">
        <v>1</v>
      </c>
      <c r="S1966" s="2">
        <v>45838</v>
      </c>
    </row>
    <row r="1967" spans="1:19" x14ac:dyDescent="0.35">
      <c r="A1967" t="s">
        <v>17146</v>
      </c>
      <c r="B1967" t="s">
        <v>17147</v>
      </c>
      <c r="D1967" t="s">
        <v>10</v>
      </c>
      <c r="F1967" t="b">
        <v>0</v>
      </c>
      <c r="G1967" s="2">
        <v>41827</v>
      </c>
      <c r="K1967" s="10" t="s">
        <v>17054</v>
      </c>
      <c r="L1967" t="s">
        <v>17055</v>
      </c>
      <c r="M1967" t="s">
        <v>10</v>
      </c>
      <c r="N1967" t="s">
        <v>17054</v>
      </c>
      <c r="P1967" t="s">
        <v>42</v>
      </c>
      <c r="Q1967" t="s">
        <v>8992</v>
      </c>
      <c r="R1967" t="b">
        <v>1</v>
      </c>
      <c r="S1967" s="2">
        <v>45838</v>
      </c>
    </row>
    <row r="1968" spans="1:19" x14ac:dyDescent="0.35">
      <c r="A1968" t="s">
        <v>17148</v>
      </c>
      <c r="B1968" t="s">
        <v>17149</v>
      </c>
      <c r="D1968" t="s">
        <v>10</v>
      </c>
      <c r="F1968" t="b">
        <v>0</v>
      </c>
      <c r="G1968" s="2">
        <v>41827</v>
      </c>
      <c r="K1968" s="9" t="s">
        <v>17056</v>
      </c>
      <c r="L1968" t="s">
        <v>17057</v>
      </c>
      <c r="M1968" t="s">
        <v>10</v>
      </c>
      <c r="N1968" t="s">
        <v>17056</v>
      </c>
      <c r="P1968" t="s">
        <v>8991</v>
      </c>
      <c r="Q1968" t="s">
        <v>8992</v>
      </c>
      <c r="R1968" t="b">
        <v>1</v>
      </c>
      <c r="S1968" s="2">
        <v>45838</v>
      </c>
    </row>
    <row r="1969" spans="1:19" x14ac:dyDescent="0.35">
      <c r="A1969" t="s">
        <v>17150</v>
      </c>
      <c r="B1969" t="s">
        <v>17151</v>
      </c>
      <c r="D1969" t="s">
        <v>10</v>
      </c>
      <c r="F1969" t="b">
        <v>0</v>
      </c>
      <c r="G1969" s="2">
        <v>41827</v>
      </c>
      <c r="K1969" s="10" t="s">
        <v>17058</v>
      </c>
      <c r="L1969" t="s">
        <v>17059</v>
      </c>
      <c r="M1969" t="s">
        <v>10</v>
      </c>
      <c r="N1969" t="s">
        <v>17058</v>
      </c>
      <c r="P1969" t="s">
        <v>42</v>
      </c>
      <c r="Q1969" t="s">
        <v>8992</v>
      </c>
      <c r="R1969" t="b">
        <v>1</v>
      </c>
      <c r="S1969" s="2">
        <v>45838</v>
      </c>
    </row>
    <row r="1970" spans="1:19" x14ac:dyDescent="0.35">
      <c r="A1970" t="s">
        <v>17152</v>
      </c>
      <c r="B1970" t="s">
        <v>17153</v>
      </c>
      <c r="D1970" t="s">
        <v>10</v>
      </c>
      <c r="F1970" t="b">
        <v>0</v>
      </c>
      <c r="G1970" s="2">
        <v>41827</v>
      </c>
      <c r="K1970" s="9" t="s">
        <v>17060</v>
      </c>
      <c r="L1970" t="s">
        <v>17061</v>
      </c>
      <c r="M1970" t="s">
        <v>10</v>
      </c>
      <c r="N1970" t="s">
        <v>17060</v>
      </c>
      <c r="P1970" t="s">
        <v>8991</v>
      </c>
      <c r="Q1970" t="s">
        <v>8992</v>
      </c>
      <c r="R1970" t="b">
        <v>1</v>
      </c>
      <c r="S1970" s="2">
        <v>45838</v>
      </c>
    </row>
    <row r="1971" spans="1:19" x14ac:dyDescent="0.35">
      <c r="A1971" t="s">
        <v>17154</v>
      </c>
      <c r="B1971" t="s">
        <v>17155</v>
      </c>
      <c r="D1971" t="s">
        <v>10</v>
      </c>
      <c r="F1971" t="b">
        <v>0</v>
      </c>
      <c r="G1971" s="2">
        <v>41827</v>
      </c>
      <c r="K1971" s="10" t="s">
        <v>17062</v>
      </c>
      <c r="L1971" t="s">
        <v>17063</v>
      </c>
      <c r="M1971" t="s">
        <v>10</v>
      </c>
      <c r="N1971" t="s">
        <v>17062</v>
      </c>
      <c r="P1971" t="s">
        <v>42</v>
      </c>
      <c r="Q1971" t="s">
        <v>8992</v>
      </c>
      <c r="R1971" t="b">
        <v>1</v>
      </c>
      <c r="S1971" s="2">
        <v>45838</v>
      </c>
    </row>
    <row r="1972" spans="1:19" x14ac:dyDescent="0.35">
      <c r="A1972" t="s">
        <v>17156</v>
      </c>
      <c r="B1972" t="s">
        <v>17157</v>
      </c>
      <c r="D1972" t="s">
        <v>10</v>
      </c>
      <c r="F1972" t="b">
        <v>0</v>
      </c>
      <c r="G1972" s="2">
        <v>41827</v>
      </c>
      <c r="K1972" s="10" t="s">
        <v>17064</v>
      </c>
      <c r="L1972" t="s">
        <v>17065</v>
      </c>
      <c r="M1972" t="s">
        <v>10</v>
      </c>
      <c r="N1972" t="s">
        <v>17064</v>
      </c>
      <c r="P1972" t="s">
        <v>42</v>
      </c>
      <c r="Q1972" t="s">
        <v>8992</v>
      </c>
      <c r="R1972" t="b">
        <v>1</v>
      </c>
      <c r="S1972" s="2">
        <v>45838</v>
      </c>
    </row>
    <row r="1973" spans="1:19" x14ac:dyDescent="0.35">
      <c r="A1973" t="s">
        <v>17158</v>
      </c>
      <c r="B1973" t="s">
        <v>17159</v>
      </c>
      <c r="D1973" t="s">
        <v>10</v>
      </c>
      <c r="F1973" t="b">
        <v>0</v>
      </c>
      <c r="G1973" s="2">
        <v>41827</v>
      </c>
      <c r="K1973" s="8" t="s">
        <v>17066</v>
      </c>
      <c r="L1973" t="s">
        <v>17067</v>
      </c>
      <c r="M1973" t="s">
        <v>10</v>
      </c>
      <c r="N1973" t="s">
        <v>17066</v>
      </c>
      <c r="P1973" t="s">
        <v>8991</v>
      </c>
      <c r="Q1973" t="s">
        <v>8992</v>
      </c>
      <c r="R1973" t="b">
        <v>1</v>
      </c>
      <c r="S1973" s="2">
        <v>45838</v>
      </c>
    </row>
    <row r="1974" spans="1:19" x14ac:dyDescent="0.35">
      <c r="A1974" t="s">
        <v>17160</v>
      </c>
      <c r="B1974" t="s">
        <v>17161</v>
      </c>
      <c r="D1974" t="s">
        <v>10</v>
      </c>
      <c r="F1974" t="b">
        <v>0</v>
      </c>
      <c r="G1974" s="2">
        <v>41827</v>
      </c>
      <c r="K1974" s="9" t="s">
        <v>17068</v>
      </c>
      <c r="L1974" t="s">
        <v>17069</v>
      </c>
      <c r="M1974" t="s">
        <v>10</v>
      </c>
      <c r="N1974" t="s">
        <v>17068</v>
      </c>
      <c r="P1974" t="s">
        <v>8991</v>
      </c>
      <c r="Q1974" t="s">
        <v>8992</v>
      </c>
      <c r="R1974" t="b">
        <v>1</v>
      </c>
      <c r="S1974" s="2">
        <v>45838</v>
      </c>
    </row>
    <row r="1975" spans="1:19" x14ac:dyDescent="0.35">
      <c r="A1975" t="s">
        <v>17162</v>
      </c>
      <c r="B1975" t="s">
        <v>17163</v>
      </c>
      <c r="D1975" t="s">
        <v>10</v>
      </c>
      <c r="F1975" t="b">
        <v>0</v>
      </c>
      <c r="G1975" s="2">
        <v>41827</v>
      </c>
      <c r="K1975" s="10" t="s">
        <v>17070</v>
      </c>
      <c r="L1975" t="s">
        <v>17071</v>
      </c>
      <c r="M1975" t="s">
        <v>10</v>
      </c>
      <c r="N1975" t="s">
        <v>17070</v>
      </c>
      <c r="P1975" t="s">
        <v>42</v>
      </c>
      <c r="Q1975" t="s">
        <v>8992</v>
      </c>
      <c r="R1975" t="b">
        <v>1</v>
      </c>
      <c r="S1975" s="2">
        <v>45838</v>
      </c>
    </row>
    <row r="1976" spans="1:19" x14ac:dyDescent="0.35">
      <c r="A1976" t="s">
        <v>17164</v>
      </c>
      <c r="B1976" t="s">
        <v>17165</v>
      </c>
      <c r="D1976" t="s">
        <v>10</v>
      </c>
      <c r="F1976" t="b">
        <v>0</v>
      </c>
      <c r="G1976" s="2">
        <v>41827</v>
      </c>
      <c r="K1976" s="10" t="s">
        <v>17072</v>
      </c>
      <c r="L1976" t="s">
        <v>17073</v>
      </c>
      <c r="M1976" t="s">
        <v>10</v>
      </c>
      <c r="N1976" t="s">
        <v>17072</v>
      </c>
      <c r="P1976" t="s">
        <v>42</v>
      </c>
      <c r="Q1976" t="s">
        <v>8992</v>
      </c>
      <c r="R1976" t="b">
        <v>1</v>
      </c>
      <c r="S1976" s="2">
        <v>45838</v>
      </c>
    </row>
    <row r="1977" spans="1:19" x14ac:dyDescent="0.35">
      <c r="A1977" t="s">
        <v>17166</v>
      </c>
      <c r="B1977" t="s">
        <v>17167</v>
      </c>
      <c r="D1977" t="s">
        <v>10</v>
      </c>
      <c r="F1977" t="b">
        <v>0</v>
      </c>
      <c r="G1977" s="2">
        <v>41827</v>
      </c>
      <c r="K1977" s="9" t="s">
        <v>17074</v>
      </c>
      <c r="L1977" t="s">
        <v>17075</v>
      </c>
      <c r="M1977" t="s">
        <v>10</v>
      </c>
      <c r="N1977" t="s">
        <v>17074</v>
      </c>
      <c r="P1977" t="s">
        <v>8991</v>
      </c>
      <c r="Q1977" t="s">
        <v>8992</v>
      </c>
      <c r="R1977" t="b">
        <v>1</v>
      </c>
      <c r="S1977" s="2">
        <v>45838</v>
      </c>
    </row>
    <row r="1978" spans="1:19" x14ac:dyDescent="0.35">
      <c r="A1978" t="s">
        <v>17168</v>
      </c>
      <c r="B1978" t="s">
        <v>17169</v>
      </c>
      <c r="D1978" t="s">
        <v>10</v>
      </c>
      <c r="F1978" t="b">
        <v>0</v>
      </c>
      <c r="G1978" s="2">
        <v>41827</v>
      </c>
      <c r="K1978" s="10" t="s">
        <v>17076</v>
      </c>
      <c r="L1978" t="s">
        <v>17077</v>
      </c>
      <c r="M1978" t="s">
        <v>10</v>
      </c>
      <c r="N1978" t="s">
        <v>17076</v>
      </c>
      <c r="P1978" t="s">
        <v>42</v>
      </c>
      <c r="Q1978" t="s">
        <v>8992</v>
      </c>
      <c r="R1978" t="b">
        <v>1</v>
      </c>
      <c r="S1978" s="2">
        <v>45838</v>
      </c>
    </row>
    <row r="1979" spans="1:19" x14ac:dyDescent="0.35">
      <c r="A1979" t="s">
        <v>17170</v>
      </c>
      <c r="B1979" t="s">
        <v>17171</v>
      </c>
      <c r="D1979" t="s">
        <v>10</v>
      </c>
      <c r="F1979" t="b">
        <v>0</v>
      </c>
      <c r="G1979" s="2">
        <v>41827</v>
      </c>
      <c r="K1979" s="10" t="s">
        <v>17078</v>
      </c>
      <c r="L1979" t="s">
        <v>17079</v>
      </c>
      <c r="M1979" t="s">
        <v>10</v>
      </c>
      <c r="N1979" t="s">
        <v>17078</v>
      </c>
      <c r="P1979" t="s">
        <v>42</v>
      </c>
      <c r="Q1979" t="s">
        <v>8992</v>
      </c>
      <c r="R1979" t="b">
        <v>1</v>
      </c>
      <c r="S1979" s="2">
        <v>45838</v>
      </c>
    </row>
    <row r="1980" spans="1:19" x14ac:dyDescent="0.35">
      <c r="A1980" t="s">
        <v>17172</v>
      </c>
      <c r="B1980" t="s">
        <v>17173</v>
      </c>
      <c r="D1980" t="s">
        <v>10</v>
      </c>
      <c r="F1980" t="b">
        <v>0</v>
      </c>
      <c r="G1980" s="2">
        <v>45838</v>
      </c>
      <c r="K1980" s="9" t="s">
        <v>17080</v>
      </c>
      <c r="L1980" t="s">
        <v>17081</v>
      </c>
      <c r="M1980" t="s">
        <v>10</v>
      </c>
      <c r="N1980" t="s">
        <v>17080</v>
      </c>
      <c r="P1980" t="s">
        <v>8991</v>
      </c>
      <c r="Q1980" t="s">
        <v>8992</v>
      </c>
      <c r="R1980" t="b">
        <v>1</v>
      </c>
      <c r="S1980" s="2">
        <v>45838</v>
      </c>
    </row>
    <row r="1981" spans="1:19" x14ac:dyDescent="0.35">
      <c r="A1981" t="s">
        <v>17174</v>
      </c>
      <c r="B1981" t="s">
        <v>17175</v>
      </c>
      <c r="D1981" t="s">
        <v>10</v>
      </c>
      <c r="F1981" t="b">
        <v>0</v>
      </c>
      <c r="G1981" s="2">
        <v>45838</v>
      </c>
      <c r="K1981" s="10" t="s">
        <v>17082</v>
      </c>
      <c r="L1981" t="s">
        <v>17083</v>
      </c>
      <c r="M1981" t="s">
        <v>10</v>
      </c>
      <c r="N1981" t="s">
        <v>17082</v>
      </c>
      <c r="P1981" t="s">
        <v>42</v>
      </c>
      <c r="Q1981" t="s">
        <v>8992</v>
      </c>
      <c r="R1981" t="b">
        <v>1</v>
      </c>
      <c r="S1981" s="2">
        <v>45838</v>
      </c>
    </row>
    <row r="1982" spans="1:19" x14ac:dyDescent="0.35">
      <c r="A1982" t="s">
        <v>17176</v>
      </c>
      <c r="B1982" t="s">
        <v>17177</v>
      </c>
      <c r="D1982" t="s">
        <v>10</v>
      </c>
      <c r="F1982" t="b">
        <v>0</v>
      </c>
      <c r="G1982" s="2">
        <v>45838</v>
      </c>
      <c r="K1982" s="9" t="s">
        <v>17084</v>
      </c>
      <c r="L1982" t="s">
        <v>17085</v>
      </c>
      <c r="M1982" t="s">
        <v>10</v>
      </c>
      <c r="N1982" t="s">
        <v>17084</v>
      </c>
      <c r="P1982" t="s">
        <v>8991</v>
      </c>
      <c r="Q1982" t="s">
        <v>8992</v>
      </c>
      <c r="R1982" t="b">
        <v>1</v>
      </c>
      <c r="S1982" s="2">
        <v>45838</v>
      </c>
    </row>
    <row r="1983" spans="1:19" x14ac:dyDescent="0.35">
      <c r="A1983" t="s">
        <v>17178</v>
      </c>
      <c r="B1983" t="s">
        <v>17179</v>
      </c>
      <c r="D1983" t="s">
        <v>10</v>
      </c>
      <c r="F1983" t="b">
        <v>0</v>
      </c>
      <c r="G1983" s="2">
        <v>45838</v>
      </c>
      <c r="K1983" s="10" t="s">
        <v>17086</v>
      </c>
      <c r="L1983" t="s">
        <v>17087</v>
      </c>
      <c r="M1983" t="s">
        <v>10</v>
      </c>
      <c r="N1983" t="s">
        <v>17086</v>
      </c>
      <c r="P1983" t="s">
        <v>42</v>
      </c>
      <c r="Q1983" t="s">
        <v>8992</v>
      </c>
      <c r="R1983" t="b">
        <v>1</v>
      </c>
      <c r="S1983" s="2">
        <v>45838</v>
      </c>
    </row>
    <row r="1984" spans="1:19" x14ac:dyDescent="0.35">
      <c r="A1984" t="s">
        <v>17180</v>
      </c>
      <c r="B1984" t="s">
        <v>17181</v>
      </c>
      <c r="D1984" t="s">
        <v>10</v>
      </c>
      <c r="F1984" t="b">
        <v>0</v>
      </c>
      <c r="G1984" s="2">
        <v>45838</v>
      </c>
      <c r="K1984" s="10" t="s">
        <v>17088</v>
      </c>
      <c r="L1984" t="s">
        <v>17089</v>
      </c>
      <c r="M1984" t="s">
        <v>10</v>
      </c>
      <c r="N1984" t="s">
        <v>17088</v>
      </c>
      <c r="P1984" t="s">
        <v>42</v>
      </c>
      <c r="Q1984" t="s">
        <v>8992</v>
      </c>
      <c r="R1984" t="b">
        <v>1</v>
      </c>
      <c r="S1984" s="2">
        <v>45838</v>
      </c>
    </row>
    <row r="1985" spans="1:19" x14ac:dyDescent="0.35">
      <c r="A1985" t="s">
        <v>17182</v>
      </c>
      <c r="B1985" t="s">
        <v>17183</v>
      </c>
      <c r="D1985" t="s">
        <v>10</v>
      </c>
      <c r="F1985" t="b">
        <v>0</v>
      </c>
      <c r="G1985" s="2">
        <v>45838</v>
      </c>
      <c r="K1985" s="8" t="s">
        <v>17090</v>
      </c>
      <c r="L1985" t="s">
        <v>17091</v>
      </c>
      <c r="M1985" t="s">
        <v>10</v>
      </c>
      <c r="N1985" t="s">
        <v>17090</v>
      </c>
      <c r="P1985" t="s">
        <v>8991</v>
      </c>
      <c r="Q1985" t="s">
        <v>8992</v>
      </c>
      <c r="R1985" t="b">
        <v>1</v>
      </c>
      <c r="S1985" s="2">
        <v>45838</v>
      </c>
    </row>
    <row r="1986" spans="1:19" x14ac:dyDescent="0.35">
      <c r="A1986" t="s">
        <v>17184</v>
      </c>
      <c r="B1986" t="s">
        <v>17185</v>
      </c>
      <c r="D1986" t="s">
        <v>10</v>
      </c>
      <c r="F1986" t="b">
        <v>0</v>
      </c>
      <c r="G1986" s="2">
        <v>45838</v>
      </c>
      <c r="K1986" s="9" t="s">
        <v>17092</v>
      </c>
      <c r="L1986" t="s">
        <v>17093</v>
      </c>
      <c r="M1986" t="s">
        <v>10</v>
      </c>
      <c r="N1986" t="s">
        <v>17092</v>
      </c>
      <c r="P1986" t="s">
        <v>8991</v>
      </c>
      <c r="Q1986" t="s">
        <v>8992</v>
      </c>
      <c r="R1986" t="b">
        <v>1</v>
      </c>
      <c r="S1986" s="2">
        <v>45838</v>
      </c>
    </row>
    <row r="1987" spans="1:19" x14ac:dyDescent="0.35">
      <c r="A1987" t="s">
        <v>17186</v>
      </c>
      <c r="B1987" t="s">
        <v>17187</v>
      </c>
      <c r="D1987" t="s">
        <v>10</v>
      </c>
      <c r="F1987" t="b">
        <v>0</v>
      </c>
      <c r="G1987" s="2">
        <v>45838</v>
      </c>
      <c r="K1987" s="10" t="s">
        <v>17094</v>
      </c>
      <c r="L1987" t="s">
        <v>17095</v>
      </c>
      <c r="M1987" t="s">
        <v>10</v>
      </c>
      <c r="N1987" t="s">
        <v>17094</v>
      </c>
      <c r="P1987" t="s">
        <v>42</v>
      </c>
      <c r="Q1987" t="s">
        <v>8992</v>
      </c>
      <c r="R1987" t="b">
        <v>1</v>
      </c>
      <c r="S1987" s="2">
        <v>45838</v>
      </c>
    </row>
    <row r="1988" spans="1:19" x14ac:dyDescent="0.35">
      <c r="A1988" t="s">
        <v>17188</v>
      </c>
      <c r="B1988" t="s">
        <v>17189</v>
      </c>
      <c r="D1988" t="s">
        <v>10</v>
      </c>
      <c r="F1988" t="b">
        <v>0</v>
      </c>
      <c r="G1988" s="2">
        <v>45838</v>
      </c>
      <c r="K1988" s="8" t="s">
        <v>17096</v>
      </c>
      <c r="L1988" t="s">
        <v>17097</v>
      </c>
      <c r="M1988" t="s">
        <v>10</v>
      </c>
      <c r="N1988" t="s">
        <v>17096</v>
      </c>
      <c r="P1988" t="s">
        <v>8991</v>
      </c>
      <c r="Q1988" t="s">
        <v>8992</v>
      </c>
      <c r="R1988" t="b">
        <v>1</v>
      </c>
      <c r="S1988" s="2">
        <v>45838</v>
      </c>
    </row>
    <row r="1989" spans="1:19" x14ac:dyDescent="0.35">
      <c r="A1989" t="s">
        <v>17190</v>
      </c>
      <c r="B1989" t="s">
        <v>17191</v>
      </c>
      <c r="D1989" t="s">
        <v>10</v>
      </c>
      <c r="F1989" t="b">
        <v>0</v>
      </c>
      <c r="G1989" s="2">
        <v>45838</v>
      </c>
      <c r="K1989" s="9" t="s">
        <v>17098</v>
      </c>
      <c r="L1989" t="s">
        <v>17099</v>
      </c>
      <c r="M1989" t="s">
        <v>10</v>
      </c>
      <c r="N1989" t="s">
        <v>17098</v>
      </c>
      <c r="P1989" t="s">
        <v>8991</v>
      </c>
      <c r="Q1989" t="s">
        <v>8992</v>
      </c>
      <c r="R1989" t="b">
        <v>1</v>
      </c>
      <c r="S1989" s="2">
        <v>45838</v>
      </c>
    </row>
    <row r="1990" spans="1:19" x14ac:dyDescent="0.35">
      <c r="A1990" t="s">
        <v>17192</v>
      </c>
      <c r="B1990" t="s">
        <v>17193</v>
      </c>
      <c r="D1990" t="s">
        <v>10</v>
      </c>
      <c r="F1990" t="b">
        <v>0</v>
      </c>
      <c r="G1990" s="2">
        <v>45838</v>
      </c>
      <c r="K1990" s="10" t="s">
        <v>17100</v>
      </c>
      <c r="L1990" t="s">
        <v>17101</v>
      </c>
      <c r="M1990" t="s">
        <v>10</v>
      </c>
      <c r="N1990" t="s">
        <v>17100</v>
      </c>
      <c r="P1990" t="s">
        <v>42</v>
      </c>
      <c r="Q1990" t="s">
        <v>8992</v>
      </c>
      <c r="R1990" t="b">
        <v>1</v>
      </c>
      <c r="S1990" s="2">
        <v>45838</v>
      </c>
    </row>
    <row r="1991" spans="1:19" x14ac:dyDescent="0.35">
      <c r="A1991" t="s">
        <v>17194</v>
      </c>
      <c r="B1991" t="s">
        <v>17195</v>
      </c>
      <c r="D1991" t="s">
        <v>10</v>
      </c>
      <c r="F1991" t="b">
        <v>0</v>
      </c>
      <c r="G1991" s="2">
        <v>45838</v>
      </c>
      <c r="K1991" s="10" t="s">
        <v>17102</v>
      </c>
      <c r="L1991" t="s">
        <v>17103</v>
      </c>
      <c r="M1991" t="s">
        <v>10</v>
      </c>
      <c r="N1991" t="s">
        <v>17102</v>
      </c>
      <c r="P1991" t="s">
        <v>42</v>
      </c>
      <c r="Q1991" t="s">
        <v>8992</v>
      </c>
      <c r="R1991" t="b">
        <v>1</v>
      </c>
      <c r="S1991" s="2">
        <v>45838</v>
      </c>
    </row>
    <row r="1992" spans="1:19" x14ac:dyDescent="0.35">
      <c r="A1992" t="s">
        <v>17196</v>
      </c>
      <c r="B1992" t="s">
        <v>17197</v>
      </c>
      <c r="D1992" t="s">
        <v>10</v>
      </c>
      <c r="F1992" t="b">
        <v>0</v>
      </c>
      <c r="G1992" s="2">
        <v>45838</v>
      </c>
      <c r="K1992" s="10" t="s">
        <v>17104</v>
      </c>
      <c r="L1992" t="s">
        <v>17105</v>
      </c>
      <c r="M1992" t="s">
        <v>10</v>
      </c>
      <c r="N1992" t="s">
        <v>17104</v>
      </c>
      <c r="P1992" t="s">
        <v>42</v>
      </c>
      <c r="Q1992" t="s">
        <v>8992</v>
      </c>
      <c r="R1992" t="b">
        <v>1</v>
      </c>
      <c r="S1992" s="2">
        <v>45838</v>
      </c>
    </row>
    <row r="1993" spans="1:19" x14ac:dyDescent="0.35">
      <c r="A1993" t="s">
        <v>17198</v>
      </c>
      <c r="B1993" t="s">
        <v>17199</v>
      </c>
      <c r="D1993" t="s">
        <v>10</v>
      </c>
      <c r="F1993" t="b">
        <v>0</v>
      </c>
      <c r="G1993" s="2">
        <v>45838</v>
      </c>
      <c r="K1993" s="10" t="s">
        <v>17106</v>
      </c>
      <c r="L1993" t="s">
        <v>17107</v>
      </c>
      <c r="M1993" t="s">
        <v>10</v>
      </c>
      <c r="N1993" t="s">
        <v>17106</v>
      </c>
      <c r="P1993" t="s">
        <v>42</v>
      </c>
      <c r="Q1993" t="s">
        <v>8992</v>
      </c>
      <c r="R1993" t="b">
        <v>1</v>
      </c>
      <c r="S1993" s="2">
        <v>45838</v>
      </c>
    </row>
    <row r="1994" spans="1:19" x14ac:dyDescent="0.35">
      <c r="A1994" t="s">
        <v>17200</v>
      </c>
      <c r="B1994" t="s">
        <v>17201</v>
      </c>
      <c r="D1994" t="s">
        <v>10</v>
      </c>
      <c r="F1994" t="b">
        <v>0</v>
      </c>
      <c r="G1994" s="2">
        <v>45838</v>
      </c>
      <c r="K1994" s="9" t="s">
        <v>17108</v>
      </c>
      <c r="L1994" t="s">
        <v>17109</v>
      </c>
      <c r="M1994" t="s">
        <v>10</v>
      </c>
      <c r="N1994" t="s">
        <v>17108</v>
      </c>
      <c r="P1994" t="s">
        <v>8991</v>
      </c>
      <c r="Q1994" t="s">
        <v>8992</v>
      </c>
      <c r="R1994" t="b">
        <v>1</v>
      </c>
      <c r="S1994" s="2">
        <v>45838</v>
      </c>
    </row>
    <row r="1995" spans="1:19" x14ac:dyDescent="0.35">
      <c r="A1995" t="s">
        <v>17202</v>
      </c>
      <c r="B1995" t="s">
        <v>17203</v>
      </c>
      <c r="D1995" t="s">
        <v>10</v>
      </c>
      <c r="F1995" t="b">
        <v>0</v>
      </c>
      <c r="G1995" s="2">
        <v>45838</v>
      </c>
      <c r="K1995" s="10" t="s">
        <v>17110</v>
      </c>
      <c r="L1995" t="s">
        <v>17111</v>
      </c>
      <c r="M1995" t="s">
        <v>10</v>
      </c>
      <c r="N1995" t="s">
        <v>17110</v>
      </c>
      <c r="P1995" t="s">
        <v>42</v>
      </c>
      <c r="Q1995" t="s">
        <v>8992</v>
      </c>
      <c r="R1995" t="b">
        <v>1</v>
      </c>
      <c r="S1995" s="2">
        <v>45838</v>
      </c>
    </row>
    <row r="1996" spans="1:19" x14ac:dyDescent="0.35">
      <c r="A1996" t="s">
        <v>17204</v>
      </c>
      <c r="B1996" t="s">
        <v>17205</v>
      </c>
      <c r="D1996" t="s">
        <v>10</v>
      </c>
      <c r="F1996" t="b">
        <v>0</v>
      </c>
      <c r="G1996" s="2">
        <v>45838</v>
      </c>
      <c r="K1996" s="10" t="s">
        <v>17112</v>
      </c>
      <c r="L1996" t="s">
        <v>17113</v>
      </c>
      <c r="M1996" t="s">
        <v>10</v>
      </c>
      <c r="N1996" t="s">
        <v>17112</v>
      </c>
      <c r="P1996" t="s">
        <v>42</v>
      </c>
      <c r="Q1996" t="s">
        <v>8992</v>
      </c>
      <c r="R1996" t="b">
        <v>1</v>
      </c>
      <c r="S1996" s="2">
        <v>45838</v>
      </c>
    </row>
    <row r="1997" spans="1:19" x14ac:dyDescent="0.35">
      <c r="A1997" t="s">
        <v>17206</v>
      </c>
      <c r="B1997" t="s">
        <v>17207</v>
      </c>
      <c r="D1997" t="s">
        <v>10</v>
      </c>
      <c r="F1997" t="b">
        <v>0</v>
      </c>
      <c r="G1997" s="2">
        <v>45838</v>
      </c>
      <c r="K1997" s="7" t="s">
        <v>17172</v>
      </c>
      <c r="L1997" t="s">
        <v>17173</v>
      </c>
      <c r="M1997" t="s">
        <v>10</v>
      </c>
      <c r="N1997" t="s">
        <v>17172</v>
      </c>
      <c r="P1997" t="s">
        <v>8991</v>
      </c>
      <c r="Q1997" t="s">
        <v>8992</v>
      </c>
      <c r="R1997" t="b">
        <v>1</v>
      </c>
      <c r="S1997" s="2">
        <v>45838</v>
      </c>
    </row>
    <row r="1998" spans="1:19" x14ac:dyDescent="0.35">
      <c r="A1998" t="s">
        <v>17208</v>
      </c>
      <c r="B1998" t="s">
        <v>17209</v>
      </c>
      <c r="D1998" t="s">
        <v>10</v>
      </c>
      <c r="F1998" t="b">
        <v>0</v>
      </c>
      <c r="G1998" s="2">
        <v>45838</v>
      </c>
      <c r="K1998" s="8" t="s">
        <v>17174</v>
      </c>
      <c r="L1998" t="s">
        <v>17175</v>
      </c>
      <c r="M1998" t="s">
        <v>10</v>
      </c>
      <c r="N1998" t="s">
        <v>17174</v>
      </c>
      <c r="P1998" t="s">
        <v>8991</v>
      </c>
      <c r="Q1998" t="s">
        <v>8992</v>
      </c>
      <c r="R1998" t="b">
        <v>1</v>
      </c>
      <c r="S1998" s="2">
        <v>45838</v>
      </c>
    </row>
    <row r="1999" spans="1:19" x14ac:dyDescent="0.35">
      <c r="A1999" t="s">
        <v>17210</v>
      </c>
      <c r="B1999" t="s">
        <v>17211</v>
      </c>
      <c r="D1999" t="s">
        <v>10</v>
      </c>
      <c r="F1999" t="b">
        <v>0</v>
      </c>
      <c r="G1999" s="2">
        <v>45838</v>
      </c>
      <c r="K1999" s="9" t="s">
        <v>17176</v>
      </c>
      <c r="L1999" t="s">
        <v>17177</v>
      </c>
      <c r="M1999" t="s">
        <v>10</v>
      </c>
      <c r="N1999" t="s">
        <v>17176</v>
      </c>
      <c r="P1999" t="s">
        <v>8991</v>
      </c>
      <c r="Q1999" t="s">
        <v>8992</v>
      </c>
      <c r="R1999" t="b">
        <v>1</v>
      </c>
      <c r="S1999" s="2">
        <v>45838</v>
      </c>
    </row>
    <row r="2000" spans="1:19" x14ac:dyDescent="0.35">
      <c r="A2000" t="s">
        <v>17212</v>
      </c>
      <c r="B2000" t="s">
        <v>17213</v>
      </c>
      <c r="D2000" t="s">
        <v>10</v>
      </c>
      <c r="F2000" t="b">
        <v>0</v>
      </c>
      <c r="G2000" s="2">
        <v>45838</v>
      </c>
      <c r="K2000" s="10" t="s">
        <v>17178</v>
      </c>
      <c r="L2000" t="s">
        <v>17179</v>
      </c>
      <c r="M2000" t="s">
        <v>10</v>
      </c>
      <c r="N2000" t="s">
        <v>17178</v>
      </c>
      <c r="P2000" t="s">
        <v>42</v>
      </c>
      <c r="Q2000" t="s">
        <v>8992</v>
      </c>
      <c r="R2000" t="b">
        <v>1</v>
      </c>
      <c r="S2000" s="2">
        <v>45838</v>
      </c>
    </row>
    <row r="2001" spans="1:19" x14ac:dyDescent="0.35">
      <c r="A2001" t="s">
        <v>17214</v>
      </c>
      <c r="B2001" t="s">
        <v>17215</v>
      </c>
      <c r="D2001" t="s">
        <v>10</v>
      </c>
      <c r="F2001" t="b">
        <v>0</v>
      </c>
      <c r="G2001" s="2">
        <v>45838</v>
      </c>
      <c r="K2001" s="10" t="s">
        <v>17180</v>
      </c>
      <c r="L2001" t="s">
        <v>17181</v>
      </c>
      <c r="M2001" t="s">
        <v>10</v>
      </c>
      <c r="N2001" t="s">
        <v>17180</v>
      </c>
      <c r="P2001" t="s">
        <v>42</v>
      </c>
      <c r="Q2001" t="s">
        <v>8992</v>
      </c>
      <c r="R2001" t="b">
        <v>1</v>
      </c>
      <c r="S2001" s="2">
        <v>45838</v>
      </c>
    </row>
    <row r="2002" spans="1:19" x14ac:dyDescent="0.35">
      <c r="A2002" t="s">
        <v>17216</v>
      </c>
      <c r="B2002" t="s">
        <v>17217</v>
      </c>
      <c r="D2002" t="s">
        <v>10</v>
      </c>
      <c r="F2002" t="b">
        <v>0</v>
      </c>
      <c r="G2002" s="2">
        <v>45838</v>
      </c>
      <c r="K2002" s="9" t="s">
        <v>17182</v>
      </c>
      <c r="L2002" t="s">
        <v>17183</v>
      </c>
      <c r="M2002" t="s">
        <v>10</v>
      </c>
      <c r="N2002" t="s">
        <v>17182</v>
      </c>
      <c r="P2002" t="s">
        <v>8991</v>
      </c>
      <c r="Q2002" t="s">
        <v>8992</v>
      </c>
      <c r="R2002" t="b">
        <v>1</v>
      </c>
      <c r="S2002" s="2">
        <v>45838</v>
      </c>
    </row>
    <row r="2003" spans="1:19" x14ac:dyDescent="0.35">
      <c r="A2003" t="s">
        <v>17218</v>
      </c>
      <c r="B2003" t="s">
        <v>17219</v>
      </c>
      <c r="D2003" t="s">
        <v>10</v>
      </c>
      <c r="F2003" t="b">
        <v>0</v>
      </c>
      <c r="G2003" s="2">
        <v>45838</v>
      </c>
      <c r="K2003" s="10" t="s">
        <v>17184</v>
      </c>
      <c r="L2003" t="s">
        <v>17185</v>
      </c>
      <c r="M2003" t="s">
        <v>10</v>
      </c>
      <c r="N2003" t="s">
        <v>17184</v>
      </c>
      <c r="P2003" t="s">
        <v>42</v>
      </c>
      <c r="Q2003" t="s">
        <v>8992</v>
      </c>
      <c r="R2003" t="b">
        <v>1</v>
      </c>
      <c r="S2003" s="2">
        <v>45838</v>
      </c>
    </row>
    <row r="2004" spans="1:19" x14ac:dyDescent="0.35">
      <c r="A2004" t="s">
        <v>17220</v>
      </c>
      <c r="B2004" t="s">
        <v>17221</v>
      </c>
      <c r="D2004" t="s">
        <v>10</v>
      </c>
      <c r="F2004" t="b">
        <v>0</v>
      </c>
      <c r="G2004" s="2">
        <v>45838</v>
      </c>
      <c r="K2004" s="9" t="s">
        <v>17186</v>
      </c>
      <c r="L2004" t="s">
        <v>17187</v>
      </c>
      <c r="M2004" t="s">
        <v>10</v>
      </c>
      <c r="N2004" t="s">
        <v>17186</v>
      </c>
      <c r="P2004" t="s">
        <v>8991</v>
      </c>
      <c r="Q2004" t="s">
        <v>8992</v>
      </c>
      <c r="R2004" t="b">
        <v>1</v>
      </c>
      <c r="S2004" s="2">
        <v>45838</v>
      </c>
    </row>
    <row r="2005" spans="1:19" x14ac:dyDescent="0.35">
      <c r="A2005" t="s">
        <v>17222</v>
      </c>
      <c r="B2005" t="s">
        <v>17223</v>
      </c>
      <c r="D2005" t="s">
        <v>10</v>
      </c>
      <c r="F2005" t="b">
        <v>0</v>
      </c>
      <c r="G2005" s="2">
        <v>45838</v>
      </c>
      <c r="K2005" s="10" t="s">
        <v>17188</v>
      </c>
      <c r="L2005" t="s">
        <v>17189</v>
      </c>
      <c r="M2005" t="s">
        <v>10</v>
      </c>
      <c r="N2005" t="s">
        <v>17188</v>
      </c>
      <c r="P2005" t="s">
        <v>42</v>
      </c>
      <c r="Q2005" t="s">
        <v>8992</v>
      </c>
      <c r="R2005" t="b">
        <v>1</v>
      </c>
      <c r="S2005" s="2">
        <v>45838</v>
      </c>
    </row>
    <row r="2006" spans="1:19" x14ac:dyDescent="0.35">
      <c r="A2006" t="s">
        <v>17224</v>
      </c>
      <c r="B2006" t="s">
        <v>17225</v>
      </c>
      <c r="D2006" t="s">
        <v>10</v>
      </c>
      <c r="F2006" t="b">
        <v>0</v>
      </c>
      <c r="G2006" s="2">
        <v>45838</v>
      </c>
      <c r="K2006" s="10" t="s">
        <v>17190</v>
      </c>
      <c r="L2006" t="s">
        <v>17191</v>
      </c>
      <c r="M2006" t="s">
        <v>10</v>
      </c>
      <c r="N2006" t="s">
        <v>17190</v>
      </c>
      <c r="P2006" t="s">
        <v>42</v>
      </c>
      <c r="Q2006" t="s">
        <v>8992</v>
      </c>
      <c r="R2006" t="b">
        <v>1</v>
      </c>
      <c r="S2006" s="2">
        <v>45838</v>
      </c>
    </row>
    <row r="2007" spans="1:19" x14ac:dyDescent="0.35">
      <c r="A2007" t="s">
        <v>17226</v>
      </c>
      <c r="B2007" t="s">
        <v>17227</v>
      </c>
      <c r="D2007" t="s">
        <v>10</v>
      </c>
      <c r="F2007" t="b">
        <v>0</v>
      </c>
      <c r="G2007" s="2">
        <v>45838</v>
      </c>
      <c r="K2007" s="10" t="s">
        <v>17192</v>
      </c>
      <c r="L2007" t="s">
        <v>17193</v>
      </c>
      <c r="M2007" t="s">
        <v>10</v>
      </c>
      <c r="N2007" t="s">
        <v>17192</v>
      </c>
      <c r="P2007" t="s">
        <v>42</v>
      </c>
      <c r="Q2007" t="s">
        <v>8992</v>
      </c>
      <c r="R2007" t="b">
        <v>1</v>
      </c>
      <c r="S2007" s="2">
        <v>45838</v>
      </c>
    </row>
    <row r="2008" spans="1:19" x14ac:dyDescent="0.35">
      <c r="A2008" t="s">
        <v>17228</v>
      </c>
      <c r="B2008" t="s">
        <v>17229</v>
      </c>
      <c r="D2008" t="s">
        <v>10</v>
      </c>
      <c r="F2008" t="b">
        <v>0</v>
      </c>
      <c r="G2008" s="2">
        <v>45838</v>
      </c>
      <c r="K2008" s="8" t="s">
        <v>17194</v>
      </c>
      <c r="L2008" t="s">
        <v>17195</v>
      </c>
      <c r="M2008" t="s">
        <v>10</v>
      </c>
      <c r="N2008" t="s">
        <v>17194</v>
      </c>
      <c r="P2008" t="s">
        <v>8991</v>
      </c>
      <c r="Q2008" t="s">
        <v>8992</v>
      </c>
      <c r="R2008" t="b">
        <v>1</v>
      </c>
      <c r="S2008" s="2">
        <v>45838</v>
      </c>
    </row>
    <row r="2009" spans="1:19" x14ac:dyDescent="0.35">
      <c r="A2009" t="s">
        <v>17230</v>
      </c>
      <c r="B2009" t="s">
        <v>17231</v>
      </c>
      <c r="D2009" t="s">
        <v>10</v>
      </c>
      <c r="F2009" t="b">
        <v>0</v>
      </c>
      <c r="G2009" s="2">
        <v>45838</v>
      </c>
      <c r="K2009" s="9" t="s">
        <v>17196</v>
      </c>
      <c r="L2009" t="s">
        <v>17197</v>
      </c>
      <c r="M2009" t="s">
        <v>10</v>
      </c>
      <c r="N2009" t="s">
        <v>17196</v>
      </c>
      <c r="P2009" t="s">
        <v>8991</v>
      </c>
      <c r="Q2009" t="s">
        <v>8992</v>
      </c>
      <c r="R2009" t="b">
        <v>1</v>
      </c>
      <c r="S2009" s="2">
        <v>45838</v>
      </c>
    </row>
    <row r="2010" spans="1:19" x14ac:dyDescent="0.35">
      <c r="A2010" t="s">
        <v>17232</v>
      </c>
      <c r="B2010" t="s">
        <v>17233</v>
      </c>
      <c r="D2010" t="s">
        <v>10</v>
      </c>
      <c r="F2010" t="b">
        <v>0</v>
      </c>
      <c r="G2010" s="2">
        <v>45838</v>
      </c>
      <c r="K2010" s="10" t="s">
        <v>17198</v>
      </c>
      <c r="L2010" t="s">
        <v>17199</v>
      </c>
      <c r="M2010" t="s">
        <v>10</v>
      </c>
      <c r="N2010" t="s">
        <v>17198</v>
      </c>
      <c r="P2010" t="s">
        <v>42</v>
      </c>
      <c r="Q2010" t="s">
        <v>8992</v>
      </c>
      <c r="R2010" t="b">
        <v>1</v>
      </c>
      <c r="S2010" s="2">
        <v>45838</v>
      </c>
    </row>
    <row r="2011" spans="1:19" x14ac:dyDescent="0.35">
      <c r="A2011" t="s">
        <v>17234</v>
      </c>
      <c r="B2011" t="s">
        <v>17235</v>
      </c>
      <c r="D2011" t="s">
        <v>10</v>
      </c>
      <c r="F2011" t="b">
        <v>0</v>
      </c>
      <c r="G2011" s="2">
        <v>45838</v>
      </c>
      <c r="K2011" s="9" t="s">
        <v>17200</v>
      </c>
      <c r="L2011" t="s">
        <v>17201</v>
      </c>
      <c r="M2011" t="s">
        <v>10</v>
      </c>
      <c r="N2011" t="s">
        <v>17200</v>
      </c>
      <c r="P2011" t="s">
        <v>8991</v>
      </c>
      <c r="Q2011" t="s">
        <v>8992</v>
      </c>
      <c r="R2011" t="b">
        <v>1</v>
      </c>
      <c r="S2011" s="2">
        <v>45838</v>
      </c>
    </row>
    <row r="2012" spans="1:19" x14ac:dyDescent="0.35">
      <c r="A2012" t="s">
        <v>17236</v>
      </c>
      <c r="B2012" t="s">
        <v>17237</v>
      </c>
      <c r="D2012" t="s">
        <v>10</v>
      </c>
      <c r="F2012" t="b">
        <v>0</v>
      </c>
      <c r="G2012" s="2">
        <v>45838</v>
      </c>
      <c r="K2012" s="10" t="s">
        <v>17202</v>
      </c>
      <c r="L2012" t="s">
        <v>17203</v>
      </c>
      <c r="M2012" t="s">
        <v>10</v>
      </c>
      <c r="N2012" t="s">
        <v>17202</v>
      </c>
      <c r="P2012" t="s">
        <v>42</v>
      </c>
      <c r="Q2012" t="s">
        <v>8992</v>
      </c>
      <c r="R2012" t="b">
        <v>1</v>
      </c>
      <c r="S2012" s="2">
        <v>45838</v>
      </c>
    </row>
    <row r="2013" spans="1:19" x14ac:dyDescent="0.35">
      <c r="A2013" t="s">
        <v>17238</v>
      </c>
      <c r="B2013" t="s">
        <v>17239</v>
      </c>
      <c r="D2013" t="s">
        <v>10</v>
      </c>
      <c r="F2013" t="b">
        <v>0</v>
      </c>
      <c r="G2013" s="2">
        <v>45838</v>
      </c>
      <c r="K2013" s="10" t="s">
        <v>17204</v>
      </c>
      <c r="L2013" t="s">
        <v>17205</v>
      </c>
      <c r="M2013" t="s">
        <v>10</v>
      </c>
      <c r="N2013" t="s">
        <v>17204</v>
      </c>
      <c r="P2013" t="s">
        <v>42</v>
      </c>
      <c r="Q2013" t="s">
        <v>8992</v>
      </c>
      <c r="R2013" t="b">
        <v>1</v>
      </c>
      <c r="S2013" s="2">
        <v>45838</v>
      </c>
    </row>
    <row r="2014" spans="1:19" x14ac:dyDescent="0.35">
      <c r="A2014" t="s">
        <v>17240</v>
      </c>
      <c r="B2014" t="s">
        <v>17241</v>
      </c>
      <c r="D2014" t="s">
        <v>10</v>
      </c>
      <c r="F2014" t="b">
        <v>0</v>
      </c>
      <c r="G2014" s="2">
        <v>45838</v>
      </c>
      <c r="K2014" s="10" t="s">
        <v>17206</v>
      </c>
      <c r="L2014" t="s">
        <v>17207</v>
      </c>
      <c r="M2014" t="s">
        <v>10</v>
      </c>
      <c r="N2014" t="s">
        <v>17206</v>
      </c>
      <c r="P2014" t="s">
        <v>42</v>
      </c>
      <c r="Q2014" t="s">
        <v>8992</v>
      </c>
      <c r="R2014" t="b">
        <v>1</v>
      </c>
      <c r="S2014" s="2">
        <v>45838</v>
      </c>
    </row>
    <row r="2015" spans="1:19" x14ac:dyDescent="0.35">
      <c r="A2015" t="s">
        <v>17242</v>
      </c>
      <c r="B2015" t="s">
        <v>17243</v>
      </c>
      <c r="D2015" t="s">
        <v>10</v>
      </c>
      <c r="F2015" t="b">
        <v>0</v>
      </c>
      <c r="G2015" s="2">
        <v>45838</v>
      </c>
      <c r="K2015" s="10" t="s">
        <v>17208</v>
      </c>
      <c r="L2015" t="s">
        <v>17209</v>
      </c>
      <c r="M2015" t="s">
        <v>10</v>
      </c>
      <c r="N2015" t="s">
        <v>17208</v>
      </c>
      <c r="P2015" t="s">
        <v>42</v>
      </c>
      <c r="Q2015" t="s">
        <v>8992</v>
      </c>
      <c r="R2015" t="b">
        <v>1</v>
      </c>
      <c r="S2015" s="2">
        <v>45838</v>
      </c>
    </row>
    <row r="2016" spans="1:19" x14ac:dyDescent="0.35">
      <c r="A2016" t="s">
        <v>17244</v>
      </c>
      <c r="B2016" t="s">
        <v>17245</v>
      </c>
      <c r="D2016" t="s">
        <v>10</v>
      </c>
      <c r="F2016" t="b">
        <v>0</v>
      </c>
      <c r="G2016" s="2">
        <v>45838</v>
      </c>
      <c r="K2016" s="10" t="s">
        <v>17210</v>
      </c>
      <c r="L2016" t="s">
        <v>17211</v>
      </c>
      <c r="M2016" t="s">
        <v>10</v>
      </c>
      <c r="N2016" t="s">
        <v>17210</v>
      </c>
      <c r="P2016" t="s">
        <v>42</v>
      </c>
      <c r="Q2016" t="s">
        <v>8992</v>
      </c>
      <c r="R2016" t="b">
        <v>1</v>
      </c>
      <c r="S2016" s="2">
        <v>45838</v>
      </c>
    </row>
    <row r="2017" spans="1:19" x14ac:dyDescent="0.35">
      <c r="A2017" t="s">
        <v>17246</v>
      </c>
      <c r="B2017" t="s">
        <v>17247</v>
      </c>
      <c r="D2017" t="s">
        <v>10</v>
      </c>
      <c r="F2017" t="b">
        <v>0</v>
      </c>
      <c r="G2017" s="2">
        <v>45838</v>
      </c>
      <c r="K2017" s="10" t="s">
        <v>17212</v>
      </c>
      <c r="L2017" t="s">
        <v>17213</v>
      </c>
      <c r="M2017" t="s">
        <v>10</v>
      </c>
      <c r="N2017" t="s">
        <v>17212</v>
      </c>
      <c r="P2017" t="s">
        <v>42</v>
      </c>
      <c r="Q2017" t="s">
        <v>8992</v>
      </c>
      <c r="R2017" t="b">
        <v>1</v>
      </c>
      <c r="S2017" s="2">
        <v>45838</v>
      </c>
    </row>
    <row r="2018" spans="1:19" x14ac:dyDescent="0.35">
      <c r="A2018" t="s">
        <v>17248</v>
      </c>
      <c r="B2018" t="s">
        <v>17249</v>
      </c>
      <c r="D2018" t="s">
        <v>10</v>
      </c>
      <c r="F2018" t="b">
        <v>0</v>
      </c>
      <c r="G2018" s="2">
        <v>45838</v>
      </c>
      <c r="K2018" s="9" t="s">
        <v>17214</v>
      </c>
      <c r="L2018" t="s">
        <v>17215</v>
      </c>
      <c r="M2018" t="s">
        <v>10</v>
      </c>
      <c r="N2018" t="s">
        <v>17214</v>
      </c>
      <c r="P2018" t="s">
        <v>8991</v>
      </c>
      <c r="Q2018" t="s">
        <v>8992</v>
      </c>
      <c r="R2018" t="b">
        <v>1</v>
      </c>
      <c r="S2018" s="2">
        <v>45838</v>
      </c>
    </row>
    <row r="2019" spans="1:19" x14ac:dyDescent="0.35">
      <c r="A2019" t="s">
        <v>17250</v>
      </c>
      <c r="B2019" t="s">
        <v>17251</v>
      </c>
      <c r="D2019" t="s">
        <v>10</v>
      </c>
      <c r="F2019" t="b">
        <v>0</v>
      </c>
      <c r="G2019" s="2">
        <v>45838</v>
      </c>
      <c r="K2019" s="10" t="s">
        <v>17216</v>
      </c>
      <c r="L2019" t="s">
        <v>17217</v>
      </c>
      <c r="M2019" t="s">
        <v>10</v>
      </c>
      <c r="N2019" t="s">
        <v>17216</v>
      </c>
      <c r="P2019" t="s">
        <v>42</v>
      </c>
      <c r="Q2019" t="s">
        <v>8992</v>
      </c>
      <c r="R2019" t="b">
        <v>1</v>
      </c>
      <c r="S2019" s="2">
        <v>45838</v>
      </c>
    </row>
    <row r="2020" spans="1:19" x14ac:dyDescent="0.35">
      <c r="A2020" t="s">
        <v>17252</v>
      </c>
      <c r="B2020" t="s">
        <v>17253</v>
      </c>
      <c r="D2020" t="s">
        <v>10</v>
      </c>
      <c r="F2020" t="b">
        <v>0</v>
      </c>
      <c r="G2020" s="2">
        <v>41827</v>
      </c>
      <c r="K2020" s="10" t="s">
        <v>17218</v>
      </c>
      <c r="L2020" t="s">
        <v>17219</v>
      </c>
      <c r="M2020" t="s">
        <v>10</v>
      </c>
      <c r="N2020" t="s">
        <v>17218</v>
      </c>
      <c r="P2020" t="s">
        <v>42</v>
      </c>
      <c r="Q2020" t="s">
        <v>8992</v>
      </c>
      <c r="R2020" t="b">
        <v>1</v>
      </c>
      <c r="S2020" s="2">
        <v>45838</v>
      </c>
    </row>
    <row r="2021" spans="1:19" x14ac:dyDescent="0.35">
      <c r="A2021" t="s">
        <v>17254</v>
      </c>
      <c r="B2021" t="s">
        <v>17255</v>
      </c>
      <c r="D2021" t="s">
        <v>10</v>
      </c>
      <c r="F2021" t="b">
        <v>0</v>
      </c>
      <c r="G2021" s="2">
        <v>41827</v>
      </c>
      <c r="K2021" s="9" t="s">
        <v>17220</v>
      </c>
      <c r="L2021" t="s">
        <v>17221</v>
      </c>
      <c r="M2021" t="s">
        <v>10</v>
      </c>
      <c r="N2021" t="s">
        <v>17220</v>
      </c>
      <c r="P2021" t="s">
        <v>8991</v>
      </c>
      <c r="Q2021" t="s">
        <v>8992</v>
      </c>
      <c r="R2021" t="b">
        <v>1</v>
      </c>
      <c r="S2021" s="2">
        <v>45838</v>
      </c>
    </row>
    <row r="2022" spans="1:19" x14ac:dyDescent="0.35">
      <c r="A2022" t="s">
        <v>17256</v>
      </c>
      <c r="B2022" t="s">
        <v>17257</v>
      </c>
      <c r="D2022" t="s">
        <v>10</v>
      </c>
      <c r="F2022" t="b">
        <v>0</v>
      </c>
      <c r="G2022" s="2">
        <v>41827</v>
      </c>
      <c r="K2022" s="10" t="s">
        <v>17222</v>
      </c>
      <c r="L2022" t="s">
        <v>17223</v>
      </c>
      <c r="M2022" t="s">
        <v>10</v>
      </c>
      <c r="N2022" t="s">
        <v>17222</v>
      </c>
      <c r="P2022" t="s">
        <v>42</v>
      </c>
      <c r="Q2022" t="s">
        <v>8992</v>
      </c>
      <c r="R2022" t="b">
        <v>1</v>
      </c>
      <c r="S2022" s="2">
        <v>45838</v>
      </c>
    </row>
    <row r="2023" spans="1:19" x14ac:dyDescent="0.35">
      <c r="A2023" t="s">
        <v>17258</v>
      </c>
      <c r="B2023" t="s">
        <v>17259</v>
      </c>
      <c r="D2023" t="s">
        <v>10</v>
      </c>
      <c r="F2023" t="b">
        <v>0</v>
      </c>
      <c r="G2023" s="2">
        <v>41827</v>
      </c>
      <c r="K2023" s="8" t="s">
        <v>17224</v>
      </c>
      <c r="L2023" t="s">
        <v>17225</v>
      </c>
      <c r="M2023" t="s">
        <v>10</v>
      </c>
      <c r="N2023" t="s">
        <v>17224</v>
      </c>
      <c r="P2023" t="s">
        <v>8991</v>
      </c>
      <c r="Q2023" t="s">
        <v>8992</v>
      </c>
      <c r="R2023" t="b">
        <v>1</v>
      </c>
      <c r="S2023" s="2">
        <v>45838</v>
      </c>
    </row>
    <row r="2024" spans="1:19" x14ac:dyDescent="0.35">
      <c r="A2024" t="s">
        <v>17260</v>
      </c>
      <c r="B2024" t="s">
        <v>17261</v>
      </c>
      <c r="D2024" t="s">
        <v>10</v>
      </c>
      <c r="F2024" t="b">
        <v>0</v>
      </c>
      <c r="G2024" s="2">
        <v>41827</v>
      </c>
      <c r="K2024" s="9" t="s">
        <v>17226</v>
      </c>
      <c r="L2024" t="s">
        <v>17227</v>
      </c>
      <c r="M2024" t="s">
        <v>10</v>
      </c>
      <c r="N2024" t="s">
        <v>17226</v>
      </c>
      <c r="P2024" t="s">
        <v>8991</v>
      </c>
      <c r="Q2024" t="s">
        <v>8992</v>
      </c>
      <c r="R2024" t="b">
        <v>1</v>
      </c>
      <c r="S2024" s="2">
        <v>45838</v>
      </c>
    </row>
    <row r="2025" spans="1:19" x14ac:dyDescent="0.35">
      <c r="A2025" t="s">
        <v>17262</v>
      </c>
      <c r="B2025" t="s">
        <v>17263</v>
      </c>
      <c r="D2025" t="s">
        <v>10</v>
      </c>
      <c r="F2025" t="b">
        <v>0</v>
      </c>
      <c r="G2025" s="2">
        <v>41827</v>
      </c>
      <c r="K2025" s="10" t="s">
        <v>17228</v>
      </c>
      <c r="L2025" t="s">
        <v>17229</v>
      </c>
      <c r="M2025" t="s">
        <v>10</v>
      </c>
      <c r="N2025" t="s">
        <v>17228</v>
      </c>
      <c r="P2025" t="s">
        <v>42</v>
      </c>
      <c r="Q2025" t="s">
        <v>8992</v>
      </c>
      <c r="R2025" t="b">
        <v>1</v>
      </c>
      <c r="S2025" s="2">
        <v>45838</v>
      </c>
    </row>
    <row r="2026" spans="1:19" x14ac:dyDescent="0.35">
      <c r="A2026" t="s">
        <v>17264</v>
      </c>
      <c r="B2026" t="s">
        <v>17265</v>
      </c>
      <c r="D2026" t="s">
        <v>10</v>
      </c>
      <c r="F2026" t="b">
        <v>0</v>
      </c>
      <c r="G2026" s="2">
        <v>41827</v>
      </c>
      <c r="K2026" s="9" t="s">
        <v>17230</v>
      </c>
      <c r="L2026" t="s">
        <v>17231</v>
      </c>
      <c r="M2026" t="s">
        <v>10</v>
      </c>
      <c r="N2026" t="s">
        <v>17230</v>
      </c>
      <c r="P2026" t="s">
        <v>8991</v>
      </c>
      <c r="Q2026" t="s">
        <v>8992</v>
      </c>
      <c r="R2026" t="b">
        <v>1</v>
      </c>
      <c r="S2026" s="2">
        <v>45838</v>
      </c>
    </row>
    <row r="2027" spans="1:19" x14ac:dyDescent="0.35">
      <c r="A2027" t="s">
        <v>17266</v>
      </c>
      <c r="B2027" t="s">
        <v>17267</v>
      </c>
      <c r="D2027" t="s">
        <v>10</v>
      </c>
      <c r="F2027" t="b">
        <v>0</v>
      </c>
      <c r="G2027" s="2">
        <v>41827</v>
      </c>
      <c r="K2027" s="10" t="s">
        <v>17232</v>
      </c>
      <c r="L2027" t="s">
        <v>17233</v>
      </c>
      <c r="M2027" t="s">
        <v>10</v>
      </c>
      <c r="N2027" t="s">
        <v>17232</v>
      </c>
      <c r="P2027" t="s">
        <v>42</v>
      </c>
      <c r="Q2027" t="s">
        <v>8992</v>
      </c>
      <c r="R2027" t="b">
        <v>1</v>
      </c>
      <c r="S2027" s="2">
        <v>45838</v>
      </c>
    </row>
    <row r="2028" spans="1:19" x14ac:dyDescent="0.35">
      <c r="A2028" t="s">
        <v>17268</v>
      </c>
      <c r="B2028" t="s">
        <v>17269</v>
      </c>
      <c r="D2028" t="s">
        <v>10</v>
      </c>
      <c r="F2028" t="b">
        <v>0</v>
      </c>
      <c r="G2028" s="2">
        <v>41827</v>
      </c>
      <c r="K2028" s="10" t="s">
        <v>17234</v>
      </c>
      <c r="L2028" t="s">
        <v>17235</v>
      </c>
      <c r="M2028" t="s">
        <v>10</v>
      </c>
      <c r="N2028" t="s">
        <v>17234</v>
      </c>
      <c r="P2028" t="s">
        <v>42</v>
      </c>
      <c r="Q2028" t="s">
        <v>8992</v>
      </c>
      <c r="R2028" t="b">
        <v>1</v>
      </c>
      <c r="S2028" s="2">
        <v>45838</v>
      </c>
    </row>
    <row r="2029" spans="1:19" x14ac:dyDescent="0.35">
      <c r="A2029" t="s">
        <v>17270</v>
      </c>
      <c r="B2029" t="s">
        <v>17271</v>
      </c>
      <c r="D2029" t="s">
        <v>10</v>
      </c>
      <c r="F2029" t="b">
        <v>0</v>
      </c>
      <c r="G2029" s="2">
        <v>45838</v>
      </c>
      <c r="K2029" s="10" t="s">
        <v>17236</v>
      </c>
      <c r="L2029" t="s">
        <v>17237</v>
      </c>
      <c r="M2029" t="s">
        <v>10</v>
      </c>
      <c r="N2029" t="s">
        <v>17236</v>
      </c>
      <c r="P2029" t="s">
        <v>42</v>
      </c>
      <c r="Q2029" t="s">
        <v>8992</v>
      </c>
      <c r="R2029" t="b">
        <v>1</v>
      </c>
      <c r="S2029" s="2">
        <v>45838</v>
      </c>
    </row>
    <row r="2030" spans="1:19" x14ac:dyDescent="0.35">
      <c r="A2030" t="s">
        <v>17272</v>
      </c>
      <c r="B2030" t="s">
        <v>17273</v>
      </c>
      <c r="D2030" t="s">
        <v>10</v>
      </c>
      <c r="F2030" t="b">
        <v>0</v>
      </c>
      <c r="G2030" s="2">
        <v>45838</v>
      </c>
      <c r="K2030" s="9" t="s">
        <v>17238</v>
      </c>
      <c r="L2030" t="s">
        <v>17239</v>
      </c>
      <c r="M2030" t="s">
        <v>10</v>
      </c>
      <c r="N2030" t="s">
        <v>17238</v>
      </c>
      <c r="P2030" t="s">
        <v>8991</v>
      </c>
      <c r="Q2030" t="s">
        <v>8992</v>
      </c>
      <c r="R2030" t="b">
        <v>1</v>
      </c>
      <c r="S2030" s="2">
        <v>45838</v>
      </c>
    </row>
    <row r="2031" spans="1:19" x14ac:dyDescent="0.35">
      <c r="A2031" t="s">
        <v>17274</v>
      </c>
      <c r="B2031" t="s">
        <v>17275</v>
      </c>
      <c r="D2031" t="s">
        <v>10</v>
      </c>
      <c r="F2031" t="b">
        <v>0</v>
      </c>
      <c r="G2031" s="2">
        <v>45838</v>
      </c>
      <c r="K2031" s="10" t="s">
        <v>17240</v>
      </c>
      <c r="L2031" t="s">
        <v>17241</v>
      </c>
      <c r="M2031" t="s">
        <v>10</v>
      </c>
      <c r="N2031" t="s">
        <v>17240</v>
      </c>
      <c r="P2031" t="s">
        <v>42</v>
      </c>
      <c r="Q2031" t="s">
        <v>8992</v>
      </c>
      <c r="R2031" t="b">
        <v>1</v>
      </c>
      <c r="S2031" s="2">
        <v>45838</v>
      </c>
    </row>
    <row r="2032" spans="1:19" x14ac:dyDescent="0.35">
      <c r="A2032" t="s">
        <v>17276</v>
      </c>
      <c r="B2032" t="s">
        <v>17277</v>
      </c>
      <c r="D2032" t="s">
        <v>10</v>
      </c>
      <c r="F2032" t="b">
        <v>0</v>
      </c>
      <c r="G2032" s="2">
        <v>45838</v>
      </c>
      <c r="K2032" s="9" t="s">
        <v>17242</v>
      </c>
      <c r="L2032" t="s">
        <v>17243</v>
      </c>
      <c r="M2032" t="s">
        <v>10</v>
      </c>
      <c r="N2032" t="s">
        <v>17242</v>
      </c>
      <c r="P2032" t="s">
        <v>8991</v>
      </c>
      <c r="Q2032" t="s">
        <v>8992</v>
      </c>
      <c r="R2032" t="b">
        <v>1</v>
      </c>
      <c r="S2032" s="2">
        <v>45838</v>
      </c>
    </row>
    <row r="2033" spans="1:19" x14ac:dyDescent="0.35">
      <c r="A2033" t="s">
        <v>17278</v>
      </c>
      <c r="B2033" t="s">
        <v>17279</v>
      </c>
      <c r="D2033" t="s">
        <v>10</v>
      </c>
      <c r="F2033" t="b">
        <v>0</v>
      </c>
      <c r="G2033" s="2">
        <v>45838</v>
      </c>
      <c r="K2033" s="10" t="s">
        <v>17244</v>
      </c>
      <c r="L2033" t="s">
        <v>17245</v>
      </c>
      <c r="M2033" t="s">
        <v>10</v>
      </c>
      <c r="N2033" t="s">
        <v>17244</v>
      </c>
      <c r="P2033" t="s">
        <v>42</v>
      </c>
      <c r="Q2033" t="s">
        <v>8992</v>
      </c>
      <c r="R2033" t="b">
        <v>1</v>
      </c>
      <c r="S2033" s="2">
        <v>45838</v>
      </c>
    </row>
    <row r="2034" spans="1:19" x14ac:dyDescent="0.35">
      <c r="A2034" t="s">
        <v>17280</v>
      </c>
      <c r="B2034" t="s">
        <v>17281</v>
      </c>
      <c r="D2034" t="s">
        <v>10</v>
      </c>
      <c r="F2034" t="b">
        <v>0</v>
      </c>
      <c r="G2034" s="2">
        <v>45838</v>
      </c>
      <c r="K2034" s="9" t="s">
        <v>17246</v>
      </c>
      <c r="L2034" t="s">
        <v>17247</v>
      </c>
      <c r="M2034" t="s">
        <v>10</v>
      </c>
      <c r="N2034" t="s">
        <v>17246</v>
      </c>
      <c r="P2034" t="s">
        <v>8991</v>
      </c>
      <c r="Q2034" t="s">
        <v>8992</v>
      </c>
      <c r="R2034" t="b">
        <v>1</v>
      </c>
      <c r="S2034" s="2">
        <v>45838</v>
      </c>
    </row>
    <row r="2035" spans="1:19" x14ac:dyDescent="0.35">
      <c r="A2035" t="s">
        <v>17282</v>
      </c>
      <c r="B2035" t="s">
        <v>17283</v>
      </c>
      <c r="D2035" t="s">
        <v>10</v>
      </c>
      <c r="F2035" t="b">
        <v>0</v>
      </c>
      <c r="G2035" s="2">
        <v>45838</v>
      </c>
      <c r="K2035" s="10" t="s">
        <v>17248</v>
      </c>
      <c r="L2035" t="s">
        <v>17249</v>
      </c>
      <c r="M2035" t="s">
        <v>10</v>
      </c>
      <c r="N2035" t="s">
        <v>17248</v>
      </c>
      <c r="P2035" t="s">
        <v>42</v>
      </c>
      <c r="Q2035" t="s">
        <v>8992</v>
      </c>
      <c r="R2035" t="b">
        <v>1</v>
      </c>
      <c r="S2035" s="2">
        <v>45838</v>
      </c>
    </row>
    <row r="2036" spans="1:19" x14ac:dyDescent="0.35">
      <c r="A2036" t="s">
        <v>17284</v>
      </c>
      <c r="B2036" t="s">
        <v>17285</v>
      </c>
      <c r="D2036" t="s">
        <v>10</v>
      </c>
      <c r="F2036" t="b">
        <v>0</v>
      </c>
      <c r="G2036" s="2">
        <v>45838</v>
      </c>
      <c r="K2036" s="10" t="s">
        <v>17250</v>
      </c>
      <c r="L2036" t="s">
        <v>17251</v>
      </c>
      <c r="M2036" t="s">
        <v>10</v>
      </c>
      <c r="N2036" t="s">
        <v>17250</v>
      </c>
      <c r="P2036" t="s">
        <v>42</v>
      </c>
      <c r="Q2036" t="s">
        <v>8992</v>
      </c>
      <c r="R2036" t="b">
        <v>1</v>
      </c>
      <c r="S2036" s="2">
        <v>45838</v>
      </c>
    </row>
    <row r="2037" spans="1:19" x14ac:dyDescent="0.35">
      <c r="A2037" t="s">
        <v>17286</v>
      </c>
      <c r="B2037" t="s">
        <v>17287</v>
      </c>
      <c r="D2037" t="s">
        <v>10</v>
      </c>
      <c r="F2037" t="b">
        <v>0</v>
      </c>
      <c r="G2037" s="2">
        <v>45838</v>
      </c>
      <c r="K2037" s="7" t="s">
        <v>17270</v>
      </c>
      <c r="L2037" t="s">
        <v>17271</v>
      </c>
      <c r="M2037" t="s">
        <v>10</v>
      </c>
      <c r="N2037" t="s">
        <v>17270</v>
      </c>
      <c r="P2037" t="s">
        <v>8991</v>
      </c>
      <c r="Q2037" t="s">
        <v>8992</v>
      </c>
      <c r="R2037" t="b">
        <v>1</v>
      </c>
      <c r="S2037" s="2">
        <v>45838</v>
      </c>
    </row>
    <row r="2038" spans="1:19" x14ac:dyDescent="0.35">
      <c r="A2038" t="s">
        <v>17288</v>
      </c>
      <c r="B2038" t="s">
        <v>17289</v>
      </c>
      <c r="D2038" t="s">
        <v>10</v>
      </c>
      <c r="F2038" t="b">
        <v>0</v>
      </c>
      <c r="G2038" s="2">
        <v>41827</v>
      </c>
      <c r="K2038" s="8" t="s">
        <v>17272</v>
      </c>
      <c r="L2038" t="s">
        <v>17273</v>
      </c>
      <c r="M2038" t="s">
        <v>10</v>
      </c>
      <c r="N2038" t="s">
        <v>17272</v>
      </c>
      <c r="P2038" t="s">
        <v>8991</v>
      </c>
      <c r="Q2038" t="s">
        <v>8992</v>
      </c>
      <c r="R2038" t="b">
        <v>1</v>
      </c>
      <c r="S2038" s="2">
        <v>45838</v>
      </c>
    </row>
    <row r="2039" spans="1:19" x14ac:dyDescent="0.35">
      <c r="A2039" t="s">
        <v>17290</v>
      </c>
      <c r="B2039" t="s">
        <v>17291</v>
      </c>
      <c r="D2039" t="s">
        <v>10</v>
      </c>
      <c r="F2039" t="b">
        <v>0</v>
      </c>
      <c r="G2039" s="2">
        <v>41827</v>
      </c>
      <c r="K2039" s="9" t="s">
        <v>17274</v>
      </c>
      <c r="L2039" t="s">
        <v>17275</v>
      </c>
      <c r="M2039" t="s">
        <v>10</v>
      </c>
      <c r="N2039" t="s">
        <v>17274</v>
      </c>
      <c r="P2039" t="s">
        <v>8991</v>
      </c>
      <c r="Q2039" t="s">
        <v>8992</v>
      </c>
      <c r="R2039" t="b">
        <v>1</v>
      </c>
      <c r="S2039" s="2">
        <v>45838</v>
      </c>
    </row>
    <row r="2040" spans="1:19" x14ac:dyDescent="0.35">
      <c r="A2040" t="s">
        <v>17292</v>
      </c>
      <c r="B2040" t="s">
        <v>17293</v>
      </c>
      <c r="D2040" t="s">
        <v>10</v>
      </c>
      <c r="F2040" t="b">
        <v>0</v>
      </c>
      <c r="G2040" s="2">
        <v>41827</v>
      </c>
      <c r="J2040" s="5">
        <v>43661</v>
      </c>
      <c r="K2040" s="10" t="s">
        <v>17276</v>
      </c>
      <c r="L2040" t="s">
        <v>17277</v>
      </c>
      <c r="M2040" t="s">
        <v>10</v>
      </c>
      <c r="N2040" t="s">
        <v>17276</v>
      </c>
      <c r="P2040" t="s">
        <v>42</v>
      </c>
      <c r="Q2040" t="s">
        <v>8992</v>
      </c>
      <c r="R2040" t="b">
        <v>1</v>
      </c>
      <c r="S2040" s="2">
        <v>45838</v>
      </c>
    </row>
    <row r="2041" spans="1:19" x14ac:dyDescent="0.35">
      <c r="A2041" t="s">
        <v>17294</v>
      </c>
      <c r="B2041" t="s">
        <v>17295</v>
      </c>
      <c r="D2041" t="s">
        <v>10</v>
      </c>
      <c r="F2041" t="b">
        <v>0</v>
      </c>
      <c r="G2041" s="2">
        <v>45838</v>
      </c>
      <c r="K2041" s="8" t="s">
        <v>17278</v>
      </c>
      <c r="L2041" t="s">
        <v>17279</v>
      </c>
      <c r="M2041" t="s">
        <v>10</v>
      </c>
      <c r="N2041" t="s">
        <v>17278</v>
      </c>
      <c r="P2041" t="s">
        <v>8991</v>
      </c>
      <c r="Q2041" t="s">
        <v>8992</v>
      </c>
      <c r="R2041" t="b">
        <v>1</v>
      </c>
      <c r="S2041" s="2">
        <v>45838</v>
      </c>
    </row>
    <row r="2042" spans="1:19" x14ac:dyDescent="0.35">
      <c r="A2042" t="s">
        <v>17296</v>
      </c>
      <c r="B2042" t="s">
        <v>17297</v>
      </c>
      <c r="D2042" t="s">
        <v>10</v>
      </c>
      <c r="F2042" t="b">
        <v>0</v>
      </c>
      <c r="G2042" s="2">
        <v>45838</v>
      </c>
      <c r="K2042" s="9" t="s">
        <v>17280</v>
      </c>
      <c r="L2042" t="s">
        <v>17281</v>
      </c>
      <c r="M2042" t="s">
        <v>10</v>
      </c>
      <c r="N2042" t="s">
        <v>17280</v>
      </c>
      <c r="P2042" t="s">
        <v>8991</v>
      </c>
      <c r="Q2042" t="s">
        <v>8992</v>
      </c>
      <c r="R2042" t="b">
        <v>1</v>
      </c>
      <c r="S2042" s="2">
        <v>45838</v>
      </c>
    </row>
    <row r="2043" spans="1:19" x14ac:dyDescent="0.35">
      <c r="A2043" t="s">
        <v>17298</v>
      </c>
      <c r="B2043" t="s">
        <v>17299</v>
      </c>
      <c r="D2043" t="s">
        <v>10</v>
      </c>
      <c r="F2043" t="b">
        <v>0</v>
      </c>
      <c r="G2043" s="2">
        <v>45838</v>
      </c>
      <c r="K2043" s="10" t="s">
        <v>17282</v>
      </c>
      <c r="L2043" t="s">
        <v>17283</v>
      </c>
      <c r="M2043" t="s">
        <v>10</v>
      </c>
      <c r="N2043" t="s">
        <v>17282</v>
      </c>
      <c r="P2043" t="s">
        <v>42</v>
      </c>
      <c r="Q2043" t="s">
        <v>8992</v>
      </c>
      <c r="R2043" t="b">
        <v>1</v>
      </c>
      <c r="S2043" s="2">
        <v>45838</v>
      </c>
    </row>
    <row r="2044" spans="1:19" x14ac:dyDescent="0.35">
      <c r="A2044" t="s">
        <v>17300</v>
      </c>
      <c r="B2044" t="s">
        <v>17301</v>
      </c>
      <c r="D2044" t="s">
        <v>10</v>
      </c>
      <c r="F2044" t="b">
        <v>0</v>
      </c>
      <c r="G2044" s="2">
        <v>45838</v>
      </c>
      <c r="K2044" s="9" t="s">
        <v>17284</v>
      </c>
      <c r="L2044" t="s">
        <v>17285</v>
      </c>
      <c r="M2044" t="s">
        <v>10</v>
      </c>
      <c r="N2044" t="s">
        <v>17284</v>
      </c>
      <c r="P2044" t="s">
        <v>8991</v>
      </c>
      <c r="Q2044" t="s">
        <v>8992</v>
      </c>
      <c r="R2044" t="b">
        <v>1</v>
      </c>
      <c r="S2044" s="2">
        <v>45838</v>
      </c>
    </row>
    <row r="2045" spans="1:19" x14ac:dyDescent="0.35">
      <c r="A2045" t="s">
        <v>9042</v>
      </c>
      <c r="B2045" t="s">
        <v>1116</v>
      </c>
      <c r="D2045" t="s">
        <v>10</v>
      </c>
      <c r="F2045" t="b">
        <v>1</v>
      </c>
      <c r="G2045" s="2">
        <v>41827</v>
      </c>
      <c r="K2045" s="10" t="s">
        <v>17286</v>
      </c>
      <c r="L2045" t="s">
        <v>17287</v>
      </c>
      <c r="M2045" t="s">
        <v>10</v>
      </c>
      <c r="N2045" t="s">
        <v>17286</v>
      </c>
      <c r="P2045" t="s">
        <v>42</v>
      </c>
      <c r="Q2045" t="s">
        <v>8992</v>
      </c>
      <c r="R2045" t="b">
        <v>1</v>
      </c>
      <c r="S2045" s="2">
        <v>45838</v>
      </c>
    </row>
    <row r="2046" spans="1:19" x14ac:dyDescent="0.35">
      <c r="A2046" t="s">
        <v>9564</v>
      </c>
      <c r="B2046" t="s">
        <v>8686</v>
      </c>
      <c r="D2046" t="s">
        <v>10</v>
      </c>
      <c r="F2046" t="b">
        <v>0</v>
      </c>
      <c r="G2046" s="2">
        <v>45580</v>
      </c>
      <c r="K2046" s="7" t="s">
        <v>17294</v>
      </c>
      <c r="L2046" t="s">
        <v>17295</v>
      </c>
      <c r="M2046" t="s">
        <v>10</v>
      </c>
      <c r="N2046" t="s">
        <v>17294</v>
      </c>
      <c r="P2046" t="s">
        <v>8991</v>
      </c>
      <c r="Q2046" t="s">
        <v>8992</v>
      </c>
      <c r="R2046" t="b">
        <v>1</v>
      </c>
      <c r="S2046" s="2">
        <v>45838</v>
      </c>
    </row>
    <row r="2047" spans="1:19" x14ac:dyDescent="0.35">
      <c r="K2047" s="8" t="s">
        <v>17296</v>
      </c>
      <c r="L2047" t="s">
        <v>17297</v>
      </c>
      <c r="M2047" t="s">
        <v>10</v>
      </c>
      <c r="N2047" t="s">
        <v>17296</v>
      </c>
      <c r="P2047" t="s">
        <v>8991</v>
      </c>
      <c r="Q2047" t="s">
        <v>8992</v>
      </c>
      <c r="R2047" t="b">
        <v>1</v>
      </c>
      <c r="S2047" s="2">
        <v>45838</v>
      </c>
    </row>
    <row r="2048" spans="1:19" x14ac:dyDescent="0.35">
      <c r="K2048" s="9" t="s">
        <v>17298</v>
      </c>
      <c r="L2048" t="s">
        <v>17299</v>
      </c>
      <c r="M2048" t="s">
        <v>10</v>
      </c>
      <c r="N2048" t="s">
        <v>17298</v>
      </c>
      <c r="P2048" t="s">
        <v>8991</v>
      </c>
      <c r="Q2048" t="s">
        <v>8992</v>
      </c>
      <c r="R2048" t="b">
        <v>1</v>
      </c>
      <c r="S2048" s="2">
        <v>45838</v>
      </c>
    </row>
    <row r="2049" spans="11:19" x14ac:dyDescent="0.35">
      <c r="K2049" s="10" t="s">
        <v>17300</v>
      </c>
      <c r="L2049" t="s">
        <v>17301</v>
      </c>
      <c r="M2049" t="s">
        <v>10</v>
      </c>
      <c r="N2049" t="s">
        <v>17300</v>
      </c>
      <c r="P2049" t="s">
        <v>42</v>
      </c>
      <c r="Q2049" t="s">
        <v>8992</v>
      </c>
      <c r="R2049" t="b">
        <v>1</v>
      </c>
      <c r="S2049" s="2">
        <v>45838</v>
      </c>
    </row>
    <row r="2050" spans="11:19" x14ac:dyDescent="0.35">
      <c r="K2050" s="7" t="s">
        <v>9564</v>
      </c>
      <c r="L2050" t="s">
        <v>8686</v>
      </c>
      <c r="M2050" t="s">
        <v>10</v>
      </c>
      <c r="N2050" t="s">
        <v>9564</v>
      </c>
      <c r="P2050" t="s">
        <v>42</v>
      </c>
      <c r="Q2050" t="s">
        <v>8992</v>
      </c>
      <c r="R2050" t="b">
        <v>1</v>
      </c>
      <c r="S2050" s="2">
        <v>45838</v>
      </c>
    </row>
  </sheetData>
  <autoFilter ref="A1:AG1" xr:uid="{00000000-0009-0000-0000-00001D000000}"/>
  <pageMargins left="0.7" right="0.7" top="0.75" bottom="0.75" header="0.3" footer="0.3"/>
  <pageSetup firstPageNumber="0" orientation="portrait"/>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codeName="Sheet31">
    <pageSetUpPr autoPageBreaks="0"/>
  </sheetPr>
  <dimension ref="A1:W60"/>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90625" style="5" bestFit="1" customWidth="1"/>
    <col min="11" max="11" width="139.90625" bestFit="1" customWidth="1"/>
    <col min="12" max="12" width="23.81640625" bestFit="1" customWidth="1"/>
    <col min="13" max="13" width="25.6328125" bestFit="1" customWidth="1"/>
    <col min="14" max="14" width="137.816406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99</v>
      </c>
      <c r="B2" t="s">
        <v>1116</v>
      </c>
      <c r="D2" t="s">
        <v>10</v>
      </c>
      <c r="F2" t="b">
        <v>1</v>
      </c>
      <c r="G2" s="2">
        <v>41827</v>
      </c>
      <c r="K2" t="s">
        <v>17364</v>
      </c>
      <c r="M2" t="s">
        <v>10</v>
      </c>
      <c r="S2" s="2">
        <v>41827</v>
      </c>
      <c r="V2" s="2">
        <v>45122</v>
      </c>
    </row>
    <row r="3" spans="1:23" x14ac:dyDescent="0.35">
      <c r="A3" t="s">
        <v>17307</v>
      </c>
      <c r="B3" t="s">
        <v>8686</v>
      </c>
      <c r="D3" t="s">
        <v>10</v>
      </c>
      <c r="F3" t="b">
        <v>0</v>
      </c>
      <c r="G3" s="2">
        <v>41827</v>
      </c>
      <c r="K3" s="6" t="s">
        <v>17307</v>
      </c>
      <c r="L3" t="s">
        <v>8686</v>
      </c>
      <c r="M3" t="s">
        <v>10</v>
      </c>
      <c r="N3" t="s">
        <v>17307</v>
      </c>
      <c r="Q3" t="s">
        <v>42</v>
      </c>
      <c r="R3" t="b">
        <v>1</v>
      </c>
      <c r="S3" s="2">
        <v>41827</v>
      </c>
    </row>
    <row r="4" spans="1:23" x14ac:dyDescent="0.35">
      <c r="A4" t="s">
        <v>17308</v>
      </c>
      <c r="B4" t="s">
        <v>8688</v>
      </c>
      <c r="D4" t="s">
        <v>10</v>
      </c>
      <c r="F4" t="b">
        <v>0</v>
      </c>
      <c r="G4" s="2">
        <v>41827</v>
      </c>
      <c r="K4" s="6" t="s">
        <v>10471</v>
      </c>
      <c r="L4" t="s">
        <v>8823</v>
      </c>
      <c r="M4" t="s">
        <v>10</v>
      </c>
      <c r="N4" t="s">
        <v>10471</v>
      </c>
      <c r="Q4" t="s">
        <v>42</v>
      </c>
      <c r="R4" t="b">
        <v>1</v>
      </c>
      <c r="S4" s="2">
        <v>41827</v>
      </c>
    </row>
    <row r="5" spans="1:23" x14ac:dyDescent="0.35">
      <c r="A5" t="s">
        <v>17309</v>
      </c>
      <c r="B5" t="s">
        <v>8710</v>
      </c>
      <c r="D5" t="s">
        <v>10</v>
      </c>
      <c r="F5" t="b">
        <v>0</v>
      </c>
      <c r="G5" s="2">
        <v>41827</v>
      </c>
      <c r="K5" s="7" t="s">
        <v>17321</v>
      </c>
      <c r="L5" t="s">
        <v>8808</v>
      </c>
      <c r="M5" t="s">
        <v>10</v>
      </c>
      <c r="N5" t="s">
        <v>17321</v>
      </c>
      <c r="Q5" t="s">
        <v>42</v>
      </c>
      <c r="R5" t="b">
        <v>1</v>
      </c>
      <c r="S5" s="2">
        <v>45122</v>
      </c>
    </row>
    <row r="6" spans="1:23" x14ac:dyDescent="0.35">
      <c r="A6" t="s">
        <v>17310</v>
      </c>
      <c r="B6" t="s">
        <v>8732</v>
      </c>
      <c r="D6" t="s">
        <v>10</v>
      </c>
      <c r="F6" t="b">
        <v>0</v>
      </c>
      <c r="G6" s="2">
        <v>41827</v>
      </c>
      <c r="K6" s="6" t="s">
        <v>17351</v>
      </c>
      <c r="L6" t="s">
        <v>8884</v>
      </c>
      <c r="M6" t="s">
        <v>10</v>
      </c>
      <c r="N6" t="s">
        <v>17351</v>
      </c>
      <c r="Q6" t="s">
        <v>42</v>
      </c>
      <c r="R6" t="b">
        <v>1</v>
      </c>
      <c r="S6" s="2">
        <v>41827</v>
      </c>
    </row>
    <row r="7" spans="1:23" x14ac:dyDescent="0.35">
      <c r="A7" t="s">
        <v>17311</v>
      </c>
      <c r="B7" t="s">
        <v>8754</v>
      </c>
      <c r="D7" t="s">
        <v>10</v>
      </c>
      <c r="F7" t="b">
        <v>0</v>
      </c>
      <c r="G7" s="2">
        <v>41827</v>
      </c>
      <c r="I7" s="2">
        <v>41639</v>
      </c>
      <c r="K7" s="6" t="s">
        <v>17309</v>
      </c>
      <c r="L7" t="s">
        <v>8710</v>
      </c>
      <c r="M7" t="s">
        <v>10</v>
      </c>
      <c r="N7" t="s">
        <v>17309</v>
      </c>
      <c r="Q7" t="s">
        <v>42</v>
      </c>
      <c r="R7" t="b">
        <v>1</v>
      </c>
      <c r="S7" s="2">
        <v>41827</v>
      </c>
    </row>
    <row r="8" spans="1:23" x14ac:dyDescent="0.35">
      <c r="A8" t="s">
        <v>17312</v>
      </c>
      <c r="B8" t="s">
        <v>8774</v>
      </c>
      <c r="D8" t="s">
        <v>10</v>
      </c>
      <c r="F8" t="b">
        <v>0</v>
      </c>
      <c r="G8" s="2">
        <v>41827</v>
      </c>
      <c r="J8" s="5">
        <v>45122</v>
      </c>
      <c r="K8" s="6" t="s">
        <v>17330</v>
      </c>
      <c r="L8" t="s">
        <v>1150</v>
      </c>
      <c r="M8" t="s">
        <v>10</v>
      </c>
      <c r="N8" t="s">
        <v>17330</v>
      </c>
      <c r="Q8" t="s">
        <v>42</v>
      </c>
      <c r="R8" t="b">
        <v>1</v>
      </c>
      <c r="S8" s="2">
        <v>41827</v>
      </c>
    </row>
    <row r="9" spans="1:23" x14ac:dyDescent="0.35">
      <c r="A9" t="s">
        <v>17313</v>
      </c>
      <c r="B9" t="s">
        <v>1217</v>
      </c>
      <c r="D9" t="s">
        <v>10</v>
      </c>
      <c r="F9" t="b">
        <v>0</v>
      </c>
      <c r="G9" s="2">
        <v>41827</v>
      </c>
      <c r="J9" s="5">
        <v>45122</v>
      </c>
      <c r="K9" s="6" t="s">
        <v>17315</v>
      </c>
      <c r="L9" t="s">
        <v>8797</v>
      </c>
      <c r="M9" t="s">
        <v>10</v>
      </c>
      <c r="N9" t="s">
        <v>17315</v>
      </c>
      <c r="Q9" t="s">
        <v>42</v>
      </c>
      <c r="R9" t="b">
        <v>1</v>
      </c>
      <c r="S9" s="2">
        <v>42277</v>
      </c>
    </row>
    <row r="10" spans="1:23" x14ac:dyDescent="0.35">
      <c r="A10" t="s">
        <v>17314</v>
      </c>
      <c r="B10" t="s">
        <v>8795</v>
      </c>
      <c r="D10" t="s">
        <v>10</v>
      </c>
      <c r="F10" t="b">
        <v>0</v>
      </c>
      <c r="G10" s="2">
        <v>41827</v>
      </c>
      <c r="K10" s="6" t="s">
        <v>17354</v>
      </c>
      <c r="L10" t="s">
        <v>8910</v>
      </c>
      <c r="M10" t="s">
        <v>10</v>
      </c>
      <c r="N10" t="s">
        <v>17354</v>
      </c>
      <c r="Q10" t="s">
        <v>42</v>
      </c>
      <c r="R10" t="b">
        <v>1</v>
      </c>
      <c r="S10" s="2">
        <v>41827</v>
      </c>
    </row>
    <row r="11" spans="1:23" x14ac:dyDescent="0.35">
      <c r="A11" t="s">
        <v>17315</v>
      </c>
      <c r="B11" t="s">
        <v>8797</v>
      </c>
      <c r="D11" t="s">
        <v>10</v>
      </c>
      <c r="F11" t="b">
        <v>0</v>
      </c>
      <c r="G11" s="2">
        <v>42277</v>
      </c>
      <c r="K11" s="6" t="s">
        <v>17318</v>
      </c>
      <c r="L11" t="s">
        <v>8802</v>
      </c>
      <c r="M11" t="s">
        <v>10</v>
      </c>
      <c r="N11" t="s">
        <v>17318</v>
      </c>
      <c r="Q11" t="s">
        <v>42</v>
      </c>
      <c r="R11" t="b">
        <v>1</v>
      </c>
      <c r="S11" s="2">
        <v>41827</v>
      </c>
    </row>
    <row r="12" spans="1:23" x14ac:dyDescent="0.35">
      <c r="A12" t="s">
        <v>17316</v>
      </c>
      <c r="B12" t="s">
        <v>1139</v>
      </c>
      <c r="D12" t="s">
        <v>10</v>
      </c>
      <c r="F12" t="b">
        <v>0</v>
      </c>
      <c r="G12" s="2">
        <v>42277</v>
      </c>
      <c r="K12" s="6" t="s">
        <v>17310</v>
      </c>
      <c r="L12" t="s">
        <v>8732</v>
      </c>
      <c r="M12" t="s">
        <v>10</v>
      </c>
      <c r="N12" t="s">
        <v>17310</v>
      </c>
      <c r="Q12" t="s">
        <v>42</v>
      </c>
      <c r="R12" t="b">
        <v>1</v>
      </c>
      <c r="S12" s="2">
        <v>41827</v>
      </c>
    </row>
    <row r="13" spans="1:23" x14ac:dyDescent="0.35">
      <c r="A13" t="s">
        <v>17317</v>
      </c>
      <c r="B13" t="s">
        <v>8800</v>
      </c>
      <c r="D13" t="s">
        <v>10</v>
      </c>
      <c r="F13" t="b">
        <v>0</v>
      </c>
      <c r="G13" s="2">
        <v>42277</v>
      </c>
      <c r="K13" s="6" t="s">
        <v>17308</v>
      </c>
      <c r="L13" t="s">
        <v>8688</v>
      </c>
      <c r="M13" t="s">
        <v>10</v>
      </c>
      <c r="N13" t="s">
        <v>17308</v>
      </c>
      <c r="Q13" t="s">
        <v>42</v>
      </c>
      <c r="R13" t="b">
        <v>1</v>
      </c>
      <c r="S13" s="2">
        <v>41827</v>
      </c>
    </row>
    <row r="14" spans="1:23" x14ac:dyDescent="0.35">
      <c r="A14" t="s">
        <v>17318</v>
      </c>
      <c r="B14" t="s">
        <v>8802</v>
      </c>
      <c r="D14" t="s">
        <v>10</v>
      </c>
      <c r="F14" t="b">
        <v>0</v>
      </c>
      <c r="G14" s="2">
        <v>41827</v>
      </c>
      <c r="K14" s="6" t="s">
        <v>17331</v>
      </c>
      <c r="L14" t="s">
        <v>8864</v>
      </c>
      <c r="M14" t="s">
        <v>10</v>
      </c>
      <c r="N14" t="s">
        <v>17331</v>
      </c>
      <c r="Q14" t="s">
        <v>42</v>
      </c>
      <c r="R14" t="b">
        <v>1</v>
      </c>
      <c r="S14" s="2">
        <v>41827</v>
      </c>
      <c r="U14" s="2">
        <v>41639</v>
      </c>
    </row>
    <row r="15" spans="1:23" x14ac:dyDescent="0.35">
      <c r="A15" t="s">
        <v>17319</v>
      </c>
      <c r="B15" t="s">
        <v>8804</v>
      </c>
      <c r="D15" t="s">
        <v>10</v>
      </c>
      <c r="F15" t="b">
        <v>0</v>
      </c>
      <c r="G15" s="2">
        <v>42566</v>
      </c>
      <c r="K15" s="6" t="s">
        <v>17311</v>
      </c>
      <c r="L15" t="s">
        <v>8754</v>
      </c>
      <c r="M15" t="s">
        <v>10</v>
      </c>
      <c r="N15" t="s">
        <v>17311</v>
      </c>
      <c r="P15" t="s">
        <v>8991</v>
      </c>
      <c r="Q15" t="s">
        <v>42</v>
      </c>
      <c r="R15" t="b">
        <v>1</v>
      </c>
      <c r="S15" s="2">
        <v>41827</v>
      </c>
      <c r="U15" s="2">
        <v>41639</v>
      </c>
    </row>
    <row r="16" spans="1:23" x14ac:dyDescent="0.35">
      <c r="A16" t="s">
        <v>17320</v>
      </c>
      <c r="B16" t="s">
        <v>8806</v>
      </c>
      <c r="D16" t="s">
        <v>10</v>
      </c>
      <c r="F16" t="b">
        <v>0</v>
      </c>
      <c r="G16" s="2">
        <v>43661</v>
      </c>
      <c r="K16" s="7" t="s">
        <v>17312</v>
      </c>
      <c r="L16" t="s">
        <v>8774</v>
      </c>
      <c r="M16" t="s">
        <v>10</v>
      </c>
      <c r="N16" t="s">
        <v>17312</v>
      </c>
      <c r="Q16" t="s">
        <v>8992</v>
      </c>
      <c r="R16" t="b">
        <v>1</v>
      </c>
      <c r="S16" s="2">
        <v>41827</v>
      </c>
      <c r="V16" s="2">
        <v>45122</v>
      </c>
    </row>
    <row r="17" spans="1:22" x14ac:dyDescent="0.35">
      <c r="A17" t="s">
        <v>17321</v>
      </c>
      <c r="B17" t="s">
        <v>8808</v>
      </c>
      <c r="D17" t="s">
        <v>10</v>
      </c>
      <c r="F17" t="b">
        <v>0</v>
      </c>
      <c r="G17" s="2">
        <v>45122</v>
      </c>
      <c r="K17" s="7" t="s">
        <v>17313</v>
      </c>
      <c r="L17" t="s">
        <v>1217</v>
      </c>
      <c r="M17" t="s">
        <v>10</v>
      </c>
      <c r="N17" t="s">
        <v>17313</v>
      </c>
      <c r="Q17" t="s">
        <v>8992</v>
      </c>
      <c r="R17" t="b">
        <v>1</v>
      </c>
      <c r="S17" s="2">
        <v>41827</v>
      </c>
      <c r="V17" s="2">
        <v>45122</v>
      </c>
    </row>
    <row r="18" spans="1:22" x14ac:dyDescent="0.35">
      <c r="A18" t="s">
        <v>17322</v>
      </c>
      <c r="B18" t="s">
        <v>8810</v>
      </c>
      <c r="D18" t="s">
        <v>10</v>
      </c>
      <c r="F18" t="b">
        <v>0</v>
      </c>
      <c r="G18" s="2">
        <v>45122</v>
      </c>
      <c r="K18" s="6" t="s">
        <v>17363</v>
      </c>
      <c r="L18" t="s">
        <v>8966</v>
      </c>
      <c r="M18" t="s">
        <v>10</v>
      </c>
      <c r="N18" t="s">
        <v>17363</v>
      </c>
      <c r="Q18" t="s">
        <v>42</v>
      </c>
      <c r="R18" t="b">
        <v>1</v>
      </c>
      <c r="S18" s="2">
        <v>41827</v>
      </c>
    </row>
    <row r="19" spans="1:22" x14ac:dyDescent="0.35">
      <c r="A19" t="s">
        <v>17323</v>
      </c>
      <c r="B19" t="s">
        <v>1171</v>
      </c>
      <c r="D19" t="s">
        <v>10</v>
      </c>
      <c r="F19" t="b">
        <v>0</v>
      </c>
      <c r="G19" s="2">
        <v>45122</v>
      </c>
      <c r="K19" s="6" t="s">
        <v>17362</v>
      </c>
      <c r="L19" t="s">
        <v>8945</v>
      </c>
      <c r="M19" t="s">
        <v>10</v>
      </c>
      <c r="N19" t="s">
        <v>17362</v>
      </c>
      <c r="Q19" t="s">
        <v>42</v>
      </c>
      <c r="R19" t="b">
        <v>1</v>
      </c>
      <c r="S19" s="2">
        <v>41827</v>
      </c>
      <c r="V19" s="2">
        <v>45122</v>
      </c>
    </row>
    <row r="20" spans="1:22" x14ac:dyDescent="0.35">
      <c r="A20" t="s">
        <v>17324</v>
      </c>
      <c r="B20" t="s">
        <v>8813</v>
      </c>
      <c r="D20" t="s">
        <v>10</v>
      </c>
      <c r="F20" t="b">
        <v>0</v>
      </c>
      <c r="G20" s="2">
        <v>45122</v>
      </c>
      <c r="K20" s="6" t="s">
        <v>17314</v>
      </c>
      <c r="L20" t="s">
        <v>8795</v>
      </c>
      <c r="M20" t="s">
        <v>10</v>
      </c>
      <c r="N20" t="s">
        <v>17314</v>
      </c>
      <c r="Q20" t="s">
        <v>42</v>
      </c>
      <c r="R20" t="b">
        <v>1</v>
      </c>
      <c r="S20" s="2">
        <v>41827</v>
      </c>
    </row>
    <row r="21" spans="1:22" x14ac:dyDescent="0.35">
      <c r="A21" t="s">
        <v>17325</v>
      </c>
      <c r="B21" t="s">
        <v>8815</v>
      </c>
      <c r="D21" t="s">
        <v>10</v>
      </c>
      <c r="F21" t="b">
        <v>0</v>
      </c>
      <c r="G21" s="2">
        <v>45122</v>
      </c>
      <c r="K21" s="6" t="s">
        <v>17316</v>
      </c>
      <c r="L21" t="s">
        <v>1139</v>
      </c>
      <c r="M21" t="s">
        <v>10</v>
      </c>
      <c r="N21" t="s">
        <v>17316</v>
      </c>
      <c r="Q21" t="s">
        <v>42</v>
      </c>
      <c r="R21" t="b">
        <v>1</v>
      </c>
      <c r="S21" s="2">
        <v>42277</v>
      </c>
    </row>
    <row r="22" spans="1:22" x14ac:dyDescent="0.35">
      <c r="A22" t="s">
        <v>17326</v>
      </c>
      <c r="B22" t="s">
        <v>8817</v>
      </c>
      <c r="D22" t="s">
        <v>10</v>
      </c>
      <c r="F22" t="b">
        <v>0</v>
      </c>
      <c r="G22" s="2">
        <v>46203</v>
      </c>
      <c r="K22" s="6" t="s">
        <v>17317</v>
      </c>
      <c r="L22" t="s">
        <v>8800</v>
      </c>
      <c r="M22" t="s">
        <v>10</v>
      </c>
      <c r="N22" t="s">
        <v>17317</v>
      </c>
      <c r="Q22" t="s">
        <v>42</v>
      </c>
      <c r="R22" t="b">
        <v>1</v>
      </c>
      <c r="S22" s="2">
        <v>42277</v>
      </c>
    </row>
    <row r="23" spans="1:22" x14ac:dyDescent="0.35">
      <c r="A23" t="s">
        <v>17327</v>
      </c>
      <c r="B23" t="s">
        <v>8819</v>
      </c>
      <c r="D23" t="s">
        <v>10</v>
      </c>
      <c r="F23" t="b">
        <v>0</v>
      </c>
      <c r="G23" s="2">
        <v>46203</v>
      </c>
      <c r="K23" s="6" t="s">
        <v>17319</v>
      </c>
      <c r="L23" t="s">
        <v>8804</v>
      </c>
      <c r="M23" t="s">
        <v>10</v>
      </c>
      <c r="N23" t="s">
        <v>17319</v>
      </c>
      <c r="Q23" t="s">
        <v>42</v>
      </c>
      <c r="R23" t="b">
        <v>1</v>
      </c>
      <c r="S23" s="2">
        <v>42566</v>
      </c>
    </row>
    <row r="24" spans="1:22" x14ac:dyDescent="0.35">
      <c r="A24" t="s">
        <v>10471</v>
      </c>
      <c r="B24" t="s">
        <v>8823</v>
      </c>
      <c r="D24" t="s">
        <v>10</v>
      </c>
      <c r="F24" t="b">
        <v>0</v>
      </c>
      <c r="G24" s="2">
        <v>41827</v>
      </c>
      <c r="K24" s="6" t="s">
        <v>17332</v>
      </c>
      <c r="L24" t="s">
        <v>9373</v>
      </c>
      <c r="M24" t="s">
        <v>10</v>
      </c>
      <c r="N24" t="s">
        <v>17332</v>
      </c>
      <c r="Q24" t="s">
        <v>42</v>
      </c>
      <c r="R24" t="b">
        <v>1</v>
      </c>
      <c r="S24" s="2">
        <v>43405</v>
      </c>
    </row>
    <row r="25" spans="1:22" x14ac:dyDescent="0.35">
      <c r="A25" t="s">
        <v>17328</v>
      </c>
      <c r="B25" t="s">
        <v>8825</v>
      </c>
      <c r="D25" t="s">
        <v>10</v>
      </c>
      <c r="F25" t="b">
        <v>0</v>
      </c>
      <c r="G25" s="2">
        <v>46203</v>
      </c>
      <c r="K25" s="7" t="s">
        <v>17345</v>
      </c>
      <c r="L25" t="s">
        <v>12076</v>
      </c>
      <c r="M25" t="s">
        <v>10</v>
      </c>
      <c r="N25" t="s">
        <v>17345</v>
      </c>
      <c r="Q25" t="s">
        <v>42</v>
      </c>
      <c r="R25" t="b">
        <v>1</v>
      </c>
      <c r="S25" s="2">
        <v>43405</v>
      </c>
    </row>
    <row r="26" spans="1:22" x14ac:dyDescent="0.35">
      <c r="A26" t="s">
        <v>17329</v>
      </c>
      <c r="B26" t="s">
        <v>8827</v>
      </c>
      <c r="D26" t="s">
        <v>10</v>
      </c>
      <c r="F26" t="b">
        <v>0</v>
      </c>
      <c r="G26" s="2">
        <v>46203</v>
      </c>
      <c r="K26" s="7" t="s">
        <v>17346</v>
      </c>
      <c r="L26" t="s">
        <v>12077</v>
      </c>
      <c r="M26" t="s">
        <v>10</v>
      </c>
      <c r="N26" t="s">
        <v>17346</v>
      </c>
      <c r="Q26" t="s">
        <v>42</v>
      </c>
      <c r="R26" t="b">
        <v>1</v>
      </c>
      <c r="S26" s="2">
        <v>43405</v>
      </c>
    </row>
    <row r="27" spans="1:22" x14ac:dyDescent="0.35">
      <c r="A27" t="s">
        <v>17330</v>
      </c>
      <c r="B27" t="s">
        <v>1150</v>
      </c>
      <c r="D27" t="s">
        <v>10</v>
      </c>
      <c r="F27" t="b">
        <v>0</v>
      </c>
      <c r="G27" s="2">
        <v>41827</v>
      </c>
      <c r="K27" s="6" t="s">
        <v>17333</v>
      </c>
      <c r="L27" t="s">
        <v>9375</v>
      </c>
      <c r="M27" t="s">
        <v>10</v>
      </c>
      <c r="N27" t="s">
        <v>17333</v>
      </c>
      <c r="Q27" t="s">
        <v>42</v>
      </c>
      <c r="R27" t="b">
        <v>1</v>
      </c>
      <c r="S27" s="2">
        <v>43405</v>
      </c>
    </row>
    <row r="28" spans="1:22" x14ac:dyDescent="0.35">
      <c r="A28" t="s">
        <v>17331</v>
      </c>
      <c r="B28" t="s">
        <v>8864</v>
      </c>
      <c r="D28" t="s">
        <v>10</v>
      </c>
      <c r="F28" t="b">
        <v>0</v>
      </c>
      <c r="G28" s="2">
        <v>41827</v>
      </c>
      <c r="I28" s="2">
        <v>41639</v>
      </c>
      <c r="K28" s="6" t="s">
        <v>17334</v>
      </c>
      <c r="L28" t="s">
        <v>9377</v>
      </c>
      <c r="M28" t="s">
        <v>10</v>
      </c>
      <c r="N28" t="s">
        <v>17334</v>
      </c>
      <c r="Q28" t="s">
        <v>42</v>
      </c>
      <c r="R28" t="b">
        <v>1</v>
      </c>
      <c r="S28" s="2">
        <v>43405</v>
      </c>
    </row>
    <row r="29" spans="1:22" x14ac:dyDescent="0.35">
      <c r="A29" t="s">
        <v>17332</v>
      </c>
      <c r="B29" t="s">
        <v>9373</v>
      </c>
      <c r="D29" t="s">
        <v>10</v>
      </c>
      <c r="F29" t="b">
        <v>0</v>
      </c>
      <c r="G29" s="2">
        <v>43405</v>
      </c>
      <c r="K29" s="6" t="s">
        <v>17335</v>
      </c>
      <c r="L29" t="s">
        <v>9379</v>
      </c>
      <c r="M29" t="s">
        <v>10</v>
      </c>
      <c r="N29" t="s">
        <v>17335</v>
      </c>
      <c r="Q29" t="s">
        <v>42</v>
      </c>
      <c r="R29" t="b">
        <v>1</v>
      </c>
      <c r="S29" s="2">
        <v>43405</v>
      </c>
    </row>
    <row r="30" spans="1:22" x14ac:dyDescent="0.35">
      <c r="A30" t="s">
        <v>17333</v>
      </c>
      <c r="B30" t="s">
        <v>9375</v>
      </c>
      <c r="D30" t="s">
        <v>10</v>
      </c>
      <c r="F30" t="b">
        <v>0</v>
      </c>
      <c r="G30" s="2">
        <v>43405</v>
      </c>
      <c r="K30" s="6" t="s">
        <v>17336</v>
      </c>
      <c r="L30" t="s">
        <v>9381</v>
      </c>
      <c r="M30" t="s">
        <v>10</v>
      </c>
      <c r="N30" t="s">
        <v>17336</v>
      </c>
      <c r="Q30" t="s">
        <v>42</v>
      </c>
      <c r="R30" t="b">
        <v>1</v>
      </c>
      <c r="S30" s="2">
        <v>43405</v>
      </c>
    </row>
    <row r="31" spans="1:22" x14ac:dyDescent="0.35">
      <c r="A31" t="s">
        <v>17334</v>
      </c>
      <c r="B31" t="s">
        <v>9377</v>
      </c>
      <c r="D31" t="s">
        <v>10</v>
      </c>
      <c r="F31" t="b">
        <v>0</v>
      </c>
      <c r="G31" s="2">
        <v>43405</v>
      </c>
      <c r="K31" s="6" t="s">
        <v>17337</v>
      </c>
      <c r="L31" t="s">
        <v>9383</v>
      </c>
      <c r="M31" t="s">
        <v>10</v>
      </c>
      <c r="N31" t="s">
        <v>17337</v>
      </c>
      <c r="Q31" t="s">
        <v>42</v>
      </c>
      <c r="R31" t="b">
        <v>1</v>
      </c>
      <c r="S31" s="2">
        <v>43405</v>
      </c>
    </row>
    <row r="32" spans="1:22" x14ac:dyDescent="0.35">
      <c r="A32" t="s">
        <v>17335</v>
      </c>
      <c r="B32" t="s">
        <v>9379</v>
      </c>
      <c r="D32" t="s">
        <v>10</v>
      </c>
      <c r="F32" t="b">
        <v>0</v>
      </c>
      <c r="G32" s="2">
        <v>43405</v>
      </c>
      <c r="K32" s="6" t="s">
        <v>17338</v>
      </c>
      <c r="L32" t="s">
        <v>9385</v>
      </c>
      <c r="M32" t="s">
        <v>10</v>
      </c>
      <c r="N32" t="s">
        <v>17338</v>
      </c>
      <c r="Q32" t="s">
        <v>42</v>
      </c>
      <c r="R32" t="b">
        <v>1</v>
      </c>
      <c r="S32" s="2">
        <v>43405</v>
      </c>
    </row>
    <row r="33" spans="1:19" x14ac:dyDescent="0.35">
      <c r="A33" t="s">
        <v>17336</v>
      </c>
      <c r="B33" t="s">
        <v>9381</v>
      </c>
      <c r="D33" t="s">
        <v>10</v>
      </c>
      <c r="F33" t="b">
        <v>0</v>
      </c>
      <c r="G33" s="2">
        <v>43405</v>
      </c>
      <c r="K33" s="6" t="s">
        <v>17339</v>
      </c>
      <c r="L33" t="s">
        <v>9387</v>
      </c>
      <c r="M33" t="s">
        <v>10</v>
      </c>
      <c r="N33" t="s">
        <v>17339</v>
      </c>
      <c r="P33" t="s">
        <v>9266</v>
      </c>
      <c r="Q33" t="s">
        <v>42</v>
      </c>
      <c r="R33" t="b">
        <v>1</v>
      </c>
      <c r="S33" s="2">
        <v>43405</v>
      </c>
    </row>
    <row r="34" spans="1:19" x14ac:dyDescent="0.35">
      <c r="A34" t="s">
        <v>17337</v>
      </c>
      <c r="B34" t="s">
        <v>9383</v>
      </c>
      <c r="D34" t="s">
        <v>10</v>
      </c>
      <c r="F34" t="b">
        <v>0</v>
      </c>
      <c r="G34" s="2">
        <v>43405</v>
      </c>
      <c r="K34" s="7" t="s">
        <v>17344</v>
      </c>
      <c r="L34" t="s">
        <v>12073</v>
      </c>
      <c r="M34" t="s">
        <v>10</v>
      </c>
      <c r="N34" t="s">
        <v>17344</v>
      </c>
      <c r="Q34" t="s">
        <v>8992</v>
      </c>
      <c r="R34" t="b">
        <v>1</v>
      </c>
      <c r="S34" s="2">
        <v>43405</v>
      </c>
    </row>
    <row r="35" spans="1:19" x14ac:dyDescent="0.35">
      <c r="A35" t="s">
        <v>17338</v>
      </c>
      <c r="B35" t="s">
        <v>9385</v>
      </c>
      <c r="D35" t="s">
        <v>10</v>
      </c>
      <c r="F35" t="b">
        <v>0</v>
      </c>
      <c r="G35" s="2">
        <v>43405</v>
      </c>
      <c r="K35" s="6" t="s">
        <v>17340</v>
      </c>
      <c r="L35" t="s">
        <v>9389</v>
      </c>
      <c r="M35" t="s">
        <v>10</v>
      </c>
      <c r="N35" t="s">
        <v>17340</v>
      </c>
      <c r="P35" t="s">
        <v>8991</v>
      </c>
      <c r="Q35" t="s">
        <v>42</v>
      </c>
      <c r="R35" t="b">
        <v>1</v>
      </c>
      <c r="S35" s="2">
        <v>43405</v>
      </c>
    </row>
    <row r="36" spans="1:19" x14ac:dyDescent="0.35">
      <c r="A36" t="s">
        <v>17339</v>
      </c>
      <c r="B36" t="s">
        <v>9387</v>
      </c>
      <c r="D36" t="s">
        <v>10</v>
      </c>
      <c r="F36" t="b">
        <v>0</v>
      </c>
      <c r="G36" s="2">
        <v>43405</v>
      </c>
      <c r="K36" s="7" t="s">
        <v>17341</v>
      </c>
      <c r="L36" t="s">
        <v>9391</v>
      </c>
      <c r="M36" t="s">
        <v>10</v>
      </c>
      <c r="N36" t="s">
        <v>17341</v>
      </c>
      <c r="Q36" t="s">
        <v>8992</v>
      </c>
      <c r="R36" t="b">
        <v>1</v>
      </c>
      <c r="S36" s="2">
        <v>43405</v>
      </c>
    </row>
    <row r="37" spans="1:19" x14ac:dyDescent="0.35">
      <c r="A37" t="s">
        <v>17340</v>
      </c>
      <c r="B37" t="s">
        <v>9389</v>
      </c>
      <c r="D37" t="s">
        <v>10</v>
      </c>
      <c r="F37" t="b">
        <v>0</v>
      </c>
      <c r="G37" s="2">
        <v>43405</v>
      </c>
      <c r="K37" s="7" t="s">
        <v>17342</v>
      </c>
      <c r="L37" t="s">
        <v>12070</v>
      </c>
      <c r="M37" t="s">
        <v>10</v>
      </c>
      <c r="N37" t="s">
        <v>17342</v>
      </c>
      <c r="Q37" t="s">
        <v>8992</v>
      </c>
      <c r="R37" t="b">
        <v>1</v>
      </c>
      <c r="S37" s="2">
        <v>43405</v>
      </c>
    </row>
    <row r="38" spans="1:19" x14ac:dyDescent="0.35">
      <c r="A38" t="s">
        <v>17341</v>
      </c>
      <c r="B38" t="s">
        <v>9391</v>
      </c>
      <c r="D38" t="s">
        <v>10</v>
      </c>
      <c r="F38" t="b">
        <v>0</v>
      </c>
      <c r="G38" s="2">
        <v>43405</v>
      </c>
      <c r="K38" s="7" t="s">
        <v>17343</v>
      </c>
      <c r="L38" t="s">
        <v>12071</v>
      </c>
      <c r="M38" t="s">
        <v>10</v>
      </c>
      <c r="N38" t="s">
        <v>17343</v>
      </c>
      <c r="Q38" t="s">
        <v>8992</v>
      </c>
      <c r="R38" t="b">
        <v>1</v>
      </c>
      <c r="S38" s="2">
        <v>43405</v>
      </c>
    </row>
    <row r="39" spans="1:19" x14ac:dyDescent="0.35">
      <c r="A39" t="s">
        <v>17342</v>
      </c>
      <c r="B39" t="s">
        <v>12070</v>
      </c>
      <c r="D39" t="s">
        <v>10</v>
      </c>
      <c r="F39" t="b">
        <v>0</v>
      </c>
      <c r="G39" s="2">
        <v>43405</v>
      </c>
      <c r="K39" s="6" t="s">
        <v>17348</v>
      </c>
      <c r="L39" t="s">
        <v>12083</v>
      </c>
      <c r="M39" t="s">
        <v>10</v>
      </c>
      <c r="N39" t="s">
        <v>17348</v>
      </c>
      <c r="P39" t="s">
        <v>9266</v>
      </c>
      <c r="Q39" t="s">
        <v>42</v>
      </c>
      <c r="R39" t="b">
        <v>1</v>
      </c>
      <c r="S39" s="2">
        <v>43405</v>
      </c>
    </row>
    <row r="40" spans="1:19" x14ac:dyDescent="0.35">
      <c r="A40" t="s">
        <v>17343</v>
      </c>
      <c r="B40" t="s">
        <v>12071</v>
      </c>
      <c r="D40" t="s">
        <v>10</v>
      </c>
      <c r="F40" t="b">
        <v>0</v>
      </c>
      <c r="G40" s="2">
        <v>43405</v>
      </c>
      <c r="K40" s="7" t="s">
        <v>17349</v>
      </c>
      <c r="L40" t="s">
        <v>12085</v>
      </c>
      <c r="M40" t="s">
        <v>10</v>
      </c>
      <c r="N40" t="s">
        <v>17349</v>
      </c>
      <c r="Q40" t="s">
        <v>8992</v>
      </c>
      <c r="R40" t="b">
        <v>1</v>
      </c>
      <c r="S40" s="2">
        <v>43405</v>
      </c>
    </row>
    <row r="41" spans="1:19" x14ac:dyDescent="0.35">
      <c r="A41" t="s">
        <v>17344</v>
      </c>
      <c r="B41" t="s">
        <v>12073</v>
      </c>
      <c r="D41" t="s">
        <v>10</v>
      </c>
      <c r="F41" t="b">
        <v>0</v>
      </c>
      <c r="G41" s="2">
        <v>43405</v>
      </c>
      <c r="K41" s="6" t="s">
        <v>17347</v>
      </c>
      <c r="L41" t="s">
        <v>12081</v>
      </c>
      <c r="M41" t="s">
        <v>10</v>
      </c>
      <c r="N41" t="s">
        <v>17347</v>
      </c>
      <c r="Q41" t="s">
        <v>42</v>
      </c>
      <c r="R41" t="b">
        <v>1</v>
      </c>
      <c r="S41" s="2">
        <v>43405</v>
      </c>
    </row>
    <row r="42" spans="1:19" x14ac:dyDescent="0.35">
      <c r="A42" t="s">
        <v>17345</v>
      </c>
      <c r="B42" t="s">
        <v>12076</v>
      </c>
      <c r="D42" t="s">
        <v>10</v>
      </c>
      <c r="F42" t="b">
        <v>0</v>
      </c>
      <c r="G42" s="2">
        <v>43405</v>
      </c>
      <c r="K42" s="6" t="s">
        <v>17350</v>
      </c>
      <c r="L42" t="s">
        <v>12087</v>
      </c>
      <c r="M42" t="s">
        <v>10</v>
      </c>
      <c r="N42" t="s">
        <v>17350</v>
      </c>
      <c r="Q42" t="s">
        <v>42</v>
      </c>
      <c r="R42" t="b">
        <v>1</v>
      </c>
      <c r="S42" s="2">
        <v>43405</v>
      </c>
    </row>
    <row r="43" spans="1:19" x14ac:dyDescent="0.35">
      <c r="A43" t="s">
        <v>17346</v>
      </c>
      <c r="B43" t="s">
        <v>12077</v>
      </c>
      <c r="D43" t="s">
        <v>10</v>
      </c>
      <c r="F43" t="b">
        <v>0</v>
      </c>
      <c r="G43" s="2">
        <v>43405</v>
      </c>
      <c r="K43" s="6" t="s">
        <v>17352</v>
      </c>
      <c r="L43" t="s">
        <v>8888</v>
      </c>
      <c r="M43" t="s">
        <v>10</v>
      </c>
      <c r="N43" t="s">
        <v>17352</v>
      </c>
      <c r="Q43" t="s">
        <v>42</v>
      </c>
      <c r="R43" t="b">
        <v>1</v>
      </c>
      <c r="S43" s="2">
        <v>43405</v>
      </c>
    </row>
    <row r="44" spans="1:19" x14ac:dyDescent="0.35">
      <c r="A44" t="s">
        <v>17347</v>
      </c>
      <c r="B44" t="s">
        <v>12081</v>
      </c>
      <c r="D44" t="s">
        <v>10</v>
      </c>
      <c r="F44" t="b">
        <v>0</v>
      </c>
      <c r="G44" s="2">
        <v>43405</v>
      </c>
      <c r="K44" s="6" t="s">
        <v>17353</v>
      </c>
      <c r="L44" t="s">
        <v>9700</v>
      </c>
      <c r="M44" t="s">
        <v>10</v>
      </c>
      <c r="N44" t="s">
        <v>17353</v>
      </c>
      <c r="Q44" t="s">
        <v>42</v>
      </c>
      <c r="R44" t="b">
        <v>1</v>
      </c>
      <c r="S44" s="2">
        <v>43405</v>
      </c>
    </row>
    <row r="45" spans="1:19" x14ac:dyDescent="0.35">
      <c r="A45" t="s">
        <v>17348</v>
      </c>
      <c r="B45" t="s">
        <v>12083</v>
      </c>
      <c r="D45" t="s">
        <v>10</v>
      </c>
      <c r="F45" t="b">
        <v>0</v>
      </c>
      <c r="G45" s="2">
        <v>43405</v>
      </c>
      <c r="K45" s="6" t="s">
        <v>17320</v>
      </c>
      <c r="L45" t="s">
        <v>8806</v>
      </c>
      <c r="M45" t="s">
        <v>10</v>
      </c>
      <c r="N45" t="s">
        <v>17353</v>
      </c>
      <c r="Q45" t="s">
        <v>42</v>
      </c>
      <c r="R45" t="b">
        <v>1</v>
      </c>
      <c r="S45" s="2">
        <v>43661</v>
      </c>
    </row>
    <row r="46" spans="1:19" x14ac:dyDescent="0.35">
      <c r="A46" t="s">
        <v>17349</v>
      </c>
      <c r="B46" t="s">
        <v>12085</v>
      </c>
      <c r="D46" t="s">
        <v>10</v>
      </c>
      <c r="F46" t="b">
        <v>0</v>
      </c>
      <c r="G46" s="2">
        <v>43405</v>
      </c>
      <c r="K46" s="6" t="s">
        <v>17355</v>
      </c>
      <c r="L46" t="s">
        <v>8914</v>
      </c>
      <c r="M46" t="s">
        <v>10</v>
      </c>
      <c r="N46" t="s">
        <v>17355</v>
      </c>
      <c r="Q46" t="s">
        <v>42</v>
      </c>
      <c r="R46" t="b">
        <v>1</v>
      </c>
      <c r="S46" s="2">
        <v>44757</v>
      </c>
    </row>
    <row r="47" spans="1:19" x14ac:dyDescent="0.35">
      <c r="A47" t="s">
        <v>17350</v>
      </c>
      <c r="B47" t="s">
        <v>12087</v>
      </c>
      <c r="D47" t="s">
        <v>10</v>
      </c>
      <c r="F47" t="b">
        <v>0</v>
      </c>
      <c r="G47" s="2">
        <v>43405</v>
      </c>
      <c r="K47" s="6" t="s">
        <v>17356</v>
      </c>
      <c r="L47" t="s">
        <v>8916</v>
      </c>
      <c r="M47" t="s">
        <v>10</v>
      </c>
      <c r="N47" t="s">
        <v>17356</v>
      </c>
      <c r="Q47" t="s">
        <v>42</v>
      </c>
      <c r="R47" t="b">
        <v>1</v>
      </c>
      <c r="S47" s="2">
        <v>44757</v>
      </c>
    </row>
    <row r="48" spans="1:19" x14ac:dyDescent="0.35">
      <c r="A48" t="s">
        <v>17351</v>
      </c>
      <c r="B48" t="s">
        <v>8884</v>
      </c>
      <c r="D48" t="s">
        <v>10</v>
      </c>
      <c r="F48" t="b">
        <v>0</v>
      </c>
      <c r="G48" s="2">
        <v>41827</v>
      </c>
      <c r="K48" s="6" t="s">
        <v>17357</v>
      </c>
      <c r="L48" t="s">
        <v>8918</v>
      </c>
      <c r="M48" t="s">
        <v>10</v>
      </c>
      <c r="N48" t="s">
        <v>17357</v>
      </c>
      <c r="Q48" t="s">
        <v>42</v>
      </c>
      <c r="R48" t="b">
        <v>1</v>
      </c>
      <c r="S48" s="2">
        <v>44757</v>
      </c>
    </row>
    <row r="49" spans="1:19" x14ac:dyDescent="0.35">
      <c r="A49" t="s">
        <v>17352</v>
      </c>
      <c r="B49" t="s">
        <v>8888</v>
      </c>
      <c r="D49" t="s">
        <v>10</v>
      </c>
      <c r="F49" t="b">
        <v>0</v>
      </c>
      <c r="G49" s="2">
        <v>43405</v>
      </c>
      <c r="K49" s="6" t="s">
        <v>17358</v>
      </c>
      <c r="L49" t="s">
        <v>8920</v>
      </c>
      <c r="M49" t="s">
        <v>10</v>
      </c>
      <c r="N49" t="s">
        <v>17358</v>
      </c>
      <c r="Q49" t="s">
        <v>42</v>
      </c>
      <c r="R49" t="b">
        <v>1</v>
      </c>
      <c r="S49" s="2">
        <v>44757</v>
      </c>
    </row>
    <row r="50" spans="1:19" x14ac:dyDescent="0.35">
      <c r="A50" t="s">
        <v>17353</v>
      </c>
      <c r="B50" t="s">
        <v>9700</v>
      </c>
      <c r="D50" t="s">
        <v>10</v>
      </c>
      <c r="F50" t="b">
        <v>0</v>
      </c>
      <c r="G50" s="2">
        <v>43405</v>
      </c>
      <c r="K50" s="6" t="s">
        <v>17359</v>
      </c>
      <c r="L50" t="s">
        <v>8922</v>
      </c>
      <c r="M50" t="s">
        <v>10</v>
      </c>
      <c r="N50" t="s">
        <v>17359</v>
      </c>
      <c r="Q50" t="s">
        <v>42</v>
      </c>
      <c r="R50" t="b">
        <v>1</v>
      </c>
      <c r="S50" s="2">
        <v>44757</v>
      </c>
    </row>
    <row r="51" spans="1:19" x14ac:dyDescent="0.35">
      <c r="A51" t="s">
        <v>17354</v>
      </c>
      <c r="B51" t="s">
        <v>8910</v>
      </c>
      <c r="D51" t="s">
        <v>10</v>
      </c>
      <c r="F51" t="b">
        <v>0</v>
      </c>
      <c r="G51" s="2">
        <v>41827</v>
      </c>
      <c r="K51" s="6" t="s">
        <v>17360</v>
      </c>
      <c r="L51" t="s">
        <v>8924</v>
      </c>
      <c r="M51" t="s">
        <v>10</v>
      </c>
      <c r="N51" t="s">
        <v>17360</v>
      </c>
      <c r="Q51" t="s">
        <v>42</v>
      </c>
      <c r="R51" t="b">
        <v>1</v>
      </c>
      <c r="S51" s="2">
        <v>44757</v>
      </c>
    </row>
    <row r="52" spans="1:19" x14ac:dyDescent="0.35">
      <c r="A52" t="s">
        <v>17355</v>
      </c>
      <c r="B52" t="s">
        <v>8914</v>
      </c>
      <c r="D52" t="s">
        <v>10</v>
      </c>
      <c r="F52" t="b">
        <v>0</v>
      </c>
      <c r="G52" s="2">
        <v>44757</v>
      </c>
      <c r="K52" s="6" t="s">
        <v>17361</v>
      </c>
      <c r="L52" t="s">
        <v>8926</v>
      </c>
      <c r="M52" t="s">
        <v>10</v>
      </c>
      <c r="N52" t="s">
        <v>17361</v>
      </c>
      <c r="Q52" t="s">
        <v>42</v>
      </c>
      <c r="R52" t="b">
        <v>1</v>
      </c>
      <c r="S52" s="2">
        <v>44757</v>
      </c>
    </row>
    <row r="53" spans="1:19" x14ac:dyDescent="0.35">
      <c r="A53" t="s">
        <v>17356</v>
      </c>
      <c r="B53" t="s">
        <v>8916</v>
      </c>
      <c r="D53" t="s">
        <v>10</v>
      </c>
      <c r="F53" t="b">
        <v>0</v>
      </c>
      <c r="G53" s="2">
        <v>44757</v>
      </c>
      <c r="K53" s="6" t="s">
        <v>17322</v>
      </c>
      <c r="L53" t="s">
        <v>8810</v>
      </c>
      <c r="M53" t="s">
        <v>10</v>
      </c>
      <c r="N53" t="s">
        <v>17322</v>
      </c>
      <c r="Q53" t="s">
        <v>42</v>
      </c>
      <c r="R53" t="b">
        <v>1</v>
      </c>
      <c r="S53" s="2">
        <v>45122</v>
      </c>
    </row>
    <row r="54" spans="1:19" x14ac:dyDescent="0.35">
      <c r="A54" t="s">
        <v>17357</v>
      </c>
      <c r="B54" t="s">
        <v>8918</v>
      </c>
      <c r="D54" t="s">
        <v>10</v>
      </c>
      <c r="F54" t="b">
        <v>0</v>
      </c>
      <c r="G54" s="2">
        <v>44757</v>
      </c>
      <c r="K54" s="6" t="s">
        <v>17323</v>
      </c>
      <c r="L54" t="s">
        <v>1171</v>
      </c>
      <c r="M54" t="s">
        <v>10</v>
      </c>
      <c r="N54" t="s">
        <v>17323</v>
      </c>
      <c r="Q54" t="s">
        <v>42</v>
      </c>
      <c r="R54" t="b">
        <v>1</v>
      </c>
      <c r="S54" s="2">
        <v>45122</v>
      </c>
    </row>
    <row r="55" spans="1:19" x14ac:dyDescent="0.35">
      <c r="A55" t="s">
        <v>17358</v>
      </c>
      <c r="B55" t="s">
        <v>8920</v>
      </c>
      <c r="D55" t="s">
        <v>10</v>
      </c>
      <c r="F55" t="b">
        <v>0</v>
      </c>
      <c r="G55" s="2">
        <v>44757</v>
      </c>
      <c r="K55" s="6" t="s">
        <v>17324</v>
      </c>
      <c r="L55" t="s">
        <v>8813</v>
      </c>
      <c r="M55" t="s">
        <v>10</v>
      </c>
      <c r="N55" t="s">
        <v>17324</v>
      </c>
      <c r="Q55" t="s">
        <v>42</v>
      </c>
      <c r="R55" t="b">
        <v>1</v>
      </c>
      <c r="S55" s="2">
        <v>45122</v>
      </c>
    </row>
    <row r="56" spans="1:19" x14ac:dyDescent="0.35">
      <c r="A56" t="s">
        <v>17359</v>
      </c>
      <c r="B56" t="s">
        <v>8922</v>
      </c>
      <c r="D56" t="s">
        <v>10</v>
      </c>
      <c r="F56" t="b">
        <v>0</v>
      </c>
      <c r="G56" s="2">
        <v>44757</v>
      </c>
      <c r="K56" s="6" t="s">
        <v>17325</v>
      </c>
      <c r="L56" t="s">
        <v>8815</v>
      </c>
      <c r="M56" t="s">
        <v>10</v>
      </c>
      <c r="N56" t="s">
        <v>17325</v>
      </c>
      <c r="Q56" t="s">
        <v>42</v>
      </c>
      <c r="R56" t="b">
        <v>1</v>
      </c>
      <c r="S56" s="2">
        <v>45122</v>
      </c>
    </row>
    <row r="57" spans="1:19" x14ac:dyDescent="0.35">
      <c r="A57" t="s">
        <v>17360</v>
      </c>
      <c r="B57" t="s">
        <v>8924</v>
      </c>
      <c r="D57" t="s">
        <v>10</v>
      </c>
      <c r="F57" t="b">
        <v>0</v>
      </c>
      <c r="G57" s="2">
        <v>44757</v>
      </c>
      <c r="K57" s="6" t="s">
        <v>17326</v>
      </c>
      <c r="L57" t="s">
        <v>8817</v>
      </c>
      <c r="M57" t="s">
        <v>10</v>
      </c>
      <c r="N57" t="s">
        <v>17326</v>
      </c>
      <c r="Q57" t="s">
        <v>42</v>
      </c>
      <c r="R57" t="b">
        <v>1</v>
      </c>
      <c r="S57" s="2">
        <v>46203</v>
      </c>
    </row>
    <row r="58" spans="1:19" x14ac:dyDescent="0.35">
      <c r="A58" t="s">
        <v>17361</v>
      </c>
      <c r="B58" t="s">
        <v>8926</v>
      </c>
      <c r="D58" t="s">
        <v>10</v>
      </c>
      <c r="F58" t="b">
        <v>0</v>
      </c>
      <c r="G58" s="2">
        <v>44757</v>
      </c>
      <c r="K58" s="6" t="s">
        <v>17327</v>
      </c>
      <c r="L58" t="s">
        <v>8819</v>
      </c>
      <c r="M58" t="s">
        <v>10</v>
      </c>
      <c r="N58" t="s">
        <v>17327</v>
      </c>
      <c r="Q58" t="s">
        <v>42</v>
      </c>
      <c r="R58" t="b">
        <v>1</v>
      </c>
      <c r="S58" s="2">
        <v>46203</v>
      </c>
    </row>
    <row r="59" spans="1:19" x14ac:dyDescent="0.35">
      <c r="A59" t="s">
        <v>17362</v>
      </c>
      <c r="B59" t="s">
        <v>8945</v>
      </c>
      <c r="D59" t="s">
        <v>10</v>
      </c>
      <c r="F59" t="b">
        <v>0</v>
      </c>
      <c r="G59" s="2">
        <v>41827</v>
      </c>
      <c r="J59" s="5">
        <v>45122</v>
      </c>
      <c r="K59" s="6" t="s">
        <v>17328</v>
      </c>
      <c r="L59" t="s">
        <v>8825</v>
      </c>
      <c r="M59" t="s">
        <v>10</v>
      </c>
      <c r="N59" t="s">
        <v>17328</v>
      </c>
      <c r="Q59" t="s">
        <v>42</v>
      </c>
      <c r="R59" t="b">
        <v>1</v>
      </c>
      <c r="S59" s="2">
        <v>46203</v>
      </c>
    </row>
    <row r="60" spans="1:19" x14ac:dyDescent="0.35">
      <c r="A60" t="s">
        <v>17363</v>
      </c>
      <c r="B60" t="s">
        <v>8966</v>
      </c>
      <c r="D60" t="s">
        <v>10</v>
      </c>
      <c r="F60" t="b">
        <v>0</v>
      </c>
      <c r="G60" s="2">
        <v>41827</v>
      </c>
      <c r="K60" s="6" t="s">
        <v>17329</v>
      </c>
      <c r="L60" t="s">
        <v>8827</v>
      </c>
      <c r="M60" t="s">
        <v>10</v>
      </c>
      <c r="N60" t="s">
        <v>17329</v>
      </c>
      <c r="Q60" t="s">
        <v>42</v>
      </c>
      <c r="R60" t="b">
        <v>1</v>
      </c>
      <c r="S60" s="2">
        <v>46203</v>
      </c>
    </row>
  </sheetData>
  <autoFilter ref="A1:AG1" xr:uid="{00000000-0009-0000-0000-00001E000000}"/>
  <pageMargins left="0.7" right="0.7" top="0.75" bottom="0.75" header="0.3" footer="0.3"/>
  <pageSetup firstPageNumber="0" orientation="portrait"/>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Sheet32">
    <pageSetUpPr autoPageBreaks="0"/>
  </sheetPr>
  <dimension ref="A1:W48"/>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81640625" style="5" bestFit="1" customWidth="1"/>
    <col min="11" max="11" width="162.81640625" bestFit="1" customWidth="1"/>
    <col min="12" max="12" width="23.81640625" bestFit="1" customWidth="1"/>
    <col min="13" max="13" width="25.6328125" bestFit="1" customWidth="1"/>
    <col min="14" max="14" width="202.72656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17398</v>
      </c>
      <c r="M2" t="s">
        <v>10</v>
      </c>
      <c r="S2" s="2">
        <v>41827</v>
      </c>
      <c r="V2" s="2">
        <v>43296</v>
      </c>
    </row>
    <row r="3" spans="1:23" x14ac:dyDescent="0.35">
      <c r="A3" t="s">
        <v>17365</v>
      </c>
      <c r="B3" t="s">
        <v>8686</v>
      </c>
      <c r="D3" t="s">
        <v>10</v>
      </c>
      <c r="F3" t="b">
        <v>0</v>
      </c>
      <c r="G3" s="2">
        <v>41827</v>
      </c>
      <c r="I3" s="2">
        <v>41639</v>
      </c>
      <c r="K3" s="6" t="s">
        <v>9042</v>
      </c>
      <c r="L3" t="s">
        <v>1116</v>
      </c>
      <c r="M3" t="s">
        <v>10</v>
      </c>
      <c r="N3" t="s">
        <v>17399</v>
      </c>
      <c r="Q3" t="s">
        <v>42</v>
      </c>
      <c r="R3" t="b">
        <v>1</v>
      </c>
      <c r="S3" s="2">
        <v>41827</v>
      </c>
    </row>
    <row r="4" spans="1:23" x14ac:dyDescent="0.35">
      <c r="A4" t="s">
        <v>17366</v>
      </c>
      <c r="B4" t="s">
        <v>8688</v>
      </c>
      <c r="D4" t="s">
        <v>10</v>
      </c>
      <c r="F4" t="b">
        <v>0</v>
      </c>
      <c r="G4" s="2">
        <v>41827</v>
      </c>
      <c r="K4" s="6" t="s">
        <v>17369</v>
      </c>
      <c r="L4" t="s">
        <v>8754</v>
      </c>
      <c r="M4" t="s">
        <v>10</v>
      </c>
      <c r="N4" t="s">
        <v>17400</v>
      </c>
      <c r="Q4" t="s">
        <v>42</v>
      </c>
      <c r="R4" t="b">
        <v>1</v>
      </c>
      <c r="S4" s="2">
        <v>41827</v>
      </c>
    </row>
    <row r="5" spans="1:23" x14ac:dyDescent="0.35">
      <c r="A5" t="s">
        <v>17367</v>
      </c>
      <c r="B5" t="s">
        <v>8710</v>
      </c>
      <c r="D5" t="s">
        <v>10</v>
      </c>
      <c r="F5" t="b">
        <v>0</v>
      </c>
      <c r="G5" s="2">
        <v>41827</v>
      </c>
      <c r="K5" s="6" t="s">
        <v>17370</v>
      </c>
      <c r="L5" t="s">
        <v>8774</v>
      </c>
      <c r="M5" t="s">
        <v>10</v>
      </c>
      <c r="N5" t="s">
        <v>17401</v>
      </c>
      <c r="Q5" t="s">
        <v>42</v>
      </c>
      <c r="R5" t="b">
        <v>1</v>
      </c>
      <c r="S5" s="2">
        <v>41827</v>
      </c>
    </row>
    <row r="6" spans="1:23" x14ac:dyDescent="0.35">
      <c r="A6" t="s">
        <v>17368</v>
      </c>
      <c r="B6" t="s">
        <v>8732</v>
      </c>
      <c r="D6" t="s">
        <v>10</v>
      </c>
      <c r="F6" t="b">
        <v>0</v>
      </c>
      <c r="G6" s="2">
        <v>41827</v>
      </c>
      <c r="K6" s="6" t="s">
        <v>17371</v>
      </c>
      <c r="L6" t="s">
        <v>1217</v>
      </c>
      <c r="M6" t="s">
        <v>10</v>
      </c>
      <c r="N6" t="s">
        <v>17402</v>
      </c>
      <c r="Q6" t="s">
        <v>42</v>
      </c>
      <c r="R6" t="b">
        <v>1</v>
      </c>
      <c r="S6" s="2">
        <v>41827</v>
      </c>
    </row>
    <row r="7" spans="1:23" x14ac:dyDescent="0.35">
      <c r="A7" t="s">
        <v>17369</v>
      </c>
      <c r="B7" t="s">
        <v>8754</v>
      </c>
      <c r="D7" t="s">
        <v>10</v>
      </c>
      <c r="F7" t="b">
        <v>0</v>
      </c>
      <c r="G7" s="2">
        <v>41827</v>
      </c>
      <c r="K7" s="6" t="s">
        <v>17372</v>
      </c>
      <c r="L7" t="s">
        <v>8795</v>
      </c>
      <c r="M7" t="s">
        <v>10</v>
      </c>
      <c r="N7" t="s">
        <v>17403</v>
      </c>
      <c r="Q7" t="s">
        <v>42</v>
      </c>
      <c r="R7" t="b">
        <v>1</v>
      </c>
      <c r="S7" s="2">
        <v>41827</v>
      </c>
    </row>
    <row r="8" spans="1:23" x14ac:dyDescent="0.35">
      <c r="A8" t="s">
        <v>17370</v>
      </c>
      <c r="B8" t="s">
        <v>8774</v>
      </c>
      <c r="D8" t="s">
        <v>10</v>
      </c>
      <c r="F8" t="b">
        <v>0</v>
      </c>
      <c r="G8" s="2">
        <v>41827</v>
      </c>
      <c r="K8" s="6" t="s">
        <v>17373</v>
      </c>
      <c r="L8" t="s">
        <v>8797</v>
      </c>
      <c r="M8" t="s">
        <v>10</v>
      </c>
      <c r="N8" t="s">
        <v>17404</v>
      </c>
      <c r="Q8" t="s">
        <v>42</v>
      </c>
      <c r="R8" t="b">
        <v>1</v>
      </c>
      <c r="S8" s="2">
        <v>41827</v>
      </c>
    </row>
    <row r="9" spans="1:23" x14ac:dyDescent="0.35">
      <c r="A9" t="s">
        <v>17371</v>
      </c>
      <c r="B9" t="s">
        <v>1217</v>
      </c>
      <c r="D9" t="s">
        <v>10</v>
      </c>
      <c r="F9" t="b">
        <v>0</v>
      </c>
      <c r="G9" s="2">
        <v>41827</v>
      </c>
      <c r="K9" t="s">
        <v>17405</v>
      </c>
      <c r="M9" t="s">
        <v>10</v>
      </c>
      <c r="S9" s="2">
        <v>41827</v>
      </c>
    </row>
    <row r="10" spans="1:23" x14ac:dyDescent="0.35">
      <c r="A10" t="s">
        <v>17372</v>
      </c>
      <c r="B10" t="s">
        <v>8795</v>
      </c>
      <c r="D10" t="s">
        <v>10</v>
      </c>
      <c r="F10" t="b">
        <v>0</v>
      </c>
      <c r="G10" s="2">
        <v>41827</v>
      </c>
      <c r="K10" s="6" t="s">
        <v>17394</v>
      </c>
      <c r="L10" t="s">
        <v>8864</v>
      </c>
      <c r="M10" t="s">
        <v>10</v>
      </c>
      <c r="N10" t="s">
        <v>17406</v>
      </c>
      <c r="Q10" t="s">
        <v>42</v>
      </c>
      <c r="R10" t="b">
        <v>1</v>
      </c>
      <c r="S10" s="2">
        <v>41827</v>
      </c>
    </row>
    <row r="11" spans="1:23" x14ac:dyDescent="0.35">
      <c r="A11" t="s">
        <v>17373</v>
      </c>
      <c r="B11" t="s">
        <v>8797</v>
      </c>
      <c r="D11" t="s">
        <v>10</v>
      </c>
      <c r="F11" t="b">
        <v>0</v>
      </c>
      <c r="G11" s="2">
        <v>41827</v>
      </c>
      <c r="K11" s="6" t="s">
        <v>17393</v>
      </c>
      <c r="L11" t="s">
        <v>1150</v>
      </c>
      <c r="M11" t="s">
        <v>10</v>
      </c>
      <c r="N11" t="s">
        <v>17407</v>
      </c>
      <c r="Q11" t="s">
        <v>42</v>
      </c>
      <c r="R11" t="b">
        <v>1</v>
      </c>
      <c r="S11" s="2">
        <v>41827</v>
      </c>
    </row>
    <row r="12" spans="1:23" x14ac:dyDescent="0.35">
      <c r="A12" t="s">
        <v>17374</v>
      </c>
      <c r="B12" t="s">
        <v>1139</v>
      </c>
      <c r="D12" t="s">
        <v>10</v>
      </c>
      <c r="F12" t="b">
        <v>0</v>
      </c>
      <c r="G12" s="2">
        <v>45122</v>
      </c>
      <c r="K12" s="6" t="s">
        <v>17396</v>
      </c>
      <c r="L12" t="s">
        <v>8910</v>
      </c>
      <c r="M12" t="s">
        <v>10</v>
      </c>
      <c r="N12" t="s">
        <v>17408</v>
      </c>
      <c r="Q12" t="s">
        <v>42</v>
      </c>
      <c r="R12" t="b">
        <v>1</v>
      </c>
      <c r="S12" s="2">
        <v>41827</v>
      </c>
    </row>
    <row r="13" spans="1:23" x14ac:dyDescent="0.35">
      <c r="A13" t="s">
        <v>17375</v>
      </c>
      <c r="B13" t="s">
        <v>8800</v>
      </c>
      <c r="D13" t="s">
        <v>10</v>
      </c>
      <c r="F13" t="b">
        <v>0</v>
      </c>
      <c r="G13" s="2">
        <v>45122</v>
      </c>
      <c r="K13" s="6" t="s">
        <v>17386</v>
      </c>
      <c r="L13" t="s">
        <v>8823</v>
      </c>
      <c r="M13" t="s">
        <v>10</v>
      </c>
      <c r="N13" t="s">
        <v>17409</v>
      </c>
      <c r="Q13" t="s">
        <v>42</v>
      </c>
      <c r="R13" t="b">
        <v>1</v>
      </c>
      <c r="S13" s="2">
        <v>41827</v>
      </c>
    </row>
    <row r="14" spans="1:23" x14ac:dyDescent="0.35">
      <c r="A14" t="s">
        <v>17376</v>
      </c>
      <c r="B14" t="s">
        <v>8802</v>
      </c>
      <c r="D14" t="s">
        <v>10</v>
      </c>
      <c r="F14" t="b">
        <v>0</v>
      </c>
      <c r="G14" s="2">
        <v>41827</v>
      </c>
      <c r="I14" s="2">
        <v>41639</v>
      </c>
      <c r="K14" s="6" t="s">
        <v>17395</v>
      </c>
      <c r="L14" t="s">
        <v>8884</v>
      </c>
      <c r="M14" t="s">
        <v>10</v>
      </c>
      <c r="N14" t="s">
        <v>17410</v>
      </c>
      <c r="Q14" t="s">
        <v>42</v>
      </c>
      <c r="R14" t="b">
        <v>1</v>
      </c>
      <c r="S14" s="2">
        <v>41827</v>
      </c>
    </row>
    <row r="15" spans="1:23" x14ac:dyDescent="0.35">
      <c r="A15" t="s">
        <v>17377</v>
      </c>
      <c r="B15" t="s">
        <v>8806</v>
      </c>
      <c r="D15" t="s">
        <v>10</v>
      </c>
      <c r="F15" t="b">
        <v>0</v>
      </c>
      <c r="G15" s="2">
        <v>45122</v>
      </c>
      <c r="K15" s="6" t="s">
        <v>17397</v>
      </c>
      <c r="L15" t="s">
        <v>8945</v>
      </c>
      <c r="M15" t="s">
        <v>10</v>
      </c>
      <c r="N15" t="s">
        <v>17411</v>
      </c>
      <c r="Q15" t="s">
        <v>42</v>
      </c>
      <c r="R15" t="b">
        <v>1</v>
      </c>
      <c r="S15" s="2">
        <v>41827</v>
      </c>
    </row>
    <row r="16" spans="1:23" x14ac:dyDescent="0.35">
      <c r="A16" t="s">
        <v>17378</v>
      </c>
      <c r="B16" t="s">
        <v>8808</v>
      </c>
      <c r="D16" t="s">
        <v>10</v>
      </c>
      <c r="F16" t="b">
        <v>0</v>
      </c>
      <c r="G16" s="2">
        <v>45122</v>
      </c>
      <c r="K16" s="6" t="s">
        <v>12178</v>
      </c>
      <c r="L16" t="s">
        <v>8966</v>
      </c>
      <c r="M16" t="s">
        <v>10</v>
      </c>
      <c r="N16" t="s">
        <v>17412</v>
      </c>
      <c r="Q16" t="s">
        <v>42</v>
      </c>
      <c r="R16" t="b">
        <v>1</v>
      </c>
      <c r="S16" s="2">
        <v>41827</v>
      </c>
    </row>
    <row r="17" spans="1:22" x14ac:dyDescent="0.35">
      <c r="A17" t="s">
        <v>17379</v>
      </c>
      <c r="B17" t="s">
        <v>8810</v>
      </c>
      <c r="D17" t="s">
        <v>10</v>
      </c>
      <c r="F17" t="b">
        <v>0</v>
      </c>
      <c r="G17" s="2">
        <v>45122</v>
      </c>
      <c r="K17" t="s">
        <v>17413</v>
      </c>
      <c r="M17" t="s">
        <v>10</v>
      </c>
      <c r="S17" s="2">
        <v>41827</v>
      </c>
      <c r="V17" s="2">
        <v>44027</v>
      </c>
    </row>
    <row r="18" spans="1:22" x14ac:dyDescent="0.35">
      <c r="A18" t="s">
        <v>17380</v>
      </c>
      <c r="B18" t="s">
        <v>1171</v>
      </c>
      <c r="D18" t="s">
        <v>10</v>
      </c>
      <c r="F18" t="b">
        <v>0</v>
      </c>
      <c r="G18" s="2">
        <v>45122</v>
      </c>
      <c r="K18" s="6" t="s">
        <v>17367</v>
      </c>
      <c r="L18" t="s">
        <v>8710</v>
      </c>
      <c r="M18" t="s">
        <v>10</v>
      </c>
      <c r="N18" t="s">
        <v>17414</v>
      </c>
      <c r="Q18" t="s">
        <v>42</v>
      </c>
      <c r="R18" t="b">
        <v>1</v>
      </c>
      <c r="S18" s="2">
        <v>41827</v>
      </c>
    </row>
    <row r="19" spans="1:22" x14ac:dyDescent="0.35">
      <c r="A19" t="s">
        <v>17381</v>
      </c>
      <c r="B19" t="s">
        <v>8813</v>
      </c>
      <c r="D19" t="s">
        <v>10</v>
      </c>
      <c r="F19" t="b">
        <v>0</v>
      </c>
      <c r="G19" s="2">
        <v>45122</v>
      </c>
      <c r="K19" s="6" t="s">
        <v>17366</v>
      </c>
      <c r="L19" t="s">
        <v>8688</v>
      </c>
      <c r="M19" t="s">
        <v>10</v>
      </c>
      <c r="N19" t="s">
        <v>17415</v>
      </c>
      <c r="Q19" t="s">
        <v>42</v>
      </c>
      <c r="R19" t="b">
        <v>1</v>
      </c>
      <c r="S19" s="2">
        <v>41827</v>
      </c>
    </row>
    <row r="20" spans="1:22" x14ac:dyDescent="0.35">
      <c r="A20" t="s">
        <v>17382</v>
      </c>
      <c r="B20" t="s">
        <v>8815</v>
      </c>
      <c r="D20" t="s">
        <v>10</v>
      </c>
      <c r="F20" t="b">
        <v>0</v>
      </c>
      <c r="G20" s="2">
        <v>45122</v>
      </c>
      <c r="K20" t="s">
        <v>17416</v>
      </c>
      <c r="M20" t="s">
        <v>10</v>
      </c>
      <c r="S20" s="2">
        <v>42277</v>
      </c>
      <c r="V20" s="2">
        <v>42277</v>
      </c>
    </row>
    <row r="21" spans="1:22" x14ac:dyDescent="0.35">
      <c r="A21" t="s">
        <v>17383</v>
      </c>
      <c r="B21" t="s">
        <v>8817</v>
      </c>
      <c r="D21" t="s">
        <v>10</v>
      </c>
      <c r="F21" t="b">
        <v>0</v>
      </c>
      <c r="G21" s="2">
        <v>45122</v>
      </c>
      <c r="K21" s="6" t="s">
        <v>17376</v>
      </c>
      <c r="L21" t="s">
        <v>8802</v>
      </c>
      <c r="M21" t="s">
        <v>10</v>
      </c>
      <c r="N21" t="s">
        <v>17376</v>
      </c>
      <c r="Q21" t="s">
        <v>42</v>
      </c>
      <c r="R21" t="b">
        <v>1</v>
      </c>
      <c r="S21" s="2">
        <v>42277</v>
      </c>
      <c r="U21" s="2">
        <v>41639</v>
      </c>
    </row>
    <row r="22" spans="1:22" x14ac:dyDescent="0.35">
      <c r="A22" t="s">
        <v>17384</v>
      </c>
      <c r="B22" t="s">
        <v>8819</v>
      </c>
      <c r="D22" t="s">
        <v>10</v>
      </c>
      <c r="F22" t="b">
        <v>0</v>
      </c>
      <c r="G22" s="2">
        <v>45122</v>
      </c>
      <c r="K22" s="7" t="s">
        <v>17365</v>
      </c>
      <c r="L22" t="s">
        <v>8686</v>
      </c>
      <c r="M22" t="s">
        <v>10</v>
      </c>
      <c r="N22" t="s">
        <v>17365</v>
      </c>
      <c r="Q22" t="s">
        <v>42</v>
      </c>
      <c r="R22" t="b">
        <v>1</v>
      </c>
      <c r="S22" s="2">
        <v>42277</v>
      </c>
      <c r="U22" s="2">
        <v>41639</v>
      </c>
    </row>
    <row r="23" spans="1:22" x14ac:dyDescent="0.35">
      <c r="A23" t="s">
        <v>17385</v>
      </c>
      <c r="B23" t="s">
        <v>8821</v>
      </c>
      <c r="D23" t="s">
        <v>10</v>
      </c>
      <c r="F23" t="b">
        <v>0</v>
      </c>
      <c r="G23" s="2">
        <v>45122</v>
      </c>
      <c r="K23" s="7" t="s">
        <v>17368</v>
      </c>
      <c r="L23" t="s">
        <v>8732</v>
      </c>
      <c r="M23" t="s">
        <v>10</v>
      </c>
      <c r="N23" t="s">
        <v>17368</v>
      </c>
      <c r="Q23" t="s">
        <v>42</v>
      </c>
      <c r="R23" t="b">
        <v>1</v>
      </c>
      <c r="S23" s="2">
        <v>42277</v>
      </c>
    </row>
    <row r="24" spans="1:22" x14ac:dyDescent="0.35">
      <c r="A24" t="s">
        <v>17386</v>
      </c>
      <c r="B24" t="s">
        <v>8823</v>
      </c>
      <c r="D24" t="s">
        <v>10</v>
      </c>
      <c r="F24" t="b">
        <v>0</v>
      </c>
      <c r="G24" s="2">
        <v>41827</v>
      </c>
      <c r="K24" t="s">
        <v>17417</v>
      </c>
      <c r="M24" t="s">
        <v>10</v>
      </c>
      <c r="S24" s="2">
        <v>45122</v>
      </c>
    </row>
    <row r="25" spans="1:22" x14ac:dyDescent="0.35">
      <c r="A25" t="s">
        <v>17387</v>
      </c>
      <c r="B25" t="s">
        <v>8827</v>
      </c>
      <c r="D25" t="s">
        <v>10</v>
      </c>
      <c r="F25" t="b">
        <v>0</v>
      </c>
      <c r="G25" s="2">
        <v>45122</v>
      </c>
      <c r="K25" s="6" t="s">
        <v>9042</v>
      </c>
      <c r="L25" t="s">
        <v>1116</v>
      </c>
      <c r="M25" t="s">
        <v>10</v>
      </c>
      <c r="N25" t="s">
        <v>9042</v>
      </c>
      <c r="P25" t="s">
        <v>9266</v>
      </c>
      <c r="Q25" t="s">
        <v>42</v>
      </c>
      <c r="R25" t="b">
        <v>1</v>
      </c>
      <c r="S25" s="2">
        <v>45122</v>
      </c>
    </row>
    <row r="26" spans="1:22" x14ac:dyDescent="0.35">
      <c r="A26" t="s">
        <v>17388</v>
      </c>
      <c r="B26" t="s">
        <v>1165</v>
      </c>
      <c r="D26" t="s">
        <v>10</v>
      </c>
      <c r="F26" t="b">
        <v>0</v>
      </c>
      <c r="G26" s="2">
        <v>45122</v>
      </c>
      <c r="K26" s="7" t="s">
        <v>17374</v>
      </c>
      <c r="L26" t="s">
        <v>1139</v>
      </c>
      <c r="M26" t="s">
        <v>10</v>
      </c>
      <c r="N26" t="s">
        <v>17374</v>
      </c>
      <c r="Q26" t="s">
        <v>8992</v>
      </c>
      <c r="R26" t="b">
        <v>1</v>
      </c>
      <c r="S26" s="2">
        <v>45122</v>
      </c>
    </row>
    <row r="27" spans="1:22" x14ac:dyDescent="0.35">
      <c r="A27" t="s">
        <v>17389</v>
      </c>
      <c r="B27" t="s">
        <v>8830</v>
      </c>
      <c r="D27" t="s">
        <v>10</v>
      </c>
      <c r="F27" t="b">
        <v>0</v>
      </c>
      <c r="G27" s="2">
        <v>45122</v>
      </c>
      <c r="K27" t="s">
        <v>17418</v>
      </c>
      <c r="M27" t="s">
        <v>10</v>
      </c>
      <c r="S27" s="2">
        <v>45122</v>
      </c>
    </row>
    <row r="28" spans="1:22" x14ac:dyDescent="0.35">
      <c r="A28" t="s">
        <v>9030</v>
      </c>
      <c r="B28" t="s">
        <v>8832</v>
      </c>
      <c r="D28" t="s">
        <v>10</v>
      </c>
      <c r="F28" t="b">
        <v>0</v>
      </c>
      <c r="G28" s="2">
        <v>45122</v>
      </c>
      <c r="K28" s="6" t="s">
        <v>17375</v>
      </c>
      <c r="L28" t="s">
        <v>8800</v>
      </c>
      <c r="M28" t="s">
        <v>10</v>
      </c>
      <c r="N28" t="s">
        <v>17419</v>
      </c>
      <c r="Q28" t="s">
        <v>42</v>
      </c>
      <c r="R28" t="b">
        <v>1</v>
      </c>
      <c r="S28" s="2">
        <v>45122</v>
      </c>
    </row>
    <row r="29" spans="1:22" x14ac:dyDescent="0.35">
      <c r="A29" t="s">
        <v>17390</v>
      </c>
      <c r="B29" t="s">
        <v>8834</v>
      </c>
      <c r="D29" t="s">
        <v>10</v>
      </c>
      <c r="F29" t="b">
        <v>0</v>
      </c>
      <c r="G29" s="2">
        <v>45122</v>
      </c>
      <c r="K29" s="6" t="s">
        <v>17377</v>
      </c>
      <c r="L29" t="s">
        <v>8806</v>
      </c>
      <c r="M29" t="s">
        <v>10</v>
      </c>
      <c r="N29" t="s">
        <v>17420</v>
      </c>
      <c r="Q29" t="s">
        <v>42</v>
      </c>
      <c r="R29" t="b">
        <v>1</v>
      </c>
      <c r="S29" s="2">
        <v>45122</v>
      </c>
    </row>
    <row r="30" spans="1:22" x14ac:dyDescent="0.35">
      <c r="A30" t="s">
        <v>17391</v>
      </c>
      <c r="B30" t="s">
        <v>8836</v>
      </c>
      <c r="D30" t="s">
        <v>10</v>
      </c>
      <c r="F30" t="b">
        <v>0</v>
      </c>
      <c r="G30" s="2">
        <v>45122</v>
      </c>
      <c r="K30" s="6" t="s">
        <v>17378</v>
      </c>
      <c r="L30" t="s">
        <v>8808</v>
      </c>
      <c r="M30" t="s">
        <v>10</v>
      </c>
      <c r="N30" t="s">
        <v>17421</v>
      </c>
      <c r="Q30" t="s">
        <v>42</v>
      </c>
      <c r="R30" t="b">
        <v>1</v>
      </c>
      <c r="S30" s="2">
        <v>45122</v>
      </c>
    </row>
    <row r="31" spans="1:22" x14ac:dyDescent="0.35">
      <c r="A31" t="s">
        <v>9031</v>
      </c>
      <c r="B31" t="s">
        <v>8838</v>
      </c>
      <c r="D31" t="s">
        <v>10</v>
      </c>
      <c r="F31" t="b">
        <v>0</v>
      </c>
      <c r="G31" s="2">
        <v>45122</v>
      </c>
      <c r="K31" s="6" t="s">
        <v>17379</v>
      </c>
      <c r="L31" t="s">
        <v>8810</v>
      </c>
      <c r="M31" t="s">
        <v>10</v>
      </c>
      <c r="N31" t="s">
        <v>17422</v>
      </c>
      <c r="Q31" t="s">
        <v>42</v>
      </c>
      <c r="R31" t="b">
        <v>1</v>
      </c>
      <c r="S31" s="2">
        <v>45122</v>
      </c>
    </row>
    <row r="32" spans="1:22" x14ac:dyDescent="0.35">
      <c r="A32" t="s">
        <v>17392</v>
      </c>
      <c r="B32" t="s">
        <v>8840</v>
      </c>
      <c r="D32" t="s">
        <v>10</v>
      </c>
      <c r="F32" t="b">
        <v>0</v>
      </c>
      <c r="G32" s="2">
        <v>46203</v>
      </c>
      <c r="K32" s="6" t="s">
        <v>17380</v>
      </c>
      <c r="L32" t="s">
        <v>1171</v>
      </c>
      <c r="M32" t="s">
        <v>10</v>
      </c>
      <c r="N32" t="s">
        <v>17423</v>
      </c>
      <c r="Q32" t="s">
        <v>42</v>
      </c>
      <c r="R32" t="b">
        <v>1</v>
      </c>
      <c r="S32" s="2">
        <v>45122</v>
      </c>
    </row>
    <row r="33" spans="1:19" x14ac:dyDescent="0.35">
      <c r="A33" t="s">
        <v>17393</v>
      </c>
      <c r="B33" t="s">
        <v>1150</v>
      </c>
      <c r="D33" t="s">
        <v>10</v>
      </c>
      <c r="F33" t="b">
        <v>0</v>
      </c>
      <c r="G33" s="2">
        <v>41827</v>
      </c>
      <c r="K33" s="6" t="s">
        <v>17381</v>
      </c>
      <c r="L33" t="s">
        <v>8813</v>
      </c>
      <c r="M33" t="s">
        <v>10</v>
      </c>
      <c r="N33" t="s">
        <v>17424</v>
      </c>
      <c r="Q33" t="s">
        <v>42</v>
      </c>
      <c r="R33" t="b">
        <v>1</v>
      </c>
      <c r="S33" s="2">
        <v>45122</v>
      </c>
    </row>
    <row r="34" spans="1:19" x14ac:dyDescent="0.35">
      <c r="A34" t="s">
        <v>17394</v>
      </c>
      <c r="B34" t="s">
        <v>8864</v>
      </c>
      <c r="D34" t="s">
        <v>10</v>
      </c>
      <c r="F34" t="b">
        <v>0</v>
      </c>
      <c r="G34" s="2">
        <v>41827</v>
      </c>
      <c r="K34" s="6" t="s">
        <v>17382</v>
      </c>
      <c r="L34" t="s">
        <v>8815</v>
      </c>
      <c r="M34" t="s">
        <v>10</v>
      </c>
      <c r="N34" t="s">
        <v>17425</v>
      </c>
      <c r="Q34" t="s">
        <v>42</v>
      </c>
      <c r="R34" t="b">
        <v>1</v>
      </c>
      <c r="S34" s="2">
        <v>45122</v>
      </c>
    </row>
    <row r="35" spans="1:19" x14ac:dyDescent="0.35">
      <c r="A35" t="s">
        <v>17395</v>
      </c>
      <c r="B35" t="s">
        <v>8884</v>
      </c>
      <c r="D35" t="s">
        <v>10</v>
      </c>
      <c r="F35" t="b">
        <v>0</v>
      </c>
      <c r="G35" s="2">
        <v>41827</v>
      </c>
      <c r="K35" s="6" t="s">
        <v>17383</v>
      </c>
      <c r="L35" t="s">
        <v>8817</v>
      </c>
      <c r="M35" t="s">
        <v>10</v>
      </c>
      <c r="N35" t="s">
        <v>17426</v>
      </c>
      <c r="Q35" t="s">
        <v>42</v>
      </c>
      <c r="R35" t="b">
        <v>1</v>
      </c>
      <c r="S35" s="2">
        <v>45122</v>
      </c>
    </row>
    <row r="36" spans="1:19" x14ac:dyDescent="0.35">
      <c r="A36" t="s">
        <v>17396</v>
      </c>
      <c r="B36" t="s">
        <v>8910</v>
      </c>
      <c r="D36" t="s">
        <v>10</v>
      </c>
      <c r="F36" t="b">
        <v>0</v>
      </c>
      <c r="G36" s="2">
        <v>41827</v>
      </c>
      <c r="K36" s="6" t="s">
        <v>17384</v>
      </c>
      <c r="L36" t="s">
        <v>8819</v>
      </c>
      <c r="M36" t="s">
        <v>10</v>
      </c>
      <c r="N36" t="s">
        <v>17427</v>
      </c>
      <c r="Q36" t="s">
        <v>42</v>
      </c>
      <c r="R36" t="b">
        <v>1</v>
      </c>
      <c r="S36" s="2">
        <v>45122</v>
      </c>
    </row>
    <row r="37" spans="1:19" x14ac:dyDescent="0.35">
      <c r="A37" t="s">
        <v>17397</v>
      </c>
      <c r="B37" t="s">
        <v>8945</v>
      </c>
      <c r="D37" t="s">
        <v>10</v>
      </c>
      <c r="F37" t="b">
        <v>0</v>
      </c>
      <c r="G37" s="2">
        <v>41827</v>
      </c>
      <c r="K37" s="6" t="s">
        <v>17385</v>
      </c>
      <c r="L37" t="s">
        <v>8821</v>
      </c>
      <c r="M37" t="s">
        <v>10</v>
      </c>
      <c r="N37" t="s">
        <v>17428</v>
      </c>
      <c r="Q37" t="s">
        <v>42</v>
      </c>
      <c r="R37" t="b">
        <v>1</v>
      </c>
      <c r="S37" s="2">
        <v>45122</v>
      </c>
    </row>
    <row r="38" spans="1:19" x14ac:dyDescent="0.35">
      <c r="A38" t="s">
        <v>12178</v>
      </c>
      <c r="B38" t="s">
        <v>8966</v>
      </c>
      <c r="D38" t="s">
        <v>10</v>
      </c>
      <c r="F38" t="b">
        <v>0</v>
      </c>
      <c r="G38" s="2">
        <v>41827</v>
      </c>
      <c r="K38" t="s">
        <v>17429</v>
      </c>
      <c r="M38" t="s">
        <v>10</v>
      </c>
      <c r="S38" s="2">
        <v>45122</v>
      </c>
    </row>
    <row r="39" spans="1:19" x14ac:dyDescent="0.35">
      <c r="K39" s="6" t="s">
        <v>17387</v>
      </c>
      <c r="L39" t="s">
        <v>8827</v>
      </c>
      <c r="M39" t="s">
        <v>10</v>
      </c>
      <c r="N39" t="s">
        <v>17430</v>
      </c>
      <c r="Q39" t="s">
        <v>42</v>
      </c>
      <c r="R39" t="b">
        <v>1</v>
      </c>
      <c r="S39" s="2">
        <v>45122</v>
      </c>
    </row>
    <row r="40" spans="1:19" x14ac:dyDescent="0.35">
      <c r="K40" s="6" t="s">
        <v>17388</v>
      </c>
      <c r="L40" t="s">
        <v>1165</v>
      </c>
      <c r="M40" t="s">
        <v>10</v>
      </c>
      <c r="N40" t="s">
        <v>17431</v>
      </c>
      <c r="Q40" t="s">
        <v>42</v>
      </c>
      <c r="R40" t="b">
        <v>1</v>
      </c>
      <c r="S40" s="2">
        <v>45122</v>
      </c>
    </row>
    <row r="41" spans="1:19" x14ac:dyDescent="0.35">
      <c r="K41" s="6" t="s">
        <v>17389</v>
      </c>
      <c r="L41" t="s">
        <v>8830</v>
      </c>
      <c r="M41" t="s">
        <v>10</v>
      </c>
      <c r="N41" t="s">
        <v>17432</v>
      </c>
      <c r="Q41" t="s">
        <v>42</v>
      </c>
      <c r="R41" t="b">
        <v>1</v>
      </c>
      <c r="S41" s="2">
        <v>45122</v>
      </c>
    </row>
    <row r="42" spans="1:19" x14ac:dyDescent="0.35">
      <c r="K42" t="s">
        <v>17433</v>
      </c>
      <c r="M42" t="s">
        <v>10</v>
      </c>
      <c r="S42" s="2">
        <v>45122</v>
      </c>
    </row>
    <row r="43" spans="1:19" x14ac:dyDescent="0.35">
      <c r="K43" s="6" t="s">
        <v>9030</v>
      </c>
      <c r="L43" t="s">
        <v>8832</v>
      </c>
      <c r="M43" t="s">
        <v>10</v>
      </c>
      <c r="N43" t="s">
        <v>17434</v>
      </c>
      <c r="Q43" t="s">
        <v>42</v>
      </c>
      <c r="R43" t="b">
        <v>1</v>
      </c>
      <c r="S43" s="2">
        <v>45122</v>
      </c>
    </row>
    <row r="44" spans="1:19" x14ac:dyDescent="0.35">
      <c r="K44" s="6" t="s">
        <v>17390</v>
      </c>
      <c r="L44" t="s">
        <v>8834</v>
      </c>
      <c r="M44" t="s">
        <v>10</v>
      </c>
      <c r="N44" t="s">
        <v>17435</v>
      </c>
      <c r="Q44" t="s">
        <v>42</v>
      </c>
      <c r="R44" t="b">
        <v>1</v>
      </c>
      <c r="S44" s="2">
        <v>45122</v>
      </c>
    </row>
    <row r="45" spans="1:19" x14ac:dyDescent="0.35">
      <c r="K45" s="6" t="s">
        <v>17391</v>
      </c>
      <c r="L45" t="s">
        <v>8836</v>
      </c>
      <c r="M45" t="s">
        <v>10</v>
      </c>
      <c r="N45" t="s">
        <v>17436</v>
      </c>
      <c r="Q45" t="s">
        <v>42</v>
      </c>
      <c r="R45" t="b">
        <v>1</v>
      </c>
      <c r="S45" s="2">
        <v>45122</v>
      </c>
    </row>
    <row r="46" spans="1:19" x14ac:dyDescent="0.35">
      <c r="K46" t="s">
        <v>17437</v>
      </c>
      <c r="M46" t="s">
        <v>10</v>
      </c>
      <c r="S46" s="2">
        <v>45122</v>
      </c>
    </row>
    <row r="47" spans="1:19" x14ac:dyDescent="0.35">
      <c r="K47" s="6" t="s">
        <v>9031</v>
      </c>
      <c r="L47" t="s">
        <v>8838</v>
      </c>
      <c r="M47" t="s">
        <v>10</v>
      </c>
      <c r="N47" t="s">
        <v>9218</v>
      </c>
      <c r="Q47" t="s">
        <v>42</v>
      </c>
      <c r="R47" t="b">
        <v>1</v>
      </c>
      <c r="S47" s="2">
        <v>45122</v>
      </c>
    </row>
    <row r="48" spans="1:19" x14ac:dyDescent="0.35">
      <c r="K48" s="6" t="s">
        <v>9030</v>
      </c>
      <c r="L48" t="s">
        <v>8832</v>
      </c>
      <c r="M48" t="s">
        <v>10</v>
      </c>
      <c r="N48" t="s">
        <v>9219</v>
      </c>
      <c r="Q48" t="s">
        <v>42</v>
      </c>
      <c r="R48" t="b">
        <v>1</v>
      </c>
      <c r="S48" s="2">
        <v>45122</v>
      </c>
    </row>
  </sheetData>
  <autoFilter ref="A1:AG1" xr:uid="{00000000-0009-0000-0000-00001F000000}"/>
  <pageMargins left="0.7" right="0.7" top="0.75" bottom="0.75" header="0.3" footer="0.3"/>
  <pageSetup firstPageNumber="0" orientation="portrait"/>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codeName="Sheet33">
    <pageSetUpPr autoPageBreaks="0"/>
  </sheetPr>
  <dimension ref="A1:W59"/>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81640625" style="5" bestFit="1" customWidth="1"/>
    <col min="11" max="11" width="30.08984375" bestFit="1" customWidth="1"/>
    <col min="12" max="12" width="23.81640625" bestFit="1" customWidth="1"/>
    <col min="13" max="13" width="25.6328125" bestFit="1" customWidth="1"/>
    <col min="14" max="14" width="25.906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17490</v>
      </c>
      <c r="M2" t="s">
        <v>10</v>
      </c>
      <c r="S2" s="2">
        <v>41827</v>
      </c>
    </row>
    <row r="3" spans="1:23" x14ac:dyDescent="0.35">
      <c r="A3" t="s">
        <v>17438</v>
      </c>
      <c r="B3" t="s">
        <v>8686</v>
      </c>
      <c r="D3" t="s">
        <v>10</v>
      </c>
      <c r="F3" t="b">
        <v>0</v>
      </c>
      <c r="G3" s="2">
        <v>41827</v>
      </c>
      <c r="I3" s="2">
        <v>42277</v>
      </c>
      <c r="K3" s="6" t="s">
        <v>9042</v>
      </c>
      <c r="L3" t="s">
        <v>1116</v>
      </c>
      <c r="M3" t="s">
        <v>10</v>
      </c>
      <c r="N3" t="s">
        <v>9042</v>
      </c>
      <c r="P3" t="s">
        <v>8991</v>
      </c>
      <c r="Q3" t="s">
        <v>42</v>
      </c>
      <c r="R3" t="b">
        <v>1</v>
      </c>
      <c r="S3" s="2">
        <v>41827</v>
      </c>
    </row>
    <row r="4" spans="1:23" x14ac:dyDescent="0.35">
      <c r="A4" t="s">
        <v>17439</v>
      </c>
      <c r="B4" t="s">
        <v>8688</v>
      </c>
      <c r="D4" t="s">
        <v>10</v>
      </c>
      <c r="F4" t="b">
        <v>0</v>
      </c>
      <c r="G4" s="2">
        <v>42277</v>
      </c>
      <c r="K4" s="7" t="s">
        <v>17438</v>
      </c>
      <c r="L4" t="s">
        <v>8686</v>
      </c>
      <c r="M4" t="s">
        <v>10</v>
      </c>
      <c r="N4" t="s">
        <v>17438</v>
      </c>
      <c r="Q4" t="s">
        <v>8992</v>
      </c>
      <c r="R4" t="b">
        <v>1</v>
      </c>
      <c r="S4" s="2">
        <v>41827</v>
      </c>
      <c r="U4" s="2">
        <v>42277</v>
      </c>
    </row>
    <row r="5" spans="1:23" x14ac:dyDescent="0.35">
      <c r="A5" t="s">
        <v>17440</v>
      </c>
      <c r="B5" t="s">
        <v>8710</v>
      </c>
      <c r="D5" t="s">
        <v>10</v>
      </c>
      <c r="F5" t="b">
        <v>0</v>
      </c>
      <c r="G5" s="2">
        <v>42277</v>
      </c>
      <c r="K5" s="7" t="s">
        <v>17449</v>
      </c>
      <c r="L5" t="s">
        <v>8802</v>
      </c>
      <c r="M5" t="s">
        <v>10</v>
      </c>
      <c r="N5" t="s">
        <v>17449</v>
      </c>
      <c r="Q5" t="s">
        <v>8992</v>
      </c>
      <c r="R5" t="b">
        <v>1</v>
      </c>
      <c r="S5" s="2">
        <v>41827</v>
      </c>
      <c r="U5" s="2">
        <v>42277</v>
      </c>
    </row>
    <row r="6" spans="1:23" x14ac:dyDescent="0.35">
      <c r="A6" t="s">
        <v>17441</v>
      </c>
      <c r="B6" t="s">
        <v>8732</v>
      </c>
      <c r="D6" t="s">
        <v>10</v>
      </c>
      <c r="F6" t="b">
        <v>0</v>
      </c>
      <c r="G6" s="2">
        <v>42277</v>
      </c>
      <c r="K6" t="s">
        <v>17491</v>
      </c>
      <c r="M6" t="s">
        <v>10</v>
      </c>
      <c r="S6" s="2">
        <v>42277</v>
      </c>
    </row>
    <row r="7" spans="1:23" x14ac:dyDescent="0.35">
      <c r="A7" t="s">
        <v>17442</v>
      </c>
      <c r="B7" t="s">
        <v>8754</v>
      </c>
      <c r="D7" t="s">
        <v>10</v>
      </c>
      <c r="F7" t="b">
        <v>0</v>
      </c>
      <c r="G7" s="2">
        <v>42277</v>
      </c>
      <c r="K7" s="6" t="s">
        <v>9042</v>
      </c>
      <c r="L7" t="s">
        <v>1116</v>
      </c>
      <c r="M7" t="s">
        <v>10</v>
      </c>
      <c r="N7" t="s">
        <v>9042</v>
      </c>
      <c r="P7" t="s">
        <v>8991</v>
      </c>
      <c r="Q7" t="s">
        <v>42</v>
      </c>
      <c r="R7" t="b">
        <v>1</v>
      </c>
      <c r="S7" s="2">
        <v>42277</v>
      </c>
    </row>
    <row r="8" spans="1:23" x14ac:dyDescent="0.35">
      <c r="A8" t="s">
        <v>17443</v>
      </c>
      <c r="B8" t="s">
        <v>8774</v>
      </c>
      <c r="D8" t="s">
        <v>10</v>
      </c>
      <c r="F8" t="b">
        <v>0</v>
      </c>
      <c r="G8" s="2">
        <v>42277</v>
      </c>
      <c r="K8" s="7" t="s">
        <v>17460</v>
      </c>
      <c r="L8" t="s">
        <v>8823</v>
      </c>
      <c r="M8" t="s">
        <v>10</v>
      </c>
      <c r="N8" t="s">
        <v>17460</v>
      </c>
      <c r="Q8" t="s">
        <v>8992</v>
      </c>
      <c r="R8" t="b">
        <v>1</v>
      </c>
      <c r="S8" s="2">
        <v>42277</v>
      </c>
    </row>
    <row r="9" spans="1:23" x14ac:dyDescent="0.35">
      <c r="A9" t="s">
        <v>17444</v>
      </c>
      <c r="B9" t="s">
        <v>1217</v>
      </c>
      <c r="D9" t="s">
        <v>10</v>
      </c>
      <c r="F9" t="b">
        <v>0</v>
      </c>
      <c r="G9" s="2">
        <v>45122</v>
      </c>
      <c r="K9" s="7" t="s">
        <v>17467</v>
      </c>
      <c r="L9" t="s">
        <v>1150</v>
      </c>
      <c r="M9" t="s">
        <v>10</v>
      </c>
      <c r="N9" t="s">
        <v>17467</v>
      </c>
      <c r="Q9" t="s">
        <v>8992</v>
      </c>
      <c r="R9" t="b">
        <v>1</v>
      </c>
      <c r="S9" s="2">
        <v>42277</v>
      </c>
    </row>
    <row r="10" spans="1:23" x14ac:dyDescent="0.35">
      <c r="A10" t="s">
        <v>17445</v>
      </c>
      <c r="B10" t="s">
        <v>8795</v>
      </c>
      <c r="D10" t="s">
        <v>10</v>
      </c>
      <c r="F10" t="b">
        <v>0</v>
      </c>
      <c r="G10" s="2">
        <v>45122</v>
      </c>
      <c r="K10" s="7" t="s">
        <v>17478</v>
      </c>
      <c r="L10" t="s">
        <v>8864</v>
      </c>
      <c r="M10" t="s">
        <v>10</v>
      </c>
      <c r="N10" t="s">
        <v>17478</v>
      </c>
      <c r="Q10" t="s">
        <v>8992</v>
      </c>
      <c r="R10" t="b">
        <v>1</v>
      </c>
      <c r="S10" s="2">
        <v>42277</v>
      </c>
    </row>
    <row r="11" spans="1:23" x14ac:dyDescent="0.35">
      <c r="A11" t="s">
        <v>17446</v>
      </c>
      <c r="B11" t="s">
        <v>8797</v>
      </c>
      <c r="D11" t="s">
        <v>10</v>
      </c>
      <c r="F11" t="b">
        <v>0</v>
      </c>
      <c r="G11" s="2">
        <v>45122</v>
      </c>
      <c r="K11" s="7" t="s">
        <v>17486</v>
      </c>
      <c r="L11" t="s">
        <v>8884</v>
      </c>
      <c r="M11" t="s">
        <v>10</v>
      </c>
      <c r="N11" t="s">
        <v>17486</v>
      </c>
      <c r="Q11" t="s">
        <v>8992</v>
      </c>
      <c r="R11" t="b">
        <v>1</v>
      </c>
      <c r="S11" s="2">
        <v>42277</v>
      </c>
    </row>
    <row r="12" spans="1:23" x14ac:dyDescent="0.35">
      <c r="A12" t="s">
        <v>17447</v>
      </c>
      <c r="B12" t="s">
        <v>1139</v>
      </c>
      <c r="D12" t="s">
        <v>10</v>
      </c>
      <c r="F12" t="b">
        <v>0</v>
      </c>
      <c r="G12" s="2">
        <v>45122</v>
      </c>
      <c r="K12" s="7" t="s">
        <v>17487</v>
      </c>
      <c r="L12" t="s">
        <v>8910</v>
      </c>
      <c r="M12" t="s">
        <v>10</v>
      </c>
      <c r="N12" t="s">
        <v>17487</v>
      </c>
      <c r="Q12" t="s">
        <v>8992</v>
      </c>
      <c r="R12" t="b">
        <v>1</v>
      </c>
      <c r="S12" s="2">
        <v>42277</v>
      </c>
    </row>
    <row r="13" spans="1:23" x14ac:dyDescent="0.35">
      <c r="A13" t="s">
        <v>17448</v>
      </c>
      <c r="B13" t="s">
        <v>8800</v>
      </c>
      <c r="D13" t="s">
        <v>10</v>
      </c>
      <c r="F13" t="b">
        <v>0</v>
      </c>
      <c r="G13" s="2">
        <v>45122</v>
      </c>
      <c r="K13" s="7" t="s">
        <v>17488</v>
      </c>
      <c r="L13" t="s">
        <v>8945</v>
      </c>
      <c r="M13" t="s">
        <v>10</v>
      </c>
      <c r="N13" t="s">
        <v>17488</v>
      </c>
      <c r="Q13" t="s">
        <v>8992</v>
      </c>
      <c r="R13" t="b">
        <v>1</v>
      </c>
      <c r="S13" s="2">
        <v>42277</v>
      </c>
    </row>
    <row r="14" spans="1:23" x14ac:dyDescent="0.35">
      <c r="A14" t="s">
        <v>17449</v>
      </c>
      <c r="B14" t="s">
        <v>8802</v>
      </c>
      <c r="D14" t="s">
        <v>10</v>
      </c>
      <c r="F14" t="b">
        <v>0</v>
      </c>
      <c r="G14" s="2">
        <v>41827</v>
      </c>
      <c r="I14" s="2">
        <v>42277</v>
      </c>
      <c r="K14" s="7" t="s">
        <v>17489</v>
      </c>
      <c r="L14" t="s">
        <v>8966</v>
      </c>
      <c r="M14" t="s">
        <v>10</v>
      </c>
      <c r="N14" t="s">
        <v>17489</v>
      </c>
      <c r="Q14" t="s">
        <v>8992</v>
      </c>
      <c r="R14" t="b">
        <v>1</v>
      </c>
      <c r="S14" s="2">
        <v>42277</v>
      </c>
    </row>
    <row r="15" spans="1:23" x14ac:dyDescent="0.35">
      <c r="A15" t="s">
        <v>17450</v>
      </c>
      <c r="B15" t="s">
        <v>8804</v>
      </c>
      <c r="D15" t="s">
        <v>10</v>
      </c>
      <c r="F15" t="b">
        <v>0</v>
      </c>
      <c r="G15" s="2">
        <v>45122</v>
      </c>
      <c r="K15" s="7" t="s">
        <v>17439</v>
      </c>
      <c r="L15" t="s">
        <v>8688</v>
      </c>
      <c r="M15" t="s">
        <v>10</v>
      </c>
      <c r="N15" t="s">
        <v>17439</v>
      </c>
      <c r="Q15" t="s">
        <v>8992</v>
      </c>
      <c r="R15" t="b">
        <v>1</v>
      </c>
      <c r="S15" s="2">
        <v>42277</v>
      </c>
    </row>
    <row r="16" spans="1:23" x14ac:dyDescent="0.35">
      <c r="A16" t="s">
        <v>17451</v>
      </c>
      <c r="B16" t="s">
        <v>8806</v>
      </c>
      <c r="D16" t="s">
        <v>10</v>
      </c>
      <c r="F16" t="b">
        <v>0</v>
      </c>
      <c r="G16" s="2">
        <v>45122</v>
      </c>
      <c r="K16" s="7" t="s">
        <v>17440</v>
      </c>
      <c r="L16" t="s">
        <v>8710</v>
      </c>
      <c r="M16" t="s">
        <v>10</v>
      </c>
      <c r="N16" t="s">
        <v>17440</v>
      </c>
      <c r="Q16" t="s">
        <v>8992</v>
      </c>
      <c r="R16" t="b">
        <v>1</v>
      </c>
      <c r="S16" s="2">
        <v>42277</v>
      </c>
    </row>
    <row r="17" spans="1:19" x14ac:dyDescent="0.35">
      <c r="A17" t="s">
        <v>17452</v>
      </c>
      <c r="B17" t="s">
        <v>8808</v>
      </c>
      <c r="D17" t="s">
        <v>10</v>
      </c>
      <c r="F17" t="b">
        <v>0</v>
      </c>
      <c r="G17" s="2">
        <v>45122</v>
      </c>
      <c r="K17" s="7" t="s">
        <v>17441</v>
      </c>
      <c r="L17" t="s">
        <v>8732</v>
      </c>
      <c r="M17" t="s">
        <v>10</v>
      </c>
      <c r="N17" t="s">
        <v>17441</v>
      </c>
      <c r="Q17" t="s">
        <v>8992</v>
      </c>
      <c r="R17" t="b">
        <v>1</v>
      </c>
      <c r="S17" s="2">
        <v>42277</v>
      </c>
    </row>
    <row r="18" spans="1:19" x14ac:dyDescent="0.35">
      <c r="A18" t="s">
        <v>17453</v>
      </c>
      <c r="B18" t="s">
        <v>8810</v>
      </c>
      <c r="D18" t="s">
        <v>10</v>
      </c>
      <c r="F18" t="b">
        <v>0</v>
      </c>
      <c r="G18" s="2">
        <v>45122</v>
      </c>
      <c r="K18" s="7" t="s">
        <v>17442</v>
      </c>
      <c r="L18" t="s">
        <v>8754</v>
      </c>
      <c r="M18" t="s">
        <v>10</v>
      </c>
      <c r="N18" t="s">
        <v>17442</v>
      </c>
      <c r="Q18" t="s">
        <v>8992</v>
      </c>
      <c r="R18" t="b">
        <v>1</v>
      </c>
      <c r="S18" s="2">
        <v>42277</v>
      </c>
    </row>
    <row r="19" spans="1:19" x14ac:dyDescent="0.35">
      <c r="A19" t="s">
        <v>17454</v>
      </c>
      <c r="B19" t="s">
        <v>1171</v>
      </c>
      <c r="D19" t="s">
        <v>10</v>
      </c>
      <c r="F19" t="b">
        <v>0</v>
      </c>
      <c r="G19" s="2">
        <v>45122</v>
      </c>
      <c r="K19" s="7" t="s">
        <v>17443</v>
      </c>
      <c r="L19" t="s">
        <v>8774</v>
      </c>
      <c r="M19" t="s">
        <v>10</v>
      </c>
      <c r="N19" t="s">
        <v>17443</v>
      </c>
      <c r="Q19" t="s">
        <v>8992</v>
      </c>
      <c r="R19" t="b">
        <v>1</v>
      </c>
      <c r="S19" s="2">
        <v>42277</v>
      </c>
    </row>
    <row r="20" spans="1:19" x14ac:dyDescent="0.35">
      <c r="A20" t="s">
        <v>17455</v>
      </c>
      <c r="B20" t="s">
        <v>8813</v>
      </c>
      <c r="D20" t="s">
        <v>10</v>
      </c>
      <c r="F20" t="b">
        <v>0</v>
      </c>
      <c r="G20" s="2">
        <v>45122</v>
      </c>
      <c r="K20" t="s">
        <v>17492</v>
      </c>
      <c r="M20" t="s">
        <v>10</v>
      </c>
      <c r="S20" s="2">
        <v>45122</v>
      </c>
    </row>
    <row r="21" spans="1:19" x14ac:dyDescent="0.35">
      <c r="A21" t="s">
        <v>17456</v>
      </c>
      <c r="B21" t="s">
        <v>8815</v>
      </c>
      <c r="D21" t="s">
        <v>10</v>
      </c>
      <c r="F21" t="b">
        <v>0</v>
      </c>
      <c r="G21" s="2">
        <v>45122</v>
      </c>
      <c r="K21" s="6" t="s">
        <v>9042</v>
      </c>
      <c r="L21" t="s">
        <v>1116</v>
      </c>
      <c r="M21" t="s">
        <v>10</v>
      </c>
      <c r="N21" t="s">
        <v>9042</v>
      </c>
      <c r="Q21" t="s">
        <v>42</v>
      </c>
      <c r="R21" t="b">
        <v>1</v>
      </c>
      <c r="S21" s="2">
        <v>45122</v>
      </c>
    </row>
    <row r="22" spans="1:19" x14ac:dyDescent="0.35">
      <c r="A22" t="s">
        <v>17457</v>
      </c>
      <c r="B22" t="s">
        <v>8817</v>
      </c>
      <c r="D22" t="s">
        <v>10</v>
      </c>
      <c r="F22" t="b">
        <v>0</v>
      </c>
      <c r="G22" s="2">
        <v>45122</v>
      </c>
      <c r="K22" s="7" t="s">
        <v>17450</v>
      </c>
      <c r="L22" t="s">
        <v>8804</v>
      </c>
      <c r="M22" t="s">
        <v>10</v>
      </c>
      <c r="N22" t="s">
        <v>17450</v>
      </c>
      <c r="Q22" t="s">
        <v>42</v>
      </c>
      <c r="R22" t="b">
        <v>1</v>
      </c>
      <c r="S22" s="2">
        <v>45122</v>
      </c>
    </row>
    <row r="23" spans="1:19" x14ac:dyDescent="0.35">
      <c r="A23" t="s">
        <v>17458</v>
      </c>
      <c r="B23" t="s">
        <v>8819</v>
      </c>
      <c r="D23" t="s">
        <v>10</v>
      </c>
      <c r="F23" t="b">
        <v>0</v>
      </c>
      <c r="G23" s="2">
        <v>45122</v>
      </c>
      <c r="K23" s="7" t="s">
        <v>17451</v>
      </c>
      <c r="L23" t="s">
        <v>8806</v>
      </c>
      <c r="M23" t="s">
        <v>10</v>
      </c>
      <c r="N23" t="s">
        <v>17451</v>
      </c>
      <c r="Q23" t="s">
        <v>42</v>
      </c>
      <c r="R23" t="b">
        <v>1</v>
      </c>
      <c r="S23" s="2">
        <v>45122</v>
      </c>
    </row>
    <row r="24" spans="1:19" x14ac:dyDescent="0.35">
      <c r="A24" t="s">
        <v>17459</v>
      </c>
      <c r="B24" t="s">
        <v>8821</v>
      </c>
      <c r="D24" t="s">
        <v>10</v>
      </c>
      <c r="F24" t="b">
        <v>0</v>
      </c>
      <c r="G24" s="2">
        <v>45122</v>
      </c>
      <c r="K24" s="7" t="s">
        <v>17452</v>
      </c>
      <c r="L24" t="s">
        <v>8808</v>
      </c>
      <c r="M24" t="s">
        <v>10</v>
      </c>
      <c r="N24" t="s">
        <v>17452</v>
      </c>
      <c r="Q24" t="s">
        <v>42</v>
      </c>
      <c r="R24" t="b">
        <v>1</v>
      </c>
      <c r="S24" s="2">
        <v>45122</v>
      </c>
    </row>
    <row r="25" spans="1:19" x14ac:dyDescent="0.35">
      <c r="A25" t="s">
        <v>17460</v>
      </c>
      <c r="B25" t="s">
        <v>8823</v>
      </c>
      <c r="D25" t="s">
        <v>10</v>
      </c>
      <c r="F25" t="b">
        <v>0</v>
      </c>
      <c r="G25" s="2">
        <v>42277</v>
      </c>
      <c r="K25" s="7" t="s">
        <v>17471</v>
      </c>
      <c r="L25" t="s">
        <v>8851</v>
      </c>
      <c r="M25" t="s">
        <v>10</v>
      </c>
      <c r="N25" t="s">
        <v>17471</v>
      </c>
      <c r="Q25" t="s">
        <v>42</v>
      </c>
      <c r="R25" t="b">
        <v>1</v>
      </c>
      <c r="S25" s="2">
        <v>45122</v>
      </c>
    </row>
    <row r="26" spans="1:19" x14ac:dyDescent="0.35">
      <c r="A26" t="s">
        <v>17461</v>
      </c>
      <c r="B26" t="s">
        <v>8825</v>
      </c>
      <c r="D26" t="s">
        <v>10</v>
      </c>
      <c r="F26" t="b">
        <v>0</v>
      </c>
      <c r="G26" s="2">
        <v>45122</v>
      </c>
      <c r="K26" s="7" t="s">
        <v>17453</v>
      </c>
      <c r="L26" t="s">
        <v>8810</v>
      </c>
      <c r="M26" t="s">
        <v>10</v>
      </c>
      <c r="N26" t="s">
        <v>17453</v>
      </c>
      <c r="Q26" t="s">
        <v>42</v>
      </c>
      <c r="R26" t="b">
        <v>1</v>
      </c>
      <c r="S26" s="2">
        <v>45122</v>
      </c>
    </row>
    <row r="27" spans="1:19" x14ac:dyDescent="0.35">
      <c r="A27" t="s">
        <v>17462</v>
      </c>
      <c r="B27" t="s">
        <v>8827</v>
      </c>
      <c r="D27" t="s">
        <v>10</v>
      </c>
      <c r="F27" t="b">
        <v>0</v>
      </c>
      <c r="G27" s="2">
        <v>45122</v>
      </c>
      <c r="K27" s="7" t="s">
        <v>17454</v>
      </c>
      <c r="L27" t="s">
        <v>1171</v>
      </c>
      <c r="M27" t="s">
        <v>10</v>
      </c>
      <c r="N27" t="s">
        <v>17454</v>
      </c>
      <c r="Q27" t="s">
        <v>42</v>
      </c>
      <c r="R27" t="b">
        <v>1</v>
      </c>
      <c r="S27" s="2">
        <v>45122</v>
      </c>
    </row>
    <row r="28" spans="1:19" x14ac:dyDescent="0.35">
      <c r="A28" t="s">
        <v>17463</v>
      </c>
      <c r="B28" t="s">
        <v>1165</v>
      </c>
      <c r="D28" t="s">
        <v>10</v>
      </c>
      <c r="F28" t="b">
        <v>0</v>
      </c>
      <c r="G28" s="2">
        <v>45122</v>
      </c>
      <c r="K28" s="7" t="s">
        <v>17455</v>
      </c>
      <c r="L28" t="s">
        <v>8813</v>
      </c>
      <c r="M28" t="s">
        <v>10</v>
      </c>
      <c r="N28" t="s">
        <v>17455</v>
      </c>
      <c r="Q28" t="s">
        <v>42</v>
      </c>
      <c r="R28" t="b">
        <v>1</v>
      </c>
      <c r="S28" s="2">
        <v>45122</v>
      </c>
    </row>
    <row r="29" spans="1:19" x14ac:dyDescent="0.35">
      <c r="A29" t="s">
        <v>17464</v>
      </c>
      <c r="B29" t="s">
        <v>8834</v>
      </c>
      <c r="D29" t="s">
        <v>10</v>
      </c>
      <c r="F29" t="b">
        <v>0</v>
      </c>
      <c r="G29" s="2">
        <v>45122</v>
      </c>
      <c r="K29" s="7" t="s">
        <v>17456</v>
      </c>
      <c r="L29" t="s">
        <v>8815</v>
      </c>
      <c r="M29" t="s">
        <v>10</v>
      </c>
      <c r="N29" t="s">
        <v>17456</v>
      </c>
      <c r="Q29" t="s">
        <v>42</v>
      </c>
      <c r="R29" t="b">
        <v>1</v>
      </c>
      <c r="S29" s="2">
        <v>45122</v>
      </c>
    </row>
    <row r="30" spans="1:19" x14ac:dyDescent="0.35">
      <c r="A30" t="s">
        <v>17465</v>
      </c>
      <c r="B30" t="s">
        <v>8840</v>
      </c>
      <c r="D30" t="s">
        <v>10</v>
      </c>
      <c r="F30" t="b">
        <v>0</v>
      </c>
      <c r="G30" s="2">
        <v>45122</v>
      </c>
      <c r="K30" s="7" t="s">
        <v>17470</v>
      </c>
      <c r="L30" t="s">
        <v>8849</v>
      </c>
      <c r="M30" t="s">
        <v>10</v>
      </c>
      <c r="N30" t="s">
        <v>17470</v>
      </c>
      <c r="Q30" t="s">
        <v>42</v>
      </c>
      <c r="R30" t="b">
        <v>1</v>
      </c>
      <c r="S30" s="2">
        <v>45122</v>
      </c>
    </row>
    <row r="31" spans="1:19" x14ac:dyDescent="0.35">
      <c r="A31" t="s">
        <v>17466</v>
      </c>
      <c r="B31" t="s">
        <v>8842</v>
      </c>
      <c r="D31" t="s">
        <v>10</v>
      </c>
      <c r="F31" t="b">
        <v>0</v>
      </c>
      <c r="G31" s="2">
        <v>45122</v>
      </c>
      <c r="K31" s="7" t="s">
        <v>17469</v>
      </c>
      <c r="L31" t="s">
        <v>8847</v>
      </c>
      <c r="M31" t="s">
        <v>10</v>
      </c>
      <c r="N31" t="s">
        <v>17469</v>
      </c>
      <c r="Q31" t="s">
        <v>42</v>
      </c>
      <c r="R31" t="b">
        <v>1</v>
      </c>
      <c r="S31" s="2">
        <v>45122</v>
      </c>
    </row>
    <row r="32" spans="1:19" x14ac:dyDescent="0.35">
      <c r="A32" t="s">
        <v>17467</v>
      </c>
      <c r="B32" t="s">
        <v>1150</v>
      </c>
      <c r="D32" t="s">
        <v>10</v>
      </c>
      <c r="F32" t="b">
        <v>0</v>
      </c>
      <c r="G32" s="2">
        <v>42277</v>
      </c>
      <c r="K32" s="7" t="s">
        <v>17468</v>
      </c>
      <c r="L32" t="s">
        <v>8845</v>
      </c>
      <c r="M32" t="s">
        <v>10</v>
      </c>
      <c r="N32" t="s">
        <v>17468</v>
      </c>
      <c r="Q32" t="s">
        <v>42</v>
      </c>
      <c r="R32" t="b">
        <v>1</v>
      </c>
      <c r="S32" s="2">
        <v>45122</v>
      </c>
    </row>
    <row r="33" spans="1:19" x14ac:dyDescent="0.35">
      <c r="A33" t="s">
        <v>17468</v>
      </c>
      <c r="B33" t="s">
        <v>8845</v>
      </c>
      <c r="D33" t="s">
        <v>10</v>
      </c>
      <c r="F33" t="b">
        <v>0</v>
      </c>
      <c r="G33" s="2">
        <v>45122</v>
      </c>
      <c r="K33" s="7" t="s">
        <v>17466</v>
      </c>
      <c r="L33" t="s">
        <v>8842</v>
      </c>
      <c r="M33" t="s">
        <v>10</v>
      </c>
      <c r="N33" t="s">
        <v>17466</v>
      </c>
      <c r="Q33" t="s">
        <v>42</v>
      </c>
      <c r="R33" t="b">
        <v>1</v>
      </c>
      <c r="S33" s="2">
        <v>45122</v>
      </c>
    </row>
    <row r="34" spans="1:19" x14ac:dyDescent="0.35">
      <c r="A34" t="s">
        <v>17469</v>
      </c>
      <c r="B34" t="s">
        <v>8847</v>
      </c>
      <c r="D34" t="s">
        <v>10</v>
      </c>
      <c r="F34" t="b">
        <v>0</v>
      </c>
      <c r="G34" s="2">
        <v>45122</v>
      </c>
      <c r="K34" s="7" t="s">
        <v>17482</v>
      </c>
      <c r="L34" t="s">
        <v>8870</v>
      </c>
      <c r="M34" t="s">
        <v>10</v>
      </c>
      <c r="N34" t="s">
        <v>17482</v>
      </c>
      <c r="Q34" t="s">
        <v>42</v>
      </c>
      <c r="R34" t="b">
        <v>1</v>
      </c>
      <c r="S34" s="2">
        <v>45122</v>
      </c>
    </row>
    <row r="35" spans="1:19" x14ac:dyDescent="0.35">
      <c r="A35" t="s">
        <v>17470</v>
      </c>
      <c r="B35" t="s">
        <v>8849</v>
      </c>
      <c r="D35" t="s">
        <v>10</v>
      </c>
      <c r="F35" t="b">
        <v>0</v>
      </c>
      <c r="G35" s="2">
        <v>45122</v>
      </c>
      <c r="K35" s="7" t="s">
        <v>17457</v>
      </c>
      <c r="L35" t="s">
        <v>8817</v>
      </c>
      <c r="M35" t="s">
        <v>10</v>
      </c>
      <c r="N35" t="s">
        <v>17457</v>
      </c>
      <c r="Q35" t="s">
        <v>42</v>
      </c>
      <c r="R35" t="b">
        <v>1</v>
      </c>
      <c r="S35" s="2">
        <v>45122</v>
      </c>
    </row>
    <row r="36" spans="1:19" x14ac:dyDescent="0.35">
      <c r="A36" t="s">
        <v>17471</v>
      </c>
      <c r="B36" t="s">
        <v>8851</v>
      </c>
      <c r="D36" t="s">
        <v>10</v>
      </c>
      <c r="F36" t="b">
        <v>0</v>
      </c>
      <c r="G36" s="2">
        <v>45122</v>
      </c>
      <c r="K36" s="7" t="s">
        <v>17458</v>
      </c>
      <c r="L36" t="s">
        <v>8819</v>
      </c>
      <c r="M36" t="s">
        <v>10</v>
      </c>
      <c r="N36" t="s">
        <v>17458</v>
      </c>
      <c r="Q36" t="s">
        <v>42</v>
      </c>
      <c r="R36" t="b">
        <v>1</v>
      </c>
      <c r="S36" s="2">
        <v>45122</v>
      </c>
    </row>
    <row r="37" spans="1:19" x14ac:dyDescent="0.35">
      <c r="A37" t="s">
        <v>17472</v>
      </c>
      <c r="B37" t="s">
        <v>8853</v>
      </c>
      <c r="D37" t="s">
        <v>10</v>
      </c>
      <c r="F37" t="b">
        <v>0</v>
      </c>
      <c r="G37" s="2">
        <v>45122</v>
      </c>
      <c r="K37" s="7" t="s">
        <v>17459</v>
      </c>
      <c r="L37" t="s">
        <v>8821</v>
      </c>
      <c r="M37" t="s">
        <v>10</v>
      </c>
      <c r="N37" t="s">
        <v>17459</v>
      </c>
      <c r="Q37" t="s">
        <v>42</v>
      </c>
      <c r="R37" t="b">
        <v>1</v>
      </c>
      <c r="S37" s="2">
        <v>45122</v>
      </c>
    </row>
    <row r="38" spans="1:19" x14ac:dyDescent="0.35">
      <c r="A38" t="s">
        <v>17473</v>
      </c>
      <c r="B38" t="s">
        <v>8855</v>
      </c>
      <c r="D38" t="s">
        <v>10</v>
      </c>
      <c r="F38" t="b">
        <v>0</v>
      </c>
      <c r="G38" s="2">
        <v>45122</v>
      </c>
      <c r="K38" s="7" t="s">
        <v>17461</v>
      </c>
      <c r="L38" t="s">
        <v>8825</v>
      </c>
      <c r="M38" t="s">
        <v>10</v>
      </c>
      <c r="N38" t="s">
        <v>17461</v>
      </c>
      <c r="Q38" t="s">
        <v>42</v>
      </c>
      <c r="R38" t="b">
        <v>1</v>
      </c>
      <c r="S38" s="2">
        <v>45122</v>
      </c>
    </row>
    <row r="39" spans="1:19" x14ac:dyDescent="0.35">
      <c r="A39" t="s">
        <v>17474</v>
      </c>
      <c r="B39" t="s">
        <v>8857</v>
      </c>
      <c r="D39" t="s">
        <v>10</v>
      </c>
      <c r="F39" t="b">
        <v>0</v>
      </c>
      <c r="G39" s="2">
        <v>45122</v>
      </c>
      <c r="K39" s="7" t="s">
        <v>17462</v>
      </c>
      <c r="L39" t="s">
        <v>8827</v>
      </c>
      <c r="M39" t="s">
        <v>10</v>
      </c>
      <c r="N39" t="s">
        <v>17462</v>
      </c>
      <c r="Q39" t="s">
        <v>42</v>
      </c>
      <c r="R39" t="b">
        <v>1</v>
      </c>
      <c r="S39" s="2">
        <v>45122</v>
      </c>
    </row>
    <row r="40" spans="1:19" x14ac:dyDescent="0.35">
      <c r="A40" t="s">
        <v>17475</v>
      </c>
      <c r="B40" t="s">
        <v>1168</v>
      </c>
      <c r="D40" t="s">
        <v>10</v>
      </c>
      <c r="F40" t="b">
        <v>0</v>
      </c>
      <c r="G40" s="2">
        <v>45122</v>
      </c>
      <c r="K40" s="7" t="s">
        <v>17475</v>
      </c>
      <c r="L40" t="s">
        <v>1168</v>
      </c>
      <c r="M40" t="s">
        <v>10</v>
      </c>
      <c r="N40" t="s">
        <v>17475</v>
      </c>
      <c r="Q40" t="s">
        <v>42</v>
      </c>
      <c r="R40" t="b">
        <v>1</v>
      </c>
      <c r="S40" s="2">
        <v>45122</v>
      </c>
    </row>
    <row r="41" spans="1:19" x14ac:dyDescent="0.35">
      <c r="A41" t="s">
        <v>17476</v>
      </c>
      <c r="B41" t="s">
        <v>8860</v>
      </c>
      <c r="D41" t="s">
        <v>10</v>
      </c>
      <c r="F41" t="b">
        <v>0</v>
      </c>
      <c r="G41" s="2">
        <v>45122</v>
      </c>
      <c r="K41" s="7" t="s">
        <v>17474</v>
      </c>
      <c r="L41" t="s">
        <v>8857</v>
      </c>
      <c r="M41" t="s">
        <v>10</v>
      </c>
      <c r="N41" t="s">
        <v>17474</v>
      </c>
      <c r="Q41" t="s">
        <v>42</v>
      </c>
      <c r="R41" t="b">
        <v>1</v>
      </c>
      <c r="S41" s="2">
        <v>45122</v>
      </c>
    </row>
    <row r="42" spans="1:19" x14ac:dyDescent="0.35">
      <c r="A42" t="s">
        <v>17477</v>
      </c>
      <c r="B42" t="s">
        <v>8862</v>
      </c>
      <c r="D42" t="s">
        <v>10</v>
      </c>
      <c r="F42" t="b">
        <v>0</v>
      </c>
      <c r="G42" s="2">
        <v>45122</v>
      </c>
      <c r="K42" s="7" t="s">
        <v>17473</v>
      </c>
      <c r="L42" t="s">
        <v>8855</v>
      </c>
      <c r="M42" t="s">
        <v>10</v>
      </c>
      <c r="N42" t="s">
        <v>17473</v>
      </c>
      <c r="Q42" t="s">
        <v>42</v>
      </c>
      <c r="R42" t="b">
        <v>1</v>
      </c>
      <c r="S42" s="2">
        <v>45122</v>
      </c>
    </row>
    <row r="43" spans="1:19" x14ac:dyDescent="0.35">
      <c r="A43" t="s">
        <v>17478</v>
      </c>
      <c r="B43" t="s">
        <v>8864</v>
      </c>
      <c r="D43" t="s">
        <v>10</v>
      </c>
      <c r="F43" t="b">
        <v>0</v>
      </c>
      <c r="G43" s="2">
        <v>42277</v>
      </c>
      <c r="K43" s="7" t="s">
        <v>17472</v>
      </c>
      <c r="L43" t="s">
        <v>8853</v>
      </c>
      <c r="M43" t="s">
        <v>10</v>
      </c>
      <c r="N43" t="s">
        <v>17472</v>
      </c>
      <c r="Q43" t="s">
        <v>42</v>
      </c>
      <c r="R43" t="b">
        <v>1</v>
      </c>
      <c r="S43" s="2">
        <v>45122</v>
      </c>
    </row>
    <row r="44" spans="1:19" x14ac:dyDescent="0.35">
      <c r="A44" t="s">
        <v>17479</v>
      </c>
      <c r="B44" t="s">
        <v>8866</v>
      </c>
      <c r="D44" t="s">
        <v>10</v>
      </c>
      <c r="F44" t="b">
        <v>0</v>
      </c>
      <c r="G44" s="2">
        <v>45122</v>
      </c>
      <c r="K44" s="7" t="s">
        <v>17463</v>
      </c>
      <c r="L44" t="s">
        <v>1165</v>
      </c>
      <c r="M44" t="s">
        <v>10</v>
      </c>
      <c r="N44" t="s">
        <v>17463</v>
      </c>
      <c r="Q44" t="s">
        <v>42</v>
      </c>
      <c r="R44" t="b">
        <v>1</v>
      </c>
      <c r="S44" s="2">
        <v>45122</v>
      </c>
    </row>
    <row r="45" spans="1:19" x14ac:dyDescent="0.35">
      <c r="A45" t="s">
        <v>17480</v>
      </c>
      <c r="B45" t="s">
        <v>8868</v>
      </c>
      <c r="D45" t="s">
        <v>10</v>
      </c>
      <c r="F45" t="b">
        <v>0</v>
      </c>
      <c r="G45" s="2">
        <v>45122</v>
      </c>
      <c r="K45" s="7" t="s">
        <v>17479</v>
      </c>
      <c r="L45" t="s">
        <v>8866</v>
      </c>
      <c r="M45" t="s">
        <v>10</v>
      </c>
      <c r="N45" t="s">
        <v>17479</v>
      </c>
      <c r="Q45" t="s">
        <v>42</v>
      </c>
      <c r="R45" t="b">
        <v>1</v>
      </c>
      <c r="S45" s="2">
        <v>45122</v>
      </c>
    </row>
    <row r="46" spans="1:19" x14ac:dyDescent="0.35">
      <c r="A46" t="s">
        <v>17481</v>
      </c>
      <c r="B46" t="s">
        <v>9394</v>
      </c>
      <c r="D46" t="s">
        <v>10</v>
      </c>
      <c r="F46" t="b">
        <v>0</v>
      </c>
      <c r="G46" s="2">
        <v>45122</v>
      </c>
      <c r="K46" s="7" t="s">
        <v>17477</v>
      </c>
      <c r="L46" t="s">
        <v>8862</v>
      </c>
      <c r="M46" t="s">
        <v>10</v>
      </c>
      <c r="N46" t="s">
        <v>17477</v>
      </c>
      <c r="Q46" t="s">
        <v>42</v>
      </c>
      <c r="R46" t="b">
        <v>1</v>
      </c>
      <c r="S46" s="2">
        <v>45122</v>
      </c>
    </row>
    <row r="47" spans="1:19" x14ac:dyDescent="0.35">
      <c r="A47" t="s">
        <v>17482</v>
      </c>
      <c r="B47" t="s">
        <v>8870</v>
      </c>
      <c r="D47" t="s">
        <v>10</v>
      </c>
      <c r="F47" t="b">
        <v>0</v>
      </c>
      <c r="G47" s="2">
        <v>45122</v>
      </c>
      <c r="K47" s="7" t="s">
        <v>17476</v>
      </c>
      <c r="L47" t="s">
        <v>8860</v>
      </c>
      <c r="M47" t="s">
        <v>10</v>
      </c>
      <c r="N47" t="s">
        <v>17476</v>
      </c>
      <c r="Q47" t="s">
        <v>42</v>
      </c>
      <c r="R47" t="b">
        <v>1</v>
      </c>
      <c r="S47" s="2">
        <v>45122</v>
      </c>
    </row>
    <row r="48" spans="1:19" x14ac:dyDescent="0.35">
      <c r="A48" t="s">
        <v>17483</v>
      </c>
      <c r="B48" t="s">
        <v>8872</v>
      </c>
      <c r="D48" t="s">
        <v>10</v>
      </c>
      <c r="F48" t="b">
        <v>0</v>
      </c>
      <c r="G48" s="2">
        <v>45122</v>
      </c>
      <c r="K48" s="7" t="s">
        <v>17446</v>
      </c>
      <c r="L48" t="s">
        <v>8797</v>
      </c>
      <c r="M48" t="s">
        <v>10</v>
      </c>
      <c r="N48" t="s">
        <v>17446</v>
      </c>
      <c r="Q48" t="s">
        <v>42</v>
      </c>
      <c r="R48" t="b">
        <v>1</v>
      </c>
      <c r="S48" s="2">
        <v>45122</v>
      </c>
    </row>
    <row r="49" spans="1:19" x14ac:dyDescent="0.35">
      <c r="A49" t="s">
        <v>17484</v>
      </c>
      <c r="B49" t="s">
        <v>8874</v>
      </c>
      <c r="D49" t="s">
        <v>10</v>
      </c>
      <c r="F49" t="b">
        <v>0</v>
      </c>
      <c r="G49" s="2">
        <v>45122</v>
      </c>
      <c r="K49" s="7" t="s">
        <v>17444</v>
      </c>
      <c r="L49" t="s">
        <v>1217</v>
      </c>
      <c r="M49" t="s">
        <v>10</v>
      </c>
      <c r="N49" t="s">
        <v>17444</v>
      </c>
      <c r="Q49" t="s">
        <v>42</v>
      </c>
      <c r="R49" t="b">
        <v>1</v>
      </c>
      <c r="S49" s="2">
        <v>45122</v>
      </c>
    </row>
    <row r="50" spans="1:19" x14ac:dyDescent="0.35">
      <c r="A50" t="s">
        <v>17485</v>
      </c>
      <c r="B50" t="s">
        <v>8876</v>
      </c>
      <c r="D50" t="s">
        <v>10</v>
      </c>
      <c r="F50" t="b">
        <v>0</v>
      </c>
      <c r="G50" s="2">
        <v>45122</v>
      </c>
      <c r="K50" s="7" t="s">
        <v>17481</v>
      </c>
      <c r="L50" t="s">
        <v>9394</v>
      </c>
      <c r="M50" t="s">
        <v>10</v>
      </c>
      <c r="N50" t="s">
        <v>17481</v>
      </c>
      <c r="Q50" t="s">
        <v>42</v>
      </c>
      <c r="R50" t="b">
        <v>1</v>
      </c>
      <c r="S50" s="2">
        <v>45122</v>
      </c>
    </row>
    <row r="51" spans="1:19" x14ac:dyDescent="0.35">
      <c r="A51" t="s">
        <v>17486</v>
      </c>
      <c r="B51" t="s">
        <v>8884</v>
      </c>
      <c r="D51" t="s">
        <v>10</v>
      </c>
      <c r="F51" t="b">
        <v>0</v>
      </c>
      <c r="G51" s="2">
        <v>42277</v>
      </c>
      <c r="K51" s="7" t="s">
        <v>17480</v>
      </c>
      <c r="L51" t="s">
        <v>8868</v>
      </c>
      <c r="M51" t="s">
        <v>10</v>
      </c>
      <c r="N51" t="s">
        <v>17480</v>
      </c>
      <c r="Q51" t="s">
        <v>42</v>
      </c>
      <c r="R51" t="b">
        <v>1</v>
      </c>
      <c r="S51" s="2">
        <v>45122</v>
      </c>
    </row>
    <row r="52" spans="1:19" x14ac:dyDescent="0.35">
      <c r="A52" t="s">
        <v>17487</v>
      </c>
      <c r="B52" t="s">
        <v>8910</v>
      </c>
      <c r="D52" t="s">
        <v>10</v>
      </c>
      <c r="F52" t="b">
        <v>0</v>
      </c>
      <c r="G52" s="2">
        <v>42277</v>
      </c>
      <c r="K52" s="7" t="s">
        <v>17445</v>
      </c>
      <c r="L52" t="s">
        <v>8795</v>
      </c>
      <c r="M52" t="s">
        <v>10</v>
      </c>
      <c r="N52" t="s">
        <v>17445</v>
      </c>
      <c r="Q52" t="s">
        <v>42</v>
      </c>
      <c r="R52" t="b">
        <v>1</v>
      </c>
      <c r="S52" s="2">
        <v>45122</v>
      </c>
    </row>
    <row r="53" spans="1:19" x14ac:dyDescent="0.35">
      <c r="A53" t="s">
        <v>17488</v>
      </c>
      <c r="B53" t="s">
        <v>8945</v>
      </c>
      <c r="D53" t="s">
        <v>10</v>
      </c>
      <c r="F53" t="b">
        <v>0</v>
      </c>
      <c r="G53" s="2">
        <v>42277</v>
      </c>
      <c r="K53" s="7" t="s">
        <v>17464</v>
      </c>
      <c r="L53" t="s">
        <v>8834</v>
      </c>
      <c r="M53" t="s">
        <v>10</v>
      </c>
      <c r="N53" t="s">
        <v>17464</v>
      </c>
      <c r="Q53" t="s">
        <v>42</v>
      </c>
      <c r="R53" t="b">
        <v>1</v>
      </c>
      <c r="S53" s="2">
        <v>45122</v>
      </c>
    </row>
    <row r="54" spans="1:19" x14ac:dyDescent="0.35">
      <c r="A54" t="s">
        <v>17489</v>
      </c>
      <c r="B54" t="s">
        <v>8966</v>
      </c>
      <c r="D54" t="s">
        <v>10</v>
      </c>
      <c r="F54" t="b">
        <v>0</v>
      </c>
      <c r="G54" s="2">
        <v>42277</v>
      </c>
      <c r="K54" s="7" t="s">
        <v>17484</v>
      </c>
      <c r="L54" t="s">
        <v>8874</v>
      </c>
      <c r="M54" t="s">
        <v>10</v>
      </c>
      <c r="N54" t="s">
        <v>17484</v>
      </c>
      <c r="Q54" t="s">
        <v>42</v>
      </c>
      <c r="R54" t="b">
        <v>1</v>
      </c>
      <c r="S54" s="2">
        <v>45122</v>
      </c>
    </row>
    <row r="55" spans="1:19" x14ac:dyDescent="0.35">
      <c r="K55" s="7" t="s">
        <v>17447</v>
      </c>
      <c r="L55" t="s">
        <v>1139</v>
      </c>
      <c r="M55" t="s">
        <v>10</v>
      </c>
      <c r="N55" t="s">
        <v>17447</v>
      </c>
      <c r="Q55" t="s">
        <v>42</v>
      </c>
      <c r="R55" t="b">
        <v>1</v>
      </c>
      <c r="S55" s="2">
        <v>45122</v>
      </c>
    </row>
    <row r="56" spans="1:19" x14ac:dyDescent="0.35">
      <c r="K56" s="7" t="s">
        <v>17448</v>
      </c>
      <c r="L56" t="s">
        <v>8800</v>
      </c>
      <c r="M56" t="s">
        <v>10</v>
      </c>
      <c r="N56" t="s">
        <v>17448</v>
      </c>
      <c r="Q56" t="s">
        <v>42</v>
      </c>
      <c r="R56" t="b">
        <v>1</v>
      </c>
      <c r="S56" s="2">
        <v>45122</v>
      </c>
    </row>
    <row r="57" spans="1:19" x14ac:dyDescent="0.35">
      <c r="K57" s="7" t="s">
        <v>17485</v>
      </c>
      <c r="L57" t="s">
        <v>8876</v>
      </c>
      <c r="M57" t="s">
        <v>10</v>
      </c>
      <c r="N57" t="s">
        <v>17485</v>
      </c>
      <c r="Q57" t="s">
        <v>42</v>
      </c>
      <c r="R57" t="b">
        <v>1</v>
      </c>
      <c r="S57" s="2">
        <v>45122</v>
      </c>
    </row>
    <row r="58" spans="1:19" x14ac:dyDescent="0.35">
      <c r="K58" s="7" t="s">
        <v>17465</v>
      </c>
      <c r="L58" t="s">
        <v>8840</v>
      </c>
      <c r="M58" t="s">
        <v>10</v>
      </c>
      <c r="N58" t="s">
        <v>17465</v>
      </c>
      <c r="Q58" t="s">
        <v>42</v>
      </c>
      <c r="R58" t="b">
        <v>1</v>
      </c>
      <c r="S58" s="2">
        <v>45122</v>
      </c>
    </row>
    <row r="59" spans="1:19" x14ac:dyDescent="0.35">
      <c r="K59" s="7" t="s">
        <v>17483</v>
      </c>
      <c r="L59" t="s">
        <v>8872</v>
      </c>
      <c r="M59" t="s">
        <v>10</v>
      </c>
      <c r="N59" t="s">
        <v>17483</v>
      </c>
      <c r="Q59" t="s">
        <v>42</v>
      </c>
      <c r="R59" t="b">
        <v>1</v>
      </c>
      <c r="S59" s="2">
        <v>45122</v>
      </c>
    </row>
  </sheetData>
  <autoFilter ref="A1:AG1" xr:uid="{00000000-0009-0000-0000-000020000000}"/>
  <pageMargins left="0.7" right="0.7" top="0.75" bottom="0.75" header="0.3" footer="0.3"/>
  <pageSetup firstPageNumber="0" orientation="portrait"/>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codeName="Sheet34">
    <pageSetUpPr autoPageBreaks="0"/>
  </sheetPr>
  <dimension ref="A1:W92"/>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81640625" style="5" bestFit="1" customWidth="1"/>
    <col min="11" max="11" width="137.26953125" bestFit="1" customWidth="1"/>
    <col min="12" max="12" width="23.81640625" bestFit="1" customWidth="1"/>
    <col min="13" max="13" width="25.6328125" bestFit="1" customWidth="1"/>
    <col min="14" max="14" width="135.0898437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99</v>
      </c>
      <c r="B2" t="s">
        <v>1116</v>
      </c>
      <c r="D2" t="s">
        <v>10</v>
      </c>
      <c r="F2" t="b">
        <v>1</v>
      </c>
      <c r="G2" s="2">
        <v>41827</v>
      </c>
      <c r="K2" t="s">
        <v>17567</v>
      </c>
      <c r="M2" t="s">
        <v>10</v>
      </c>
      <c r="S2" s="2">
        <v>41827</v>
      </c>
      <c r="V2" s="2">
        <v>45122</v>
      </c>
    </row>
    <row r="3" spans="1:23" x14ac:dyDescent="0.35">
      <c r="A3" t="s">
        <v>17493</v>
      </c>
      <c r="B3" t="s">
        <v>8686</v>
      </c>
      <c r="D3" t="s">
        <v>10</v>
      </c>
      <c r="F3" t="b">
        <v>0</v>
      </c>
      <c r="G3" s="2">
        <v>41827</v>
      </c>
      <c r="I3" s="2">
        <v>41639</v>
      </c>
      <c r="K3" s="6" t="s">
        <v>17499</v>
      </c>
      <c r="L3" t="s">
        <v>8797</v>
      </c>
      <c r="M3" t="s">
        <v>10</v>
      </c>
      <c r="N3" t="s">
        <v>17499</v>
      </c>
      <c r="Q3" t="s">
        <v>42</v>
      </c>
      <c r="R3" t="b">
        <v>1</v>
      </c>
      <c r="S3" s="2">
        <v>41827</v>
      </c>
    </row>
    <row r="4" spans="1:23" x14ac:dyDescent="0.35">
      <c r="A4" t="s">
        <v>17494</v>
      </c>
      <c r="B4" t="s">
        <v>8688</v>
      </c>
      <c r="D4" t="s">
        <v>10</v>
      </c>
      <c r="F4" t="b">
        <v>0</v>
      </c>
      <c r="G4" s="2">
        <v>41827</v>
      </c>
      <c r="K4" s="6" t="s">
        <v>17503</v>
      </c>
      <c r="L4" t="s">
        <v>8804</v>
      </c>
      <c r="M4" t="s">
        <v>10</v>
      </c>
      <c r="N4" t="s">
        <v>17503</v>
      </c>
      <c r="Q4" t="s">
        <v>42</v>
      </c>
      <c r="R4" t="b">
        <v>1</v>
      </c>
      <c r="S4" s="2">
        <v>41827</v>
      </c>
    </row>
    <row r="5" spans="1:23" x14ac:dyDescent="0.35">
      <c r="A5" t="s">
        <v>8859</v>
      </c>
      <c r="B5" t="s">
        <v>8710</v>
      </c>
      <c r="D5" t="s">
        <v>10</v>
      </c>
      <c r="F5" t="b">
        <v>0</v>
      </c>
      <c r="G5" s="2">
        <v>41827</v>
      </c>
      <c r="I5" s="2">
        <v>41639</v>
      </c>
      <c r="K5" s="6" t="s">
        <v>17495</v>
      </c>
      <c r="L5" t="s">
        <v>8754</v>
      </c>
      <c r="M5" t="s">
        <v>10</v>
      </c>
      <c r="N5" t="s">
        <v>17495</v>
      </c>
      <c r="Q5" t="s">
        <v>42</v>
      </c>
      <c r="R5" t="b">
        <v>1</v>
      </c>
      <c r="S5" s="2">
        <v>41827</v>
      </c>
    </row>
    <row r="6" spans="1:23" x14ac:dyDescent="0.35">
      <c r="A6" t="s">
        <v>9397</v>
      </c>
      <c r="B6" t="s">
        <v>8732</v>
      </c>
      <c r="D6" t="s">
        <v>10</v>
      </c>
      <c r="F6" t="b">
        <v>0</v>
      </c>
      <c r="G6" s="2">
        <v>41827</v>
      </c>
      <c r="K6" s="6" t="s">
        <v>17557</v>
      </c>
      <c r="L6" t="s">
        <v>8945</v>
      </c>
      <c r="M6" t="s">
        <v>10</v>
      </c>
      <c r="N6" t="s">
        <v>17557</v>
      </c>
      <c r="Q6" t="s">
        <v>42</v>
      </c>
      <c r="R6" t="b">
        <v>1</v>
      </c>
      <c r="S6" s="2">
        <v>41827</v>
      </c>
    </row>
    <row r="7" spans="1:23" x14ac:dyDescent="0.35">
      <c r="A7" t="s">
        <v>17495</v>
      </c>
      <c r="B7" t="s">
        <v>8754</v>
      </c>
      <c r="D7" t="s">
        <v>10</v>
      </c>
      <c r="F7" t="b">
        <v>0</v>
      </c>
      <c r="G7" s="2">
        <v>41827</v>
      </c>
      <c r="K7" s="6" t="s">
        <v>17501</v>
      </c>
      <c r="L7" t="s">
        <v>8800</v>
      </c>
      <c r="M7" t="s">
        <v>10</v>
      </c>
      <c r="N7" t="s">
        <v>17501</v>
      </c>
      <c r="Q7" t="s">
        <v>42</v>
      </c>
      <c r="R7" t="b">
        <v>1</v>
      </c>
      <c r="S7" s="2">
        <v>41827</v>
      </c>
    </row>
    <row r="8" spans="1:23" x14ac:dyDescent="0.35">
      <c r="A8" t="s">
        <v>17496</v>
      </c>
      <c r="B8" t="s">
        <v>8774</v>
      </c>
      <c r="D8" t="s">
        <v>10</v>
      </c>
      <c r="F8" t="b">
        <v>0</v>
      </c>
      <c r="G8" s="2">
        <v>41827</v>
      </c>
      <c r="K8" s="6" t="s">
        <v>17493</v>
      </c>
      <c r="L8" t="s">
        <v>8686</v>
      </c>
      <c r="M8" t="s">
        <v>10</v>
      </c>
      <c r="N8" t="s">
        <v>17493</v>
      </c>
      <c r="Q8" t="s">
        <v>42</v>
      </c>
      <c r="R8" t="b">
        <v>1</v>
      </c>
      <c r="S8" s="2">
        <v>41827</v>
      </c>
      <c r="U8" s="2">
        <v>41639</v>
      </c>
    </row>
    <row r="9" spans="1:23" x14ac:dyDescent="0.35">
      <c r="A9" t="s">
        <v>17497</v>
      </c>
      <c r="B9" t="s">
        <v>1217</v>
      </c>
      <c r="D9" t="s">
        <v>10</v>
      </c>
      <c r="F9" t="b">
        <v>0</v>
      </c>
      <c r="G9" s="2">
        <v>41827</v>
      </c>
      <c r="K9" s="6" t="s">
        <v>8938</v>
      </c>
      <c r="L9" t="s">
        <v>8819</v>
      </c>
      <c r="M9" t="s">
        <v>10</v>
      </c>
      <c r="N9" t="s">
        <v>8938</v>
      </c>
      <c r="Q9" t="s">
        <v>42</v>
      </c>
      <c r="R9" t="b">
        <v>1</v>
      </c>
      <c r="S9" s="2">
        <v>41827</v>
      </c>
      <c r="U9" s="2">
        <v>42277</v>
      </c>
    </row>
    <row r="10" spans="1:23" x14ac:dyDescent="0.35">
      <c r="A10" t="s">
        <v>17498</v>
      </c>
      <c r="B10" t="s">
        <v>8795</v>
      </c>
      <c r="D10" t="s">
        <v>10</v>
      </c>
      <c r="F10" t="b">
        <v>0</v>
      </c>
      <c r="G10" s="2">
        <v>41827</v>
      </c>
      <c r="K10" s="6" t="s">
        <v>8859</v>
      </c>
      <c r="L10" t="s">
        <v>8710</v>
      </c>
      <c r="M10" t="s">
        <v>10</v>
      </c>
      <c r="N10" t="s">
        <v>8859</v>
      </c>
      <c r="Q10" t="s">
        <v>42</v>
      </c>
      <c r="R10" t="b">
        <v>1</v>
      </c>
      <c r="S10" s="2">
        <v>41827</v>
      </c>
      <c r="U10" s="2">
        <v>41639</v>
      </c>
    </row>
    <row r="11" spans="1:23" x14ac:dyDescent="0.35">
      <c r="A11" t="s">
        <v>17499</v>
      </c>
      <c r="B11" t="s">
        <v>8797</v>
      </c>
      <c r="D11" t="s">
        <v>10</v>
      </c>
      <c r="F11" t="b">
        <v>0</v>
      </c>
      <c r="G11" s="2">
        <v>41827</v>
      </c>
      <c r="K11" s="6" t="s">
        <v>17515</v>
      </c>
      <c r="L11" t="s">
        <v>1165</v>
      </c>
      <c r="M11" t="s">
        <v>10</v>
      </c>
      <c r="N11" t="s">
        <v>17515</v>
      </c>
      <c r="Q11" t="s">
        <v>42</v>
      </c>
      <c r="R11" t="b">
        <v>1</v>
      </c>
      <c r="S11" s="2">
        <v>41827</v>
      </c>
    </row>
    <row r="12" spans="1:23" x14ac:dyDescent="0.35">
      <c r="A12" t="s">
        <v>17500</v>
      </c>
      <c r="B12" t="s">
        <v>1139</v>
      </c>
      <c r="D12" t="s">
        <v>10</v>
      </c>
      <c r="F12" t="b">
        <v>0</v>
      </c>
      <c r="G12" s="2">
        <v>41827</v>
      </c>
      <c r="K12" s="6" t="s">
        <v>17516</v>
      </c>
      <c r="L12" t="s">
        <v>8830</v>
      </c>
      <c r="M12" t="s">
        <v>10</v>
      </c>
      <c r="N12" t="s">
        <v>17516</v>
      </c>
      <c r="Q12" t="s">
        <v>42</v>
      </c>
      <c r="R12" t="b">
        <v>1</v>
      </c>
      <c r="S12" s="2">
        <v>41827</v>
      </c>
    </row>
    <row r="13" spans="1:23" x14ac:dyDescent="0.35">
      <c r="A13" t="s">
        <v>17501</v>
      </c>
      <c r="B13" t="s">
        <v>8800</v>
      </c>
      <c r="D13" t="s">
        <v>10</v>
      </c>
      <c r="F13" t="b">
        <v>0</v>
      </c>
      <c r="G13" s="2">
        <v>41827</v>
      </c>
      <c r="K13" s="6" t="s">
        <v>17510</v>
      </c>
      <c r="L13" t="s">
        <v>8817</v>
      </c>
      <c r="M13" t="s">
        <v>10</v>
      </c>
      <c r="N13" t="s">
        <v>17510</v>
      </c>
      <c r="Q13" t="s">
        <v>42</v>
      </c>
      <c r="R13" t="b">
        <v>1</v>
      </c>
      <c r="S13" s="2">
        <v>41827</v>
      </c>
    </row>
    <row r="14" spans="1:23" x14ac:dyDescent="0.35">
      <c r="A14" t="s">
        <v>17502</v>
      </c>
      <c r="B14" t="s">
        <v>8802</v>
      </c>
      <c r="D14" t="s">
        <v>10</v>
      </c>
      <c r="F14" t="b">
        <v>0</v>
      </c>
      <c r="G14" s="2">
        <v>41827</v>
      </c>
      <c r="K14" s="6" t="s">
        <v>17508</v>
      </c>
      <c r="L14" t="s">
        <v>8813</v>
      </c>
      <c r="M14" t="s">
        <v>10</v>
      </c>
      <c r="N14" t="s">
        <v>17508</v>
      </c>
      <c r="Q14" t="s">
        <v>42</v>
      </c>
      <c r="R14" t="b">
        <v>1</v>
      </c>
      <c r="S14" s="2">
        <v>41827</v>
      </c>
    </row>
    <row r="15" spans="1:23" x14ac:dyDescent="0.35">
      <c r="A15" t="s">
        <v>17503</v>
      </c>
      <c r="B15" t="s">
        <v>8804</v>
      </c>
      <c r="D15" t="s">
        <v>10</v>
      </c>
      <c r="F15" t="b">
        <v>0</v>
      </c>
      <c r="G15" s="2">
        <v>41827</v>
      </c>
      <c r="K15" s="6" t="s">
        <v>17542</v>
      </c>
      <c r="L15" t="s">
        <v>8910</v>
      </c>
      <c r="M15" t="s">
        <v>10</v>
      </c>
      <c r="N15" t="s">
        <v>17542</v>
      </c>
      <c r="Q15" t="s">
        <v>42</v>
      </c>
      <c r="R15" t="b">
        <v>1</v>
      </c>
      <c r="S15" s="2">
        <v>41827</v>
      </c>
    </row>
    <row r="16" spans="1:23" x14ac:dyDescent="0.35">
      <c r="A16" t="s">
        <v>17504</v>
      </c>
      <c r="B16" t="s">
        <v>8806</v>
      </c>
      <c r="D16" t="s">
        <v>10</v>
      </c>
      <c r="F16" t="b">
        <v>0</v>
      </c>
      <c r="G16" s="2">
        <v>41827</v>
      </c>
      <c r="K16" s="6" t="s">
        <v>9397</v>
      </c>
      <c r="L16" t="s">
        <v>8732</v>
      </c>
      <c r="M16" t="s">
        <v>10</v>
      </c>
      <c r="N16" t="s">
        <v>9397</v>
      </c>
      <c r="Q16" t="s">
        <v>42</v>
      </c>
      <c r="R16" t="b">
        <v>1</v>
      </c>
      <c r="S16" s="2">
        <v>41827</v>
      </c>
    </row>
    <row r="17" spans="1:21" x14ac:dyDescent="0.35">
      <c r="A17" t="s">
        <v>17505</v>
      </c>
      <c r="B17" t="s">
        <v>8808</v>
      </c>
      <c r="D17" t="s">
        <v>10</v>
      </c>
      <c r="F17" t="b">
        <v>0</v>
      </c>
      <c r="G17" s="2">
        <v>41827</v>
      </c>
      <c r="K17" s="6" t="s">
        <v>17529</v>
      </c>
      <c r="L17" t="s">
        <v>8864</v>
      </c>
      <c r="M17" t="s">
        <v>10</v>
      </c>
      <c r="N17" t="s">
        <v>17529</v>
      </c>
      <c r="Q17" t="s">
        <v>42</v>
      </c>
      <c r="R17" t="b">
        <v>1</v>
      </c>
      <c r="S17" s="2">
        <v>41827</v>
      </c>
    </row>
    <row r="18" spans="1:21" x14ac:dyDescent="0.35">
      <c r="A18" t="s">
        <v>17506</v>
      </c>
      <c r="B18" t="s">
        <v>8810</v>
      </c>
      <c r="D18" t="s">
        <v>10</v>
      </c>
      <c r="F18" t="b">
        <v>0</v>
      </c>
      <c r="G18" s="2">
        <v>41827</v>
      </c>
      <c r="K18" s="6" t="s">
        <v>17502</v>
      </c>
      <c r="L18" t="s">
        <v>8802</v>
      </c>
      <c r="M18" t="s">
        <v>10</v>
      </c>
      <c r="N18" t="s">
        <v>17502</v>
      </c>
      <c r="Q18" t="s">
        <v>42</v>
      </c>
      <c r="R18" t="b">
        <v>1</v>
      </c>
      <c r="S18" s="2">
        <v>41827</v>
      </c>
    </row>
    <row r="19" spans="1:21" x14ac:dyDescent="0.35">
      <c r="A19" t="s">
        <v>17507</v>
      </c>
      <c r="B19" t="s">
        <v>1171</v>
      </c>
      <c r="D19" t="s">
        <v>10</v>
      </c>
      <c r="F19" t="b">
        <v>0</v>
      </c>
      <c r="G19" s="2">
        <v>41827</v>
      </c>
      <c r="K19" s="6" t="s">
        <v>17504</v>
      </c>
      <c r="L19" t="s">
        <v>8806</v>
      </c>
      <c r="M19" t="s">
        <v>10</v>
      </c>
      <c r="N19" t="s">
        <v>17504</v>
      </c>
      <c r="Q19" t="s">
        <v>42</v>
      </c>
      <c r="R19" t="b">
        <v>1</v>
      </c>
      <c r="S19" s="2">
        <v>41827</v>
      </c>
    </row>
    <row r="20" spans="1:21" x14ac:dyDescent="0.35">
      <c r="A20" t="s">
        <v>17508</v>
      </c>
      <c r="B20" t="s">
        <v>8813</v>
      </c>
      <c r="D20" t="s">
        <v>10</v>
      </c>
      <c r="F20" t="b">
        <v>0</v>
      </c>
      <c r="G20" s="2">
        <v>41827</v>
      </c>
      <c r="K20" s="6" t="s">
        <v>17534</v>
      </c>
      <c r="L20" t="s">
        <v>8884</v>
      </c>
      <c r="M20" t="s">
        <v>10</v>
      </c>
      <c r="N20" t="s">
        <v>17534</v>
      </c>
      <c r="Q20" t="s">
        <v>42</v>
      </c>
      <c r="R20" t="b">
        <v>1</v>
      </c>
      <c r="S20" s="2">
        <v>41827</v>
      </c>
    </row>
    <row r="21" spans="1:21" x14ac:dyDescent="0.35">
      <c r="A21" t="s">
        <v>17509</v>
      </c>
      <c r="B21" t="s">
        <v>8815</v>
      </c>
      <c r="D21" t="s">
        <v>10</v>
      </c>
      <c r="F21" t="b">
        <v>0</v>
      </c>
      <c r="G21" s="2">
        <v>41827</v>
      </c>
      <c r="K21" s="6" t="s">
        <v>17514</v>
      </c>
      <c r="L21" t="s">
        <v>8827</v>
      </c>
      <c r="M21" t="s">
        <v>10</v>
      </c>
      <c r="N21" t="s">
        <v>17514</v>
      </c>
      <c r="Q21" t="s">
        <v>42</v>
      </c>
      <c r="R21" t="b">
        <v>1</v>
      </c>
      <c r="S21" s="2">
        <v>41827</v>
      </c>
    </row>
    <row r="22" spans="1:21" x14ac:dyDescent="0.35">
      <c r="A22" t="s">
        <v>17510</v>
      </c>
      <c r="B22" t="s">
        <v>8817</v>
      </c>
      <c r="D22" t="s">
        <v>10</v>
      </c>
      <c r="F22" t="b">
        <v>0</v>
      </c>
      <c r="G22" s="2">
        <v>41827</v>
      </c>
      <c r="K22" s="6" t="s">
        <v>17513</v>
      </c>
      <c r="L22" t="s">
        <v>8825</v>
      </c>
      <c r="M22" t="s">
        <v>10</v>
      </c>
      <c r="N22" t="s">
        <v>17513</v>
      </c>
      <c r="Q22" t="s">
        <v>42</v>
      </c>
      <c r="R22" t="b">
        <v>1</v>
      </c>
      <c r="S22" s="2">
        <v>41827</v>
      </c>
    </row>
    <row r="23" spans="1:21" x14ac:dyDescent="0.35">
      <c r="A23" t="s">
        <v>8938</v>
      </c>
      <c r="B23" t="s">
        <v>8819</v>
      </c>
      <c r="D23" t="s">
        <v>10</v>
      </c>
      <c r="F23" t="b">
        <v>0</v>
      </c>
      <c r="G23" s="2">
        <v>41827</v>
      </c>
      <c r="I23" s="2">
        <v>42277</v>
      </c>
      <c r="K23" s="6" t="s">
        <v>17511</v>
      </c>
      <c r="L23" t="s">
        <v>8821</v>
      </c>
      <c r="M23" t="s">
        <v>10</v>
      </c>
      <c r="N23" t="s">
        <v>17511</v>
      </c>
      <c r="Q23" t="s">
        <v>42</v>
      </c>
      <c r="R23" t="b">
        <v>1</v>
      </c>
      <c r="S23" s="2">
        <v>41827</v>
      </c>
    </row>
    <row r="24" spans="1:21" x14ac:dyDescent="0.35">
      <c r="A24" t="s">
        <v>17511</v>
      </c>
      <c r="B24" t="s">
        <v>8821</v>
      </c>
      <c r="D24" t="s">
        <v>10</v>
      </c>
      <c r="F24" t="b">
        <v>0</v>
      </c>
      <c r="G24" s="2">
        <v>41827</v>
      </c>
      <c r="K24" s="6" t="s">
        <v>17505</v>
      </c>
      <c r="L24" t="s">
        <v>8808</v>
      </c>
      <c r="M24" t="s">
        <v>10</v>
      </c>
      <c r="N24" t="s">
        <v>17505</v>
      </c>
      <c r="Q24" t="s">
        <v>42</v>
      </c>
      <c r="R24" t="b">
        <v>1</v>
      </c>
      <c r="S24" s="2">
        <v>41827</v>
      </c>
    </row>
    <row r="25" spans="1:21" x14ac:dyDescent="0.35">
      <c r="A25" t="s">
        <v>17512</v>
      </c>
      <c r="B25" t="s">
        <v>8823</v>
      </c>
      <c r="D25" t="s">
        <v>10</v>
      </c>
      <c r="F25" t="b">
        <v>0</v>
      </c>
      <c r="G25" s="2">
        <v>41827</v>
      </c>
      <c r="I25" s="2">
        <v>41639</v>
      </c>
      <c r="K25" s="6" t="s">
        <v>17500</v>
      </c>
      <c r="L25" t="s">
        <v>1139</v>
      </c>
      <c r="M25" t="s">
        <v>10</v>
      </c>
      <c r="N25" t="s">
        <v>17500</v>
      </c>
      <c r="Q25" t="s">
        <v>42</v>
      </c>
      <c r="R25" t="b">
        <v>1</v>
      </c>
      <c r="S25" s="2">
        <v>41827</v>
      </c>
    </row>
    <row r="26" spans="1:21" x14ac:dyDescent="0.35">
      <c r="A26" t="s">
        <v>17513</v>
      </c>
      <c r="B26" t="s">
        <v>8825</v>
      </c>
      <c r="D26" t="s">
        <v>10</v>
      </c>
      <c r="F26" t="b">
        <v>0</v>
      </c>
      <c r="G26" s="2">
        <v>41827</v>
      </c>
      <c r="K26" s="6" t="s">
        <v>17506</v>
      </c>
      <c r="L26" t="s">
        <v>8810</v>
      </c>
      <c r="M26" t="s">
        <v>10</v>
      </c>
      <c r="N26" t="s">
        <v>17506</v>
      </c>
      <c r="Q26" t="s">
        <v>42</v>
      </c>
      <c r="R26" t="b">
        <v>1</v>
      </c>
      <c r="S26" s="2">
        <v>41827</v>
      </c>
    </row>
    <row r="27" spans="1:21" x14ac:dyDescent="0.35">
      <c r="A27" t="s">
        <v>17514</v>
      </c>
      <c r="B27" t="s">
        <v>8827</v>
      </c>
      <c r="D27" t="s">
        <v>10</v>
      </c>
      <c r="F27" t="b">
        <v>0</v>
      </c>
      <c r="G27" s="2">
        <v>41827</v>
      </c>
      <c r="K27" s="6" t="s">
        <v>17498</v>
      </c>
      <c r="L27" t="s">
        <v>8795</v>
      </c>
      <c r="M27" t="s">
        <v>10</v>
      </c>
      <c r="N27" t="s">
        <v>17498</v>
      </c>
      <c r="Q27" t="s">
        <v>42</v>
      </c>
      <c r="R27" t="b">
        <v>1</v>
      </c>
      <c r="S27" s="2">
        <v>41827</v>
      </c>
    </row>
    <row r="28" spans="1:21" x14ac:dyDescent="0.35">
      <c r="A28" t="s">
        <v>17515</v>
      </c>
      <c r="B28" t="s">
        <v>1165</v>
      </c>
      <c r="D28" t="s">
        <v>10</v>
      </c>
      <c r="F28" t="b">
        <v>0</v>
      </c>
      <c r="G28" s="2">
        <v>41827</v>
      </c>
      <c r="K28" s="6" t="s">
        <v>17497</v>
      </c>
      <c r="L28" t="s">
        <v>1217</v>
      </c>
      <c r="M28" t="s">
        <v>10</v>
      </c>
      <c r="N28" t="s">
        <v>17497</v>
      </c>
      <c r="Q28" t="s">
        <v>42</v>
      </c>
      <c r="R28" t="b">
        <v>1</v>
      </c>
      <c r="S28" s="2">
        <v>41827</v>
      </c>
    </row>
    <row r="29" spans="1:21" x14ac:dyDescent="0.35">
      <c r="A29" t="s">
        <v>17516</v>
      </c>
      <c r="B29" t="s">
        <v>8830</v>
      </c>
      <c r="D29" t="s">
        <v>10</v>
      </c>
      <c r="F29" t="b">
        <v>0</v>
      </c>
      <c r="G29" s="2">
        <v>41827</v>
      </c>
      <c r="K29" s="6" t="s">
        <v>17523</v>
      </c>
      <c r="L29" t="s">
        <v>1150</v>
      </c>
      <c r="M29" t="s">
        <v>10</v>
      </c>
      <c r="N29" t="s">
        <v>17523</v>
      </c>
      <c r="Q29" t="s">
        <v>42</v>
      </c>
      <c r="R29" t="b">
        <v>1</v>
      </c>
      <c r="S29" s="2">
        <v>41827</v>
      </c>
    </row>
    <row r="30" spans="1:21" x14ac:dyDescent="0.35">
      <c r="A30" t="s">
        <v>17517</v>
      </c>
      <c r="B30" t="s">
        <v>8832</v>
      </c>
      <c r="D30" t="s">
        <v>10</v>
      </c>
      <c r="F30" t="b">
        <v>0</v>
      </c>
      <c r="G30" s="2">
        <v>41827</v>
      </c>
      <c r="I30" s="2">
        <v>42277</v>
      </c>
      <c r="K30" s="6" t="s">
        <v>17507</v>
      </c>
      <c r="L30" t="s">
        <v>1171</v>
      </c>
      <c r="M30" t="s">
        <v>10</v>
      </c>
      <c r="N30" t="s">
        <v>17507</v>
      </c>
      <c r="Q30" t="s">
        <v>42</v>
      </c>
      <c r="R30" t="b">
        <v>1</v>
      </c>
      <c r="S30" s="2">
        <v>41827</v>
      </c>
    </row>
    <row r="31" spans="1:21" x14ac:dyDescent="0.35">
      <c r="A31" t="s">
        <v>17518</v>
      </c>
      <c r="B31" t="s">
        <v>8834</v>
      </c>
      <c r="D31" t="s">
        <v>10</v>
      </c>
      <c r="F31" t="b">
        <v>0</v>
      </c>
      <c r="G31" s="2">
        <v>42277</v>
      </c>
      <c r="K31" s="6" t="s">
        <v>17512</v>
      </c>
      <c r="L31" t="s">
        <v>8823</v>
      </c>
      <c r="M31" t="s">
        <v>10</v>
      </c>
      <c r="N31" t="s">
        <v>17512</v>
      </c>
      <c r="Q31" t="s">
        <v>42</v>
      </c>
      <c r="R31" t="b">
        <v>1</v>
      </c>
      <c r="S31" s="2">
        <v>41827</v>
      </c>
      <c r="U31" s="2">
        <v>41639</v>
      </c>
    </row>
    <row r="32" spans="1:21" x14ac:dyDescent="0.35">
      <c r="A32" t="s">
        <v>17519</v>
      </c>
      <c r="B32" t="s">
        <v>8836</v>
      </c>
      <c r="D32" t="s">
        <v>10</v>
      </c>
      <c r="F32" t="b">
        <v>0</v>
      </c>
      <c r="G32" s="2">
        <v>42277</v>
      </c>
      <c r="K32" s="6" t="s">
        <v>17509</v>
      </c>
      <c r="L32" t="s">
        <v>8815</v>
      </c>
      <c r="M32" t="s">
        <v>10</v>
      </c>
      <c r="N32" t="s">
        <v>17509</v>
      </c>
      <c r="Q32" t="s">
        <v>42</v>
      </c>
      <c r="R32" t="b">
        <v>1</v>
      </c>
      <c r="S32" s="2">
        <v>41827</v>
      </c>
    </row>
    <row r="33" spans="1:21" x14ac:dyDescent="0.35">
      <c r="A33" t="s">
        <v>17520</v>
      </c>
      <c r="B33" t="s">
        <v>8838</v>
      </c>
      <c r="D33" t="s">
        <v>10</v>
      </c>
      <c r="F33" t="b">
        <v>0</v>
      </c>
      <c r="G33" s="2">
        <v>42277</v>
      </c>
      <c r="K33" s="6" t="s">
        <v>17496</v>
      </c>
      <c r="L33" t="s">
        <v>8774</v>
      </c>
      <c r="M33" t="s">
        <v>10</v>
      </c>
      <c r="N33" t="s">
        <v>17496</v>
      </c>
      <c r="Q33" t="s">
        <v>42</v>
      </c>
      <c r="R33" t="b">
        <v>1</v>
      </c>
      <c r="S33" s="2">
        <v>41827</v>
      </c>
    </row>
    <row r="34" spans="1:21" x14ac:dyDescent="0.35">
      <c r="A34" t="s">
        <v>17521</v>
      </c>
      <c r="B34" t="s">
        <v>8840</v>
      </c>
      <c r="D34" t="s">
        <v>10</v>
      </c>
      <c r="F34" t="b">
        <v>0</v>
      </c>
      <c r="G34" s="2">
        <v>42277</v>
      </c>
      <c r="K34" s="6" t="s">
        <v>17566</v>
      </c>
      <c r="L34" t="s">
        <v>8966</v>
      </c>
      <c r="M34" t="s">
        <v>10</v>
      </c>
      <c r="N34" t="s">
        <v>17566</v>
      </c>
      <c r="Q34" t="s">
        <v>42</v>
      </c>
      <c r="R34" t="b">
        <v>1</v>
      </c>
      <c r="S34" s="2">
        <v>41827</v>
      </c>
    </row>
    <row r="35" spans="1:21" x14ac:dyDescent="0.35">
      <c r="A35" t="s">
        <v>17522</v>
      </c>
      <c r="B35" t="s">
        <v>8842</v>
      </c>
      <c r="D35" t="s">
        <v>10</v>
      </c>
      <c r="F35" t="b">
        <v>0</v>
      </c>
      <c r="G35" s="2">
        <v>42277</v>
      </c>
      <c r="K35" s="6" t="s">
        <v>17494</v>
      </c>
      <c r="L35" t="s">
        <v>8688</v>
      </c>
      <c r="M35" t="s">
        <v>10</v>
      </c>
      <c r="N35" t="s">
        <v>17494</v>
      </c>
      <c r="Q35" t="s">
        <v>42</v>
      </c>
      <c r="R35" t="b">
        <v>1</v>
      </c>
      <c r="S35" s="2">
        <v>41827</v>
      </c>
    </row>
    <row r="36" spans="1:21" x14ac:dyDescent="0.35">
      <c r="A36" t="s">
        <v>17523</v>
      </c>
      <c r="B36" t="s">
        <v>1150</v>
      </c>
      <c r="D36" t="s">
        <v>10</v>
      </c>
      <c r="F36" t="b">
        <v>0</v>
      </c>
      <c r="G36" s="2">
        <v>41827</v>
      </c>
      <c r="K36" s="6" t="s">
        <v>17517</v>
      </c>
      <c r="L36" t="s">
        <v>8832</v>
      </c>
      <c r="M36" t="s">
        <v>10</v>
      </c>
      <c r="N36" t="s">
        <v>17517</v>
      </c>
      <c r="Q36" t="s">
        <v>42</v>
      </c>
      <c r="R36" t="b">
        <v>1</v>
      </c>
      <c r="S36" s="2">
        <v>41827</v>
      </c>
      <c r="U36" s="2">
        <v>42277</v>
      </c>
    </row>
    <row r="37" spans="1:21" x14ac:dyDescent="0.35">
      <c r="A37" t="s">
        <v>12827</v>
      </c>
      <c r="B37" t="s">
        <v>8845</v>
      </c>
      <c r="D37" t="s">
        <v>10</v>
      </c>
      <c r="F37" t="b">
        <v>0</v>
      </c>
      <c r="G37" s="2">
        <v>42277</v>
      </c>
      <c r="K37" s="6" t="s">
        <v>17518</v>
      </c>
      <c r="L37" t="s">
        <v>8834</v>
      </c>
      <c r="M37" t="s">
        <v>10</v>
      </c>
      <c r="N37" t="s">
        <v>17518</v>
      </c>
      <c r="Q37" t="s">
        <v>42</v>
      </c>
      <c r="R37" t="b">
        <v>1</v>
      </c>
      <c r="S37" s="2">
        <v>42277</v>
      </c>
    </row>
    <row r="38" spans="1:21" x14ac:dyDescent="0.35">
      <c r="A38" t="s">
        <v>17524</v>
      </c>
      <c r="B38" t="s">
        <v>8847</v>
      </c>
      <c r="D38" t="s">
        <v>10</v>
      </c>
      <c r="F38" t="b">
        <v>0</v>
      </c>
      <c r="G38" s="2">
        <v>42277</v>
      </c>
      <c r="K38" s="6" t="s">
        <v>17519</v>
      </c>
      <c r="L38" t="s">
        <v>8836</v>
      </c>
      <c r="M38" t="s">
        <v>10</v>
      </c>
      <c r="N38" t="s">
        <v>17519</v>
      </c>
      <c r="Q38" t="s">
        <v>42</v>
      </c>
      <c r="R38" t="b">
        <v>1</v>
      </c>
      <c r="S38" s="2">
        <v>42277</v>
      </c>
    </row>
    <row r="39" spans="1:21" x14ac:dyDescent="0.35">
      <c r="A39" t="s">
        <v>17525</v>
      </c>
      <c r="B39" t="s">
        <v>8849</v>
      </c>
      <c r="D39" t="s">
        <v>10</v>
      </c>
      <c r="F39" t="b">
        <v>0</v>
      </c>
      <c r="G39" s="2">
        <v>42277</v>
      </c>
      <c r="K39" s="6" t="s">
        <v>17520</v>
      </c>
      <c r="L39" t="s">
        <v>8838</v>
      </c>
      <c r="M39" t="s">
        <v>10</v>
      </c>
      <c r="N39" t="s">
        <v>17520</v>
      </c>
      <c r="Q39" t="s">
        <v>42</v>
      </c>
      <c r="R39" t="b">
        <v>1</v>
      </c>
      <c r="S39" s="2">
        <v>42277</v>
      </c>
    </row>
    <row r="40" spans="1:21" x14ac:dyDescent="0.35">
      <c r="A40" t="s">
        <v>17526</v>
      </c>
      <c r="B40" t="s">
        <v>8851</v>
      </c>
      <c r="D40" t="s">
        <v>10</v>
      </c>
      <c r="F40" t="b">
        <v>0</v>
      </c>
      <c r="G40" s="2">
        <v>42277</v>
      </c>
      <c r="K40" s="6" t="s">
        <v>17521</v>
      </c>
      <c r="L40" t="s">
        <v>8840</v>
      </c>
      <c r="M40" t="s">
        <v>10</v>
      </c>
      <c r="N40" t="s">
        <v>17521</v>
      </c>
      <c r="Q40" t="s">
        <v>42</v>
      </c>
      <c r="R40" t="b">
        <v>1</v>
      </c>
      <c r="S40" s="2">
        <v>42277</v>
      </c>
    </row>
    <row r="41" spans="1:21" x14ac:dyDescent="0.35">
      <c r="A41" t="s">
        <v>17527</v>
      </c>
      <c r="B41" t="s">
        <v>8853</v>
      </c>
      <c r="D41" t="s">
        <v>10</v>
      </c>
      <c r="F41" t="b">
        <v>0</v>
      </c>
      <c r="G41" s="2">
        <v>42277</v>
      </c>
      <c r="K41" s="6" t="s">
        <v>17522</v>
      </c>
      <c r="L41" t="s">
        <v>8842</v>
      </c>
      <c r="M41" t="s">
        <v>10</v>
      </c>
      <c r="N41" t="s">
        <v>17522</v>
      </c>
      <c r="Q41" t="s">
        <v>42</v>
      </c>
      <c r="R41" t="b">
        <v>1</v>
      </c>
      <c r="S41" s="2">
        <v>42277</v>
      </c>
    </row>
    <row r="42" spans="1:21" x14ac:dyDescent="0.35">
      <c r="A42" t="s">
        <v>17528</v>
      </c>
      <c r="B42" t="s">
        <v>8855</v>
      </c>
      <c r="D42" t="s">
        <v>10</v>
      </c>
      <c r="F42" t="b">
        <v>0</v>
      </c>
      <c r="G42" s="2">
        <v>42277</v>
      </c>
      <c r="K42" s="6" t="s">
        <v>12827</v>
      </c>
      <c r="L42" t="s">
        <v>8845</v>
      </c>
      <c r="M42" t="s">
        <v>10</v>
      </c>
      <c r="N42" t="s">
        <v>12827</v>
      </c>
      <c r="Q42" t="s">
        <v>42</v>
      </c>
      <c r="R42" t="b">
        <v>1</v>
      </c>
      <c r="S42" s="2">
        <v>42277</v>
      </c>
    </row>
    <row r="43" spans="1:21" x14ac:dyDescent="0.35">
      <c r="A43" t="s">
        <v>8981</v>
      </c>
      <c r="B43" t="s">
        <v>8857</v>
      </c>
      <c r="D43" t="s">
        <v>10</v>
      </c>
      <c r="F43" t="b">
        <v>0</v>
      </c>
      <c r="G43" s="2">
        <v>42277</v>
      </c>
      <c r="K43" s="6" t="s">
        <v>17524</v>
      </c>
      <c r="L43" t="s">
        <v>8847</v>
      </c>
      <c r="M43" t="s">
        <v>10</v>
      </c>
      <c r="N43" t="s">
        <v>17524</v>
      </c>
      <c r="Q43" t="s">
        <v>42</v>
      </c>
      <c r="R43" t="b">
        <v>1</v>
      </c>
      <c r="S43" s="2">
        <v>42277</v>
      </c>
    </row>
    <row r="44" spans="1:21" x14ac:dyDescent="0.35">
      <c r="A44" t="s">
        <v>8983</v>
      </c>
      <c r="B44" t="s">
        <v>1168</v>
      </c>
      <c r="D44" t="s">
        <v>10</v>
      </c>
      <c r="F44" t="b">
        <v>0</v>
      </c>
      <c r="G44" s="2">
        <v>42277</v>
      </c>
      <c r="K44" s="6" t="s">
        <v>17525</v>
      </c>
      <c r="L44" t="s">
        <v>8849</v>
      </c>
      <c r="M44" t="s">
        <v>10</v>
      </c>
      <c r="N44" t="s">
        <v>17525</v>
      </c>
      <c r="Q44" t="s">
        <v>42</v>
      </c>
      <c r="R44" t="b">
        <v>1</v>
      </c>
      <c r="S44" s="2">
        <v>42277</v>
      </c>
    </row>
    <row r="45" spans="1:21" x14ac:dyDescent="0.35">
      <c r="A45" t="s">
        <v>8985</v>
      </c>
      <c r="B45" t="s">
        <v>8860</v>
      </c>
      <c r="D45" t="s">
        <v>10</v>
      </c>
      <c r="F45" t="b">
        <v>0</v>
      </c>
      <c r="G45" s="2">
        <v>42277</v>
      </c>
      <c r="K45" s="6" t="s">
        <v>17526</v>
      </c>
      <c r="L45" t="s">
        <v>8851</v>
      </c>
      <c r="M45" t="s">
        <v>10</v>
      </c>
      <c r="N45" t="s">
        <v>17526</v>
      </c>
      <c r="Q45" t="s">
        <v>42</v>
      </c>
      <c r="R45" t="b">
        <v>1</v>
      </c>
      <c r="S45" s="2">
        <v>42277</v>
      </c>
    </row>
    <row r="46" spans="1:21" x14ac:dyDescent="0.35">
      <c r="A46" t="s">
        <v>8691</v>
      </c>
      <c r="B46" t="s">
        <v>8862</v>
      </c>
      <c r="D46" t="s">
        <v>10</v>
      </c>
      <c r="F46" t="b">
        <v>0</v>
      </c>
      <c r="G46" s="2">
        <v>42277</v>
      </c>
      <c r="K46" s="6" t="s">
        <v>17527</v>
      </c>
      <c r="L46" t="s">
        <v>8853</v>
      </c>
      <c r="M46" t="s">
        <v>10</v>
      </c>
      <c r="N46" t="s">
        <v>17527</v>
      </c>
      <c r="Q46" t="s">
        <v>42</v>
      </c>
      <c r="R46" t="b">
        <v>1</v>
      </c>
      <c r="S46" s="2">
        <v>42277</v>
      </c>
    </row>
    <row r="47" spans="1:21" x14ac:dyDescent="0.35">
      <c r="A47" t="s">
        <v>17529</v>
      </c>
      <c r="B47" t="s">
        <v>8864</v>
      </c>
      <c r="D47" t="s">
        <v>10</v>
      </c>
      <c r="F47" t="b">
        <v>0</v>
      </c>
      <c r="G47" s="2">
        <v>41827</v>
      </c>
      <c r="K47" s="6" t="s">
        <v>17528</v>
      </c>
      <c r="L47" t="s">
        <v>8855</v>
      </c>
      <c r="M47" t="s">
        <v>10</v>
      </c>
      <c r="N47" t="s">
        <v>17528</v>
      </c>
      <c r="Q47" t="s">
        <v>42</v>
      </c>
      <c r="R47" t="b">
        <v>1</v>
      </c>
      <c r="S47" s="2">
        <v>42277</v>
      </c>
    </row>
    <row r="48" spans="1:21" x14ac:dyDescent="0.35">
      <c r="A48" t="s">
        <v>8693</v>
      </c>
      <c r="B48" t="s">
        <v>8866</v>
      </c>
      <c r="D48" t="s">
        <v>10</v>
      </c>
      <c r="F48" t="b">
        <v>0</v>
      </c>
      <c r="G48" s="2">
        <v>42277</v>
      </c>
      <c r="K48" s="6" t="s">
        <v>8981</v>
      </c>
      <c r="L48" t="s">
        <v>8857</v>
      </c>
      <c r="M48" t="s">
        <v>10</v>
      </c>
      <c r="N48" t="s">
        <v>8981</v>
      </c>
      <c r="Q48" t="s">
        <v>42</v>
      </c>
      <c r="R48" t="b">
        <v>1</v>
      </c>
      <c r="S48" s="2">
        <v>42277</v>
      </c>
    </row>
    <row r="49" spans="1:21" x14ac:dyDescent="0.35">
      <c r="A49" t="s">
        <v>8695</v>
      </c>
      <c r="B49" t="s">
        <v>8868</v>
      </c>
      <c r="D49" t="s">
        <v>10</v>
      </c>
      <c r="F49" t="b">
        <v>0</v>
      </c>
      <c r="G49" s="2">
        <v>42277</v>
      </c>
      <c r="K49" s="6" t="s">
        <v>8983</v>
      </c>
      <c r="L49" t="s">
        <v>1168</v>
      </c>
      <c r="M49" t="s">
        <v>10</v>
      </c>
      <c r="N49" t="s">
        <v>8983</v>
      </c>
      <c r="Q49" t="s">
        <v>42</v>
      </c>
      <c r="R49" t="b">
        <v>1</v>
      </c>
      <c r="S49" s="2">
        <v>42277</v>
      </c>
    </row>
    <row r="50" spans="1:21" x14ac:dyDescent="0.35">
      <c r="A50" t="s">
        <v>8699</v>
      </c>
      <c r="B50" t="s">
        <v>9394</v>
      </c>
      <c r="D50" t="s">
        <v>10</v>
      </c>
      <c r="F50" t="b">
        <v>0</v>
      </c>
      <c r="G50" s="2">
        <v>42277</v>
      </c>
      <c r="K50" s="6" t="s">
        <v>8985</v>
      </c>
      <c r="L50" t="s">
        <v>8860</v>
      </c>
      <c r="M50" t="s">
        <v>10</v>
      </c>
      <c r="N50" t="s">
        <v>8985</v>
      </c>
      <c r="Q50" t="s">
        <v>42</v>
      </c>
      <c r="R50" t="b">
        <v>1</v>
      </c>
      <c r="S50" s="2">
        <v>42277</v>
      </c>
    </row>
    <row r="51" spans="1:21" x14ac:dyDescent="0.35">
      <c r="A51" t="s">
        <v>8701</v>
      </c>
      <c r="B51" t="s">
        <v>8870</v>
      </c>
      <c r="D51" t="s">
        <v>10</v>
      </c>
      <c r="F51" t="b">
        <v>0</v>
      </c>
      <c r="G51" s="2">
        <v>42277</v>
      </c>
      <c r="K51" s="6" t="s">
        <v>8691</v>
      </c>
      <c r="L51" t="s">
        <v>8862</v>
      </c>
      <c r="M51" t="s">
        <v>10</v>
      </c>
      <c r="N51" t="s">
        <v>8691</v>
      </c>
      <c r="Q51" t="s">
        <v>42</v>
      </c>
      <c r="R51" t="b">
        <v>1</v>
      </c>
      <c r="S51" s="2">
        <v>42277</v>
      </c>
    </row>
    <row r="52" spans="1:21" x14ac:dyDescent="0.35">
      <c r="A52" t="s">
        <v>8703</v>
      </c>
      <c r="B52" t="s">
        <v>8872</v>
      </c>
      <c r="D52" t="s">
        <v>10</v>
      </c>
      <c r="F52" t="b">
        <v>0</v>
      </c>
      <c r="G52" s="2">
        <v>42277</v>
      </c>
      <c r="K52" s="6" t="s">
        <v>8693</v>
      </c>
      <c r="L52" t="s">
        <v>8866</v>
      </c>
      <c r="M52" t="s">
        <v>10</v>
      </c>
      <c r="N52" t="s">
        <v>8693</v>
      </c>
      <c r="Q52" t="s">
        <v>42</v>
      </c>
      <c r="R52" t="b">
        <v>1</v>
      </c>
      <c r="S52" s="2">
        <v>42277</v>
      </c>
    </row>
    <row r="53" spans="1:21" x14ac:dyDescent="0.35">
      <c r="A53" t="s">
        <v>17530</v>
      </c>
      <c r="B53" t="s">
        <v>8874</v>
      </c>
      <c r="D53" t="s">
        <v>10</v>
      </c>
      <c r="F53" t="b">
        <v>0</v>
      </c>
      <c r="G53" s="2">
        <v>42277</v>
      </c>
      <c r="K53" s="6" t="s">
        <v>8695</v>
      </c>
      <c r="L53" t="s">
        <v>8868</v>
      </c>
      <c r="M53" t="s">
        <v>10</v>
      </c>
      <c r="N53" t="s">
        <v>8695</v>
      </c>
      <c r="Q53" t="s">
        <v>42</v>
      </c>
      <c r="R53" t="b">
        <v>1</v>
      </c>
      <c r="S53" s="2">
        <v>42277</v>
      </c>
    </row>
    <row r="54" spans="1:21" x14ac:dyDescent="0.35">
      <c r="A54" t="s">
        <v>17531</v>
      </c>
      <c r="B54" t="s">
        <v>8876</v>
      </c>
      <c r="D54" t="s">
        <v>10</v>
      </c>
      <c r="F54" t="b">
        <v>0</v>
      </c>
      <c r="G54" s="2">
        <v>42277</v>
      </c>
      <c r="K54" s="6" t="s">
        <v>8699</v>
      </c>
      <c r="L54" t="s">
        <v>9394</v>
      </c>
      <c r="M54" t="s">
        <v>10</v>
      </c>
      <c r="N54" t="s">
        <v>8699</v>
      </c>
      <c r="Q54" t="s">
        <v>42</v>
      </c>
      <c r="R54" t="b">
        <v>1</v>
      </c>
      <c r="S54" s="2">
        <v>42277</v>
      </c>
    </row>
    <row r="55" spans="1:21" x14ac:dyDescent="0.35">
      <c r="A55" t="s">
        <v>17532</v>
      </c>
      <c r="B55" t="s">
        <v>8878</v>
      </c>
      <c r="D55" t="s">
        <v>10</v>
      </c>
      <c r="F55" t="b">
        <v>0</v>
      </c>
      <c r="G55" s="2">
        <v>42277</v>
      </c>
      <c r="K55" s="6" t="s">
        <v>8701</v>
      </c>
      <c r="L55" t="s">
        <v>8870</v>
      </c>
      <c r="M55" t="s">
        <v>10</v>
      </c>
      <c r="N55" t="s">
        <v>8701</v>
      </c>
      <c r="Q55" t="s">
        <v>42</v>
      </c>
      <c r="R55" t="b">
        <v>1</v>
      </c>
      <c r="S55" s="2">
        <v>42277</v>
      </c>
    </row>
    <row r="56" spans="1:21" x14ac:dyDescent="0.35">
      <c r="A56" t="s">
        <v>17533</v>
      </c>
      <c r="B56" t="s">
        <v>8880</v>
      </c>
      <c r="D56" t="s">
        <v>10</v>
      </c>
      <c r="F56" t="b">
        <v>0</v>
      </c>
      <c r="G56" s="2">
        <v>42277</v>
      </c>
      <c r="K56" s="6" t="s">
        <v>8703</v>
      </c>
      <c r="L56" t="s">
        <v>8872</v>
      </c>
      <c r="M56" t="s">
        <v>10</v>
      </c>
      <c r="N56" t="s">
        <v>8703</v>
      </c>
      <c r="Q56" t="s">
        <v>42</v>
      </c>
      <c r="R56" t="b">
        <v>1</v>
      </c>
      <c r="S56" s="2">
        <v>42277</v>
      </c>
    </row>
    <row r="57" spans="1:21" x14ac:dyDescent="0.35">
      <c r="A57" t="s">
        <v>17319</v>
      </c>
      <c r="B57" t="s">
        <v>8882</v>
      </c>
      <c r="D57" t="s">
        <v>10</v>
      </c>
      <c r="F57" t="b">
        <v>0</v>
      </c>
      <c r="G57" s="2">
        <v>42277</v>
      </c>
      <c r="I57" s="2">
        <v>42566</v>
      </c>
      <c r="K57" s="6" t="s">
        <v>17530</v>
      </c>
      <c r="L57" t="s">
        <v>8874</v>
      </c>
      <c r="M57" t="s">
        <v>10</v>
      </c>
      <c r="N57" t="s">
        <v>17530</v>
      </c>
      <c r="Q57" t="s">
        <v>42</v>
      </c>
      <c r="R57" t="b">
        <v>1</v>
      </c>
      <c r="S57" s="2">
        <v>42277</v>
      </c>
    </row>
    <row r="58" spans="1:21" x14ac:dyDescent="0.35">
      <c r="A58" t="s">
        <v>17534</v>
      </c>
      <c r="B58" t="s">
        <v>8884</v>
      </c>
      <c r="D58" t="s">
        <v>10</v>
      </c>
      <c r="F58" t="b">
        <v>0</v>
      </c>
      <c r="G58" s="2">
        <v>41827</v>
      </c>
      <c r="K58" s="6" t="s">
        <v>17531</v>
      </c>
      <c r="L58" t="s">
        <v>8876</v>
      </c>
      <c r="M58" t="s">
        <v>10</v>
      </c>
      <c r="N58" t="s">
        <v>17531</v>
      </c>
      <c r="Q58" t="s">
        <v>42</v>
      </c>
      <c r="R58" t="b">
        <v>1</v>
      </c>
      <c r="S58" s="2">
        <v>42277</v>
      </c>
    </row>
    <row r="59" spans="1:21" x14ac:dyDescent="0.35">
      <c r="A59" t="s">
        <v>17535</v>
      </c>
      <c r="B59" t="s">
        <v>8886</v>
      </c>
      <c r="D59" t="s">
        <v>10</v>
      </c>
      <c r="F59" t="b">
        <v>0</v>
      </c>
      <c r="G59" s="2">
        <v>42277</v>
      </c>
      <c r="K59" s="6" t="s">
        <v>17532</v>
      </c>
      <c r="L59" t="s">
        <v>8878</v>
      </c>
      <c r="M59" t="s">
        <v>10</v>
      </c>
      <c r="N59" t="s">
        <v>17532</v>
      </c>
      <c r="Q59" t="s">
        <v>42</v>
      </c>
      <c r="R59" t="b">
        <v>1</v>
      </c>
      <c r="S59" s="2">
        <v>42277</v>
      </c>
    </row>
    <row r="60" spans="1:21" x14ac:dyDescent="0.35">
      <c r="A60" t="s">
        <v>17536</v>
      </c>
      <c r="B60" t="s">
        <v>8894</v>
      </c>
      <c r="D60" t="s">
        <v>10</v>
      </c>
      <c r="F60" t="b">
        <v>0</v>
      </c>
      <c r="G60" s="2">
        <v>42277</v>
      </c>
      <c r="K60" s="6" t="s">
        <v>17533</v>
      </c>
      <c r="L60" t="s">
        <v>8880</v>
      </c>
      <c r="M60" t="s">
        <v>10</v>
      </c>
      <c r="N60" t="s">
        <v>17533</v>
      </c>
      <c r="Q60" t="s">
        <v>42</v>
      </c>
      <c r="R60" t="b">
        <v>1</v>
      </c>
      <c r="S60" s="2">
        <v>42277</v>
      </c>
    </row>
    <row r="61" spans="1:21" x14ac:dyDescent="0.35">
      <c r="A61" t="s">
        <v>17537</v>
      </c>
      <c r="B61" t="s">
        <v>1186</v>
      </c>
      <c r="D61" t="s">
        <v>10</v>
      </c>
      <c r="F61" t="b">
        <v>0</v>
      </c>
      <c r="G61" s="2">
        <v>42277</v>
      </c>
      <c r="K61" s="6" t="s">
        <v>17319</v>
      </c>
      <c r="L61" t="s">
        <v>8882</v>
      </c>
      <c r="M61" t="s">
        <v>10</v>
      </c>
      <c r="N61" t="s">
        <v>17319</v>
      </c>
      <c r="Q61" t="s">
        <v>42</v>
      </c>
      <c r="R61" t="b">
        <v>1</v>
      </c>
      <c r="S61" s="2">
        <v>42277</v>
      </c>
      <c r="U61" s="2">
        <v>42566</v>
      </c>
    </row>
    <row r="62" spans="1:21" x14ac:dyDescent="0.35">
      <c r="A62" t="s">
        <v>17538</v>
      </c>
      <c r="B62" t="s">
        <v>8897</v>
      </c>
      <c r="D62" t="s">
        <v>10</v>
      </c>
      <c r="F62" t="b">
        <v>0</v>
      </c>
      <c r="G62" s="2">
        <v>43296</v>
      </c>
      <c r="K62" s="6" t="s">
        <v>17535</v>
      </c>
      <c r="L62" t="s">
        <v>8886</v>
      </c>
      <c r="M62" t="s">
        <v>10</v>
      </c>
      <c r="N62" t="s">
        <v>17535</v>
      </c>
      <c r="Q62" t="s">
        <v>42</v>
      </c>
      <c r="R62" t="b">
        <v>1</v>
      </c>
      <c r="S62" s="2">
        <v>42277</v>
      </c>
    </row>
    <row r="63" spans="1:21" x14ac:dyDescent="0.35">
      <c r="A63" t="s">
        <v>17539</v>
      </c>
      <c r="B63" t="s">
        <v>8899</v>
      </c>
      <c r="D63" t="s">
        <v>10</v>
      </c>
      <c r="F63" t="b">
        <v>0</v>
      </c>
      <c r="G63" s="2">
        <v>45122</v>
      </c>
      <c r="K63" s="6" t="s">
        <v>17536</v>
      </c>
      <c r="L63" t="s">
        <v>8894</v>
      </c>
      <c r="M63" t="s">
        <v>10</v>
      </c>
      <c r="N63" t="s">
        <v>17536</v>
      </c>
      <c r="Q63" t="s">
        <v>42</v>
      </c>
      <c r="R63" t="b">
        <v>1</v>
      </c>
      <c r="S63" s="2">
        <v>42277</v>
      </c>
    </row>
    <row r="64" spans="1:21" x14ac:dyDescent="0.35">
      <c r="A64" t="s">
        <v>17540</v>
      </c>
      <c r="B64" t="s">
        <v>1192</v>
      </c>
      <c r="D64" t="s">
        <v>10</v>
      </c>
      <c r="F64" t="b">
        <v>0</v>
      </c>
      <c r="G64" s="2">
        <v>45122</v>
      </c>
      <c r="K64" s="6" t="s">
        <v>17537</v>
      </c>
      <c r="L64" t="s">
        <v>1186</v>
      </c>
      <c r="M64" t="s">
        <v>10</v>
      </c>
      <c r="N64" t="s">
        <v>17537</v>
      </c>
      <c r="Q64" t="s">
        <v>42</v>
      </c>
      <c r="R64" t="b">
        <v>1</v>
      </c>
      <c r="S64" s="2">
        <v>42277</v>
      </c>
    </row>
    <row r="65" spans="1:19" x14ac:dyDescent="0.35">
      <c r="A65" t="s">
        <v>17541</v>
      </c>
      <c r="B65" t="s">
        <v>8902</v>
      </c>
      <c r="D65" t="s">
        <v>10</v>
      </c>
      <c r="F65" t="b">
        <v>0</v>
      </c>
      <c r="G65" s="2">
        <v>45122</v>
      </c>
      <c r="K65" s="6" t="s">
        <v>17538</v>
      </c>
      <c r="L65" t="s">
        <v>8897</v>
      </c>
      <c r="M65" t="s">
        <v>10</v>
      </c>
      <c r="N65" t="s">
        <v>17538</v>
      </c>
      <c r="Q65" t="s">
        <v>42</v>
      </c>
      <c r="R65" t="b">
        <v>1</v>
      </c>
      <c r="S65" s="2">
        <v>43296</v>
      </c>
    </row>
    <row r="66" spans="1:19" x14ac:dyDescent="0.35">
      <c r="A66" t="s">
        <v>17542</v>
      </c>
      <c r="B66" t="s">
        <v>8910</v>
      </c>
      <c r="D66" t="s">
        <v>10</v>
      </c>
      <c r="F66" t="b">
        <v>0</v>
      </c>
      <c r="G66" s="2">
        <v>41827</v>
      </c>
      <c r="K66" s="6" t="s">
        <v>17543</v>
      </c>
      <c r="L66" t="s">
        <v>8914</v>
      </c>
      <c r="M66" t="s">
        <v>10</v>
      </c>
      <c r="N66" t="s">
        <v>17543</v>
      </c>
      <c r="Q66" t="s">
        <v>42</v>
      </c>
      <c r="R66" t="b">
        <v>1</v>
      </c>
      <c r="S66" s="2">
        <v>44392</v>
      </c>
    </row>
    <row r="67" spans="1:19" x14ac:dyDescent="0.35">
      <c r="A67" t="s">
        <v>9422</v>
      </c>
      <c r="B67" t="s">
        <v>8912</v>
      </c>
      <c r="D67" t="s">
        <v>10</v>
      </c>
      <c r="F67" t="b">
        <v>0</v>
      </c>
      <c r="G67" s="2">
        <v>45122</v>
      </c>
      <c r="K67" s="6" t="s">
        <v>17544</v>
      </c>
      <c r="L67" t="s">
        <v>8916</v>
      </c>
      <c r="M67" t="s">
        <v>10</v>
      </c>
      <c r="N67" t="s">
        <v>17544</v>
      </c>
      <c r="Q67" t="s">
        <v>42</v>
      </c>
      <c r="R67" t="b">
        <v>1</v>
      </c>
      <c r="S67" s="2">
        <v>44392</v>
      </c>
    </row>
    <row r="68" spans="1:19" x14ac:dyDescent="0.35">
      <c r="A68" t="s">
        <v>17543</v>
      </c>
      <c r="B68" t="s">
        <v>8914</v>
      </c>
      <c r="D68" t="s">
        <v>10</v>
      </c>
      <c r="F68" t="b">
        <v>0</v>
      </c>
      <c r="G68" s="2">
        <v>44392</v>
      </c>
      <c r="K68" s="6" t="s">
        <v>17545</v>
      </c>
      <c r="L68" t="s">
        <v>8918</v>
      </c>
      <c r="M68" t="s">
        <v>10</v>
      </c>
      <c r="N68" t="s">
        <v>17545</v>
      </c>
      <c r="Q68" t="s">
        <v>42</v>
      </c>
      <c r="R68" t="b">
        <v>1</v>
      </c>
      <c r="S68" s="2">
        <v>44392</v>
      </c>
    </row>
    <row r="69" spans="1:19" x14ac:dyDescent="0.35">
      <c r="A69" t="s">
        <v>17544</v>
      </c>
      <c r="B69" t="s">
        <v>8916</v>
      </c>
      <c r="D69" t="s">
        <v>10</v>
      </c>
      <c r="F69" t="b">
        <v>0</v>
      </c>
      <c r="G69" s="2">
        <v>44392</v>
      </c>
      <c r="K69" s="6" t="s">
        <v>17546</v>
      </c>
      <c r="L69" t="s">
        <v>8920</v>
      </c>
      <c r="M69" t="s">
        <v>10</v>
      </c>
      <c r="N69" t="s">
        <v>17546</v>
      </c>
      <c r="Q69" t="s">
        <v>42</v>
      </c>
      <c r="R69" t="b">
        <v>1</v>
      </c>
      <c r="S69" s="2">
        <v>44392</v>
      </c>
    </row>
    <row r="70" spans="1:19" x14ac:dyDescent="0.35">
      <c r="A70" t="s">
        <v>17545</v>
      </c>
      <c r="B70" t="s">
        <v>8918</v>
      </c>
      <c r="D70" t="s">
        <v>10</v>
      </c>
      <c r="F70" t="b">
        <v>0</v>
      </c>
      <c r="G70" s="2">
        <v>44392</v>
      </c>
      <c r="K70" s="6" t="s">
        <v>17547</v>
      </c>
      <c r="L70" t="s">
        <v>8922</v>
      </c>
      <c r="M70" t="s">
        <v>10</v>
      </c>
      <c r="N70" t="s">
        <v>17547</v>
      </c>
      <c r="Q70" t="s">
        <v>42</v>
      </c>
      <c r="R70" t="b">
        <v>1</v>
      </c>
      <c r="S70" s="2">
        <v>44392</v>
      </c>
    </row>
    <row r="71" spans="1:19" x14ac:dyDescent="0.35">
      <c r="A71" t="s">
        <v>17546</v>
      </c>
      <c r="B71" t="s">
        <v>8920</v>
      </c>
      <c r="D71" t="s">
        <v>10</v>
      </c>
      <c r="F71" t="b">
        <v>0</v>
      </c>
      <c r="G71" s="2">
        <v>44392</v>
      </c>
      <c r="K71" s="6" t="s">
        <v>17539</v>
      </c>
      <c r="L71" t="s">
        <v>8899</v>
      </c>
      <c r="M71" t="s">
        <v>10</v>
      </c>
      <c r="N71" t="s">
        <v>17539</v>
      </c>
      <c r="Q71" t="s">
        <v>42</v>
      </c>
      <c r="R71" t="b">
        <v>1</v>
      </c>
      <c r="S71" s="2">
        <v>45122</v>
      </c>
    </row>
    <row r="72" spans="1:19" x14ac:dyDescent="0.35">
      <c r="A72" t="s">
        <v>17547</v>
      </c>
      <c r="B72" t="s">
        <v>8922</v>
      </c>
      <c r="D72" t="s">
        <v>10</v>
      </c>
      <c r="F72" t="b">
        <v>0</v>
      </c>
      <c r="G72" s="2">
        <v>44392</v>
      </c>
      <c r="K72" s="6" t="s">
        <v>17540</v>
      </c>
      <c r="L72" t="s">
        <v>1192</v>
      </c>
      <c r="M72" t="s">
        <v>10</v>
      </c>
      <c r="N72" t="s">
        <v>17540</v>
      </c>
      <c r="Q72" t="s">
        <v>42</v>
      </c>
      <c r="R72" t="b">
        <v>1</v>
      </c>
      <c r="S72" s="2">
        <v>45122</v>
      </c>
    </row>
    <row r="73" spans="1:19" x14ac:dyDescent="0.35">
      <c r="A73" t="s">
        <v>17548</v>
      </c>
      <c r="B73" t="s">
        <v>8928</v>
      </c>
      <c r="D73" t="s">
        <v>10</v>
      </c>
      <c r="F73" t="b">
        <v>0</v>
      </c>
      <c r="G73" s="2">
        <v>45122</v>
      </c>
      <c r="K73" s="6" t="s">
        <v>17541</v>
      </c>
      <c r="L73" t="s">
        <v>8902</v>
      </c>
      <c r="M73" t="s">
        <v>10</v>
      </c>
      <c r="N73" t="s">
        <v>17541</v>
      </c>
      <c r="Q73" t="s">
        <v>42</v>
      </c>
      <c r="R73" t="b">
        <v>1</v>
      </c>
      <c r="S73" s="2">
        <v>45122</v>
      </c>
    </row>
    <row r="74" spans="1:19" x14ac:dyDescent="0.35">
      <c r="A74" t="s">
        <v>17549</v>
      </c>
      <c r="B74" t="s">
        <v>8930</v>
      </c>
      <c r="D74" t="s">
        <v>10</v>
      </c>
      <c r="F74" t="b">
        <v>0</v>
      </c>
      <c r="G74" s="2">
        <v>45122</v>
      </c>
      <c r="K74" s="6" t="s">
        <v>9422</v>
      </c>
      <c r="L74" t="s">
        <v>8912</v>
      </c>
      <c r="M74" t="s">
        <v>10</v>
      </c>
      <c r="N74" t="s">
        <v>9422</v>
      </c>
      <c r="Q74" t="s">
        <v>42</v>
      </c>
      <c r="R74" t="b">
        <v>1</v>
      </c>
      <c r="S74" s="2">
        <v>45122</v>
      </c>
    </row>
    <row r="75" spans="1:19" x14ac:dyDescent="0.35">
      <c r="A75" t="s">
        <v>17550</v>
      </c>
      <c r="B75" t="s">
        <v>8932</v>
      </c>
      <c r="D75" t="s">
        <v>10</v>
      </c>
      <c r="F75" t="b">
        <v>0</v>
      </c>
      <c r="G75" s="2">
        <v>45122</v>
      </c>
      <c r="K75" s="6" t="s">
        <v>17548</v>
      </c>
      <c r="L75" t="s">
        <v>8928</v>
      </c>
      <c r="M75" t="s">
        <v>10</v>
      </c>
      <c r="N75" t="s">
        <v>17548</v>
      </c>
      <c r="Q75" t="s">
        <v>42</v>
      </c>
      <c r="R75" t="b">
        <v>1</v>
      </c>
      <c r="S75" s="2">
        <v>45122</v>
      </c>
    </row>
    <row r="76" spans="1:19" x14ac:dyDescent="0.35">
      <c r="A76" t="s">
        <v>17551</v>
      </c>
      <c r="B76" t="s">
        <v>1176</v>
      </c>
      <c r="D76" t="s">
        <v>10</v>
      </c>
      <c r="F76" t="b">
        <v>0</v>
      </c>
      <c r="G76" s="2">
        <v>45122</v>
      </c>
      <c r="K76" s="6" t="s">
        <v>17549</v>
      </c>
      <c r="L76" t="s">
        <v>8930</v>
      </c>
      <c r="M76" t="s">
        <v>10</v>
      </c>
      <c r="N76" t="s">
        <v>17549</v>
      </c>
      <c r="Q76" t="s">
        <v>42</v>
      </c>
      <c r="R76" t="b">
        <v>1</v>
      </c>
      <c r="S76" s="2">
        <v>45122</v>
      </c>
    </row>
    <row r="77" spans="1:19" x14ac:dyDescent="0.35">
      <c r="A77" t="s">
        <v>17552</v>
      </c>
      <c r="B77" t="s">
        <v>8935</v>
      </c>
      <c r="D77" t="s">
        <v>10</v>
      </c>
      <c r="F77" t="b">
        <v>0</v>
      </c>
      <c r="G77" s="2">
        <v>45122</v>
      </c>
      <c r="K77" s="6" t="s">
        <v>17550</v>
      </c>
      <c r="L77" t="s">
        <v>8932</v>
      </c>
      <c r="M77" t="s">
        <v>10</v>
      </c>
      <c r="N77" t="s">
        <v>17550</v>
      </c>
      <c r="Q77" t="s">
        <v>42</v>
      </c>
      <c r="R77" t="b">
        <v>1</v>
      </c>
      <c r="S77" s="2">
        <v>45122</v>
      </c>
    </row>
    <row r="78" spans="1:19" x14ac:dyDescent="0.35">
      <c r="A78" t="s">
        <v>17553</v>
      </c>
      <c r="B78" t="s">
        <v>8937</v>
      </c>
      <c r="D78" t="s">
        <v>10</v>
      </c>
      <c r="F78" t="b">
        <v>0</v>
      </c>
      <c r="G78" s="2">
        <v>45122</v>
      </c>
      <c r="K78" s="6" t="s">
        <v>17551</v>
      </c>
      <c r="L78" t="s">
        <v>1176</v>
      </c>
      <c r="M78" t="s">
        <v>10</v>
      </c>
      <c r="N78" t="s">
        <v>17551</v>
      </c>
      <c r="Q78" t="s">
        <v>42</v>
      </c>
      <c r="R78" t="b">
        <v>1</v>
      </c>
      <c r="S78" s="2">
        <v>45122</v>
      </c>
    </row>
    <row r="79" spans="1:19" x14ac:dyDescent="0.35">
      <c r="A79" t="s">
        <v>17554</v>
      </c>
      <c r="B79" t="s">
        <v>8939</v>
      </c>
      <c r="D79" t="s">
        <v>10</v>
      </c>
      <c r="F79" t="b">
        <v>0</v>
      </c>
      <c r="G79" s="2">
        <v>45122</v>
      </c>
      <c r="K79" s="6" t="s">
        <v>17552</v>
      </c>
      <c r="L79" t="s">
        <v>8935</v>
      </c>
      <c r="M79" t="s">
        <v>10</v>
      </c>
      <c r="N79" t="s">
        <v>17552</v>
      </c>
      <c r="Q79" t="s">
        <v>42</v>
      </c>
      <c r="R79" t="b">
        <v>1</v>
      </c>
      <c r="S79" s="2">
        <v>45122</v>
      </c>
    </row>
    <row r="80" spans="1:19" x14ac:dyDescent="0.35">
      <c r="A80" t="s">
        <v>17555</v>
      </c>
      <c r="B80" t="s">
        <v>8941</v>
      </c>
      <c r="D80" t="s">
        <v>10</v>
      </c>
      <c r="F80" t="b">
        <v>0</v>
      </c>
      <c r="G80" s="2">
        <v>45122</v>
      </c>
      <c r="K80" s="6" t="s">
        <v>17553</v>
      </c>
      <c r="L80" t="s">
        <v>8937</v>
      </c>
      <c r="M80" t="s">
        <v>10</v>
      </c>
      <c r="N80" t="s">
        <v>17553</v>
      </c>
      <c r="Q80" t="s">
        <v>42</v>
      </c>
      <c r="R80" t="b">
        <v>1</v>
      </c>
      <c r="S80" s="2">
        <v>45122</v>
      </c>
    </row>
    <row r="81" spans="1:19" x14ac:dyDescent="0.35">
      <c r="A81" t="s">
        <v>17556</v>
      </c>
      <c r="B81" t="s">
        <v>8943</v>
      </c>
      <c r="D81" t="s">
        <v>10</v>
      </c>
      <c r="F81" t="b">
        <v>0</v>
      </c>
      <c r="G81" s="2">
        <v>45122</v>
      </c>
      <c r="K81" s="6" t="s">
        <v>17554</v>
      </c>
      <c r="L81" t="s">
        <v>8939</v>
      </c>
      <c r="M81" t="s">
        <v>10</v>
      </c>
      <c r="N81" t="s">
        <v>17554</v>
      </c>
      <c r="Q81" t="s">
        <v>42</v>
      </c>
      <c r="R81" t="b">
        <v>1</v>
      </c>
      <c r="S81" s="2">
        <v>45122</v>
      </c>
    </row>
    <row r="82" spans="1:19" x14ac:dyDescent="0.35">
      <c r="A82" t="s">
        <v>17557</v>
      </c>
      <c r="B82" t="s">
        <v>8945</v>
      </c>
      <c r="D82" t="s">
        <v>10</v>
      </c>
      <c r="F82" t="b">
        <v>0</v>
      </c>
      <c r="G82" s="2">
        <v>41827</v>
      </c>
      <c r="K82" s="6" t="s">
        <v>17555</v>
      </c>
      <c r="L82" t="s">
        <v>8941</v>
      </c>
      <c r="M82" t="s">
        <v>10</v>
      </c>
      <c r="N82" t="s">
        <v>17555</v>
      </c>
      <c r="Q82" t="s">
        <v>42</v>
      </c>
      <c r="R82" t="b">
        <v>1</v>
      </c>
      <c r="S82" s="2">
        <v>45122</v>
      </c>
    </row>
    <row r="83" spans="1:19" x14ac:dyDescent="0.35">
      <c r="A83" t="s">
        <v>17558</v>
      </c>
      <c r="B83" t="s">
        <v>8947</v>
      </c>
      <c r="D83" t="s">
        <v>10</v>
      </c>
      <c r="F83" t="b">
        <v>0</v>
      </c>
      <c r="G83" s="2">
        <v>45122</v>
      </c>
      <c r="K83" s="6" t="s">
        <v>17556</v>
      </c>
      <c r="L83" t="s">
        <v>8943</v>
      </c>
      <c r="M83" t="s">
        <v>10</v>
      </c>
      <c r="N83" t="s">
        <v>17556</v>
      </c>
      <c r="Q83" t="s">
        <v>42</v>
      </c>
      <c r="R83" t="b">
        <v>1</v>
      </c>
      <c r="S83" s="2">
        <v>45122</v>
      </c>
    </row>
    <row r="84" spans="1:19" x14ac:dyDescent="0.35">
      <c r="A84" t="s">
        <v>17559</v>
      </c>
      <c r="B84" t="s">
        <v>8949</v>
      </c>
      <c r="D84" t="s">
        <v>10</v>
      </c>
      <c r="F84" t="b">
        <v>0</v>
      </c>
      <c r="G84" s="2">
        <v>45122</v>
      </c>
      <c r="K84" s="6" t="s">
        <v>17558</v>
      </c>
      <c r="L84" t="s">
        <v>8947</v>
      </c>
      <c r="M84" t="s">
        <v>10</v>
      </c>
      <c r="N84" t="s">
        <v>17558</v>
      </c>
      <c r="Q84" t="s">
        <v>42</v>
      </c>
      <c r="R84" t="b">
        <v>1</v>
      </c>
      <c r="S84" s="2">
        <v>45122</v>
      </c>
    </row>
    <row r="85" spans="1:19" x14ac:dyDescent="0.35">
      <c r="A85" t="s">
        <v>17560</v>
      </c>
      <c r="B85" t="s">
        <v>8951</v>
      </c>
      <c r="D85" t="s">
        <v>10</v>
      </c>
      <c r="F85" t="b">
        <v>0</v>
      </c>
      <c r="G85" s="2">
        <v>45122</v>
      </c>
      <c r="K85" s="6" t="s">
        <v>17559</v>
      </c>
      <c r="L85" t="s">
        <v>8949</v>
      </c>
      <c r="M85" t="s">
        <v>10</v>
      </c>
      <c r="N85" t="s">
        <v>17559</v>
      </c>
      <c r="Q85" t="s">
        <v>42</v>
      </c>
      <c r="R85" t="b">
        <v>1</v>
      </c>
      <c r="S85" s="2">
        <v>45122</v>
      </c>
    </row>
    <row r="86" spans="1:19" x14ac:dyDescent="0.35">
      <c r="A86" t="s">
        <v>17561</v>
      </c>
      <c r="B86" t="s">
        <v>8953</v>
      </c>
      <c r="D86" t="s">
        <v>10</v>
      </c>
      <c r="F86" t="b">
        <v>0</v>
      </c>
      <c r="G86" s="2">
        <v>45122</v>
      </c>
      <c r="K86" s="6" t="s">
        <v>17560</v>
      </c>
      <c r="L86" t="s">
        <v>8951</v>
      </c>
      <c r="M86" t="s">
        <v>10</v>
      </c>
      <c r="N86" t="s">
        <v>17560</v>
      </c>
      <c r="Q86" t="s">
        <v>42</v>
      </c>
      <c r="R86" t="b">
        <v>1</v>
      </c>
      <c r="S86" s="2">
        <v>45122</v>
      </c>
    </row>
    <row r="87" spans="1:19" x14ac:dyDescent="0.35">
      <c r="A87" t="s">
        <v>1497</v>
      </c>
      <c r="B87" t="s">
        <v>8955</v>
      </c>
      <c r="D87" t="s">
        <v>10</v>
      </c>
      <c r="F87" t="b">
        <v>0</v>
      </c>
      <c r="G87" s="2">
        <v>46203</v>
      </c>
      <c r="K87" s="6" t="s">
        <v>17561</v>
      </c>
      <c r="L87" t="s">
        <v>8953</v>
      </c>
      <c r="M87" t="s">
        <v>10</v>
      </c>
      <c r="N87" t="s">
        <v>17561</v>
      </c>
      <c r="Q87" t="s">
        <v>42</v>
      </c>
      <c r="R87" t="b">
        <v>1</v>
      </c>
      <c r="S87" s="2">
        <v>45122</v>
      </c>
    </row>
    <row r="88" spans="1:19" x14ac:dyDescent="0.35">
      <c r="A88" t="s">
        <v>17562</v>
      </c>
      <c r="B88" t="s">
        <v>8957</v>
      </c>
      <c r="D88" t="s">
        <v>10</v>
      </c>
      <c r="F88" t="b">
        <v>0</v>
      </c>
      <c r="G88" s="2">
        <v>46203</v>
      </c>
      <c r="K88" s="6" t="s">
        <v>1497</v>
      </c>
      <c r="L88" t="s">
        <v>8955</v>
      </c>
      <c r="M88" t="s">
        <v>10</v>
      </c>
      <c r="N88" t="s">
        <v>1497</v>
      </c>
      <c r="Q88" t="s">
        <v>42</v>
      </c>
      <c r="R88" t="b">
        <v>1</v>
      </c>
      <c r="S88" s="2">
        <v>46203</v>
      </c>
    </row>
    <row r="89" spans="1:19" x14ac:dyDescent="0.35">
      <c r="A89" t="s">
        <v>17563</v>
      </c>
      <c r="B89" t="s">
        <v>1220</v>
      </c>
      <c r="D89" t="s">
        <v>10</v>
      </c>
      <c r="F89" t="b">
        <v>0</v>
      </c>
      <c r="G89" s="2">
        <v>46203</v>
      </c>
      <c r="K89" s="6" t="s">
        <v>17562</v>
      </c>
      <c r="L89" t="s">
        <v>8957</v>
      </c>
      <c r="M89" t="s">
        <v>10</v>
      </c>
      <c r="N89" t="s">
        <v>17562</v>
      </c>
      <c r="Q89" t="s">
        <v>42</v>
      </c>
      <c r="R89" t="b">
        <v>1</v>
      </c>
      <c r="S89" s="2">
        <v>46203</v>
      </c>
    </row>
    <row r="90" spans="1:19" x14ac:dyDescent="0.35">
      <c r="A90" t="s">
        <v>17564</v>
      </c>
      <c r="B90" t="s">
        <v>8960</v>
      </c>
      <c r="D90" t="s">
        <v>10</v>
      </c>
      <c r="F90" t="b">
        <v>0</v>
      </c>
      <c r="G90" s="2">
        <v>46203</v>
      </c>
      <c r="K90" s="6" t="s">
        <v>17564</v>
      </c>
      <c r="L90" t="s">
        <v>8960</v>
      </c>
      <c r="M90" t="s">
        <v>10</v>
      </c>
      <c r="N90" t="s">
        <v>17564</v>
      </c>
      <c r="Q90" t="s">
        <v>42</v>
      </c>
      <c r="R90" t="b">
        <v>1</v>
      </c>
      <c r="S90" s="2">
        <v>46203</v>
      </c>
    </row>
    <row r="91" spans="1:19" x14ac:dyDescent="0.35">
      <c r="A91" t="s">
        <v>17565</v>
      </c>
      <c r="B91" t="s">
        <v>8962</v>
      </c>
      <c r="D91" t="s">
        <v>10</v>
      </c>
      <c r="F91" t="b">
        <v>0</v>
      </c>
      <c r="G91" s="2">
        <v>46203</v>
      </c>
      <c r="K91" s="6" t="s">
        <v>17563</v>
      </c>
      <c r="L91" t="s">
        <v>1220</v>
      </c>
      <c r="M91" t="s">
        <v>10</v>
      </c>
      <c r="N91" t="s">
        <v>17563</v>
      </c>
      <c r="Q91" t="s">
        <v>42</v>
      </c>
      <c r="R91" t="b">
        <v>1</v>
      </c>
      <c r="S91" s="2">
        <v>46203</v>
      </c>
    </row>
    <row r="92" spans="1:19" x14ac:dyDescent="0.35">
      <c r="A92" t="s">
        <v>17566</v>
      </c>
      <c r="B92" t="s">
        <v>8966</v>
      </c>
      <c r="D92" t="s">
        <v>10</v>
      </c>
      <c r="F92" t="b">
        <v>0</v>
      </c>
      <c r="G92" s="2">
        <v>41827</v>
      </c>
      <c r="K92" s="6" t="s">
        <v>17565</v>
      </c>
      <c r="L92" t="s">
        <v>8962</v>
      </c>
      <c r="M92" t="s">
        <v>10</v>
      </c>
      <c r="N92" t="s">
        <v>17565</v>
      </c>
      <c r="Q92" t="s">
        <v>42</v>
      </c>
      <c r="R92" t="b">
        <v>1</v>
      </c>
      <c r="S92" s="2">
        <v>46203</v>
      </c>
    </row>
  </sheetData>
  <autoFilter ref="A1:AG1" xr:uid="{00000000-0009-0000-0000-000021000000}"/>
  <pageMargins left="0.7" right="0.7" top="0.75" bottom="0.75" header="0.3" footer="0.3"/>
  <pageSetup firstPageNumber="0" orientation="portrait"/>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codeName="Sheet35">
    <pageSetUpPr autoPageBreaks="0"/>
  </sheetPr>
  <dimension ref="A1:W268"/>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90625" style="5" bestFit="1" customWidth="1"/>
    <col min="11" max="11" width="255.6328125" bestFit="1" customWidth="1"/>
    <col min="12" max="12" width="23.81640625" bestFit="1" customWidth="1"/>
    <col min="13" max="13" width="25.6328125" bestFit="1" customWidth="1"/>
    <col min="14" max="14" width="255.63281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17669</v>
      </c>
      <c r="M2" t="s">
        <v>10</v>
      </c>
      <c r="S2" s="2">
        <v>41827</v>
      </c>
    </row>
    <row r="3" spans="1:23" x14ac:dyDescent="0.35">
      <c r="A3" t="s">
        <v>17568</v>
      </c>
      <c r="B3" t="s">
        <v>8686</v>
      </c>
      <c r="D3" t="s">
        <v>10</v>
      </c>
      <c r="F3" t="b">
        <v>0</v>
      </c>
      <c r="G3" s="2">
        <v>41827</v>
      </c>
      <c r="K3" s="6" t="s">
        <v>9042</v>
      </c>
      <c r="L3" t="s">
        <v>1116</v>
      </c>
      <c r="M3" t="s">
        <v>10</v>
      </c>
      <c r="N3" t="s">
        <v>9042</v>
      </c>
      <c r="P3" t="s">
        <v>8991</v>
      </c>
      <c r="Q3" t="s">
        <v>42</v>
      </c>
      <c r="R3" t="b">
        <v>1</v>
      </c>
      <c r="S3" s="2">
        <v>41827</v>
      </c>
    </row>
    <row r="4" spans="1:23" x14ac:dyDescent="0.35">
      <c r="A4" t="s">
        <v>17569</v>
      </c>
      <c r="B4" t="s">
        <v>8688</v>
      </c>
      <c r="D4" t="s">
        <v>10</v>
      </c>
      <c r="F4" t="b">
        <v>0</v>
      </c>
      <c r="G4" s="2">
        <v>41827</v>
      </c>
      <c r="K4" s="7" t="s">
        <v>17616</v>
      </c>
      <c r="L4" t="s">
        <v>8864</v>
      </c>
      <c r="M4" t="s">
        <v>10</v>
      </c>
      <c r="N4" t="s">
        <v>17616</v>
      </c>
      <c r="P4" t="s">
        <v>8991</v>
      </c>
      <c r="Q4" t="s">
        <v>8992</v>
      </c>
      <c r="R4" t="b">
        <v>1</v>
      </c>
      <c r="S4" s="2">
        <v>41827</v>
      </c>
      <c r="U4" s="2">
        <v>41639</v>
      </c>
    </row>
    <row r="5" spans="1:23" x14ac:dyDescent="0.35">
      <c r="A5" t="s">
        <v>17570</v>
      </c>
      <c r="B5" t="s">
        <v>8690</v>
      </c>
      <c r="D5" t="s">
        <v>10</v>
      </c>
      <c r="F5" t="b">
        <v>0</v>
      </c>
      <c r="G5" s="2">
        <v>43661</v>
      </c>
      <c r="K5" s="8" t="s">
        <v>17626</v>
      </c>
      <c r="L5" t="s">
        <v>8884</v>
      </c>
      <c r="M5" t="s">
        <v>10</v>
      </c>
      <c r="N5" t="s">
        <v>17626</v>
      </c>
      <c r="Q5" t="s">
        <v>8992</v>
      </c>
      <c r="R5" t="b">
        <v>1</v>
      </c>
      <c r="S5" s="2">
        <v>41827</v>
      </c>
      <c r="U5" s="2">
        <v>41639</v>
      </c>
    </row>
    <row r="6" spans="1:23" x14ac:dyDescent="0.35">
      <c r="A6" t="s">
        <v>17571</v>
      </c>
      <c r="B6" t="s">
        <v>8692</v>
      </c>
      <c r="D6" t="s">
        <v>10</v>
      </c>
      <c r="F6" t="b">
        <v>0</v>
      </c>
      <c r="G6" s="2">
        <v>43661</v>
      </c>
      <c r="K6" s="8" t="s">
        <v>17603</v>
      </c>
      <c r="L6" t="s">
        <v>8840</v>
      </c>
      <c r="M6" t="s">
        <v>10</v>
      </c>
      <c r="N6" t="s">
        <v>17603</v>
      </c>
      <c r="Q6" t="s">
        <v>8992</v>
      </c>
      <c r="R6" t="b">
        <v>1</v>
      </c>
      <c r="S6" s="2">
        <v>41827</v>
      </c>
      <c r="U6" s="2">
        <v>41639</v>
      </c>
    </row>
    <row r="7" spans="1:23" x14ac:dyDescent="0.35">
      <c r="A7" t="s">
        <v>17572</v>
      </c>
      <c r="B7" t="s">
        <v>8694</v>
      </c>
      <c r="D7" t="s">
        <v>10</v>
      </c>
      <c r="F7" t="b">
        <v>0</v>
      </c>
      <c r="G7" s="2">
        <v>43661</v>
      </c>
      <c r="K7" s="7" t="s">
        <v>17583</v>
      </c>
      <c r="L7" t="s">
        <v>1139</v>
      </c>
      <c r="M7" t="s">
        <v>10</v>
      </c>
      <c r="N7" t="s">
        <v>17583</v>
      </c>
      <c r="Q7" t="s">
        <v>8992</v>
      </c>
      <c r="R7" t="b">
        <v>1</v>
      </c>
      <c r="S7" s="2">
        <v>41827</v>
      </c>
      <c r="U7" s="2">
        <v>41639</v>
      </c>
    </row>
    <row r="8" spans="1:23" x14ac:dyDescent="0.35">
      <c r="A8" t="s">
        <v>17573</v>
      </c>
      <c r="B8" t="s">
        <v>8696</v>
      </c>
      <c r="D8" t="s">
        <v>10</v>
      </c>
      <c r="F8" t="b">
        <v>0</v>
      </c>
      <c r="G8" s="2">
        <v>45122</v>
      </c>
      <c r="K8" t="s">
        <v>17670</v>
      </c>
      <c r="M8" t="s">
        <v>10</v>
      </c>
      <c r="S8" s="2">
        <v>41827</v>
      </c>
    </row>
    <row r="9" spans="1:23" x14ac:dyDescent="0.35">
      <c r="A9" t="s">
        <v>17574</v>
      </c>
      <c r="B9" t="s">
        <v>8698</v>
      </c>
      <c r="D9" t="s">
        <v>10</v>
      </c>
      <c r="F9" t="b">
        <v>0</v>
      </c>
      <c r="G9" s="2">
        <v>46203</v>
      </c>
      <c r="K9" s="6" t="s">
        <v>9042</v>
      </c>
      <c r="L9" t="s">
        <v>1116</v>
      </c>
      <c r="M9" t="s">
        <v>10</v>
      </c>
      <c r="N9" t="s">
        <v>9042</v>
      </c>
      <c r="Q9" t="s">
        <v>42</v>
      </c>
      <c r="R9" t="b">
        <v>1</v>
      </c>
      <c r="S9" s="2">
        <v>41827</v>
      </c>
    </row>
    <row r="10" spans="1:23" x14ac:dyDescent="0.35">
      <c r="A10" t="s">
        <v>17575</v>
      </c>
      <c r="B10" t="s">
        <v>8700</v>
      </c>
      <c r="D10" t="s">
        <v>10</v>
      </c>
      <c r="F10" t="b">
        <v>0</v>
      </c>
      <c r="G10" s="2">
        <v>46203</v>
      </c>
      <c r="K10" s="7" t="s">
        <v>17577</v>
      </c>
      <c r="L10" t="s">
        <v>8732</v>
      </c>
      <c r="M10" t="s">
        <v>10</v>
      </c>
      <c r="N10" t="s">
        <v>17577</v>
      </c>
      <c r="Q10" t="s">
        <v>42</v>
      </c>
      <c r="R10" t="b">
        <v>1</v>
      </c>
      <c r="S10" s="2">
        <v>41827</v>
      </c>
    </row>
    <row r="11" spans="1:23" x14ac:dyDescent="0.35">
      <c r="A11" t="s">
        <v>17576</v>
      </c>
      <c r="B11" t="s">
        <v>8710</v>
      </c>
      <c r="D11" t="s">
        <v>10</v>
      </c>
      <c r="F11" t="b">
        <v>0</v>
      </c>
      <c r="G11" s="2">
        <v>41827</v>
      </c>
      <c r="K11" s="7" t="s">
        <v>17576</v>
      </c>
      <c r="L11" t="s">
        <v>8710</v>
      </c>
      <c r="M11" t="s">
        <v>10</v>
      </c>
      <c r="N11" t="s">
        <v>17576</v>
      </c>
      <c r="Q11" t="s">
        <v>42</v>
      </c>
      <c r="R11" t="b">
        <v>1</v>
      </c>
      <c r="S11" s="2">
        <v>41827</v>
      </c>
    </row>
    <row r="12" spans="1:23" x14ac:dyDescent="0.35">
      <c r="A12" t="s">
        <v>17577</v>
      </c>
      <c r="B12" t="s">
        <v>8732</v>
      </c>
      <c r="D12" t="s">
        <v>10</v>
      </c>
      <c r="F12" t="b">
        <v>0</v>
      </c>
      <c r="G12" s="2">
        <v>41827</v>
      </c>
      <c r="K12" s="7" t="s">
        <v>17585</v>
      </c>
      <c r="L12" t="s">
        <v>8802</v>
      </c>
      <c r="M12" t="s">
        <v>10</v>
      </c>
      <c r="N12" t="s">
        <v>17585</v>
      </c>
      <c r="Q12" t="s">
        <v>42</v>
      </c>
      <c r="R12" t="b">
        <v>1</v>
      </c>
      <c r="S12" s="2">
        <v>41827</v>
      </c>
    </row>
    <row r="13" spans="1:23" x14ac:dyDescent="0.35">
      <c r="A13" t="s">
        <v>17578</v>
      </c>
      <c r="B13" t="s">
        <v>8754</v>
      </c>
      <c r="D13" t="s">
        <v>10</v>
      </c>
      <c r="F13" t="b">
        <v>0</v>
      </c>
      <c r="G13" s="2">
        <v>41827</v>
      </c>
      <c r="K13" t="s">
        <v>17671</v>
      </c>
      <c r="M13" t="s">
        <v>10</v>
      </c>
      <c r="S13" s="2">
        <v>41827</v>
      </c>
    </row>
    <row r="14" spans="1:23" x14ac:dyDescent="0.35">
      <c r="A14" t="s">
        <v>17579</v>
      </c>
      <c r="B14" t="s">
        <v>8774</v>
      </c>
      <c r="D14" t="s">
        <v>10</v>
      </c>
      <c r="F14" t="b">
        <v>0</v>
      </c>
      <c r="G14" s="2">
        <v>41827</v>
      </c>
      <c r="K14" s="6" t="s">
        <v>17608</v>
      </c>
      <c r="L14" t="s">
        <v>8849</v>
      </c>
      <c r="M14" t="s">
        <v>10</v>
      </c>
      <c r="N14" t="s">
        <v>17608</v>
      </c>
      <c r="Q14" t="s">
        <v>42</v>
      </c>
      <c r="R14" t="b">
        <v>1</v>
      </c>
      <c r="S14" s="2">
        <v>41827</v>
      </c>
    </row>
    <row r="15" spans="1:23" x14ac:dyDescent="0.35">
      <c r="A15" t="s">
        <v>17580</v>
      </c>
      <c r="B15" t="s">
        <v>1217</v>
      </c>
      <c r="D15" t="s">
        <v>10</v>
      </c>
      <c r="F15" t="b">
        <v>0</v>
      </c>
      <c r="G15" s="2">
        <v>41827</v>
      </c>
      <c r="K15" s="6" t="s">
        <v>17607</v>
      </c>
      <c r="L15" t="s">
        <v>8847</v>
      </c>
      <c r="M15" t="s">
        <v>10</v>
      </c>
      <c r="N15" t="s">
        <v>17607</v>
      </c>
      <c r="Q15" t="s">
        <v>42</v>
      </c>
      <c r="R15" t="b">
        <v>1</v>
      </c>
      <c r="S15" s="2">
        <v>41827</v>
      </c>
    </row>
    <row r="16" spans="1:23" x14ac:dyDescent="0.35">
      <c r="A16" t="s">
        <v>17581</v>
      </c>
      <c r="B16" t="s">
        <v>8795</v>
      </c>
      <c r="D16" t="s">
        <v>10</v>
      </c>
      <c r="F16" t="b">
        <v>0</v>
      </c>
      <c r="G16" s="2">
        <v>41827</v>
      </c>
      <c r="K16" t="s">
        <v>17672</v>
      </c>
      <c r="M16" t="s">
        <v>10</v>
      </c>
      <c r="S16" s="2">
        <v>41827</v>
      </c>
      <c r="U16" s="2">
        <v>42277</v>
      </c>
    </row>
    <row r="17" spans="1:22" x14ac:dyDescent="0.35">
      <c r="A17" t="s">
        <v>17582</v>
      </c>
      <c r="B17" t="s">
        <v>8797</v>
      </c>
      <c r="D17" t="s">
        <v>10</v>
      </c>
      <c r="F17" t="b">
        <v>0</v>
      </c>
      <c r="G17" s="2">
        <v>41827</v>
      </c>
      <c r="K17" s="6" t="s">
        <v>9042</v>
      </c>
      <c r="L17" t="s">
        <v>1116</v>
      </c>
      <c r="M17" t="s">
        <v>10</v>
      </c>
      <c r="N17" t="s">
        <v>9042</v>
      </c>
      <c r="P17" t="s">
        <v>8991</v>
      </c>
      <c r="Q17" t="s">
        <v>42</v>
      </c>
      <c r="R17" t="b">
        <v>1</v>
      </c>
      <c r="S17" s="2">
        <v>41827</v>
      </c>
    </row>
    <row r="18" spans="1:22" x14ac:dyDescent="0.35">
      <c r="A18" t="s">
        <v>17583</v>
      </c>
      <c r="B18" t="s">
        <v>1139</v>
      </c>
      <c r="D18" t="s">
        <v>10</v>
      </c>
      <c r="F18" t="b">
        <v>0</v>
      </c>
      <c r="G18" s="2">
        <v>41827</v>
      </c>
      <c r="I18" s="2">
        <v>41639</v>
      </c>
      <c r="K18" s="7" t="s">
        <v>17605</v>
      </c>
      <c r="L18" t="s">
        <v>1150</v>
      </c>
      <c r="M18" t="s">
        <v>10</v>
      </c>
      <c r="N18" t="s">
        <v>17605</v>
      </c>
      <c r="Q18" t="s">
        <v>8992</v>
      </c>
      <c r="R18" t="b">
        <v>1</v>
      </c>
      <c r="S18" s="2">
        <v>41827</v>
      </c>
    </row>
    <row r="19" spans="1:22" x14ac:dyDescent="0.35">
      <c r="A19" t="s">
        <v>17584</v>
      </c>
      <c r="B19" t="s">
        <v>8800</v>
      </c>
      <c r="D19" t="s">
        <v>10</v>
      </c>
      <c r="F19" t="b">
        <v>0</v>
      </c>
      <c r="G19" s="2">
        <v>41827</v>
      </c>
      <c r="K19" s="7" t="s">
        <v>17582</v>
      </c>
      <c r="L19" t="s">
        <v>8797</v>
      </c>
      <c r="M19" t="s">
        <v>10</v>
      </c>
      <c r="N19" t="s">
        <v>17582</v>
      </c>
      <c r="Q19" t="s">
        <v>8992</v>
      </c>
      <c r="R19" t="b">
        <v>1</v>
      </c>
      <c r="S19" s="2">
        <v>41827</v>
      </c>
    </row>
    <row r="20" spans="1:22" x14ac:dyDescent="0.35">
      <c r="A20" t="s">
        <v>17585</v>
      </c>
      <c r="B20" t="s">
        <v>8802</v>
      </c>
      <c r="D20" t="s">
        <v>10</v>
      </c>
      <c r="F20" t="b">
        <v>0</v>
      </c>
      <c r="G20" s="2">
        <v>41827</v>
      </c>
      <c r="K20" t="s">
        <v>17673</v>
      </c>
      <c r="M20" t="s">
        <v>10</v>
      </c>
      <c r="S20" s="2">
        <v>41827</v>
      </c>
      <c r="U20" s="2">
        <v>42566</v>
      </c>
    </row>
    <row r="21" spans="1:22" x14ac:dyDescent="0.35">
      <c r="A21" t="s">
        <v>9501</v>
      </c>
      <c r="B21" t="s">
        <v>8804</v>
      </c>
      <c r="D21" t="s">
        <v>10</v>
      </c>
      <c r="F21" t="b">
        <v>0</v>
      </c>
      <c r="G21" s="2">
        <v>41827</v>
      </c>
      <c r="K21" s="6" t="s">
        <v>9042</v>
      </c>
      <c r="L21" t="s">
        <v>1116</v>
      </c>
      <c r="M21" t="s">
        <v>10</v>
      </c>
      <c r="N21" t="s">
        <v>9042</v>
      </c>
      <c r="Q21" t="s">
        <v>42</v>
      </c>
      <c r="R21" t="b">
        <v>1</v>
      </c>
      <c r="S21" s="2">
        <v>41827</v>
      </c>
    </row>
    <row r="22" spans="1:22" x14ac:dyDescent="0.35">
      <c r="A22" t="s">
        <v>17586</v>
      </c>
      <c r="B22" t="s">
        <v>8806</v>
      </c>
      <c r="D22" t="s">
        <v>10</v>
      </c>
      <c r="F22" t="b">
        <v>0</v>
      </c>
      <c r="G22" s="2">
        <v>41827</v>
      </c>
      <c r="K22" s="7" t="s">
        <v>17606</v>
      </c>
      <c r="L22" t="s">
        <v>8845</v>
      </c>
      <c r="M22" t="s">
        <v>10</v>
      </c>
      <c r="N22" t="s">
        <v>17606</v>
      </c>
      <c r="Q22" t="s">
        <v>42</v>
      </c>
      <c r="R22" t="b">
        <v>1</v>
      </c>
      <c r="S22" s="2">
        <v>41827</v>
      </c>
      <c r="V22" s="2">
        <v>42566</v>
      </c>
    </row>
    <row r="23" spans="1:22" x14ac:dyDescent="0.35">
      <c r="A23" t="s">
        <v>17587</v>
      </c>
      <c r="B23" t="s">
        <v>8808</v>
      </c>
      <c r="D23" t="s">
        <v>10</v>
      </c>
      <c r="F23" t="b">
        <v>0</v>
      </c>
      <c r="G23" s="2">
        <v>41827</v>
      </c>
      <c r="J23" s="5">
        <v>42277</v>
      </c>
      <c r="K23" s="7" t="s">
        <v>17589</v>
      </c>
      <c r="L23" t="s">
        <v>1171</v>
      </c>
      <c r="M23" t="s">
        <v>10</v>
      </c>
      <c r="N23" t="s">
        <v>17589</v>
      </c>
      <c r="Q23" t="s">
        <v>42</v>
      </c>
      <c r="R23" t="b">
        <v>1</v>
      </c>
      <c r="S23" s="2">
        <v>41827</v>
      </c>
    </row>
    <row r="24" spans="1:22" x14ac:dyDescent="0.35">
      <c r="A24" t="s">
        <v>17588</v>
      </c>
      <c r="B24" t="s">
        <v>8810</v>
      </c>
      <c r="D24" t="s">
        <v>10</v>
      </c>
      <c r="F24" t="b">
        <v>0</v>
      </c>
      <c r="G24" s="2">
        <v>41827</v>
      </c>
      <c r="J24" s="5">
        <v>42277</v>
      </c>
      <c r="K24" t="s">
        <v>17674</v>
      </c>
      <c r="M24" t="s">
        <v>10</v>
      </c>
      <c r="S24" s="2">
        <v>41827</v>
      </c>
    </row>
    <row r="25" spans="1:22" x14ac:dyDescent="0.35">
      <c r="A25" t="s">
        <v>17589</v>
      </c>
      <c r="B25" t="s">
        <v>1171</v>
      </c>
      <c r="D25" t="s">
        <v>10</v>
      </c>
      <c r="F25" t="b">
        <v>0</v>
      </c>
      <c r="G25" s="2">
        <v>41827</v>
      </c>
      <c r="K25" s="6" t="s">
        <v>9042</v>
      </c>
      <c r="L25" t="s">
        <v>1116</v>
      </c>
      <c r="M25" t="s">
        <v>10</v>
      </c>
      <c r="N25" t="s">
        <v>9042</v>
      </c>
      <c r="Q25" t="s">
        <v>42</v>
      </c>
      <c r="R25" t="b">
        <v>1</v>
      </c>
      <c r="S25" s="2">
        <v>41827</v>
      </c>
    </row>
    <row r="26" spans="1:22" x14ac:dyDescent="0.35">
      <c r="A26" t="s">
        <v>17590</v>
      </c>
      <c r="B26" t="s">
        <v>8813</v>
      </c>
      <c r="D26" t="s">
        <v>10</v>
      </c>
      <c r="F26" t="b">
        <v>0</v>
      </c>
      <c r="G26" s="2">
        <v>41827</v>
      </c>
      <c r="J26" s="5">
        <v>42277</v>
      </c>
      <c r="K26" s="7" t="s">
        <v>17581</v>
      </c>
      <c r="L26" t="s">
        <v>8795</v>
      </c>
      <c r="M26" t="s">
        <v>10</v>
      </c>
      <c r="N26" t="s">
        <v>17581</v>
      </c>
      <c r="Q26" t="s">
        <v>42</v>
      </c>
      <c r="R26" t="b">
        <v>1</v>
      </c>
      <c r="S26" s="2">
        <v>41827</v>
      </c>
    </row>
    <row r="27" spans="1:22" x14ac:dyDescent="0.35">
      <c r="A27" t="s">
        <v>17591</v>
      </c>
      <c r="B27" t="s">
        <v>8815</v>
      </c>
      <c r="D27" t="s">
        <v>10</v>
      </c>
      <c r="F27" t="b">
        <v>0</v>
      </c>
      <c r="G27" s="2">
        <v>41827</v>
      </c>
      <c r="K27" s="7" t="s">
        <v>17593</v>
      </c>
      <c r="L27" t="s">
        <v>8819</v>
      </c>
      <c r="M27" t="s">
        <v>10</v>
      </c>
      <c r="N27" t="s">
        <v>17593</v>
      </c>
      <c r="Q27" t="s">
        <v>42</v>
      </c>
      <c r="R27" t="b">
        <v>1</v>
      </c>
      <c r="S27" s="2">
        <v>41827</v>
      </c>
    </row>
    <row r="28" spans="1:22" x14ac:dyDescent="0.35">
      <c r="A28" t="s">
        <v>17592</v>
      </c>
      <c r="B28" t="s">
        <v>8817</v>
      </c>
      <c r="D28" t="s">
        <v>10</v>
      </c>
      <c r="F28" t="b">
        <v>0</v>
      </c>
      <c r="G28" s="2">
        <v>41827</v>
      </c>
      <c r="I28" s="2">
        <v>41639</v>
      </c>
      <c r="K28" s="7" t="s">
        <v>17597</v>
      </c>
      <c r="L28" t="s">
        <v>8827</v>
      </c>
      <c r="M28" t="s">
        <v>10</v>
      </c>
      <c r="N28" t="s">
        <v>17597</v>
      </c>
      <c r="Q28" t="s">
        <v>42</v>
      </c>
      <c r="R28" t="b">
        <v>1</v>
      </c>
      <c r="S28" s="2">
        <v>41827</v>
      </c>
    </row>
    <row r="29" spans="1:22" x14ac:dyDescent="0.35">
      <c r="A29" t="s">
        <v>17593</v>
      </c>
      <c r="B29" t="s">
        <v>8819</v>
      </c>
      <c r="D29" t="s">
        <v>10</v>
      </c>
      <c r="F29" t="b">
        <v>0</v>
      </c>
      <c r="G29" s="2">
        <v>41827</v>
      </c>
      <c r="K29" s="7" t="s">
        <v>17594</v>
      </c>
      <c r="L29" t="s">
        <v>8821</v>
      </c>
      <c r="M29" t="s">
        <v>10</v>
      </c>
      <c r="N29" t="s">
        <v>17594</v>
      </c>
      <c r="Q29" t="s">
        <v>42</v>
      </c>
      <c r="R29" t="b">
        <v>1</v>
      </c>
      <c r="S29" s="2">
        <v>41827</v>
      </c>
    </row>
    <row r="30" spans="1:22" x14ac:dyDescent="0.35">
      <c r="A30" t="s">
        <v>17594</v>
      </c>
      <c r="B30" t="s">
        <v>8821</v>
      </c>
      <c r="D30" t="s">
        <v>10</v>
      </c>
      <c r="F30" t="b">
        <v>0</v>
      </c>
      <c r="G30" s="2">
        <v>41827</v>
      </c>
      <c r="K30" s="7" t="s">
        <v>17596</v>
      </c>
      <c r="L30" t="s">
        <v>8825</v>
      </c>
      <c r="M30" t="s">
        <v>10</v>
      </c>
      <c r="N30" t="s">
        <v>17596</v>
      </c>
      <c r="Q30" t="s">
        <v>42</v>
      </c>
      <c r="R30" t="b">
        <v>1</v>
      </c>
      <c r="S30" s="2">
        <v>41827</v>
      </c>
    </row>
    <row r="31" spans="1:22" x14ac:dyDescent="0.35">
      <c r="A31" t="s">
        <v>17595</v>
      </c>
      <c r="B31" t="s">
        <v>8823</v>
      </c>
      <c r="D31" t="s">
        <v>10</v>
      </c>
      <c r="F31" t="b">
        <v>0</v>
      </c>
      <c r="G31" s="2">
        <v>41827</v>
      </c>
      <c r="K31" s="7" t="s">
        <v>17611</v>
      </c>
      <c r="L31" t="s">
        <v>8855</v>
      </c>
      <c r="M31" t="s">
        <v>10</v>
      </c>
      <c r="N31" t="s">
        <v>17611</v>
      </c>
      <c r="Q31" t="s">
        <v>42</v>
      </c>
      <c r="R31" t="b">
        <v>1</v>
      </c>
      <c r="S31" s="2">
        <v>41827</v>
      </c>
    </row>
    <row r="32" spans="1:22" x14ac:dyDescent="0.35">
      <c r="A32" t="s">
        <v>17596</v>
      </c>
      <c r="B32" t="s">
        <v>8825</v>
      </c>
      <c r="D32" t="s">
        <v>10</v>
      </c>
      <c r="F32" t="b">
        <v>0</v>
      </c>
      <c r="G32" s="2">
        <v>41827</v>
      </c>
      <c r="K32" s="7" t="s">
        <v>17612</v>
      </c>
      <c r="L32" t="s">
        <v>8857</v>
      </c>
      <c r="M32" t="s">
        <v>10</v>
      </c>
      <c r="N32" t="s">
        <v>17612</v>
      </c>
      <c r="Q32" t="s">
        <v>42</v>
      </c>
      <c r="R32" t="b">
        <v>1</v>
      </c>
      <c r="S32" s="2">
        <v>41827</v>
      </c>
    </row>
    <row r="33" spans="1:22" x14ac:dyDescent="0.35">
      <c r="A33" t="s">
        <v>17597</v>
      </c>
      <c r="B33" t="s">
        <v>8827</v>
      </c>
      <c r="D33" t="s">
        <v>10</v>
      </c>
      <c r="F33" t="b">
        <v>0</v>
      </c>
      <c r="G33" s="2">
        <v>41827</v>
      </c>
      <c r="K33" s="7" t="s">
        <v>17613</v>
      </c>
      <c r="L33" t="s">
        <v>1168</v>
      </c>
      <c r="M33" t="s">
        <v>10</v>
      </c>
      <c r="N33" t="s">
        <v>17613</v>
      </c>
      <c r="Q33" t="s">
        <v>42</v>
      </c>
      <c r="R33" t="b">
        <v>1</v>
      </c>
      <c r="S33" s="2">
        <v>41827</v>
      </c>
    </row>
    <row r="34" spans="1:22" x14ac:dyDescent="0.35">
      <c r="A34" t="s">
        <v>12607</v>
      </c>
      <c r="B34" t="s">
        <v>1165</v>
      </c>
      <c r="D34" t="s">
        <v>10</v>
      </c>
      <c r="F34" t="b">
        <v>0</v>
      </c>
      <c r="G34" s="2">
        <v>41827</v>
      </c>
      <c r="K34" s="7" t="s">
        <v>17614</v>
      </c>
      <c r="L34" t="s">
        <v>8860</v>
      </c>
      <c r="M34" t="s">
        <v>10</v>
      </c>
      <c r="N34" t="s">
        <v>17614</v>
      </c>
      <c r="Q34" t="s">
        <v>42</v>
      </c>
      <c r="R34" t="b">
        <v>1</v>
      </c>
      <c r="S34" s="2">
        <v>41827</v>
      </c>
    </row>
    <row r="35" spans="1:22" x14ac:dyDescent="0.35">
      <c r="A35" t="s">
        <v>17598</v>
      </c>
      <c r="B35" t="s">
        <v>8830</v>
      </c>
      <c r="D35" t="s">
        <v>10</v>
      </c>
      <c r="F35" t="b">
        <v>0</v>
      </c>
      <c r="G35" s="2">
        <v>41827</v>
      </c>
      <c r="K35" s="7" t="s">
        <v>17617</v>
      </c>
      <c r="L35" t="s">
        <v>8866</v>
      </c>
      <c r="M35" t="s">
        <v>10</v>
      </c>
      <c r="N35" t="s">
        <v>17617</v>
      </c>
      <c r="Q35" t="s">
        <v>42</v>
      </c>
      <c r="R35" t="b">
        <v>1</v>
      </c>
      <c r="S35" s="2">
        <v>41827</v>
      </c>
    </row>
    <row r="36" spans="1:22" x14ac:dyDescent="0.35">
      <c r="A36" t="s">
        <v>17599</v>
      </c>
      <c r="B36" t="s">
        <v>8832</v>
      </c>
      <c r="D36" t="s">
        <v>10</v>
      </c>
      <c r="F36" t="b">
        <v>0</v>
      </c>
      <c r="G36" s="2">
        <v>41827</v>
      </c>
      <c r="K36" t="s">
        <v>17675</v>
      </c>
      <c r="M36" t="s">
        <v>10</v>
      </c>
      <c r="S36" s="2">
        <v>42277</v>
      </c>
    </row>
    <row r="37" spans="1:22" x14ac:dyDescent="0.35">
      <c r="A37" t="s">
        <v>17600</v>
      </c>
      <c r="B37" t="s">
        <v>8834</v>
      </c>
      <c r="D37" t="s">
        <v>10</v>
      </c>
      <c r="F37" t="b">
        <v>0</v>
      </c>
      <c r="G37" s="2">
        <v>41827</v>
      </c>
      <c r="I37" s="2">
        <v>41639</v>
      </c>
      <c r="K37" s="6" t="s">
        <v>9077</v>
      </c>
      <c r="L37" t="s">
        <v>8868</v>
      </c>
      <c r="M37" t="s">
        <v>10</v>
      </c>
      <c r="N37" t="s">
        <v>17676</v>
      </c>
      <c r="Q37" t="s">
        <v>42</v>
      </c>
      <c r="R37" t="b">
        <v>1</v>
      </c>
      <c r="S37" s="2">
        <v>42277</v>
      </c>
    </row>
    <row r="38" spans="1:22" x14ac:dyDescent="0.35">
      <c r="A38" t="s">
        <v>17601</v>
      </c>
      <c r="B38" t="s">
        <v>8836</v>
      </c>
      <c r="D38" t="s">
        <v>10</v>
      </c>
      <c r="F38" t="b">
        <v>0</v>
      </c>
      <c r="G38" s="2">
        <v>41827</v>
      </c>
      <c r="I38" s="2">
        <v>41639</v>
      </c>
      <c r="K38" s="6" t="s">
        <v>17618</v>
      </c>
      <c r="L38" t="s">
        <v>9394</v>
      </c>
      <c r="M38" t="s">
        <v>10</v>
      </c>
      <c r="N38" t="s">
        <v>17677</v>
      </c>
      <c r="Q38" t="s">
        <v>42</v>
      </c>
      <c r="R38" t="b">
        <v>1</v>
      </c>
      <c r="S38" s="2">
        <v>42277</v>
      </c>
    </row>
    <row r="39" spans="1:22" x14ac:dyDescent="0.35">
      <c r="A39" t="s">
        <v>17602</v>
      </c>
      <c r="B39" t="s">
        <v>8838</v>
      </c>
      <c r="D39" t="s">
        <v>10</v>
      </c>
      <c r="F39" t="b">
        <v>0</v>
      </c>
      <c r="G39" s="2">
        <v>41827</v>
      </c>
      <c r="I39" s="2">
        <v>41639</v>
      </c>
      <c r="K39" t="s">
        <v>17678</v>
      </c>
      <c r="M39" t="s">
        <v>10</v>
      </c>
      <c r="S39" s="2">
        <v>42277</v>
      </c>
      <c r="U39" s="2">
        <v>42566</v>
      </c>
      <c r="V39" s="2">
        <v>44027</v>
      </c>
    </row>
    <row r="40" spans="1:22" x14ac:dyDescent="0.35">
      <c r="A40" t="s">
        <v>17603</v>
      </c>
      <c r="B40" t="s">
        <v>8840</v>
      </c>
      <c r="D40" t="s">
        <v>10</v>
      </c>
      <c r="F40" t="b">
        <v>0</v>
      </c>
      <c r="G40" s="2">
        <v>41827</v>
      </c>
      <c r="I40" s="2">
        <v>41639</v>
      </c>
      <c r="K40" s="6" t="s">
        <v>17606</v>
      </c>
      <c r="L40" t="s">
        <v>8845</v>
      </c>
      <c r="M40" t="s">
        <v>10</v>
      </c>
      <c r="N40" t="s">
        <v>17679</v>
      </c>
      <c r="Q40" t="s">
        <v>42</v>
      </c>
      <c r="R40" t="b">
        <v>1</v>
      </c>
      <c r="S40" s="2">
        <v>42277</v>
      </c>
      <c r="V40" s="2">
        <v>42566</v>
      </c>
    </row>
    <row r="41" spans="1:22" x14ac:dyDescent="0.35">
      <c r="A41" t="s">
        <v>17604</v>
      </c>
      <c r="B41" t="s">
        <v>8842</v>
      </c>
      <c r="D41" t="s">
        <v>10</v>
      </c>
      <c r="F41" t="b">
        <v>0</v>
      </c>
      <c r="G41" s="2">
        <v>41827</v>
      </c>
      <c r="J41" s="5">
        <v>46203</v>
      </c>
      <c r="K41" s="6" t="s">
        <v>17619</v>
      </c>
      <c r="L41" t="s">
        <v>8870</v>
      </c>
      <c r="M41" t="s">
        <v>10</v>
      </c>
      <c r="N41" t="s">
        <v>17680</v>
      </c>
      <c r="Q41" t="s">
        <v>42</v>
      </c>
      <c r="R41" t="b">
        <v>1</v>
      </c>
      <c r="S41" s="2">
        <v>42277</v>
      </c>
      <c r="V41" s="2">
        <v>42566</v>
      </c>
    </row>
    <row r="42" spans="1:22" x14ac:dyDescent="0.35">
      <c r="A42" t="s">
        <v>17605</v>
      </c>
      <c r="B42" t="s">
        <v>1150</v>
      </c>
      <c r="D42" t="s">
        <v>10</v>
      </c>
      <c r="F42" t="b">
        <v>0</v>
      </c>
      <c r="G42" s="2">
        <v>41827</v>
      </c>
      <c r="K42" s="6" t="s">
        <v>17620</v>
      </c>
      <c r="L42" t="s">
        <v>8872</v>
      </c>
      <c r="M42" t="s">
        <v>10</v>
      </c>
      <c r="N42" t="s">
        <v>17681</v>
      </c>
      <c r="Q42" t="s">
        <v>42</v>
      </c>
      <c r="R42" t="b">
        <v>1</v>
      </c>
      <c r="S42" s="2">
        <v>42277</v>
      </c>
      <c r="V42" s="2">
        <v>42566</v>
      </c>
    </row>
    <row r="43" spans="1:22" x14ac:dyDescent="0.35">
      <c r="A43" t="s">
        <v>17606</v>
      </c>
      <c r="B43" t="s">
        <v>8845</v>
      </c>
      <c r="D43" t="s">
        <v>10</v>
      </c>
      <c r="F43" t="b">
        <v>0</v>
      </c>
      <c r="G43" s="2">
        <v>41827</v>
      </c>
      <c r="J43" s="5">
        <v>42566</v>
      </c>
      <c r="K43" t="s">
        <v>17682</v>
      </c>
      <c r="M43" t="s">
        <v>10</v>
      </c>
      <c r="S43" s="2">
        <v>42277</v>
      </c>
      <c r="V43" s="2">
        <v>44027</v>
      </c>
    </row>
    <row r="44" spans="1:22" x14ac:dyDescent="0.35">
      <c r="A44" t="s">
        <v>17607</v>
      </c>
      <c r="B44" t="s">
        <v>8847</v>
      </c>
      <c r="D44" t="s">
        <v>10</v>
      </c>
      <c r="F44" t="b">
        <v>0</v>
      </c>
      <c r="G44" s="2">
        <v>41827</v>
      </c>
      <c r="K44" s="6" t="s">
        <v>17621</v>
      </c>
      <c r="L44" t="s">
        <v>8874</v>
      </c>
      <c r="M44" t="s">
        <v>10</v>
      </c>
      <c r="N44" t="s">
        <v>17683</v>
      </c>
      <c r="Q44" t="s">
        <v>42</v>
      </c>
      <c r="R44" t="b">
        <v>1</v>
      </c>
      <c r="S44" s="2">
        <v>42277</v>
      </c>
    </row>
    <row r="45" spans="1:22" x14ac:dyDescent="0.35">
      <c r="A45" t="s">
        <v>17608</v>
      </c>
      <c r="B45" t="s">
        <v>8849</v>
      </c>
      <c r="D45" t="s">
        <v>10</v>
      </c>
      <c r="F45" t="b">
        <v>0</v>
      </c>
      <c r="G45" s="2">
        <v>41827</v>
      </c>
      <c r="K45" s="6" t="s">
        <v>17622</v>
      </c>
      <c r="L45" t="s">
        <v>8876</v>
      </c>
      <c r="M45" t="s">
        <v>10</v>
      </c>
      <c r="N45" t="s">
        <v>17684</v>
      </c>
      <c r="Q45" t="s">
        <v>42</v>
      </c>
      <c r="R45" t="b">
        <v>1</v>
      </c>
      <c r="S45" s="2">
        <v>42277</v>
      </c>
    </row>
    <row r="46" spans="1:22" x14ac:dyDescent="0.35">
      <c r="A46" t="s">
        <v>17609</v>
      </c>
      <c r="B46" t="s">
        <v>8851</v>
      </c>
      <c r="D46" t="s">
        <v>10</v>
      </c>
      <c r="F46" t="b">
        <v>0</v>
      </c>
      <c r="G46" s="2">
        <v>41827</v>
      </c>
      <c r="K46" t="s">
        <v>17685</v>
      </c>
      <c r="M46" t="s">
        <v>10</v>
      </c>
      <c r="S46" s="2">
        <v>42277</v>
      </c>
      <c r="U46" s="2">
        <v>42566</v>
      </c>
    </row>
    <row r="47" spans="1:22" x14ac:dyDescent="0.35">
      <c r="A47" t="s">
        <v>17610</v>
      </c>
      <c r="B47" t="s">
        <v>8853</v>
      </c>
      <c r="D47" t="s">
        <v>10</v>
      </c>
      <c r="F47" t="b">
        <v>0</v>
      </c>
      <c r="G47" s="2">
        <v>41827</v>
      </c>
      <c r="K47" s="6" t="s">
        <v>17569</v>
      </c>
      <c r="L47" t="s">
        <v>8688</v>
      </c>
      <c r="M47" t="s">
        <v>10</v>
      </c>
      <c r="N47" t="s">
        <v>17686</v>
      </c>
      <c r="Q47" t="s">
        <v>42</v>
      </c>
      <c r="R47" t="b">
        <v>1</v>
      </c>
      <c r="S47" s="2">
        <v>42277</v>
      </c>
    </row>
    <row r="48" spans="1:22" x14ac:dyDescent="0.35">
      <c r="A48" t="s">
        <v>17611</v>
      </c>
      <c r="B48" t="s">
        <v>8855</v>
      </c>
      <c r="D48" t="s">
        <v>10</v>
      </c>
      <c r="F48" t="b">
        <v>0</v>
      </c>
      <c r="G48" s="2">
        <v>41827</v>
      </c>
      <c r="K48" s="6" t="s">
        <v>17578</v>
      </c>
      <c r="L48" t="s">
        <v>8754</v>
      </c>
      <c r="M48" t="s">
        <v>10</v>
      </c>
      <c r="N48" t="s">
        <v>17687</v>
      </c>
      <c r="Q48" t="s">
        <v>42</v>
      </c>
      <c r="R48" t="b">
        <v>1</v>
      </c>
      <c r="S48" s="2">
        <v>42277</v>
      </c>
    </row>
    <row r="49" spans="1:22" x14ac:dyDescent="0.35">
      <c r="A49" t="s">
        <v>17612</v>
      </c>
      <c r="B49" t="s">
        <v>8857</v>
      </c>
      <c r="D49" t="s">
        <v>10</v>
      </c>
      <c r="F49" t="b">
        <v>0</v>
      </c>
      <c r="G49" s="2">
        <v>41827</v>
      </c>
      <c r="K49" s="6" t="s">
        <v>17606</v>
      </c>
      <c r="L49" t="s">
        <v>8845</v>
      </c>
      <c r="M49" t="s">
        <v>10</v>
      </c>
      <c r="N49" t="s">
        <v>17688</v>
      </c>
      <c r="Q49" t="s">
        <v>42</v>
      </c>
      <c r="R49" t="b">
        <v>1</v>
      </c>
      <c r="S49" s="2">
        <v>42277</v>
      </c>
      <c r="V49" s="2">
        <v>42566</v>
      </c>
    </row>
    <row r="50" spans="1:22" x14ac:dyDescent="0.35">
      <c r="A50" t="s">
        <v>17613</v>
      </c>
      <c r="B50" t="s">
        <v>1168</v>
      </c>
      <c r="D50" t="s">
        <v>10</v>
      </c>
      <c r="F50" t="b">
        <v>0</v>
      </c>
      <c r="G50" s="2">
        <v>41827</v>
      </c>
      <c r="K50" s="6" t="s">
        <v>17623</v>
      </c>
      <c r="L50" t="s">
        <v>8878</v>
      </c>
      <c r="M50" t="s">
        <v>10</v>
      </c>
      <c r="N50" t="s">
        <v>17689</v>
      </c>
      <c r="Q50" t="s">
        <v>42</v>
      </c>
      <c r="R50" t="b">
        <v>1</v>
      </c>
      <c r="S50" s="2">
        <v>42277</v>
      </c>
    </row>
    <row r="51" spans="1:22" x14ac:dyDescent="0.35">
      <c r="A51" t="s">
        <v>17614</v>
      </c>
      <c r="B51" t="s">
        <v>8860</v>
      </c>
      <c r="D51" t="s">
        <v>10</v>
      </c>
      <c r="F51" t="b">
        <v>0</v>
      </c>
      <c r="G51" s="2">
        <v>41827</v>
      </c>
      <c r="K51" s="6" t="s">
        <v>17615</v>
      </c>
      <c r="L51" t="s">
        <v>8862</v>
      </c>
      <c r="M51" t="s">
        <v>10</v>
      </c>
      <c r="N51" t="s">
        <v>17690</v>
      </c>
      <c r="Q51" t="s">
        <v>42</v>
      </c>
      <c r="R51" t="b">
        <v>1</v>
      </c>
      <c r="S51" s="2">
        <v>42277</v>
      </c>
    </row>
    <row r="52" spans="1:22" x14ac:dyDescent="0.35">
      <c r="A52" t="s">
        <v>17615</v>
      </c>
      <c r="B52" t="s">
        <v>8862</v>
      </c>
      <c r="D52" t="s">
        <v>10</v>
      </c>
      <c r="F52" t="b">
        <v>0</v>
      </c>
      <c r="G52" s="2">
        <v>41827</v>
      </c>
      <c r="K52" s="6" t="s">
        <v>17595</v>
      </c>
      <c r="L52" t="s">
        <v>8823</v>
      </c>
      <c r="M52" t="s">
        <v>10</v>
      </c>
      <c r="N52" t="s">
        <v>17691</v>
      </c>
      <c r="Q52" t="s">
        <v>42</v>
      </c>
      <c r="R52" t="b">
        <v>1</v>
      </c>
      <c r="S52" s="2">
        <v>42277</v>
      </c>
    </row>
    <row r="53" spans="1:22" x14ac:dyDescent="0.35">
      <c r="A53" t="s">
        <v>17616</v>
      </c>
      <c r="B53" t="s">
        <v>8864</v>
      </c>
      <c r="D53" t="s">
        <v>10</v>
      </c>
      <c r="F53" t="b">
        <v>0</v>
      </c>
      <c r="G53" s="2">
        <v>41827</v>
      </c>
      <c r="I53" s="2">
        <v>41639</v>
      </c>
      <c r="K53" t="s">
        <v>17692</v>
      </c>
      <c r="M53" t="s">
        <v>10</v>
      </c>
      <c r="S53" s="2">
        <v>42277</v>
      </c>
      <c r="V53" s="2">
        <v>45122</v>
      </c>
    </row>
    <row r="54" spans="1:22" x14ac:dyDescent="0.35">
      <c r="A54" t="s">
        <v>17617</v>
      </c>
      <c r="B54" t="s">
        <v>8866</v>
      </c>
      <c r="D54" t="s">
        <v>10</v>
      </c>
      <c r="F54" t="b">
        <v>0</v>
      </c>
      <c r="G54" s="2">
        <v>41827</v>
      </c>
      <c r="K54" s="6" t="s">
        <v>17577</v>
      </c>
      <c r="L54" t="s">
        <v>8732</v>
      </c>
      <c r="M54" t="s">
        <v>10</v>
      </c>
      <c r="N54" t="s">
        <v>17693</v>
      </c>
      <c r="Q54" t="s">
        <v>42</v>
      </c>
      <c r="R54" t="b">
        <v>1</v>
      </c>
      <c r="S54" s="2">
        <v>42277</v>
      </c>
    </row>
    <row r="55" spans="1:22" x14ac:dyDescent="0.35">
      <c r="A55" t="s">
        <v>9077</v>
      </c>
      <c r="B55" t="s">
        <v>8868</v>
      </c>
      <c r="D55" t="s">
        <v>10</v>
      </c>
      <c r="F55" t="b">
        <v>0</v>
      </c>
      <c r="G55" s="2">
        <v>42277</v>
      </c>
      <c r="K55" s="6" t="s">
        <v>17576</v>
      </c>
      <c r="L55" t="s">
        <v>8710</v>
      </c>
      <c r="M55" t="s">
        <v>10</v>
      </c>
      <c r="N55" t="s">
        <v>17694</v>
      </c>
      <c r="Q55" t="s">
        <v>42</v>
      </c>
      <c r="R55" t="b">
        <v>1</v>
      </c>
      <c r="S55" s="2">
        <v>42277</v>
      </c>
    </row>
    <row r="56" spans="1:22" x14ac:dyDescent="0.35">
      <c r="A56" t="s">
        <v>17618</v>
      </c>
      <c r="B56" t="s">
        <v>9394</v>
      </c>
      <c r="D56" t="s">
        <v>10</v>
      </c>
      <c r="F56" t="b">
        <v>0</v>
      </c>
      <c r="G56" s="2">
        <v>42277</v>
      </c>
      <c r="K56" s="6" t="s">
        <v>17624</v>
      </c>
      <c r="L56" t="s">
        <v>8880</v>
      </c>
      <c r="M56" t="s">
        <v>10</v>
      </c>
      <c r="N56" t="s">
        <v>17695</v>
      </c>
      <c r="Q56" t="s">
        <v>42</v>
      </c>
      <c r="R56" t="b">
        <v>1</v>
      </c>
      <c r="S56" s="2">
        <v>42277</v>
      </c>
    </row>
    <row r="57" spans="1:22" x14ac:dyDescent="0.35">
      <c r="A57" t="s">
        <v>17619</v>
      </c>
      <c r="B57" t="s">
        <v>8870</v>
      </c>
      <c r="D57" t="s">
        <v>10</v>
      </c>
      <c r="F57" t="b">
        <v>0</v>
      </c>
      <c r="G57" s="2">
        <v>42277</v>
      </c>
      <c r="J57" s="5">
        <v>42566</v>
      </c>
      <c r="K57" s="6" t="s">
        <v>17625</v>
      </c>
      <c r="L57" t="s">
        <v>8882</v>
      </c>
      <c r="M57" t="s">
        <v>10</v>
      </c>
      <c r="N57" t="s">
        <v>17696</v>
      </c>
      <c r="Q57" t="s">
        <v>42</v>
      </c>
      <c r="R57" t="b">
        <v>1</v>
      </c>
      <c r="S57" s="2">
        <v>42277</v>
      </c>
      <c r="V57" s="2">
        <v>46203</v>
      </c>
    </row>
    <row r="58" spans="1:22" x14ac:dyDescent="0.35">
      <c r="A58" t="s">
        <v>17620</v>
      </c>
      <c r="B58" t="s">
        <v>8872</v>
      </c>
      <c r="D58" t="s">
        <v>10</v>
      </c>
      <c r="F58" t="b">
        <v>0</v>
      </c>
      <c r="G58" s="2">
        <v>42277</v>
      </c>
      <c r="J58" s="5">
        <v>42566</v>
      </c>
      <c r="K58" t="s">
        <v>17697</v>
      </c>
      <c r="M58" t="s">
        <v>10</v>
      </c>
      <c r="S58" s="2">
        <v>41827</v>
      </c>
      <c r="U58" s="2">
        <v>43661</v>
      </c>
    </row>
    <row r="59" spans="1:22" x14ac:dyDescent="0.35">
      <c r="A59" t="s">
        <v>17621</v>
      </c>
      <c r="B59" t="s">
        <v>8874</v>
      </c>
      <c r="D59" t="s">
        <v>10</v>
      </c>
      <c r="F59" t="b">
        <v>0</v>
      </c>
      <c r="G59" s="2">
        <v>42277</v>
      </c>
      <c r="K59" s="6" t="s">
        <v>9042</v>
      </c>
      <c r="L59" t="s">
        <v>1116</v>
      </c>
      <c r="M59" t="s">
        <v>10</v>
      </c>
      <c r="N59" t="s">
        <v>9042</v>
      </c>
      <c r="P59" t="s">
        <v>8991</v>
      </c>
      <c r="Q59" t="s">
        <v>42</v>
      </c>
      <c r="R59" t="b">
        <v>1</v>
      </c>
      <c r="S59" s="2">
        <v>41827</v>
      </c>
    </row>
    <row r="60" spans="1:22" x14ac:dyDescent="0.35">
      <c r="A60" t="s">
        <v>17622</v>
      </c>
      <c r="B60" t="s">
        <v>8876</v>
      </c>
      <c r="D60" t="s">
        <v>10</v>
      </c>
      <c r="F60" t="b">
        <v>0</v>
      </c>
      <c r="G60" s="2">
        <v>42277</v>
      </c>
      <c r="K60" s="7" t="s">
        <v>9529</v>
      </c>
      <c r="L60" t="s">
        <v>8910</v>
      </c>
      <c r="M60" t="s">
        <v>10</v>
      </c>
      <c r="N60" t="s">
        <v>9529</v>
      </c>
      <c r="P60" t="s">
        <v>8991</v>
      </c>
      <c r="Q60" t="s">
        <v>8992</v>
      </c>
      <c r="R60" t="b">
        <v>1</v>
      </c>
      <c r="S60" s="2">
        <v>41827</v>
      </c>
    </row>
    <row r="61" spans="1:22" x14ac:dyDescent="0.35">
      <c r="A61" t="s">
        <v>17623</v>
      </c>
      <c r="B61" t="s">
        <v>8878</v>
      </c>
      <c r="D61" t="s">
        <v>10</v>
      </c>
      <c r="F61" t="b">
        <v>0</v>
      </c>
      <c r="G61" s="2">
        <v>42277</v>
      </c>
      <c r="K61" s="8" t="s">
        <v>12607</v>
      </c>
      <c r="L61" t="s">
        <v>1165</v>
      </c>
      <c r="M61" t="s">
        <v>10</v>
      </c>
      <c r="N61" t="s">
        <v>12607</v>
      </c>
      <c r="P61" t="s">
        <v>8991</v>
      </c>
      <c r="Q61" t="s">
        <v>8992</v>
      </c>
      <c r="R61" t="b">
        <v>1</v>
      </c>
      <c r="S61" s="2">
        <v>41827</v>
      </c>
    </row>
    <row r="62" spans="1:22" x14ac:dyDescent="0.35">
      <c r="A62" t="s">
        <v>17624</v>
      </c>
      <c r="B62" t="s">
        <v>8880</v>
      </c>
      <c r="D62" t="s">
        <v>10</v>
      </c>
      <c r="F62" t="b">
        <v>0</v>
      </c>
      <c r="G62" s="2">
        <v>42277</v>
      </c>
      <c r="K62" s="9" t="s">
        <v>17609</v>
      </c>
      <c r="L62" t="s">
        <v>8851</v>
      </c>
      <c r="M62" t="s">
        <v>10</v>
      </c>
      <c r="N62" t="s">
        <v>17609</v>
      </c>
      <c r="P62" t="s">
        <v>8991</v>
      </c>
      <c r="Q62" t="s">
        <v>8992</v>
      </c>
      <c r="R62" t="b">
        <v>1</v>
      </c>
      <c r="S62" s="2">
        <v>41827</v>
      </c>
    </row>
    <row r="63" spans="1:22" x14ac:dyDescent="0.35">
      <c r="A63" t="s">
        <v>17625</v>
      </c>
      <c r="B63" t="s">
        <v>8882</v>
      </c>
      <c r="D63" t="s">
        <v>10</v>
      </c>
      <c r="F63" t="b">
        <v>0</v>
      </c>
      <c r="G63" s="2">
        <v>42277</v>
      </c>
      <c r="K63" s="10" t="s">
        <v>17601</v>
      </c>
      <c r="L63" t="s">
        <v>8836</v>
      </c>
      <c r="M63" t="s">
        <v>10</v>
      </c>
      <c r="N63" t="s">
        <v>17601</v>
      </c>
      <c r="Q63" t="s">
        <v>8992</v>
      </c>
      <c r="R63" t="b">
        <v>1</v>
      </c>
      <c r="S63" s="2">
        <v>41827</v>
      </c>
      <c r="U63" s="2">
        <v>41639</v>
      </c>
    </row>
    <row r="64" spans="1:22" x14ac:dyDescent="0.35">
      <c r="A64" t="s">
        <v>17626</v>
      </c>
      <c r="B64" t="s">
        <v>8884</v>
      </c>
      <c r="D64" t="s">
        <v>10</v>
      </c>
      <c r="F64" t="b">
        <v>0</v>
      </c>
      <c r="G64" s="2">
        <v>41827</v>
      </c>
      <c r="I64" s="2">
        <v>41639</v>
      </c>
      <c r="K64" s="10" t="s">
        <v>17602</v>
      </c>
      <c r="L64" t="s">
        <v>8838</v>
      </c>
      <c r="M64" t="s">
        <v>10</v>
      </c>
      <c r="N64" t="s">
        <v>17602</v>
      </c>
      <c r="Q64" t="s">
        <v>8992</v>
      </c>
      <c r="R64" t="b">
        <v>1</v>
      </c>
      <c r="S64" s="2">
        <v>41827</v>
      </c>
      <c r="U64" s="2">
        <v>41639</v>
      </c>
    </row>
    <row r="65" spans="1:22" x14ac:dyDescent="0.35">
      <c r="A65" t="s">
        <v>17627</v>
      </c>
      <c r="B65" t="s">
        <v>8886</v>
      </c>
      <c r="D65" t="s">
        <v>10</v>
      </c>
      <c r="F65" t="b">
        <v>0</v>
      </c>
      <c r="G65" s="2">
        <v>42277</v>
      </c>
      <c r="J65" s="5">
        <v>42566</v>
      </c>
      <c r="K65" s="10" t="s">
        <v>17600</v>
      </c>
      <c r="L65" t="s">
        <v>8834</v>
      </c>
      <c r="M65" t="s">
        <v>10</v>
      </c>
      <c r="N65" t="s">
        <v>17600</v>
      </c>
      <c r="Q65" t="s">
        <v>8992</v>
      </c>
      <c r="R65" t="b">
        <v>1</v>
      </c>
      <c r="S65" s="2">
        <v>41827</v>
      </c>
      <c r="U65" s="2">
        <v>41639</v>
      </c>
    </row>
    <row r="66" spans="1:22" x14ac:dyDescent="0.35">
      <c r="A66" t="s">
        <v>17628</v>
      </c>
      <c r="B66" t="s">
        <v>8894</v>
      </c>
      <c r="D66" t="s">
        <v>10</v>
      </c>
      <c r="F66" t="b">
        <v>0</v>
      </c>
      <c r="G66" s="2">
        <v>42277</v>
      </c>
      <c r="I66" s="2">
        <v>41639</v>
      </c>
      <c r="K66" s="9" t="s">
        <v>17579</v>
      </c>
      <c r="L66" t="s">
        <v>8774</v>
      </c>
      <c r="M66" t="s">
        <v>10</v>
      </c>
      <c r="N66" t="s">
        <v>17579</v>
      </c>
      <c r="Q66" t="s">
        <v>8992</v>
      </c>
      <c r="R66" t="b">
        <v>1</v>
      </c>
      <c r="S66" s="2">
        <v>41827</v>
      </c>
    </row>
    <row r="67" spans="1:22" x14ac:dyDescent="0.35">
      <c r="A67" t="s">
        <v>17629</v>
      </c>
      <c r="B67" t="s">
        <v>1186</v>
      </c>
      <c r="D67" t="s">
        <v>10</v>
      </c>
      <c r="F67" t="b">
        <v>0</v>
      </c>
      <c r="G67" s="2">
        <v>42277</v>
      </c>
      <c r="K67" s="8" t="s">
        <v>17647</v>
      </c>
      <c r="L67" t="s">
        <v>8945</v>
      </c>
      <c r="M67" t="s">
        <v>10</v>
      </c>
      <c r="N67" t="s">
        <v>17647</v>
      </c>
      <c r="Q67" t="s">
        <v>8992</v>
      </c>
      <c r="R67" t="b">
        <v>1</v>
      </c>
      <c r="S67" s="2">
        <v>41827</v>
      </c>
      <c r="V67" s="2">
        <v>43661</v>
      </c>
    </row>
    <row r="68" spans="1:22" x14ac:dyDescent="0.35">
      <c r="A68" t="s">
        <v>17630</v>
      </c>
      <c r="B68" t="s">
        <v>8897</v>
      </c>
      <c r="D68" t="s">
        <v>10</v>
      </c>
      <c r="F68" t="b">
        <v>0</v>
      </c>
      <c r="G68" s="2">
        <v>42277</v>
      </c>
      <c r="I68" s="2">
        <v>42566</v>
      </c>
      <c r="K68" s="7" t="s">
        <v>9501</v>
      </c>
      <c r="L68" t="s">
        <v>8804</v>
      </c>
      <c r="M68" t="s">
        <v>10</v>
      </c>
      <c r="N68" t="s">
        <v>9501</v>
      </c>
      <c r="P68" t="s">
        <v>8991</v>
      </c>
      <c r="Q68" t="s">
        <v>8992</v>
      </c>
      <c r="R68" t="b">
        <v>1</v>
      </c>
      <c r="S68" s="2">
        <v>41827</v>
      </c>
    </row>
    <row r="69" spans="1:22" x14ac:dyDescent="0.35">
      <c r="A69" t="s">
        <v>17631</v>
      </c>
      <c r="B69" t="s">
        <v>8899</v>
      </c>
      <c r="D69" t="s">
        <v>10</v>
      </c>
      <c r="F69" t="b">
        <v>0</v>
      </c>
      <c r="G69" s="2">
        <v>42277</v>
      </c>
      <c r="I69" s="2">
        <v>41639</v>
      </c>
      <c r="K69" s="8" t="s">
        <v>17592</v>
      </c>
      <c r="L69" t="s">
        <v>8817</v>
      </c>
      <c r="M69" t="s">
        <v>10</v>
      </c>
      <c r="N69" t="s">
        <v>17592</v>
      </c>
      <c r="P69" t="s">
        <v>8991</v>
      </c>
      <c r="Q69" t="s">
        <v>8992</v>
      </c>
      <c r="R69" t="b">
        <v>1</v>
      </c>
      <c r="S69" s="2">
        <v>41827</v>
      </c>
      <c r="U69" s="2">
        <v>41639</v>
      </c>
    </row>
    <row r="70" spans="1:22" x14ac:dyDescent="0.35">
      <c r="A70" t="s">
        <v>17632</v>
      </c>
      <c r="B70" t="s">
        <v>1192</v>
      </c>
      <c r="D70" t="s">
        <v>10</v>
      </c>
      <c r="F70" t="b">
        <v>0</v>
      </c>
      <c r="G70" s="2">
        <v>42277</v>
      </c>
      <c r="I70" s="2">
        <v>41639</v>
      </c>
      <c r="J70" s="5">
        <v>42277</v>
      </c>
      <c r="K70" s="9" t="s">
        <v>17568</v>
      </c>
      <c r="L70" t="s">
        <v>8686</v>
      </c>
      <c r="M70" t="s">
        <v>10</v>
      </c>
      <c r="N70" t="s">
        <v>17568</v>
      </c>
      <c r="Q70" t="s">
        <v>8992</v>
      </c>
      <c r="R70" t="b">
        <v>1</v>
      </c>
      <c r="S70" s="2">
        <v>41827</v>
      </c>
    </row>
    <row r="71" spans="1:22" x14ac:dyDescent="0.35">
      <c r="A71" t="s">
        <v>17633</v>
      </c>
      <c r="B71" t="s">
        <v>8902</v>
      </c>
      <c r="D71" t="s">
        <v>10</v>
      </c>
      <c r="F71" t="b">
        <v>0</v>
      </c>
      <c r="G71" s="2">
        <v>42277</v>
      </c>
      <c r="I71" s="2">
        <v>41639</v>
      </c>
      <c r="J71" s="5">
        <v>42277</v>
      </c>
      <c r="K71" s="9" t="s">
        <v>17591</v>
      </c>
      <c r="L71" t="s">
        <v>8815</v>
      </c>
      <c r="M71" t="s">
        <v>10</v>
      </c>
      <c r="N71" t="s">
        <v>17591</v>
      </c>
      <c r="Q71" t="s">
        <v>8992</v>
      </c>
      <c r="R71" t="b">
        <v>1</v>
      </c>
      <c r="S71" s="2">
        <v>41827</v>
      </c>
    </row>
    <row r="72" spans="1:22" x14ac:dyDescent="0.35">
      <c r="A72" t="s">
        <v>17634</v>
      </c>
      <c r="B72" t="s">
        <v>8904</v>
      </c>
      <c r="D72" t="s">
        <v>10</v>
      </c>
      <c r="F72" t="b">
        <v>0</v>
      </c>
      <c r="G72" s="2">
        <v>42277</v>
      </c>
      <c r="I72" s="2">
        <v>41639</v>
      </c>
      <c r="J72" s="5">
        <v>43661</v>
      </c>
      <c r="K72" s="8" t="s">
        <v>17586</v>
      </c>
      <c r="L72" t="s">
        <v>8806</v>
      </c>
      <c r="M72" t="s">
        <v>10</v>
      </c>
      <c r="N72" t="s">
        <v>17586</v>
      </c>
      <c r="P72" t="s">
        <v>8991</v>
      </c>
      <c r="Q72" t="s">
        <v>8992</v>
      </c>
      <c r="R72" t="b">
        <v>1</v>
      </c>
      <c r="S72" s="2">
        <v>41827</v>
      </c>
    </row>
    <row r="73" spans="1:22" x14ac:dyDescent="0.35">
      <c r="A73" t="s">
        <v>17635</v>
      </c>
      <c r="B73" t="s">
        <v>8906</v>
      </c>
      <c r="D73" t="s">
        <v>10</v>
      </c>
      <c r="F73" t="b">
        <v>0</v>
      </c>
      <c r="G73" s="2">
        <v>42277</v>
      </c>
      <c r="I73" s="2">
        <v>41639</v>
      </c>
      <c r="K73" s="9" t="s">
        <v>17590</v>
      </c>
      <c r="L73" t="s">
        <v>8813</v>
      </c>
      <c r="M73" t="s">
        <v>10</v>
      </c>
      <c r="N73" t="s">
        <v>17590</v>
      </c>
      <c r="Q73" t="s">
        <v>8992</v>
      </c>
      <c r="R73" t="b">
        <v>1</v>
      </c>
      <c r="S73" s="2">
        <v>41827</v>
      </c>
      <c r="V73" s="2">
        <v>42277</v>
      </c>
    </row>
    <row r="74" spans="1:22" x14ac:dyDescent="0.35">
      <c r="A74" t="s">
        <v>17636</v>
      </c>
      <c r="B74" t="s">
        <v>8908</v>
      </c>
      <c r="D74" t="s">
        <v>10</v>
      </c>
      <c r="F74" t="b">
        <v>0</v>
      </c>
      <c r="G74" s="2">
        <v>42277</v>
      </c>
      <c r="I74" s="2">
        <v>41639</v>
      </c>
      <c r="K74" s="9" t="s">
        <v>17587</v>
      </c>
      <c r="L74" t="s">
        <v>8808</v>
      </c>
      <c r="M74" t="s">
        <v>10</v>
      </c>
      <c r="N74" t="s">
        <v>17587</v>
      </c>
      <c r="Q74" t="s">
        <v>8992</v>
      </c>
      <c r="R74" t="b">
        <v>1</v>
      </c>
      <c r="S74" s="2">
        <v>41827</v>
      </c>
      <c r="V74" s="2">
        <v>42277</v>
      </c>
    </row>
    <row r="75" spans="1:22" x14ac:dyDescent="0.35">
      <c r="A75" t="s">
        <v>9529</v>
      </c>
      <c r="B75" t="s">
        <v>8910</v>
      </c>
      <c r="D75" t="s">
        <v>10</v>
      </c>
      <c r="F75" t="b">
        <v>0</v>
      </c>
      <c r="G75" s="2">
        <v>41827</v>
      </c>
      <c r="K75" t="s">
        <v>17698</v>
      </c>
      <c r="M75" t="s">
        <v>10</v>
      </c>
      <c r="S75" s="2">
        <v>42277</v>
      </c>
      <c r="V75" s="2">
        <v>42931</v>
      </c>
    </row>
    <row r="76" spans="1:22" x14ac:dyDescent="0.35">
      <c r="A76" t="s">
        <v>17637</v>
      </c>
      <c r="B76" t="s">
        <v>8912</v>
      </c>
      <c r="D76" t="s">
        <v>10</v>
      </c>
      <c r="F76" t="b">
        <v>0</v>
      </c>
      <c r="G76" s="2">
        <v>42277</v>
      </c>
      <c r="I76" s="2">
        <v>41639</v>
      </c>
      <c r="K76" s="6" t="s">
        <v>9042</v>
      </c>
      <c r="L76" t="s">
        <v>1116</v>
      </c>
      <c r="M76" t="s">
        <v>10</v>
      </c>
      <c r="N76" t="s">
        <v>9042</v>
      </c>
      <c r="Q76" t="s">
        <v>42</v>
      </c>
      <c r="R76" t="b">
        <v>0</v>
      </c>
      <c r="S76" s="2">
        <v>42277</v>
      </c>
    </row>
    <row r="77" spans="1:22" x14ac:dyDescent="0.35">
      <c r="A77" t="s">
        <v>17638</v>
      </c>
      <c r="B77" t="s">
        <v>8928</v>
      </c>
      <c r="D77" t="s">
        <v>10</v>
      </c>
      <c r="F77" t="b">
        <v>0</v>
      </c>
      <c r="G77" s="2">
        <v>42277</v>
      </c>
      <c r="K77" s="7" t="s">
        <v>17627</v>
      </c>
      <c r="L77" t="s">
        <v>8886</v>
      </c>
      <c r="M77" t="s">
        <v>10</v>
      </c>
      <c r="N77" t="s">
        <v>17699</v>
      </c>
      <c r="Q77" t="s">
        <v>42</v>
      </c>
      <c r="R77" t="b">
        <v>1</v>
      </c>
      <c r="S77" s="2">
        <v>42277</v>
      </c>
      <c r="V77" s="2">
        <v>42566</v>
      </c>
    </row>
    <row r="78" spans="1:22" x14ac:dyDescent="0.35">
      <c r="A78" t="s">
        <v>17639</v>
      </c>
      <c r="B78" t="s">
        <v>8930</v>
      </c>
      <c r="D78" t="s">
        <v>10</v>
      </c>
      <c r="F78" t="b">
        <v>0</v>
      </c>
      <c r="G78" s="2">
        <v>42277</v>
      </c>
      <c r="K78" s="7" t="s">
        <v>17620</v>
      </c>
      <c r="L78" t="s">
        <v>8872</v>
      </c>
      <c r="M78" t="s">
        <v>10</v>
      </c>
      <c r="N78" t="s">
        <v>17700</v>
      </c>
      <c r="Q78" t="s">
        <v>42</v>
      </c>
      <c r="R78" t="b">
        <v>1</v>
      </c>
      <c r="S78" s="2">
        <v>42277</v>
      </c>
      <c r="V78" s="2">
        <v>42566</v>
      </c>
    </row>
    <row r="79" spans="1:22" x14ac:dyDescent="0.35">
      <c r="A79" t="s">
        <v>17640</v>
      </c>
      <c r="B79" t="s">
        <v>8932</v>
      </c>
      <c r="D79" t="s">
        <v>10</v>
      </c>
      <c r="F79" t="b">
        <v>0</v>
      </c>
      <c r="G79" s="2">
        <v>42277</v>
      </c>
      <c r="K79" t="s">
        <v>17701</v>
      </c>
      <c r="M79" t="s">
        <v>10</v>
      </c>
      <c r="S79" s="2">
        <v>42277</v>
      </c>
      <c r="U79" s="2">
        <v>42566</v>
      </c>
      <c r="V79" s="2">
        <v>42931</v>
      </c>
    </row>
    <row r="80" spans="1:22" x14ac:dyDescent="0.35">
      <c r="A80" t="s">
        <v>17641</v>
      </c>
      <c r="B80" t="s">
        <v>1176</v>
      </c>
      <c r="D80" t="s">
        <v>10</v>
      </c>
      <c r="F80" t="b">
        <v>0</v>
      </c>
      <c r="G80" s="2">
        <v>42277</v>
      </c>
      <c r="K80" s="6" t="s">
        <v>9042</v>
      </c>
      <c r="L80" t="s">
        <v>1116</v>
      </c>
      <c r="M80" t="s">
        <v>10</v>
      </c>
      <c r="N80" t="s">
        <v>9042</v>
      </c>
      <c r="Q80" t="s">
        <v>42</v>
      </c>
      <c r="R80" t="b">
        <v>0</v>
      </c>
      <c r="S80" s="2">
        <v>42277</v>
      </c>
    </row>
    <row r="81" spans="1:22" x14ac:dyDescent="0.35">
      <c r="A81" t="s">
        <v>17642</v>
      </c>
      <c r="B81" t="s">
        <v>8935</v>
      </c>
      <c r="D81" t="s">
        <v>10</v>
      </c>
      <c r="F81" t="b">
        <v>0</v>
      </c>
      <c r="G81" s="2">
        <v>42277</v>
      </c>
      <c r="I81" s="2">
        <v>41639</v>
      </c>
      <c r="K81" s="7" t="s">
        <v>17629</v>
      </c>
      <c r="L81" t="s">
        <v>1186</v>
      </c>
      <c r="M81" t="s">
        <v>10</v>
      </c>
      <c r="N81" t="s">
        <v>17702</v>
      </c>
      <c r="Q81" t="s">
        <v>42</v>
      </c>
      <c r="R81" t="b">
        <v>1</v>
      </c>
      <c r="S81" s="2">
        <v>42277</v>
      </c>
    </row>
    <row r="82" spans="1:22" x14ac:dyDescent="0.35">
      <c r="A82" t="s">
        <v>17643</v>
      </c>
      <c r="B82" t="s">
        <v>8937</v>
      </c>
      <c r="D82" t="s">
        <v>10</v>
      </c>
      <c r="F82" t="b">
        <v>0</v>
      </c>
      <c r="G82" s="2">
        <v>42277</v>
      </c>
      <c r="I82" s="2">
        <v>41639</v>
      </c>
      <c r="K82" s="7" t="s">
        <v>17630</v>
      </c>
      <c r="L82" t="s">
        <v>8897</v>
      </c>
      <c r="M82" t="s">
        <v>10</v>
      </c>
      <c r="N82" t="s">
        <v>17703</v>
      </c>
      <c r="Q82" t="s">
        <v>42</v>
      </c>
      <c r="R82" t="b">
        <v>1</v>
      </c>
      <c r="S82" s="2">
        <v>42277</v>
      </c>
      <c r="U82" s="2">
        <v>42566</v>
      </c>
    </row>
    <row r="83" spans="1:22" x14ac:dyDescent="0.35">
      <c r="A83" t="s">
        <v>17644</v>
      </c>
      <c r="B83" t="s">
        <v>8939</v>
      </c>
      <c r="D83" t="s">
        <v>10</v>
      </c>
      <c r="F83" t="b">
        <v>0</v>
      </c>
      <c r="G83" s="2">
        <v>42277</v>
      </c>
      <c r="I83" s="2">
        <v>41639</v>
      </c>
      <c r="K83" s="7" t="s">
        <v>17620</v>
      </c>
      <c r="L83" t="s">
        <v>8872</v>
      </c>
      <c r="M83" t="s">
        <v>10</v>
      </c>
      <c r="N83" t="s">
        <v>17704</v>
      </c>
      <c r="Q83" t="s">
        <v>42</v>
      </c>
      <c r="R83" t="b">
        <v>1</v>
      </c>
      <c r="S83" s="2">
        <v>42277</v>
      </c>
      <c r="V83" s="2">
        <v>42566</v>
      </c>
    </row>
    <row r="84" spans="1:22" x14ac:dyDescent="0.35">
      <c r="A84" t="s">
        <v>17645</v>
      </c>
      <c r="B84" t="s">
        <v>8941</v>
      </c>
      <c r="D84" t="s">
        <v>10</v>
      </c>
      <c r="F84" t="b">
        <v>0</v>
      </c>
      <c r="G84" s="2">
        <v>42277</v>
      </c>
      <c r="I84" s="2">
        <v>41639</v>
      </c>
      <c r="K84" t="s">
        <v>17705</v>
      </c>
      <c r="M84" t="s">
        <v>10</v>
      </c>
      <c r="S84" s="2">
        <v>42277</v>
      </c>
      <c r="U84" s="2">
        <v>43661</v>
      </c>
    </row>
    <row r="85" spans="1:22" x14ac:dyDescent="0.35">
      <c r="A85" t="s">
        <v>17646</v>
      </c>
      <c r="B85" t="s">
        <v>8943</v>
      </c>
      <c r="D85" t="s">
        <v>10</v>
      </c>
      <c r="F85" t="b">
        <v>0</v>
      </c>
      <c r="G85" s="2">
        <v>42277</v>
      </c>
      <c r="K85" s="6" t="s">
        <v>9042</v>
      </c>
      <c r="L85" t="s">
        <v>1116</v>
      </c>
      <c r="M85" t="s">
        <v>10</v>
      </c>
      <c r="N85" t="s">
        <v>9042</v>
      </c>
      <c r="P85" t="s">
        <v>8991</v>
      </c>
      <c r="Q85" t="s">
        <v>42</v>
      </c>
      <c r="R85" t="b">
        <v>1</v>
      </c>
      <c r="S85" s="2">
        <v>42277</v>
      </c>
    </row>
    <row r="86" spans="1:22" x14ac:dyDescent="0.35">
      <c r="A86" t="s">
        <v>17647</v>
      </c>
      <c r="B86" t="s">
        <v>8945</v>
      </c>
      <c r="D86" t="s">
        <v>10</v>
      </c>
      <c r="F86" t="b">
        <v>0</v>
      </c>
      <c r="G86" s="2">
        <v>41827</v>
      </c>
      <c r="J86" s="5">
        <v>43661</v>
      </c>
      <c r="K86" s="7" t="s">
        <v>17581</v>
      </c>
      <c r="L86" t="s">
        <v>8795</v>
      </c>
      <c r="M86" t="s">
        <v>10</v>
      </c>
      <c r="N86" t="s">
        <v>17581</v>
      </c>
      <c r="Q86" t="s">
        <v>8992</v>
      </c>
      <c r="R86" t="b">
        <v>1</v>
      </c>
      <c r="S86" s="2">
        <v>42277</v>
      </c>
    </row>
    <row r="87" spans="1:22" x14ac:dyDescent="0.35">
      <c r="A87" t="s">
        <v>17648</v>
      </c>
      <c r="B87" t="s">
        <v>8947</v>
      </c>
      <c r="D87" t="s">
        <v>10</v>
      </c>
      <c r="F87" t="b">
        <v>0</v>
      </c>
      <c r="G87" s="2">
        <v>42277</v>
      </c>
      <c r="K87" s="7" t="s">
        <v>12607</v>
      </c>
      <c r="L87" t="s">
        <v>1165</v>
      </c>
      <c r="M87" t="s">
        <v>10</v>
      </c>
      <c r="N87" t="s">
        <v>12607</v>
      </c>
      <c r="P87" t="s">
        <v>8991</v>
      </c>
      <c r="Q87" t="s">
        <v>8992</v>
      </c>
      <c r="R87" t="b">
        <v>1</v>
      </c>
      <c r="S87" s="2">
        <v>42277</v>
      </c>
    </row>
    <row r="88" spans="1:22" x14ac:dyDescent="0.35">
      <c r="A88" t="s">
        <v>17649</v>
      </c>
      <c r="B88" t="s">
        <v>8949</v>
      </c>
      <c r="D88" t="s">
        <v>10</v>
      </c>
      <c r="F88" t="b">
        <v>0</v>
      </c>
      <c r="G88" s="2">
        <v>42277</v>
      </c>
      <c r="J88" s="5">
        <v>42277</v>
      </c>
      <c r="K88" s="8" t="s">
        <v>17632</v>
      </c>
      <c r="L88" t="s">
        <v>1192</v>
      </c>
      <c r="M88" t="s">
        <v>10</v>
      </c>
      <c r="N88" t="s">
        <v>17632</v>
      </c>
      <c r="Q88" t="s">
        <v>8992</v>
      </c>
      <c r="R88" t="b">
        <v>1</v>
      </c>
      <c r="S88" s="2">
        <v>42277</v>
      </c>
      <c r="U88" s="2">
        <v>41639</v>
      </c>
      <c r="V88" s="2">
        <v>42277</v>
      </c>
    </row>
    <row r="89" spans="1:22" x14ac:dyDescent="0.35">
      <c r="A89" t="s">
        <v>17650</v>
      </c>
      <c r="B89" t="s">
        <v>8951</v>
      </c>
      <c r="D89" t="s">
        <v>10</v>
      </c>
      <c r="F89" t="b">
        <v>0</v>
      </c>
      <c r="G89" s="2">
        <v>42277</v>
      </c>
      <c r="K89" s="8" t="s">
        <v>17633</v>
      </c>
      <c r="L89" t="s">
        <v>8902</v>
      </c>
      <c r="M89" t="s">
        <v>10</v>
      </c>
      <c r="N89" t="s">
        <v>17633</v>
      </c>
      <c r="Q89" t="s">
        <v>8992</v>
      </c>
      <c r="R89" t="b">
        <v>1</v>
      </c>
      <c r="S89" s="2">
        <v>42277</v>
      </c>
      <c r="U89" s="2">
        <v>41639</v>
      </c>
      <c r="V89" s="2">
        <v>42277</v>
      </c>
    </row>
    <row r="90" spans="1:22" x14ac:dyDescent="0.35">
      <c r="A90" t="s">
        <v>17651</v>
      </c>
      <c r="B90" t="s">
        <v>8953</v>
      </c>
      <c r="D90" t="s">
        <v>10</v>
      </c>
      <c r="F90" t="b">
        <v>0</v>
      </c>
      <c r="G90" s="2">
        <v>42277</v>
      </c>
      <c r="K90" s="8" t="s">
        <v>17634</v>
      </c>
      <c r="L90" t="s">
        <v>8904</v>
      </c>
      <c r="M90" t="s">
        <v>10</v>
      </c>
      <c r="N90" t="s">
        <v>17634</v>
      </c>
      <c r="Q90" t="s">
        <v>8992</v>
      </c>
      <c r="R90" t="b">
        <v>1</v>
      </c>
      <c r="S90" s="2">
        <v>42277</v>
      </c>
      <c r="U90" s="2">
        <v>43661</v>
      </c>
    </row>
    <row r="91" spans="1:22" x14ac:dyDescent="0.35">
      <c r="A91" t="s">
        <v>17652</v>
      </c>
      <c r="B91" t="s">
        <v>8955</v>
      </c>
      <c r="D91" t="s">
        <v>10</v>
      </c>
      <c r="F91" t="b">
        <v>0</v>
      </c>
      <c r="G91" s="2">
        <v>42277</v>
      </c>
      <c r="K91" s="7" t="s">
        <v>17635</v>
      </c>
      <c r="L91" t="s">
        <v>8906</v>
      </c>
      <c r="M91" t="s">
        <v>10</v>
      </c>
      <c r="N91" t="s">
        <v>17635</v>
      </c>
      <c r="P91" t="s">
        <v>8991</v>
      </c>
      <c r="Q91" t="s">
        <v>8992</v>
      </c>
      <c r="R91" t="b">
        <v>1</v>
      </c>
      <c r="S91" s="2">
        <v>42277</v>
      </c>
      <c r="U91" s="2">
        <v>41639</v>
      </c>
    </row>
    <row r="92" spans="1:22" x14ac:dyDescent="0.35">
      <c r="A92" t="s">
        <v>17653</v>
      </c>
      <c r="B92" t="s">
        <v>8957</v>
      </c>
      <c r="D92" t="s">
        <v>10</v>
      </c>
      <c r="F92" t="b">
        <v>0</v>
      </c>
      <c r="G92" s="2">
        <v>42277</v>
      </c>
      <c r="K92" s="8" t="s">
        <v>17636</v>
      </c>
      <c r="L92" t="s">
        <v>8908</v>
      </c>
      <c r="M92" t="s">
        <v>10</v>
      </c>
      <c r="N92" t="s">
        <v>17636</v>
      </c>
      <c r="Q92" t="s">
        <v>8992</v>
      </c>
      <c r="R92" t="b">
        <v>1</v>
      </c>
      <c r="S92" s="2">
        <v>42277</v>
      </c>
      <c r="U92" s="2">
        <v>41639</v>
      </c>
    </row>
    <row r="93" spans="1:22" x14ac:dyDescent="0.35">
      <c r="A93" t="s">
        <v>17654</v>
      </c>
      <c r="B93" t="s">
        <v>1220</v>
      </c>
      <c r="D93" t="s">
        <v>10</v>
      </c>
      <c r="F93" t="b">
        <v>0</v>
      </c>
      <c r="G93" s="2">
        <v>42277</v>
      </c>
      <c r="I93" s="2">
        <v>41639</v>
      </c>
      <c r="K93" s="8" t="s">
        <v>17637</v>
      </c>
      <c r="L93" t="s">
        <v>8912</v>
      </c>
      <c r="M93" t="s">
        <v>10</v>
      </c>
      <c r="N93" t="s">
        <v>17637</v>
      </c>
      <c r="Q93" t="s">
        <v>8992</v>
      </c>
      <c r="R93" t="b">
        <v>1</v>
      </c>
      <c r="S93" s="2">
        <v>42277</v>
      </c>
      <c r="U93" s="2">
        <v>41639</v>
      </c>
    </row>
    <row r="94" spans="1:22" x14ac:dyDescent="0.35">
      <c r="A94" t="s">
        <v>17655</v>
      </c>
      <c r="B94" t="s">
        <v>8960</v>
      </c>
      <c r="D94" t="s">
        <v>10</v>
      </c>
      <c r="F94" t="b">
        <v>0</v>
      </c>
      <c r="G94" s="2">
        <v>42277</v>
      </c>
      <c r="I94" s="2">
        <v>41639</v>
      </c>
      <c r="J94" s="5">
        <v>42277</v>
      </c>
      <c r="K94" t="s">
        <v>17706</v>
      </c>
      <c r="M94" t="s">
        <v>10</v>
      </c>
      <c r="S94" s="2">
        <v>42277</v>
      </c>
    </row>
    <row r="95" spans="1:22" x14ac:dyDescent="0.35">
      <c r="A95" t="s">
        <v>17656</v>
      </c>
      <c r="B95" t="s">
        <v>8962</v>
      </c>
      <c r="D95" t="s">
        <v>10</v>
      </c>
      <c r="F95" t="b">
        <v>0</v>
      </c>
      <c r="G95" s="2">
        <v>42277</v>
      </c>
      <c r="I95" s="2">
        <v>41639</v>
      </c>
      <c r="K95" s="6" t="s">
        <v>17605</v>
      </c>
      <c r="L95" t="s">
        <v>1150</v>
      </c>
      <c r="M95" t="s">
        <v>10</v>
      </c>
      <c r="N95" t="s">
        <v>17707</v>
      </c>
      <c r="Q95" t="s">
        <v>42</v>
      </c>
      <c r="R95" t="b">
        <v>1</v>
      </c>
      <c r="S95" s="2">
        <v>42277</v>
      </c>
    </row>
    <row r="96" spans="1:22" x14ac:dyDescent="0.35">
      <c r="A96" t="s">
        <v>17657</v>
      </c>
      <c r="B96" t="s">
        <v>8964</v>
      </c>
      <c r="D96" t="s">
        <v>10</v>
      </c>
      <c r="F96" t="b">
        <v>0</v>
      </c>
      <c r="G96" s="2">
        <v>42277</v>
      </c>
      <c r="I96" s="2">
        <v>41639</v>
      </c>
      <c r="K96" s="6" t="s">
        <v>17582</v>
      </c>
      <c r="L96" t="s">
        <v>8797</v>
      </c>
      <c r="M96" t="s">
        <v>10</v>
      </c>
      <c r="N96" t="s">
        <v>17708</v>
      </c>
      <c r="Q96" t="s">
        <v>42</v>
      </c>
      <c r="R96" t="b">
        <v>1</v>
      </c>
      <c r="S96" s="2">
        <v>42277</v>
      </c>
    </row>
    <row r="97" spans="1:22" x14ac:dyDescent="0.35">
      <c r="A97" t="s">
        <v>17658</v>
      </c>
      <c r="B97" t="s">
        <v>8966</v>
      </c>
      <c r="D97" t="s">
        <v>10</v>
      </c>
      <c r="F97" t="b">
        <v>0</v>
      </c>
      <c r="G97" s="2">
        <v>41827</v>
      </c>
      <c r="K97" t="s">
        <v>17709</v>
      </c>
      <c r="M97" t="s">
        <v>10</v>
      </c>
      <c r="S97" s="2">
        <v>42277</v>
      </c>
      <c r="V97" s="2">
        <v>44027</v>
      </c>
    </row>
    <row r="98" spans="1:22" x14ac:dyDescent="0.35">
      <c r="A98" t="s">
        <v>17659</v>
      </c>
      <c r="B98" t="s">
        <v>8968</v>
      </c>
      <c r="D98" t="s">
        <v>10</v>
      </c>
      <c r="F98" t="b">
        <v>0</v>
      </c>
      <c r="G98" s="2">
        <v>42277</v>
      </c>
      <c r="K98" s="6" t="s">
        <v>17638</v>
      </c>
      <c r="L98" t="s">
        <v>8928</v>
      </c>
      <c r="M98" t="s">
        <v>10</v>
      </c>
      <c r="N98" t="s">
        <v>17710</v>
      </c>
      <c r="Q98" t="s">
        <v>42</v>
      </c>
      <c r="R98" t="b">
        <v>1</v>
      </c>
      <c r="S98" s="2">
        <v>42277</v>
      </c>
    </row>
    <row r="99" spans="1:22" x14ac:dyDescent="0.35">
      <c r="A99" t="s">
        <v>17660</v>
      </c>
      <c r="B99" t="s">
        <v>8970</v>
      </c>
      <c r="D99" t="s">
        <v>10</v>
      </c>
      <c r="F99" t="b">
        <v>0</v>
      </c>
      <c r="G99" s="2">
        <v>42277</v>
      </c>
      <c r="K99" s="6" t="s">
        <v>17639</v>
      </c>
      <c r="L99" t="s">
        <v>8930</v>
      </c>
      <c r="M99" t="s">
        <v>10</v>
      </c>
      <c r="N99" t="s">
        <v>17711</v>
      </c>
      <c r="Q99" t="s">
        <v>42</v>
      </c>
      <c r="R99" t="b">
        <v>1</v>
      </c>
      <c r="S99" s="2">
        <v>42277</v>
      </c>
    </row>
    <row r="100" spans="1:22" x14ac:dyDescent="0.35">
      <c r="A100" t="s">
        <v>17661</v>
      </c>
      <c r="B100" t="s">
        <v>8972</v>
      </c>
      <c r="D100" t="s">
        <v>10</v>
      </c>
      <c r="F100" t="b">
        <v>0</v>
      </c>
      <c r="G100" s="2">
        <v>42277</v>
      </c>
      <c r="I100" s="2">
        <v>41639</v>
      </c>
      <c r="K100" t="s">
        <v>17712</v>
      </c>
      <c r="M100" t="s">
        <v>10</v>
      </c>
      <c r="S100" s="2">
        <v>42277</v>
      </c>
    </row>
    <row r="101" spans="1:22" x14ac:dyDescent="0.35">
      <c r="A101" t="s">
        <v>17662</v>
      </c>
      <c r="B101" t="s">
        <v>8974</v>
      </c>
      <c r="D101" t="s">
        <v>10</v>
      </c>
      <c r="F101" t="b">
        <v>0</v>
      </c>
      <c r="G101" s="2">
        <v>42277</v>
      </c>
      <c r="K101" s="6" t="s">
        <v>17640</v>
      </c>
      <c r="L101" t="s">
        <v>8932</v>
      </c>
      <c r="M101" t="s">
        <v>10</v>
      </c>
      <c r="N101" t="s">
        <v>17713</v>
      </c>
      <c r="Q101" t="s">
        <v>42</v>
      </c>
      <c r="R101" t="b">
        <v>1</v>
      </c>
      <c r="S101" s="2">
        <v>42277</v>
      </c>
    </row>
    <row r="102" spans="1:22" x14ac:dyDescent="0.35">
      <c r="A102" t="s">
        <v>17663</v>
      </c>
      <c r="B102" t="s">
        <v>8976</v>
      </c>
      <c r="D102" t="s">
        <v>10</v>
      </c>
      <c r="F102" t="b">
        <v>0</v>
      </c>
      <c r="G102" s="2">
        <v>42277</v>
      </c>
      <c r="K102" s="6" t="s">
        <v>17641</v>
      </c>
      <c r="L102" t="s">
        <v>1176</v>
      </c>
      <c r="M102" t="s">
        <v>10</v>
      </c>
      <c r="N102" t="s">
        <v>17714</v>
      </c>
      <c r="Q102" t="s">
        <v>42</v>
      </c>
      <c r="R102" t="b">
        <v>1</v>
      </c>
      <c r="S102" s="2">
        <v>42277</v>
      </c>
    </row>
    <row r="103" spans="1:22" x14ac:dyDescent="0.35">
      <c r="A103" t="s">
        <v>17664</v>
      </c>
      <c r="B103" t="s">
        <v>8978</v>
      </c>
      <c r="D103" t="s">
        <v>10</v>
      </c>
      <c r="F103" t="b">
        <v>0</v>
      </c>
      <c r="G103" s="2">
        <v>42277</v>
      </c>
      <c r="K103" t="s">
        <v>17715</v>
      </c>
      <c r="M103" t="s">
        <v>10</v>
      </c>
      <c r="S103" s="2">
        <v>42277</v>
      </c>
      <c r="U103" s="2">
        <v>43661</v>
      </c>
    </row>
    <row r="104" spans="1:22" x14ac:dyDescent="0.35">
      <c r="A104" t="s">
        <v>17665</v>
      </c>
      <c r="B104" t="s">
        <v>8980</v>
      </c>
      <c r="D104" t="s">
        <v>10</v>
      </c>
      <c r="F104" t="b">
        <v>0</v>
      </c>
      <c r="G104" s="2">
        <v>42566</v>
      </c>
      <c r="K104" s="6" t="s">
        <v>17581</v>
      </c>
      <c r="L104" t="s">
        <v>8795</v>
      </c>
      <c r="M104" t="s">
        <v>10</v>
      </c>
      <c r="N104" t="s">
        <v>17716</v>
      </c>
      <c r="Q104" t="s">
        <v>42</v>
      </c>
      <c r="R104" t="b">
        <v>1</v>
      </c>
      <c r="S104" s="2">
        <v>42277</v>
      </c>
    </row>
    <row r="105" spans="1:22" x14ac:dyDescent="0.35">
      <c r="A105" t="s">
        <v>17666</v>
      </c>
      <c r="B105" t="s">
        <v>8982</v>
      </c>
      <c r="D105" t="s">
        <v>10</v>
      </c>
      <c r="F105" t="b">
        <v>0</v>
      </c>
      <c r="G105" s="2">
        <v>42566</v>
      </c>
      <c r="K105" s="6" t="s">
        <v>17653</v>
      </c>
      <c r="L105" t="s">
        <v>8957</v>
      </c>
      <c r="M105" t="s">
        <v>10</v>
      </c>
      <c r="N105" t="s">
        <v>17717</v>
      </c>
      <c r="Q105" t="s">
        <v>42</v>
      </c>
      <c r="R105" t="b">
        <v>1</v>
      </c>
      <c r="S105" s="2">
        <v>42277</v>
      </c>
    </row>
    <row r="106" spans="1:22" x14ac:dyDescent="0.35">
      <c r="A106" t="s">
        <v>17667</v>
      </c>
      <c r="B106" t="s">
        <v>8984</v>
      </c>
      <c r="D106" t="s">
        <v>10</v>
      </c>
      <c r="F106" t="b">
        <v>0</v>
      </c>
      <c r="G106" s="2">
        <v>43661</v>
      </c>
      <c r="K106" t="s">
        <v>17718</v>
      </c>
      <c r="M106" t="s">
        <v>10</v>
      </c>
      <c r="S106" s="2">
        <v>42277</v>
      </c>
    </row>
    <row r="107" spans="1:22" x14ac:dyDescent="0.35">
      <c r="A107" t="s">
        <v>17668</v>
      </c>
      <c r="B107" t="s">
        <v>8986</v>
      </c>
      <c r="D107" t="s">
        <v>10</v>
      </c>
      <c r="F107" t="b">
        <v>0</v>
      </c>
      <c r="G107" s="2">
        <v>43661</v>
      </c>
      <c r="K107" s="6" t="s">
        <v>17581</v>
      </c>
      <c r="L107" t="s">
        <v>8795</v>
      </c>
      <c r="M107" t="s">
        <v>10</v>
      </c>
      <c r="N107" t="s">
        <v>17716</v>
      </c>
      <c r="Q107" t="s">
        <v>42</v>
      </c>
      <c r="R107" t="b">
        <v>1</v>
      </c>
      <c r="S107" s="2">
        <v>42277</v>
      </c>
    </row>
    <row r="108" spans="1:22" x14ac:dyDescent="0.35">
      <c r="K108" s="6" t="s">
        <v>17646</v>
      </c>
      <c r="L108" t="s">
        <v>8943</v>
      </c>
      <c r="M108" t="s">
        <v>10</v>
      </c>
      <c r="N108" t="s">
        <v>17719</v>
      </c>
      <c r="Q108" t="s">
        <v>42</v>
      </c>
      <c r="R108" t="b">
        <v>1</v>
      </c>
      <c r="S108" s="2">
        <v>42277</v>
      </c>
    </row>
    <row r="109" spans="1:22" x14ac:dyDescent="0.35">
      <c r="K109" s="6" t="s">
        <v>17648</v>
      </c>
      <c r="L109" t="s">
        <v>8947</v>
      </c>
      <c r="M109" t="s">
        <v>10</v>
      </c>
      <c r="N109" t="s">
        <v>17720</v>
      </c>
      <c r="Q109" t="s">
        <v>42</v>
      </c>
      <c r="R109" t="b">
        <v>1</v>
      </c>
      <c r="S109" s="2">
        <v>42277</v>
      </c>
    </row>
    <row r="110" spans="1:22" x14ac:dyDescent="0.35">
      <c r="K110" s="6" t="s">
        <v>17649</v>
      </c>
      <c r="L110" t="s">
        <v>8949</v>
      </c>
      <c r="M110" t="s">
        <v>10</v>
      </c>
      <c r="N110" t="s">
        <v>17721</v>
      </c>
      <c r="Q110" t="s">
        <v>42</v>
      </c>
      <c r="R110" t="b">
        <v>1</v>
      </c>
      <c r="S110" s="2">
        <v>42277</v>
      </c>
      <c r="V110" s="2">
        <v>42277</v>
      </c>
    </row>
    <row r="111" spans="1:22" x14ac:dyDescent="0.35">
      <c r="K111" s="6" t="s">
        <v>17650</v>
      </c>
      <c r="L111" t="s">
        <v>8951</v>
      </c>
      <c r="M111" t="s">
        <v>10</v>
      </c>
      <c r="N111" t="s">
        <v>17722</v>
      </c>
      <c r="Q111" t="s">
        <v>42</v>
      </c>
      <c r="R111" t="b">
        <v>1</v>
      </c>
      <c r="S111" s="2">
        <v>42277</v>
      </c>
    </row>
    <row r="112" spans="1:22" x14ac:dyDescent="0.35">
      <c r="K112" s="6" t="s">
        <v>17651</v>
      </c>
      <c r="L112" t="s">
        <v>8953</v>
      </c>
      <c r="M112" t="s">
        <v>10</v>
      </c>
      <c r="N112" t="s">
        <v>17723</v>
      </c>
      <c r="Q112" t="s">
        <v>42</v>
      </c>
      <c r="R112" t="b">
        <v>1</v>
      </c>
      <c r="S112" s="2">
        <v>42277</v>
      </c>
    </row>
    <row r="113" spans="11:22" x14ac:dyDescent="0.35">
      <c r="K113" s="6" t="s">
        <v>17652</v>
      </c>
      <c r="L113" t="s">
        <v>8955</v>
      </c>
      <c r="M113" t="s">
        <v>10</v>
      </c>
      <c r="N113" t="s">
        <v>17724</v>
      </c>
      <c r="Q113" t="s">
        <v>42</v>
      </c>
      <c r="R113" t="b">
        <v>1</v>
      </c>
      <c r="S113" s="2">
        <v>42277</v>
      </c>
    </row>
    <row r="114" spans="11:22" x14ac:dyDescent="0.35">
      <c r="K114" s="6" t="s">
        <v>17659</v>
      </c>
      <c r="L114" t="s">
        <v>8968</v>
      </c>
      <c r="M114" t="s">
        <v>10</v>
      </c>
      <c r="N114" t="s">
        <v>17725</v>
      </c>
      <c r="Q114" t="s">
        <v>42</v>
      </c>
      <c r="R114" t="b">
        <v>1</v>
      </c>
      <c r="S114" s="2">
        <v>42277</v>
      </c>
    </row>
    <row r="115" spans="11:22" x14ac:dyDescent="0.35">
      <c r="K115" t="s">
        <v>17726</v>
      </c>
      <c r="M115" t="s">
        <v>10</v>
      </c>
      <c r="S115" s="2">
        <v>42277</v>
      </c>
      <c r="U115" s="2">
        <v>42566</v>
      </c>
      <c r="V115" s="2">
        <v>44027</v>
      </c>
    </row>
    <row r="116" spans="11:22" x14ac:dyDescent="0.35">
      <c r="K116" s="6" t="s">
        <v>17606</v>
      </c>
      <c r="L116" t="s">
        <v>8845</v>
      </c>
      <c r="M116" t="s">
        <v>10</v>
      </c>
      <c r="N116" t="s">
        <v>17679</v>
      </c>
      <c r="Q116" t="s">
        <v>42</v>
      </c>
      <c r="R116" t="b">
        <v>1</v>
      </c>
      <c r="S116" s="2">
        <v>42277</v>
      </c>
      <c r="V116" s="2">
        <v>42566</v>
      </c>
    </row>
    <row r="117" spans="11:22" x14ac:dyDescent="0.35">
      <c r="K117" s="6" t="s">
        <v>17619</v>
      </c>
      <c r="L117" t="s">
        <v>8870</v>
      </c>
      <c r="M117" t="s">
        <v>10</v>
      </c>
      <c r="N117" t="s">
        <v>17680</v>
      </c>
      <c r="Q117" t="s">
        <v>42</v>
      </c>
      <c r="R117" t="b">
        <v>1</v>
      </c>
      <c r="S117" s="2">
        <v>42277</v>
      </c>
      <c r="V117" s="2">
        <v>42566</v>
      </c>
    </row>
    <row r="118" spans="11:22" x14ac:dyDescent="0.35">
      <c r="K118" t="s">
        <v>17727</v>
      </c>
      <c r="M118" t="s">
        <v>10</v>
      </c>
      <c r="S118" s="2">
        <v>42277</v>
      </c>
      <c r="U118" s="2">
        <v>43661</v>
      </c>
    </row>
    <row r="119" spans="11:22" x14ac:dyDescent="0.35">
      <c r="K119" s="6" t="s">
        <v>9042</v>
      </c>
      <c r="L119" t="s">
        <v>1116</v>
      </c>
      <c r="M119" t="s">
        <v>10</v>
      </c>
      <c r="N119" t="s">
        <v>9042</v>
      </c>
      <c r="P119" t="s">
        <v>8991</v>
      </c>
      <c r="Q119" t="s">
        <v>42</v>
      </c>
      <c r="R119" t="b">
        <v>1</v>
      </c>
      <c r="S119" s="2">
        <v>42277</v>
      </c>
    </row>
    <row r="120" spans="11:22" x14ac:dyDescent="0.35">
      <c r="K120" s="7" t="s">
        <v>17581</v>
      </c>
      <c r="L120" t="s">
        <v>8795</v>
      </c>
      <c r="M120" t="s">
        <v>10</v>
      </c>
      <c r="N120" t="s">
        <v>17581</v>
      </c>
      <c r="Q120" t="s">
        <v>8992</v>
      </c>
      <c r="R120" t="b">
        <v>1</v>
      </c>
      <c r="S120" s="2">
        <v>42277</v>
      </c>
    </row>
    <row r="121" spans="11:22" x14ac:dyDescent="0.35">
      <c r="K121" s="7" t="s">
        <v>12607</v>
      </c>
      <c r="L121" t="s">
        <v>1165</v>
      </c>
      <c r="M121" t="s">
        <v>10</v>
      </c>
      <c r="N121" t="s">
        <v>12607</v>
      </c>
      <c r="P121" t="s">
        <v>8991</v>
      </c>
      <c r="Q121" t="s">
        <v>8992</v>
      </c>
      <c r="R121" t="b">
        <v>1</v>
      </c>
      <c r="S121" s="2">
        <v>42277</v>
      </c>
    </row>
    <row r="122" spans="11:22" x14ac:dyDescent="0.35">
      <c r="K122" s="8" t="s">
        <v>17654</v>
      </c>
      <c r="L122" t="s">
        <v>1220</v>
      </c>
      <c r="M122" t="s">
        <v>10</v>
      </c>
      <c r="N122" t="s">
        <v>17654</v>
      </c>
      <c r="Q122" t="s">
        <v>8992</v>
      </c>
      <c r="R122" t="b">
        <v>1</v>
      </c>
      <c r="S122" s="2">
        <v>42277</v>
      </c>
      <c r="U122" s="2">
        <v>42277</v>
      </c>
    </row>
    <row r="123" spans="11:22" x14ac:dyDescent="0.35">
      <c r="K123" s="8" t="s">
        <v>17655</v>
      </c>
      <c r="L123" t="s">
        <v>8960</v>
      </c>
      <c r="M123" t="s">
        <v>10</v>
      </c>
      <c r="N123" t="s">
        <v>17655</v>
      </c>
      <c r="Q123" t="s">
        <v>8992</v>
      </c>
      <c r="R123" t="b">
        <v>1</v>
      </c>
      <c r="S123" s="2">
        <v>42277</v>
      </c>
      <c r="U123" s="2">
        <v>42277</v>
      </c>
    </row>
    <row r="124" spans="11:22" x14ac:dyDescent="0.35">
      <c r="K124" s="8" t="s">
        <v>17656</v>
      </c>
      <c r="L124" t="s">
        <v>8962</v>
      </c>
      <c r="M124" t="s">
        <v>10</v>
      </c>
      <c r="N124" t="s">
        <v>17656</v>
      </c>
      <c r="Q124" t="s">
        <v>8992</v>
      </c>
      <c r="R124" t="b">
        <v>1</v>
      </c>
      <c r="S124" s="2">
        <v>42277</v>
      </c>
      <c r="U124" s="2">
        <v>42277</v>
      </c>
    </row>
    <row r="125" spans="11:22" x14ac:dyDescent="0.35">
      <c r="K125" s="8" t="s">
        <v>17657</v>
      </c>
      <c r="L125" t="s">
        <v>8964</v>
      </c>
      <c r="M125" t="s">
        <v>10</v>
      </c>
      <c r="N125" t="s">
        <v>17657</v>
      </c>
      <c r="Q125" t="s">
        <v>8992</v>
      </c>
      <c r="R125" t="b">
        <v>1</v>
      </c>
      <c r="S125" s="2">
        <v>42277</v>
      </c>
      <c r="U125" s="2">
        <v>42277</v>
      </c>
    </row>
    <row r="126" spans="11:22" x14ac:dyDescent="0.35">
      <c r="K126" s="7" t="s">
        <v>17635</v>
      </c>
      <c r="L126" t="s">
        <v>8906</v>
      </c>
      <c r="M126" t="s">
        <v>10</v>
      </c>
      <c r="N126" t="s">
        <v>17635</v>
      </c>
      <c r="P126" t="s">
        <v>8991</v>
      </c>
      <c r="Q126" t="s">
        <v>8992</v>
      </c>
      <c r="R126" t="b">
        <v>1</v>
      </c>
      <c r="S126" s="2">
        <v>42277</v>
      </c>
      <c r="U126" s="2">
        <v>41639</v>
      </c>
    </row>
    <row r="127" spans="11:22" x14ac:dyDescent="0.35">
      <c r="K127" s="8" t="s">
        <v>17636</v>
      </c>
      <c r="L127" t="s">
        <v>8908</v>
      </c>
      <c r="M127" t="s">
        <v>10</v>
      </c>
      <c r="N127" t="s">
        <v>17636</v>
      </c>
      <c r="Q127" t="s">
        <v>8992</v>
      </c>
      <c r="R127" t="b">
        <v>1</v>
      </c>
      <c r="S127" s="2">
        <v>42277</v>
      </c>
      <c r="U127" s="2">
        <v>41639</v>
      </c>
    </row>
    <row r="128" spans="11:22" x14ac:dyDescent="0.35">
      <c r="K128" s="8" t="s">
        <v>17637</v>
      </c>
      <c r="L128" t="s">
        <v>8912</v>
      </c>
      <c r="M128" t="s">
        <v>10</v>
      </c>
      <c r="N128" t="s">
        <v>17637</v>
      </c>
      <c r="Q128" t="s">
        <v>8992</v>
      </c>
      <c r="R128" t="b">
        <v>1</v>
      </c>
      <c r="S128" s="2">
        <v>42277</v>
      </c>
      <c r="U128" s="2">
        <v>41639</v>
      </c>
    </row>
    <row r="129" spans="11:22" x14ac:dyDescent="0.35">
      <c r="K129" t="s">
        <v>17728</v>
      </c>
      <c r="M129" t="s">
        <v>10</v>
      </c>
      <c r="S129" s="2">
        <v>41827</v>
      </c>
    </row>
    <row r="130" spans="11:22" x14ac:dyDescent="0.35">
      <c r="K130" s="6" t="s">
        <v>9042</v>
      </c>
      <c r="L130" t="s">
        <v>1116</v>
      </c>
      <c r="M130" t="s">
        <v>10</v>
      </c>
      <c r="N130" t="s">
        <v>9042</v>
      </c>
      <c r="P130" t="s">
        <v>8991</v>
      </c>
      <c r="Q130" t="s">
        <v>42</v>
      </c>
      <c r="R130" t="b">
        <v>1</v>
      </c>
      <c r="S130" s="2">
        <v>41827</v>
      </c>
    </row>
    <row r="131" spans="11:22" x14ac:dyDescent="0.35">
      <c r="K131" s="7" t="s">
        <v>17581</v>
      </c>
      <c r="L131" t="s">
        <v>8795</v>
      </c>
      <c r="M131" t="s">
        <v>10</v>
      </c>
      <c r="N131" t="s">
        <v>17581</v>
      </c>
      <c r="Q131" t="s">
        <v>8992</v>
      </c>
      <c r="R131" t="b">
        <v>1</v>
      </c>
      <c r="S131" s="2">
        <v>41827</v>
      </c>
    </row>
    <row r="132" spans="11:22" x14ac:dyDescent="0.35">
      <c r="K132" s="7" t="s">
        <v>17593</v>
      </c>
      <c r="L132" t="s">
        <v>8819</v>
      </c>
      <c r="M132" t="s">
        <v>10</v>
      </c>
      <c r="N132" t="s">
        <v>17593</v>
      </c>
      <c r="Q132" t="s">
        <v>8992</v>
      </c>
      <c r="R132" t="b">
        <v>1</v>
      </c>
      <c r="S132" s="2">
        <v>41827</v>
      </c>
    </row>
    <row r="133" spans="11:22" x14ac:dyDescent="0.35">
      <c r="K133" s="7" t="s">
        <v>17597</v>
      </c>
      <c r="L133" t="s">
        <v>8827</v>
      </c>
      <c r="M133" t="s">
        <v>10</v>
      </c>
      <c r="N133" t="s">
        <v>17597</v>
      </c>
      <c r="Q133" t="s">
        <v>8992</v>
      </c>
      <c r="R133" t="b">
        <v>1</v>
      </c>
      <c r="S133" s="2">
        <v>41827</v>
      </c>
    </row>
    <row r="134" spans="11:22" x14ac:dyDescent="0.35">
      <c r="K134" s="7" t="s">
        <v>17594</v>
      </c>
      <c r="L134" t="s">
        <v>8821</v>
      </c>
      <c r="M134" t="s">
        <v>10</v>
      </c>
      <c r="N134" t="s">
        <v>17594</v>
      </c>
      <c r="Q134" t="s">
        <v>8992</v>
      </c>
      <c r="R134" t="b">
        <v>1</v>
      </c>
      <c r="S134" s="2">
        <v>41827</v>
      </c>
    </row>
    <row r="135" spans="11:22" x14ac:dyDescent="0.35">
      <c r="K135" s="7" t="s">
        <v>17596</v>
      </c>
      <c r="L135" t="s">
        <v>8825</v>
      </c>
      <c r="M135" t="s">
        <v>10</v>
      </c>
      <c r="N135" t="s">
        <v>17596</v>
      </c>
      <c r="Q135" t="s">
        <v>8992</v>
      </c>
      <c r="R135" t="b">
        <v>1</v>
      </c>
      <c r="S135" s="2">
        <v>41827</v>
      </c>
    </row>
    <row r="136" spans="11:22" x14ac:dyDescent="0.35">
      <c r="K136" t="s">
        <v>17729</v>
      </c>
      <c r="M136" t="s">
        <v>10</v>
      </c>
      <c r="S136" s="2">
        <v>42277</v>
      </c>
      <c r="V136" s="2">
        <v>44027</v>
      </c>
    </row>
    <row r="137" spans="11:22" x14ac:dyDescent="0.35">
      <c r="K137" s="6" t="s">
        <v>9042</v>
      </c>
      <c r="L137" t="s">
        <v>1116</v>
      </c>
      <c r="M137" t="s">
        <v>10</v>
      </c>
      <c r="N137" t="s">
        <v>9042</v>
      </c>
      <c r="Q137" t="s">
        <v>42</v>
      </c>
      <c r="R137" t="b">
        <v>0</v>
      </c>
      <c r="S137" s="2">
        <v>42277</v>
      </c>
    </row>
    <row r="138" spans="11:22" x14ac:dyDescent="0.35">
      <c r="K138" s="7" t="s">
        <v>17606</v>
      </c>
      <c r="L138" t="s">
        <v>8845</v>
      </c>
      <c r="M138" t="s">
        <v>10</v>
      </c>
      <c r="N138" t="s">
        <v>17730</v>
      </c>
      <c r="Q138" t="s">
        <v>42</v>
      </c>
      <c r="R138" t="b">
        <v>1</v>
      </c>
      <c r="S138" s="2">
        <v>42277</v>
      </c>
      <c r="V138" s="2">
        <v>42566</v>
      </c>
    </row>
    <row r="139" spans="11:22" x14ac:dyDescent="0.35">
      <c r="K139" s="7" t="s">
        <v>17620</v>
      </c>
      <c r="L139" t="s">
        <v>8872</v>
      </c>
      <c r="M139" t="s">
        <v>10</v>
      </c>
      <c r="N139" t="s">
        <v>17731</v>
      </c>
      <c r="Q139" t="s">
        <v>42</v>
      </c>
      <c r="R139" t="b">
        <v>1</v>
      </c>
      <c r="S139" s="2">
        <v>42277</v>
      </c>
      <c r="V139" s="2">
        <v>42566</v>
      </c>
    </row>
    <row r="140" spans="11:22" x14ac:dyDescent="0.35">
      <c r="K140" t="s">
        <v>17732</v>
      </c>
      <c r="M140" t="s">
        <v>10</v>
      </c>
      <c r="S140" s="2">
        <v>41827</v>
      </c>
      <c r="V140" s="2">
        <v>43661</v>
      </c>
    </row>
    <row r="141" spans="11:22" x14ac:dyDescent="0.35">
      <c r="K141" s="6" t="s">
        <v>9042</v>
      </c>
      <c r="L141" t="s">
        <v>1116</v>
      </c>
      <c r="M141" t="s">
        <v>10</v>
      </c>
      <c r="N141" t="s">
        <v>9042</v>
      </c>
      <c r="P141" t="s">
        <v>8991</v>
      </c>
      <c r="Q141" t="s">
        <v>42</v>
      </c>
      <c r="R141" t="b">
        <v>1</v>
      </c>
      <c r="S141" s="2">
        <v>41827</v>
      </c>
    </row>
    <row r="142" spans="11:22" x14ac:dyDescent="0.35">
      <c r="K142" s="7" t="s">
        <v>9529</v>
      </c>
      <c r="L142" t="s">
        <v>8910</v>
      </c>
      <c r="M142" t="s">
        <v>10</v>
      </c>
      <c r="N142" t="s">
        <v>9529</v>
      </c>
      <c r="P142" t="s">
        <v>8991</v>
      </c>
      <c r="Q142" t="s">
        <v>8992</v>
      </c>
      <c r="R142" t="b">
        <v>1</v>
      </c>
      <c r="S142" s="2">
        <v>41827</v>
      </c>
    </row>
    <row r="143" spans="11:22" x14ac:dyDescent="0.35">
      <c r="K143" s="8" t="s">
        <v>12607</v>
      </c>
      <c r="L143" t="s">
        <v>1165</v>
      </c>
      <c r="M143" t="s">
        <v>10</v>
      </c>
      <c r="N143" t="s">
        <v>12607</v>
      </c>
      <c r="P143" t="s">
        <v>8991</v>
      </c>
      <c r="Q143" t="s">
        <v>8992</v>
      </c>
      <c r="R143" t="b">
        <v>1</v>
      </c>
      <c r="S143" s="2">
        <v>41827</v>
      </c>
    </row>
    <row r="144" spans="11:22" x14ac:dyDescent="0.35">
      <c r="K144" s="9" t="s">
        <v>17660</v>
      </c>
      <c r="L144" t="s">
        <v>8970</v>
      </c>
      <c r="M144" t="s">
        <v>10</v>
      </c>
      <c r="N144" t="s">
        <v>17660</v>
      </c>
      <c r="Q144" t="s">
        <v>8992</v>
      </c>
      <c r="R144" t="b">
        <v>1</v>
      </c>
      <c r="S144" s="2">
        <v>42277</v>
      </c>
    </row>
    <row r="145" spans="11:22" x14ac:dyDescent="0.35">
      <c r="K145" s="9" t="s">
        <v>17661</v>
      </c>
      <c r="L145" t="s">
        <v>8972</v>
      </c>
      <c r="M145" t="s">
        <v>10</v>
      </c>
      <c r="N145" t="s">
        <v>17661</v>
      </c>
      <c r="P145" t="s">
        <v>8991</v>
      </c>
      <c r="Q145" t="s">
        <v>8992</v>
      </c>
      <c r="R145" t="b">
        <v>1</v>
      </c>
      <c r="S145" s="2">
        <v>42277</v>
      </c>
      <c r="U145" s="2">
        <v>41639</v>
      </c>
    </row>
    <row r="146" spans="11:22" x14ac:dyDescent="0.35">
      <c r="K146" s="10" t="s">
        <v>17609</v>
      </c>
      <c r="L146" t="s">
        <v>8851</v>
      </c>
      <c r="M146" t="s">
        <v>10</v>
      </c>
      <c r="N146" t="s">
        <v>17609</v>
      </c>
      <c r="Q146" t="s">
        <v>8992</v>
      </c>
      <c r="R146" t="b">
        <v>1</v>
      </c>
      <c r="S146" s="2">
        <v>41827</v>
      </c>
    </row>
    <row r="147" spans="11:22" x14ac:dyDescent="0.35">
      <c r="K147" s="10" t="s">
        <v>17579</v>
      </c>
      <c r="L147" t="s">
        <v>8774</v>
      </c>
      <c r="M147" t="s">
        <v>10</v>
      </c>
      <c r="N147" t="s">
        <v>17579</v>
      </c>
      <c r="P147" t="s">
        <v>8991</v>
      </c>
      <c r="Q147" t="s">
        <v>8992</v>
      </c>
      <c r="R147" t="b">
        <v>1</v>
      </c>
      <c r="S147" s="2">
        <v>41827</v>
      </c>
    </row>
    <row r="148" spans="11:22" x14ac:dyDescent="0.35">
      <c r="K148" s="11" t="s">
        <v>17570</v>
      </c>
      <c r="L148" t="s">
        <v>8690</v>
      </c>
      <c r="M148" t="s">
        <v>10</v>
      </c>
      <c r="N148" t="s">
        <v>17570</v>
      </c>
      <c r="Q148" t="s">
        <v>8992</v>
      </c>
      <c r="R148" t="b">
        <v>1</v>
      </c>
      <c r="S148" s="2">
        <v>43661</v>
      </c>
    </row>
    <row r="149" spans="11:22" x14ac:dyDescent="0.35">
      <c r="K149" s="11" t="s">
        <v>17571</v>
      </c>
      <c r="L149" t="s">
        <v>8692</v>
      </c>
      <c r="M149" t="s">
        <v>10</v>
      </c>
      <c r="N149" t="s">
        <v>17571</v>
      </c>
      <c r="Q149" t="s">
        <v>8992</v>
      </c>
      <c r="R149" t="b">
        <v>1</v>
      </c>
      <c r="S149" s="2">
        <v>43661</v>
      </c>
    </row>
    <row r="150" spans="11:22" x14ac:dyDescent="0.35">
      <c r="K150" s="8" t="s">
        <v>17647</v>
      </c>
      <c r="L150" t="s">
        <v>8945</v>
      </c>
      <c r="M150" t="s">
        <v>10</v>
      </c>
      <c r="N150" t="s">
        <v>17647</v>
      </c>
      <c r="Q150" t="s">
        <v>8992</v>
      </c>
      <c r="R150" t="b">
        <v>1</v>
      </c>
      <c r="S150" s="2">
        <v>41827</v>
      </c>
      <c r="V150" s="2">
        <v>43661</v>
      </c>
    </row>
    <row r="151" spans="11:22" x14ac:dyDescent="0.35">
      <c r="K151" s="7" t="s">
        <v>9501</v>
      </c>
      <c r="L151" t="s">
        <v>8804</v>
      </c>
      <c r="M151" t="s">
        <v>10</v>
      </c>
      <c r="N151" t="s">
        <v>9501</v>
      </c>
      <c r="P151" t="s">
        <v>8991</v>
      </c>
      <c r="Q151" t="s">
        <v>8992</v>
      </c>
      <c r="R151" t="b">
        <v>1</v>
      </c>
      <c r="S151" s="2">
        <v>41827</v>
      </c>
    </row>
    <row r="152" spans="11:22" x14ac:dyDescent="0.35">
      <c r="K152" s="8" t="s">
        <v>17592</v>
      </c>
      <c r="L152" t="s">
        <v>8817</v>
      </c>
      <c r="M152" t="s">
        <v>10</v>
      </c>
      <c r="N152" t="s">
        <v>17592</v>
      </c>
      <c r="P152" t="s">
        <v>8991</v>
      </c>
      <c r="Q152" t="s">
        <v>8992</v>
      </c>
      <c r="R152" t="b">
        <v>1</v>
      </c>
      <c r="S152" s="2">
        <v>41827</v>
      </c>
      <c r="U152" s="2">
        <v>41639</v>
      </c>
    </row>
    <row r="153" spans="11:22" x14ac:dyDescent="0.35">
      <c r="K153" s="9" t="s">
        <v>17568</v>
      </c>
      <c r="L153" t="s">
        <v>8686</v>
      </c>
      <c r="M153" t="s">
        <v>10</v>
      </c>
      <c r="N153" t="s">
        <v>17568</v>
      </c>
      <c r="Q153" t="s">
        <v>8992</v>
      </c>
      <c r="R153" t="b">
        <v>1</v>
      </c>
      <c r="S153" s="2">
        <v>41827</v>
      </c>
    </row>
    <row r="154" spans="11:22" x14ac:dyDescent="0.35">
      <c r="K154" s="9" t="s">
        <v>17591</v>
      </c>
      <c r="L154" t="s">
        <v>8815</v>
      </c>
      <c r="M154" t="s">
        <v>10</v>
      </c>
      <c r="N154" t="s">
        <v>17591</v>
      </c>
      <c r="Q154" t="s">
        <v>8992</v>
      </c>
      <c r="R154" t="b">
        <v>1</v>
      </c>
      <c r="S154" s="2">
        <v>41827</v>
      </c>
    </row>
    <row r="155" spans="11:22" x14ac:dyDescent="0.35">
      <c r="K155" s="8" t="s">
        <v>17586</v>
      </c>
      <c r="L155" t="s">
        <v>8806</v>
      </c>
      <c r="M155" t="s">
        <v>10</v>
      </c>
      <c r="N155" t="s">
        <v>17586</v>
      </c>
      <c r="P155" t="s">
        <v>8991</v>
      </c>
      <c r="Q155" t="s">
        <v>8992</v>
      </c>
      <c r="R155" t="b">
        <v>1</v>
      </c>
      <c r="S155" s="2">
        <v>41827</v>
      </c>
    </row>
    <row r="156" spans="11:22" x14ac:dyDescent="0.35">
      <c r="K156" s="9" t="s">
        <v>17590</v>
      </c>
      <c r="L156" t="s">
        <v>8813</v>
      </c>
      <c r="M156" t="s">
        <v>10</v>
      </c>
      <c r="N156" t="s">
        <v>17590</v>
      </c>
      <c r="Q156" t="s">
        <v>8992</v>
      </c>
      <c r="R156" t="b">
        <v>1</v>
      </c>
      <c r="S156" s="2">
        <v>41827</v>
      </c>
      <c r="V156" s="2">
        <v>42277</v>
      </c>
    </row>
    <row r="157" spans="11:22" x14ac:dyDescent="0.35">
      <c r="K157" s="9" t="s">
        <v>17587</v>
      </c>
      <c r="L157" t="s">
        <v>8808</v>
      </c>
      <c r="M157" t="s">
        <v>10</v>
      </c>
      <c r="N157" t="s">
        <v>17587</v>
      </c>
      <c r="Q157" t="s">
        <v>8992</v>
      </c>
      <c r="R157" t="b">
        <v>1</v>
      </c>
      <c r="S157" s="2">
        <v>41827</v>
      </c>
      <c r="V157" s="2">
        <v>42277</v>
      </c>
    </row>
    <row r="158" spans="11:22" x14ac:dyDescent="0.35">
      <c r="K158" t="s">
        <v>17733</v>
      </c>
      <c r="M158" t="s">
        <v>10</v>
      </c>
      <c r="S158" s="2">
        <v>42277</v>
      </c>
    </row>
    <row r="159" spans="11:22" x14ac:dyDescent="0.35">
      <c r="K159" s="6" t="s">
        <v>9042</v>
      </c>
      <c r="L159" t="s">
        <v>1116</v>
      </c>
      <c r="M159" t="s">
        <v>10</v>
      </c>
      <c r="N159" t="s">
        <v>9042</v>
      </c>
      <c r="P159" t="s">
        <v>8991</v>
      </c>
      <c r="Q159" t="s">
        <v>42</v>
      </c>
      <c r="R159" t="b">
        <v>1</v>
      </c>
      <c r="S159" s="2">
        <v>42277</v>
      </c>
    </row>
    <row r="160" spans="11:22" x14ac:dyDescent="0.35">
      <c r="K160" s="7" t="s">
        <v>17662</v>
      </c>
      <c r="L160" t="s">
        <v>8974</v>
      </c>
      <c r="M160" t="s">
        <v>10</v>
      </c>
      <c r="N160" t="s">
        <v>17662</v>
      </c>
      <c r="P160" t="s">
        <v>8991</v>
      </c>
      <c r="Q160" t="s">
        <v>8992</v>
      </c>
      <c r="R160" t="b">
        <v>1</v>
      </c>
      <c r="S160" s="2">
        <v>42277</v>
      </c>
    </row>
    <row r="161" spans="11:22" x14ac:dyDescent="0.35">
      <c r="K161" s="8" t="s">
        <v>17590</v>
      </c>
      <c r="L161" t="s">
        <v>8813</v>
      </c>
      <c r="M161" t="s">
        <v>10</v>
      </c>
      <c r="N161" t="s">
        <v>17590</v>
      </c>
      <c r="Q161" t="s">
        <v>8992</v>
      </c>
      <c r="R161" t="b">
        <v>1</v>
      </c>
      <c r="S161" s="2">
        <v>42277</v>
      </c>
    </row>
    <row r="162" spans="11:22" x14ac:dyDescent="0.35">
      <c r="K162" s="8" t="s">
        <v>17663</v>
      </c>
      <c r="L162" t="s">
        <v>8976</v>
      </c>
      <c r="M162" t="s">
        <v>10</v>
      </c>
      <c r="N162" t="s">
        <v>17663</v>
      </c>
      <c r="Q162" t="s">
        <v>8992</v>
      </c>
      <c r="R162" t="b">
        <v>1</v>
      </c>
      <c r="S162" s="2">
        <v>42277</v>
      </c>
    </row>
    <row r="163" spans="11:22" x14ac:dyDescent="0.35">
      <c r="K163" s="7" t="s">
        <v>17664</v>
      </c>
      <c r="L163" t="s">
        <v>8978</v>
      </c>
      <c r="M163" t="s">
        <v>10</v>
      </c>
      <c r="N163" t="s">
        <v>17664</v>
      </c>
      <c r="Q163" t="s">
        <v>8992</v>
      </c>
      <c r="R163" t="b">
        <v>1</v>
      </c>
      <c r="S163" s="2">
        <v>42277</v>
      </c>
    </row>
    <row r="164" spans="11:22" x14ac:dyDescent="0.35">
      <c r="K164" t="s">
        <v>17734</v>
      </c>
      <c r="M164" t="s">
        <v>10</v>
      </c>
      <c r="S164" s="2">
        <v>42566</v>
      </c>
    </row>
    <row r="165" spans="11:22" x14ac:dyDescent="0.35">
      <c r="K165" s="6" t="s">
        <v>17569</v>
      </c>
      <c r="L165" t="s">
        <v>8688</v>
      </c>
      <c r="M165" t="s">
        <v>10</v>
      </c>
      <c r="N165" t="s">
        <v>17686</v>
      </c>
      <c r="Q165" t="s">
        <v>42</v>
      </c>
      <c r="R165" t="b">
        <v>1</v>
      </c>
      <c r="S165" s="2">
        <v>42566</v>
      </c>
    </row>
    <row r="166" spans="11:22" x14ac:dyDescent="0.35">
      <c r="K166" s="6" t="s">
        <v>17578</v>
      </c>
      <c r="L166" t="s">
        <v>8754</v>
      </c>
      <c r="M166" t="s">
        <v>10</v>
      </c>
      <c r="N166" t="s">
        <v>17687</v>
      </c>
      <c r="Q166" t="s">
        <v>42</v>
      </c>
      <c r="R166" t="b">
        <v>1</v>
      </c>
      <c r="S166" s="2">
        <v>42566</v>
      </c>
    </row>
    <row r="167" spans="11:22" x14ac:dyDescent="0.35">
      <c r="K167" s="6" t="s">
        <v>17665</v>
      </c>
      <c r="L167" t="s">
        <v>8980</v>
      </c>
      <c r="M167" t="s">
        <v>10</v>
      </c>
      <c r="N167" t="s">
        <v>17688</v>
      </c>
      <c r="Q167" t="s">
        <v>42</v>
      </c>
      <c r="R167" t="b">
        <v>1</v>
      </c>
      <c r="S167" s="2">
        <v>42566</v>
      </c>
    </row>
    <row r="168" spans="11:22" x14ac:dyDescent="0.35">
      <c r="K168" s="6" t="s">
        <v>17623</v>
      </c>
      <c r="L168" t="s">
        <v>8878</v>
      </c>
      <c r="M168" t="s">
        <v>10</v>
      </c>
      <c r="N168" t="s">
        <v>17689</v>
      </c>
      <c r="Q168" t="s">
        <v>42</v>
      </c>
      <c r="R168" t="b">
        <v>1</v>
      </c>
      <c r="S168" s="2">
        <v>42566</v>
      </c>
    </row>
    <row r="169" spans="11:22" x14ac:dyDescent="0.35">
      <c r="K169" s="6" t="s">
        <v>17615</v>
      </c>
      <c r="L169" t="s">
        <v>8862</v>
      </c>
      <c r="M169" t="s">
        <v>10</v>
      </c>
      <c r="N169" t="s">
        <v>17690</v>
      </c>
      <c r="Q169" t="s">
        <v>42</v>
      </c>
      <c r="R169" t="b">
        <v>1</v>
      </c>
      <c r="S169" s="2">
        <v>42566</v>
      </c>
    </row>
    <row r="170" spans="11:22" x14ac:dyDescent="0.35">
      <c r="K170" s="6" t="s">
        <v>17595</v>
      </c>
      <c r="L170" t="s">
        <v>8823</v>
      </c>
      <c r="M170" t="s">
        <v>10</v>
      </c>
      <c r="N170" t="s">
        <v>17691</v>
      </c>
      <c r="Q170" t="s">
        <v>42</v>
      </c>
      <c r="R170" t="b">
        <v>1</v>
      </c>
      <c r="S170" s="2">
        <v>42566</v>
      </c>
    </row>
    <row r="171" spans="11:22" x14ac:dyDescent="0.35">
      <c r="K171" t="s">
        <v>17735</v>
      </c>
      <c r="M171" t="s">
        <v>10</v>
      </c>
      <c r="S171" s="2">
        <v>42566</v>
      </c>
      <c r="V171" s="2">
        <v>44027</v>
      </c>
    </row>
    <row r="172" spans="11:22" x14ac:dyDescent="0.35">
      <c r="K172" s="6" t="s">
        <v>17665</v>
      </c>
      <c r="L172" t="s">
        <v>8980</v>
      </c>
      <c r="M172" t="s">
        <v>10</v>
      </c>
      <c r="N172" t="s">
        <v>17679</v>
      </c>
      <c r="Q172" t="s">
        <v>42</v>
      </c>
      <c r="R172" t="b">
        <v>1</v>
      </c>
      <c r="S172" s="2">
        <v>42566</v>
      </c>
    </row>
    <row r="173" spans="11:22" x14ac:dyDescent="0.35">
      <c r="K173" s="6" t="s">
        <v>17619</v>
      </c>
      <c r="L173" t="s">
        <v>8870</v>
      </c>
      <c r="M173" t="s">
        <v>10</v>
      </c>
      <c r="N173" t="s">
        <v>17680</v>
      </c>
      <c r="Q173" t="s">
        <v>42</v>
      </c>
      <c r="R173" t="b">
        <v>1</v>
      </c>
      <c r="S173" s="2">
        <v>42566</v>
      </c>
    </row>
    <row r="174" spans="11:22" x14ac:dyDescent="0.35">
      <c r="K174" t="s">
        <v>17736</v>
      </c>
      <c r="M174" t="s">
        <v>10</v>
      </c>
      <c r="S174" s="2">
        <v>42566</v>
      </c>
      <c r="V174" s="2">
        <v>42931</v>
      </c>
    </row>
    <row r="175" spans="11:22" x14ac:dyDescent="0.35">
      <c r="K175" s="6" t="s">
        <v>9042</v>
      </c>
      <c r="L175" t="s">
        <v>1116</v>
      </c>
      <c r="M175" t="s">
        <v>10</v>
      </c>
      <c r="N175" t="s">
        <v>9042</v>
      </c>
      <c r="Q175" t="s">
        <v>42</v>
      </c>
      <c r="R175" t="b">
        <v>1</v>
      </c>
      <c r="S175" s="2">
        <v>42566</v>
      </c>
    </row>
    <row r="176" spans="11:22" x14ac:dyDescent="0.35">
      <c r="K176" s="7" t="s">
        <v>17629</v>
      </c>
      <c r="L176" t="s">
        <v>1186</v>
      </c>
      <c r="M176" t="s">
        <v>10</v>
      </c>
      <c r="N176" t="s">
        <v>17702</v>
      </c>
      <c r="Q176" t="s">
        <v>42</v>
      </c>
      <c r="R176" t="b">
        <v>1</v>
      </c>
      <c r="S176" s="2">
        <v>42566</v>
      </c>
    </row>
    <row r="177" spans="11:22" x14ac:dyDescent="0.35">
      <c r="K177" s="7" t="s">
        <v>17627</v>
      </c>
      <c r="L177" t="s">
        <v>8886</v>
      </c>
      <c r="M177" t="s">
        <v>10</v>
      </c>
      <c r="N177" t="s">
        <v>17703</v>
      </c>
      <c r="Q177" t="s">
        <v>42</v>
      </c>
      <c r="R177" t="b">
        <v>1</v>
      </c>
      <c r="S177" s="2">
        <v>42566</v>
      </c>
    </row>
    <row r="178" spans="11:22" x14ac:dyDescent="0.35">
      <c r="K178" s="7" t="s">
        <v>17620</v>
      </c>
      <c r="L178" t="s">
        <v>8872</v>
      </c>
      <c r="M178" t="s">
        <v>10</v>
      </c>
      <c r="N178" t="s">
        <v>17704</v>
      </c>
      <c r="Q178" t="s">
        <v>42</v>
      </c>
      <c r="R178" t="b">
        <v>1</v>
      </c>
      <c r="S178" s="2">
        <v>42566</v>
      </c>
    </row>
    <row r="179" spans="11:22" x14ac:dyDescent="0.35">
      <c r="K179" t="s">
        <v>17737</v>
      </c>
      <c r="M179" t="s">
        <v>10</v>
      </c>
      <c r="S179" s="2">
        <v>42566</v>
      </c>
      <c r="V179" s="2">
        <v>44027</v>
      </c>
    </row>
    <row r="180" spans="11:22" x14ac:dyDescent="0.35">
      <c r="K180" s="6" t="s">
        <v>9042</v>
      </c>
      <c r="L180" t="s">
        <v>1116</v>
      </c>
      <c r="M180" t="s">
        <v>10</v>
      </c>
      <c r="N180" t="s">
        <v>9042</v>
      </c>
      <c r="P180" t="s">
        <v>8991</v>
      </c>
      <c r="Q180" t="s">
        <v>42</v>
      </c>
      <c r="R180" t="b">
        <v>1</v>
      </c>
      <c r="S180" s="2">
        <v>42566</v>
      </c>
    </row>
    <row r="181" spans="11:22" x14ac:dyDescent="0.35">
      <c r="K181" s="7" t="s">
        <v>17606</v>
      </c>
      <c r="L181" t="s">
        <v>8845</v>
      </c>
      <c r="M181" t="s">
        <v>10</v>
      </c>
      <c r="N181" t="s">
        <v>17679</v>
      </c>
      <c r="Q181" t="s">
        <v>8992</v>
      </c>
      <c r="R181" t="b">
        <v>1</v>
      </c>
      <c r="S181" s="2">
        <v>42566</v>
      </c>
    </row>
    <row r="182" spans="11:22" x14ac:dyDescent="0.35">
      <c r="K182" s="7" t="s">
        <v>17619</v>
      </c>
      <c r="L182" t="s">
        <v>8870</v>
      </c>
      <c r="M182" t="s">
        <v>10</v>
      </c>
      <c r="N182" t="s">
        <v>17680</v>
      </c>
      <c r="Q182" t="s">
        <v>8992</v>
      </c>
      <c r="R182" t="b">
        <v>1</v>
      </c>
      <c r="S182" s="2">
        <v>42566</v>
      </c>
    </row>
    <row r="183" spans="11:22" x14ac:dyDescent="0.35">
      <c r="K183" s="7" t="s">
        <v>17620</v>
      </c>
      <c r="L183" t="s">
        <v>8872</v>
      </c>
      <c r="M183" t="s">
        <v>10</v>
      </c>
      <c r="N183" t="s">
        <v>17681</v>
      </c>
      <c r="Q183" t="s">
        <v>8992</v>
      </c>
      <c r="R183" t="b">
        <v>1</v>
      </c>
      <c r="S183" s="2">
        <v>42566</v>
      </c>
    </row>
    <row r="184" spans="11:22" x14ac:dyDescent="0.35">
      <c r="K184" t="s">
        <v>17738</v>
      </c>
      <c r="M184" t="s">
        <v>10</v>
      </c>
      <c r="S184" s="2">
        <v>42566</v>
      </c>
      <c r="V184" s="2">
        <v>44027</v>
      </c>
    </row>
    <row r="185" spans="11:22" x14ac:dyDescent="0.35">
      <c r="K185" s="6" t="s">
        <v>17665</v>
      </c>
      <c r="L185" t="s">
        <v>8980</v>
      </c>
      <c r="M185" t="s">
        <v>10</v>
      </c>
      <c r="N185" t="s">
        <v>17679</v>
      </c>
      <c r="Q185" t="s">
        <v>42</v>
      </c>
      <c r="R185" t="b">
        <v>1</v>
      </c>
      <c r="S185" s="2">
        <v>42566</v>
      </c>
    </row>
    <row r="186" spans="11:22" x14ac:dyDescent="0.35">
      <c r="K186" s="6" t="s">
        <v>17619</v>
      </c>
      <c r="L186" t="s">
        <v>8870</v>
      </c>
      <c r="M186" t="s">
        <v>10</v>
      </c>
      <c r="N186" t="s">
        <v>17680</v>
      </c>
      <c r="Q186" t="s">
        <v>42</v>
      </c>
      <c r="R186" t="b">
        <v>1</v>
      </c>
      <c r="S186" s="2">
        <v>42566</v>
      </c>
    </row>
    <row r="187" spans="11:22" x14ac:dyDescent="0.35">
      <c r="K187" s="6" t="s">
        <v>17666</v>
      </c>
      <c r="L187" t="s">
        <v>8982</v>
      </c>
      <c r="M187" t="s">
        <v>10</v>
      </c>
      <c r="N187" t="s">
        <v>17681</v>
      </c>
      <c r="Q187" t="s">
        <v>42</v>
      </c>
      <c r="R187" t="b">
        <v>1</v>
      </c>
      <c r="S187" s="2">
        <v>42566</v>
      </c>
    </row>
    <row r="188" spans="11:22" x14ac:dyDescent="0.35">
      <c r="K188" t="s">
        <v>17739</v>
      </c>
      <c r="M188" t="s">
        <v>10</v>
      </c>
      <c r="S188" s="2">
        <v>43661</v>
      </c>
    </row>
    <row r="189" spans="11:22" x14ac:dyDescent="0.35">
      <c r="K189" s="6" t="s">
        <v>9042</v>
      </c>
      <c r="L189" t="s">
        <v>1116</v>
      </c>
      <c r="M189" t="s">
        <v>10</v>
      </c>
      <c r="N189" t="s">
        <v>9042</v>
      </c>
      <c r="P189" t="s">
        <v>8991</v>
      </c>
      <c r="Q189" t="s">
        <v>42</v>
      </c>
      <c r="R189" t="b">
        <v>1</v>
      </c>
      <c r="S189" s="2">
        <v>43661</v>
      </c>
    </row>
    <row r="190" spans="11:22" x14ac:dyDescent="0.35">
      <c r="K190" s="7" t="s">
        <v>17581</v>
      </c>
      <c r="L190" t="s">
        <v>8795</v>
      </c>
      <c r="M190" t="s">
        <v>10</v>
      </c>
      <c r="N190" t="s">
        <v>17581</v>
      </c>
      <c r="Q190" t="s">
        <v>8992</v>
      </c>
      <c r="R190" t="b">
        <v>1</v>
      </c>
      <c r="S190" s="2">
        <v>43661</v>
      </c>
    </row>
    <row r="191" spans="11:22" x14ac:dyDescent="0.35">
      <c r="K191" s="7" t="s">
        <v>12607</v>
      </c>
      <c r="L191" t="s">
        <v>1165</v>
      </c>
      <c r="M191" t="s">
        <v>10</v>
      </c>
      <c r="N191" t="s">
        <v>12607</v>
      </c>
      <c r="P191" t="s">
        <v>8991</v>
      </c>
      <c r="Q191" t="s">
        <v>8992</v>
      </c>
      <c r="R191" t="b">
        <v>1</v>
      </c>
      <c r="S191" s="2">
        <v>43661</v>
      </c>
    </row>
    <row r="192" spans="11:22" x14ac:dyDescent="0.35">
      <c r="K192" s="8" t="s">
        <v>17667</v>
      </c>
      <c r="L192" t="s">
        <v>8984</v>
      </c>
      <c r="M192" t="s">
        <v>10</v>
      </c>
      <c r="N192" t="s">
        <v>17667</v>
      </c>
      <c r="Q192" t="s">
        <v>8992</v>
      </c>
      <c r="R192" t="b">
        <v>1</v>
      </c>
      <c r="S192" s="2">
        <v>43661</v>
      </c>
    </row>
    <row r="193" spans="11:22" x14ac:dyDescent="0.35">
      <c r="K193" s="8" t="s">
        <v>17668</v>
      </c>
      <c r="L193" t="s">
        <v>8986</v>
      </c>
      <c r="M193" t="s">
        <v>10</v>
      </c>
      <c r="N193" t="s">
        <v>17668</v>
      </c>
      <c r="Q193" t="s">
        <v>8992</v>
      </c>
      <c r="R193" t="b">
        <v>1</v>
      </c>
      <c r="S193" s="2">
        <v>43661</v>
      </c>
    </row>
    <row r="194" spans="11:22" x14ac:dyDescent="0.35">
      <c r="K194" t="s">
        <v>17740</v>
      </c>
      <c r="M194" t="s">
        <v>10</v>
      </c>
      <c r="S194" s="2">
        <v>43661</v>
      </c>
    </row>
    <row r="195" spans="11:22" x14ac:dyDescent="0.35">
      <c r="K195" s="6" t="s">
        <v>17581</v>
      </c>
      <c r="L195" t="s">
        <v>8795</v>
      </c>
      <c r="M195" t="s">
        <v>10</v>
      </c>
      <c r="N195" t="s">
        <v>17716</v>
      </c>
      <c r="Q195" t="s">
        <v>42</v>
      </c>
      <c r="R195" t="b">
        <v>1</v>
      </c>
      <c r="S195" s="2">
        <v>43661</v>
      </c>
    </row>
    <row r="196" spans="11:22" x14ac:dyDescent="0.35">
      <c r="K196" s="6" t="s">
        <v>17667</v>
      </c>
      <c r="L196" t="s">
        <v>8984</v>
      </c>
      <c r="M196" t="s">
        <v>10</v>
      </c>
      <c r="N196" t="s">
        <v>17741</v>
      </c>
      <c r="Q196" t="s">
        <v>42</v>
      </c>
      <c r="R196" t="b">
        <v>1</v>
      </c>
      <c r="S196" s="2">
        <v>43661</v>
      </c>
      <c r="V196" s="2">
        <v>45122</v>
      </c>
    </row>
    <row r="197" spans="11:22" x14ac:dyDescent="0.35">
      <c r="K197" s="6" t="s">
        <v>17668</v>
      </c>
      <c r="L197" t="s">
        <v>8986</v>
      </c>
      <c r="M197" t="s">
        <v>10</v>
      </c>
      <c r="N197" t="s">
        <v>17742</v>
      </c>
      <c r="Q197" t="s">
        <v>42</v>
      </c>
      <c r="R197" t="b">
        <v>1</v>
      </c>
      <c r="S197" s="2">
        <v>43661</v>
      </c>
      <c r="V197" s="2">
        <v>45122</v>
      </c>
    </row>
    <row r="198" spans="11:22" x14ac:dyDescent="0.35">
      <c r="K198" t="s">
        <v>17743</v>
      </c>
      <c r="M198" t="s">
        <v>10</v>
      </c>
      <c r="S198" s="2">
        <v>41827</v>
      </c>
      <c r="U198" s="2">
        <v>43661</v>
      </c>
    </row>
    <row r="199" spans="11:22" x14ac:dyDescent="0.35">
      <c r="K199" s="6" t="s">
        <v>9042</v>
      </c>
      <c r="L199" t="s">
        <v>1116</v>
      </c>
      <c r="M199" t="s">
        <v>10</v>
      </c>
      <c r="N199" t="s">
        <v>9042</v>
      </c>
      <c r="P199" t="s">
        <v>8991</v>
      </c>
      <c r="Q199" t="s">
        <v>42</v>
      </c>
      <c r="R199" t="b">
        <v>1</v>
      </c>
      <c r="S199" s="2">
        <v>41827</v>
      </c>
    </row>
    <row r="200" spans="11:22" x14ac:dyDescent="0.35">
      <c r="K200" s="7" t="s">
        <v>17581</v>
      </c>
      <c r="L200" t="s">
        <v>8795</v>
      </c>
      <c r="M200" t="s">
        <v>10</v>
      </c>
      <c r="N200" t="s">
        <v>17581</v>
      </c>
      <c r="Q200" t="s">
        <v>8992</v>
      </c>
      <c r="R200" t="b">
        <v>1</v>
      </c>
      <c r="S200" s="2">
        <v>41827</v>
      </c>
    </row>
    <row r="201" spans="11:22" x14ac:dyDescent="0.35">
      <c r="K201" s="7" t="s">
        <v>12607</v>
      </c>
      <c r="L201" t="s">
        <v>1165</v>
      </c>
      <c r="M201" t="s">
        <v>10</v>
      </c>
      <c r="N201" t="s">
        <v>12607</v>
      </c>
      <c r="P201" t="s">
        <v>8991</v>
      </c>
      <c r="Q201" t="s">
        <v>8992</v>
      </c>
      <c r="R201" t="b">
        <v>1</v>
      </c>
      <c r="S201" s="2">
        <v>41827</v>
      </c>
    </row>
    <row r="202" spans="11:22" x14ac:dyDescent="0.35">
      <c r="K202" s="8" t="s">
        <v>17601</v>
      </c>
      <c r="L202" t="s">
        <v>8836</v>
      </c>
      <c r="M202" t="s">
        <v>10</v>
      </c>
      <c r="N202" t="s">
        <v>17601</v>
      </c>
      <c r="Q202" t="s">
        <v>8992</v>
      </c>
      <c r="R202" t="b">
        <v>1</v>
      </c>
      <c r="S202" s="2">
        <v>41827</v>
      </c>
      <c r="U202" s="2">
        <v>41639</v>
      </c>
    </row>
    <row r="203" spans="11:22" x14ac:dyDescent="0.35">
      <c r="K203" s="8" t="s">
        <v>17602</v>
      </c>
      <c r="L203" t="s">
        <v>8838</v>
      </c>
      <c r="M203" t="s">
        <v>10</v>
      </c>
      <c r="N203" t="s">
        <v>17602</v>
      </c>
      <c r="Q203" t="s">
        <v>8992</v>
      </c>
      <c r="R203" t="b">
        <v>1</v>
      </c>
      <c r="S203" s="2">
        <v>41827</v>
      </c>
      <c r="U203" s="2">
        <v>41639</v>
      </c>
    </row>
    <row r="204" spans="11:22" x14ac:dyDescent="0.35">
      <c r="K204" s="8" t="s">
        <v>17600</v>
      </c>
      <c r="L204" t="s">
        <v>8834</v>
      </c>
      <c r="M204" t="s">
        <v>10</v>
      </c>
      <c r="N204" t="s">
        <v>17600</v>
      </c>
      <c r="Q204" t="s">
        <v>8992</v>
      </c>
      <c r="R204" t="b">
        <v>1</v>
      </c>
      <c r="S204" s="2">
        <v>41827</v>
      </c>
      <c r="U204" s="2">
        <v>41639</v>
      </c>
    </row>
    <row r="205" spans="11:22" x14ac:dyDescent="0.35">
      <c r="K205" t="s">
        <v>17744</v>
      </c>
      <c r="M205" t="s">
        <v>10</v>
      </c>
      <c r="S205" s="2">
        <v>43661</v>
      </c>
    </row>
    <row r="206" spans="11:22" x14ac:dyDescent="0.35">
      <c r="K206" s="6" t="s">
        <v>9042</v>
      </c>
      <c r="L206" t="s">
        <v>1116</v>
      </c>
      <c r="M206" t="s">
        <v>10</v>
      </c>
      <c r="N206" t="s">
        <v>9042</v>
      </c>
      <c r="Q206" t="s">
        <v>42</v>
      </c>
      <c r="R206" t="b">
        <v>1</v>
      </c>
      <c r="S206" s="2">
        <v>43661</v>
      </c>
    </row>
    <row r="207" spans="11:22" x14ac:dyDescent="0.35">
      <c r="K207" s="7" t="s">
        <v>9529</v>
      </c>
      <c r="L207" t="s">
        <v>8910</v>
      </c>
      <c r="M207" t="s">
        <v>10</v>
      </c>
      <c r="N207" t="s">
        <v>9529</v>
      </c>
      <c r="Q207" t="s">
        <v>42</v>
      </c>
      <c r="R207" t="b">
        <v>1</v>
      </c>
      <c r="S207" s="2">
        <v>43661</v>
      </c>
    </row>
    <row r="208" spans="11:22" x14ac:dyDescent="0.35">
      <c r="K208" s="8" t="s">
        <v>17660</v>
      </c>
      <c r="L208" t="s">
        <v>8970</v>
      </c>
      <c r="M208" t="s">
        <v>10</v>
      </c>
      <c r="N208" t="s">
        <v>17660</v>
      </c>
      <c r="Q208" t="s">
        <v>42</v>
      </c>
      <c r="R208" t="b">
        <v>1</v>
      </c>
      <c r="S208" s="2">
        <v>43661</v>
      </c>
    </row>
    <row r="209" spans="11:22" x14ac:dyDescent="0.35">
      <c r="K209" s="8" t="s">
        <v>17609</v>
      </c>
      <c r="L209" t="s">
        <v>8851</v>
      </c>
      <c r="M209" t="s">
        <v>10</v>
      </c>
      <c r="N209" t="s">
        <v>17609</v>
      </c>
      <c r="Q209" t="s">
        <v>42</v>
      </c>
      <c r="R209" t="b">
        <v>1</v>
      </c>
      <c r="S209" s="2">
        <v>43661</v>
      </c>
    </row>
    <row r="210" spans="11:22" x14ac:dyDescent="0.35">
      <c r="K210" s="8" t="s">
        <v>17570</v>
      </c>
      <c r="L210" t="s">
        <v>8690</v>
      </c>
      <c r="M210" t="s">
        <v>10</v>
      </c>
      <c r="N210" t="s">
        <v>17570</v>
      </c>
      <c r="Q210" t="s">
        <v>42</v>
      </c>
      <c r="R210" t="b">
        <v>1</v>
      </c>
      <c r="S210" s="2">
        <v>43661</v>
      </c>
    </row>
    <row r="211" spans="11:22" x14ac:dyDescent="0.35">
      <c r="K211" s="8" t="s">
        <v>17572</v>
      </c>
      <c r="L211" t="s">
        <v>8694</v>
      </c>
      <c r="M211" t="s">
        <v>10</v>
      </c>
      <c r="N211" t="s">
        <v>17572</v>
      </c>
      <c r="Q211" t="s">
        <v>42</v>
      </c>
      <c r="R211" t="b">
        <v>1</v>
      </c>
      <c r="S211" s="2">
        <v>43661</v>
      </c>
    </row>
    <row r="212" spans="11:22" x14ac:dyDescent="0.35">
      <c r="K212" s="9" t="s">
        <v>17571</v>
      </c>
      <c r="L212" t="s">
        <v>8692</v>
      </c>
      <c r="M212" t="s">
        <v>10</v>
      </c>
      <c r="N212" t="s">
        <v>17571</v>
      </c>
      <c r="Q212" t="s">
        <v>42</v>
      </c>
      <c r="R212" t="b">
        <v>1</v>
      </c>
      <c r="S212" s="2">
        <v>43661</v>
      </c>
    </row>
    <row r="213" spans="11:22" x14ac:dyDescent="0.35">
      <c r="K213" s="9" t="s">
        <v>17647</v>
      </c>
      <c r="L213" t="s">
        <v>8945</v>
      </c>
      <c r="M213" t="s">
        <v>10</v>
      </c>
      <c r="N213" t="s">
        <v>17647</v>
      </c>
      <c r="Q213" t="s">
        <v>42</v>
      </c>
      <c r="R213" t="b">
        <v>1</v>
      </c>
      <c r="S213" s="2">
        <v>43661</v>
      </c>
    </row>
    <row r="214" spans="11:22" x14ac:dyDescent="0.35">
      <c r="K214" s="7" t="s">
        <v>9501</v>
      </c>
      <c r="L214" t="s">
        <v>8804</v>
      </c>
      <c r="M214" t="s">
        <v>10</v>
      </c>
      <c r="N214" t="s">
        <v>9501</v>
      </c>
      <c r="Q214" t="s">
        <v>42</v>
      </c>
      <c r="R214" t="b">
        <v>1</v>
      </c>
      <c r="S214" s="2">
        <v>43661</v>
      </c>
    </row>
    <row r="215" spans="11:22" x14ac:dyDescent="0.35">
      <c r="K215" s="8" t="s">
        <v>17568</v>
      </c>
      <c r="L215" t="s">
        <v>8686</v>
      </c>
      <c r="M215" t="s">
        <v>10</v>
      </c>
      <c r="N215" t="s">
        <v>17568</v>
      </c>
      <c r="Q215" t="s">
        <v>42</v>
      </c>
      <c r="R215" t="b">
        <v>1</v>
      </c>
      <c r="S215" s="2">
        <v>43661</v>
      </c>
    </row>
    <row r="216" spans="11:22" x14ac:dyDescent="0.35">
      <c r="K216" s="8" t="s">
        <v>17591</v>
      </c>
      <c r="L216" t="s">
        <v>8815</v>
      </c>
      <c r="M216" t="s">
        <v>10</v>
      </c>
      <c r="N216" t="s">
        <v>17591</v>
      </c>
      <c r="Q216" t="s">
        <v>42</v>
      </c>
      <c r="R216" t="b">
        <v>1</v>
      </c>
      <c r="S216" s="2">
        <v>43661</v>
      </c>
    </row>
    <row r="217" spans="11:22" x14ac:dyDescent="0.35">
      <c r="K217" s="8" t="s">
        <v>17586</v>
      </c>
      <c r="L217" t="s">
        <v>8806</v>
      </c>
      <c r="M217" t="s">
        <v>10</v>
      </c>
      <c r="N217" t="s">
        <v>17586</v>
      </c>
      <c r="Q217" t="s">
        <v>42</v>
      </c>
      <c r="R217" t="b">
        <v>1</v>
      </c>
      <c r="S217" s="2">
        <v>43661</v>
      </c>
    </row>
    <row r="218" spans="11:22" x14ac:dyDescent="0.35">
      <c r="K218" s="9" t="s">
        <v>17590</v>
      </c>
      <c r="L218" t="s">
        <v>8813</v>
      </c>
      <c r="M218" t="s">
        <v>10</v>
      </c>
      <c r="N218" t="s">
        <v>17590</v>
      </c>
      <c r="Q218" t="s">
        <v>42</v>
      </c>
      <c r="R218" t="b">
        <v>1</v>
      </c>
      <c r="S218" s="2">
        <v>43661</v>
      </c>
    </row>
    <row r="219" spans="11:22" x14ac:dyDescent="0.35">
      <c r="K219" s="9" t="s">
        <v>17587</v>
      </c>
      <c r="L219" t="s">
        <v>8808</v>
      </c>
      <c r="M219" t="s">
        <v>10</v>
      </c>
      <c r="N219" t="s">
        <v>17587</v>
      </c>
      <c r="Q219" t="s">
        <v>42</v>
      </c>
      <c r="R219" t="b">
        <v>1</v>
      </c>
      <c r="S219" s="2">
        <v>43661</v>
      </c>
    </row>
    <row r="220" spans="11:22" x14ac:dyDescent="0.35">
      <c r="K220" t="s">
        <v>17745</v>
      </c>
      <c r="M220" t="s">
        <v>10</v>
      </c>
      <c r="S220" s="2">
        <v>45122</v>
      </c>
    </row>
    <row r="221" spans="11:22" x14ac:dyDescent="0.35">
      <c r="K221" s="6" t="s">
        <v>17577</v>
      </c>
      <c r="L221" t="s">
        <v>8732</v>
      </c>
      <c r="M221" t="s">
        <v>10</v>
      </c>
      <c r="N221" t="s">
        <v>17693</v>
      </c>
      <c r="Q221" t="s">
        <v>42</v>
      </c>
      <c r="R221" t="b">
        <v>1</v>
      </c>
      <c r="S221" s="2">
        <v>45122</v>
      </c>
    </row>
    <row r="222" spans="11:22" x14ac:dyDescent="0.35">
      <c r="K222" s="6" t="s">
        <v>17576</v>
      </c>
      <c r="L222" t="s">
        <v>8710</v>
      </c>
      <c r="M222" t="s">
        <v>10</v>
      </c>
      <c r="N222" t="s">
        <v>17694</v>
      </c>
      <c r="Q222" t="s">
        <v>42</v>
      </c>
      <c r="R222" t="b">
        <v>1</v>
      </c>
      <c r="S222" s="2">
        <v>45122</v>
      </c>
    </row>
    <row r="223" spans="11:22" x14ac:dyDescent="0.35">
      <c r="K223" s="6" t="s">
        <v>17624</v>
      </c>
      <c r="L223" t="s">
        <v>8880</v>
      </c>
      <c r="M223" t="s">
        <v>10</v>
      </c>
      <c r="N223" t="s">
        <v>17746</v>
      </c>
      <c r="Q223" t="s">
        <v>42</v>
      </c>
      <c r="R223" t="b">
        <v>1</v>
      </c>
      <c r="S223" s="2">
        <v>45122</v>
      </c>
    </row>
    <row r="224" spans="11:22" x14ac:dyDescent="0.35">
      <c r="K224" s="6" t="s">
        <v>17625</v>
      </c>
      <c r="L224" t="s">
        <v>8882</v>
      </c>
      <c r="M224" t="s">
        <v>10</v>
      </c>
      <c r="N224" t="s">
        <v>17747</v>
      </c>
      <c r="Q224" t="s">
        <v>42</v>
      </c>
      <c r="R224" t="b">
        <v>1</v>
      </c>
      <c r="S224" s="2">
        <v>45122</v>
      </c>
      <c r="V224" s="2">
        <v>46203</v>
      </c>
    </row>
    <row r="225" spans="11:21" x14ac:dyDescent="0.35">
      <c r="K225" s="6" t="s">
        <v>17573</v>
      </c>
      <c r="L225" t="s">
        <v>8696</v>
      </c>
      <c r="M225" t="s">
        <v>10</v>
      </c>
      <c r="N225" t="s">
        <v>17748</v>
      </c>
      <c r="Q225" t="s">
        <v>42</v>
      </c>
      <c r="R225" t="b">
        <v>1</v>
      </c>
      <c r="S225" s="2">
        <v>45122</v>
      </c>
    </row>
    <row r="226" spans="11:21" x14ac:dyDescent="0.35">
      <c r="K226" t="s">
        <v>17749</v>
      </c>
      <c r="M226" t="s">
        <v>10</v>
      </c>
      <c r="S226" s="2">
        <v>46203</v>
      </c>
    </row>
    <row r="227" spans="11:21" x14ac:dyDescent="0.35">
      <c r="K227" s="6" t="s">
        <v>9042</v>
      </c>
      <c r="L227" t="s">
        <v>1116</v>
      </c>
      <c r="M227" t="s">
        <v>10</v>
      </c>
      <c r="N227" t="s">
        <v>9042</v>
      </c>
      <c r="Q227" t="s">
        <v>42</v>
      </c>
      <c r="R227" t="b">
        <v>0</v>
      </c>
      <c r="S227" s="2">
        <v>46203</v>
      </c>
    </row>
    <row r="228" spans="11:21" x14ac:dyDescent="0.35">
      <c r="K228" s="7" t="s">
        <v>17606</v>
      </c>
      <c r="L228" t="s">
        <v>8845</v>
      </c>
      <c r="M228" t="s">
        <v>10</v>
      </c>
      <c r="N228" t="s">
        <v>17730</v>
      </c>
      <c r="Q228" t="s">
        <v>42</v>
      </c>
      <c r="R228" t="b">
        <v>1</v>
      </c>
      <c r="S228" s="2">
        <v>46203</v>
      </c>
    </row>
    <row r="229" spans="11:21" x14ac:dyDescent="0.35">
      <c r="K229" s="7" t="s">
        <v>17589</v>
      </c>
      <c r="L229" t="s">
        <v>1171</v>
      </c>
      <c r="M229" t="s">
        <v>10</v>
      </c>
      <c r="N229" t="s">
        <v>17750</v>
      </c>
      <c r="Q229" t="s">
        <v>42</v>
      </c>
      <c r="R229" t="b">
        <v>1</v>
      </c>
      <c r="S229" s="2">
        <v>46203</v>
      </c>
    </row>
    <row r="230" spans="11:21" x14ac:dyDescent="0.35">
      <c r="K230" t="s">
        <v>17751</v>
      </c>
      <c r="M230" t="s">
        <v>10</v>
      </c>
      <c r="S230" s="2">
        <v>41827</v>
      </c>
    </row>
    <row r="231" spans="11:21" x14ac:dyDescent="0.35">
      <c r="K231" s="6" t="s">
        <v>9042</v>
      </c>
      <c r="L231" t="s">
        <v>1116</v>
      </c>
      <c r="M231" t="s">
        <v>10</v>
      </c>
      <c r="N231" t="s">
        <v>9042</v>
      </c>
      <c r="P231" t="s">
        <v>8991</v>
      </c>
      <c r="Q231" t="s">
        <v>42</v>
      </c>
      <c r="R231" t="b">
        <v>1</v>
      </c>
      <c r="S231" s="2">
        <v>41827</v>
      </c>
    </row>
    <row r="232" spans="11:21" x14ac:dyDescent="0.35">
      <c r="K232" s="7" t="s">
        <v>17610</v>
      </c>
      <c r="L232" t="s">
        <v>8853</v>
      </c>
      <c r="M232" t="s">
        <v>10</v>
      </c>
      <c r="N232" t="s">
        <v>17610</v>
      </c>
      <c r="Q232" t="s">
        <v>8992</v>
      </c>
      <c r="R232" t="b">
        <v>1</v>
      </c>
      <c r="S232" s="2">
        <v>41827</v>
      </c>
    </row>
    <row r="233" spans="11:21" x14ac:dyDescent="0.35">
      <c r="K233" s="7" t="s">
        <v>17584</v>
      </c>
      <c r="L233" t="s">
        <v>8800</v>
      </c>
      <c r="M233" t="s">
        <v>10</v>
      </c>
      <c r="N233" t="s">
        <v>17584</v>
      </c>
      <c r="Q233" t="s">
        <v>8992</v>
      </c>
      <c r="R233" t="b">
        <v>1</v>
      </c>
      <c r="S233" s="2">
        <v>41827</v>
      </c>
    </row>
    <row r="234" spans="11:21" x14ac:dyDescent="0.35">
      <c r="K234" t="s">
        <v>17752</v>
      </c>
      <c r="M234" t="s">
        <v>10</v>
      </c>
      <c r="S234" s="2">
        <v>41827</v>
      </c>
    </row>
    <row r="235" spans="11:21" x14ac:dyDescent="0.35">
      <c r="K235" s="6" t="s">
        <v>9042</v>
      </c>
      <c r="L235" t="s">
        <v>1116</v>
      </c>
      <c r="M235" t="s">
        <v>10</v>
      </c>
      <c r="N235" t="s">
        <v>9042</v>
      </c>
      <c r="P235" t="s">
        <v>8991</v>
      </c>
      <c r="Q235" t="s">
        <v>42</v>
      </c>
      <c r="R235" t="b">
        <v>1</v>
      </c>
      <c r="S235" s="2">
        <v>41827</v>
      </c>
    </row>
    <row r="236" spans="11:21" x14ac:dyDescent="0.35">
      <c r="K236" s="7" t="s">
        <v>17581</v>
      </c>
      <c r="L236" t="s">
        <v>8795</v>
      </c>
      <c r="M236" t="s">
        <v>10</v>
      </c>
      <c r="N236" t="s">
        <v>17581</v>
      </c>
      <c r="Q236" t="s">
        <v>8992</v>
      </c>
      <c r="R236" t="b">
        <v>1</v>
      </c>
      <c r="S236" s="2">
        <v>41827</v>
      </c>
    </row>
    <row r="237" spans="11:21" x14ac:dyDescent="0.35">
      <c r="K237" s="7" t="s">
        <v>12607</v>
      </c>
      <c r="L237" t="s">
        <v>1165</v>
      </c>
      <c r="M237" t="s">
        <v>10</v>
      </c>
      <c r="N237" t="s">
        <v>12607</v>
      </c>
      <c r="P237" t="s">
        <v>8991</v>
      </c>
      <c r="Q237" t="s">
        <v>8992</v>
      </c>
      <c r="R237" t="b">
        <v>1</v>
      </c>
      <c r="S237" s="2">
        <v>41827</v>
      </c>
    </row>
    <row r="238" spans="11:21" x14ac:dyDescent="0.35">
      <c r="K238" s="8" t="s">
        <v>17598</v>
      </c>
      <c r="L238" t="s">
        <v>8830</v>
      </c>
      <c r="M238" t="s">
        <v>10</v>
      </c>
      <c r="N238" t="s">
        <v>17598</v>
      </c>
      <c r="Q238" t="s">
        <v>8992</v>
      </c>
      <c r="R238" t="b">
        <v>1</v>
      </c>
      <c r="S238" s="2">
        <v>41827</v>
      </c>
    </row>
    <row r="239" spans="11:21" x14ac:dyDescent="0.35">
      <c r="K239" s="8" t="s">
        <v>17599</v>
      </c>
      <c r="L239" t="s">
        <v>8832</v>
      </c>
      <c r="M239" t="s">
        <v>10</v>
      </c>
      <c r="N239" t="s">
        <v>17599</v>
      </c>
      <c r="Q239" t="s">
        <v>8992</v>
      </c>
      <c r="R239" t="b">
        <v>1</v>
      </c>
      <c r="S239" s="2">
        <v>41827</v>
      </c>
    </row>
    <row r="240" spans="11:21" x14ac:dyDescent="0.35">
      <c r="K240" t="s">
        <v>17753</v>
      </c>
      <c r="M240" t="s">
        <v>10</v>
      </c>
      <c r="S240" s="2">
        <v>41827</v>
      </c>
      <c r="U240" s="2">
        <v>42566</v>
      </c>
    </row>
    <row r="241" spans="11:22" x14ac:dyDescent="0.35">
      <c r="K241" s="6" t="s">
        <v>9042</v>
      </c>
      <c r="L241" t="s">
        <v>1116</v>
      </c>
      <c r="M241" t="s">
        <v>10</v>
      </c>
      <c r="N241" t="s">
        <v>9042</v>
      </c>
      <c r="Q241" t="s">
        <v>42</v>
      </c>
      <c r="R241" t="b">
        <v>1</v>
      </c>
      <c r="S241" s="2">
        <v>41827</v>
      </c>
    </row>
    <row r="242" spans="11:22" x14ac:dyDescent="0.35">
      <c r="K242" s="7" t="s">
        <v>17569</v>
      </c>
      <c r="L242" t="s">
        <v>8688</v>
      </c>
      <c r="M242" t="s">
        <v>10</v>
      </c>
      <c r="N242" t="s">
        <v>17569</v>
      </c>
      <c r="Q242" t="s">
        <v>42</v>
      </c>
      <c r="R242" t="b">
        <v>1</v>
      </c>
      <c r="S242" s="2">
        <v>41827</v>
      </c>
    </row>
    <row r="243" spans="11:22" x14ac:dyDescent="0.35">
      <c r="K243" s="7" t="s">
        <v>17578</v>
      </c>
      <c r="L243" t="s">
        <v>8754</v>
      </c>
      <c r="M243" t="s">
        <v>10</v>
      </c>
      <c r="N243" t="s">
        <v>17578</v>
      </c>
      <c r="Q243" t="s">
        <v>42</v>
      </c>
      <c r="R243" t="b">
        <v>1</v>
      </c>
      <c r="S243" s="2">
        <v>41827</v>
      </c>
    </row>
    <row r="244" spans="11:22" x14ac:dyDescent="0.35">
      <c r="K244" s="7" t="s">
        <v>17615</v>
      </c>
      <c r="L244" t="s">
        <v>8862</v>
      </c>
      <c r="M244" t="s">
        <v>10</v>
      </c>
      <c r="N244" t="s">
        <v>17615</v>
      </c>
      <c r="Q244" t="s">
        <v>42</v>
      </c>
      <c r="R244" t="b">
        <v>1</v>
      </c>
      <c r="S244" s="2">
        <v>41827</v>
      </c>
    </row>
    <row r="245" spans="11:22" x14ac:dyDescent="0.35">
      <c r="K245" s="7" t="s">
        <v>17595</v>
      </c>
      <c r="L245" t="s">
        <v>8823</v>
      </c>
      <c r="M245" t="s">
        <v>10</v>
      </c>
      <c r="N245" t="s">
        <v>17595</v>
      </c>
      <c r="Q245" t="s">
        <v>42</v>
      </c>
      <c r="R245" t="b">
        <v>1</v>
      </c>
      <c r="S245" s="2">
        <v>41827</v>
      </c>
    </row>
    <row r="246" spans="11:22" x14ac:dyDescent="0.35">
      <c r="K246" s="7" t="s">
        <v>17606</v>
      </c>
      <c r="L246" t="s">
        <v>8845</v>
      </c>
      <c r="M246" t="s">
        <v>10</v>
      </c>
      <c r="N246" t="s">
        <v>17606</v>
      </c>
      <c r="Q246" t="s">
        <v>42</v>
      </c>
      <c r="R246" t="b">
        <v>1</v>
      </c>
      <c r="S246" s="2">
        <v>41827</v>
      </c>
      <c r="V246" s="2">
        <v>42566</v>
      </c>
    </row>
    <row r="247" spans="11:22" x14ac:dyDescent="0.35">
      <c r="K247" t="s">
        <v>17754</v>
      </c>
      <c r="M247" t="s">
        <v>10</v>
      </c>
      <c r="S247" s="2">
        <v>41827</v>
      </c>
      <c r="V247" s="2">
        <v>43661</v>
      </c>
    </row>
    <row r="248" spans="11:22" x14ac:dyDescent="0.35">
      <c r="K248" s="6" t="s">
        <v>9042</v>
      </c>
      <c r="L248" t="s">
        <v>1116</v>
      </c>
      <c r="M248" t="s">
        <v>10</v>
      </c>
      <c r="N248" t="s">
        <v>9042</v>
      </c>
      <c r="P248" t="s">
        <v>8991</v>
      </c>
      <c r="Q248" t="s">
        <v>42</v>
      </c>
      <c r="R248" t="b">
        <v>1</v>
      </c>
      <c r="S248" s="2">
        <v>41827</v>
      </c>
    </row>
    <row r="249" spans="11:22" x14ac:dyDescent="0.35">
      <c r="K249" s="7" t="s">
        <v>17588</v>
      </c>
      <c r="L249" t="s">
        <v>8810</v>
      </c>
      <c r="M249" t="s">
        <v>10</v>
      </c>
      <c r="N249" t="s">
        <v>17588</v>
      </c>
      <c r="P249" t="s">
        <v>8991</v>
      </c>
      <c r="Q249" t="s">
        <v>8992</v>
      </c>
      <c r="R249" t="b">
        <v>1</v>
      </c>
      <c r="S249" s="2">
        <v>41827</v>
      </c>
      <c r="V249" s="2">
        <v>42277</v>
      </c>
    </row>
    <row r="250" spans="11:22" x14ac:dyDescent="0.35">
      <c r="K250" s="8" t="s">
        <v>9529</v>
      </c>
      <c r="L250" t="s">
        <v>8910</v>
      </c>
      <c r="M250" t="s">
        <v>10</v>
      </c>
      <c r="N250" t="s">
        <v>9529</v>
      </c>
      <c r="P250" t="s">
        <v>8991</v>
      </c>
      <c r="Q250" t="s">
        <v>8992</v>
      </c>
      <c r="R250" t="b">
        <v>1</v>
      </c>
      <c r="S250" s="2">
        <v>41827</v>
      </c>
    </row>
    <row r="251" spans="11:22" x14ac:dyDescent="0.35">
      <c r="K251" s="9" t="s">
        <v>17660</v>
      </c>
      <c r="L251" t="s">
        <v>8970</v>
      </c>
      <c r="M251" t="s">
        <v>10</v>
      </c>
      <c r="N251" t="s">
        <v>17660</v>
      </c>
      <c r="Q251" t="s">
        <v>8992</v>
      </c>
      <c r="R251" t="b">
        <v>1</v>
      </c>
      <c r="S251" s="2">
        <v>42277</v>
      </c>
    </row>
    <row r="252" spans="11:22" x14ac:dyDescent="0.35">
      <c r="K252" s="9" t="s">
        <v>17609</v>
      </c>
      <c r="L252" t="s">
        <v>8851</v>
      </c>
      <c r="M252" t="s">
        <v>10</v>
      </c>
      <c r="N252" t="s">
        <v>17609</v>
      </c>
      <c r="Q252" t="s">
        <v>8992</v>
      </c>
      <c r="R252" t="b">
        <v>1</v>
      </c>
      <c r="S252" s="2">
        <v>41827</v>
      </c>
    </row>
    <row r="253" spans="11:22" x14ac:dyDescent="0.35">
      <c r="K253" s="9" t="s">
        <v>17580</v>
      </c>
      <c r="L253" t="s">
        <v>1217</v>
      </c>
      <c r="M253" t="s">
        <v>10</v>
      </c>
      <c r="N253" t="s">
        <v>17580</v>
      </c>
      <c r="P253" t="s">
        <v>8991</v>
      </c>
      <c r="Q253" t="s">
        <v>8992</v>
      </c>
      <c r="R253" t="b">
        <v>1</v>
      </c>
      <c r="S253" s="2">
        <v>41827</v>
      </c>
    </row>
    <row r="254" spans="11:22" x14ac:dyDescent="0.35">
      <c r="K254" s="10" t="s">
        <v>17579</v>
      </c>
      <c r="L254" t="s">
        <v>8774</v>
      </c>
      <c r="M254" t="s">
        <v>10</v>
      </c>
      <c r="N254" t="s">
        <v>17579</v>
      </c>
      <c r="Q254" t="s">
        <v>8992</v>
      </c>
      <c r="R254" t="b">
        <v>1</v>
      </c>
      <c r="S254" s="2">
        <v>41827</v>
      </c>
    </row>
    <row r="255" spans="11:22" x14ac:dyDescent="0.35">
      <c r="K255" s="10" t="s">
        <v>17647</v>
      </c>
      <c r="L255" t="s">
        <v>8945</v>
      </c>
      <c r="M255" t="s">
        <v>10</v>
      </c>
      <c r="N255" t="s">
        <v>17647</v>
      </c>
      <c r="Q255" t="s">
        <v>8992</v>
      </c>
      <c r="R255" t="b">
        <v>1</v>
      </c>
      <c r="S255" s="2">
        <v>41827</v>
      </c>
      <c r="V255" s="2">
        <v>43661</v>
      </c>
    </row>
    <row r="256" spans="11:22" x14ac:dyDescent="0.35">
      <c r="K256" s="8" t="s">
        <v>17568</v>
      </c>
      <c r="L256" t="s">
        <v>8686</v>
      </c>
      <c r="M256" t="s">
        <v>10</v>
      </c>
      <c r="N256" t="s">
        <v>17568</v>
      </c>
      <c r="Q256" t="s">
        <v>8992</v>
      </c>
      <c r="R256" t="b">
        <v>1</v>
      </c>
      <c r="S256" s="2">
        <v>41827</v>
      </c>
    </row>
    <row r="257" spans="11:22" x14ac:dyDescent="0.35">
      <c r="K257" s="8" t="s">
        <v>17591</v>
      </c>
      <c r="L257" t="s">
        <v>8815</v>
      </c>
      <c r="M257" t="s">
        <v>10</v>
      </c>
      <c r="N257" t="s">
        <v>17591</v>
      </c>
      <c r="Q257" t="s">
        <v>8992</v>
      </c>
      <c r="R257" t="b">
        <v>1</v>
      </c>
      <c r="S257" s="2">
        <v>41827</v>
      </c>
    </row>
    <row r="258" spans="11:22" x14ac:dyDescent="0.35">
      <c r="K258" s="8" t="s">
        <v>17587</v>
      </c>
      <c r="L258" t="s">
        <v>8808</v>
      </c>
      <c r="M258" t="s">
        <v>10</v>
      </c>
      <c r="N258" t="s">
        <v>17587</v>
      </c>
      <c r="Q258" t="s">
        <v>8992</v>
      </c>
      <c r="R258" t="b">
        <v>1</v>
      </c>
      <c r="S258" s="2">
        <v>41827</v>
      </c>
      <c r="V258" s="2">
        <v>42277</v>
      </c>
    </row>
    <row r="259" spans="11:22" x14ac:dyDescent="0.35">
      <c r="K259" s="7" t="s">
        <v>17590</v>
      </c>
      <c r="L259" t="s">
        <v>8813</v>
      </c>
      <c r="M259" t="s">
        <v>10</v>
      </c>
      <c r="N259" t="s">
        <v>17590</v>
      </c>
      <c r="Q259" t="s">
        <v>8992</v>
      </c>
      <c r="R259" t="b">
        <v>1</v>
      </c>
      <c r="S259" s="2">
        <v>41827</v>
      </c>
      <c r="V259" s="2">
        <v>42277</v>
      </c>
    </row>
    <row r="260" spans="11:22" x14ac:dyDescent="0.35">
      <c r="K260" t="s">
        <v>17755</v>
      </c>
      <c r="M260" t="s">
        <v>10</v>
      </c>
      <c r="S260" s="2">
        <v>41827</v>
      </c>
      <c r="U260" s="2">
        <v>42566</v>
      </c>
    </row>
    <row r="261" spans="11:22" x14ac:dyDescent="0.35">
      <c r="K261" s="6" t="s">
        <v>9042</v>
      </c>
      <c r="L261" t="s">
        <v>1116</v>
      </c>
      <c r="M261" t="s">
        <v>10</v>
      </c>
      <c r="N261" t="s">
        <v>9042</v>
      </c>
      <c r="Q261" t="s">
        <v>42</v>
      </c>
      <c r="R261" t="b">
        <v>1</v>
      </c>
      <c r="S261" s="2">
        <v>41827</v>
      </c>
    </row>
    <row r="262" spans="11:22" x14ac:dyDescent="0.35">
      <c r="K262" s="7" t="s">
        <v>17569</v>
      </c>
      <c r="L262" t="s">
        <v>8688</v>
      </c>
      <c r="M262" t="s">
        <v>10</v>
      </c>
      <c r="N262" t="s">
        <v>17569</v>
      </c>
      <c r="Q262" t="s">
        <v>42</v>
      </c>
      <c r="R262" t="b">
        <v>1</v>
      </c>
      <c r="S262" s="2">
        <v>41827</v>
      </c>
    </row>
    <row r="263" spans="11:22" x14ac:dyDescent="0.35">
      <c r="K263" s="7" t="s">
        <v>17578</v>
      </c>
      <c r="L263" t="s">
        <v>8754</v>
      </c>
      <c r="M263" t="s">
        <v>10</v>
      </c>
      <c r="N263" t="s">
        <v>17578</v>
      </c>
      <c r="Q263" t="s">
        <v>42</v>
      </c>
      <c r="R263" t="b">
        <v>1</v>
      </c>
      <c r="S263" s="2">
        <v>41827</v>
      </c>
    </row>
    <row r="264" spans="11:22" x14ac:dyDescent="0.35">
      <c r="K264" s="7" t="s">
        <v>17615</v>
      </c>
      <c r="L264" t="s">
        <v>8862</v>
      </c>
      <c r="M264" t="s">
        <v>10</v>
      </c>
      <c r="N264" t="s">
        <v>17615</v>
      </c>
      <c r="Q264" t="s">
        <v>42</v>
      </c>
      <c r="R264" t="b">
        <v>1</v>
      </c>
      <c r="S264" s="2">
        <v>41827</v>
      </c>
    </row>
    <row r="265" spans="11:22" x14ac:dyDescent="0.35">
      <c r="K265" s="7" t="s">
        <v>17595</v>
      </c>
      <c r="L265" t="s">
        <v>8823</v>
      </c>
      <c r="M265" t="s">
        <v>10</v>
      </c>
      <c r="N265" t="s">
        <v>17595</v>
      </c>
      <c r="Q265" t="s">
        <v>42</v>
      </c>
      <c r="R265" t="b">
        <v>1</v>
      </c>
      <c r="S265" s="2">
        <v>41827</v>
      </c>
    </row>
    <row r="266" spans="11:22" x14ac:dyDescent="0.35">
      <c r="K266" s="7" t="s">
        <v>17606</v>
      </c>
      <c r="L266" t="s">
        <v>8845</v>
      </c>
      <c r="M266" t="s">
        <v>10</v>
      </c>
      <c r="N266" t="s">
        <v>17606</v>
      </c>
      <c r="Q266" t="s">
        <v>42</v>
      </c>
      <c r="R266" t="b">
        <v>1</v>
      </c>
      <c r="S266" s="2">
        <v>41827</v>
      </c>
      <c r="V266" s="2">
        <v>42566</v>
      </c>
    </row>
    <row r="267" spans="11:22" x14ac:dyDescent="0.35">
      <c r="K267" s="7" t="s">
        <v>17658</v>
      </c>
      <c r="L267" t="s">
        <v>8966</v>
      </c>
      <c r="M267" t="s">
        <v>10</v>
      </c>
      <c r="N267" t="s">
        <v>17658</v>
      </c>
      <c r="Q267" t="s">
        <v>42</v>
      </c>
      <c r="R267" t="b">
        <v>1</v>
      </c>
      <c r="S267" s="2">
        <v>41827</v>
      </c>
    </row>
    <row r="268" spans="11:22" x14ac:dyDescent="0.35">
      <c r="K268" s="7" t="s">
        <v>17604</v>
      </c>
      <c r="L268" t="s">
        <v>8842</v>
      </c>
      <c r="M268" t="s">
        <v>10</v>
      </c>
      <c r="N268" t="s">
        <v>17604</v>
      </c>
      <c r="Q268" t="s">
        <v>42</v>
      </c>
      <c r="R268" t="b">
        <v>1</v>
      </c>
      <c r="S268" s="2">
        <v>41827</v>
      </c>
    </row>
  </sheetData>
  <autoFilter ref="A1:AG1" xr:uid="{00000000-0009-0000-0000-000022000000}"/>
  <pageMargins left="0.7" right="0.7" top="0.75" bottom="0.75" header="0.3" footer="0.3"/>
  <pageSetup firstPageNumber="0" orientation="portrait"/>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codeName="Sheet36">
    <pageSetUpPr autoPageBreaks="0"/>
  </sheetPr>
  <dimension ref="A1:W544"/>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90625" style="5" bestFit="1" customWidth="1"/>
    <col min="11" max="11" width="208.6328125" bestFit="1" customWidth="1"/>
    <col min="12" max="12" width="23.81640625" bestFit="1" customWidth="1"/>
    <col min="13" max="13" width="25.6328125" bestFit="1" customWidth="1"/>
    <col min="14" max="14" width="120.63281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18113</v>
      </c>
      <c r="M2" t="s">
        <v>10</v>
      </c>
      <c r="S2" s="2">
        <v>41827</v>
      </c>
      <c r="V2" s="2">
        <v>43661</v>
      </c>
    </row>
    <row r="3" spans="1:23" x14ac:dyDescent="0.35">
      <c r="A3" t="s">
        <v>17756</v>
      </c>
      <c r="B3" t="s">
        <v>8686</v>
      </c>
      <c r="D3" t="s">
        <v>10</v>
      </c>
      <c r="F3" t="b">
        <v>0</v>
      </c>
      <c r="G3" s="2">
        <v>41827</v>
      </c>
      <c r="K3" s="6" t="s">
        <v>9042</v>
      </c>
      <c r="L3" t="s">
        <v>1116</v>
      </c>
      <c r="M3" t="s">
        <v>10</v>
      </c>
      <c r="N3" t="s">
        <v>9042</v>
      </c>
      <c r="P3" t="s">
        <v>8991</v>
      </c>
      <c r="Q3" t="s">
        <v>42</v>
      </c>
      <c r="R3" t="b">
        <v>1</v>
      </c>
      <c r="S3" s="2">
        <v>41827</v>
      </c>
    </row>
    <row r="4" spans="1:23" x14ac:dyDescent="0.35">
      <c r="A4" t="s">
        <v>17757</v>
      </c>
      <c r="B4" t="s">
        <v>8688</v>
      </c>
      <c r="D4" t="s">
        <v>10</v>
      </c>
      <c r="F4" t="b">
        <v>0</v>
      </c>
      <c r="G4" s="2">
        <v>41827</v>
      </c>
      <c r="K4" s="7" t="s">
        <v>17937</v>
      </c>
      <c r="L4" t="s">
        <v>8817</v>
      </c>
      <c r="M4" t="s">
        <v>10</v>
      </c>
      <c r="N4" t="s">
        <v>17937</v>
      </c>
      <c r="P4" t="s">
        <v>8991</v>
      </c>
      <c r="Q4" t="s">
        <v>8992</v>
      </c>
      <c r="R4" t="b">
        <v>1</v>
      </c>
      <c r="S4" s="2">
        <v>41827</v>
      </c>
      <c r="U4" s="2">
        <v>41639</v>
      </c>
    </row>
    <row r="5" spans="1:23" x14ac:dyDescent="0.35">
      <c r="A5" t="s">
        <v>11906</v>
      </c>
      <c r="B5" t="s">
        <v>8690</v>
      </c>
      <c r="D5" t="s">
        <v>10</v>
      </c>
      <c r="F5" t="b">
        <v>0</v>
      </c>
      <c r="G5" s="2">
        <v>41827</v>
      </c>
      <c r="K5" s="8" t="s">
        <v>2749</v>
      </c>
      <c r="L5" t="s">
        <v>8815</v>
      </c>
      <c r="M5" t="s">
        <v>10</v>
      </c>
      <c r="N5" t="s">
        <v>2749</v>
      </c>
      <c r="Q5" t="s">
        <v>8992</v>
      </c>
      <c r="R5" t="b">
        <v>1</v>
      </c>
      <c r="S5" s="2">
        <v>41827</v>
      </c>
      <c r="U5" s="2">
        <v>41639</v>
      </c>
    </row>
    <row r="6" spans="1:23" x14ac:dyDescent="0.35">
      <c r="A6" t="s">
        <v>17758</v>
      </c>
      <c r="B6" t="s">
        <v>8692</v>
      </c>
      <c r="D6" t="s">
        <v>10</v>
      </c>
      <c r="F6" t="b">
        <v>0</v>
      </c>
      <c r="G6" s="2">
        <v>41827</v>
      </c>
      <c r="K6" s="8" t="s">
        <v>2775</v>
      </c>
      <c r="L6" t="s">
        <v>8756</v>
      </c>
      <c r="M6" t="s">
        <v>10</v>
      </c>
      <c r="N6" t="s">
        <v>2775</v>
      </c>
      <c r="Q6" t="s">
        <v>8992</v>
      </c>
      <c r="R6" t="b">
        <v>1</v>
      </c>
      <c r="S6" s="2">
        <v>41827</v>
      </c>
      <c r="U6" s="2">
        <v>41639</v>
      </c>
    </row>
    <row r="7" spans="1:23" x14ac:dyDescent="0.35">
      <c r="A7" t="s">
        <v>17759</v>
      </c>
      <c r="B7" t="s">
        <v>8694</v>
      </c>
      <c r="D7" t="s">
        <v>10</v>
      </c>
      <c r="F7" t="b">
        <v>0</v>
      </c>
      <c r="G7" s="2">
        <v>41827</v>
      </c>
      <c r="K7" s="8" t="s">
        <v>2799</v>
      </c>
      <c r="L7" t="s">
        <v>8842</v>
      </c>
      <c r="M7" t="s">
        <v>10</v>
      </c>
      <c r="N7" t="s">
        <v>2799</v>
      </c>
      <c r="Q7" t="s">
        <v>8992</v>
      </c>
      <c r="R7" t="b">
        <v>1</v>
      </c>
      <c r="S7" s="2">
        <v>41827</v>
      </c>
      <c r="U7" s="2">
        <v>41639</v>
      </c>
    </row>
    <row r="8" spans="1:23" x14ac:dyDescent="0.35">
      <c r="A8" t="s">
        <v>17760</v>
      </c>
      <c r="B8" t="s">
        <v>8696</v>
      </c>
      <c r="D8" t="s">
        <v>10</v>
      </c>
      <c r="F8" t="b">
        <v>0</v>
      </c>
      <c r="G8" s="2">
        <v>41827</v>
      </c>
      <c r="I8" s="2">
        <v>41639</v>
      </c>
      <c r="K8" s="8" t="s">
        <v>2821</v>
      </c>
      <c r="L8" t="s">
        <v>11813</v>
      </c>
      <c r="M8" t="s">
        <v>10</v>
      </c>
      <c r="N8" t="s">
        <v>2821</v>
      </c>
      <c r="Q8" t="s">
        <v>8992</v>
      </c>
      <c r="R8" t="b">
        <v>1</v>
      </c>
      <c r="S8" s="2">
        <v>41827</v>
      </c>
      <c r="U8" s="2">
        <v>41639</v>
      </c>
    </row>
    <row r="9" spans="1:23" x14ac:dyDescent="0.35">
      <c r="A9" t="s">
        <v>17761</v>
      </c>
      <c r="B9" t="s">
        <v>8698</v>
      </c>
      <c r="D9" t="s">
        <v>10</v>
      </c>
      <c r="F9" t="b">
        <v>0</v>
      </c>
      <c r="G9" s="2">
        <v>41827</v>
      </c>
      <c r="K9" s="8" t="s">
        <v>2848</v>
      </c>
      <c r="L9" t="s">
        <v>8840</v>
      </c>
      <c r="M9" t="s">
        <v>10</v>
      </c>
      <c r="N9" t="s">
        <v>2848</v>
      </c>
      <c r="Q9" t="s">
        <v>8992</v>
      </c>
      <c r="R9" t="b">
        <v>1</v>
      </c>
      <c r="S9" s="2">
        <v>41827</v>
      </c>
      <c r="U9" s="2">
        <v>41639</v>
      </c>
    </row>
    <row r="10" spans="1:23" x14ac:dyDescent="0.35">
      <c r="A10" t="s">
        <v>17762</v>
      </c>
      <c r="B10" t="s">
        <v>8700</v>
      </c>
      <c r="D10" t="s">
        <v>10</v>
      </c>
      <c r="F10" t="b">
        <v>0</v>
      </c>
      <c r="G10" s="2">
        <v>41827</v>
      </c>
      <c r="K10" s="7" t="s">
        <v>18067</v>
      </c>
      <c r="L10" t="s">
        <v>8902</v>
      </c>
      <c r="M10" t="s">
        <v>10</v>
      </c>
      <c r="N10" t="s">
        <v>18067</v>
      </c>
      <c r="Q10" t="s">
        <v>8992</v>
      </c>
      <c r="R10" t="b">
        <v>1</v>
      </c>
      <c r="S10" s="2">
        <v>41827</v>
      </c>
    </row>
    <row r="11" spans="1:23" x14ac:dyDescent="0.35">
      <c r="A11" t="s">
        <v>17763</v>
      </c>
      <c r="B11" t="s">
        <v>8702</v>
      </c>
      <c r="D11" t="s">
        <v>10</v>
      </c>
      <c r="F11" t="b">
        <v>0</v>
      </c>
      <c r="G11" s="2">
        <v>41827</v>
      </c>
      <c r="K11" t="s">
        <v>18114</v>
      </c>
      <c r="M11" t="s">
        <v>10</v>
      </c>
      <c r="S11" s="2">
        <v>41827</v>
      </c>
    </row>
    <row r="12" spans="1:23" x14ac:dyDescent="0.35">
      <c r="A12" t="s">
        <v>17764</v>
      </c>
      <c r="B12" t="s">
        <v>8704</v>
      </c>
      <c r="D12" t="s">
        <v>10</v>
      </c>
      <c r="F12" t="b">
        <v>0</v>
      </c>
      <c r="G12" s="2">
        <v>41827</v>
      </c>
      <c r="K12" s="6" t="s">
        <v>9042</v>
      </c>
      <c r="L12" t="s">
        <v>1116</v>
      </c>
      <c r="M12" t="s">
        <v>10</v>
      </c>
      <c r="N12" t="s">
        <v>9042</v>
      </c>
      <c r="Q12" t="s">
        <v>42</v>
      </c>
      <c r="R12" t="b">
        <v>1</v>
      </c>
      <c r="S12" s="2">
        <v>41827</v>
      </c>
    </row>
    <row r="13" spans="1:23" x14ac:dyDescent="0.35">
      <c r="A13" t="s">
        <v>17765</v>
      </c>
      <c r="B13" t="s">
        <v>8706</v>
      </c>
      <c r="D13" t="s">
        <v>10</v>
      </c>
      <c r="F13" t="b">
        <v>0</v>
      </c>
      <c r="G13" s="2">
        <v>41827</v>
      </c>
      <c r="K13" s="7" t="s">
        <v>17792</v>
      </c>
      <c r="L13" t="s">
        <v>8764</v>
      </c>
      <c r="M13" t="s">
        <v>10</v>
      </c>
      <c r="N13" t="s">
        <v>17792</v>
      </c>
      <c r="Q13" t="s">
        <v>42</v>
      </c>
      <c r="R13" t="b">
        <v>1</v>
      </c>
      <c r="S13" s="2">
        <v>41827</v>
      </c>
    </row>
    <row r="14" spans="1:23" x14ac:dyDescent="0.35">
      <c r="A14" t="s">
        <v>17766</v>
      </c>
      <c r="B14" t="s">
        <v>8708</v>
      </c>
      <c r="D14" t="s">
        <v>10</v>
      </c>
      <c r="F14" t="b">
        <v>0</v>
      </c>
      <c r="G14" s="2">
        <v>41827</v>
      </c>
      <c r="K14" s="7" t="s">
        <v>17793</v>
      </c>
      <c r="L14" t="s">
        <v>8766</v>
      </c>
      <c r="M14" t="s">
        <v>10</v>
      </c>
      <c r="N14" t="s">
        <v>17793</v>
      </c>
      <c r="Q14" t="s">
        <v>42</v>
      </c>
      <c r="R14" t="b">
        <v>1</v>
      </c>
      <c r="S14" s="2">
        <v>41827</v>
      </c>
    </row>
    <row r="15" spans="1:23" x14ac:dyDescent="0.35">
      <c r="A15" t="s">
        <v>17767</v>
      </c>
      <c r="B15" t="s">
        <v>8710</v>
      </c>
      <c r="D15" t="s">
        <v>10</v>
      </c>
      <c r="F15" t="b">
        <v>0</v>
      </c>
      <c r="G15" s="2">
        <v>41827</v>
      </c>
      <c r="K15" t="s">
        <v>18115</v>
      </c>
      <c r="M15" t="s">
        <v>10</v>
      </c>
      <c r="S15" s="2">
        <v>41827</v>
      </c>
    </row>
    <row r="16" spans="1:23" x14ac:dyDescent="0.35">
      <c r="A16" t="s">
        <v>17768</v>
      </c>
      <c r="B16" t="s">
        <v>8712</v>
      </c>
      <c r="D16" t="s">
        <v>10</v>
      </c>
      <c r="F16" t="b">
        <v>0</v>
      </c>
      <c r="G16" s="2">
        <v>41827</v>
      </c>
      <c r="K16" s="6" t="s">
        <v>9042</v>
      </c>
      <c r="L16" t="s">
        <v>1116</v>
      </c>
      <c r="M16" t="s">
        <v>10</v>
      </c>
      <c r="N16" t="s">
        <v>9042</v>
      </c>
      <c r="Q16" t="s">
        <v>42</v>
      </c>
      <c r="R16" t="b">
        <v>1</v>
      </c>
      <c r="S16" s="2">
        <v>41827</v>
      </c>
    </row>
    <row r="17" spans="1:22" x14ac:dyDescent="0.35">
      <c r="A17" t="s">
        <v>17769</v>
      </c>
      <c r="B17" t="s">
        <v>8714</v>
      </c>
      <c r="D17" t="s">
        <v>10</v>
      </c>
      <c r="F17" t="b">
        <v>0</v>
      </c>
      <c r="G17" s="2">
        <v>41827</v>
      </c>
      <c r="J17" s="5">
        <v>45122</v>
      </c>
      <c r="K17" s="7" t="s">
        <v>17767</v>
      </c>
      <c r="L17" t="s">
        <v>8710</v>
      </c>
      <c r="M17" t="s">
        <v>10</v>
      </c>
      <c r="N17" t="s">
        <v>17767</v>
      </c>
      <c r="Q17" t="s">
        <v>42</v>
      </c>
      <c r="R17" t="b">
        <v>1</v>
      </c>
      <c r="S17" s="2">
        <v>41827</v>
      </c>
    </row>
    <row r="18" spans="1:22" x14ac:dyDescent="0.35">
      <c r="A18" t="s">
        <v>17770</v>
      </c>
      <c r="B18" t="s">
        <v>8716</v>
      </c>
      <c r="D18" t="s">
        <v>10</v>
      </c>
      <c r="F18" t="b">
        <v>0</v>
      </c>
      <c r="G18" s="2">
        <v>41827</v>
      </c>
      <c r="K18" s="7" t="s">
        <v>17959</v>
      </c>
      <c r="L18" t="s">
        <v>8821</v>
      </c>
      <c r="M18" t="s">
        <v>10</v>
      </c>
      <c r="N18" t="s">
        <v>17959</v>
      </c>
      <c r="Q18" t="s">
        <v>42</v>
      </c>
      <c r="R18" t="b">
        <v>1</v>
      </c>
      <c r="S18" s="2">
        <v>41827</v>
      </c>
    </row>
    <row r="19" spans="1:22" x14ac:dyDescent="0.35">
      <c r="A19" t="s">
        <v>17771</v>
      </c>
      <c r="B19" t="s">
        <v>8718</v>
      </c>
      <c r="D19" t="s">
        <v>10</v>
      </c>
      <c r="F19" t="b">
        <v>0</v>
      </c>
      <c r="G19" s="2">
        <v>41827</v>
      </c>
      <c r="K19" t="s">
        <v>18116</v>
      </c>
      <c r="M19" t="s">
        <v>10</v>
      </c>
      <c r="S19" s="2">
        <v>42277</v>
      </c>
      <c r="U19" s="2">
        <v>42566</v>
      </c>
    </row>
    <row r="20" spans="1:22" x14ac:dyDescent="0.35">
      <c r="A20" t="s">
        <v>17772</v>
      </c>
      <c r="B20" t="s">
        <v>8720</v>
      </c>
      <c r="D20" t="s">
        <v>10</v>
      </c>
      <c r="F20" t="b">
        <v>0</v>
      </c>
      <c r="G20" s="2">
        <v>41827</v>
      </c>
      <c r="K20" s="6" t="s">
        <v>17799</v>
      </c>
      <c r="L20" t="s">
        <v>8778</v>
      </c>
      <c r="M20" t="s">
        <v>10</v>
      </c>
      <c r="N20" t="s">
        <v>17799</v>
      </c>
      <c r="Q20" t="s">
        <v>42</v>
      </c>
      <c r="R20" t="b">
        <v>1</v>
      </c>
      <c r="S20" s="2">
        <v>42277</v>
      </c>
    </row>
    <row r="21" spans="1:22" x14ac:dyDescent="0.35">
      <c r="A21" t="s">
        <v>17773</v>
      </c>
      <c r="B21" t="s">
        <v>8722</v>
      </c>
      <c r="D21" t="s">
        <v>10</v>
      </c>
      <c r="F21" t="b">
        <v>0</v>
      </c>
      <c r="G21" s="2">
        <v>41827</v>
      </c>
      <c r="I21" s="2">
        <v>42277</v>
      </c>
      <c r="K21" s="7" t="s">
        <v>17815</v>
      </c>
      <c r="L21" t="s">
        <v>11832</v>
      </c>
      <c r="M21" t="s">
        <v>10</v>
      </c>
      <c r="N21" t="s">
        <v>17815</v>
      </c>
      <c r="Q21" t="s">
        <v>42</v>
      </c>
      <c r="R21" t="b">
        <v>1</v>
      </c>
      <c r="S21" s="2">
        <v>42277</v>
      </c>
      <c r="U21" s="2">
        <v>42566</v>
      </c>
    </row>
    <row r="22" spans="1:22" x14ac:dyDescent="0.35">
      <c r="A22" t="s">
        <v>17774</v>
      </c>
      <c r="B22" t="s">
        <v>8724</v>
      </c>
      <c r="D22" t="s">
        <v>10</v>
      </c>
      <c r="F22" t="b">
        <v>0</v>
      </c>
      <c r="G22" s="2">
        <v>41827</v>
      </c>
      <c r="K22" s="7" t="s">
        <v>17816</v>
      </c>
      <c r="L22" t="s">
        <v>11834</v>
      </c>
      <c r="M22" t="s">
        <v>10</v>
      </c>
      <c r="N22" t="s">
        <v>17816</v>
      </c>
      <c r="Q22" t="s">
        <v>42</v>
      </c>
      <c r="R22" t="b">
        <v>1</v>
      </c>
      <c r="S22" s="2">
        <v>42277</v>
      </c>
      <c r="U22" s="2">
        <v>42566</v>
      </c>
    </row>
    <row r="23" spans="1:22" x14ac:dyDescent="0.35">
      <c r="A23" t="s">
        <v>17775</v>
      </c>
      <c r="B23" t="s">
        <v>8726</v>
      </c>
      <c r="D23" t="s">
        <v>10</v>
      </c>
      <c r="F23" t="b">
        <v>0</v>
      </c>
      <c r="G23" s="2">
        <v>41827</v>
      </c>
      <c r="K23" s="7" t="s">
        <v>17818</v>
      </c>
      <c r="L23" t="s">
        <v>11837</v>
      </c>
      <c r="M23" t="s">
        <v>10</v>
      </c>
      <c r="N23" t="s">
        <v>17818</v>
      </c>
      <c r="Q23" t="s">
        <v>42</v>
      </c>
      <c r="R23" t="b">
        <v>1</v>
      </c>
      <c r="S23" s="2">
        <v>42277</v>
      </c>
      <c r="U23" s="2">
        <v>42566</v>
      </c>
    </row>
    <row r="24" spans="1:22" x14ac:dyDescent="0.35">
      <c r="A24" t="s">
        <v>17776</v>
      </c>
      <c r="B24" t="s">
        <v>8728</v>
      </c>
      <c r="D24" t="s">
        <v>10</v>
      </c>
      <c r="F24" t="b">
        <v>0</v>
      </c>
      <c r="G24" s="2">
        <v>41827</v>
      </c>
      <c r="K24" t="s">
        <v>18117</v>
      </c>
      <c r="M24" t="s">
        <v>10</v>
      </c>
      <c r="S24" s="2">
        <v>42277</v>
      </c>
    </row>
    <row r="25" spans="1:22" x14ac:dyDescent="0.35">
      <c r="A25" t="s">
        <v>17777</v>
      </c>
      <c r="B25" t="s">
        <v>8730</v>
      </c>
      <c r="D25" t="s">
        <v>10</v>
      </c>
      <c r="F25" t="b">
        <v>0</v>
      </c>
      <c r="G25" s="2">
        <v>41827</v>
      </c>
      <c r="K25" s="6" t="s">
        <v>17819</v>
      </c>
      <c r="L25" t="s">
        <v>11839</v>
      </c>
      <c r="M25" t="s">
        <v>10</v>
      </c>
      <c r="N25" t="s">
        <v>18118</v>
      </c>
      <c r="Q25" t="s">
        <v>42</v>
      </c>
      <c r="R25" t="b">
        <v>1</v>
      </c>
      <c r="S25" s="2">
        <v>42277</v>
      </c>
    </row>
    <row r="26" spans="1:22" x14ac:dyDescent="0.35">
      <c r="A26" t="s">
        <v>17778</v>
      </c>
      <c r="B26" t="s">
        <v>8732</v>
      </c>
      <c r="D26" t="s">
        <v>10</v>
      </c>
      <c r="F26" t="b">
        <v>0</v>
      </c>
      <c r="G26" s="2">
        <v>41827</v>
      </c>
      <c r="K26" s="6" t="s">
        <v>17820</v>
      </c>
      <c r="L26" t="s">
        <v>11841</v>
      </c>
      <c r="M26" t="s">
        <v>10</v>
      </c>
      <c r="N26" t="s">
        <v>18119</v>
      </c>
      <c r="Q26" t="s">
        <v>42</v>
      </c>
      <c r="R26" t="b">
        <v>1</v>
      </c>
      <c r="S26" s="2">
        <v>42277</v>
      </c>
    </row>
    <row r="27" spans="1:22" x14ac:dyDescent="0.35">
      <c r="A27" t="s">
        <v>17779</v>
      </c>
      <c r="B27" t="s">
        <v>8734</v>
      </c>
      <c r="D27" t="s">
        <v>10</v>
      </c>
      <c r="F27" t="b">
        <v>0</v>
      </c>
      <c r="G27" s="2">
        <v>41827</v>
      </c>
      <c r="J27" s="5">
        <v>45122</v>
      </c>
      <c r="K27" s="6" t="s">
        <v>17821</v>
      </c>
      <c r="L27" t="s">
        <v>11843</v>
      </c>
      <c r="M27" t="s">
        <v>10</v>
      </c>
      <c r="N27" t="s">
        <v>18120</v>
      </c>
      <c r="Q27" t="s">
        <v>42</v>
      </c>
      <c r="R27" t="b">
        <v>1</v>
      </c>
      <c r="S27" s="2">
        <v>42277</v>
      </c>
      <c r="V27" s="2">
        <v>46203</v>
      </c>
    </row>
    <row r="28" spans="1:22" x14ac:dyDescent="0.35">
      <c r="A28" t="s">
        <v>17780</v>
      </c>
      <c r="B28" t="s">
        <v>8736</v>
      </c>
      <c r="D28" t="s">
        <v>10</v>
      </c>
      <c r="F28" t="b">
        <v>0</v>
      </c>
      <c r="G28" s="2">
        <v>41827</v>
      </c>
      <c r="K28" s="6" t="s">
        <v>17822</v>
      </c>
      <c r="L28" t="s">
        <v>11845</v>
      </c>
      <c r="M28" t="s">
        <v>10</v>
      </c>
      <c r="N28" t="s">
        <v>18121</v>
      </c>
      <c r="Q28" t="s">
        <v>42</v>
      </c>
      <c r="R28" t="b">
        <v>1</v>
      </c>
      <c r="S28" s="2">
        <v>42277</v>
      </c>
    </row>
    <row r="29" spans="1:22" x14ac:dyDescent="0.35">
      <c r="A29" t="s">
        <v>17781</v>
      </c>
      <c r="B29" t="s">
        <v>8738</v>
      </c>
      <c r="D29" t="s">
        <v>10</v>
      </c>
      <c r="F29" t="b">
        <v>0</v>
      </c>
      <c r="G29" s="2">
        <v>41827</v>
      </c>
      <c r="K29" s="6" t="s">
        <v>17823</v>
      </c>
      <c r="L29" t="s">
        <v>11847</v>
      </c>
      <c r="M29" t="s">
        <v>10</v>
      </c>
      <c r="N29" t="s">
        <v>18122</v>
      </c>
      <c r="Q29" t="s">
        <v>42</v>
      </c>
      <c r="R29" t="b">
        <v>1</v>
      </c>
      <c r="S29" s="2">
        <v>42277</v>
      </c>
    </row>
    <row r="30" spans="1:22" x14ac:dyDescent="0.35">
      <c r="A30" t="s">
        <v>17782</v>
      </c>
      <c r="B30" t="s">
        <v>8740</v>
      </c>
      <c r="D30" t="s">
        <v>10</v>
      </c>
      <c r="F30" t="b">
        <v>0</v>
      </c>
      <c r="G30" s="2">
        <v>41827</v>
      </c>
      <c r="K30" s="6" t="s">
        <v>17824</v>
      </c>
      <c r="L30" t="s">
        <v>11849</v>
      </c>
      <c r="M30" t="s">
        <v>10</v>
      </c>
      <c r="N30" t="s">
        <v>9633</v>
      </c>
      <c r="Q30" t="s">
        <v>42</v>
      </c>
      <c r="R30" t="b">
        <v>1</v>
      </c>
      <c r="S30" s="2">
        <v>42277</v>
      </c>
    </row>
    <row r="31" spans="1:22" x14ac:dyDescent="0.35">
      <c r="A31" t="s">
        <v>17783</v>
      </c>
      <c r="B31" t="s">
        <v>8742</v>
      </c>
      <c r="D31" t="s">
        <v>10</v>
      </c>
      <c r="F31" t="b">
        <v>0</v>
      </c>
      <c r="G31" s="2">
        <v>41827</v>
      </c>
      <c r="I31" s="2">
        <v>41639</v>
      </c>
      <c r="K31" t="s">
        <v>18123</v>
      </c>
      <c r="M31" t="s">
        <v>10</v>
      </c>
      <c r="S31" s="2">
        <v>42277</v>
      </c>
    </row>
    <row r="32" spans="1:22" x14ac:dyDescent="0.35">
      <c r="A32" t="s">
        <v>17784</v>
      </c>
      <c r="B32" t="s">
        <v>8744</v>
      </c>
      <c r="D32" t="s">
        <v>10</v>
      </c>
      <c r="F32" t="b">
        <v>0</v>
      </c>
      <c r="G32" s="2">
        <v>41827</v>
      </c>
      <c r="I32" s="2">
        <v>42277</v>
      </c>
      <c r="K32" s="6" t="s">
        <v>17819</v>
      </c>
      <c r="L32" t="s">
        <v>11839</v>
      </c>
      <c r="M32" t="s">
        <v>10</v>
      </c>
      <c r="N32" t="s">
        <v>18118</v>
      </c>
      <c r="Q32" t="s">
        <v>42</v>
      </c>
      <c r="R32" t="b">
        <v>1</v>
      </c>
      <c r="S32" s="2">
        <v>42277</v>
      </c>
    </row>
    <row r="33" spans="1:19" x14ac:dyDescent="0.35">
      <c r="A33" t="s">
        <v>17785</v>
      </c>
      <c r="B33" t="s">
        <v>8746</v>
      </c>
      <c r="D33" t="s">
        <v>10</v>
      </c>
      <c r="F33" t="b">
        <v>0</v>
      </c>
      <c r="G33" s="2">
        <v>41827</v>
      </c>
      <c r="K33" s="6" t="s">
        <v>17825</v>
      </c>
      <c r="L33" t="s">
        <v>11851</v>
      </c>
      <c r="M33" t="s">
        <v>10</v>
      </c>
      <c r="N33" t="s">
        <v>18124</v>
      </c>
      <c r="Q33" t="s">
        <v>42</v>
      </c>
      <c r="R33" t="b">
        <v>1</v>
      </c>
      <c r="S33" s="2">
        <v>42277</v>
      </c>
    </row>
    <row r="34" spans="1:19" x14ac:dyDescent="0.35">
      <c r="A34" t="s">
        <v>17786</v>
      </c>
      <c r="B34" t="s">
        <v>8748</v>
      </c>
      <c r="D34" t="s">
        <v>10</v>
      </c>
      <c r="F34" t="b">
        <v>0</v>
      </c>
      <c r="G34" s="2">
        <v>41827</v>
      </c>
      <c r="K34" s="6" t="s">
        <v>17826</v>
      </c>
      <c r="L34" t="s">
        <v>11853</v>
      </c>
      <c r="M34" t="s">
        <v>10</v>
      </c>
      <c r="N34" t="s">
        <v>18125</v>
      </c>
      <c r="Q34" t="s">
        <v>42</v>
      </c>
      <c r="R34" t="b">
        <v>1</v>
      </c>
      <c r="S34" s="2">
        <v>42277</v>
      </c>
    </row>
    <row r="35" spans="1:19" x14ac:dyDescent="0.35">
      <c r="A35" t="s">
        <v>17787</v>
      </c>
      <c r="B35" t="s">
        <v>8750</v>
      </c>
      <c r="D35" t="s">
        <v>10</v>
      </c>
      <c r="F35" t="b">
        <v>0</v>
      </c>
      <c r="G35" s="2">
        <v>41827</v>
      </c>
      <c r="K35" t="s">
        <v>18126</v>
      </c>
      <c r="M35" t="s">
        <v>10</v>
      </c>
      <c r="S35" s="2">
        <v>42277</v>
      </c>
    </row>
    <row r="36" spans="1:19" x14ac:dyDescent="0.35">
      <c r="A36" t="s">
        <v>10566</v>
      </c>
      <c r="B36" t="s">
        <v>8752</v>
      </c>
      <c r="D36" t="s">
        <v>10</v>
      </c>
      <c r="F36" t="b">
        <v>0</v>
      </c>
      <c r="G36" s="2">
        <v>41827</v>
      </c>
      <c r="K36" s="6" t="s">
        <v>9042</v>
      </c>
      <c r="L36" t="s">
        <v>1116</v>
      </c>
      <c r="M36" t="s">
        <v>10</v>
      </c>
      <c r="N36" t="s">
        <v>9042</v>
      </c>
      <c r="Q36" t="s">
        <v>42</v>
      </c>
      <c r="R36" t="b">
        <v>1</v>
      </c>
      <c r="S36" s="2">
        <v>42277</v>
      </c>
    </row>
    <row r="37" spans="1:19" x14ac:dyDescent="0.35">
      <c r="A37" t="s">
        <v>17788</v>
      </c>
      <c r="B37" t="s">
        <v>8754</v>
      </c>
      <c r="D37" t="s">
        <v>10</v>
      </c>
      <c r="F37" t="b">
        <v>0</v>
      </c>
      <c r="G37" s="2">
        <v>41827</v>
      </c>
      <c r="I37" s="2">
        <v>42277</v>
      </c>
      <c r="K37" s="7" t="s">
        <v>17767</v>
      </c>
      <c r="L37" t="s">
        <v>8710</v>
      </c>
      <c r="M37" t="s">
        <v>10</v>
      </c>
      <c r="N37" t="s">
        <v>17767</v>
      </c>
      <c r="Q37" t="s">
        <v>42</v>
      </c>
      <c r="R37" t="b">
        <v>1</v>
      </c>
      <c r="S37" s="2">
        <v>42277</v>
      </c>
    </row>
    <row r="38" spans="1:19" x14ac:dyDescent="0.35">
      <c r="A38" t="s">
        <v>2775</v>
      </c>
      <c r="B38" t="s">
        <v>8756</v>
      </c>
      <c r="D38" t="s">
        <v>10</v>
      </c>
      <c r="F38" t="b">
        <v>0</v>
      </c>
      <c r="G38" s="2">
        <v>41827</v>
      </c>
      <c r="I38" s="2">
        <v>41639</v>
      </c>
      <c r="K38" s="7" t="s">
        <v>17959</v>
      </c>
      <c r="L38" t="s">
        <v>8821</v>
      </c>
      <c r="M38" t="s">
        <v>10</v>
      </c>
      <c r="N38" t="s">
        <v>17959</v>
      </c>
      <c r="Q38" t="s">
        <v>42</v>
      </c>
      <c r="R38" t="b">
        <v>1</v>
      </c>
      <c r="S38" s="2">
        <v>42277</v>
      </c>
    </row>
    <row r="39" spans="1:19" x14ac:dyDescent="0.35">
      <c r="A39" t="s">
        <v>17789</v>
      </c>
      <c r="B39" t="s">
        <v>8758</v>
      </c>
      <c r="D39" t="s">
        <v>10</v>
      </c>
      <c r="F39" t="b">
        <v>0</v>
      </c>
      <c r="G39" s="2">
        <v>41827</v>
      </c>
      <c r="J39" s="5">
        <v>42277</v>
      </c>
      <c r="K39" s="8" t="s">
        <v>18029</v>
      </c>
      <c r="L39" t="s">
        <v>12897</v>
      </c>
      <c r="M39" t="s">
        <v>10</v>
      </c>
      <c r="N39" t="s">
        <v>18029</v>
      </c>
      <c r="Q39" t="s">
        <v>42</v>
      </c>
      <c r="R39" t="b">
        <v>1</v>
      </c>
      <c r="S39" s="2">
        <v>46203</v>
      </c>
    </row>
    <row r="40" spans="1:19" x14ac:dyDescent="0.35">
      <c r="A40" t="s">
        <v>17790</v>
      </c>
      <c r="B40" t="s">
        <v>8760</v>
      </c>
      <c r="D40" t="s">
        <v>10</v>
      </c>
      <c r="F40" t="b">
        <v>0</v>
      </c>
      <c r="G40" s="2">
        <v>41827</v>
      </c>
      <c r="I40" s="2">
        <v>41639</v>
      </c>
      <c r="K40" s="8" t="s">
        <v>18030</v>
      </c>
      <c r="L40" t="s">
        <v>12899</v>
      </c>
      <c r="M40" t="s">
        <v>10</v>
      </c>
      <c r="N40" t="s">
        <v>18030</v>
      </c>
      <c r="Q40" t="s">
        <v>42</v>
      </c>
      <c r="R40" t="b">
        <v>1</v>
      </c>
      <c r="S40" s="2">
        <v>46203</v>
      </c>
    </row>
    <row r="41" spans="1:19" x14ac:dyDescent="0.35">
      <c r="A41" t="s">
        <v>17791</v>
      </c>
      <c r="B41" t="s">
        <v>8762</v>
      </c>
      <c r="D41" t="s">
        <v>10</v>
      </c>
      <c r="F41" t="b">
        <v>0</v>
      </c>
      <c r="G41" s="2">
        <v>41827</v>
      </c>
      <c r="I41" s="2">
        <v>41639</v>
      </c>
      <c r="J41" s="5">
        <v>42277</v>
      </c>
      <c r="K41" t="s">
        <v>18127</v>
      </c>
      <c r="M41" t="s">
        <v>10</v>
      </c>
      <c r="S41" s="2">
        <v>42566</v>
      </c>
    </row>
    <row r="42" spans="1:19" x14ac:dyDescent="0.35">
      <c r="A42" t="s">
        <v>17792</v>
      </c>
      <c r="B42" t="s">
        <v>8764</v>
      </c>
      <c r="D42" t="s">
        <v>10</v>
      </c>
      <c r="F42" t="b">
        <v>0</v>
      </c>
      <c r="G42" s="2">
        <v>41827</v>
      </c>
      <c r="K42" s="6" t="s">
        <v>17827</v>
      </c>
      <c r="L42" t="s">
        <v>11855</v>
      </c>
      <c r="M42" t="s">
        <v>10</v>
      </c>
      <c r="N42" t="s">
        <v>18128</v>
      </c>
      <c r="Q42" t="s">
        <v>42</v>
      </c>
      <c r="R42" t="b">
        <v>1</v>
      </c>
      <c r="S42" s="2">
        <v>42566</v>
      </c>
    </row>
    <row r="43" spans="1:19" x14ac:dyDescent="0.35">
      <c r="A43" t="s">
        <v>17793</v>
      </c>
      <c r="B43" t="s">
        <v>8766</v>
      </c>
      <c r="D43" t="s">
        <v>10</v>
      </c>
      <c r="F43" t="b">
        <v>0</v>
      </c>
      <c r="G43" s="2">
        <v>41827</v>
      </c>
      <c r="K43" s="6" t="s">
        <v>17829</v>
      </c>
      <c r="L43" t="s">
        <v>11858</v>
      </c>
      <c r="M43" t="s">
        <v>10</v>
      </c>
      <c r="N43" t="s">
        <v>18129</v>
      </c>
      <c r="Q43" t="s">
        <v>42</v>
      </c>
      <c r="R43" t="b">
        <v>1</v>
      </c>
      <c r="S43" s="2">
        <v>42566</v>
      </c>
    </row>
    <row r="44" spans="1:19" x14ac:dyDescent="0.35">
      <c r="A44" t="s">
        <v>17794</v>
      </c>
      <c r="B44" t="s">
        <v>8768</v>
      </c>
      <c r="D44" t="s">
        <v>10</v>
      </c>
      <c r="F44" t="b">
        <v>0</v>
      </c>
      <c r="G44" s="2">
        <v>41827</v>
      </c>
      <c r="K44" s="6" t="s">
        <v>17830</v>
      </c>
      <c r="L44" t="s">
        <v>11860</v>
      </c>
      <c r="M44" t="s">
        <v>10</v>
      </c>
      <c r="N44" t="s">
        <v>18130</v>
      </c>
      <c r="Q44" t="s">
        <v>42</v>
      </c>
      <c r="R44" t="b">
        <v>1</v>
      </c>
      <c r="S44" s="2">
        <v>42566</v>
      </c>
    </row>
    <row r="45" spans="1:19" x14ac:dyDescent="0.35">
      <c r="A45" t="s">
        <v>17795</v>
      </c>
      <c r="B45" t="s">
        <v>1211</v>
      </c>
      <c r="D45" t="s">
        <v>10</v>
      </c>
      <c r="F45" t="b">
        <v>0</v>
      </c>
      <c r="G45" s="2">
        <v>41827</v>
      </c>
      <c r="K45" s="6" t="s">
        <v>17831</v>
      </c>
      <c r="L45" t="s">
        <v>11862</v>
      </c>
      <c r="M45" t="s">
        <v>10</v>
      </c>
      <c r="N45" t="s">
        <v>18131</v>
      </c>
      <c r="Q45" t="s">
        <v>42</v>
      </c>
      <c r="R45" t="b">
        <v>1</v>
      </c>
      <c r="S45" s="2">
        <v>42566</v>
      </c>
    </row>
    <row r="46" spans="1:19" x14ac:dyDescent="0.35">
      <c r="A46" t="s">
        <v>17796</v>
      </c>
      <c r="B46" t="s">
        <v>8770</v>
      </c>
      <c r="D46" t="s">
        <v>10</v>
      </c>
      <c r="F46" t="b">
        <v>0</v>
      </c>
      <c r="G46" s="2">
        <v>41827</v>
      </c>
      <c r="K46" s="6" t="s">
        <v>17832</v>
      </c>
      <c r="L46" t="s">
        <v>11864</v>
      </c>
      <c r="M46" t="s">
        <v>10</v>
      </c>
      <c r="N46" t="s">
        <v>18132</v>
      </c>
      <c r="Q46" t="s">
        <v>42</v>
      </c>
      <c r="R46" t="b">
        <v>1</v>
      </c>
      <c r="S46" s="2">
        <v>42566</v>
      </c>
    </row>
    <row r="47" spans="1:19" x14ac:dyDescent="0.35">
      <c r="A47" t="s">
        <v>17797</v>
      </c>
      <c r="B47" t="s">
        <v>8772</v>
      </c>
      <c r="D47" t="s">
        <v>10</v>
      </c>
      <c r="F47" t="b">
        <v>0</v>
      </c>
      <c r="G47" s="2">
        <v>41827</v>
      </c>
      <c r="K47" s="6" t="s">
        <v>17833</v>
      </c>
      <c r="L47" t="s">
        <v>11866</v>
      </c>
      <c r="M47" t="s">
        <v>10</v>
      </c>
      <c r="N47" t="s">
        <v>18133</v>
      </c>
      <c r="Q47" t="s">
        <v>42</v>
      </c>
      <c r="R47" t="b">
        <v>1</v>
      </c>
      <c r="S47" s="2">
        <v>42566</v>
      </c>
    </row>
    <row r="48" spans="1:19" x14ac:dyDescent="0.35">
      <c r="A48" t="s">
        <v>11942</v>
      </c>
      <c r="B48" t="s">
        <v>8774</v>
      </c>
      <c r="D48" t="s">
        <v>10</v>
      </c>
      <c r="F48" t="b">
        <v>0</v>
      </c>
      <c r="G48" s="2">
        <v>41827</v>
      </c>
      <c r="K48" s="6" t="s">
        <v>17834</v>
      </c>
      <c r="L48" t="s">
        <v>11868</v>
      </c>
      <c r="M48" t="s">
        <v>10</v>
      </c>
      <c r="N48" t="s">
        <v>18134</v>
      </c>
      <c r="Q48" t="s">
        <v>42</v>
      </c>
      <c r="R48" t="b">
        <v>1</v>
      </c>
      <c r="S48" s="2">
        <v>42566</v>
      </c>
    </row>
    <row r="49" spans="1:19" x14ac:dyDescent="0.35">
      <c r="A49" t="s">
        <v>17798</v>
      </c>
      <c r="B49" t="s">
        <v>8776</v>
      </c>
      <c r="D49" t="s">
        <v>10</v>
      </c>
      <c r="F49" t="b">
        <v>0</v>
      </c>
      <c r="G49" s="2">
        <v>41827</v>
      </c>
      <c r="K49" s="6" t="s">
        <v>17835</v>
      </c>
      <c r="L49" t="s">
        <v>11870</v>
      </c>
      <c r="M49" t="s">
        <v>10</v>
      </c>
      <c r="N49" t="s">
        <v>18135</v>
      </c>
      <c r="Q49" t="s">
        <v>42</v>
      </c>
      <c r="R49" t="b">
        <v>1</v>
      </c>
      <c r="S49" s="2">
        <v>42566</v>
      </c>
    </row>
    <row r="50" spans="1:19" x14ac:dyDescent="0.35">
      <c r="A50" t="s">
        <v>17799</v>
      </c>
      <c r="B50" t="s">
        <v>8778</v>
      </c>
      <c r="D50" t="s">
        <v>10</v>
      </c>
      <c r="F50" t="b">
        <v>0</v>
      </c>
      <c r="G50" s="2">
        <v>41827</v>
      </c>
      <c r="K50" s="6" t="s">
        <v>17836</v>
      </c>
      <c r="L50" t="s">
        <v>11872</v>
      </c>
      <c r="M50" t="s">
        <v>10</v>
      </c>
      <c r="N50" t="s">
        <v>18136</v>
      </c>
      <c r="Q50" t="s">
        <v>42</v>
      </c>
      <c r="R50" t="b">
        <v>1</v>
      </c>
      <c r="S50" s="2">
        <v>42566</v>
      </c>
    </row>
    <row r="51" spans="1:19" x14ac:dyDescent="0.35">
      <c r="A51" t="s">
        <v>17800</v>
      </c>
      <c r="B51" t="s">
        <v>8780</v>
      </c>
      <c r="D51" t="s">
        <v>10</v>
      </c>
      <c r="F51" t="b">
        <v>0</v>
      </c>
      <c r="G51" s="2">
        <v>41827</v>
      </c>
      <c r="K51" t="s">
        <v>18137</v>
      </c>
      <c r="M51" t="s">
        <v>10</v>
      </c>
      <c r="S51" s="2">
        <v>45122</v>
      </c>
    </row>
    <row r="52" spans="1:19" x14ac:dyDescent="0.35">
      <c r="A52" t="s">
        <v>17801</v>
      </c>
      <c r="B52" t="s">
        <v>8782</v>
      </c>
      <c r="D52" t="s">
        <v>10</v>
      </c>
      <c r="F52" t="b">
        <v>0</v>
      </c>
      <c r="G52" s="2">
        <v>41827</v>
      </c>
      <c r="K52" s="6" t="s">
        <v>17837</v>
      </c>
      <c r="L52" t="s">
        <v>11874</v>
      </c>
      <c r="M52" t="s">
        <v>10</v>
      </c>
      <c r="N52" t="s">
        <v>18138</v>
      </c>
      <c r="Q52" t="s">
        <v>42</v>
      </c>
      <c r="R52" t="b">
        <v>1</v>
      </c>
      <c r="S52" s="2">
        <v>45122</v>
      </c>
    </row>
    <row r="53" spans="1:19" x14ac:dyDescent="0.35">
      <c r="A53" t="s">
        <v>17802</v>
      </c>
      <c r="B53" t="s">
        <v>8784</v>
      </c>
      <c r="D53" t="s">
        <v>10</v>
      </c>
      <c r="F53" t="b">
        <v>0</v>
      </c>
      <c r="G53" s="2">
        <v>41827</v>
      </c>
      <c r="K53" s="6" t="s">
        <v>17838</v>
      </c>
      <c r="L53" t="s">
        <v>11876</v>
      </c>
      <c r="M53" t="s">
        <v>10</v>
      </c>
      <c r="N53" t="s">
        <v>18139</v>
      </c>
      <c r="Q53" t="s">
        <v>42</v>
      </c>
      <c r="R53" t="b">
        <v>1</v>
      </c>
      <c r="S53" s="2">
        <v>45122</v>
      </c>
    </row>
    <row r="54" spans="1:19" x14ac:dyDescent="0.35">
      <c r="A54" t="s">
        <v>17803</v>
      </c>
      <c r="B54" t="s">
        <v>8786</v>
      </c>
      <c r="D54" t="s">
        <v>10</v>
      </c>
      <c r="F54" t="b">
        <v>0</v>
      </c>
      <c r="G54" s="2">
        <v>41827</v>
      </c>
      <c r="I54" s="2">
        <v>42277</v>
      </c>
      <c r="K54" t="s">
        <v>18140</v>
      </c>
      <c r="M54" t="s">
        <v>10</v>
      </c>
      <c r="S54" s="2">
        <v>45122</v>
      </c>
    </row>
    <row r="55" spans="1:19" x14ac:dyDescent="0.35">
      <c r="A55" t="s">
        <v>17804</v>
      </c>
      <c r="B55" t="s">
        <v>8788</v>
      </c>
      <c r="D55" t="s">
        <v>10</v>
      </c>
      <c r="F55" t="b">
        <v>0</v>
      </c>
      <c r="G55" s="2">
        <v>41827</v>
      </c>
      <c r="K55" s="6" t="s">
        <v>17841</v>
      </c>
      <c r="L55" t="s">
        <v>11881</v>
      </c>
      <c r="M55" t="s">
        <v>10</v>
      </c>
      <c r="N55" t="s">
        <v>18141</v>
      </c>
      <c r="Q55" t="s">
        <v>42</v>
      </c>
      <c r="R55" t="b">
        <v>1</v>
      </c>
      <c r="S55" s="2">
        <v>45122</v>
      </c>
    </row>
    <row r="56" spans="1:19" x14ac:dyDescent="0.35">
      <c r="A56" t="s">
        <v>17805</v>
      </c>
      <c r="B56" t="s">
        <v>8790</v>
      </c>
      <c r="D56" t="s">
        <v>10</v>
      </c>
      <c r="F56" t="b">
        <v>0</v>
      </c>
      <c r="G56" s="2">
        <v>41827</v>
      </c>
      <c r="K56" s="6" t="s">
        <v>17846</v>
      </c>
      <c r="L56" t="s">
        <v>11890</v>
      </c>
      <c r="M56" t="s">
        <v>10</v>
      </c>
      <c r="N56" t="s">
        <v>18142</v>
      </c>
      <c r="Q56" t="s">
        <v>42</v>
      </c>
      <c r="R56" t="b">
        <v>1</v>
      </c>
      <c r="S56" s="2">
        <v>45122</v>
      </c>
    </row>
    <row r="57" spans="1:19" x14ac:dyDescent="0.35">
      <c r="A57" t="s">
        <v>10568</v>
      </c>
      <c r="B57" t="s">
        <v>8792</v>
      </c>
      <c r="D57" t="s">
        <v>10</v>
      </c>
      <c r="F57" t="b">
        <v>0</v>
      </c>
      <c r="G57" s="2">
        <v>41827</v>
      </c>
      <c r="K57" s="6" t="s">
        <v>17848</v>
      </c>
      <c r="L57" t="s">
        <v>11894</v>
      </c>
      <c r="M57" t="s">
        <v>10</v>
      </c>
      <c r="N57" t="s">
        <v>18143</v>
      </c>
      <c r="Q57" t="s">
        <v>42</v>
      </c>
      <c r="R57" t="b">
        <v>1</v>
      </c>
      <c r="S57" s="2">
        <v>45122</v>
      </c>
    </row>
    <row r="58" spans="1:19" x14ac:dyDescent="0.35">
      <c r="A58" t="s">
        <v>2821</v>
      </c>
      <c r="B58" t="s">
        <v>11813</v>
      </c>
      <c r="D58" t="s">
        <v>10</v>
      </c>
      <c r="F58" t="b">
        <v>0</v>
      </c>
      <c r="G58" s="2">
        <v>41827</v>
      </c>
      <c r="I58" s="2">
        <v>41639</v>
      </c>
      <c r="K58" s="6" t="s">
        <v>17851</v>
      </c>
      <c r="L58" t="s">
        <v>11899</v>
      </c>
      <c r="M58" t="s">
        <v>10</v>
      </c>
      <c r="N58" t="s">
        <v>18144</v>
      </c>
      <c r="Q58" t="s">
        <v>42</v>
      </c>
      <c r="R58" t="b">
        <v>1</v>
      </c>
      <c r="S58" s="2">
        <v>45122</v>
      </c>
    </row>
    <row r="59" spans="1:19" x14ac:dyDescent="0.35">
      <c r="A59" t="s">
        <v>17806</v>
      </c>
      <c r="B59" t="s">
        <v>1217</v>
      </c>
      <c r="D59" t="s">
        <v>10</v>
      </c>
      <c r="F59" t="b">
        <v>0</v>
      </c>
      <c r="G59" s="2">
        <v>41827</v>
      </c>
      <c r="K59" s="6" t="s">
        <v>17854</v>
      </c>
      <c r="L59" t="s">
        <v>11905</v>
      </c>
      <c r="M59" t="s">
        <v>10</v>
      </c>
      <c r="N59" t="s">
        <v>18145</v>
      </c>
      <c r="Q59" t="s">
        <v>42</v>
      </c>
      <c r="R59" t="b">
        <v>1</v>
      </c>
      <c r="S59" s="2">
        <v>45122</v>
      </c>
    </row>
    <row r="60" spans="1:19" x14ac:dyDescent="0.35">
      <c r="A60" t="s">
        <v>17807</v>
      </c>
      <c r="B60" t="s">
        <v>11816</v>
      </c>
      <c r="D60" t="s">
        <v>10</v>
      </c>
      <c r="F60" t="b">
        <v>0</v>
      </c>
      <c r="G60" s="2">
        <v>41827</v>
      </c>
      <c r="K60" s="6" t="s">
        <v>17856</v>
      </c>
      <c r="L60" t="s">
        <v>11909</v>
      </c>
      <c r="M60" t="s">
        <v>10</v>
      </c>
      <c r="N60" t="s">
        <v>18146</v>
      </c>
      <c r="Q60" t="s">
        <v>42</v>
      </c>
      <c r="R60" t="b">
        <v>1</v>
      </c>
      <c r="S60" s="2">
        <v>45122</v>
      </c>
    </row>
    <row r="61" spans="1:19" x14ac:dyDescent="0.35">
      <c r="A61" t="s">
        <v>17808</v>
      </c>
      <c r="B61" t="s">
        <v>11818</v>
      </c>
      <c r="D61" t="s">
        <v>10</v>
      </c>
      <c r="F61" t="b">
        <v>0</v>
      </c>
      <c r="G61" s="2">
        <v>41827</v>
      </c>
      <c r="K61" s="6" t="s">
        <v>17858</v>
      </c>
      <c r="L61" t="s">
        <v>11913</v>
      </c>
      <c r="M61" t="s">
        <v>10</v>
      </c>
      <c r="N61" t="s">
        <v>18147</v>
      </c>
      <c r="Q61" t="s">
        <v>42</v>
      </c>
      <c r="R61" t="b">
        <v>1</v>
      </c>
      <c r="S61" s="2">
        <v>45122</v>
      </c>
    </row>
    <row r="62" spans="1:19" x14ac:dyDescent="0.35">
      <c r="A62" t="s">
        <v>17809</v>
      </c>
      <c r="B62" t="s">
        <v>11820</v>
      </c>
      <c r="D62" t="s">
        <v>10</v>
      </c>
      <c r="F62" t="b">
        <v>0</v>
      </c>
      <c r="G62" s="2">
        <v>41827</v>
      </c>
      <c r="K62" s="6" t="s">
        <v>17859</v>
      </c>
      <c r="L62" t="s">
        <v>11915</v>
      </c>
      <c r="M62" t="s">
        <v>10</v>
      </c>
      <c r="N62" t="s">
        <v>18148</v>
      </c>
      <c r="Q62" t="s">
        <v>42</v>
      </c>
      <c r="R62" t="b">
        <v>1</v>
      </c>
      <c r="S62" s="2">
        <v>45122</v>
      </c>
    </row>
    <row r="63" spans="1:19" x14ac:dyDescent="0.35">
      <c r="A63" t="s">
        <v>17810</v>
      </c>
      <c r="B63" t="s">
        <v>11822</v>
      </c>
      <c r="D63" t="s">
        <v>10</v>
      </c>
      <c r="F63" t="b">
        <v>0</v>
      </c>
      <c r="G63" s="2">
        <v>41827</v>
      </c>
      <c r="J63" s="5">
        <v>45122</v>
      </c>
      <c r="K63" s="6" t="s">
        <v>17860</v>
      </c>
      <c r="L63" t="s">
        <v>11917</v>
      </c>
      <c r="M63" t="s">
        <v>10</v>
      </c>
      <c r="N63" t="s">
        <v>18149</v>
      </c>
      <c r="Q63" t="s">
        <v>42</v>
      </c>
      <c r="R63" t="b">
        <v>1</v>
      </c>
      <c r="S63" s="2">
        <v>45122</v>
      </c>
    </row>
    <row r="64" spans="1:19" x14ac:dyDescent="0.35">
      <c r="A64" t="s">
        <v>17811</v>
      </c>
      <c r="B64" t="s">
        <v>11824</v>
      </c>
      <c r="D64" t="s">
        <v>10</v>
      </c>
      <c r="F64" t="b">
        <v>0</v>
      </c>
      <c r="G64" s="2">
        <v>42277</v>
      </c>
      <c r="K64" s="6" t="s">
        <v>17863</v>
      </c>
      <c r="L64" t="s">
        <v>11921</v>
      </c>
      <c r="M64" t="s">
        <v>10</v>
      </c>
      <c r="N64" t="s">
        <v>18150</v>
      </c>
      <c r="Q64" t="s">
        <v>42</v>
      </c>
      <c r="R64" t="b">
        <v>1</v>
      </c>
      <c r="S64" s="2">
        <v>45122</v>
      </c>
    </row>
    <row r="65" spans="1:19" x14ac:dyDescent="0.35">
      <c r="A65" t="s">
        <v>17812</v>
      </c>
      <c r="B65" t="s">
        <v>11826</v>
      </c>
      <c r="D65" t="s">
        <v>10</v>
      </c>
      <c r="F65" t="b">
        <v>0</v>
      </c>
      <c r="G65" s="2">
        <v>42277</v>
      </c>
      <c r="K65" s="6" t="s">
        <v>17864</v>
      </c>
      <c r="L65" t="s">
        <v>11922</v>
      </c>
      <c r="M65" t="s">
        <v>10</v>
      </c>
      <c r="N65" t="s">
        <v>18151</v>
      </c>
      <c r="Q65" t="s">
        <v>42</v>
      </c>
      <c r="R65" t="b">
        <v>1</v>
      </c>
      <c r="S65" s="2">
        <v>45122</v>
      </c>
    </row>
    <row r="66" spans="1:19" x14ac:dyDescent="0.35">
      <c r="A66" t="s">
        <v>17813</v>
      </c>
      <c r="B66" t="s">
        <v>11828</v>
      </c>
      <c r="D66" t="s">
        <v>10</v>
      </c>
      <c r="F66" t="b">
        <v>0</v>
      </c>
      <c r="G66" s="2">
        <v>42277</v>
      </c>
      <c r="K66" s="6" t="s">
        <v>17865</v>
      </c>
      <c r="L66" t="s">
        <v>11924</v>
      </c>
      <c r="M66" t="s">
        <v>10</v>
      </c>
      <c r="N66" t="s">
        <v>18152</v>
      </c>
      <c r="Q66" t="s">
        <v>42</v>
      </c>
      <c r="R66" t="b">
        <v>1</v>
      </c>
      <c r="S66" s="2">
        <v>45122</v>
      </c>
    </row>
    <row r="67" spans="1:19" x14ac:dyDescent="0.35">
      <c r="A67" t="s">
        <v>17814</v>
      </c>
      <c r="B67" t="s">
        <v>11830</v>
      </c>
      <c r="D67" t="s">
        <v>10</v>
      </c>
      <c r="F67" t="b">
        <v>0</v>
      </c>
      <c r="G67" s="2">
        <v>42277</v>
      </c>
      <c r="K67" s="6" t="s">
        <v>17868</v>
      </c>
      <c r="L67" t="s">
        <v>11930</v>
      </c>
      <c r="M67" t="s">
        <v>10</v>
      </c>
      <c r="N67" t="s">
        <v>18153</v>
      </c>
      <c r="Q67" t="s">
        <v>42</v>
      </c>
      <c r="R67" t="b">
        <v>1</v>
      </c>
      <c r="S67" s="2">
        <v>45122</v>
      </c>
    </row>
    <row r="68" spans="1:19" x14ac:dyDescent="0.35">
      <c r="A68" t="s">
        <v>17815</v>
      </c>
      <c r="B68" t="s">
        <v>11832</v>
      </c>
      <c r="D68" t="s">
        <v>10</v>
      </c>
      <c r="F68" t="b">
        <v>0</v>
      </c>
      <c r="G68" s="2">
        <v>42277</v>
      </c>
      <c r="I68" s="2">
        <v>42566</v>
      </c>
      <c r="K68" s="6" t="s">
        <v>17869</v>
      </c>
      <c r="L68" t="s">
        <v>11932</v>
      </c>
      <c r="M68" t="s">
        <v>10</v>
      </c>
      <c r="N68" t="s">
        <v>18154</v>
      </c>
      <c r="Q68" t="s">
        <v>42</v>
      </c>
      <c r="R68" t="b">
        <v>1</v>
      </c>
      <c r="S68" s="2">
        <v>45122</v>
      </c>
    </row>
    <row r="69" spans="1:19" x14ac:dyDescent="0.35">
      <c r="A69" t="s">
        <v>17816</v>
      </c>
      <c r="B69" t="s">
        <v>11834</v>
      </c>
      <c r="D69" t="s">
        <v>10</v>
      </c>
      <c r="F69" t="b">
        <v>0</v>
      </c>
      <c r="G69" s="2">
        <v>42277</v>
      </c>
      <c r="I69" s="2">
        <v>42566</v>
      </c>
      <c r="K69" s="6" t="s">
        <v>17870</v>
      </c>
      <c r="L69" t="s">
        <v>11934</v>
      </c>
      <c r="M69" t="s">
        <v>10</v>
      </c>
      <c r="N69" t="s">
        <v>18155</v>
      </c>
      <c r="Q69" t="s">
        <v>42</v>
      </c>
      <c r="R69" t="b">
        <v>1</v>
      </c>
      <c r="S69" s="2">
        <v>45122</v>
      </c>
    </row>
    <row r="70" spans="1:19" x14ac:dyDescent="0.35">
      <c r="A70" t="s">
        <v>17817</v>
      </c>
      <c r="B70" t="s">
        <v>8795</v>
      </c>
      <c r="D70" t="s">
        <v>10</v>
      </c>
      <c r="F70" t="b">
        <v>0</v>
      </c>
      <c r="G70" s="2">
        <v>41827</v>
      </c>
      <c r="I70" s="2">
        <v>41639</v>
      </c>
      <c r="K70" s="6" t="s">
        <v>17871</v>
      </c>
      <c r="L70" t="s">
        <v>11936</v>
      </c>
      <c r="M70" t="s">
        <v>10</v>
      </c>
      <c r="N70" t="s">
        <v>18156</v>
      </c>
      <c r="Q70" t="s">
        <v>42</v>
      </c>
      <c r="R70" t="b">
        <v>1</v>
      </c>
      <c r="S70" s="2">
        <v>45122</v>
      </c>
    </row>
    <row r="71" spans="1:19" x14ac:dyDescent="0.35">
      <c r="A71" t="s">
        <v>17818</v>
      </c>
      <c r="B71" t="s">
        <v>11837</v>
      </c>
      <c r="D71" t="s">
        <v>10</v>
      </c>
      <c r="F71" t="b">
        <v>0</v>
      </c>
      <c r="G71" s="2">
        <v>42277</v>
      </c>
      <c r="I71" s="2">
        <v>42566</v>
      </c>
      <c r="K71" s="6" t="s">
        <v>17872</v>
      </c>
      <c r="L71" t="s">
        <v>11938</v>
      </c>
      <c r="M71" t="s">
        <v>10</v>
      </c>
      <c r="N71" t="s">
        <v>18157</v>
      </c>
      <c r="Q71" t="s">
        <v>42</v>
      </c>
      <c r="R71" t="b">
        <v>1</v>
      </c>
      <c r="S71" s="2">
        <v>45122</v>
      </c>
    </row>
    <row r="72" spans="1:19" x14ac:dyDescent="0.35">
      <c r="A72" t="s">
        <v>17819</v>
      </c>
      <c r="B72" t="s">
        <v>11839</v>
      </c>
      <c r="D72" t="s">
        <v>10</v>
      </c>
      <c r="F72" t="b">
        <v>0</v>
      </c>
      <c r="G72" s="2">
        <v>42277</v>
      </c>
      <c r="K72" s="6" t="s">
        <v>17878</v>
      </c>
      <c r="L72" t="s">
        <v>11949</v>
      </c>
      <c r="M72" t="s">
        <v>10</v>
      </c>
      <c r="N72" t="s">
        <v>18158</v>
      </c>
      <c r="Q72" t="s">
        <v>42</v>
      </c>
      <c r="R72" t="b">
        <v>1</v>
      </c>
      <c r="S72" s="2">
        <v>45122</v>
      </c>
    </row>
    <row r="73" spans="1:19" x14ac:dyDescent="0.35">
      <c r="A73" t="s">
        <v>17820</v>
      </c>
      <c r="B73" t="s">
        <v>11841</v>
      </c>
      <c r="D73" t="s">
        <v>10</v>
      </c>
      <c r="F73" t="b">
        <v>0</v>
      </c>
      <c r="G73" s="2">
        <v>42277</v>
      </c>
      <c r="K73" s="6" t="s">
        <v>17882</v>
      </c>
      <c r="L73" t="s">
        <v>11957</v>
      </c>
      <c r="M73" t="s">
        <v>10</v>
      </c>
      <c r="N73" t="s">
        <v>18159</v>
      </c>
      <c r="Q73" t="s">
        <v>42</v>
      </c>
      <c r="R73" t="b">
        <v>1</v>
      </c>
      <c r="S73" s="2">
        <v>45122</v>
      </c>
    </row>
    <row r="74" spans="1:19" x14ac:dyDescent="0.35">
      <c r="A74" t="s">
        <v>17821</v>
      </c>
      <c r="B74" t="s">
        <v>11843</v>
      </c>
      <c r="D74" t="s">
        <v>10</v>
      </c>
      <c r="F74" t="b">
        <v>0</v>
      </c>
      <c r="G74" s="2">
        <v>42277</v>
      </c>
      <c r="J74" s="5">
        <v>46203</v>
      </c>
      <c r="K74" s="6" t="s">
        <v>17885</v>
      </c>
      <c r="L74" t="s">
        <v>11962</v>
      </c>
      <c r="M74" t="s">
        <v>10</v>
      </c>
      <c r="N74" t="s">
        <v>18160</v>
      </c>
      <c r="Q74" t="s">
        <v>42</v>
      </c>
      <c r="R74" t="b">
        <v>1</v>
      </c>
      <c r="S74" s="2">
        <v>45122</v>
      </c>
    </row>
    <row r="75" spans="1:19" x14ac:dyDescent="0.35">
      <c r="A75" t="s">
        <v>17822</v>
      </c>
      <c r="B75" t="s">
        <v>11845</v>
      </c>
      <c r="D75" t="s">
        <v>10</v>
      </c>
      <c r="F75" t="b">
        <v>0</v>
      </c>
      <c r="G75" s="2">
        <v>42277</v>
      </c>
      <c r="K75" s="6" t="s">
        <v>17995</v>
      </c>
      <c r="L75" t="s">
        <v>12833</v>
      </c>
      <c r="M75" t="s">
        <v>10</v>
      </c>
      <c r="N75" t="s">
        <v>18161</v>
      </c>
      <c r="Q75" t="s">
        <v>42</v>
      </c>
      <c r="R75" t="b">
        <v>1</v>
      </c>
      <c r="S75" s="2">
        <v>45122</v>
      </c>
    </row>
    <row r="76" spans="1:19" x14ac:dyDescent="0.35">
      <c r="A76" t="s">
        <v>17823</v>
      </c>
      <c r="B76" t="s">
        <v>11847</v>
      </c>
      <c r="D76" t="s">
        <v>10</v>
      </c>
      <c r="F76" t="b">
        <v>0</v>
      </c>
      <c r="G76" s="2">
        <v>42277</v>
      </c>
      <c r="K76" s="6" t="s">
        <v>17996</v>
      </c>
      <c r="L76" t="s">
        <v>12835</v>
      </c>
      <c r="M76" t="s">
        <v>10</v>
      </c>
      <c r="N76" t="s">
        <v>18162</v>
      </c>
      <c r="Q76" t="s">
        <v>42</v>
      </c>
      <c r="R76" t="b">
        <v>1</v>
      </c>
      <c r="S76" s="2">
        <v>45122</v>
      </c>
    </row>
    <row r="77" spans="1:19" x14ac:dyDescent="0.35">
      <c r="A77" t="s">
        <v>17824</v>
      </c>
      <c r="B77" t="s">
        <v>11849</v>
      </c>
      <c r="D77" t="s">
        <v>10</v>
      </c>
      <c r="F77" t="b">
        <v>0</v>
      </c>
      <c r="G77" s="2">
        <v>42277</v>
      </c>
      <c r="J77" s="5">
        <v>46203</v>
      </c>
      <c r="K77" s="6" t="s">
        <v>17997</v>
      </c>
      <c r="L77" t="s">
        <v>12837</v>
      </c>
      <c r="M77" t="s">
        <v>10</v>
      </c>
      <c r="N77" t="s">
        <v>18163</v>
      </c>
      <c r="Q77" t="s">
        <v>42</v>
      </c>
      <c r="R77" t="b">
        <v>1</v>
      </c>
      <c r="S77" s="2">
        <v>45122</v>
      </c>
    </row>
    <row r="78" spans="1:19" x14ac:dyDescent="0.35">
      <c r="A78" t="s">
        <v>17825</v>
      </c>
      <c r="B78" t="s">
        <v>11851</v>
      </c>
      <c r="D78" t="s">
        <v>10</v>
      </c>
      <c r="F78" t="b">
        <v>0</v>
      </c>
      <c r="G78" s="2">
        <v>42277</v>
      </c>
      <c r="K78" s="6" t="s">
        <v>17886</v>
      </c>
      <c r="L78" t="s">
        <v>11964</v>
      </c>
      <c r="M78" t="s">
        <v>10</v>
      </c>
      <c r="N78" t="s">
        <v>18164</v>
      </c>
      <c r="Q78" t="s">
        <v>42</v>
      </c>
      <c r="R78" t="b">
        <v>1</v>
      </c>
      <c r="S78" s="2">
        <v>45122</v>
      </c>
    </row>
    <row r="79" spans="1:19" x14ac:dyDescent="0.35">
      <c r="A79" t="s">
        <v>17826</v>
      </c>
      <c r="B79" t="s">
        <v>11853</v>
      </c>
      <c r="D79" t="s">
        <v>10</v>
      </c>
      <c r="F79" t="b">
        <v>0</v>
      </c>
      <c r="G79" s="2">
        <v>42277</v>
      </c>
      <c r="K79" t="s">
        <v>18165</v>
      </c>
      <c r="M79" t="s">
        <v>10</v>
      </c>
      <c r="S79" s="2">
        <v>45122</v>
      </c>
    </row>
    <row r="80" spans="1:19" x14ac:dyDescent="0.35">
      <c r="A80" t="s">
        <v>17827</v>
      </c>
      <c r="B80" t="s">
        <v>11855</v>
      </c>
      <c r="D80" t="s">
        <v>10</v>
      </c>
      <c r="F80" t="b">
        <v>0</v>
      </c>
      <c r="G80" s="2">
        <v>42566</v>
      </c>
      <c r="K80" s="6" t="s">
        <v>17842</v>
      </c>
      <c r="L80" t="s">
        <v>11882</v>
      </c>
      <c r="M80" t="s">
        <v>10</v>
      </c>
      <c r="N80" t="s">
        <v>17842</v>
      </c>
      <c r="Q80" t="s">
        <v>42</v>
      </c>
      <c r="R80" t="b">
        <v>1</v>
      </c>
      <c r="S80" s="2">
        <v>45122</v>
      </c>
    </row>
    <row r="81" spans="1:19" x14ac:dyDescent="0.35">
      <c r="A81" t="s">
        <v>17828</v>
      </c>
      <c r="B81" t="s">
        <v>8797</v>
      </c>
      <c r="D81" t="s">
        <v>10</v>
      </c>
      <c r="F81" t="b">
        <v>0</v>
      </c>
      <c r="G81" s="2">
        <v>41827</v>
      </c>
      <c r="I81" s="2">
        <v>41639</v>
      </c>
      <c r="K81" s="6" t="s">
        <v>17843</v>
      </c>
      <c r="L81" t="s">
        <v>11884</v>
      </c>
      <c r="M81" t="s">
        <v>10</v>
      </c>
      <c r="N81" t="s">
        <v>17843</v>
      </c>
      <c r="Q81" t="s">
        <v>42</v>
      </c>
      <c r="R81" t="b">
        <v>1</v>
      </c>
      <c r="S81" s="2">
        <v>45122</v>
      </c>
    </row>
    <row r="82" spans="1:19" x14ac:dyDescent="0.35">
      <c r="A82" t="s">
        <v>17829</v>
      </c>
      <c r="B82" t="s">
        <v>11858</v>
      </c>
      <c r="D82" t="s">
        <v>10</v>
      </c>
      <c r="F82" t="b">
        <v>0</v>
      </c>
      <c r="G82" s="2">
        <v>42566</v>
      </c>
      <c r="K82" s="6" t="s">
        <v>17844</v>
      </c>
      <c r="L82" t="s">
        <v>11886</v>
      </c>
      <c r="M82" t="s">
        <v>10</v>
      </c>
      <c r="N82" t="s">
        <v>17844</v>
      </c>
      <c r="Q82" t="s">
        <v>42</v>
      </c>
      <c r="R82" t="b">
        <v>1</v>
      </c>
      <c r="S82" s="2">
        <v>45122</v>
      </c>
    </row>
    <row r="83" spans="1:19" x14ac:dyDescent="0.35">
      <c r="A83" t="s">
        <v>17830</v>
      </c>
      <c r="B83" t="s">
        <v>11860</v>
      </c>
      <c r="D83" t="s">
        <v>10</v>
      </c>
      <c r="F83" t="b">
        <v>0</v>
      </c>
      <c r="G83" s="2">
        <v>42566</v>
      </c>
      <c r="K83" s="6" t="s">
        <v>17845</v>
      </c>
      <c r="L83" t="s">
        <v>11888</v>
      </c>
      <c r="M83" t="s">
        <v>10</v>
      </c>
      <c r="N83" t="s">
        <v>17845</v>
      </c>
      <c r="Q83" t="s">
        <v>42</v>
      </c>
      <c r="R83" t="b">
        <v>1</v>
      </c>
      <c r="S83" s="2">
        <v>45122</v>
      </c>
    </row>
    <row r="84" spans="1:19" x14ac:dyDescent="0.35">
      <c r="A84" t="s">
        <v>17831</v>
      </c>
      <c r="B84" t="s">
        <v>11862</v>
      </c>
      <c r="D84" t="s">
        <v>10</v>
      </c>
      <c r="F84" t="b">
        <v>0</v>
      </c>
      <c r="G84" s="2">
        <v>42566</v>
      </c>
      <c r="K84" s="6" t="s">
        <v>17847</v>
      </c>
      <c r="L84" t="s">
        <v>11892</v>
      </c>
      <c r="M84" t="s">
        <v>10</v>
      </c>
      <c r="N84" t="s">
        <v>17847</v>
      </c>
      <c r="Q84" t="s">
        <v>42</v>
      </c>
      <c r="R84" t="b">
        <v>1</v>
      </c>
      <c r="S84" s="2">
        <v>45122</v>
      </c>
    </row>
    <row r="85" spans="1:19" x14ac:dyDescent="0.35">
      <c r="A85" t="s">
        <v>17832</v>
      </c>
      <c r="B85" t="s">
        <v>11864</v>
      </c>
      <c r="D85" t="s">
        <v>10</v>
      </c>
      <c r="F85" t="b">
        <v>0</v>
      </c>
      <c r="G85" s="2">
        <v>42566</v>
      </c>
      <c r="K85" s="6" t="s">
        <v>17849</v>
      </c>
      <c r="L85" t="s">
        <v>11896</v>
      </c>
      <c r="M85" t="s">
        <v>10</v>
      </c>
      <c r="N85" t="s">
        <v>17849</v>
      </c>
      <c r="Q85" t="s">
        <v>42</v>
      </c>
      <c r="R85" t="b">
        <v>1</v>
      </c>
      <c r="S85" s="2">
        <v>45122</v>
      </c>
    </row>
    <row r="86" spans="1:19" x14ac:dyDescent="0.35">
      <c r="A86" t="s">
        <v>17833</v>
      </c>
      <c r="B86" t="s">
        <v>11866</v>
      </c>
      <c r="D86" t="s">
        <v>10</v>
      </c>
      <c r="F86" t="b">
        <v>0</v>
      </c>
      <c r="G86" s="2">
        <v>42566</v>
      </c>
      <c r="K86" s="6" t="s">
        <v>17852</v>
      </c>
      <c r="L86" t="s">
        <v>11901</v>
      </c>
      <c r="M86" t="s">
        <v>10</v>
      </c>
      <c r="N86" t="s">
        <v>17852</v>
      </c>
      <c r="Q86" t="s">
        <v>42</v>
      </c>
      <c r="R86" t="b">
        <v>1</v>
      </c>
      <c r="S86" s="2">
        <v>45122</v>
      </c>
    </row>
    <row r="87" spans="1:19" x14ac:dyDescent="0.35">
      <c r="A87" t="s">
        <v>17834</v>
      </c>
      <c r="B87" t="s">
        <v>11868</v>
      </c>
      <c r="D87" t="s">
        <v>10</v>
      </c>
      <c r="F87" t="b">
        <v>0</v>
      </c>
      <c r="G87" s="2">
        <v>42566</v>
      </c>
      <c r="K87" s="6" t="s">
        <v>17853</v>
      </c>
      <c r="L87" t="s">
        <v>11903</v>
      </c>
      <c r="M87" t="s">
        <v>10</v>
      </c>
      <c r="N87" t="s">
        <v>17853</v>
      </c>
      <c r="Q87" t="s">
        <v>42</v>
      </c>
      <c r="R87" t="b">
        <v>1</v>
      </c>
      <c r="S87" s="2">
        <v>45122</v>
      </c>
    </row>
    <row r="88" spans="1:19" x14ac:dyDescent="0.35">
      <c r="A88" t="s">
        <v>17835</v>
      </c>
      <c r="B88" t="s">
        <v>11870</v>
      </c>
      <c r="D88" t="s">
        <v>10</v>
      </c>
      <c r="F88" t="b">
        <v>0</v>
      </c>
      <c r="G88" s="2">
        <v>42566</v>
      </c>
      <c r="K88" s="6" t="s">
        <v>17855</v>
      </c>
      <c r="L88" t="s">
        <v>11907</v>
      </c>
      <c r="M88" t="s">
        <v>10</v>
      </c>
      <c r="N88" t="s">
        <v>17855</v>
      </c>
      <c r="Q88" t="s">
        <v>42</v>
      </c>
      <c r="R88" t="b">
        <v>1</v>
      </c>
      <c r="S88" s="2">
        <v>45122</v>
      </c>
    </row>
    <row r="89" spans="1:19" x14ac:dyDescent="0.35">
      <c r="A89" t="s">
        <v>17836</v>
      </c>
      <c r="B89" t="s">
        <v>11872</v>
      </c>
      <c r="D89" t="s">
        <v>10</v>
      </c>
      <c r="F89" t="b">
        <v>0</v>
      </c>
      <c r="G89" s="2">
        <v>42566</v>
      </c>
      <c r="K89" s="6" t="s">
        <v>17857</v>
      </c>
      <c r="L89" t="s">
        <v>11911</v>
      </c>
      <c r="M89" t="s">
        <v>10</v>
      </c>
      <c r="N89" t="s">
        <v>17857</v>
      </c>
      <c r="Q89" t="s">
        <v>42</v>
      </c>
      <c r="R89" t="b">
        <v>1</v>
      </c>
      <c r="S89" s="2">
        <v>45122</v>
      </c>
    </row>
    <row r="90" spans="1:19" x14ac:dyDescent="0.35">
      <c r="A90" t="s">
        <v>17837</v>
      </c>
      <c r="B90" t="s">
        <v>11874</v>
      </c>
      <c r="D90" t="s">
        <v>10</v>
      </c>
      <c r="F90" t="b">
        <v>0</v>
      </c>
      <c r="G90" s="2">
        <v>45122</v>
      </c>
      <c r="K90" s="6" t="s">
        <v>17858</v>
      </c>
      <c r="L90" t="s">
        <v>11913</v>
      </c>
      <c r="M90" t="s">
        <v>10</v>
      </c>
      <c r="N90" t="s">
        <v>17858</v>
      </c>
      <c r="Q90" t="s">
        <v>42</v>
      </c>
      <c r="R90" t="b">
        <v>1</v>
      </c>
      <c r="S90" s="2">
        <v>45122</v>
      </c>
    </row>
    <row r="91" spans="1:19" x14ac:dyDescent="0.35">
      <c r="A91" t="s">
        <v>17838</v>
      </c>
      <c r="B91" t="s">
        <v>11876</v>
      </c>
      <c r="D91" t="s">
        <v>10</v>
      </c>
      <c r="F91" t="b">
        <v>0</v>
      </c>
      <c r="G91" s="2">
        <v>45122</v>
      </c>
      <c r="K91" s="6" t="s">
        <v>17866</v>
      </c>
      <c r="L91" t="s">
        <v>11926</v>
      </c>
      <c r="M91" t="s">
        <v>10</v>
      </c>
      <c r="N91" t="s">
        <v>17866</v>
      </c>
      <c r="Q91" t="s">
        <v>42</v>
      </c>
      <c r="R91" t="b">
        <v>1</v>
      </c>
      <c r="S91" s="2">
        <v>45122</v>
      </c>
    </row>
    <row r="92" spans="1:19" x14ac:dyDescent="0.35">
      <c r="A92" t="s">
        <v>17839</v>
      </c>
      <c r="B92" t="s">
        <v>1139</v>
      </c>
      <c r="D92" t="s">
        <v>10</v>
      </c>
      <c r="F92" t="b">
        <v>0</v>
      </c>
      <c r="G92" s="2">
        <v>41827</v>
      </c>
      <c r="K92" s="6" t="s">
        <v>17867</v>
      </c>
      <c r="L92" t="s">
        <v>11928</v>
      </c>
      <c r="M92" t="s">
        <v>10</v>
      </c>
      <c r="N92" t="s">
        <v>17867</v>
      </c>
      <c r="Q92" t="s">
        <v>42</v>
      </c>
      <c r="R92" t="b">
        <v>1</v>
      </c>
      <c r="S92" s="2">
        <v>45122</v>
      </c>
    </row>
    <row r="93" spans="1:19" x14ac:dyDescent="0.35">
      <c r="A93" t="s">
        <v>17840</v>
      </c>
      <c r="B93" t="s">
        <v>11879</v>
      </c>
      <c r="D93" t="s">
        <v>10</v>
      </c>
      <c r="F93" t="b">
        <v>0</v>
      </c>
      <c r="G93" s="2">
        <v>45122</v>
      </c>
      <c r="K93" s="6" t="s">
        <v>17874</v>
      </c>
      <c r="L93" t="s">
        <v>11941</v>
      </c>
      <c r="M93" t="s">
        <v>10</v>
      </c>
      <c r="N93" t="s">
        <v>17874</v>
      </c>
      <c r="Q93" t="s">
        <v>42</v>
      </c>
      <c r="R93" t="b">
        <v>1</v>
      </c>
      <c r="S93" s="2">
        <v>45122</v>
      </c>
    </row>
    <row r="94" spans="1:19" x14ac:dyDescent="0.35">
      <c r="A94" t="s">
        <v>17841</v>
      </c>
      <c r="B94" t="s">
        <v>11881</v>
      </c>
      <c r="D94" t="s">
        <v>10</v>
      </c>
      <c r="F94" t="b">
        <v>0</v>
      </c>
      <c r="G94" s="2">
        <v>45122</v>
      </c>
      <c r="K94" s="6" t="s">
        <v>17875</v>
      </c>
      <c r="L94" t="s">
        <v>11943</v>
      </c>
      <c r="M94" t="s">
        <v>10</v>
      </c>
      <c r="N94" t="s">
        <v>17875</v>
      </c>
      <c r="Q94" t="s">
        <v>42</v>
      </c>
      <c r="R94" t="b">
        <v>1</v>
      </c>
      <c r="S94" s="2">
        <v>45122</v>
      </c>
    </row>
    <row r="95" spans="1:19" x14ac:dyDescent="0.35">
      <c r="A95" t="s">
        <v>17842</v>
      </c>
      <c r="B95" t="s">
        <v>11882</v>
      </c>
      <c r="D95" t="s">
        <v>10</v>
      </c>
      <c r="F95" t="b">
        <v>0</v>
      </c>
      <c r="G95" s="2">
        <v>45122</v>
      </c>
      <c r="K95" s="6" t="s">
        <v>17876</v>
      </c>
      <c r="L95" t="s">
        <v>11945</v>
      </c>
      <c r="M95" t="s">
        <v>10</v>
      </c>
      <c r="N95" t="s">
        <v>17876</v>
      </c>
      <c r="Q95" t="s">
        <v>42</v>
      </c>
      <c r="R95" t="b">
        <v>1</v>
      </c>
      <c r="S95" s="2">
        <v>45122</v>
      </c>
    </row>
    <row r="96" spans="1:19" x14ac:dyDescent="0.35">
      <c r="A96" t="s">
        <v>17843</v>
      </c>
      <c r="B96" t="s">
        <v>11884</v>
      </c>
      <c r="D96" t="s">
        <v>10</v>
      </c>
      <c r="F96" t="b">
        <v>0</v>
      </c>
      <c r="G96" s="2">
        <v>45122</v>
      </c>
      <c r="K96" s="6" t="s">
        <v>17877</v>
      </c>
      <c r="L96" t="s">
        <v>11947</v>
      </c>
      <c r="M96" t="s">
        <v>10</v>
      </c>
      <c r="N96" t="s">
        <v>17877</v>
      </c>
      <c r="Q96" t="s">
        <v>42</v>
      </c>
      <c r="R96" t="b">
        <v>1</v>
      </c>
      <c r="S96" s="2">
        <v>45122</v>
      </c>
    </row>
    <row r="97" spans="1:22" x14ac:dyDescent="0.35">
      <c r="A97" t="s">
        <v>17844</v>
      </c>
      <c r="B97" t="s">
        <v>11886</v>
      </c>
      <c r="D97" t="s">
        <v>10</v>
      </c>
      <c r="F97" t="b">
        <v>0</v>
      </c>
      <c r="G97" s="2">
        <v>45122</v>
      </c>
      <c r="K97" s="6" t="s">
        <v>17879</v>
      </c>
      <c r="L97" t="s">
        <v>11951</v>
      </c>
      <c r="M97" t="s">
        <v>10</v>
      </c>
      <c r="N97" t="s">
        <v>17879</v>
      </c>
      <c r="Q97" t="s">
        <v>42</v>
      </c>
      <c r="R97" t="b">
        <v>1</v>
      </c>
      <c r="S97" s="2">
        <v>45122</v>
      </c>
    </row>
    <row r="98" spans="1:22" x14ac:dyDescent="0.35">
      <c r="A98" t="s">
        <v>17845</v>
      </c>
      <c r="B98" t="s">
        <v>11888</v>
      </c>
      <c r="D98" t="s">
        <v>10</v>
      </c>
      <c r="F98" t="b">
        <v>0</v>
      </c>
      <c r="G98" s="2">
        <v>45122</v>
      </c>
      <c r="K98" s="6" t="s">
        <v>17880</v>
      </c>
      <c r="L98" t="s">
        <v>11953</v>
      </c>
      <c r="M98" t="s">
        <v>10</v>
      </c>
      <c r="N98" t="s">
        <v>17880</v>
      </c>
      <c r="Q98" t="s">
        <v>42</v>
      </c>
      <c r="R98" t="b">
        <v>1</v>
      </c>
      <c r="S98" s="2">
        <v>45122</v>
      </c>
    </row>
    <row r="99" spans="1:22" x14ac:dyDescent="0.35">
      <c r="A99" t="s">
        <v>17846</v>
      </c>
      <c r="B99" t="s">
        <v>11890</v>
      </c>
      <c r="D99" t="s">
        <v>10</v>
      </c>
      <c r="F99" t="b">
        <v>0</v>
      </c>
      <c r="G99" s="2">
        <v>45122</v>
      </c>
      <c r="K99" s="6" t="s">
        <v>17881</v>
      </c>
      <c r="L99" t="s">
        <v>11955</v>
      </c>
      <c r="M99" t="s">
        <v>10</v>
      </c>
      <c r="N99" t="s">
        <v>17881</v>
      </c>
      <c r="Q99" t="s">
        <v>42</v>
      </c>
      <c r="R99" t="b">
        <v>1</v>
      </c>
      <c r="S99" s="2">
        <v>45122</v>
      </c>
    </row>
    <row r="100" spans="1:22" x14ac:dyDescent="0.35">
      <c r="A100" t="s">
        <v>17847</v>
      </c>
      <c r="B100" t="s">
        <v>11892</v>
      </c>
      <c r="D100" t="s">
        <v>10</v>
      </c>
      <c r="F100" t="b">
        <v>0</v>
      </c>
      <c r="G100" s="2">
        <v>45122</v>
      </c>
      <c r="K100" s="6" t="s">
        <v>17883</v>
      </c>
      <c r="L100" t="s">
        <v>11959</v>
      </c>
      <c r="M100" t="s">
        <v>10</v>
      </c>
      <c r="N100" t="s">
        <v>17883</v>
      </c>
      <c r="Q100" t="s">
        <v>42</v>
      </c>
      <c r="R100" t="b">
        <v>1</v>
      </c>
      <c r="S100" s="2">
        <v>45122</v>
      </c>
    </row>
    <row r="101" spans="1:22" x14ac:dyDescent="0.35">
      <c r="A101" t="s">
        <v>17848</v>
      </c>
      <c r="B101" t="s">
        <v>11894</v>
      </c>
      <c r="D101" t="s">
        <v>10</v>
      </c>
      <c r="F101" t="b">
        <v>0</v>
      </c>
      <c r="G101" s="2">
        <v>45122</v>
      </c>
      <c r="K101" t="s">
        <v>18166</v>
      </c>
      <c r="M101" t="s">
        <v>10</v>
      </c>
      <c r="S101" s="2">
        <v>45122</v>
      </c>
    </row>
    <row r="102" spans="1:22" x14ac:dyDescent="0.35">
      <c r="A102" t="s">
        <v>17849</v>
      </c>
      <c r="B102" t="s">
        <v>11896</v>
      </c>
      <c r="D102" t="s">
        <v>10</v>
      </c>
      <c r="F102" t="b">
        <v>0</v>
      </c>
      <c r="G102" s="2">
        <v>45122</v>
      </c>
      <c r="K102" s="6" t="s">
        <v>17899</v>
      </c>
      <c r="L102" t="s">
        <v>11991</v>
      </c>
      <c r="M102" t="s">
        <v>10</v>
      </c>
      <c r="N102" t="s">
        <v>18167</v>
      </c>
      <c r="P102" t="s">
        <v>8991</v>
      </c>
      <c r="Q102" t="s">
        <v>42</v>
      </c>
      <c r="R102" t="b">
        <v>1</v>
      </c>
      <c r="S102" s="2">
        <v>45122</v>
      </c>
      <c r="V102" s="2">
        <v>46203</v>
      </c>
    </row>
    <row r="103" spans="1:22" x14ac:dyDescent="0.35">
      <c r="A103" t="s">
        <v>17850</v>
      </c>
      <c r="B103" t="s">
        <v>8800</v>
      </c>
      <c r="D103" t="s">
        <v>10</v>
      </c>
      <c r="F103" t="b">
        <v>0</v>
      </c>
      <c r="G103" s="2">
        <v>41827</v>
      </c>
      <c r="K103" s="7" t="s">
        <v>18066</v>
      </c>
      <c r="L103" t="s">
        <v>1192</v>
      </c>
      <c r="M103" t="s">
        <v>10</v>
      </c>
      <c r="N103" t="s">
        <v>18168</v>
      </c>
      <c r="Q103" t="s">
        <v>8992</v>
      </c>
      <c r="R103" t="b">
        <v>1</v>
      </c>
      <c r="S103" s="2">
        <v>45122</v>
      </c>
      <c r="V103" s="2">
        <v>46203</v>
      </c>
    </row>
    <row r="104" spans="1:22" x14ac:dyDescent="0.35">
      <c r="A104" t="s">
        <v>17851</v>
      </c>
      <c r="B104" t="s">
        <v>11899</v>
      </c>
      <c r="D104" t="s">
        <v>10</v>
      </c>
      <c r="F104" t="b">
        <v>0</v>
      </c>
      <c r="G104" s="2">
        <v>45122</v>
      </c>
      <c r="K104" s="7" t="s">
        <v>18096</v>
      </c>
      <c r="L104" t="s">
        <v>8955</v>
      </c>
      <c r="M104" t="s">
        <v>10</v>
      </c>
      <c r="N104" t="s">
        <v>18169</v>
      </c>
      <c r="Q104" t="s">
        <v>8992</v>
      </c>
      <c r="R104" t="b">
        <v>1</v>
      </c>
      <c r="S104" s="2">
        <v>45122</v>
      </c>
      <c r="V104" s="2">
        <v>46203</v>
      </c>
    </row>
    <row r="105" spans="1:22" x14ac:dyDescent="0.35">
      <c r="A105" t="s">
        <v>17852</v>
      </c>
      <c r="B105" t="s">
        <v>11901</v>
      </c>
      <c r="D105" t="s">
        <v>10</v>
      </c>
      <c r="F105" t="b">
        <v>0</v>
      </c>
      <c r="G105" s="2">
        <v>45122</v>
      </c>
      <c r="K105" t="s">
        <v>18170</v>
      </c>
      <c r="M105" t="s">
        <v>10</v>
      </c>
      <c r="S105" s="2">
        <v>45122</v>
      </c>
    </row>
    <row r="106" spans="1:22" x14ac:dyDescent="0.35">
      <c r="A106" t="s">
        <v>17853</v>
      </c>
      <c r="B106" t="s">
        <v>11903</v>
      </c>
      <c r="D106" t="s">
        <v>10</v>
      </c>
      <c r="F106" t="b">
        <v>0</v>
      </c>
      <c r="G106" s="2">
        <v>45122</v>
      </c>
      <c r="K106" s="6" t="s">
        <v>17991</v>
      </c>
      <c r="L106" t="s">
        <v>12826</v>
      </c>
      <c r="M106" t="s">
        <v>10</v>
      </c>
      <c r="N106" t="s">
        <v>18171</v>
      </c>
      <c r="P106" t="s">
        <v>8991</v>
      </c>
      <c r="Q106" t="s">
        <v>42</v>
      </c>
      <c r="R106" t="b">
        <v>1</v>
      </c>
      <c r="S106" s="2">
        <v>45122</v>
      </c>
      <c r="V106" s="2">
        <v>46203</v>
      </c>
    </row>
    <row r="107" spans="1:22" x14ac:dyDescent="0.35">
      <c r="A107" t="s">
        <v>17854</v>
      </c>
      <c r="B107" t="s">
        <v>11905</v>
      </c>
      <c r="D107" t="s">
        <v>10</v>
      </c>
      <c r="F107" t="b">
        <v>0</v>
      </c>
      <c r="G107" s="2">
        <v>45122</v>
      </c>
      <c r="K107" s="7" t="s">
        <v>17797</v>
      </c>
      <c r="L107" t="s">
        <v>8772</v>
      </c>
      <c r="M107" t="s">
        <v>10</v>
      </c>
      <c r="N107" t="s">
        <v>18172</v>
      </c>
      <c r="Q107" t="s">
        <v>8992</v>
      </c>
      <c r="R107" t="b">
        <v>1</v>
      </c>
      <c r="S107" s="2">
        <v>45122</v>
      </c>
      <c r="V107" s="2">
        <v>46203</v>
      </c>
    </row>
    <row r="108" spans="1:22" x14ac:dyDescent="0.35">
      <c r="A108" t="s">
        <v>17855</v>
      </c>
      <c r="B108" t="s">
        <v>11907</v>
      </c>
      <c r="D108" t="s">
        <v>10</v>
      </c>
      <c r="F108" t="b">
        <v>0</v>
      </c>
      <c r="G108" s="2">
        <v>45122</v>
      </c>
      <c r="K108" s="7" t="s">
        <v>17779</v>
      </c>
      <c r="L108" t="s">
        <v>8734</v>
      </c>
      <c r="M108" t="s">
        <v>10</v>
      </c>
      <c r="N108" t="s">
        <v>18173</v>
      </c>
      <c r="Q108" t="s">
        <v>8992</v>
      </c>
      <c r="R108" t="b">
        <v>1</v>
      </c>
      <c r="S108" s="2">
        <v>45122</v>
      </c>
      <c r="V108" s="2">
        <v>46203</v>
      </c>
    </row>
    <row r="109" spans="1:22" x14ac:dyDescent="0.35">
      <c r="A109" t="s">
        <v>17856</v>
      </c>
      <c r="B109" t="s">
        <v>11909</v>
      </c>
      <c r="D109" t="s">
        <v>10</v>
      </c>
      <c r="F109" t="b">
        <v>0</v>
      </c>
      <c r="G109" s="2">
        <v>45122</v>
      </c>
      <c r="K109" t="s">
        <v>18174</v>
      </c>
      <c r="M109" t="s">
        <v>10</v>
      </c>
      <c r="S109" s="2">
        <v>45122</v>
      </c>
    </row>
    <row r="110" spans="1:22" x14ac:dyDescent="0.35">
      <c r="A110" t="s">
        <v>17857</v>
      </c>
      <c r="B110" t="s">
        <v>11911</v>
      </c>
      <c r="D110" t="s">
        <v>10</v>
      </c>
      <c r="F110" t="b">
        <v>0</v>
      </c>
      <c r="G110" s="2">
        <v>45122</v>
      </c>
      <c r="K110" s="6" t="s">
        <v>17994</v>
      </c>
      <c r="L110" t="s">
        <v>12831</v>
      </c>
      <c r="M110" t="s">
        <v>10</v>
      </c>
      <c r="N110" t="s">
        <v>17994</v>
      </c>
      <c r="P110" t="s">
        <v>9266</v>
      </c>
      <c r="Q110" t="s">
        <v>42</v>
      </c>
      <c r="R110" t="b">
        <v>1</v>
      </c>
      <c r="S110" s="2">
        <v>45122</v>
      </c>
    </row>
    <row r="111" spans="1:22" x14ac:dyDescent="0.35">
      <c r="A111" t="s">
        <v>17858</v>
      </c>
      <c r="B111" t="s">
        <v>11913</v>
      </c>
      <c r="D111" t="s">
        <v>10</v>
      </c>
      <c r="F111" t="b">
        <v>0</v>
      </c>
      <c r="G111" s="2">
        <v>45122</v>
      </c>
      <c r="K111" s="7" t="s">
        <v>17906</v>
      </c>
      <c r="L111" t="s">
        <v>12004</v>
      </c>
      <c r="M111" t="s">
        <v>10</v>
      </c>
      <c r="N111" t="s">
        <v>17906</v>
      </c>
      <c r="Q111" t="s">
        <v>8992</v>
      </c>
      <c r="R111" t="b">
        <v>1</v>
      </c>
      <c r="S111" s="2">
        <v>45122</v>
      </c>
    </row>
    <row r="112" spans="1:22" x14ac:dyDescent="0.35">
      <c r="A112" t="s">
        <v>17859</v>
      </c>
      <c r="B112" t="s">
        <v>11915</v>
      </c>
      <c r="D112" t="s">
        <v>10</v>
      </c>
      <c r="F112" t="b">
        <v>0</v>
      </c>
      <c r="G112" s="2">
        <v>45122</v>
      </c>
      <c r="K112" s="7" t="s">
        <v>17930</v>
      </c>
      <c r="L112" t="s">
        <v>12711</v>
      </c>
      <c r="M112" t="s">
        <v>10</v>
      </c>
      <c r="N112" t="s">
        <v>17930</v>
      </c>
      <c r="Q112" t="s">
        <v>8992</v>
      </c>
      <c r="R112" t="b">
        <v>1</v>
      </c>
      <c r="S112" s="2">
        <v>45122</v>
      </c>
    </row>
    <row r="113" spans="1:22" x14ac:dyDescent="0.35">
      <c r="A113" t="s">
        <v>17860</v>
      </c>
      <c r="B113" t="s">
        <v>11917</v>
      </c>
      <c r="D113" t="s">
        <v>10</v>
      </c>
      <c r="F113" t="b">
        <v>0</v>
      </c>
      <c r="G113" s="2">
        <v>45122</v>
      </c>
      <c r="K113" t="s">
        <v>18175</v>
      </c>
      <c r="M113" t="s">
        <v>10</v>
      </c>
      <c r="S113" s="2">
        <v>45122</v>
      </c>
    </row>
    <row r="114" spans="1:22" x14ac:dyDescent="0.35">
      <c r="A114" t="s">
        <v>17861</v>
      </c>
      <c r="B114" t="s">
        <v>8802</v>
      </c>
      <c r="D114" t="s">
        <v>10</v>
      </c>
      <c r="F114" t="b">
        <v>0</v>
      </c>
      <c r="G114" s="2">
        <v>41827</v>
      </c>
      <c r="I114" s="2">
        <v>41639</v>
      </c>
      <c r="K114" s="6" t="s">
        <v>18006</v>
      </c>
      <c r="L114" t="s">
        <v>12854</v>
      </c>
      <c r="M114" t="s">
        <v>10</v>
      </c>
      <c r="N114" t="s">
        <v>18006</v>
      </c>
      <c r="Q114" t="s">
        <v>42</v>
      </c>
      <c r="R114" t="b">
        <v>1</v>
      </c>
      <c r="S114" s="2">
        <v>45122</v>
      </c>
    </row>
    <row r="115" spans="1:22" x14ac:dyDescent="0.35">
      <c r="A115" t="s">
        <v>17862</v>
      </c>
      <c r="B115" t="s">
        <v>8804</v>
      </c>
      <c r="D115" t="s">
        <v>10</v>
      </c>
      <c r="F115" t="b">
        <v>0</v>
      </c>
      <c r="G115" s="2">
        <v>41827</v>
      </c>
      <c r="J115" s="5">
        <v>45122</v>
      </c>
      <c r="K115" s="6" t="s">
        <v>18007</v>
      </c>
      <c r="L115" t="s">
        <v>12856</v>
      </c>
      <c r="M115" t="s">
        <v>10</v>
      </c>
      <c r="N115" t="s">
        <v>18007</v>
      </c>
      <c r="Q115" t="s">
        <v>42</v>
      </c>
      <c r="R115" t="b">
        <v>1</v>
      </c>
      <c r="S115" s="2">
        <v>45122</v>
      </c>
    </row>
    <row r="116" spans="1:22" x14ac:dyDescent="0.35">
      <c r="A116" t="s">
        <v>17863</v>
      </c>
      <c r="B116" t="s">
        <v>11921</v>
      </c>
      <c r="D116" t="s">
        <v>10</v>
      </c>
      <c r="F116" t="b">
        <v>0</v>
      </c>
      <c r="G116" s="2">
        <v>45122</v>
      </c>
      <c r="K116" t="s">
        <v>18176</v>
      </c>
      <c r="M116" t="s">
        <v>10</v>
      </c>
      <c r="S116" s="2">
        <v>45122</v>
      </c>
    </row>
    <row r="117" spans="1:22" x14ac:dyDescent="0.35">
      <c r="A117" t="s">
        <v>17864</v>
      </c>
      <c r="B117" t="s">
        <v>11922</v>
      </c>
      <c r="D117" t="s">
        <v>10</v>
      </c>
      <c r="F117" t="b">
        <v>0</v>
      </c>
      <c r="G117" s="2">
        <v>45122</v>
      </c>
      <c r="K117" s="6" t="s">
        <v>17985</v>
      </c>
      <c r="L117" t="s">
        <v>12814</v>
      </c>
      <c r="M117" t="s">
        <v>10</v>
      </c>
      <c r="N117" t="s">
        <v>17985</v>
      </c>
      <c r="P117" t="s">
        <v>8991</v>
      </c>
      <c r="Q117" t="s">
        <v>42</v>
      </c>
      <c r="R117" t="b">
        <v>1</v>
      </c>
      <c r="S117" s="2">
        <v>45122</v>
      </c>
    </row>
    <row r="118" spans="1:22" x14ac:dyDescent="0.35">
      <c r="A118" t="s">
        <v>17865</v>
      </c>
      <c r="B118" t="s">
        <v>11924</v>
      </c>
      <c r="D118" t="s">
        <v>10</v>
      </c>
      <c r="F118" t="b">
        <v>0</v>
      </c>
      <c r="G118" s="2">
        <v>45122</v>
      </c>
      <c r="K118" s="7" t="s">
        <v>17986</v>
      </c>
      <c r="L118" t="s">
        <v>12816</v>
      </c>
      <c r="M118" t="s">
        <v>10</v>
      </c>
      <c r="N118" t="s">
        <v>17986</v>
      </c>
      <c r="P118" t="s">
        <v>8991</v>
      </c>
      <c r="Q118" t="s">
        <v>8992</v>
      </c>
      <c r="R118" t="b">
        <v>1</v>
      </c>
      <c r="S118" s="2">
        <v>45122</v>
      </c>
    </row>
    <row r="119" spans="1:22" x14ac:dyDescent="0.35">
      <c r="A119" t="s">
        <v>17866</v>
      </c>
      <c r="B119" t="s">
        <v>11926</v>
      </c>
      <c r="D119" t="s">
        <v>10</v>
      </c>
      <c r="F119" t="b">
        <v>0</v>
      </c>
      <c r="G119" s="2">
        <v>45122</v>
      </c>
      <c r="K119" s="8" t="s">
        <v>17764</v>
      </c>
      <c r="L119" t="s">
        <v>8704</v>
      </c>
      <c r="M119" t="s">
        <v>10</v>
      </c>
      <c r="N119" t="s">
        <v>17764</v>
      </c>
      <c r="Q119" t="s">
        <v>8992</v>
      </c>
      <c r="R119" t="b">
        <v>1</v>
      </c>
      <c r="S119" s="2">
        <v>45122</v>
      </c>
    </row>
    <row r="120" spans="1:22" x14ac:dyDescent="0.35">
      <c r="A120" t="s">
        <v>17867</v>
      </c>
      <c r="B120" t="s">
        <v>11928</v>
      </c>
      <c r="D120" t="s">
        <v>10</v>
      </c>
      <c r="F120" t="b">
        <v>0</v>
      </c>
      <c r="G120" s="2">
        <v>45122</v>
      </c>
      <c r="K120" s="8" t="s">
        <v>17765</v>
      </c>
      <c r="L120" t="s">
        <v>8706</v>
      </c>
      <c r="M120" t="s">
        <v>10</v>
      </c>
      <c r="N120" t="s">
        <v>17765</v>
      </c>
      <c r="Q120" t="s">
        <v>8992</v>
      </c>
      <c r="R120" t="b">
        <v>1</v>
      </c>
      <c r="S120" s="2">
        <v>45122</v>
      </c>
    </row>
    <row r="121" spans="1:22" x14ac:dyDescent="0.35">
      <c r="A121" t="s">
        <v>17868</v>
      </c>
      <c r="B121" t="s">
        <v>11930</v>
      </c>
      <c r="D121" t="s">
        <v>10</v>
      </c>
      <c r="F121" t="b">
        <v>0</v>
      </c>
      <c r="G121" s="2">
        <v>45122</v>
      </c>
      <c r="K121" s="7" t="s">
        <v>17923</v>
      </c>
      <c r="L121" t="s">
        <v>12696</v>
      </c>
      <c r="M121" t="s">
        <v>10</v>
      </c>
      <c r="N121" t="s">
        <v>17923</v>
      </c>
      <c r="Q121" t="s">
        <v>8992</v>
      </c>
      <c r="R121" t="b">
        <v>1</v>
      </c>
      <c r="S121" s="2">
        <v>45122</v>
      </c>
    </row>
    <row r="122" spans="1:22" x14ac:dyDescent="0.35">
      <c r="A122" t="s">
        <v>17869</v>
      </c>
      <c r="B122" t="s">
        <v>11932</v>
      </c>
      <c r="D122" t="s">
        <v>10</v>
      </c>
      <c r="F122" t="b">
        <v>0</v>
      </c>
      <c r="G122" s="2">
        <v>45122</v>
      </c>
      <c r="K122" t="s">
        <v>18177</v>
      </c>
      <c r="M122" t="s">
        <v>10</v>
      </c>
      <c r="S122" s="2">
        <v>45122</v>
      </c>
      <c r="V122" s="2">
        <v>45580</v>
      </c>
    </row>
    <row r="123" spans="1:22" x14ac:dyDescent="0.35">
      <c r="A123" t="s">
        <v>17870</v>
      </c>
      <c r="B123" t="s">
        <v>11934</v>
      </c>
      <c r="D123" t="s">
        <v>10</v>
      </c>
      <c r="F123" t="b">
        <v>0</v>
      </c>
      <c r="G123" s="2">
        <v>45122</v>
      </c>
      <c r="K123" s="6" t="s">
        <v>17987</v>
      </c>
      <c r="L123" t="s">
        <v>12818</v>
      </c>
      <c r="M123" t="s">
        <v>10</v>
      </c>
      <c r="N123" t="s">
        <v>17987</v>
      </c>
      <c r="P123" t="s">
        <v>8991</v>
      </c>
      <c r="Q123" t="s">
        <v>42</v>
      </c>
      <c r="R123" t="b">
        <v>1</v>
      </c>
      <c r="S123" s="2">
        <v>45122</v>
      </c>
    </row>
    <row r="124" spans="1:22" x14ac:dyDescent="0.35">
      <c r="A124" t="s">
        <v>17871</v>
      </c>
      <c r="B124" t="s">
        <v>11936</v>
      </c>
      <c r="D124" t="s">
        <v>10</v>
      </c>
      <c r="F124" t="b">
        <v>0</v>
      </c>
      <c r="G124" s="2">
        <v>45122</v>
      </c>
      <c r="K124" s="7" t="s">
        <v>17988</v>
      </c>
      <c r="L124" t="s">
        <v>12820</v>
      </c>
      <c r="M124" t="s">
        <v>10</v>
      </c>
      <c r="N124" t="s">
        <v>17988</v>
      </c>
      <c r="P124" t="s">
        <v>8991</v>
      </c>
      <c r="Q124" t="s">
        <v>8992</v>
      </c>
      <c r="R124" t="b">
        <v>1</v>
      </c>
      <c r="S124" s="2">
        <v>45122</v>
      </c>
    </row>
    <row r="125" spans="1:22" x14ac:dyDescent="0.35">
      <c r="A125" t="s">
        <v>17872</v>
      </c>
      <c r="B125" t="s">
        <v>11938</v>
      </c>
      <c r="D125" t="s">
        <v>10</v>
      </c>
      <c r="F125" t="b">
        <v>0</v>
      </c>
      <c r="G125" s="2">
        <v>45122</v>
      </c>
      <c r="K125" s="8" t="s">
        <v>17776</v>
      </c>
      <c r="L125" t="s">
        <v>8728</v>
      </c>
      <c r="M125" t="s">
        <v>10</v>
      </c>
      <c r="N125" t="s">
        <v>17776</v>
      </c>
      <c r="Q125" t="s">
        <v>8992</v>
      </c>
      <c r="R125" t="b">
        <v>1</v>
      </c>
      <c r="S125" s="2">
        <v>45122</v>
      </c>
    </row>
    <row r="126" spans="1:22" x14ac:dyDescent="0.35">
      <c r="A126" t="s">
        <v>17873</v>
      </c>
      <c r="B126" t="s">
        <v>8806</v>
      </c>
      <c r="D126" t="s">
        <v>10</v>
      </c>
      <c r="F126" t="b">
        <v>0</v>
      </c>
      <c r="G126" s="2">
        <v>41827</v>
      </c>
      <c r="I126" s="2">
        <v>41639</v>
      </c>
      <c r="J126" s="5">
        <v>45122</v>
      </c>
      <c r="K126" s="8" t="s">
        <v>17777</v>
      </c>
      <c r="L126" t="s">
        <v>8730</v>
      </c>
      <c r="M126" t="s">
        <v>10</v>
      </c>
      <c r="N126" t="s">
        <v>17777</v>
      </c>
      <c r="Q126" t="s">
        <v>8992</v>
      </c>
      <c r="R126" t="b">
        <v>1</v>
      </c>
      <c r="S126" s="2">
        <v>45122</v>
      </c>
    </row>
    <row r="127" spans="1:22" x14ac:dyDescent="0.35">
      <c r="A127" t="s">
        <v>17874</v>
      </c>
      <c r="B127" t="s">
        <v>11941</v>
      </c>
      <c r="D127" t="s">
        <v>10</v>
      </c>
      <c r="F127" t="b">
        <v>0</v>
      </c>
      <c r="G127" s="2">
        <v>45122</v>
      </c>
      <c r="K127" s="7" t="s">
        <v>17923</v>
      </c>
      <c r="L127" t="s">
        <v>12696</v>
      </c>
      <c r="M127" t="s">
        <v>10</v>
      </c>
      <c r="N127" t="s">
        <v>17923</v>
      </c>
      <c r="Q127" t="s">
        <v>8992</v>
      </c>
      <c r="R127" t="b">
        <v>1</v>
      </c>
      <c r="S127" s="2">
        <v>45122</v>
      </c>
    </row>
    <row r="128" spans="1:22" x14ac:dyDescent="0.35">
      <c r="A128" t="s">
        <v>17875</v>
      </c>
      <c r="B128" t="s">
        <v>11943</v>
      </c>
      <c r="D128" t="s">
        <v>10</v>
      </c>
      <c r="F128" t="b">
        <v>0</v>
      </c>
      <c r="G128" s="2">
        <v>45122</v>
      </c>
      <c r="K128" t="s">
        <v>18178</v>
      </c>
      <c r="M128" t="s">
        <v>10</v>
      </c>
      <c r="S128" s="2">
        <v>45122</v>
      </c>
    </row>
    <row r="129" spans="1:19" x14ac:dyDescent="0.35">
      <c r="A129" t="s">
        <v>17876</v>
      </c>
      <c r="B129" t="s">
        <v>11945</v>
      </c>
      <c r="D129" t="s">
        <v>10</v>
      </c>
      <c r="F129" t="b">
        <v>0</v>
      </c>
      <c r="G129" s="2">
        <v>45122</v>
      </c>
      <c r="K129" s="6" t="s">
        <v>17840</v>
      </c>
      <c r="L129" t="s">
        <v>11879</v>
      </c>
      <c r="M129" t="s">
        <v>10</v>
      </c>
      <c r="N129" t="s">
        <v>17840</v>
      </c>
      <c r="P129" t="s">
        <v>8991</v>
      </c>
      <c r="Q129" t="s">
        <v>42</v>
      </c>
      <c r="R129" t="b">
        <v>1</v>
      </c>
      <c r="S129" s="2">
        <v>45122</v>
      </c>
    </row>
    <row r="130" spans="1:19" x14ac:dyDescent="0.35">
      <c r="A130" t="s">
        <v>17877</v>
      </c>
      <c r="B130" t="s">
        <v>11947</v>
      </c>
      <c r="D130" t="s">
        <v>10</v>
      </c>
      <c r="F130" t="b">
        <v>0</v>
      </c>
      <c r="G130" s="2">
        <v>45122</v>
      </c>
      <c r="K130" s="7" t="s">
        <v>17841</v>
      </c>
      <c r="L130" t="s">
        <v>11881</v>
      </c>
      <c r="M130" t="s">
        <v>10</v>
      </c>
      <c r="N130" t="s">
        <v>17841</v>
      </c>
      <c r="P130" t="s">
        <v>8991</v>
      </c>
      <c r="Q130" t="s">
        <v>8992</v>
      </c>
      <c r="R130" t="b">
        <v>1</v>
      </c>
      <c r="S130" s="2">
        <v>45122</v>
      </c>
    </row>
    <row r="131" spans="1:19" x14ac:dyDescent="0.35">
      <c r="A131" t="s">
        <v>17878</v>
      </c>
      <c r="B131" t="s">
        <v>11949</v>
      </c>
      <c r="D131" t="s">
        <v>10</v>
      </c>
      <c r="F131" t="b">
        <v>0</v>
      </c>
      <c r="G131" s="2">
        <v>45122</v>
      </c>
      <c r="K131" s="8" t="s">
        <v>17842</v>
      </c>
      <c r="L131" t="s">
        <v>11882</v>
      </c>
      <c r="M131" t="s">
        <v>10</v>
      </c>
      <c r="N131" t="s">
        <v>17842</v>
      </c>
      <c r="Q131" t="s">
        <v>8992</v>
      </c>
      <c r="R131" t="b">
        <v>1</v>
      </c>
      <c r="S131" s="2">
        <v>45122</v>
      </c>
    </row>
    <row r="132" spans="1:19" x14ac:dyDescent="0.35">
      <c r="A132" t="s">
        <v>17879</v>
      </c>
      <c r="B132" t="s">
        <v>11951</v>
      </c>
      <c r="D132" t="s">
        <v>10</v>
      </c>
      <c r="F132" t="b">
        <v>0</v>
      </c>
      <c r="G132" s="2">
        <v>45122</v>
      </c>
      <c r="K132" s="8" t="s">
        <v>17843</v>
      </c>
      <c r="L132" t="s">
        <v>11884</v>
      </c>
      <c r="M132" t="s">
        <v>10</v>
      </c>
      <c r="N132" t="s">
        <v>17843</v>
      </c>
      <c r="Q132" t="s">
        <v>8992</v>
      </c>
      <c r="R132" t="b">
        <v>1</v>
      </c>
      <c r="S132" s="2">
        <v>45122</v>
      </c>
    </row>
    <row r="133" spans="1:19" x14ac:dyDescent="0.35">
      <c r="A133" t="s">
        <v>17880</v>
      </c>
      <c r="B133" t="s">
        <v>11953</v>
      </c>
      <c r="D133" t="s">
        <v>10</v>
      </c>
      <c r="F133" t="b">
        <v>0</v>
      </c>
      <c r="G133" s="2">
        <v>45122</v>
      </c>
      <c r="K133" s="8" t="s">
        <v>17844</v>
      </c>
      <c r="L133" t="s">
        <v>11886</v>
      </c>
      <c r="M133" t="s">
        <v>10</v>
      </c>
      <c r="N133" t="s">
        <v>17844</v>
      </c>
      <c r="Q133" t="s">
        <v>8992</v>
      </c>
      <c r="R133" t="b">
        <v>1</v>
      </c>
      <c r="S133" s="2">
        <v>45122</v>
      </c>
    </row>
    <row r="134" spans="1:19" x14ac:dyDescent="0.35">
      <c r="A134" t="s">
        <v>17881</v>
      </c>
      <c r="B134" t="s">
        <v>11955</v>
      </c>
      <c r="D134" t="s">
        <v>10</v>
      </c>
      <c r="F134" t="b">
        <v>0</v>
      </c>
      <c r="G134" s="2">
        <v>45122</v>
      </c>
      <c r="K134" s="8" t="s">
        <v>17845</v>
      </c>
      <c r="L134" t="s">
        <v>11888</v>
      </c>
      <c r="M134" t="s">
        <v>10</v>
      </c>
      <c r="N134" t="s">
        <v>17845</v>
      </c>
      <c r="Q134" t="s">
        <v>8992</v>
      </c>
      <c r="R134" t="b">
        <v>1</v>
      </c>
      <c r="S134" s="2">
        <v>45122</v>
      </c>
    </row>
    <row r="135" spans="1:19" x14ac:dyDescent="0.35">
      <c r="A135" t="s">
        <v>17882</v>
      </c>
      <c r="B135" t="s">
        <v>11957</v>
      </c>
      <c r="D135" t="s">
        <v>10</v>
      </c>
      <c r="F135" t="b">
        <v>0</v>
      </c>
      <c r="G135" s="2">
        <v>45122</v>
      </c>
      <c r="K135" s="7" t="s">
        <v>17846</v>
      </c>
      <c r="L135" t="s">
        <v>11890</v>
      </c>
      <c r="M135" t="s">
        <v>10</v>
      </c>
      <c r="N135" t="s">
        <v>17846</v>
      </c>
      <c r="P135" t="s">
        <v>8991</v>
      </c>
      <c r="Q135" t="s">
        <v>8992</v>
      </c>
      <c r="R135" t="b">
        <v>1</v>
      </c>
      <c r="S135" s="2">
        <v>45122</v>
      </c>
    </row>
    <row r="136" spans="1:19" x14ac:dyDescent="0.35">
      <c r="A136" t="s">
        <v>17883</v>
      </c>
      <c r="B136" t="s">
        <v>11959</v>
      </c>
      <c r="D136" t="s">
        <v>10</v>
      </c>
      <c r="F136" t="b">
        <v>0</v>
      </c>
      <c r="G136" s="2">
        <v>45122</v>
      </c>
      <c r="K136" s="8" t="s">
        <v>17847</v>
      </c>
      <c r="L136" t="s">
        <v>11892</v>
      </c>
      <c r="M136" t="s">
        <v>10</v>
      </c>
      <c r="N136" t="s">
        <v>17847</v>
      </c>
      <c r="Q136" t="s">
        <v>8992</v>
      </c>
      <c r="R136" t="b">
        <v>1</v>
      </c>
      <c r="S136" s="2">
        <v>45122</v>
      </c>
    </row>
    <row r="137" spans="1:19" x14ac:dyDescent="0.35">
      <c r="A137" t="s">
        <v>17884</v>
      </c>
      <c r="B137" t="s">
        <v>8808</v>
      </c>
      <c r="D137" t="s">
        <v>10</v>
      </c>
      <c r="F137" t="b">
        <v>0</v>
      </c>
      <c r="G137" s="2">
        <v>41827</v>
      </c>
      <c r="J137" s="5">
        <v>45122</v>
      </c>
      <c r="K137" s="7" t="s">
        <v>17848</v>
      </c>
      <c r="L137" t="s">
        <v>11894</v>
      </c>
      <c r="M137" t="s">
        <v>10</v>
      </c>
      <c r="N137" t="s">
        <v>17848</v>
      </c>
      <c r="P137" t="s">
        <v>8991</v>
      </c>
      <c r="Q137" t="s">
        <v>8992</v>
      </c>
      <c r="R137" t="b">
        <v>1</v>
      </c>
      <c r="S137" s="2">
        <v>45122</v>
      </c>
    </row>
    <row r="138" spans="1:19" x14ac:dyDescent="0.35">
      <c r="A138" t="s">
        <v>17885</v>
      </c>
      <c r="B138" t="s">
        <v>11962</v>
      </c>
      <c r="D138" t="s">
        <v>10</v>
      </c>
      <c r="F138" t="b">
        <v>0</v>
      </c>
      <c r="G138" s="2">
        <v>45122</v>
      </c>
      <c r="K138" s="8" t="s">
        <v>17849</v>
      </c>
      <c r="L138" t="s">
        <v>11896</v>
      </c>
      <c r="M138" t="s">
        <v>10</v>
      </c>
      <c r="N138" t="s">
        <v>17849</v>
      </c>
      <c r="Q138" t="s">
        <v>8992</v>
      </c>
      <c r="R138" t="b">
        <v>1</v>
      </c>
      <c r="S138" s="2">
        <v>45122</v>
      </c>
    </row>
    <row r="139" spans="1:19" x14ac:dyDescent="0.35">
      <c r="A139" t="s">
        <v>17886</v>
      </c>
      <c r="B139" t="s">
        <v>11964</v>
      </c>
      <c r="D139" t="s">
        <v>10</v>
      </c>
      <c r="F139" t="b">
        <v>0</v>
      </c>
      <c r="G139" s="2">
        <v>45122</v>
      </c>
      <c r="K139" s="7" t="s">
        <v>17851</v>
      </c>
      <c r="L139" t="s">
        <v>11899</v>
      </c>
      <c r="M139" t="s">
        <v>10</v>
      </c>
      <c r="N139" t="s">
        <v>17851</v>
      </c>
      <c r="P139" t="s">
        <v>8991</v>
      </c>
      <c r="Q139" t="s">
        <v>8992</v>
      </c>
      <c r="R139" t="b">
        <v>1</v>
      </c>
      <c r="S139" s="2">
        <v>45122</v>
      </c>
    </row>
    <row r="140" spans="1:19" x14ac:dyDescent="0.35">
      <c r="A140" t="s">
        <v>17887</v>
      </c>
      <c r="B140" t="s">
        <v>11966</v>
      </c>
      <c r="D140" t="s">
        <v>10</v>
      </c>
      <c r="F140" t="b">
        <v>0</v>
      </c>
      <c r="G140" s="2">
        <v>45122</v>
      </c>
      <c r="J140" s="5">
        <v>45122</v>
      </c>
      <c r="K140" s="8" t="s">
        <v>17852</v>
      </c>
      <c r="L140" t="s">
        <v>11901</v>
      </c>
      <c r="M140" t="s">
        <v>10</v>
      </c>
      <c r="N140" t="s">
        <v>17852</v>
      </c>
      <c r="Q140" t="s">
        <v>8992</v>
      </c>
      <c r="R140" t="b">
        <v>1</v>
      </c>
      <c r="S140" s="2">
        <v>45122</v>
      </c>
    </row>
    <row r="141" spans="1:19" x14ac:dyDescent="0.35">
      <c r="A141" t="s">
        <v>17888</v>
      </c>
      <c r="B141" t="s">
        <v>11968</v>
      </c>
      <c r="D141" t="s">
        <v>10</v>
      </c>
      <c r="F141" t="b">
        <v>0</v>
      </c>
      <c r="G141" s="2">
        <v>45122</v>
      </c>
      <c r="K141" s="8" t="s">
        <v>17853</v>
      </c>
      <c r="L141" t="s">
        <v>11903</v>
      </c>
      <c r="M141" t="s">
        <v>10</v>
      </c>
      <c r="N141" t="s">
        <v>17853</v>
      </c>
      <c r="Q141" t="s">
        <v>8992</v>
      </c>
      <c r="R141" t="b">
        <v>1</v>
      </c>
      <c r="S141" s="2">
        <v>45122</v>
      </c>
    </row>
    <row r="142" spans="1:19" x14ac:dyDescent="0.35">
      <c r="A142" t="s">
        <v>17889</v>
      </c>
      <c r="B142" t="s">
        <v>11970</v>
      </c>
      <c r="D142" t="s">
        <v>10</v>
      </c>
      <c r="F142" t="b">
        <v>0</v>
      </c>
      <c r="G142" s="2">
        <v>45122</v>
      </c>
      <c r="K142" s="7" t="s">
        <v>17854</v>
      </c>
      <c r="L142" t="s">
        <v>11905</v>
      </c>
      <c r="M142" t="s">
        <v>10</v>
      </c>
      <c r="N142" t="s">
        <v>17854</v>
      </c>
      <c r="P142" t="s">
        <v>8991</v>
      </c>
      <c r="Q142" t="s">
        <v>8992</v>
      </c>
      <c r="R142" t="b">
        <v>1</v>
      </c>
      <c r="S142" s="2">
        <v>45122</v>
      </c>
    </row>
    <row r="143" spans="1:19" x14ac:dyDescent="0.35">
      <c r="A143" t="s">
        <v>17890</v>
      </c>
      <c r="B143" t="s">
        <v>11972</v>
      </c>
      <c r="D143" t="s">
        <v>10</v>
      </c>
      <c r="F143" t="b">
        <v>0</v>
      </c>
      <c r="G143" s="2">
        <v>45122</v>
      </c>
      <c r="K143" s="8" t="s">
        <v>17855</v>
      </c>
      <c r="L143" t="s">
        <v>11907</v>
      </c>
      <c r="M143" t="s">
        <v>10</v>
      </c>
      <c r="N143" t="s">
        <v>17855</v>
      </c>
      <c r="Q143" t="s">
        <v>8992</v>
      </c>
      <c r="R143" t="b">
        <v>1</v>
      </c>
      <c r="S143" s="2">
        <v>45122</v>
      </c>
    </row>
    <row r="144" spans="1:19" x14ac:dyDescent="0.35">
      <c r="A144" t="s">
        <v>17891</v>
      </c>
      <c r="B144" t="s">
        <v>11974</v>
      </c>
      <c r="D144" t="s">
        <v>10</v>
      </c>
      <c r="F144" t="b">
        <v>0</v>
      </c>
      <c r="G144" s="2">
        <v>45122</v>
      </c>
      <c r="K144" s="7" t="s">
        <v>17856</v>
      </c>
      <c r="L144" t="s">
        <v>11909</v>
      </c>
      <c r="M144" t="s">
        <v>10</v>
      </c>
      <c r="N144" t="s">
        <v>17856</v>
      </c>
      <c r="P144" t="s">
        <v>8991</v>
      </c>
      <c r="Q144" t="s">
        <v>8992</v>
      </c>
      <c r="R144" t="b">
        <v>1</v>
      </c>
      <c r="S144" s="2">
        <v>45122</v>
      </c>
    </row>
    <row r="145" spans="1:19" x14ac:dyDescent="0.35">
      <c r="A145" t="s">
        <v>17892</v>
      </c>
      <c r="B145" t="s">
        <v>11976</v>
      </c>
      <c r="D145" t="s">
        <v>10</v>
      </c>
      <c r="F145" t="b">
        <v>0</v>
      </c>
      <c r="G145" s="2">
        <v>45122</v>
      </c>
      <c r="K145" s="8" t="s">
        <v>17857</v>
      </c>
      <c r="L145" t="s">
        <v>11911</v>
      </c>
      <c r="M145" t="s">
        <v>10</v>
      </c>
      <c r="N145" t="s">
        <v>17857</v>
      </c>
      <c r="Q145" t="s">
        <v>8992</v>
      </c>
      <c r="R145" t="b">
        <v>1</v>
      </c>
      <c r="S145" s="2">
        <v>45122</v>
      </c>
    </row>
    <row r="146" spans="1:19" x14ac:dyDescent="0.35">
      <c r="A146" t="s">
        <v>17893</v>
      </c>
      <c r="B146" t="s">
        <v>11978</v>
      </c>
      <c r="D146" t="s">
        <v>10</v>
      </c>
      <c r="F146" t="b">
        <v>0</v>
      </c>
      <c r="G146" s="2">
        <v>45122</v>
      </c>
      <c r="K146" s="7" t="s">
        <v>17858</v>
      </c>
      <c r="L146" t="s">
        <v>11913</v>
      </c>
      <c r="M146" t="s">
        <v>10</v>
      </c>
      <c r="N146" t="s">
        <v>17858</v>
      </c>
      <c r="Q146" t="s">
        <v>8992</v>
      </c>
      <c r="R146" t="b">
        <v>1</v>
      </c>
      <c r="S146" s="2">
        <v>45122</v>
      </c>
    </row>
    <row r="147" spans="1:19" x14ac:dyDescent="0.35">
      <c r="A147" t="s">
        <v>17894</v>
      </c>
      <c r="B147" t="s">
        <v>11980</v>
      </c>
      <c r="D147" t="s">
        <v>10</v>
      </c>
      <c r="F147" t="b">
        <v>0</v>
      </c>
      <c r="G147" s="2">
        <v>45122</v>
      </c>
      <c r="K147" s="7" t="s">
        <v>17859</v>
      </c>
      <c r="L147" t="s">
        <v>11915</v>
      </c>
      <c r="M147" t="s">
        <v>10</v>
      </c>
      <c r="N147" t="s">
        <v>17859</v>
      </c>
      <c r="Q147" t="s">
        <v>8992</v>
      </c>
      <c r="R147" t="b">
        <v>1</v>
      </c>
      <c r="S147" s="2">
        <v>45122</v>
      </c>
    </row>
    <row r="148" spans="1:19" x14ac:dyDescent="0.35">
      <c r="A148" t="s">
        <v>17895</v>
      </c>
      <c r="B148" t="s">
        <v>8810</v>
      </c>
      <c r="D148" t="s">
        <v>10</v>
      </c>
      <c r="F148" t="b">
        <v>0</v>
      </c>
      <c r="G148" s="2">
        <v>41827</v>
      </c>
      <c r="J148" s="5">
        <v>45122</v>
      </c>
      <c r="K148" s="7" t="s">
        <v>17860</v>
      </c>
      <c r="L148" t="s">
        <v>11917</v>
      </c>
      <c r="M148" t="s">
        <v>10</v>
      </c>
      <c r="N148" t="s">
        <v>17860</v>
      </c>
      <c r="Q148" t="s">
        <v>8992</v>
      </c>
      <c r="R148" t="b">
        <v>1</v>
      </c>
      <c r="S148" s="2">
        <v>45122</v>
      </c>
    </row>
    <row r="149" spans="1:19" x14ac:dyDescent="0.35">
      <c r="A149" t="s">
        <v>12607</v>
      </c>
      <c r="B149" t="s">
        <v>11983</v>
      </c>
      <c r="D149" t="s">
        <v>10</v>
      </c>
      <c r="F149" t="b">
        <v>0</v>
      </c>
      <c r="G149" s="2">
        <v>45122</v>
      </c>
      <c r="K149" s="7" t="s">
        <v>17863</v>
      </c>
      <c r="L149" t="s">
        <v>11921</v>
      </c>
      <c r="M149" t="s">
        <v>10</v>
      </c>
      <c r="N149" t="s">
        <v>17863</v>
      </c>
      <c r="Q149" t="s">
        <v>8992</v>
      </c>
      <c r="R149" t="b">
        <v>1</v>
      </c>
      <c r="S149" s="2">
        <v>45122</v>
      </c>
    </row>
    <row r="150" spans="1:19" x14ac:dyDescent="0.35">
      <c r="A150" t="s">
        <v>17896</v>
      </c>
      <c r="B150" t="s">
        <v>11985</v>
      </c>
      <c r="D150" t="s">
        <v>10</v>
      </c>
      <c r="F150" t="b">
        <v>0</v>
      </c>
      <c r="G150" s="2">
        <v>45122</v>
      </c>
      <c r="K150" s="7" t="s">
        <v>17864</v>
      </c>
      <c r="L150" t="s">
        <v>11922</v>
      </c>
      <c r="M150" t="s">
        <v>10</v>
      </c>
      <c r="N150" t="s">
        <v>17864</v>
      </c>
      <c r="Q150" t="s">
        <v>8992</v>
      </c>
      <c r="R150" t="b">
        <v>1</v>
      </c>
      <c r="S150" s="2">
        <v>45122</v>
      </c>
    </row>
    <row r="151" spans="1:19" x14ac:dyDescent="0.35">
      <c r="A151" t="s">
        <v>17897</v>
      </c>
      <c r="B151" t="s">
        <v>11987</v>
      </c>
      <c r="D151" t="s">
        <v>10</v>
      </c>
      <c r="F151" t="b">
        <v>0</v>
      </c>
      <c r="G151" s="2">
        <v>45122</v>
      </c>
      <c r="K151" s="7" t="s">
        <v>17865</v>
      </c>
      <c r="L151" t="s">
        <v>11924</v>
      </c>
      <c r="M151" t="s">
        <v>10</v>
      </c>
      <c r="N151" t="s">
        <v>17865</v>
      </c>
      <c r="P151" t="s">
        <v>8991</v>
      </c>
      <c r="Q151" t="s">
        <v>8992</v>
      </c>
      <c r="R151" t="b">
        <v>1</v>
      </c>
      <c r="S151" s="2">
        <v>45122</v>
      </c>
    </row>
    <row r="152" spans="1:19" x14ac:dyDescent="0.35">
      <c r="A152" t="s">
        <v>17898</v>
      </c>
      <c r="B152" t="s">
        <v>11989</v>
      </c>
      <c r="D152" t="s">
        <v>10</v>
      </c>
      <c r="F152" t="b">
        <v>0</v>
      </c>
      <c r="G152" s="2">
        <v>45122</v>
      </c>
      <c r="K152" s="8" t="s">
        <v>17866</v>
      </c>
      <c r="L152" t="s">
        <v>11926</v>
      </c>
      <c r="M152" t="s">
        <v>10</v>
      </c>
      <c r="N152" t="s">
        <v>17866</v>
      </c>
      <c r="Q152" t="s">
        <v>8992</v>
      </c>
      <c r="R152" t="b">
        <v>1</v>
      </c>
      <c r="S152" s="2">
        <v>45122</v>
      </c>
    </row>
    <row r="153" spans="1:19" x14ac:dyDescent="0.35">
      <c r="A153" t="s">
        <v>17899</v>
      </c>
      <c r="B153" t="s">
        <v>11991</v>
      </c>
      <c r="D153" t="s">
        <v>10</v>
      </c>
      <c r="F153" t="b">
        <v>0</v>
      </c>
      <c r="G153" s="2">
        <v>45122</v>
      </c>
      <c r="K153" s="8" t="s">
        <v>17867</v>
      </c>
      <c r="L153" t="s">
        <v>11928</v>
      </c>
      <c r="M153" t="s">
        <v>10</v>
      </c>
      <c r="N153" t="s">
        <v>17867</v>
      </c>
      <c r="Q153" t="s">
        <v>8992</v>
      </c>
      <c r="R153" t="b">
        <v>1</v>
      </c>
      <c r="S153" s="2">
        <v>45122</v>
      </c>
    </row>
    <row r="154" spans="1:19" x14ac:dyDescent="0.35">
      <c r="A154" t="s">
        <v>17900</v>
      </c>
      <c r="B154" t="s">
        <v>11993</v>
      </c>
      <c r="D154" t="s">
        <v>10</v>
      </c>
      <c r="F154" t="b">
        <v>0</v>
      </c>
      <c r="G154" s="2">
        <v>45122</v>
      </c>
      <c r="K154" s="7" t="s">
        <v>17868</v>
      </c>
      <c r="L154" t="s">
        <v>11930</v>
      </c>
      <c r="M154" t="s">
        <v>10</v>
      </c>
      <c r="N154" t="s">
        <v>17868</v>
      </c>
      <c r="Q154" t="s">
        <v>8992</v>
      </c>
      <c r="R154" t="b">
        <v>1</v>
      </c>
      <c r="S154" s="2">
        <v>45122</v>
      </c>
    </row>
    <row r="155" spans="1:19" x14ac:dyDescent="0.35">
      <c r="A155" t="s">
        <v>17901</v>
      </c>
      <c r="B155" t="s">
        <v>11995</v>
      </c>
      <c r="D155" t="s">
        <v>10</v>
      </c>
      <c r="F155" t="b">
        <v>0</v>
      </c>
      <c r="G155" s="2">
        <v>45122</v>
      </c>
      <c r="K155" s="7" t="s">
        <v>17869</v>
      </c>
      <c r="L155" t="s">
        <v>11932</v>
      </c>
      <c r="M155" t="s">
        <v>10</v>
      </c>
      <c r="N155" t="s">
        <v>17869</v>
      </c>
      <c r="Q155" t="s">
        <v>8992</v>
      </c>
      <c r="R155" t="b">
        <v>1</v>
      </c>
      <c r="S155" s="2">
        <v>45122</v>
      </c>
    </row>
    <row r="156" spans="1:19" x14ac:dyDescent="0.35">
      <c r="A156" t="s">
        <v>17902</v>
      </c>
      <c r="B156" t="s">
        <v>11997</v>
      </c>
      <c r="D156" t="s">
        <v>10</v>
      </c>
      <c r="F156" t="b">
        <v>0</v>
      </c>
      <c r="G156" s="2">
        <v>45122</v>
      </c>
      <c r="K156" s="7" t="s">
        <v>17870</v>
      </c>
      <c r="L156" t="s">
        <v>11934</v>
      </c>
      <c r="M156" t="s">
        <v>10</v>
      </c>
      <c r="N156" t="s">
        <v>17870</v>
      </c>
      <c r="Q156" t="s">
        <v>8992</v>
      </c>
      <c r="R156" t="b">
        <v>1</v>
      </c>
      <c r="S156" s="2">
        <v>45122</v>
      </c>
    </row>
    <row r="157" spans="1:19" x14ac:dyDescent="0.35">
      <c r="A157" t="s">
        <v>17903</v>
      </c>
      <c r="B157" t="s">
        <v>11999</v>
      </c>
      <c r="D157" t="s">
        <v>10</v>
      </c>
      <c r="F157" t="b">
        <v>0</v>
      </c>
      <c r="G157" s="2">
        <v>45122</v>
      </c>
      <c r="K157" s="7" t="s">
        <v>17871</v>
      </c>
      <c r="L157" t="s">
        <v>11936</v>
      </c>
      <c r="M157" t="s">
        <v>10</v>
      </c>
      <c r="N157" t="s">
        <v>17871</v>
      </c>
      <c r="Q157" t="s">
        <v>8992</v>
      </c>
      <c r="R157" t="b">
        <v>1</v>
      </c>
      <c r="S157" s="2">
        <v>45122</v>
      </c>
    </row>
    <row r="158" spans="1:19" x14ac:dyDescent="0.35">
      <c r="A158" t="s">
        <v>17904</v>
      </c>
      <c r="B158" t="s">
        <v>12001</v>
      </c>
      <c r="D158" t="s">
        <v>10</v>
      </c>
      <c r="F158" t="b">
        <v>0</v>
      </c>
      <c r="G158" s="2">
        <v>45122</v>
      </c>
      <c r="K158" s="7" t="s">
        <v>17872</v>
      </c>
      <c r="L158" t="s">
        <v>11938</v>
      </c>
      <c r="M158" t="s">
        <v>10</v>
      </c>
      <c r="N158" t="s">
        <v>17872</v>
      </c>
      <c r="P158" t="s">
        <v>8991</v>
      </c>
      <c r="Q158" t="s">
        <v>8992</v>
      </c>
      <c r="R158" t="b">
        <v>1</v>
      </c>
      <c r="S158" s="2">
        <v>45122</v>
      </c>
    </row>
    <row r="159" spans="1:19" x14ac:dyDescent="0.35">
      <c r="A159" t="s">
        <v>17905</v>
      </c>
      <c r="B159" t="s">
        <v>1171</v>
      </c>
      <c r="D159" t="s">
        <v>10</v>
      </c>
      <c r="F159" t="b">
        <v>0</v>
      </c>
      <c r="G159" s="2">
        <v>41827</v>
      </c>
      <c r="J159" s="5">
        <v>45122</v>
      </c>
      <c r="K159" s="8" t="s">
        <v>17874</v>
      </c>
      <c r="L159" t="s">
        <v>11941</v>
      </c>
      <c r="M159" t="s">
        <v>10</v>
      </c>
      <c r="N159" t="s">
        <v>17874</v>
      </c>
      <c r="Q159" t="s">
        <v>8992</v>
      </c>
      <c r="R159" t="b">
        <v>1</v>
      </c>
      <c r="S159" s="2">
        <v>45122</v>
      </c>
    </row>
    <row r="160" spans="1:19" x14ac:dyDescent="0.35">
      <c r="A160" t="s">
        <v>17906</v>
      </c>
      <c r="B160" t="s">
        <v>12004</v>
      </c>
      <c r="D160" t="s">
        <v>10</v>
      </c>
      <c r="F160" t="b">
        <v>0</v>
      </c>
      <c r="G160" s="2">
        <v>45122</v>
      </c>
      <c r="K160" s="8" t="s">
        <v>17875</v>
      </c>
      <c r="L160" t="s">
        <v>11943</v>
      </c>
      <c r="M160" t="s">
        <v>10</v>
      </c>
      <c r="N160" t="s">
        <v>17875</v>
      </c>
      <c r="Q160" t="s">
        <v>8992</v>
      </c>
      <c r="R160" t="b">
        <v>1</v>
      </c>
      <c r="S160" s="2">
        <v>45122</v>
      </c>
    </row>
    <row r="161" spans="1:22" x14ac:dyDescent="0.35">
      <c r="A161" t="s">
        <v>17907</v>
      </c>
      <c r="B161" t="s">
        <v>12006</v>
      </c>
      <c r="D161" t="s">
        <v>10</v>
      </c>
      <c r="F161" t="b">
        <v>0</v>
      </c>
      <c r="G161" s="2">
        <v>45122</v>
      </c>
      <c r="K161" s="8" t="s">
        <v>17876</v>
      </c>
      <c r="L161" t="s">
        <v>11945</v>
      </c>
      <c r="M161" t="s">
        <v>10</v>
      </c>
      <c r="N161" t="s">
        <v>17876</v>
      </c>
      <c r="Q161" t="s">
        <v>8992</v>
      </c>
      <c r="R161" t="b">
        <v>1</v>
      </c>
      <c r="S161" s="2">
        <v>45122</v>
      </c>
    </row>
    <row r="162" spans="1:22" x14ac:dyDescent="0.35">
      <c r="A162" t="s">
        <v>17908</v>
      </c>
      <c r="B162" t="s">
        <v>12008</v>
      </c>
      <c r="D162" t="s">
        <v>10</v>
      </c>
      <c r="F162" t="b">
        <v>0</v>
      </c>
      <c r="G162" s="2">
        <v>45122</v>
      </c>
      <c r="K162" s="8" t="s">
        <v>17877</v>
      </c>
      <c r="L162" t="s">
        <v>11947</v>
      </c>
      <c r="M162" t="s">
        <v>10</v>
      </c>
      <c r="N162" t="s">
        <v>17877</v>
      </c>
      <c r="Q162" t="s">
        <v>8992</v>
      </c>
      <c r="R162" t="b">
        <v>1</v>
      </c>
      <c r="S162" s="2">
        <v>45122</v>
      </c>
    </row>
    <row r="163" spans="1:22" x14ac:dyDescent="0.35">
      <c r="A163" t="s">
        <v>17909</v>
      </c>
      <c r="B163" t="s">
        <v>12010</v>
      </c>
      <c r="D163" t="s">
        <v>10</v>
      </c>
      <c r="F163" t="b">
        <v>0</v>
      </c>
      <c r="G163" s="2">
        <v>45122</v>
      </c>
      <c r="K163" s="7" t="s">
        <v>17878</v>
      </c>
      <c r="L163" t="s">
        <v>11949</v>
      </c>
      <c r="M163" t="s">
        <v>10</v>
      </c>
      <c r="N163" t="s">
        <v>17878</v>
      </c>
      <c r="P163" t="s">
        <v>8991</v>
      </c>
      <c r="Q163" t="s">
        <v>8992</v>
      </c>
      <c r="R163" t="b">
        <v>1</v>
      </c>
      <c r="S163" s="2">
        <v>45122</v>
      </c>
    </row>
    <row r="164" spans="1:22" x14ac:dyDescent="0.35">
      <c r="A164" t="s">
        <v>17910</v>
      </c>
      <c r="B164" t="s">
        <v>12012</v>
      </c>
      <c r="D164" t="s">
        <v>10</v>
      </c>
      <c r="F164" t="b">
        <v>0</v>
      </c>
      <c r="G164" s="2">
        <v>45122</v>
      </c>
      <c r="K164" s="8" t="s">
        <v>17879</v>
      </c>
      <c r="L164" t="s">
        <v>11951</v>
      </c>
      <c r="M164" t="s">
        <v>10</v>
      </c>
      <c r="N164" t="s">
        <v>17879</v>
      </c>
      <c r="Q164" t="s">
        <v>8992</v>
      </c>
      <c r="R164" t="b">
        <v>1</v>
      </c>
      <c r="S164" s="2">
        <v>45122</v>
      </c>
    </row>
    <row r="165" spans="1:22" x14ac:dyDescent="0.35">
      <c r="A165" t="s">
        <v>17911</v>
      </c>
      <c r="B165" t="s">
        <v>12014</v>
      </c>
      <c r="D165" t="s">
        <v>10</v>
      </c>
      <c r="F165" t="b">
        <v>0</v>
      </c>
      <c r="G165" s="2">
        <v>45122</v>
      </c>
      <c r="K165" s="8" t="s">
        <v>17880</v>
      </c>
      <c r="L165" t="s">
        <v>11953</v>
      </c>
      <c r="M165" t="s">
        <v>10</v>
      </c>
      <c r="N165" t="s">
        <v>17880</v>
      </c>
      <c r="Q165" t="s">
        <v>8992</v>
      </c>
      <c r="R165" t="b">
        <v>1</v>
      </c>
      <c r="S165" s="2">
        <v>45122</v>
      </c>
    </row>
    <row r="166" spans="1:22" x14ac:dyDescent="0.35">
      <c r="A166" t="s">
        <v>17912</v>
      </c>
      <c r="B166" t="s">
        <v>12016</v>
      </c>
      <c r="D166" t="s">
        <v>10</v>
      </c>
      <c r="F166" t="b">
        <v>0</v>
      </c>
      <c r="G166" s="2">
        <v>45122</v>
      </c>
      <c r="K166" s="8" t="s">
        <v>17881</v>
      </c>
      <c r="L166" t="s">
        <v>11955</v>
      </c>
      <c r="M166" t="s">
        <v>10</v>
      </c>
      <c r="N166" t="s">
        <v>17881</v>
      </c>
      <c r="Q166" t="s">
        <v>8992</v>
      </c>
      <c r="R166" t="b">
        <v>1</v>
      </c>
      <c r="S166" s="2">
        <v>45122</v>
      </c>
    </row>
    <row r="167" spans="1:22" x14ac:dyDescent="0.35">
      <c r="A167" t="s">
        <v>17913</v>
      </c>
      <c r="B167" t="s">
        <v>12018</v>
      </c>
      <c r="D167" t="s">
        <v>10</v>
      </c>
      <c r="F167" t="b">
        <v>0</v>
      </c>
      <c r="G167" s="2">
        <v>45122</v>
      </c>
      <c r="K167" s="7" t="s">
        <v>17882</v>
      </c>
      <c r="L167" t="s">
        <v>11957</v>
      </c>
      <c r="M167" t="s">
        <v>10</v>
      </c>
      <c r="N167" t="s">
        <v>17882</v>
      </c>
      <c r="P167" t="s">
        <v>8991</v>
      </c>
      <c r="Q167" t="s">
        <v>8992</v>
      </c>
      <c r="R167" t="b">
        <v>1</v>
      </c>
      <c r="S167" s="2">
        <v>45122</v>
      </c>
    </row>
    <row r="168" spans="1:22" x14ac:dyDescent="0.35">
      <c r="A168" t="s">
        <v>17914</v>
      </c>
      <c r="B168" t="s">
        <v>12020</v>
      </c>
      <c r="D168" t="s">
        <v>10</v>
      </c>
      <c r="F168" t="b">
        <v>0</v>
      </c>
      <c r="G168" s="2">
        <v>45122</v>
      </c>
      <c r="K168" s="8" t="s">
        <v>17883</v>
      </c>
      <c r="L168" t="s">
        <v>11959</v>
      </c>
      <c r="M168" t="s">
        <v>10</v>
      </c>
      <c r="N168" t="s">
        <v>17883</v>
      </c>
      <c r="Q168" t="s">
        <v>8992</v>
      </c>
      <c r="R168" t="b">
        <v>1</v>
      </c>
      <c r="S168" s="2">
        <v>45122</v>
      </c>
    </row>
    <row r="169" spans="1:22" x14ac:dyDescent="0.35">
      <c r="A169" t="s">
        <v>17915</v>
      </c>
      <c r="B169" t="s">
        <v>12022</v>
      </c>
      <c r="D169" t="s">
        <v>10</v>
      </c>
      <c r="F169" t="b">
        <v>0</v>
      </c>
      <c r="G169" s="2">
        <v>45122</v>
      </c>
      <c r="K169" s="7" t="s">
        <v>17885</v>
      </c>
      <c r="L169" t="s">
        <v>11962</v>
      </c>
      <c r="M169" t="s">
        <v>10</v>
      </c>
      <c r="N169" t="s">
        <v>17885</v>
      </c>
      <c r="Q169" t="s">
        <v>8992</v>
      </c>
      <c r="R169" t="b">
        <v>1</v>
      </c>
      <c r="S169" s="2">
        <v>45122</v>
      </c>
    </row>
    <row r="170" spans="1:22" x14ac:dyDescent="0.35">
      <c r="A170" t="s">
        <v>17916</v>
      </c>
      <c r="B170" t="s">
        <v>8813</v>
      </c>
      <c r="D170" t="s">
        <v>10</v>
      </c>
      <c r="F170" t="b">
        <v>0</v>
      </c>
      <c r="G170" s="2">
        <v>41827</v>
      </c>
      <c r="K170" s="7" t="s">
        <v>17886</v>
      </c>
      <c r="L170" t="s">
        <v>11964</v>
      </c>
      <c r="M170" t="s">
        <v>10</v>
      </c>
      <c r="N170" t="s">
        <v>17886</v>
      </c>
      <c r="Q170" t="s">
        <v>8992</v>
      </c>
      <c r="R170" t="b">
        <v>1</v>
      </c>
      <c r="S170" s="2">
        <v>45122</v>
      </c>
    </row>
    <row r="171" spans="1:22" x14ac:dyDescent="0.35">
      <c r="A171" t="s">
        <v>17917</v>
      </c>
      <c r="B171" t="s">
        <v>12025</v>
      </c>
      <c r="D171" t="s">
        <v>10</v>
      </c>
      <c r="F171" t="b">
        <v>0</v>
      </c>
      <c r="G171" s="2">
        <v>45122</v>
      </c>
      <c r="K171" t="s">
        <v>18179</v>
      </c>
      <c r="M171" t="s">
        <v>10</v>
      </c>
      <c r="S171" s="2">
        <v>45122</v>
      </c>
      <c r="V171" s="2">
        <v>45580</v>
      </c>
    </row>
    <row r="172" spans="1:22" x14ac:dyDescent="0.35">
      <c r="A172" t="s">
        <v>17918</v>
      </c>
      <c r="B172" t="s">
        <v>12027</v>
      </c>
      <c r="D172" t="s">
        <v>10</v>
      </c>
      <c r="F172" t="b">
        <v>0</v>
      </c>
      <c r="G172" s="2">
        <v>45122</v>
      </c>
      <c r="K172" s="6" t="s">
        <v>17923</v>
      </c>
      <c r="L172" t="s">
        <v>12696</v>
      </c>
      <c r="M172" t="s">
        <v>10</v>
      </c>
      <c r="N172" t="s">
        <v>17923</v>
      </c>
      <c r="P172" t="s">
        <v>8991</v>
      </c>
      <c r="Q172" t="s">
        <v>42</v>
      </c>
      <c r="R172" t="b">
        <v>1</v>
      </c>
      <c r="S172" s="2">
        <v>45122</v>
      </c>
    </row>
    <row r="173" spans="1:22" x14ac:dyDescent="0.35">
      <c r="A173" t="s">
        <v>17919</v>
      </c>
      <c r="B173" t="s">
        <v>12029</v>
      </c>
      <c r="D173" t="s">
        <v>10</v>
      </c>
      <c r="F173" t="b">
        <v>0</v>
      </c>
      <c r="G173" s="2">
        <v>45122</v>
      </c>
      <c r="K173" s="7" t="s">
        <v>17989</v>
      </c>
      <c r="L173" t="s">
        <v>12822</v>
      </c>
      <c r="M173" t="s">
        <v>10</v>
      </c>
      <c r="N173" t="s">
        <v>17989</v>
      </c>
      <c r="Q173" t="s">
        <v>8992</v>
      </c>
      <c r="R173" t="b">
        <v>1</v>
      </c>
      <c r="S173" s="2">
        <v>45122</v>
      </c>
    </row>
    <row r="174" spans="1:22" x14ac:dyDescent="0.35">
      <c r="A174" t="s">
        <v>17920</v>
      </c>
      <c r="B174" t="s">
        <v>12031</v>
      </c>
      <c r="D174" t="s">
        <v>10</v>
      </c>
      <c r="F174" t="b">
        <v>0</v>
      </c>
      <c r="G174" s="2">
        <v>45122</v>
      </c>
      <c r="K174" s="7" t="s">
        <v>17990</v>
      </c>
      <c r="L174" t="s">
        <v>12824</v>
      </c>
      <c r="M174" t="s">
        <v>10</v>
      </c>
      <c r="N174" t="s">
        <v>17990</v>
      </c>
      <c r="Q174" t="s">
        <v>8992</v>
      </c>
      <c r="R174" t="b">
        <v>1</v>
      </c>
      <c r="S174" s="2">
        <v>45122</v>
      </c>
    </row>
    <row r="175" spans="1:22" x14ac:dyDescent="0.35">
      <c r="A175" t="s">
        <v>17921</v>
      </c>
      <c r="B175" t="s">
        <v>12692</v>
      </c>
      <c r="D175" t="s">
        <v>10</v>
      </c>
      <c r="F175" t="b">
        <v>0</v>
      </c>
      <c r="G175" s="2">
        <v>45122</v>
      </c>
      <c r="K175" t="s">
        <v>18180</v>
      </c>
      <c r="M175" t="s">
        <v>10</v>
      </c>
      <c r="S175" s="2">
        <v>45122</v>
      </c>
    </row>
    <row r="176" spans="1:22" x14ac:dyDescent="0.35">
      <c r="A176" t="s">
        <v>17922</v>
      </c>
      <c r="B176" t="s">
        <v>12694</v>
      </c>
      <c r="D176" t="s">
        <v>10</v>
      </c>
      <c r="F176" t="b">
        <v>0</v>
      </c>
      <c r="G176" s="2">
        <v>45122</v>
      </c>
      <c r="K176" s="6" t="s">
        <v>17979</v>
      </c>
      <c r="L176" t="s">
        <v>12803</v>
      </c>
      <c r="M176" t="s">
        <v>10</v>
      </c>
      <c r="N176" t="s">
        <v>17979</v>
      </c>
      <c r="P176" t="s">
        <v>8991</v>
      </c>
      <c r="Q176" t="s">
        <v>42</v>
      </c>
      <c r="R176" t="b">
        <v>1</v>
      </c>
      <c r="S176" s="2">
        <v>45122</v>
      </c>
    </row>
    <row r="177" spans="1:22" x14ac:dyDescent="0.35">
      <c r="A177" t="s">
        <v>17923</v>
      </c>
      <c r="B177" t="s">
        <v>12696</v>
      </c>
      <c r="D177" t="s">
        <v>10</v>
      </c>
      <c r="F177" t="b">
        <v>0</v>
      </c>
      <c r="G177" s="2">
        <v>45122</v>
      </c>
      <c r="K177" s="7" t="s">
        <v>17914</v>
      </c>
      <c r="L177" t="s">
        <v>12020</v>
      </c>
      <c r="M177" t="s">
        <v>10</v>
      </c>
      <c r="N177" t="s">
        <v>17914</v>
      </c>
      <c r="Q177" t="s">
        <v>8992</v>
      </c>
      <c r="R177" t="b">
        <v>1</v>
      </c>
      <c r="S177" s="2">
        <v>45122</v>
      </c>
    </row>
    <row r="178" spans="1:22" x14ac:dyDescent="0.35">
      <c r="A178" t="s">
        <v>17924</v>
      </c>
      <c r="B178" t="s">
        <v>12698</v>
      </c>
      <c r="D178" t="s">
        <v>10</v>
      </c>
      <c r="F178" t="b">
        <v>0</v>
      </c>
      <c r="G178" s="2">
        <v>45122</v>
      </c>
      <c r="K178" s="7" t="s">
        <v>17989</v>
      </c>
      <c r="L178" t="s">
        <v>12822</v>
      </c>
      <c r="M178" t="s">
        <v>10</v>
      </c>
      <c r="N178" t="s">
        <v>17989</v>
      </c>
      <c r="Q178" t="s">
        <v>8992</v>
      </c>
      <c r="R178" t="b">
        <v>1</v>
      </c>
      <c r="S178" s="2">
        <v>45122</v>
      </c>
    </row>
    <row r="179" spans="1:22" x14ac:dyDescent="0.35">
      <c r="A179" t="s">
        <v>17925</v>
      </c>
      <c r="B179" t="s">
        <v>12700</v>
      </c>
      <c r="D179" t="s">
        <v>10</v>
      </c>
      <c r="F179" t="b">
        <v>0</v>
      </c>
      <c r="G179" s="2">
        <v>45122</v>
      </c>
      <c r="K179" t="s">
        <v>18181</v>
      </c>
      <c r="M179" t="s">
        <v>10</v>
      </c>
      <c r="S179" s="2">
        <v>45122</v>
      </c>
    </row>
    <row r="180" spans="1:22" x14ac:dyDescent="0.35">
      <c r="A180" t="s">
        <v>17926</v>
      </c>
      <c r="B180" t="s">
        <v>12702</v>
      </c>
      <c r="D180" t="s">
        <v>10</v>
      </c>
      <c r="F180" t="b">
        <v>0</v>
      </c>
      <c r="G180" s="2">
        <v>45122</v>
      </c>
      <c r="K180" s="6" t="s">
        <v>17980</v>
      </c>
      <c r="L180" t="s">
        <v>12805</v>
      </c>
      <c r="M180" t="s">
        <v>10</v>
      </c>
      <c r="N180" t="s">
        <v>17980</v>
      </c>
      <c r="P180" t="s">
        <v>8991</v>
      </c>
      <c r="Q180" t="s">
        <v>42</v>
      </c>
      <c r="R180" t="b">
        <v>1</v>
      </c>
      <c r="S180" s="2">
        <v>45122</v>
      </c>
    </row>
    <row r="181" spans="1:22" x14ac:dyDescent="0.35">
      <c r="A181" t="s">
        <v>2749</v>
      </c>
      <c r="B181" t="s">
        <v>8815</v>
      </c>
      <c r="D181" t="s">
        <v>10</v>
      </c>
      <c r="F181" t="b">
        <v>0</v>
      </c>
      <c r="G181" s="2">
        <v>41827</v>
      </c>
      <c r="I181" s="2">
        <v>41639</v>
      </c>
      <c r="K181" s="7" t="s">
        <v>17765</v>
      </c>
      <c r="L181" t="s">
        <v>8706</v>
      </c>
      <c r="M181" t="s">
        <v>10</v>
      </c>
      <c r="N181" t="s">
        <v>17765</v>
      </c>
      <c r="Q181" t="s">
        <v>8992</v>
      </c>
      <c r="R181" t="b">
        <v>1</v>
      </c>
      <c r="S181" s="2">
        <v>45122</v>
      </c>
    </row>
    <row r="182" spans="1:22" x14ac:dyDescent="0.35">
      <c r="A182" t="s">
        <v>17927</v>
      </c>
      <c r="B182" t="s">
        <v>12705</v>
      </c>
      <c r="D182" t="s">
        <v>10</v>
      </c>
      <c r="F182" t="b">
        <v>0</v>
      </c>
      <c r="G182" s="2">
        <v>45122</v>
      </c>
      <c r="K182" s="7" t="s">
        <v>17989</v>
      </c>
      <c r="L182" t="s">
        <v>12822</v>
      </c>
      <c r="M182" t="s">
        <v>10</v>
      </c>
      <c r="N182" t="s">
        <v>17989</v>
      </c>
      <c r="Q182" t="s">
        <v>8992</v>
      </c>
      <c r="R182" t="b">
        <v>1</v>
      </c>
      <c r="S182" s="2">
        <v>45122</v>
      </c>
    </row>
    <row r="183" spans="1:22" x14ac:dyDescent="0.35">
      <c r="A183" t="s">
        <v>17928</v>
      </c>
      <c r="B183" t="s">
        <v>12707</v>
      </c>
      <c r="D183" t="s">
        <v>10</v>
      </c>
      <c r="F183" t="b">
        <v>0</v>
      </c>
      <c r="G183" s="2">
        <v>45122</v>
      </c>
      <c r="K183" t="s">
        <v>18182</v>
      </c>
      <c r="M183" t="s">
        <v>10</v>
      </c>
      <c r="S183" s="2">
        <v>41827</v>
      </c>
    </row>
    <row r="184" spans="1:22" x14ac:dyDescent="0.35">
      <c r="A184" t="s">
        <v>17929</v>
      </c>
      <c r="B184" t="s">
        <v>12709</v>
      </c>
      <c r="D184" t="s">
        <v>10</v>
      </c>
      <c r="F184" t="b">
        <v>0</v>
      </c>
      <c r="G184" s="2">
        <v>45122</v>
      </c>
      <c r="K184" s="6" t="s">
        <v>9042</v>
      </c>
      <c r="L184" t="s">
        <v>1116</v>
      </c>
      <c r="M184" t="s">
        <v>10</v>
      </c>
      <c r="N184" t="s">
        <v>9042</v>
      </c>
      <c r="P184" t="s">
        <v>8991</v>
      </c>
      <c r="Q184" t="s">
        <v>42</v>
      </c>
      <c r="R184" t="b">
        <v>1</v>
      </c>
      <c r="S184" s="2">
        <v>41827</v>
      </c>
    </row>
    <row r="185" spans="1:22" x14ac:dyDescent="0.35">
      <c r="A185" t="s">
        <v>17930</v>
      </c>
      <c r="B185" t="s">
        <v>12711</v>
      </c>
      <c r="D185" t="s">
        <v>10</v>
      </c>
      <c r="F185" t="b">
        <v>0</v>
      </c>
      <c r="G185" s="2">
        <v>45122</v>
      </c>
      <c r="K185" s="7" t="s">
        <v>17789</v>
      </c>
      <c r="L185" t="s">
        <v>8758</v>
      </c>
      <c r="M185" t="s">
        <v>10</v>
      </c>
      <c r="N185" t="s">
        <v>17789</v>
      </c>
      <c r="Q185" t="s">
        <v>8992</v>
      </c>
      <c r="R185" t="b">
        <v>1</v>
      </c>
      <c r="S185" s="2">
        <v>41827</v>
      </c>
      <c r="V185" s="2">
        <v>42277</v>
      </c>
    </row>
    <row r="186" spans="1:22" x14ac:dyDescent="0.35">
      <c r="A186" t="s">
        <v>17931</v>
      </c>
      <c r="B186" t="s">
        <v>12713</v>
      </c>
      <c r="D186" t="s">
        <v>10</v>
      </c>
      <c r="F186" t="b">
        <v>0</v>
      </c>
      <c r="G186" s="2">
        <v>45122</v>
      </c>
      <c r="K186" s="7" t="s">
        <v>17791</v>
      </c>
      <c r="L186" t="s">
        <v>8762</v>
      </c>
      <c r="M186" t="s">
        <v>10</v>
      </c>
      <c r="N186" t="s">
        <v>17791</v>
      </c>
      <c r="Q186" t="s">
        <v>8992</v>
      </c>
      <c r="R186" t="b">
        <v>1</v>
      </c>
      <c r="S186" s="2">
        <v>41827</v>
      </c>
      <c r="U186" s="2">
        <v>41639</v>
      </c>
      <c r="V186" s="2">
        <v>42277</v>
      </c>
    </row>
    <row r="187" spans="1:22" x14ac:dyDescent="0.35">
      <c r="A187" t="s">
        <v>17932</v>
      </c>
      <c r="B187" t="s">
        <v>12715</v>
      </c>
      <c r="D187" t="s">
        <v>10</v>
      </c>
      <c r="F187" t="b">
        <v>0</v>
      </c>
      <c r="G187" s="2">
        <v>45122</v>
      </c>
      <c r="K187" t="s">
        <v>18183</v>
      </c>
      <c r="M187" t="s">
        <v>10</v>
      </c>
      <c r="S187" s="2">
        <v>45122</v>
      </c>
    </row>
    <row r="188" spans="1:22" x14ac:dyDescent="0.35">
      <c r="A188" t="s">
        <v>17933</v>
      </c>
      <c r="B188" t="s">
        <v>12717</v>
      </c>
      <c r="D188" t="s">
        <v>10</v>
      </c>
      <c r="F188" t="b">
        <v>0</v>
      </c>
      <c r="G188" s="2">
        <v>45122</v>
      </c>
      <c r="K188" s="6" t="s">
        <v>17979</v>
      </c>
      <c r="L188" t="s">
        <v>12803</v>
      </c>
      <c r="M188" t="s">
        <v>10</v>
      </c>
      <c r="N188" t="s">
        <v>17979</v>
      </c>
      <c r="P188" t="s">
        <v>8991</v>
      </c>
      <c r="Q188" t="s">
        <v>42</v>
      </c>
      <c r="R188" t="b">
        <v>1</v>
      </c>
      <c r="S188" s="2">
        <v>45122</v>
      </c>
    </row>
    <row r="189" spans="1:22" x14ac:dyDescent="0.35">
      <c r="A189" t="s">
        <v>17934</v>
      </c>
      <c r="B189" t="s">
        <v>12719</v>
      </c>
      <c r="D189" t="s">
        <v>10</v>
      </c>
      <c r="F189" t="b">
        <v>0</v>
      </c>
      <c r="G189" s="2">
        <v>45122</v>
      </c>
      <c r="K189" s="7" t="s">
        <v>17913</v>
      </c>
      <c r="L189" t="s">
        <v>12018</v>
      </c>
      <c r="M189" t="s">
        <v>10</v>
      </c>
      <c r="N189" t="s">
        <v>17913</v>
      </c>
      <c r="Q189" t="s">
        <v>8992</v>
      </c>
      <c r="R189" t="b">
        <v>1</v>
      </c>
      <c r="S189" s="2">
        <v>45122</v>
      </c>
    </row>
    <row r="190" spans="1:22" x14ac:dyDescent="0.35">
      <c r="A190" t="s">
        <v>17935</v>
      </c>
      <c r="B190" t="s">
        <v>12721</v>
      </c>
      <c r="D190" t="s">
        <v>10</v>
      </c>
      <c r="F190" t="b">
        <v>0</v>
      </c>
      <c r="G190" s="2">
        <v>45122</v>
      </c>
      <c r="K190" s="7" t="s">
        <v>17990</v>
      </c>
      <c r="L190" t="s">
        <v>12824</v>
      </c>
      <c r="M190" t="s">
        <v>10</v>
      </c>
      <c r="N190" t="s">
        <v>17990</v>
      </c>
      <c r="Q190" t="s">
        <v>8992</v>
      </c>
      <c r="R190" t="b">
        <v>1</v>
      </c>
      <c r="S190" s="2">
        <v>45122</v>
      </c>
    </row>
    <row r="191" spans="1:22" x14ac:dyDescent="0.35">
      <c r="A191" t="s">
        <v>17936</v>
      </c>
      <c r="B191" t="s">
        <v>12723</v>
      </c>
      <c r="D191" t="s">
        <v>10</v>
      </c>
      <c r="F191" t="b">
        <v>0</v>
      </c>
      <c r="G191" s="2">
        <v>45122</v>
      </c>
      <c r="K191" t="s">
        <v>18184</v>
      </c>
      <c r="M191" t="s">
        <v>10</v>
      </c>
      <c r="S191" s="2">
        <v>45122</v>
      </c>
    </row>
    <row r="192" spans="1:22" x14ac:dyDescent="0.35">
      <c r="A192" t="s">
        <v>17937</v>
      </c>
      <c r="B192" t="s">
        <v>8817</v>
      </c>
      <c r="D192" t="s">
        <v>10</v>
      </c>
      <c r="F192" t="b">
        <v>0</v>
      </c>
      <c r="G192" s="2">
        <v>41827</v>
      </c>
      <c r="I192" s="2">
        <v>41639</v>
      </c>
      <c r="K192" s="6" t="s">
        <v>17980</v>
      </c>
      <c r="L192" t="s">
        <v>12805</v>
      </c>
      <c r="M192" t="s">
        <v>10</v>
      </c>
      <c r="N192" t="s">
        <v>17980</v>
      </c>
      <c r="P192" t="s">
        <v>8991</v>
      </c>
      <c r="Q192" t="s">
        <v>42</v>
      </c>
      <c r="R192" t="b">
        <v>1</v>
      </c>
      <c r="S192" s="2">
        <v>45122</v>
      </c>
    </row>
    <row r="193" spans="1:22" x14ac:dyDescent="0.35">
      <c r="A193" t="s">
        <v>17938</v>
      </c>
      <c r="B193" t="s">
        <v>12726</v>
      </c>
      <c r="D193" t="s">
        <v>10</v>
      </c>
      <c r="F193" t="b">
        <v>0</v>
      </c>
      <c r="G193" s="2">
        <v>45122</v>
      </c>
      <c r="K193" s="7" t="s">
        <v>17764</v>
      </c>
      <c r="L193" t="s">
        <v>8704</v>
      </c>
      <c r="M193" t="s">
        <v>10</v>
      </c>
      <c r="N193" t="s">
        <v>17764</v>
      </c>
      <c r="Q193" t="s">
        <v>8992</v>
      </c>
      <c r="R193" t="b">
        <v>1</v>
      </c>
      <c r="S193" s="2">
        <v>45122</v>
      </c>
    </row>
    <row r="194" spans="1:22" x14ac:dyDescent="0.35">
      <c r="A194" t="s">
        <v>17939</v>
      </c>
      <c r="B194" t="s">
        <v>12728</v>
      </c>
      <c r="D194" t="s">
        <v>10</v>
      </c>
      <c r="F194" t="b">
        <v>0</v>
      </c>
      <c r="G194" s="2">
        <v>45122</v>
      </c>
      <c r="K194" s="7" t="s">
        <v>17990</v>
      </c>
      <c r="L194" t="s">
        <v>12824</v>
      </c>
      <c r="M194" t="s">
        <v>10</v>
      </c>
      <c r="N194" t="s">
        <v>17990</v>
      </c>
      <c r="Q194" t="s">
        <v>8992</v>
      </c>
      <c r="R194" t="b">
        <v>1</v>
      </c>
      <c r="S194" s="2">
        <v>45122</v>
      </c>
    </row>
    <row r="195" spans="1:22" x14ac:dyDescent="0.35">
      <c r="A195" t="s">
        <v>17940</v>
      </c>
      <c r="B195" t="s">
        <v>12730</v>
      </c>
      <c r="D195" t="s">
        <v>10</v>
      </c>
      <c r="F195" t="b">
        <v>0</v>
      </c>
      <c r="G195" s="2">
        <v>45122</v>
      </c>
      <c r="K195" t="s">
        <v>18185</v>
      </c>
      <c r="M195" t="s">
        <v>10</v>
      </c>
      <c r="S195" s="2">
        <v>45122</v>
      </c>
    </row>
    <row r="196" spans="1:22" x14ac:dyDescent="0.35">
      <c r="A196" t="s">
        <v>17941</v>
      </c>
      <c r="B196" t="s">
        <v>12732</v>
      </c>
      <c r="D196" t="s">
        <v>10</v>
      </c>
      <c r="F196" t="b">
        <v>0</v>
      </c>
      <c r="G196" s="2">
        <v>45122</v>
      </c>
      <c r="K196" s="6" t="s">
        <v>17984</v>
      </c>
      <c r="L196" t="s">
        <v>12812</v>
      </c>
      <c r="M196" t="s">
        <v>10</v>
      </c>
      <c r="N196" t="s">
        <v>17984</v>
      </c>
      <c r="P196" t="s">
        <v>8991</v>
      </c>
      <c r="Q196" t="s">
        <v>42</v>
      </c>
      <c r="R196" t="b">
        <v>1</v>
      </c>
      <c r="S196" s="2">
        <v>45122</v>
      </c>
    </row>
    <row r="197" spans="1:22" x14ac:dyDescent="0.35">
      <c r="A197" t="s">
        <v>17942</v>
      </c>
      <c r="B197" t="s">
        <v>12734</v>
      </c>
      <c r="D197" t="s">
        <v>10</v>
      </c>
      <c r="F197" t="b">
        <v>0</v>
      </c>
      <c r="G197" s="2">
        <v>45122</v>
      </c>
      <c r="K197" s="7" t="s">
        <v>17912</v>
      </c>
      <c r="L197" t="s">
        <v>12016</v>
      </c>
      <c r="M197" t="s">
        <v>10</v>
      </c>
      <c r="N197" t="s">
        <v>17912</v>
      </c>
      <c r="Q197" t="s">
        <v>8992</v>
      </c>
      <c r="R197" t="b">
        <v>1</v>
      </c>
      <c r="S197" s="2">
        <v>45122</v>
      </c>
    </row>
    <row r="198" spans="1:22" x14ac:dyDescent="0.35">
      <c r="A198" t="s">
        <v>17943</v>
      </c>
      <c r="B198" t="s">
        <v>12736</v>
      </c>
      <c r="D198" t="s">
        <v>10</v>
      </c>
      <c r="F198" t="b">
        <v>0</v>
      </c>
      <c r="G198" s="2">
        <v>45122</v>
      </c>
      <c r="K198" s="7" t="s">
        <v>17923</v>
      </c>
      <c r="L198" t="s">
        <v>12696</v>
      </c>
      <c r="M198" t="s">
        <v>10</v>
      </c>
      <c r="N198" t="s">
        <v>17923</v>
      </c>
      <c r="Q198" t="s">
        <v>8992</v>
      </c>
      <c r="R198" t="b">
        <v>1</v>
      </c>
      <c r="S198" s="2">
        <v>45122</v>
      </c>
    </row>
    <row r="199" spans="1:22" x14ac:dyDescent="0.35">
      <c r="A199" t="s">
        <v>17944</v>
      </c>
      <c r="B199" t="s">
        <v>12738</v>
      </c>
      <c r="D199" t="s">
        <v>10</v>
      </c>
      <c r="F199" t="b">
        <v>0</v>
      </c>
      <c r="G199" s="2">
        <v>45122</v>
      </c>
      <c r="K199" t="s">
        <v>18186</v>
      </c>
      <c r="M199" t="s">
        <v>10</v>
      </c>
      <c r="S199" s="2">
        <v>45122</v>
      </c>
      <c r="V199" s="2">
        <v>46203</v>
      </c>
    </row>
    <row r="200" spans="1:22" x14ac:dyDescent="0.35">
      <c r="A200" t="s">
        <v>17945</v>
      </c>
      <c r="B200" t="s">
        <v>12740</v>
      </c>
      <c r="D200" t="s">
        <v>10</v>
      </c>
      <c r="F200" t="b">
        <v>0</v>
      </c>
      <c r="G200" s="2">
        <v>45122</v>
      </c>
      <c r="K200" s="6" t="s">
        <v>17984</v>
      </c>
      <c r="L200" t="s">
        <v>12812</v>
      </c>
      <c r="M200" t="s">
        <v>10</v>
      </c>
      <c r="N200" t="s">
        <v>18187</v>
      </c>
      <c r="Q200" t="s">
        <v>42</v>
      </c>
      <c r="R200" t="b">
        <v>1</v>
      </c>
      <c r="S200" s="2">
        <v>45122</v>
      </c>
      <c r="V200" s="2">
        <v>46203</v>
      </c>
    </row>
    <row r="201" spans="1:22" x14ac:dyDescent="0.35">
      <c r="A201" t="s">
        <v>17946</v>
      </c>
      <c r="B201" t="s">
        <v>12742</v>
      </c>
      <c r="D201" t="s">
        <v>10</v>
      </c>
      <c r="F201" t="b">
        <v>0</v>
      </c>
      <c r="G201" s="2">
        <v>45122</v>
      </c>
      <c r="K201" s="7" t="s">
        <v>17912</v>
      </c>
      <c r="L201" t="s">
        <v>12016</v>
      </c>
      <c r="M201" t="s">
        <v>10</v>
      </c>
      <c r="N201" t="s">
        <v>18188</v>
      </c>
      <c r="Q201" t="s">
        <v>42</v>
      </c>
      <c r="R201" t="b">
        <v>1</v>
      </c>
      <c r="S201" s="2">
        <v>45122</v>
      </c>
      <c r="V201" s="2">
        <v>46203</v>
      </c>
    </row>
    <row r="202" spans="1:22" x14ac:dyDescent="0.35">
      <c r="A202" t="s">
        <v>17947</v>
      </c>
      <c r="B202" t="s">
        <v>12744</v>
      </c>
      <c r="D202" t="s">
        <v>10</v>
      </c>
      <c r="F202" t="b">
        <v>0</v>
      </c>
      <c r="G202" s="2">
        <v>45122</v>
      </c>
      <c r="K202" s="7" t="s">
        <v>17985</v>
      </c>
      <c r="L202" t="s">
        <v>12814</v>
      </c>
      <c r="M202" t="s">
        <v>10</v>
      </c>
      <c r="N202" t="s">
        <v>18189</v>
      </c>
      <c r="Q202" t="s">
        <v>42</v>
      </c>
      <c r="R202" t="b">
        <v>1</v>
      </c>
      <c r="S202" s="2">
        <v>45122</v>
      </c>
      <c r="V202" s="2">
        <v>46203</v>
      </c>
    </row>
    <row r="203" spans="1:22" x14ac:dyDescent="0.35">
      <c r="A203" t="s">
        <v>17948</v>
      </c>
      <c r="B203" t="s">
        <v>8819</v>
      </c>
      <c r="D203" t="s">
        <v>10</v>
      </c>
      <c r="F203" t="b">
        <v>0</v>
      </c>
      <c r="G203" s="2">
        <v>41827</v>
      </c>
      <c r="K203" s="7" t="s">
        <v>17986</v>
      </c>
      <c r="L203" t="s">
        <v>12816</v>
      </c>
      <c r="M203" t="s">
        <v>10</v>
      </c>
      <c r="N203" t="s">
        <v>18190</v>
      </c>
      <c r="Q203" t="s">
        <v>42</v>
      </c>
      <c r="R203" t="b">
        <v>1</v>
      </c>
      <c r="S203" s="2">
        <v>45122</v>
      </c>
      <c r="V203" s="2">
        <v>46203</v>
      </c>
    </row>
    <row r="204" spans="1:22" x14ac:dyDescent="0.35">
      <c r="A204" t="s">
        <v>17949</v>
      </c>
      <c r="B204" t="s">
        <v>12747</v>
      </c>
      <c r="D204" t="s">
        <v>10</v>
      </c>
      <c r="F204" t="b">
        <v>0</v>
      </c>
      <c r="G204" s="2">
        <v>45122</v>
      </c>
      <c r="K204" s="7" t="s">
        <v>17987</v>
      </c>
      <c r="L204" t="s">
        <v>12818</v>
      </c>
      <c r="M204" t="s">
        <v>10</v>
      </c>
      <c r="N204" t="s">
        <v>18191</v>
      </c>
      <c r="Q204" t="s">
        <v>42</v>
      </c>
      <c r="R204" t="b">
        <v>1</v>
      </c>
      <c r="S204" s="2">
        <v>45122</v>
      </c>
      <c r="V204" s="2">
        <v>46203</v>
      </c>
    </row>
    <row r="205" spans="1:22" x14ac:dyDescent="0.35">
      <c r="A205" t="s">
        <v>17950</v>
      </c>
      <c r="B205" t="s">
        <v>12749</v>
      </c>
      <c r="D205" t="s">
        <v>10</v>
      </c>
      <c r="F205" t="b">
        <v>0</v>
      </c>
      <c r="G205" s="2">
        <v>45122</v>
      </c>
      <c r="K205" s="7" t="s">
        <v>17988</v>
      </c>
      <c r="L205" t="s">
        <v>12820</v>
      </c>
      <c r="M205" t="s">
        <v>10</v>
      </c>
      <c r="N205" t="s">
        <v>18192</v>
      </c>
      <c r="Q205" t="s">
        <v>42</v>
      </c>
      <c r="R205" t="b">
        <v>1</v>
      </c>
      <c r="S205" s="2">
        <v>45122</v>
      </c>
      <c r="V205" s="2">
        <v>46203</v>
      </c>
    </row>
    <row r="206" spans="1:22" x14ac:dyDescent="0.35">
      <c r="A206" t="s">
        <v>17951</v>
      </c>
      <c r="B206" t="s">
        <v>12751</v>
      </c>
      <c r="D206" t="s">
        <v>10</v>
      </c>
      <c r="F206" t="b">
        <v>0</v>
      </c>
      <c r="G206" s="2">
        <v>45122</v>
      </c>
      <c r="K206" t="s">
        <v>18193</v>
      </c>
      <c r="M206" t="s">
        <v>10</v>
      </c>
      <c r="S206" s="2">
        <v>45122</v>
      </c>
      <c r="V206" s="2">
        <v>46203</v>
      </c>
    </row>
    <row r="207" spans="1:22" x14ac:dyDescent="0.35">
      <c r="A207" t="s">
        <v>17952</v>
      </c>
      <c r="B207" t="s">
        <v>12753</v>
      </c>
      <c r="D207" t="s">
        <v>10</v>
      </c>
      <c r="F207" t="b">
        <v>0</v>
      </c>
      <c r="G207" s="2">
        <v>45122</v>
      </c>
      <c r="K207" s="6" t="s">
        <v>17981</v>
      </c>
      <c r="L207" t="s">
        <v>12807</v>
      </c>
      <c r="M207" t="s">
        <v>10</v>
      </c>
      <c r="N207" t="s">
        <v>18194</v>
      </c>
      <c r="Q207" t="s">
        <v>42</v>
      </c>
      <c r="R207" t="b">
        <v>1</v>
      </c>
      <c r="S207" s="2">
        <v>45122</v>
      </c>
      <c r="V207" s="2">
        <v>46203</v>
      </c>
    </row>
    <row r="208" spans="1:22" x14ac:dyDescent="0.35">
      <c r="A208" t="s">
        <v>17953</v>
      </c>
      <c r="B208" t="s">
        <v>12755</v>
      </c>
      <c r="D208" t="s">
        <v>10</v>
      </c>
      <c r="F208" t="b">
        <v>0</v>
      </c>
      <c r="G208" s="2">
        <v>45122</v>
      </c>
      <c r="K208" s="7" t="s">
        <v>17913</v>
      </c>
      <c r="L208" t="s">
        <v>12018</v>
      </c>
      <c r="M208" t="s">
        <v>10</v>
      </c>
      <c r="N208" t="s">
        <v>18195</v>
      </c>
      <c r="Q208" t="s">
        <v>42</v>
      </c>
      <c r="R208" t="b">
        <v>1</v>
      </c>
      <c r="S208" s="2">
        <v>45122</v>
      </c>
      <c r="V208" s="2">
        <v>46203</v>
      </c>
    </row>
    <row r="209" spans="1:22" x14ac:dyDescent="0.35">
      <c r="A209" t="s">
        <v>17954</v>
      </c>
      <c r="B209" t="s">
        <v>12757</v>
      </c>
      <c r="D209" t="s">
        <v>10</v>
      </c>
      <c r="F209" t="b">
        <v>0</v>
      </c>
      <c r="G209" s="2">
        <v>45122</v>
      </c>
      <c r="K209" s="7" t="s">
        <v>17983</v>
      </c>
      <c r="L209" t="s">
        <v>12810</v>
      </c>
      <c r="M209" t="s">
        <v>10</v>
      </c>
      <c r="N209" t="s">
        <v>18196</v>
      </c>
      <c r="Q209" t="s">
        <v>42</v>
      </c>
      <c r="R209" t="b">
        <v>1</v>
      </c>
      <c r="S209" s="2">
        <v>45122</v>
      </c>
      <c r="V209" s="2">
        <v>46203</v>
      </c>
    </row>
    <row r="210" spans="1:22" x14ac:dyDescent="0.35">
      <c r="A210" t="s">
        <v>17955</v>
      </c>
      <c r="B210" t="s">
        <v>12759</v>
      </c>
      <c r="D210" t="s">
        <v>10</v>
      </c>
      <c r="F210" t="b">
        <v>0</v>
      </c>
      <c r="G210" s="2">
        <v>45122</v>
      </c>
      <c r="K210" s="7" t="s">
        <v>17764</v>
      </c>
      <c r="L210" t="s">
        <v>8704</v>
      </c>
      <c r="M210" t="s">
        <v>10</v>
      </c>
      <c r="N210" t="s">
        <v>18197</v>
      </c>
      <c r="Q210" t="s">
        <v>42</v>
      </c>
      <c r="R210" t="b">
        <v>1</v>
      </c>
      <c r="S210" s="2">
        <v>45122</v>
      </c>
      <c r="V210" s="2">
        <v>46203</v>
      </c>
    </row>
    <row r="211" spans="1:22" x14ac:dyDescent="0.35">
      <c r="A211" t="s">
        <v>17956</v>
      </c>
      <c r="B211" t="s">
        <v>12761</v>
      </c>
      <c r="D211" t="s">
        <v>10</v>
      </c>
      <c r="F211" t="b">
        <v>0</v>
      </c>
      <c r="G211" s="2">
        <v>45122</v>
      </c>
      <c r="K211" s="7" t="s">
        <v>18022</v>
      </c>
      <c r="L211" t="s">
        <v>12885</v>
      </c>
      <c r="M211" t="s">
        <v>10</v>
      </c>
      <c r="N211" t="s">
        <v>18198</v>
      </c>
      <c r="Q211" t="s">
        <v>42</v>
      </c>
      <c r="R211" t="b">
        <v>1</v>
      </c>
      <c r="S211" s="2">
        <v>46203</v>
      </c>
    </row>
    <row r="212" spans="1:22" x14ac:dyDescent="0.35">
      <c r="A212" t="s">
        <v>17957</v>
      </c>
      <c r="B212" t="s">
        <v>12763</v>
      </c>
      <c r="D212" t="s">
        <v>10</v>
      </c>
      <c r="F212" t="b">
        <v>0</v>
      </c>
      <c r="G212" s="2">
        <v>45122</v>
      </c>
      <c r="K212" s="7" t="s">
        <v>18023</v>
      </c>
      <c r="L212" t="s">
        <v>12887</v>
      </c>
      <c r="M212" t="s">
        <v>10</v>
      </c>
      <c r="N212" t="s">
        <v>18199</v>
      </c>
      <c r="Q212" t="s">
        <v>42</v>
      </c>
      <c r="R212" t="b">
        <v>1</v>
      </c>
      <c r="S212" s="2">
        <v>46203</v>
      </c>
    </row>
    <row r="213" spans="1:22" x14ac:dyDescent="0.35">
      <c r="A213" t="s">
        <v>17958</v>
      </c>
      <c r="B213" t="s">
        <v>12765</v>
      </c>
      <c r="D213" t="s">
        <v>10</v>
      </c>
      <c r="F213" t="b">
        <v>0</v>
      </c>
      <c r="G213" s="2">
        <v>45122</v>
      </c>
      <c r="K213" t="s">
        <v>18200</v>
      </c>
      <c r="M213" t="s">
        <v>10</v>
      </c>
      <c r="S213" s="2">
        <v>45122</v>
      </c>
    </row>
    <row r="214" spans="1:22" x14ac:dyDescent="0.35">
      <c r="A214" t="s">
        <v>17959</v>
      </c>
      <c r="B214" t="s">
        <v>8821</v>
      </c>
      <c r="D214" t="s">
        <v>10</v>
      </c>
      <c r="F214" t="b">
        <v>0</v>
      </c>
      <c r="G214" s="2">
        <v>41827</v>
      </c>
      <c r="K214" s="6" t="s">
        <v>17979</v>
      </c>
      <c r="L214" t="s">
        <v>12803</v>
      </c>
      <c r="M214" t="s">
        <v>10</v>
      </c>
      <c r="N214" t="s">
        <v>18201</v>
      </c>
      <c r="Q214" t="s">
        <v>42</v>
      </c>
      <c r="R214" t="b">
        <v>1</v>
      </c>
      <c r="S214" s="2">
        <v>45122</v>
      </c>
      <c r="V214" s="2">
        <v>46203</v>
      </c>
    </row>
    <row r="215" spans="1:22" x14ac:dyDescent="0.35">
      <c r="A215" t="s">
        <v>17960</v>
      </c>
      <c r="B215" t="s">
        <v>12768</v>
      </c>
      <c r="D215" t="s">
        <v>10</v>
      </c>
      <c r="F215" t="b">
        <v>0</v>
      </c>
      <c r="G215" s="2">
        <v>45122</v>
      </c>
      <c r="K215" s="7" t="s">
        <v>17914</v>
      </c>
      <c r="L215" t="s">
        <v>12020</v>
      </c>
      <c r="M215" t="s">
        <v>10</v>
      </c>
      <c r="N215" t="s">
        <v>18202</v>
      </c>
      <c r="Q215" t="s">
        <v>42</v>
      </c>
      <c r="R215" t="b">
        <v>1</v>
      </c>
      <c r="S215" s="2">
        <v>45122</v>
      </c>
      <c r="V215" s="2">
        <v>46203</v>
      </c>
    </row>
    <row r="216" spans="1:22" x14ac:dyDescent="0.35">
      <c r="A216" t="s">
        <v>17961</v>
      </c>
      <c r="B216" t="s">
        <v>12770</v>
      </c>
      <c r="D216" t="s">
        <v>10</v>
      </c>
      <c r="F216" t="b">
        <v>0</v>
      </c>
      <c r="G216" s="2">
        <v>45122</v>
      </c>
      <c r="K216" s="7" t="s">
        <v>17980</v>
      </c>
      <c r="L216" t="s">
        <v>12805</v>
      </c>
      <c r="M216" t="s">
        <v>10</v>
      </c>
      <c r="N216" t="s">
        <v>18203</v>
      </c>
      <c r="Q216" t="s">
        <v>42</v>
      </c>
      <c r="R216" t="b">
        <v>1</v>
      </c>
      <c r="S216" s="2">
        <v>45122</v>
      </c>
      <c r="V216" s="2">
        <v>46203</v>
      </c>
    </row>
    <row r="217" spans="1:22" x14ac:dyDescent="0.35">
      <c r="A217" t="s">
        <v>17962</v>
      </c>
      <c r="B217" t="s">
        <v>12772</v>
      </c>
      <c r="D217" t="s">
        <v>10</v>
      </c>
      <c r="F217" t="b">
        <v>0</v>
      </c>
      <c r="G217" s="2">
        <v>45122</v>
      </c>
      <c r="K217" s="7" t="s">
        <v>17765</v>
      </c>
      <c r="L217" t="s">
        <v>8706</v>
      </c>
      <c r="M217" t="s">
        <v>10</v>
      </c>
      <c r="N217" t="s">
        <v>18204</v>
      </c>
      <c r="Q217" t="s">
        <v>42</v>
      </c>
      <c r="R217" t="b">
        <v>1</v>
      </c>
      <c r="S217" s="2">
        <v>45122</v>
      </c>
      <c r="V217" s="2">
        <v>46203</v>
      </c>
    </row>
    <row r="218" spans="1:22" x14ac:dyDescent="0.35">
      <c r="A218" t="s">
        <v>17963</v>
      </c>
      <c r="B218" t="s">
        <v>12774</v>
      </c>
      <c r="D218" t="s">
        <v>10</v>
      </c>
      <c r="F218" t="b">
        <v>0</v>
      </c>
      <c r="G218" s="2">
        <v>45122</v>
      </c>
      <c r="K218" s="7" t="s">
        <v>18021</v>
      </c>
      <c r="L218" t="s">
        <v>12883</v>
      </c>
      <c r="M218" t="s">
        <v>10</v>
      </c>
      <c r="N218" t="s">
        <v>18205</v>
      </c>
      <c r="Q218" t="s">
        <v>42</v>
      </c>
      <c r="R218" t="b">
        <v>1</v>
      </c>
      <c r="S218" s="2">
        <v>46203</v>
      </c>
    </row>
    <row r="219" spans="1:22" x14ac:dyDescent="0.35">
      <c r="A219" t="s">
        <v>17964</v>
      </c>
      <c r="B219" t="s">
        <v>12775</v>
      </c>
      <c r="D219" t="s">
        <v>10</v>
      </c>
      <c r="F219" t="b">
        <v>0</v>
      </c>
      <c r="G219" s="2">
        <v>45122</v>
      </c>
      <c r="K219" s="7" t="s">
        <v>17779</v>
      </c>
      <c r="L219" t="s">
        <v>8734</v>
      </c>
      <c r="M219" t="s">
        <v>10</v>
      </c>
      <c r="N219" t="s">
        <v>18206</v>
      </c>
      <c r="Q219" t="s">
        <v>42</v>
      </c>
      <c r="R219" t="b">
        <v>1</v>
      </c>
      <c r="S219" s="2">
        <v>46203</v>
      </c>
    </row>
    <row r="220" spans="1:22" x14ac:dyDescent="0.35">
      <c r="A220" t="s">
        <v>17965</v>
      </c>
      <c r="B220" t="s">
        <v>12777</v>
      </c>
      <c r="D220" t="s">
        <v>10</v>
      </c>
      <c r="F220" t="b">
        <v>0</v>
      </c>
      <c r="G220" s="2">
        <v>45122</v>
      </c>
      <c r="K220" t="s">
        <v>18207</v>
      </c>
      <c r="M220" t="s">
        <v>10</v>
      </c>
      <c r="S220" s="2">
        <v>45122</v>
      </c>
    </row>
    <row r="221" spans="1:22" x14ac:dyDescent="0.35">
      <c r="A221" t="s">
        <v>17966</v>
      </c>
      <c r="B221" t="s">
        <v>12779</v>
      </c>
      <c r="D221" t="s">
        <v>10</v>
      </c>
      <c r="F221" t="b">
        <v>0</v>
      </c>
      <c r="G221" s="2">
        <v>45122</v>
      </c>
      <c r="K221" s="6" t="s">
        <v>17978</v>
      </c>
      <c r="L221" t="s">
        <v>12801</v>
      </c>
      <c r="M221" t="s">
        <v>10</v>
      </c>
      <c r="N221" t="s">
        <v>17978</v>
      </c>
      <c r="Q221" t="s">
        <v>42</v>
      </c>
      <c r="R221" t="b">
        <v>1</v>
      </c>
      <c r="S221" s="2">
        <v>45122</v>
      </c>
    </row>
    <row r="222" spans="1:22" x14ac:dyDescent="0.35">
      <c r="A222" t="s">
        <v>17967</v>
      </c>
      <c r="B222" t="s">
        <v>12781</v>
      </c>
      <c r="D222" t="s">
        <v>10</v>
      </c>
      <c r="F222" t="b">
        <v>0</v>
      </c>
      <c r="G222" s="2">
        <v>45122</v>
      </c>
      <c r="K222" s="7" t="s">
        <v>18092</v>
      </c>
      <c r="L222" t="s">
        <v>8947</v>
      </c>
      <c r="M222" t="s">
        <v>10</v>
      </c>
      <c r="N222" t="s">
        <v>18092</v>
      </c>
      <c r="Q222" t="s">
        <v>42</v>
      </c>
      <c r="R222" t="b">
        <v>1</v>
      </c>
      <c r="S222" s="2">
        <v>45122</v>
      </c>
    </row>
    <row r="223" spans="1:22" x14ac:dyDescent="0.35">
      <c r="A223" t="s">
        <v>17968</v>
      </c>
      <c r="B223" t="s">
        <v>12783</v>
      </c>
      <c r="D223" t="s">
        <v>10</v>
      </c>
      <c r="F223" t="b">
        <v>0</v>
      </c>
      <c r="G223" s="2">
        <v>45122</v>
      </c>
      <c r="K223" s="7" t="s">
        <v>18089</v>
      </c>
      <c r="L223" t="s">
        <v>8941</v>
      </c>
      <c r="M223" t="s">
        <v>10</v>
      </c>
      <c r="N223" t="s">
        <v>18089</v>
      </c>
      <c r="Q223" t="s">
        <v>42</v>
      </c>
      <c r="R223" t="b">
        <v>1</v>
      </c>
      <c r="S223" s="2">
        <v>45122</v>
      </c>
    </row>
    <row r="224" spans="1:22" x14ac:dyDescent="0.35">
      <c r="A224" t="s">
        <v>17969</v>
      </c>
      <c r="B224" t="s">
        <v>12785</v>
      </c>
      <c r="D224" t="s">
        <v>10</v>
      </c>
      <c r="F224" t="b">
        <v>0</v>
      </c>
      <c r="G224" s="2">
        <v>45122</v>
      </c>
      <c r="K224" t="s">
        <v>18208</v>
      </c>
      <c r="M224" t="s">
        <v>10</v>
      </c>
      <c r="S224" s="2">
        <v>45122</v>
      </c>
    </row>
    <row r="225" spans="1:22" x14ac:dyDescent="0.35">
      <c r="A225" t="s">
        <v>17970</v>
      </c>
      <c r="B225" t="s">
        <v>8823</v>
      </c>
      <c r="D225" t="s">
        <v>10</v>
      </c>
      <c r="F225" t="b">
        <v>0</v>
      </c>
      <c r="G225" s="2">
        <v>41827</v>
      </c>
      <c r="J225" s="5">
        <v>45122</v>
      </c>
      <c r="K225" s="6" t="s">
        <v>17921</v>
      </c>
      <c r="L225" t="s">
        <v>12692</v>
      </c>
      <c r="M225" t="s">
        <v>10</v>
      </c>
      <c r="N225" t="s">
        <v>17921</v>
      </c>
      <c r="Q225" t="s">
        <v>42</v>
      </c>
      <c r="R225" t="b">
        <v>1</v>
      </c>
      <c r="S225" s="2">
        <v>45122</v>
      </c>
    </row>
    <row r="226" spans="1:22" x14ac:dyDescent="0.35">
      <c r="A226" t="s">
        <v>17971</v>
      </c>
      <c r="B226" t="s">
        <v>8825</v>
      </c>
      <c r="D226" t="s">
        <v>10</v>
      </c>
      <c r="F226" t="b">
        <v>0</v>
      </c>
      <c r="G226" s="2">
        <v>41827</v>
      </c>
      <c r="K226" s="6" t="s">
        <v>17922</v>
      </c>
      <c r="L226" t="s">
        <v>12694</v>
      </c>
      <c r="M226" t="s">
        <v>10</v>
      </c>
      <c r="N226" t="s">
        <v>17922</v>
      </c>
      <c r="Q226" t="s">
        <v>42</v>
      </c>
      <c r="R226" t="b">
        <v>1</v>
      </c>
      <c r="S226" s="2">
        <v>45122</v>
      </c>
    </row>
    <row r="227" spans="1:22" x14ac:dyDescent="0.35">
      <c r="A227" t="s">
        <v>17972</v>
      </c>
      <c r="B227" t="s">
        <v>12789</v>
      </c>
      <c r="D227" t="s">
        <v>10</v>
      </c>
      <c r="F227" t="b">
        <v>0</v>
      </c>
      <c r="G227" s="2">
        <v>45122</v>
      </c>
      <c r="K227" t="s">
        <v>18209</v>
      </c>
      <c r="M227" t="s">
        <v>10</v>
      </c>
      <c r="S227" s="2">
        <v>45122</v>
      </c>
    </row>
    <row r="228" spans="1:22" x14ac:dyDescent="0.35">
      <c r="A228" t="s">
        <v>17973</v>
      </c>
      <c r="B228" t="s">
        <v>12791</v>
      </c>
      <c r="D228" t="s">
        <v>10</v>
      </c>
      <c r="F228" t="b">
        <v>0</v>
      </c>
      <c r="G228" s="2">
        <v>45122</v>
      </c>
      <c r="K228" s="6" t="s">
        <v>17785</v>
      </c>
      <c r="L228" t="s">
        <v>8746</v>
      </c>
      <c r="M228" t="s">
        <v>10</v>
      </c>
      <c r="N228" t="s">
        <v>9218</v>
      </c>
      <c r="Q228" t="s">
        <v>42</v>
      </c>
      <c r="R228" t="b">
        <v>1</v>
      </c>
      <c r="S228" s="2">
        <v>45122</v>
      </c>
    </row>
    <row r="229" spans="1:22" x14ac:dyDescent="0.35">
      <c r="A229" t="s">
        <v>17974</v>
      </c>
      <c r="B229" t="s">
        <v>12793</v>
      </c>
      <c r="D229" t="s">
        <v>10</v>
      </c>
      <c r="F229" t="b">
        <v>0</v>
      </c>
      <c r="G229" s="2">
        <v>45122</v>
      </c>
      <c r="K229" s="6" t="s">
        <v>17924</v>
      </c>
      <c r="L229" t="s">
        <v>12698</v>
      </c>
      <c r="M229" t="s">
        <v>10</v>
      </c>
      <c r="N229" t="s">
        <v>9219</v>
      </c>
      <c r="Q229" t="s">
        <v>42</v>
      </c>
      <c r="R229" t="b">
        <v>1</v>
      </c>
      <c r="S229" s="2">
        <v>45122</v>
      </c>
    </row>
    <row r="230" spans="1:22" x14ac:dyDescent="0.35">
      <c r="A230" t="s">
        <v>17975</v>
      </c>
      <c r="B230" t="s">
        <v>12795</v>
      </c>
      <c r="D230" t="s">
        <v>10</v>
      </c>
      <c r="F230" t="b">
        <v>0</v>
      </c>
      <c r="G230" s="2">
        <v>45122</v>
      </c>
      <c r="K230" t="s">
        <v>18210</v>
      </c>
      <c r="M230" t="s">
        <v>10</v>
      </c>
      <c r="S230" s="2">
        <v>45122</v>
      </c>
    </row>
    <row r="231" spans="1:22" x14ac:dyDescent="0.35">
      <c r="A231" t="s">
        <v>17976</v>
      </c>
      <c r="B231" t="s">
        <v>12797</v>
      </c>
      <c r="D231" t="s">
        <v>10</v>
      </c>
      <c r="F231" t="b">
        <v>0</v>
      </c>
      <c r="G231" s="2">
        <v>45122</v>
      </c>
      <c r="K231" s="6" t="s">
        <v>17914</v>
      </c>
      <c r="L231" t="s">
        <v>12020</v>
      </c>
      <c r="M231" t="s">
        <v>10</v>
      </c>
      <c r="N231" t="s">
        <v>18211</v>
      </c>
      <c r="Q231" t="s">
        <v>42</v>
      </c>
      <c r="R231" t="b">
        <v>1</v>
      </c>
      <c r="S231" s="2">
        <v>45122</v>
      </c>
    </row>
    <row r="232" spans="1:22" x14ac:dyDescent="0.35">
      <c r="A232" t="s">
        <v>17977</v>
      </c>
      <c r="B232" t="s">
        <v>12799</v>
      </c>
      <c r="D232" t="s">
        <v>10</v>
      </c>
      <c r="F232" t="b">
        <v>0</v>
      </c>
      <c r="G232" s="2">
        <v>45122</v>
      </c>
      <c r="K232" s="7" t="s">
        <v>17913</v>
      </c>
      <c r="L232" t="s">
        <v>12018</v>
      </c>
      <c r="M232" t="s">
        <v>10</v>
      </c>
      <c r="N232" t="s">
        <v>18212</v>
      </c>
      <c r="Q232" t="s">
        <v>42</v>
      </c>
      <c r="R232" t="b">
        <v>1</v>
      </c>
      <c r="S232" s="2">
        <v>45122</v>
      </c>
    </row>
    <row r="233" spans="1:22" x14ac:dyDescent="0.35">
      <c r="A233" t="s">
        <v>17978</v>
      </c>
      <c r="B233" t="s">
        <v>12801</v>
      </c>
      <c r="D233" t="s">
        <v>10</v>
      </c>
      <c r="F233" t="b">
        <v>0</v>
      </c>
      <c r="G233" s="2">
        <v>45122</v>
      </c>
      <c r="K233" t="s">
        <v>18213</v>
      </c>
      <c r="M233" t="s">
        <v>10</v>
      </c>
      <c r="S233" s="2">
        <v>41827</v>
      </c>
      <c r="V233" s="2">
        <v>45122</v>
      </c>
    </row>
    <row r="234" spans="1:22" x14ac:dyDescent="0.35">
      <c r="A234" t="s">
        <v>17979</v>
      </c>
      <c r="B234" t="s">
        <v>12803</v>
      </c>
      <c r="D234" t="s">
        <v>10</v>
      </c>
      <c r="F234" t="b">
        <v>0</v>
      </c>
      <c r="G234" s="2">
        <v>45122</v>
      </c>
      <c r="K234" s="6" t="s">
        <v>9042</v>
      </c>
      <c r="L234" t="s">
        <v>1116</v>
      </c>
      <c r="M234" t="s">
        <v>10</v>
      </c>
      <c r="N234" t="s">
        <v>9042</v>
      </c>
      <c r="P234" t="s">
        <v>8991</v>
      </c>
      <c r="Q234" t="s">
        <v>42</v>
      </c>
      <c r="R234" t="b">
        <v>1</v>
      </c>
      <c r="S234" s="2">
        <v>41827</v>
      </c>
    </row>
    <row r="235" spans="1:22" x14ac:dyDescent="0.35">
      <c r="A235" t="s">
        <v>17980</v>
      </c>
      <c r="B235" t="s">
        <v>12805</v>
      </c>
      <c r="D235" t="s">
        <v>10</v>
      </c>
      <c r="F235" t="b">
        <v>0</v>
      </c>
      <c r="G235" s="2">
        <v>45122</v>
      </c>
      <c r="K235" s="7" t="s">
        <v>17839</v>
      </c>
      <c r="L235" t="s">
        <v>1139</v>
      </c>
      <c r="M235" t="s">
        <v>10</v>
      </c>
      <c r="N235" t="s">
        <v>17839</v>
      </c>
      <c r="P235" t="s">
        <v>8991</v>
      </c>
      <c r="Q235" t="s">
        <v>8992</v>
      </c>
      <c r="R235" t="b">
        <v>1</v>
      </c>
      <c r="S235" s="2">
        <v>41827</v>
      </c>
    </row>
    <row r="236" spans="1:22" x14ac:dyDescent="0.35">
      <c r="A236" t="s">
        <v>17981</v>
      </c>
      <c r="B236" t="s">
        <v>12807</v>
      </c>
      <c r="D236" t="s">
        <v>10</v>
      </c>
      <c r="F236" t="b">
        <v>0</v>
      </c>
      <c r="G236" s="2">
        <v>45122</v>
      </c>
      <c r="K236" s="8" t="s">
        <v>17970</v>
      </c>
      <c r="L236" t="s">
        <v>8823</v>
      </c>
      <c r="M236" t="s">
        <v>10</v>
      </c>
      <c r="N236" t="s">
        <v>17970</v>
      </c>
      <c r="Q236" t="s">
        <v>8992</v>
      </c>
      <c r="R236" t="b">
        <v>1</v>
      </c>
      <c r="S236" s="2">
        <v>41827</v>
      </c>
      <c r="V236" s="2">
        <v>45122</v>
      </c>
    </row>
    <row r="237" spans="1:22" x14ac:dyDescent="0.35">
      <c r="A237" t="s">
        <v>17982</v>
      </c>
      <c r="B237" t="s">
        <v>8827</v>
      </c>
      <c r="D237" t="s">
        <v>10</v>
      </c>
      <c r="F237" t="b">
        <v>0</v>
      </c>
      <c r="G237" s="2">
        <v>41827</v>
      </c>
      <c r="K237" s="8" t="s">
        <v>18060</v>
      </c>
      <c r="L237" t="s">
        <v>8884</v>
      </c>
      <c r="M237" t="s">
        <v>10</v>
      </c>
      <c r="N237" t="s">
        <v>18060</v>
      </c>
      <c r="Q237" t="s">
        <v>8992</v>
      </c>
      <c r="R237" t="b">
        <v>1</v>
      </c>
      <c r="S237" s="2">
        <v>41827</v>
      </c>
      <c r="V237" s="2">
        <v>45122</v>
      </c>
    </row>
    <row r="238" spans="1:22" x14ac:dyDescent="0.35">
      <c r="A238" t="s">
        <v>17983</v>
      </c>
      <c r="B238" t="s">
        <v>12810</v>
      </c>
      <c r="D238" t="s">
        <v>10</v>
      </c>
      <c r="F238" t="b">
        <v>0</v>
      </c>
      <c r="G238" s="2">
        <v>45122</v>
      </c>
      <c r="K238" s="7" t="s">
        <v>17806</v>
      </c>
      <c r="L238" t="s">
        <v>1217</v>
      </c>
      <c r="M238" t="s">
        <v>10</v>
      </c>
      <c r="N238" t="s">
        <v>17806</v>
      </c>
      <c r="P238" t="s">
        <v>8991</v>
      </c>
      <c r="Q238" t="s">
        <v>8992</v>
      </c>
      <c r="R238" t="b">
        <v>1</v>
      </c>
      <c r="S238" s="2">
        <v>41827</v>
      </c>
    </row>
    <row r="239" spans="1:22" x14ac:dyDescent="0.35">
      <c r="A239" t="s">
        <v>17984</v>
      </c>
      <c r="B239" t="s">
        <v>12812</v>
      </c>
      <c r="D239" t="s">
        <v>10</v>
      </c>
      <c r="F239" t="b">
        <v>0</v>
      </c>
      <c r="G239" s="2">
        <v>45122</v>
      </c>
      <c r="K239" s="8" t="s">
        <v>17817</v>
      </c>
      <c r="L239" t="s">
        <v>8795</v>
      </c>
      <c r="M239" t="s">
        <v>10</v>
      </c>
      <c r="N239" t="s">
        <v>17817</v>
      </c>
      <c r="P239" t="s">
        <v>8991</v>
      </c>
      <c r="Q239" t="s">
        <v>8992</v>
      </c>
      <c r="R239" t="b">
        <v>1</v>
      </c>
      <c r="S239" s="2">
        <v>41827</v>
      </c>
      <c r="U239" s="2">
        <v>41639</v>
      </c>
    </row>
    <row r="240" spans="1:22" x14ac:dyDescent="0.35">
      <c r="A240" t="s">
        <v>17985</v>
      </c>
      <c r="B240" t="s">
        <v>12814</v>
      </c>
      <c r="D240" t="s">
        <v>10</v>
      </c>
      <c r="F240" t="b">
        <v>0</v>
      </c>
      <c r="G240" s="2">
        <v>45122</v>
      </c>
      <c r="K240" s="9" t="s">
        <v>17861</v>
      </c>
      <c r="L240" t="s">
        <v>8802</v>
      </c>
      <c r="M240" t="s">
        <v>10</v>
      </c>
      <c r="N240" t="s">
        <v>17861</v>
      </c>
      <c r="Q240" t="s">
        <v>8992</v>
      </c>
      <c r="R240" t="b">
        <v>1</v>
      </c>
      <c r="S240" s="2">
        <v>41827</v>
      </c>
      <c r="U240" s="2">
        <v>41639</v>
      </c>
    </row>
    <row r="241" spans="1:22" x14ac:dyDescent="0.35">
      <c r="A241" t="s">
        <v>17986</v>
      </c>
      <c r="B241" t="s">
        <v>12816</v>
      </c>
      <c r="D241" t="s">
        <v>10</v>
      </c>
      <c r="F241" t="b">
        <v>0</v>
      </c>
      <c r="G241" s="2">
        <v>45122</v>
      </c>
      <c r="K241" s="9" t="s">
        <v>18047</v>
      </c>
      <c r="L241" t="s">
        <v>8864</v>
      </c>
      <c r="M241" t="s">
        <v>10</v>
      </c>
      <c r="N241" t="s">
        <v>18047</v>
      </c>
      <c r="Q241" t="s">
        <v>8992</v>
      </c>
      <c r="R241" t="b">
        <v>1</v>
      </c>
      <c r="S241" s="2">
        <v>41827</v>
      </c>
      <c r="V241" s="2">
        <v>45122</v>
      </c>
    </row>
    <row r="242" spans="1:22" x14ac:dyDescent="0.35">
      <c r="A242" t="s">
        <v>17987</v>
      </c>
      <c r="B242" t="s">
        <v>12818</v>
      </c>
      <c r="D242" t="s">
        <v>10</v>
      </c>
      <c r="F242" t="b">
        <v>0</v>
      </c>
      <c r="G242" s="2">
        <v>45122</v>
      </c>
      <c r="J242" s="5">
        <v>45580</v>
      </c>
      <c r="K242" s="8" t="s">
        <v>17828</v>
      </c>
      <c r="L242" t="s">
        <v>8797</v>
      </c>
      <c r="M242" t="s">
        <v>10</v>
      </c>
      <c r="N242" t="s">
        <v>17828</v>
      </c>
      <c r="P242" t="s">
        <v>9266</v>
      </c>
      <c r="Q242" t="s">
        <v>8992</v>
      </c>
      <c r="R242" t="b">
        <v>1</v>
      </c>
      <c r="S242" s="2">
        <v>41827</v>
      </c>
      <c r="U242" s="2">
        <v>41639</v>
      </c>
    </row>
    <row r="243" spans="1:22" x14ac:dyDescent="0.35">
      <c r="A243" t="s">
        <v>17988</v>
      </c>
      <c r="B243" t="s">
        <v>12820</v>
      </c>
      <c r="D243" t="s">
        <v>10</v>
      </c>
      <c r="F243" t="b">
        <v>0</v>
      </c>
      <c r="G243" s="2">
        <v>45122</v>
      </c>
      <c r="K243" s="9" t="s">
        <v>17992</v>
      </c>
      <c r="L243" t="s">
        <v>12828</v>
      </c>
      <c r="M243" t="s">
        <v>10</v>
      </c>
      <c r="N243" t="s">
        <v>17992</v>
      </c>
      <c r="Q243" t="s">
        <v>8992</v>
      </c>
      <c r="R243" t="b">
        <v>1</v>
      </c>
      <c r="S243" s="2">
        <v>45122</v>
      </c>
    </row>
    <row r="244" spans="1:22" x14ac:dyDescent="0.35">
      <c r="A244" t="s">
        <v>17989</v>
      </c>
      <c r="B244" t="s">
        <v>12822</v>
      </c>
      <c r="D244" t="s">
        <v>10</v>
      </c>
      <c r="F244" t="b">
        <v>0</v>
      </c>
      <c r="G244" s="2">
        <v>45122</v>
      </c>
      <c r="K244" s="7" t="s">
        <v>17850</v>
      </c>
      <c r="L244" t="s">
        <v>8800</v>
      </c>
      <c r="M244" t="s">
        <v>10</v>
      </c>
      <c r="N244" t="s">
        <v>17850</v>
      </c>
      <c r="Q244" t="s">
        <v>8992</v>
      </c>
      <c r="R244" t="b">
        <v>1</v>
      </c>
      <c r="S244" s="2">
        <v>41827</v>
      </c>
    </row>
    <row r="245" spans="1:22" x14ac:dyDescent="0.35">
      <c r="A245" t="s">
        <v>17990</v>
      </c>
      <c r="B245" t="s">
        <v>12824</v>
      </c>
      <c r="D245" t="s">
        <v>10</v>
      </c>
      <c r="F245" t="b">
        <v>0</v>
      </c>
      <c r="G245" s="2">
        <v>45122</v>
      </c>
      <c r="K245" t="s">
        <v>18214</v>
      </c>
      <c r="M245" t="s">
        <v>10</v>
      </c>
      <c r="S245" s="2">
        <v>45122</v>
      </c>
    </row>
    <row r="246" spans="1:22" x14ac:dyDescent="0.35">
      <c r="A246" t="s">
        <v>17991</v>
      </c>
      <c r="B246" t="s">
        <v>12826</v>
      </c>
      <c r="D246" t="s">
        <v>10</v>
      </c>
      <c r="F246" t="b">
        <v>0</v>
      </c>
      <c r="G246" s="2">
        <v>45122</v>
      </c>
      <c r="K246" s="6" t="s">
        <v>17969</v>
      </c>
      <c r="L246" t="s">
        <v>12785</v>
      </c>
      <c r="M246" t="s">
        <v>10</v>
      </c>
      <c r="N246" t="s">
        <v>9031</v>
      </c>
      <c r="Q246" t="s">
        <v>42</v>
      </c>
      <c r="R246" t="b">
        <v>1</v>
      </c>
      <c r="S246" s="2">
        <v>45122</v>
      </c>
    </row>
    <row r="247" spans="1:22" x14ac:dyDescent="0.35">
      <c r="A247" t="s">
        <v>17992</v>
      </c>
      <c r="B247" t="s">
        <v>12828</v>
      </c>
      <c r="D247" t="s">
        <v>10</v>
      </c>
      <c r="F247" t="b">
        <v>0</v>
      </c>
      <c r="G247" s="2">
        <v>45122</v>
      </c>
      <c r="K247" s="6" t="s">
        <v>17972</v>
      </c>
      <c r="L247" t="s">
        <v>12789</v>
      </c>
      <c r="M247" t="s">
        <v>10</v>
      </c>
      <c r="N247" t="s">
        <v>9030</v>
      </c>
      <c r="Q247" t="s">
        <v>42</v>
      </c>
      <c r="R247" t="b">
        <v>1</v>
      </c>
      <c r="S247" s="2">
        <v>45122</v>
      </c>
    </row>
    <row r="248" spans="1:22" x14ac:dyDescent="0.35">
      <c r="A248" t="s">
        <v>17993</v>
      </c>
      <c r="B248" t="s">
        <v>1165</v>
      </c>
      <c r="D248" t="s">
        <v>10</v>
      </c>
      <c r="F248" t="b">
        <v>0</v>
      </c>
      <c r="G248" s="2">
        <v>41827</v>
      </c>
      <c r="K248" t="s">
        <v>18215</v>
      </c>
      <c r="M248" t="s">
        <v>10</v>
      </c>
      <c r="S248" s="2">
        <v>45122</v>
      </c>
    </row>
    <row r="249" spans="1:22" x14ac:dyDescent="0.35">
      <c r="A249" t="s">
        <v>17994</v>
      </c>
      <c r="B249" t="s">
        <v>12831</v>
      </c>
      <c r="D249" t="s">
        <v>10</v>
      </c>
      <c r="F249" t="b">
        <v>0</v>
      </c>
      <c r="G249" s="2">
        <v>45122</v>
      </c>
      <c r="K249" s="6" t="s">
        <v>9042</v>
      </c>
      <c r="L249" t="s">
        <v>1116</v>
      </c>
      <c r="M249" t="s">
        <v>10</v>
      </c>
      <c r="N249" t="s">
        <v>9042</v>
      </c>
      <c r="Q249" t="s">
        <v>42</v>
      </c>
      <c r="R249" t="b">
        <v>1</v>
      </c>
      <c r="S249" s="2">
        <v>45122</v>
      </c>
    </row>
    <row r="250" spans="1:22" x14ac:dyDescent="0.35">
      <c r="A250" t="s">
        <v>17995</v>
      </c>
      <c r="B250" t="s">
        <v>12833</v>
      </c>
      <c r="D250" t="s">
        <v>10</v>
      </c>
      <c r="F250" t="b">
        <v>0</v>
      </c>
      <c r="G250" s="2">
        <v>45122</v>
      </c>
      <c r="K250" s="7" t="s">
        <v>17927</v>
      </c>
      <c r="L250" t="s">
        <v>12705</v>
      </c>
      <c r="M250" t="s">
        <v>10</v>
      </c>
      <c r="N250" t="s">
        <v>17927</v>
      </c>
      <c r="Q250" t="s">
        <v>42</v>
      </c>
      <c r="R250" t="b">
        <v>1</v>
      </c>
      <c r="S250" s="2">
        <v>45122</v>
      </c>
    </row>
    <row r="251" spans="1:22" x14ac:dyDescent="0.35">
      <c r="A251" t="s">
        <v>17996</v>
      </c>
      <c r="B251" t="s">
        <v>12835</v>
      </c>
      <c r="D251" t="s">
        <v>10</v>
      </c>
      <c r="F251" t="b">
        <v>0</v>
      </c>
      <c r="G251" s="2">
        <v>45122</v>
      </c>
      <c r="K251" s="7" t="s">
        <v>17928</v>
      </c>
      <c r="L251" t="s">
        <v>12707</v>
      </c>
      <c r="M251" t="s">
        <v>10</v>
      </c>
      <c r="N251" t="s">
        <v>17928</v>
      </c>
      <c r="Q251" t="s">
        <v>42</v>
      </c>
      <c r="R251" t="b">
        <v>1</v>
      </c>
      <c r="S251" s="2">
        <v>45122</v>
      </c>
    </row>
    <row r="252" spans="1:22" x14ac:dyDescent="0.35">
      <c r="A252" t="s">
        <v>17997</v>
      </c>
      <c r="B252" t="s">
        <v>12837</v>
      </c>
      <c r="D252" t="s">
        <v>10</v>
      </c>
      <c r="F252" t="b">
        <v>0</v>
      </c>
      <c r="G252" s="2">
        <v>45122</v>
      </c>
      <c r="K252" s="7" t="s">
        <v>17929</v>
      </c>
      <c r="L252" t="s">
        <v>12709</v>
      </c>
      <c r="M252" t="s">
        <v>10</v>
      </c>
      <c r="N252" t="s">
        <v>17929</v>
      </c>
      <c r="Q252" t="s">
        <v>42</v>
      </c>
      <c r="R252" t="b">
        <v>1</v>
      </c>
      <c r="S252" s="2">
        <v>45122</v>
      </c>
    </row>
    <row r="253" spans="1:22" x14ac:dyDescent="0.35">
      <c r="A253" t="s">
        <v>17998</v>
      </c>
      <c r="B253" t="s">
        <v>12839</v>
      </c>
      <c r="D253" t="s">
        <v>10</v>
      </c>
      <c r="F253" t="b">
        <v>0</v>
      </c>
      <c r="G253" s="2">
        <v>45122</v>
      </c>
      <c r="K253" s="7" t="s">
        <v>17930</v>
      </c>
      <c r="L253" t="s">
        <v>12711</v>
      </c>
      <c r="M253" t="s">
        <v>10</v>
      </c>
      <c r="N253" t="s">
        <v>17930</v>
      </c>
      <c r="Q253" t="s">
        <v>42</v>
      </c>
      <c r="R253" t="b">
        <v>1</v>
      </c>
      <c r="S253" s="2">
        <v>45122</v>
      </c>
    </row>
    <row r="254" spans="1:22" x14ac:dyDescent="0.35">
      <c r="A254" t="s">
        <v>17999</v>
      </c>
      <c r="B254" t="s">
        <v>12841</v>
      </c>
      <c r="D254" t="s">
        <v>10</v>
      </c>
      <c r="F254" t="b">
        <v>0</v>
      </c>
      <c r="G254" s="2">
        <v>45122</v>
      </c>
      <c r="K254" t="s">
        <v>18216</v>
      </c>
      <c r="M254" t="s">
        <v>10</v>
      </c>
      <c r="S254" s="2">
        <v>45122</v>
      </c>
    </row>
    <row r="255" spans="1:22" x14ac:dyDescent="0.35">
      <c r="A255" t="s">
        <v>18000</v>
      </c>
      <c r="B255" t="s">
        <v>12843</v>
      </c>
      <c r="D255" t="s">
        <v>10</v>
      </c>
      <c r="F255" t="b">
        <v>0</v>
      </c>
      <c r="G255" s="2">
        <v>45122</v>
      </c>
      <c r="K255" s="6" t="s">
        <v>17968</v>
      </c>
      <c r="L255" t="s">
        <v>12783</v>
      </c>
      <c r="M255" t="s">
        <v>10</v>
      </c>
      <c r="N255" t="s">
        <v>9031</v>
      </c>
      <c r="Q255" t="s">
        <v>42</v>
      </c>
      <c r="R255" t="b">
        <v>1</v>
      </c>
      <c r="S255" s="2">
        <v>45122</v>
      </c>
    </row>
    <row r="256" spans="1:22" x14ac:dyDescent="0.35">
      <c r="A256" t="s">
        <v>18001</v>
      </c>
      <c r="B256" t="s">
        <v>12845</v>
      </c>
      <c r="D256" t="s">
        <v>10</v>
      </c>
      <c r="F256" t="b">
        <v>0</v>
      </c>
      <c r="G256" s="2">
        <v>45122</v>
      </c>
      <c r="K256" s="6" t="s">
        <v>17977</v>
      </c>
      <c r="L256" t="s">
        <v>12799</v>
      </c>
      <c r="M256" t="s">
        <v>10</v>
      </c>
      <c r="N256" t="s">
        <v>9030</v>
      </c>
      <c r="Q256" t="s">
        <v>42</v>
      </c>
      <c r="R256" t="b">
        <v>1</v>
      </c>
      <c r="S256" s="2">
        <v>45122</v>
      </c>
    </row>
    <row r="257" spans="1:19" x14ac:dyDescent="0.35">
      <c r="A257" t="s">
        <v>18002</v>
      </c>
      <c r="B257" t="s">
        <v>12847</v>
      </c>
      <c r="D257" t="s">
        <v>10</v>
      </c>
      <c r="F257" t="b">
        <v>0</v>
      </c>
      <c r="G257" s="2">
        <v>45122</v>
      </c>
      <c r="K257" t="s">
        <v>18217</v>
      </c>
      <c r="M257" t="s">
        <v>10</v>
      </c>
      <c r="S257" s="2">
        <v>45122</v>
      </c>
    </row>
    <row r="258" spans="1:19" x14ac:dyDescent="0.35">
      <c r="A258" t="s">
        <v>18003</v>
      </c>
      <c r="B258" t="s">
        <v>12849</v>
      </c>
      <c r="D258" t="s">
        <v>10</v>
      </c>
      <c r="F258" t="b">
        <v>0</v>
      </c>
      <c r="G258" s="2">
        <v>45122</v>
      </c>
      <c r="K258" s="6" t="s">
        <v>17966</v>
      </c>
      <c r="L258" t="s">
        <v>12779</v>
      </c>
      <c r="M258" t="s">
        <v>10</v>
      </c>
      <c r="N258" t="s">
        <v>17966</v>
      </c>
      <c r="Q258" t="s">
        <v>42</v>
      </c>
      <c r="R258" t="b">
        <v>0</v>
      </c>
      <c r="S258" s="2">
        <v>45122</v>
      </c>
    </row>
    <row r="259" spans="1:19" x14ac:dyDescent="0.35">
      <c r="A259" t="s">
        <v>18004</v>
      </c>
      <c r="B259" t="s">
        <v>8830</v>
      </c>
      <c r="D259" t="s">
        <v>10</v>
      </c>
      <c r="F259" t="b">
        <v>0</v>
      </c>
      <c r="G259" s="2">
        <v>41827</v>
      </c>
      <c r="K259" s="7" t="s">
        <v>17931</v>
      </c>
      <c r="L259" t="s">
        <v>12713</v>
      </c>
      <c r="M259" t="s">
        <v>10</v>
      </c>
      <c r="N259" t="s">
        <v>17931</v>
      </c>
      <c r="Q259" t="s">
        <v>42</v>
      </c>
      <c r="R259" t="b">
        <v>1</v>
      </c>
      <c r="S259" s="2">
        <v>45122</v>
      </c>
    </row>
    <row r="260" spans="1:19" x14ac:dyDescent="0.35">
      <c r="A260" t="s">
        <v>18005</v>
      </c>
      <c r="B260" t="s">
        <v>12852</v>
      </c>
      <c r="D260" t="s">
        <v>10</v>
      </c>
      <c r="F260" t="b">
        <v>0</v>
      </c>
      <c r="G260" s="2">
        <v>45122</v>
      </c>
      <c r="K260" s="7" t="s">
        <v>17934</v>
      </c>
      <c r="L260" t="s">
        <v>12719</v>
      </c>
      <c r="M260" t="s">
        <v>10</v>
      </c>
      <c r="N260" t="s">
        <v>17934</v>
      </c>
      <c r="Q260" t="s">
        <v>42</v>
      </c>
      <c r="R260" t="b">
        <v>1</v>
      </c>
      <c r="S260" s="2">
        <v>45122</v>
      </c>
    </row>
    <row r="261" spans="1:19" x14ac:dyDescent="0.35">
      <c r="A261" t="s">
        <v>18006</v>
      </c>
      <c r="B261" t="s">
        <v>12854</v>
      </c>
      <c r="D261" t="s">
        <v>10</v>
      </c>
      <c r="F261" t="b">
        <v>0</v>
      </c>
      <c r="G261" s="2">
        <v>45122</v>
      </c>
      <c r="K261" s="7" t="s">
        <v>17938</v>
      </c>
      <c r="L261" t="s">
        <v>12726</v>
      </c>
      <c r="M261" t="s">
        <v>10</v>
      </c>
      <c r="N261" t="s">
        <v>17938</v>
      </c>
      <c r="Q261" t="s">
        <v>42</v>
      </c>
      <c r="R261" t="b">
        <v>1</v>
      </c>
      <c r="S261" s="2">
        <v>45122</v>
      </c>
    </row>
    <row r="262" spans="1:19" x14ac:dyDescent="0.35">
      <c r="A262" t="s">
        <v>18007</v>
      </c>
      <c r="B262" t="s">
        <v>12856</v>
      </c>
      <c r="D262" t="s">
        <v>10</v>
      </c>
      <c r="F262" t="b">
        <v>0</v>
      </c>
      <c r="G262" s="2">
        <v>45122</v>
      </c>
      <c r="K262" s="7" t="s">
        <v>17943</v>
      </c>
      <c r="L262" t="s">
        <v>12736</v>
      </c>
      <c r="M262" t="s">
        <v>10</v>
      </c>
      <c r="N262" t="s">
        <v>17943</v>
      </c>
      <c r="Q262" t="s">
        <v>42</v>
      </c>
      <c r="R262" t="b">
        <v>1</v>
      </c>
      <c r="S262" s="2">
        <v>45122</v>
      </c>
    </row>
    <row r="263" spans="1:19" x14ac:dyDescent="0.35">
      <c r="A263" t="s">
        <v>18008</v>
      </c>
      <c r="B263" t="s">
        <v>12858</v>
      </c>
      <c r="D263" t="s">
        <v>10</v>
      </c>
      <c r="F263" t="b">
        <v>0</v>
      </c>
      <c r="G263" s="2">
        <v>45122</v>
      </c>
      <c r="K263" s="7" t="s">
        <v>17946</v>
      </c>
      <c r="L263" t="s">
        <v>12742</v>
      </c>
      <c r="M263" t="s">
        <v>10</v>
      </c>
      <c r="N263" t="s">
        <v>17946</v>
      </c>
      <c r="Q263" t="s">
        <v>42</v>
      </c>
      <c r="R263" t="b">
        <v>1</v>
      </c>
      <c r="S263" s="2">
        <v>45122</v>
      </c>
    </row>
    <row r="264" spans="1:19" x14ac:dyDescent="0.35">
      <c r="A264" t="s">
        <v>18009</v>
      </c>
      <c r="B264" t="s">
        <v>12860</v>
      </c>
      <c r="D264" t="s">
        <v>10</v>
      </c>
      <c r="F264" t="b">
        <v>0</v>
      </c>
      <c r="G264" s="2">
        <v>45122</v>
      </c>
      <c r="K264" s="7" t="s">
        <v>17950</v>
      </c>
      <c r="L264" t="s">
        <v>12749</v>
      </c>
      <c r="M264" t="s">
        <v>10</v>
      </c>
      <c r="N264" t="s">
        <v>17950</v>
      </c>
      <c r="Q264" t="s">
        <v>42</v>
      </c>
      <c r="R264" t="b">
        <v>1</v>
      </c>
      <c r="S264" s="2">
        <v>45122</v>
      </c>
    </row>
    <row r="265" spans="1:19" x14ac:dyDescent="0.35">
      <c r="A265" t="s">
        <v>18010</v>
      </c>
      <c r="B265" t="s">
        <v>12862</v>
      </c>
      <c r="D265" t="s">
        <v>10</v>
      </c>
      <c r="F265" t="b">
        <v>0</v>
      </c>
      <c r="G265" s="2">
        <v>45122</v>
      </c>
      <c r="K265" s="7" t="s">
        <v>17957</v>
      </c>
      <c r="L265" t="s">
        <v>12763</v>
      </c>
      <c r="M265" t="s">
        <v>10</v>
      </c>
      <c r="N265" t="s">
        <v>17957</v>
      </c>
      <c r="Q265" t="s">
        <v>42</v>
      </c>
      <c r="R265" t="b">
        <v>1</v>
      </c>
      <c r="S265" s="2">
        <v>45122</v>
      </c>
    </row>
    <row r="266" spans="1:19" x14ac:dyDescent="0.35">
      <c r="A266" t="s">
        <v>18011</v>
      </c>
      <c r="B266" t="s">
        <v>12864</v>
      </c>
      <c r="D266" t="s">
        <v>10</v>
      </c>
      <c r="F266" t="b">
        <v>0</v>
      </c>
      <c r="G266" s="2">
        <v>45122</v>
      </c>
      <c r="K266" t="s">
        <v>18218</v>
      </c>
      <c r="M266" t="s">
        <v>10</v>
      </c>
      <c r="S266" s="2">
        <v>45122</v>
      </c>
    </row>
    <row r="267" spans="1:19" x14ac:dyDescent="0.35">
      <c r="A267" t="s">
        <v>18012</v>
      </c>
      <c r="B267" t="s">
        <v>12866</v>
      </c>
      <c r="D267" t="s">
        <v>10</v>
      </c>
      <c r="F267" t="b">
        <v>0</v>
      </c>
      <c r="G267" s="2">
        <v>45122</v>
      </c>
      <c r="K267" s="6" t="s">
        <v>17967</v>
      </c>
      <c r="L267" t="s">
        <v>12781</v>
      </c>
      <c r="M267" t="s">
        <v>10</v>
      </c>
      <c r="N267" t="s">
        <v>17967</v>
      </c>
      <c r="Q267" t="s">
        <v>42</v>
      </c>
      <c r="R267" t="b">
        <v>0</v>
      </c>
      <c r="S267" s="2">
        <v>45122</v>
      </c>
    </row>
    <row r="268" spans="1:19" x14ac:dyDescent="0.35">
      <c r="A268" t="s">
        <v>18013</v>
      </c>
      <c r="B268" t="s">
        <v>12868</v>
      </c>
      <c r="D268" t="s">
        <v>10</v>
      </c>
      <c r="F268" t="b">
        <v>0</v>
      </c>
      <c r="G268" s="2">
        <v>45122</v>
      </c>
      <c r="K268" s="7" t="s">
        <v>17932</v>
      </c>
      <c r="L268" t="s">
        <v>12715</v>
      </c>
      <c r="M268" t="s">
        <v>10</v>
      </c>
      <c r="N268" t="s">
        <v>17932</v>
      </c>
      <c r="Q268" t="s">
        <v>42</v>
      </c>
      <c r="R268" t="b">
        <v>1</v>
      </c>
      <c r="S268" s="2">
        <v>45122</v>
      </c>
    </row>
    <row r="269" spans="1:19" x14ac:dyDescent="0.35">
      <c r="A269" t="s">
        <v>18014</v>
      </c>
      <c r="B269" t="s">
        <v>12870</v>
      </c>
      <c r="D269" t="s">
        <v>10</v>
      </c>
      <c r="F269" t="b">
        <v>0</v>
      </c>
      <c r="G269" s="2">
        <v>45122</v>
      </c>
      <c r="K269" s="7" t="s">
        <v>17973</v>
      </c>
      <c r="L269" t="s">
        <v>12791</v>
      </c>
      <c r="M269" t="s">
        <v>10</v>
      </c>
      <c r="N269" t="s">
        <v>17973</v>
      </c>
      <c r="Q269" t="s">
        <v>42</v>
      </c>
      <c r="R269" t="b">
        <v>1</v>
      </c>
      <c r="S269" s="2">
        <v>45122</v>
      </c>
    </row>
    <row r="270" spans="1:19" x14ac:dyDescent="0.35">
      <c r="A270" t="s">
        <v>18015</v>
      </c>
      <c r="B270" t="s">
        <v>8832</v>
      </c>
      <c r="D270" t="s">
        <v>10</v>
      </c>
      <c r="F270" t="b">
        <v>0</v>
      </c>
      <c r="G270" s="2">
        <v>41827</v>
      </c>
      <c r="K270" s="7" t="s">
        <v>17933</v>
      </c>
      <c r="L270" t="s">
        <v>12717</v>
      </c>
      <c r="M270" t="s">
        <v>10</v>
      </c>
      <c r="N270" t="s">
        <v>17933</v>
      </c>
      <c r="Q270" t="s">
        <v>42</v>
      </c>
      <c r="R270" t="b">
        <v>1</v>
      </c>
      <c r="S270" s="2">
        <v>45122</v>
      </c>
    </row>
    <row r="271" spans="1:19" x14ac:dyDescent="0.35">
      <c r="A271" t="s">
        <v>18016</v>
      </c>
      <c r="B271" t="s">
        <v>12873</v>
      </c>
      <c r="D271" t="s">
        <v>10</v>
      </c>
      <c r="F271" t="b">
        <v>0</v>
      </c>
      <c r="G271" s="2">
        <v>45122</v>
      </c>
      <c r="K271" s="7" t="s">
        <v>17974</v>
      </c>
      <c r="L271" t="s">
        <v>12793</v>
      </c>
      <c r="M271" t="s">
        <v>10</v>
      </c>
      <c r="N271" t="s">
        <v>17974</v>
      </c>
      <c r="Q271" t="s">
        <v>42</v>
      </c>
      <c r="R271" t="b">
        <v>1</v>
      </c>
      <c r="S271" s="2">
        <v>45122</v>
      </c>
    </row>
    <row r="272" spans="1:19" x14ac:dyDescent="0.35">
      <c r="A272" t="s">
        <v>18017</v>
      </c>
      <c r="B272" t="s">
        <v>12875</v>
      </c>
      <c r="D272" t="s">
        <v>10</v>
      </c>
      <c r="F272" t="b">
        <v>0</v>
      </c>
      <c r="G272" s="2">
        <v>45122</v>
      </c>
      <c r="K272" s="7" t="s">
        <v>17935</v>
      </c>
      <c r="L272" t="s">
        <v>12721</v>
      </c>
      <c r="M272" t="s">
        <v>10</v>
      </c>
      <c r="N272" t="s">
        <v>17935</v>
      </c>
      <c r="Q272" t="s">
        <v>42</v>
      </c>
      <c r="R272" t="b">
        <v>1</v>
      </c>
      <c r="S272" s="2">
        <v>45122</v>
      </c>
    </row>
    <row r="273" spans="1:19" x14ac:dyDescent="0.35">
      <c r="A273" t="s">
        <v>18018</v>
      </c>
      <c r="B273" t="s">
        <v>12877</v>
      </c>
      <c r="D273" t="s">
        <v>10</v>
      </c>
      <c r="F273" t="b">
        <v>0</v>
      </c>
      <c r="G273" s="2">
        <v>45122</v>
      </c>
      <c r="K273" s="7" t="s">
        <v>17936</v>
      </c>
      <c r="L273" t="s">
        <v>12723</v>
      </c>
      <c r="M273" t="s">
        <v>10</v>
      </c>
      <c r="N273" t="s">
        <v>17936</v>
      </c>
      <c r="Q273" t="s">
        <v>42</v>
      </c>
      <c r="R273" t="b">
        <v>1</v>
      </c>
      <c r="S273" s="2">
        <v>45122</v>
      </c>
    </row>
    <row r="274" spans="1:19" x14ac:dyDescent="0.35">
      <c r="A274" t="s">
        <v>18019</v>
      </c>
      <c r="B274" t="s">
        <v>12879</v>
      </c>
      <c r="D274" t="s">
        <v>10</v>
      </c>
      <c r="F274" t="b">
        <v>0</v>
      </c>
      <c r="G274" s="2">
        <v>45122</v>
      </c>
      <c r="K274" s="7" t="s">
        <v>17939</v>
      </c>
      <c r="L274" t="s">
        <v>12728</v>
      </c>
      <c r="M274" t="s">
        <v>10</v>
      </c>
      <c r="N274" t="s">
        <v>17939</v>
      </c>
      <c r="Q274" t="s">
        <v>42</v>
      </c>
      <c r="R274" t="b">
        <v>1</v>
      </c>
      <c r="S274" s="2">
        <v>45122</v>
      </c>
    </row>
    <row r="275" spans="1:19" x14ac:dyDescent="0.35">
      <c r="A275" t="s">
        <v>18020</v>
      </c>
      <c r="B275" t="s">
        <v>12881</v>
      </c>
      <c r="D275" t="s">
        <v>10</v>
      </c>
      <c r="F275" t="b">
        <v>0</v>
      </c>
      <c r="G275" s="2">
        <v>45122</v>
      </c>
      <c r="K275" s="7" t="s">
        <v>17940</v>
      </c>
      <c r="L275" t="s">
        <v>12730</v>
      </c>
      <c r="M275" t="s">
        <v>10</v>
      </c>
      <c r="N275" t="s">
        <v>17940</v>
      </c>
      <c r="Q275" t="s">
        <v>42</v>
      </c>
      <c r="R275" t="b">
        <v>1</v>
      </c>
      <c r="S275" s="2">
        <v>45122</v>
      </c>
    </row>
    <row r="276" spans="1:19" x14ac:dyDescent="0.35">
      <c r="A276" t="s">
        <v>18021</v>
      </c>
      <c r="B276" t="s">
        <v>12883</v>
      </c>
      <c r="D276" t="s">
        <v>10</v>
      </c>
      <c r="F276" t="b">
        <v>0</v>
      </c>
      <c r="G276" s="2">
        <v>46203</v>
      </c>
      <c r="K276" s="7" t="s">
        <v>17941</v>
      </c>
      <c r="L276" t="s">
        <v>12732</v>
      </c>
      <c r="M276" t="s">
        <v>10</v>
      </c>
      <c r="N276" t="s">
        <v>17941</v>
      </c>
      <c r="Q276" t="s">
        <v>42</v>
      </c>
      <c r="R276" t="b">
        <v>1</v>
      </c>
      <c r="S276" s="2">
        <v>45122</v>
      </c>
    </row>
    <row r="277" spans="1:19" x14ac:dyDescent="0.35">
      <c r="A277" t="s">
        <v>18022</v>
      </c>
      <c r="B277" t="s">
        <v>12885</v>
      </c>
      <c r="D277" t="s">
        <v>10</v>
      </c>
      <c r="F277" t="b">
        <v>0</v>
      </c>
      <c r="G277" s="2">
        <v>46203</v>
      </c>
      <c r="K277" s="7" t="s">
        <v>17942</v>
      </c>
      <c r="L277" t="s">
        <v>12734</v>
      </c>
      <c r="M277" t="s">
        <v>10</v>
      </c>
      <c r="N277" t="s">
        <v>17942</v>
      </c>
      <c r="Q277" t="s">
        <v>42</v>
      </c>
      <c r="R277" t="b">
        <v>1</v>
      </c>
      <c r="S277" s="2">
        <v>45122</v>
      </c>
    </row>
    <row r="278" spans="1:19" x14ac:dyDescent="0.35">
      <c r="A278" t="s">
        <v>18023</v>
      </c>
      <c r="B278" t="s">
        <v>12887</v>
      </c>
      <c r="D278" t="s">
        <v>10</v>
      </c>
      <c r="F278" t="b">
        <v>0</v>
      </c>
      <c r="G278" s="2">
        <v>46203</v>
      </c>
      <c r="K278" s="7" t="s">
        <v>17944</v>
      </c>
      <c r="L278" t="s">
        <v>12738</v>
      </c>
      <c r="M278" t="s">
        <v>10</v>
      </c>
      <c r="N278" t="s">
        <v>17944</v>
      </c>
      <c r="Q278" t="s">
        <v>42</v>
      </c>
      <c r="R278" t="b">
        <v>1</v>
      </c>
      <c r="S278" s="2">
        <v>45122</v>
      </c>
    </row>
    <row r="279" spans="1:19" x14ac:dyDescent="0.35">
      <c r="A279" t="s">
        <v>18024</v>
      </c>
      <c r="B279" t="s">
        <v>12889</v>
      </c>
      <c r="D279" t="s">
        <v>10</v>
      </c>
      <c r="F279" t="b">
        <v>0</v>
      </c>
      <c r="G279" s="2">
        <v>46203</v>
      </c>
      <c r="K279" s="7" t="s">
        <v>17945</v>
      </c>
      <c r="L279" t="s">
        <v>12740</v>
      </c>
      <c r="M279" t="s">
        <v>10</v>
      </c>
      <c r="N279" t="s">
        <v>17945</v>
      </c>
      <c r="Q279" t="s">
        <v>42</v>
      </c>
      <c r="R279" t="b">
        <v>1</v>
      </c>
      <c r="S279" s="2">
        <v>45122</v>
      </c>
    </row>
    <row r="280" spans="1:19" x14ac:dyDescent="0.35">
      <c r="A280" t="s">
        <v>18025</v>
      </c>
      <c r="B280" t="s">
        <v>12890</v>
      </c>
      <c r="D280" t="s">
        <v>10</v>
      </c>
      <c r="F280" t="b">
        <v>0</v>
      </c>
      <c r="G280" s="2">
        <v>46203</v>
      </c>
      <c r="K280" s="7" t="s">
        <v>17947</v>
      </c>
      <c r="L280" t="s">
        <v>12744</v>
      </c>
      <c r="M280" t="s">
        <v>10</v>
      </c>
      <c r="N280" t="s">
        <v>17947</v>
      </c>
      <c r="Q280" t="s">
        <v>42</v>
      </c>
      <c r="R280" t="b">
        <v>1</v>
      </c>
      <c r="S280" s="2">
        <v>45122</v>
      </c>
    </row>
    <row r="281" spans="1:19" x14ac:dyDescent="0.35">
      <c r="A281" t="s">
        <v>18026</v>
      </c>
      <c r="B281" t="s">
        <v>8834</v>
      </c>
      <c r="D281" t="s">
        <v>10</v>
      </c>
      <c r="F281" t="b">
        <v>0</v>
      </c>
      <c r="G281" s="2">
        <v>41827</v>
      </c>
      <c r="K281" s="7" t="s">
        <v>17949</v>
      </c>
      <c r="L281" t="s">
        <v>12747</v>
      </c>
      <c r="M281" t="s">
        <v>10</v>
      </c>
      <c r="N281" t="s">
        <v>17949</v>
      </c>
      <c r="Q281" t="s">
        <v>42</v>
      </c>
      <c r="R281" t="b">
        <v>1</v>
      </c>
      <c r="S281" s="2">
        <v>45122</v>
      </c>
    </row>
    <row r="282" spans="1:19" x14ac:dyDescent="0.35">
      <c r="A282" t="s">
        <v>18027</v>
      </c>
      <c r="B282" t="s">
        <v>12893</v>
      </c>
      <c r="D282" t="s">
        <v>10</v>
      </c>
      <c r="F282" t="b">
        <v>0</v>
      </c>
      <c r="G282" s="2">
        <v>46203</v>
      </c>
      <c r="K282" s="7" t="s">
        <v>17951</v>
      </c>
      <c r="L282" t="s">
        <v>12751</v>
      </c>
      <c r="M282" t="s">
        <v>10</v>
      </c>
      <c r="N282" t="s">
        <v>17951</v>
      </c>
      <c r="Q282" t="s">
        <v>42</v>
      </c>
      <c r="R282" t="b">
        <v>1</v>
      </c>
      <c r="S282" s="2">
        <v>45122</v>
      </c>
    </row>
    <row r="283" spans="1:19" x14ac:dyDescent="0.35">
      <c r="A283" t="s">
        <v>18028</v>
      </c>
      <c r="B283" t="s">
        <v>12895</v>
      </c>
      <c r="D283" t="s">
        <v>10</v>
      </c>
      <c r="F283" t="b">
        <v>0</v>
      </c>
      <c r="G283" s="2">
        <v>46203</v>
      </c>
      <c r="K283" s="7" t="s">
        <v>17952</v>
      </c>
      <c r="L283" t="s">
        <v>12753</v>
      </c>
      <c r="M283" t="s">
        <v>10</v>
      </c>
      <c r="N283" t="s">
        <v>17952</v>
      </c>
      <c r="Q283" t="s">
        <v>42</v>
      </c>
      <c r="R283" t="b">
        <v>1</v>
      </c>
      <c r="S283" s="2">
        <v>45122</v>
      </c>
    </row>
    <row r="284" spans="1:19" x14ac:dyDescent="0.35">
      <c r="A284" t="s">
        <v>18029</v>
      </c>
      <c r="B284" t="s">
        <v>12897</v>
      </c>
      <c r="D284" t="s">
        <v>10</v>
      </c>
      <c r="F284" t="b">
        <v>0</v>
      </c>
      <c r="G284" s="2">
        <v>46203</v>
      </c>
      <c r="K284" s="7" t="s">
        <v>17953</v>
      </c>
      <c r="L284" t="s">
        <v>12755</v>
      </c>
      <c r="M284" t="s">
        <v>10</v>
      </c>
      <c r="N284" t="s">
        <v>17953</v>
      </c>
      <c r="Q284" t="s">
        <v>42</v>
      </c>
      <c r="R284" t="b">
        <v>1</v>
      </c>
      <c r="S284" s="2">
        <v>45122</v>
      </c>
    </row>
    <row r="285" spans="1:19" x14ac:dyDescent="0.35">
      <c r="A285" t="s">
        <v>18030</v>
      </c>
      <c r="B285" t="s">
        <v>12899</v>
      </c>
      <c r="D285" t="s">
        <v>10</v>
      </c>
      <c r="F285" t="b">
        <v>0</v>
      </c>
      <c r="G285" s="2">
        <v>46203</v>
      </c>
      <c r="K285" s="7" t="s">
        <v>17954</v>
      </c>
      <c r="L285" t="s">
        <v>12757</v>
      </c>
      <c r="M285" t="s">
        <v>10</v>
      </c>
      <c r="N285" t="s">
        <v>17954</v>
      </c>
      <c r="Q285" t="s">
        <v>42</v>
      </c>
      <c r="R285" t="b">
        <v>1</v>
      </c>
      <c r="S285" s="2">
        <v>45122</v>
      </c>
    </row>
    <row r="286" spans="1:19" x14ac:dyDescent="0.35">
      <c r="A286" t="s">
        <v>18031</v>
      </c>
      <c r="B286" t="s">
        <v>12901</v>
      </c>
      <c r="D286" t="s">
        <v>10</v>
      </c>
      <c r="F286" t="b">
        <v>0</v>
      </c>
      <c r="G286" s="2">
        <v>46203</v>
      </c>
      <c r="K286" s="7" t="s">
        <v>17955</v>
      </c>
      <c r="L286" t="s">
        <v>12759</v>
      </c>
      <c r="M286" t="s">
        <v>10</v>
      </c>
      <c r="N286" t="s">
        <v>17955</v>
      </c>
      <c r="Q286" t="s">
        <v>42</v>
      </c>
      <c r="R286" t="b">
        <v>1</v>
      </c>
      <c r="S286" s="2">
        <v>45122</v>
      </c>
    </row>
    <row r="287" spans="1:19" x14ac:dyDescent="0.35">
      <c r="A287" t="s">
        <v>18032</v>
      </c>
      <c r="B287" t="s">
        <v>12903</v>
      </c>
      <c r="D287" t="s">
        <v>10</v>
      </c>
      <c r="F287" t="b">
        <v>0</v>
      </c>
      <c r="G287" s="2">
        <v>46203</v>
      </c>
      <c r="K287" s="7" t="s">
        <v>17956</v>
      </c>
      <c r="L287" t="s">
        <v>12761</v>
      </c>
      <c r="M287" t="s">
        <v>10</v>
      </c>
      <c r="N287" t="s">
        <v>17956</v>
      </c>
      <c r="Q287" t="s">
        <v>42</v>
      </c>
      <c r="R287" t="b">
        <v>1</v>
      </c>
      <c r="S287" s="2">
        <v>45122</v>
      </c>
    </row>
    <row r="288" spans="1:19" x14ac:dyDescent="0.35">
      <c r="A288" t="s">
        <v>18033</v>
      </c>
      <c r="B288" t="s">
        <v>12905</v>
      </c>
      <c r="D288" t="s">
        <v>10</v>
      </c>
      <c r="F288" t="b">
        <v>0</v>
      </c>
      <c r="G288" s="2">
        <v>46203</v>
      </c>
      <c r="K288" s="7" t="s">
        <v>17958</v>
      </c>
      <c r="L288" t="s">
        <v>12765</v>
      </c>
      <c r="M288" t="s">
        <v>10</v>
      </c>
      <c r="N288" t="s">
        <v>17958</v>
      </c>
      <c r="Q288" t="s">
        <v>42</v>
      </c>
      <c r="R288" t="b">
        <v>1</v>
      </c>
      <c r="S288" s="2">
        <v>45122</v>
      </c>
    </row>
    <row r="289" spans="1:19" x14ac:dyDescent="0.35">
      <c r="A289" t="s">
        <v>18034</v>
      </c>
      <c r="B289" t="s">
        <v>8836</v>
      </c>
      <c r="D289" t="s">
        <v>10</v>
      </c>
      <c r="F289" t="b">
        <v>0</v>
      </c>
      <c r="G289" s="2">
        <v>41827</v>
      </c>
      <c r="K289" s="7" t="s">
        <v>17960</v>
      </c>
      <c r="L289" t="s">
        <v>12768</v>
      </c>
      <c r="M289" t="s">
        <v>10</v>
      </c>
      <c r="N289" t="s">
        <v>17960</v>
      </c>
      <c r="Q289" t="s">
        <v>42</v>
      </c>
      <c r="R289" t="b">
        <v>1</v>
      </c>
      <c r="S289" s="2">
        <v>45122</v>
      </c>
    </row>
    <row r="290" spans="1:19" x14ac:dyDescent="0.35">
      <c r="A290" t="s">
        <v>18035</v>
      </c>
      <c r="B290" t="s">
        <v>8838</v>
      </c>
      <c r="D290" t="s">
        <v>10</v>
      </c>
      <c r="F290" t="b">
        <v>0</v>
      </c>
      <c r="G290" s="2">
        <v>41827</v>
      </c>
      <c r="I290" s="2">
        <v>41639</v>
      </c>
      <c r="K290" s="7" t="s">
        <v>17961</v>
      </c>
      <c r="L290" t="s">
        <v>12770</v>
      </c>
      <c r="M290" t="s">
        <v>10</v>
      </c>
      <c r="N290" t="s">
        <v>17961</v>
      </c>
      <c r="Q290" t="s">
        <v>42</v>
      </c>
      <c r="R290" t="b">
        <v>1</v>
      </c>
      <c r="S290" s="2">
        <v>45122</v>
      </c>
    </row>
    <row r="291" spans="1:19" x14ac:dyDescent="0.35">
      <c r="A291" t="s">
        <v>2848</v>
      </c>
      <c r="B291" t="s">
        <v>8840</v>
      </c>
      <c r="D291" t="s">
        <v>10</v>
      </c>
      <c r="F291" t="b">
        <v>0</v>
      </c>
      <c r="G291" s="2">
        <v>41827</v>
      </c>
      <c r="I291" s="2">
        <v>41639</v>
      </c>
      <c r="K291" s="7" t="s">
        <v>17962</v>
      </c>
      <c r="L291" t="s">
        <v>12772</v>
      </c>
      <c r="M291" t="s">
        <v>10</v>
      </c>
      <c r="N291" t="s">
        <v>17962</v>
      </c>
      <c r="Q291" t="s">
        <v>42</v>
      </c>
      <c r="R291" t="b">
        <v>1</v>
      </c>
      <c r="S291" s="2">
        <v>45122</v>
      </c>
    </row>
    <row r="292" spans="1:19" x14ac:dyDescent="0.35">
      <c r="A292" t="s">
        <v>2799</v>
      </c>
      <c r="B292" t="s">
        <v>8842</v>
      </c>
      <c r="D292" t="s">
        <v>10</v>
      </c>
      <c r="F292" t="b">
        <v>0</v>
      </c>
      <c r="G292" s="2">
        <v>41827</v>
      </c>
      <c r="I292" s="2">
        <v>41639</v>
      </c>
      <c r="K292" s="7" t="s">
        <v>17963</v>
      </c>
      <c r="L292" t="s">
        <v>12774</v>
      </c>
      <c r="M292" t="s">
        <v>10</v>
      </c>
      <c r="N292" t="s">
        <v>17963</v>
      </c>
      <c r="Q292" t="s">
        <v>42</v>
      </c>
      <c r="R292" t="b">
        <v>1</v>
      </c>
      <c r="S292" s="2">
        <v>45122</v>
      </c>
    </row>
    <row r="293" spans="1:19" x14ac:dyDescent="0.35">
      <c r="A293" t="s">
        <v>18036</v>
      </c>
      <c r="B293" t="s">
        <v>1150</v>
      </c>
      <c r="D293" t="s">
        <v>10</v>
      </c>
      <c r="F293" t="b">
        <v>0</v>
      </c>
      <c r="G293" s="2">
        <v>41827</v>
      </c>
      <c r="K293" s="7" t="s">
        <v>17964</v>
      </c>
      <c r="L293" t="s">
        <v>12775</v>
      </c>
      <c r="M293" t="s">
        <v>10</v>
      </c>
      <c r="N293" t="s">
        <v>17964</v>
      </c>
      <c r="Q293" t="s">
        <v>42</v>
      </c>
      <c r="R293" t="b">
        <v>1</v>
      </c>
      <c r="S293" s="2">
        <v>45122</v>
      </c>
    </row>
    <row r="294" spans="1:19" x14ac:dyDescent="0.35">
      <c r="A294" t="s">
        <v>18037</v>
      </c>
      <c r="B294" t="s">
        <v>8845</v>
      </c>
      <c r="D294" t="s">
        <v>10</v>
      </c>
      <c r="F294" t="b">
        <v>0</v>
      </c>
      <c r="G294" s="2">
        <v>41827</v>
      </c>
      <c r="K294" s="7" t="s">
        <v>17965</v>
      </c>
      <c r="L294" t="s">
        <v>12777</v>
      </c>
      <c r="M294" t="s">
        <v>10</v>
      </c>
      <c r="N294" t="s">
        <v>17965</v>
      </c>
      <c r="Q294" t="s">
        <v>42</v>
      </c>
      <c r="R294" t="b">
        <v>1</v>
      </c>
      <c r="S294" s="2">
        <v>45122</v>
      </c>
    </row>
    <row r="295" spans="1:19" x14ac:dyDescent="0.35">
      <c r="A295" t="s">
        <v>18038</v>
      </c>
      <c r="B295" t="s">
        <v>8847</v>
      </c>
      <c r="D295" t="s">
        <v>10</v>
      </c>
      <c r="F295" t="b">
        <v>0</v>
      </c>
      <c r="G295" s="2">
        <v>41827</v>
      </c>
      <c r="K295" t="s">
        <v>18219</v>
      </c>
      <c r="M295" t="s">
        <v>10</v>
      </c>
      <c r="S295" s="2">
        <v>45122</v>
      </c>
    </row>
    <row r="296" spans="1:19" x14ac:dyDescent="0.35">
      <c r="A296" t="s">
        <v>18039</v>
      </c>
      <c r="B296" t="s">
        <v>8849</v>
      </c>
      <c r="D296" t="s">
        <v>10</v>
      </c>
      <c r="F296" t="b">
        <v>0</v>
      </c>
      <c r="G296" s="2">
        <v>41827</v>
      </c>
      <c r="K296" s="6" t="s">
        <v>9042</v>
      </c>
      <c r="L296" t="s">
        <v>1116</v>
      </c>
      <c r="M296" t="s">
        <v>10</v>
      </c>
      <c r="N296" t="s">
        <v>9030</v>
      </c>
      <c r="Q296" t="s">
        <v>42</v>
      </c>
      <c r="R296" t="b">
        <v>1</v>
      </c>
      <c r="S296" s="2">
        <v>45122</v>
      </c>
    </row>
    <row r="297" spans="1:19" x14ac:dyDescent="0.35">
      <c r="A297" t="s">
        <v>18040</v>
      </c>
      <c r="B297" t="s">
        <v>8851</v>
      </c>
      <c r="D297" t="s">
        <v>10</v>
      </c>
      <c r="F297" t="b">
        <v>0</v>
      </c>
      <c r="G297" s="2">
        <v>41827</v>
      </c>
      <c r="K297" s="7" t="s">
        <v>17968</v>
      </c>
      <c r="L297" t="s">
        <v>12783</v>
      </c>
      <c r="M297" t="s">
        <v>10</v>
      </c>
      <c r="N297" t="s">
        <v>9031</v>
      </c>
      <c r="Q297" t="s">
        <v>42</v>
      </c>
      <c r="R297" t="b">
        <v>1</v>
      </c>
      <c r="S297" s="2">
        <v>45122</v>
      </c>
    </row>
    <row r="298" spans="1:19" x14ac:dyDescent="0.35">
      <c r="A298" t="s">
        <v>18041</v>
      </c>
      <c r="B298" t="s">
        <v>8853</v>
      </c>
      <c r="D298" t="s">
        <v>10</v>
      </c>
      <c r="F298" t="b">
        <v>0</v>
      </c>
      <c r="G298" s="2">
        <v>41827</v>
      </c>
      <c r="K298" s="8" t="s">
        <v>17966</v>
      </c>
      <c r="L298" t="s">
        <v>12779</v>
      </c>
      <c r="M298" t="s">
        <v>10</v>
      </c>
      <c r="N298" t="s">
        <v>17966</v>
      </c>
      <c r="Q298" t="s">
        <v>42</v>
      </c>
      <c r="R298" t="b">
        <v>1</v>
      </c>
      <c r="S298" s="2">
        <v>45122</v>
      </c>
    </row>
    <row r="299" spans="1:19" x14ac:dyDescent="0.35">
      <c r="A299" t="s">
        <v>18042</v>
      </c>
      <c r="B299" t="s">
        <v>8855</v>
      </c>
      <c r="D299" t="s">
        <v>10</v>
      </c>
      <c r="F299" t="b">
        <v>0</v>
      </c>
      <c r="G299" s="2">
        <v>41827</v>
      </c>
      <c r="K299" s="8" t="s">
        <v>17967</v>
      </c>
      <c r="L299" t="s">
        <v>12781</v>
      </c>
      <c r="M299" t="s">
        <v>10</v>
      </c>
      <c r="N299" t="s">
        <v>17967</v>
      </c>
      <c r="Q299" t="s">
        <v>42</v>
      </c>
      <c r="R299" t="b">
        <v>1</v>
      </c>
      <c r="S299" s="2">
        <v>45122</v>
      </c>
    </row>
    <row r="300" spans="1:19" x14ac:dyDescent="0.35">
      <c r="A300" t="s">
        <v>18043</v>
      </c>
      <c r="B300" t="s">
        <v>8857</v>
      </c>
      <c r="D300" t="s">
        <v>10</v>
      </c>
      <c r="F300" t="b">
        <v>0</v>
      </c>
      <c r="G300" s="2">
        <v>41827</v>
      </c>
      <c r="K300" s="7" t="s">
        <v>17975</v>
      </c>
      <c r="L300" t="s">
        <v>12795</v>
      </c>
      <c r="M300" t="s">
        <v>10</v>
      </c>
      <c r="N300" t="s">
        <v>17975</v>
      </c>
      <c r="Q300" t="s">
        <v>42</v>
      </c>
      <c r="R300" t="b">
        <v>1</v>
      </c>
      <c r="S300" s="2">
        <v>45122</v>
      </c>
    </row>
    <row r="301" spans="1:19" x14ac:dyDescent="0.35">
      <c r="A301" t="s">
        <v>18044</v>
      </c>
      <c r="B301" t="s">
        <v>1168</v>
      </c>
      <c r="D301" t="s">
        <v>10</v>
      </c>
      <c r="F301" t="b">
        <v>0</v>
      </c>
      <c r="G301" s="2">
        <v>41827</v>
      </c>
      <c r="K301" t="s">
        <v>18220</v>
      </c>
      <c r="M301" t="s">
        <v>10</v>
      </c>
      <c r="S301" s="2">
        <v>45122</v>
      </c>
    </row>
    <row r="302" spans="1:19" x14ac:dyDescent="0.35">
      <c r="A302" t="s">
        <v>18045</v>
      </c>
      <c r="B302" t="s">
        <v>8860</v>
      </c>
      <c r="D302" t="s">
        <v>10</v>
      </c>
      <c r="F302" t="b">
        <v>0</v>
      </c>
      <c r="G302" s="2">
        <v>41827</v>
      </c>
      <c r="K302" s="6" t="s">
        <v>17966</v>
      </c>
      <c r="L302" t="s">
        <v>12779</v>
      </c>
      <c r="M302" t="s">
        <v>10</v>
      </c>
      <c r="N302" t="s">
        <v>9031</v>
      </c>
      <c r="Q302" t="s">
        <v>42</v>
      </c>
      <c r="R302" t="b">
        <v>1</v>
      </c>
      <c r="S302" s="2">
        <v>45122</v>
      </c>
    </row>
    <row r="303" spans="1:19" x14ac:dyDescent="0.35">
      <c r="A303" t="s">
        <v>18046</v>
      </c>
      <c r="B303" t="s">
        <v>8862</v>
      </c>
      <c r="D303" t="s">
        <v>10</v>
      </c>
      <c r="F303" t="b">
        <v>0</v>
      </c>
      <c r="G303" s="2">
        <v>41827</v>
      </c>
      <c r="K303" s="6" t="s">
        <v>17976</v>
      </c>
      <c r="L303" t="s">
        <v>12797</v>
      </c>
      <c r="M303" t="s">
        <v>10</v>
      </c>
      <c r="N303" t="s">
        <v>9030</v>
      </c>
      <c r="Q303" t="s">
        <v>42</v>
      </c>
      <c r="R303" t="b">
        <v>1</v>
      </c>
      <c r="S303" s="2">
        <v>45122</v>
      </c>
    </row>
    <row r="304" spans="1:19" x14ac:dyDescent="0.35">
      <c r="A304" t="s">
        <v>18047</v>
      </c>
      <c r="B304" t="s">
        <v>8864</v>
      </c>
      <c r="D304" t="s">
        <v>10</v>
      </c>
      <c r="F304" t="b">
        <v>0</v>
      </c>
      <c r="G304" s="2">
        <v>41827</v>
      </c>
      <c r="J304" s="5">
        <v>45122</v>
      </c>
      <c r="K304" t="s">
        <v>18221</v>
      </c>
      <c r="M304" t="s">
        <v>10</v>
      </c>
      <c r="S304" s="2">
        <v>45122</v>
      </c>
    </row>
    <row r="305" spans="1:19" x14ac:dyDescent="0.35">
      <c r="A305" t="s">
        <v>18048</v>
      </c>
      <c r="B305" t="s">
        <v>8866</v>
      </c>
      <c r="D305" t="s">
        <v>10</v>
      </c>
      <c r="F305" t="b">
        <v>0</v>
      </c>
      <c r="G305" s="2">
        <v>41827</v>
      </c>
      <c r="K305" s="6" t="s">
        <v>9042</v>
      </c>
      <c r="L305" t="s">
        <v>1116</v>
      </c>
      <c r="M305" t="s">
        <v>10</v>
      </c>
      <c r="N305" t="s">
        <v>9042</v>
      </c>
      <c r="Q305" t="s">
        <v>42</v>
      </c>
      <c r="R305" t="b">
        <v>0</v>
      </c>
      <c r="S305" s="2">
        <v>45122</v>
      </c>
    </row>
    <row r="306" spans="1:19" x14ac:dyDescent="0.35">
      <c r="A306" t="s">
        <v>18049</v>
      </c>
      <c r="B306" t="s">
        <v>9373</v>
      </c>
      <c r="D306" t="s">
        <v>10</v>
      </c>
      <c r="F306" t="b">
        <v>0</v>
      </c>
      <c r="G306" s="2">
        <v>43405</v>
      </c>
      <c r="K306" s="7" t="s">
        <v>18017</v>
      </c>
      <c r="L306" t="s">
        <v>12875</v>
      </c>
      <c r="M306" t="s">
        <v>10</v>
      </c>
      <c r="N306" t="s">
        <v>18017</v>
      </c>
      <c r="Q306" t="s">
        <v>42</v>
      </c>
      <c r="R306" t="b">
        <v>1</v>
      </c>
      <c r="S306" s="2">
        <v>45122</v>
      </c>
    </row>
    <row r="307" spans="1:19" x14ac:dyDescent="0.35">
      <c r="A307" t="s">
        <v>18050</v>
      </c>
      <c r="B307" t="s">
        <v>9375</v>
      </c>
      <c r="D307" t="s">
        <v>10</v>
      </c>
      <c r="F307" t="b">
        <v>0</v>
      </c>
      <c r="G307" s="2">
        <v>43405</v>
      </c>
      <c r="K307" s="7" t="s">
        <v>18018</v>
      </c>
      <c r="L307" t="s">
        <v>12877</v>
      </c>
      <c r="M307" t="s">
        <v>10</v>
      </c>
      <c r="N307" t="s">
        <v>18018</v>
      </c>
      <c r="Q307" t="s">
        <v>42</v>
      </c>
      <c r="R307" t="b">
        <v>1</v>
      </c>
      <c r="S307" s="2">
        <v>45122</v>
      </c>
    </row>
    <row r="308" spans="1:19" x14ac:dyDescent="0.35">
      <c r="A308" t="s">
        <v>18051</v>
      </c>
      <c r="B308" t="s">
        <v>8868</v>
      </c>
      <c r="D308" t="s">
        <v>10</v>
      </c>
      <c r="F308" t="b">
        <v>0</v>
      </c>
      <c r="G308" s="2">
        <v>41827</v>
      </c>
      <c r="K308" s="7" t="s">
        <v>18019</v>
      </c>
      <c r="L308" t="s">
        <v>12879</v>
      </c>
      <c r="M308" t="s">
        <v>10</v>
      </c>
      <c r="N308" t="s">
        <v>18019</v>
      </c>
      <c r="Q308" t="s">
        <v>42</v>
      </c>
      <c r="R308" t="b">
        <v>1</v>
      </c>
      <c r="S308" s="2">
        <v>45122</v>
      </c>
    </row>
    <row r="309" spans="1:19" x14ac:dyDescent="0.35">
      <c r="A309" t="s">
        <v>18052</v>
      </c>
      <c r="B309" t="s">
        <v>9394</v>
      </c>
      <c r="D309" t="s">
        <v>10</v>
      </c>
      <c r="F309" t="b">
        <v>0</v>
      </c>
      <c r="G309" s="2">
        <v>41827</v>
      </c>
      <c r="K309" t="s">
        <v>18222</v>
      </c>
      <c r="M309" t="s">
        <v>10</v>
      </c>
      <c r="S309" s="2">
        <v>46203</v>
      </c>
    </row>
    <row r="310" spans="1:19" x14ac:dyDescent="0.35">
      <c r="A310" t="s">
        <v>18053</v>
      </c>
      <c r="B310" t="s">
        <v>8870</v>
      </c>
      <c r="D310" t="s">
        <v>10</v>
      </c>
      <c r="F310" t="b">
        <v>0</v>
      </c>
      <c r="G310" s="2">
        <v>41827</v>
      </c>
      <c r="K310" s="6" t="s">
        <v>9042</v>
      </c>
      <c r="L310" t="s">
        <v>1116</v>
      </c>
      <c r="M310" t="s">
        <v>10</v>
      </c>
      <c r="N310" t="s">
        <v>9042</v>
      </c>
      <c r="Q310" t="s">
        <v>42</v>
      </c>
      <c r="R310" t="b">
        <v>0</v>
      </c>
      <c r="S310" s="2">
        <v>46203</v>
      </c>
    </row>
    <row r="311" spans="1:19" x14ac:dyDescent="0.35">
      <c r="A311" t="s">
        <v>18054</v>
      </c>
      <c r="B311" t="s">
        <v>8872</v>
      </c>
      <c r="D311" t="s">
        <v>10</v>
      </c>
      <c r="F311" t="b">
        <v>0</v>
      </c>
      <c r="G311" s="2">
        <v>41827</v>
      </c>
      <c r="K311" s="7" t="s">
        <v>18027</v>
      </c>
      <c r="L311" t="s">
        <v>12893</v>
      </c>
      <c r="M311" t="s">
        <v>10</v>
      </c>
      <c r="N311" t="s">
        <v>18223</v>
      </c>
      <c r="Q311" t="s">
        <v>42</v>
      </c>
      <c r="R311" t="b">
        <v>1</v>
      </c>
      <c r="S311" s="2">
        <v>46203</v>
      </c>
    </row>
    <row r="312" spans="1:19" x14ac:dyDescent="0.35">
      <c r="A312" t="s">
        <v>18055</v>
      </c>
      <c r="B312" t="s">
        <v>8874</v>
      </c>
      <c r="D312" t="s">
        <v>10</v>
      </c>
      <c r="F312" t="b">
        <v>0</v>
      </c>
      <c r="G312" s="2">
        <v>41827</v>
      </c>
      <c r="K312" s="7" t="s">
        <v>18034</v>
      </c>
      <c r="L312" t="s">
        <v>8836</v>
      </c>
      <c r="M312" t="s">
        <v>10</v>
      </c>
      <c r="N312" t="s">
        <v>18224</v>
      </c>
      <c r="Q312" t="s">
        <v>42</v>
      </c>
      <c r="R312" t="b">
        <v>1</v>
      </c>
      <c r="S312" s="2">
        <v>46203</v>
      </c>
    </row>
    <row r="313" spans="1:19" x14ac:dyDescent="0.35">
      <c r="A313" t="s">
        <v>18056</v>
      </c>
      <c r="B313" t="s">
        <v>8876</v>
      </c>
      <c r="D313" t="s">
        <v>10</v>
      </c>
      <c r="F313" t="b">
        <v>0</v>
      </c>
      <c r="G313" s="2">
        <v>41827</v>
      </c>
      <c r="K313" s="7" t="s">
        <v>17971</v>
      </c>
      <c r="L313" t="s">
        <v>8825</v>
      </c>
      <c r="M313" t="s">
        <v>10</v>
      </c>
      <c r="N313" t="s">
        <v>18225</v>
      </c>
      <c r="Q313" t="s">
        <v>42</v>
      </c>
      <c r="R313" t="b">
        <v>1</v>
      </c>
      <c r="S313" s="2">
        <v>46203</v>
      </c>
    </row>
    <row r="314" spans="1:19" x14ac:dyDescent="0.35">
      <c r="A314" t="s">
        <v>18057</v>
      </c>
      <c r="B314" t="s">
        <v>8878</v>
      </c>
      <c r="D314" t="s">
        <v>10</v>
      </c>
      <c r="F314" t="b">
        <v>0</v>
      </c>
      <c r="G314" s="2">
        <v>41827</v>
      </c>
      <c r="K314" s="7" t="s">
        <v>17807</v>
      </c>
      <c r="L314" t="s">
        <v>11816</v>
      </c>
      <c r="M314" t="s">
        <v>10</v>
      </c>
      <c r="N314" t="s">
        <v>18226</v>
      </c>
      <c r="Q314" t="s">
        <v>42</v>
      </c>
      <c r="R314" t="b">
        <v>1</v>
      </c>
      <c r="S314" s="2">
        <v>46203</v>
      </c>
    </row>
    <row r="315" spans="1:19" x14ac:dyDescent="0.35">
      <c r="A315" t="s">
        <v>18058</v>
      </c>
      <c r="B315" t="s">
        <v>8880</v>
      </c>
      <c r="D315" t="s">
        <v>10</v>
      </c>
      <c r="F315" t="b">
        <v>0</v>
      </c>
      <c r="G315" s="2">
        <v>41827</v>
      </c>
      <c r="K315" s="7" t="s">
        <v>18037</v>
      </c>
      <c r="L315" t="s">
        <v>8845</v>
      </c>
      <c r="M315" t="s">
        <v>10</v>
      </c>
      <c r="N315" t="s">
        <v>18227</v>
      </c>
      <c r="Q315" t="s">
        <v>42</v>
      </c>
      <c r="R315" t="b">
        <v>1</v>
      </c>
      <c r="S315" s="2">
        <v>46203</v>
      </c>
    </row>
    <row r="316" spans="1:19" x14ac:dyDescent="0.35">
      <c r="A316" t="s">
        <v>18059</v>
      </c>
      <c r="B316" t="s">
        <v>8882</v>
      </c>
      <c r="D316" t="s">
        <v>10</v>
      </c>
      <c r="F316" t="b">
        <v>0</v>
      </c>
      <c r="G316" s="2">
        <v>41827</v>
      </c>
      <c r="K316" t="s">
        <v>18228</v>
      </c>
      <c r="M316" t="s">
        <v>10</v>
      </c>
      <c r="S316" s="2">
        <v>46203</v>
      </c>
    </row>
    <row r="317" spans="1:19" x14ac:dyDescent="0.35">
      <c r="A317" t="s">
        <v>18060</v>
      </c>
      <c r="B317" t="s">
        <v>8884</v>
      </c>
      <c r="D317" t="s">
        <v>10</v>
      </c>
      <c r="F317" t="b">
        <v>0</v>
      </c>
      <c r="G317" s="2">
        <v>41827</v>
      </c>
      <c r="J317" s="5">
        <v>45122</v>
      </c>
      <c r="K317" s="6" t="s">
        <v>9042</v>
      </c>
      <c r="L317" t="s">
        <v>1116</v>
      </c>
      <c r="M317" t="s">
        <v>10</v>
      </c>
      <c r="N317" t="s">
        <v>9042</v>
      </c>
      <c r="Q317" t="s">
        <v>42</v>
      </c>
      <c r="R317" t="b">
        <v>0</v>
      </c>
      <c r="S317" s="2">
        <v>46203</v>
      </c>
    </row>
    <row r="318" spans="1:19" x14ac:dyDescent="0.35">
      <c r="A318" t="s">
        <v>18061</v>
      </c>
      <c r="B318" t="s">
        <v>8886</v>
      </c>
      <c r="D318" t="s">
        <v>10</v>
      </c>
      <c r="F318" t="b">
        <v>0</v>
      </c>
      <c r="G318" s="2">
        <v>41827</v>
      </c>
      <c r="K318" s="7" t="s">
        <v>18024</v>
      </c>
      <c r="L318" t="s">
        <v>12889</v>
      </c>
      <c r="M318" t="s">
        <v>10</v>
      </c>
      <c r="N318" t="s">
        <v>18229</v>
      </c>
      <c r="Q318" t="s">
        <v>42</v>
      </c>
      <c r="R318" t="b">
        <v>1</v>
      </c>
      <c r="S318" s="2">
        <v>46203</v>
      </c>
    </row>
    <row r="319" spans="1:19" x14ac:dyDescent="0.35">
      <c r="A319" t="s">
        <v>18062</v>
      </c>
      <c r="B319" t="s">
        <v>8894</v>
      </c>
      <c r="D319" t="s">
        <v>10</v>
      </c>
      <c r="F319" t="b">
        <v>0</v>
      </c>
      <c r="G319" s="2">
        <v>41827</v>
      </c>
      <c r="K319" s="7" t="s">
        <v>17759</v>
      </c>
      <c r="L319" t="s">
        <v>8694</v>
      </c>
      <c r="M319" t="s">
        <v>10</v>
      </c>
      <c r="N319" t="s">
        <v>18230</v>
      </c>
      <c r="Q319" t="s">
        <v>42</v>
      </c>
      <c r="R319" t="b">
        <v>1</v>
      </c>
      <c r="S319" s="2">
        <v>46203</v>
      </c>
    </row>
    <row r="320" spans="1:19" x14ac:dyDescent="0.35">
      <c r="A320" t="s">
        <v>18063</v>
      </c>
      <c r="B320" t="s">
        <v>1186</v>
      </c>
      <c r="D320" t="s">
        <v>10</v>
      </c>
      <c r="F320" t="b">
        <v>0</v>
      </c>
      <c r="G320" s="2">
        <v>41827</v>
      </c>
      <c r="K320" s="7" t="s">
        <v>18097</v>
      </c>
      <c r="L320" t="s">
        <v>8957</v>
      </c>
      <c r="M320" t="s">
        <v>10</v>
      </c>
      <c r="N320" t="s">
        <v>18231</v>
      </c>
      <c r="Q320" t="s">
        <v>42</v>
      </c>
      <c r="R320" t="b">
        <v>1</v>
      </c>
      <c r="S320" s="2">
        <v>46203</v>
      </c>
    </row>
    <row r="321" spans="1:22" x14ac:dyDescent="0.35">
      <c r="A321" t="s">
        <v>18064</v>
      </c>
      <c r="B321" t="s">
        <v>8897</v>
      </c>
      <c r="D321" t="s">
        <v>10</v>
      </c>
      <c r="F321" t="b">
        <v>0</v>
      </c>
      <c r="G321" s="2">
        <v>41827</v>
      </c>
      <c r="K321" s="7" t="s">
        <v>18025</v>
      </c>
      <c r="L321" t="s">
        <v>12890</v>
      </c>
      <c r="M321" t="s">
        <v>10</v>
      </c>
      <c r="N321" t="s">
        <v>9564</v>
      </c>
      <c r="Q321" t="s">
        <v>42</v>
      </c>
      <c r="R321" t="b">
        <v>1</v>
      </c>
      <c r="S321" s="2">
        <v>46203</v>
      </c>
    </row>
    <row r="322" spans="1:22" x14ac:dyDescent="0.35">
      <c r="A322" t="s">
        <v>18065</v>
      </c>
      <c r="B322" t="s">
        <v>8899</v>
      </c>
      <c r="D322" t="s">
        <v>10</v>
      </c>
      <c r="F322" t="b">
        <v>0</v>
      </c>
      <c r="G322" s="2">
        <v>41827</v>
      </c>
      <c r="K322" t="s">
        <v>18232</v>
      </c>
      <c r="M322" t="s">
        <v>10</v>
      </c>
      <c r="S322" s="2">
        <v>41827</v>
      </c>
    </row>
    <row r="323" spans="1:22" x14ac:dyDescent="0.35">
      <c r="A323" t="s">
        <v>18066</v>
      </c>
      <c r="B323" t="s">
        <v>1192</v>
      </c>
      <c r="D323" t="s">
        <v>10</v>
      </c>
      <c r="F323" t="b">
        <v>0</v>
      </c>
      <c r="G323" s="2">
        <v>41827</v>
      </c>
      <c r="K323" s="6" t="s">
        <v>9042</v>
      </c>
      <c r="L323" t="s">
        <v>1116</v>
      </c>
      <c r="M323" t="s">
        <v>10</v>
      </c>
      <c r="N323" t="s">
        <v>9042</v>
      </c>
      <c r="P323" t="s">
        <v>8991</v>
      </c>
      <c r="Q323" t="s">
        <v>42</v>
      </c>
      <c r="R323" t="b">
        <v>1</v>
      </c>
      <c r="S323" s="2">
        <v>41827</v>
      </c>
    </row>
    <row r="324" spans="1:22" x14ac:dyDescent="0.35">
      <c r="A324" t="s">
        <v>18067</v>
      </c>
      <c r="B324" t="s">
        <v>8902</v>
      </c>
      <c r="D324" t="s">
        <v>10</v>
      </c>
      <c r="F324" t="b">
        <v>0</v>
      </c>
      <c r="G324" s="2">
        <v>41827</v>
      </c>
      <c r="K324" s="7" t="s">
        <v>17756</v>
      </c>
      <c r="L324" t="s">
        <v>8686</v>
      </c>
      <c r="M324" t="s">
        <v>10</v>
      </c>
      <c r="N324" t="s">
        <v>17756</v>
      </c>
      <c r="P324" t="s">
        <v>8991</v>
      </c>
      <c r="Q324" t="s">
        <v>8992</v>
      </c>
      <c r="R324" t="b">
        <v>1</v>
      </c>
      <c r="S324" s="2">
        <v>41827</v>
      </c>
    </row>
    <row r="325" spans="1:22" x14ac:dyDescent="0.35">
      <c r="A325" t="s">
        <v>18068</v>
      </c>
      <c r="B325" t="s">
        <v>8904</v>
      </c>
      <c r="D325" t="s">
        <v>10</v>
      </c>
      <c r="F325" t="b">
        <v>0</v>
      </c>
      <c r="G325" s="2">
        <v>41827</v>
      </c>
      <c r="I325" s="2">
        <v>41639</v>
      </c>
      <c r="K325" s="8" t="s">
        <v>17970</v>
      </c>
      <c r="L325" t="s">
        <v>8823</v>
      </c>
      <c r="M325" t="s">
        <v>10</v>
      </c>
      <c r="N325" t="s">
        <v>17970</v>
      </c>
      <c r="Q325" t="s">
        <v>8992</v>
      </c>
      <c r="R325" t="b">
        <v>1</v>
      </c>
      <c r="S325" s="2">
        <v>41827</v>
      </c>
      <c r="V325" s="2">
        <v>45122</v>
      </c>
    </row>
    <row r="326" spans="1:22" x14ac:dyDescent="0.35">
      <c r="A326" t="s">
        <v>18069</v>
      </c>
      <c r="B326" t="s">
        <v>8906</v>
      </c>
      <c r="D326" t="s">
        <v>10</v>
      </c>
      <c r="F326" t="b">
        <v>0</v>
      </c>
      <c r="G326" s="2">
        <v>41827</v>
      </c>
      <c r="K326" s="8" t="s">
        <v>17861</v>
      </c>
      <c r="L326" t="s">
        <v>8802</v>
      </c>
      <c r="M326" t="s">
        <v>10</v>
      </c>
      <c r="N326" t="s">
        <v>17861</v>
      </c>
      <c r="Q326" t="s">
        <v>8992</v>
      </c>
      <c r="R326" t="b">
        <v>1</v>
      </c>
      <c r="S326" s="2">
        <v>41827</v>
      </c>
      <c r="U326" s="2">
        <v>41639</v>
      </c>
    </row>
    <row r="327" spans="1:22" x14ac:dyDescent="0.35">
      <c r="A327" t="s">
        <v>18070</v>
      </c>
      <c r="B327" t="s">
        <v>8908</v>
      </c>
      <c r="D327" t="s">
        <v>10</v>
      </c>
      <c r="F327" t="b">
        <v>0</v>
      </c>
      <c r="G327" s="2">
        <v>41827</v>
      </c>
      <c r="K327" s="7" t="s">
        <v>18036</v>
      </c>
      <c r="L327" t="s">
        <v>1150</v>
      </c>
      <c r="M327" t="s">
        <v>10</v>
      </c>
      <c r="N327" t="s">
        <v>18036</v>
      </c>
      <c r="Q327" t="s">
        <v>8992</v>
      </c>
      <c r="R327" t="b">
        <v>1</v>
      </c>
      <c r="S327" s="2">
        <v>41827</v>
      </c>
    </row>
    <row r="328" spans="1:22" x14ac:dyDescent="0.35">
      <c r="A328" t="s">
        <v>18071</v>
      </c>
      <c r="B328" t="s">
        <v>8910</v>
      </c>
      <c r="D328" t="s">
        <v>10</v>
      </c>
      <c r="F328" t="b">
        <v>0</v>
      </c>
      <c r="G328" s="2">
        <v>41827</v>
      </c>
      <c r="K328" t="s">
        <v>18233</v>
      </c>
      <c r="M328" t="s">
        <v>10</v>
      </c>
      <c r="S328" s="2">
        <v>46203</v>
      </c>
    </row>
    <row r="329" spans="1:22" x14ac:dyDescent="0.35">
      <c r="A329" t="s">
        <v>18072</v>
      </c>
      <c r="B329" t="s">
        <v>8912</v>
      </c>
      <c r="D329" t="s">
        <v>10</v>
      </c>
      <c r="F329" t="b">
        <v>0</v>
      </c>
      <c r="G329" s="2">
        <v>41827</v>
      </c>
      <c r="K329" s="6" t="s">
        <v>9042</v>
      </c>
      <c r="L329" t="s">
        <v>1116</v>
      </c>
      <c r="M329" t="s">
        <v>10</v>
      </c>
      <c r="N329" t="s">
        <v>9042</v>
      </c>
      <c r="P329" t="s">
        <v>8991</v>
      </c>
      <c r="Q329" t="s">
        <v>42</v>
      </c>
      <c r="R329" t="b">
        <v>1</v>
      </c>
      <c r="S329" s="2">
        <v>46203</v>
      </c>
    </row>
    <row r="330" spans="1:22" x14ac:dyDescent="0.35">
      <c r="A330" t="s">
        <v>18073</v>
      </c>
      <c r="B330" t="s">
        <v>8914</v>
      </c>
      <c r="D330" t="s">
        <v>10</v>
      </c>
      <c r="F330" t="b">
        <v>0</v>
      </c>
      <c r="G330" s="2">
        <v>44392</v>
      </c>
      <c r="K330" s="7" t="s">
        <v>17780</v>
      </c>
      <c r="L330" t="s">
        <v>8736</v>
      </c>
      <c r="M330" t="s">
        <v>10</v>
      </c>
      <c r="N330" t="s">
        <v>17780</v>
      </c>
      <c r="Q330" t="s">
        <v>8992</v>
      </c>
      <c r="R330" t="b">
        <v>1</v>
      </c>
      <c r="S330" s="2">
        <v>46203</v>
      </c>
    </row>
    <row r="331" spans="1:22" x14ac:dyDescent="0.35">
      <c r="A331" t="s">
        <v>18074</v>
      </c>
      <c r="B331" t="s">
        <v>8916</v>
      </c>
      <c r="D331" t="s">
        <v>10</v>
      </c>
      <c r="F331" t="b">
        <v>0</v>
      </c>
      <c r="G331" s="2">
        <v>44392</v>
      </c>
      <c r="K331" s="8" t="s">
        <v>17781</v>
      </c>
      <c r="L331" t="s">
        <v>8738</v>
      </c>
      <c r="M331" t="s">
        <v>10</v>
      </c>
      <c r="N331" t="s">
        <v>17781</v>
      </c>
      <c r="Q331" t="s">
        <v>42</v>
      </c>
      <c r="R331" t="b">
        <v>1</v>
      </c>
      <c r="S331" s="2">
        <v>46203</v>
      </c>
    </row>
    <row r="332" spans="1:22" x14ac:dyDescent="0.35">
      <c r="A332" t="s">
        <v>18075</v>
      </c>
      <c r="B332" t="s">
        <v>8918</v>
      </c>
      <c r="D332" t="s">
        <v>10</v>
      </c>
      <c r="F332" t="b">
        <v>0</v>
      </c>
      <c r="G332" s="2">
        <v>44392</v>
      </c>
      <c r="K332" s="8" t="s">
        <v>17782</v>
      </c>
      <c r="L332" t="s">
        <v>8740</v>
      </c>
      <c r="M332" t="s">
        <v>10</v>
      </c>
      <c r="N332" t="s">
        <v>17782</v>
      </c>
      <c r="Q332" t="s">
        <v>42</v>
      </c>
      <c r="R332" t="b">
        <v>1</v>
      </c>
      <c r="S332" s="2">
        <v>46203</v>
      </c>
    </row>
    <row r="333" spans="1:22" x14ac:dyDescent="0.35">
      <c r="A333" t="s">
        <v>18076</v>
      </c>
      <c r="B333" t="s">
        <v>8920</v>
      </c>
      <c r="D333" t="s">
        <v>10</v>
      </c>
      <c r="F333" t="b">
        <v>0</v>
      </c>
      <c r="G333" s="2">
        <v>44392</v>
      </c>
      <c r="K333" s="7" t="s">
        <v>17808</v>
      </c>
      <c r="L333" t="s">
        <v>11818</v>
      </c>
      <c r="M333" t="s">
        <v>10</v>
      </c>
      <c r="N333" t="s">
        <v>17808</v>
      </c>
      <c r="P333" t="s">
        <v>8991</v>
      </c>
      <c r="Q333" t="s">
        <v>8992</v>
      </c>
      <c r="R333" t="b">
        <v>1</v>
      </c>
      <c r="S333" s="2">
        <v>46203</v>
      </c>
    </row>
    <row r="334" spans="1:22" x14ac:dyDescent="0.35">
      <c r="A334" t="s">
        <v>18077</v>
      </c>
      <c r="B334" t="s">
        <v>8922</v>
      </c>
      <c r="D334" t="s">
        <v>10</v>
      </c>
      <c r="F334" t="b">
        <v>0</v>
      </c>
      <c r="G334" s="2">
        <v>44392</v>
      </c>
      <c r="K334" s="8" t="s">
        <v>18069</v>
      </c>
      <c r="L334" t="s">
        <v>8906</v>
      </c>
      <c r="M334" t="s">
        <v>10</v>
      </c>
      <c r="N334" t="s">
        <v>18069</v>
      </c>
      <c r="Q334" t="s">
        <v>8992</v>
      </c>
      <c r="R334" t="b">
        <v>1</v>
      </c>
      <c r="S334" s="2">
        <v>46203</v>
      </c>
    </row>
    <row r="335" spans="1:22" x14ac:dyDescent="0.35">
      <c r="A335" t="s">
        <v>18078</v>
      </c>
      <c r="B335" t="s">
        <v>8924</v>
      </c>
      <c r="D335" t="s">
        <v>10</v>
      </c>
      <c r="F335" t="b">
        <v>0</v>
      </c>
      <c r="G335" s="2">
        <v>44392</v>
      </c>
      <c r="K335" s="8" t="s">
        <v>17809</v>
      </c>
      <c r="L335" t="s">
        <v>11820</v>
      </c>
      <c r="M335" t="s">
        <v>10</v>
      </c>
      <c r="N335" t="s">
        <v>17809</v>
      </c>
      <c r="P335" t="s">
        <v>8991</v>
      </c>
      <c r="Q335" t="s">
        <v>8992</v>
      </c>
      <c r="R335" t="b">
        <v>1</v>
      </c>
      <c r="S335" s="2">
        <v>46203</v>
      </c>
    </row>
    <row r="336" spans="1:22" x14ac:dyDescent="0.35">
      <c r="A336" t="s">
        <v>18079</v>
      </c>
      <c r="B336" t="s">
        <v>8926</v>
      </c>
      <c r="D336" t="s">
        <v>10</v>
      </c>
      <c r="F336" t="b">
        <v>0</v>
      </c>
      <c r="G336" s="2">
        <v>44392</v>
      </c>
      <c r="K336" s="9" t="s">
        <v>18110</v>
      </c>
      <c r="L336" t="s">
        <v>8982</v>
      </c>
      <c r="M336" t="s">
        <v>10</v>
      </c>
      <c r="N336" t="s">
        <v>18110</v>
      </c>
      <c r="P336" t="s">
        <v>8991</v>
      </c>
      <c r="Q336" t="s">
        <v>8992</v>
      </c>
      <c r="R336" t="b">
        <v>1</v>
      </c>
      <c r="S336" s="2">
        <v>46203</v>
      </c>
    </row>
    <row r="337" spans="1:19" x14ac:dyDescent="0.35">
      <c r="A337" t="s">
        <v>18080</v>
      </c>
      <c r="B337" t="s">
        <v>9524</v>
      </c>
      <c r="D337" t="s">
        <v>10</v>
      </c>
      <c r="F337" t="b">
        <v>0</v>
      </c>
      <c r="G337" s="2">
        <v>44392</v>
      </c>
      <c r="K337" s="10" t="s">
        <v>18072</v>
      </c>
      <c r="L337" t="s">
        <v>8912</v>
      </c>
      <c r="M337" t="s">
        <v>10</v>
      </c>
      <c r="N337" t="s">
        <v>18072</v>
      </c>
      <c r="Q337" t="s">
        <v>8992</v>
      </c>
      <c r="R337" t="b">
        <v>1</v>
      </c>
      <c r="S337" s="2">
        <v>46203</v>
      </c>
    </row>
    <row r="338" spans="1:19" x14ac:dyDescent="0.35">
      <c r="A338" t="s">
        <v>18081</v>
      </c>
      <c r="B338" t="s">
        <v>9526</v>
      </c>
      <c r="D338" t="s">
        <v>10</v>
      </c>
      <c r="F338" t="b">
        <v>0</v>
      </c>
      <c r="G338" s="2">
        <v>44392</v>
      </c>
      <c r="K338" s="11" t="s">
        <v>18070</v>
      </c>
      <c r="L338" t="s">
        <v>8908</v>
      </c>
      <c r="M338" t="s">
        <v>10</v>
      </c>
      <c r="N338" t="s">
        <v>18070</v>
      </c>
      <c r="Q338" t="s">
        <v>42</v>
      </c>
      <c r="R338" t="b">
        <v>1</v>
      </c>
      <c r="S338" s="2">
        <v>46203</v>
      </c>
    </row>
    <row r="339" spans="1:19" x14ac:dyDescent="0.35">
      <c r="A339" t="s">
        <v>18082</v>
      </c>
      <c r="B339" t="s">
        <v>9528</v>
      </c>
      <c r="D339" t="s">
        <v>10</v>
      </c>
      <c r="F339" t="b">
        <v>0</v>
      </c>
      <c r="G339" s="2">
        <v>44392</v>
      </c>
      <c r="K339" s="11" t="s">
        <v>18083</v>
      </c>
      <c r="L339" t="s">
        <v>8928</v>
      </c>
      <c r="M339" t="s">
        <v>10</v>
      </c>
      <c r="N339" t="s">
        <v>18083</v>
      </c>
      <c r="Q339" t="s">
        <v>42</v>
      </c>
      <c r="R339" t="b">
        <v>1</v>
      </c>
      <c r="S339" s="2">
        <v>46203</v>
      </c>
    </row>
    <row r="340" spans="1:19" x14ac:dyDescent="0.35">
      <c r="A340" t="s">
        <v>18083</v>
      </c>
      <c r="B340" t="s">
        <v>8928</v>
      </c>
      <c r="D340" t="s">
        <v>10</v>
      </c>
      <c r="F340" t="b">
        <v>0</v>
      </c>
      <c r="G340" s="2">
        <v>41827</v>
      </c>
      <c r="K340" s="10" t="s">
        <v>17993</v>
      </c>
      <c r="L340" t="s">
        <v>1165</v>
      </c>
      <c r="M340" t="s">
        <v>10</v>
      </c>
      <c r="N340" t="s">
        <v>17993</v>
      </c>
      <c r="Q340" t="s">
        <v>8992</v>
      </c>
      <c r="R340" t="b">
        <v>1</v>
      </c>
      <c r="S340" s="2">
        <v>46203</v>
      </c>
    </row>
    <row r="341" spans="1:19" x14ac:dyDescent="0.35">
      <c r="A341" t="s">
        <v>9344</v>
      </c>
      <c r="B341" t="s">
        <v>8930</v>
      </c>
      <c r="D341" t="s">
        <v>10</v>
      </c>
      <c r="F341" t="b">
        <v>0</v>
      </c>
      <c r="G341" s="2">
        <v>41827</v>
      </c>
      <c r="K341" s="11" t="s">
        <v>18004</v>
      </c>
      <c r="L341" t="s">
        <v>8830</v>
      </c>
      <c r="M341" t="s">
        <v>10</v>
      </c>
      <c r="N341" t="s">
        <v>18004</v>
      </c>
      <c r="Q341" t="s">
        <v>42</v>
      </c>
      <c r="R341" t="b">
        <v>1</v>
      </c>
      <c r="S341" s="2">
        <v>46203</v>
      </c>
    </row>
    <row r="342" spans="1:19" x14ac:dyDescent="0.35">
      <c r="A342" t="s">
        <v>18084</v>
      </c>
      <c r="B342" t="s">
        <v>8932</v>
      </c>
      <c r="D342" t="s">
        <v>10</v>
      </c>
      <c r="F342" t="b">
        <v>0</v>
      </c>
      <c r="G342" s="2">
        <v>41827</v>
      </c>
      <c r="K342" s="11" t="s">
        <v>18015</v>
      </c>
      <c r="L342" t="s">
        <v>8832</v>
      </c>
      <c r="M342" t="s">
        <v>10</v>
      </c>
      <c r="N342" t="s">
        <v>18015</v>
      </c>
      <c r="Q342" t="s">
        <v>42</v>
      </c>
      <c r="R342" t="b">
        <v>1</v>
      </c>
      <c r="S342" s="2">
        <v>46203</v>
      </c>
    </row>
    <row r="343" spans="1:19" x14ac:dyDescent="0.35">
      <c r="A343" t="s">
        <v>18085</v>
      </c>
      <c r="B343" t="s">
        <v>1176</v>
      </c>
      <c r="D343" t="s">
        <v>10</v>
      </c>
      <c r="F343" t="b">
        <v>0</v>
      </c>
      <c r="G343" s="2">
        <v>41827</v>
      </c>
      <c r="K343" s="10" t="s">
        <v>17787</v>
      </c>
      <c r="L343" t="s">
        <v>8750</v>
      </c>
      <c r="M343" t="s">
        <v>10</v>
      </c>
      <c r="N343" t="s">
        <v>17787</v>
      </c>
      <c r="Q343" t="s">
        <v>8992</v>
      </c>
      <c r="R343" t="b">
        <v>1</v>
      </c>
      <c r="S343" s="2">
        <v>46203</v>
      </c>
    </row>
    <row r="344" spans="1:19" x14ac:dyDescent="0.35">
      <c r="A344" t="s">
        <v>18086</v>
      </c>
      <c r="B344" t="s">
        <v>8935</v>
      </c>
      <c r="D344" t="s">
        <v>10</v>
      </c>
      <c r="F344" t="b">
        <v>0</v>
      </c>
      <c r="G344" s="2">
        <v>41827</v>
      </c>
      <c r="K344" s="10" t="s">
        <v>17799</v>
      </c>
      <c r="L344" t="s">
        <v>8778</v>
      </c>
      <c r="M344" t="s">
        <v>10</v>
      </c>
      <c r="N344" t="s">
        <v>17799</v>
      </c>
      <c r="Q344" t="s">
        <v>8992</v>
      </c>
      <c r="R344" t="b">
        <v>1</v>
      </c>
      <c r="S344" s="2">
        <v>46203</v>
      </c>
    </row>
    <row r="345" spans="1:19" x14ac:dyDescent="0.35">
      <c r="A345" t="s">
        <v>18087</v>
      </c>
      <c r="B345" t="s">
        <v>8937</v>
      </c>
      <c r="D345" t="s">
        <v>10</v>
      </c>
      <c r="F345" t="b">
        <v>0</v>
      </c>
      <c r="G345" s="2">
        <v>41827</v>
      </c>
      <c r="K345" s="11" t="s">
        <v>17800</v>
      </c>
      <c r="L345" t="s">
        <v>8780</v>
      </c>
      <c r="M345" t="s">
        <v>10</v>
      </c>
      <c r="N345" t="s">
        <v>17800</v>
      </c>
      <c r="Q345" t="s">
        <v>42</v>
      </c>
      <c r="R345" t="b">
        <v>1</v>
      </c>
      <c r="S345" s="2">
        <v>46203</v>
      </c>
    </row>
    <row r="346" spans="1:19" x14ac:dyDescent="0.35">
      <c r="A346" t="s">
        <v>18088</v>
      </c>
      <c r="B346" t="s">
        <v>8939</v>
      </c>
      <c r="D346" t="s">
        <v>10</v>
      </c>
      <c r="F346" t="b">
        <v>0</v>
      </c>
      <c r="G346" s="2">
        <v>41827</v>
      </c>
      <c r="K346" s="11" t="s">
        <v>17801</v>
      </c>
      <c r="L346" t="s">
        <v>8782</v>
      </c>
      <c r="M346" t="s">
        <v>10</v>
      </c>
      <c r="N346" t="s">
        <v>17801</v>
      </c>
      <c r="Q346" t="s">
        <v>42</v>
      </c>
      <c r="R346" t="b">
        <v>1</v>
      </c>
      <c r="S346" s="2">
        <v>46203</v>
      </c>
    </row>
    <row r="347" spans="1:19" x14ac:dyDescent="0.35">
      <c r="A347" t="s">
        <v>18089</v>
      </c>
      <c r="B347" t="s">
        <v>8941</v>
      </c>
      <c r="D347" t="s">
        <v>10</v>
      </c>
      <c r="F347" t="b">
        <v>0</v>
      </c>
      <c r="G347" s="2">
        <v>41827</v>
      </c>
      <c r="K347" s="10" t="s">
        <v>18111</v>
      </c>
      <c r="L347" t="s">
        <v>8984</v>
      </c>
      <c r="M347" t="s">
        <v>10</v>
      </c>
      <c r="N347" t="s">
        <v>18111</v>
      </c>
      <c r="Q347" t="s">
        <v>8992</v>
      </c>
      <c r="R347" t="b">
        <v>1</v>
      </c>
      <c r="S347" s="2">
        <v>46203</v>
      </c>
    </row>
    <row r="348" spans="1:19" x14ac:dyDescent="0.35">
      <c r="A348" t="s">
        <v>18090</v>
      </c>
      <c r="B348" t="s">
        <v>8943</v>
      </c>
      <c r="D348" t="s">
        <v>10</v>
      </c>
      <c r="F348" t="b">
        <v>0</v>
      </c>
      <c r="G348" s="2">
        <v>41827</v>
      </c>
      <c r="K348" s="10" t="s">
        <v>17916</v>
      </c>
      <c r="L348" t="s">
        <v>8813</v>
      </c>
      <c r="M348" t="s">
        <v>10</v>
      </c>
      <c r="N348" t="s">
        <v>17916</v>
      </c>
      <c r="Q348" t="s">
        <v>8992</v>
      </c>
      <c r="R348" t="b">
        <v>1</v>
      </c>
      <c r="S348" s="2">
        <v>46203</v>
      </c>
    </row>
    <row r="349" spans="1:19" x14ac:dyDescent="0.35">
      <c r="A349" t="s">
        <v>18091</v>
      </c>
      <c r="B349" t="s">
        <v>8945</v>
      </c>
      <c r="D349" t="s">
        <v>10</v>
      </c>
      <c r="F349" t="b">
        <v>0</v>
      </c>
      <c r="G349" s="2">
        <v>41827</v>
      </c>
      <c r="K349" s="11" t="s">
        <v>17813</v>
      </c>
      <c r="L349" t="s">
        <v>11828</v>
      </c>
      <c r="M349" t="s">
        <v>10</v>
      </c>
      <c r="N349" t="s">
        <v>17813</v>
      </c>
      <c r="Q349" t="s">
        <v>42</v>
      </c>
      <c r="R349" t="b">
        <v>1</v>
      </c>
      <c r="S349" s="2">
        <v>46203</v>
      </c>
    </row>
    <row r="350" spans="1:19" x14ac:dyDescent="0.35">
      <c r="A350" t="s">
        <v>18092</v>
      </c>
      <c r="B350" t="s">
        <v>8947</v>
      </c>
      <c r="D350" t="s">
        <v>10</v>
      </c>
      <c r="F350" t="b">
        <v>0</v>
      </c>
      <c r="G350" s="2">
        <v>41827</v>
      </c>
      <c r="K350" s="11" t="s">
        <v>17814</v>
      </c>
      <c r="L350" t="s">
        <v>11830</v>
      </c>
      <c r="M350" t="s">
        <v>10</v>
      </c>
      <c r="N350" t="s">
        <v>17814</v>
      </c>
      <c r="Q350" t="s">
        <v>42</v>
      </c>
      <c r="R350" t="b">
        <v>1</v>
      </c>
      <c r="S350" s="2">
        <v>46203</v>
      </c>
    </row>
    <row r="351" spans="1:19" x14ac:dyDescent="0.35">
      <c r="A351" t="s">
        <v>18093</v>
      </c>
      <c r="B351" t="s">
        <v>8949</v>
      </c>
      <c r="D351" t="s">
        <v>10</v>
      </c>
      <c r="F351" t="b">
        <v>0</v>
      </c>
      <c r="G351" s="2">
        <v>41827</v>
      </c>
      <c r="K351" s="9" t="s">
        <v>11942</v>
      </c>
      <c r="L351" t="s">
        <v>8774</v>
      </c>
      <c r="M351" t="s">
        <v>10</v>
      </c>
      <c r="N351" t="s">
        <v>11942</v>
      </c>
      <c r="Q351" t="s">
        <v>8992</v>
      </c>
      <c r="R351" t="b">
        <v>1</v>
      </c>
      <c r="S351" s="2">
        <v>46203</v>
      </c>
    </row>
    <row r="352" spans="1:19" x14ac:dyDescent="0.35">
      <c r="A352" t="s">
        <v>18094</v>
      </c>
      <c r="B352" t="s">
        <v>8951</v>
      </c>
      <c r="D352" t="s">
        <v>10</v>
      </c>
      <c r="F352" t="b">
        <v>0</v>
      </c>
      <c r="G352" s="2">
        <v>41827</v>
      </c>
      <c r="K352" s="10" t="s">
        <v>17804</v>
      </c>
      <c r="L352" t="s">
        <v>8788</v>
      </c>
      <c r="M352" t="s">
        <v>10</v>
      </c>
      <c r="N352" t="s">
        <v>17804</v>
      </c>
      <c r="Q352" t="s">
        <v>42</v>
      </c>
      <c r="R352" t="b">
        <v>1</v>
      </c>
      <c r="S352" s="2">
        <v>46203</v>
      </c>
    </row>
    <row r="353" spans="1:19" x14ac:dyDescent="0.35">
      <c r="A353" t="s">
        <v>18095</v>
      </c>
      <c r="B353" t="s">
        <v>8953</v>
      </c>
      <c r="D353" t="s">
        <v>10</v>
      </c>
      <c r="F353" t="b">
        <v>0</v>
      </c>
      <c r="G353" s="2">
        <v>41827</v>
      </c>
      <c r="K353" s="10" t="s">
        <v>17805</v>
      </c>
      <c r="L353" t="s">
        <v>8790</v>
      </c>
      <c r="M353" t="s">
        <v>10</v>
      </c>
      <c r="N353" t="s">
        <v>17805</v>
      </c>
      <c r="Q353" t="s">
        <v>42</v>
      </c>
      <c r="R353" t="b">
        <v>1</v>
      </c>
      <c r="S353" s="2">
        <v>46203</v>
      </c>
    </row>
    <row r="354" spans="1:19" x14ac:dyDescent="0.35">
      <c r="A354" t="s">
        <v>18096</v>
      </c>
      <c r="B354" t="s">
        <v>8955</v>
      </c>
      <c r="D354" t="s">
        <v>10</v>
      </c>
      <c r="F354" t="b">
        <v>0</v>
      </c>
      <c r="G354" s="2">
        <v>41827</v>
      </c>
      <c r="K354" s="11" t="s">
        <v>10566</v>
      </c>
      <c r="L354" t="s">
        <v>8752</v>
      </c>
      <c r="M354" t="s">
        <v>10</v>
      </c>
      <c r="N354" t="s">
        <v>10566</v>
      </c>
      <c r="Q354" t="s">
        <v>42</v>
      </c>
      <c r="R354" t="b">
        <v>1</v>
      </c>
      <c r="S354" s="2">
        <v>46203</v>
      </c>
    </row>
    <row r="355" spans="1:19" x14ac:dyDescent="0.35">
      <c r="A355" t="s">
        <v>18097</v>
      </c>
      <c r="B355" t="s">
        <v>8957</v>
      </c>
      <c r="D355" t="s">
        <v>10</v>
      </c>
      <c r="F355" t="b">
        <v>0</v>
      </c>
      <c r="G355" s="2">
        <v>41827</v>
      </c>
      <c r="K355" s="11" t="s">
        <v>10568</v>
      </c>
      <c r="L355" t="s">
        <v>8792</v>
      </c>
      <c r="M355" t="s">
        <v>10</v>
      </c>
      <c r="N355" t="s">
        <v>10568</v>
      </c>
      <c r="Q355" t="s">
        <v>42</v>
      </c>
      <c r="R355" t="b">
        <v>1</v>
      </c>
      <c r="S355" s="2">
        <v>46203</v>
      </c>
    </row>
    <row r="356" spans="1:19" x14ac:dyDescent="0.35">
      <c r="A356" t="s">
        <v>18098</v>
      </c>
      <c r="B356" t="s">
        <v>1220</v>
      </c>
      <c r="D356" t="s">
        <v>10</v>
      </c>
      <c r="F356" t="b">
        <v>0</v>
      </c>
      <c r="G356" s="2">
        <v>41827</v>
      </c>
      <c r="K356" s="9" t="s">
        <v>18028</v>
      </c>
      <c r="L356" t="s">
        <v>12895</v>
      </c>
      <c r="M356" t="s">
        <v>10</v>
      </c>
      <c r="N356" t="s">
        <v>18028</v>
      </c>
      <c r="Q356" t="s">
        <v>8992</v>
      </c>
      <c r="R356" t="b">
        <v>1</v>
      </c>
      <c r="S356" s="2">
        <v>46203</v>
      </c>
    </row>
    <row r="357" spans="1:19" x14ac:dyDescent="0.35">
      <c r="A357" t="s">
        <v>18099</v>
      </c>
      <c r="B357" t="s">
        <v>8960</v>
      </c>
      <c r="D357" t="s">
        <v>10</v>
      </c>
      <c r="F357" t="b">
        <v>0</v>
      </c>
      <c r="G357" s="2">
        <v>41827</v>
      </c>
      <c r="K357" s="9" t="s">
        <v>17911</v>
      </c>
      <c r="L357" t="s">
        <v>12014</v>
      </c>
      <c r="M357" t="s">
        <v>10</v>
      </c>
      <c r="N357" t="s">
        <v>17911</v>
      </c>
      <c r="Q357" t="s">
        <v>8992</v>
      </c>
      <c r="R357" t="b">
        <v>1</v>
      </c>
      <c r="S357" s="2">
        <v>46203</v>
      </c>
    </row>
    <row r="358" spans="1:19" x14ac:dyDescent="0.35">
      <c r="A358" t="s">
        <v>18100</v>
      </c>
      <c r="B358" t="s">
        <v>8962</v>
      </c>
      <c r="D358" t="s">
        <v>10</v>
      </c>
      <c r="F358" t="b">
        <v>0</v>
      </c>
      <c r="G358" s="2">
        <v>41827</v>
      </c>
      <c r="K358" s="9" t="s">
        <v>18044</v>
      </c>
      <c r="L358" t="s">
        <v>1168</v>
      </c>
      <c r="M358" t="s">
        <v>10</v>
      </c>
      <c r="N358" t="s">
        <v>18044</v>
      </c>
      <c r="P358" t="s">
        <v>8991</v>
      </c>
      <c r="Q358" t="s">
        <v>8992</v>
      </c>
      <c r="R358" t="b">
        <v>1</v>
      </c>
      <c r="S358" s="2">
        <v>46203</v>
      </c>
    </row>
    <row r="359" spans="1:19" x14ac:dyDescent="0.35">
      <c r="A359" t="s">
        <v>18101</v>
      </c>
      <c r="B359" t="s">
        <v>8964</v>
      </c>
      <c r="D359" t="s">
        <v>10</v>
      </c>
      <c r="F359" t="b">
        <v>0</v>
      </c>
      <c r="G359" s="2">
        <v>41827</v>
      </c>
      <c r="K359" s="10" t="s">
        <v>18051</v>
      </c>
      <c r="L359" t="s">
        <v>8868</v>
      </c>
      <c r="M359" t="s">
        <v>10</v>
      </c>
      <c r="N359" t="s">
        <v>18051</v>
      </c>
      <c r="Q359" t="s">
        <v>8992</v>
      </c>
      <c r="R359" t="b">
        <v>1</v>
      </c>
      <c r="S359" s="2">
        <v>46203</v>
      </c>
    </row>
    <row r="360" spans="1:19" x14ac:dyDescent="0.35">
      <c r="A360" t="s">
        <v>18102</v>
      </c>
      <c r="B360" t="s">
        <v>8966</v>
      </c>
      <c r="D360" t="s">
        <v>10</v>
      </c>
      <c r="F360" t="b">
        <v>0</v>
      </c>
      <c r="G360" s="2">
        <v>41827</v>
      </c>
      <c r="K360" s="11" t="s">
        <v>18052</v>
      </c>
      <c r="L360" t="s">
        <v>9394</v>
      </c>
      <c r="M360" t="s">
        <v>10</v>
      </c>
      <c r="N360" t="s">
        <v>18052</v>
      </c>
      <c r="Q360" t="s">
        <v>42</v>
      </c>
      <c r="R360" t="b">
        <v>1</v>
      </c>
      <c r="S360" s="2">
        <v>46203</v>
      </c>
    </row>
    <row r="361" spans="1:19" x14ac:dyDescent="0.35">
      <c r="A361" t="s">
        <v>18103</v>
      </c>
      <c r="B361" t="s">
        <v>8968</v>
      </c>
      <c r="D361" t="s">
        <v>10</v>
      </c>
      <c r="F361" t="b">
        <v>0</v>
      </c>
      <c r="G361" s="2">
        <v>41827</v>
      </c>
      <c r="K361" s="11" t="s">
        <v>18056</v>
      </c>
      <c r="L361" t="s">
        <v>8876</v>
      </c>
      <c r="M361" t="s">
        <v>10</v>
      </c>
      <c r="N361" t="s">
        <v>18056</v>
      </c>
      <c r="Q361" t="s">
        <v>42</v>
      </c>
      <c r="R361" t="b">
        <v>1</v>
      </c>
      <c r="S361" s="2">
        <v>46203</v>
      </c>
    </row>
    <row r="362" spans="1:19" x14ac:dyDescent="0.35">
      <c r="A362" t="s">
        <v>18104</v>
      </c>
      <c r="B362" t="s">
        <v>8970</v>
      </c>
      <c r="D362" t="s">
        <v>10</v>
      </c>
      <c r="F362" t="b">
        <v>0</v>
      </c>
      <c r="G362" s="2">
        <v>41827</v>
      </c>
      <c r="K362" s="11" t="s">
        <v>18053</v>
      </c>
      <c r="L362" t="s">
        <v>8870</v>
      </c>
      <c r="M362" t="s">
        <v>10</v>
      </c>
      <c r="N362" t="s">
        <v>18053</v>
      </c>
      <c r="Q362" t="s">
        <v>42</v>
      </c>
      <c r="R362" t="b">
        <v>1</v>
      </c>
      <c r="S362" s="2">
        <v>46203</v>
      </c>
    </row>
    <row r="363" spans="1:19" x14ac:dyDescent="0.35">
      <c r="A363" t="s">
        <v>18105</v>
      </c>
      <c r="B363" t="s">
        <v>8972</v>
      </c>
      <c r="D363" t="s">
        <v>10</v>
      </c>
      <c r="F363" t="b">
        <v>0</v>
      </c>
      <c r="G363" s="2">
        <v>41827</v>
      </c>
      <c r="K363" s="11" t="s">
        <v>18054</v>
      </c>
      <c r="L363" t="s">
        <v>8872</v>
      </c>
      <c r="M363" t="s">
        <v>10</v>
      </c>
      <c r="N363" t="s">
        <v>18054</v>
      </c>
      <c r="Q363" t="s">
        <v>42</v>
      </c>
      <c r="R363" t="b">
        <v>1</v>
      </c>
      <c r="S363" s="2">
        <v>46203</v>
      </c>
    </row>
    <row r="364" spans="1:19" x14ac:dyDescent="0.35">
      <c r="A364" t="s">
        <v>18106</v>
      </c>
      <c r="B364" t="s">
        <v>8974</v>
      </c>
      <c r="D364" t="s">
        <v>10</v>
      </c>
      <c r="F364" t="b">
        <v>0</v>
      </c>
      <c r="G364" s="2">
        <v>41827</v>
      </c>
      <c r="K364" s="11" t="s">
        <v>18055</v>
      </c>
      <c r="L364" t="s">
        <v>8874</v>
      </c>
      <c r="M364" t="s">
        <v>10</v>
      </c>
      <c r="N364" t="s">
        <v>18055</v>
      </c>
      <c r="Q364" t="s">
        <v>42</v>
      </c>
      <c r="R364" t="b">
        <v>1</v>
      </c>
      <c r="S364" s="2">
        <v>46203</v>
      </c>
    </row>
    <row r="365" spans="1:19" x14ac:dyDescent="0.35">
      <c r="A365" t="s">
        <v>18107</v>
      </c>
      <c r="B365" t="s">
        <v>8976</v>
      </c>
      <c r="D365" t="s">
        <v>10</v>
      </c>
      <c r="F365" t="b">
        <v>0</v>
      </c>
      <c r="G365" s="2">
        <v>41827</v>
      </c>
      <c r="K365" s="10" t="s">
        <v>18038</v>
      </c>
      <c r="L365" t="s">
        <v>8847</v>
      </c>
      <c r="M365" t="s">
        <v>10</v>
      </c>
      <c r="N365" t="s">
        <v>18038</v>
      </c>
      <c r="Q365" t="s">
        <v>8992</v>
      </c>
      <c r="R365" t="b">
        <v>1</v>
      </c>
      <c r="S365" s="2">
        <v>46203</v>
      </c>
    </row>
    <row r="366" spans="1:19" x14ac:dyDescent="0.35">
      <c r="A366" t="s">
        <v>18108</v>
      </c>
      <c r="B366" t="s">
        <v>8978</v>
      </c>
      <c r="D366" t="s">
        <v>10</v>
      </c>
      <c r="F366" t="b">
        <v>0</v>
      </c>
      <c r="G366" s="2">
        <v>41827</v>
      </c>
      <c r="K366" s="11" t="s">
        <v>18039</v>
      </c>
      <c r="L366" t="s">
        <v>8849</v>
      </c>
      <c r="M366" t="s">
        <v>10</v>
      </c>
      <c r="N366" t="s">
        <v>18039</v>
      </c>
      <c r="Q366" t="s">
        <v>42</v>
      </c>
      <c r="R366" t="b">
        <v>1</v>
      </c>
      <c r="S366" s="2">
        <v>46203</v>
      </c>
    </row>
    <row r="367" spans="1:19" x14ac:dyDescent="0.35">
      <c r="A367" t="s">
        <v>18109</v>
      </c>
      <c r="B367" t="s">
        <v>8980</v>
      </c>
      <c r="D367" t="s">
        <v>10</v>
      </c>
      <c r="F367" t="b">
        <v>0</v>
      </c>
      <c r="G367" s="2">
        <v>41827</v>
      </c>
      <c r="K367" s="11" t="s">
        <v>18043</v>
      </c>
      <c r="L367" t="s">
        <v>8857</v>
      </c>
      <c r="M367" t="s">
        <v>10</v>
      </c>
      <c r="N367" t="s">
        <v>18043</v>
      </c>
      <c r="Q367" t="s">
        <v>42</v>
      </c>
      <c r="R367" t="b">
        <v>1</v>
      </c>
      <c r="S367" s="2">
        <v>46203</v>
      </c>
    </row>
    <row r="368" spans="1:19" x14ac:dyDescent="0.35">
      <c r="A368" t="s">
        <v>18110</v>
      </c>
      <c r="B368" t="s">
        <v>8982</v>
      </c>
      <c r="D368" t="s">
        <v>10</v>
      </c>
      <c r="F368" t="b">
        <v>0</v>
      </c>
      <c r="G368" s="2">
        <v>41827</v>
      </c>
      <c r="K368" s="11" t="s">
        <v>18040</v>
      </c>
      <c r="L368" t="s">
        <v>8851</v>
      </c>
      <c r="M368" t="s">
        <v>10</v>
      </c>
      <c r="N368" t="s">
        <v>18040</v>
      </c>
      <c r="Q368" t="s">
        <v>42</v>
      </c>
      <c r="R368" t="b">
        <v>1</v>
      </c>
      <c r="S368" s="2">
        <v>46203</v>
      </c>
    </row>
    <row r="369" spans="1:22" x14ac:dyDescent="0.35">
      <c r="A369" t="s">
        <v>18111</v>
      </c>
      <c r="B369" t="s">
        <v>8984</v>
      </c>
      <c r="D369" t="s">
        <v>10</v>
      </c>
      <c r="F369" t="b">
        <v>0</v>
      </c>
      <c r="G369" s="2">
        <v>41827</v>
      </c>
      <c r="K369" s="11" t="s">
        <v>18041</v>
      </c>
      <c r="L369" t="s">
        <v>8853</v>
      </c>
      <c r="M369" t="s">
        <v>10</v>
      </c>
      <c r="N369" t="s">
        <v>18041</v>
      </c>
      <c r="Q369" t="s">
        <v>42</v>
      </c>
      <c r="R369" t="b">
        <v>1</v>
      </c>
      <c r="S369" s="2">
        <v>46203</v>
      </c>
    </row>
    <row r="370" spans="1:22" x14ac:dyDescent="0.35">
      <c r="A370" t="s">
        <v>18112</v>
      </c>
      <c r="B370" t="s">
        <v>8986</v>
      </c>
      <c r="D370" t="s">
        <v>10</v>
      </c>
      <c r="F370" t="b">
        <v>0</v>
      </c>
      <c r="G370" s="2">
        <v>41827</v>
      </c>
      <c r="K370" s="11" t="s">
        <v>18042</v>
      </c>
      <c r="L370" t="s">
        <v>8855</v>
      </c>
      <c r="M370" t="s">
        <v>10</v>
      </c>
      <c r="N370" t="s">
        <v>18042</v>
      </c>
      <c r="Q370" t="s">
        <v>42</v>
      </c>
      <c r="R370" t="b">
        <v>1</v>
      </c>
      <c r="S370" s="2">
        <v>46203</v>
      </c>
    </row>
    <row r="371" spans="1:22" x14ac:dyDescent="0.35">
      <c r="K371" s="10" t="s">
        <v>18058</v>
      </c>
      <c r="L371" t="s">
        <v>8880</v>
      </c>
      <c r="M371" t="s">
        <v>10</v>
      </c>
      <c r="N371" t="s">
        <v>18058</v>
      </c>
      <c r="Q371" t="s">
        <v>8992</v>
      </c>
      <c r="R371" t="b">
        <v>1</v>
      </c>
      <c r="S371" s="2">
        <v>46203</v>
      </c>
    </row>
    <row r="372" spans="1:22" x14ac:dyDescent="0.35">
      <c r="K372" s="11" t="s">
        <v>18061</v>
      </c>
      <c r="L372" t="s">
        <v>8886</v>
      </c>
      <c r="M372" t="s">
        <v>10</v>
      </c>
      <c r="N372" t="s">
        <v>18061</v>
      </c>
      <c r="Q372" t="s">
        <v>42</v>
      </c>
      <c r="R372" t="b">
        <v>1</v>
      </c>
      <c r="S372" s="2">
        <v>46203</v>
      </c>
    </row>
    <row r="373" spans="1:22" x14ac:dyDescent="0.35">
      <c r="K373" s="11" t="s">
        <v>18062</v>
      </c>
      <c r="L373" t="s">
        <v>8894</v>
      </c>
      <c r="M373" t="s">
        <v>10</v>
      </c>
      <c r="N373" t="s">
        <v>18062</v>
      </c>
      <c r="Q373" t="s">
        <v>42</v>
      </c>
      <c r="R373" t="b">
        <v>1</v>
      </c>
      <c r="S373" s="2">
        <v>46203</v>
      </c>
    </row>
    <row r="374" spans="1:22" x14ac:dyDescent="0.35">
      <c r="K374" s="12" t="s">
        <v>18059</v>
      </c>
      <c r="L374" t="s">
        <v>8882</v>
      </c>
      <c r="M374" t="s">
        <v>10</v>
      </c>
      <c r="N374" t="s">
        <v>18059</v>
      </c>
      <c r="Q374" t="s">
        <v>42</v>
      </c>
      <c r="R374" t="b">
        <v>1</v>
      </c>
      <c r="S374" s="2">
        <v>46203</v>
      </c>
    </row>
    <row r="375" spans="1:22" x14ac:dyDescent="0.35">
      <c r="K375" s="12" t="s">
        <v>18063</v>
      </c>
      <c r="L375" t="s">
        <v>1186</v>
      </c>
      <c r="M375" t="s">
        <v>10</v>
      </c>
      <c r="N375" t="s">
        <v>18063</v>
      </c>
      <c r="Q375" t="s">
        <v>42</v>
      </c>
      <c r="R375" t="b">
        <v>1</v>
      </c>
      <c r="S375" s="2">
        <v>46203</v>
      </c>
    </row>
    <row r="376" spans="1:22" x14ac:dyDescent="0.35">
      <c r="K376" s="12" t="s">
        <v>18064</v>
      </c>
      <c r="L376" t="s">
        <v>8897</v>
      </c>
      <c r="M376" t="s">
        <v>10</v>
      </c>
      <c r="N376" t="s">
        <v>18064</v>
      </c>
      <c r="Q376" t="s">
        <v>42</v>
      </c>
      <c r="R376" t="b">
        <v>1</v>
      </c>
      <c r="S376" s="2">
        <v>46203</v>
      </c>
    </row>
    <row r="377" spans="1:22" x14ac:dyDescent="0.35">
      <c r="K377" t="s">
        <v>18234</v>
      </c>
      <c r="M377" t="s">
        <v>10</v>
      </c>
      <c r="S377" s="2">
        <v>43405</v>
      </c>
    </row>
    <row r="378" spans="1:22" x14ac:dyDescent="0.35">
      <c r="K378" s="6" t="s">
        <v>9042</v>
      </c>
      <c r="L378" t="s">
        <v>1116</v>
      </c>
      <c r="M378" t="s">
        <v>10</v>
      </c>
      <c r="N378" t="s">
        <v>9042</v>
      </c>
      <c r="P378" t="s">
        <v>8991</v>
      </c>
      <c r="Q378" t="s">
        <v>42</v>
      </c>
      <c r="R378" t="b">
        <v>1</v>
      </c>
      <c r="S378" s="2">
        <v>43405</v>
      </c>
    </row>
    <row r="379" spans="1:22" x14ac:dyDescent="0.35">
      <c r="K379" s="7" t="s">
        <v>18049</v>
      </c>
      <c r="L379" t="s">
        <v>9373</v>
      </c>
      <c r="M379" t="s">
        <v>10</v>
      </c>
      <c r="N379" t="s">
        <v>18049</v>
      </c>
      <c r="Q379" t="s">
        <v>8992</v>
      </c>
      <c r="R379" t="b">
        <v>1</v>
      </c>
      <c r="S379" s="2">
        <v>43405</v>
      </c>
    </row>
    <row r="380" spans="1:22" x14ac:dyDescent="0.35">
      <c r="K380" s="7" t="s">
        <v>18050</v>
      </c>
      <c r="L380" t="s">
        <v>9375</v>
      </c>
      <c r="M380" t="s">
        <v>10</v>
      </c>
      <c r="N380" t="s">
        <v>18050</v>
      </c>
      <c r="Q380" t="s">
        <v>8992</v>
      </c>
      <c r="R380" t="b">
        <v>1</v>
      </c>
      <c r="S380" s="2">
        <v>43405</v>
      </c>
    </row>
    <row r="381" spans="1:22" x14ac:dyDescent="0.35">
      <c r="K381" t="s">
        <v>18235</v>
      </c>
      <c r="M381" t="s">
        <v>10</v>
      </c>
      <c r="S381" s="2">
        <v>41827</v>
      </c>
      <c r="V381" s="2">
        <v>46203</v>
      </c>
    </row>
    <row r="382" spans="1:22" x14ac:dyDescent="0.35">
      <c r="K382" s="6" t="s">
        <v>9042</v>
      </c>
      <c r="L382" t="s">
        <v>1116</v>
      </c>
      <c r="M382" t="s">
        <v>10</v>
      </c>
      <c r="N382" t="s">
        <v>9042</v>
      </c>
      <c r="P382" t="s">
        <v>8991</v>
      </c>
      <c r="Q382" t="s">
        <v>42</v>
      </c>
      <c r="R382" t="b">
        <v>1</v>
      </c>
      <c r="S382" s="2">
        <v>41827</v>
      </c>
    </row>
    <row r="383" spans="1:22" x14ac:dyDescent="0.35">
      <c r="K383" s="7" t="s">
        <v>17780</v>
      </c>
      <c r="L383" t="s">
        <v>8736</v>
      </c>
      <c r="M383" t="s">
        <v>10</v>
      </c>
      <c r="N383" t="s">
        <v>17780</v>
      </c>
      <c r="Q383" t="s">
        <v>8992</v>
      </c>
      <c r="R383" t="b">
        <v>1</v>
      </c>
      <c r="S383" s="2">
        <v>41827</v>
      </c>
    </row>
    <row r="384" spans="1:22" x14ac:dyDescent="0.35">
      <c r="K384" s="8" t="s">
        <v>17781</v>
      </c>
      <c r="L384" t="s">
        <v>8738</v>
      </c>
      <c r="M384" t="s">
        <v>10</v>
      </c>
      <c r="N384" t="s">
        <v>17781</v>
      </c>
      <c r="Q384" t="s">
        <v>42</v>
      </c>
      <c r="R384" t="b">
        <v>1</v>
      </c>
      <c r="S384" s="2">
        <v>41827</v>
      </c>
    </row>
    <row r="385" spans="11:19" x14ac:dyDescent="0.35">
      <c r="K385" s="8" t="s">
        <v>17782</v>
      </c>
      <c r="L385" t="s">
        <v>8740</v>
      </c>
      <c r="M385" t="s">
        <v>10</v>
      </c>
      <c r="N385" t="s">
        <v>17782</v>
      </c>
      <c r="Q385" t="s">
        <v>42</v>
      </c>
      <c r="R385" t="b">
        <v>1</v>
      </c>
      <c r="S385" s="2">
        <v>41827</v>
      </c>
    </row>
    <row r="386" spans="11:19" x14ac:dyDescent="0.35">
      <c r="K386" s="7" t="s">
        <v>17808</v>
      </c>
      <c r="L386" t="s">
        <v>11818</v>
      </c>
      <c r="M386" t="s">
        <v>10</v>
      </c>
      <c r="N386" t="s">
        <v>17808</v>
      </c>
      <c r="P386" t="s">
        <v>8991</v>
      </c>
      <c r="Q386" t="s">
        <v>8992</v>
      </c>
      <c r="R386" t="b">
        <v>1</v>
      </c>
      <c r="S386" s="2">
        <v>41827</v>
      </c>
    </row>
    <row r="387" spans="11:19" x14ac:dyDescent="0.35">
      <c r="K387" s="8" t="s">
        <v>18069</v>
      </c>
      <c r="L387" t="s">
        <v>8906</v>
      </c>
      <c r="M387" t="s">
        <v>10</v>
      </c>
      <c r="N387" t="s">
        <v>18069</v>
      </c>
      <c r="Q387" t="s">
        <v>8992</v>
      </c>
      <c r="R387" t="b">
        <v>1</v>
      </c>
      <c r="S387" s="2">
        <v>41827</v>
      </c>
    </row>
    <row r="388" spans="11:19" x14ac:dyDescent="0.35">
      <c r="K388" s="8" t="s">
        <v>17809</v>
      </c>
      <c r="L388" t="s">
        <v>11820</v>
      </c>
      <c r="M388" t="s">
        <v>10</v>
      </c>
      <c r="N388" t="s">
        <v>17809</v>
      </c>
      <c r="P388" t="s">
        <v>8991</v>
      </c>
      <c r="Q388" t="s">
        <v>8992</v>
      </c>
      <c r="R388" t="b">
        <v>1</v>
      </c>
      <c r="S388" s="2">
        <v>41827</v>
      </c>
    </row>
    <row r="389" spans="11:19" x14ac:dyDescent="0.35">
      <c r="K389" s="9" t="s">
        <v>18110</v>
      </c>
      <c r="L389" t="s">
        <v>8982</v>
      </c>
      <c r="M389" t="s">
        <v>10</v>
      </c>
      <c r="N389" t="s">
        <v>18110</v>
      </c>
      <c r="P389" t="s">
        <v>8991</v>
      </c>
      <c r="Q389" t="s">
        <v>8992</v>
      </c>
      <c r="R389" t="b">
        <v>1</v>
      </c>
      <c r="S389" s="2">
        <v>41827</v>
      </c>
    </row>
    <row r="390" spans="11:19" x14ac:dyDescent="0.35">
      <c r="K390" s="10" t="s">
        <v>18072</v>
      </c>
      <c r="L390" t="s">
        <v>8912</v>
      </c>
      <c r="M390" t="s">
        <v>10</v>
      </c>
      <c r="N390" t="s">
        <v>18072</v>
      </c>
      <c r="Q390" t="s">
        <v>8992</v>
      </c>
      <c r="R390" t="b">
        <v>1</v>
      </c>
      <c r="S390" s="2">
        <v>41827</v>
      </c>
    </row>
    <row r="391" spans="11:19" x14ac:dyDescent="0.35">
      <c r="K391" s="11" t="s">
        <v>18070</v>
      </c>
      <c r="L391" t="s">
        <v>8908</v>
      </c>
      <c r="M391" t="s">
        <v>10</v>
      </c>
      <c r="N391" t="s">
        <v>18070</v>
      </c>
      <c r="Q391" t="s">
        <v>42</v>
      </c>
      <c r="R391" t="b">
        <v>1</v>
      </c>
      <c r="S391" s="2">
        <v>41827</v>
      </c>
    </row>
    <row r="392" spans="11:19" x14ac:dyDescent="0.35">
      <c r="K392" s="11" t="s">
        <v>18083</v>
      </c>
      <c r="L392" t="s">
        <v>8928</v>
      </c>
      <c r="M392" t="s">
        <v>10</v>
      </c>
      <c r="N392" t="s">
        <v>18083</v>
      </c>
      <c r="Q392" t="s">
        <v>42</v>
      </c>
      <c r="R392" t="b">
        <v>1</v>
      </c>
      <c r="S392" s="2">
        <v>41827</v>
      </c>
    </row>
    <row r="393" spans="11:19" x14ac:dyDescent="0.35">
      <c r="K393" s="10" t="s">
        <v>17993</v>
      </c>
      <c r="L393" t="s">
        <v>1165</v>
      </c>
      <c r="M393" t="s">
        <v>10</v>
      </c>
      <c r="N393" t="s">
        <v>17993</v>
      </c>
      <c r="Q393" t="s">
        <v>8992</v>
      </c>
      <c r="R393" t="b">
        <v>1</v>
      </c>
      <c r="S393" s="2">
        <v>41827</v>
      </c>
    </row>
    <row r="394" spans="11:19" x14ac:dyDescent="0.35">
      <c r="K394" s="11" t="s">
        <v>18004</v>
      </c>
      <c r="L394" t="s">
        <v>8830</v>
      </c>
      <c r="M394" t="s">
        <v>10</v>
      </c>
      <c r="N394" t="s">
        <v>18004</v>
      </c>
      <c r="Q394" t="s">
        <v>42</v>
      </c>
      <c r="R394" t="b">
        <v>1</v>
      </c>
      <c r="S394" s="2">
        <v>41827</v>
      </c>
    </row>
    <row r="395" spans="11:19" x14ac:dyDescent="0.35">
      <c r="K395" s="11" t="s">
        <v>18015</v>
      </c>
      <c r="L395" t="s">
        <v>8832</v>
      </c>
      <c r="M395" t="s">
        <v>10</v>
      </c>
      <c r="N395" t="s">
        <v>18015</v>
      </c>
      <c r="Q395" t="s">
        <v>42</v>
      </c>
      <c r="R395" t="b">
        <v>1</v>
      </c>
      <c r="S395" s="2">
        <v>41827</v>
      </c>
    </row>
    <row r="396" spans="11:19" x14ac:dyDescent="0.35">
      <c r="K396" s="10" t="s">
        <v>17787</v>
      </c>
      <c r="L396" t="s">
        <v>8750</v>
      </c>
      <c r="M396" t="s">
        <v>10</v>
      </c>
      <c r="N396" t="s">
        <v>17787</v>
      </c>
      <c r="Q396" t="s">
        <v>8992</v>
      </c>
      <c r="R396" t="b">
        <v>1</v>
      </c>
      <c r="S396" s="2">
        <v>41827</v>
      </c>
    </row>
    <row r="397" spans="11:19" x14ac:dyDescent="0.35">
      <c r="K397" s="10" t="s">
        <v>17799</v>
      </c>
      <c r="L397" t="s">
        <v>8778</v>
      </c>
      <c r="M397" t="s">
        <v>10</v>
      </c>
      <c r="N397" t="s">
        <v>17799</v>
      </c>
      <c r="Q397" t="s">
        <v>8992</v>
      </c>
      <c r="R397" t="b">
        <v>1</v>
      </c>
      <c r="S397" s="2">
        <v>41827</v>
      </c>
    </row>
    <row r="398" spans="11:19" x14ac:dyDescent="0.35">
      <c r="K398" s="11" t="s">
        <v>17800</v>
      </c>
      <c r="L398" t="s">
        <v>8780</v>
      </c>
      <c r="M398" t="s">
        <v>10</v>
      </c>
      <c r="N398" t="s">
        <v>17800</v>
      </c>
      <c r="Q398" t="s">
        <v>42</v>
      </c>
      <c r="R398" t="b">
        <v>1</v>
      </c>
      <c r="S398" s="2">
        <v>41827</v>
      </c>
    </row>
    <row r="399" spans="11:19" x14ac:dyDescent="0.35">
      <c r="K399" s="11" t="s">
        <v>17801</v>
      </c>
      <c r="L399" t="s">
        <v>8782</v>
      </c>
      <c r="M399" t="s">
        <v>10</v>
      </c>
      <c r="N399" t="s">
        <v>17801</v>
      </c>
      <c r="Q399" t="s">
        <v>42</v>
      </c>
      <c r="R399" t="b">
        <v>1</v>
      </c>
      <c r="S399" s="2">
        <v>41827</v>
      </c>
    </row>
    <row r="400" spans="11:19" x14ac:dyDescent="0.35">
      <c r="K400" s="10" t="s">
        <v>18111</v>
      </c>
      <c r="L400" t="s">
        <v>8984</v>
      </c>
      <c r="M400" t="s">
        <v>10</v>
      </c>
      <c r="N400" t="s">
        <v>18111</v>
      </c>
      <c r="Q400" t="s">
        <v>8992</v>
      </c>
      <c r="R400" t="b">
        <v>1</v>
      </c>
      <c r="S400" s="2">
        <v>41827</v>
      </c>
    </row>
    <row r="401" spans="11:22" x14ac:dyDescent="0.35">
      <c r="K401" s="10" t="s">
        <v>17916</v>
      </c>
      <c r="L401" t="s">
        <v>8813</v>
      </c>
      <c r="M401" t="s">
        <v>10</v>
      </c>
      <c r="N401" t="s">
        <v>17916</v>
      </c>
      <c r="Q401" t="s">
        <v>8992</v>
      </c>
      <c r="R401" t="b">
        <v>1</v>
      </c>
      <c r="S401" s="2">
        <v>41827</v>
      </c>
    </row>
    <row r="402" spans="11:22" x14ac:dyDescent="0.35">
      <c r="K402" s="11" t="s">
        <v>17813</v>
      </c>
      <c r="L402" t="s">
        <v>11828</v>
      </c>
      <c r="M402" t="s">
        <v>10</v>
      </c>
      <c r="N402" t="s">
        <v>17813</v>
      </c>
      <c r="Q402" t="s">
        <v>42</v>
      </c>
      <c r="R402" t="b">
        <v>1</v>
      </c>
      <c r="S402" s="2">
        <v>42277</v>
      </c>
    </row>
    <row r="403" spans="11:22" x14ac:dyDescent="0.35">
      <c r="K403" s="11" t="s">
        <v>17814</v>
      </c>
      <c r="L403" t="s">
        <v>11830</v>
      </c>
      <c r="M403" t="s">
        <v>10</v>
      </c>
      <c r="N403" t="s">
        <v>17814</v>
      </c>
      <c r="Q403" t="s">
        <v>42</v>
      </c>
      <c r="R403" t="b">
        <v>1</v>
      </c>
      <c r="S403" s="2">
        <v>42277</v>
      </c>
    </row>
    <row r="404" spans="11:22" x14ac:dyDescent="0.35">
      <c r="K404" s="10" t="s">
        <v>17788</v>
      </c>
      <c r="L404" t="s">
        <v>8754</v>
      </c>
      <c r="M404" t="s">
        <v>10</v>
      </c>
      <c r="N404" t="s">
        <v>17788</v>
      </c>
      <c r="Q404" t="s">
        <v>8992</v>
      </c>
      <c r="R404" t="b">
        <v>1</v>
      </c>
      <c r="S404" s="2">
        <v>41827</v>
      </c>
      <c r="U404" s="2">
        <v>42277</v>
      </c>
    </row>
    <row r="405" spans="11:22" x14ac:dyDescent="0.35">
      <c r="K405" s="9" t="s">
        <v>11942</v>
      </c>
      <c r="L405" t="s">
        <v>8774</v>
      </c>
      <c r="M405" t="s">
        <v>10</v>
      </c>
      <c r="N405" t="s">
        <v>11942</v>
      </c>
      <c r="Q405" t="s">
        <v>8992</v>
      </c>
      <c r="R405" t="b">
        <v>1</v>
      </c>
      <c r="S405" s="2">
        <v>41827</v>
      </c>
    </row>
    <row r="406" spans="11:22" x14ac:dyDescent="0.35">
      <c r="K406" s="10" t="s">
        <v>17804</v>
      </c>
      <c r="L406" t="s">
        <v>8788</v>
      </c>
      <c r="M406" t="s">
        <v>10</v>
      </c>
      <c r="N406" t="s">
        <v>17804</v>
      </c>
      <c r="Q406" t="s">
        <v>42</v>
      </c>
      <c r="R406" t="b">
        <v>1</v>
      </c>
      <c r="S406" s="2">
        <v>41827</v>
      </c>
    </row>
    <row r="407" spans="11:22" x14ac:dyDescent="0.35">
      <c r="K407" s="10" t="s">
        <v>17805</v>
      </c>
      <c r="L407" t="s">
        <v>8790</v>
      </c>
      <c r="M407" t="s">
        <v>10</v>
      </c>
      <c r="N407" t="s">
        <v>17805</v>
      </c>
      <c r="P407" t="s">
        <v>8991</v>
      </c>
      <c r="Q407" t="s">
        <v>42</v>
      </c>
      <c r="R407" t="b">
        <v>1</v>
      </c>
      <c r="S407" s="2">
        <v>41827</v>
      </c>
      <c r="V407" s="2">
        <v>46203</v>
      </c>
    </row>
    <row r="408" spans="11:22" x14ac:dyDescent="0.35">
      <c r="K408" s="11" t="s">
        <v>10566</v>
      </c>
      <c r="L408" t="s">
        <v>8752</v>
      </c>
      <c r="M408" t="s">
        <v>10</v>
      </c>
      <c r="N408" t="s">
        <v>10566</v>
      </c>
      <c r="Q408" t="s">
        <v>8992</v>
      </c>
      <c r="R408" t="b">
        <v>1</v>
      </c>
      <c r="S408" s="2">
        <v>41827</v>
      </c>
      <c r="V408" s="2">
        <v>46203</v>
      </c>
    </row>
    <row r="409" spans="11:22" x14ac:dyDescent="0.35">
      <c r="K409" s="11" t="s">
        <v>10568</v>
      </c>
      <c r="L409" t="s">
        <v>8792</v>
      </c>
      <c r="M409" t="s">
        <v>10</v>
      </c>
      <c r="N409" t="s">
        <v>10568</v>
      </c>
      <c r="P409" t="s">
        <v>8991</v>
      </c>
      <c r="Q409" t="s">
        <v>8992</v>
      </c>
      <c r="R409" t="b">
        <v>1</v>
      </c>
      <c r="S409" s="2">
        <v>41827</v>
      </c>
      <c r="V409" s="2">
        <v>46203</v>
      </c>
    </row>
    <row r="410" spans="11:22" x14ac:dyDescent="0.35">
      <c r="K410" s="12" t="s">
        <v>18031</v>
      </c>
      <c r="L410" t="s">
        <v>12901</v>
      </c>
      <c r="M410" t="s">
        <v>10</v>
      </c>
      <c r="N410" t="s">
        <v>18031</v>
      </c>
      <c r="Q410" t="s">
        <v>8992</v>
      </c>
      <c r="R410" t="b">
        <v>1</v>
      </c>
      <c r="S410" s="2">
        <v>46203</v>
      </c>
    </row>
    <row r="411" spans="11:22" x14ac:dyDescent="0.35">
      <c r="K411" s="12" t="s">
        <v>18032</v>
      </c>
      <c r="L411" t="s">
        <v>12903</v>
      </c>
      <c r="M411" t="s">
        <v>10</v>
      </c>
      <c r="N411" t="s">
        <v>18032</v>
      </c>
      <c r="Q411" t="s">
        <v>8992</v>
      </c>
      <c r="R411" t="b">
        <v>1</v>
      </c>
      <c r="S411" s="2">
        <v>46203</v>
      </c>
    </row>
    <row r="412" spans="11:22" x14ac:dyDescent="0.35">
      <c r="K412" s="9" t="s">
        <v>18068</v>
      </c>
      <c r="L412" t="s">
        <v>8904</v>
      </c>
      <c r="M412" t="s">
        <v>10</v>
      </c>
      <c r="N412" t="s">
        <v>18068</v>
      </c>
      <c r="P412" t="s">
        <v>8991</v>
      </c>
      <c r="Q412" t="s">
        <v>8992</v>
      </c>
      <c r="R412" t="b">
        <v>1</v>
      </c>
      <c r="S412" s="2">
        <v>41827</v>
      </c>
      <c r="U412" s="2">
        <v>41639</v>
      </c>
    </row>
    <row r="413" spans="11:22" x14ac:dyDescent="0.35">
      <c r="K413" s="10" t="s">
        <v>18096</v>
      </c>
      <c r="L413" t="s">
        <v>8955</v>
      </c>
      <c r="M413" t="s">
        <v>10</v>
      </c>
      <c r="N413" t="s">
        <v>18096</v>
      </c>
      <c r="P413" t="s">
        <v>8991</v>
      </c>
      <c r="Q413" t="s">
        <v>8992</v>
      </c>
      <c r="R413" t="b">
        <v>1</v>
      </c>
      <c r="S413" s="2">
        <v>41827</v>
      </c>
    </row>
    <row r="414" spans="11:22" x14ac:dyDescent="0.35">
      <c r="K414" s="11" t="s">
        <v>18092</v>
      </c>
      <c r="L414" t="s">
        <v>8947</v>
      </c>
      <c r="M414" t="s">
        <v>10</v>
      </c>
      <c r="N414" t="s">
        <v>18092</v>
      </c>
      <c r="Q414" t="s">
        <v>8992</v>
      </c>
      <c r="R414" t="b">
        <v>1</v>
      </c>
      <c r="S414" s="2">
        <v>41827</v>
      </c>
    </row>
    <row r="415" spans="11:22" x14ac:dyDescent="0.35">
      <c r="K415" s="11" t="s">
        <v>18089</v>
      </c>
      <c r="L415" t="s">
        <v>8941</v>
      </c>
      <c r="M415" t="s">
        <v>10</v>
      </c>
      <c r="N415" t="s">
        <v>18089</v>
      </c>
      <c r="Q415" t="s">
        <v>8992</v>
      </c>
      <c r="R415" t="b">
        <v>1</v>
      </c>
      <c r="S415" s="2">
        <v>41827</v>
      </c>
    </row>
    <row r="416" spans="11:22" x14ac:dyDescent="0.35">
      <c r="K416" s="11" t="s">
        <v>18086</v>
      </c>
      <c r="L416" t="s">
        <v>8935</v>
      </c>
      <c r="M416" t="s">
        <v>10</v>
      </c>
      <c r="N416" t="s">
        <v>18086</v>
      </c>
      <c r="Q416" t="s">
        <v>8992</v>
      </c>
      <c r="R416" t="b">
        <v>1</v>
      </c>
      <c r="S416" s="2">
        <v>41827</v>
      </c>
    </row>
    <row r="417" spans="11:19" x14ac:dyDescent="0.35">
      <c r="K417" s="11" t="s">
        <v>18088</v>
      </c>
      <c r="L417" t="s">
        <v>8939</v>
      </c>
      <c r="M417" t="s">
        <v>10</v>
      </c>
      <c r="N417" t="s">
        <v>18088</v>
      </c>
      <c r="Q417" t="s">
        <v>8992</v>
      </c>
      <c r="R417" t="b">
        <v>1</v>
      </c>
      <c r="S417" s="2">
        <v>41827</v>
      </c>
    </row>
    <row r="418" spans="11:19" x14ac:dyDescent="0.35">
      <c r="K418" s="12" t="s">
        <v>18095</v>
      </c>
      <c r="L418" t="s">
        <v>8953</v>
      </c>
      <c r="M418" t="s">
        <v>10</v>
      </c>
      <c r="N418" t="s">
        <v>18095</v>
      </c>
      <c r="Q418" t="s">
        <v>42</v>
      </c>
      <c r="R418" t="b">
        <v>1</v>
      </c>
      <c r="S418" s="2">
        <v>41827</v>
      </c>
    </row>
    <row r="419" spans="11:19" x14ac:dyDescent="0.35">
      <c r="K419" s="12" t="s">
        <v>18094</v>
      </c>
      <c r="L419" t="s">
        <v>8951</v>
      </c>
      <c r="M419" t="s">
        <v>10</v>
      </c>
      <c r="N419" t="s">
        <v>18094</v>
      </c>
      <c r="Q419" t="s">
        <v>42</v>
      </c>
      <c r="R419" t="b">
        <v>1</v>
      </c>
      <c r="S419" s="2">
        <v>41827</v>
      </c>
    </row>
    <row r="420" spans="11:19" x14ac:dyDescent="0.35">
      <c r="K420" s="12" t="s">
        <v>18090</v>
      </c>
      <c r="L420" t="s">
        <v>8943</v>
      </c>
      <c r="M420" t="s">
        <v>10</v>
      </c>
      <c r="N420" t="s">
        <v>18090</v>
      </c>
      <c r="Q420" t="s">
        <v>42</v>
      </c>
      <c r="R420" t="b">
        <v>1</v>
      </c>
      <c r="S420" s="2">
        <v>41827</v>
      </c>
    </row>
    <row r="421" spans="11:19" x14ac:dyDescent="0.35">
      <c r="K421" s="12" t="s">
        <v>17998</v>
      </c>
      <c r="L421" t="s">
        <v>12839</v>
      </c>
      <c r="M421" t="s">
        <v>10</v>
      </c>
      <c r="N421" t="s">
        <v>17998</v>
      </c>
      <c r="Q421" t="s">
        <v>42</v>
      </c>
      <c r="R421" t="b">
        <v>1</v>
      </c>
      <c r="S421" s="2">
        <v>45122</v>
      </c>
    </row>
    <row r="422" spans="11:19" x14ac:dyDescent="0.35">
      <c r="K422" s="13" t="s">
        <v>18008</v>
      </c>
      <c r="L422" t="s">
        <v>12858</v>
      </c>
      <c r="M422" t="s">
        <v>10</v>
      </c>
      <c r="N422" t="s">
        <v>18008</v>
      </c>
      <c r="Q422" t="s">
        <v>42</v>
      </c>
      <c r="R422" t="b">
        <v>1</v>
      </c>
      <c r="S422" s="2">
        <v>45122</v>
      </c>
    </row>
    <row r="423" spans="11:19" x14ac:dyDescent="0.35">
      <c r="K423" s="13" t="s">
        <v>18009</v>
      </c>
      <c r="L423" t="s">
        <v>12860</v>
      </c>
      <c r="M423" t="s">
        <v>10</v>
      </c>
      <c r="N423" t="s">
        <v>18009</v>
      </c>
      <c r="Q423" t="s">
        <v>42</v>
      </c>
      <c r="R423" t="b">
        <v>1</v>
      </c>
      <c r="S423" s="2">
        <v>45122</v>
      </c>
    </row>
    <row r="424" spans="11:19" x14ac:dyDescent="0.35">
      <c r="K424" s="13" t="s">
        <v>18010</v>
      </c>
      <c r="L424" t="s">
        <v>12862</v>
      </c>
      <c r="M424" t="s">
        <v>10</v>
      </c>
      <c r="N424" t="s">
        <v>18010</v>
      </c>
      <c r="Q424" t="s">
        <v>42</v>
      </c>
      <c r="R424" t="b">
        <v>1</v>
      </c>
      <c r="S424" s="2">
        <v>45122</v>
      </c>
    </row>
    <row r="425" spans="11:19" x14ac:dyDescent="0.35">
      <c r="K425" s="11" t="s">
        <v>18087</v>
      </c>
      <c r="L425" t="s">
        <v>8937</v>
      </c>
      <c r="M425" t="s">
        <v>10</v>
      </c>
      <c r="N425" t="s">
        <v>18087</v>
      </c>
      <c r="Q425" t="s">
        <v>8992</v>
      </c>
      <c r="R425" t="b">
        <v>1</v>
      </c>
      <c r="S425" s="2">
        <v>41827</v>
      </c>
    </row>
    <row r="426" spans="11:19" x14ac:dyDescent="0.35">
      <c r="K426" s="11" t="s">
        <v>18093</v>
      </c>
      <c r="L426" t="s">
        <v>8949</v>
      </c>
      <c r="M426" t="s">
        <v>10</v>
      </c>
      <c r="N426" t="s">
        <v>18093</v>
      </c>
      <c r="Q426" t="s">
        <v>8992</v>
      </c>
      <c r="R426" t="b">
        <v>1</v>
      </c>
      <c r="S426" s="2">
        <v>41827</v>
      </c>
    </row>
    <row r="427" spans="11:19" x14ac:dyDescent="0.35">
      <c r="K427" s="11" t="s">
        <v>18085</v>
      </c>
      <c r="L427" t="s">
        <v>1176</v>
      </c>
      <c r="M427" t="s">
        <v>10</v>
      </c>
      <c r="N427" t="s">
        <v>18085</v>
      </c>
      <c r="Q427" t="s">
        <v>8992</v>
      </c>
      <c r="R427" t="b">
        <v>1</v>
      </c>
      <c r="S427" s="2">
        <v>41827</v>
      </c>
    </row>
    <row r="428" spans="11:19" x14ac:dyDescent="0.35">
      <c r="K428" s="10" t="s">
        <v>18066</v>
      </c>
      <c r="L428" t="s">
        <v>1192</v>
      </c>
      <c r="M428" t="s">
        <v>10</v>
      </c>
      <c r="N428" t="s">
        <v>18066</v>
      </c>
      <c r="P428" t="s">
        <v>8991</v>
      </c>
      <c r="Q428" t="s">
        <v>8992</v>
      </c>
      <c r="R428" t="b">
        <v>1</v>
      </c>
      <c r="S428" s="2">
        <v>41827</v>
      </c>
    </row>
    <row r="429" spans="11:19" x14ac:dyDescent="0.35">
      <c r="K429" s="11" t="s">
        <v>17797</v>
      </c>
      <c r="L429" t="s">
        <v>8772</v>
      </c>
      <c r="M429" t="s">
        <v>10</v>
      </c>
      <c r="N429" t="s">
        <v>17797</v>
      </c>
      <c r="P429" t="s">
        <v>8991</v>
      </c>
      <c r="Q429" t="s">
        <v>8992</v>
      </c>
      <c r="R429" t="b">
        <v>1</v>
      </c>
      <c r="S429" s="2">
        <v>41827</v>
      </c>
    </row>
    <row r="430" spans="11:19" x14ac:dyDescent="0.35">
      <c r="K430" s="12" t="s">
        <v>18057</v>
      </c>
      <c r="L430" t="s">
        <v>8878</v>
      </c>
      <c r="M430" t="s">
        <v>10</v>
      </c>
      <c r="N430" t="s">
        <v>18057</v>
      </c>
      <c r="Q430" t="s">
        <v>8992</v>
      </c>
      <c r="R430" t="b">
        <v>1</v>
      </c>
      <c r="S430" s="2">
        <v>41827</v>
      </c>
    </row>
    <row r="431" spans="11:19" x14ac:dyDescent="0.35">
      <c r="K431" s="12" t="s">
        <v>18048</v>
      </c>
      <c r="L431" t="s">
        <v>8866</v>
      </c>
      <c r="M431" t="s">
        <v>10</v>
      </c>
      <c r="N431" t="s">
        <v>18048</v>
      </c>
      <c r="Q431" t="s">
        <v>8992</v>
      </c>
      <c r="R431" t="b">
        <v>1</v>
      </c>
      <c r="S431" s="2">
        <v>41827</v>
      </c>
    </row>
    <row r="432" spans="11:19" x14ac:dyDescent="0.35">
      <c r="K432" s="12" t="s">
        <v>18045</v>
      </c>
      <c r="L432" t="s">
        <v>8860</v>
      </c>
      <c r="M432" t="s">
        <v>10</v>
      </c>
      <c r="N432" t="s">
        <v>18045</v>
      </c>
      <c r="P432" t="s">
        <v>8991</v>
      </c>
      <c r="Q432" t="s">
        <v>8992</v>
      </c>
      <c r="R432" t="b">
        <v>1</v>
      </c>
      <c r="S432" s="2">
        <v>41827</v>
      </c>
    </row>
    <row r="433" spans="11:22" x14ac:dyDescent="0.35">
      <c r="K433" s="13" t="s">
        <v>17811</v>
      </c>
      <c r="L433" t="s">
        <v>11824</v>
      </c>
      <c r="M433" t="s">
        <v>10</v>
      </c>
      <c r="N433" t="s">
        <v>17811</v>
      </c>
      <c r="Q433" t="s">
        <v>8992</v>
      </c>
      <c r="R433" t="b">
        <v>1</v>
      </c>
      <c r="S433" s="2">
        <v>42277</v>
      </c>
    </row>
    <row r="434" spans="11:22" x14ac:dyDescent="0.35">
      <c r="K434" s="14" t="s">
        <v>17925</v>
      </c>
      <c r="L434" t="s">
        <v>12700</v>
      </c>
      <c r="M434" t="s">
        <v>10</v>
      </c>
      <c r="N434" t="s">
        <v>17925</v>
      </c>
      <c r="Q434" t="s">
        <v>42</v>
      </c>
      <c r="R434" t="b">
        <v>1</v>
      </c>
      <c r="S434" s="2">
        <v>45122</v>
      </c>
    </row>
    <row r="435" spans="11:22" x14ac:dyDescent="0.35">
      <c r="K435" s="14" t="s">
        <v>17926</v>
      </c>
      <c r="L435" t="s">
        <v>12702</v>
      </c>
      <c r="M435" t="s">
        <v>10</v>
      </c>
      <c r="N435" t="s">
        <v>17926</v>
      </c>
      <c r="Q435" t="s">
        <v>42</v>
      </c>
      <c r="R435" t="b">
        <v>1</v>
      </c>
      <c r="S435" s="2">
        <v>45122</v>
      </c>
    </row>
    <row r="436" spans="11:22" x14ac:dyDescent="0.35">
      <c r="K436" s="13" t="s">
        <v>17812</v>
      </c>
      <c r="L436" t="s">
        <v>11826</v>
      </c>
      <c r="M436" t="s">
        <v>10</v>
      </c>
      <c r="N436" t="s">
        <v>17812</v>
      </c>
      <c r="Q436" t="s">
        <v>8992</v>
      </c>
      <c r="R436" t="b">
        <v>1</v>
      </c>
      <c r="S436" s="2">
        <v>42277</v>
      </c>
    </row>
    <row r="437" spans="11:22" x14ac:dyDescent="0.35">
      <c r="K437" s="13" t="s">
        <v>17999</v>
      </c>
      <c r="L437" t="s">
        <v>12841</v>
      </c>
      <c r="M437" t="s">
        <v>10</v>
      </c>
      <c r="N437" t="s">
        <v>17999</v>
      </c>
      <c r="Q437" t="s">
        <v>8992</v>
      </c>
      <c r="R437" t="b">
        <v>1</v>
      </c>
      <c r="S437" s="2">
        <v>45122</v>
      </c>
    </row>
    <row r="438" spans="11:22" x14ac:dyDescent="0.35">
      <c r="K438" s="12" t="s">
        <v>17794</v>
      </c>
      <c r="L438" t="s">
        <v>8768</v>
      </c>
      <c r="M438" t="s">
        <v>10</v>
      </c>
      <c r="N438" t="s">
        <v>17794</v>
      </c>
      <c r="Q438" t="s">
        <v>8992</v>
      </c>
      <c r="R438" t="b">
        <v>1</v>
      </c>
      <c r="S438" s="2">
        <v>41827</v>
      </c>
    </row>
    <row r="439" spans="11:22" x14ac:dyDescent="0.35">
      <c r="K439" s="13" t="s">
        <v>17796</v>
      </c>
      <c r="L439" t="s">
        <v>8770</v>
      </c>
      <c r="M439" t="s">
        <v>10</v>
      </c>
      <c r="N439" t="s">
        <v>17796</v>
      </c>
      <c r="Q439" t="s">
        <v>42</v>
      </c>
      <c r="R439" t="b">
        <v>1</v>
      </c>
      <c r="S439" s="2">
        <v>41827</v>
      </c>
    </row>
    <row r="440" spans="11:22" x14ac:dyDescent="0.35">
      <c r="K440" s="13" t="s">
        <v>17795</v>
      </c>
      <c r="L440" t="s">
        <v>1211</v>
      </c>
      <c r="M440" t="s">
        <v>10</v>
      </c>
      <c r="N440" t="s">
        <v>17795</v>
      </c>
      <c r="Q440" t="s">
        <v>42</v>
      </c>
      <c r="R440" t="b">
        <v>1</v>
      </c>
      <c r="S440" s="2">
        <v>41827</v>
      </c>
    </row>
    <row r="441" spans="11:22" x14ac:dyDescent="0.35">
      <c r="K441" s="13" t="s">
        <v>17798</v>
      </c>
      <c r="L441" t="s">
        <v>8776</v>
      </c>
      <c r="M441" t="s">
        <v>10</v>
      </c>
      <c r="N441" t="s">
        <v>17798</v>
      </c>
      <c r="Q441" t="s">
        <v>42</v>
      </c>
      <c r="R441" t="b">
        <v>1</v>
      </c>
      <c r="S441" s="2">
        <v>41827</v>
      </c>
    </row>
    <row r="442" spans="11:22" x14ac:dyDescent="0.35">
      <c r="K442" s="13" t="s">
        <v>18000</v>
      </c>
      <c r="L442" t="s">
        <v>12843</v>
      </c>
      <c r="M442" t="s">
        <v>10</v>
      </c>
      <c r="N442" t="s">
        <v>18000</v>
      </c>
      <c r="P442" t="s">
        <v>8991</v>
      </c>
      <c r="Q442" t="s">
        <v>42</v>
      </c>
      <c r="R442" t="b">
        <v>1</v>
      </c>
      <c r="S442" s="2">
        <v>45122</v>
      </c>
    </row>
    <row r="443" spans="11:22" x14ac:dyDescent="0.35">
      <c r="K443" s="14" t="s">
        <v>18001</v>
      </c>
      <c r="L443" t="s">
        <v>12845</v>
      </c>
      <c r="M443" t="s">
        <v>10</v>
      </c>
      <c r="N443" t="s">
        <v>18001</v>
      </c>
      <c r="Q443" t="s">
        <v>8992</v>
      </c>
      <c r="R443" t="b">
        <v>1</v>
      </c>
      <c r="S443" s="2">
        <v>45122</v>
      </c>
    </row>
    <row r="444" spans="11:22" x14ac:dyDescent="0.35">
      <c r="K444" s="14" t="s">
        <v>18002</v>
      </c>
      <c r="L444" t="s">
        <v>12847</v>
      </c>
      <c r="M444" t="s">
        <v>10</v>
      </c>
      <c r="N444" t="s">
        <v>18002</v>
      </c>
      <c r="Q444" t="s">
        <v>8992</v>
      </c>
      <c r="R444" t="b">
        <v>1</v>
      </c>
      <c r="S444" s="2">
        <v>45122</v>
      </c>
    </row>
    <row r="445" spans="11:22" x14ac:dyDescent="0.35">
      <c r="K445" s="14" t="s">
        <v>18003</v>
      </c>
      <c r="L445" t="s">
        <v>12849</v>
      </c>
      <c r="M445" t="s">
        <v>10</v>
      </c>
      <c r="N445" t="s">
        <v>18003</v>
      </c>
      <c r="Q445" t="s">
        <v>8992</v>
      </c>
      <c r="R445" t="b">
        <v>1</v>
      </c>
      <c r="S445" s="2">
        <v>45122</v>
      </c>
    </row>
    <row r="446" spans="11:22" x14ac:dyDescent="0.35">
      <c r="K446" s="12" t="s">
        <v>18046</v>
      </c>
      <c r="L446" t="s">
        <v>8862</v>
      </c>
      <c r="M446" t="s">
        <v>10</v>
      </c>
      <c r="N446" t="s">
        <v>18046</v>
      </c>
      <c r="Q446" t="s">
        <v>8992</v>
      </c>
      <c r="R446" t="b">
        <v>1</v>
      </c>
      <c r="S446" s="2">
        <v>41827</v>
      </c>
    </row>
    <row r="447" spans="11:22" x14ac:dyDescent="0.35">
      <c r="K447" s="12" t="s">
        <v>18065</v>
      </c>
      <c r="L447" t="s">
        <v>8899</v>
      </c>
      <c r="M447" t="s">
        <v>10</v>
      </c>
      <c r="N447" t="s">
        <v>18065</v>
      </c>
      <c r="Q447" t="s">
        <v>8992</v>
      </c>
      <c r="R447" t="b">
        <v>1</v>
      </c>
      <c r="S447" s="2">
        <v>41827</v>
      </c>
    </row>
    <row r="448" spans="11:22" x14ac:dyDescent="0.35">
      <c r="K448" s="11" t="s">
        <v>17779</v>
      </c>
      <c r="L448" t="s">
        <v>8734</v>
      </c>
      <c r="M448" t="s">
        <v>10</v>
      </c>
      <c r="N448" t="s">
        <v>17779</v>
      </c>
      <c r="P448" t="s">
        <v>8991</v>
      </c>
      <c r="Q448" t="s">
        <v>8992</v>
      </c>
      <c r="R448" t="b">
        <v>1</v>
      </c>
      <c r="S448" s="2">
        <v>41827</v>
      </c>
      <c r="V448" s="2">
        <v>45122</v>
      </c>
    </row>
    <row r="449" spans="11:19" x14ac:dyDescent="0.35">
      <c r="K449" s="12" t="s">
        <v>17775</v>
      </c>
      <c r="L449" t="s">
        <v>8726</v>
      </c>
      <c r="M449" t="s">
        <v>10</v>
      </c>
      <c r="N449" t="s">
        <v>17775</v>
      </c>
      <c r="Q449" t="s">
        <v>8992</v>
      </c>
      <c r="R449" t="b">
        <v>1</v>
      </c>
      <c r="S449" s="2">
        <v>41827</v>
      </c>
    </row>
    <row r="450" spans="11:19" x14ac:dyDescent="0.35">
      <c r="K450" s="13" t="s">
        <v>17776</v>
      </c>
      <c r="L450" t="s">
        <v>8728</v>
      </c>
      <c r="M450" t="s">
        <v>10</v>
      </c>
      <c r="N450" t="s">
        <v>17776</v>
      </c>
      <c r="Q450" t="s">
        <v>42</v>
      </c>
      <c r="R450" t="b">
        <v>1</v>
      </c>
      <c r="S450" s="2">
        <v>41827</v>
      </c>
    </row>
    <row r="451" spans="11:19" x14ac:dyDescent="0.35">
      <c r="K451" s="13" t="s">
        <v>17777</v>
      </c>
      <c r="L451" t="s">
        <v>8730</v>
      </c>
      <c r="M451" t="s">
        <v>10</v>
      </c>
      <c r="N451" t="s">
        <v>17777</v>
      </c>
      <c r="Q451" t="s">
        <v>42</v>
      </c>
      <c r="R451" t="b">
        <v>1</v>
      </c>
      <c r="S451" s="2">
        <v>41827</v>
      </c>
    </row>
    <row r="452" spans="11:19" x14ac:dyDescent="0.35">
      <c r="K452" s="12" t="s">
        <v>17774</v>
      </c>
      <c r="L452" t="s">
        <v>8724</v>
      </c>
      <c r="M452" t="s">
        <v>10</v>
      </c>
      <c r="N452" t="s">
        <v>17774</v>
      </c>
      <c r="Q452" t="s">
        <v>8992</v>
      </c>
      <c r="R452" t="b">
        <v>1</v>
      </c>
      <c r="S452" s="2">
        <v>41827</v>
      </c>
    </row>
    <row r="453" spans="11:19" x14ac:dyDescent="0.35">
      <c r="K453" s="11" t="s">
        <v>18044</v>
      </c>
      <c r="L453" t="s">
        <v>1168</v>
      </c>
      <c r="M453" t="s">
        <v>10</v>
      </c>
      <c r="N453" t="s">
        <v>18044</v>
      </c>
      <c r="P453" t="s">
        <v>8991</v>
      </c>
      <c r="Q453" t="s">
        <v>8992</v>
      </c>
      <c r="R453" t="b">
        <v>1</v>
      </c>
      <c r="S453" s="2">
        <v>41827</v>
      </c>
    </row>
    <row r="454" spans="11:19" x14ac:dyDescent="0.35">
      <c r="K454" s="12" t="s">
        <v>18051</v>
      </c>
      <c r="L454" t="s">
        <v>8868</v>
      </c>
      <c r="M454" t="s">
        <v>10</v>
      </c>
      <c r="N454" t="s">
        <v>18051</v>
      </c>
      <c r="Q454" t="s">
        <v>8992</v>
      </c>
      <c r="R454" t="b">
        <v>1</v>
      </c>
      <c r="S454" s="2">
        <v>41827</v>
      </c>
    </row>
    <row r="455" spans="11:19" x14ac:dyDescent="0.35">
      <c r="K455" s="13" t="s">
        <v>18052</v>
      </c>
      <c r="L455" t="s">
        <v>9394</v>
      </c>
      <c r="M455" t="s">
        <v>10</v>
      </c>
      <c r="N455" t="s">
        <v>18052</v>
      </c>
      <c r="Q455" t="s">
        <v>42</v>
      </c>
      <c r="R455" t="b">
        <v>1</v>
      </c>
      <c r="S455" s="2">
        <v>41827</v>
      </c>
    </row>
    <row r="456" spans="11:19" x14ac:dyDescent="0.35">
      <c r="K456" s="13" t="s">
        <v>18056</v>
      </c>
      <c r="L456" t="s">
        <v>8876</v>
      </c>
      <c r="M456" t="s">
        <v>10</v>
      </c>
      <c r="N456" t="s">
        <v>18056</v>
      </c>
      <c r="Q456" t="s">
        <v>42</v>
      </c>
      <c r="R456" t="b">
        <v>1</v>
      </c>
      <c r="S456" s="2">
        <v>41827</v>
      </c>
    </row>
    <row r="457" spans="11:19" x14ac:dyDescent="0.35">
      <c r="K457" s="13" t="s">
        <v>18053</v>
      </c>
      <c r="L457" t="s">
        <v>8870</v>
      </c>
      <c r="M457" t="s">
        <v>10</v>
      </c>
      <c r="N457" t="s">
        <v>18053</v>
      </c>
      <c r="Q457" t="s">
        <v>42</v>
      </c>
      <c r="R457" t="b">
        <v>1</v>
      </c>
      <c r="S457" s="2">
        <v>41827</v>
      </c>
    </row>
    <row r="458" spans="11:19" x14ac:dyDescent="0.35">
      <c r="K458" s="13" t="s">
        <v>18054</v>
      </c>
      <c r="L458" t="s">
        <v>8872</v>
      </c>
      <c r="M458" t="s">
        <v>10</v>
      </c>
      <c r="N458" t="s">
        <v>18054</v>
      </c>
      <c r="Q458" t="s">
        <v>42</v>
      </c>
      <c r="R458" t="b">
        <v>1</v>
      </c>
      <c r="S458" s="2">
        <v>41827</v>
      </c>
    </row>
    <row r="459" spans="11:19" x14ac:dyDescent="0.35">
      <c r="K459" s="13" t="s">
        <v>18055</v>
      </c>
      <c r="L459" t="s">
        <v>8874</v>
      </c>
      <c r="M459" t="s">
        <v>10</v>
      </c>
      <c r="N459" t="s">
        <v>18055</v>
      </c>
      <c r="Q459" t="s">
        <v>42</v>
      </c>
      <c r="R459" t="b">
        <v>1</v>
      </c>
      <c r="S459" s="2">
        <v>41827</v>
      </c>
    </row>
    <row r="460" spans="11:19" x14ac:dyDescent="0.35">
      <c r="K460" s="12" t="s">
        <v>18038</v>
      </c>
      <c r="L460" t="s">
        <v>8847</v>
      </c>
      <c r="M460" t="s">
        <v>10</v>
      </c>
      <c r="N460" t="s">
        <v>18038</v>
      </c>
      <c r="Q460" t="s">
        <v>8992</v>
      </c>
      <c r="R460" t="b">
        <v>1</v>
      </c>
      <c r="S460" s="2">
        <v>41827</v>
      </c>
    </row>
    <row r="461" spans="11:19" x14ac:dyDescent="0.35">
      <c r="K461" s="13" t="s">
        <v>18039</v>
      </c>
      <c r="L461" t="s">
        <v>8849</v>
      </c>
      <c r="M461" t="s">
        <v>10</v>
      </c>
      <c r="N461" t="s">
        <v>18039</v>
      </c>
      <c r="Q461" t="s">
        <v>42</v>
      </c>
      <c r="R461" t="b">
        <v>1</v>
      </c>
      <c r="S461" s="2">
        <v>41827</v>
      </c>
    </row>
    <row r="462" spans="11:19" x14ac:dyDescent="0.35">
      <c r="K462" s="13" t="s">
        <v>18043</v>
      </c>
      <c r="L462" t="s">
        <v>8857</v>
      </c>
      <c r="M462" t="s">
        <v>10</v>
      </c>
      <c r="N462" t="s">
        <v>18043</v>
      </c>
      <c r="Q462" t="s">
        <v>42</v>
      </c>
      <c r="R462" t="b">
        <v>1</v>
      </c>
      <c r="S462" s="2">
        <v>41827</v>
      </c>
    </row>
    <row r="463" spans="11:19" x14ac:dyDescent="0.35">
      <c r="K463" s="13" t="s">
        <v>18040</v>
      </c>
      <c r="L463" t="s">
        <v>8851</v>
      </c>
      <c r="M463" t="s">
        <v>10</v>
      </c>
      <c r="N463" t="s">
        <v>18040</v>
      </c>
      <c r="Q463" t="s">
        <v>42</v>
      </c>
      <c r="R463" t="b">
        <v>1</v>
      </c>
      <c r="S463" s="2">
        <v>41827</v>
      </c>
    </row>
    <row r="464" spans="11:19" x14ac:dyDescent="0.35">
      <c r="K464" s="13" t="s">
        <v>18041</v>
      </c>
      <c r="L464" t="s">
        <v>8853</v>
      </c>
      <c r="M464" t="s">
        <v>10</v>
      </c>
      <c r="N464" t="s">
        <v>18041</v>
      </c>
      <c r="Q464" t="s">
        <v>42</v>
      </c>
      <c r="R464" t="b">
        <v>1</v>
      </c>
      <c r="S464" s="2">
        <v>41827</v>
      </c>
    </row>
    <row r="465" spans="11:19" x14ac:dyDescent="0.35">
      <c r="K465" s="13" t="s">
        <v>18042</v>
      </c>
      <c r="L465" t="s">
        <v>8855</v>
      </c>
      <c r="M465" t="s">
        <v>10</v>
      </c>
      <c r="N465" t="s">
        <v>18042</v>
      </c>
      <c r="Q465" t="s">
        <v>42</v>
      </c>
      <c r="R465" t="b">
        <v>1</v>
      </c>
      <c r="S465" s="2">
        <v>41827</v>
      </c>
    </row>
    <row r="466" spans="11:19" x14ac:dyDescent="0.35">
      <c r="K466" s="12" t="s">
        <v>18058</v>
      </c>
      <c r="L466" t="s">
        <v>8880</v>
      </c>
      <c r="M466" t="s">
        <v>10</v>
      </c>
      <c r="N466" t="s">
        <v>18058</v>
      </c>
      <c r="Q466" t="s">
        <v>8992</v>
      </c>
      <c r="R466" t="b">
        <v>1</v>
      </c>
      <c r="S466" s="2">
        <v>41827</v>
      </c>
    </row>
    <row r="467" spans="11:19" x14ac:dyDescent="0.35">
      <c r="K467" s="13" t="s">
        <v>18061</v>
      </c>
      <c r="L467" t="s">
        <v>8886</v>
      </c>
      <c r="M467" t="s">
        <v>10</v>
      </c>
      <c r="N467" t="s">
        <v>18061</v>
      </c>
      <c r="Q467" t="s">
        <v>42</v>
      </c>
      <c r="R467" t="b">
        <v>1</v>
      </c>
      <c r="S467" s="2">
        <v>41827</v>
      </c>
    </row>
    <row r="468" spans="11:19" x14ac:dyDescent="0.35">
      <c r="K468" s="13" t="s">
        <v>18062</v>
      </c>
      <c r="L468" t="s">
        <v>8894</v>
      </c>
      <c r="M468" t="s">
        <v>10</v>
      </c>
      <c r="N468" t="s">
        <v>18062</v>
      </c>
      <c r="Q468" t="s">
        <v>42</v>
      </c>
      <c r="R468" t="b">
        <v>1</v>
      </c>
      <c r="S468" s="2">
        <v>41827</v>
      </c>
    </row>
    <row r="469" spans="11:19" x14ac:dyDescent="0.35">
      <c r="K469" s="14" t="s">
        <v>18059</v>
      </c>
      <c r="L469" t="s">
        <v>8882</v>
      </c>
      <c r="M469" t="s">
        <v>10</v>
      </c>
      <c r="N469" t="s">
        <v>18059</v>
      </c>
      <c r="Q469" t="s">
        <v>42</v>
      </c>
      <c r="R469" t="b">
        <v>1</v>
      </c>
      <c r="S469" s="2">
        <v>41827</v>
      </c>
    </row>
    <row r="470" spans="11:19" x14ac:dyDescent="0.35">
      <c r="K470" s="14" t="s">
        <v>18063</v>
      </c>
      <c r="L470" t="s">
        <v>1186</v>
      </c>
      <c r="M470" t="s">
        <v>10</v>
      </c>
      <c r="N470" t="s">
        <v>18063</v>
      </c>
      <c r="Q470" t="s">
        <v>42</v>
      </c>
      <c r="R470" t="b">
        <v>1</v>
      </c>
      <c r="S470" s="2">
        <v>41827</v>
      </c>
    </row>
    <row r="471" spans="11:19" x14ac:dyDescent="0.35">
      <c r="K471" s="14" t="s">
        <v>18064</v>
      </c>
      <c r="L471" t="s">
        <v>8897</v>
      </c>
      <c r="M471" t="s">
        <v>10</v>
      </c>
      <c r="N471" t="s">
        <v>18064</v>
      </c>
      <c r="Q471" t="s">
        <v>42</v>
      </c>
      <c r="R471" t="b">
        <v>1</v>
      </c>
      <c r="S471" s="2">
        <v>41827</v>
      </c>
    </row>
    <row r="472" spans="11:19" x14ac:dyDescent="0.35">
      <c r="K472" s="10" t="s">
        <v>17766</v>
      </c>
      <c r="L472" t="s">
        <v>8708</v>
      </c>
      <c r="M472" t="s">
        <v>10</v>
      </c>
      <c r="N472" t="s">
        <v>17766</v>
      </c>
      <c r="P472" t="s">
        <v>8991</v>
      </c>
      <c r="Q472" t="s">
        <v>8992</v>
      </c>
      <c r="R472" t="b">
        <v>1</v>
      </c>
      <c r="S472" s="2">
        <v>41827</v>
      </c>
    </row>
    <row r="473" spans="11:19" x14ac:dyDescent="0.35">
      <c r="K473" s="11" t="s">
        <v>17763</v>
      </c>
      <c r="L473" t="s">
        <v>8702</v>
      </c>
      <c r="M473" t="s">
        <v>10</v>
      </c>
      <c r="N473" t="s">
        <v>17763</v>
      </c>
      <c r="Q473" t="s">
        <v>8992</v>
      </c>
      <c r="R473" t="b">
        <v>1</v>
      </c>
      <c r="S473" s="2">
        <v>41827</v>
      </c>
    </row>
    <row r="474" spans="11:19" x14ac:dyDescent="0.35">
      <c r="K474" s="12" t="s">
        <v>17764</v>
      </c>
      <c r="L474" t="s">
        <v>8704</v>
      </c>
      <c r="M474" t="s">
        <v>10</v>
      </c>
      <c r="N474" t="s">
        <v>17764</v>
      </c>
      <c r="Q474" t="s">
        <v>42</v>
      </c>
      <c r="R474" t="b">
        <v>1</v>
      </c>
      <c r="S474" s="2">
        <v>41827</v>
      </c>
    </row>
    <row r="475" spans="11:19" x14ac:dyDescent="0.35">
      <c r="K475" s="12" t="s">
        <v>17765</v>
      </c>
      <c r="L475" t="s">
        <v>8706</v>
      </c>
      <c r="M475" t="s">
        <v>10</v>
      </c>
      <c r="N475" t="s">
        <v>17765</v>
      </c>
      <c r="Q475" t="s">
        <v>42</v>
      </c>
      <c r="R475" t="b">
        <v>1</v>
      </c>
      <c r="S475" s="2">
        <v>41827</v>
      </c>
    </row>
    <row r="476" spans="11:19" x14ac:dyDescent="0.35">
      <c r="K476" s="11" t="s">
        <v>17762</v>
      </c>
      <c r="L476" t="s">
        <v>8700</v>
      </c>
      <c r="M476" t="s">
        <v>10</v>
      </c>
      <c r="N476" t="s">
        <v>17762</v>
      </c>
      <c r="Q476" t="s">
        <v>8992</v>
      </c>
      <c r="R476" t="b">
        <v>1</v>
      </c>
      <c r="S476" s="2">
        <v>41827</v>
      </c>
    </row>
    <row r="477" spans="11:19" x14ac:dyDescent="0.35">
      <c r="K477" s="11" t="s">
        <v>17761</v>
      </c>
      <c r="L477" t="s">
        <v>8698</v>
      </c>
      <c r="M477" t="s">
        <v>10</v>
      </c>
      <c r="N477" t="s">
        <v>17761</v>
      </c>
      <c r="P477" t="s">
        <v>8991</v>
      </c>
      <c r="Q477" t="s">
        <v>8992</v>
      </c>
      <c r="R477" t="b">
        <v>1</v>
      </c>
      <c r="S477" s="2">
        <v>41827</v>
      </c>
    </row>
    <row r="478" spans="11:19" x14ac:dyDescent="0.35">
      <c r="K478" s="12" t="s">
        <v>17759</v>
      </c>
      <c r="L478" t="s">
        <v>8694</v>
      </c>
      <c r="M478" t="s">
        <v>10</v>
      </c>
      <c r="N478" t="s">
        <v>17759</v>
      </c>
      <c r="P478" t="s">
        <v>8991</v>
      </c>
      <c r="Q478" t="s">
        <v>8992</v>
      </c>
      <c r="R478" t="b">
        <v>1</v>
      </c>
      <c r="S478" s="2">
        <v>41827</v>
      </c>
    </row>
    <row r="479" spans="11:19" x14ac:dyDescent="0.35">
      <c r="K479" s="13" t="s">
        <v>17807</v>
      </c>
      <c r="L479" t="s">
        <v>11816</v>
      </c>
      <c r="M479" t="s">
        <v>10</v>
      </c>
      <c r="N479" t="s">
        <v>17807</v>
      </c>
      <c r="Q479" t="s">
        <v>8992</v>
      </c>
      <c r="R479" t="b">
        <v>1</v>
      </c>
      <c r="S479" s="2">
        <v>41827</v>
      </c>
    </row>
    <row r="480" spans="11:19" x14ac:dyDescent="0.35">
      <c r="K480" s="13" t="s">
        <v>17971</v>
      </c>
      <c r="L480" t="s">
        <v>8825</v>
      </c>
      <c r="M480" t="s">
        <v>10</v>
      </c>
      <c r="N480" t="s">
        <v>17971</v>
      </c>
      <c r="Q480" t="s">
        <v>8992</v>
      </c>
      <c r="R480" t="b">
        <v>1</v>
      </c>
      <c r="S480" s="2">
        <v>41827</v>
      </c>
    </row>
    <row r="481" spans="11:19" x14ac:dyDescent="0.35">
      <c r="K481" s="13" t="s">
        <v>18034</v>
      </c>
      <c r="L481" t="s">
        <v>8836</v>
      </c>
      <c r="M481" t="s">
        <v>10</v>
      </c>
      <c r="N481" t="s">
        <v>18034</v>
      </c>
      <c r="Q481" t="s">
        <v>8992</v>
      </c>
      <c r="R481" t="b">
        <v>1</v>
      </c>
      <c r="S481" s="2">
        <v>41827</v>
      </c>
    </row>
    <row r="482" spans="11:19" x14ac:dyDescent="0.35">
      <c r="K482" s="13" t="s">
        <v>18037</v>
      </c>
      <c r="L482" t="s">
        <v>8845</v>
      </c>
      <c r="M482" t="s">
        <v>10</v>
      </c>
      <c r="N482" t="s">
        <v>18037</v>
      </c>
      <c r="Q482" t="s">
        <v>8992</v>
      </c>
      <c r="R482" t="b">
        <v>1</v>
      </c>
      <c r="S482" s="2">
        <v>41827</v>
      </c>
    </row>
    <row r="483" spans="11:19" x14ac:dyDescent="0.35">
      <c r="K483" s="13" t="s">
        <v>17802</v>
      </c>
      <c r="L483" t="s">
        <v>8784</v>
      </c>
      <c r="M483" t="s">
        <v>10</v>
      </c>
      <c r="N483" t="s">
        <v>17802</v>
      </c>
      <c r="Q483" t="s">
        <v>8992</v>
      </c>
      <c r="R483" t="b">
        <v>1</v>
      </c>
      <c r="S483" s="2">
        <v>41827</v>
      </c>
    </row>
    <row r="484" spans="11:19" x14ac:dyDescent="0.35">
      <c r="K484" s="12" t="s">
        <v>17778</v>
      </c>
      <c r="L484" t="s">
        <v>8732</v>
      </c>
      <c r="M484" t="s">
        <v>10</v>
      </c>
      <c r="N484" t="s">
        <v>17778</v>
      </c>
      <c r="Q484" t="s">
        <v>8992</v>
      </c>
      <c r="R484" t="b">
        <v>1</v>
      </c>
      <c r="S484" s="2">
        <v>41827</v>
      </c>
    </row>
    <row r="485" spans="11:19" x14ac:dyDescent="0.35">
      <c r="K485" s="12" t="s">
        <v>18097</v>
      </c>
      <c r="L485" t="s">
        <v>8957</v>
      </c>
      <c r="M485" t="s">
        <v>10</v>
      </c>
      <c r="N485" t="s">
        <v>18097</v>
      </c>
      <c r="P485" t="s">
        <v>8991</v>
      </c>
      <c r="Q485" t="s">
        <v>8992</v>
      </c>
      <c r="R485" t="b">
        <v>1</v>
      </c>
      <c r="S485" s="2">
        <v>41827</v>
      </c>
    </row>
    <row r="486" spans="11:19" x14ac:dyDescent="0.35">
      <c r="K486" s="13" t="s">
        <v>17758</v>
      </c>
      <c r="L486" t="s">
        <v>8692</v>
      </c>
      <c r="M486" t="s">
        <v>10</v>
      </c>
      <c r="N486" t="s">
        <v>17758</v>
      </c>
      <c r="Q486" t="s">
        <v>8992</v>
      </c>
      <c r="R486" t="b">
        <v>1</v>
      </c>
      <c r="S486" s="2">
        <v>41827</v>
      </c>
    </row>
    <row r="487" spans="11:19" x14ac:dyDescent="0.35">
      <c r="K487" s="13" t="s">
        <v>18098</v>
      </c>
      <c r="L487" t="s">
        <v>1220</v>
      </c>
      <c r="M487" t="s">
        <v>10</v>
      </c>
      <c r="N487" t="s">
        <v>18098</v>
      </c>
      <c r="P487" t="s">
        <v>8991</v>
      </c>
      <c r="Q487" t="s">
        <v>8992</v>
      </c>
      <c r="R487" t="b">
        <v>1</v>
      </c>
      <c r="S487" s="2">
        <v>41827</v>
      </c>
    </row>
    <row r="488" spans="11:19" x14ac:dyDescent="0.35">
      <c r="K488" s="14" t="s">
        <v>18106</v>
      </c>
      <c r="L488" t="s">
        <v>8974</v>
      </c>
      <c r="M488" t="s">
        <v>10</v>
      </c>
      <c r="N488" t="s">
        <v>18106</v>
      </c>
      <c r="P488" t="s">
        <v>8991</v>
      </c>
      <c r="Q488" t="s">
        <v>8992</v>
      </c>
      <c r="R488" t="b">
        <v>1</v>
      </c>
      <c r="S488" s="2">
        <v>41827</v>
      </c>
    </row>
    <row r="489" spans="11:19" x14ac:dyDescent="0.35">
      <c r="K489" s="15" t="s">
        <v>18107</v>
      </c>
      <c r="L489" t="s">
        <v>8976</v>
      </c>
      <c r="M489" t="s">
        <v>10</v>
      </c>
      <c r="N489" t="s">
        <v>18107</v>
      </c>
      <c r="Q489" t="s">
        <v>8992</v>
      </c>
      <c r="R489" t="b">
        <v>1</v>
      </c>
      <c r="S489" s="2">
        <v>41827</v>
      </c>
    </row>
    <row r="490" spans="11:19" x14ac:dyDescent="0.35">
      <c r="K490" s="15" t="s">
        <v>18108</v>
      </c>
      <c r="L490" t="s">
        <v>8978</v>
      </c>
      <c r="M490" t="s">
        <v>10</v>
      </c>
      <c r="N490" t="s">
        <v>18108</v>
      </c>
      <c r="Q490" t="s">
        <v>8992</v>
      </c>
      <c r="R490" t="b">
        <v>1</v>
      </c>
      <c r="S490" s="2">
        <v>41827</v>
      </c>
    </row>
    <row r="491" spans="11:19" x14ac:dyDescent="0.35">
      <c r="K491" s="15" t="s">
        <v>18109</v>
      </c>
      <c r="L491" t="s">
        <v>8980</v>
      </c>
      <c r="M491" t="s">
        <v>10</v>
      </c>
      <c r="N491" t="s">
        <v>18109</v>
      </c>
      <c r="Q491" t="s">
        <v>8992</v>
      </c>
      <c r="R491" t="b">
        <v>1</v>
      </c>
      <c r="S491" s="2">
        <v>41827</v>
      </c>
    </row>
    <row r="492" spans="11:19" x14ac:dyDescent="0.35">
      <c r="K492" s="14" t="s">
        <v>18099</v>
      </c>
      <c r="L492" t="s">
        <v>8960</v>
      </c>
      <c r="M492" t="s">
        <v>10</v>
      </c>
      <c r="N492" t="s">
        <v>18099</v>
      </c>
      <c r="P492" t="s">
        <v>8991</v>
      </c>
      <c r="Q492" t="s">
        <v>8992</v>
      </c>
      <c r="R492" t="b">
        <v>1</v>
      </c>
      <c r="S492" s="2">
        <v>41827</v>
      </c>
    </row>
    <row r="493" spans="11:19" x14ac:dyDescent="0.35">
      <c r="K493" s="15" t="s">
        <v>18104</v>
      </c>
      <c r="L493" t="s">
        <v>8970</v>
      </c>
      <c r="M493" t="s">
        <v>10</v>
      </c>
      <c r="N493" t="s">
        <v>18104</v>
      </c>
      <c r="Q493" t="s">
        <v>8992</v>
      </c>
      <c r="R493" t="b">
        <v>1</v>
      </c>
      <c r="S493" s="2">
        <v>41827</v>
      </c>
    </row>
    <row r="494" spans="11:19" x14ac:dyDescent="0.35">
      <c r="K494" s="15" t="s">
        <v>18105</v>
      </c>
      <c r="L494" t="s">
        <v>8972</v>
      </c>
      <c r="M494" t="s">
        <v>10</v>
      </c>
      <c r="N494" t="s">
        <v>18105</v>
      </c>
      <c r="Q494" t="s">
        <v>8992</v>
      </c>
      <c r="R494" t="b">
        <v>1</v>
      </c>
      <c r="S494" s="2">
        <v>41827</v>
      </c>
    </row>
    <row r="495" spans="11:19" x14ac:dyDescent="0.35">
      <c r="K495" s="15" t="s">
        <v>18103</v>
      </c>
      <c r="L495" t="s">
        <v>8968</v>
      </c>
      <c r="M495" t="s">
        <v>10</v>
      </c>
      <c r="N495" t="s">
        <v>18103</v>
      </c>
      <c r="Q495" t="s">
        <v>8992</v>
      </c>
      <c r="R495" t="b">
        <v>1</v>
      </c>
      <c r="S495" s="2">
        <v>41827</v>
      </c>
    </row>
    <row r="496" spans="11:19" x14ac:dyDescent="0.35">
      <c r="K496" s="15" t="s">
        <v>18100</v>
      </c>
      <c r="L496" t="s">
        <v>8962</v>
      </c>
      <c r="M496" t="s">
        <v>10</v>
      </c>
      <c r="N496" t="s">
        <v>18100</v>
      </c>
      <c r="Q496" t="s">
        <v>8992</v>
      </c>
      <c r="R496" t="b">
        <v>1</v>
      </c>
      <c r="S496" s="2">
        <v>41827</v>
      </c>
    </row>
    <row r="497" spans="11:21" x14ac:dyDescent="0.35">
      <c r="K497" s="15" t="s">
        <v>18101</v>
      </c>
      <c r="L497" t="s">
        <v>8964</v>
      </c>
      <c r="M497" t="s">
        <v>10</v>
      </c>
      <c r="N497" t="s">
        <v>18101</v>
      </c>
      <c r="Q497" t="s">
        <v>8992</v>
      </c>
      <c r="R497" t="b">
        <v>1</v>
      </c>
      <c r="S497" s="2">
        <v>41827</v>
      </c>
    </row>
    <row r="498" spans="11:21" x14ac:dyDescent="0.35">
      <c r="K498" s="13" t="s">
        <v>18091</v>
      </c>
      <c r="L498" t="s">
        <v>8945</v>
      </c>
      <c r="M498" t="s">
        <v>10</v>
      </c>
      <c r="N498" t="s">
        <v>18091</v>
      </c>
      <c r="P498" t="s">
        <v>8991</v>
      </c>
      <c r="Q498" t="s">
        <v>8992</v>
      </c>
      <c r="R498" t="b">
        <v>1</v>
      </c>
      <c r="S498" s="2">
        <v>41827</v>
      </c>
    </row>
    <row r="499" spans="11:21" x14ac:dyDescent="0.35">
      <c r="K499" s="14" t="s">
        <v>18102</v>
      </c>
      <c r="L499" t="s">
        <v>8966</v>
      </c>
      <c r="M499" t="s">
        <v>10</v>
      </c>
      <c r="N499" t="s">
        <v>18102</v>
      </c>
      <c r="Q499" t="s">
        <v>8992</v>
      </c>
      <c r="R499" t="b">
        <v>1</v>
      </c>
      <c r="S499" s="2">
        <v>41827</v>
      </c>
    </row>
    <row r="500" spans="11:21" x14ac:dyDescent="0.35">
      <c r="K500" s="14" t="s">
        <v>17757</v>
      </c>
      <c r="L500" t="s">
        <v>8688</v>
      </c>
      <c r="M500" t="s">
        <v>10</v>
      </c>
      <c r="N500" t="s">
        <v>17757</v>
      </c>
      <c r="Q500" t="s">
        <v>8992</v>
      </c>
      <c r="R500" t="b">
        <v>1</v>
      </c>
      <c r="S500" s="2">
        <v>41827</v>
      </c>
    </row>
    <row r="501" spans="11:21" x14ac:dyDescent="0.35">
      <c r="K501" s="13" t="s">
        <v>18026</v>
      </c>
      <c r="L501" t="s">
        <v>8834</v>
      </c>
      <c r="M501" t="s">
        <v>10</v>
      </c>
      <c r="N501" t="s">
        <v>18026</v>
      </c>
      <c r="Q501" t="s">
        <v>8992</v>
      </c>
      <c r="R501" t="b">
        <v>1</v>
      </c>
      <c r="S501" s="2">
        <v>41827</v>
      </c>
    </row>
    <row r="502" spans="11:21" x14ac:dyDescent="0.35">
      <c r="K502" s="13" t="s">
        <v>9344</v>
      </c>
      <c r="L502" t="s">
        <v>8930</v>
      </c>
      <c r="M502" t="s">
        <v>10</v>
      </c>
      <c r="N502" t="s">
        <v>9344</v>
      </c>
      <c r="P502" t="s">
        <v>8991</v>
      </c>
      <c r="Q502" t="s">
        <v>8992</v>
      </c>
      <c r="R502" t="b">
        <v>1</v>
      </c>
      <c r="S502" s="2">
        <v>41827</v>
      </c>
    </row>
    <row r="503" spans="11:21" x14ac:dyDescent="0.35">
      <c r="K503" s="14" t="s">
        <v>17786</v>
      </c>
      <c r="L503" t="s">
        <v>8748</v>
      </c>
      <c r="M503" t="s">
        <v>10</v>
      </c>
      <c r="N503" t="s">
        <v>17786</v>
      </c>
      <c r="Q503" t="s">
        <v>8992</v>
      </c>
      <c r="R503" t="b">
        <v>1</v>
      </c>
      <c r="S503" s="2">
        <v>41827</v>
      </c>
    </row>
    <row r="504" spans="11:21" x14ac:dyDescent="0.35">
      <c r="K504" s="14" t="s">
        <v>17982</v>
      </c>
      <c r="L504" t="s">
        <v>8827</v>
      </c>
      <c r="M504" t="s">
        <v>10</v>
      </c>
      <c r="N504" t="s">
        <v>17982</v>
      </c>
      <c r="Q504" t="s">
        <v>8992</v>
      </c>
      <c r="R504" t="b">
        <v>1</v>
      </c>
      <c r="S504" s="2">
        <v>41827</v>
      </c>
    </row>
    <row r="505" spans="11:21" x14ac:dyDescent="0.35">
      <c r="K505" s="14" t="s">
        <v>17948</v>
      </c>
      <c r="L505" t="s">
        <v>8819</v>
      </c>
      <c r="M505" t="s">
        <v>10</v>
      </c>
      <c r="N505" t="s">
        <v>17948</v>
      </c>
      <c r="Q505" t="s">
        <v>8992</v>
      </c>
      <c r="R505" t="b">
        <v>1</v>
      </c>
      <c r="S505" s="2">
        <v>41827</v>
      </c>
    </row>
    <row r="506" spans="11:21" x14ac:dyDescent="0.35">
      <c r="K506" s="14" t="s">
        <v>18084</v>
      </c>
      <c r="L506" t="s">
        <v>8932</v>
      </c>
      <c r="M506" t="s">
        <v>10</v>
      </c>
      <c r="N506" t="s">
        <v>18084</v>
      </c>
      <c r="Q506" t="s">
        <v>8992</v>
      </c>
      <c r="R506" t="b">
        <v>1</v>
      </c>
      <c r="S506" s="2">
        <v>41827</v>
      </c>
    </row>
    <row r="507" spans="11:21" x14ac:dyDescent="0.35">
      <c r="K507" s="14" t="s">
        <v>17770</v>
      </c>
      <c r="L507" t="s">
        <v>8716</v>
      </c>
      <c r="M507" t="s">
        <v>10</v>
      </c>
      <c r="N507" t="s">
        <v>17770</v>
      </c>
      <c r="Q507" t="s">
        <v>8992</v>
      </c>
      <c r="R507" t="b">
        <v>1</v>
      </c>
      <c r="S507" s="2">
        <v>41827</v>
      </c>
    </row>
    <row r="508" spans="11:21" x14ac:dyDescent="0.35">
      <c r="K508" s="13" t="s">
        <v>17862</v>
      </c>
      <c r="L508" t="s">
        <v>8804</v>
      </c>
      <c r="M508" t="s">
        <v>10</v>
      </c>
      <c r="N508" t="s">
        <v>18236</v>
      </c>
      <c r="Q508" t="s">
        <v>8992</v>
      </c>
      <c r="R508" t="b">
        <v>1</v>
      </c>
      <c r="S508" s="2">
        <v>41827</v>
      </c>
    </row>
    <row r="509" spans="11:21" x14ac:dyDescent="0.35">
      <c r="K509" s="14" t="s">
        <v>17873</v>
      </c>
      <c r="L509" t="s">
        <v>8806</v>
      </c>
      <c r="M509" t="s">
        <v>10</v>
      </c>
      <c r="N509" t="s">
        <v>18237</v>
      </c>
      <c r="Q509" t="s">
        <v>42</v>
      </c>
      <c r="R509" t="b">
        <v>1</v>
      </c>
      <c r="S509" s="2">
        <v>41827</v>
      </c>
      <c r="U509" s="2">
        <v>41639</v>
      </c>
    </row>
    <row r="510" spans="11:21" x14ac:dyDescent="0.35">
      <c r="K510" s="14" t="s">
        <v>17810</v>
      </c>
      <c r="L510" t="s">
        <v>11822</v>
      </c>
      <c r="M510" t="s">
        <v>10</v>
      </c>
      <c r="N510" t="s">
        <v>18238</v>
      </c>
      <c r="Q510" t="s">
        <v>42</v>
      </c>
      <c r="R510" t="b">
        <v>1</v>
      </c>
      <c r="S510" s="2">
        <v>41827</v>
      </c>
    </row>
    <row r="511" spans="11:21" x14ac:dyDescent="0.35">
      <c r="K511" s="15" t="s">
        <v>17884</v>
      </c>
      <c r="L511" t="s">
        <v>8808</v>
      </c>
      <c r="M511" t="s">
        <v>10</v>
      </c>
      <c r="N511" t="s">
        <v>18239</v>
      </c>
      <c r="Q511" t="s">
        <v>42</v>
      </c>
      <c r="R511" t="b">
        <v>1</v>
      </c>
      <c r="S511" s="2">
        <v>41827</v>
      </c>
    </row>
    <row r="512" spans="11:21" x14ac:dyDescent="0.35">
      <c r="K512" s="15" t="s">
        <v>17895</v>
      </c>
      <c r="L512" t="s">
        <v>8810</v>
      </c>
      <c r="M512" t="s">
        <v>10</v>
      </c>
      <c r="N512" t="s">
        <v>18240</v>
      </c>
      <c r="Q512" t="s">
        <v>42</v>
      </c>
      <c r="R512" t="b">
        <v>1</v>
      </c>
      <c r="S512" s="2">
        <v>41827</v>
      </c>
    </row>
    <row r="513" spans="11:21" x14ac:dyDescent="0.35">
      <c r="K513" s="14" t="s">
        <v>17905</v>
      </c>
      <c r="L513" t="s">
        <v>1171</v>
      </c>
      <c r="M513" t="s">
        <v>10</v>
      </c>
      <c r="N513" t="s">
        <v>18241</v>
      </c>
      <c r="Q513" t="s">
        <v>42</v>
      </c>
      <c r="R513" t="b">
        <v>1</v>
      </c>
      <c r="S513" s="2">
        <v>41827</v>
      </c>
    </row>
    <row r="514" spans="11:21" x14ac:dyDescent="0.35">
      <c r="K514" s="12" t="s">
        <v>17785</v>
      </c>
      <c r="L514" t="s">
        <v>8746</v>
      </c>
      <c r="M514" t="s">
        <v>10</v>
      </c>
      <c r="N514" t="s">
        <v>17785</v>
      </c>
      <c r="P514" t="s">
        <v>8991</v>
      </c>
      <c r="Q514" t="s">
        <v>8992</v>
      </c>
      <c r="R514" t="b">
        <v>1</v>
      </c>
      <c r="S514" s="2">
        <v>41827</v>
      </c>
    </row>
    <row r="515" spans="11:21" x14ac:dyDescent="0.35">
      <c r="K515" s="13" t="s">
        <v>18112</v>
      </c>
      <c r="L515" t="s">
        <v>8986</v>
      </c>
      <c r="M515" t="s">
        <v>10</v>
      </c>
      <c r="N515" t="s">
        <v>18112</v>
      </c>
      <c r="Q515" t="s">
        <v>8992</v>
      </c>
      <c r="R515" t="b">
        <v>1</v>
      </c>
      <c r="S515" s="2">
        <v>41827</v>
      </c>
    </row>
    <row r="516" spans="11:21" x14ac:dyDescent="0.35">
      <c r="K516" s="13" t="s">
        <v>17771</v>
      </c>
      <c r="L516" t="s">
        <v>8718</v>
      </c>
      <c r="M516" t="s">
        <v>10</v>
      </c>
      <c r="N516" t="s">
        <v>17771</v>
      </c>
      <c r="Q516" t="s">
        <v>8992</v>
      </c>
      <c r="R516" t="b">
        <v>1</v>
      </c>
      <c r="S516" s="2">
        <v>41827</v>
      </c>
    </row>
    <row r="517" spans="11:21" x14ac:dyDescent="0.35">
      <c r="K517" s="13" t="s">
        <v>11906</v>
      </c>
      <c r="L517" t="s">
        <v>8690</v>
      </c>
      <c r="M517" t="s">
        <v>10</v>
      </c>
      <c r="N517" t="s">
        <v>11906</v>
      </c>
      <c r="Q517" t="s">
        <v>8992</v>
      </c>
      <c r="R517" t="b">
        <v>1</v>
      </c>
      <c r="S517" s="2">
        <v>41827</v>
      </c>
    </row>
    <row r="518" spans="11:21" x14ac:dyDescent="0.35">
      <c r="K518" s="13" t="s">
        <v>17768</v>
      </c>
      <c r="L518" t="s">
        <v>8712</v>
      </c>
      <c r="M518" t="s">
        <v>10</v>
      </c>
      <c r="N518" t="s">
        <v>17768</v>
      </c>
      <c r="Q518" t="s">
        <v>8992</v>
      </c>
      <c r="R518" t="b">
        <v>1</v>
      </c>
      <c r="S518" s="2">
        <v>41827</v>
      </c>
    </row>
    <row r="519" spans="11:21" x14ac:dyDescent="0.35">
      <c r="K519" s="13" t="s">
        <v>17769</v>
      </c>
      <c r="L519" t="s">
        <v>8714</v>
      </c>
      <c r="M519" t="s">
        <v>10</v>
      </c>
      <c r="N519" t="s">
        <v>18242</v>
      </c>
      <c r="Q519" t="s">
        <v>8992</v>
      </c>
      <c r="R519" t="b">
        <v>1</v>
      </c>
      <c r="S519" s="2">
        <v>41827</v>
      </c>
    </row>
    <row r="520" spans="11:21" x14ac:dyDescent="0.35">
      <c r="K520" t="s">
        <v>18243</v>
      </c>
      <c r="M520" t="s">
        <v>10</v>
      </c>
      <c r="S520" s="2">
        <v>41827</v>
      </c>
    </row>
    <row r="521" spans="11:21" x14ac:dyDescent="0.35">
      <c r="K521" s="6" t="s">
        <v>9042</v>
      </c>
      <c r="L521" t="s">
        <v>1116</v>
      </c>
      <c r="M521" t="s">
        <v>10</v>
      </c>
      <c r="N521" t="s">
        <v>9042</v>
      </c>
      <c r="P521" t="s">
        <v>8991</v>
      </c>
      <c r="Q521" t="s">
        <v>42</v>
      </c>
      <c r="R521" t="b">
        <v>1</v>
      </c>
      <c r="S521" s="2">
        <v>41827</v>
      </c>
    </row>
    <row r="522" spans="11:21" x14ac:dyDescent="0.35">
      <c r="K522" s="7" t="s">
        <v>17803</v>
      </c>
      <c r="L522" t="s">
        <v>8786</v>
      </c>
      <c r="M522" t="s">
        <v>10</v>
      </c>
      <c r="N522" t="s">
        <v>17803</v>
      </c>
      <c r="Q522" t="s">
        <v>8992</v>
      </c>
      <c r="R522" t="b">
        <v>1</v>
      </c>
      <c r="S522" s="2">
        <v>41827</v>
      </c>
      <c r="U522" s="2">
        <v>42277</v>
      </c>
    </row>
    <row r="523" spans="11:21" x14ac:dyDescent="0.35">
      <c r="K523" s="7" t="s">
        <v>17773</v>
      </c>
      <c r="L523" t="s">
        <v>8722</v>
      </c>
      <c r="M523" t="s">
        <v>10</v>
      </c>
      <c r="N523" t="s">
        <v>17773</v>
      </c>
      <c r="Q523" t="s">
        <v>8992</v>
      </c>
      <c r="R523" t="b">
        <v>1</v>
      </c>
      <c r="S523" s="2">
        <v>41827</v>
      </c>
      <c r="U523" s="2">
        <v>42277</v>
      </c>
    </row>
    <row r="524" spans="11:21" x14ac:dyDescent="0.35">
      <c r="K524" t="s">
        <v>18244</v>
      </c>
      <c r="M524" t="s">
        <v>10</v>
      </c>
      <c r="S524" s="2">
        <v>44392</v>
      </c>
    </row>
    <row r="525" spans="11:21" x14ac:dyDescent="0.35">
      <c r="K525" s="6" t="s">
        <v>18073</v>
      </c>
      <c r="L525" t="s">
        <v>8914</v>
      </c>
      <c r="M525" t="s">
        <v>10</v>
      </c>
      <c r="N525" t="s">
        <v>18073</v>
      </c>
      <c r="Q525" t="s">
        <v>42</v>
      </c>
      <c r="R525" t="b">
        <v>1</v>
      </c>
      <c r="S525" s="2">
        <v>44392</v>
      </c>
    </row>
    <row r="526" spans="11:21" x14ac:dyDescent="0.35">
      <c r="K526" s="6" t="s">
        <v>18074</v>
      </c>
      <c r="L526" t="s">
        <v>8916</v>
      </c>
      <c r="M526" t="s">
        <v>10</v>
      </c>
      <c r="N526" t="s">
        <v>18074</v>
      </c>
      <c r="Q526" t="s">
        <v>42</v>
      </c>
      <c r="R526" t="b">
        <v>1</v>
      </c>
      <c r="S526" s="2">
        <v>44392</v>
      </c>
    </row>
    <row r="527" spans="11:21" x14ac:dyDescent="0.35">
      <c r="K527" s="6" t="s">
        <v>18075</v>
      </c>
      <c r="L527" t="s">
        <v>8918</v>
      </c>
      <c r="M527" t="s">
        <v>10</v>
      </c>
      <c r="N527" t="s">
        <v>18075</v>
      </c>
      <c r="Q527" t="s">
        <v>42</v>
      </c>
      <c r="R527" t="b">
        <v>1</v>
      </c>
      <c r="S527" s="2">
        <v>44392</v>
      </c>
    </row>
    <row r="528" spans="11:21" x14ac:dyDescent="0.35">
      <c r="K528" t="s">
        <v>18245</v>
      </c>
      <c r="M528" t="s">
        <v>10</v>
      </c>
      <c r="S528" s="2">
        <v>44392</v>
      </c>
    </row>
    <row r="529" spans="11:19" x14ac:dyDescent="0.35">
      <c r="K529" s="6" t="s">
        <v>18076</v>
      </c>
      <c r="L529" t="s">
        <v>8920</v>
      </c>
      <c r="M529" t="s">
        <v>10</v>
      </c>
      <c r="N529" t="s">
        <v>18076</v>
      </c>
      <c r="Q529" t="s">
        <v>42</v>
      </c>
      <c r="R529" t="b">
        <v>1</v>
      </c>
      <c r="S529" s="2">
        <v>44392</v>
      </c>
    </row>
    <row r="530" spans="11:19" x14ac:dyDescent="0.35">
      <c r="K530" s="6" t="s">
        <v>18077</v>
      </c>
      <c r="L530" t="s">
        <v>8922</v>
      </c>
      <c r="M530" t="s">
        <v>10</v>
      </c>
      <c r="N530" t="s">
        <v>18077</v>
      </c>
      <c r="Q530" t="s">
        <v>42</v>
      </c>
      <c r="R530" t="b">
        <v>1</v>
      </c>
      <c r="S530" s="2">
        <v>44392</v>
      </c>
    </row>
    <row r="531" spans="11:19" x14ac:dyDescent="0.35">
      <c r="K531" s="6" t="s">
        <v>18082</v>
      </c>
      <c r="L531" t="s">
        <v>9528</v>
      </c>
      <c r="M531" t="s">
        <v>10</v>
      </c>
      <c r="N531" t="s">
        <v>18082</v>
      </c>
      <c r="Q531" t="s">
        <v>42</v>
      </c>
      <c r="R531" t="b">
        <v>1</v>
      </c>
      <c r="S531" s="2">
        <v>44392</v>
      </c>
    </row>
    <row r="532" spans="11:19" x14ac:dyDescent="0.35">
      <c r="K532" t="s">
        <v>18246</v>
      </c>
      <c r="M532" t="s">
        <v>10</v>
      </c>
      <c r="S532" s="2">
        <v>44392</v>
      </c>
    </row>
    <row r="533" spans="11:19" x14ac:dyDescent="0.35">
      <c r="K533" s="6" t="s">
        <v>18078</v>
      </c>
      <c r="L533" t="s">
        <v>8924</v>
      </c>
      <c r="M533" t="s">
        <v>10</v>
      </c>
      <c r="N533" t="s">
        <v>18247</v>
      </c>
      <c r="Q533" t="s">
        <v>42</v>
      </c>
      <c r="R533" t="b">
        <v>1</v>
      </c>
      <c r="S533" s="2">
        <v>44392</v>
      </c>
    </row>
    <row r="534" spans="11:19" x14ac:dyDescent="0.35">
      <c r="K534" s="6" t="s">
        <v>18079</v>
      </c>
      <c r="L534" t="s">
        <v>8926</v>
      </c>
      <c r="M534" t="s">
        <v>10</v>
      </c>
      <c r="N534" t="s">
        <v>18248</v>
      </c>
      <c r="Q534" t="s">
        <v>42</v>
      </c>
      <c r="R534" t="b">
        <v>1</v>
      </c>
      <c r="S534" s="2">
        <v>44392</v>
      </c>
    </row>
    <row r="535" spans="11:19" x14ac:dyDescent="0.35">
      <c r="K535" s="6" t="s">
        <v>18080</v>
      </c>
      <c r="L535" t="s">
        <v>9524</v>
      </c>
      <c r="M535" t="s">
        <v>10</v>
      </c>
      <c r="N535" t="s">
        <v>18249</v>
      </c>
      <c r="Q535" t="s">
        <v>42</v>
      </c>
      <c r="R535" t="b">
        <v>1</v>
      </c>
      <c r="S535" s="2">
        <v>44392</v>
      </c>
    </row>
    <row r="536" spans="11:19" x14ac:dyDescent="0.35">
      <c r="K536" s="6" t="s">
        <v>18081</v>
      </c>
      <c r="L536" t="s">
        <v>9526</v>
      </c>
      <c r="M536" t="s">
        <v>10</v>
      </c>
      <c r="N536" t="s">
        <v>18250</v>
      </c>
      <c r="Q536" t="s">
        <v>42</v>
      </c>
      <c r="R536" t="b">
        <v>1</v>
      </c>
      <c r="S536" s="2">
        <v>44392</v>
      </c>
    </row>
    <row r="537" spans="11:19" x14ac:dyDescent="0.35">
      <c r="K537" t="s">
        <v>18251</v>
      </c>
      <c r="M537" t="s">
        <v>10</v>
      </c>
      <c r="S537" s="2">
        <v>41827</v>
      </c>
    </row>
    <row r="538" spans="11:19" x14ac:dyDescent="0.35">
      <c r="K538" s="6" t="s">
        <v>9042</v>
      </c>
      <c r="L538" t="s">
        <v>1116</v>
      </c>
      <c r="M538" t="s">
        <v>10</v>
      </c>
      <c r="N538" t="s">
        <v>9042</v>
      </c>
      <c r="Q538" t="s">
        <v>42</v>
      </c>
      <c r="R538" t="b">
        <v>1</v>
      </c>
      <c r="S538" s="2">
        <v>41827</v>
      </c>
    </row>
    <row r="539" spans="11:19" x14ac:dyDescent="0.35">
      <c r="K539" s="7" t="s">
        <v>18071</v>
      </c>
      <c r="L539" t="s">
        <v>8910</v>
      </c>
      <c r="M539" t="s">
        <v>10</v>
      </c>
      <c r="N539" t="s">
        <v>18071</v>
      </c>
      <c r="Q539" t="s">
        <v>42</v>
      </c>
      <c r="R539" t="b">
        <v>1</v>
      </c>
      <c r="S539" s="2">
        <v>41827</v>
      </c>
    </row>
    <row r="540" spans="11:19" x14ac:dyDescent="0.35">
      <c r="K540" s="7" t="s">
        <v>17772</v>
      </c>
      <c r="L540" t="s">
        <v>8720</v>
      </c>
      <c r="M540" t="s">
        <v>10</v>
      </c>
      <c r="N540" t="s">
        <v>17772</v>
      </c>
      <c r="Q540" t="s">
        <v>42</v>
      </c>
      <c r="R540" t="b">
        <v>1</v>
      </c>
      <c r="S540" s="2">
        <v>41827</v>
      </c>
    </row>
    <row r="541" spans="11:19" x14ac:dyDescent="0.35">
      <c r="K541" t="s">
        <v>18252</v>
      </c>
      <c r="M541" t="s">
        <v>10</v>
      </c>
      <c r="S541" s="2">
        <v>41827</v>
      </c>
    </row>
    <row r="542" spans="11:19" x14ac:dyDescent="0.35">
      <c r="K542" s="6" t="s">
        <v>9042</v>
      </c>
      <c r="L542" t="s">
        <v>1116</v>
      </c>
      <c r="M542" t="s">
        <v>10</v>
      </c>
      <c r="N542" t="s">
        <v>9042</v>
      </c>
      <c r="Q542" t="s">
        <v>42</v>
      </c>
      <c r="R542" t="b">
        <v>1</v>
      </c>
      <c r="S542" s="2">
        <v>41827</v>
      </c>
    </row>
    <row r="543" spans="11:19" x14ac:dyDescent="0.35">
      <c r="K543" s="7" t="s">
        <v>17767</v>
      </c>
      <c r="L543" t="s">
        <v>8710</v>
      </c>
      <c r="M543" t="s">
        <v>10</v>
      </c>
      <c r="N543" t="s">
        <v>17767</v>
      </c>
      <c r="Q543" t="s">
        <v>42</v>
      </c>
      <c r="R543" t="b">
        <v>1</v>
      </c>
      <c r="S543" s="2">
        <v>41827</v>
      </c>
    </row>
    <row r="544" spans="11:19" x14ac:dyDescent="0.35">
      <c r="K544" s="7" t="s">
        <v>17959</v>
      </c>
      <c r="L544" t="s">
        <v>8821</v>
      </c>
      <c r="M544" t="s">
        <v>10</v>
      </c>
      <c r="N544" t="s">
        <v>17959</v>
      </c>
      <c r="Q544" t="s">
        <v>42</v>
      </c>
      <c r="R544" t="b">
        <v>1</v>
      </c>
      <c r="S544" s="2">
        <v>41827</v>
      </c>
    </row>
  </sheetData>
  <autoFilter ref="A1:AG1" xr:uid="{00000000-0009-0000-0000-000023000000}"/>
  <pageMargins left="0.7" right="0.7" top="0.75" bottom="0.75" header="0.3" footer="0.3"/>
  <pageSetup firstPageNumber="0" orientation="portrait"/>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sheetPr codeName="Sheet37">
    <pageSetUpPr autoPageBreaks="0"/>
  </sheetPr>
  <dimension ref="A1:W25"/>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9.453125" style="2" bestFit="1" customWidth="1"/>
    <col min="10" max="10" width="17.81640625" style="5" bestFit="1" customWidth="1"/>
    <col min="11" max="11" width="41.81640625" bestFit="1" customWidth="1"/>
    <col min="12" max="12" width="23.81640625" bestFit="1" customWidth="1"/>
    <col min="13" max="13" width="25.6328125" bestFit="1" customWidth="1"/>
    <col min="14" max="14" width="37.63281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18262</v>
      </c>
      <c r="M2" t="s">
        <v>10</v>
      </c>
      <c r="S2" s="2">
        <v>41827</v>
      </c>
    </row>
    <row r="3" spans="1:23" x14ac:dyDescent="0.35">
      <c r="A3" t="s">
        <v>12581</v>
      </c>
      <c r="B3" t="s">
        <v>8686</v>
      </c>
      <c r="D3" t="s">
        <v>10</v>
      </c>
      <c r="F3" t="b">
        <v>0</v>
      </c>
      <c r="G3" s="2">
        <v>41827</v>
      </c>
      <c r="K3" s="6" t="s">
        <v>12991</v>
      </c>
      <c r="L3" t="s">
        <v>8823</v>
      </c>
      <c r="M3" t="s">
        <v>10</v>
      </c>
      <c r="N3" t="s">
        <v>12991</v>
      </c>
      <c r="Q3" t="s">
        <v>42</v>
      </c>
      <c r="R3" t="b">
        <v>1</v>
      </c>
      <c r="S3" s="2">
        <v>41827</v>
      </c>
    </row>
    <row r="4" spans="1:23" x14ac:dyDescent="0.35">
      <c r="A4" t="s">
        <v>18253</v>
      </c>
      <c r="B4" t="s">
        <v>8802</v>
      </c>
      <c r="D4" t="s">
        <v>10</v>
      </c>
      <c r="F4" t="b">
        <v>0</v>
      </c>
      <c r="G4" s="2">
        <v>41827</v>
      </c>
      <c r="K4" s="6" t="s">
        <v>12581</v>
      </c>
      <c r="L4" t="s">
        <v>8686</v>
      </c>
      <c r="M4" t="s">
        <v>10</v>
      </c>
      <c r="N4" t="s">
        <v>12581</v>
      </c>
      <c r="Q4" t="s">
        <v>42</v>
      </c>
      <c r="R4" t="b">
        <v>1</v>
      </c>
      <c r="S4" s="2">
        <v>41827</v>
      </c>
    </row>
    <row r="5" spans="1:23" x14ac:dyDescent="0.35">
      <c r="A5" t="s">
        <v>12991</v>
      </c>
      <c r="B5" t="s">
        <v>8823</v>
      </c>
      <c r="D5" t="s">
        <v>10</v>
      </c>
      <c r="F5" t="b">
        <v>0</v>
      </c>
      <c r="G5" s="2">
        <v>41827</v>
      </c>
      <c r="K5" t="s">
        <v>18263</v>
      </c>
      <c r="M5" t="s">
        <v>10</v>
      </c>
      <c r="S5" s="2">
        <v>41827</v>
      </c>
    </row>
    <row r="6" spans="1:23" x14ac:dyDescent="0.35">
      <c r="A6" t="s">
        <v>18254</v>
      </c>
      <c r="B6" t="s">
        <v>1150</v>
      </c>
      <c r="D6" t="s">
        <v>10</v>
      </c>
      <c r="F6" t="b">
        <v>0</v>
      </c>
      <c r="G6" s="2">
        <v>41827</v>
      </c>
      <c r="K6" s="6" t="s">
        <v>12991</v>
      </c>
      <c r="L6" t="s">
        <v>8823</v>
      </c>
      <c r="M6" t="s">
        <v>10</v>
      </c>
      <c r="N6" t="s">
        <v>12991</v>
      </c>
      <c r="Q6" t="s">
        <v>42</v>
      </c>
      <c r="R6" t="b">
        <v>1</v>
      </c>
      <c r="S6" s="2">
        <v>41827</v>
      </c>
    </row>
    <row r="7" spans="1:23" x14ac:dyDescent="0.35">
      <c r="A7" t="s">
        <v>18255</v>
      </c>
      <c r="B7" t="s">
        <v>8864</v>
      </c>
      <c r="D7" t="s">
        <v>10</v>
      </c>
      <c r="F7" t="b">
        <v>0</v>
      </c>
      <c r="G7" s="2">
        <v>41827</v>
      </c>
      <c r="K7" s="6" t="s">
        <v>12581</v>
      </c>
      <c r="L7" t="s">
        <v>8686</v>
      </c>
      <c r="M7" t="s">
        <v>10</v>
      </c>
      <c r="N7" t="s">
        <v>12581</v>
      </c>
      <c r="Q7" t="s">
        <v>42</v>
      </c>
      <c r="R7" t="b">
        <v>1</v>
      </c>
      <c r="S7" s="2">
        <v>41827</v>
      </c>
    </row>
    <row r="8" spans="1:23" x14ac:dyDescent="0.35">
      <c r="A8" t="s">
        <v>18256</v>
      </c>
      <c r="B8" t="s">
        <v>9373</v>
      </c>
      <c r="D8" t="s">
        <v>10</v>
      </c>
      <c r="F8" t="b">
        <v>0</v>
      </c>
      <c r="G8" s="2">
        <v>43405</v>
      </c>
      <c r="K8" s="7" t="s">
        <v>18260</v>
      </c>
      <c r="L8" t="s">
        <v>8945</v>
      </c>
      <c r="M8" t="s">
        <v>10</v>
      </c>
      <c r="N8" t="s">
        <v>18260</v>
      </c>
      <c r="Q8" t="s">
        <v>42</v>
      </c>
      <c r="R8" t="b">
        <v>1</v>
      </c>
      <c r="S8" s="2">
        <v>41827</v>
      </c>
    </row>
    <row r="9" spans="1:23" x14ac:dyDescent="0.35">
      <c r="A9" t="s">
        <v>18257</v>
      </c>
      <c r="B9" t="s">
        <v>9375</v>
      </c>
      <c r="D9" t="s">
        <v>10</v>
      </c>
      <c r="F9" t="b">
        <v>0</v>
      </c>
      <c r="G9" s="2">
        <v>43405</v>
      </c>
      <c r="K9" s="7" t="s">
        <v>18261</v>
      </c>
      <c r="L9" t="s">
        <v>8966</v>
      </c>
      <c r="M9" t="s">
        <v>10</v>
      </c>
      <c r="N9" t="s">
        <v>18261</v>
      </c>
      <c r="Q9" t="s">
        <v>42</v>
      </c>
      <c r="R9" t="b">
        <v>1</v>
      </c>
      <c r="S9" s="2">
        <v>41827</v>
      </c>
    </row>
    <row r="10" spans="1:23" x14ac:dyDescent="0.35">
      <c r="A10" t="s">
        <v>18258</v>
      </c>
      <c r="B10" t="s">
        <v>8884</v>
      </c>
      <c r="D10" t="s">
        <v>10</v>
      </c>
      <c r="F10" t="b">
        <v>0</v>
      </c>
      <c r="G10" s="2">
        <v>41827</v>
      </c>
      <c r="K10" t="s">
        <v>18264</v>
      </c>
      <c r="M10" t="s">
        <v>10</v>
      </c>
      <c r="S10" s="2">
        <v>41827</v>
      </c>
    </row>
    <row r="11" spans="1:23" x14ac:dyDescent="0.35">
      <c r="A11" t="s">
        <v>18259</v>
      </c>
      <c r="B11" t="s">
        <v>8910</v>
      </c>
      <c r="D11" t="s">
        <v>10</v>
      </c>
      <c r="F11" t="b">
        <v>0</v>
      </c>
      <c r="G11" s="2">
        <v>41827</v>
      </c>
      <c r="K11" s="6" t="s">
        <v>18253</v>
      </c>
      <c r="L11" t="s">
        <v>8802</v>
      </c>
      <c r="M11" t="s">
        <v>10</v>
      </c>
      <c r="N11" t="s">
        <v>18253</v>
      </c>
      <c r="Q11" t="s">
        <v>42</v>
      </c>
      <c r="R11" t="b">
        <v>1</v>
      </c>
      <c r="S11" s="2">
        <v>41827</v>
      </c>
    </row>
    <row r="12" spans="1:23" x14ac:dyDescent="0.35">
      <c r="A12" t="s">
        <v>18260</v>
      </c>
      <c r="B12" t="s">
        <v>8945</v>
      </c>
      <c r="D12" t="s">
        <v>10</v>
      </c>
      <c r="F12" t="b">
        <v>0</v>
      </c>
      <c r="G12" s="2">
        <v>41827</v>
      </c>
      <c r="K12" s="6" t="s">
        <v>18258</v>
      </c>
      <c r="L12" t="s">
        <v>8884</v>
      </c>
      <c r="M12" t="s">
        <v>10</v>
      </c>
      <c r="N12" t="s">
        <v>18258</v>
      </c>
      <c r="Q12" t="s">
        <v>42</v>
      </c>
      <c r="R12" t="b">
        <v>1</v>
      </c>
      <c r="S12" s="2">
        <v>41827</v>
      </c>
    </row>
    <row r="13" spans="1:23" x14ac:dyDescent="0.35">
      <c r="A13" t="s">
        <v>18261</v>
      </c>
      <c r="B13" t="s">
        <v>8966</v>
      </c>
      <c r="D13" t="s">
        <v>10</v>
      </c>
      <c r="F13" t="b">
        <v>0</v>
      </c>
      <c r="G13" s="2">
        <v>41827</v>
      </c>
      <c r="K13" t="s">
        <v>18265</v>
      </c>
      <c r="M13" t="s">
        <v>10</v>
      </c>
      <c r="S13" s="2">
        <v>41827</v>
      </c>
    </row>
    <row r="14" spans="1:23" x14ac:dyDescent="0.35">
      <c r="K14" s="6" t="s">
        <v>18254</v>
      </c>
      <c r="L14" t="s">
        <v>1150</v>
      </c>
      <c r="M14" t="s">
        <v>10</v>
      </c>
      <c r="N14" t="s">
        <v>18254</v>
      </c>
      <c r="Q14" t="s">
        <v>42</v>
      </c>
      <c r="R14" t="b">
        <v>1</v>
      </c>
      <c r="S14" s="2">
        <v>41827</v>
      </c>
    </row>
    <row r="15" spans="1:23" x14ac:dyDescent="0.35">
      <c r="K15" s="7" t="s">
        <v>12991</v>
      </c>
      <c r="L15" t="s">
        <v>8823</v>
      </c>
      <c r="M15" t="s">
        <v>10</v>
      </c>
      <c r="N15" t="s">
        <v>12991</v>
      </c>
      <c r="Q15" t="s">
        <v>42</v>
      </c>
      <c r="R15" t="b">
        <v>1</v>
      </c>
      <c r="S15" s="2">
        <v>41827</v>
      </c>
    </row>
    <row r="16" spans="1:23" x14ac:dyDescent="0.35">
      <c r="K16" s="7" t="s">
        <v>18260</v>
      </c>
      <c r="L16" t="s">
        <v>8945</v>
      </c>
      <c r="M16" t="s">
        <v>10</v>
      </c>
      <c r="N16" t="s">
        <v>18260</v>
      </c>
      <c r="Q16" t="s">
        <v>42</v>
      </c>
      <c r="R16" t="b">
        <v>1</v>
      </c>
      <c r="S16" s="2">
        <v>41827</v>
      </c>
    </row>
    <row r="17" spans="11:19" x14ac:dyDescent="0.35">
      <c r="K17" s="6" t="s">
        <v>18261</v>
      </c>
      <c r="L17" t="s">
        <v>8966</v>
      </c>
      <c r="M17" t="s">
        <v>10</v>
      </c>
      <c r="N17" t="s">
        <v>18261</v>
      </c>
      <c r="Q17" t="s">
        <v>42</v>
      </c>
      <c r="R17" t="b">
        <v>1</v>
      </c>
      <c r="S17" s="2">
        <v>41827</v>
      </c>
    </row>
    <row r="18" spans="11:19" x14ac:dyDescent="0.35">
      <c r="K18" t="s">
        <v>18266</v>
      </c>
      <c r="M18" t="s">
        <v>10</v>
      </c>
      <c r="S18" s="2">
        <v>41827</v>
      </c>
    </row>
    <row r="19" spans="11:19" x14ac:dyDescent="0.35">
      <c r="K19" s="6" t="s">
        <v>9042</v>
      </c>
      <c r="L19" t="s">
        <v>1116</v>
      </c>
      <c r="M19" t="s">
        <v>10</v>
      </c>
      <c r="N19" t="s">
        <v>9042</v>
      </c>
      <c r="P19" t="s">
        <v>8991</v>
      </c>
      <c r="Q19" t="s">
        <v>42</v>
      </c>
      <c r="R19" t="b">
        <v>1</v>
      </c>
      <c r="S19" s="2">
        <v>41827</v>
      </c>
    </row>
    <row r="20" spans="11:19" x14ac:dyDescent="0.35">
      <c r="K20" s="7" t="s">
        <v>18259</v>
      </c>
      <c r="L20" t="s">
        <v>8910</v>
      </c>
      <c r="M20" t="s">
        <v>10</v>
      </c>
      <c r="N20" t="s">
        <v>18259</v>
      </c>
      <c r="Q20" t="s">
        <v>8992</v>
      </c>
      <c r="R20" t="b">
        <v>1</v>
      </c>
      <c r="S20" s="2">
        <v>41827</v>
      </c>
    </row>
    <row r="21" spans="11:19" x14ac:dyDescent="0.35">
      <c r="K21" s="7" t="s">
        <v>18255</v>
      </c>
      <c r="L21" t="s">
        <v>8864</v>
      </c>
      <c r="M21" t="s">
        <v>10</v>
      </c>
      <c r="N21" t="s">
        <v>18255</v>
      </c>
      <c r="Q21" t="s">
        <v>8992</v>
      </c>
      <c r="R21" t="b">
        <v>1</v>
      </c>
      <c r="S21" s="2">
        <v>41827</v>
      </c>
    </row>
    <row r="22" spans="11:19" x14ac:dyDescent="0.35">
      <c r="K22" t="s">
        <v>18267</v>
      </c>
      <c r="M22" t="s">
        <v>10</v>
      </c>
      <c r="S22" s="2">
        <v>43405</v>
      </c>
    </row>
    <row r="23" spans="11:19" x14ac:dyDescent="0.35">
      <c r="K23" s="6" t="s">
        <v>9042</v>
      </c>
      <c r="L23" t="s">
        <v>1116</v>
      </c>
      <c r="M23" t="s">
        <v>10</v>
      </c>
      <c r="N23" t="s">
        <v>9042</v>
      </c>
      <c r="Q23" t="s">
        <v>42</v>
      </c>
      <c r="R23" t="b">
        <v>1</v>
      </c>
      <c r="S23" s="2">
        <v>43405</v>
      </c>
    </row>
    <row r="24" spans="11:19" x14ac:dyDescent="0.35">
      <c r="K24" s="7" t="s">
        <v>18256</v>
      </c>
      <c r="L24" t="s">
        <v>9373</v>
      </c>
      <c r="M24" t="s">
        <v>10</v>
      </c>
      <c r="N24" t="s">
        <v>18256</v>
      </c>
      <c r="Q24" t="s">
        <v>42</v>
      </c>
      <c r="R24" t="b">
        <v>1</v>
      </c>
      <c r="S24" s="2">
        <v>43405</v>
      </c>
    </row>
    <row r="25" spans="11:19" x14ac:dyDescent="0.35">
      <c r="K25" s="7" t="s">
        <v>18257</v>
      </c>
      <c r="L25" t="s">
        <v>9375</v>
      </c>
      <c r="M25" t="s">
        <v>10</v>
      </c>
      <c r="N25" t="s">
        <v>18257</v>
      </c>
      <c r="Q25" t="s">
        <v>42</v>
      </c>
      <c r="R25" t="b">
        <v>1</v>
      </c>
      <c r="S25" s="2">
        <v>43405</v>
      </c>
    </row>
  </sheetData>
  <autoFilter ref="A1:AG1" xr:uid="{00000000-0009-0000-0000-000024000000}"/>
  <pageMargins left="0.7" right="0.7" top="0.75" bottom="0.75" header="0.3" footer="0.3"/>
  <pageSetup firstPageNumber="0" orientation="portrait"/>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codeName="Sheet38">
    <pageSetUpPr autoPageBreaks="0"/>
  </sheetPr>
  <dimension ref="A1:W907"/>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90625" style="5" bestFit="1" customWidth="1"/>
    <col min="11" max="11" width="255.6328125" bestFit="1" customWidth="1"/>
    <col min="12" max="12" width="23.81640625" bestFit="1" customWidth="1"/>
    <col min="13" max="13" width="25.6328125" bestFit="1" customWidth="1"/>
    <col min="14" max="14" width="255.63281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18470</v>
      </c>
      <c r="M2" t="s">
        <v>10</v>
      </c>
      <c r="S2" s="2">
        <v>41827</v>
      </c>
      <c r="V2" s="2">
        <v>45122</v>
      </c>
    </row>
    <row r="3" spans="1:23" x14ac:dyDescent="0.35">
      <c r="A3" t="s">
        <v>18268</v>
      </c>
      <c r="B3" t="s">
        <v>8686</v>
      </c>
      <c r="D3" t="s">
        <v>10</v>
      </c>
      <c r="F3" t="b">
        <v>0</v>
      </c>
      <c r="G3" s="2">
        <v>41827</v>
      </c>
      <c r="I3" s="2">
        <v>41639</v>
      </c>
      <c r="K3" s="6" t="s">
        <v>9042</v>
      </c>
      <c r="L3" t="s">
        <v>1116</v>
      </c>
      <c r="M3" t="s">
        <v>10</v>
      </c>
      <c r="N3" t="s">
        <v>9042</v>
      </c>
      <c r="P3" t="s">
        <v>8991</v>
      </c>
      <c r="Q3" t="s">
        <v>42</v>
      </c>
      <c r="R3" t="b">
        <v>1</v>
      </c>
      <c r="S3" s="2">
        <v>41827</v>
      </c>
    </row>
    <row r="4" spans="1:23" x14ac:dyDescent="0.35">
      <c r="A4" t="s">
        <v>18269</v>
      </c>
      <c r="B4" t="s">
        <v>8688</v>
      </c>
      <c r="D4" t="s">
        <v>10</v>
      </c>
      <c r="F4" t="b">
        <v>0</v>
      </c>
      <c r="G4" s="2">
        <v>41827</v>
      </c>
      <c r="I4" s="2">
        <v>42931</v>
      </c>
      <c r="J4" s="5">
        <v>42277</v>
      </c>
      <c r="K4" s="7" t="s">
        <v>18394</v>
      </c>
      <c r="L4" t="s">
        <v>8832</v>
      </c>
      <c r="M4" t="s">
        <v>10</v>
      </c>
      <c r="N4" t="s">
        <v>18394</v>
      </c>
      <c r="Q4" t="s">
        <v>8992</v>
      </c>
      <c r="R4" t="b">
        <v>1</v>
      </c>
      <c r="S4" s="2">
        <v>41827</v>
      </c>
      <c r="U4" s="2">
        <v>42277</v>
      </c>
    </row>
    <row r="5" spans="1:23" x14ac:dyDescent="0.35">
      <c r="A5" t="s">
        <v>18270</v>
      </c>
      <c r="B5" t="s">
        <v>8690</v>
      </c>
      <c r="D5" t="s">
        <v>10</v>
      </c>
      <c r="F5" t="b">
        <v>0</v>
      </c>
      <c r="G5" s="2">
        <v>42277</v>
      </c>
      <c r="K5" s="7" t="s">
        <v>18431</v>
      </c>
      <c r="L5" t="s">
        <v>8897</v>
      </c>
      <c r="M5" t="s">
        <v>10</v>
      </c>
      <c r="N5" t="s">
        <v>18431</v>
      </c>
      <c r="P5" t="s">
        <v>8991</v>
      </c>
      <c r="Q5" t="s">
        <v>8992</v>
      </c>
      <c r="R5" t="b">
        <v>1</v>
      </c>
      <c r="S5" s="2">
        <v>41827</v>
      </c>
    </row>
    <row r="6" spans="1:23" x14ac:dyDescent="0.35">
      <c r="A6" t="s">
        <v>18271</v>
      </c>
      <c r="B6" t="s">
        <v>8692</v>
      </c>
      <c r="D6" t="s">
        <v>10</v>
      </c>
      <c r="F6" t="b">
        <v>0</v>
      </c>
      <c r="G6" s="2">
        <v>42277</v>
      </c>
      <c r="K6" s="8" t="s">
        <v>18391</v>
      </c>
      <c r="L6" t="s">
        <v>8827</v>
      </c>
      <c r="M6" t="s">
        <v>10</v>
      </c>
      <c r="N6" t="s">
        <v>18391</v>
      </c>
      <c r="P6" t="s">
        <v>8991</v>
      </c>
      <c r="Q6" t="s">
        <v>8992</v>
      </c>
      <c r="R6" t="b">
        <v>1</v>
      </c>
      <c r="S6" s="2">
        <v>41827</v>
      </c>
      <c r="U6" s="2">
        <v>41639</v>
      </c>
    </row>
    <row r="7" spans="1:23" x14ac:dyDescent="0.35">
      <c r="A7" t="s">
        <v>18272</v>
      </c>
      <c r="B7" t="s">
        <v>8694</v>
      </c>
      <c r="D7" t="s">
        <v>10</v>
      </c>
      <c r="F7" t="b">
        <v>0</v>
      </c>
      <c r="G7" s="2">
        <v>42277</v>
      </c>
      <c r="K7" s="9" t="s">
        <v>18390</v>
      </c>
      <c r="L7" t="s">
        <v>8825</v>
      </c>
      <c r="M7" t="s">
        <v>10</v>
      </c>
      <c r="N7" t="s">
        <v>18390</v>
      </c>
      <c r="Q7" t="s">
        <v>8992</v>
      </c>
      <c r="R7" t="b">
        <v>1</v>
      </c>
      <c r="S7" s="2">
        <v>41827</v>
      </c>
      <c r="V7" s="2">
        <v>45122</v>
      </c>
    </row>
    <row r="8" spans="1:23" x14ac:dyDescent="0.35">
      <c r="A8" t="s">
        <v>18273</v>
      </c>
      <c r="B8" t="s">
        <v>8696</v>
      </c>
      <c r="D8" t="s">
        <v>10</v>
      </c>
      <c r="F8" t="b">
        <v>0</v>
      </c>
      <c r="G8" s="2">
        <v>42277</v>
      </c>
      <c r="K8" s="9" t="s">
        <v>18300</v>
      </c>
      <c r="L8" t="s">
        <v>8754</v>
      </c>
      <c r="M8" t="s">
        <v>10</v>
      </c>
      <c r="N8" t="s">
        <v>18300</v>
      </c>
      <c r="P8" t="s">
        <v>8991</v>
      </c>
      <c r="Q8" t="s">
        <v>8992</v>
      </c>
      <c r="R8" t="b">
        <v>1</v>
      </c>
      <c r="S8" s="2">
        <v>41827</v>
      </c>
      <c r="V8" s="2">
        <v>45122</v>
      </c>
    </row>
    <row r="9" spans="1:23" x14ac:dyDescent="0.35">
      <c r="A9" t="s">
        <v>18274</v>
      </c>
      <c r="B9" t="s">
        <v>8698</v>
      </c>
      <c r="D9" t="s">
        <v>10</v>
      </c>
      <c r="F9" t="b">
        <v>0</v>
      </c>
      <c r="G9" s="2">
        <v>42277</v>
      </c>
      <c r="I9" s="2">
        <v>41639</v>
      </c>
      <c r="K9" s="10" t="s">
        <v>18406</v>
      </c>
      <c r="L9" t="s">
        <v>1168</v>
      </c>
      <c r="M9" t="s">
        <v>10</v>
      </c>
      <c r="N9" t="s">
        <v>18406</v>
      </c>
      <c r="P9" t="s">
        <v>8991</v>
      </c>
      <c r="Q9" t="s">
        <v>8992</v>
      </c>
      <c r="R9" t="b">
        <v>1</v>
      </c>
      <c r="S9" s="2">
        <v>41827</v>
      </c>
      <c r="U9" s="2">
        <v>42277</v>
      </c>
    </row>
    <row r="10" spans="1:23" x14ac:dyDescent="0.35">
      <c r="A10" t="s">
        <v>2994</v>
      </c>
      <c r="B10" t="s">
        <v>8700</v>
      </c>
      <c r="D10" t="s">
        <v>10</v>
      </c>
      <c r="F10" t="b">
        <v>0</v>
      </c>
      <c r="G10" s="2">
        <v>42277</v>
      </c>
      <c r="K10" s="11" t="s">
        <v>18382</v>
      </c>
      <c r="L10" t="s">
        <v>8810</v>
      </c>
      <c r="M10" t="s">
        <v>10</v>
      </c>
      <c r="N10" t="s">
        <v>18382</v>
      </c>
      <c r="Q10" t="s">
        <v>8992</v>
      </c>
      <c r="R10" t="b">
        <v>1</v>
      </c>
      <c r="S10" s="2">
        <v>41827</v>
      </c>
      <c r="U10" s="2">
        <v>41639</v>
      </c>
    </row>
    <row r="11" spans="1:23" x14ac:dyDescent="0.35">
      <c r="A11" t="s">
        <v>18275</v>
      </c>
      <c r="B11" t="s">
        <v>8702</v>
      </c>
      <c r="D11" t="s">
        <v>10</v>
      </c>
      <c r="F11" t="b">
        <v>0</v>
      </c>
      <c r="G11" s="2">
        <v>42277</v>
      </c>
      <c r="K11" s="11" t="s">
        <v>18354</v>
      </c>
      <c r="L11" t="s">
        <v>1139</v>
      </c>
      <c r="M11" t="s">
        <v>10</v>
      </c>
      <c r="N11" t="s">
        <v>18354</v>
      </c>
      <c r="Q11" t="s">
        <v>8992</v>
      </c>
      <c r="R11" t="b">
        <v>1</v>
      </c>
      <c r="S11" s="2">
        <v>41827</v>
      </c>
      <c r="U11" s="2">
        <v>41639</v>
      </c>
    </row>
    <row r="12" spans="1:23" x14ac:dyDescent="0.35">
      <c r="A12" t="s">
        <v>18276</v>
      </c>
      <c r="B12" t="s">
        <v>8704</v>
      </c>
      <c r="D12" t="s">
        <v>10</v>
      </c>
      <c r="F12" t="b">
        <v>0</v>
      </c>
      <c r="G12" s="2">
        <v>42277</v>
      </c>
      <c r="K12" s="11" t="s">
        <v>18416</v>
      </c>
      <c r="L12" t="s">
        <v>8870</v>
      </c>
      <c r="M12" t="s">
        <v>10</v>
      </c>
      <c r="N12" t="s">
        <v>18416</v>
      </c>
      <c r="Q12" t="s">
        <v>8992</v>
      </c>
      <c r="R12" t="b">
        <v>1</v>
      </c>
      <c r="S12" s="2">
        <v>41827</v>
      </c>
      <c r="U12" s="2">
        <v>41639</v>
      </c>
    </row>
    <row r="13" spans="1:23" x14ac:dyDescent="0.35">
      <c r="A13" t="s">
        <v>18277</v>
      </c>
      <c r="B13" t="s">
        <v>8706</v>
      </c>
      <c r="D13" t="s">
        <v>10</v>
      </c>
      <c r="F13" t="b">
        <v>0</v>
      </c>
      <c r="G13" s="2">
        <v>42277</v>
      </c>
      <c r="K13" s="11" t="s">
        <v>18398</v>
      </c>
      <c r="L13" t="s">
        <v>1150</v>
      </c>
      <c r="M13" t="s">
        <v>10</v>
      </c>
      <c r="N13" t="s">
        <v>18398</v>
      </c>
      <c r="Q13" t="s">
        <v>8992</v>
      </c>
      <c r="R13" t="b">
        <v>1</v>
      </c>
      <c r="S13" s="2">
        <v>41827</v>
      </c>
      <c r="U13" s="2">
        <v>41639</v>
      </c>
    </row>
    <row r="14" spans="1:23" x14ac:dyDescent="0.35">
      <c r="A14" t="s">
        <v>18278</v>
      </c>
      <c r="B14" t="s">
        <v>8708</v>
      </c>
      <c r="D14" t="s">
        <v>10</v>
      </c>
      <c r="F14" t="b">
        <v>0</v>
      </c>
      <c r="G14" s="2">
        <v>42277</v>
      </c>
      <c r="K14" s="11" t="s">
        <v>18442</v>
      </c>
      <c r="L14" t="s">
        <v>8930</v>
      </c>
      <c r="M14" t="s">
        <v>10</v>
      </c>
      <c r="N14" t="s">
        <v>18442</v>
      </c>
      <c r="Q14" t="s">
        <v>8992</v>
      </c>
      <c r="R14" t="b">
        <v>1</v>
      </c>
      <c r="S14" s="2">
        <v>41827</v>
      </c>
      <c r="U14" s="2">
        <v>41639</v>
      </c>
    </row>
    <row r="15" spans="1:23" x14ac:dyDescent="0.35">
      <c r="A15" t="s">
        <v>18279</v>
      </c>
      <c r="B15" t="s">
        <v>8710</v>
      </c>
      <c r="D15" t="s">
        <v>10</v>
      </c>
      <c r="F15" t="b">
        <v>0</v>
      </c>
      <c r="G15" s="2">
        <v>41827</v>
      </c>
      <c r="K15" s="11" t="s">
        <v>18268</v>
      </c>
      <c r="L15" t="s">
        <v>8686</v>
      </c>
      <c r="M15" t="s">
        <v>10</v>
      </c>
      <c r="N15" t="s">
        <v>18268</v>
      </c>
      <c r="Q15" t="s">
        <v>8992</v>
      </c>
      <c r="R15" t="b">
        <v>1</v>
      </c>
      <c r="S15" s="2">
        <v>41827</v>
      </c>
      <c r="U15" s="2">
        <v>41639</v>
      </c>
    </row>
    <row r="16" spans="1:23" x14ac:dyDescent="0.35">
      <c r="A16" t="s">
        <v>18280</v>
      </c>
      <c r="B16" t="s">
        <v>8712</v>
      </c>
      <c r="D16" t="s">
        <v>10</v>
      </c>
      <c r="F16" t="b">
        <v>0</v>
      </c>
      <c r="G16" s="2">
        <v>42277</v>
      </c>
      <c r="K16" s="11" t="s">
        <v>18439</v>
      </c>
      <c r="L16" t="s">
        <v>8912</v>
      </c>
      <c r="M16" t="s">
        <v>10</v>
      </c>
      <c r="N16" t="s">
        <v>18439</v>
      </c>
      <c r="Q16" t="s">
        <v>8992</v>
      </c>
      <c r="R16" t="b">
        <v>1</v>
      </c>
      <c r="S16" s="2">
        <v>41827</v>
      </c>
      <c r="U16" s="2">
        <v>41639</v>
      </c>
    </row>
    <row r="17" spans="1:22" x14ac:dyDescent="0.35">
      <c r="A17" t="s">
        <v>18281</v>
      </c>
      <c r="B17" t="s">
        <v>8714</v>
      </c>
      <c r="D17" t="s">
        <v>10</v>
      </c>
      <c r="F17" t="b">
        <v>0</v>
      </c>
      <c r="G17" s="2">
        <v>42277</v>
      </c>
      <c r="K17" s="11" t="s">
        <v>18395</v>
      </c>
      <c r="L17" t="s">
        <v>8834</v>
      </c>
      <c r="M17" t="s">
        <v>10</v>
      </c>
      <c r="N17" t="s">
        <v>18395</v>
      </c>
      <c r="Q17" t="s">
        <v>8992</v>
      </c>
      <c r="R17" t="b">
        <v>1</v>
      </c>
      <c r="S17" s="2">
        <v>41827</v>
      </c>
      <c r="U17" s="2">
        <v>41639</v>
      </c>
    </row>
    <row r="18" spans="1:22" x14ac:dyDescent="0.35">
      <c r="A18" t="s">
        <v>18282</v>
      </c>
      <c r="B18" t="s">
        <v>8716</v>
      </c>
      <c r="D18" t="s">
        <v>10</v>
      </c>
      <c r="F18" t="b">
        <v>0</v>
      </c>
      <c r="G18" s="2">
        <v>42277</v>
      </c>
      <c r="K18" s="11" t="s">
        <v>18407</v>
      </c>
      <c r="L18" t="s">
        <v>8860</v>
      </c>
      <c r="M18" t="s">
        <v>10</v>
      </c>
      <c r="N18" t="s">
        <v>18407</v>
      </c>
      <c r="Q18" t="s">
        <v>8992</v>
      </c>
      <c r="R18" t="b">
        <v>1</v>
      </c>
      <c r="S18" s="2">
        <v>41827</v>
      </c>
      <c r="U18" s="2">
        <v>41639</v>
      </c>
    </row>
    <row r="19" spans="1:22" x14ac:dyDescent="0.35">
      <c r="A19" t="s">
        <v>18283</v>
      </c>
      <c r="B19" t="s">
        <v>8718</v>
      </c>
      <c r="D19" t="s">
        <v>10</v>
      </c>
      <c r="F19" t="b">
        <v>0</v>
      </c>
      <c r="G19" s="2">
        <v>42277</v>
      </c>
      <c r="K19" s="10" t="s">
        <v>18311</v>
      </c>
      <c r="L19" t="s">
        <v>8774</v>
      </c>
      <c r="M19" t="s">
        <v>10</v>
      </c>
      <c r="N19" t="s">
        <v>18311</v>
      </c>
      <c r="Q19" t="s">
        <v>8992</v>
      </c>
      <c r="R19" t="b">
        <v>1</v>
      </c>
      <c r="S19" s="2">
        <v>41827</v>
      </c>
      <c r="U19" s="2">
        <v>42277</v>
      </c>
    </row>
    <row r="20" spans="1:22" x14ac:dyDescent="0.35">
      <c r="A20" t="s">
        <v>18284</v>
      </c>
      <c r="B20" t="s">
        <v>8720</v>
      </c>
      <c r="D20" t="s">
        <v>10</v>
      </c>
      <c r="F20" t="b">
        <v>0</v>
      </c>
      <c r="G20" s="2">
        <v>42277</v>
      </c>
      <c r="K20" s="8" t="s">
        <v>18432</v>
      </c>
      <c r="L20" t="s">
        <v>8899</v>
      </c>
      <c r="M20" t="s">
        <v>10</v>
      </c>
      <c r="N20" t="s">
        <v>18432</v>
      </c>
      <c r="Q20" t="s">
        <v>8992</v>
      </c>
      <c r="R20" t="b">
        <v>1</v>
      </c>
      <c r="S20" s="2">
        <v>41827</v>
      </c>
      <c r="U20" s="2">
        <v>41639</v>
      </c>
    </row>
    <row r="21" spans="1:22" x14ac:dyDescent="0.35">
      <c r="A21" t="s">
        <v>18285</v>
      </c>
      <c r="B21" t="s">
        <v>8722</v>
      </c>
      <c r="D21" t="s">
        <v>10</v>
      </c>
      <c r="F21" t="b">
        <v>0</v>
      </c>
      <c r="G21" s="2">
        <v>42277</v>
      </c>
      <c r="K21" t="s">
        <v>18471</v>
      </c>
      <c r="M21" t="s">
        <v>10</v>
      </c>
      <c r="S21" s="2">
        <v>41827</v>
      </c>
    </row>
    <row r="22" spans="1:22" x14ac:dyDescent="0.35">
      <c r="A22" t="s">
        <v>18286</v>
      </c>
      <c r="B22" t="s">
        <v>8724</v>
      </c>
      <c r="D22" t="s">
        <v>10</v>
      </c>
      <c r="F22" t="b">
        <v>0</v>
      </c>
      <c r="G22" s="2">
        <v>42277</v>
      </c>
      <c r="K22" s="6" t="s">
        <v>9042</v>
      </c>
      <c r="L22" t="s">
        <v>1116</v>
      </c>
      <c r="M22" t="s">
        <v>10</v>
      </c>
      <c r="N22" t="s">
        <v>9042</v>
      </c>
      <c r="P22" t="s">
        <v>8991</v>
      </c>
      <c r="Q22" t="s">
        <v>42</v>
      </c>
      <c r="R22" t="b">
        <v>1</v>
      </c>
      <c r="S22" s="2">
        <v>41827</v>
      </c>
    </row>
    <row r="23" spans="1:22" x14ac:dyDescent="0.35">
      <c r="A23" t="s">
        <v>18287</v>
      </c>
      <c r="B23" t="s">
        <v>8726</v>
      </c>
      <c r="D23" t="s">
        <v>10</v>
      </c>
      <c r="F23" t="b">
        <v>0</v>
      </c>
      <c r="G23" s="2">
        <v>42277</v>
      </c>
      <c r="K23" s="7" t="s">
        <v>18384</v>
      </c>
      <c r="L23" t="s">
        <v>8813</v>
      </c>
      <c r="M23" t="s">
        <v>10</v>
      </c>
      <c r="N23" t="s">
        <v>18384</v>
      </c>
      <c r="Q23" t="s">
        <v>8992</v>
      </c>
      <c r="R23" t="b">
        <v>1</v>
      </c>
      <c r="S23" s="2">
        <v>41827</v>
      </c>
    </row>
    <row r="24" spans="1:22" x14ac:dyDescent="0.35">
      <c r="A24" t="s">
        <v>18288</v>
      </c>
      <c r="B24" t="s">
        <v>8728</v>
      </c>
      <c r="D24" t="s">
        <v>10</v>
      </c>
      <c r="F24" t="b">
        <v>0</v>
      </c>
      <c r="G24" s="2">
        <v>42277</v>
      </c>
      <c r="K24" s="7" t="s">
        <v>18430</v>
      </c>
      <c r="L24" t="s">
        <v>1186</v>
      </c>
      <c r="M24" t="s">
        <v>10</v>
      </c>
      <c r="N24" t="s">
        <v>18430</v>
      </c>
      <c r="P24" t="s">
        <v>8991</v>
      </c>
      <c r="Q24" t="s">
        <v>8992</v>
      </c>
      <c r="R24" t="b">
        <v>1</v>
      </c>
      <c r="S24" s="2">
        <v>41827</v>
      </c>
    </row>
    <row r="25" spans="1:22" x14ac:dyDescent="0.35">
      <c r="A25" t="s">
        <v>18289</v>
      </c>
      <c r="B25" t="s">
        <v>8730</v>
      </c>
      <c r="D25" t="s">
        <v>10</v>
      </c>
      <c r="F25" t="b">
        <v>0</v>
      </c>
      <c r="G25" s="2">
        <v>42277</v>
      </c>
      <c r="K25" s="8" t="s">
        <v>18401</v>
      </c>
      <c r="L25" t="s">
        <v>8849</v>
      </c>
      <c r="M25" t="s">
        <v>10</v>
      </c>
      <c r="N25" t="s">
        <v>18401</v>
      </c>
      <c r="Q25" t="s">
        <v>8992</v>
      </c>
      <c r="R25" t="b">
        <v>1</v>
      </c>
      <c r="S25" s="2">
        <v>41827</v>
      </c>
    </row>
    <row r="26" spans="1:22" x14ac:dyDescent="0.35">
      <c r="A26" t="s">
        <v>18290</v>
      </c>
      <c r="B26" t="s">
        <v>8732</v>
      </c>
      <c r="D26" t="s">
        <v>10</v>
      </c>
      <c r="F26" t="b">
        <v>0</v>
      </c>
      <c r="G26" s="2">
        <v>41827</v>
      </c>
      <c r="K26" s="8" t="s">
        <v>18457</v>
      </c>
      <c r="L26" t="s">
        <v>8960</v>
      </c>
      <c r="M26" t="s">
        <v>10</v>
      </c>
      <c r="N26" t="s">
        <v>18457</v>
      </c>
      <c r="Q26" t="s">
        <v>8992</v>
      </c>
      <c r="R26" t="b">
        <v>1</v>
      </c>
      <c r="S26" s="2">
        <v>41827</v>
      </c>
    </row>
    <row r="27" spans="1:22" x14ac:dyDescent="0.35">
      <c r="A27" t="s">
        <v>18291</v>
      </c>
      <c r="B27" t="s">
        <v>8734</v>
      </c>
      <c r="D27" t="s">
        <v>10</v>
      </c>
      <c r="F27" t="b">
        <v>0</v>
      </c>
      <c r="G27" s="2">
        <v>42277</v>
      </c>
      <c r="K27" s="8" t="s">
        <v>18399</v>
      </c>
      <c r="L27" t="s">
        <v>8845</v>
      </c>
      <c r="M27" t="s">
        <v>10</v>
      </c>
      <c r="N27" t="s">
        <v>18399</v>
      </c>
      <c r="Q27" t="s">
        <v>8992</v>
      </c>
      <c r="R27" t="b">
        <v>1</v>
      </c>
      <c r="S27" s="2">
        <v>41827</v>
      </c>
    </row>
    <row r="28" spans="1:22" x14ac:dyDescent="0.35">
      <c r="A28" t="s">
        <v>18292</v>
      </c>
      <c r="B28" t="s">
        <v>8736</v>
      </c>
      <c r="D28" t="s">
        <v>10</v>
      </c>
      <c r="F28" t="b">
        <v>0</v>
      </c>
      <c r="G28" s="2">
        <v>42277</v>
      </c>
      <c r="K28" s="8" t="s">
        <v>18375</v>
      </c>
      <c r="L28" t="s">
        <v>8802</v>
      </c>
      <c r="M28" t="s">
        <v>10</v>
      </c>
      <c r="N28" t="s">
        <v>18375</v>
      </c>
      <c r="Q28" t="s">
        <v>8992</v>
      </c>
      <c r="R28" t="b">
        <v>1</v>
      </c>
      <c r="S28" s="2">
        <v>41827</v>
      </c>
    </row>
    <row r="29" spans="1:22" x14ac:dyDescent="0.35">
      <c r="A29" t="s">
        <v>18293</v>
      </c>
      <c r="B29" t="s">
        <v>8738</v>
      </c>
      <c r="D29" t="s">
        <v>10</v>
      </c>
      <c r="F29" t="b">
        <v>0</v>
      </c>
      <c r="G29" s="2">
        <v>42277</v>
      </c>
      <c r="K29" s="8" t="s">
        <v>18422</v>
      </c>
      <c r="L29" t="s">
        <v>8882</v>
      </c>
      <c r="M29" t="s">
        <v>10</v>
      </c>
      <c r="N29" t="s">
        <v>18422</v>
      </c>
      <c r="Q29" t="s">
        <v>8992</v>
      </c>
      <c r="R29" t="b">
        <v>1</v>
      </c>
      <c r="S29" s="2">
        <v>41827</v>
      </c>
    </row>
    <row r="30" spans="1:22" x14ac:dyDescent="0.35">
      <c r="A30" t="s">
        <v>8807</v>
      </c>
      <c r="B30" t="s">
        <v>8740</v>
      </c>
      <c r="D30" t="s">
        <v>10</v>
      </c>
      <c r="F30" t="b">
        <v>0</v>
      </c>
      <c r="G30" s="2">
        <v>42277</v>
      </c>
      <c r="K30" s="8" t="s">
        <v>18429</v>
      </c>
      <c r="L30" t="s">
        <v>8894</v>
      </c>
      <c r="M30" t="s">
        <v>10</v>
      </c>
      <c r="N30" t="s">
        <v>18429</v>
      </c>
      <c r="Q30" t="s">
        <v>8992</v>
      </c>
      <c r="R30" t="b">
        <v>1</v>
      </c>
      <c r="S30" s="2">
        <v>41827</v>
      </c>
    </row>
    <row r="31" spans="1:22" x14ac:dyDescent="0.35">
      <c r="A31" t="s">
        <v>18294</v>
      </c>
      <c r="B31" t="s">
        <v>8742</v>
      </c>
      <c r="D31" t="s">
        <v>10</v>
      </c>
      <c r="F31" t="b">
        <v>0</v>
      </c>
      <c r="G31" s="2">
        <v>42277</v>
      </c>
      <c r="K31" t="s">
        <v>18472</v>
      </c>
      <c r="M31" t="s">
        <v>10</v>
      </c>
      <c r="S31" s="2">
        <v>41827</v>
      </c>
      <c r="V31" s="2">
        <v>42931</v>
      </c>
    </row>
    <row r="32" spans="1:22" x14ac:dyDescent="0.35">
      <c r="A32" t="s">
        <v>18295</v>
      </c>
      <c r="B32" t="s">
        <v>8744</v>
      </c>
      <c r="D32" t="s">
        <v>10</v>
      </c>
      <c r="F32" t="b">
        <v>0</v>
      </c>
      <c r="G32" s="2">
        <v>42277</v>
      </c>
      <c r="K32" s="6" t="s">
        <v>9042</v>
      </c>
      <c r="L32" t="s">
        <v>1116</v>
      </c>
      <c r="M32" t="s">
        <v>10</v>
      </c>
      <c r="N32" t="s">
        <v>9042</v>
      </c>
      <c r="P32" t="s">
        <v>8991</v>
      </c>
      <c r="Q32" t="s">
        <v>42</v>
      </c>
      <c r="R32" t="b">
        <v>1</v>
      </c>
      <c r="S32" s="2">
        <v>41827</v>
      </c>
    </row>
    <row r="33" spans="1:22" x14ac:dyDescent="0.35">
      <c r="A33" t="s">
        <v>18296</v>
      </c>
      <c r="B33" t="s">
        <v>8746</v>
      </c>
      <c r="D33" t="s">
        <v>10</v>
      </c>
      <c r="F33" t="b">
        <v>0</v>
      </c>
      <c r="G33" s="2">
        <v>42566</v>
      </c>
      <c r="K33" s="7" t="s">
        <v>18269</v>
      </c>
      <c r="L33" t="s">
        <v>8688</v>
      </c>
      <c r="M33" t="s">
        <v>10</v>
      </c>
      <c r="N33" t="s">
        <v>18269</v>
      </c>
      <c r="Q33" t="s">
        <v>8992</v>
      </c>
      <c r="R33" t="b">
        <v>1</v>
      </c>
      <c r="S33" s="2">
        <v>41827</v>
      </c>
      <c r="U33" s="2">
        <v>42931</v>
      </c>
      <c r="V33" s="2">
        <v>42277</v>
      </c>
    </row>
    <row r="34" spans="1:22" x14ac:dyDescent="0.35">
      <c r="A34" t="s">
        <v>18297</v>
      </c>
      <c r="B34" t="s">
        <v>8748</v>
      </c>
      <c r="D34" t="s">
        <v>10</v>
      </c>
      <c r="F34" t="b">
        <v>0</v>
      </c>
      <c r="G34" s="2">
        <v>42566</v>
      </c>
      <c r="K34" s="7" t="s">
        <v>18419</v>
      </c>
      <c r="L34" t="s">
        <v>8876</v>
      </c>
      <c r="M34" t="s">
        <v>10</v>
      </c>
      <c r="N34" t="s">
        <v>18419</v>
      </c>
      <c r="Q34" t="s">
        <v>8992</v>
      </c>
      <c r="R34" t="b">
        <v>1</v>
      </c>
      <c r="S34" s="2">
        <v>41827</v>
      </c>
    </row>
    <row r="35" spans="1:22" x14ac:dyDescent="0.35">
      <c r="A35" t="s">
        <v>18298</v>
      </c>
      <c r="B35" t="s">
        <v>8750</v>
      </c>
      <c r="D35" t="s">
        <v>10</v>
      </c>
      <c r="F35" t="b">
        <v>0</v>
      </c>
      <c r="G35" s="2">
        <v>42566</v>
      </c>
      <c r="K35" t="s">
        <v>18473</v>
      </c>
      <c r="M35" t="s">
        <v>10</v>
      </c>
      <c r="S35" s="2">
        <v>41827</v>
      </c>
      <c r="V35" s="2">
        <v>42277</v>
      </c>
    </row>
    <row r="36" spans="1:22" x14ac:dyDescent="0.35">
      <c r="A36" t="s">
        <v>18299</v>
      </c>
      <c r="B36" t="s">
        <v>8752</v>
      </c>
      <c r="D36" t="s">
        <v>10</v>
      </c>
      <c r="F36" t="b">
        <v>0</v>
      </c>
      <c r="G36" s="2">
        <v>42931</v>
      </c>
      <c r="K36" s="6" t="s">
        <v>9042</v>
      </c>
      <c r="L36" t="s">
        <v>1116</v>
      </c>
      <c r="M36" t="s">
        <v>10</v>
      </c>
      <c r="N36" t="s">
        <v>9042</v>
      </c>
      <c r="P36" t="s">
        <v>8991</v>
      </c>
      <c r="Q36" t="s">
        <v>42</v>
      </c>
      <c r="R36" t="b">
        <v>1</v>
      </c>
      <c r="S36" s="2">
        <v>41827</v>
      </c>
    </row>
    <row r="37" spans="1:22" x14ac:dyDescent="0.35">
      <c r="A37" t="s">
        <v>18300</v>
      </c>
      <c r="B37" t="s">
        <v>8754</v>
      </c>
      <c r="D37" t="s">
        <v>10</v>
      </c>
      <c r="F37" t="b">
        <v>0</v>
      </c>
      <c r="G37" s="2">
        <v>41827</v>
      </c>
      <c r="J37" s="5">
        <v>45122</v>
      </c>
      <c r="K37" s="7" t="s">
        <v>18343</v>
      </c>
      <c r="L37" t="s">
        <v>8797</v>
      </c>
      <c r="M37" t="s">
        <v>10</v>
      </c>
      <c r="N37" t="s">
        <v>18343</v>
      </c>
      <c r="Q37" t="s">
        <v>8992</v>
      </c>
      <c r="R37" t="b">
        <v>1</v>
      </c>
      <c r="S37" s="2">
        <v>41827</v>
      </c>
    </row>
    <row r="38" spans="1:22" x14ac:dyDescent="0.35">
      <c r="A38" t="s">
        <v>18301</v>
      </c>
      <c r="B38" t="s">
        <v>8756</v>
      </c>
      <c r="D38" t="s">
        <v>10</v>
      </c>
      <c r="F38" t="b">
        <v>0</v>
      </c>
      <c r="G38" s="2">
        <v>42931</v>
      </c>
      <c r="K38" s="7" t="s">
        <v>18461</v>
      </c>
      <c r="L38" t="s">
        <v>8968</v>
      </c>
      <c r="M38" t="s">
        <v>10</v>
      </c>
      <c r="N38" t="s">
        <v>18461</v>
      </c>
      <c r="Q38" t="s">
        <v>8992</v>
      </c>
      <c r="R38" t="b">
        <v>1</v>
      </c>
      <c r="S38" s="2">
        <v>41827</v>
      </c>
      <c r="U38" s="2">
        <v>42277</v>
      </c>
    </row>
    <row r="39" spans="1:22" x14ac:dyDescent="0.35">
      <c r="A39" t="s">
        <v>18302</v>
      </c>
      <c r="B39" t="s">
        <v>8758</v>
      </c>
      <c r="D39" t="s">
        <v>10</v>
      </c>
      <c r="F39" t="b">
        <v>0</v>
      </c>
      <c r="G39" s="2">
        <v>42931</v>
      </c>
      <c r="J39" s="5">
        <v>44392</v>
      </c>
      <c r="K39" t="s">
        <v>18474</v>
      </c>
      <c r="M39" t="s">
        <v>10</v>
      </c>
      <c r="S39" s="2">
        <v>42277</v>
      </c>
      <c r="U39" s="2">
        <v>42931</v>
      </c>
      <c r="V39" s="2">
        <v>42277</v>
      </c>
    </row>
    <row r="40" spans="1:22" x14ac:dyDescent="0.35">
      <c r="A40" t="s">
        <v>18303</v>
      </c>
      <c r="B40" t="s">
        <v>8760</v>
      </c>
      <c r="D40" t="s">
        <v>10</v>
      </c>
      <c r="F40" t="b">
        <v>0</v>
      </c>
      <c r="G40" s="2">
        <v>42931</v>
      </c>
      <c r="K40" s="6" t="s">
        <v>18269</v>
      </c>
      <c r="L40" t="s">
        <v>8688</v>
      </c>
      <c r="M40" t="s">
        <v>10</v>
      </c>
      <c r="N40" t="s">
        <v>18475</v>
      </c>
      <c r="Q40" t="s">
        <v>42</v>
      </c>
      <c r="R40" t="b">
        <v>1</v>
      </c>
      <c r="S40" s="2">
        <v>41827</v>
      </c>
      <c r="U40" s="2">
        <v>42931</v>
      </c>
      <c r="V40" s="2">
        <v>42277</v>
      </c>
    </row>
    <row r="41" spans="1:22" x14ac:dyDescent="0.35">
      <c r="A41" t="s">
        <v>18304</v>
      </c>
      <c r="B41" t="s">
        <v>8762</v>
      </c>
      <c r="D41" t="s">
        <v>10</v>
      </c>
      <c r="F41" t="b">
        <v>0</v>
      </c>
      <c r="G41" s="2">
        <v>42931</v>
      </c>
      <c r="K41" s="6" t="s">
        <v>18465</v>
      </c>
      <c r="L41" t="s">
        <v>8978</v>
      </c>
      <c r="M41" t="s">
        <v>10</v>
      </c>
      <c r="N41" t="s">
        <v>18476</v>
      </c>
      <c r="Q41" t="s">
        <v>42</v>
      </c>
      <c r="R41" t="b">
        <v>1</v>
      </c>
      <c r="S41" s="2">
        <v>42277</v>
      </c>
    </row>
    <row r="42" spans="1:22" x14ac:dyDescent="0.35">
      <c r="A42" t="s">
        <v>18305</v>
      </c>
      <c r="B42" t="s">
        <v>8764</v>
      </c>
      <c r="D42" t="s">
        <v>10</v>
      </c>
      <c r="F42" t="b">
        <v>0</v>
      </c>
      <c r="G42" s="2">
        <v>42931</v>
      </c>
      <c r="K42" s="6" t="s">
        <v>18466</v>
      </c>
      <c r="L42" t="s">
        <v>8980</v>
      </c>
      <c r="M42" t="s">
        <v>10</v>
      </c>
      <c r="N42" t="s">
        <v>18477</v>
      </c>
      <c r="Q42" t="s">
        <v>42</v>
      </c>
      <c r="R42" t="b">
        <v>1</v>
      </c>
      <c r="S42" s="2">
        <v>42277</v>
      </c>
    </row>
    <row r="43" spans="1:22" x14ac:dyDescent="0.35">
      <c r="A43" t="s">
        <v>18306</v>
      </c>
      <c r="B43" t="s">
        <v>8766</v>
      </c>
      <c r="D43" t="s">
        <v>10</v>
      </c>
      <c r="F43" t="b">
        <v>0</v>
      </c>
      <c r="G43" s="2">
        <v>42931</v>
      </c>
      <c r="J43" s="5">
        <v>43296</v>
      </c>
      <c r="K43" t="s">
        <v>18478</v>
      </c>
      <c r="M43" t="s">
        <v>10</v>
      </c>
      <c r="S43" s="2">
        <v>42277</v>
      </c>
    </row>
    <row r="44" spans="1:22" x14ac:dyDescent="0.35">
      <c r="A44" t="s">
        <v>18307</v>
      </c>
      <c r="B44" t="s">
        <v>8768</v>
      </c>
      <c r="D44" t="s">
        <v>10</v>
      </c>
      <c r="F44" t="b">
        <v>0</v>
      </c>
      <c r="G44" s="2">
        <v>42931</v>
      </c>
      <c r="J44" s="5">
        <v>44757</v>
      </c>
      <c r="K44" s="6" t="s">
        <v>18467</v>
      </c>
      <c r="L44" t="s">
        <v>8982</v>
      </c>
      <c r="M44" t="s">
        <v>10</v>
      </c>
      <c r="N44" t="s">
        <v>18479</v>
      </c>
      <c r="Q44" t="s">
        <v>42</v>
      </c>
      <c r="R44" t="b">
        <v>1</v>
      </c>
      <c r="S44" s="2">
        <v>42277</v>
      </c>
    </row>
    <row r="45" spans="1:22" x14ac:dyDescent="0.35">
      <c r="A45" t="s">
        <v>18308</v>
      </c>
      <c r="B45" t="s">
        <v>1211</v>
      </c>
      <c r="D45" t="s">
        <v>10</v>
      </c>
      <c r="F45" t="b">
        <v>0</v>
      </c>
      <c r="G45" s="2">
        <v>42931</v>
      </c>
      <c r="K45" s="6" t="s">
        <v>18468</v>
      </c>
      <c r="L45" t="s">
        <v>8984</v>
      </c>
      <c r="M45" t="s">
        <v>10</v>
      </c>
      <c r="N45" t="s">
        <v>18480</v>
      </c>
      <c r="Q45" t="s">
        <v>42</v>
      </c>
      <c r="R45" t="b">
        <v>1</v>
      </c>
      <c r="S45" s="2">
        <v>42277</v>
      </c>
    </row>
    <row r="46" spans="1:22" x14ac:dyDescent="0.35">
      <c r="A46" t="s">
        <v>18309</v>
      </c>
      <c r="B46" t="s">
        <v>8770</v>
      </c>
      <c r="D46" t="s">
        <v>10</v>
      </c>
      <c r="F46" t="b">
        <v>0</v>
      </c>
      <c r="G46" s="2">
        <v>42931</v>
      </c>
      <c r="K46" s="6" t="s">
        <v>18469</v>
      </c>
      <c r="L46" t="s">
        <v>8986</v>
      </c>
      <c r="M46" t="s">
        <v>10</v>
      </c>
      <c r="N46" t="s">
        <v>18481</v>
      </c>
      <c r="Q46" t="s">
        <v>42</v>
      </c>
      <c r="R46" t="b">
        <v>1</v>
      </c>
      <c r="S46" s="2">
        <v>42277</v>
      </c>
    </row>
    <row r="47" spans="1:22" x14ac:dyDescent="0.35">
      <c r="A47" t="s">
        <v>18310</v>
      </c>
      <c r="B47" t="s">
        <v>8772</v>
      </c>
      <c r="D47" t="s">
        <v>10</v>
      </c>
      <c r="F47" t="b">
        <v>0</v>
      </c>
      <c r="G47" s="2">
        <v>42931</v>
      </c>
      <c r="K47" s="6" t="s">
        <v>18270</v>
      </c>
      <c r="L47" t="s">
        <v>8690</v>
      </c>
      <c r="M47" t="s">
        <v>10</v>
      </c>
      <c r="N47" t="s">
        <v>18482</v>
      </c>
      <c r="Q47" t="s">
        <v>42</v>
      </c>
      <c r="R47" t="b">
        <v>1</v>
      </c>
      <c r="S47" s="2">
        <v>42277</v>
      </c>
    </row>
    <row r="48" spans="1:22" x14ac:dyDescent="0.35">
      <c r="A48" t="s">
        <v>18311</v>
      </c>
      <c r="B48" t="s">
        <v>8774</v>
      </c>
      <c r="D48" t="s">
        <v>10</v>
      </c>
      <c r="F48" t="b">
        <v>0</v>
      </c>
      <c r="G48" s="2">
        <v>41827</v>
      </c>
      <c r="I48" s="2">
        <v>42277</v>
      </c>
      <c r="K48" s="6" t="s">
        <v>18405</v>
      </c>
      <c r="L48" t="s">
        <v>8857</v>
      </c>
      <c r="M48" t="s">
        <v>10</v>
      </c>
      <c r="N48" t="s">
        <v>18483</v>
      </c>
      <c r="Q48" t="s">
        <v>42</v>
      </c>
      <c r="R48" t="b">
        <v>1</v>
      </c>
      <c r="S48" s="2">
        <v>42277</v>
      </c>
    </row>
    <row r="49" spans="1:22" x14ac:dyDescent="0.35">
      <c r="A49" t="s">
        <v>18312</v>
      </c>
      <c r="B49" t="s">
        <v>8776</v>
      </c>
      <c r="D49" t="s">
        <v>10</v>
      </c>
      <c r="F49" t="b">
        <v>0</v>
      </c>
      <c r="G49" s="2">
        <v>42931</v>
      </c>
      <c r="I49" s="2">
        <v>44392</v>
      </c>
      <c r="K49" s="6" t="s">
        <v>18383</v>
      </c>
      <c r="L49" t="s">
        <v>1171</v>
      </c>
      <c r="M49" t="s">
        <v>10</v>
      </c>
      <c r="N49" t="s">
        <v>18484</v>
      </c>
      <c r="Q49" t="s">
        <v>42</v>
      </c>
      <c r="R49" t="b">
        <v>1</v>
      </c>
      <c r="S49" s="2">
        <v>42277</v>
      </c>
      <c r="V49" s="2">
        <v>46203</v>
      </c>
    </row>
    <row r="50" spans="1:22" x14ac:dyDescent="0.35">
      <c r="A50" t="s">
        <v>18313</v>
      </c>
      <c r="B50" t="s">
        <v>8778</v>
      </c>
      <c r="D50" t="s">
        <v>10</v>
      </c>
      <c r="F50" t="b">
        <v>0</v>
      </c>
      <c r="G50" s="2">
        <v>42931</v>
      </c>
      <c r="I50" s="2">
        <v>44392</v>
      </c>
      <c r="K50" s="6" t="s">
        <v>18443</v>
      </c>
      <c r="L50" t="s">
        <v>8932</v>
      </c>
      <c r="M50" t="s">
        <v>10</v>
      </c>
      <c r="N50" t="s">
        <v>18485</v>
      </c>
      <c r="Q50" t="s">
        <v>42</v>
      </c>
      <c r="R50" t="b">
        <v>1</v>
      </c>
      <c r="S50" s="2">
        <v>42277</v>
      </c>
    </row>
    <row r="51" spans="1:22" x14ac:dyDescent="0.35">
      <c r="A51" t="s">
        <v>18314</v>
      </c>
      <c r="B51" t="s">
        <v>8780</v>
      </c>
      <c r="D51" t="s">
        <v>10</v>
      </c>
      <c r="F51" t="b">
        <v>0</v>
      </c>
      <c r="G51" s="2">
        <v>42931</v>
      </c>
      <c r="I51" s="2">
        <v>44392</v>
      </c>
      <c r="K51" s="6" t="s">
        <v>18450</v>
      </c>
      <c r="L51" t="s">
        <v>8947</v>
      </c>
      <c r="M51" t="s">
        <v>10</v>
      </c>
      <c r="N51" t="s">
        <v>18486</v>
      </c>
      <c r="Q51" t="s">
        <v>42</v>
      </c>
      <c r="R51" t="b">
        <v>1</v>
      </c>
      <c r="S51" s="2">
        <v>42277</v>
      </c>
    </row>
    <row r="52" spans="1:22" x14ac:dyDescent="0.35">
      <c r="A52" t="s">
        <v>18315</v>
      </c>
      <c r="B52" t="s">
        <v>8782</v>
      </c>
      <c r="D52" t="s">
        <v>10</v>
      </c>
      <c r="F52" t="b">
        <v>0</v>
      </c>
      <c r="G52" s="2">
        <v>42931</v>
      </c>
      <c r="I52" s="2">
        <v>44392</v>
      </c>
      <c r="K52" s="6" t="s">
        <v>18437</v>
      </c>
      <c r="L52" t="s">
        <v>8908</v>
      </c>
      <c r="M52" t="s">
        <v>10</v>
      </c>
      <c r="N52" t="s">
        <v>18487</v>
      </c>
      <c r="Q52" t="s">
        <v>42</v>
      </c>
      <c r="R52" t="b">
        <v>1</v>
      </c>
      <c r="S52" s="2">
        <v>42277</v>
      </c>
    </row>
    <row r="53" spans="1:22" x14ac:dyDescent="0.35">
      <c r="A53" t="s">
        <v>18316</v>
      </c>
      <c r="B53" t="s">
        <v>8784</v>
      </c>
      <c r="D53" t="s">
        <v>10</v>
      </c>
      <c r="F53" t="b">
        <v>0</v>
      </c>
      <c r="G53" s="2">
        <v>42931</v>
      </c>
      <c r="I53" s="2">
        <v>44392</v>
      </c>
      <c r="K53" s="6" t="s">
        <v>18271</v>
      </c>
      <c r="L53" t="s">
        <v>8692</v>
      </c>
      <c r="M53" t="s">
        <v>10</v>
      </c>
      <c r="N53" t="s">
        <v>18488</v>
      </c>
      <c r="Q53" t="s">
        <v>42</v>
      </c>
      <c r="R53" t="b">
        <v>1</v>
      </c>
      <c r="S53" s="2">
        <v>42277</v>
      </c>
    </row>
    <row r="54" spans="1:22" x14ac:dyDescent="0.35">
      <c r="A54" t="s">
        <v>18317</v>
      </c>
      <c r="B54" t="s">
        <v>8786</v>
      </c>
      <c r="D54" t="s">
        <v>10</v>
      </c>
      <c r="F54" t="b">
        <v>0</v>
      </c>
      <c r="G54" s="2">
        <v>42931</v>
      </c>
      <c r="I54" s="2">
        <v>44392</v>
      </c>
      <c r="K54" t="s">
        <v>18489</v>
      </c>
      <c r="M54" t="s">
        <v>10</v>
      </c>
      <c r="S54" s="2">
        <v>42277</v>
      </c>
      <c r="U54" s="2">
        <v>42931</v>
      </c>
    </row>
    <row r="55" spans="1:22" x14ac:dyDescent="0.35">
      <c r="A55" t="s">
        <v>18318</v>
      </c>
      <c r="B55" t="s">
        <v>8788</v>
      </c>
      <c r="D55" t="s">
        <v>10</v>
      </c>
      <c r="F55" t="b">
        <v>0</v>
      </c>
      <c r="G55" s="2">
        <v>42931</v>
      </c>
      <c r="I55" s="2">
        <v>44392</v>
      </c>
      <c r="K55" s="6" t="s">
        <v>18408</v>
      </c>
      <c r="L55" t="s">
        <v>8862</v>
      </c>
      <c r="M55" t="s">
        <v>10</v>
      </c>
      <c r="N55" t="s">
        <v>18490</v>
      </c>
      <c r="Q55" t="s">
        <v>42</v>
      </c>
      <c r="R55" t="b">
        <v>1</v>
      </c>
      <c r="S55" s="2">
        <v>42277</v>
      </c>
    </row>
    <row r="56" spans="1:22" x14ac:dyDescent="0.35">
      <c r="A56" t="s">
        <v>18319</v>
      </c>
      <c r="B56" t="s">
        <v>8790</v>
      </c>
      <c r="D56" t="s">
        <v>10</v>
      </c>
      <c r="F56" t="b">
        <v>0</v>
      </c>
      <c r="G56" s="2">
        <v>42931</v>
      </c>
      <c r="I56" s="2">
        <v>44392</v>
      </c>
      <c r="K56" s="6" t="s">
        <v>18420</v>
      </c>
      <c r="L56" t="s">
        <v>8878</v>
      </c>
      <c r="M56" t="s">
        <v>10</v>
      </c>
      <c r="N56" t="s">
        <v>18491</v>
      </c>
      <c r="Q56" t="s">
        <v>42</v>
      </c>
      <c r="R56" t="b">
        <v>1</v>
      </c>
      <c r="S56" s="2">
        <v>42277</v>
      </c>
    </row>
    <row r="57" spans="1:22" x14ac:dyDescent="0.35">
      <c r="A57" t="s">
        <v>18320</v>
      </c>
      <c r="B57" t="s">
        <v>8792</v>
      </c>
      <c r="D57" t="s">
        <v>10</v>
      </c>
      <c r="F57" t="b">
        <v>0</v>
      </c>
      <c r="G57" s="2">
        <v>42931</v>
      </c>
      <c r="I57" s="2">
        <v>44392</v>
      </c>
      <c r="K57" s="6" t="s">
        <v>18272</v>
      </c>
      <c r="L57" t="s">
        <v>8694</v>
      </c>
      <c r="M57" t="s">
        <v>10</v>
      </c>
      <c r="N57" t="s">
        <v>18492</v>
      </c>
      <c r="Q57" t="s">
        <v>42</v>
      </c>
      <c r="R57" t="b">
        <v>1</v>
      </c>
      <c r="S57" s="2">
        <v>42277</v>
      </c>
    </row>
    <row r="58" spans="1:22" x14ac:dyDescent="0.35">
      <c r="A58" t="s">
        <v>18321</v>
      </c>
      <c r="B58" t="s">
        <v>11813</v>
      </c>
      <c r="D58" t="s">
        <v>10</v>
      </c>
      <c r="F58" t="b">
        <v>0</v>
      </c>
      <c r="G58" s="2">
        <v>42931</v>
      </c>
      <c r="J58" s="5">
        <v>46203</v>
      </c>
      <c r="K58" s="6" t="s">
        <v>18460</v>
      </c>
      <c r="L58" t="s">
        <v>8966</v>
      </c>
      <c r="M58" t="s">
        <v>10</v>
      </c>
      <c r="N58" t="s">
        <v>18493</v>
      </c>
      <c r="Q58" t="s">
        <v>42</v>
      </c>
      <c r="R58" t="b">
        <v>1</v>
      </c>
      <c r="S58" s="2">
        <v>42277</v>
      </c>
    </row>
    <row r="59" spans="1:22" x14ac:dyDescent="0.35">
      <c r="A59" t="s">
        <v>18322</v>
      </c>
      <c r="B59" t="s">
        <v>11816</v>
      </c>
      <c r="D59" t="s">
        <v>10</v>
      </c>
      <c r="F59" t="b">
        <v>0</v>
      </c>
      <c r="G59" s="2">
        <v>42931</v>
      </c>
      <c r="J59" s="5">
        <v>46203</v>
      </c>
      <c r="K59" s="6" t="s">
        <v>18400</v>
      </c>
      <c r="L59" t="s">
        <v>8847</v>
      </c>
      <c r="M59" t="s">
        <v>10</v>
      </c>
      <c r="N59" t="s">
        <v>18494</v>
      </c>
      <c r="Q59" t="s">
        <v>42</v>
      </c>
      <c r="R59" t="b">
        <v>1</v>
      </c>
      <c r="S59" s="2">
        <v>42277</v>
      </c>
    </row>
    <row r="60" spans="1:22" x14ac:dyDescent="0.35">
      <c r="A60" t="s">
        <v>18323</v>
      </c>
      <c r="B60" t="s">
        <v>11818</v>
      </c>
      <c r="D60" t="s">
        <v>10</v>
      </c>
      <c r="F60" t="b">
        <v>0</v>
      </c>
      <c r="G60" s="2">
        <v>42931</v>
      </c>
      <c r="J60" s="5">
        <v>46203</v>
      </c>
      <c r="K60" s="6" t="s">
        <v>18415</v>
      </c>
      <c r="L60" t="s">
        <v>9394</v>
      </c>
      <c r="M60" t="s">
        <v>10</v>
      </c>
      <c r="N60" t="s">
        <v>18495</v>
      </c>
      <c r="Q60" t="s">
        <v>42</v>
      </c>
      <c r="R60" t="b">
        <v>1</v>
      </c>
      <c r="S60" s="2">
        <v>42277</v>
      </c>
    </row>
    <row r="61" spans="1:22" x14ac:dyDescent="0.35">
      <c r="A61" t="s">
        <v>18324</v>
      </c>
      <c r="B61" t="s">
        <v>11820</v>
      </c>
      <c r="D61" t="s">
        <v>10</v>
      </c>
      <c r="F61" t="b">
        <v>0</v>
      </c>
      <c r="G61" s="2">
        <v>42931</v>
      </c>
      <c r="J61" s="5">
        <v>46203</v>
      </c>
      <c r="K61" s="6" t="s">
        <v>18464</v>
      </c>
      <c r="L61" t="s">
        <v>8976</v>
      </c>
      <c r="M61" t="s">
        <v>10</v>
      </c>
      <c r="N61" t="s">
        <v>18496</v>
      </c>
      <c r="Q61" t="s">
        <v>42</v>
      </c>
      <c r="R61" t="b">
        <v>1</v>
      </c>
      <c r="S61" s="2">
        <v>42277</v>
      </c>
    </row>
    <row r="62" spans="1:22" x14ac:dyDescent="0.35">
      <c r="A62" t="s">
        <v>18325</v>
      </c>
      <c r="B62" t="s">
        <v>11822</v>
      </c>
      <c r="D62" t="s">
        <v>10</v>
      </c>
      <c r="F62" t="b">
        <v>0</v>
      </c>
      <c r="G62" s="2">
        <v>42931</v>
      </c>
      <c r="J62" s="5">
        <v>46203</v>
      </c>
      <c r="K62" s="6" t="s">
        <v>18295</v>
      </c>
      <c r="L62" t="s">
        <v>8744</v>
      </c>
      <c r="M62" t="s">
        <v>10</v>
      </c>
      <c r="N62" t="s">
        <v>18497</v>
      </c>
      <c r="Q62" t="s">
        <v>42</v>
      </c>
      <c r="R62" t="b">
        <v>1</v>
      </c>
      <c r="S62" s="2">
        <v>42277</v>
      </c>
    </row>
    <row r="63" spans="1:22" x14ac:dyDescent="0.35">
      <c r="A63" t="s">
        <v>18326</v>
      </c>
      <c r="B63" t="s">
        <v>11824</v>
      </c>
      <c r="D63" t="s">
        <v>10</v>
      </c>
      <c r="F63" t="b">
        <v>0</v>
      </c>
      <c r="G63" s="2">
        <v>42931</v>
      </c>
      <c r="I63" s="2">
        <v>44392</v>
      </c>
      <c r="J63" s="5">
        <v>46203</v>
      </c>
      <c r="K63" s="6" t="s">
        <v>18396</v>
      </c>
      <c r="L63" t="s">
        <v>8838</v>
      </c>
      <c r="M63" t="s">
        <v>10</v>
      </c>
      <c r="N63" t="s">
        <v>18498</v>
      </c>
      <c r="Q63" t="s">
        <v>42</v>
      </c>
      <c r="R63" t="b">
        <v>1</v>
      </c>
      <c r="S63" s="2">
        <v>42277</v>
      </c>
    </row>
    <row r="64" spans="1:22" x14ac:dyDescent="0.35">
      <c r="A64" t="s">
        <v>18327</v>
      </c>
      <c r="B64" t="s">
        <v>11826</v>
      </c>
      <c r="D64" t="s">
        <v>10</v>
      </c>
      <c r="F64" t="b">
        <v>0</v>
      </c>
      <c r="G64" s="2">
        <v>42931</v>
      </c>
      <c r="I64" s="2">
        <v>44392</v>
      </c>
      <c r="K64" s="6" t="s">
        <v>18389</v>
      </c>
      <c r="L64" t="s">
        <v>8823</v>
      </c>
      <c r="M64" t="s">
        <v>10</v>
      </c>
      <c r="N64" t="s">
        <v>18499</v>
      </c>
      <c r="Q64" t="s">
        <v>42</v>
      </c>
      <c r="R64" t="b">
        <v>1</v>
      </c>
      <c r="S64" s="2">
        <v>42277</v>
      </c>
    </row>
    <row r="65" spans="1:22" x14ac:dyDescent="0.35">
      <c r="A65" t="s">
        <v>18328</v>
      </c>
      <c r="B65" t="s">
        <v>11828</v>
      </c>
      <c r="D65" t="s">
        <v>10</v>
      </c>
      <c r="F65" t="b">
        <v>0</v>
      </c>
      <c r="G65" s="2">
        <v>42931</v>
      </c>
      <c r="I65" s="2">
        <v>43296</v>
      </c>
      <c r="K65" s="6" t="s">
        <v>18424</v>
      </c>
      <c r="L65" t="s">
        <v>8886</v>
      </c>
      <c r="M65" t="s">
        <v>10</v>
      </c>
      <c r="N65" t="s">
        <v>18500</v>
      </c>
      <c r="Q65" t="s">
        <v>42</v>
      </c>
      <c r="R65" t="b">
        <v>1</v>
      </c>
      <c r="S65" s="2">
        <v>42277</v>
      </c>
    </row>
    <row r="66" spans="1:22" x14ac:dyDescent="0.35">
      <c r="A66" t="s">
        <v>18329</v>
      </c>
      <c r="B66" t="s">
        <v>11830</v>
      </c>
      <c r="D66" t="s">
        <v>10</v>
      </c>
      <c r="F66" t="b">
        <v>0</v>
      </c>
      <c r="G66" s="2">
        <v>42931</v>
      </c>
      <c r="I66" s="2">
        <v>44757</v>
      </c>
      <c r="J66" s="5">
        <v>46203</v>
      </c>
      <c r="K66" s="6" t="s">
        <v>18451</v>
      </c>
      <c r="L66" t="s">
        <v>8949</v>
      </c>
      <c r="M66" t="s">
        <v>10</v>
      </c>
      <c r="N66" t="s">
        <v>18501</v>
      </c>
      <c r="Q66" t="s">
        <v>42</v>
      </c>
      <c r="R66" t="b">
        <v>1</v>
      </c>
      <c r="S66" s="2">
        <v>42277</v>
      </c>
    </row>
    <row r="67" spans="1:22" x14ac:dyDescent="0.35">
      <c r="A67" t="s">
        <v>18330</v>
      </c>
      <c r="B67" t="s">
        <v>11832</v>
      </c>
      <c r="D67" t="s">
        <v>10</v>
      </c>
      <c r="F67" t="b">
        <v>0</v>
      </c>
      <c r="G67" s="2">
        <v>42931</v>
      </c>
      <c r="K67" s="6" t="s">
        <v>18452</v>
      </c>
      <c r="L67" t="s">
        <v>8951</v>
      </c>
      <c r="M67" t="s">
        <v>10</v>
      </c>
      <c r="N67" t="s">
        <v>18502</v>
      </c>
      <c r="Q67" t="s">
        <v>42</v>
      </c>
      <c r="R67" t="b">
        <v>1</v>
      </c>
      <c r="S67" s="2">
        <v>42277</v>
      </c>
    </row>
    <row r="68" spans="1:22" x14ac:dyDescent="0.35">
      <c r="A68" t="s">
        <v>18331</v>
      </c>
      <c r="B68" t="s">
        <v>11834</v>
      </c>
      <c r="D68" t="s">
        <v>10</v>
      </c>
      <c r="F68" t="b">
        <v>0</v>
      </c>
      <c r="G68" s="2">
        <v>42931</v>
      </c>
      <c r="K68" s="6" t="s">
        <v>18273</v>
      </c>
      <c r="L68" t="s">
        <v>8696</v>
      </c>
      <c r="M68" t="s">
        <v>10</v>
      </c>
      <c r="N68" t="s">
        <v>18503</v>
      </c>
      <c r="Q68" t="s">
        <v>42</v>
      </c>
      <c r="R68" t="b">
        <v>1</v>
      </c>
      <c r="S68" s="2">
        <v>42277</v>
      </c>
    </row>
    <row r="69" spans="1:22" x14ac:dyDescent="0.35">
      <c r="A69" t="s">
        <v>18332</v>
      </c>
      <c r="B69" t="s">
        <v>8795</v>
      </c>
      <c r="D69" t="s">
        <v>10</v>
      </c>
      <c r="F69" t="b">
        <v>0</v>
      </c>
      <c r="G69" s="2">
        <v>41827</v>
      </c>
      <c r="J69" s="5">
        <v>43296</v>
      </c>
      <c r="K69" s="6" t="s">
        <v>18294</v>
      </c>
      <c r="L69" t="s">
        <v>8742</v>
      </c>
      <c r="M69" t="s">
        <v>10</v>
      </c>
      <c r="N69" t="s">
        <v>18504</v>
      </c>
      <c r="Q69" t="s">
        <v>42</v>
      </c>
      <c r="R69" t="b">
        <v>1</v>
      </c>
      <c r="S69" s="2">
        <v>42277</v>
      </c>
    </row>
    <row r="70" spans="1:22" x14ac:dyDescent="0.35">
      <c r="A70" t="s">
        <v>18333</v>
      </c>
      <c r="B70" t="s">
        <v>11837</v>
      </c>
      <c r="D70" t="s">
        <v>10</v>
      </c>
      <c r="F70" t="b">
        <v>0</v>
      </c>
      <c r="G70" s="2">
        <v>42931</v>
      </c>
      <c r="I70" s="2">
        <v>44392</v>
      </c>
      <c r="K70" s="6" t="s">
        <v>9564</v>
      </c>
      <c r="L70" t="s">
        <v>8974</v>
      </c>
      <c r="M70" t="s">
        <v>10</v>
      </c>
      <c r="N70" t="s">
        <v>18505</v>
      </c>
      <c r="Q70" t="s">
        <v>42</v>
      </c>
      <c r="R70" t="b">
        <v>1</v>
      </c>
      <c r="S70" s="2">
        <v>42277</v>
      </c>
    </row>
    <row r="71" spans="1:22" x14ac:dyDescent="0.35">
      <c r="A71" t="s">
        <v>18334</v>
      </c>
      <c r="B71" t="s">
        <v>11839</v>
      </c>
      <c r="D71" t="s">
        <v>10</v>
      </c>
      <c r="F71" t="b">
        <v>0</v>
      </c>
      <c r="G71" s="2">
        <v>42931</v>
      </c>
      <c r="I71" s="2">
        <v>43296</v>
      </c>
      <c r="K71" t="s">
        <v>18506</v>
      </c>
      <c r="M71" t="s">
        <v>10</v>
      </c>
      <c r="S71" s="2">
        <v>42277</v>
      </c>
      <c r="V71" s="2">
        <v>44027</v>
      </c>
    </row>
    <row r="72" spans="1:22" x14ac:dyDescent="0.35">
      <c r="A72" t="s">
        <v>18335</v>
      </c>
      <c r="B72" t="s">
        <v>11841</v>
      </c>
      <c r="D72" t="s">
        <v>10</v>
      </c>
      <c r="F72" t="b">
        <v>0</v>
      </c>
      <c r="G72" s="2">
        <v>42931</v>
      </c>
      <c r="K72" s="6" t="s">
        <v>2994</v>
      </c>
      <c r="L72" t="s">
        <v>8700</v>
      </c>
      <c r="M72" t="s">
        <v>10</v>
      </c>
      <c r="N72" t="s">
        <v>18507</v>
      </c>
      <c r="Q72" t="s">
        <v>42</v>
      </c>
      <c r="R72" t="b">
        <v>1</v>
      </c>
      <c r="S72" s="2">
        <v>42277</v>
      </c>
    </row>
    <row r="73" spans="1:22" x14ac:dyDescent="0.35">
      <c r="A73" t="s">
        <v>18336</v>
      </c>
      <c r="B73" t="s">
        <v>11843</v>
      </c>
      <c r="D73" t="s">
        <v>10</v>
      </c>
      <c r="F73" t="b">
        <v>0</v>
      </c>
      <c r="G73" s="2">
        <v>42931</v>
      </c>
      <c r="I73" s="2">
        <v>44392</v>
      </c>
      <c r="K73" s="6" t="s">
        <v>18275</v>
      </c>
      <c r="L73" t="s">
        <v>8702</v>
      </c>
      <c r="M73" t="s">
        <v>10</v>
      </c>
      <c r="N73" t="s">
        <v>18508</v>
      </c>
      <c r="Q73" t="s">
        <v>42</v>
      </c>
      <c r="R73" t="b">
        <v>1</v>
      </c>
      <c r="S73" s="2">
        <v>42277</v>
      </c>
    </row>
    <row r="74" spans="1:22" x14ac:dyDescent="0.35">
      <c r="A74" t="s">
        <v>18337</v>
      </c>
      <c r="B74" t="s">
        <v>11845</v>
      </c>
      <c r="D74" t="s">
        <v>10</v>
      </c>
      <c r="F74" t="b">
        <v>0</v>
      </c>
      <c r="G74" s="2">
        <v>42931</v>
      </c>
      <c r="I74" s="2">
        <v>44392</v>
      </c>
      <c r="K74" t="s">
        <v>18509</v>
      </c>
      <c r="M74" t="s">
        <v>10</v>
      </c>
      <c r="S74" s="2">
        <v>42277</v>
      </c>
      <c r="V74" s="2">
        <v>44027</v>
      </c>
    </row>
    <row r="75" spans="1:22" x14ac:dyDescent="0.35">
      <c r="A75" t="s">
        <v>18338</v>
      </c>
      <c r="B75" t="s">
        <v>11847</v>
      </c>
      <c r="D75" t="s">
        <v>10</v>
      </c>
      <c r="F75" t="b">
        <v>0</v>
      </c>
      <c r="G75" s="2">
        <v>42931</v>
      </c>
      <c r="I75" s="2">
        <v>44392</v>
      </c>
      <c r="K75" s="6" t="s">
        <v>18276</v>
      </c>
      <c r="L75" t="s">
        <v>8704</v>
      </c>
      <c r="M75" t="s">
        <v>10</v>
      </c>
      <c r="N75" t="s">
        <v>18510</v>
      </c>
      <c r="Q75" t="s">
        <v>42</v>
      </c>
      <c r="R75" t="b">
        <v>1</v>
      </c>
      <c r="S75" s="2">
        <v>42277</v>
      </c>
    </row>
    <row r="76" spans="1:22" x14ac:dyDescent="0.35">
      <c r="A76" t="s">
        <v>18339</v>
      </c>
      <c r="B76" t="s">
        <v>11849</v>
      </c>
      <c r="D76" t="s">
        <v>10</v>
      </c>
      <c r="F76" t="b">
        <v>0</v>
      </c>
      <c r="G76" s="2">
        <v>42931</v>
      </c>
      <c r="I76" s="2">
        <v>45122</v>
      </c>
      <c r="J76" s="5">
        <v>44392</v>
      </c>
      <c r="K76" s="6" t="s">
        <v>18277</v>
      </c>
      <c r="L76" t="s">
        <v>8706</v>
      </c>
      <c r="M76" t="s">
        <v>10</v>
      </c>
      <c r="N76" t="s">
        <v>18511</v>
      </c>
      <c r="Q76" t="s">
        <v>42</v>
      </c>
      <c r="R76" t="b">
        <v>1</v>
      </c>
      <c r="S76" s="2">
        <v>42277</v>
      </c>
    </row>
    <row r="77" spans="1:22" x14ac:dyDescent="0.35">
      <c r="A77" t="s">
        <v>18340</v>
      </c>
      <c r="B77" t="s">
        <v>11851</v>
      </c>
      <c r="D77" t="s">
        <v>10</v>
      </c>
      <c r="F77" t="b">
        <v>0</v>
      </c>
      <c r="G77" s="2">
        <v>42931</v>
      </c>
      <c r="K77" s="6" t="s">
        <v>18278</v>
      </c>
      <c r="L77" t="s">
        <v>8708</v>
      </c>
      <c r="M77" t="s">
        <v>10</v>
      </c>
      <c r="N77" t="s">
        <v>18512</v>
      </c>
      <c r="Q77" t="s">
        <v>42</v>
      </c>
      <c r="R77" t="b">
        <v>1</v>
      </c>
      <c r="S77" s="2">
        <v>42277</v>
      </c>
    </row>
    <row r="78" spans="1:22" x14ac:dyDescent="0.35">
      <c r="A78" t="s">
        <v>18341</v>
      </c>
      <c r="B78" t="s">
        <v>11853</v>
      </c>
      <c r="D78" t="s">
        <v>10</v>
      </c>
      <c r="F78" t="b">
        <v>0</v>
      </c>
      <c r="G78" s="2">
        <v>42931</v>
      </c>
      <c r="K78" s="6" t="s">
        <v>18280</v>
      </c>
      <c r="L78" t="s">
        <v>8712</v>
      </c>
      <c r="M78" t="s">
        <v>10</v>
      </c>
      <c r="N78" t="s">
        <v>18513</v>
      </c>
      <c r="Q78" t="s">
        <v>42</v>
      </c>
      <c r="R78" t="b">
        <v>1</v>
      </c>
      <c r="S78" s="2">
        <v>42277</v>
      </c>
    </row>
    <row r="79" spans="1:22" x14ac:dyDescent="0.35">
      <c r="A79" t="s">
        <v>18342</v>
      </c>
      <c r="B79" t="s">
        <v>11855</v>
      </c>
      <c r="D79" t="s">
        <v>10</v>
      </c>
      <c r="F79" t="b">
        <v>0</v>
      </c>
      <c r="G79" s="2">
        <v>42931</v>
      </c>
      <c r="I79" s="2">
        <v>44392</v>
      </c>
      <c r="J79" s="5">
        <v>46203</v>
      </c>
      <c r="K79" s="6" t="s">
        <v>18281</v>
      </c>
      <c r="L79" t="s">
        <v>8714</v>
      </c>
      <c r="M79" t="s">
        <v>10</v>
      </c>
      <c r="N79" t="s">
        <v>18514</v>
      </c>
      <c r="Q79" t="s">
        <v>42</v>
      </c>
      <c r="R79" t="b">
        <v>1</v>
      </c>
      <c r="S79" s="2">
        <v>42277</v>
      </c>
    </row>
    <row r="80" spans="1:22" x14ac:dyDescent="0.35">
      <c r="A80" t="s">
        <v>18343</v>
      </c>
      <c r="B80" t="s">
        <v>8797</v>
      </c>
      <c r="D80" t="s">
        <v>10</v>
      </c>
      <c r="F80" t="b">
        <v>0</v>
      </c>
      <c r="G80" s="2">
        <v>41827</v>
      </c>
      <c r="K80" t="s">
        <v>18515</v>
      </c>
      <c r="M80" t="s">
        <v>10</v>
      </c>
      <c r="S80" s="2">
        <v>42277</v>
      </c>
      <c r="V80" s="2">
        <v>44027</v>
      </c>
    </row>
    <row r="81" spans="1:22" x14ac:dyDescent="0.35">
      <c r="A81" t="s">
        <v>18344</v>
      </c>
      <c r="B81" t="s">
        <v>11858</v>
      </c>
      <c r="D81" t="s">
        <v>10</v>
      </c>
      <c r="F81" t="b">
        <v>0</v>
      </c>
      <c r="G81" s="2">
        <v>42931</v>
      </c>
      <c r="K81" s="6" t="s">
        <v>18282</v>
      </c>
      <c r="L81" t="s">
        <v>8716</v>
      </c>
      <c r="M81" t="s">
        <v>10</v>
      </c>
      <c r="N81" t="s">
        <v>18516</v>
      </c>
      <c r="Q81" t="s">
        <v>42</v>
      </c>
      <c r="R81" t="b">
        <v>1</v>
      </c>
      <c r="S81" s="2">
        <v>42277</v>
      </c>
    </row>
    <row r="82" spans="1:22" x14ac:dyDescent="0.35">
      <c r="A82" t="s">
        <v>18345</v>
      </c>
      <c r="B82" t="s">
        <v>11860</v>
      </c>
      <c r="D82" t="s">
        <v>10</v>
      </c>
      <c r="F82" t="b">
        <v>0</v>
      </c>
      <c r="G82" s="2">
        <v>42931</v>
      </c>
      <c r="K82" s="6" t="s">
        <v>18283</v>
      </c>
      <c r="L82" t="s">
        <v>8718</v>
      </c>
      <c r="M82" t="s">
        <v>10</v>
      </c>
      <c r="N82" t="s">
        <v>18517</v>
      </c>
      <c r="Q82" t="s">
        <v>42</v>
      </c>
      <c r="R82" t="b">
        <v>1</v>
      </c>
      <c r="S82" s="2">
        <v>42277</v>
      </c>
    </row>
    <row r="83" spans="1:22" x14ac:dyDescent="0.35">
      <c r="A83" t="s">
        <v>18346</v>
      </c>
      <c r="B83" t="s">
        <v>11862</v>
      </c>
      <c r="D83" t="s">
        <v>10</v>
      </c>
      <c r="F83" t="b">
        <v>0</v>
      </c>
      <c r="G83" s="2">
        <v>42931</v>
      </c>
      <c r="I83" s="2">
        <v>44392</v>
      </c>
      <c r="K83" s="6" t="s">
        <v>18284</v>
      </c>
      <c r="L83" t="s">
        <v>8720</v>
      </c>
      <c r="M83" t="s">
        <v>10</v>
      </c>
      <c r="N83" t="s">
        <v>18518</v>
      </c>
      <c r="Q83" t="s">
        <v>42</v>
      </c>
      <c r="R83" t="b">
        <v>1</v>
      </c>
      <c r="S83" s="2">
        <v>42277</v>
      </c>
    </row>
    <row r="84" spans="1:22" x14ac:dyDescent="0.35">
      <c r="A84" t="s">
        <v>18347</v>
      </c>
      <c r="B84" t="s">
        <v>11864</v>
      </c>
      <c r="D84" t="s">
        <v>10</v>
      </c>
      <c r="F84" t="b">
        <v>0</v>
      </c>
      <c r="G84" s="2">
        <v>42931</v>
      </c>
      <c r="I84" s="2">
        <v>45122</v>
      </c>
      <c r="K84" s="6" t="s">
        <v>18285</v>
      </c>
      <c r="L84" t="s">
        <v>8722</v>
      </c>
      <c r="M84" t="s">
        <v>10</v>
      </c>
      <c r="N84" t="s">
        <v>18519</v>
      </c>
      <c r="Q84" t="s">
        <v>42</v>
      </c>
      <c r="R84" t="b">
        <v>1</v>
      </c>
      <c r="S84" s="2">
        <v>42277</v>
      </c>
    </row>
    <row r="85" spans="1:22" x14ac:dyDescent="0.35">
      <c r="A85" t="s">
        <v>18348</v>
      </c>
      <c r="B85" t="s">
        <v>11866</v>
      </c>
      <c r="D85" t="s">
        <v>10</v>
      </c>
      <c r="F85" t="b">
        <v>0</v>
      </c>
      <c r="G85" s="2">
        <v>42931</v>
      </c>
      <c r="K85" s="6" t="s">
        <v>18286</v>
      </c>
      <c r="L85" t="s">
        <v>8724</v>
      </c>
      <c r="M85" t="s">
        <v>10</v>
      </c>
      <c r="N85" t="s">
        <v>18520</v>
      </c>
      <c r="Q85" t="s">
        <v>42</v>
      </c>
      <c r="R85" t="b">
        <v>1</v>
      </c>
      <c r="S85" s="2">
        <v>42277</v>
      </c>
    </row>
    <row r="86" spans="1:22" x14ac:dyDescent="0.35">
      <c r="A86" t="s">
        <v>18349</v>
      </c>
      <c r="B86" t="s">
        <v>11868</v>
      </c>
      <c r="D86" t="s">
        <v>10</v>
      </c>
      <c r="F86" t="b">
        <v>0</v>
      </c>
      <c r="G86" s="2">
        <v>43296</v>
      </c>
      <c r="K86" s="6" t="s">
        <v>18287</v>
      </c>
      <c r="L86" t="s">
        <v>8726</v>
      </c>
      <c r="M86" t="s">
        <v>10</v>
      </c>
      <c r="N86" t="s">
        <v>18521</v>
      </c>
      <c r="Q86" t="s">
        <v>42</v>
      </c>
      <c r="R86" t="b">
        <v>1</v>
      </c>
      <c r="S86" s="2">
        <v>42277</v>
      </c>
    </row>
    <row r="87" spans="1:22" x14ac:dyDescent="0.35">
      <c r="A87" t="s">
        <v>18350</v>
      </c>
      <c r="B87" t="s">
        <v>11870</v>
      </c>
      <c r="D87" t="s">
        <v>10</v>
      </c>
      <c r="F87" t="b">
        <v>0</v>
      </c>
      <c r="G87" s="2">
        <v>43296</v>
      </c>
      <c r="K87" s="6" t="s">
        <v>18288</v>
      </c>
      <c r="L87" t="s">
        <v>8728</v>
      </c>
      <c r="M87" t="s">
        <v>10</v>
      </c>
      <c r="N87" t="s">
        <v>18522</v>
      </c>
      <c r="Q87" t="s">
        <v>42</v>
      </c>
      <c r="R87" t="b">
        <v>1</v>
      </c>
      <c r="S87" s="2">
        <v>42277</v>
      </c>
    </row>
    <row r="88" spans="1:22" x14ac:dyDescent="0.35">
      <c r="A88" t="s">
        <v>18351</v>
      </c>
      <c r="B88" t="s">
        <v>11872</v>
      </c>
      <c r="D88" t="s">
        <v>10</v>
      </c>
      <c r="F88" t="b">
        <v>0</v>
      </c>
      <c r="G88" s="2">
        <v>43296</v>
      </c>
      <c r="J88" s="5">
        <v>46203</v>
      </c>
      <c r="K88" s="6" t="s">
        <v>18289</v>
      </c>
      <c r="L88" t="s">
        <v>8730</v>
      </c>
      <c r="M88" t="s">
        <v>10</v>
      </c>
      <c r="N88" t="s">
        <v>18523</v>
      </c>
      <c r="Q88" t="s">
        <v>42</v>
      </c>
      <c r="R88" t="b">
        <v>1</v>
      </c>
      <c r="S88" s="2">
        <v>42277</v>
      </c>
    </row>
    <row r="89" spans="1:22" x14ac:dyDescent="0.35">
      <c r="A89" t="s">
        <v>18352</v>
      </c>
      <c r="B89" t="s">
        <v>11874</v>
      </c>
      <c r="D89" t="s">
        <v>10</v>
      </c>
      <c r="F89" t="b">
        <v>0</v>
      </c>
      <c r="G89" s="2">
        <v>43296</v>
      </c>
      <c r="K89" s="6" t="s">
        <v>18291</v>
      </c>
      <c r="L89" t="s">
        <v>8734</v>
      </c>
      <c r="M89" t="s">
        <v>10</v>
      </c>
      <c r="N89" t="s">
        <v>18524</v>
      </c>
      <c r="Q89" t="s">
        <v>42</v>
      </c>
      <c r="R89" t="b">
        <v>1</v>
      </c>
      <c r="S89" s="2">
        <v>42277</v>
      </c>
    </row>
    <row r="90" spans="1:22" x14ac:dyDescent="0.35">
      <c r="A90" t="s">
        <v>18353</v>
      </c>
      <c r="B90" t="s">
        <v>11876</v>
      </c>
      <c r="D90" t="s">
        <v>10</v>
      </c>
      <c r="F90" t="b">
        <v>0</v>
      </c>
      <c r="G90" s="2">
        <v>43296</v>
      </c>
      <c r="J90" s="5">
        <v>44027</v>
      </c>
      <c r="K90" s="6" t="s">
        <v>18292</v>
      </c>
      <c r="L90" t="s">
        <v>8736</v>
      </c>
      <c r="M90" t="s">
        <v>10</v>
      </c>
      <c r="N90" t="s">
        <v>18525</v>
      </c>
      <c r="Q90" t="s">
        <v>42</v>
      </c>
      <c r="R90" t="b">
        <v>1</v>
      </c>
      <c r="S90" s="2">
        <v>42277</v>
      </c>
    </row>
    <row r="91" spans="1:22" x14ac:dyDescent="0.35">
      <c r="A91" t="s">
        <v>18354</v>
      </c>
      <c r="B91" t="s">
        <v>1139</v>
      </c>
      <c r="D91" t="s">
        <v>10</v>
      </c>
      <c r="F91" t="b">
        <v>0</v>
      </c>
      <c r="G91" s="2">
        <v>41827</v>
      </c>
      <c r="I91" s="2">
        <v>41639</v>
      </c>
      <c r="K91" s="6" t="s">
        <v>18293</v>
      </c>
      <c r="L91" t="s">
        <v>8738</v>
      </c>
      <c r="M91" t="s">
        <v>10</v>
      </c>
      <c r="N91" t="s">
        <v>18526</v>
      </c>
      <c r="Q91" t="s">
        <v>42</v>
      </c>
      <c r="R91" t="b">
        <v>1</v>
      </c>
      <c r="S91" s="2">
        <v>42277</v>
      </c>
    </row>
    <row r="92" spans="1:22" x14ac:dyDescent="0.35">
      <c r="A92" t="s">
        <v>18355</v>
      </c>
      <c r="B92" t="s">
        <v>11879</v>
      </c>
      <c r="D92" t="s">
        <v>10</v>
      </c>
      <c r="F92" t="b">
        <v>0</v>
      </c>
      <c r="G92" s="2">
        <v>43296</v>
      </c>
      <c r="J92" s="5">
        <v>44757</v>
      </c>
      <c r="K92" t="s">
        <v>18527</v>
      </c>
      <c r="M92" t="s">
        <v>10</v>
      </c>
      <c r="S92" s="2">
        <v>42566</v>
      </c>
      <c r="V92" s="2">
        <v>43296</v>
      </c>
    </row>
    <row r="93" spans="1:22" x14ac:dyDescent="0.35">
      <c r="A93" t="s">
        <v>18356</v>
      </c>
      <c r="B93" t="s">
        <v>11881</v>
      </c>
      <c r="D93" t="s">
        <v>10</v>
      </c>
      <c r="F93" t="b">
        <v>0</v>
      </c>
      <c r="G93" s="2">
        <v>43296</v>
      </c>
      <c r="K93" s="6" t="s">
        <v>9042</v>
      </c>
      <c r="L93" t="s">
        <v>1116</v>
      </c>
      <c r="M93" t="s">
        <v>10</v>
      </c>
      <c r="N93" t="s">
        <v>9042</v>
      </c>
      <c r="P93" t="s">
        <v>8991</v>
      </c>
      <c r="Q93" t="s">
        <v>42</v>
      </c>
      <c r="R93" t="b">
        <v>1</v>
      </c>
      <c r="S93" s="2">
        <v>42566</v>
      </c>
    </row>
    <row r="94" spans="1:22" x14ac:dyDescent="0.35">
      <c r="A94" t="s">
        <v>18357</v>
      </c>
      <c r="B94" t="s">
        <v>11882</v>
      </c>
      <c r="D94" t="s">
        <v>10</v>
      </c>
      <c r="F94" t="b">
        <v>0</v>
      </c>
      <c r="G94" s="2">
        <v>43296</v>
      </c>
      <c r="I94" s="2">
        <v>44392</v>
      </c>
      <c r="K94" s="7" t="s">
        <v>18380</v>
      </c>
      <c r="L94" t="s">
        <v>8806</v>
      </c>
      <c r="M94" t="s">
        <v>10</v>
      </c>
      <c r="N94" t="s">
        <v>18380</v>
      </c>
      <c r="P94" t="s">
        <v>8991</v>
      </c>
      <c r="Q94" t="s">
        <v>8992</v>
      </c>
      <c r="R94" t="b">
        <v>1</v>
      </c>
      <c r="S94" s="2">
        <v>42566</v>
      </c>
    </row>
    <row r="95" spans="1:22" x14ac:dyDescent="0.35">
      <c r="A95" t="s">
        <v>18358</v>
      </c>
      <c r="B95" t="s">
        <v>11884</v>
      </c>
      <c r="D95" t="s">
        <v>10</v>
      </c>
      <c r="F95" t="b">
        <v>0</v>
      </c>
      <c r="G95" s="2">
        <v>43661</v>
      </c>
      <c r="K95" s="8" t="s">
        <v>18332</v>
      </c>
      <c r="L95" t="s">
        <v>8795</v>
      </c>
      <c r="M95" t="s">
        <v>10</v>
      </c>
      <c r="N95" t="s">
        <v>18332</v>
      </c>
      <c r="Q95" t="s">
        <v>8992</v>
      </c>
      <c r="R95" t="b">
        <v>1</v>
      </c>
      <c r="S95" s="2">
        <v>42566</v>
      </c>
      <c r="V95" s="2">
        <v>43296</v>
      </c>
    </row>
    <row r="96" spans="1:22" x14ac:dyDescent="0.35">
      <c r="A96" t="s">
        <v>18359</v>
      </c>
      <c r="B96" t="s">
        <v>11886</v>
      </c>
      <c r="D96" t="s">
        <v>10</v>
      </c>
      <c r="F96" t="b">
        <v>0</v>
      </c>
      <c r="G96" s="2">
        <v>43661</v>
      </c>
      <c r="J96" s="5">
        <v>46203</v>
      </c>
      <c r="K96" s="8" t="s">
        <v>18396</v>
      </c>
      <c r="L96" t="s">
        <v>8838</v>
      </c>
      <c r="M96" t="s">
        <v>10</v>
      </c>
      <c r="N96" t="s">
        <v>18396</v>
      </c>
      <c r="Q96" t="s">
        <v>8992</v>
      </c>
      <c r="R96" t="b">
        <v>1</v>
      </c>
      <c r="S96" s="2">
        <v>42566</v>
      </c>
    </row>
    <row r="97" spans="1:22" x14ac:dyDescent="0.35">
      <c r="A97" t="s">
        <v>18360</v>
      </c>
      <c r="B97" t="s">
        <v>11888</v>
      </c>
      <c r="D97" t="s">
        <v>10</v>
      </c>
      <c r="F97" t="b">
        <v>0</v>
      </c>
      <c r="G97" s="2">
        <v>43661</v>
      </c>
      <c r="K97" s="8" t="s">
        <v>18418</v>
      </c>
      <c r="L97" t="s">
        <v>8874</v>
      </c>
      <c r="M97" t="s">
        <v>10</v>
      </c>
      <c r="N97" t="s">
        <v>18418</v>
      </c>
      <c r="Q97" t="s">
        <v>8992</v>
      </c>
      <c r="R97" t="b">
        <v>1</v>
      </c>
      <c r="S97" s="2">
        <v>42566</v>
      </c>
    </row>
    <row r="98" spans="1:22" x14ac:dyDescent="0.35">
      <c r="A98" t="s">
        <v>18361</v>
      </c>
      <c r="B98" t="s">
        <v>11890</v>
      </c>
      <c r="D98" t="s">
        <v>10</v>
      </c>
      <c r="F98" t="b">
        <v>0</v>
      </c>
      <c r="G98" s="2">
        <v>43661</v>
      </c>
      <c r="K98" s="7" t="s">
        <v>18296</v>
      </c>
      <c r="L98" t="s">
        <v>8746</v>
      </c>
      <c r="M98" t="s">
        <v>10</v>
      </c>
      <c r="N98" t="s">
        <v>18296</v>
      </c>
      <c r="P98" t="s">
        <v>8991</v>
      </c>
      <c r="Q98" t="s">
        <v>8992</v>
      </c>
      <c r="R98" t="b">
        <v>1</v>
      </c>
      <c r="S98" s="2">
        <v>42566</v>
      </c>
    </row>
    <row r="99" spans="1:22" x14ac:dyDescent="0.35">
      <c r="A99" t="s">
        <v>18362</v>
      </c>
      <c r="B99" t="s">
        <v>11892</v>
      </c>
      <c r="D99" t="s">
        <v>10</v>
      </c>
      <c r="F99" t="b">
        <v>0</v>
      </c>
      <c r="G99" s="2">
        <v>43661</v>
      </c>
      <c r="K99" s="8" t="s">
        <v>18381</v>
      </c>
      <c r="L99" t="s">
        <v>8808</v>
      </c>
      <c r="M99" t="s">
        <v>10</v>
      </c>
      <c r="N99" t="s">
        <v>18381</v>
      </c>
      <c r="Q99" t="s">
        <v>8992</v>
      </c>
      <c r="R99" t="b">
        <v>1</v>
      </c>
      <c r="S99" s="2">
        <v>42566</v>
      </c>
    </row>
    <row r="100" spans="1:22" x14ac:dyDescent="0.35">
      <c r="A100" t="s">
        <v>18363</v>
      </c>
      <c r="B100" t="s">
        <v>11894</v>
      </c>
      <c r="D100" t="s">
        <v>10</v>
      </c>
      <c r="F100" t="b">
        <v>0</v>
      </c>
      <c r="G100" s="2">
        <v>43661</v>
      </c>
      <c r="I100" s="2">
        <v>44392</v>
      </c>
      <c r="K100" s="8" t="s">
        <v>18403</v>
      </c>
      <c r="L100" t="s">
        <v>8853</v>
      </c>
      <c r="M100" t="s">
        <v>10</v>
      </c>
      <c r="N100" t="s">
        <v>18403</v>
      </c>
      <c r="Q100" t="s">
        <v>8992</v>
      </c>
      <c r="R100" t="b">
        <v>1</v>
      </c>
      <c r="S100" s="2">
        <v>42566</v>
      </c>
    </row>
    <row r="101" spans="1:22" x14ac:dyDescent="0.35">
      <c r="A101" t="s">
        <v>18364</v>
      </c>
      <c r="B101" t="s">
        <v>11896</v>
      </c>
      <c r="D101" t="s">
        <v>10</v>
      </c>
      <c r="F101" t="b">
        <v>0</v>
      </c>
      <c r="G101" s="2">
        <v>43661</v>
      </c>
      <c r="K101" t="s">
        <v>18528</v>
      </c>
      <c r="M101" t="s">
        <v>10</v>
      </c>
      <c r="S101" s="2">
        <v>41827</v>
      </c>
      <c r="V101" s="2">
        <v>42277</v>
      </c>
    </row>
    <row r="102" spans="1:22" x14ac:dyDescent="0.35">
      <c r="A102" t="s">
        <v>18365</v>
      </c>
      <c r="B102" t="s">
        <v>8800</v>
      </c>
      <c r="D102" t="s">
        <v>10</v>
      </c>
      <c r="F102" t="b">
        <v>0</v>
      </c>
      <c r="G102" s="2">
        <v>41827</v>
      </c>
      <c r="K102" s="6" t="s">
        <v>9042</v>
      </c>
      <c r="L102" t="s">
        <v>1116</v>
      </c>
      <c r="M102" t="s">
        <v>10</v>
      </c>
      <c r="N102" t="s">
        <v>9042</v>
      </c>
      <c r="P102" t="s">
        <v>8991</v>
      </c>
      <c r="Q102" t="s">
        <v>42</v>
      </c>
      <c r="R102" t="b">
        <v>1</v>
      </c>
      <c r="S102" s="2">
        <v>41827</v>
      </c>
    </row>
    <row r="103" spans="1:22" x14ac:dyDescent="0.35">
      <c r="A103" t="s">
        <v>18366</v>
      </c>
      <c r="B103" t="s">
        <v>11899</v>
      </c>
      <c r="D103" t="s">
        <v>10</v>
      </c>
      <c r="F103" t="b">
        <v>0</v>
      </c>
      <c r="G103" s="2">
        <v>44392</v>
      </c>
      <c r="K103" s="7" t="s">
        <v>18404</v>
      </c>
      <c r="L103" t="s">
        <v>8855</v>
      </c>
      <c r="M103" t="s">
        <v>10</v>
      </c>
      <c r="N103" t="s">
        <v>18404</v>
      </c>
      <c r="P103" t="s">
        <v>8991</v>
      </c>
      <c r="Q103" t="s">
        <v>8992</v>
      </c>
      <c r="R103" t="b">
        <v>1</v>
      </c>
      <c r="S103" s="2">
        <v>41827</v>
      </c>
    </row>
    <row r="104" spans="1:22" x14ac:dyDescent="0.35">
      <c r="A104" t="s">
        <v>18367</v>
      </c>
      <c r="B104" t="s">
        <v>11901</v>
      </c>
      <c r="D104" t="s">
        <v>10</v>
      </c>
      <c r="F104" t="b">
        <v>0</v>
      </c>
      <c r="G104" s="2">
        <v>44392</v>
      </c>
      <c r="K104" s="8" t="s">
        <v>18397</v>
      </c>
      <c r="L104" t="s">
        <v>8842</v>
      </c>
      <c r="M104" t="s">
        <v>10</v>
      </c>
      <c r="N104" t="s">
        <v>18397</v>
      </c>
      <c r="Q104" t="s">
        <v>8992</v>
      </c>
      <c r="R104" t="b">
        <v>1</v>
      </c>
      <c r="S104" s="2">
        <v>41827</v>
      </c>
    </row>
    <row r="105" spans="1:22" x14ac:dyDescent="0.35">
      <c r="A105" t="s">
        <v>18368</v>
      </c>
      <c r="B105" t="s">
        <v>11903</v>
      </c>
      <c r="D105" t="s">
        <v>10</v>
      </c>
      <c r="F105" t="b">
        <v>0</v>
      </c>
      <c r="G105" s="2">
        <v>45122</v>
      </c>
      <c r="K105" s="8" t="s">
        <v>568</v>
      </c>
      <c r="L105" t="s">
        <v>1176</v>
      </c>
      <c r="M105" t="s">
        <v>10</v>
      </c>
      <c r="N105" t="s">
        <v>568</v>
      </c>
      <c r="P105" t="s">
        <v>8991</v>
      </c>
      <c r="Q105" t="s">
        <v>8992</v>
      </c>
      <c r="R105" t="b">
        <v>1</v>
      </c>
      <c r="S105" s="2">
        <v>41827</v>
      </c>
    </row>
    <row r="106" spans="1:22" x14ac:dyDescent="0.35">
      <c r="A106" t="s">
        <v>18369</v>
      </c>
      <c r="B106" t="s">
        <v>11905</v>
      </c>
      <c r="D106" t="s">
        <v>10</v>
      </c>
      <c r="F106" t="b">
        <v>0</v>
      </c>
      <c r="G106" s="2">
        <v>45122</v>
      </c>
      <c r="K106" s="9" t="s">
        <v>18444</v>
      </c>
      <c r="L106" t="s">
        <v>8935</v>
      </c>
      <c r="M106" t="s">
        <v>10</v>
      </c>
      <c r="N106" t="s">
        <v>18444</v>
      </c>
      <c r="Q106" t="s">
        <v>8992</v>
      </c>
      <c r="R106" t="b">
        <v>1</v>
      </c>
      <c r="S106" s="2">
        <v>41827</v>
      </c>
    </row>
    <row r="107" spans="1:22" x14ac:dyDescent="0.35">
      <c r="A107" t="s">
        <v>18370</v>
      </c>
      <c r="B107" t="s">
        <v>11907</v>
      </c>
      <c r="D107" t="s">
        <v>10</v>
      </c>
      <c r="F107" t="b">
        <v>0</v>
      </c>
      <c r="G107" s="2">
        <v>45122</v>
      </c>
      <c r="K107" s="9" t="s">
        <v>18450</v>
      </c>
      <c r="L107" t="s">
        <v>8947</v>
      </c>
      <c r="M107" t="s">
        <v>10</v>
      </c>
      <c r="N107" t="s">
        <v>18450</v>
      </c>
      <c r="Q107" t="s">
        <v>8992</v>
      </c>
      <c r="R107" t="b">
        <v>1</v>
      </c>
      <c r="S107" s="2">
        <v>41827</v>
      </c>
    </row>
    <row r="108" spans="1:22" x14ac:dyDescent="0.35">
      <c r="A108" t="s">
        <v>18371</v>
      </c>
      <c r="B108" t="s">
        <v>11909</v>
      </c>
      <c r="D108" t="s">
        <v>10</v>
      </c>
      <c r="F108" t="b">
        <v>0</v>
      </c>
      <c r="G108" s="2">
        <v>45122</v>
      </c>
      <c r="K108" s="10" t="s">
        <v>2994</v>
      </c>
      <c r="L108" t="s">
        <v>8700</v>
      </c>
      <c r="M108" t="s">
        <v>10</v>
      </c>
      <c r="N108" t="s">
        <v>2994</v>
      </c>
      <c r="Q108" t="s">
        <v>42</v>
      </c>
      <c r="R108" t="b">
        <v>1</v>
      </c>
      <c r="S108" s="2">
        <v>42277</v>
      </c>
    </row>
    <row r="109" spans="1:22" x14ac:dyDescent="0.35">
      <c r="A109" t="s">
        <v>18372</v>
      </c>
      <c r="B109" t="s">
        <v>11911</v>
      </c>
      <c r="D109" t="s">
        <v>10</v>
      </c>
      <c r="F109" t="b">
        <v>0</v>
      </c>
      <c r="G109" s="2">
        <v>45122</v>
      </c>
      <c r="K109" s="10" t="s">
        <v>18275</v>
      </c>
      <c r="L109" t="s">
        <v>8702</v>
      </c>
      <c r="M109" t="s">
        <v>10</v>
      </c>
      <c r="N109" t="s">
        <v>18275</v>
      </c>
      <c r="Q109" t="s">
        <v>42</v>
      </c>
      <c r="R109" t="b">
        <v>1</v>
      </c>
      <c r="S109" s="2">
        <v>42277</v>
      </c>
    </row>
    <row r="110" spans="1:22" x14ac:dyDescent="0.35">
      <c r="A110" t="s">
        <v>18373</v>
      </c>
      <c r="B110" t="s">
        <v>11915</v>
      </c>
      <c r="D110" t="s">
        <v>10</v>
      </c>
      <c r="F110" t="b">
        <v>0</v>
      </c>
      <c r="G110" s="2">
        <v>45122</v>
      </c>
      <c r="K110" s="9" t="s">
        <v>18386</v>
      </c>
      <c r="L110" t="s">
        <v>8817</v>
      </c>
      <c r="M110" t="s">
        <v>10</v>
      </c>
      <c r="N110" t="s">
        <v>18386</v>
      </c>
      <c r="Q110" t="s">
        <v>8992</v>
      </c>
      <c r="R110" t="b">
        <v>1</v>
      </c>
      <c r="S110" s="2">
        <v>41827</v>
      </c>
    </row>
    <row r="111" spans="1:22" x14ac:dyDescent="0.35">
      <c r="A111" t="s">
        <v>18374</v>
      </c>
      <c r="B111" t="s">
        <v>11917</v>
      </c>
      <c r="D111" t="s">
        <v>10</v>
      </c>
      <c r="F111" t="b">
        <v>0</v>
      </c>
      <c r="G111" s="2">
        <v>45122</v>
      </c>
      <c r="K111" s="7" t="s">
        <v>18434</v>
      </c>
      <c r="L111" t="s">
        <v>8902</v>
      </c>
      <c r="M111" t="s">
        <v>10</v>
      </c>
      <c r="N111" t="s">
        <v>18434</v>
      </c>
      <c r="P111" t="s">
        <v>8991</v>
      </c>
      <c r="Q111" t="s">
        <v>8992</v>
      </c>
      <c r="R111" t="b">
        <v>1</v>
      </c>
      <c r="S111" s="2">
        <v>41827</v>
      </c>
      <c r="U111" s="2">
        <v>41639</v>
      </c>
    </row>
    <row r="112" spans="1:22" x14ac:dyDescent="0.35">
      <c r="A112" t="s">
        <v>18375</v>
      </c>
      <c r="B112" t="s">
        <v>8802</v>
      </c>
      <c r="D112" t="s">
        <v>10</v>
      </c>
      <c r="F112" t="b">
        <v>0</v>
      </c>
      <c r="G112" s="2">
        <v>41827</v>
      </c>
      <c r="K112" s="8" t="s">
        <v>18343</v>
      </c>
      <c r="L112" t="s">
        <v>8797</v>
      </c>
      <c r="M112" t="s">
        <v>10</v>
      </c>
      <c r="N112" t="s">
        <v>18343</v>
      </c>
      <c r="Q112" t="s">
        <v>8992</v>
      </c>
      <c r="R112" t="b">
        <v>1</v>
      </c>
      <c r="S112" s="2">
        <v>41827</v>
      </c>
    </row>
    <row r="113" spans="1:22" x14ac:dyDescent="0.35">
      <c r="A113" t="s">
        <v>18376</v>
      </c>
      <c r="B113" t="s">
        <v>8804</v>
      </c>
      <c r="D113" t="s">
        <v>10</v>
      </c>
      <c r="F113" t="b">
        <v>0</v>
      </c>
      <c r="G113" s="2">
        <v>41827</v>
      </c>
      <c r="K113" s="8" t="s">
        <v>18435</v>
      </c>
      <c r="L113" t="s">
        <v>8904</v>
      </c>
      <c r="M113" t="s">
        <v>10</v>
      </c>
      <c r="N113" t="s">
        <v>18435</v>
      </c>
      <c r="Q113" t="s">
        <v>8992</v>
      </c>
      <c r="R113" t="b">
        <v>1</v>
      </c>
      <c r="S113" s="2">
        <v>41827</v>
      </c>
    </row>
    <row r="114" spans="1:22" x14ac:dyDescent="0.35">
      <c r="A114" t="s">
        <v>18377</v>
      </c>
      <c r="B114" t="s">
        <v>11921</v>
      </c>
      <c r="D114" t="s">
        <v>10</v>
      </c>
      <c r="F114" t="b">
        <v>0</v>
      </c>
      <c r="G114" s="2">
        <v>46203</v>
      </c>
      <c r="K114" t="s">
        <v>18529</v>
      </c>
      <c r="M114" t="s">
        <v>10</v>
      </c>
      <c r="S114" s="2">
        <v>42566</v>
      </c>
      <c r="V114" s="2">
        <v>43296</v>
      </c>
    </row>
    <row r="115" spans="1:22" x14ac:dyDescent="0.35">
      <c r="A115" t="s">
        <v>18378</v>
      </c>
      <c r="B115" t="s">
        <v>11922</v>
      </c>
      <c r="D115" t="s">
        <v>10</v>
      </c>
      <c r="F115" t="b">
        <v>0</v>
      </c>
      <c r="G115" s="2">
        <v>46203</v>
      </c>
      <c r="K115" s="6" t="s">
        <v>9042</v>
      </c>
      <c r="L115" t="s">
        <v>1116</v>
      </c>
      <c r="M115" t="s">
        <v>10</v>
      </c>
      <c r="N115" t="s">
        <v>9042</v>
      </c>
      <c r="P115" t="s">
        <v>8991</v>
      </c>
      <c r="Q115" t="s">
        <v>42</v>
      </c>
      <c r="R115" t="b">
        <v>1</v>
      </c>
      <c r="S115" s="2">
        <v>42566</v>
      </c>
    </row>
    <row r="116" spans="1:22" x14ac:dyDescent="0.35">
      <c r="A116" t="s">
        <v>18379</v>
      </c>
      <c r="B116" t="s">
        <v>11924</v>
      </c>
      <c r="D116" t="s">
        <v>10</v>
      </c>
      <c r="F116" t="b">
        <v>0</v>
      </c>
      <c r="G116" s="2">
        <v>46203</v>
      </c>
      <c r="K116" s="7" t="s">
        <v>18297</v>
      </c>
      <c r="L116" t="s">
        <v>8748</v>
      </c>
      <c r="M116" t="s">
        <v>10</v>
      </c>
      <c r="N116" t="s">
        <v>18297</v>
      </c>
      <c r="P116" t="s">
        <v>8991</v>
      </c>
      <c r="Q116" t="s">
        <v>8992</v>
      </c>
      <c r="R116" t="b">
        <v>1</v>
      </c>
      <c r="S116" s="2">
        <v>42566</v>
      </c>
    </row>
    <row r="117" spans="1:22" x14ac:dyDescent="0.35">
      <c r="A117" t="s">
        <v>18380</v>
      </c>
      <c r="B117" t="s">
        <v>8806</v>
      </c>
      <c r="D117" t="s">
        <v>10</v>
      </c>
      <c r="F117" t="b">
        <v>0</v>
      </c>
      <c r="G117" s="2">
        <v>41827</v>
      </c>
      <c r="K117" s="8" t="s">
        <v>18332</v>
      </c>
      <c r="L117" t="s">
        <v>8795</v>
      </c>
      <c r="M117" t="s">
        <v>10</v>
      </c>
      <c r="N117" t="s">
        <v>18332</v>
      </c>
      <c r="Q117" t="s">
        <v>8992</v>
      </c>
      <c r="R117" t="b">
        <v>1</v>
      </c>
      <c r="S117" s="2">
        <v>42566</v>
      </c>
      <c r="V117" s="2">
        <v>43296</v>
      </c>
    </row>
    <row r="118" spans="1:22" x14ac:dyDescent="0.35">
      <c r="A118" t="s">
        <v>18381</v>
      </c>
      <c r="B118" t="s">
        <v>8808</v>
      </c>
      <c r="D118" t="s">
        <v>10</v>
      </c>
      <c r="F118" t="b">
        <v>0</v>
      </c>
      <c r="G118" s="2">
        <v>41827</v>
      </c>
      <c r="K118" s="8" t="s">
        <v>18396</v>
      </c>
      <c r="L118" t="s">
        <v>8838</v>
      </c>
      <c r="M118" t="s">
        <v>10</v>
      </c>
      <c r="N118" t="s">
        <v>18396</v>
      </c>
      <c r="Q118" t="s">
        <v>8992</v>
      </c>
      <c r="R118" t="b">
        <v>1</v>
      </c>
      <c r="S118" s="2">
        <v>42566</v>
      </c>
    </row>
    <row r="119" spans="1:22" x14ac:dyDescent="0.35">
      <c r="A119" t="s">
        <v>18382</v>
      </c>
      <c r="B119" t="s">
        <v>8810</v>
      </c>
      <c r="D119" t="s">
        <v>10</v>
      </c>
      <c r="F119" t="b">
        <v>0</v>
      </c>
      <c r="G119" s="2">
        <v>41827</v>
      </c>
      <c r="I119" s="2">
        <v>41639</v>
      </c>
      <c r="K119" s="7" t="s">
        <v>18298</v>
      </c>
      <c r="L119" t="s">
        <v>8750</v>
      </c>
      <c r="M119" t="s">
        <v>10</v>
      </c>
      <c r="N119" t="s">
        <v>18298</v>
      </c>
      <c r="P119" t="s">
        <v>8991</v>
      </c>
      <c r="Q119" t="s">
        <v>8992</v>
      </c>
      <c r="R119" t="b">
        <v>1</v>
      </c>
      <c r="S119" s="2">
        <v>42566</v>
      </c>
    </row>
    <row r="120" spans="1:22" x14ac:dyDescent="0.35">
      <c r="A120" t="s">
        <v>18383</v>
      </c>
      <c r="B120" t="s">
        <v>1171</v>
      </c>
      <c r="D120" t="s">
        <v>10</v>
      </c>
      <c r="F120" t="b">
        <v>0</v>
      </c>
      <c r="G120" s="2">
        <v>41827</v>
      </c>
      <c r="K120" s="8" t="s">
        <v>18403</v>
      </c>
      <c r="L120" t="s">
        <v>8853</v>
      </c>
      <c r="M120" t="s">
        <v>10</v>
      </c>
      <c r="N120" t="s">
        <v>18403</v>
      </c>
      <c r="Q120" t="s">
        <v>8992</v>
      </c>
      <c r="R120" t="b">
        <v>1</v>
      </c>
      <c r="S120" s="2">
        <v>42566</v>
      </c>
    </row>
    <row r="121" spans="1:22" x14ac:dyDescent="0.35">
      <c r="A121" t="s">
        <v>18384</v>
      </c>
      <c r="B121" t="s">
        <v>8813</v>
      </c>
      <c r="D121" t="s">
        <v>10</v>
      </c>
      <c r="F121" t="b">
        <v>0</v>
      </c>
      <c r="G121" s="2">
        <v>41827</v>
      </c>
      <c r="K121" s="8" t="s">
        <v>18381</v>
      </c>
      <c r="L121" t="s">
        <v>8808</v>
      </c>
      <c r="M121" t="s">
        <v>10</v>
      </c>
      <c r="N121" t="s">
        <v>18381</v>
      </c>
      <c r="Q121" t="s">
        <v>8992</v>
      </c>
      <c r="R121" t="b">
        <v>1</v>
      </c>
      <c r="S121" s="2">
        <v>42566</v>
      </c>
    </row>
    <row r="122" spans="1:22" x14ac:dyDescent="0.35">
      <c r="A122" t="s">
        <v>18385</v>
      </c>
      <c r="B122" t="s">
        <v>8815</v>
      </c>
      <c r="D122" t="s">
        <v>10</v>
      </c>
      <c r="F122" t="b">
        <v>0</v>
      </c>
      <c r="G122" s="2">
        <v>41827</v>
      </c>
      <c r="K122" s="8" t="s">
        <v>18418</v>
      </c>
      <c r="L122" t="s">
        <v>8874</v>
      </c>
      <c r="M122" t="s">
        <v>10</v>
      </c>
      <c r="N122" t="s">
        <v>18418</v>
      </c>
      <c r="Q122" t="s">
        <v>8992</v>
      </c>
      <c r="R122" t="b">
        <v>1</v>
      </c>
      <c r="S122" s="2">
        <v>42566</v>
      </c>
    </row>
    <row r="123" spans="1:22" x14ac:dyDescent="0.35">
      <c r="A123" t="s">
        <v>18386</v>
      </c>
      <c r="B123" t="s">
        <v>8817</v>
      </c>
      <c r="D123" t="s">
        <v>10</v>
      </c>
      <c r="F123" t="b">
        <v>0</v>
      </c>
      <c r="G123" s="2">
        <v>41827</v>
      </c>
      <c r="K123" t="s">
        <v>18530</v>
      </c>
      <c r="M123" t="s">
        <v>10</v>
      </c>
      <c r="S123" s="2">
        <v>42931</v>
      </c>
      <c r="V123" s="2">
        <v>45122</v>
      </c>
    </row>
    <row r="124" spans="1:22" x14ac:dyDescent="0.35">
      <c r="A124" t="s">
        <v>18387</v>
      </c>
      <c r="B124" t="s">
        <v>8819</v>
      </c>
      <c r="D124" t="s">
        <v>10</v>
      </c>
      <c r="F124" t="b">
        <v>0</v>
      </c>
      <c r="G124" s="2">
        <v>41827</v>
      </c>
      <c r="J124" s="5">
        <v>45122</v>
      </c>
      <c r="K124" s="6" t="s">
        <v>18465</v>
      </c>
      <c r="L124" t="s">
        <v>8978</v>
      </c>
      <c r="M124" t="s">
        <v>10</v>
      </c>
      <c r="N124" t="s">
        <v>18531</v>
      </c>
      <c r="Q124" t="s">
        <v>42</v>
      </c>
      <c r="R124" t="b">
        <v>1</v>
      </c>
      <c r="S124" s="2">
        <v>42931</v>
      </c>
      <c r="V124" s="2">
        <v>45122</v>
      </c>
    </row>
    <row r="125" spans="1:22" x14ac:dyDescent="0.35">
      <c r="A125" t="s">
        <v>18388</v>
      </c>
      <c r="B125" t="s">
        <v>8821</v>
      </c>
      <c r="D125" t="s">
        <v>10</v>
      </c>
      <c r="F125" t="b">
        <v>0</v>
      </c>
      <c r="G125" s="2">
        <v>41827</v>
      </c>
      <c r="J125" s="5">
        <v>45122</v>
      </c>
      <c r="K125" s="6" t="s">
        <v>18466</v>
      </c>
      <c r="L125" t="s">
        <v>8980</v>
      </c>
      <c r="M125" t="s">
        <v>10</v>
      </c>
      <c r="N125" t="s">
        <v>18532</v>
      </c>
      <c r="Q125" t="s">
        <v>42</v>
      </c>
      <c r="R125" t="b">
        <v>1</v>
      </c>
      <c r="S125" s="2">
        <v>42931</v>
      </c>
      <c r="V125" s="2">
        <v>45122</v>
      </c>
    </row>
    <row r="126" spans="1:22" x14ac:dyDescent="0.35">
      <c r="A126" t="s">
        <v>18389</v>
      </c>
      <c r="B126" t="s">
        <v>8823</v>
      </c>
      <c r="D126" t="s">
        <v>10</v>
      </c>
      <c r="F126" t="b">
        <v>0</v>
      </c>
      <c r="G126" s="2">
        <v>41827</v>
      </c>
      <c r="K126" s="6" t="s">
        <v>18299</v>
      </c>
      <c r="L126" t="s">
        <v>8752</v>
      </c>
      <c r="M126" t="s">
        <v>10</v>
      </c>
      <c r="N126" t="s">
        <v>18533</v>
      </c>
      <c r="Q126" t="s">
        <v>42</v>
      </c>
      <c r="R126" t="b">
        <v>1</v>
      </c>
      <c r="S126" s="2">
        <v>42931</v>
      </c>
      <c r="V126" s="2">
        <v>45122</v>
      </c>
    </row>
    <row r="127" spans="1:22" x14ac:dyDescent="0.35">
      <c r="A127" t="s">
        <v>18390</v>
      </c>
      <c r="B127" t="s">
        <v>8825</v>
      </c>
      <c r="D127" t="s">
        <v>10</v>
      </c>
      <c r="F127" t="b">
        <v>0</v>
      </c>
      <c r="G127" s="2">
        <v>41827</v>
      </c>
      <c r="J127" s="5">
        <v>45122</v>
      </c>
      <c r="K127" s="6" t="s">
        <v>18301</v>
      </c>
      <c r="L127" t="s">
        <v>8756</v>
      </c>
      <c r="M127" t="s">
        <v>10</v>
      </c>
      <c r="N127" t="s">
        <v>18534</v>
      </c>
      <c r="Q127" t="s">
        <v>42</v>
      </c>
      <c r="R127" t="b">
        <v>1</v>
      </c>
      <c r="S127" s="2">
        <v>42931</v>
      </c>
      <c r="V127" s="2">
        <v>45122</v>
      </c>
    </row>
    <row r="128" spans="1:22" x14ac:dyDescent="0.35">
      <c r="A128" t="s">
        <v>18391</v>
      </c>
      <c r="B128" t="s">
        <v>8827</v>
      </c>
      <c r="D128" t="s">
        <v>10</v>
      </c>
      <c r="F128" t="b">
        <v>0</v>
      </c>
      <c r="G128" s="2">
        <v>41827</v>
      </c>
      <c r="I128" s="2">
        <v>41639</v>
      </c>
      <c r="K128" s="6" t="s">
        <v>18444</v>
      </c>
      <c r="L128" t="s">
        <v>8935</v>
      </c>
      <c r="M128" t="s">
        <v>10</v>
      </c>
      <c r="N128" t="s">
        <v>18535</v>
      </c>
      <c r="Q128" t="s">
        <v>42</v>
      </c>
      <c r="R128" t="b">
        <v>1</v>
      </c>
      <c r="S128" s="2">
        <v>42931</v>
      </c>
    </row>
    <row r="129" spans="1:22" x14ac:dyDescent="0.35">
      <c r="A129" t="s">
        <v>18392</v>
      </c>
      <c r="B129" t="s">
        <v>1165</v>
      </c>
      <c r="D129" t="s">
        <v>10</v>
      </c>
      <c r="F129" t="b">
        <v>0</v>
      </c>
      <c r="G129" s="2">
        <v>41827</v>
      </c>
      <c r="J129" s="5">
        <v>45122</v>
      </c>
      <c r="K129" t="s">
        <v>18536</v>
      </c>
      <c r="M129" t="s">
        <v>10</v>
      </c>
      <c r="S129" s="2">
        <v>42931</v>
      </c>
      <c r="V129" s="2">
        <v>44027</v>
      </c>
    </row>
    <row r="130" spans="1:22" x14ac:dyDescent="0.35">
      <c r="A130" t="s">
        <v>18393</v>
      </c>
      <c r="B130" t="s">
        <v>8830</v>
      </c>
      <c r="D130" t="s">
        <v>10</v>
      </c>
      <c r="F130" t="b">
        <v>0</v>
      </c>
      <c r="G130" s="2">
        <v>41827</v>
      </c>
      <c r="J130" s="5">
        <v>45122</v>
      </c>
      <c r="K130" s="6" t="s">
        <v>18465</v>
      </c>
      <c r="L130" t="s">
        <v>8978</v>
      </c>
      <c r="M130" t="s">
        <v>10</v>
      </c>
      <c r="N130" t="s">
        <v>18537</v>
      </c>
      <c r="Q130" t="s">
        <v>42</v>
      </c>
      <c r="R130" t="b">
        <v>1</v>
      </c>
      <c r="S130" s="2">
        <v>42931</v>
      </c>
    </row>
    <row r="131" spans="1:22" x14ac:dyDescent="0.35">
      <c r="A131" t="s">
        <v>18394</v>
      </c>
      <c r="B131" t="s">
        <v>8832</v>
      </c>
      <c r="D131" t="s">
        <v>10</v>
      </c>
      <c r="F131" t="b">
        <v>0</v>
      </c>
      <c r="G131" s="2">
        <v>41827</v>
      </c>
      <c r="I131" s="2">
        <v>42277</v>
      </c>
      <c r="K131" s="6" t="s">
        <v>18466</v>
      </c>
      <c r="L131" t="s">
        <v>8980</v>
      </c>
      <c r="M131" t="s">
        <v>10</v>
      </c>
      <c r="N131" t="s">
        <v>18538</v>
      </c>
      <c r="Q131" t="s">
        <v>42</v>
      </c>
      <c r="R131" t="b">
        <v>1</v>
      </c>
      <c r="S131" s="2">
        <v>42931</v>
      </c>
    </row>
    <row r="132" spans="1:22" x14ac:dyDescent="0.35">
      <c r="A132" t="s">
        <v>18395</v>
      </c>
      <c r="B132" t="s">
        <v>8834</v>
      </c>
      <c r="D132" t="s">
        <v>10</v>
      </c>
      <c r="F132" t="b">
        <v>0</v>
      </c>
      <c r="G132" s="2">
        <v>41827</v>
      </c>
      <c r="I132" s="2">
        <v>41639</v>
      </c>
      <c r="K132" s="6" t="s">
        <v>18299</v>
      </c>
      <c r="L132" t="s">
        <v>8752</v>
      </c>
      <c r="M132" t="s">
        <v>10</v>
      </c>
      <c r="N132" t="s">
        <v>18539</v>
      </c>
      <c r="Q132" t="s">
        <v>42</v>
      </c>
      <c r="R132" t="b">
        <v>1</v>
      </c>
      <c r="S132" s="2">
        <v>42931</v>
      </c>
    </row>
    <row r="133" spans="1:22" x14ac:dyDescent="0.35">
      <c r="A133" t="s">
        <v>18396</v>
      </c>
      <c r="B133" t="s">
        <v>8838</v>
      </c>
      <c r="D133" t="s">
        <v>10</v>
      </c>
      <c r="F133" t="b">
        <v>0</v>
      </c>
      <c r="G133" s="2">
        <v>41827</v>
      </c>
      <c r="K133" s="6" t="s">
        <v>18301</v>
      </c>
      <c r="L133" t="s">
        <v>8756</v>
      </c>
      <c r="M133" t="s">
        <v>10</v>
      </c>
      <c r="N133" t="s">
        <v>18540</v>
      </c>
      <c r="Q133" t="s">
        <v>42</v>
      </c>
      <c r="R133" t="b">
        <v>1</v>
      </c>
      <c r="S133" s="2">
        <v>42931</v>
      </c>
    </row>
    <row r="134" spans="1:22" x14ac:dyDescent="0.35">
      <c r="A134" t="s">
        <v>12846</v>
      </c>
      <c r="B134" t="s">
        <v>8840</v>
      </c>
      <c r="D134" t="s">
        <v>10</v>
      </c>
      <c r="F134" t="b">
        <v>0</v>
      </c>
      <c r="G134" s="2">
        <v>41827</v>
      </c>
      <c r="K134" t="s">
        <v>18541</v>
      </c>
      <c r="M134" t="s">
        <v>10</v>
      </c>
      <c r="S134" s="2">
        <v>42931</v>
      </c>
    </row>
    <row r="135" spans="1:22" x14ac:dyDescent="0.35">
      <c r="A135" t="s">
        <v>18397</v>
      </c>
      <c r="B135" t="s">
        <v>8842</v>
      </c>
      <c r="D135" t="s">
        <v>10</v>
      </c>
      <c r="F135" t="b">
        <v>0</v>
      </c>
      <c r="G135" s="2">
        <v>41827</v>
      </c>
      <c r="K135" s="6" t="s">
        <v>18465</v>
      </c>
      <c r="L135" t="s">
        <v>8978</v>
      </c>
      <c r="M135" t="s">
        <v>10</v>
      </c>
      <c r="N135" t="s">
        <v>18490</v>
      </c>
      <c r="Q135" t="s">
        <v>42</v>
      </c>
      <c r="R135" t="b">
        <v>1</v>
      </c>
      <c r="S135" s="2">
        <v>42277</v>
      </c>
    </row>
    <row r="136" spans="1:22" x14ac:dyDescent="0.35">
      <c r="A136" t="s">
        <v>18398</v>
      </c>
      <c r="B136" t="s">
        <v>1150</v>
      </c>
      <c r="D136" t="s">
        <v>10</v>
      </c>
      <c r="F136" t="b">
        <v>0</v>
      </c>
      <c r="G136" s="2">
        <v>41827</v>
      </c>
      <c r="I136" s="2">
        <v>41639</v>
      </c>
      <c r="K136" s="6" t="s">
        <v>18466</v>
      </c>
      <c r="L136" t="s">
        <v>8980</v>
      </c>
      <c r="M136" t="s">
        <v>10</v>
      </c>
      <c r="N136" t="s">
        <v>18491</v>
      </c>
      <c r="Q136" t="s">
        <v>42</v>
      </c>
      <c r="R136" t="b">
        <v>1</v>
      </c>
      <c r="S136" s="2">
        <v>42277</v>
      </c>
    </row>
    <row r="137" spans="1:22" x14ac:dyDescent="0.35">
      <c r="A137" t="s">
        <v>18399</v>
      </c>
      <c r="B137" t="s">
        <v>8845</v>
      </c>
      <c r="D137" t="s">
        <v>10</v>
      </c>
      <c r="F137" t="b">
        <v>0</v>
      </c>
      <c r="G137" s="2">
        <v>41827</v>
      </c>
      <c r="K137" s="6" t="s">
        <v>18444</v>
      </c>
      <c r="L137" t="s">
        <v>8935</v>
      </c>
      <c r="M137" t="s">
        <v>10</v>
      </c>
      <c r="N137" t="s">
        <v>18492</v>
      </c>
      <c r="Q137" t="s">
        <v>42</v>
      </c>
      <c r="R137" t="b">
        <v>1</v>
      </c>
      <c r="S137" s="2">
        <v>41827</v>
      </c>
    </row>
    <row r="138" spans="1:22" x14ac:dyDescent="0.35">
      <c r="A138" t="s">
        <v>18400</v>
      </c>
      <c r="B138" t="s">
        <v>8847</v>
      </c>
      <c r="D138" t="s">
        <v>10</v>
      </c>
      <c r="F138" t="b">
        <v>0</v>
      </c>
      <c r="G138" s="2">
        <v>41827</v>
      </c>
      <c r="K138" s="6" t="s">
        <v>18460</v>
      </c>
      <c r="L138" t="s">
        <v>8966</v>
      </c>
      <c r="M138" t="s">
        <v>10</v>
      </c>
      <c r="N138" t="s">
        <v>18493</v>
      </c>
      <c r="Q138" t="s">
        <v>42</v>
      </c>
      <c r="R138" t="b">
        <v>1</v>
      </c>
      <c r="S138" s="2">
        <v>41827</v>
      </c>
    </row>
    <row r="139" spans="1:22" x14ac:dyDescent="0.35">
      <c r="A139" t="s">
        <v>18401</v>
      </c>
      <c r="B139" t="s">
        <v>8849</v>
      </c>
      <c r="D139" t="s">
        <v>10</v>
      </c>
      <c r="F139" t="b">
        <v>0</v>
      </c>
      <c r="G139" s="2">
        <v>41827</v>
      </c>
      <c r="K139" s="6" t="s">
        <v>18400</v>
      </c>
      <c r="L139" t="s">
        <v>8847</v>
      </c>
      <c r="M139" t="s">
        <v>10</v>
      </c>
      <c r="N139" t="s">
        <v>18494</v>
      </c>
      <c r="Q139" t="s">
        <v>42</v>
      </c>
      <c r="R139" t="b">
        <v>1</v>
      </c>
      <c r="S139" s="2">
        <v>41827</v>
      </c>
    </row>
    <row r="140" spans="1:22" x14ac:dyDescent="0.35">
      <c r="A140" t="s">
        <v>18402</v>
      </c>
      <c r="B140" t="s">
        <v>8851</v>
      </c>
      <c r="D140" t="s">
        <v>10</v>
      </c>
      <c r="F140" t="b">
        <v>0</v>
      </c>
      <c r="G140" s="2">
        <v>41827</v>
      </c>
      <c r="K140" s="6" t="s">
        <v>18415</v>
      </c>
      <c r="L140" t="s">
        <v>9394</v>
      </c>
      <c r="M140" t="s">
        <v>10</v>
      </c>
      <c r="N140" t="s">
        <v>18495</v>
      </c>
      <c r="Q140" t="s">
        <v>42</v>
      </c>
      <c r="R140" t="b">
        <v>1</v>
      </c>
      <c r="S140" s="2">
        <v>41827</v>
      </c>
    </row>
    <row r="141" spans="1:22" x14ac:dyDescent="0.35">
      <c r="A141" t="s">
        <v>18403</v>
      </c>
      <c r="B141" t="s">
        <v>8853</v>
      </c>
      <c r="D141" t="s">
        <v>10</v>
      </c>
      <c r="F141" t="b">
        <v>0</v>
      </c>
      <c r="G141" s="2">
        <v>41827</v>
      </c>
      <c r="K141" s="6" t="s">
        <v>18464</v>
      </c>
      <c r="L141" t="s">
        <v>8976</v>
      </c>
      <c r="M141" t="s">
        <v>10</v>
      </c>
      <c r="N141" t="s">
        <v>18496</v>
      </c>
      <c r="Q141" t="s">
        <v>42</v>
      </c>
      <c r="R141" t="b">
        <v>1</v>
      </c>
      <c r="S141" s="2">
        <v>41827</v>
      </c>
    </row>
    <row r="142" spans="1:22" x14ac:dyDescent="0.35">
      <c r="A142" t="s">
        <v>18404</v>
      </c>
      <c r="B142" t="s">
        <v>8855</v>
      </c>
      <c r="D142" t="s">
        <v>10</v>
      </c>
      <c r="F142" t="b">
        <v>0</v>
      </c>
      <c r="G142" s="2">
        <v>41827</v>
      </c>
      <c r="K142" s="6" t="s">
        <v>18295</v>
      </c>
      <c r="L142" t="s">
        <v>8744</v>
      </c>
      <c r="M142" t="s">
        <v>10</v>
      </c>
      <c r="N142" t="s">
        <v>18497</v>
      </c>
      <c r="Q142" t="s">
        <v>42</v>
      </c>
      <c r="R142" t="b">
        <v>1</v>
      </c>
      <c r="S142" s="2">
        <v>42277</v>
      </c>
    </row>
    <row r="143" spans="1:22" x14ac:dyDescent="0.35">
      <c r="A143" t="s">
        <v>18405</v>
      </c>
      <c r="B143" t="s">
        <v>8857</v>
      </c>
      <c r="D143" t="s">
        <v>10</v>
      </c>
      <c r="F143" t="b">
        <v>0</v>
      </c>
      <c r="G143" s="2">
        <v>41827</v>
      </c>
      <c r="K143" s="6" t="s">
        <v>18396</v>
      </c>
      <c r="L143" t="s">
        <v>8838</v>
      </c>
      <c r="M143" t="s">
        <v>10</v>
      </c>
      <c r="N143" t="s">
        <v>18498</v>
      </c>
      <c r="Q143" t="s">
        <v>42</v>
      </c>
      <c r="R143" t="b">
        <v>1</v>
      </c>
      <c r="S143" s="2">
        <v>41827</v>
      </c>
    </row>
    <row r="144" spans="1:22" x14ac:dyDescent="0.35">
      <c r="A144" t="s">
        <v>18406</v>
      </c>
      <c r="B144" t="s">
        <v>1168</v>
      </c>
      <c r="D144" t="s">
        <v>10</v>
      </c>
      <c r="F144" t="b">
        <v>0</v>
      </c>
      <c r="G144" s="2">
        <v>41827</v>
      </c>
      <c r="I144" s="2">
        <v>42277</v>
      </c>
      <c r="K144" s="6" t="s">
        <v>18389</v>
      </c>
      <c r="L144" t="s">
        <v>8823</v>
      </c>
      <c r="M144" t="s">
        <v>10</v>
      </c>
      <c r="N144" t="s">
        <v>18499</v>
      </c>
      <c r="Q144" t="s">
        <v>42</v>
      </c>
      <c r="R144" t="b">
        <v>1</v>
      </c>
      <c r="S144" s="2">
        <v>41827</v>
      </c>
    </row>
    <row r="145" spans="1:22" x14ac:dyDescent="0.35">
      <c r="A145" t="s">
        <v>18407</v>
      </c>
      <c r="B145" t="s">
        <v>8860</v>
      </c>
      <c r="D145" t="s">
        <v>10</v>
      </c>
      <c r="F145" t="b">
        <v>0</v>
      </c>
      <c r="G145" s="2">
        <v>41827</v>
      </c>
      <c r="I145" s="2">
        <v>41639</v>
      </c>
      <c r="K145" s="6" t="s">
        <v>18424</v>
      </c>
      <c r="L145" t="s">
        <v>8886</v>
      </c>
      <c r="M145" t="s">
        <v>10</v>
      </c>
      <c r="N145" t="s">
        <v>18500</v>
      </c>
      <c r="Q145" t="s">
        <v>42</v>
      </c>
      <c r="R145" t="b">
        <v>1</v>
      </c>
      <c r="S145" s="2">
        <v>41827</v>
      </c>
    </row>
    <row r="146" spans="1:22" x14ac:dyDescent="0.35">
      <c r="A146" t="s">
        <v>18408</v>
      </c>
      <c r="B146" t="s">
        <v>8862</v>
      </c>
      <c r="D146" t="s">
        <v>10</v>
      </c>
      <c r="F146" t="b">
        <v>0</v>
      </c>
      <c r="G146" s="2">
        <v>41827</v>
      </c>
      <c r="K146" s="6" t="s">
        <v>18451</v>
      </c>
      <c r="L146" t="s">
        <v>8949</v>
      </c>
      <c r="M146" t="s">
        <v>10</v>
      </c>
      <c r="N146" t="s">
        <v>18501</v>
      </c>
      <c r="Q146" t="s">
        <v>42</v>
      </c>
      <c r="R146" t="b">
        <v>1</v>
      </c>
      <c r="S146" s="2">
        <v>41827</v>
      </c>
    </row>
    <row r="147" spans="1:22" x14ac:dyDescent="0.35">
      <c r="A147" t="s">
        <v>18409</v>
      </c>
      <c r="B147" t="s">
        <v>8864</v>
      </c>
      <c r="D147" t="s">
        <v>10</v>
      </c>
      <c r="F147" t="b">
        <v>0</v>
      </c>
      <c r="G147" s="2">
        <v>41827</v>
      </c>
      <c r="K147" s="6" t="s">
        <v>18452</v>
      </c>
      <c r="L147" t="s">
        <v>8951</v>
      </c>
      <c r="M147" t="s">
        <v>10</v>
      </c>
      <c r="N147" t="s">
        <v>18502</v>
      </c>
      <c r="Q147" t="s">
        <v>42</v>
      </c>
      <c r="R147" t="b">
        <v>1</v>
      </c>
      <c r="S147" s="2">
        <v>41827</v>
      </c>
    </row>
    <row r="148" spans="1:22" x14ac:dyDescent="0.35">
      <c r="A148" t="s">
        <v>18410</v>
      </c>
      <c r="B148" t="s">
        <v>8866</v>
      </c>
      <c r="D148" t="s">
        <v>10</v>
      </c>
      <c r="F148" t="b">
        <v>0</v>
      </c>
      <c r="G148" s="2">
        <v>41827</v>
      </c>
      <c r="K148" s="6" t="s">
        <v>18273</v>
      </c>
      <c r="L148" t="s">
        <v>8696</v>
      </c>
      <c r="M148" t="s">
        <v>10</v>
      </c>
      <c r="N148" t="s">
        <v>18503</v>
      </c>
      <c r="Q148" t="s">
        <v>42</v>
      </c>
      <c r="R148" t="b">
        <v>1</v>
      </c>
      <c r="S148" s="2">
        <v>42277</v>
      </c>
    </row>
    <row r="149" spans="1:22" x14ac:dyDescent="0.35">
      <c r="A149" t="s">
        <v>18411</v>
      </c>
      <c r="B149" t="s">
        <v>9373</v>
      </c>
      <c r="D149" t="s">
        <v>10</v>
      </c>
      <c r="F149" t="b">
        <v>0</v>
      </c>
      <c r="G149" s="2">
        <v>43405</v>
      </c>
      <c r="K149" s="6" t="s">
        <v>18294</v>
      </c>
      <c r="L149" t="s">
        <v>8742</v>
      </c>
      <c r="M149" t="s">
        <v>10</v>
      </c>
      <c r="N149" t="s">
        <v>18504</v>
      </c>
      <c r="Q149" t="s">
        <v>42</v>
      </c>
      <c r="R149" t="b">
        <v>1</v>
      </c>
      <c r="S149" s="2">
        <v>42277</v>
      </c>
    </row>
    <row r="150" spans="1:22" x14ac:dyDescent="0.35">
      <c r="A150" t="s">
        <v>18412</v>
      </c>
      <c r="B150" t="s">
        <v>9375</v>
      </c>
      <c r="D150" t="s">
        <v>10</v>
      </c>
      <c r="F150" t="b">
        <v>0</v>
      </c>
      <c r="G150" s="2">
        <v>43405</v>
      </c>
      <c r="K150" s="6" t="s">
        <v>9564</v>
      </c>
      <c r="L150" t="s">
        <v>8974</v>
      </c>
      <c r="M150" t="s">
        <v>10</v>
      </c>
      <c r="N150" t="s">
        <v>18505</v>
      </c>
      <c r="Q150" t="s">
        <v>42</v>
      </c>
      <c r="R150" t="b">
        <v>1</v>
      </c>
      <c r="S150" s="2">
        <v>41827</v>
      </c>
    </row>
    <row r="151" spans="1:22" x14ac:dyDescent="0.35">
      <c r="A151" t="s">
        <v>18413</v>
      </c>
      <c r="B151" t="s">
        <v>9377</v>
      </c>
      <c r="D151" t="s">
        <v>10</v>
      </c>
      <c r="F151" t="b">
        <v>0</v>
      </c>
      <c r="G151" s="2">
        <v>43405</v>
      </c>
      <c r="K151" t="s">
        <v>18542</v>
      </c>
      <c r="M151" t="s">
        <v>10</v>
      </c>
      <c r="S151" s="2">
        <v>42931</v>
      </c>
      <c r="U151" s="2">
        <v>43661</v>
      </c>
      <c r="V151" s="2">
        <v>44757</v>
      </c>
    </row>
    <row r="152" spans="1:22" x14ac:dyDescent="0.35">
      <c r="A152" t="s">
        <v>18414</v>
      </c>
      <c r="B152" t="s">
        <v>8868</v>
      </c>
      <c r="D152" t="s">
        <v>10</v>
      </c>
      <c r="F152" t="b">
        <v>0</v>
      </c>
      <c r="G152" s="2">
        <v>41827</v>
      </c>
      <c r="I152" s="2">
        <v>42277</v>
      </c>
      <c r="K152" s="6" t="s">
        <v>18302</v>
      </c>
      <c r="L152" t="s">
        <v>8758</v>
      </c>
      <c r="M152" t="s">
        <v>10</v>
      </c>
      <c r="N152" t="s">
        <v>18302</v>
      </c>
      <c r="Q152" t="s">
        <v>42</v>
      </c>
      <c r="R152" t="b">
        <v>1</v>
      </c>
      <c r="S152" s="2">
        <v>42931</v>
      </c>
      <c r="V152" s="2">
        <v>44392</v>
      </c>
    </row>
    <row r="153" spans="1:22" x14ac:dyDescent="0.35">
      <c r="A153" t="s">
        <v>18415</v>
      </c>
      <c r="B153" t="s">
        <v>9394</v>
      </c>
      <c r="D153" t="s">
        <v>10</v>
      </c>
      <c r="F153" t="b">
        <v>0</v>
      </c>
      <c r="G153" s="2">
        <v>41827</v>
      </c>
      <c r="K153" s="6" t="s">
        <v>18303</v>
      </c>
      <c r="L153" t="s">
        <v>8760</v>
      </c>
      <c r="M153" t="s">
        <v>10</v>
      </c>
      <c r="N153" t="s">
        <v>18303</v>
      </c>
      <c r="Q153" t="s">
        <v>42</v>
      </c>
      <c r="R153" t="b">
        <v>1</v>
      </c>
      <c r="S153" s="2">
        <v>42931</v>
      </c>
    </row>
    <row r="154" spans="1:22" x14ac:dyDescent="0.35">
      <c r="A154" t="s">
        <v>18416</v>
      </c>
      <c r="B154" t="s">
        <v>8870</v>
      </c>
      <c r="D154" t="s">
        <v>10</v>
      </c>
      <c r="F154" t="b">
        <v>0</v>
      </c>
      <c r="G154" s="2">
        <v>41827</v>
      </c>
      <c r="I154" s="2">
        <v>41639</v>
      </c>
      <c r="K154" s="6" t="s">
        <v>18304</v>
      </c>
      <c r="L154" t="s">
        <v>8762</v>
      </c>
      <c r="M154" t="s">
        <v>10</v>
      </c>
      <c r="N154" t="s">
        <v>18304</v>
      </c>
      <c r="Q154" t="s">
        <v>42</v>
      </c>
      <c r="R154" t="b">
        <v>1</v>
      </c>
      <c r="S154" s="2">
        <v>42931</v>
      </c>
    </row>
    <row r="155" spans="1:22" x14ac:dyDescent="0.35">
      <c r="A155" t="s">
        <v>18417</v>
      </c>
      <c r="B155" t="s">
        <v>8872</v>
      </c>
      <c r="D155" t="s">
        <v>10</v>
      </c>
      <c r="F155" t="b">
        <v>0</v>
      </c>
      <c r="G155" s="2">
        <v>41827</v>
      </c>
      <c r="K155" s="6" t="s">
        <v>18305</v>
      </c>
      <c r="L155" t="s">
        <v>8764</v>
      </c>
      <c r="M155" t="s">
        <v>10</v>
      </c>
      <c r="N155" t="s">
        <v>18305</v>
      </c>
      <c r="Q155" t="s">
        <v>42</v>
      </c>
      <c r="R155" t="b">
        <v>1</v>
      </c>
      <c r="S155" s="2">
        <v>42931</v>
      </c>
    </row>
    <row r="156" spans="1:22" x14ac:dyDescent="0.35">
      <c r="A156" t="s">
        <v>18418</v>
      </c>
      <c r="B156" t="s">
        <v>8874</v>
      </c>
      <c r="D156" t="s">
        <v>10</v>
      </c>
      <c r="F156" t="b">
        <v>0</v>
      </c>
      <c r="G156" s="2">
        <v>41827</v>
      </c>
      <c r="K156" s="6" t="s">
        <v>18306</v>
      </c>
      <c r="L156" t="s">
        <v>8766</v>
      </c>
      <c r="M156" t="s">
        <v>10</v>
      </c>
      <c r="N156" t="s">
        <v>18306</v>
      </c>
      <c r="Q156" t="s">
        <v>42</v>
      </c>
      <c r="R156" t="b">
        <v>1</v>
      </c>
      <c r="S156" s="2">
        <v>42931</v>
      </c>
      <c r="V156" s="2">
        <v>43296</v>
      </c>
    </row>
    <row r="157" spans="1:22" x14ac:dyDescent="0.35">
      <c r="A157" t="s">
        <v>18419</v>
      </c>
      <c r="B157" t="s">
        <v>8876</v>
      </c>
      <c r="D157" t="s">
        <v>10</v>
      </c>
      <c r="F157" t="b">
        <v>0</v>
      </c>
      <c r="G157" s="2">
        <v>41827</v>
      </c>
      <c r="K157" s="6" t="s">
        <v>18307</v>
      </c>
      <c r="L157" t="s">
        <v>8768</v>
      </c>
      <c r="M157" t="s">
        <v>10</v>
      </c>
      <c r="N157" t="s">
        <v>18307</v>
      </c>
      <c r="Q157" t="s">
        <v>42</v>
      </c>
      <c r="R157" t="b">
        <v>1</v>
      </c>
      <c r="S157" s="2">
        <v>42931</v>
      </c>
      <c r="V157" s="2">
        <v>44757</v>
      </c>
    </row>
    <row r="158" spans="1:22" x14ac:dyDescent="0.35">
      <c r="A158" t="s">
        <v>18420</v>
      </c>
      <c r="B158" t="s">
        <v>8878</v>
      </c>
      <c r="D158" t="s">
        <v>10</v>
      </c>
      <c r="F158" t="b">
        <v>0</v>
      </c>
      <c r="G158" s="2">
        <v>41827</v>
      </c>
      <c r="K158" s="6" t="s">
        <v>18308</v>
      </c>
      <c r="L158" t="s">
        <v>1211</v>
      </c>
      <c r="M158" t="s">
        <v>10</v>
      </c>
      <c r="N158" t="s">
        <v>18308</v>
      </c>
      <c r="Q158" t="s">
        <v>42</v>
      </c>
      <c r="R158" t="b">
        <v>1</v>
      </c>
      <c r="S158" s="2">
        <v>42931</v>
      </c>
    </row>
    <row r="159" spans="1:22" x14ac:dyDescent="0.35">
      <c r="A159" t="s">
        <v>18421</v>
      </c>
      <c r="B159" t="s">
        <v>8880</v>
      </c>
      <c r="D159" t="s">
        <v>10</v>
      </c>
      <c r="F159" t="b">
        <v>0</v>
      </c>
      <c r="G159" s="2">
        <v>41827</v>
      </c>
      <c r="K159" s="6" t="s">
        <v>18309</v>
      </c>
      <c r="L159" t="s">
        <v>8770</v>
      </c>
      <c r="M159" t="s">
        <v>10</v>
      </c>
      <c r="N159" t="s">
        <v>18309</v>
      </c>
      <c r="Q159" t="s">
        <v>42</v>
      </c>
      <c r="R159" t="b">
        <v>1</v>
      </c>
      <c r="S159" s="2">
        <v>42931</v>
      </c>
    </row>
    <row r="160" spans="1:22" x14ac:dyDescent="0.35">
      <c r="A160" t="s">
        <v>18422</v>
      </c>
      <c r="B160" t="s">
        <v>8882</v>
      </c>
      <c r="D160" t="s">
        <v>10</v>
      </c>
      <c r="F160" t="b">
        <v>0</v>
      </c>
      <c r="G160" s="2">
        <v>41827</v>
      </c>
      <c r="K160" s="6" t="s">
        <v>18310</v>
      </c>
      <c r="L160" t="s">
        <v>8772</v>
      </c>
      <c r="M160" t="s">
        <v>10</v>
      </c>
      <c r="N160" t="s">
        <v>18310</v>
      </c>
      <c r="Q160" t="s">
        <v>42</v>
      </c>
      <c r="R160" t="b">
        <v>1</v>
      </c>
      <c r="S160" s="2">
        <v>42931</v>
      </c>
    </row>
    <row r="161" spans="1:21" x14ac:dyDescent="0.35">
      <c r="A161" t="s">
        <v>18423</v>
      </c>
      <c r="B161" t="s">
        <v>8884</v>
      </c>
      <c r="D161" t="s">
        <v>10</v>
      </c>
      <c r="F161" t="b">
        <v>0</v>
      </c>
      <c r="G161" s="2">
        <v>41827</v>
      </c>
      <c r="K161" s="6" t="s">
        <v>18312</v>
      </c>
      <c r="L161" t="s">
        <v>8776</v>
      </c>
      <c r="M161" t="s">
        <v>10</v>
      </c>
      <c r="N161" t="s">
        <v>18312</v>
      </c>
      <c r="Q161" t="s">
        <v>42</v>
      </c>
      <c r="R161" t="b">
        <v>1</v>
      </c>
      <c r="S161" s="2">
        <v>42931</v>
      </c>
      <c r="U161" s="2">
        <v>44392</v>
      </c>
    </row>
    <row r="162" spans="1:21" x14ac:dyDescent="0.35">
      <c r="A162" t="s">
        <v>18424</v>
      </c>
      <c r="B162" t="s">
        <v>8886</v>
      </c>
      <c r="D162" t="s">
        <v>10</v>
      </c>
      <c r="F162" t="b">
        <v>0</v>
      </c>
      <c r="G162" s="2">
        <v>41827</v>
      </c>
      <c r="K162" s="6" t="s">
        <v>18313</v>
      </c>
      <c r="L162" t="s">
        <v>8778</v>
      </c>
      <c r="M162" t="s">
        <v>10</v>
      </c>
      <c r="N162" t="s">
        <v>18313</v>
      </c>
      <c r="Q162" t="s">
        <v>42</v>
      </c>
      <c r="R162" t="b">
        <v>1</v>
      </c>
      <c r="S162" s="2">
        <v>42931</v>
      </c>
      <c r="U162" s="2">
        <v>44392</v>
      </c>
    </row>
    <row r="163" spans="1:21" x14ac:dyDescent="0.35">
      <c r="A163" t="s">
        <v>18425</v>
      </c>
      <c r="B163" t="s">
        <v>8888</v>
      </c>
      <c r="D163" t="s">
        <v>10</v>
      </c>
      <c r="F163" t="b">
        <v>0</v>
      </c>
      <c r="G163" s="2">
        <v>43405</v>
      </c>
      <c r="K163" s="6" t="s">
        <v>18350</v>
      </c>
      <c r="L163" t="s">
        <v>11870</v>
      </c>
      <c r="M163" t="s">
        <v>10</v>
      </c>
      <c r="N163" t="s">
        <v>18350</v>
      </c>
      <c r="Q163" t="s">
        <v>42</v>
      </c>
      <c r="R163" t="b">
        <v>1</v>
      </c>
      <c r="S163" s="2">
        <v>43296</v>
      </c>
    </row>
    <row r="164" spans="1:21" x14ac:dyDescent="0.35">
      <c r="A164" t="s">
        <v>18426</v>
      </c>
      <c r="B164" t="s">
        <v>9700</v>
      </c>
      <c r="D164" t="s">
        <v>10</v>
      </c>
      <c r="F164" t="b">
        <v>0</v>
      </c>
      <c r="G164" s="2">
        <v>43405</v>
      </c>
      <c r="K164" s="7" t="s">
        <v>18314</v>
      </c>
      <c r="L164" t="s">
        <v>8780</v>
      </c>
      <c r="M164" t="s">
        <v>10</v>
      </c>
      <c r="N164" t="s">
        <v>18314</v>
      </c>
      <c r="Q164" t="s">
        <v>42</v>
      </c>
      <c r="R164" t="b">
        <v>1</v>
      </c>
      <c r="S164" s="2">
        <v>42931</v>
      </c>
      <c r="U164" s="2">
        <v>44392</v>
      </c>
    </row>
    <row r="165" spans="1:21" x14ac:dyDescent="0.35">
      <c r="A165" t="s">
        <v>18427</v>
      </c>
      <c r="B165" t="s">
        <v>8890</v>
      </c>
      <c r="D165" t="s">
        <v>10</v>
      </c>
      <c r="F165" t="b">
        <v>0</v>
      </c>
      <c r="G165" s="2">
        <v>43405</v>
      </c>
      <c r="K165" s="7" t="s">
        <v>18315</v>
      </c>
      <c r="L165" t="s">
        <v>8782</v>
      </c>
      <c r="M165" t="s">
        <v>10</v>
      </c>
      <c r="N165" t="s">
        <v>18315</v>
      </c>
      <c r="Q165" t="s">
        <v>42</v>
      </c>
      <c r="R165" t="b">
        <v>1</v>
      </c>
      <c r="S165" s="2">
        <v>42931</v>
      </c>
      <c r="U165" s="2">
        <v>44392</v>
      </c>
    </row>
    <row r="166" spans="1:21" x14ac:dyDescent="0.35">
      <c r="A166" t="s">
        <v>18428</v>
      </c>
      <c r="B166" t="s">
        <v>8892</v>
      </c>
      <c r="D166" t="s">
        <v>10</v>
      </c>
      <c r="F166" t="b">
        <v>0</v>
      </c>
      <c r="G166" s="2">
        <v>43405</v>
      </c>
      <c r="K166" s="7" t="s">
        <v>18316</v>
      </c>
      <c r="L166" t="s">
        <v>8784</v>
      </c>
      <c r="M166" t="s">
        <v>10</v>
      </c>
      <c r="N166" t="s">
        <v>18316</v>
      </c>
      <c r="Q166" t="s">
        <v>42</v>
      </c>
      <c r="R166" t="b">
        <v>1</v>
      </c>
      <c r="S166" s="2">
        <v>42931</v>
      </c>
      <c r="U166" s="2">
        <v>44392</v>
      </c>
    </row>
    <row r="167" spans="1:21" x14ac:dyDescent="0.35">
      <c r="A167" t="s">
        <v>18429</v>
      </c>
      <c r="B167" t="s">
        <v>8894</v>
      </c>
      <c r="D167" t="s">
        <v>10</v>
      </c>
      <c r="F167" t="b">
        <v>0</v>
      </c>
      <c r="G167" s="2">
        <v>41827</v>
      </c>
      <c r="K167" s="7" t="s">
        <v>18317</v>
      </c>
      <c r="L167" t="s">
        <v>8786</v>
      </c>
      <c r="M167" t="s">
        <v>10</v>
      </c>
      <c r="N167" t="s">
        <v>18317</v>
      </c>
      <c r="Q167" t="s">
        <v>42</v>
      </c>
      <c r="R167" t="b">
        <v>1</v>
      </c>
      <c r="S167" s="2">
        <v>42931</v>
      </c>
      <c r="U167" s="2">
        <v>44392</v>
      </c>
    </row>
    <row r="168" spans="1:21" x14ac:dyDescent="0.35">
      <c r="A168" t="s">
        <v>18430</v>
      </c>
      <c r="B168" t="s">
        <v>1186</v>
      </c>
      <c r="D168" t="s">
        <v>10</v>
      </c>
      <c r="F168" t="b">
        <v>0</v>
      </c>
      <c r="G168" s="2">
        <v>41827</v>
      </c>
      <c r="K168" s="7" t="s">
        <v>18318</v>
      </c>
      <c r="L168" t="s">
        <v>8788</v>
      </c>
      <c r="M168" t="s">
        <v>10</v>
      </c>
      <c r="N168" t="s">
        <v>18318</v>
      </c>
      <c r="Q168" t="s">
        <v>42</v>
      </c>
      <c r="R168" t="b">
        <v>1</v>
      </c>
      <c r="S168" s="2">
        <v>42931</v>
      </c>
      <c r="U168" s="2">
        <v>44392</v>
      </c>
    </row>
    <row r="169" spans="1:21" x14ac:dyDescent="0.35">
      <c r="A169" t="s">
        <v>18431</v>
      </c>
      <c r="B169" t="s">
        <v>8897</v>
      </c>
      <c r="D169" t="s">
        <v>10</v>
      </c>
      <c r="F169" t="b">
        <v>0</v>
      </c>
      <c r="G169" s="2">
        <v>41827</v>
      </c>
      <c r="K169" s="7" t="s">
        <v>18319</v>
      </c>
      <c r="L169" t="s">
        <v>8790</v>
      </c>
      <c r="M169" t="s">
        <v>10</v>
      </c>
      <c r="N169" t="s">
        <v>18319</v>
      </c>
      <c r="Q169" t="s">
        <v>42</v>
      </c>
      <c r="R169" t="b">
        <v>1</v>
      </c>
      <c r="S169" s="2">
        <v>42931</v>
      </c>
      <c r="U169" s="2">
        <v>44392</v>
      </c>
    </row>
    <row r="170" spans="1:21" x14ac:dyDescent="0.35">
      <c r="A170" t="s">
        <v>18432</v>
      </c>
      <c r="B170" t="s">
        <v>8899</v>
      </c>
      <c r="D170" t="s">
        <v>10</v>
      </c>
      <c r="F170" t="b">
        <v>0</v>
      </c>
      <c r="G170" s="2">
        <v>41827</v>
      </c>
      <c r="I170" s="2">
        <v>41639</v>
      </c>
      <c r="K170" s="7" t="s">
        <v>18320</v>
      </c>
      <c r="L170" t="s">
        <v>8792</v>
      </c>
      <c r="M170" t="s">
        <v>10</v>
      </c>
      <c r="N170" t="s">
        <v>18320</v>
      </c>
      <c r="Q170" t="s">
        <v>42</v>
      </c>
      <c r="R170" t="b">
        <v>1</v>
      </c>
      <c r="S170" s="2">
        <v>42931</v>
      </c>
      <c r="U170" s="2">
        <v>44392</v>
      </c>
    </row>
    <row r="171" spans="1:21" x14ac:dyDescent="0.35">
      <c r="A171" t="s">
        <v>18433</v>
      </c>
      <c r="B171" t="s">
        <v>1192</v>
      </c>
      <c r="D171" t="s">
        <v>10</v>
      </c>
      <c r="F171" t="b">
        <v>0</v>
      </c>
      <c r="G171" s="2">
        <v>41827</v>
      </c>
      <c r="K171" s="6" t="s">
        <v>18351</v>
      </c>
      <c r="L171" t="s">
        <v>11872</v>
      </c>
      <c r="M171" t="s">
        <v>10</v>
      </c>
      <c r="N171" t="s">
        <v>18351</v>
      </c>
      <c r="Q171" t="s">
        <v>42</v>
      </c>
      <c r="R171" t="b">
        <v>1</v>
      </c>
      <c r="S171" s="2">
        <v>43296</v>
      </c>
    </row>
    <row r="172" spans="1:21" x14ac:dyDescent="0.35">
      <c r="A172" t="s">
        <v>18434</v>
      </c>
      <c r="B172" t="s">
        <v>8902</v>
      </c>
      <c r="D172" t="s">
        <v>10</v>
      </c>
      <c r="F172" t="b">
        <v>0</v>
      </c>
      <c r="G172" s="2">
        <v>41827</v>
      </c>
      <c r="I172" s="2">
        <v>41639</v>
      </c>
      <c r="K172" s="7" t="s">
        <v>18321</v>
      </c>
      <c r="L172" t="s">
        <v>11813</v>
      </c>
      <c r="M172" t="s">
        <v>10</v>
      </c>
      <c r="N172" t="s">
        <v>18321</v>
      </c>
      <c r="Q172" t="s">
        <v>42</v>
      </c>
      <c r="R172" t="b">
        <v>1</v>
      </c>
      <c r="S172" s="2">
        <v>42931</v>
      </c>
    </row>
    <row r="173" spans="1:21" x14ac:dyDescent="0.35">
      <c r="A173" t="s">
        <v>18435</v>
      </c>
      <c r="B173" t="s">
        <v>8904</v>
      </c>
      <c r="D173" t="s">
        <v>10</v>
      </c>
      <c r="F173" t="b">
        <v>0</v>
      </c>
      <c r="G173" s="2">
        <v>41827</v>
      </c>
      <c r="K173" s="7" t="s">
        <v>18322</v>
      </c>
      <c r="L173" t="s">
        <v>11816</v>
      </c>
      <c r="M173" t="s">
        <v>10</v>
      </c>
      <c r="N173" t="s">
        <v>18322</v>
      </c>
      <c r="Q173" t="s">
        <v>42</v>
      </c>
      <c r="R173" t="b">
        <v>1</v>
      </c>
      <c r="S173" s="2">
        <v>42931</v>
      </c>
    </row>
    <row r="174" spans="1:21" x14ac:dyDescent="0.35">
      <c r="A174" t="s">
        <v>18436</v>
      </c>
      <c r="B174" t="s">
        <v>8906</v>
      </c>
      <c r="D174" t="s">
        <v>10</v>
      </c>
      <c r="F174" t="b">
        <v>0</v>
      </c>
      <c r="G174" s="2">
        <v>41827</v>
      </c>
      <c r="J174" s="5">
        <v>45122</v>
      </c>
      <c r="K174" s="7" t="s">
        <v>18323</v>
      </c>
      <c r="L174" t="s">
        <v>11818</v>
      </c>
      <c r="M174" t="s">
        <v>10</v>
      </c>
      <c r="N174" t="s">
        <v>18323</v>
      </c>
      <c r="Q174" t="s">
        <v>42</v>
      </c>
      <c r="R174" t="b">
        <v>1</v>
      </c>
      <c r="S174" s="2">
        <v>42931</v>
      </c>
    </row>
    <row r="175" spans="1:21" x14ac:dyDescent="0.35">
      <c r="A175" t="s">
        <v>18437</v>
      </c>
      <c r="B175" t="s">
        <v>8908</v>
      </c>
      <c r="D175" t="s">
        <v>10</v>
      </c>
      <c r="F175" t="b">
        <v>0</v>
      </c>
      <c r="G175" s="2">
        <v>41827</v>
      </c>
      <c r="K175" s="7" t="s">
        <v>18324</v>
      </c>
      <c r="L175" t="s">
        <v>11820</v>
      </c>
      <c r="M175" t="s">
        <v>10</v>
      </c>
      <c r="N175" t="s">
        <v>18324</v>
      </c>
      <c r="Q175" t="s">
        <v>42</v>
      </c>
      <c r="R175" t="b">
        <v>1</v>
      </c>
      <c r="S175" s="2">
        <v>42931</v>
      </c>
    </row>
    <row r="176" spans="1:21" x14ac:dyDescent="0.35">
      <c r="A176" t="s">
        <v>18438</v>
      </c>
      <c r="B176" t="s">
        <v>8910</v>
      </c>
      <c r="D176" t="s">
        <v>10</v>
      </c>
      <c r="F176" t="b">
        <v>0</v>
      </c>
      <c r="G176" s="2">
        <v>41827</v>
      </c>
      <c r="K176" s="7" t="s">
        <v>18325</v>
      </c>
      <c r="L176" t="s">
        <v>11822</v>
      </c>
      <c r="M176" t="s">
        <v>10</v>
      </c>
      <c r="N176" t="s">
        <v>18325</v>
      </c>
      <c r="Q176" t="s">
        <v>42</v>
      </c>
      <c r="R176" t="b">
        <v>1</v>
      </c>
      <c r="S176" s="2">
        <v>42931</v>
      </c>
    </row>
    <row r="177" spans="1:22" x14ac:dyDescent="0.35">
      <c r="A177" t="s">
        <v>18439</v>
      </c>
      <c r="B177" t="s">
        <v>8912</v>
      </c>
      <c r="D177" t="s">
        <v>10</v>
      </c>
      <c r="F177" t="b">
        <v>0</v>
      </c>
      <c r="G177" s="2">
        <v>41827</v>
      </c>
      <c r="I177" s="2">
        <v>41639</v>
      </c>
      <c r="K177" s="7" t="s">
        <v>18326</v>
      </c>
      <c r="L177" t="s">
        <v>11824</v>
      </c>
      <c r="M177" t="s">
        <v>10</v>
      </c>
      <c r="N177" t="s">
        <v>18326</v>
      </c>
      <c r="Q177" t="s">
        <v>42</v>
      </c>
      <c r="R177" t="b">
        <v>1</v>
      </c>
      <c r="S177" s="2">
        <v>42931</v>
      </c>
      <c r="U177" s="2">
        <v>44392</v>
      </c>
    </row>
    <row r="178" spans="1:22" x14ac:dyDescent="0.35">
      <c r="A178" t="s">
        <v>18440</v>
      </c>
      <c r="B178" t="s">
        <v>8916</v>
      </c>
      <c r="D178" t="s">
        <v>10</v>
      </c>
      <c r="F178" t="b">
        <v>0</v>
      </c>
      <c r="G178" s="2">
        <v>44757</v>
      </c>
      <c r="K178" s="6" t="s">
        <v>18352</v>
      </c>
      <c r="L178" t="s">
        <v>11874</v>
      </c>
      <c r="M178" t="s">
        <v>10</v>
      </c>
      <c r="N178" t="s">
        <v>18352</v>
      </c>
      <c r="Q178" t="s">
        <v>42</v>
      </c>
      <c r="R178" t="b">
        <v>1</v>
      </c>
      <c r="S178" s="2">
        <v>43296</v>
      </c>
    </row>
    <row r="179" spans="1:22" x14ac:dyDescent="0.35">
      <c r="A179" t="s">
        <v>18441</v>
      </c>
      <c r="B179" t="s">
        <v>8928</v>
      </c>
      <c r="D179" t="s">
        <v>10</v>
      </c>
      <c r="F179" t="b">
        <v>0</v>
      </c>
      <c r="G179" s="2">
        <v>41827</v>
      </c>
      <c r="K179" s="7" t="s">
        <v>18327</v>
      </c>
      <c r="L179" t="s">
        <v>11826</v>
      </c>
      <c r="M179" t="s">
        <v>10</v>
      </c>
      <c r="N179" t="s">
        <v>18327</v>
      </c>
      <c r="Q179" t="s">
        <v>42</v>
      </c>
      <c r="R179" t="b">
        <v>1</v>
      </c>
      <c r="S179" s="2">
        <v>42931</v>
      </c>
      <c r="U179" s="2">
        <v>44392</v>
      </c>
    </row>
    <row r="180" spans="1:22" x14ac:dyDescent="0.35">
      <c r="A180" t="s">
        <v>18442</v>
      </c>
      <c r="B180" t="s">
        <v>8930</v>
      </c>
      <c r="D180" t="s">
        <v>10</v>
      </c>
      <c r="F180" t="b">
        <v>0</v>
      </c>
      <c r="G180" s="2">
        <v>41827</v>
      </c>
      <c r="I180" s="2">
        <v>41639</v>
      </c>
      <c r="K180" s="7" t="s">
        <v>18353</v>
      </c>
      <c r="L180" t="s">
        <v>11876</v>
      </c>
      <c r="M180" t="s">
        <v>10</v>
      </c>
      <c r="N180" t="s">
        <v>18353</v>
      </c>
      <c r="Q180" t="s">
        <v>42</v>
      </c>
      <c r="R180" t="b">
        <v>1</v>
      </c>
      <c r="S180" s="2">
        <v>43296</v>
      </c>
      <c r="V180" s="2">
        <v>44027</v>
      </c>
    </row>
    <row r="181" spans="1:22" x14ac:dyDescent="0.35">
      <c r="A181" t="s">
        <v>18443</v>
      </c>
      <c r="B181" t="s">
        <v>8932</v>
      </c>
      <c r="D181" t="s">
        <v>10</v>
      </c>
      <c r="F181" t="b">
        <v>0</v>
      </c>
      <c r="G181" s="2">
        <v>41827</v>
      </c>
      <c r="K181" s="8" t="s">
        <v>18328</v>
      </c>
      <c r="L181" t="s">
        <v>11828</v>
      </c>
      <c r="M181" t="s">
        <v>10</v>
      </c>
      <c r="N181" t="s">
        <v>18328</v>
      </c>
      <c r="Q181" t="s">
        <v>42</v>
      </c>
      <c r="R181" t="b">
        <v>1</v>
      </c>
      <c r="S181" s="2">
        <v>42931</v>
      </c>
      <c r="U181" s="2">
        <v>43296</v>
      </c>
    </row>
    <row r="182" spans="1:22" x14ac:dyDescent="0.35">
      <c r="A182" t="s">
        <v>568</v>
      </c>
      <c r="B182" t="s">
        <v>1176</v>
      </c>
      <c r="D182" t="s">
        <v>10</v>
      </c>
      <c r="F182" t="b">
        <v>0</v>
      </c>
      <c r="G182" s="2">
        <v>41827</v>
      </c>
      <c r="K182" s="7" t="s">
        <v>18329</v>
      </c>
      <c r="L182" t="s">
        <v>11830</v>
      </c>
      <c r="M182" t="s">
        <v>10</v>
      </c>
      <c r="N182" t="s">
        <v>18329</v>
      </c>
      <c r="Q182" t="s">
        <v>42</v>
      </c>
      <c r="R182" t="b">
        <v>1</v>
      </c>
      <c r="S182" s="2">
        <v>42931</v>
      </c>
      <c r="U182" s="2">
        <v>44757</v>
      </c>
    </row>
    <row r="183" spans="1:22" x14ac:dyDescent="0.35">
      <c r="A183" t="s">
        <v>18444</v>
      </c>
      <c r="B183" t="s">
        <v>8935</v>
      </c>
      <c r="D183" t="s">
        <v>10</v>
      </c>
      <c r="F183" t="b">
        <v>0</v>
      </c>
      <c r="G183" s="2">
        <v>41827</v>
      </c>
      <c r="K183" s="6" t="s">
        <v>18330</v>
      </c>
      <c r="L183" t="s">
        <v>11832</v>
      </c>
      <c r="M183" t="s">
        <v>10</v>
      </c>
      <c r="N183" t="s">
        <v>18330</v>
      </c>
      <c r="Q183" t="s">
        <v>42</v>
      </c>
      <c r="R183" t="b">
        <v>1</v>
      </c>
      <c r="S183" s="2">
        <v>42931</v>
      </c>
    </row>
    <row r="184" spans="1:22" x14ac:dyDescent="0.35">
      <c r="A184" t="s">
        <v>18445</v>
      </c>
      <c r="B184" t="s">
        <v>8937</v>
      </c>
      <c r="D184" t="s">
        <v>10</v>
      </c>
      <c r="F184" t="b">
        <v>0</v>
      </c>
      <c r="G184" s="2">
        <v>41827</v>
      </c>
      <c r="I184" s="2">
        <v>41639</v>
      </c>
      <c r="K184" s="6" t="s">
        <v>18331</v>
      </c>
      <c r="L184" t="s">
        <v>11834</v>
      </c>
      <c r="M184" t="s">
        <v>10</v>
      </c>
      <c r="N184" t="s">
        <v>18331</v>
      </c>
      <c r="Q184" t="s">
        <v>42</v>
      </c>
      <c r="R184" t="b">
        <v>1</v>
      </c>
      <c r="S184" s="2">
        <v>42931</v>
      </c>
    </row>
    <row r="185" spans="1:22" x14ac:dyDescent="0.35">
      <c r="A185" t="s">
        <v>18446</v>
      </c>
      <c r="B185" t="s">
        <v>8939</v>
      </c>
      <c r="D185" t="s">
        <v>10</v>
      </c>
      <c r="F185" t="b">
        <v>0</v>
      </c>
      <c r="G185" s="2">
        <v>41827</v>
      </c>
      <c r="K185" s="6" t="s">
        <v>18333</v>
      </c>
      <c r="L185" t="s">
        <v>11837</v>
      </c>
      <c r="M185" t="s">
        <v>10</v>
      </c>
      <c r="N185" t="s">
        <v>18333</v>
      </c>
      <c r="Q185" t="s">
        <v>42</v>
      </c>
      <c r="R185" t="b">
        <v>1</v>
      </c>
      <c r="S185" s="2">
        <v>42931</v>
      </c>
      <c r="U185" s="2">
        <v>44392</v>
      </c>
    </row>
    <row r="186" spans="1:22" x14ac:dyDescent="0.35">
      <c r="A186" t="s">
        <v>18447</v>
      </c>
      <c r="B186" t="s">
        <v>8941</v>
      </c>
      <c r="D186" t="s">
        <v>10</v>
      </c>
      <c r="F186" t="b">
        <v>0</v>
      </c>
      <c r="G186" s="2">
        <v>41827</v>
      </c>
      <c r="J186" s="5">
        <v>45122</v>
      </c>
      <c r="K186" s="6" t="s">
        <v>18355</v>
      </c>
      <c r="L186" t="s">
        <v>11879</v>
      </c>
      <c r="M186" t="s">
        <v>10</v>
      </c>
      <c r="N186" t="s">
        <v>18355</v>
      </c>
      <c r="Q186" t="s">
        <v>42</v>
      </c>
      <c r="R186" t="b">
        <v>1</v>
      </c>
      <c r="S186" s="2">
        <v>43296</v>
      </c>
      <c r="V186" s="2">
        <v>44757</v>
      </c>
    </row>
    <row r="187" spans="1:22" x14ac:dyDescent="0.35">
      <c r="A187" t="s">
        <v>18448</v>
      </c>
      <c r="B187" t="s">
        <v>8943</v>
      </c>
      <c r="D187" t="s">
        <v>10</v>
      </c>
      <c r="F187" t="b">
        <v>0</v>
      </c>
      <c r="G187" s="2">
        <v>41827</v>
      </c>
      <c r="J187" s="5">
        <v>45122</v>
      </c>
      <c r="K187" s="6" t="s">
        <v>18334</v>
      </c>
      <c r="L187" t="s">
        <v>11839</v>
      </c>
      <c r="M187" t="s">
        <v>10</v>
      </c>
      <c r="N187" t="s">
        <v>18334</v>
      </c>
      <c r="Q187" t="s">
        <v>42</v>
      </c>
      <c r="R187" t="b">
        <v>1</v>
      </c>
      <c r="S187" s="2">
        <v>42931</v>
      </c>
      <c r="U187" s="2">
        <v>43296</v>
      </c>
    </row>
    <row r="188" spans="1:22" x14ac:dyDescent="0.35">
      <c r="A188" t="s">
        <v>18449</v>
      </c>
      <c r="B188" t="s">
        <v>8945</v>
      </c>
      <c r="D188" t="s">
        <v>10</v>
      </c>
      <c r="F188" t="b">
        <v>0</v>
      </c>
      <c r="G188" s="2">
        <v>41827</v>
      </c>
      <c r="J188" s="5">
        <v>45122</v>
      </c>
      <c r="K188" s="6" t="s">
        <v>18335</v>
      </c>
      <c r="L188" t="s">
        <v>11841</v>
      </c>
      <c r="M188" t="s">
        <v>10</v>
      </c>
      <c r="N188" t="s">
        <v>18335</v>
      </c>
      <c r="Q188" t="s">
        <v>42</v>
      </c>
      <c r="R188" t="b">
        <v>1</v>
      </c>
      <c r="S188" s="2">
        <v>42931</v>
      </c>
    </row>
    <row r="189" spans="1:22" x14ac:dyDescent="0.35">
      <c r="A189" t="s">
        <v>18450</v>
      </c>
      <c r="B189" t="s">
        <v>8947</v>
      </c>
      <c r="D189" t="s">
        <v>10</v>
      </c>
      <c r="F189" t="b">
        <v>0</v>
      </c>
      <c r="G189" s="2">
        <v>41827</v>
      </c>
      <c r="K189" s="6" t="s">
        <v>18336</v>
      </c>
      <c r="L189" t="s">
        <v>11843</v>
      </c>
      <c r="M189" t="s">
        <v>10</v>
      </c>
      <c r="N189" t="s">
        <v>18336</v>
      </c>
      <c r="Q189" t="s">
        <v>42</v>
      </c>
      <c r="R189" t="b">
        <v>1</v>
      </c>
      <c r="S189" s="2">
        <v>42931</v>
      </c>
      <c r="U189" s="2">
        <v>44392</v>
      </c>
    </row>
    <row r="190" spans="1:22" x14ac:dyDescent="0.35">
      <c r="A190" t="s">
        <v>18451</v>
      </c>
      <c r="B190" t="s">
        <v>8949</v>
      </c>
      <c r="D190" t="s">
        <v>10</v>
      </c>
      <c r="F190" t="b">
        <v>0</v>
      </c>
      <c r="G190" s="2">
        <v>41827</v>
      </c>
      <c r="K190" s="6" t="s">
        <v>18337</v>
      </c>
      <c r="L190" t="s">
        <v>11845</v>
      </c>
      <c r="M190" t="s">
        <v>10</v>
      </c>
      <c r="N190" t="s">
        <v>18337</v>
      </c>
      <c r="Q190" t="s">
        <v>42</v>
      </c>
      <c r="R190" t="b">
        <v>1</v>
      </c>
      <c r="S190" s="2">
        <v>42931</v>
      </c>
      <c r="U190" s="2">
        <v>44392</v>
      </c>
    </row>
    <row r="191" spans="1:22" x14ac:dyDescent="0.35">
      <c r="A191" t="s">
        <v>18452</v>
      </c>
      <c r="B191" t="s">
        <v>8951</v>
      </c>
      <c r="D191" t="s">
        <v>10</v>
      </c>
      <c r="F191" t="b">
        <v>0</v>
      </c>
      <c r="G191" s="2">
        <v>41827</v>
      </c>
      <c r="K191" s="6" t="s">
        <v>18338</v>
      </c>
      <c r="L191" t="s">
        <v>11847</v>
      </c>
      <c r="M191" t="s">
        <v>10</v>
      </c>
      <c r="N191" t="s">
        <v>18338</v>
      </c>
      <c r="Q191" t="s">
        <v>42</v>
      </c>
      <c r="R191" t="b">
        <v>1</v>
      </c>
      <c r="S191" s="2">
        <v>42931</v>
      </c>
      <c r="U191" s="2">
        <v>44392</v>
      </c>
    </row>
    <row r="192" spans="1:22" x14ac:dyDescent="0.35">
      <c r="A192" t="s">
        <v>18453</v>
      </c>
      <c r="B192" t="s">
        <v>8953</v>
      </c>
      <c r="D192" t="s">
        <v>10</v>
      </c>
      <c r="F192" t="b">
        <v>0</v>
      </c>
      <c r="G192" s="2">
        <v>41827</v>
      </c>
      <c r="I192" s="2">
        <v>41639</v>
      </c>
      <c r="K192" s="6" t="s">
        <v>18339</v>
      </c>
      <c r="L192" t="s">
        <v>11849</v>
      </c>
      <c r="M192" t="s">
        <v>10</v>
      </c>
      <c r="N192" t="s">
        <v>18339</v>
      </c>
      <c r="Q192" t="s">
        <v>42</v>
      </c>
      <c r="R192" t="b">
        <v>1</v>
      </c>
      <c r="S192" s="2">
        <v>42931</v>
      </c>
      <c r="V192" s="2">
        <v>44392</v>
      </c>
    </row>
    <row r="193" spans="1:22" x14ac:dyDescent="0.35">
      <c r="A193" t="s">
        <v>18454</v>
      </c>
      <c r="B193" t="s">
        <v>8955</v>
      </c>
      <c r="D193" t="s">
        <v>10</v>
      </c>
      <c r="F193" t="b">
        <v>0</v>
      </c>
      <c r="G193" s="2">
        <v>41827</v>
      </c>
      <c r="I193" s="2">
        <v>41639</v>
      </c>
      <c r="K193" s="6" t="s">
        <v>18340</v>
      </c>
      <c r="L193" t="s">
        <v>11851</v>
      </c>
      <c r="M193" t="s">
        <v>10</v>
      </c>
      <c r="N193" t="s">
        <v>18340</v>
      </c>
      <c r="Q193" t="s">
        <v>42</v>
      </c>
      <c r="R193" t="b">
        <v>1</v>
      </c>
      <c r="S193" s="2">
        <v>42931</v>
      </c>
    </row>
    <row r="194" spans="1:22" x14ac:dyDescent="0.35">
      <c r="A194" t="s">
        <v>18455</v>
      </c>
      <c r="B194" t="s">
        <v>8957</v>
      </c>
      <c r="D194" t="s">
        <v>10</v>
      </c>
      <c r="F194" t="b">
        <v>0</v>
      </c>
      <c r="G194" s="2">
        <v>41827</v>
      </c>
      <c r="J194" s="5">
        <v>45122</v>
      </c>
      <c r="K194" s="6" t="s">
        <v>18341</v>
      </c>
      <c r="L194" t="s">
        <v>11853</v>
      </c>
      <c r="M194" t="s">
        <v>10</v>
      </c>
      <c r="N194" t="s">
        <v>18341</v>
      </c>
      <c r="Q194" t="s">
        <v>42</v>
      </c>
      <c r="R194" t="b">
        <v>1</v>
      </c>
      <c r="S194" s="2">
        <v>42931</v>
      </c>
    </row>
    <row r="195" spans="1:22" x14ac:dyDescent="0.35">
      <c r="A195" t="s">
        <v>18456</v>
      </c>
      <c r="B195" t="s">
        <v>1220</v>
      </c>
      <c r="D195" t="s">
        <v>10</v>
      </c>
      <c r="F195" t="b">
        <v>0</v>
      </c>
      <c r="G195" s="2">
        <v>41827</v>
      </c>
      <c r="K195" s="6" t="s">
        <v>18342</v>
      </c>
      <c r="L195" t="s">
        <v>11855</v>
      </c>
      <c r="M195" t="s">
        <v>10</v>
      </c>
      <c r="N195" t="s">
        <v>18342</v>
      </c>
      <c r="Q195" t="s">
        <v>42</v>
      </c>
      <c r="R195" t="b">
        <v>1</v>
      </c>
      <c r="S195" s="2">
        <v>42931</v>
      </c>
      <c r="U195" s="2">
        <v>44392</v>
      </c>
    </row>
    <row r="196" spans="1:22" x14ac:dyDescent="0.35">
      <c r="A196" t="s">
        <v>18457</v>
      </c>
      <c r="B196" t="s">
        <v>8960</v>
      </c>
      <c r="D196" t="s">
        <v>10</v>
      </c>
      <c r="F196" t="b">
        <v>0</v>
      </c>
      <c r="G196" s="2">
        <v>41827</v>
      </c>
      <c r="K196" s="6" t="s">
        <v>18344</v>
      </c>
      <c r="L196" t="s">
        <v>11858</v>
      </c>
      <c r="M196" t="s">
        <v>10</v>
      </c>
      <c r="N196" t="s">
        <v>18344</v>
      </c>
      <c r="Q196" t="s">
        <v>42</v>
      </c>
      <c r="R196" t="b">
        <v>1</v>
      </c>
      <c r="S196" s="2">
        <v>42931</v>
      </c>
    </row>
    <row r="197" spans="1:22" x14ac:dyDescent="0.35">
      <c r="A197" t="s">
        <v>18458</v>
      </c>
      <c r="B197" t="s">
        <v>8962</v>
      </c>
      <c r="D197" t="s">
        <v>10</v>
      </c>
      <c r="F197" t="b">
        <v>0</v>
      </c>
      <c r="G197" s="2">
        <v>41827</v>
      </c>
      <c r="K197" s="6" t="s">
        <v>18345</v>
      </c>
      <c r="L197" t="s">
        <v>11860</v>
      </c>
      <c r="M197" t="s">
        <v>10</v>
      </c>
      <c r="N197" t="s">
        <v>18345</v>
      </c>
      <c r="Q197" t="s">
        <v>42</v>
      </c>
      <c r="R197" t="b">
        <v>1</v>
      </c>
      <c r="S197" s="2">
        <v>42931</v>
      </c>
    </row>
    <row r="198" spans="1:22" x14ac:dyDescent="0.35">
      <c r="A198" t="s">
        <v>18459</v>
      </c>
      <c r="B198" t="s">
        <v>8964</v>
      </c>
      <c r="D198" t="s">
        <v>10</v>
      </c>
      <c r="F198" t="b">
        <v>0</v>
      </c>
      <c r="G198" s="2">
        <v>41827</v>
      </c>
      <c r="K198" s="6" t="s">
        <v>18346</v>
      </c>
      <c r="L198" t="s">
        <v>11862</v>
      </c>
      <c r="M198" t="s">
        <v>10</v>
      </c>
      <c r="N198" t="s">
        <v>18346</v>
      </c>
      <c r="Q198" t="s">
        <v>42</v>
      </c>
      <c r="R198" t="b">
        <v>1</v>
      </c>
      <c r="S198" s="2">
        <v>42931</v>
      </c>
      <c r="U198" s="2">
        <v>44392</v>
      </c>
    </row>
    <row r="199" spans="1:22" x14ac:dyDescent="0.35">
      <c r="A199" t="s">
        <v>18460</v>
      </c>
      <c r="B199" t="s">
        <v>8966</v>
      </c>
      <c r="D199" t="s">
        <v>10</v>
      </c>
      <c r="F199" t="b">
        <v>0</v>
      </c>
      <c r="G199" s="2">
        <v>41827</v>
      </c>
      <c r="K199" s="6" t="s">
        <v>18347</v>
      </c>
      <c r="L199" t="s">
        <v>11864</v>
      </c>
      <c r="M199" t="s">
        <v>10</v>
      </c>
      <c r="N199" t="s">
        <v>18347</v>
      </c>
      <c r="Q199" t="s">
        <v>42</v>
      </c>
      <c r="R199" t="b">
        <v>1</v>
      </c>
      <c r="S199" s="2">
        <v>42931</v>
      </c>
    </row>
    <row r="200" spans="1:22" x14ac:dyDescent="0.35">
      <c r="A200" t="s">
        <v>18461</v>
      </c>
      <c r="B200" t="s">
        <v>8968</v>
      </c>
      <c r="D200" t="s">
        <v>10</v>
      </c>
      <c r="F200" t="b">
        <v>0</v>
      </c>
      <c r="G200" s="2">
        <v>41827</v>
      </c>
      <c r="I200" s="2">
        <v>42277</v>
      </c>
      <c r="K200" s="6" t="s">
        <v>18356</v>
      </c>
      <c r="L200" t="s">
        <v>11881</v>
      </c>
      <c r="M200" t="s">
        <v>10</v>
      </c>
      <c r="N200" t="s">
        <v>18356</v>
      </c>
      <c r="Q200" t="s">
        <v>42</v>
      </c>
      <c r="R200" t="b">
        <v>1</v>
      </c>
      <c r="S200" s="2">
        <v>43296</v>
      </c>
    </row>
    <row r="201" spans="1:22" x14ac:dyDescent="0.35">
      <c r="A201" t="s">
        <v>18462</v>
      </c>
      <c r="B201" t="s">
        <v>8970</v>
      </c>
      <c r="D201" t="s">
        <v>10</v>
      </c>
      <c r="F201" t="b">
        <v>0</v>
      </c>
      <c r="G201" s="2">
        <v>41827</v>
      </c>
      <c r="K201" s="6" t="s">
        <v>18357</v>
      </c>
      <c r="L201" t="s">
        <v>11882</v>
      </c>
      <c r="M201" t="s">
        <v>10</v>
      </c>
      <c r="N201" t="s">
        <v>18357</v>
      </c>
      <c r="Q201" t="s">
        <v>42</v>
      </c>
      <c r="R201" t="b">
        <v>1</v>
      </c>
      <c r="S201" s="2">
        <v>43296</v>
      </c>
      <c r="U201" s="2">
        <v>44392</v>
      </c>
    </row>
    <row r="202" spans="1:22" x14ac:dyDescent="0.35">
      <c r="A202" t="s">
        <v>18463</v>
      </c>
      <c r="B202" t="s">
        <v>8972</v>
      </c>
      <c r="D202" t="s">
        <v>10</v>
      </c>
      <c r="F202" t="b">
        <v>0</v>
      </c>
      <c r="G202" s="2">
        <v>41827</v>
      </c>
      <c r="K202" s="6" t="s">
        <v>18348</v>
      </c>
      <c r="L202" t="s">
        <v>11866</v>
      </c>
      <c r="M202" t="s">
        <v>10</v>
      </c>
      <c r="N202" t="s">
        <v>18348</v>
      </c>
      <c r="Q202" t="s">
        <v>42</v>
      </c>
      <c r="R202" t="b">
        <v>1</v>
      </c>
      <c r="S202" s="2">
        <v>42931</v>
      </c>
    </row>
    <row r="203" spans="1:22" x14ac:dyDescent="0.35">
      <c r="A203" t="s">
        <v>9564</v>
      </c>
      <c r="B203" t="s">
        <v>8974</v>
      </c>
      <c r="D203" t="s">
        <v>10</v>
      </c>
      <c r="F203" t="b">
        <v>0</v>
      </c>
      <c r="G203" s="2">
        <v>41827</v>
      </c>
      <c r="K203" t="s">
        <v>18543</v>
      </c>
      <c r="M203" t="s">
        <v>10</v>
      </c>
      <c r="S203" s="2">
        <v>43296</v>
      </c>
      <c r="V203" s="2">
        <v>44757</v>
      </c>
    </row>
    <row r="204" spans="1:22" x14ac:dyDescent="0.35">
      <c r="A204" t="s">
        <v>18464</v>
      </c>
      <c r="B204" t="s">
        <v>8976</v>
      </c>
      <c r="D204" t="s">
        <v>10</v>
      </c>
      <c r="F204" t="b">
        <v>0</v>
      </c>
      <c r="G204" s="2">
        <v>41827</v>
      </c>
      <c r="K204" s="6" t="s">
        <v>18302</v>
      </c>
      <c r="L204" t="s">
        <v>8758</v>
      </c>
      <c r="M204" t="s">
        <v>10</v>
      </c>
      <c r="N204" t="s">
        <v>18302</v>
      </c>
      <c r="Q204" t="s">
        <v>42</v>
      </c>
      <c r="R204" t="b">
        <v>1</v>
      </c>
      <c r="S204" s="2">
        <v>42931</v>
      </c>
      <c r="V204" s="2">
        <v>44392</v>
      </c>
    </row>
    <row r="205" spans="1:22" x14ac:dyDescent="0.35">
      <c r="A205" t="s">
        <v>18465</v>
      </c>
      <c r="B205" t="s">
        <v>8978</v>
      </c>
      <c r="D205" t="s">
        <v>10</v>
      </c>
      <c r="F205" t="b">
        <v>0</v>
      </c>
      <c r="G205" s="2">
        <v>42277</v>
      </c>
      <c r="K205" s="6" t="s">
        <v>18303</v>
      </c>
      <c r="L205" t="s">
        <v>8760</v>
      </c>
      <c r="M205" t="s">
        <v>10</v>
      </c>
      <c r="N205" t="s">
        <v>18303</v>
      </c>
      <c r="Q205" t="s">
        <v>42</v>
      </c>
      <c r="R205" t="b">
        <v>1</v>
      </c>
      <c r="S205" s="2">
        <v>42931</v>
      </c>
    </row>
    <row r="206" spans="1:22" x14ac:dyDescent="0.35">
      <c r="A206" t="s">
        <v>18466</v>
      </c>
      <c r="B206" t="s">
        <v>8980</v>
      </c>
      <c r="D206" t="s">
        <v>10</v>
      </c>
      <c r="F206" t="b">
        <v>0</v>
      </c>
      <c r="G206" s="2">
        <v>42277</v>
      </c>
      <c r="K206" s="6" t="s">
        <v>18304</v>
      </c>
      <c r="L206" t="s">
        <v>8762</v>
      </c>
      <c r="M206" t="s">
        <v>10</v>
      </c>
      <c r="N206" t="s">
        <v>18304</v>
      </c>
      <c r="Q206" t="s">
        <v>42</v>
      </c>
      <c r="R206" t="b">
        <v>1</v>
      </c>
      <c r="S206" s="2">
        <v>42931</v>
      </c>
    </row>
    <row r="207" spans="1:22" x14ac:dyDescent="0.35">
      <c r="A207" t="s">
        <v>18467</v>
      </c>
      <c r="B207" t="s">
        <v>8982</v>
      </c>
      <c r="D207" t="s">
        <v>10</v>
      </c>
      <c r="F207" t="b">
        <v>0</v>
      </c>
      <c r="G207" s="2">
        <v>42277</v>
      </c>
      <c r="K207" s="6" t="s">
        <v>18305</v>
      </c>
      <c r="L207" t="s">
        <v>8764</v>
      </c>
      <c r="M207" t="s">
        <v>10</v>
      </c>
      <c r="N207" t="s">
        <v>18305</v>
      </c>
      <c r="Q207" t="s">
        <v>42</v>
      </c>
      <c r="R207" t="b">
        <v>1</v>
      </c>
      <c r="S207" s="2">
        <v>42931</v>
      </c>
    </row>
    <row r="208" spans="1:22" x14ac:dyDescent="0.35">
      <c r="A208" t="s">
        <v>18468</v>
      </c>
      <c r="B208" t="s">
        <v>8984</v>
      </c>
      <c r="D208" t="s">
        <v>10</v>
      </c>
      <c r="F208" t="b">
        <v>0</v>
      </c>
      <c r="G208" s="2">
        <v>42277</v>
      </c>
      <c r="K208" s="6" t="s">
        <v>18306</v>
      </c>
      <c r="L208" t="s">
        <v>8766</v>
      </c>
      <c r="M208" t="s">
        <v>10</v>
      </c>
      <c r="N208" t="s">
        <v>18306</v>
      </c>
      <c r="Q208" t="s">
        <v>42</v>
      </c>
      <c r="R208" t="b">
        <v>1</v>
      </c>
      <c r="S208" s="2">
        <v>42931</v>
      </c>
      <c r="V208" s="2">
        <v>43296</v>
      </c>
    </row>
    <row r="209" spans="1:22" x14ac:dyDescent="0.35">
      <c r="A209" t="s">
        <v>18469</v>
      </c>
      <c r="B209" t="s">
        <v>8986</v>
      </c>
      <c r="D209" t="s">
        <v>10</v>
      </c>
      <c r="F209" t="b">
        <v>0</v>
      </c>
      <c r="G209" s="2">
        <v>42277</v>
      </c>
      <c r="K209" s="6" t="s">
        <v>18307</v>
      </c>
      <c r="L209" t="s">
        <v>8768</v>
      </c>
      <c r="M209" t="s">
        <v>10</v>
      </c>
      <c r="N209" t="s">
        <v>18307</v>
      </c>
      <c r="Q209" t="s">
        <v>42</v>
      </c>
      <c r="R209" t="b">
        <v>1</v>
      </c>
      <c r="S209" s="2">
        <v>42931</v>
      </c>
      <c r="V209" s="2">
        <v>44757</v>
      </c>
    </row>
    <row r="210" spans="1:22" x14ac:dyDescent="0.35">
      <c r="K210" s="6" t="s">
        <v>18308</v>
      </c>
      <c r="L210" t="s">
        <v>1211</v>
      </c>
      <c r="M210" t="s">
        <v>10</v>
      </c>
      <c r="N210" t="s">
        <v>18308</v>
      </c>
      <c r="Q210" t="s">
        <v>42</v>
      </c>
      <c r="R210" t="b">
        <v>1</v>
      </c>
      <c r="S210" s="2">
        <v>42931</v>
      </c>
    </row>
    <row r="211" spans="1:22" x14ac:dyDescent="0.35">
      <c r="K211" s="6" t="s">
        <v>18309</v>
      </c>
      <c r="L211" t="s">
        <v>8770</v>
      </c>
      <c r="M211" t="s">
        <v>10</v>
      </c>
      <c r="N211" t="s">
        <v>18309</v>
      </c>
      <c r="Q211" t="s">
        <v>42</v>
      </c>
      <c r="R211" t="b">
        <v>1</v>
      </c>
      <c r="S211" s="2">
        <v>42931</v>
      </c>
    </row>
    <row r="212" spans="1:22" x14ac:dyDescent="0.35">
      <c r="K212" s="6" t="s">
        <v>18310</v>
      </c>
      <c r="L212" t="s">
        <v>8772</v>
      </c>
      <c r="M212" t="s">
        <v>10</v>
      </c>
      <c r="N212" t="s">
        <v>18310</v>
      </c>
      <c r="Q212" t="s">
        <v>42</v>
      </c>
      <c r="R212" t="b">
        <v>1</v>
      </c>
      <c r="S212" s="2">
        <v>42931</v>
      </c>
    </row>
    <row r="213" spans="1:22" x14ac:dyDescent="0.35">
      <c r="K213" s="6" t="s">
        <v>18312</v>
      </c>
      <c r="L213" t="s">
        <v>8776</v>
      </c>
      <c r="M213" t="s">
        <v>10</v>
      </c>
      <c r="N213" t="s">
        <v>18312</v>
      </c>
      <c r="Q213" t="s">
        <v>42</v>
      </c>
      <c r="R213" t="b">
        <v>1</v>
      </c>
      <c r="S213" s="2">
        <v>42931</v>
      </c>
      <c r="U213" s="2">
        <v>44392</v>
      </c>
    </row>
    <row r="214" spans="1:22" x14ac:dyDescent="0.35">
      <c r="K214" s="6" t="s">
        <v>18313</v>
      </c>
      <c r="L214" t="s">
        <v>8778</v>
      </c>
      <c r="M214" t="s">
        <v>10</v>
      </c>
      <c r="N214" t="s">
        <v>18313</v>
      </c>
      <c r="Q214" t="s">
        <v>42</v>
      </c>
      <c r="R214" t="b">
        <v>1</v>
      </c>
      <c r="S214" s="2">
        <v>42931</v>
      </c>
      <c r="U214" s="2">
        <v>44392</v>
      </c>
    </row>
    <row r="215" spans="1:22" x14ac:dyDescent="0.35">
      <c r="K215" s="6" t="s">
        <v>18350</v>
      </c>
      <c r="L215" t="s">
        <v>11870</v>
      </c>
      <c r="M215" t="s">
        <v>10</v>
      </c>
      <c r="N215" t="s">
        <v>18544</v>
      </c>
      <c r="Q215" t="s">
        <v>42</v>
      </c>
      <c r="R215" t="b">
        <v>1</v>
      </c>
      <c r="S215" s="2">
        <v>43296</v>
      </c>
    </row>
    <row r="216" spans="1:22" x14ac:dyDescent="0.35">
      <c r="K216" s="7" t="s">
        <v>18314</v>
      </c>
      <c r="L216" t="s">
        <v>8780</v>
      </c>
      <c r="M216" t="s">
        <v>10</v>
      </c>
      <c r="N216" t="s">
        <v>18314</v>
      </c>
      <c r="Q216" t="s">
        <v>42</v>
      </c>
      <c r="R216" t="b">
        <v>1</v>
      </c>
      <c r="S216" s="2">
        <v>42931</v>
      </c>
      <c r="U216" s="2">
        <v>44392</v>
      </c>
    </row>
    <row r="217" spans="1:22" x14ac:dyDescent="0.35">
      <c r="K217" s="7" t="s">
        <v>18315</v>
      </c>
      <c r="L217" t="s">
        <v>8782</v>
      </c>
      <c r="M217" t="s">
        <v>10</v>
      </c>
      <c r="N217" t="s">
        <v>18315</v>
      </c>
      <c r="Q217" t="s">
        <v>42</v>
      </c>
      <c r="R217" t="b">
        <v>1</v>
      </c>
      <c r="S217" s="2">
        <v>42931</v>
      </c>
      <c r="U217" s="2">
        <v>44392</v>
      </c>
    </row>
    <row r="218" spans="1:22" x14ac:dyDescent="0.35">
      <c r="K218" s="7" t="s">
        <v>18316</v>
      </c>
      <c r="L218" t="s">
        <v>8784</v>
      </c>
      <c r="M218" t="s">
        <v>10</v>
      </c>
      <c r="N218" t="s">
        <v>18316</v>
      </c>
      <c r="Q218" t="s">
        <v>42</v>
      </c>
      <c r="R218" t="b">
        <v>1</v>
      </c>
      <c r="S218" s="2">
        <v>42931</v>
      </c>
      <c r="U218" s="2">
        <v>44392</v>
      </c>
    </row>
    <row r="219" spans="1:22" x14ac:dyDescent="0.35">
      <c r="K219" s="7" t="s">
        <v>18317</v>
      </c>
      <c r="L219" t="s">
        <v>8786</v>
      </c>
      <c r="M219" t="s">
        <v>10</v>
      </c>
      <c r="N219" t="s">
        <v>18317</v>
      </c>
      <c r="Q219" t="s">
        <v>42</v>
      </c>
      <c r="R219" t="b">
        <v>1</v>
      </c>
      <c r="S219" s="2">
        <v>42931</v>
      </c>
      <c r="U219" s="2">
        <v>44392</v>
      </c>
    </row>
    <row r="220" spans="1:22" x14ac:dyDescent="0.35">
      <c r="K220" s="7" t="s">
        <v>18318</v>
      </c>
      <c r="L220" t="s">
        <v>8788</v>
      </c>
      <c r="M220" t="s">
        <v>10</v>
      </c>
      <c r="N220" t="s">
        <v>18318</v>
      </c>
      <c r="Q220" t="s">
        <v>42</v>
      </c>
      <c r="R220" t="b">
        <v>1</v>
      </c>
      <c r="S220" s="2">
        <v>42931</v>
      </c>
      <c r="U220" s="2">
        <v>44392</v>
      </c>
    </row>
    <row r="221" spans="1:22" x14ac:dyDescent="0.35">
      <c r="K221" s="7" t="s">
        <v>18319</v>
      </c>
      <c r="L221" t="s">
        <v>8790</v>
      </c>
      <c r="M221" t="s">
        <v>10</v>
      </c>
      <c r="N221" t="s">
        <v>18319</v>
      </c>
      <c r="Q221" t="s">
        <v>42</v>
      </c>
      <c r="R221" t="b">
        <v>1</v>
      </c>
      <c r="S221" s="2">
        <v>42931</v>
      </c>
      <c r="U221" s="2">
        <v>44392</v>
      </c>
    </row>
    <row r="222" spans="1:22" x14ac:dyDescent="0.35">
      <c r="K222" s="7" t="s">
        <v>18320</v>
      </c>
      <c r="L222" t="s">
        <v>8792</v>
      </c>
      <c r="M222" t="s">
        <v>10</v>
      </c>
      <c r="N222" t="s">
        <v>18320</v>
      </c>
      <c r="Q222" t="s">
        <v>42</v>
      </c>
      <c r="R222" t="b">
        <v>1</v>
      </c>
      <c r="S222" s="2">
        <v>42931</v>
      </c>
      <c r="U222" s="2">
        <v>44392</v>
      </c>
    </row>
    <row r="223" spans="1:22" x14ac:dyDescent="0.35">
      <c r="K223" s="7" t="s">
        <v>18366</v>
      </c>
      <c r="L223" t="s">
        <v>11899</v>
      </c>
      <c r="M223" t="s">
        <v>10</v>
      </c>
      <c r="N223" t="s">
        <v>18545</v>
      </c>
      <c r="Q223" t="s">
        <v>42</v>
      </c>
      <c r="R223" t="b">
        <v>1</v>
      </c>
      <c r="S223" s="2">
        <v>44392</v>
      </c>
    </row>
    <row r="224" spans="1:22" x14ac:dyDescent="0.35">
      <c r="K224" s="6" t="s">
        <v>18351</v>
      </c>
      <c r="L224" t="s">
        <v>11872</v>
      </c>
      <c r="M224" t="s">
        <v>10</v>
      </c>
      <c r="N224" t="s">
        <v>18546</v>
      </c>
      <c r="Q224" t="s">
        <v>42</v>
      </c>
      <c r="R224" t="b">
        <v>1</v>
      </c>
      <c r="S224" s="2">
        <v>43296</v>
      </c>
      <c r="V224" s="2">
        <v>46203</v>
      </c>
    </row>
    <row r="225" spans="11:22" x14ac:dyDescent="0.35">
      <c r="K225" s="7" t="s">
        <v>18321</v>
      </c>
      <c r="L225" t="s">
        <v>11813</v>
      </c>
      <c r="M225" t="s">
        <v>10</v>
      </c>
      <c r="N225" t="s">
        <v>18321</v>
      </c>
      <c r="Q225" t="s">
        <v>42</v>
      </c>
      <c r="R225" t="b">
        <v>1</v>
      </c>
      <c r="S225" s="2">
        <v>42931</v>
      </c>
    </row>
    <row r="226" spans="11:22" x14ac:dyDescent="0.35">
      <c r="K226" s="7" t="s">
        <v>18322</v>
      </c>
      <c r="L226" t="s">
        <v>11816</v>
      </c>
      <c r="M226" t="s">
        <v>10</v>
      </c>
      <c r="N226" t="s">
        <v>18322</v>
      </c>
      <c r="Q226" t="s">
        <v>42</v>
      </c>
      <c r="R226" t="b">
        <v>1</v>
      </c>
      <c r="S226" s="2">
        <v>42931</v>
      </c>
    </row>
    <row r="227" spans="11:22" x14ac:dyDescent="0.35">
      <c r="K227" s="7" t="s">
        <v>18323</v>
      </c>
      <c r="L227" t="s">
        <v>11818</v>
      </c>
      <c r="M227" t="s">
        <v>10</v>
      </c>
      <c r="N227" t="s">
        <v>18323</v>
      </c>
      <c r="Q227" t="s">
        <v>42</v>
      </c>
      <c r="R227" t="b">
        <v>1</v>
      </c>
      <c r="S227" s="2">
        <v>42931</v>
      </c>
    </row>
    <row r="228" spans="11:22" x14ac:dyDescent="0.35">
      <c r="K228" s="7" t="s">
        <v>18324</v>
      </c>
      <c r="L228" t="s">
        <v>11820</v>
      </c>
      <c r="M228" t="s">
        <v>10</v>
      </c>
      <c r="N228" t="s">
        <v>18324</v>
      </c>
      <c r="Q228" t="s">
        <v>42</v>
      </c>
      <c r="R228" t="b">
        <v>1</v>
      </c>
      <c r="S228" s="2">
        <v>42931</v>
      </c>
    </row>
    <row r="229" spans="11:22" x14ac:dyDescent="0.35">
      <c r="K229" s="7" t="s">
        <v>18325</v>
      </c>
      <c r="L229" t="s">
        <v>11822</v>
      </c>
      <c r="M229" t="s">
        <v>10</v>
      </c>
      <c r="N229" t="s">
        <v>18325</v>
      </c>
      <c r="Q229" t="s">
        <v>42</v>
      </c>
      <c r="R229" t="b">
        <v>1</v>
      </c>
      <c r="S229" s="2">
        <v>42931</v>
      </c>
    </row>
    <row r="230" spans="11:22" x14ac:dyDescent="0.35">
      <c r="K230" s="7" t="s">
        <v>18326</v>
      </c>
      <c r="L230" t="s">
        <v>11824</v>
      </c>
      <c r="M230" t="s">
        <v>10</v>
      </c>
      <c r="N230" t="s">
        <v>18326</v>
      </c>
      <c r="Q230" t="s">
        <v>42</v>
      </c>
      <c r="R230" t="b">
        <v>1</v>
      </c>
      <c r="S230" s="2">
        <v>42931</v>
      </c>
      <c r="U230" s="2">
        <v>44392</v>
      </c>
    </row>
    <row r="231" spans="11:22" x14ac:dyDescent="0.35">
      <c r="K231" s="6" t="s">
        <v>18352</v>
      </c>
      <c r="L231" t="s">
        <v>11874</v>
      </c>
      <c r="M231" t="s">
        <v>10</v>
      </c>
      <c r="N231" t="s">
        <v>18547</v>
      </c>
      <c r="Q231" t="s">
        <v>42</v>
      </c>
      <c r="R231" t="b">
        <v>1</v>
      </c>
      <c r="S231" s="2">
        <v>43296</v>
      </c>
    </row>
    <row r="232" spans="11:22" x14ac:dyDescent="0.35">
      <c r="K232" s="7" t="s">
        <v>18327</v>
      </c>
      <c r="L232" t="s">
        <v>11826</v>
      </c>
      <c r="M232" t="s">
        <v>10</v>
      </c>
      <c r="N232" t="s">
        <v>18327</v>
      </c>
      <c r="Q232" t="s">
        <v>42</v>
      </c>
      <c r="R232" t="b">
        <v>1</v>
      </c>
      <c r="S232" s="2">
        <v>42931</v>
      </c>
      <c r="U232" s="2">
        <v>44392</v>
      </c>
    </row>
    <row r="233" spans="11:22" x14ac:dyDescent="0.35">
      <c r="K233" s="7" t="s">
        <v>18353</v>
      </c>
      <c r="L233" t="s">
        <v>11876</v>
      </c>
      <c r="M233" t="s">
        <v>10</v>
      </c>
      <c r="N233" t="s">
        <v>18353</v>
      </c>
      <c r="Q233" t="s">
        <v>42</v>
      </c>
      <c r="R233" t="b">
        <v>1</v>
      </c>
      <c r="S233" s="2">
        <v>43296</v>
      </c>
      <c r="V233" s="2">
        <v>44027</v>
      </c>
    </row>
    <row r="234" spans="11:22" x14ac:dyDescent="0.35">
      <c r="K234" s="8" t="s">
        <v>18328</v>
      </c>
      <c r="L234" t="s">
        <v>11828</v>
      </c>
      <c r="M234" t="s">
        <v>10</v>
      </c>
      <c r="N234" t="s">
        <v>18328</v>
      </c>
      <c r="Q234" t="s">
        <v>42</v>
      </c>
      <c r="R234" t="b">
        <v>1</v>
      </c>
      <c r="S234" s="2">
        <v>42931</v>
      </c>
      <c r="U234" s="2">
        <v>43296</v>
      </c>
    </row>
    <row r="235" spans="11:22" x14ac:dyDescent="0.35">
      <c r="K235" s="7" t="s">
        <v>18329</v>
      </c>
      <c r="L235" t="s">
        <v>11830</v>
      </c>
      <c r="M235" t="s">
        <v>10</v>
      </c>
      <c r="N235" t="s">
        <v>18329</v>
      </c>
      <c r="Q235" t="s">
        <v>42</v>
      </c>
      <c r="R235" t="b">
        <v>1</v>
      </c>
      <c r="S235" s="2">
        <v>42931</v>
      </c>
      <c r="U235" s="2">
        <v>44757</v>
      </c>
    </row>
    <row r="236" spans="11:22" x14ac:dyDescent="0.35">
      <c r="K236" s="6" t="s">
        <v>18330</v>
      </c>
      <c r="L236" t="s">
        <v>11832</v>
      </c>
      <c r="M236" t="s">
        <v>10</v>
      </c>
      <c r="N236" t="s">
        <v>18330</v>
      </c>
      <c r="Q236" t="s">
        <v>42</v>
      </c>
      <c r="R236" t="b">
        <v>1</v>
      </c>
      <c r="S236" s="2">
        <v>42931</v>
      </c>
    </row>
    <row r="237" spans="11:22" x14ac:dyDescent="0.35">
      <c r="K237" s="6" t="s">
        <v>18331</v>
      </c>
      <c r="L237" t="s">
        <v>11834</v>
      </c>
      <c r="M237" t="s">
        <v>10</v>
      </c>
      <c r="N237" t="s">
        <v>18331</v>
      </c>
      <c r="Q237" t="s">
        <v>42</v>
      </c>
      <c r="R237" t="b">
        <v>1</v>
      </c>
      <c r="S237" s="2">
        <v>42931</v>
      </c>
    </row>
    <row r="238" spans="11:22" x14ac:dyDescent="0.35">
      <c r="K238" s="6" t="s">
        <v>18333</v>
      </c>
      <c r="L238" t="s">
        <v>11837</v>
      </c>
      <c r="M238" t="s">
        <v>10</v>
      </c>
      <c r="N238" t="s">
        <v>18333</v>
      </c>
      <c r="Q238" t="s">
        <v>42</v>
      </c>
      <c r="R238" t="b">
        <v>1</v>
      </c>
      <c r="S238" s="2">
        <v>42931</v>
      </c>
      <c r="U238" s="2">
        <v>44392</v>
      </c>
    </row>
    <row r="239" spans="11:22" x14ac:dyDescent="0.35">
      <c r="K239" s="6" t="s">
        <v>18355</v>
      </c>
      <c r="L239" t="s">
        <v>11879</v>
      </c>
      <c r="M239" t="s">
        <v>10</v>
      </c>
      <c r="N239" t="s">
        <v>18355</v>
      </c>
      <c r="Q239" t="s">
        <v>42</v>
      </c>
      <c r="R239" t="b">
        <v>1</v>
      </c>
      <c r="S239" s="2">
        <v>43296</v>
      </c>
      <c r="V239" s="2">
        <v>44757</v>
      </c>
    </row>
    <row r="240" spans="11:22" x14ac:dyDescent="0.35">
      <c r="K240" s="6" t="s">
        <v>18334</v>
      </c>
      <c r="L240" t="s">
        <v>11839</v>
      </c>
      <c r="M240" t="s">
        <v>10</v>
      </c>
      <c r="N240" t="s">
        <v>18334</v>
      </c>
      <c r="Q240" t="s">
        <v>42</v>
      </c>
      <c r="R240" t="b">
        <v>1</v>
      </c>
      <c r="S240" s="2">
        <v>42931</v>
      </c>
      <c r="U240" s="2">
        <v>43296</v>
      </c>
    </row>
    <row r="241" spans="11:22" x14ac:dyDescent="0.35">
      <c r="K241" s="6" t="s">
        <v>18335</v>
      </c>
      <c r="L241" t="s">
        <v>11841</v>
      </c>
      <c r="M241" t="s">
        <v>10</v>
      </c>
      <c r="N241" t="s">
        <v>18335</v>
      </c>
      <c r="Q241" t="s">
        <v>42</v>
      </c>
      <c r="R241" t="b">
        <v>1</v>
      </c>
      <c r="S241" s="2">
        <v>42931</v>
      </c>
    </row>
    <row r="242" spans="11:22" x14ac:dyDescent="0.35">
      <c r="K242" s="6" t="s">
        <v>18336</v>
      </c>
      <c r="L242" t="s">
        <v>11843</v>
      </c>
      <c r="M242" t="s">
        <v>10</v>
      </c>
      <c r="N242" t="s">
        <v>18336</v>
      </c>
      <c r="Q242" t="s">
        <v>42</v>
      </c>
      <c r="R242" t="b">
        <v>1</v>
      </c>
      <c r="S242" s="2">
        <v>42931</v>
      </c>
      <c r="U242" s="2">
        <v>44392</v>
      </c>
    </row>
    <row r="243" spans="11:22" x14ac:dyDescent="0.35">
      <c r="K243" s="6" t="s">
        <v>18337</v>
      </c>
      <c r="L243" t="s">
        <v>11845</v>
      </c>
      <c r="M243" t="s">
        <v>10</v>
      </c>
      <c r="N243" t="s">
        <v>18337</v>
      </c>
      <c r="Q243" t="s">
        <v>42</v>
      </c>
      <c r="R243" t="b">
        <v>1</v>
      </c>
      <c r="S243" s="2">
        <v>42931</v>
      </c>
      <c r="U243" s="2">
        <v>44392</v>
      </c>
    </row>
    <row r="244" spans="11:22" x14ac:dyDescent="0.35">
      <c r="K244" s="6" t="s">
        <v>18338</v>
      </c>
      <c r="L244" t="s">
        <v>11847</v>
      </c>
      <c r="M244" t="s">
        <v>10</v>
      </c>
      <c r="N244" t="s">
        <v>18338</v>
      </c>
      <c r="Q244" t="s">
        <v>42</v>
      </c>
      <c r="R244" t="b">
        <v>1</v>
      </c>
      <c r="S244" s="2">
        <v>42931</v>
      </c>
      <c r="U244" s="2">
        <v>44392</v>
      </c>
    </row>
    <row r="245" spans="11:22" x14ac:dyDescent="0.35">
      <c r="K245" s="6" t="s">
        <v>18367</v>
      </c>
      <c r="L245" t="s">
        <v>11901</v>
      </c>
      <c r="M245" t="s">
        <v>10</v>
      </c>
      <c r="N245" t="s">
        <v>18367</v>
      </c>
      <c r="Q245" t="s">
        <v>42</v>
      </c>
      <c r="R245" t="b">
        <v>1</v>
      </c>
      <c r="S245" s="2">
        <v>44392</v>
      </c>
    </row>
    <row r="246" spans="11:22" x14ac:dyDescent="0.35">
      <c r="K246" s="6" t="s">
        <v>18339</v>
      </c>
      <c r="L246" t="s">
        <v>11849</v>
      </c>
      <c r="M246" t="s">
        <v>10</v>
      </c>
      <c r="N246" t="s">
        <v>18339</v>
      </c>
      <c r="Q246" t="s">
        <v>42</v>
      </c>
      <c r="R246" t="b">
        <v>1</v>
      </c>
      <c r="S246" s="2">
        <v>42931</v>
      </c>
      <c r="V246" s="2">
        <v>44392</v>
      </c>
    </row>
    <row r="247" spans="11:22" x14ac:dyDescent="0.35">
      <c r="K247" s="6" t="s">
        <v>18340</v>
      </c>
      <c r="L247" t="s">
        <v>11851</v>
      </c>
      <c r="M247" t="s">
        <v>10</v>
      </c>
      <c r="N247" t="s">
        <v>18340</v>
      </c>
      <c r="Q247" t="s">
        <v>42</v>
      </c>
      <c r="R247" t="b">
        <v>1</v>
      </c>
      <c r="S247" s="2">
        <v>42931</v>
      </c>
    </row>
    <row r="248" spans="11:22" x14ac:dyDescent="0.35">
      <c r="K248" s="6" t="s">
        <v>18341</v>
      </c>
      <c r="L248" t="s">
        <v>11853</v>
      </c>
      <c r="M248" t="s">
        <v>10</v>
      </c>
      <c r="N248" t="s">
        <v>18341</v>
      </c>
      <c r="Q248" t="s">
        <v>42</v>
      </c>
      <c r="R248" t="b">
        <v>1</v>
      </c>
      <c r="S248" s="2">
        <v>42931</v>
      </c>
    </row>
    <row r="249" spans="11:22" x14ac:dyDescent="0.35">
      <c r="K249" s="6" t="s">
        <v>18342</v>
      </c>
      <c r="L249" t="s">
        <v>11855</v>
      </c>
      <c r="M249" t="s">
        <v>10</v>
      </c>
      <c r="N249" t="s">
        <v>18342</v>
      </c>
      <c r="Q249" t="s">
        <v>42</v>
      </c>
      <c r="R249" t="b">
        <v>1</v>
      </c>
      <c r="S249" s="2">
        <v>42931</v>
      </c>
      <c r="U249" s="2">
        <v>44392</v>
      </c>
    </row>
    <row r="250" spans="11:22" x14ac:dyDescent="0.35">
      <c r="K250" s="6" t="s">
        <v>18344</v>
      </c>
      <c r="L250" t="s">
        <v>11858</v>
      </c>
      <c r="M250" t="s">
        <v>10</v>
      </c>
      <c r="N250" t="s">
        <v>18344</v>
      </c>
      <c r="Q250" t="s">
        <v>42</v>
      </c>
      <c r="R250" t="b">
        <v>1</v>
      </c>
      <c r="S250" s="2">
        <v>42931</v>
      </c>
    </row>
    <row r="251" spans="11:22" x14ac:dyDescent="0.35">
      <c r="K251" s="6" t="s">
        <v>18345</v>
      </c>
      <c r="L251" t="s">
        <v>11860</v>
      </c>
      <c r="M251" t="s">
        <v>10</v>
      </c>
      <c r="N251" t="s">
        <v>18345</v>
      </c>
      <c r="Q251" t="s">
        <v>42</v>
      </c>
      <c r="R251" t="b">
        <v>1</v>
      </c>
      <c r="S251" s="2">
        <v>42931</v>
      </c>
    </row>
    <row r="252" spans="11:22" x14ac:dyDescent="0.35">
      <c r="K252" s="6" t="s">
        <v>18346</v>
      </c>
      <c r="L252" t="s">
        <v>11862</v>
      </c>
      <c r="M252" t="s">
        <v>10</v>
      </c>
      <c r="N252" t="s">
        <v>18346</v>
      </c>
      <c r="Q252" t="s">
        <v>42</v>
      </c>
      <c r="R252" t="b">
        <v>1</v>
      </c>
      <c r="S252" s="2">
        <v>42931</v>
      </c>
      <c r="U252" s="2">
        <v>44392</v>
      </c>
    </row>
    <row r="253" spans="11:22" x14ac:dyDescent="0.35">
      <c r="K253" s="6" t="s">
        <v>18347</v>
      </c>
      <c r="L253" t="s">
        <v>11864</v>
      </c>
      <c r="M253" t="s">
        <v>10</v>
      </c>
      <c r="N253" t="s">
        <v>18347</v>
      </c>
      <c r="Q253" t="s">
        <v>42</v>
      </c>
      <c r="R253" t="b">
        <v>1</v>
      </c>
      <c r="S253" s="2">
        <v>42931</v>
      </c>
    </row>
    <row r="254" spans="11:22" x14ac:dyDescent="0.35">
      <c r="K254" s="6" t="s">
        <v>18356</v>
      </c>
      <c r="L254" t="s">
        <v>11881</v>
      </c>
      <c r="M254" t="s">
        <v>10</v>
      </c>
      <c r="N254" t="s">
        <v>18356</v>
      </c>
      <c r="Q254" t="s">
        <v>42</v>
      </c>
      <c r="R254" t="b">
        <v>1</v>
      </c>
      <c r="S254" s="2">
        <v>43296</v>
      </c>
    </row>
    <row r="255" spans="11:22" x14ac:dyDescent="0.35">
      <c r="K255" s="6" t="s">
        <v>18357</v>
      </c>
      <c r="L255" t="s">
        <v>11882</v>
      </c>
      <c r="M255" t="s">
        <v>10</v>
      </c>
      <c r="N255" t="s">
        <v>18357</v>
      </c>
      <c r="Q255" t="s">
        <v>42</v>
      </c>
      <c r="R255" t="b">
        <v>1</v>
      </c>
      <c r="S255" s="2">
        <v>43296</v>
      </c>
      <c r="U255" s="2">
        <v>44392</v>
      </c>
    </row>
    <row r="256" spans="11:22" x14ac:dyDescent="0.35">
      <c r="K256" s="6" t="s">
        <v>18348</v>
      </c>
      <c r="L256" t="s">
        <v>11866</v>
      </c>
      <c r="M256" t="s">
        <v>10</v>
      </c>
      <c r="N256" t="s">
        <v>18348</v>
      </c>
      <c r="Q256" t="s">
        <v>42</v>
      </c>
      <c r="R256" t="b">
        <v>1</v>
      </c>
      <c r="S256" s="2">
        <v>42931</v>
      </c>
    </row>
    <row r="257" spans="11:22" x14ac:dyDescent="0.35">
      <c r="K257" s="6" t="s">
        <v>18349</v>
      </c>
      <c r="L257" t="s">
        <v>11868</v>
      </c>
      <c r="M257" t="s">
        <v>10</v>
      </c>
      <c r="N257" t="s">
        <v>18349</v>
      </c>
      <c r="Q257" t="s">
        <v>42</v>
      </c>
      <c r="R257" t="b">
        <v>1</v>
      </c>
      <c r="S257" s="2">
        <v>43296</v>
      </c>
    </row>
    <row r="258" spans="11:22" x14ac:dyDescent="0.35">
      <c r="K258" t="s">
        <v>18548</v>
      </c>
      <c r="M258" t="s">
        <v>10</v>
      </c>
      <c r="S258" s="2">
        <v>43661</v>
      </c>
      <c r="V258" s="2">
        <v>44757</v>
      </c>
    </row>
    <row r="259" spans="11:22" x14ac:dyDescent="0.35">
      <c r="K259" s="6" t="s">
        <v>18302</v>
      </c>
      <c r="L259" t="s">
        <v>8758</v>
      </c>
      <c r="M259" t="s">
        <v>10</v>
      </c>
      <c r="N259" t="s">
        <v>18302</v>
      </c>
      <c r="Q259" t="s">
        <v>42</v>
      </c>
      <c r="R259" t="b">
        <v>1</v>
      </c>
      <c r="S259" s="2">
        <v>42931</v>
      </c>
      <c r="V259" s="2">
        <v>44392</v>
      </c>
    </row>
    <row r="260" spans="11:22" x14ac:dyDescent="0.35">
      <c r="K260" s="6" t="s">
        <v>18303</v>
      </c>
      <c r="L260" t="s">
        <v>8760</v>
      </c>
      <c r="M260" t="s">
        <v>10</v>
      </c>
      <c r="N260" t="s">
        <v>18303</v>
      </c>
      <c r="Q260" t="s">
        <v>42</v>
      </c>
      <c r="R260" t="b">
        <v>1</v>
      </c>
      <c r="S260" s="2">
        <v>42931</v>
      </c>
    </row>
    <row r="261" spans="11:22" x14ac:dyDescent="0.35">
      <c r="K261" s="6" t="s">
        <v>18304</v>
      </c>
      <c r="L261" t="s">
        <v>8762</v>
      </c>
      <c r="M261" t="s">
        <v>10</v>
      </c>
      <c r="N261" t="s">
        <v>18304</v>
      </c>
      <c r="Q261" t="s">
        <v>42</v>
      </c>
      <c r="R261" t="b">
        <v>1</v>
      </c>
      <c r="S261" s="2">
        <v>42931</v>
      </c>
    </row>
    <row r="262" spans="11:22" x14ac:dyDescent="0.35">
      <c r="K262" s="6" t="s">
        <v>18305</v>
      </c>
      <c r="L262" t="s">
        <v>8764</v>
      </c>
      <c r="M262" t="s">
        <v>10</v>
      </c>
      <c r="N262" t="s">
        <v>18305</v>
      </c>
      <c r="Q262" t="s">
        <v>42</v>
      </c>
      <c r="R262" t="b">
        <v>1</v>
      </c>
      <c r="S262" s="2">
        <v>42931</v>
      </c>
    </row>
    <row r="263" spans="11:22" x14ac:dyDescent="0.35">
      <c r="K263" s="6" t="s">
        <v>18306</v>
      </c>
      <c r="L263" t="s">
        <v>8766</v>
      </c>
      <c r="M263" t="s">
        <v>10</v>
      </c>
      <c r="N263" t="s">
        <v>18549</v>
      </c>
      <c r="Q263" t="s">
        <v>42</v>
      </c>
      <c r="R263" t="b">
        <v>1</v>
      </c>
      <c r="S263" s="2">
        <v>42931</v>
      </c>
      <c r="V263" s="2">
        <v>43296</v>
      </c>
    </row>
    <row r="264" spans="11:22" x14ac:dyDescent="0.35">
      <c r="K264" s="6" t="s">
        <v>18307</v>
      </c>
      <c r="L264" t="s">
        <v>8768</v>
      </c>
      <c r="M264" t="s">
        <v>10</v>
      </c>
      <c r="N264" t="s">
        <v>18307</v>
      </c>
      <c r="Q264" t="s">
        <v>42</v>
      </c>
      <c r="R264" t="b">
        <v>1</v>
      </c>
      <c r="S264" s="2">
        <v>42931</v>
      </c>
      <c r="V264" s="2">
        <v>44757</v>
      </c>
    </row>
    <row r="265" spans="11:22" x14ac:dyDescent="0.35">
      <c r="K265" s="6" t="s">
        <v>18308</v>
      </c>
      <c r="L265" t="s">
        <v>1211</v>
      </c>
      <c r="M265" t="s">
        <v>10</v>
      </c>
      <c r="N265" t="s">
        <v>18308</v>
      </c>
      <c r="Q265" t="s">
        <v>42</v>
      </c>
      <c r="R265" t="b">
        <v>1</v>
      </c>
      <c r="S265" s="2">
        <v>42931</v>
      </c>
    </row>
    <row r="266" spans="11:22" x14ac:dyDescent="0.35">
      <c r="K266" s="6" t="s">
        <v>18309</v>
      </c>
      <c r="L266" t="s">
        <v>8770</v>
      </c>
      <c r="M266" t="s">
        <v>10</v>
      </c>
      <c r="N266" t="s">
        <v>18309</v>
      </c>
      <c r="Q266" t="s">
        <v>42</v>
      </c>
      <c r="R266" t="b">
        <v>1</v>
      </c>
      <c r="S266" s="2">
        <v>42931</v>
      </c>
    </row>
    <row r="267" spans="11:22" x14ac:dyDescent="0.35">
      <c r="K267" s="6" t="s">
        <v>18310</v>
      </c>
      <c r="L267" t="s">
        <v>8772</v>
      </c>
      <c r="M267" t="s">
        <v>10</v>
      </c>
      <c r="N267" t="s">
        <v>18550</v>
      </c>
      <c r="Q267" t="s">
        <v>42</v>
      </c>
      <c r="R267" t="b">
        <v>1</v>
      </c>
      <c r="S267" s="2">
        <v>42931</v>
      </c>
    </row>
    <row r="268" spans="11:22" x14ac:dyDescent="0.35">
      <c r="K268" s="6" t="s">
        <v>18364</v>
      </c>
      <c r="L268" t="s">
        <v>11896</v>
      </c>
      <c r="M268" t="s">
        <v>10</v>
      </c>
      <c r="N268" t="s">
        <v>18551</v>
      </c>
      <c r="Q268" t="s">
        <v>42</v>
      </c>
      <c r="R268" t="b">
        <v>1</v>
      </c>
      <c r="S268" s="2">
        <v>43661</v>
      </c>
    </row>
    <row r="269" spans="11:22" x14ac:dyDescent="0.35">
      <c r="K269" s="7" t="s">
        <v>18360</v>
      </c>
      <c r="L269" t="s">
        <v>11888</v>
      </c>
      <c r="M269" t="s">
        <v>10</v>
      </c>
      <c r="N269" t="s">
        <v>18360</v>
      </c>
      <c r="Q269" t="s">
        <v>42</v>
      </c>
      <c r="R269" t="b">
        <v>1</v>
      </c>
      <c r="S269" s="2">
        <v>43661</v>
      </c>
    </row>
    <row r="270" spans="11:22" x14ac:dyDescent="0.35">
      <c r="K270" s="7" t="s">
        <v>18312</v>
      </c>
      <c r="L270" t="s">
        <v>8776</v>
      </c>
      <c r="M270" t="s">
        <v>10</v>
      </c>
      <c r="N270" t="s">
        <v>18312</v>
      </c>
      <c r="Q270" t="s">
        <v>42</v>
      </c>
      <c r="R270" t="b">
        <v>1</v>
      </c>
      <c r="S270" s="2">
        <v>42931</v>
      </c>
      <c r="U270" s="2">
        <v>44392</v>
      </c>
    </row>
    <row r="271" spans="11:22" x14ac:dyDescent="0.35">
      <c r="K271" s="6" t="s">
        <v>18313</v>
      </c>
      <c r="L271" t="s">
        <v>8778</v>
      </c>
      <c r="M271" t="s">
        <v>10</v>
      </c>
      <c r="N271" t="s">
        <v>18313</v>
      </c>
      <c r="Q271" t="s">
        <v>42</v>
      </c>
      <c r="R271" t="b">
        <v>1</v>
      </c>
      <c r="S271" s="2">
        <v>42931</v>
      </c>
      <c r="U271" s="2">
        <v>44392</v>
      </c>
    </row>
    <row r="272" spans="11:22" x14ac:dyDescent="0.35">
      <c r="K272" s="6" t="s">
        <v>18350</v>
      </c>
      <c r="L272" t="s">
        <v>11870</v>
      </c>
      <c r="M272" t="s">
        <v>10</v>
      </c>
      <c r="N272" t="s">
        <v>18544</v>
      </c>
      <c r="Q272" t="s">
        <v>42</v>
      </c>
      <c r="R272" t="b">
        <v>1</v>
      </c>
      <c r="S272" s="2">
        <v>43296</v>
      </c>
    </row>
    <row r="273" spans="11:22" x14ac:dyDescent="0.35">
      <c r="K273" s="7" t="s">
        <v>18314</v>
      </c>
      <c r="L273" t="s">
        <v>8780</v>
      </c>
      <c r="M273" t="s">
        <v>10</v>
      </c>
      <c r="N273" t="s">
        <v>18314</v>
      </c>
      <c r="Q273" t="s">
        <v>42</v>
      </c>
      <c r="R273" t="b">
        <v>1</v>
      </c>
      <c r="S273" s="2">
        <v>42931</v>
      </c>
      <c r="U273" s="2">
        <v>44392</v>
      </c>
    </row>
    <row r="274" spans="11:22" x14ac:dyDescent="0.35">
      <c r="K274" s="7" t="s">
        <v>18315</v>
      </c>
      <c r="L274" t="s">
        <v>8782</v>
      </c>
      <c r="M274" t="s">
        <v>10</v>
      </c>
      <c r="N274" t="s">
        <v>18315</v>
      </c>
      <c r="Q274" t="s">
        <v>42</v>
      </c>
      <c r="R274" t="b">
        <v>1</v>
      </c>
      <c r="S274" s="2">
        <v>42931</v>
      </c>
      <c r="U274" s="2">
        <v>44392</v>
      </c>
    </row>
    <row r="275" spans="11:22" x14ac:dyDescent="0.35">
      <c r="K275" s="7" t="s">
        <v>18316</v>
      </c>
      <c r="L275" t="s">
        <v>8784</v>
      </c>
      <c r="M275" t="s">
        <v>10</v>
      </c>
      <c r="N275" t="s">
        <v>18316</v>
      </c>
      <c r="Q275" t="s">
        <v>42</v>
      </c>
      <c r="R275" t="b">
        <v>1</v>
      </c>
      <c r="S275" s="2">
        <v>42931</v>
      </c>
      <c r="U275" s="2">
        <v>44392</v>
      </c>
    </row>
    <row r="276" spans="11:22" x14ac:dyDescent="0.35">
      <c r="K276" s="7" t="s">
        <v>18317</v>
      </c>
      <c r="L276" t="s">
        <v>8786</v>
      </c>
      <c r="M276" t="s">
        <v>10</v>
      </c>
      <c r="N276" t="s">
        <v>18317</v>
      </c>
      <c r="Q276" t="s">
        <v>42</v>
      </c>
      <c r="R276" t="b">
        <v>1</v>
      </c>
      <c r="S276" s="2">
        <v>42931</v>
      </c>
      <c r="U276" s="2">
        <v>44392</v>
      </c>
    </row>
    <row r="277" spans="11:22" x14ac:dyDescent="0.35">
      <c r="K277" s="7" t="s">
        <v>18318</v>
      </c>
      <c r="L277" t="s">
        <v>8788</v>
      </c>
      <c r="M277" t="s">
        <v>10</v>
      </c>
      <c r="N277" t="s">
        <v>18318</v>
      </c>
      <c r="Q277" t="s">
        <v>42</v>
      </c>
      <c r="R277" t="b">
        <v>1</v>
      </c>
      <c r="S277" s="2">
        <v>42931</v>
      </c>
      <c r="U277" s="2">
        <v>44392</v>
      </c>
    </row>
    <row r="278" spans="11:22" x14ac:dyDescent="0.35">
      <c r="K278" s="7" t="s">
        <v>18319</v>
      </c>
      <c r="L278" t="s">
        <v>8790</v>
      </c>
      <c r="M278" t="s">
        <v>10</v>
      </c>
      <c r="N278" t="s">
        <v>18319</v>
      </c>
      <c r="Q278" t="s">
        <v>42</v>
      </c>
      <c r="R278" t="b">
        <v>1</v>
      </c>
      <c r="S278" s="2">
        <v>42931</v>
      </c>
      <c r="U278" s="2">
        <v>44392</v>
      </c>
    </row>
    <row r="279" spans="11:22" x14ac:dyDescent="0.35">
      <c r="K279" s="7" t="s">
        <v>18320</v>
      </c>
      <c r="L279" t="s">
        <v>8792</v>
      </c>
      <c r="M279" t="s">
        <v>10</v>
      </c>
      <c r="N279" t="s">
        <v>18320</v>
      </c>
      <c r="Q279" t="s">
        <v>42</v>
      </c>
      <c r="R279" t="b">
        <v>1</v>
      </c>
      <c r="S279" s="2">
        <v>42931</v>
      </c>
      <c r="U279" s="2">
        <v>44392</v>
      </c>
    </row>
    <row r="280" spans="11:22" x14ac:dyDescent="0.35">
      <c r="K280" s="7" t="s">
        <v>18366</v>
      </c>
      <c r="L280" t="s">
        <v>11899</v>
      </c>
      <c r="M280" t="s">
        <v>10</v>
      </c>
      <c r="N280" t="s">
        <v>18545</v>
      </c>
      <c r="Q280" t="s">
        <v>42</v>
      </c>
      <c r="R280" t="b">
        <v>1</v>
      </c>
      <c r="S280" s="2">
        <v>44392</v>
      </c>
    </row>
    <row r="281" spans="11:22" x14ac:dyDescent="0.35">
      <c r="K281" s="6" t="s">
        <v>18351</v>
      </c>
      <c r="L281" t="s">
        <v>11872</v>
      </c>
      <c r="M281" t="s">
        <v>10</v>
      </c>
      <c r="N281" t="s">
        <v>18546</v>
      </c>
      <c r="Q281" t="s">
        <v>42</v>
      </c>
      <c r="R281" t="b">
        <v>1</v>
      </c>
      <c r="S281" s="2">
        <v>43296</v>
      </c>
      <c r="V281" s="2">
        <v>46203</v>
      </c>
    </row>
    <row r="282" spans="11:22" x14ac:dyDescent="0.35">
      <c r="K282" s="7" t="s">
        <v>18321</v>
      </c>
      <c r="L282" t="s">
        <v>11813</v>
      </c>
      <c r="M282" t="s">
        <v>10</v>
      </c>
      <c r="N282" t="s">
        <v>18321</v>
      </c>
      <c r="Q282" t="s">
        <v>42</v>
      </c>
      <c r="R282" t="b">
        <v>1</v>
      </c>
      <c r="S282" s="2">
        <v>42931</v>
      </c>
    </row>
    <row r="283" spans="11:22" x14ac:dyDescent="0.35">
      <c r="K283" s="7" t="s">
        <v>18322</v>
      </c>
      <c r="L283" t="s">
        <v>11816</v>
      </c>
      <c r="M283" t="s">
        <v>10</v>
      </c>
      <c r="N283" t="s">
        <v>18322</v>
      </c>
      <c r="Q283" t="s">
        <v>42</v>
      </c>
      <c r="R283" t="b">
        <v>1</v>
      </c>
      <c r="S283" s="2">
        <v>42931</v>
      </c>
    </row>
    <row r="284" spans="11:22" x14ac:dyDescent="0.35">
      <c r="K284" s="7" t="s">
        <v>18323</v>
      </c>
      <c r="L284" t="s">
        <v>11818</v>
      </c>
      <c r="M284" t="s">
        <v>10</v>
      </c>
      <c r="N284" t="s">
        <v>18323</v>
      </c>
      <c r="Q284" t="s">
        <v>42</v>
      </c>
      <c r="R284" t="b">
        <v>1</v>
      </c>
      <c r="S284" s="2">
        <v>42931</v>
      </c>
    </row>
    <row r="285" spans="11:22" x14ac:dyDescent="0.35">
      <c r="K285" s="7" t="s">
        <v>18324</v>
      </c>
      <c r="L285" t="s">
        <v>11820</v>
      </c>
      <c r="M285" t="s">
        <v>10</v>
      </c>
      <c r="N285" t="s">
        <v>18324</v>
      </c>
      <c r="Q285" t="s">
        <v>42</v>
      </c>
      <c r="R285" t="b">
        <v>1</v>
      </c>
      <c r="S285" s="2">
        <v>42931</v>
      </c>
    </row>
    <row r="286" spans="11:22" x14ac:dyDescent="0.35">
      <c r="K286" s="7" t="s">
        <v>18325</v>
      </c>
      <c r="L286" t="s">
        <v>11822</v>
      </c>
      <c r="M286" t="s">
        <v>10</v>
      </c>
      <c r="N286" t="s">
        <v>18325</v>
      </c>
      <c r="Q286" t="s">
        <v>42</v>
      </c>
      <c r="R286" t="b">
        <v>1</v>
      </c>
      <c r="S286" s="2">
        <v>42931</v>
      </c>
    </row>
    <row r="287" spans="11:22" x14ac:dyDescent="0.35">
      <c r="K287" s="7" t="s">
        <v>18326</v>
      </c>
      <c r="L287" t="s">
        <v>11824</v>
      </c>
      <c r="M287" t="s">
        <v>10</v>
      </c>
      <c r="N287" t="s">
        <v>18326</v>
      </c>
      <c r="Q287" t="s">
        <v>42</v>
      </c>
      <c r="R287" t="b">
        <v>1</v>
      </c>
      <c r="S287" s="2">
        <v>42931</v>
      </c>
      <c r="U287" s="2">
        <v>44392</v>
      </c>
    </row>
    <row r="288" spans="11:22" x14ac:dyDescent="0.35">
      <c r="K288" s="7" t="s">
        <v>18342</v>
      </c>
      <c r="L288" t="s">
        <v>11855</v>
      </c>
      <c r="M288" t="s">
        <v>10</v>
      </c>
      <c r="N288" t="s">
        <v>18342</v>
      </c>
      <c r="Q288" t="s">
        <v>42</v>
      </c>
      <c r="R288" t="b">
        <v>1</v>
      </c>
      <c r="S288" s="2">
        <v>42931</v>
      </c>
      <c r="U288" s="2">
        <v>44392</v>
      </c>
    </row>
    <row r="289" spans="11:22" x14ac:dyDescent="0.35">
      <c r="K289" s="7" t="s">
        <v>18359</v>
      </c>
      <c r="L289" t="s">
        <v>11886</v>
      </c>
      <c r="M289" t="s">
        <v>10</v>
      </c>
      <c r="N289" t="s">
        <v>18359</v>
      </c>
      <c r="Q289" t="s">
        <v>42</v>
      </c>
      <c r="R289" t="b">
        <v>1</v>
      </c>
      <c r="S289" s="2">
        <v>43661</v>
      </c>
    </row>
    <row r="290" spans="11:22" x14ac:dyDescent="0.35">
      <c r="K290" s="6" t="s">
        <v>18352</v>
      </c>
      <c r="L290" t="s">
        <v>11874</v>
      </c>
      <c r="M290" t="s">
        <v>10</v>
      </c>
      <c r="N290" t="s">
        <v>18547</v>
      </c>
      <c r="Q290" t="s">
        <v>42</v>
      </c>
      <c r="R290" t="b">
        <v>1</v>
      </c>
      <c r="S290" s="2">
        <v>43296</v>
      </c>
    </row>
    <row r="291" spans="11:22" x14ac:dyDescent="0.35">
      <c r="K291" s="7" t="s">
        <v>18353</v>
      </c>
      <c r="L291" t="s">
        <v>11876</v>
      </c>
      <c r="M291" t="s">
        <v>10</v>
      </c>
      <c r="N291" t="s">
        <v>18552</v>
      </c>
      <c r="Q291" t="s">
        <v>42</v>
      </c>
      <c r="R291" t="b">
        <v>1</v>
      </c>
      <c r="S291" s="2">
        <v>43296</v>
      </c>
      <c r="V291" s="2">
        <v>44027</v>
      </c>
    </row>
    <row r="292" spans="11:22" x14ac:dyDescent="0.35">
      <c r="K292" s="6" t="s">
        <v>18330</v>
      </c>
      <c r="L292" t="s">
        <v>11832</v>
      </c>
      <c r="M292" t="s">
        <v>10</v>
      </c>
      <c r="N292" t="s">
        <v>18553</v>
      </c>
      <c r="Q292" t="s">
        <v>42</v>
      </c>
      <c r="R292" t="b">
        <v>1</v>
      </c>
      <c r="S292" s="2">
        <v>42931</v>
      </c>
    </row>
    <row r="293" spans="11:22" x14ac:dyDescent="0.35">
      <c r="K293" s="6" t="s">
        <v>18331</v>
      </c>
      <c r="L293" t="s">
        <v>11834</v>
      </c>
      <c r="M293" t="s">
        <v>10</v>
      </c>
      <c r="N293" t="s">
        <v>18331</v>
      </c>
      <c r="Q293" t="s">
        <v>42</v>
      </c>
      <c r="R293" t="b">
        <v>1</v>
      </c>
      <c r="S293" s="2">
        <v>42931</v>
      </c>
    </row>
    <row r="294" spans="11:22" x14ac:dyDescent="0.35">
      <c r="K294" s="6" t="s">
        <v>18333</v>
      </c>
      <c r="L294" t="s">
        <v>11837</v>
      </c>
      <c r="M294" t="s">
        <v>10</v>
      </c>
      <c r="N294" t="s">
        <v>18333</v>
      </c>
      <c r="Q294" t="s">
        <v>42</v>
      </c>
      <c r="R294" t="b">
        <v>1</v>
      </c>
      <c r="S294" s="2">
        <v>42931</v>
      </c>
      <c r="U294" s="2">
        <v>44392</v>
      </c>
    </row>
    <row r="295" spans="11:22" x14ac:dyDescent="0.35">
      <c r="K295" s="6" t="s">
        <v>18355</v>
      </c>
      <c r="L295" t="s">
        <v>11879</v>
      </c>
      <c r="M295" t="s">
        <v>10</v>
      </c>
      <c r="N295" t="s">
        <v>18355</v>
      </c>
      <c r="Q295" t="s">
        <v>42</v>
      </c>
      <c r="R295" t="b">
        <v>1</v>
      </c>
      <c r="S295" s="2">
        <v>43296</v>
      </c>
      <c r="V295" s="2">
        <v>44757</v>
      </c>
    </row>
    <row r="296" spans="11:22" x14ac:dyDescent="0.35">
      <c r="K296" s="6" t="s">
        <v>18335</v>
      </c>
      <c r="L296" t="s">
        <v>11841</v>
      </c>
      <c r="M296" t="s">
        <v>10</v>
      </c>
      <c r="N296" t="s">
        <v>18554</v>
      </c>
      <c r="Q296" t="s">
        <v>42</v>
      </c>
      <c r="R296" t="b">
        <v>1</v>
      </c>
      <c r="S296" s="2">
        <v>42931</v>
      </c>
    </row>
    <row r="297" spans="11:22" x14ac:dyDescent="0.35">
      <c r="K297" s="6" t="s">
        <v>18336</v>
      </c>
      <c r="L297" t="s">
        <v>11843</v>
      </c>
      <c r="M297" t="s">
        <v>10</v>
      </c>
      <c r="N297" t="s">
        <v>18336</v>
      </c>
      <c r="Q297" t="s">
        <v>42</v>
      </c>
      <c r="R297" t="b">
        <v>1</v>
      </c>
      <c r="S297" s="2">
        <v>42931</v>
      </c>
      <c r="U297" s="2">
        <v>44392</v>
      </c>
    </row>
    <row r="298" spans="11:22" x14ac:dyDescent="0.35">
      <c r="K298" s="6" t="s">
        <v>18337</v>
      </c>
      <c r="L298" t="s">
        <v>11845</v>
      </c>
      <c r="M298" t="s">
        <v>10</v>
      </c>
      <c r="N298" t="s">
        <v>18337</v>
      </c>
      <c r="Q298" t="s">
        <v>42</v>
      </c>
      <c r="R298" t="b">
        <v>1</v>
      </c>
      <c r="S298" s="2">
        <v>42931</v>
      </c>
      <c r="U298" s="2">
        <v>44392</v>
      </c>
    </row>
    <row r="299" spans="11:22" x14ac:dyDescent="0.35">
      <c r="K299" s="6" t="s">
        <v>18338</v>
      </c>
      <c r="L299" t="s">
        <v>11847</v>
      </c>
      <c r="M299" t="s">
        <v>10</v>
      </c>
      <c r="N299" t="s">
        <v>18338</v>
      </c>
      <c r="Q299" t="s">
        <v>42</v>
      </c>
      <c r="R299" t="b">
        <v>1</v>
      </c>
      <c r="S299" s="2">
        <v>42931</v>
      </c>
      <c r="U299" s="2">
        <v>44392</v>
      </c>
    </row>
    <row r="300" spans="11:22" x14ac:dyDescent="0.35">
      <c r="K300" s="6" t="s">
        <v>18339</v>
      </c>
      <c r="L300" t="s">
        <v>11849</v>
      </c>
      <c r="M300" t="s">
        <v>10</v>
      </c>
      <c r="N300" t="s">
        <v>18339</v>
      </c>
      <c r="Q300" t="s">
        <v>42</v>
      </c>
      <c r="R300" t="b">
        <v>1</v>
      </c>
      <c r="S300" s="2">
        <v>42931</v>
      </c>
      <c r="V300" s="2">
        <v>44392</v>
      </c>
    </row>
    <row r="301" spans="11:22" x14ac:dyDescent="0.35">
      <c r="K301" s="6" t="s">
        <v>18340</v>
      </c>
      <c r="L301" t="s">
        <v>11851</v>
      </c>
      <c r="M301" t="s">
        <v>10</v>
      </c>
      <c r="N301" t="s">
        <v>18340</v>
      </c>
      <c r="Q301" t="s">
        <v>42</v>
      </c>
      <c r="R301" t="b">
        <v>1</v>
      </c>
      <c r="S301" s="2">
        <v>42931</v>
      </c>
    </row>
    <row r="302" spans="11:22" x14ac:dyDescent="0.35">
      <c r="K302" s="6" t="s">
        <v>18341</v>
      </c>
      <c r="L302" t="s">
        <v>11853</v>
      </c>
      <c r="M302" t="s">
        <v>10</v>
      </c>
      <c r="N302" t="s">
        <v>18341</v>
      </c>
      <c r="Q302" t="s">
        <v>42</v>
      </c>
      <c r="R302" t="b">
        <v>1</v>
      </c>
      <c r="S302" s="2">
        <v>42931</v>
      </c>
    </row>
    <row r="303" spans="11:22" x14ac:dyDescent="0.35">
      <c r="K303" s="6" t="s">
        <v>18344</v>
      </c>
      <c r="L303" t="s">
        <v>11858</v>
      </c>
      <c r="M303" t="s">
        <v>10</v>
      </c>
      <c r="N303" t="s">
        <v>18344</v>
      </c>
      <c r="Q303" t="s">
        <v>42</v>
      </c>
      <c r="R303" t="b">
        <v>1</v>
      </c>
      <c r="S303" s="2">
        <v>42931</v>
      </c>
    </row>
    <row r="304" spans="11:22" x14ac:dyDescent="0.35">
      <c r="K304" s="6" t="s">
        <v>18345</v>
      </c>
      <c r="L304" t="s">
        <v>11860</v>
      </c>
      <c r="M304" t="s">
        <v>10</v>
      </c>
      <c r="N304" t="s">
        <v>18345</v>
      </c>
      <c r="Q304" t="s">
        <v>42</v>
      </c>
      <c r="R304" t="b">
        <v>1</v>
      </c>
      <c r="S304" s="2">
        <v>42931</v>
      </c>
    </row>
    <row r="305" spans="11:22" x14ac:dyDescent="0.35">
      <c r="K305" s="6" t="s">
        <v>18346</v>
      </c>
      <c r="L305" t="s">
        <v>11862</v>
      </c>
      <c r="M305" t="s">
        <v>10</v>
      </c>
      <c r="N305" t="s">
        <v>18346</v>
      </c>
      <c r="Q305" t="s">
        <v>42</v>
      </c>
      <c r="R305" t="b">
        <v>1</v>
      </c>
      <c r="S305" s="2">
        <v>42931</v>
      </c>
      <c r="U305" s="2">
        <v>44392</v>
      </c>
    </row>
    <row r="306" spans="11:22" x14ac:dyDescent="0.35">
      <c r="K306" s="6" t="s">
        <v>18347</v>
      </c>
      <c r="L306" t="s">
        <v>11864</v>
      </c>
      <c r="M306" t="s">
        <v>10</v>
      </c>
      <c r="N306" t="s">
        <v>18347</v>
      </c>
      <c r="Q306" t="s">
        <v>42</v>
      </c>
      <c r="R306" t="b">
        <v>1</v>
      </c>
      <c r="S306" s="2">
        <v>42931</v>
      </c>
    </row>
    <row r="307" spans="11:22" x14ac:dyDescent="0.35">
      <c r="K307" s="6" t="s">
        <v>18356</v>
      </c>
      <c r="L307" t="s">
        <v>11881</v>
      </c>
      <c r="M307" t="s">
        <v>10</v>
      </c>
      <c r="N307" t="s">
        <v>18356</v>
      </c>
      <c r="Q307" t="s">
        <v>42</v>
      </c>
      <c r="R307" t="b">
        <v>1</v>
      </c>
      <c r="S307" s="2">
        <v>43296</v>
      </c>
    </row>
    <row r="308" spans="11:22" x14ac:dyDescent="0.35">
      <c r="K308" s="6" t="s">
        <v>18358</v>
      </c>
      <c r="L308" t="s">
        <v>11884</v>
      </c>
      <c r="M308" t="s">
        <v>10</v>
      </c>
      <c r="N308" t="s">
        <v>18358</v>
      </c>
      <c r="Q308" t="s">
        <v>42</v>
      </c>
      <c r="R308" t="b">
        <v>1</v>
      </c>
      <c r="S308" s="2">
        <v>43661</v>
      </c>
    </row>
    <row r="309" spans="11:22" x14ac:dyDescent="0.35">
      <c r="K309" s="6" t="s">
        <v>18361</v>
      </c>
      <c r="L309" t="s">
        <v>11890</v>
      </c>
      <c r="M309" t="s">
        <v>10</v>
      </c>
      <c r="N309" t="s">
        <v>18361</v>
      </c>
      <c r="Q309" t="s">
        <v>42</v>
      </c>
      <c r="R309" t="b">
        <v>1</v>
      </c>
      <c r="S309" s="2">
        <v>43661</v>
      </c>
    </row>
    <row r="310" spans="11:22" x14ac:dyDescent="0.35">
      <c r="K310" s="6" t="s">
        <v>18363</v>
      </c>
      <c r="L310" t="s">
        <v>11894</v>
      </c>
      <c r="M310" t="s">
        <v>10</v>
      </c>
      <c r="N310" t="s">
        <v>18363</v>
      </c>
      <c r="Q310" t="s">
        <v>42</v>
      </c>
      <c r="R310" t="b">
        <v>1</v>
      </c>
      <c r="S310" s="2">
        <v>43661</v>
      </c>
      <c r="U310" s="2">
        <v>44392</v>
      </c>
    </row>
    <row r="311" spans="11:22" x14ac:dyDescent="0.35">
      <c r="K311" s="6" t="s">
        <v>18367</v>
      </c>
      <c r="L311" t="s">
        <v>11901</v>
      </c>
      <c r="M311" t="s">
        <v>10</v>
      </c>
      <c r="N311" t="s">
        <v>18367</v>
      </c>
      <c r="Q311" t="s">
        <v>42</v>
      </c>
      <c r="R311" t="b">
        <v>1</v>
      </c>
      <c r="S311" s="2">
        <v>44392</v>
      </c>
    </row>
    <row r="312" spans="11:22" x14ac:dyDescent="0.35">
      <c r="K312" s="6" t="s">
        <v>18348</v>
      </c>
      <c r="L312" t="s">
        <v>11866</v>
      </c>
      <c r="M312" t="s">
        <v>10</v>
      </c>
      <c r="N312" t="s">
        <v>18348</v>
      </c>
      <c r="Q312" t="s">
        <v>42</v>
      </c>
      <c r="R312" t="b">
        <v>1</v>
      </c>
      <c r="S312" s="2">
        <v>42931</v>
      </c>
    </row>
    <row r="313" spans="11:22" x14ac:dyDescent="0.35">
      <c r="K313" s="6" t="s">
        <v>18362</v>
      </c>
      <c r="L313" t="s">
        <v>11892</v>
      </c>
      <c r="M313" t="s">
        <v>10</v>
      </c>
      <c r="N313" t="s">
        <v>18362</v>
      </c>
      <c r="Q313" t="s">
        <v>42</v>
      </c>
      <c r="R313" t="b">
        <v>1</v>
      </c>
      <c r="S313" s="2">
        <v>43661</v>
      </c>
    </row>
    <row r="314" spans="11:22" x14ac:dyDescent="0.35">
      <c r="K314" t="s">
        <v>18555</v>
      </c>
      <c r="M314" t="s">
        <v>10</v>
      </c>
      <c r="S314" s="2">
        <v>43661</v>
      </c>
      <c r="V314" s="2">
        <v>44757</v>
      </c>
    </row>
    <row r="315" spans="11:22" x14ac:dyDescent="0.35">
      <c r="K315" s="6" t="s">
        <v>18302</v>
      </c>
      <c r="L315" t="s">
        <v>8758</v>
      </c>
      <c r="M315" t="s">
        <v>10</v>
      </c>
      <c r="N315" t="s">
        <v>18302</v>
      </c>
      <c r="Q315" t="s">
        <v>42</v>
      </c>
      <c r="R315" t="b">
        <v>1</v>
      </c>
      <c r="S315" s="2">
        <v>42931</v>
      </c>
      <c r="V315" s="2">
        <v>44392</v>
      </c>
    </row>
    <row r="316" spans="11:22" x14ac:dyDescent="0.35">
      <c r="K316" s="6" t="s">
        <v>18303</v>
      </c>
      <c r="L316" t="s">
        <v>8760</v>
      </c>
      <c r="M316" t="s">
        <v>10</v>
      </c>
      <c r="N316" t="s">
        <v>18303</v>
      </c>
      <c r="Q316" t="s">
        <v>42</v>
      </c>
      <c r="R316" t="b">
        <v>1</v>
      </c>
      <c r="S316" s="2">
        <v>42931</v>
      </c>
    </row>
    <row r="317" spans="11:22" x14ac:dyDescent="0.35">
      <c r="K317" s="6" t="s">
        <v>18304</v>
      </c>
      <c r="L317" t="s">
        <v>8762</v>
      </c>
      <c r="M317" t="s">
        <v>10</v>
      </c>
      <c r="N317" t="s">
        <v>18304</v>
      </c>
      <c r="Q317" t="s">
        <v>42</v>
      </c>
      <c r="R317" t="b">
        <v>1</v>
      </c>
      <c r="S317" s="2">
        <v>42931</v>
      </c>
    </row>
    <row r="318" spans="11:22" x14ac:dyDescent="0.35">
      <c r="K318" s="6" t="s">
        <v>18305</v>
      </c>
      <c r="L318" t="s">
        <v>8764</v>
      </c>
      <c r="M318" t="s">
        <v>10</v>
      </c>
      <c r="N318" t="s">
        <v>18305</v>
      </c>
      <c r="Q318" t="s">
        <v>42</v>
      </c>
      <c r="R318" t="b">
        <v>1</v>
      </c>
      <c r="S318" s="2">
        <v>42931</v>
      </c>
    </row>
    <row r="319" spans="11:22" x14ac:dyDescent="0.35">
      <c r="K319" s="6" t="s">
        <v>18306</v>
      </c>
      <c r="L319" t="s">
        <v>8766</v>
      </c>
      <c r="M319" t="s">
        <v>10</v>
      </c>
      <c r="N319" t="s">
        <v>18549</v>
      </c>
      <c r="Q319" t="s">
        <v>42</v>
      </c>
      <c r="R319" t="b">
        <v>1</v>
      </c>
      <c r="S319" s="2">
        <v>42931</v>
      </c>
      <c r="V319" s="2">
        <v>43296</v>
      </c>
    </row>
    <row r="320" spans="11:22" x14ac:dyDescent="0.35">
      <c r="K320" s="6" t="s">
        <v>18307</v>
      </c>
      <c r="L320" t="s">
        <v>8768</v>
      </c>
      <c r="M320" t="s">
        <v>10</v>
      </c>
      <c r="N320" t="s">
        <v>18307</v>
      </c>
      <c r="Q320" t="s">
        <v>42</v>
      </c>
      <c r="R320" t="b">
        <v>1</v>
      </c>
      <c r="S320" s="2">
        <v>42931</v>
      </c>
      <c r="V320" s="2">
        <v>44757</v>
      </c>
    </row>
    <row r="321" spans="11:21" x14ac:dyDescent="0.35">
      <c r="K321" s="6" t="s">
        <v>18308</v>
      </c>
      <c r="L321" t="s">
        <v>1211</v>
      </c>
      <c r="M321" t="s">
        <v>10</v>
      </c>
      <c r="N321" t="s">
        <v>18308</v>
      </c>
      <c r="Q321" t="s">
        <v>42</v>
      </c>
      <c r="R321" t="b">
        <v>1</v>
      </c>
      <c r="S321" s="2">
        <v>42931</v>
      </c>
    </row>
    <row r="322" spans="11:21" x14ac:dyDescent="0.35">
      <c r="K322" s="6" t="s">
        <v>18309</v>
      </c>
      <c r="L322" t="s">
        <v>8770</v>
      </c>
      <c r="M322" t="s">
        <v>10</v>
      </c>
      <c r="N322" t="s">
        <v>18309</v>
      </c>
      <c r="Q322" t="s">
        <v>42</v>
      </c>
      <c r="R322" t="b">
        <v>1</v>
      </c>
      <c r="S322" s="2">
        <v>42931</v>
      </c>
    </row>
    <row r="323" spans="11:21" x14ac:dyDescent="0.35">
      <c r="K323" s="6" t="s">
        <v>18310</v>
      </c>
      <c r="L323" t="s">
        <v>8772</v>
      </c>
      <c r="M323" t="s">
        <v>10</v>
      </c>
      <c r="N323" t="s">
        <v>18550</v>
      </c>
      <c r="Q323" t="s">
        <v>42</v>
      </c>
      <c r="R323" t="b">
        <v>1</v>
      </c>
      <c r="S323" s="2">
        <v>42931</v>
      </c>
    </row>
    <row r="324" spans="11:21" x14ac:dyDescent="0.35">
      <c r="K324" s="6" t="s">
        <v>18364</v>
      </c>
      <c r="L324" t="s">
        <v>11896</v>
      </c>
      <c r="M324" t="s">
        <v>10</v>
      </c>
      <c r="N324" t="s">
        <v>18551</v>
      </c>
      <c r="Q324" t="s">
        <v>42</v>
      </c>
      <c r="R324" t="b">
        <v>1</v>
      </c>
      <c r="S324" s="2">
        <v>43661</v>
      </c>
    </row>
    <row r="325" spans="11:21" x14ac:dyDescent="0.35">
      <c r="K325" s="7" t="s">
        <v>18360</v>
      </c>
      <c r="L325" t="s">
        <v>11888</v>
      </c>
      <c r="M325" t="s">
        <v>10</v>
      </c>
      <c r="N325" t="s">
        <v>18360</v>
      </c>
      <c r="Q325" t="s">
        <v>42</v>
      </c>
      <c r="R325" t="b">
        <v>1</v>
      </c>
      <c r="S325" s="2">
        <v>43661</v>
      </c>
    </row>
    <row r="326" spans="11:21" x14ac:dyDescent="0.35">
      <c r="K326" s="7" t="s">
        <v>18312</v>
      </c>
      <c r="L326" t="s">
        <v>8776</v>
      </c>
      <c r="M326" t="s">
        <v>10</v>
      </c>
      <c r="N326" t="s">
        <v>18312</v>
      </c>
      <c r="Q326" t="s">
        <v>42</v>
      </c>
      <c r="R326" t="b">
        <v>1</v>
      </c>
      <c r="S326" s="2">
        <v>42931</v>
      </c>
      <c r="U326" s="2">
        <v>44392</v>
      </c>
    </row>
    <row r="327" spans="11:21" x14ac:dyDescent="0.35">
      <c r="K327" s="6" t="s">
        <v>18313</v>
      </c>
      <c r="L327" t="s">
        <v>8778</v>
      </c>
      <c r="M327" t="s">
        <v>10</v>
      </c>
      <c r="N327" t="s">
        <v>18313</v>
      </c>
      <c r="Q327" t="s">
        <v>42</v>
      </c>
      <c r="R327" t="b">
        <v>1</v>
      </c>
      <c r="S327" s="2">
        <v>42931</v>
      </c>
      <c r="U327" s="2">
        <v>44392</v>
      </c>
    </row>
    <row r="328" spans="11:21" x14ac:dyDescent="0.35">
      <c r="K328" s="6" t="s">
        <v>18350</v>
      </c>
      <c r="L328" t="s">
        <v>11870</v>
      </c>
      <c r="M328" t="s">
        <v>10</v>
      </c>
      <c r="N328" t="s">
        <v>18544</v>
      </c>
      <c r="Q328" t="s">
        <v>42</v>
      </c>
      <c r="R328" t="b">
        <v>1</v>
      </c>
      <c r="S328" s="2">
        <v>43296</v>
      </c>
    </row>
    <row r="329" spans="11:21" x14ac:dyDescent="0.35">
      <c r="K329" s="7" t="s">
        <v>18314</v>
      </c>
      <c r="L329" t="s">
        <v>8780</v>
      </c>
      <c r="M329" t="s">
        <v>10</v>
      </c>
      <c r="N329" t="s">
        <v>18314</v>
      </c>
      <c r="Q329" t="s">
        <v>42</v>
      </c>
      <c r="R329" t="b">
        <v>1</v>
      </c>
      <c r="S329" s="2">
        <v>42931</v>
      </c>
      <c r="U329" s="2">
        <v>44392</v>
      </c>
    </row>
    <row r="330" spans="11:21" x14ac:dyDescent="0.35">
      <c r="K330" s="7" t="s">
        <v>18315</v>
      </c>
      <c r="L330" t="s">
        <v>8782</v>
      </c>
      <c r="M330" t="s">
        <v>10</v>
      </c>
      <c r="N330" t="s">
        <v>18315</v>
      </c>
      <c r="Q330" t="s">
        <v>42</v>
      </c>
      <c r="R330" t="b">
        <v>1</v>
      </c>
      <c r="S330" s="2">
        <v>42931</v>
      </c>
      <c r="U330" s="2">
        <v>44392</v>
      </c>
    </row>
    <row r="331" spans="11:21" x14ac:dyDescent="0.35">
      <c r="K331" s="7" t="s">
        <v>18316</v>
      </c>
      <c r="L331" t="s">
        <v>8784</v>
      </c>
      <c r="M331" t="s">
        <v>10</v>
      </c>
      <c r="N331" t="s">
        <v>18316</v>
      </c>
      <c r="Q331" t="s">
        <v>42</v>
      </c>
      <c r="R331" t="b">
        <v>1</v>
      </c>
      <c r="S331" s="2">
        <v>42931</v>
      </c>
      <c r="U331" s="2">
        <v>44392</v>
      </c>
    </row>
    <row r="332" spans="11:21" x14ac:dyDescent="0.35">
      <c r="K332" s="7" t="s">
        <v>18317</v>
      </c>
      <c r="L332" t="s">
        <v>8786</v>
      </c>
      <c r="M332" t="s">
        <v>10</v>
      </c>
      <c r="N332" t="s">
        <v>18317</v>
      </c>
      <c r="Q332" t="s">
        <v>42</v>
      </c>
      <c r="R332" t="b">
        <v>1</v>
      </c>
      <c r="S332" s="2">
        <v>42931</v>
      </c>
      <c r="U332" s="2">
        <v>44392</v>
      </c>
    </row>
    <row r="333" spans="11:21" x14ac:dyDescent="0.35">
      <c r="K333" s="7" t="s">
        <v>18318</v>
      </c>
      <c r="L333" t="s">
        <v>8788</v>
      </c>
      <c r="M333" t="s">
        <v>10</v>
      </c>
      <c r="N333" t="s">
        <v>18318</v>
      </c>
      <c r="Q333" t="s">
        <v>42</v>
      </c>
      <c r="R333" t="b">
        <v>1</v>
      </c>
      <c r="S333" s="2">
        <v>42931</v>
      </c>
      <c r="U333" s="2">
        <v>44392</v>
      </c>
    </row>
    <row r="334" spans="11:21" x14ac:dyDescent="0.35">
      <c r="K334" s="7" t="s">
        <v>18319</v>
      </c>
      <c r="L334" t="s">
        <v>8790</v>
      </c>
      <c r="M334" t="s">
        <v>10</v>
      </c>
      <c r="N334" t="s">
        <v>18319</v>
      </c>
      <c r="Q334" t="s">
        <v>42</v>
      </c>
      <c r="R334" t="b">
        <v>1</v>
      </c>
      <c r="S334" s="2">
        <v>42931</v>
      </c>
      <c r="U334" s="2">
        <v>44392</v>
      </c>
    </row>
    <row r="335" spans="11:21" x14ac:dyDescent="0.35">
      <c r="K335" s="7" t="s">
        <v>18320</v>
      </c>
      <c r="L335" t="s">
        <v>8792</v>
      </c>
      <c r="M335" t="s">
        <v>10</v>
      </c>
      <c r="N335" t="s">
        <v>18320</v>
      </c>
      <c r="Q335" t="s">
        <v>42</v>
      </c>
      <c r="R335" t="b">
        <v>1</v>
      </c>
      <c r="S335" s="2">
        <v>42931</v>
      </c>
      <c r="U335" s="2">
        <v>44392</v>
      </c>
    </row>
    <row r="336" spans="11:21" x14ac:dyDescent="0.35">
      <c r="K336" s="7" t="s">
        <v>18366</v>
      </c>
      <c r="L336" t="s">
        <v>11899</v>
      </c>
      <c r="M336" t="s">
        <v>10</v>
      </c>
      <c r="N336" t="s">
        <v>18545</v>
      </c>
      <c r="Q336" t="s">
        <v>42</v>
      </c>
      <c r="R336" t="b">
        <v>1</v>
      </c>
      <c r="S336" s="2">
        <v>44392</v>
      </c>
    </row>
    <row r="337" spans="11:22" x14ac:dyDescent="0.35">
      <c r="K337" s="6" t="s">
        <v>18351</v>
      </c>
      <c r="L337" t="s">
        <v>11872</v>
      </c>
      <c r="M337" t="s">
        <v>10</v>
      </c>
      <c r="N337" t="s">
        <v>18546</v>
      </c>
      <c r="Q337" t="s">
        <v>42</v>
      </c>
      <c r="R337" t="b">
        <v>1</v>
      </c>
      <c r="S337" s="2">
        <v>43296</v>
      </c>
      <c r="V337" s="2">
        <v>46203</v>
      </c>
    </row>
    <row r="338" spans="11:22" x14ac:dyDescent="0.35">
      <c r="K338" s="7" t="s">
        <v>18321</v>
      </c>
      <c r="L338" t="s">
        <v>11813</v>
      </c>
      <c r="M338" t="s">
        <v>10</v>
      </c>
      <c r="N338" t="s">
        <v>18321</v>
      </c>
      <c r="Q338" t="s">
        <v>42</v>
      </c>
      <c r="R338" t="b">
        <v>1</v>
      </c>
      <c r="S338" s="2">
        <v>42931</v>
      </c>
    </row>
    <row r="339" spans="11:22" x14ac:dyDescent="0.35">
      <c r="K339" s="7" t="s">
        <v>18322</v>
      </c>
      <c r="L339" t="s">
        <v>11816</v>
      </c>
      <c r="M339" t="s">
        <v>10</v>
      </c>
      <c r="N339" t="s">
        <v>18322</v>
      </c>
      <c r="Q339" t="s">
        <v>42</v>
      </c>
      <c r="R339" t="b">
        <v>1</v>
      </c>
      <c r="S339" s="2">
        <v>42931</v>
      </c>
    </row>
    <row r="340" spans="11:22" x14ac:dyDescent="0.35">
      <c r="K340" s="7" t="s">
        <v>18323</v>
      </c>
      <c r="L340" t="s">
        <v>11818</v>
      </c>
      <c r="M340" t="s">
        <v>10</v>
      </c>
      <c r="N340" t="s">
        <v>18323</v>
      </c>
      <c r="Q340" t="s">
        <v>42</v>
      </c>
      <c r="R340" t="b">
        <v>1</v>
      </c>
      <c r="S340" s="2">
        <v>42931</v>
      </c>
    </row>
    <row r="341" spans="11:22" x14ac:dyDescent="0.35">
      <c r="K341" s="7" t="s">
        <v>18324</v>
      </c>
      <c r="L341" t="s">
        <v>11820</v>
      </c>
      <c r="M341" t="s">
        <v>10</v>
      </c>
      <c r="N341" t="s">
        <v>18324</v>
      </c>
      <c r="Q341" t="s">
        <v>42</v>
      </c>
      <c r="R341" t="b">
        <v>1</v>
      </c>
      <c r="S341" s="2">
        <v>42931</v>
      </c>
    </row>
    <row r="342" spans="11:22" x14ac:dyDescent="0.35">
      <c r="K342" s="7" t="s">
        <v>18325</v>
      </c>
      <c r="L342" t="s">
        <v>11822</v>
      </c>
      <c r="M342" t="s">
        <v>10</v>
      </c>
      <c r="N342" t="s">
        <v>18325</v>
      </c>
      <c r="Q342" t="s">
        <v>42</v>
      </c>
      <c r="R342" t="b">
        <v>1</v>
      </c>
      <c r="S342" s="2">
        <v>42931</v>
      </c>
    </row>
    <row r="343" spans="11:22" x14ac:dyDescent="0.35">
      <c r="K343" s="7" t="s">
        <v>18326</v>
      </c>
      <c r="L343" t="s">
        <v>11824</v>
      </c>
      <c r="M343" t="s">
        <v>10</v>
      </c>
      <c r="N343" t="s">
        <v>18326</v>
      </c>
      <c r="Q343" t="s">
        <v>42</v>
      </c>
      <c r="R343" t="b">
        <v>1</v>
      </c>
      <c r="S343" s="2">
        <v>42931</v>
      </c>
      <c r="U343" s="2">
        <v>44392</v>
      </c>
    </row>
    <row r="344" spans="11:22" x14ac:dyDescent="0.35">
      <c r="K344" s="7" t="s">
        <v>18342</v>
      </c>
      <c r="L344" t="s">
        <v>11855</v>
      </c>
      <c r="M344" t="s">
        <v>10</v>
      </c>
      <c r="N344" t="s">
        <v>18342</v>
      </c>
      <c r="Q344" t="s">
        <v>42</v>
      </c>
      <c r="R344" t="b">
        <v>1</v>
      </c>
      <c r="S344" s="2">
        <v>42931</v>
      </c>
      <c r="U344" s="2">
        <v>44392</v>
      </c>
    </row>
    <row r="345" spans="11:22" x14ac:dyDescent="0.35">
      <c r="K345" s="7" t="s">
        <v>18359</v>
      </c>
      <c r="L345" t="s">
        <v>11886</v>
      </c>
      <c r="M345" t="s">
        <v>10</v>
      </c>
      <c r="N345" t="s">
        <v>18359</v>
      </c>
      <c r="Q345" t="s">
        <v>42</v>
      </c>
      <c r="R345" t="b">
        <v>1</v>
      </c>
      <c r="S345" s="2">
        <v>43661</v>
      </c>
    </row>
    <row r="346" spans="11:22" x14ac:dyDescent="0.35">
      <c r="K346" s="6" t="s">
        <v>18352</v>
      </c>
      <c r="L346" t="s">
        <v>11874</v>
      </c>
      <c r="M346" t="s">
        <v>10</v>
      </c>
      <c r="N346" t="s">
        <v>18547</v>
      </c>
      <c r="Q346" t="s">
        <v>42</v>
      </c>
      <c r="R346" t="b">
        <v>1</v>
      </c>
      <c r="S346" s="2">
        <v>43296</v>
      </c>
    </row>
    <row r="347" spans="11:22" x14ac:dyDescent="0.35">
      <c r="K347" s="7" t="s">
        <v>18353</v>
      </c>
      <c r="L347" t="s">
        <v>11876</v>
      </c>
      <c r="M347" t="s">
        <v>10</v>
      </c>
      <c r="N347" t="s">
        <v>18552</v>
      </c>
      <c r="Q347" t="s">
        <v>42</v>
      </c>
      <c r="R347" t="b">
        <v>1</v>
      </c>
      <c r="S347" s="2">
        <v>43296</v>
      </c>
      <c r="V347" s="2">
        <v>44027</v>
      </c>
    </row>
    <row r="348" spans="11:22" x14ac:dyDescent="0.35">
      <c r="K348" s="6" t="s">
        <v>18330</v>
      </c>
      <c r="L348" t="s">
        <v>11832</v>
      </c>
      <c r="M348" t="s">
        <v>10</v>
      </c>
      <c r="N348" t="s">
        <v>18553</v>
      </c>
      <c r="Q348" t="s">
        <v>42</v>
      </c>
      <c r="R348" t="b">
        <v>1</v>
      </c>
      <c r="S348" s="2">
        <v>42931</v>
      </c>
    </row>
    <row r="349" spans="11:22" x14ac:dyDescent="0.35">
      <c r="K349" s="6" t="s">
        <v>18331</v>
      </c>
      <c r="L349" t="s">
        <v>11834</v>
      </c>
      <c r="M349" t="s">
        <v>10</v>
      </c>
      <c r="N349" t="s">
        <v>18331</v>
      </c>
      <c r="Q349" t="s">
        <v>42</v>
      </c>
      <c r="R349" t="b">
        <v>1</v>
      </c>
      <c r="S349" s="2">
        <v>42931</v>
      </c>
    </row>
    <row r="350" spans="11:22" x14ac:dyDescent="0.35">
      <c r="K350" s="6" t="s">
        <v>18333</v>
      </c>
      <c r="L350" t="s">
        <v>11837</v>
      </c>
      <c r="M350" t="s">
        <v>10</v>
      </c>
      <c r="N350" t="s">
        <v>18333</v>
      </c>
      <c r="Q350" t="s">
        <v>42</v>
      </c>
      <c r="R350" t="b">
        <v>1</v>
      </c>
      <c r="S350" s="2">
        <v>42931</v>
      </c>
      <c r="U350" s="2">
        <v>44392</v>
      </c>
    </row>
    <row r="351" spans="11:22" x14ac:dyDescent="0.35">
      <c r="K351" s="6" t="s">
        <v>18355</v>
      </c>
      <c r="L351" t="s">
        <v>11879</v>
      </c>
      <c r="M351" t="s">
        <v>10</v>
      </c>
      <c r="N351" t="s">
        <v>18355</v>
      </c>
      <c r="Q351" t="s">
        <v>42</v>
      </c>
      <c r="R351" t="b">
        <v>1</v>
      </c>
      <c r="S351" s="2">
        <v>43296</v>
      </c>
      <c r="V351" s="2">
        <v>44757</v>
      </c>
    </row>
    <row r="352" spans="11:22" x14ac:dyDescent="0.35">
      <c r="K352" s="6" t="s">
        <v>18335</v>
      </c>
      <c r="L352" t="s">
        <v>11841</v>
      </c>
      <c r="M352" t="s">
        <v>10</v>
      </c>
      <c r="N352" t="s">
        <v>18554</v>
      </c>
      <c r="Q352" t="s">
        <v>42</v>
      </c>
      <c r="R352" t="b">
        <v>1</v>
      </c>
      <c r="S352" s="2">
        <v>42931</v>
      </c>
    </row>
    <row r="353" spans="11:22" x14ac:dyDescent="0.35">
      <c r="K353" s="6" t="s">
        <v>18336</v>
      </c>
      <c r="L353" t="s">
        <v>11843</v>
      </c>
      <c r="M353" t="s">
        <v>10</v>
      </c>
      <c r="N353" t="s">
        <v>18336</v>
      </c>
      <c r="Q353" t="s">
        <v>42</v>
      </c>
      <c r="R353" t="b">
        <v>1</v>
      </c>
      <c r="S353" s="2">
        <v>42931</v>
      </c>
      <c r="U353" s="2">
        <v>44392</v>
      </c>
    </row>
    <row r="354" spans="11:22" x14ac:dyDescent="0.35">
      <c r="K354" s="6" t="s">
        <v>18337</v>
      </c>
      <c r="L354" t="s">
        <v>11845</v>
      </c>
      <c r="M354" t="s">
        <v>10</v>
      </c>
      <c r="N354" t="s">
        <v>18337</v>
      </c>
      <c r="Q354" t="s">
        <v>42</v>
      </c>
      <c r="R354" t="b">
        <v>1</v>
      </c>
      <c r="S354" s="2">
        <v>42931</v>
      </c>
      <c r="U354" s="2">
        <v>44392</v>
      </c>
    </row>
    <row r="355" spans="11:22" x14ac:dyDescent="0.35">
      <c r="K355" s="6" t="s">
        <v>18338</v>
      </c>
      <c r="L355" t="s">
        <v>11847</v>
      </c>
      <c r="M355" t="s">
        <v>10</v>
      </c>
      <c r="N355" t="s">
        <v>18338</v>
      </c>
      <c r="Q355" t="s">
        <v>42</v>
      </c>
      <c r="R355" t="b">
        <v>1</v>
      </c>
      <c r="S355" s="2">
        <v>42931</v>
      </c>
      <c r="U355" s="2">
        <v>44392</v>
      </c>
    </row>
    <row r="356" spans="11:22" x14ac:dyDescent="0.35">
      <c r="K356" s="6" t="s">
        <v>18339</v>
      </c>
      <c r="L356" t="s">
        <v>11849</v>
      </c>
      <c r="M356" t="s">
        <v>10</v>
      </c>
      <c r="N356" t="s">
        <v>18339</v>
      </c>
      <c r="Q356" t="s">
        <v>42</v>
      </c>
      <c r="R356" t="b">
        <v>1</v>
      </c>
      <c r="S356" s="2">
        <v>42931</v>
      </c>
      <c r="V356" s="2">
        <v>44392</v>
      </c>
    </row>
    <row r="357" spans="11:22" x14ac:dyDescent="0.35">
      <c r="K357" s="6" t="s">
        <v>18340</v>
      </c>
      <c r="L357" t="s">
        <v>11851</v>
      </c>
      <c r="M357" t="s">
        <v>10</v>
      </c>
      <c r="N357" t="s">
        <v>18340</v>
      </c>
      <c r="Q357" t="s">
        <v>42</v>
      </c>
      <c r="R357" t="b">
        <v>1</v>
      </c>
      <c r="S357" s="2">
        <v>42931</v>
      </c>
    </row>
    <row r="358" spans="11:22" x14ac:dyDescent="0.35">
      <c r="K358" s="6" t="s">
        <v>18341</v>
      </c>
      <c r="L358" t="s">
        <v>11853</v>
      </c>
      <c r="M358" t="s">
        <v>10</v>
      </c>
      <c r="N358" t="s">
        <v>18341</v>
      </c>
      <c r="Q358" t="s">
        <v>42</v>
      </c>
      <c r="R358" t="b">
        <v>1</v>
      </c>
      <c r="S358" s="2">
        <v>42931</v>
      </c>
    </row>
    <row r="359" spans="11:22" x14ac:dyDescent="0.35">
      <c r="K359" s="6" t="s">
        <v>18344</v>
      </c>
      <c r="L359" t="s">
        <v>11858</v>
      </c>
      <c r="M359" t="s">
        <v>10</v>
      </c>
      <c r="N359" t="s">
        <v>18344</v>
      </c>
      <c r="Q359" t="s">
        <v>42</v>
      </c>
      <c r="R359" t="b">
        <v>1</v>
      </c>
      <c r="S359" s="2">
        <v>42931</v>
      </c>
    </row>
    <row r="360" spans="11:22" x14ac:dyDescent="0.35">
      <c r="K360" s="6" t="s">
        <v>18345</v>
      </c>
      <c r="L360" t="s">
        <v>11860</v>
      </c>
      <c r="M360" t="s">
        <v>10</v>
      </c>
      <c r="N360" t="s">
        <v>18345</v>
      </c>
      <c r="Q360" t="s">
        <v>42</v>
      </c>
      <c r="R360" t="b">
        <v>1</v>
      </c>
      <c r="S360" s="2">
        <v>42931</v>
      </c>
    </row>
    <row r="361" spans="11:22" x14ac:dyDescent="0.35">
      <c r="K361" s="6" t="s">
        <v>18346</v>
      </c>
      <c r="L361" t="s">
        <v>11862</v>
      </c>
      <c r="M361" t="s">
        <v>10</v>
      </c>
      <c r="N361" t="s">
        <v>18346</v>
      </c>
      <c r="Q361" t="s">
        <v>42</v>
      </c>
      <c r="R361" t="b">
        <v>1</v>
      </c>
      <c r="S361" s="2">
        <v>42931</v>
      </c>
      <c r="U361" s="2">
        <v>44392</v>
      </c>
    </row>
    <row r="362" spans="11:22" x14ac:dyDescent="0.35">
      <c r="K362" s="6" t="s">
        <v>18347</v>
      </c>
      <c r="L362" t="s">
        <v>11864</v>
      </c>
      <c r="M362" t="s">
        <v>10</v>
      </c>
      <c r="N362" t="s">
        <v>18347</v>
      </c>
      <c r="Q362" t="s">
        <v>42</v>
      </c>
      <c r="R362" t="b">
        <v>1</v>
      </c>
      <c r="S362" s="2">
        <v>42931</v>
      </c>
    </row>
    <row r="363" spans="11:22" x14ac:dyDescent="0.35">
      <c r="K363" s="6" t="s">
        <v>18356</v>
      </c>
      <c r="L363" t="s">
        <v>11881</v>
      </c>
      <c r="M363" t="s">
        <v>10</v>
      </c>
      <c r="N363" t="s">
        <v>18356</v>
      </c>
      <c r="Q363" t="s">
        <v>42</v>
      </c>
      <c r="R363" t="b">
        <v>1</v>
      </c>
      <c r="S363" s="2">
        <v>43296</v>
      </c>
    </row>
    <row r="364" spans="11:22" x14ac:dyDescent="0.35">
      <c r="K364" s="6" t="s">
        <v>18358</v>
      </c>
      <c r="L364" t="s">
        <v>11884</v>
      </c>
      <c r="M364" t="s">
        <v>10</v>
      </c>
      <c r="N364" t="s">
        <v>18358</v>
      </c>
      <c r="Q364" t="s">
        <v>42</v>
      </c>
      <c r="R364" t="b">
        <v>1</v>
      </c>
      <c r="S364" s="2">
        <v>43661</v>
      </c>
    </row>
    <row r="365" spans="11:22" x14ac:dyDescent="0.35">
      <c r="K365" s="6" t="s">
        <v>18361</v>
      </c>
      <c r="L365" t="s">
        <v>11890</v>
      </c>
      <c r="M365" t="s">
        <v>10</v>
      </c>
      <c r="N365" t="s">
        <v>18361</v>
      </c>
      <c r="Q365" t="s">
        <v>42</v>
      </c>
      <c r="R365" t="b">
        <v>1</v>
      </c>
      <c r="S365" s="2">
        <v>43661</v>
      </c>
    </row>
    <row r="366" spans="11:22" x14ac:dyDescent="0.35">
      <c r="K366" s="6" t="s">
        <v>18363</v>
      </c>
      <c r="L366" t="s">
        <v>11894</v>
      </c>
      <c r="M366" t="s">
        <v>10</v>
      </c>
      <c r="N366" t="s">
        <v>18363</v>
      </c>
      <c r="Q366" t="s">
        <v>42</v>
      </c>
      <c r="R366" t="b">
        <v>1</v>
      </c>
      <c r="S366" s="2">
        <v>43661</v>
      </c>
      <c r="U366" s="2">
        <v>44392</v>
      </c>
    </row>
    <row r="367" spans="11:22" x14ac:dyDescent="0.35">
      <c r="K367" s="6" t="s">
        <v>18367</v>
      </c>
      <c r="L367" t="s">
        <v>11901</v>
      </c>
      <c r="M367" t="s">
        <v>10</v>
      </c>
      <c r="N367" t="s">
        <v>18367</v>
      </c>
      <c r="Q367" t="s">
        <v>42</v>
      </c>
      <c r="R367" t="b">
        <v>1</v>
      </c>
      <c r="S367" s="2">
        <v>44392</v>
      </c>
    </row>
    <row r="368" spans="11:22" x14ac:dyDescent="0.35">
      <c r="K368" s="6" t="s">
        <v>18348</v>
      </c>
      <c r="L368" t="s">
        <v>11866</v>
      </c>
      <c r="M368" t="s">
        <v>10</v>
      </c>
      <c r="N368" t="s">
        <v>18348</v>
      </c>
      <c r="Q368" t="s">
        <v>42</v>
      </c>
      <c r="R368" t="b">
        <v>1</v>
      </c>
      <c r="S368" s="2">
        <v>42931</v>
      </c>
    </row>
    <row r="369" spans="11:22" x14ac:dyDescent="0.35">
      <c r="K369" t="s">
        <v>18556</v>
      </c>
      <c r="M369" t="s">
        <v>10</v>
      </c>
      <c r="S369" s="2">
        <v>43661</v>
      </c>
      <c r="V369" s="2">
        <v>44757</v>
      </c>
    </row>
    <row r="370" spans="11:22" x14ac:dyDescent="0.35">
      <c r="K370" s="6" t="s">
        <v>18302</v>
      </c>
      <c r="L370" t="s">
        <v>8758</v>
      </c>
      <c r="M370" t="s">
        <v>10</v>
      </c>
      <c r="N370" t="s">
        <v>18302</v>
      </c>
      <c r="Q370" t="s">
        <v>42</v>
      </c>
      <c r="R370" t="b">
        <v>1</v>
      </c>
      <c r="S370" s="2">
        <v>42931</v>
      </c>
      <c r="V370" s="2">
        <v>44392</v>
      </c>
    </row>
    <row r="371" spans="11:22" x14ac:dyDescent="0.35">
      <c r="K371" s="6" t="s">
        <v>18303</v>
      </c>
      <c r="L371" t="s">
        <v>8760</v>
      </c>
      <c r="M371" t="s">
        <v>10</v>
      </c>
      <c r="N371" t="s">
        <v>18303</v>
      </c>
      <c r="Q371" t="s">
        <v>42</v>
      </c>
      <c r="R371" t="b">
        <v>1</v>
      </c>
      <c r="S371" s="2">
        <v>42931</v>
      </c>
    </row>
    <row r="372" spans="11:22" x14ac:dyDescent="0.35">
      <c r="K372" s="6" t="s">
        <v>18304</v>
      </c>
      <c r="L372" t="s">
        <v>8762</v>
      </c>
      <c r="M372" t="s">
        <v>10</v>
      </c>
      <c r="N372" t="s">
        <v>18304</v>
      </c>
      <c r="Q372" t="s">
        <v>42</v>
      </c>
      <c r="R372" t="b">
        <v>1</v>
      </c>
      <c r="S372" s="2">
        <v>42931</v>
      </c>
    </row>
    <row r="373" spans="11:22" x14ac:dyDescent="0.35">
      <c r="K373" s="6" t="s">
        <v>18305</v>
      </c>
      <c r="L373" t="s">
        <v>8764</v>
      </c>
      <c r="M373" t="s">
        <v>10</v>
      </c>
      <c r="N373" t="s">
        <v>18305</v>
      </c>
      <c r="Q373" t="s">
        <v>42</v>
      </c>
      <c r="R373" t="b">
        <v>1</v>
      </c>
      <c r="S373" s="2">
        <v>42931</v>
      </c>
    </row>
    <row r="374" spans="11:22" x14ac:dyDescent="0.35">
      <c r="K374" s="6" t="s">
        <v>18306</v>
      </c>
      <c r="L374" t="s">
        <v>8766</v>
      </c>
      <c r="M374" t="s">
        <v>10</v>
      </c>
      <c r="N374" t="s">
        <v>18549</v>
      </c>
      <c r="Q374" t="s">
        <v>42</v>
      </c>
      <c r="R374" t="b">
        <v>1</v>
      </c>
      <c r="S374" s="2">
        <v>42931</v>
      </c>
      <c r="V374" s="2">
        <v>43296</v>
      </c>
    </row>
    <row r="375" spans="11:22" x14ac:dyDescent="0.35">
      <c r="K375" s="6" t="s">
        <v>18307</v>
      </c>
      <c r="L375" t="s">
        <v>8768</v>
      </c>
      <c r="M375" t="s">
        <v>10</v>
      </c>
      <c r="N375" t="s">
        <v>18307</v>
      </c>
      <c r="Q375" t="s">
        <v>42</v>
      </c>
      <c r="R375" t="b">
        <v>1</v>
      </c>
      <c r="S375" s="2">
        <v>42931</v>
      </c>
      <c r="V375" s="2">
        <v>44757</v>
      </c>
    </row>
    <row r="376" spans="11:22" x14ac:dyDescent="0.35">
      <c r="K376" s="6" t="s">
        <v>18308</v>
      </c>
      <c r="L376" t="s">
        <v>1211</v>
      </c>
      <c r="M376" t="s">
        <v>10</v>
      </c>
      <c r="N376" t="s">
        <v>18308</v>
      </c>
      <c r="Q376" t="s">
        <v>42</v>
      </c>
      <c r="R376" t="b">
        <v>1</v>
      </c>
      <c r="S376" s="2">
        <v>42931</v>
      </c>
    </row>
    <row r="377" spans="11:22" x14ac:dyDescent="0.35">
      <c r="K377" s="6" t="s">
        <v>18309</v>
      </c>
      <c r="L377" t="s">
        <v>8770</v>
      </c>
      <c r="M377" t="s">
        <v>10</v>
      </c>
      <c r="N377" t="s">
        <v>18309</v>
      </c>
      <c r="Q377" t="s">
        <v>42</v>
      </c>
      <c r="R377" t="b">
        <v>1</v>
      </c>
      <c r="S377" s="2">
        <v>42931</v>
      </c>
    </row>
    <row r="378" spans="11:22" x14ac:dyDescent="0.35">
      <c r="K378" s="6" t="s">
        <v>18310</v>
      </c>
      <c r="L378" t="s">
        <v>8772</v>
      </c>
      <c r="M378" t="s">
        <v>10</v>
      </c>
      <c r="N378" t="s">
        <v>18550</v>
      </c>
      <c r="Q378" t="s">
        <v>42</v>
      </c>
      <c r="R378" t="b">
        <v>1</v>
      </c>
      <c r="S378" s="2">
        <v>42931</v>
      </c>
    </row>
    <row r="379" spans="11:22" x14ac:dyDescent="0.35">
      <c r="K379" s="6" t="s">
        <v>18364</v>
      </c>
      <c r="L379" t="s">
        <v>11896</v>
      </c>
      <c r="M379" t="s">
        <v>10</v>
      </c>
      <c r="N379" t="s">
        <v>18551</v>
      </c>
      <c r="Q379" t="s">
        <v>42</v>
      </c>
      <c r="R379" t="b">
        <v>1</v>
      </c>
      <c r="S379" s="2">
        <v>43661</v>
      </c>
    </row>
    <row r="380" spans="11:22" x14ac:dyDescent="0.35">
      <c r="K380" s="7" t="s">
        <v>18360</v>
      </c>
      <c r="L380" t="s">
        <v>11888</v>
      </c>
      <c r="M380" t="s">
        <v>10</v>
      </c>
      <c r="N380" t="s">
        <v>18360</v>
      </c>
      <c r="Q380" t="s">
        <v>42</v>
      </c>
      <c r="R380" t="b">
        <v>1</v>
      </c>
      <c r="S380" s="2">
        <v>43661</v>
      </c>
    </row>
    <row r="381" spans="11:22" x14ac:dyDescent="0.35">
      <c r="K381" s="7" t="s">
        <v>18312</v>
      </c>
      <c r="L381" t="s">
        <v>8776</v>
      </c>
      <c r="M381" t="s">
        <v>10</v>
      </c>
      <c r="N381" t="s">
        <v>18312</v>
      </c>
      <c r="Q381" t="s">
        <v>42</v>
      </c>
      <c r="R381" t="b">
        <v>1</v>
      </c>
      <c r="S381" s="2">
        <v>42931</v>
      </c>
      <c r="U381" s="2">
        <v>44392</v>
      </c>
    </row>
    <row r="382" spans="11:22" x14ac:dyDescent="0.35">
      <c r="K382" s="6" t="s">
        <v>18313</v>
      </c>
      <c r="L382" t="s">
        <v>8778</v>
      </c>
      <c r="M382" t="s">
        <v>10</v>
      </c>
      <c r="N382" t="s">
        <v>18313</v>
      </c>
      <c r="Q382" t="s">
        <v>42</v>
      </c>
      <c r="R382" t="b">
        <v>1</v>
      </c>
      <c r="S382" s="2">
        <v>42931</v>
      </c>
      <c r="U382" s="2">
        <v>44392</v>
      </c>
    </row>
    <row r="383" spans="11:22" x14ac:dyDescent="0.35">
      <c r="K383" s="6" t="s">
        <v>18350</v>
      </c>
      <c r="L383" t="s">
        <v>11870</v>
      </c>
      <c r="M383" t="s">
        <v>10</v>
      </c>
      <c r="N383" t="s">
        <v>18544</v>
      </c>
      <c r="Q383" t="s">
        <v>42</v>
      </c>
      <c r="R383" t="b">
        <v>1</v>
      </c>
      <c r="S383" s="2">
        <v>43296</v>
      </c>
    </row>
    <row r="384" spans="11:22" x14ac:dyDescent="0.35">
      <c r="K384" s="7" t="s">
        <v>18314</v>
      </c>
      <c r="L384" t="s">
        <v>8780</v>
      </c>
      <c r="M384" t="s">
        <v>10</v>
      </c>
      <c r="N384" t="s">
        <v>18314</v>
      </c>
      <c r="Q384" t="s">
        <v>42</v>
      </c>
      <c r="R384" t="b">
        <v>1</v>
      </c>
      <c r="S384" s="2">
        <v>42931</v>
      </c>
      <c r="U384" s="2">
        <v>44392</v>
      </c>
    </row>
    <row r="385" spans="11:22" x14ac:dyDescent="0.35">
      <c r="K385" s="7" t="s">
        <v>18315</v>
      </c>
      <c r="L385" t="s">
        <v>8782</v>
      </c>
      <c r="M385" t="s">
        <v>10</v>
      </c>
      <c r="N385" t="s">
        <v>18315</v>
      </c>
      <c r="Q385" t="s">
        <v>42</v>
      </c>
      <c r="R385" t="b">
        <v>1</v>
      </c>
      <c r="S385" s="2">
        <v>42931</v>
      </c>
      <c r="U385" s="2">
        <v>44392</v>
      </c>
    </row>
    <row r="386" spans="11:22" x14ac:dyDescent="0.35">
      <c r="K386" s="7" t="s">
        <v>18316</v>
      </c>
      <c r="L386" t="s">
        <v>8784</v>
      </c>
      <c r="M386" t="s">
        <v>10</v>
      </c>
      <c r="N386" t="s">
        <v>18316</v>
      </c>
      <c r="Q386" t="s">
        <v>42</v>
      </c>
      <c r="R386" t="b">
        <v>1</v>
      </c>
      <c r="S386" s="2">
        <v>42931</v>
      </c>
      <c r="U386" s="2">
        <v>44392</v>
      </c>
    </row>
    <row r="387" spans="11:22" x14ac:dyDescent="0.35">
      <c r="K387" s="7" t="s">
        <v>18317</v>
      </c>
      <c r="L387" t="s">
        <v>8786</v>
      </c>
      <c r="M387" t="s">
        <v>10</v>
      </c>
      <c r="N387" t="s">
        <v>18317</v>
      </c>
      <c r="Q387" t="s">
        <v>42</v>
      </c>
      <c r="R387" t="b">
        <v>1</v>
      </c>
      <c r="S387" s="2">
        <v>42931</v>
      </c>
      <c r="U387" s="2">
        <v>44392</v>
      </c>
    </row>
    <row r="388" spans="11:22" x14ac:dyDescent="0.35">
      <c r="K388" s="7" t="s">
        <v>18318</v>
      </c>
      <c r="L388" t="s">
        <v>8788</v>
      </c>
      <c r="M388" t="s">
        <v>10</v>
      </c>
      <c r="N388" t="s">
        <v>18318</v>
      </c>
      <c r="Q388" t="s">
        <v>42</v>
      </c>
      <c r="R388" t="b">
        <v>1</v>
      </c>
      <c r="S388" s="2">
        <v>42931</v>
      </c>
      <c r="U388" s="2">
        <v>44392</v>
      </c>
    </row>
    <row r="389" spans="11:22" x14ac:dyDescent="0.35">
      <c r="K389" s="7" t="s">
        <v>18319</v>
      </c>
      <c r="L389" t="s">
        <v>8790</v>
      </c>
      <c r="M389" t="s">
        <v>10</v>
      </c>
      <c r="N389" t="s">
        <v>18319</v>
      </c>
      <c r="Q389" t="s">
        <v>42</v>
      </c>
      <c r="R389" t="b">
        <v>1</v>
      </c>
      <c r="S389" s="2">
        <v>42931</v>
      </c>
      <c r="U389" s="2">
        <v>44392</v>
      </c>
    </row>
    <row r="390" spans="11:22" x14ac:dyDescent="0.35">
      <c r="K390" s="7" t="s">
        <v>18320</v>
      </c>
      <c r="L390" t="s">
        <v>8792</v>
      </c>
      <c r="M390" t="s">
        <v>10</v>
      </c>
      <c r="N390" t="s">
        <v>18320</v>
      </c>
      <c r="Q390" t="s">
        <v>42</v>
      </c>
      <c r="R390" t="b">
        <v>1</v>
      </c>
      <c r="S390" s="2">
        <v>42931</v>
      </c>
      <c r="U390" s="2">
        <v>44392</v>
      </c>
    </row>
    <row r="391" spans="11:22" x14ac:dyDescent="0.35">
      <c r="K391" s="7" t="s">
        <v>18366</v>
      </c>
      <c r="L391" t="s">
        <v>11899</v>
      </c>
      <c r="M391" t="s">
        <v>10</v>
      </c>
      <c r="N391" t="s">
        <v>18545</v>
      </c>
      <c r="Q391" t="s">
        <v>42</v>
      </c>
      <c r="R391" t="b">
        <v>1</v>
      </c>
      <c r="S391" s="2">
        <v>44392</v>
      </c>
    </row>
    <row r="392" spans="11:22" x14ac:dyDescent="0.35">
      <c r="K392" s="6" t="s">
        <v>18351</v>
      </c>
      <c r="L392" t="s">
        <v>11872</v>
      </c>
      <c r="M392" t="s">
        <v>10</v>
      </c>
      <c r="N392" t="s">
        <v>18546</v>
      </c>
      <c r="Q392" t="s">
        <v>42</v>
      </c>
      <c r="R392" t="b">
        <v>1</v>
      </c>
      <c r="S392" s="2">
        <v>43296</v>
      </c>
      <c r="V392" s="2">
        <v>46203</v>
      </c>
    </row>
    <row r="393" spans="11:22" x14ac:dyDescent="0.35">
      <c r="K393" s="7" t="s">
        <v>18321</v>
      </c>
      <c r="L393" t="s">
        <v>11813</v>
      </c>
      <c r="M393" t="s">
        <v>10</v>
      </c>
      <c r="N393" t="s">
        <v>18321</v>
      </c>
      <c r="Q393" t="s">
        <v>42</v>
      </c>
      <c r="R393" t="b">
        <v>1</v>
      </c>
      <c r="S393" s="2">
        <v>42931</v>
      </c>
    </row>
    <row r="394" spans="11:22" x14ac:dyDescent="0.35">
      <c r="K394" s="7" t="s">
        <v>18322</v>
      </c>
      <c r="L394" t="s">
        <v>11816</v>
      </c>
      <c r="M394" t="s">
        <v>10</v>
      </c>
      <c r="N394" t="s">
        <v>18322</v>
      </c>
      <c r="Q394" t="s">
        <v>42</v>
      </c>
      <c r="R394" t="b">
        <v>1</v>
      </c>
      <c r="S394" s="2">
        <v>42931</v>
      </c>
    </row>
    <row r="395" spans="11:22" x14ac:dyDescent="0.35">
      <c r="K395" s="7" t="s">
        <v>18323</v>
      </c>
      <c r="L395" t="s">
        <v>11818</v>
      </c>
      <c r="M395" t="s">
        <v>10</v>
      </c>
      <c r="N395" t="s">
        <v>18323</v>
      </c>
      <c r="Q395" t="s">
        <v>42</v>
      </c>
      <c r="R395" t="b">
        <v>1</v>
      </c>
      <c r="S395" s="2">
        <v>42931</v>
      </c>
    </row>
    <row r="396" spans="11:22" x14ac:dyDescent="0.35">
      <c r="K396" s="7" t="s">
        <v>18324</v>
      </c>
      <c r="L396" t="s">
        <v>11820</v>
      </c>
      <c r="M396" t="s">
        <v>10</v>
      </c>
      <c r="N396" t="s">
        <v>18324</v>
      </c>
      <c r="Q396" t="s">
        <v>42</v>
      </c>
      <c r="R396" t="b">
        <v>1</v>
      </c>
      <c r="S396" s="2">
        <v>42931</v>
      </c>
    </row>
    <row r="397" spans="11:22" x14ac:dyDescent="0.35">
      <c r="K397" s="7" t="s">
        <v>18325</v>
      </c>
      <c r="L397" t="s">
        <v>11822</v>
      </c>
      <c r="M397" t="s">
        <v>10</v>
      </c>
      <c r="N397" t="s">
        <v>18325</v>
      </c>
      <c r="Q397" t="s">
        <v>42</v>
      </c>
      <c r="R397" t="b">
        <v>1</v>
      </c>
      <c r="S397" s="2">
        <v>42931</v>
      </c>
    </row>
    <row r="398" spans="11:22" x14ac:dyDescent="0.35">
      <c r="K398" s="7" t="s">
        <v>18326</v>
      </c>
      <c r="L398" t="s">
        <v>11824</v>
      </c>
      <c r="M398" t="s">
        <v>10</v>
      </c>
      <c r="N398" t="s">
        <v>18326</v>
      </c>
      <c r="Q398" t="s">
        <v>42</v>
      </c>
      <c r="R398" t="b">
        <v>1</v>
      </c>
      <c r="S398" s="2">
        <v>42931</v>
      </c>
      <c r="U398" s="2">
        <v>44392</v>
      </c>
    </row>
    <row r="399" spans="11:22" x14ac:dyDescent="0.35">
      <c r="K399" s="7" t="s">
        <v>18342</v>
      </c>
      <c r="L399" t="s">
        <v>11855</v>
      </c>
      <c r="M399" t="s">
        <v>10</v>
      </c>
      <c r="N399" t="s">
        <v>18342</v>
      </c>
      <c r="Q399" t="s">
        <v>42</v>
      </c>
      <c r="R399" t="b">
        <v>1</v>
      </c>
      <c r="S399" s="2">
        <v>42931</v>
      </c>
      <c r="U399" s="2">
        <v>44392</v>
      </c>
    </row>
    <row r="400" spans="11:22" x14ac:dyDescent="0.35">
      <c r="K400" s="7" t="s">
        <v>18359</v>
      </c>
      <c r="L400" t="s">
        <v>11886</v>
      </c>
      <c r="M400" t="s">
        <v>10</v>
      </c>
      <c r="N400" t="s">
        <v>18359</v>
      </c>
      <c r="Q400" t="s">
        <v>42</v>
      </c>
      <c r="R400" t="b">
        <v>1</v>
      </c>
      <c r="S400" s="2">
        <v>43661</v>
      </c>
    </row>
    <row r="401" spans="11:22" x14ac:dyDescent="0.35">
      <c r="K401" s="6" t="s">
        <v>18352</v>
      </c>
      <c r="L401" t="s">
        <v>11874</v>
      </c>
      <c r="M401" t="s">
        <v>10</v>
      </c>
      <c r="N401" t="s">
        <v>18547</v>
      </c>
      <c r="Q401" t="s">
        <v>42</v>
      </c>
      <c r="R401" t="b">
        <v>1</v>
      </c>
      <c r="S401" s="2">
        <v>43296</v>
      </c>
    </row>
    <row r="402" spans="11:22" x14ac:dyDescent="0.35">
      <c r="K402" s="7" t="s">
        <v>18353</v>
      </c>
      <c r="L402" t="s">
        <v>11876</v>
      </c>
      <c r="M402" t="s">
        <v>10</v>
      </c>
      <c r="N402" t="s">
        <v>18552</v>
      </c>
      <c r="Q402" t="s">
        <v>42</v>
      </c>
      <c r="R402" t="b">
        <v>1</v>
      </c>
      <c r="S402" s="2">
        <v>43296</v>
      </c>
      <c r="V402" s="2">
        <v>44027</v>
      </c>
    </row>
    <row r="403" spans="11:22" x14ac:dyDescent="0.35">
      <c r="K403" s="6" t="s">
        <v>18330</v>
      </c>
      <c r="L403" t="s">
        <v>11832</v>
      </c>
      <c r="M403" t="s">
        <v>10</v>
      </c>
      <c r="N403" t="s">
        <v>18553</v>
      </c>
      <c r="Q403" t="s">
        <v>42</v>
      </c>
      <c r="R403" t="b">
        <v>1</v>
      </c>
      <c r="S403" s="2">
        <v>42931</v>
      </c>
    </row>
    <row r="404" spans="11:22" x14ac:dyDescent="0.35">
      <c r="K404" s="6" t="s">
        <v>18331</v>
      </c>
      <c r="L404" t="s">
        <v>11834</v>
      </c>
      <c r="M404" t="s">
        <v>10</v>
      </c>
      <c r="N404" t="s">
        <v>18331</v>
      </c>
      <c r="Q404" t="s">
        <v>42</v>
      </c>
      <c r="R404" t="b">
        <v>1</v>
      </c>
      <c r="S404" s="2">
        <v>42931</v>
      </c>
    </row>
    <row r="405" spans="11:22" x14ac:dyDescent="0.35">
      <c r="K405" s="6" t="s">
        <v>18333</v>
      </c>
      <c r="L405" t="s">
        <v>11837</v>
      </c>
      <c r="M405" t="s">
        <v>10</v>
      </c>
      <c r="N405" t="s">
        <v>18333</v>
      </c>
      <c r="Q405" t="s">
        <v>42</v>
      </c>
      <c r="R405" t="b">
        <v>1</v>
      </c>
      <c r="S405" s="2">
        <v>42931</v>
      </c>
      <c r="U405" s="2">
        <v>44392</v>
      </c>
    </row>
    <row r="406" spans="11:22" x14ac:dyDescent="0.35">
      <c r="K406" s="6" t="s">
        <v>18355</v>
      </c>
      <c r="L406" t="s">
        <v>11879</v>
      </c>
      <c r="M406" t="s">
        <v>10</v>
      </c>
      <c r="N406" t="s">
        <v>18355</v>
      </c>
      <c r="Q406" t="s">
        <v>42</v>
      </c>
      <c r="R406" t="b">
        <v>1</v>
      </c>
      <c r="S406" s="2">
        <v>43296</v>
      </c>
      <c r="V406" s="2">
        <v>44757</v>
      </c>
    </row>
    <row r="407" spans="11:22" x14ac:dyDescent="0.35">
      <c r="K407" s="6" t="s">
        <v>18335</v>
      </c>
      <c r="L407" t="s">
        <v>11841</v>
      </c>
      <c r="M407" t="s">
        <v>10</v>
      </c>
      <c r="N407" t="s">
        <v>18554</v>
      </c>
      <c r="Q407" t="s">
        <v>42</v>
      </c>
      <c r="R407" t="b">
        <v>1</v>
      </c>
      <c r="S407" s="2">
        <v>42931</v>
      </c>
    </row>
    <row r="408" spans="11:22" x14ac:dyDescent="0.35">
      <c r="K408" s="6" t="s">
        <v>18336</v>
      </c>
      <c r="L408" t="s">
        <v>11843</v>
      </c>
      <c r="M408" t="s">
        <v>10</v>
      </c>
      <c r="N408" t="s">
        <v>18336</v>
      </c>
      <c r="Q408" t="s">
        <v>42</v>
      </c>
      <c r="R408" t="b">
        <v>1</v>
      </c>
      <c r="S408" s="2">
        <v>42931</v>
      </c>
      <c r="U408" s="2">
        <v>44392</v>
      </c>
    </row>
    <row r="409" spans="11:22" x14ac:dyDescent="0.35">
      <c r="K409" s="6" t="s">
        <v>18337</v>
      </c>
      <c r="L409" t="s">
        <v>11845</v>
      </c>
      <c r="M409" t="s">
        <v>10</v>
      </c>
      <c r="N409" t="s">
        <v>18337</v>
      </c>
      <c r="Q409" t="s">
        <v>42</v>
      </c>
      <c r="R409" t="b">
        <v>1</v>
      </c>
      <c r="S409" s="2">
        <v>42931</v>
      </c>
      <c r="U409" s="2">
        <v>44392</v>
      </c>
    </row>
    <row r="410" spans="11:22" x14ac:dyDescent="0.35">
      <c r="K410" s="6" t="s">
        <v>18338</v>
      </c>
      <c r="L410" t="s">
        <v>11847</v>
      </c>
      <c r="M410" t="s">
        <v>10</v>
      </c>
      <c r="N410" t="s">
        <v>18338</v>
      </c>
      <c r="Q410" t="s">
        <v>42</v>
      </c>
      <c r="R410" t="b">
        <v>1</v>
      </c>
      <c r="S410" s="2">
        <v>42931</v>
      </c>
      <c r="U410" s="2">
        <v>44392</v>
      </c>
    </row>
    <row r="411" spans="11:22" x14ac:dyDescent="0.35">
      <c r="K411" s="6" t="s">
        <v>18339</v>
      </c>
      <c r="L411" t="s">
        <v>11849</v>
      </c>
      <c r="M411" t="s">
        <v>10</v>
      </c>
      <c r="N411" t="s">
        <v>18339</v>
      </c>
      <c r="Q411" t="s">
        <v>42</v>
      </c>
      <c r="R411" t="b">
        <v>1</v>
      </c>
      <c r="S411" s="2">
        <v>42931</v>
      </c>
      <c r="V411" s="2">
        <v>44392</v>
      </c>
    </row>
    <row r="412" spans="11:22" x14ac:dyDescent="0.35">
      <c r="K412" s="6" t="s">
        <v>18340</v>
      </c>
      <c r="L412" t="s">
        <v>11851</v>
      </c>
      <c r="M412" t="s">
        <v>10</v>
      </c>
      <c r="N412" t="s">
        <v>18340</v>
      </c>
      <c r="Q412" t="s">
        <v>42</v>
      </c>
      <c r="R412" t="b">
        <v>1</v>
      </c>
      <c r="S412" s="2">
        <v>42931</v>
      </c>
    </row>
    <row r="413" spans="11:22" x14ac:dyDescent="0.35">
      <c r="K413" s="6" t="s">
        <v>18341</v>
      </c>
      <c r="L413" t="s">
        <v>11853</v>
      </c>
      <c r="M413" t="s">
        <v>10</v>
      </c>
      <c r="N413" t="s">
        <v>18341</v>
      </c>
      <c r="Q413" t="s">
        <v>42</v>
      </c>
      <c r="R413" t="b">
        <v>1</v>
      </c>
      <c r="S413" s="2">
        <v>42931</v>
      </c>
    </row>
    <row r="414" spans="11:22" x14ac:dyDescent="0.35">
      <c r="K414" s="6" t="s">
        <v>18344</v>
      </c>
      <c r="L414" t="s">
        <v>11858</v>
      </c>
      <c r="M414" t="s">
        <v>10</v>
      </c>
      <c r="N414" t="s">
        <v>18344</v>
      </c>
      <c r="Q414" t="s">
        <v>42</v>
      </c>
      <c r="R414" t="b">
        <v>1</v>
      </c>
      <c r="S414" s="2">
        <v>42931</v>
      </c>
    </row>
    <row r="415" spans="11:22" x14ac:dyDescent="0.35">
      <c r="K415" s="6" t="s">
        <v>18345</v>
      </c>
      <c r="L415" t="s">
        <v>11860</v>
      </c>
      <c r="M415" t="s">
        <v>10</v>
      </c>
      <c r="N415" t="s">
        <v>18345</v>
      </c>
      <c r="Q415" t="s">
        <v>42</v>
      </c>
      <c r="R415" t="b">
        <v>1</v>
      </c>
      <c r="S415" s="2">
        <v>42931</v>
      </c>
    </row>
    <row r="416" spans="11:22" x14ac:dyDescent="0.35">
      <c r="K416" s="6" t="s">
        <v>18346</v>
      </c>
      <c r="L416" t="s">
        <v>11862</v>
      </c>
      <c r="M416" t="s">
        <v>10</v>
      </c>
      <c r="N416" t="s">
        <v>18346</v>
      </c>
      <c r="Q416" t="s">
        <v>42</v>
      </c>
      <c r="R416" t="b">
        <v>1</v>
      </c>
      <c r="S416" s="2">
        <v>42931</v>
      </c>
      <c r="U416" s="2">
        <v>44392</v>
      </c>
    </row>
    <row r="417" spans="11:22" x14ac:dyDescent="0.35">
      <c r="K417" s="6" t="s">
        <v>18347</v>
      </c>
      <c r="L417" t="s">
        <v>11864</v>
      </c>
      <c r="M417" t="s">
        <v>10</v>
      </c>
      <c r="N417" t="s">
        <v>18347</v>
      </c>
      <c r="Q417" t="s">
        <v>42</v>
      </c>
      <c r="R417" t="b">
        <v>1</v>
      </c>
      <c r="S417" s="2">
        <v>42931</v>
      </c>
    </row>
    <row r="418" spans="11:22" x14ac:dyDescent="0.35">
      <c r="K418" s="6" t="s">
        <v>18356</v>
      </c>
      <c r="L418" t="s">
        <v>11881</v>
      </c>
      <c r="M418" t="s">
        <v>10</v>
      </c>
      <c r="N418" t="s">
        <v>18356</v>
      </c>
      <c r="Q418" t="s">
        <v>42</v>
      </c>
      <c r="R418" t="b">
        <v>1</v>
      </c>
      <c r="S418" s="2">
        <v>43296</v>
      </c>
    </row>
    <row r="419" spans="11:22" x14ac:dyDescent="0.35">
      <c r="K419" s="6" t="s">
        <v>18358</v>
      </c>
      <c r="L419" t="s">
        <v>11884</v>
      </c>
      <c r="M419" t="s">
        <v>10</v>
      </c>
      <c r="N419" t="s">
        <v>18358</v>
      </c>
      <c r="Q419" t="s">
        <v>42</v>
      </c>
      <c r="R419" t="b">
        <v>1</v>
      </c>
      <c r="S419" s="2">
        <v>43661</v>
      </c>
    </row>
    <row r="420" spans="11:22" x14ac:dyDescent="0.35">
      <c r="K420" s="6" t="s">
        <v>18361</v>
      </c>
      <c r="L420" t="s">
        <v>11890</v>
      </c>
      <c r="M420" t="s">
        <v>10</v>
      </c>
      <c r="N420" t="s">
        <v>18361</v>
      </c>
      <c r="Q420" t="s">
        <v>42</v>
      </c>
      <c r="R420" t="b">
        <v>1</v>
      </c>
      <c r="S420" s="2">
        <v>43661</v>
      </c>
    </row>
    <row r="421" spans="11:22" x14ac:dyDescent="0.35">
      <c r="K421" s="6" t="s">
        <v>18363</v>
      </c>
      <c r="L421" t="s">
        <v>11894</v>
      </c>
      <c r="M421" t="s">
        <v>10</v>
      </c>
      <c r="N421" t="s">
        <v>18363</v>
      </c>
      <c r="Q421" t="s">
        <v>42</v>
      </c>
      <c r="R421" t="b">
        <v>1</v>
      </c>
      <c r="S421" s="2">
        <v>43661</v>
      </c>
      <c r="U421" s="2">
        <v>44392</v>
      </c>
    </row>
    <row r="422" spans="11:22" x14ac:dyDescent="0.35">
      <c r="K422" s="6" t="s">
        <v>18367</v>
      </c>
      <c r="L422" t="s">
        <v>11901</v>
      </c>
      <c r="M422" t="s">
        <v>10</v>
      </c>
      <c r="N422" t="s">
        <v>18367</v>
      </c>
      <c r="Q422" t="s">
        <v>42</v>
      </c>
      <c r="R422" t="b">
        <v>1</v>
      </c>
      <c r="S422" s="2">
        <v>44392</v>
      </c>
    </row>
    <row r="423" spans="11:22" x14ac:dyDescent="0.35">
      <c r="K423" s="6" t="s">
        <v>18348</v>
      </c>
      <c r="L423" t="s">
        <v>11866</v>
      </c>
      <c r="M423" t="s">
        <v>10</v>
      </c>
      <c r="N423" t="s">
        <v>18348</v>
      </c>
      <c r="Q423" t="s">
        <v>42</v>
      </c>
      <c r="R423" t="b">
        <v>1</v>
      </c>
      <c r="S423" s="2">
        <v>42931</v>
      </c>
    </row>
    <row r="424" spans="11:22" x14ac:dyDescent="0.35">
      <c r="K424" s="6" t="s">
        <v>18349</v>
      </c>
      <c r="L424" t="s">
        <v>11868</v>
      </c>
      <c r="M424" t="s">
        <v>10</v>
      </c>
      <c r="N424" t="s">
        <v>18349</v>
      </c>
      <c r="Q424" t="s">
        <v>42</v>
      </c>
      <c r="R424" t="b">
        <v>1</v>
      </c>
      <c r="S424" s="2">
        <v>43296</v>
      </c>
    </row>
    <row r="425" spans="11:22" x14ac:dyDescent="0.35">
      <c r="K425" t="s">
        <v>18557</v>
      </c>
      <c r="M425" t="s">
        <v>10</v>
      </c>
      <c r="S425" s="2">
        <v>43661</v>
      </c>
      <c r="V425" s="2">
        <v>44757</v>
      </c>
    </row>
    <row r="426" spans="11:22" x14ac:dyDescent="0.35">
      <c r="K426" s="6" t="s">
        <v>18302</v>
      </c>
      <c r="L426" t="s">
        <v>8758</v>
      </c>
      <c r="M426" t="s">
        <v>10</v>
      </c>
      <c r="N426" t="s">
        <v>18302</v>
      </c>
      <c r="Q426" t="s">
        <v>42</v>
      </c>
      <c r="R426" t="b">
        <v>1</v>
      </c>
      <c r="S426" s="2">
        <v>42931</v>
      </c>
      <c r="V426" s="2">
        <v>44392</v>
      </c>
    </row>
    <row r="427" spans="11:22" x14ac:dyDescent="0.35">
      <c r="K427" s="6" t="s">
        <v>18303</v>
      </c>
      <c r="L427" t="s">
        <v>8760</v>
      </c>
      <c r="M427" t="s">
        <v>10</v>
      </c>
      <c r="N427" t="s">
        <v>18303</v>
      </c>
      <c r="Q427" t="s">
        <v>42</v>
      </c>
      <c r="R427" t="b">
        <v>1</v>
      </c>
      <c r="S427" s="2">
        <v>42931</v>
      </c>
    </row>
    <row r="428" spans="11:22" x14ac:dyDescent="0.35">
      <c r="K428" s="6" t="s">
        <v>18304</v>
      </c>
      <c r="L428" t="s">
        <v>8762</v>
      </c>
      <c r="M428" t="s">
        <v>10</v>
      </c>
      <c r="N428" t="s">
        <v>18304</v>
      </c>
      <c r="Q428" t="s">
        <v>42</v>
      </c>
      <c r="R428" t="b">
        <v>1</v>
      </c>
      <c r="S428" s="2">
        <v>42931</v>
      </c>
    </row>
    <row r="429" spans="11:22" x14ac:dyDescent="0.35">
      <c r="K429" s="6" t="s">
        <v>18305</v>
      </c>
      <c r="L429" t="s">
        <v>8764</v>
      </c>
      <c r="M429" t="s">
        <v>10</v>
      </c>
      <c r="N429" t="s">
        <v>18305</v>
      </c>
      <c r="Q429" t="s">
        <v>42</v>
      </c>
      <c r="R429" t="b">
        <v>1</v>
      </c>
      <c r="S429" s="2">
        <v>42931</v>
      </c>
    </row>
    <row r="430" spans="11:22" x14ac:dyDescent="0.35">
      <c r="K430" s="6" t="s">
        <v>18306</v>
      </c>
      <c r="L430" t="s">
        <v>8766</v>
      </c>
      <c r="M430" t="s">
        <v>10</v>
      </c>
      <c r="N430" t="s">
        <v>18549</v>
      </c>
      <c r="Q430" t="s">
        <v>42</v>
      </c>
      <c r="R430" t="b">
        <v>1</v>
      </c>
      <c r="S430" s="2">
        <v>42931</v>
      </c>
      <c r="V430" s="2">
        <v>43296</v>
      </c>
    </row>
    <row r="431" spans="11:22" x14ac:dyDescent="0.35">
      <c r="K431" s="6" t="s">
        <v>18307</v>
      </c>
      <c r="L431" t="s">
        <v>8768</v>
      </c>
      <c r="M431" t="s">
        <v>10</v>
      </c>
      <c r="N431" t="s">
        <v>18307</v>
      </c>
      <c r="Q431" t="s">
        <v>42</v>
      </c>
      <c r="R431" t="b">
        <v>1</v>
      </c>
      <c r="S431" s="2">
        <v>42931</v>
      </c>
      <c r="V431" s="2">
        <v>44757</v>
      </c>
    </row>
    <row r="432" spans="11:22" x14ac:dyDescent="0.35">
      <c r="K432" s="6" t="s">
        <v>18308</v>
      </c>
      <c r="L432" t="s">
        <v>1211</v>
      </c>
      <c r="M432" t="s">
        <v>10</v>
      </c>
      <c r="N432" t="s">
        <v>18308</v>
      </c>
      <c r="Q432" t="s">
        <v>42</v>
      </c>
      <c r="R432" t="b">
        <v>1</v>
      </c>
      <c r="S432" s="2">
        <v>42931</v>
      </c>
    </row>
    <row r="433" spans="11:22" x14ac:dyDescent="0.35">
      <c r="K433" s="6" t="s">
        <v>18309</v>
      </c>
      <c r="L433" t="s">
        <v>8770</v>
      </c>
      <c r="M433" t="s">
        <v>10</v>
      </c>
      <c r="N433" t="s">
        <v>18309</v>
      </c>
      <c r="Q433" t="s">
        <v>42</v>
      </c>
      <c r="R433" t="b">
        <v>1</v>
      </c>
      <c r="S433" s="2">
        <v>42931</v>
      </c>
    </row>
    <row r="434" spans="11:22" x14ac:dyDescent="0.35">
      <c r="K434" s="6" t="s">
        <v>18310</v>
      </c>
      <c r="L434" t="s">
        <v>8772</v>
      </c>
      <c r="M434" t="s">
        <v>10</v>
      </c>
      <c r="N434" t="s">
        <v>18550</v>
      </c>
      <c r="Q434" t="s">
        <v>42</v>
      </c>
      <c r="R434" t="b">
        <v>1</v>
      </c>
      <c r="S434" s="2">
        <v>42931</v>
      </c>
    </row>
    <row r="435" spans="11:22" x14ac:dyDescent="0.35">
      <c r="K435" s="6" t="s">
        <v>18364</v>
      </c>
      <c r="L435" t="s">
        <v>11896</v>
      </c>
      <c r="M435" t="s">
        <v>10</v>
      </c>
      <c r="N435" t="s">
        <v>18551</v>
      </c>
      <c r="Q435" t="s">
        <v>42</v>
      </c>
      <c r="R435" t="b">
        <v>1</v>
      </c>
      <c r="S435" s="2">
        <v>43661</v>
      </c>
    </row>
    <row r="436" spans="11:22" x14ac:dyDescent="0.35">
      <c r="K436" s="7" t="s">
        <v>18360</v>
      </c>
      <c r="L436" t="s">
        <v>11888</v>
      </c>
      <c r="M436" t="s">
        <v>10</v>
      </c>
      <c r="N436" t="s">
        <v>18360</v>
      </c>
      <c r="Q436" t="s">
        <v>42</v>
      </c>
      <c r="R436" t="b">
        <v>1</v>
      </c>
      <c r="S436" s="2">
        <v>43661</v>
      </c>
    </row>
    <row r="437" spans="11:22" x14ac:dyDescent="0.35">
      <c r="K437" s="7" t="s">
        <v>18312</v>
      </c>
      <c r="L437" t="s">
        <v>8776</v>
      </c>
      <c r="M437" t="s">
        <v>10</v>
      </c>
      <c r="N437" t="s">
        <v>18312</v>
      </c>
      <c r="Q437" t="s">
        <v>42</v>
      </c>
      <c r="R437" t="b">
        <v>1</v>
      </c>
      <c r="S437" s="2">
        <v>42931</v>
      </c>
      <c r="U437" s="2">
        <v>44392</v>
      </c>
    </row>
    <row r="438" spans="11:22" x14ac:dyDescent="0.35">
      <c r="K438" s="6" t="s">
        <v>18313</v>
      </c>
      <c r="L438" t="s">
        <v>8778</v>
      </c>
      <c r="M438" t="s">
        <v>10</v>
      </c>
      <c r="N438" t="s">
        <v>18313</v>
      </c>
      <c r="Q438" t="s">
        <v>42</v>
      </c>
      <c r="R438" t="b">
        <v>1</v>
      </c>
      <c r="S438" s="2">
        <v>42931</v>
      </c>
      <c r="U438" s="2">
        <v>44392</v>
      </c>
    </row>
    <row r="439" spans="11:22" x14ac:dyDescent="0.35">
      <c r="K439" s="6" t="s">
        <v>18350</v>
      </c>
      <c r="L439" t="s">
        <v>11870</v>
      </c>
      <c r="M439" t="s">
        <v>10</v>
      </c>
      <c r="N439" t="s">
        <v>18544</v>
      </c>
      <c r="Q439" t="s">
        <v>42</v>
      </c>
      <c r="R439" t="b">
        <v>1</v>
      </c>
      <c r="S439" s="2">
        <v>43296</v>
      </c>
    </row>
    <row r="440" spans="11:22" x14ac:dyDescent="0.35">
      <c r="K440" s="7" t="s">
        <v>18314</v>
      </c>
      <c r="L440" t="s">
        <v>8780</v>
      </c>
      <c r="M440" t="s">
        <v>10</v>
      </c>
      <c r="N440" t="s">
        <v>18314</v>
      </c>
      <c r="Q440" t="s">
        <v>42</v>
      </c>
      <c r="R440" t="b">
        <v>1</v>
      </c>
      <c r="S440" s="2">
        <v>42931</v>
      </c>
      <c r="U440" s="2">
        <v>44392</v>
      </c>
    </row>
    <row r="441" spans="11:22" x14ac:dyDescent="0.35">
      <c r="K441" s="7" t="s">
        <v>18315</v>
      </c>
      <c r="L441" t="s">
        <v>8782</v>
      </c>
      <c r="M441" t="s">
        <v>10</v>
      </c>
      <c r="N441" t="s">
        <v>18315</v>
      </c>
      <c r="Q441" t="s">
        <v>42</v>
      </c>
      <c r="R441" t="b">
        <v>1</v>
      </c>
      <c r="S441" s="2">
        <v>42931</v>
      </c>
      <c r="U441" s="2">
        <v>44392</v>
      </c>
    </row>
    <row r="442" spans="11:22" x14ac:dyDescent="0.35">
      <c r="K442" s="7" t="s">
        <v>18316</v>
      </c>
      <c r="L442" t="s">
        <v>8784</v>
      </c>
      <c r="M442" t="s">
        <v>10</v>
      </c>
      <c r="N442" t="s">
        <v>18316</v>
      </c>
      <c r="Q442" t="s">
        <v>42</v>
      </c>
      <c r="R442" t="b">
        <v>1</v>
      </c>
      <c r="S442" s="2">
        <v>42931</v>
      </c>
      <c r="U442" s="2">
        <v>44392</v>
      </c>
    </row>
    <row r="443" spans="11:22" x14ac:dyDescent="0.35">
      <c r="K443" s="7" t="s">
        <v>18317</v>
      </c>
      <c r="L443" t="s">
        <v>8786</v>
      </c>
      <c r="M443" t="s">
        <v>10</v>
      </c>
      <c r="N443" t="s">
        <v>18317</v>
      </c>
      <c r="Q443" t="s">
        <v>42</v>
      </c>
      <c r="R443" t="b">
        <v>1</v>
      </c>
      <c r="S443" s="2">
        <v>42931</v>
      </c>
      <c r="U443" s="2">
        <v>44392</v>
      </c>
    </row>
    <row r="444" spans="11:22" x14ac:dyDescent="0.35">
      <c r="K444" s="7" t="s">
        <v>18318</v>
      </c>
      <c r="L444" t="s">
        <v>8788</v>
      </c>
      <c r="M444" t="s">
        <v>10</v>
      </c>
      <c r="N444" t="s">
        <v>18318</v>
      </c>
      <c r="Q444" t="s">
        <v>42</v>
      </c>
      <c r="R444" t="b">
        <v>1</v>
      </c>
      <c r="S444" s="2">
        <v>42931</v>
      </c>
      <c r="U444" s="2">
        <v>44392</v>
      </c>
    </row>
    <row r="445" spans="11:22" x14ac:dyDescent="0.35">
      <c r="K445" s="7" t="s">
        <v>18319</v>
      </c>
      <c r="L445" t="s">
        <v>8790</v>
      </c>
      <c r="M445" t="s">
        <v>10</v>
      </c>
      <c r="N445" t="s">
        <v>18319</v>
      </c>
      <c r="Q445" t="s">
        <v>42</v>
      </c>
      <c r="R445" t="b">
        <v>1</v>
      </c>
      <c r="S445" s="2">
        <v>42931</v>
      </c>
      <c r="U445" s="2">
        <v>44392</v>
      </c>
    </row>
    <row r="446" spans="11:22" x14ac:dyDescent="0.35">
      <c r="K446" s="7" t="s">
        <v>18320</v>
      </c>
      <c r="L446" t="s">
        <v>8792</v>
      </c>
      <c r="M446" t="s">
        <v>10</v>
      </c>
      <c r="N446" t="s">
        <v>18320</v>
      </c>
      <c r="Q446" t="s">
        <v>42</v>
      </c>
      <c r="R446" t="b">
        <v>1</v>
      </c>
      <c r="S446" s="2">
        <v>42931</v>
      </c>
      <c r="U446" s="2">
        <v>44392</v>
      </c>
    </row>
    <row r="447" spans="11:22" x14ac:dyDescent="0.35">
      <c r="K447" s="7" t="s">
        <v>18366</v>
      </c>
      <c r="L447" t="s">
        <v>11899</v>
      </c>
      <c r="M447" t="s">
        <v>10</v>
      </c>
      <c r="N447" t="s">
        <v>18545</v>
      </c>
      <c r="Q447" t="s">
        <v>42</v>
      </c>
      <c r="R447" t="b">
        <v>1</v>
      </c>
      <c r="S447" s="2">
        <v>44392</v>
      </c>
    </row>
    <row r="448" spans="11:22" x14ac:dyDescent="0.35">
      <c r="K448" s="6" t="s">
        <v>18351</v>
      </c>
      <c r="L448" t="s">
        <v>11872</v>
      </c>
      <c r="M448" t="s">
        <v>10</v>
      </c>
      <c r="N448" t="s">
        <v>18546</v>
      </c>
      <c r="Q448" t="s">
        <v>42</v>
      </c>
      <c r="R448" t="b">
        <v>1</v>
      </c>
      <c r="S448" s="2">
        <v>43296</v>
      </c>
      <c r="V448" s="2">
        <v>46203</v>
      </c>
    </row>
    <row r="449" spans="11:22" x14ac:dyDescent="0.35">
      <c r="K449" s="7" t="s">
        <v>18321</v>
      </c>
      <c r="L449" t="s">
        <v>11813</v>
      </c>
      <c r="M449" t="s">
        <v>10</v>
      </c>
      <c r="N449" t="s">
        <v>18321</v>
      </c>
      <c r="Q449" t="s">
        <v>42</v>
      </c>
      <c r="R449" t="b">
        <v>1</v>
      </c>
      <c r="S449" s="2">
        <v>42931</v>
      </c>
    </row>
    <row r="450" spans="11:22" x14ac:dyDescent="0.35">
      <c r="K450" s="7" t="s">
        <v>18322</v>
      </c>
      <c r="L450" t="s">
        <v>11816</v>
      </c>
      <c r="M450" t="s">
        <v>10</v>
      </c>
      <c r="N450" t="s">
        <v>18322</v>
      </c>
      <c r="Q450" t="s">
        <v>42</v>
      </c>
      <c r="R450" t="b">
        <v>1</v>
      </c>
      <c r="S450" s="2">
        <v>42931</v>
      </c>
    </row>
    <row r="451" spans="11:22" x14ac:dyDescent="0.35">
      <c r="K451" s="7" t="s">
        <v>18323</v>
      </c>
      <c r="L451" t="s">
        <v>11818</v>
      </c>
      <c r="M451" t="s">
        <v>10</v>
      </c>
      <c r="N451" t="s">
        <v>18323</v>
      </c>
      <c r="Q451" t="s">
        <v>42</v>
      </c>
      <c r="R451" t="b">
        <v>1</v>
      </c>
      <c r="S451" s="2">
        <v>42931</v>
      </c>
    </row>
    <row r="452" spans="11:22" x14ac:dyDescent="0.35">
      <c r="K452" s="7" t="s">
        <v>18324</v>
      </c>
      <c r="L452" t="s">
        <v>11820</v>
      </c>
      <c r="M452" t="s">
        <v>10</v>
      </c>
      <c r="N452" t="s">
        <v>18324</v>
      </c>
      <c r="Q452" t="s">
        <v>42</v>
      </c>
      <c r="R452" t="b">
        <v>1</v>
      </c>
      <c r="S452" s="2">
        <v>42931</v>
      </c>
    </row>
    <row r="453" spans="11:22" x14ac:dyDescent="0.35">
      <c r="K453" s="7" t="s">
        <v>18325</v>
      </c>
      <c r="L453" t="s">
        <v>11822</v>
      </c>
      <c r="M453" t="s">
        <v>10</v>
      </c>
      <c r="N453" t="s">
        <v>18325</v>
      </c>
      <c r="Q453" t="s">
        <v>42</v>
      </c>
      <c r="R453" t="b">
        <v>1</v>
      </c>
      <c r="S453" s="2">
        <v>42931</v>
      </c>
    </row>
    <row r="454" spans="11:22" x14ac:dyDescent="0.35">
      <c r="K454" s="7" t="s">
        <v>18326</v>
      </c>
      <c r="L454" t="s">
        <v>11824</v>
      </c>
      <c r="M454" t="s">
        <v>10</v>
      </c>
      <c r="N454" t="s">
        <v>18326</v>
      </c>
      <c r="Q454" t="s">
        <v>42</v>
      </c>
      <c r="R454" t="b">
        <v>1</v>
      </c>
      <c r="S454" s="2">
        <v>42931</v>
      </c>
      <c r="U454" s="2">
        <v>44392</v>
      </c>
    </row>
    <row r="455" spans="11:22" x14ac:dyDescent="0.35">
      <c r="K455" s="7" t="s">
        <v>18342</v>
      </c>
      <c r="L455" t="s">
        <v>11855</v>
      </c>
      <c r="M455" t="s">
        <v>10</v>
      </c>
      <c r="N455" t="s">
        <v>18342</v>
      </c>
      <c r="Q455" t="s">
        <v>42</v>
      </c>
      <c r="R455" t="b">
        <v>1</v>
      </c>
      <c r="S455" s="2">
        <v>42931</v>
      </c>
      <c r="U455" s="2">
        <v>44392</v>
      </c>
    </row>
    <row r="456" spans="11:22" x14ac:dyDescent="0.35">
      <c r="K456" s="7" t="s">
        <v>18359</v>
      </c>
      <c r="L456" t="s">
        <v>11886</v>
      </c>
      <c r="M456" t="s">
        <v>10</v>
      </c>
      <c r="N456" t="s">
        <v>18359</v>
      </c>
      <c r="Q456" t="s">
        <v>42</v>
      </c>
      <c r="R456" t="b">
        <v>1</v>
      </c>
      <c r="S456" s="2">
        <v>43661</v>
      </c>
    </row>
    <row r="457" spans="11:22" x14ac:dyDescent="0.35">
      <c r="K457" s="6" t="s">
        <v>18352</v>
      </c>
      <c r="L457" t="s">
        <v>11874</v>
      </c>
      <c r="M457" t="s">
        <v>10</v>
      </c>
      <c r="N457" t="s">
        <v>18547</v>
      </c>
      <c r="Q457" t="s">
        <v>42</v>
      </c>
      <c r="R457" t="b">
        <v>1</v>
      </c>
      <c r="S457" s="2">
        <v>43296</v>
      </c>
    </row>
    <row r="458" spans="11:22" x14ac:dyDescent="0.35">
      <c r="K458" s="7" t="s">
        <v>18353</v>
      </c>
      <c r="L458" t="s">
        <v>11876</v>
      </c>
      <c r="M458" t="s">
        <v>10</v>
      </c>
      <c r="N458" t="s">
        <v>18552</v>
      </c>
      <c r="Q458" t="s">
        <v>42</v>
      </c>
      <c r="R458" t="b">
        <v>1</v>
      </c>
      <c r="S458" s="2">
        <v>43296</v>
      </c>
      <c r="V458" s="2">
        <v>44027</v>
      </c>
    </row>
    <row r="459" spans="11:22" x14ac:dyDescent="0.35">
      <c r="K459" s="6" t="s">
        <v>18330</v>
      </c>
      <c r="L459" t="s">
        <v>11832</v>
      </c>
      <c r="M459" t="s">
        <v>10</v>
      </c>
      <c r="N459" t="s">
        <v>18553</v>
      </c>
      <c r="Q459" t="s">
        <v>42</v>
      </c>
      <c r="R459" t="b">
        <v>1</v>
      </c>
      <c r="S459" s="2">
        <v>42931</v>
      </c>
    </row>
    <row r="460" spans="11:22" x14ac:dyDescent="0.35">
      <c r="K460" s="6" t="s">
        <v>18331</v>
      </c>
      <c r="L460" t="s">
        <v>11834</v>
      </c>
      <c r="M460" t="s">
        <v>10</v>
      </c>
      <c r="N460" t="s">
        <v>18331</v>
      </c>
      <c r="Q460" t="s">
        <v>42</v>
      </c>
      <c r="R460" t="b">
        <v>1</v>
      </c>
      <c r="S460" s="2">
        <v>42931</v>
      </c>
    </row>
    <row r="461" spans="11:22" x14ac:dyDescent="0.35">
      <c r="K461" s="6" t="s">
        <v>18333</v>
      </c>
      <c r="L461" t="s">
        <v>11837</v>
      </c>
      <c r="M461" t="s">
        <v>10</v>
      </c>
      <c r="N461" t="s">
        <v>18333</v>
      </c>
      <c r="Q461" t="s">
        <v>42</v>
      </c>
      <c r="R461" t="b">
        <v>1</v>
      </c>
      <c r="S461" s="2">
        <v>42931</v>
      </c>
      <c r="U461" s="2">
        <v>44392</v>
      </c>
    </row>
    <row r="462" spans="11:22" x14ac:dyDescent="0.35">
      <c r="K462" s="6" t="s">
        <v>18355</v>
      </c>
      <c r="L462" t="s">
        <v>11879</v>
      </c>
      <c r="M462" t="s">
        <v>10</v>
      </c>
      <c r="N462" t="s">
        <v>18355</v>
      </c>
      <c r="Q462" t="s">
        <v>42</v>
      </c>
      <c r="R462" t="b">
        <v>1</v>
      </c>
      <c r="S462" s="2">
        <v>43296</v>
      </c>
      <c r="V462" s="2">
        <v>44757</v>
      </c>
    </row>
    <row r="463" spans="11:22" x14ac:dyDescent="0.35">
      <c r="K463" s="6" t="s">
        <v>18335</v>
      </c>
      <c r="L463" t="s">
        <v>11841</v>
      </c>
      <c r="M463" t="s">
        <v>10</v>
      </c>
      <c r="N463" t="s">
        <v>18554</v>
      </c>
      <c r="Q463" t="s">
        <v>42</v>
      </c>
      <c r="R463" t="b">
        <v>1</v>
      </c>
      <c r="S463" s="2">
        <v>42931</v>
      </c>
    </row>
    <row r="464" spans="11:22" x14ac:dyDescent="0.35">
      <c r="K464" s="6" t="s">
        <v>18336</v>
      </c>
      <c r="L464" t="s">
        <v>11843</v>
      </c>
      <c r="M464" t="s">
        <v>10</v>
      </c>
      <c r="N464" t="s">
        <v>18336</v>
      </c>
      <c r="Q464" t="s">
        <v>42</v>
      </c>
      <c r="R464" t="b">
        <v>1</v>
      </c>
      <c r="S464" s="2">
        <v>42931</v>
      </c>
      <c r="U464" s="2">
        <v>44392</v>
      </c>
    </row>
    <row r="465" spans="11:22" x14ac:dyDescent="0.35">
      <c r="K465" s="6" t="s">
        <v>18337</v>
      </c>
      <c r="L465" t="s">
        <v>11845</v>
      </c>
      <c r="M465" t="s">
        <v>10</v>
      </c>
      <c r="N465" t="s">
        <v>18337</v>
      </c>
      <c r="Q465" t="s">
        <v>42</v>
      </c>
      <c r="R465" t="b">
        <v>1</v>
      </c>
      <c r="S465" s="2">
        <v>42931</v>
      </c>
      <c r="U465" s="2">
        <v>44392</v>
      </c>
    </row>
    <row r="466" spans="11:22" x14ac:dyDescent="0.35">
      <c r="K466" s="6" t="s">
        <v>18338</v>
      </c>
      <c r="L466" t="s">
        <v>11847</v>
      </c>
      <c r="M466" t="s">
        <v>10</v>
      </c>
      <c r="N466" t="s">
        <v>18338</v>
      </c>
      <c r="Q466" t="s">
        <v>42</v>
      </c>
      <c r="R466" t="b">
        <v>1</v>
      </c>
      <c r="S466" s="2">
        <v>42931</v>
      </c>
      <c r="U466" s="2">
        <v>44392</v>
      </c>
    </row>
    <row r="467" spans="11:22" x14ac:dyDescent="0.35">
      <c r="K467" s="6" t="s">
        <v>18339</v>
      </c>
      <c r="L467" t="s">
        <v>11849</v>
      </c>
      <c r="M467" t="s">
        <v>10</v>
      </c>
      <c r="N467" t="s">
        <v>18339</v>
      </c>
      <c r="Q467" t="s">
        <v>42</v>
      </c>
      <c r="R467" t="b">
        <v>1</v>
      </c>
      <c r="S467" s="2">
        <v>42931</v>
      </c>
      <c r="V467" s="2">
        <v>44392</v>
      </c>
    </row>
    <row r="468" spans="11:22" x14ac:dyDescent="0.35">
      <c r="K468" s="6" t="s">
        <v>18340</v>
      </c>
      <c r="L468" t="s">
        <v>11851</v>
      </c>
      <c r="M468" t="s">
        <v>10</v>
      </c>
      <c r="N468" t="s">
        <v>18340</v>
      </c>
      <c r="Q468" t="s">
        <v>42</v>
      </c>
      <c r="R468" t="b">
        <v>1</v>
      </c>
      <c r="S468" s="2">
        <v>42931</v>
      </c>
    </row>
    <row r="469" spans="11:22" x14ac:dyDescent="0.35">
      <c r="K469" s="6" t="s">
        <v>18341</v>
      </c>
      <c r="L469" t="s">
        <v>11853</v>
      </c>
      <c r="M469" t="s">
        <v>10</v>
      </c>
      <c r="N469" t="s">
        <v>18341</v>
      </c>
      <c r="Q469" t="s">
        <v>42</v>
      </c>
      <c r="R469" t="b">
        <v>1</v>
      </c>
      <c r="S469" s="2">
        <v>42931</v>
      </c>
    </row>
    <row r="470" spans="11:22" x14ac:dyDescent="0.35">
      <c r="K470" s="6" t="s">
        <v>18344</v>
      </c>
      <c r="L470" t="s">
        <v>11858</v>
      </c>
      <c r="M470" t="s">
        <v>10</v>
      </c>
      <c r="N470" t="s">
        <v>18344</v>
      </c>
      <c r="Q470" t="s">
        <v>42</v>
      </c>
      <c r="R470" t="b">
        <v>1</v>
      </c>
      <c r="S470" s="2">
        <v>42931</v>
      </c>
    </row>
    <row r="471" spans="11:22" x14ac:dyDescent="0.35">
      <c r="K471" s="6" t="s">
        <v>18345</v>
      </c>
      <c r="L471" t="s">
        <v>11860</v>
      </c>
      <c r="M471" t="s">
        <v>10</v>
      </c>
      <c r="N471" t="s">
        <v>18345</v>
      </c>
      <c r="Q471" t="s">
        <v>42</v>
      </c>
      <c r="R471" t="b">
        <v>1</v>
      </c>
      <c r="S471" s="2">
        <v>42931</v>
      </c>
    </row>
    <row r="472" spans="11:22" x14ac:dyDescent="0.35">
      <c r="K472" s="6" t="s">
        <v>18346</v>
      </c>
      <c r="L472" t="s">
        <v>11862</v>
      </c>
      <c r="M472" t="s">
        <v>10</v>
      </c>
      <c r="N472" t="s">
        <v>18346</v>
      </c>
      <c r="Q472" t="s">
        <v>42</v>
      </c>
      <c r="R472" t="b">
        <v>1</v>
      </c>
      <c r="S472" s="2">
        <v>42931</v>
      </c>
      <c r="U472" s="2">
        <v>44392</v>
      </c>
    </row>
    <row r="473" spans="11:22" x14ac:dyDescent="0.35">
      <c r="K473" s="6" t="s">
        <v>18347</v>
      </c>
      <c r="L473" t="s">
        <v>11864</v>
      </c>
      <c r="M473" t="s">
        <v>10</v>
      </c>
      <c r="N473" t="s">
        <v>18347</v>
      </c>
      <c r="Q473" t="s">
        <v>42</v>
      </c>
      <c r="R473" t="b">
        <v>1</v>
      </c>
      <c r="S473" s="2">
        <v>42931</v>
      </c>
    </row>
    <row r="474" spans="11:22" x14ac:dyDescent="0.35">
      <c r="K474" s="6" t="s">
        <v>18356</v>
      </c>
      <c r="L474" t="s">
        <v>11881</v>
      </c>
      <c r="M474" t="s">
        <v>10</v>
      </c>
      <c r="N474" t="s">
        <v>18356</v>
      </c>
      <c r="Q474" t="s">
        <v>42</v>
      </c>
      <c r="R474" t="b">
        <v>1</v>
      </c>
      <c r="S474" s="2">
        <v>43296</v>
      </c>
    </row>
    <row r="475" spans="11:22" x14ac:dyDescent="0.35">
      <c r="K475" s="6" t="s">
        <v>18358</v>
      </c>
      <c r="L475" t="s">
        <v>11884</v>
      </c>
      <c r="M475" t="s">
        <v>10</v>
      </c>
      <c r="N475" t="s">
        <v>18358</v>
      </c>
      <c r="Q475" t="s">
        <v>42</v>
      </c>
      <c r="R475" t="b">
        <v>1</v>
      </c>
      <c r="S475" s="2">
        <v>43661</v>
      </c>
    </row>
    <row r="476" spans="11:22" x14ac:dyDescent="0.35">
      <c r="K476" s="6" t="s">
        <v>18361</v>
      </c>
      <c r="L476" t="s">
        <v>11890</v>
      </c>
      <c r="M476" t="s">
        <v>10</v>
      </c>
      <c r="N476" t="s">
        <v>18361</v>
      </c>
      <c r="Q476" t="s">
        <v>42</v>
      </c>
      <c r="R476" t="b">
        <v>1</v>
      </c>
      <c r="S476" s="2">
        <v>43661</v>
      </c>
    </row>
    <row r="477" spans="11:22" x14ac:dyDescent="0.35">
      <c r="K477" s="6" t="s">
        <v>18363</v>
      </c>
      <c r="L477" t="s">
        <v>11894</v>
      </c>
      <c r="M477" t="s">
        <v>10</v>
      </c>
      <c r="N477" t="s">
        <v>18363</v>
      </c>
      <c r="Q477" t="s">
        <v>42</v>
      </c>
      <c r="R477" t="b">
        <v>1</v>
      </c>
      <c r="S477" s="2">
        <v>43661</v>
      </c>
      <c r="U477" s="2">
        <v>44392</v>
      </c>
    </row>
    <row r="478" spans="11:22" x14ac:dyDescent="0.35">
      <c r="K478" s="6" t="s">
        <v>18367</v>
      </c>
      <c r="L478" t="s">
        <v>11901</v>
      </c>
      <c r="M478" t="s">
        <v>10</v>
      </c>
      <c r="N478" t="s">
        <v>18367</v>
      </c>
      <c r="Q478" t="s">
        <v>42</v>
      </c>
      <c r="R478" t="b">
        <v>1</v>
      </c>
      <c r="S478" s="2">
        <v>44392</v>
      </c>
    </row>
    <row r="479" spans="11:22" x14ac:dyDescent="0.35">
      <c r="K479" s="6" t="s">
        <v>18348</v>
      </c>
      <c r="L479" t="s">
        <v>11866</v>
      </c>
      <c r="M479" t="s">
        <v>10</v>
      </c>
      <c r="N479" t="s">
        <v>18348</v>
      </c>
      <c r="Q479" t="s">
        <v>42</v>
      </c>
      <c r="R479" t="b">
        <v>1</v>
      </c>
      <c r="S479" s="2">
        <v>42931</v>
      </c>
    </row>
    <row r="480" spans="11:22" x14ac:dyDescent="0.35">
      <c r="K480" s="6" t="s">
        <v>18362</v>
      </c>
      <c r="L480" t="s">
        <v>11892</v>
      </c>
      <c r="M480" t="s">
        <v>10</v>
      </c>
      <c r="N480" t="s">
        <v>18362</v>
      </c>
      <c r="Q480" t="s">
        <v>42</v>
      </c>
      <c r="R480" t="b">
        <v>1</v>
      </c>
      <c r="S480" s="2">
        <v>43661</v>
      </c>
    </row>
    <row r="481" spans="11:21" x14ac:dyDescent="0.35">
      <c r="K481" s="6" t="s">
        <v>18349</v>
      </c>
      <c r="L481" t="s">
        <v>11868</v>
      </c>
      <c r="M481" t="s">
        <v>10</v>
      </c>
      <c r="N481" t="s">
        <v>18349</v>
      </c>
      <c r="Q481" t="s">
        <v>42</v>
      </c>
      <c r="R481" t="b">
        <v>1</v>
      </c>
      <c r="S481" s="2">
        <v>43296</v>
      </c>
    </row>
    <row r="482" spans="11:21" x14ac:dyDescent="0.35">
      <c r="K482" t="s">
        <v>18558</v>
      </c>
      <c r="M482" t="s">
        <v>10</v>
      </c>
      <c r="S482" s="2">
        <v>41827</v>
      </c>
    </row>
    <row r="483" spans="11:21" x14ac:dyDescent="0.35">
      <c r="K483" s="6" t="s">
        <v>9042</v>
      </c>
      <c r="L483" t="s">
        <v>1116</v>
      </c>
      <c r="M483" t="s">
        <v>10</v>
      </c>
      <c r="N483" t="s">
        <v>9042</v>
      </c>
      <c r="P483" t="s">
        <v>8991</v>
      </c>
      <c r="Q483" t="s">
        <v>42</v>
      </c>
      <c r="R483" t="b">
        <v>1</v>
      </c>
      <c r="S483" s="2">
        <v>41827</v>
      </c>
    </row>
    <row r="484" spans="11:21" x14ac:dyDescent="0.35">
      <c r="K484" s="7" t="s">
        <v>18450</v>
      </c>
      <c r="L484" t="s">
        <v>8947</v>
      </c>
      <c r="M484" t="s">
        <v>10</v>
      </c>
      <c r="N484" t="s">
        <v>18450</v>
      </c>
      <c r="P484" t="s">
        <v>8991</v>
      </c>
      <c r="Q484" t="s">
        <v>8992</v>
      </c>
      <c r="R484" t="b">
        <v>1</v>
      </c>
      <c r="S484" s="2">
        <v>41827</v>
      </c>
    </row>
    <row r="485" spans="11:21" x14ac:dyDescent="0.35">
      <c r="K485" s="8" t="s">
        <v>18453</v>
      </c>
      <c r="L485" t="s">
        <v>8953</v>
      </c>
      <c r="M485" t="s">
        <v>10</v>
      </c>
      <c r="N485" t="s">
        <v>18453</v>
      </c>
      <c r="Q485" t="s">
        <v>8992</v>
      </c>
      <c r="R485" t="b">
        <v>1</v>
      </c>
      <c r="S485" s="2">
        <v>41827</v>
      </c>
      <c r="U485" s="2">
        <v>41639</v>
      </c>
    </row>
    <row r="486" spans="11:21" x14ac:dyDescent="0.35">
      <c r="K486" s="8" t="s">
        <v>18454</v>
      </c>
      <c r="L486" t="s">
        <v>8955</v>
      </c>
      <c r="M486" t="s">
        <v>10</v>
      </c>
      <c r="N486" t="s">
        <v>18454</v>
      </c>
      <c r="Q486" t="s">
        <v>8992</v>
      </c>
      <c r="R486" t="b">
        <v>1</v>
      </c>
      <c r="S486" s="2">
        <v>41827</v>
      </c>
      <c r="U486" s="2">
        <v>41639</v>
      </c>
    </row>
    <row r="487" spans="11:21" x14ac:dyDescent="0.35">
      <c r="K487" s="7" t="s">
        <v>18385</v>
      </c>
      <c r="L487" t="s">
        <v>8815</v>
      </c>
      <c r="M487" t="s">
        <v>10</v>
      </c>
      <c r="N487" t="s">
        <v>18385</v>
      </c>
      <c r="Q487" t="s">
        <v>8992</v>
      </c>
      <c r="R487" t="b">
        <v>1</v>
      </c>
      <c r="S487" s="2">
        <v>41827</v>
      </c>
    </row>
    <row r="488" spans="11:21" x14ac:dyDescent="0.35">
      <c r="K488" s="7" t="s">
        <v>18445</v>
      </c>
      <c r="L488" t="s">
        <v>8937</v>
      </c>
      <c r="M488" t="s">
        <v>10</v>
      </c>
      <c r="N488" t="s">
        <v>18445</v>
      </c>
      <c r="Q488" t="s">
        <v>8992</v>
      </c>
      <c r="R488" t="b">
        <v>1</v>
      </c>
      <c r="S488" s="2">
        <v>41827</v>
      </c>
      <c r="U488" s="2">
        <v>41639</v>
      </c>
    </row>
    <row r="489" spans="11:21" x14ac:dyDescent="0.35">
      <c r="K489" t="s">
        <v>18559</v>
      </c>
      <c r="M489" t="s">
        <v>10</v>
      </c>
      <c r="S489" s="2">
        <v>45122</v>
      </c>
    </row>
    <row r="490" spans="11:21" x14ac:dyDescent="0.35">
      <c r="K490" s="6" t="s">
        <v>9042</v>
      </c>
      <c r="L490" t="s">
        <v>1116</v>
      </c>
      <c r="M490" t="s">
        <v>10</v>
      </c>
      <c r="N490" t="s">
        <v>9042</v>
      </c>
      <c r="P490" t="s">
        <v>8991</v>
      </c>
      <c r="Q490" t="s">
        <v>42</v>
      </c>
      <c r="R490" t="b">
        <v>1</v>
      </c>
      <c r="S490" s="2">
        <v>41827</v>
      </c>
    </row>
    <row r="491" spans="11:21" x14ac:dyDescent="0.35">
      <c r="K491" s="7" t="s">
        <v>18368</v>
      </c>
      <c r="L491" t="s">
        <v>11903</v>
      </c>
      <c r="M491" t="s">
        <v>10</v>
      </c>
      <c r="N491" t="s">
        <v>18368</v>
      </c>
      <c r="P491" t="s">
        <v>8991</v>
      </c>
      <c r="Q491" t="s">
        <v>8992</v>
      </c>
      <c r="R491" t="b">
        <v>1</v>
      </c>
      <c r="S491" s="2">
        <v>45122</v>
      </c>
    </row>
    <row r="492" spans="11:21" x14ac:dyDescent="0.35">
      <c r="K492" s="8" t="s">
        <v>18282</v>
      </c>
      <c r="L492" t="s">
        <v>8716</v>
      </c>
      <c r="M492" t="s">
        <v>10</v>
      </c>
      <c r="N492" t="s">
        <v>18282</v>
      </c>
      <c r="Q492" t="s">
        <v>8992</v>
      </c>
      <c r="R492" t="b">
        <v>1</v>
      </c>
      <c r="S492" s="2">
        <v>42277</v>
      </c>
    </row>
    <row r="493" spans="11:21" x14ac:dyDescent="0.35">
      <c r="K493" s="8" t="s">
        <v>18292</v>
      </c>
      <c r="L493" t="s">
        <v>8736</v>
      </c>
      <c r="M493" t="s">
        <v>10</v>
      </c>
      <c r="N493" t="s">
        <v>18292</v>
      </c>
      <c r="Q493" t="s">
        <v>8992</v>
      </c>
      <c r="R493" t="b">
        <v>1</v>
      </c>
      <c r="S493" s="2">
        <v>42277</v>
      </c>
    </row>
    <row r="494" spans="11:21" x14ac:dyDescent="0.35">
      <c r="K494" s="7" t="s">
        <v>18369</v>
      </c>
      <c r="L494" t="s">
        <v>11905</v>
      </c>
      <c r="M494" t="s">
        <v>10</v>
      </c>
      <c r="N494" t="s">
        <v>18369</v>
      </c>
      <c r="Q494" t="s">
        <v>8992</v>
      </c>
      <c r="R494" t="b">
        <v>1</v>
      </c>
      <c r="S494" s="2">
        <v>45122</v>
      </c>
    </row>
    <row r="495" spans="11:21" x14ac:dyDescent="0.35">
      <c r="K495" t="s">
        <v>18560</v>
      </c>
      <c r="M495" t="s">
        <v>10</v>
      </c>
      <c r="S495" s="2">
        <v>45122</v>
      </c>
    </row>
    <row r="496" spans="11:21" x14ac:dyDescent="0.35">
      <c r="K496" s="6" t="s">
        <v>9042</v>
      </c>
      <c r="L496" t="s">
        <v>1116</v>
      </c>
      <c r="M496" t="s">
        <v>10</v>
      </c>
      <c r="N496" t="s">
        <v>9042</v>
      </c>
      <c r="P496" t="s">
        <v>8991</v>
      </c>
      <c r="Q496" t="s">
        <v>42</v>
      </c>
      <c r="R496" t="b">
        <v>1</v>
      </c>
      <c r="S496" s="2">
        <v>41827</v>
      </c>
    </row>
    <row r="497" spans="11:22" x14ac:dyDescent="0.35">
      <c r="K497" s="7" t="s">
        <v>18390</v>
      </c>
      <c r="L497" t="s">
        <v>8825</v>
      </c>
      <c r="M497" t="s">
        <v>10</v>
      </c>
      <c r="N497" t="s">
        <v>18390</v>
      </c>
      <c r="Q497" t="s">
        <v>8992</v>
      </c>
      <c r="R497" t="b">
        <v>1</v>
      </c>
      <c r="S497" s="2">
        <v>41827</v>
      </c>
      <c r="V497" s="2">
        <v>45122</v>
      </c>
    </row>
    <row r="498" spans="11:22" x14ac:dyDescent="0.35">
      <c r="K498" s="7" t="s">
        <v>18300</v>
      </c>
      <c r="L498" t="s">
        <v>8754</v>
      </c>
      <c r="M498" t="s">
        <v>10</v>
      </c>
      <c r="N498" t="s">
        <v>18300</v>
      </c>
      <c r="Q498" t="s">
        <v>8992</v>
      </c>
      <c r="R498" t="b">
        <v>1</v>
      </c>
      <c r="S498" s="2">
        <v>41827</v>
      </c>
      <c r="V498" s="2">
        <v>45122</v>
      </c>
    </row>
    <row r="499" spans="11:22" x14ac:dyDescent="0.35">
      <c r="K499" s="7" t="s">
        <v>18370</v>
      </c>
      <c r="L499" t="s">
        <v>11907</v>
      </c>
      <c r="M499" t="s">
        <v>10</v>
      </c>
      <c r="N499" t="s">
        <v>18370</v>
      </c>
      <c r="Q499" t="s">
        <v>8992</v>
      </c>
      <c r="R499" t="b">
        <v>1</v>
      </c>
      <c r="S499" s="2">
        <v>45122</v>
      </c>
    </row>
    <row r="500" spans="11:22" x14ac:dyDescent="0.35">
      <c r="K500" t="s">
        <v>18561</v>
      </c>
      <c r="M500" t="s">
        <v>10</v>
      </c>
      <c r="S500" s="2">
        <v>45122</v>
      </c>
    </row>
    <row r="501" spans="11:22" x14ac:dyDescent="0.35">
      <c r="K501" s="6" t="s">
        <v>18300</v>
      </c>
      <c r="L501" t="s">
        <v>8754</v>
      </c>
      <c r="M501" t="s">
        <v>10</v>
      </c>
      <c r="N501" t="s">
        <v>18562</v>
      </c>
      <c r="Q501" t="s">
        <v>42</v>
      </c>
      <c r="R501" t="b">
        <v>1</v>
      </c>
      <c r="S501" s="2">
        <v>41827</v>
      </c>
      <c r="V501" s="2">
        <v>45122</v>
      </c>
    </row>
    <row r="502" spans="11:22" x14ac:dyDescent="0.35">
      <c r="K502" s="6" t="s">
        <v>18371</v>
      </c>
      <c r="L502" t="s">
        <v>11909</v>
      </c>
      <c r="M502" t="s">
        <v>10</v>
      </c>
      <c r="N502" t="s">
        <v>18563</v>
      </c>
      <c r="Q502" t="s">
        <v>42</v>
      </c>
      <c r="R502" t="b">
        <v>1</v>
      </c>
      <c r="S502" s="2">
        <v>45122</v>
      </c>
    </row>
    <row r="503" spans="11:22" x14ac:dyDescent="0.35">
      <c r="K503" s="6" t="s">
        <v>18372</v>
      </c>
      <c r="L503" t="s">
        <v>11911</v>
      </c>
      <c r="M503" t="s">
        <v>10</v>
      </c>
      <c r="N503" t="s">
        <v>18564</v>
      </c>
      <c r="Q503" t="s">
        <v>42</v>
      </c>
      <c r="R503" t="b">
        <v>1</v>
      </c>
      <c r="S503" s="2">
        <v>45122</v>
      </c>
    </row>
    <row r="504" spans="11:22" x14ac:dyDescent="0.35">
      <c r="K504" t="s">
        <v>18565</v>
      </c>
      <c r="M504" t="s">
        <v>10</v>
      </c>
      <c r="S504" s="2">
        <v>45122</v>
      </c>
    </row>
    <row r="505" spans="11:22" x14ac:dyDescent="0.35">
      <c r="K505" s="6" t="s">
        <v>18302</v>
      </c>
      <c r="L505" t="s">
        <v>8758</v>
      </c>
      <c r="M505" t="s">
        <v>10</v>
      </c>
      <c r="N505" t="s">
        <v>18302</v>
      </c>
      <c r="Q505" t="s">
        <v>42</v>
      </c>
      <c r="R505" t="b">
        <v>1</v>
      </c>
      <c r="S505" s="2">
        <v>42931</v>
      </c>
      <c r="V505" s="2">
        <v>44392</v>
      </c>
    </row>
    <row r="506" spans="11:22" x14ac:dyDescent="0.35">
      <c r="K506" s="6" t="s">
        <v>18303</v>
      </c>
      <c r="L506" t="s">
        <v>8760</v>
      </c>
      <c r="M506" t="s">
        <v>10</v>
      </c>
      <c r="N506" t="s">
        <v>18303</v>
      </c>
      <c r="Q506" t="s">
        <v>42</v>
      </c>
      <c r="R506" t="b">
        <v>1</v>
      </c>
      <c r="S506" s="2">
        <v>42931</v>
      </c>
    </row>
    <row r="507" spans="11:22" x14ac:dyDescent="0.35">
      <c r="K507" s="6" t="s">
        <v>18304</v>
      </c>
      <c r="L507" t="s">
        <v>8762</v>
      </c>
      <c r="M507" t="s">
        <v>10</v>
      </c>
      <c r="N507" t="s">
        <v>18304</v>
      </c>
      <c r="Q507" t="s">
        <v>42</v>
      </c>
      <c r="R507" t="b">
        <v>1</v>
      </c>
      <c r="S507" s="2">
        <v>42931</v>
      </c>
    </row>
    <row r="508" spans="11:22" x14ac:dyDescent="0.35">
      <c r="K508" s="6" t="s">
        <v>18305</v>
      </c>
      <c r="L508" t="s">
        <v>8764</v>
      </c>
      <c r="M508" t="s">
        <v>10</v>
      </c>
      <c r="N508" t="s">
        <v>18305</v>
      </c>
      <c r="Q508" t="s">
        <v>42</v>
      </c>
      <c r="R508" t="b">
        <v>1</v>
      </c>
      <c r="S508" s="2">
        <v>42931</v>
      </c>
    </row>
    <row r="509" spans="11:22" x14ac:dyDescent="0.35">
      <c r="K509" s="6" t="s">
        <v>18306</v>
      </c>
      <c r="L509" t="s">
        <v>8766</v>
      </c>
      <c r="M509" t="s">
        <v>10</v>
      </c>
      <c r="N509" t="s">
        <v>18306</v>
      </c>
      <c r="Q509" t="s">
        <v>42</v>
      </c>
      <c r="R509" t="b">
        <v>1</v>
      </c>
      <c r="S509" s="2">
        <v>42931</v>
      </c>
      <c r="V509" s="2">
        <v>43296</v>
      </c>
    </row>
    <row r="510" spans="11:22" x14ac:dyDescent="0.35">
      <c r="K510" s="6" t="s">
        <v>18307</v>
      </c>
      <c r="L510" t="s">
        <v>8768</v>
      </c>
      <c r="M510" t="s">
        <v>10</v>
      </c>
      <c r="N510" t="s">
        <v>18307</v>
      </c>
      <c r="Q510" t="s">
        <v>42</v>
      </c>
      <c r="R510" t="b">
        <v>1</v>
      </c>
      <c r="S510" s="2">
        <v>42931</v>
      </c>
      <c r="V510" s="2">
        <v>44757</v>
      </c>
    </row>
    <row r="511" spans="11:22" x14ac:dyDescent="0.35">
      <c r="K511" s="6" t="s">
        <v>18308</v>
      </c>
      <c r="L511" t="s">
        <v>1211</v>
      </c>
      <c r="M511" t="s">
        <v>10</v>
      </c>
      <c r="N511" t="s">
        <v>18308</v>
      </c>
      <c r="Q511" t="s">
        <v>42</v>
      </c>
      <c r="R511" t="b">
        <v>1</v>
      </c>
      <c r="S511" s="2">
        <v>42931</v>
      </c>
    </row>
    <row r="512" spans="11:22" x14ac:dyDescent="0.35">
      <c r="K512" s="6" t="s">
        <v>18309</v>
      </c>
      <c r="L512" t="s">
        <v>8770</v>
      </c>
      <c r="M512" t="s">
        <v>10</v>
      </c>
      <c r="N512" t="s">
        <v>18309</v>
      </c>
      <c r="Q512" t="s">
        <v>42</v>
      </c>
      <c r="R512" t="b">
        <v>1</v>
      </c>
      <c r="S512" s="2">
        <v>42931</v>
      </c>
    </row>
    <row r="513" spans="11:22" x14ac:dyDescent="0.35">
      <c r="K513" s="6" t="s">
        <v>18310</v>
      </c>
      <c r="L513" t="s">
        <v>8772</v>
      </c>
      <c r="M513" t="s">
        <v>10</v>
      </c>
      <c r="N513" t="s">
        <v>18310</v>
      </c>
      <c r="Q513" t="s">
        <v>42</v>
      </c>
      <c r="R513" t="b">
        <v>1</v>
      </c>
      <c r="S513" s="2">
        <v>42931</v>
      </c>
    </row>
    <row r="514" spans="11:22" x14ac:dyDescent="0.35">
      <c r="K514" s="6" t="s">
        <v>18364</v>
      </c>
      <c r="L514" t="s">
        <v>11896</v>
      </c>
      <c r="M514" t="s">
        <v>10</v>
      </c>
      <c r="N514" t="s">
        <v>18364</v>
      </c>
      <c r="Q514" t="s">
        <v>42</v>
      </c>
      <c r="R514" t="b">
        <v>1</v>
      </c>
      <c r="S514" s="2">
        <v>43661</v>
      </c>
    </row>
    <row r="515" spans="11:22" x14ac:dyDescent="0.35">
      <c r="K515" s="7" t="s">
        <v>18360</v>
      </c>
      <c r="L515" t="s">
        <v>11888</v>
      </c>
      <c r="M515" t="s">
        <v>10</v>
      </c>
      <c r="N515" t="s">
        <v>18360</v>
      </c>
      <c r="Q515" t="s">
        <v>42</v>
      </c>
      <c r="R515" t="b">
        <v>1</v>
      </c>
      <c r="S515" s="2">
        <v>43661</v>
      </c>
    </row>
    <row r="516" spans="11:22" x14ac:dyDescent="0.35">
      <c r="K516" s="6" t="s">
        <v>18350</v>
      </c>
      <c r="L516" t="s">
        <v>11870</v>
      </c>
      <c r="M516" t="s">
        <v>10</v>
      </c>
      <c r="N516" t="s">
        <v>18350</v>
      </c>
      <c r="Q516" t="s">
        <v>42</v>
      </c>
      <c r="R516" t="b">
        <v>1</v>
      </c>
      <c r="S516" s="2">
        <v>43296</v>
      </c>
    </row>
    <row r="517" spans="11:22" x14ac:dyDescent="0.35">
      <c r="K517" s="7" t="s">
        <v>18366</v>
      </c>
      <c r="L517" t="s">
        <v>11899</v>
      </c>
      <c r="M517" t="s">
        <v>10</v>
      </c>
      <c r="N517" t="s">
        <v>18545</v>
      </c>
      <c r="Q517" t="s">
        <v>42</v>
      </c>
      <c r="R517" t="b">
        <v>1</v>
      </c>
      <c r="S517" s="2">
        <v>44392</v>
      </c>
    </row>
    <row r="518" spans="11:22" x14ac:dyDescent="0.35">
      <c r="K518" s="6" t="s">
        <v>18351</v>
      </c>
      <c r="L518" t="s">
        <v>11872</v>
      </c>
      <c r="M518" t="s">
        <v>10</v>
      </c>
      <c r="N518" t="s">
        <v>18351</v>
      </c>
      <c r="Q518" t="s">
        <v>42</v>
      </c>
      <c r="R518" t="b">
        <v>1</v>
      </c>
      <c r="S518" s="2">
        <v>43296</v>
      </c>
    </row>
    <row r="519" spans="11:22" x14ac:dyDescent="0.35">
      <c r="K519" s="7" t="s">
        <v>18321</v>
      </c>
      <c r="L519" t="s">
        <v>11813</v>
      </c>
      <c r="M519" t="s">
        <v>10</v>
      </c>
      <c r="N519" t="s">
        <v>18321</v>
      </c>
      <c r="Q519" t="s">
        <v>42</v>
      </c>
      <c r="R519" t="b">
        <v>1</v>
      </c>
      <c r="S519" s="2">
        <v>42931</v>
      </c>
    </row>
    <row r="520" spans="11:22" x14ac:dyDescent="0.35">
      <c r="K520" s="7" t="s">
        <v>18322</v>
      </c>
      <c r="L520" t="s">
        <v>11816</v>
      </c>
      <c r="M520" t="s">
        <v>10</v>
      </c>
      <c r="N520" t="s">
        <v>18322</v>
      </c>
      <c r="Q520" t="s">
        <v>42</v>
      </c>
      <c r="R520" t="b">
        <v>1</v>
      </c>
      <c r="S520" s="2">
        <v>42931</v>
      </c>
    </row>
    <row r="521" spans="11:22" x14ac:dyDescent="0.35">
      <c r="K521" s="7" t="s">
        <v>18323</v>
      </c>
      <c r="L521" t="s">
        <v>11818</v>
      </c>
      <c r="M521" t="s">
        <v>10</v>
      </c>
      <c r="N521" t="s">
        <v>18323</v>
      </c>
      <c r="Q521" t="s">
        <v>42</v>
      </c>
      <c r="R521" t="b">
        <v>1</v>
      </c>
      <c r="S521" s="2">
        <v>42931</v>
      </c>
    </row>
    <row r="522" spans="11:22" x14ac:dyDescent="0.35">
      <c r="K522" s="7" t="s">
        <v>18324</v>
      </c>
      <c r="L522" t="s">
        <v>11820</v>
      </c>
      <c r="M522" t="s">
        <v>10</v>
      </c>
      <c r="N522" t="s">
        <v>18324</v>
      </c>
      <c r="Q522" t="s">
        <v>42</v>
      </c>
      <c r="R522" t="b">
        <v>1</v>
      </c>
      <c r="S522" s="2">
        <v>42931</v>
      </c>
    </row>
    <row r="523" spans="11:22" x14ac:dyDescent="0.35">
      <c r="K523" s="7" t="s">
        <v>18325</v>
      </c>
      <c r="L523" t="s">
        <v>11822</v>
      </c>
      <c r="M523" t="s">
        <v>10</v>
      </c>
      <c r="N523" t="s">
        <v>18325</v>
      </c>
      <c r="Q523" t="s">
        <v>42</v>
      </c>
      <c r="R523" t="b">
        <v>1</v>
      </c>
      <c r="S523" s="2">
        <v>42931</v>
      </c>
    </row>
    <row r="524" spans="11:22" x14ac:dyDescent="0.35">
      <c r="K524" s="7" t="s">
        <v>18359</v>
      </c>
      <c r="L524" t="s">
        <v>11886</v>
      </c>
      <c r="M524" t="s">
        <v>10</v>
      </c>
      <c r="N524" t="s">
        <v>18359</v>
      </c>
      <c r="Q524" t="s">
        <v>42</v>
      </c>
      <c r="R524" t="b">
        <v>1</v>
      </c>
      <c r="S524" s="2">
        <v>43661</v>
      </c>
    </row>
    <row r="525" spans="11:22" x14ac:dyDescent="0.35">
      <c r="K525" s="6" t="s">
        <v>18352</v>
      </c>
      <c r="L525" t="s">
        <v>11874</v>
      </c>
      <c r="M525" t="s">
        <v>10</v>
      </c>
      <c r="N525" t="s">
        <v>18352</v>
      </c>
      <c r="Q525" t="s">
        <v>42</v>
      </c>
      <c r="R525" t="b">
        <v>1</v>
      </c>
      <c r="S525" s="2">
        <v>43296</v>
      </c>
    </row>
    <row r="526" spans="11:22" x14ac:dyDescent="0.35">
      <c r="K526" s="7" t="s">
        <v>18353</v>
      </c>
      <c r="L526" t="s">
        <v>11876</v>
      </c>
      <c r="M526" t="s">
        <v>10</v>
      </c>
      <c r="N526" t="s">
        <v>18566</v>
      </c>
      <c r="Q526" t="s">
        <v>42</v>
      </c>
      <c r="R526" t="b">
        <v>1</v>
      </c>
      <c r="S526" s="2">
        <v>43296</v>
      </c>
      <c r="V526" s="2">
        <v>44027</v>
      </c>
    </row>
    <row r="527" spans="11:22" x14ac:dyDescent="0.35">
      <c r="K527" s="6" t="s">
        <v>18330</v>
      </c>
      <c r="L527" t="s">
        <v>11832</v>
      </c>
      <c r="M527" t="s">
        <v>10</v>
      </c>
      <c r="N527" t="s">
        <v>18330</v>
      </c>
      <c r="Q527" t="s">
        <v>42</v>
      </c>
      <c r="R527" t="b">
        <v>1</v>
      </c>
      <c r="S527" s="2">
        <v>42931</v>
      </c>
    </row>
    <row r="528" spans="11:22" x14ac:dyDescent="0.35">
      <c r="K528" s="6" t="s">
        <v>18331</v>
      </c>
      <c r="L528" t="s">
        <v>11834</v>
      </c>
      <c r="M528" t="s">
        <v>10</v>
      </c>
      <c r="N528" t="s">
        <v>18331</v>
      </c>
      <c r="Q528" t="s">
        <v>42</v>
      </c>
      <c r="R528" t="b">
        <v>1</v>
      </c>
      <c r="S528" s="2">
        <v>42931</v>
      </c>
    </row>
    <row r="529" spans="11:22" x14ac:dyDescent="0.35">
      <c r="K529" s="6" t="s">
        <v>18355</v>
      </c>
      <c r="L529" t="s">
        <v>11879</v>
      </c>
      <c r="M529" t="s">
        <v>10</v>
      </c>
      <c r="N529" t="s">
        <v>18355</v>
      </c>
      <c r="Q529" t="s">
        <v>42</v>
      </c>
      <c r="R529" t="b">
        <v>1</v>
      </c>
      <c r="S529" s="2">
        <v>43296</v>
      </c>
      <c r="V529" s="2">
        <v>44757</v>
      </c>
    </row>
    <row r="530" spans="11:22" x14ac:dyDescent="0.35">
      <c r="K530" s="6" t="s">
        <v>18335</v>
      </c>
      <c r="L530" t="s">
        <v>11841</v>
      </c>
      <c r="M530" t="s">
        <v>10</v>
      </c>
      <c r="N530" t="s">
        <v>18335</v>
      </c>
      <c r="Q530" t="s">
        <v>42</v>
      </c>
      <c r="R530" t="b">
        <v>1</v>
      </c>
      <c r="S530" s="2">
        <v>42931</v>
      </c>
    </row>
    <row r="531" spans="11:22" x14ac:dyDescent="0.35">
      <c r="K531" s="6" t="s">
        <v>18340</v>
      </c>
      <c r="L531" t="s">
        <v>11851</v>
      </c>
      <c r="M531" t="s">
        <v>10</v>
      </c>
      <c r="N531" t="s">
        <v>18340</v>
      </c>
      <c r="Q531" t="s">
        <v>42</v>
      </c>
      <c r="R531" t="b">
        <v>1</v>
      </c>
      <c r="S531" s="2">
        <v>42931</v>
      </c>
    </row>
    <row r="532" spans="11:22" x14ac:dyDescent="0.35">
      <c r="K532" s="6" t="s">
        <v>18341</v>
      </c>
      <c r="L532" t="s">
        <v>11853</v>
      </c>
      <c r="M532" t="s">
        <v>10</v>
      </c>
      <c r="N532" t="s">
        <v>18341</v>
      </c>
      <c r="Q532" t="s">
        <v>42</v>
      </c>
      <c r="R532" t="b">
        <v>1</v>
      </c>
      <c r="S532" s="2">
        <v>42931</v>
      </c>
    </row>
    <row r="533" spans="11:22" x14ac:dyDescent="0.35">
      <c r="K533" s="6" t="s">
        <v>18344</v>
      </c>
      <c r="L533" t="s">
        <v>11858</v>
      </c>
      <c r="M533" t="s">
        <v>10</v>
      </c>
      <c r="N533" t="s">
        <v>18344</v>
      </c>
      <c r="Q533" t="s">
        <v>42</v>
      </c>
      <c r="R533" t="b">
        <v>1</v>
      </c>
      <c r="S533" s="2">
        <v>42931</v>
      </c>
    </row>
    <row r="534" spans="11:22" x14ac:dyDescent="0.35">
      <c r="K534" s="6" t="s">
        <v>18345</v>
      </c>
      <c r="L534" t="s">
        <v>11860</v>
      </c>
      <c r="M534" t="s">
        <v>10</v>
      </c>
      <c r="N534" t="s">
        <v>18345</v>
      </c>
      <c r="Q534" t="s">
        <v>42</v>
      </c>
      <c r="R534" t="b">
        <v>1</v>
      </c>
      <c r="S534" s="2">
        <v>42931</v>
      </c>
    </row>
    <row r="535" spans="11:22" x14ac:dyDescent="0.35">
      <c r="K535" s="6" t="s">
        <v>18356</v>
      </c>
      <c r="L535" t="s">
        <v>11881</v>
      </c>
      <c r="M535" t="s">
        <v>10</v>
      </c>
      <c r="N535" t="s">
        <v>18356</v>
      </c>
      <c r="Q535" t="s">
        <v>42</v>
      </c>
      <c r="R535" t="b">
        <v>1</v>
      </c>
      <c r="S535" s="2">
        <v>43296</v>
      </c>
    </row>
    <row r="536" spans="11:22" x14ac:dyDescent="0.35">
      <c r="K536" s="6" t="s">
        <v>18358</v>
      </c>
      <c r="L536" t="s">
        <v>11884</v>
      </c>
      <c r="M536" t="s">
        <v>10</v>
      </c>
      <c r="N536" t="s">
        <v>18358</v>
      </c>
      <c r="Q536" t="s">
        <v>42</v>
      </c>
      <c r="R536" t="b">
        <v>1</v>
      </c>
      <c r="S536" s="2">
        <v>43661</v>
      </c>
    </row>
    <row r="537" spans="11:22" x14ac:dyDescent="0.35">
      <c r="K537" s="6" t="s">
        <v>18361</v>
      </c>
      <c r="L537" t="s">
        <v>11890</v>
      </c>
      <c r="M537" t="s">
        <v>10</v>
      </c>
      <c r="N537" t="s">
        <v>18361</v>
      </c>
      <c r="Q537" t="s">
        <v>42</v>
      </c>
      <c r="R537" t="b">
        <v>1</v>
      </c>
      <c r="S537" s="2">
        <v>43661</v>
      </c>
    </row>
    <row r="538" spans="11:22" x14ac:dyDescent="0.35">
      <c r="K538" s="6" t="s">
        <v>18367</v>
      </c>
      <c r="L538" t="s">
        <v>11901</v>
      </c>
      <c r="M538" t="s">
        <v>10</v>
      </c>
      <c r="N538" t="s">
        <v>18367</v>
      </c>
      <c r="Q538" t="s">
        <v>42</v>
      </c>
      <c r="R538" t="b">
        <v>1</v>
      </c>
      <c r="S538" s="2">
        <v>44392</v>
      </c>
    </row>
    <row r="539" spans="11:22" x14ac:dyDescent="0.35">
      <c r="K539" s="6" t="s">
        <v>18348</v>
      </c>
      <c r="L539" t="s">
        <v>11866</v>
      </c>
      <c r="M539" t="s">
        <v>10</v>
      </c>
      <c r="N539" t="s">
        <v>18348</v>
      </c>
      <c r="Q539" t="s">
        <v>42</v>
      </c>
      <c r="R539" t="b">
        <v>1</v>
      </c>
      <c r="S539" s="2">
        <v>42931</v>
      </c>
    </row>
    <row r="540" spans="11:22" x14ac:dyDescent="0.35">
      <c r="K540" t="s">
        <v>18567</v>
      </c>
      <c r="M540" t="s">
        <v>10</v>
      </c>
      <c r="S540" s="2">
        <v>45122</v>
      </c>
    </row>
    <row r="541" spans="11:22" x14ac:dyDescent="0.35">
      <c r="K541" s="6" t="s">
        <v>18423</v>
      </c>
      <c r="L541" t="s">
        <v>8884</v>
      </c>
      <c r="M541" t="s">
        <v>10</v>
      </c>
      <c r="N541" t="s">
        <v>18568</v>
      </c>
      <c r="Q541" t="s">
        <v>42</v>
      </c>
      <c r="R541" t="b">
        <v>1</v>
      </c>
      <c r="S541" s="2">
        <v>41827</v>
      </c>
    </row>
    <row r="542" spans="11:22" x14ac:dyDescent="0.35">
      <c r="K542" s="6" t="s">
        <v>18373</v>
      </c>
      <c r="L542" t="s">
        <v>11915</v>
      </c>
      <c r="M542" t="s">
        <v>10</v>
      </c>
      <c r="N542" t="s">
        <v>18373</v>
      </c>
      <c r="Q542" t="s">
        <v>42</v>
      </c>
      <c r="R542" t="b">
        <v>1</v>
      </c>
      <c r="S542" s="2">
        <v>45122</v>
      </c>
    </row>
    <row r="543" spans="11:22" x14ac:dyDescent="0.35">
      <c r="K543" s="6" t="s">
        <v>18403</v>
      </c>
      <c r="L543" t="s">
        <v>8853</v>
      </c>
      <c r="M543" t="s">
        <v>10</v>
      </c>
      <c r="N543" t="s">
        <v>18403</v>
      </c>
      <c r="Q543" t="s">
        <v>42</v>
      </c>
      <c r="R543" t="b">
        <v>1</v>
      </c>
      <c r="S543" s="2">
        <v>41827</v>
      </c>
    </row>
    <row r="544" spans="11:22" x14ac:dyDescent="0.35">
      <c r="K544" s="6" t="s">
        <v>18374</v>
      </c>
      <c r="L544" t="s">
        <v>11917</v>
      </c>
      <c r="M544" t="s">
        <v>10</v>
      </c>
      <c r="N544" t="s">
        <v>18569</v>
      </c>
      <c r="Q544" t="s">
        <v>42</v>
      </c>
      <c r="R544" t="b">
        <v>1</v>
      </c>
      <c r="S544" s="2">
        <v>45122</v>
      </c>
    </row>
    <row r="545" spans="11:22" x14ac:dyDescent="0.35">
      <c r="K545" t="s">
        <v>18570</v>
      </c>
      <c r="M545" t="s">
        <v>10</v>
      </c>
      <c r="S545" s="2">
        <v>45122</v>
      </c>
    </row>
    <row r="546" spans="11:22" x14ac:dyDescent="0.35">
      <c r="K546" s="6" t="s">
        <v>18403</v>
      </c>
      <c r="L546" t="s">
        <v>8853</v>
      </c>
      <c r="M546" t="s">
        <v>10</v>
      </c>
      <c r="N546" t="s">
        <v>18403</v>
      </c>
      <c r="Q546" t="s">
        <v>42</v>
      </c>
      <c r="R546" t="b">
        <v>1</v>
      </c>
      <c r="S546" s="2">
        <v>45122</v>
      </c>
    </row>
    <row r="547" spans="11:22" x14ac:dyDescent="0.35">
      <c r="K547" t="s">
        <v>18571</v>
      </c>
      <c r="M547" t="s">
        <v>10</v>
      </c>
      <c r="S547" s="2">
        <v>45122</v>
      </c>
    </row>
    <row r="548" spans="11:22" x14ac:dyDescent="0.35">
      <c r="K548" s="6" t="s">
        <v>18302</v>
      </c>
      <c r="L548" t="s">
        <v>8758</v>
      </c>
      <c r="M548" t="s">
        <v>10</v>
      </c>
      <c r="N548" t="s">
        <v>18302</v>
      </c>
      <c r="Q548" t="s">
        <v>42</v>
      </c>
      <c r="R548" t="b">
        <v>1</v>
      </c>
      <c r="S548" s="2">
        <v>42931</v>
      </c>
      <c r="V548" s="2">
        <v>44392</v>
      </c>
    </row>
    <row r="549" spans="11:22" x14ac:dyDescent="0.35">
      <c r="K549" s="6" t="s">
        <v>18303</v>
      </c>
      <c r="L549" t="s">
        <v>8760</v>
      </c>
      <c r="M549" t="s">
        <v>10</v>
      </c>
      <c r="N549" t="s">
        <v>18303</v>
      </c>
      <c r="Q549" t="s">
        <v>42</v>
      </c>
      <c r="R549" t="b">
        <v>1</v>
      </c>
      <c r="S549" s="2">
        <v>42931</v>
      </c>
    </row>
    <row r="550" spans="11:22" x14ac:dyDescent="0.35">
      <c r="K550" s="6" t="s">
        <v>18304</v>
      </c>
      <c r="L550" t="s">
        <v>8762</v>
      </c>
      <c r="M550" t="s">
        <v>10</v>
      </c>
      <c r="N550" t="s">
        <v>18304</v>
      </c>
      <c r="Q550" t="s">
        <v>42</v>
      </c>
      <c r="R550" t="b">
        <v>1</v>
      </c>
      <c r="S550" s="2">
        <v>42931</v>
      </c>
    </row>
    <row r="551" spans="11:22" x14ac:dyDescent="0.35">
      <c r="K551" s="6" t="s">
        <v>18305</v>
      </c>
      <c r="L551" t="s">
        <v>8764</v>
      </c>
      <c r="M551" t="s">
        <v>10</v>
      </c>
      <c r="N551" t="s">
        <v>18305</v>
      </c>
      <c r="Q551" t="s">
        <v>42</v>
      </c>
      <c r="R551" t="b">
        <v>1</v>
      </c>
      <c r="S551" s="2">
        <v>42931</v>
      </c>
    </row>
    <row r="552" spans="11:22" x14ac:dyDescent="0.35">
      <c r="K552" s="6" t="s">
        <v>18306</v>
      </c>
      <c r="L552" t="s">
        <v>8766</v>
      </c>
      <c r="M552" t="s">
        <v>10</v>
      </c>
      <c r="N552" t="s">
        <v>18306</v>
      </c>
      <c r="Q552" t="s">
        <v>42</v>
      </c>
      <c r="R552" t="b">
        <v>1</v>
      </c>
      <c r="S552" s="2">
        <v>42931</v>
      </c>
      <c r="V552" s="2">
        <v>43296</v>
      </c>
    </row>
    <row r="553" spans="11:22" x14ac:dyDescent="0.35">
      <c r="K553" s="6" t="s">
        <v>18307</v>
      </c>
      <c r="L553" t="s">
        <v>8768</v>
      </c>
      <c r="M553" t="s">
        <v>10</v>
      </c>
      <c r="N553" t="s">
        <v>18307</v>
      </c>
      <c r="Q553" t="s">
        <v>42</v>
      </c>
      <c r="R553" t="b">
        <v>1</v>
      </c>
      <c r="S553" s="2">
        <v>42931</v>
      </c>
      <c r="V553" s="2">
        <v>44757</v>
      </c>
    </row>
    <row r="554" spans="11:22" x14ac:dyDescent="0.35">
      <c r="K554" s="6" t="s">
        <v>18308</v>
      </c>
      <c r="L554" t="s">
        <v>1211</v>
      </c>
      <c r="M554" t="s">
        <v>10</v>
      </c>
      <c r="N554" t="s">
        <v>18308</v>
      </c>
      <c r="Q554" t="s">
        <v>42</v>
      </c>
      <c r="R554" t="b">
        <v>1</v>
      </c>
      <c r="S554" s="2">
        <v>42931</v>
      </c>
    </row>
    <row r="555" spans="11:22" x14ac:dyDescent="0.35">
      <c r="K555" s="6" t="s">
        <v>18309</v>
      </c>
      <c r="L555" t="s">
        <v>8770</v>
      </c>
      <c r="M555" t="s">
        <v>10</v>
      </c>
      <c r="N555" t="s">
        <v>18309</v>
      </c>
      <c r="Q555" t="s">
        <v>42</v>
      </c>
      <c r="R555" t="b">
        <v>1</v>
      </c>
      <c r="S555" s="2">
        <v>42931</v>
      </c>
    </row>
    <row r="556" spans="11:22" x14ac:dyDescent="0.35">
      <c r="K556" s="6" t="s">
        <v>18310</v>
      </c>
      <c r="L556" t="s">
        <v>8772</v>
      </c>
      <c r="M556" t="s">
        <v>10</v>
      </c>
      <c r="N556" t="s">
        <v>18310</v>
      </c>
      <c r="Q556" t="s">
        <v>42</v>
      </c>
      <c r="R556" t="b">
        <v>1</v>
      </c>
      <c r="S556" s="2">
        <v>42931</v>
      </c>
    </row>
    <row r="557" spans="11:22" x14ac:dyDescent="0.35">
      <c r="K557" s="6" t="s">
        <v>18364</v>
      </c>
      <c r="L557" t="s">
        <v>11896</v>
      </c>
      <c r="M557" t="s">
        <v>10</v>
      </c>
      <c r="N557" t="s">
        <v>18364</v>
      </c>
      <c r="Q557" t="s">
        <v>42</v>
      </c>
      <c r="R557" t="b">
        <v>1</v>
      </c>
      <c r="S557" s="2">
        <v>43661</v>
      </c>
    </row>
    <row r="558" spans="11:22" x14ac:dyDescent="0.35">
      <c r="K558" s="7" t="s">
        <v>18360</v>
      </c>
      <c r="L558" t="s">
        <v>11888</v>
      </c>
      <c r="M558" t="s">
        <v>10</v>
      </c>
      <c r="N558" t="s">
        <v>18360</v>
      </c>
      <c r="Q558" t="s">
        <v>42</v>
      </c>
      <c r="R558" t="b">
        <v>1</v>
      </c>
      <c r="S558" s="2">
        <v>43661</v>
      </c>
    </row>
    <row r="559" spans="11:22" x14ac:dyDescent="0.35">
      <c r="K559" s="6" t="s">
        <v>18350</v>
      </c>
      <c r="L559" t="s">
        <v>11870</v>
      </c>
      <c r="M559" t="s">
        <v>10</v>
      </c>
      <c r="N559" t="s">
        <v>18350</v>
      </c>
      <c r="Q559" t="s">
        <v>42</v>
      </c>
      <c r="R559" t="b">
        <v>1</v>
      </c>
      <c r="S559" s="2">
        <v>43296</v>
      </c>
    </row>
    <row r="560" spans="11:22" x14ac:dyDescent="0.35">
      <c r="K560" s="7" t="s">
        <v>18366</v>
      </c>
      <c r="L560" t="s">
        <v>11899</v>
      </c>
      <c r="M560" t="s">
        <v>10</v>
      </c>
      <c r="N560" t="s">
        <v>18545</v>
      </c>
      <c r="Q560" t="s">
        <v>42</v>
      </c>
      <c r="R560" t="b">
        <v>1</v>
      </c>
      <c r="S560" s="2">
        <v>44392</v>
      </c>
    </row>
    <row r="561" spans="11:22" x14ac:dyDescent="0.35">
      <c r="K561" s="6" t="s">
        <v>18351</v>
      </c>
      <c r="L561" t="s">
        <v>11872</v>
      </c>
      <c r="M561" t="s">
        <v>10</v>
      </c>
      <c r="N561" t="s">
        <v>18351</v>
      </c>
      <c r="Q561" t="s">
        <v>42</v>
      </c>
      <c r="R561" t="b">
        <v>1</v>
      </c>
      <c r="S561" s="2">
        <v>43296</v>
      </c>
    </row>
    <row r="562" spans="11:22" x14ac:dyDescent="0.35">
      <c r="K562" s="7" t="s">
        <v>18321</v>
      </c>
      <c r="L562" t="s">
        <v>11813</v>
      </c>
      <c r="M562" t="s">
        <v>10</v>
      </c>
      <c r="N562" t="s">
        <v>18321</v>
      </c>
      <c r="Q562" t="s">
        <v>42</v>
      </c>
      <c r="R562" t="b">
        <v>1</v>
      </c>
      <c r="S562" s="2">
        <v>42931</v>
      </c>
    </row>
    <row r="563" spans="11:22" x14ac:dyDescent="0.35">
      <c r="K563" s="7" t="s">
        <v>18322</v>
      </c>
      <c r="L563" t="s">
        <v>11816</v>
      </c>
      <c r="M563" t="s">
        <v>10</v>
      </c>
      <c r="N563" t="s">
        <v>18322</v>
      </c>
      <c r="Q563" t="s">
        <v>42</v>
      </c>
      <c r="R563" t="b">
        <v>1</v>
      </c>
      <c r="S563" s="2">
        <v>42931</v>
      </c>
    </row>
    <row r="564" spans="11:22" x14ac:dyDescent="0.35">
      <c r="K564" s="7" t="s">
        <v>18323</v>
      </c>
      <c r="L564" t="s">
        <v>11818</v>
      </c>
      <c r="M564" t="s">
        <v>10</v>
      </c>
      <c r="N564" t="s">
        <v>18323</v>
      </c>
      <c r="Q564" t="s">
        <v>42</v>
      </c>
      <c r="R564" t="b">
        <v>1</v>
      </c>
      <c r="S564" s="2">
        <v>42931</v>
      </c>
    </row>
    <row r="565" spans="11:22" x14ac:dyDescent="0.35">
      <c r="K565" s="7" t="s">
        <v>18324</v>
      </c>
      <c r="L565" t="s">
        <v>11820</v>
      </c>
      <c r="M565" t="s">
        <v>10</v>
      </c>
      <c r="N565" t="s">
        <v>18324</v>
      </c>
      <c r="Q565" t="s">
        <v>42</v>
      </c>
      <c r="R565" t="b">
        <v>1</v>
      </c>
      <c r="S565" s="2">
        <v>42931</v>
      </c>
    </row>
    <row r="566" spans="11:22" x14ac:dyDescent="0.35">
      <c r="K566" s="7" t="s">
        <v>18325</v>
      </c>
      <c r="L566" t="s">
        <v>11822</v>
      </c>
      <c r="M566" t="s">
        <v>10</v>
      </c>
      <c r="N566" t="s">
        <v>18325</v>
      </c>
      <c r="Q566" t="s">
        <v>42</v>
      </c>
      <c r="R566" t="b">
        <v>1</v>
      </c>
      <c r="S566" s="2">
        <v>42931</v>
      </c>
    </row>
    <row r="567" spans="11:22" x14ac:dyDescent="0.35">
      <c r="K567" s="7" t="s">
        <v>18359</v>
      </c>
      <c r="L567" t="s">
        <v>11886</v>
      </c>
      <c r="M567" t="s">
        <v>10</v>
      </c>
      <c r="N567" t="s">
        <v>18359</v>
      </c>
      <c r="Q567" t="s">
        <v>42</v>
      </c>
      <c r="R567" t="b">
        <v>1</v>
      </c>
      <c r="S567" s="2">
        <v>43661</v>
      </c>
    </row>
    <row r="568" spans="11:22" x14ac:dyDescent="0.35">
      <c r="K568" s="6" t="s">
        <v>18352</v>
      </c>
      <c r="L568" t="s">
        <v>11874</v>
      </c>
      <c r="M568" t="s">
        <v>10</v>
      </c>
      <c r="N568" t="s">
        <v>18352</v>
      </c>
      <c r="Q568" t="s">
        <v>42</v>
      </c>
      <c r="R568" t="b">
        <v>1</v>
      </c>
      <c r="S568" s="2">
        <v>43296</v>
      </c>
    </row>
    <row r="569" spans="11:22" x14ac:dyDescent="0.35">
      <c r="K569" s="7" t="s">
        <v>18353</v>
      </c>
      <c r="L569" t="s">
        <v>11876</v>
      </c>
      <c r="M569" t="s">
        <v>10</v>
      </c>
      <c r="N569" t="s">
        <v>18566</v>
      </c>
      <c r="Q569" t="s">
        <v>42</v>
      </c>
      <c r="R569" t="b">
        <v>1</v>
      </c>
      <c r="S569" s="2">
        <v>43296</v>
      </c>
      <c r="V569" s="2">
        <v>44027</v>
      </c>
    </row>
    <row r="570" spans="11:22" x14ac:dyDescent="0.35">
      <c r="K570" s="6" t="s">
        <v>18330</v>
      </c>
      <c r="L570" t="s">
        <v>11832</v>
      </c>
      <c r="M570" t="s">
        <v>10</v>
      </c>
      <c r="N570" t="s">
        <v>18330</v>
      </c>
      <c r="Q570" t="s">
        <v>42</v>
      </c>
      <c r="R570" t="b">
        <v>1</v>
      </c>
      <c r="S570" s="2">
        <v>42931</v>
      </c>
    </row>
    <row r="571" spans="11:22" x14ac:dyDescent="0.35">
      <c r="K571" s="6" t="s">
        <v>18331</v>
      </c>
      <c r="L571" t="s">
        <v>11834</v>
      </c>
      <c r="M571" t="s">
        <v>10</v>
      </c>
      <c r="N571" t="s">
        <v>18331</v>
      </c>
      <c r="Q571" t="s">
        <v>42</v>
      </c>
      <c r="R571" t="b">
        <v>1</v>
      </c>
      <c r="S571" s="2">
        <v>42931</v>
      </c>
    </row>
    <row r="572" spans="11:22" x14ac:dyDescent="0.35">
      <c r="K572" s="6" t="s">
        <v>18355</v>
      </c>
      <c r="L572" t="s">
        <v>11879</v>
      </c>
      <c r="M572" t="s">
        <v>10</v>
      </c>
      <c r="N572" t="s">
        <v>18355</v>
      </c>
      <c r="Q572" t="s">
        <v>42</v>
      </c>
      <c r="R572" t="b">
        <v>1</v>
      </c>
      <c r="S572" s="2">
        <v>43296</v>
      </c>
      <c r="V572" s="2">
        <v>44757</v>
      </c>
    </row>
    <row r="573" spans="11:22" x14ac:dyDescent="0.35">
      <c r="K573" s="6" t="s">
        <v>18335</v>
      </c>
      <c r="L573" t="s">
        <v>11841</v>
      </c>
      <c r="M573" t="s">
        <v>10</v>
      </c>
      <c r="N573" t="s">
        <v>18335</v>
      </c>
      <c r="Q573" t="s">
        <v>42</v>
      </c>
      <c r="R573" t="b">
        <v>1</v>
      </c>
      <c r="S573" s="2">
        <v>42931</v>
      </c>
    </row>
    <row r="574" spans="11:22" x14ac:dyDescent="0.35">
      <c r="K574" s="6" t="s">
        <v>18340</v>
      </c>
      <c r="L574" t="s">
        <v>11851</v>
      </c>
      <c r="M574" t="s">
        <v>10</v>
      </c>
      <c r="N574" t="s">
        <v>18340</v>
      </c>
      <c r="Q574" t="s">
        <v>42</v>
      </c>
      <c r="R574" t="b">
        <v>1</v>
      </c>
      <c r="S574" s="2">
        <v>42931</v>
      </c>
    </row>
    <row r="575" spans="11:22" x14ac:dyDescent="0.35">
      <c r="K575" s="6" t="s">
        <v>18341</v>
      </c>
      <c r="L575" t="s">
        <v>11853</v>
      </c>
      <c r="M575" t="s">
        <v>10</v>
      </c>
      <c r="N575" t="s">
        <v>18341</v>
      </c>
      <c r="Q575" t="s">
        <v>42</v>
      </c>
      <c r="R575" t="b">
        <v>1</v>
      </c>
      <c r="S575" s="2">
        <v>42931</v>
      </c>
    </row>
    <row r="576" spans="11:22" x14ac:dyDescent="0.35">
      <c r="K576" s="6" t="s">
        <v>18344</v>
      </c>
      <c r="L576" t="s">
        <v>11858</v>
      </c>
      <c r="M576" t="s">
        <v>10</v>
      </c>
      <c r="N576" t="s">
        <v>18344</v>
      </c>
      <c r="Q576" t="s">
        <v>42</v>
      </c>
      <c r="R576" t="b">
        <v>1</v>
      </c>
      <c r="S576" s="2">
        <v>42931</v>
      </c>
    </row>
    <row r="577" spans="11:22" x14ac:dyDescent="0.35">
      <c r="K577" s="6" t="s">
        <v>18345</v>
      </c>
      <c r="L577" t="s">
        <v>11860</v>
      </c>
      <c r="M577" t="s">
        <v>10</v>
      </c>
      <c r="N577" t="s">
        <v>18345</v>
      </c>
      <c r="Q577" t="s">
        <v>42</v>
      </c>
      <c r="R577" t="b">
        <v>1</v>
      </c>
      <c r="S577" s="2">
        <v>42931</v>
      </c>
    </row>
    <row r="578" spans="11:22" x14ac:dyDescent="0.35">
      <c r="K578" s="6" t="s">
        <v>18356</v>
      </c>
      <c r="L578" t="s">
        <v>11881</v>
      </c>
      <c r="M578" t="s">
        <v>10</v>
      </c>
      <c r="N578" t="s">
        <v>18356</v>
      </c>
      <c r="Q578" t="s">
        <v>42</v>
      </c>
      <c r="R578" t="b">
        <v>1</v>
      </c>
      <c r="S578" s="2">
        <v>43296</v>
      </c>
    </row>
    <row r="579" spans="11:22" x14ac:dyDescent="0.35">
      <c r="K579" s="6" t="s">
        <v>18358</v>
      </c>
      <c r="L579" t="s">
        <v>11884</v>
      </c>
      <c r="M579" t="s">
        <v>10</v>
      </c>
      <c r="N579" t="s">
        <v>18358</v>
      </c>
      <c r="Q579" t="s">
        <v>42</v>
      </c>
      <c r="R579" t="b">
        <v>1</v>
      </c>
      <c r="S579" s="2">
        <v>43661</v>
      </c>
    </row>
    <row r="580" spans="11:22" x14ac:dyDescent="0.35">
      <c r="K580" s="6" t="s">
        <v>18361</v>
      </c>
      <c r="L580" t="s">
        <v>11890</v>
      </c>
      <c r="M580" t="s">
        <v>10</v>
      </c>
      <c r="N580" t="s">
        <v>18361</v>
      </c>
      <c r="Q580" t="s">
        <v>42</v>
      </c>
      <c r="R580" t="b">
        <v>1</v>
      </c>
      <c r="S580" s="2">
        <v>43661</v>
      </c>
    </row>
    <row r="581" spans="11:22" x14ac:dyDescent="0.35">
      <c r="K581" s="6" t="s">
        <v>18367</v>
      </c>
      <c r="L581" t="s">
        <v>11901</v>
      </c>
      <c r="M581" t="s">
        <v>10</v>
      </c>
      <c r="N581" t="s">
        <v>18367</v>
      </c>
      <c r="Q581" t="s">
        <v>42</v>
      </c>
      <c r="R581" t="b">
        <v>1</v>
      </c>
      <c r="S581" s="2">
        <v>44392</v>
      </c>
    </row>
    <row r="582" spans="11:22" x14ac:dyDescent="0.35">
      <c r="K582" s="6" t="s">
        <v>18348</v>
      </c>
      <c r="L582" t="s">
        <v>11866</v>
      </c>
      <c r="M582" t="s">
        <v>10</v>
      </c>
      <c r="N582" t="s">
        <v>18348</v>
      </c>
      <c r="Q582" t="s">
        <v>42</v>
      </c>
      <c r="R582" t="b">
        <v>1</v>
      </c>
      <c r="S582" s="2">
        <v>45122</v>
      </c>
    </row>
    <row r="583" spans="11:22" x14ac:dyDescent="0.35">
      <c r="K583" s="6" t="s">
        <v>18362</v>
      </c>
      <c r="L583" t="s">
        <v>11892</v>
      </c>
      <c r="M583" t="s">
        <v>10</v>
      </c>
      <c r="N583" t="s">
        <v>18362</v>
      </c>
      <c r="Q583" t="s">
        <v>42</v>
      </c>
      <c r="R583" t="b">
        <v>1</v>
      </c>
      <c r="S583" s="2">
        <v>45122</v>
      </c>
    </row>
    <row r="584" spans="11:22" x14ac:dyDescent="0.35">
      <c r="K584" t="s">
        <v>18572</v>
      </c>
      <c r="M584" t="s">
        <v>10</v>
      </c>
      <c r="S584" s="2">
        <v>45122</v>
      </c>
    </row>
    <row r="585" spans="11:22" x14ac:dyDescent="0.35">
      <c r="K585" s="6" t="s">
        <v>18302</v>
      </c>
      <c r="L585" t="s">
        <v>8758</v>
      </c>
      <c r="M585" t="s">
        <v>10</v>
      </c>
      <c r="N585" t="s">
        <v>18302</v>
      </c>
      <c r="Q585" t="s">
        <v>42</v>
      </c>
      <c r="R585" t="b">
        <v>1</v>
      </c>
      <c r="S585" s="2">
        <v>42931</v>
      </c>
      <c r="V585" s="2">
        <v>44392</v>
      </c>
    </row>
    <row r="586" spans="11:22" x14ac:dyDescent="0.35">
      <c r="K586" s="6" t="s">
        <v>18303</v>
      </c>
      <c r="L586" t="s">
        <v>8760</v>
      </c>
      <c r="M586" t="s">
        <v>10</v>
      </c>
      <c r="N586" t="s">
        <v>18303</v>
      </c>
      <c r="Q586" t="s">
        <v>42</v>
      </c>
      <c r="R586" t="b">
        <v>1</v>
      </c>
      <c r="S586" s="2">
        <v>42931</v>
      </c>
    </row>
    <row r="587" spans="11:22" x14ac:dyDescent="0.35">
      <c r="K587" s="6" t="s">
        <v>18304</v>
      </c>
      <c r="L587" t="s">
        <v>8762</v>
      </c>
      <c r="M587" t="s">
        <v>10</v>
      </c>
      <c r="N587" t="s">
        <v>18304</v>
      </c>
      <c r="Q587" t="s">
        <v>42</v>
      </c>
      <c r="R587" t="b">
        <v>1</v>
      </c>
      <c r="S587" s="2">
        <v>42931</v>
      </c>
    </row>
    <row r="588" spans="11:22" x14ac:dyDescent="0.35">
      <c r="K588" s="6" t="s">
        <v>18305</v>
      </c>
      <c r="L588" t="s">
        <v>8764</v>
      </c>
      <c r="M588" t="s">
        <v>10</v>
      </c>
      <c r="N588" t="s">
        <v>18305</v>
      </c>
      <c r="Q588" t="s">
        <v>42</v>
      </c>
      <c r="R588" t="b">
        <v>1</v>
      </c>
      <c r="S588" s="2">
        <v>42931</v>
      </c>
    </row>
    <row r="589" spans="11:22" x14ac:dyDescent="0.35">
      <c r="K589" s="6" t="s">
        <v>18306</v>
      </c>
      <c r="L589" t="s">
        <v>8766</v>
      </c>
      <c r="M589" t="s">
        <v>10</v>
      </c>
      <c r="N589" t="s">
        <v>18306</v>
      </c>
      <c r="Q589" t="s">
        <v>42</v>
      </c>
      <c r="R589" t="b">
        <v>1</v>
      </c>
      <c r="S589" s="2">
        <v>42931</v>
      </c>
      <c r="V589" s="2">
        <v>43296</v>
      </c>
    </row>
    <row r="590" spans="11:22" x14ac:dyDescent="0.35">
      <c r="K590" s="6" t="s">
        <v>18307</v>
      </c>
      <c r="L590" t="s">
        <v>8768</v>
      </c>
      <c r="M590" t="s">
        <v>10</v>
      </c>
      <c r="N590" t="s">
        <v>18307</v>
      </c>
      <c r="Q590" t="s">
        <v>42</v>
      </c>
      <c r="R590" t="b">
        <v>1</v>
      </c>
      <c r="S590" s="2">
        <v>42931</v>
      </c>
      <c r="V590" s="2">
        <v>44757</v>
      </c>
    </row>
    <row r="591" spans="11:22" x14ac:dyDescent="0.35">
      <c r="K591" s="6" t="s">
        <v>18308</v>
      </c>
      <c r="L591" t="s">
        <v>1211</v>
      </c>
      <c r="M591" t="s">
        <v>10</v>
      </c>
      <c r="N591" t="s">
        <v>18308</v>
      </c>
      <c r="Q591" t="s">
        <v>42</v>
      </c>
      <c r="R591" t="b">
        <v>1</v>
      </c>
      <c r="S591" s="2">
        <v>42931</v>
      </c>
    </row>
    <row r="592" spans="11:22" x14ac:dyDescent="0.35">
      <c r="K592" s="6" t="s">
        <v>18309</v>
      </c>
      <c r="L592" t="s">
        <v>8770</v>
      </c>
      <c r="M592" t="s">
        <v>10</v>
      </c>
      <c r="N592" t="s">
        <v>18309</v>
      </c>
      <c r="Q592" t="s">
        <v>42</v>
      </c>
      <c r="R592" t="b">
        <v>1</v>
      </c>
      <c r="S592" s="2">
        <v>42931</v>
      </c>
    </row>
    <row r="593" spans="11:22" x14ac:dyDescent="0.35">
      <c r="K593" s="6" t="s">
        <v>18310</v>
      </c>
      <c r="L593" t="s">
        <v>8772</v>
      </c>
      <c r="M593" t="s">
        <v>10</v>
      </c>
      <c r="N593" t="s">
        <v>18310</v>
      </c>
      <c r="Q593" t="s">
        <v>42</v>
      </c>
      <c r="R593" t="b">
        <v>1</v>
      </c>
      <c r="S593" s="2">
        <v>42931</v>
      </c>
    </row>
    <row r="594" spans="11:22" x14ac:dyDescent="0.35">
      <c r="K594" s="6" t="s">
        <v>18364</v>
      </c>
      <c r="L594" t="s">
        <v>11896</v>
      </c>
      <c r="M594" t="s">
        <v>10</v>
      </c>
      <c r="N594" t="s">
        <v>18364</v>
      </c>
      <c r="Q594" t="s">
        <v>42</v>
      </c>
      <c r="R594" t="b">
        <v>1</v>
      </c>
      <c r="S594" s="2">
        <v>43661</v>
      </c>
    </row>
    <row r="595" spans="11:22" x14ac:dyDescent="0.35">
      <c r="K595" s="7" t="s">
        <v>18360</v>
      </c>
      <c r="L595" t="s">
        <v>11888</v>
      </c>
      <c r="M595" t="s">
        <v>10</v>
      </c>
      <c r="N595" t="s">
        <v>18360</v>
      </c>
      <c r="Q595" t="s">
        <v>42</v>
      </c>
      <c r="R595" t="b">
        <v>1</v>
      </c>
      <c r="S595" s="2">
        <v>43661</v>
      </c>
    </row>
    <row r="596" spans="11:22" x14ac:dyDescent="0.35">
      <c r="K596" s="6" t="s">
        <v>18350</v>
      </c>
      <c r="L596" t="s">
        <v>11870</v>
      </c>
      <c r="M596" t="s">
        <v>10</v>
      </c>
      <c r="N596" t="s">
        <v>18350</v>
      </c>
      <c r="Q596" t="s">
        <v>42</v>
      </c>
      <c r="R596" t="b">
        <v>1</v>
      </c>
      <c r="S596" s="2">
        <v>43296</v>
      </c>
    </row>
    <row r="597" spans="11:22" x14ac:dyDescent="0.35">
      <c r="K597" s="7" t="s">
        <v>18366</v>
      </c>
      <c r="L597" t="s">
        <v>11899</v>
      </c>
      <c r="M597" t="s">
        <v>10</v>
      </c>
      <c r="N597" t="s">
        <v>18545</v>
      </c>
      <c r="Q597" t="s">
        <v>42</v>
      </c>
      <c r="R597" t="b">
        <v>1</v>
      </c>
      <c r="S597" s="2">
        <v>44392</v>
      </c>
    </row>
    <row r="598" spans="11:22" x14ac:dyDescent="0.35">
      <c r="K598" s="6" t="s">
        <v>18351</v>
      </c>
      <c r="L598" t="s">
        <v>11872</v>
      </c>
      <c r="M598" t="s">
        <v>10</v>
      </c>
      <c r="N598" t="s">
        <v>18351</v>
      </c>
      <c r="Q598" t="s">
        <v>42</v>
      </c>
      <c r="R598" t="b">
        <v>1</v>
      </c>
      <c r="S598" s="2">
        <v>43296</v>
      </c>
    </row>
    <row r="599" spans="11:22" x14ac:dyDescent="0.35">
      <c r="K599" s="7" t="s">
        <v>18321</v>
      </c>
      <c r="L599" t="s">
        <v>11813</v>
      </c>
      <c r="M599" t="s">
        <v>10</v>
      </c>
      <c r="N599" t="s">
        <v>18321</v>
      </c>
      <c r="Q599" t="s">
        <v>42</v>
      </c>
      <c r="R599" t="b">
        <v>1</v>
      </c>
      <c r="S599" s="2">
        <v>42931</v>
      </c>
    </row>
    <row r="600" spans="11:22" x14ac:dyDescent="0.35">
      <c r="K600" s="7" t="s">
        <v>18322</v>
      </c>
      <c r="L600" t="s">
        <v>11816</v>
      </c>
      <c r="M600" t="s">
        <v>10</v>
      </c>
      <c r="N600" t="s">
        <v>18322</v>
      </c>
      <c r="Q600" t="s">
        <v>42</v>
      </c>
      <c r="R600" t="b">
        <v>1</v>
      </c>
      <c r="S600" s="2">
        <v>42931</v>
      </c>
    </row>
    <row r="601" spans="11:22" x14ac:dyDescent="0.35">
      <c r="K601" s="7" t="s">
        <v>18323</v>
      </c>
      <c r="L601" t="s">
        <v>11818</v>
      </c>
      <c r="M601" t="s">
        <v>10</v>
      </c>
      <c r="N601" t="s">
        <v>18323</v>
      </c>
      <c r="Q601" t="s">
        <v>42</v>
      </c>
      <c r="R601" t="b">
        <v>1</v>
      </c>
      <c r="S601" s="2">
        <v>42931</v>
      </c>
    </row>
    <row r="602" spans="11:22" x14ac:dyDescent="0.35">
      <c r="K602" s="7" t="s">
        <v>18324</v>
      </c>
      <c r="L602" t="s">
        <v>11820</v>
      </c>
      <c r="M602" t="s">
        <v>10</v>
      </c>
      <c r="N602" t="s">
        <v>18324</v>
      </c>
      <c r="Q602" t="s">
        <v>42</v>
      </c>
      <c r="R602" t="b">
        <v>1</v>
      </c>
      <c r="S602" s="2">
        <v>42931</v>
      </c>
    </row>
    <row r="603" spans="11:22" x14ac:dyDescent="0.35">
      <c r="K603" s="7" t="s">
        <v>18325</v>
      </c>
      <c r="L603" t="s">
        <v>11822</v>
      </c>
      <c r="M603" t="s">
        <v>10</v>
      </c>
      <c r="N603" t="s">
        <v>18325</v>
      </c>
      <c r="Q603" t="s">
        <v>42</v>
      </c>
      <c r="R603" t="b">
        <v>1</v>
      </c>
      <c r="S603" s="2">
        <v>42931</v>
      </c>
    </row>
    <row r="604" spans="11:22" x14ac:dyDescent="0.35">
      <c r="K604" s="7" t="s">
        <v>18359</v>
      </c>
      <c r="L604" t="s">
        <v>11886</v>
      </c>
      <c r="M604" t="s">
        <v>10</v>
      </c>
      <c r="N604" t="s">
        <v>18359</v>
      </c>
      <c r="Q604" t="s">
        <v>42</v>
      </c>
      <c r="R604" t="b">
        <v>1</v>
      </c>
      <c r="S604" s="2">
        <v>43661</v>
      </c>
    </row>
    <row r="605" spans="11:22" x14ac:dyDescent="0.35">
      <c r="K605" s="6" t="s">
        <v>18352</v>
      </c>
      <c r="L605" t="s">
        <v>11874</v>
      </c>
      <c r="M605" t="s">
        <v>10</v>
      </c>
      <c r="N605" t="s">
        <v>18352</v>
      </c>
      <c r="Q605" t="s">
        <v>42</v>
      </c>
      <c r="R605" t="b">
        <v>1</v>
      </c>
      <c r="S605" s="2">
        <v>43296</v>
      </c>
    </row>
    <row r="606" spans="11:22" x14ac:dyDescent="0.35">
      <c r="K606" s="7" t="s">
        <v>18353</v>
      </c>
      <c r="L606" t="s">
        <v>11876</v>
      </c>
      <c r="M606" t="s">
        <v>10</v>
      </c>
      <c r="N606" t="s">
        <v>18566</v>
      </c>
      <c r="Q606" t="s">
        <v>42</v>
      </c>
      <c r="R606" t="b">
        <v>1</v>
      </c>
      <c r="S606" s="2">
        <v>43296</v>
      </c>
      <c r="V606" s="2">
        <v>44027</v>
      </c>
    </row>
    <row r="607" spans="11:22" x14ac:dyDescent="0.35">
      <c r="K607" s="6" t="s">
        <v>18330</v>
      </c>
      <c r="L607" t="s">
        <v>11832</v>
      </c>
      <c r="M607" t="s">
        <v>10</v>
      </c>
      <c r="N607" t="s">
        <v>18330</v>
      </c>
      <c r="Q607" t="s">
        <v>42</v>
      </c>
      <c r="R607" t="b">
        <v>1</v>
      </c>
      <c r="S607" s="2">
        <v>42931</v>
      </c>
    </row>
    <row r="608" spans="11:22" x14ac:dyDescent="0.35">
      <c r="K608" s="6" t="s">
        <v>18331</v>
      </c>
      <c r="L608" t="s">
        <v>11834</v>
      </c>
      <c r="M608" t="s">
        <v>10</v>
      </c>
      <c r="N608" t="s">
        <v>18331</v>
      </c>
      <c r="Q608" t="s">
        <v>42</v>
      </c>
      <c r="R608" t="b">
        <v>1</v>
      </c>
      <c r="S608" s="2">
        <v>42931</v>
      </c>
    </row>
    <row r="609" spans="11:22" x14ac:dyDescent="0.35">
      <c r="K609" s="6" t="s">
        <v>18355</v>
      </c>
      <c r="L609" t="s">
        <v>11879</v>
      </c>
      <c r="M609" t="s">
        <v>10</v>
      </c>
      <c r="N609" t="s">
        <v>18355</v>
      </c>
      <c r="Q609" t="s">
        <v>42</v>
      </c>
      <c r="R609" t="b">
        <v>1</v>
      </c>
      <c r="S609" s="2">
        <v>43296</v>
      </c>
      <c r="V609" s="2">
        <v>44757</v>
      </c>
    </row>
    <row r="610" spans="11:22" x14ac:dyDescent="0.35">
      <c r="K610" s="6" t="s">
        <v>18335</v>
      </c>
      <c r="L610" t="s">
        <v>11841</v>
      </c>
      <c r="M610" t="s">
        <v>10</v>
      </c>
      <c r="N610" t="s">
        <v>18335</v>
      </c>
      <c r="Q610" t="s">
        <v>42</v>
      </c>
      <c r="R610" t="b">
        <v>1</v>
      </c>
      <c r="S610" s="2">
        <v>42931</v>
      </c>
    </row>
    <row r="611" spans="11:22" x14ac:dyDescent="0.35">
      <c r="K611" s="6" t="s">
        <v>18340</v>
      </c>
      <c r="L611" t="s">
        <v>11851</v>
      </c>
      <c r="M611" t="s">
        <v>10</v>
      </c>
      <c r="N611" t="s">
        <v>18340</v>
      </c>
      <c r="Q611" t="s">
        <v>42</v>
      </c>
      <c r="R611" t="b">
        <v>1</v>
      </c>
      <c r="S611" s="2">
        <v>42931</v>
      </c>
    </row>
    <row r="612" spans="11:22" x14ac:dyDescent="0.35">
      <c r="K612" s="6" t="s">
        <v>18341</v>
      </c>
      <c r="L612" t="s">
        <v>11853</v>
      </c>
      <c r="M612" t="s">
        <v>10</v>
      </c>
      <c r="N612" t="s">
        <v>18341</v>
      </c>
      <c r="Q612" t="s">
        <v>42</v>
      </c>
      <c r="R612" t="b">
        <v>1</v>
      </c>
      <c r="S612" s="2">
        <v>42931</v>
      </c>
    </row>
    <row r="613" spans="11:22" x14ac:dyDescent="0.35">
      <c r="K613" s="6" t="s">
        <v>18344</v>
      </c>
      <c r="L613" t="s">
        <v>11858</v>
      </c>
      <c r="M613" t="s">
        <v>10</v>
      </c>
      <c r="N613" t="s">
        <v>18344</v>
      </c>
      <c r="Q613" t="s">
        <v>42</v>
      </c>
      <c r="R613" t="b">
        <v>1</v>
      </c>
      <c r="S613" s="2">
        <v>42931</v>
      </c>
    </row>
    <row r="614" spans="11:22" x14ac:dyDescent="0.35">
      <c r="K614" s="6" t="s">
        <v>18345</v>
      </c>
      <c r="L614" t="s">
        <v>11860</v>
      </c>
      <c r="M614" t="s">
        <v>10</v>
      </c>
      <c r="N614" t="s">
        <v>18345</v>
      </c>
      <c r="Q614" t="s">
        <v>42</v>
      </c>
      <c r="R614" t="b">
        <v>1</v>
      </c>
      <c r="S614" s="2">
        <v>42931</v>
      </c>
    </row>
    <row r="615" spans="11:22" x14ac:dyDescent="0.35">
      <c r="K615" s="6" t="s">
        <v>18356</v>
      </c>
      <c r="L615" t="s">
        <v>11881</v>
      </c>
      <c r="M615" t="s">
        <v>10</v>
      </c>
      <c r="N615" t="s">
        <v>18356</v>
      </c>
      <c r="Q615" t="s">
        <v>42</v>
      </c>
      <c r="R615" t="b">
        <v>1</v>
      </c>
      <c r="S615" s="2">
        <v>43296</v>
      </c>
    </row>
    <row r="616" spans="11:22" x14ac:dyDescent="0.35">
      <c r="K616" s="6" t="s">
        <v>18358</v>
      </c>
      <c r="L616" t="s">
        <v>11884</v>
      </c>
      <c r="M616" t="s">
        <v>10</v>
      </c>
      <c r="N616" t="s">
        <v>18358</v>
      </c>
      <c r="Q616" t="s">
        <v>42</v>
      </c>
      <c r="R616" t="b">
        <v>1</v>
      </c>
      <c r="S616" s="2">
        <v>43661</v>
      </c>
    </row>
    <row r="617" spans="11:22" x14ac:dyDescent="0.35">
      <c r="K617" s="6" t="s">
        <v>18361</v>
      </c>
      <c r="L617" t="s">
        <v>11890</v>
      </c>
      <c r="M617" t="s">
        <v>10</v>
      </c>
      <c r="N617" t="s">
        <v>18361</v>
      </c>
      <c r="Q617" t="s">
        <v>42</v>
      </c>
      <c r="R617" t="b">
        <v>1</v>
      </c>
      <c r="S617" s="2">
        <v>43661</v>
      </c>
    </row>
    <row r="618" spans="11:22" x14ac:dyDescent="0.35">
      <c r="K618" s="6" t="s">
        <v>18367</v>
      </c>
      <c r="L618" t="s">
        <v>11901</v>
      </c>
      <c r="M618" t="s">
        <v>10</v>
      </c>
      <c r="N618" t="s">
        <v>18367</v>
      </c>
      <c r="Q618" t="s">
        <v>42</v>
      </c>
      <c r="R618" t="b">
        <v>1</v>
      </c>
      <c r="S618" s="2">
        <v>44392</v>
      </c>
    </row>
    <row r="619" spans="11:22" x14ac:dyDescent="0.35">
      <c r="K619" s="6" t="s">
        <v>18348</v>
      </c>
      <c r="L619" t="s">
        <v>11866</v>
      </c>
      <c r="M619" t="s">
        <v>10</v>
      </c>
      <c r="N619" t="s">
        <v>18348</v>
      </c>
      <c r="Q619" t="s">
        <v>42</v>
      </c>
      <c r="R619" t="b">
        <v>1</v>
      </c>
      <c r="S619" s="2">
        <v>45122</v>
      </c>
    </row>
    <row r="620" spans="11:22" x14ac:dyDescent="0.35">
      <c r="K620" s="6" t="s">
        <v>18349</v>
      </c>
      <c r="L620" t="s">
        <v>11868</v>
      </c>
      <c r="M620" t="s">
        <v>10</v>
      </c>
      <c r="N620" t="s">
        <v>18349</v>
      </c>
      <c r="Q620" t="s">
        <v>42</v>
      </c>
      <c r="R620" t="b">
        <v>1</v>
      </c>
      <c r="S620" s="2">
        <v>45122</v>
      </c>
    </row>
    <row r="621" spans="11:22" x14ac:dyDescent="0.35">
      <c r="K621" t="s">
        <v>18573</v>
      </c>
      <c r="M621" t="s">
        <v>10</v>
      </c>
      <c r="S621" s="2">
        <v>45122</v>
      </c>
    </row>
    <row r="622" spans="11:22" x14ac:dyDescent="0.35">
      <c r="K622" s="6" t="s">
        <v>18302</v>
      </c>
      <c r="L622" t="s">
        <v>8758</v>
      </c>
      <c r="M622" t="s">
        <v>10</v>
      </c>
      <c r="N622" t="s">
        <v>18302</v>
      </c>
      <c r="Q622" t="s">
        <v>42</v>
      </c>
      <c r="R622" t="b">
        <v>1</v>
      </c>
      <c r="S622" s="2">
        <v>42931</v>
      </c>
      <c r="V622" s="2">
        <v>44392</v>
      </c>
    </row>
    <row r="623" spans="11:22" x14ac:dyDescent="0.35">
      <c r="K623" s="6" t="s">
        <v>18303</v>
      </c>
      <c r="L623" t="s">
        <v>8760</v>
      </c>
      <c r="M623" t="s">
        <v>10</v>
      </c>
      <c r="N623" t="s">
        <v>18303</v>
      </c>
      <c r="Q623" t="s">
        <v>42</v>
      </c>
      <c r="R623" t="b">
        <v>1</v>
      </c>
      <c r="S623" s="2">
        <v>42931</v>
      </c>
    </row>
    <row r="624" spans="11:22" x14ac:dyDescent="0.35">
      <c r="K624" s="6" t="s">
        <v>18304</v>
      </c>
      <c r="L624" t="s">
        <v>8762</v>
      </c>
      <c r="M624" t="s">
        <v>10</v>
      </c>
      <c r="N624" t="s">
        <v>18304</v>
      </c>
      <c r="Q624" t="s">
        <v>42</v>
      </c>
      <c r="R624" t="b">
        <v>1</v>
      </c>
      <c r="S624" s="2">
        <v>42931</v>
      </c>
    </row>
    <row r="625" spans="11:22" x14ac:dyDescent="0.35">
      <c r="K625" s="6" t="s">
        <v>18305</v>
      </c>
      <c r="L625" t="s">
        <v>8764</v>
      </c>
      <c r="M625" t="s">
        <v>10</v>
      </c>
      <c r="N625" t="s">
        <v>18305</v>
      </c>
      <c r="Q625" t="s">
        <v>42</v>
      </c>
      <c r="R625" t="b">
        <v>1</v>
      </c>
      <c r="S625" s="2">
        <v>42931</v>
      </c>
    </row>
    <row r="626" spans="11:22" x14ac:dyDescent="0.35">
      <c r="K626" s="6" t="s">
        <v>18306</v>
      </c>
      <c r="L626" t="s">
        <v>8766</v>
      </c>
      <c r="M626" t="s">
        <v>10</v>
      </c>
      <c r="N626" t="s">
        <v>18306</v>
      </c>
      <c r="Q626" t="s">
        <v>42</v>
      </c>
      <c r="R626" t="b">
        <v>1</v>
      </c>
      <c r="S626" s="2">
        <v>42931</v>
      </c>
      <c r="V626" s="2">
        <v>43296</v>
      </c>
    </row>
    <row r="627" spans="11:22" x14ac:dyDescent="0.35">
      <c r="K627" s="6" t="s">
        <v>18307</v>
      </c>
      <c r="L627" t="s">
        <v>8768</v>
      </c>
      <c r="M627" t="s">
        <v>10</v>
      </c>
      <c r="N627" t="s">
        <v>18307</v>
      </c>
      <c r="Q627" t="s">
        <v>42</v>
      </c>
      <c r="R627" t="b">
        <v>1</v>
      </c>
      <c r="S627" s="2">
        <v>42931</v>
      </c>
      <c r="V627" s="2">
        <v>44757</v>
      </c>
    </row>
    <row r="628" spans="11:22" x14ac:dyDescent="0.35">
      <c r="K628" s="6" t="s">
        <v>18308</v>
      </c>
      <c r="L628" t="s">
        <v>1211</v>
      </c>
      <c r="M628" t="s">
        <v>10</v>
      </c>
      <c r="N628" t="s">
        <v>18308</v>
      </c>
      <c r="Q628" t="s">
        <v>42</v>
      </c>
      <c r="R628" t="b">
        <v>1</v>
      </c>
      <c r="S628" s="2">
        <v>42931</v>
      </c>
    </row>
    <row r="629" spans="11:22" x14ac:dyDescent="0.35">
      <c r="K629" s="6" t="s">
        <v>18309</v>
      </c>
      <c r="L629" t="s">
        <v>8770</v>
      </c>
      <c r="M629" t="s">
        <v>10</v>
      </c>
      <c r="N629" t="s">
        <v>18309</v>
      </c>
      <c r="Q629" t="s">
        <v>42</v>
      </c>
      <c r="R629" t="b">
        <v>1</v>
      </c>
      <c r="S629" s="2">
        <v>42931</v>
      </c>
    </row>
    <row r="630" spans="11:22" x14ac:dyDescent="0.35">
      <c r="K630" s="6" t="s">
        <v>18310</v>
      </c>
      <c r="L630" t="s">
        <v>8772</v>
      </c>
      <c r="M630" t="s">
        <v>10</v>
      </c>
      <c r="N630" t="s">
        <v>18310</v>
      </c>
      <c r="Q630" t="s">
        <v>42</v>
      </c>
      <c r="R630" t="b">
        <v>1</v>
      </c>
      <c r="S630" s="2">
        <v>42931</v>
      </c>
    </row>
    <row r="631" spans="11:22" x14ac:dyDescent="0.35">
      <c r="K631" s="6" t="s">
        <v>18364</v>
      </c>
      <c r="L631" t="s">
        <v>11896</v>
      </c>
      <c r="M631" t="s">
        <v>10</v>
      </c>
      <c r="N631" t="s">
        <v>18364</v>
      </c>
      <c r="Q631" t="s">
        <v>42</v>
      </c>
      <c r="R631" t="b">
        <v>1</v>
      </c>
      <c r="S631" s="2">
        <v>43661</v>
      </c>
    </row>
    <row r="632" spans="11:22" x14ac:dyDescent="0.35">
      <c r="K632" s="7" t="s">
        <v>18360</v>
      </c>
      <c r="L632" t="s">
        <v>11888</v>
      </c>
      <c r="M632" t="s">
        <v>10</v>
      </c>
      <c r="N632" t="s">
        <v>18360</v>
      </c>
      <c r="Q632" t="s">
        <v>42</v>
      </c>
      <c r="R632" t="b">
        <v>1</v>
      </c>
      <c r="S632" s="2">
        <v>43661</v>
      </c>
    </row>
    <row r="633" spans="11:22" x14ac:dyDescent="0.35">
      <c r="K633" s="6" t="s">
        <v>18350</v>
      </c>
      <c r="L633" t="s">
        <v>11870</v>
      </c>
      <c r="M633" t="s">
        <v>10</v>
      </c>
      <c r="N633" t="s">
        <v>18350</v>
      </c>
      <c r="Q633" t="s">
        <v>42</v>
      </c>
      <c r="R633" t="b">
        <v>1</v>
      </c>
      <c r="S633" s="2">
        <v>43296</v>
      </c>
    </row>
    <row r="634" spans="11:22" x14ac:dyDescent="0.35">
      <c r="K634" s="7" t="s">
        <v>18366</v>
      </c>
      <c r="L634" t="s">
        <v>11899</v>
      </c>
      <c r="M634" t="s">
        <v>10</v>
      </c>
      <c r="N634" t="s">
        <v>18545</v>
      </c>
      <c r="Q634" t="s">
        <v>42</v>
      </c>
      <c r="R634" t="b">
        <v>1</v>
      </c>
      <c r="S634" s="2">
        <v>44392</v>
      </c>
    </row>
    <row r="635" spans="11:22" x14ac:dyDescent="0.35">
      <c r="K635" s="6" t="s">
        <v>18351</v>
      </c>
      <c r="L635" t="s">
        <v>11872</v>
      </c>
      <c r="M635" t="s">
        <v>10</v>
      </c>
      <c r="N635" t="s">
        <v>18351</v>
      </c>
      <c r="Q635" t="s">
        <v>42</v>
      </c>
      <c r="R635" t="b">
        <v>1</v>
      </c>
      <c r="S635" s="2">
        <v>43296</v>
      </c>
    </row>
    <row r="636" spans="11:22" x14ac:dyDescent="0.35">
      <c r="K636" s="7" t="s">
        <v>18321</v>
      </c>
      <c r="L636" t="s">
        <v>11813</v>
      </c>
      <c r="M636" t="s">
        <v>10</v>
      </c>
      <c r="N636" t="s">
        <v>18321</v>
      </c>
      <c r="Q636" t="s">
        <v>42</v>
      </c>
      <c r="R636" t="b">
        <v>1</v>
      </c>
      <c r="S636" s="2">
        <v>42931</v>
      </c>
    </row>
    <row r="637" spans="11:22" x14ac:dyDescent="0.35">
      <c r="K637" s="7" t="s">
        <v>18322</v>
      </c>
      <c r="L637" t="s">
        <v>11816</v>
      </c>
      <c r="M637" t="s">
        <v>10</v>
      </c>
      <c r="N637" t="s">
        <v>18322</v>
      </c>
      <c r="Q637" t="s">
        <v>42</v>
      </c>
      <c r="R637" t="b">
        <v>1</v>
      </c>
      <c r="S637" s="2">
        <v>42931</v>
      </c>
    </row>
    <row r="638" spans="11:22" x14ac:dyDescent="0.35">
      <c r="K638" s="7" t="s">
        <v>18323</v>
      </c>
      <c r="L638" t="s">
        <v>11818</v>
      </c>
      <c r="M638" t="s">
        <v>10</v>
      </c>
      <c r="N638" t="s">
        <v>18323</v>
      </c>
      <c r="Q638" t="s">
        <v>42</v>
      </c>
      <c r="R638" t="b">
        <v>1</v>
      </c>
      <c r="S638" s="2">
        <v>42931</v>
      </c>
    </row>
    <row r="639" spans="11:22" x14ac:dyDescent="0.35">
      <c r="K639" s="7" t="s">
        <v>18324</v>
      </c>
      <c r="L639" t="s">
        <v>11820</v>
      </c>
      <c r="M639" t="s">
        <v>10</v>
      </c>
      <c r="N639" t="s">
        <v>18324</v>
      </c>
      <c r="Q639" t="s">
        <v>42</v>
      </c>
      <c r="R639" t="b">
        <v>1</v>
      </c>
      <c r="S639" s="2">
        <v>42931</v>
      </c>
    </row>
    <row r="640" spans="11:22" x14ac:dyDescent="0.35">
      <c r="K640" s="7" t="s">
        <v>18325</v>
      </c>
      <c r="L640" t="s">
        <v>11822</v>
      </c>
      <c r="M640" t="s">
        <v>10</v>
      </c>
      <c r="N640" t="s">
        <v>18325</v>
      </c>
      <c r="Q640" t="s">
        <v>42</v>
      </c>
      <c r="R640" t="b">
        <v>1</v>
      </c>
      <c r="S640" s="2">
        <v>42931</v>
      </c>
    </row>
    <row r="641" spans="11:22" x14ac:dyDescent="0.35">
      <c r="K641" s="7" t="s">
        <v>18359</v>
      </c>
      <c r="L641" t="s">
        <v>11886</v>
      </c>
      <c r="M641" t="s">
        <v>10</v>
      </c>
      <c r="N641" t="s">
        <v>18359</v>
      </c>
      <c r="Q641" t="s">
        <v>42</v>
      </c>
      <c r="R641" t="b">
        <v>1</v>
      </c>
      <c r="S641" s="2">
        <v>43661</v>
      </c>
    </row>
    <row r="642" spans="11:22" x14ac:dyDescent="0.35">
      <c r="K642" s="6" t="s">
        <v>18352</v>
      </c>
      <c r="L642" t="s">
        <v>11874</v>
      </c>
      <c r="M642" t="s">
        <v>10</v>
      </c>
      <c r="N642" t="s">
        <v>18352</v>
      </c>
      <c r="Q642" t="s">
        <v>42</v>
      </c>
      <c r="R642" t="b">
        <v>1</v>
      </c>
      <c r="S642" s="2">
        <v>43296</v>
      </c>
    </row>
    <row r="643" spans="11:22" x14ac:dyDescent="0.35">
      <c r="K643" s="7" t="s">
        <v>18353</v>
      </c>
      <c r="L643" t="s">
        <v>11876</v>
      </c>
      <c r="M643" t="s">
        <v>10</v>
      </c>
      <c r="N643" t="s">
        <v>18566</v>
      </c>
      <c r="Q643" t="s">
        <v>42</v>
      </c>
      <c r="R643" t="b">
        <v>1</v>
      </c>
      <c r="S643" s="2">
        <v>43296</v>
      </c>
      <c r="V643" s="2">
        <v>44027</v>
      </c>
    </row>
    <row r="644" spans="11:22" x14ac:dyDescent="0.35">
      <c r="K644" s="6" t="s">
        <v>18330</v>
      </c>
      <c r="L644" t="s">
        <v>11832</v>
      </c>
      <c r="M644" t="s">
        <v>10</v>
      </c>
      <c r="N644" t="s">
        <v>18330</v>
      </c>
      <c r="Q644" t="s">
        <v>42</v>
      </c>
      <c r="R644" t="b">
        <v>1</v>
      </c>
      <c r="S644" s="2">
        <v>42931</v>
      </c>
    </row>
    <row r="645" spans="11:22" x14ac:dyDescent="0.35">
      <c r="K645" s="6" t="s">
        <v>18331</v>
      </c>
      <c r="L645" t="s">
        <v>11834</v>
      </c>
      <c r="M645" t="s">
        <v>10</v>
      </c>
      <c r="N645" t="s">
        <v>18331</v>
      </c>
      <c r="Q645" t="s">
        <v>42</v>
      </c>
      <c r="R645" t="b">
        <v>1</v>
      </c>
      <c r="S645" s="2">
        <v>42931</v>
      </c>
    </row>
    <row r="646" spans="11:22" x14ac:dyDescent="0.35">
      <c r="K646" s="6" t="s">
        <v>18355</v>
      </c>
      <c r="L646" t="s">
        <v>11879</v>
      </c>
      <c r="M646" t="s">
        <v>10</v>
      </c>
      <c r="N646" t="s">
        <v>18355</v>
      </c>
      <c r="Q646" t="s">
        <v>42</v>
      </c>
      <c r="R646" t="b">
        <v>1</v>
      </c>
      <c r="S646" s="2">
        <v>43296</v>
      </c>
      <c r="V646" s="2">
        <v>44757</v>
      </c>
    </row>
    <row r="647" spans="11:22" x14ac:dyDescent="0.35">
      <c r="K647" s="6" t="s">
        <v>18335</v>
      </c>
      <c r="L647" t="s">
        <v>11841</v>
      </c>
      <c r="M647" t="s">
        <v>10</v>
      </c>
      <c r="N647" t="s">
        <v>18335</v>
      </c>
      <c r="Q647" t="s">
        <v>42</v>
      </c>
      <c r="R647" t="b">
        <v>1</v>
      </c>
      <c r="S647" s="2">
        <v>42931</v>
      </c>
    </row>
    <row r="648" spans="11:22" x14ac:dyDescent="0.35">
      <c r="K648" s="6" t="s">
        <v>18340</v>
      </c>
      <c r="L648" t="s">
        <v>11851</v>
      </c>
      <c r="M648" t="s">
        <v>10</v>
      </c>
      <c r="N648" t="s">
        <v>18340</v>
      </c>
      <c r="Q648" t="s">
        <v>42</v>
      </c>
      <c r="R648" t="b">
        <v>1</v>
      </c>
      <c r="S648" s="2">
        <v>42931</v>
      </c>
    </row>
    <row r="649" spans="11:22" x14ac:dyDescent="0.35">
      <c r="K649" s="6" t="s">
        <v>18341</v>
      </c>
      <c r="L649" t="s">
        <v>11853</v>
      </c>
      <c r="M649" t="s">
        <v>10</v>
      </c>
      <c r="N649" t="s">
        <v>18341</v>
      </c>
      <c r="Q649" t="s">
        <v>42</v>
      </c>
      <c r="R649" t="b">
        <v>1</v>
      </c>
      <c r="S649" s="2">
        <v>42931</v>
      </c>
    </row>
    <row r="650" spans="11:22" x14ac:dyDescent="0.35">
      <c r="K650" s="6" t="s">
        <v>18344</v>
      </c>
      <c r="L650" t="s">
        <v>11858</v>
      </c>
      <c r="M650" t="s">
        <v>10</v>
      </c>
      <c r="N650" t="s">
        <v>18344</v>
      </c>
      <c r="Q650" t="s">
        <v>42</v>
      </c>
      <c r="R650" t="b">
        <v>1</v>
      </c>
      <c r="S650" s="2">
        <v>42931</v>
      </c>
    </row>
    <row r="651" spans="11:22" x14ac:dyDescent="0.35">
      <c r="K651" s="6" t="s">
        <v>18345</v>
      </c>
      <c r="L651" t="s">
        <v>11860</v>
      </c>
      <c r="M651" t="s">
        <v>10</v>
      </c>
      <c r="N651" t="s">
        <v>18345</v>
      </c>
      <c r="Q651" t="s">
        <v>42</v>
      </c>
      <c r="R651" t="b">
        <v>1</v>
      </c>
      <c r="S651" s="2">
        <v>42931</v>
      </c>
    </row>
    <row r="652" spans="11:22" x14ac:dyDescent="0.35">
      <c r="K652" s="6" t="s">
        <v>18356</v>
      </c>
      <c r="L652" t="s">
        <v>11881</v>
      </c>
      <c r="M652" t="s">
        <v>10</v>
      </c>
      <c r="N652" t="s">
        <v>18356</v>
      </c>
      <c r="Q652" t="s">
        <v>42</v>
      </c>
      <c r="R652" t="b">
        <v>1</v>
      </c>
      <c r="S652" s="2">
        <v>43296</v>
      </c>
    </row>
    <row r="653" spans="11:22" x14ac:dyDescent="0.35">
      <c r="K653" s="6" t="s">
        <v>18358</v>
      </c>
      <c r="L653" t="s">
        <v>11884</v>
      </c>
      <c r="M653" t="s">
        <v>10</v>
      </c>
      <c r="N653" t="s">
        <v>18358</v>
      </c>
      <c r="Q653" t="s">
        <v>42</v>
      </c>
      <c r="R653" t="b">
        <v>1</v>
      </c>
      <c r="S653" s="2">
        <v>43661</v>
      </c>
    </row>
    <row r="654" spans="11:22" x14ac:dyDescent="0.35">
      <c r="K654" s="6" t="s">
        <v>18361</v>
      </c>
      <c r="L654" t="s">
        <v>11890</v>
      </c>
      <c r="M654" t="s">
        <v>10</v>
      </c>
      <c r="N654" t="s">
        <v>18361</v>
      </c>
      <c r="Q654" t="s">
        <v>42</v>
      </c>
      <c r="R654" t="b">
        <v>1</v>
      </c>
      <c r="S654" s="2">
        <v>43661</v>
      </c>
    </row>
    <row r="655" spans="11:22" x14ac:dyDescent="0.35">
      <c r="K655" s="6" t="s">
        <v>18367</v>
      </c>
      <c r="L655" t="s">
        <v>11901</v>
      </c>
      <c r="M655" t="s">
        <v>10</v>
      </c>
      <c r="N655" t="s">
        <v>18367</v>
      </c>
      <c r="Q655" t="s">
        <v>42</v>
      </c>
      <c r="R655" t="b">
        <v>1</v>
      </c>
      <c r="S655" s="2">
        <v>44392</v>
      </c>
    </row>
    <row r="656" spans="11:22" x14ac:dyDescent="0.35">
      <c r="K656" s="6" t="s">
        <v>18348</v>
      </c>
      <c r="L656" t="s">
        <v>11866</v>
      </c>
      <c r="M656" t="s">
        <v>10</v>
      </c>
      <c r="N656" t="s">
        <v>18348</v>
      </c>
      <c r="Q656" t="s">
        <v>42</v>
      </c>
      <c r="R656" t="b">
        <v>1</v>
      </c>
      <c r="S656" s="2">
        <v>42931</v>
      </c>
    </row>
    <row r="657" spans="11:19" x14ac:dyDescent="0.35">
      <c r="K657" s="6" t="s">
        <v>18362</v>
      </c>
      <c r="L657" t="s">
        <v>11892</v>
      </c>
      <c r="M657" t="s">
        <v>10</v>
      </c>
      <c r="N657" t="s">
        <v>18362</v>
      </c>
      <c r="Q657" t="s">
        <v>42</v>
      </c>
      <c r="R657" t="b">
        <v>1</v>
      </c>
      <c r="S657" s="2">
        <v>45122</v>
      </c>
    </row>
    <row r="658" spans="11:19" x14ac:dyDescent="0.35">
      <c r="K658" s="6" t="s">
        <v>18349</v>
      </c>
      <c r="L658" t="s">
        <v>11868</v>
      </c>
      <c r="M658" t="s">
        <v>10</v>
      </c>
      <c r="N658" t="s">
        <v>18349</v>
      </c>
      <c r="Q658" t="s">
        <v>42</v>
      </c>
      <c r="R658" t="b">
        <v>1</v>
      </c>
      <c r="S658" s="2">
        <v>45122</v>
      </c>
    </row>
    <row r="659" spans="11:19" x14ac:dyDescent="0.35">
      <c r="K659" t="s">
        <v>18574</v>
      </c>
      <c r="M659" t="s">
        <v>10</v>
      </c>
      <c r="S659" s="2">
        <v>46203</v>
      </c>
    </row>
    <row r="660" spans="11:19" x14ac:dyDescent="0.35">
      <c r="K660" s="6" t="s">
        <v>18377</v>
      </c>
      <c r="L660" t="s">
        <v>11921</v>
      </c>
      <c r="M660" t="s">
        <v>10</v>
      </c>
      <c r="N660" t="s">
        <v>18575</v>
      </c>
      <c r="Q660" t="s">
        <v>42</v>
      </c>
      <c r="R660" t="b">
        <v>1</v>
      </c>
      <c r="S660" s="2">
        <v>46203</v>
      </c>
    </row>
    <row r="661" spans="11:19" x14ac:dyDescent="0.35">
      <c r="K661" s="6" t="s">
        <v>18378</v>
      </c>
      <c r="L661" t="s">
        <v>11922</v>
      </c>
      <c r="M661" t="s">
        <v>10</v>
      </c>
      <c r="N661" t="s">
        <v>18576</v>
      </c>
      <c r="Q661" t="s">
        <v>42</v>
      </c>
      <c r="R661" t="b">
        <v>1</v>
      </c>
      <c r="S661" s="2">
        <v>46203</v>
      </c>
    </row>
    <row r="662" spans="11:19" x14ac:dyDescent="0.35">
      <c r="K662" t="s">
        <v>18577</v>
      </c>
      <c r="M662" t="s">
        <v>10</v>
      </c>
      <c r="S662" s="2">
        <v>41827</v>
      </c>
    </row>
    <row r="663" spans="11:19" x14ac:dyDescent="0.35">
      <c r="K663" s="6" t="s">
        <v>9042</v>
      </c>
      <c r="L663" t="s">
        <v>1116</v>
      </c>
      <c r="M663" t="s">
        <v>10</v>
      </c>
      <c r="N663" t="s">
        <v>9042</v>
      </c>
      <c r="P663" t="s">
        <v>8991</v>
      </c>
      <c r="Q663" t="s">
        <v>42</v>
      </c>
      <c r="R663" t="b">
        <v>1</v>
      </c>
      <c r="S663" s="2">
        <v>41827</v>
      </c>
    </row>
    <row r="664" spans="11:19" x14ac:dyDescent="0.35">
      <c r="K664" s="7" t="s">
        <v>18402</v>
      </c>
      <c r="L664" t="s">
        <v>8851</v>
      </c>
      <c r="M664" t="s">
        <v>10</v>
      </c>
      <c r="N664" t="s">
        <v>18402</v>
      </c>
      <c r="P664" t="s">
        <v>8991</v>
      </c>
      <c r="Q664" t="s">
        <v>8992</v>
      </c>
      <c r="R664" t="b">
        <v>1</v>
      </c>
      <c r="S664" s="2">
        <v>41827</v>
      </c>
    </row>
    <row r="665" spans="11:19" x14ac:dyDescent="0.35">
      <c r="K665" s="8" t="s">
        <v>18397</v>
      </c>
      <c r="L665" t="s">
        <v>8842</v>
      </c>
      <c r="M665" t="s">
        <v>10</v>
      </c>
      <c r="N665" t="s">
        <v>18397</v>
      </c>
      <c r="Q665" t="s">
        <v>8992</v>
      </c>
      <c r="R665" t="b">
        <v>1</v>
      </c>
      <c r="S665" s="2">
        <v>41827</v>
      </c>
    </row>
    <row r="666" spans="11:19" x14ac:dyDescent="0.35">
      <c r="K666" s="8" t="s">
        <v>568</v>
      </c>
      <c r="L666" t="s">
        <v>1176</v>
      </c>
      <c r="M666" t="s">
        <v>10</v>
      </c>
      <c r="N666" t="s">
        <v>568</v>
      </c>
      <c r="P666" t="s">
        <v>8991</v>
      </c>
      <c r="Q666" t="s">
        <v>8992</v>
      </c>
      <c r="R666" t="b">
        <v>1</v>
      </c>
      <c r="S666" s="2">
        <v>41827</v>
      </c>
    </row>
    <row r="667" spans="11:19" x14ac:dyDescent="0.35">
      <c r="K667" s="9" t="s">
        <v>18408</v>
      </c>
      <c r="L667" t="s">
        <v>8862</v>
      </c>
      <c r="M667" t="s">
        <v>10</v>
      </c>
      <c r="N667" t="s">
        <v>18408</v>
      </c>
      <c r="Q667" t="s">
        <v>8992</v>
      </c>
      <c r="R667" t="b">
        <v>1</v>
      </c>
      <c r="S667" s="2">
        <v>41827</v>
      </c>
    </row>
    <row r="668" spans="11:19" x14ac:dyDescent="0.35">
      <c r="K668" s="9" t="s">
        <v>18420</v>
      </c>
      <c r="L668" t="s">
        <v>8878</v>
      </c>
      <c r="M668" t="s">
        <v>10</v>
      </c>
      <c r="N668" t="s">
        <v>18420</v>
      </c>
      <c r="Q668" t="s">
        <v>8992</v>
      </c>
      <c r="R668" t="b">
        <v>1</v>
      </c>
      <c r="S668" s="2">
        <v>41827</v>
      </c>
    </row>
    <row r="669" spans="11:19" x14ac:dyDescent="0.35">
      <c r="K669" s="9" t="s">
        <v>18460</v>
      </c>
      <c r="L669" t="s">
        <v>8966</v>
      </c>
      <c r="M669" t="s">
        <v>10</v>
      </c>
      <c r="N669" t="s">
        <v>18460</v>
      </c>
      <c r="Q669" t="s">
        <v>8992</v>
      </c>
      <c r="R669" t="b">
        <v>1</v>
      </c>
      <c r="S669" s="2">
        <v>41827</v>
      </c>
    </row>
    <row r="670" spans="11:19" x14ac:dyDescent="0.35">
      <c r="K670" s="9" t="s">
        <v>18405</v>
      </c>
      <c r="L670" t="s">
        <v>8857</v>
      </c>
      <c r="M670" t="s">
        <v>10</v>
      </c>
      <c r="N670" t="s">
        <v>18405</v>
      </c>
      <c r="Q670" t="s">
        <v>8992</v>
      </c>
      <c r="R670" t="b">
        <v>1</v>
      </c>
      <c r="S670" s="2">
        <v>41827</v>
      </c>
    </row>
    <row r="671" spans="11:19" x14ac:dyDescent="0.35">
      <c r="K671" s="9" t="s">
        <v>18383</v>
      </c>
      <c r="L671" t="s">
        <v>1171</v>
      </c>
      <c r="M671" t="s">
        <v>10</v>
      </c>
      <c r="N671" t="s">
        <v>18383</v>
      </c>
      <c r="Q671" t="s">
        <v>8992</v>
      </c>
      <c r="R671" t="b">
        <v>1</v>
      </c>
      <c r="S671" s="2">
        <v>41827</v>
      </c>
    </row>
    <row r="672" spans="11:19" x14ac:dyDescent="0.35">
      <c r="K672" s="9" t="s">
        <v>18443</v>
      </c>
      <c r="L672" t="s">
        <v>8932</v>
      </c>
      <c r="M672" t="s">
        <v>10</v>
      </c>
      <c r="N672" t="s">
        <v>18443</v>
      </c>
      <c r="Q672" t="s">
        <v>8992</v>
      </c>
      <c r="R672" t="b">
        <v>1</v>
      </c>
      <c r="S672" s="2">
        <v>41827</v>
      </c>
    </row>
    <row r="673" spans="11:19" x14ac:dyDescent="0.35">
      <c r="K673" s="9" t="s">
        <v>18450</v>
      </c>
      <c r="L673" t="s">
        <v>8947</v>
      </c>
      <c r="M673" t="s">
        <v>10</v>
      </c>
      <c r="N673" t="s">
        <v>18450</v>
      </c>
      <c r="Q673" t="s">
        <v>8992</v>
      </c>
      <c r="R673" t="b">
        <v>1</v>
      </c>
      <c r="S673" s="2">
        <v>41827</v>
      </c>
    </row>
    <row r="674" spans="11:19" x14ac:dyDescent="0.35">
      <c r="K674" s="9" t="s">
        <v>18437</v>
      </c>
      <c r="L674" t="s">
        <v>8908</v>
      </c>
      <c r="M674" t="s">
        <v>10</v>
      </c>
      <c r="N674" t="s">
        <v>18437</v>
      </c>
      <c r="Q674" t="s">
        <v>8992</v>
      </c>
      <c r="R674" t="b">
        <v>1</v>
      </c>
      <c r="S674" s="2">
        <v>41827</v>
      </c>
    </row>
    <row r="675" spans="11:19" x14ac:dyDescent="0.35">
      <c r="K675" s="7" t="s">
        <v>18343</v>
      </c>
      <c r="L675" t="s">
        <v>8797</v>
      </c>
      <c r="M675" t="s">
        <v>10</v>
      </c>
      <c r="N675" t="s">
        <v>18343</v>
      </c>
      <c r="Q675" t="s">
        <v>8992</v>
      </c>
      <c r="R675" t="b">
        <v>1</v>
      </c>
      <c r="S675" s="2">
        <v>41827</v>
      </c>
    </row>
    <row r="676" spans="11:19" x14ac:dyDescent="0.35">
      <c r="K676" s="7" t="s">
        <v>18435</v>
      </c>
      <c r="L676" t="s">
        <v>8904</v>
      </c>
      <c r="M676" t="s">
        <v>10</v>
      </c>
      <c r="N676" t="s">
        <v>18435</v>
      </c>
      <c r="Q676" t="s">
        <v>8992</v>
      </c>
      <c r="R676" t="b">
        <v>1</v>
      </c>
      <c r="S676" s="2">
        <v>41827</v>
      </c>
    </row>
    <row r="677" spans="11:19" x14ac:dyDescent="0.35">
      <c r="K677" t="s">
        <v>18578</v>
      </c>
      <c r="M677" t="s">
        <v>10</v>
      </c>
      <c r="S677" s="2">
        <v>46203</v>
      </c>
    </row>
    <row r="678" spans="11:19" x14ac:dyDescent="0.35">
      <c r="K678" s="6" t="s">
        <v>18377</v>
      </c>
      <c r="L678" t="s">
        <v>11921</v>
      </c>
      <c r="M678" t="s">
        <v>10</v>
      </c>
      <c r="N678" t="s">
        <v>18579</v>
      </c>
      <c r="Q678" t="s">
        <v>42</v>
      </c>
      <c r="R678" t="b">
        <v>1</v>
      </c>
      <c r="S678" s="2">
        <v>46203</v>
      </c>
    </row>
    <row r="679" spans="11:19" x14ac:dyDescent="0.35">
      <c r="K679" s="6" t="s">
        <v>18378</v>
      </c>
      <c r="L679" t="s">
        <v>11922</v>
      </c>
      <c r="M679" t="s">
        <v>10</v>
      </c>
      <c r="N679" t="s">
        <v>18580</v>
      </c>
      <c r="Q679" t="s">
        <v>42</v>
      </c>
      <c r="R679" t="b">
        <v>1</v>
      </c>
      <c r="S679" s="2">
        <v>46203</v>
      </c>
    </row>
    <row r="680" spans="11:19" x14ac:dyDescent="0.35">
      <c r="K680" t="s">
        <v>18581</v>
      </c>
      <c r="M680" t="s">
        <v>10</v>
      </c>
      <c r="S680" s="2">
        <v>46203</v>
      </c>
    </row>
    <row r="681" spans="11:19" x14ac:dyDescent="0.35">
      <c r="K681" s="6" t="s">
        <v>18303</v>
      </c>
      <c r="L681" t="s">
        <v>8760</v>
      </c>
      <c r="M681" t="s">
        <v>10</v>
      </c>
      <c r="N681" t="s">
        <v>18303</v>
      </c>
      <c r="Q681" t="s">
        <v>42</v>
      </c>
      <c r="R681" t="b">
        <v>1</v>
      </c>
      <c r="S681" s="2">
        <v>46203</v>
      </c>
    </row>
    <row r="682" spans="11:19" x14ac:dyDescent="0.35">
      <c r="K682" s="6" t="s">
        <v>18304</v>
      </c>
      <c r="L682" t="s">
        <v>8762</v>
      </c>
      <c r="M682" t="s">
        <v>10</v>
      </c>
      <c r="N682" t="s">
        <v>18304</v>
      </c>
      <c r="Q682" t="s">
        <v>42</v>
      </c>
      <c r="R682" t="b">
        <v>1</v>
      </c>
      <c r="S682" s="2">
        <v>46203</v>
      </c>
    </row>
    <row r="683" spans="11:19" x14ac:dyDescent="0.35">
      <c r="K683" s="6" t="s">
        <v>18305</v>
      </c>
      <c r="L683" t="s">
        <v>8764</v>
      </c>
      <c r="M683" t="s">
        <v>10</v>
      </c>
      <c r="N683" t="s">
        <v>18305</v>
      </c>
      <c r="Q683" t="s">
        <v>42</v>
      </c>
      <c r="R683" t="b">
        <v>1</v>
      </c>
      <c r="S683" s="2">
        <v>46203</v>
      </c>
    </row>
    <row r="684" spans="11:19" x14ac:dyDescent="0.35">
      <c r="K684" s="6" t="s">
        <v>18306</v>
      </c>
      <c r="L684" t="s">
        <v>8766</v>
      </c>
      <c r="M684" t="s">
        <v>10</v>
      </c>
      <c r="N684" t="s">
        <v>18306</v>
      </c>
      <c r="Q684" t="s">
        <v>42</v>
      </c>
      <c r="R684" t="b">
        <v>1</v>
      </c>
      <c r="S684" s="2">
        <v>46203</v>
      </c>
    </row>
    <row r="685" spans="11:19" x14ac:dyDescent="0.35">
      <c r="K685" s="6" t="s">
        <v>18379</v>
      </c>
      <c r="L685" t="s">
        <v>11924</v>
      </c>
      <c r="M685" t="s">
        <v>10</v>
      </c>
      <c r="N685" t="s">
        <v>18379</v>
      </c>
      <c r="Q685" t="s">
        <v>42</v>
      </c>
      <c r="R685" t="b">
        <v>1</v>
      </c>
      <c r="S685" s="2">
        <v>46203</v>
      </c>
    </row>
    <row r="686" spans="11:19" x14ac:dyDescent="0.35">
      <c r="K686" s="6" t="s">
        <v>18308</v>
      </c>
      <c r="L686" t="s">
        <v>1211</v>
      </c>
      <c r="M686" t="s">
        <v>10</v>
      </c>
      <c r="N686" t="s">
        <v>18308</v>
      </c>
      <c r="Q686" t="s">
        <v>42</v>
      </c>
      <c r="R686" t="b">
        <v>1</v>
      </c>
      <c r="S686" s="2">
        <v>46203</v>
      </c>
    </row>
    <row r="687" spans="11:19" x14ac:dyDescent="0.35">
      <c r="K687" s="6" t="s">
        <v>18309</v>
      </c>
      <c r="L687" t="s">
        <v>8770</v>
      </c>
      <c r="M687" t="s">
        <v>10</v>
      </c>
      <c r="N687" t="s">
        <v>18309</v>
      </c>
      <c r="Q687" t="s">
        <v>42</v>
      </c>
      <c r="R687" t="b">
        <v>1</v>
      </c>
      <c r="S687" s="2">
        <v>46203</v>
      </c>
    </row>
    <row r="688" spans="11:19" x14ac:dyDescent="0.35">
      <c r="K688" s="6" t="s">
        <v>18310</v>
      </c>
      <c r="L688" t="s">
        <v>8772</v>
      </c>
      <c r="M688" t="s">
        <v>10</v>
      </c>
      <c r="N688" t="s">
        <v>18310</v>
      </c>
      <c r="Q688" t="s">
        <v>42</v>
      </c>
      <c r="R688" t="b">
        <v>1</v>
      </c>
      <c r="S688" s="2">
        <v>46203</v>
      </c>
    </row>
    <row r="689" spans="11:19" x14ac:dyDescent="0.35">
      <c r="K689" s="6" t="s">
        <v>18366</v>
      </c>
      <c r="L689" t="s">
        <v>11899</v>
      </c>
      <c r="M689" t="s">
        <v>10</v>
      </c>
      <c r="N689" t="s">
        <v>18545</v>
      </c>
      <c r="Q689" t="s">
        <v>42</v>
      </c>
      <c r="R689" t="b">
        <v>1</v>
      </c>
      <c r="S689" s="2">
        <v>46203</v>
      </c>
    </row>
    <row r="690" spans="11:19" x14ac:dyDescent="0.35">
      <c r="K690" s="6" t="s">
        <v>18351</v>
      </c>
      <c r="L690" t="s">
        <v>11872</v>
      </c>
      <c r="M690" t="s">
        <v>10</v>
      </c>
      <c r="N690" t="s">
        <v>18351</v>
      </c>
      <c r="Q690" t="s">
        <v>42</v>
      </c>
      <c r="R690" t="b">
        <v>0</v>
      </c>
      <c r="S690" s="2">
        <v>46203</v>
      </c>
    </row>
    <row r="691" spans="11:19" x14ac:dyDescent="0.35">
      <c r="K691" s="7" t="s">
        <v>18321</v>
      </c>
      <c r="L691" t="s">
        <v>11813</v>
      </c>
      <c r="M691" t="s">
        <v>10</v>
      </c>
      <c r="N691" t="s">
        <v>18321</v>
      </c>
      <c r="Q691" t="s">
        <v>42</v>
      </c>
      <c r="R691" t="b">
        <v>1</v>
      </c>
      <c r="S691" s="2">
        <v>46203</v>
      </c>
    </row>
    <row r="692" spans="11:19" x14ac:dyDescent="0.35">
      <c r="K692" s="7" t="s">
        <v>18322</v>
      </c>
      <c r="L692" t="s">
        <v>11816</v>
      </c>
      <c r="M692" t="s">
        <v>10</v>
      </c>
      <c r="N692" t="s">
        <v>18322</v>
      </c>
      <c r="Q692" t="s">
        <v>42</v>
      </c>
      <c r="R692" t="b">
        <v>1</v>
      </c>
      <c r="S692" s="2">
        <v>46203</v>
      </c>
    </row>
    <row r="693" spans="11:19" x14ac:dyDescent="0.35">
      <c r="K693" s="7" t="s">
        <v>18323</v>
      </c>
      <c r="L693" t="s">
        <v>11818</v>
      </c>
      <c r="M693" t="s">
        <v>10</v>
      </c>
      <c r="N693" t="s">
        <v>18323</v>
      </c>
      <c r="Q693" t="s">
        <v>42</v>
      </c>
      <c r="R693" t="b">
        <v>1</v>
      </c>
      <c r="S693" s="2">
        <v>46203</v>
      </c>
    </row>
    <row r="694" spans="11:19" x14ac:dyDescent="0.35">
      <c r="K694" s="7" t="s">
        <v>18324</v>
      </c>
      <c r="L694" t="s">
        <v>11820</v>
      </c>
      <c r="M694" t="s">
        <v>10</v>
      </c>
      <c r="N694" t="s">
        <v>18324</v>
      </c>
      <c r="Q694" t="s">
        <v>42</v>
      </c>
      <c r="R694" t="b">
        <v>1</v>
      </c>
      <c r="S694" s="2">
        <v>46203</v>
      </c>
    </row>
    <row r="695" spans="11:19" x14ac:dyDescent="0.35">
      <c r="K695" s="7" t="s">
        <v>18325</v>
      </c>
      <c r="L695" t="s">
        <v>11822</v>
      </c>
      <c r="M695" t="s">
        <v>10</v>
      </c>
      <c r="N695" t="s">
        <v>18325</v>
      </c>
      <c r="Q695" t="s">
        <v>42</v>
      </c>
      <c r="R695" t="b">
        <v>1</v>
      </c>
      <c r="S695" s="2">
        <v>46203</v>
      </c>
    </row>
    <row r="696" spans="11:19" x14ac:dyDescent="0.35">
      <c r="K696" s="7" t="s">
        <v>18359</v>
      </c>
      <c r="L696" t="s">
        <v>11886</v>
      </c>
      <c r="M696" t="s">
        <v>10</v>
      </c>
      <c r="N696" t="s">
        <v>18359</v>
      </c>
      <c r="Q696" t="s">
        <v>42</v>
      </c>
      <c r="R696" t="b">
        <v>1</v>
      </c>
      <c r="S696" s="2">
        <v>46203</v>
      </c>
    </row>
    <row r="697" spans="11:19" x14ac:dyDescent="0.35">
      <c r="K697" s="6" t="s">
        <v>18353</v>
      </c>
      <c r="L697" t="s">
        <v>11876</v>
      </c>
      <c r="M697" t="s">
        <v>10</v>
      </c>
      <c r="N697" t="s">
        <v>18552</v>
      </c>
      <c r="Q697" t="s">
        <v>42</v>
      </c>
      <c r="R697" t="b">
        <v>1</v>
      </c>
      <c r="S697" s="2">
        <v>46203</v>
      </c>
    </row>
    <row r="698" spans="11:19" x14ac:dyDescent="0.35">
      <c r="K698" s="6" t="s">
        <v>18330</v>
      </c>
      <c r="L698" t="s">
        <v>11832</v>
      </c>
      <c r="M698" t="s">
        <v>10</v>
      </c>
      <c r="N698" t="s">
        <v>18330</v>
      </c>
      <c r="Q698" t="s">
        <v>42</v>
      </c>
      <c r="R698" t="b">
        <v>1</v>
      </c>
      <c r="S698" s="2">
        <v>46203</v>
      </c>
    </row>
    <row r="699" spans="11:19" x14ac:dyDescent="0.35">
      <c r="K699" s="6" t="s">
        <v>18331</v>
      </c>
      <c r="L699" t="s">
        <v>11834</v>
      </c>
      <c r="M699" t="s">
        <v>10</v>
      </c>
      <c r="N699" t="s">
        <v>18331</v>
      </c>
      <c r="Q699" t="s">
        <v>42</v>
      </c>
      <c r="R699" t="b">
        <v>1</v>
      </c>
      <c r="S699" s="2">
        <v>46203</v>
      </c>
    </row>
    <row r="700" spans="11:19" x14ac:dyDescent="0.35">
      <c r="K700" s="6" t="s">
        <v>18355</v>
      </c>
      <c r="L700" t="s">
        <v>11879</v>
      </c>
      <c r="M700" t="s">
        <v>10</v>
      </c>
      <c r="N700" t="s">
        <v>18355</v>
      </c>
      <c r="Q700" t="s">
        <v>42</v>
      </c>
      <c r="R700" t="b">
        <v>1</v>
      </c>
      <c r="S700" s="2">
        <v>46203</v>
      </c>
    </row>
    <row r="701" spans="11:19" x14ac:dyDescent="0.35">
      <c r="K701" s="6" t="s">
        <v>18335</v>
      </c>
      <c r="L701" t="s">
        <v>11841</v>
      </c>
      <c r="M701" t="s">
        <v>10</v>
      </c>
      <c r="N701" t="s">
        <v>18335</v>
      </c>
      <c r="Q701" t="s">
        <v>42</v>
      </c>
      <c r="R701" t="b">
        <v>1</v>
      </c>
      <c r="S701" s="2">
        <v>46203</v>
      </c>
    </row>
    <row r="702" spans="11:19" x14ac:dyDescent="0.35">
      <c r="K702" s="6" t="s">
        <v>18341</v>
      </c>
      <c r="L702" t="s">
        <v>11853</v>
      </c>
      <c r="M702" t="s">
        <v>10</v>
      </c>
      <c r="N702" t="s">
        <v>18341</v>
      </c>
      <c r="Q702" t="s">
        <v>42</v>
      </c>
      <c r="R702" t="b">
        <v>1</v>
      </c>
      <c r="S702" s="2">
        <v>46203</v>
      </c>
    </row>
    <row r="703" spans="11:19" x14ac:dyDescent="0.35">
      <c r="K703" s="6" t="s">
        <v>18344</v>
      </c>
      <c r="L703" t="s">
        <v>11858</v>
      </c>
      <c r="M703" t="s">
        <v>10</v>
      </c>
      <c r="N703" t="s">
        <v>18344</v>
      </c>
      <c r="Q703" t="s">
        <v>42</v>
      </c>
      <c r="R703" t="b">
        <v>1</v>
      </c>
      <c r="S703" s="2">
        <v>46203</v>
      </c>
    </row>
    <row r="704" spans="11:19" x14ac:dyDescent="0.35">
      <c r="K704" s="6" t="s">
        <v>18345</v>
      </c>
      <c r="L704" t="s">
        <v>11860</v>
      </c>
      <c r="M704" t="s">
        <v>10</v>
      </c>
      <c r="N704" t="s">
        <v>18345</v>
      </c>
      <c r="Q704" t="s">
        <v>42</v>
      </c>
      <c r="R704" t="b">
        <v>1</v>
      </c>
      <c r="S704" s="2">
        <v>46203</v>
      </c>
    </row>
    <row r="705" spans="11:19" x14ac:dyDescent="0.35">
      <c r="K705" s="6" t="s">
        <v>18356</v>
      </c>
      <c r="L705" t="s">
        <v>11881</v>
      </c>
      <c r="M705" t="s">
        <v>10</v>
      </c>
      <c r="N705" t="s">
        <v>18356</v>
      </c>
      <c r="Q705" t="s">
        <v>42</v>
      </c>
      <c r="R705" t="b">
        <v>1</v>
      </c>
      <c r="S705" s="2">
        <v>46203</v>
      </c>
    </row>
    <row r="706" spans="11:19" x14ac:dyDescent="0.35">
      <c r="K706" s="6" t="s">
        <v>18358</v>
      </c>
      <c r="L706" t="s">
        <v>11884</v>
      </c>
      <c r="M706" t="s">
        <v>10</v>
      </c>
      <c r="N706" t="s">
        <v>18358</v>
      </c>
      <c r="Q706" t="s">
        <v>42</v>
      </c>
      <c r="R706" t="b">
        <v>1</v>
      </c>
      <c r="S706" s="2">
        <v>46203</v>
      </c>
    </row>
    <row r="707" spans="11:19" x14ac:dyDescent="0.35">
      <c r="K707" s="6" t="s">
        <v>18360</v>
      </c>
      <c r="L707" t="s">
        <v>11888</v>
      </c>
      <c r="M707" t="s">
        <v>10</v>
      </c>
      <c r="N707" t="s">
        <v>18360</v>
      </c>
      <c r="Q707" t="s">
        <v>42</v>
      </c>
      <c r="R707" t="b">
        <v>1</v>
      </c>
      <c r="S707" s="2">
        <v>46203</v>
      </c>
    </row>
    <row r="708" spans="11:19" x14ac:dyDescent="0.35">
      <c r="K708" s="6" t="s">
        <v>18367</v>
      </c>
      <c r="L708" t="s">
        <v>11901</v>
      </c>
      <c r="M708" t="s">
        <v>10</v>
      </c>
      <c r="N708" t="s">
        <v>18367</v>
      </c>
      <c r="Q708" t="s">
        <v>42</v>
      </c>
      <c r="R708" t="b">
        <v>1</v>
      </c>
      <c r="S708" s="2">
        <v>46203</v>
      </c>
    </row>
    <row r="709" spans="11:19" x14ac:dyDescent="0.35">
      <c r="K709" s="6" t="s">
        <v>18361</v>
      </c>
      <c r="L709" t="s">
        <v>11890</v>
      </c>
      <c r="M709" t="s">
        <v>10</v>
      </c>
      <c r="N709" t="s">
        <v>18361</v>
      </c>
      <c r="Q709" t="s">
        <v>42</v>
      </c>
      <c r="R709" t="b">
        <v>1</v>
      </c>
      <c r="S709" s="2">
        <v>46203</v>
      </c>
    </row>
    <row r="710" spans="11:19" x14ac:dyDescent="0.35">
      <c r="K710" s="6" t="s">
        <v>18348</v>
      </c>
      <c r="L710" t="s">
        <v>11866</v>
      </c>
      <c r="M710" t="s">
        <v>10</v>
      </c>
      <c r="N710" t="s">
        <v>18348</v>
      </c>
      <c r="Q710" t="s">
        <v>42</v>
      </c>
      <c r="R710" t="b">
        <v>1</v>
      </c>
      <c r="S710" s="2">
        <v>46203</v>
      </c>
    </row>
    <row r="711" spans="11:19" x14ac:dyDescent="0.35">
      <c r="K711" t="s">
        <v>18582</v>
      </c>
      <c r="M711" t="s">
        <v>10</v>
      </c>
      <c r="S711" s="2">
        <v>46203</v>
      </c>
    </row>
    <row r="712" spans="11:19" x14ac:dyDescent="0.35">
      <c r="K712" s="6" t="s">
        <v>18303</v>
      </c>
      <c r="L712" t="s">
        <v>8760</v>
      </c>
      <c r="M712" t="s">
        <v>10</v>
      </c>
      <c r="N712" t="s">
        <v>18303</v>
      </c>
      <c r="Q712" t="s">
        <v>42</v>
      </c>
      <c r="R712" t="b">
        <v>1</v>
      </c>
      <c r="S712" s="2">
        <v>46203</v>
      </c>
    </row>
    <row r="713" spans="11:19" x14ac:dyDescent="0.35">
      <c r="K713" s="6" t="s">
        <v>18304</v>
      </c>
      <c r="L713" t="s">
        <v>8762</v>
      </c>
      <c r="M713" t="s">
        <v>10</v>
      </c>
      <c r="N713" t="s">
        <v>18304</v>
      </c>
      <c r="Q713" t="s">
        <v>42</v>
      </c>
      <c r="R713" t="b">
        <v>1</v>
      </c>
      <c r="S713" s="2">
        <v>46203</v>
      </c>
    </row>
    <row r="714" spans="11:19" x14ac:dyDescent="0.35">
      <c r="K714" s="6" t="s">
        <v>18305</v>
      </c>
      <c r="L714" t="s">
        <v>8764</v>
      </c>
      <c r="M714" t="s">
        <v>10</v>
      </c>
      <c r="N714" t="s">
        <v>18305</v>
      </c>
      <c r="Q714" t="s">
        <v>42</v>
      </c>
      <c r="R714" t="b">
        <v>1</v>
      </c>
      <c r="S714" s="2">
        <v>46203</v>
      </c>
    </row>
    <row r="715" spans="11:19" x14ac:dyDescent="0.35">
      <c r="K715" s="6" t="s">
        <v>18306</v>
      </c>
      <c r="L715" t="s">
        <v>8766</v>
      </c>
      <c r="M715" t="s">
        <v>10</v>
      </c>
      <c r="N715" t="s">
        <v>18306</v>
      </c>
      <c r="Q715" t="s">
        <v>42</v>
      </c>
      <c r="R715" t="b">
        <v>1</v>
      </c>
      <c r="S715" s="2">
        <v>46203</v>
      </c>
    </row>
    <row r="716" spans="11:19" x14ac:dyDescent="0.35">
      <c r="K716" s="6" t="s">
        <v>18379</v>
      </c>
      <c r="L716" t="s">
        <v>11924</v>
      </c>
      <c r="M716" t="s">
        <v>10</v>
      </c>
      <c r="N716" t="s">
        <v>18379</v>
      </c>
      <c r="Q716" t="s">
        <v>42</v>
      </c>
      <c r="R716" t="b">
        <v>1</v>
      </c>
      <c r="S716" s="2">
        <v>46203</v>
      </c>
    </row>
    <row r="717" spans="11:19" x14ac:dyDescent="0.35">
      <c r="K717" s="6" t="s">
        <v>18308</v>
      </c>
      <c r="L717" t="s">
        <v>1211</v>
      </c>
      <c r="M717" t="s">
        <v>10</v>
      </c>
      <c r="N717" t="s">
        <v>18308</v>
      </c>
      <c r="Q717" t="s">
        <v>42</v>
      </c>
      <c r="R717" t="b">
        <v>1</v>
      </c>
      <c r="S717" s="2">
        <v>46203</v>
      </c>
    </row>
    <row r="718" spans="11:19" x14ac:dyDescent="0.35">
      <c r="K718" s="6" t="s">
        <v>18309</v>
      </c>
      <c r="L718" t="s">
        <v>8770</v>
      </c>
      <c r="M718" t="s">
        <v>10</v>
      </c>
      <c r="N718" t="s">
        <v>18309</v>
      </c>
      <c r="Q718" t="s">
        <v>42</v>
      </c>
      <c r="R718" t="b">
        <v>1</v>
      </c>
      <c r="S718" s="2">
        <v>46203</v>
      </c>
    </row>
    <row r="719" spans="11:19" x14ac:dyDescent="0.35">
      <c r="K719" s="6" t="s">
        <v>18310</v>
      </c>
      <c r="L719" t="s">
        <v>8772</v>
      </c>
      <c r="M719" t="s">
        <v>10</v>
      </c>
      <c r="N719" t="s">
        <v>18310</v>
      </c>
      <c r="Q719" t="s">
        <v>42</v>
      </c>
      <c r="R719" t="b">
        <v>1</v>
      </c>
      <c r="S719" s="2">
        <v>46203</v>
      </c>
    </row>
    <row r="720" spans="11:19" x14ac:dyDescent="0.35">
      <c r="K720" s="6" t="s">
        <v>18366</v>
      </c>
      <c r="L720" t="s">
        <v>11899</v>
      </c>
      <c r="M720" t="s">
        <v>10</v>
      </c>
      <c r="N720" t="s">
        <v>18545</v>
      </c>
      <c r="Q720" t="s">
        <v>42</v>
      </c>
      <c r="R720" t="b">
        <v>1</v>
      </c>
      <c r="S720" s="2">
        <v>46203</v>
      </c>
    </row>
    <row r="721" spans="11:19" x14ac:dyDescent="0.35">
      <c r="K721" s="6" t="s">
        <v>18351</v>
      </c>
      <c r="L721" t="s">
        <v>11872</v>
      </c>
      <c r="M721" t="s">
        <v>10</v>
      </c>
      <c r="N721" t="s">
        <v>18351</v>
      </c>
      <c r="Q721" t="s">
        <v>42</v>
      </c>
      <c r="R721" t="b">
        <v>0</v>
      </c>
      <c r="S721" s="2">
        <v>46203</v>
      </c>
    </row>
    <row r="722" spans="11:19" x14ac:dyDescent="0.35">
      <c r="K722" s="7" t="s">
        <v>18321</v>
      </c>
      <c r="L722" t="s">
        <v>11813</v>
      </c>
      <c r="M722" t="s">
        <v>10</v>
      </c>
      <c r="N722" t="s">
        <v>18321</v>
      </c>
      <c r="Q722" t="s">
        <v>42</v>
      </c>
      <c r="R722" t="b">
        <v>1</v>
      </c>
      <c r="S722" s="2">
        <v>46203</v>
      </c>
    </row>
    <row r="723" spans="11:19" x14ac:dyDescent="0.35">
      <c r="K723" s="7" t="s">
        <v>18322</v>
      </c>
      <c r="L723" t="s">
        <v>11816</v>
      </c>
      <c r="M723" t="s">
        <v>10</v>
      </c>
      <c r="N723" t="s">
        <v>18322</v>
      </c>
      <c r="Q723" t="s">
        <v>42</v>
      </c>
      <c r="R723" t="b">
        <v>1</v>
      </c>
      <c r="S723" s="2">
        <v>46203</v>
      </c>
    </row>
    <row r="724" spans="11:19" x14ac:dyDescent="0.35">
      <c r="K724" s="7" t="s">
        <v>18323</v>
      </c>
      <c r="L724" t="s">
        <v>11818</v>
      </c>
      <c r="M724" t="s">
        <v>10</v>
      </c>
      <c r="N724" t="s">
        <v>18323</v>
      </c>
      <c r="Q724" t="s">
        <v>42</v>
      </c>
      <c r="R724" t="b">
        <v>1</v>
      </c>
      <c r="S724" s="2">
        <v>46203</v>
      </c>
    </row>
    <row r="725" spans="11:19" x14ac:dyDescent="0.35">
      <c r="K725" s="7" t="s">
        <v>18324</v>
      </c>
      <c r="L725" t="s">
        <v>11820</v>
      </c>
      <c r="M725" t="s">
        <v>10</v>
      </c>
      <c r="N725" t="s">
        <v>18324</v>
      </c>
      <c r="Q725" t="s">
        <v>42</v>
      </c>
      <c r="R725" t="b">
        <v>1</v>
      </c>
      <c r="S725" s="2">
        <v>46203</v>
      </c>
    </row>
    <row r="726" spans="11:19" x14ac:dyDescent="0.35">
      <c r="K726" s="7" t="s">
        <v>18325</v>
      </c>
      <c r="L726" t="s">
        <v>11822</v>
      </c>
      <c r="M726" t="s">
        <v>10</v>
      </c>
      <c r="N726" t="s">
        <v>18325</v>
      </c>
      <c r="Q726" t="s">
        <v>42</v>
      </c>
      <c r="R726" t="b">
        <v>1</v>
      </c>
      <c r="S726" s="2">
        <v>46203</v>
      </c>
    </row>
    <row r="727" spans="11:19" x14ac:dyDescent="0.35">
      <c r="K727" s="7" t="s">
        <v>18359</v>
      </c>
      <c r="L727" t="s">
        <v>11886</v>
      </c>
      <c r="M727" t="s">
        <v>10</v>
      </c>
      <c r="N727" t="s">
        <v>18359</v>
      </c>
      <c r="Q727" t="s">
        <v>42</v>
      </c>
      <c r="R727" t="b">
        <v>1</v>
      </c>
      <c r="S727" s="2">
        <v>46203</v>
      </c>
    </row>
    <row r="728" spans="11:19" x14ac:dyDescent="0.35">
      <c r="K728" s="6" t="s">
        <v>18353</v>
      </c>
      <c r="L728" t="s">
        <v>11876</v>
      </c>
      <c r="M728" t="s">
        <v>10</v>
      </c>
      <c r="N728" t="s">
        <v>18552</v>
      </c>
      <c r="Q728" t="s">
        <v>42</v>
      </c>
      <c r="R728" t="b">
        <v>1</v>
      </c>
      <c r="S728" s="2">
        <v>46203</v>
      </c>
    </row>
    <row r="729" spans="11:19" x14ac:dyDescent="0.35">
      <c r="K729" s="6" t="s">
        <v>18330</v>
      </c>
      <c r="L729" t="s">
        <v>11832</v>
      </c>
      <c r="M729" t="s">
        <v>10</v>
      </c>
      <c r="N729" t="s">
        <v>18330</v>
      </c>
      <c r="Q729" t="s">
        <v>42</v>
      </c>
      <c r="R729" t="b">
        <v>1</v>
      </c>
      <c r="S729" s="2">
        <v>46203</v>
      </c>
    </row>
    <row r="730" spans="11:19" x14ac:dyDescent="0.35">
      <c r="K730" s="6" t="s">
        <v>18331</v>
      </c>
      <c r="L730" t="s">
        <v>11834</v>
      </c>
      <c r="M730" t="s">
        <v>10</v>
      </c>
      <c r="N730" t="s">
        <v>18331</v>
      </c>
      <c r="Q730" t="s">
        <v>42</v>
      </c>
      <c r="R730" t="b">
        <v>1</v>
      </c>
      <c r="S730" s="2">
        <v>46203</v>
      </c>
    </row>
    <row r="731" spans="11:19" x14ac:dyDescent="0.35">
      <c r="K731" s="6" t="s">
        <v>18355</v>
      </c>
      <c r="L731" t="s">
        <v>11879</v>
      </c>
      <c r="M731" t="s">
        <v>10</v>
      </c>
      <c r="N731" t="s">
        <v>18355</v>
      </c>
      <c r="Q731" t="s">
        <v>42</v>
      </c>
      <c r="R731" t="b">
        <v>1</v>
      </c>
      <c r="S731" s="2">
        <v>46203</v>
      </c>
    </row>
    <row r="732" spans="11:19" x14ac:dyDescent="0.35">
      <c r="K732" s="6" t="s">
        <v>18335</v>
      </c>
      <c r="L732" t="s">
        <v>11841</v>
      </c>
      <c r="M732" t="s">
        <v>10</v>
      </c>
      <c r="N732" t="s">
        <v>18335</v>
      </c>
      <c r="Q732" t="s">
        <v>42</v>
      </c>
      <c r="R732" t="b">
        <v>1</v>
      </c>
      <c r="S732" s="2">
        <v>46203</v>
      </c>
    </row>
    <row r="733" spans="11:19" x14ac:dyDescent="0.35">
      <c r="K733" s="6" t="s">
        <v>18341</v>
      </c>
      <c r="L733" t="s">
        <v>11853</v>
      </c>
      <c r="M733" t="s">
        <v>10</v>
      </c>
      <c r="N733" t="s">
        <v>18341</v>
      </c>
      <c r="Q733" t="s">
        <v>42</v>
      </c>
      <c r="R733" t="b">
        <v>1</v>
      </c>
      <c r="S733" s="2">
        <v>46203</v>
      </c>
    </row>
    <row r="734" spans="11:19" x14ac:dyDescent="0.35">
      <c r="K734" s="6" t="s">
        <v>18344</v>
      </c>
      <c r="L734" t="s">
        <v>11858</v>
      </c>
      <c r="M734" t="s">
        <v>10</v>
      </c>
      <c r="N734" t="s">
        <v>18344</v>
      </c>
      <c r="Q734" t="s">
        <v>42</v>
      </c>
      <c r="R734" t="b">
        <v>1</v>
      </c>
      <c r="S734" s="2">
        <v>46203</v>
      </c>
    </row>
    <row r="735" spans="11:19" x14ac:dyDescent="0.35">
      <c r="K735" s="6" t="s">
        <v>18345</v>
      </c>
      <c r="L735" t="s">
        <v>11860</v>
      </c>
      <c r="M735" t="s">
        <v>10</v>
      </c>
      <c r="N735" t="s">
        <v>18345</v>
      </c>
      <c r="Q735" t="s">
        <v>42</v>
      </c>
      <c r="R735" t="b">
        <v>1</v>
      </c>
      <c r="S735" s="2">
        <v>46203</v>
      </c>
    </row>
    <row r="736" spans="11:19" x14ac:dyDescent="0.35">
      <c r="K736" s="6" t="s">
        <v>18356</v>
      </c>
      <c r="L736" t="s">
        <v>11881</v>
      </c>
      <c r="M736" t="s">
        <v>10</v>
      </c>
      <c r="N736" t="s">
        <v>18356</v>
      </c>
      <c r="Q736" t="s">
        <v>42</v>
      </c>
      <c r="R736" t="b">
        <v>1</v>
      </c>
      <c r="S736" s="2">
        <v>46203</v>
      </c>
    </row>
    <row r="737" spans="11:19" x14ac:dyDescent="0.35">
      <c r="K737" s="6" t="s">
        <v>18358</v>
      </c>
      <c r="L737" t="s">
        <v>11884</v>
      </c>
      <c r="M737" t="s">
        <v>10</v>
      </c>
      <c r="N737" t="s">
        <v>18358</v>
      </c>
      <c r="Q737" t="s">
        <v>42</v>
      </c>
      <c r="R737" t="b">
        <v>1</v>
      </c>
      <c r="S737" s="2">
        <v>46203</v>
      </c>
    </row>
    <row r="738" spans="11:19" x14ac:dyDescent="0.35">
      <c r="K738" s="6" t="s">
        <v>18360</v>
      </c>
      <c r="L738" t="s">
        <v>11888</v>
      </c>
      <c r="M738" t="s">
        <v>10</v>
      </c>
      <c r="N738" t="s">
        <v>18360</v>
      </c>
      <c r="Q738" t="s">
        <v>42</v>
      </c>
      <c r="R738" t="b">
        <v>1</v>
      </c>
      <c r="S738" s="2">
        <v>46203</v>
      </c>
    </row>
    <row r="739" spans="11:19" x14ac:dyDescent="0.35">
      <c r="K739" s="6" t="s">
        <v>18367</v>
      </c>
      <c r="L739" t="s">
        <v>11901</v>
      </c>
      <c r="M739" t="s">
        <v>10</v>
      </c>
      <c r="N739" t="s">
        <v>18367</v>
      </c>
      <c r="Q739" t="s">
        <v>42</v>
      </c>
      <c r="R739" t="b">
        <v>1</v>
      </c>
      <c r="S739" s="2">
        <v>46203</v>
      </c>
    </row>
    <row r="740" spans="11:19" x14ac:dyDescent="0.35">
      <c r="K740" s="6" t="s">
        <v>18361</v>
      </c>
      <c r="L740" t="s">
        <v>11890</v>
      </c>
      <c r="M740" t="s">
        <v>10</v>
      </c>
      <c r="N740" t="s">
        <v>18361</v>
      </c>
      <c r="Q740" t="s">
        <v>42</v>
      </c>
      <c r="R740" t="b">
        <v>1</v>
      </c>
      <c r="S740" s="2">
        <v>46203</v>
      </c>
    </row>
    <row r="741" spans="11:19" x14ac:dyDescent="0.35">
      <c r="K741" s="6" t="s">
        <v>18348</v>
      </c>
      <c r="L741" t="s">
        <v>11866</v>
      </c>
      <c r="M741" t="s">
        <v>10</v>
      </c>
      <c r="N741" t="s">
        <v>18348</v>
      </c>
      <c r="Q741" t="s">
        <v>42</v>
      </c>
      <c r="R741" t="b">
        <v>1</v>
      </c>
      <c r="S741" s="2">
        <v>46203</v>
      </c>
    </row>
    <row r="742" spans="11:19" x14ac:dyDescent="0.35">
      <c r="K742" s="6" t="s">
        <v>18349</v>
      </c>
      <c r="L742" t="s">
        <v>11868</v>
      </c>
      <c r="M742" t="s">
        <v>10</v>
      </c>
      <c r="N742" t="s">
        <v>18349</v>
      </c>
      <c r="Q742" t="s">
        <v>42</v>
      </c>
      <c r="R742" t="b">
        <v>1</v>
      </c>
      <c r="S742" s="2">
        <v>46203</v>
      </c>
    </row>
    <row r="743" spans="11:19" x14ac:dyDescent="0.35">
      <c r="K743" t="s">
        <v>18583</v>
      </c>
      <c r="M743" t="s">
        <v>10</v>
      </c>
      <c r="S743" s="2">
        <v>46203</v>
      </c>
    </row>
    <row r="744" spans="11:19" x14ac:dyDescent="0.35">
      <c r="K744" s="6" t="s">
        <v>18303</v>
      </c>
      <c r="L744" t="s">
        <v>8760</v>
      </c>
      <c r="M744" t="s">
        <v>10</v>
      </c>
      <c r="N744" t="s">
        <v>18303</v>
      </c>
      <c r="Q744" t="s">
        <v>42</v>
      </c>
      <c r="R744" t="b">
        <v>1</v>
      </c>
      <c r="S744" s="2">
        <v>46203</v>
      </c>
    </row>
    <row r="745" spans="11:19" x14ac:dyDescent="0.35">
      <c r="K745" s="6" t="s">
        <v>18304</v>
      </c>
      <c r="L745" t="s">
        <v>8762</v>
      </c>
      <c r="M745" t="s">
        <v>10</v>
      </c>
      <c r="N745" t="s">
        <v>18304</v>
      </c>
      <c r="Q745" t="s">
        <v>42</v>
      </c>
      <c r="R745" t="b">
        <v>1</v>
      </c>
      <c r="S745" s="2">
        <v>46203</v>
      </c>
    </row>
    <row r="746" spans="11:19" x14ac:dyDescent="0.35">
      <c r="K746" s="6" t="s">
        <v>18305</v>
      </c>
      <c r="L746" t="s">
        <v>8764</v>
      </c>
      <c r="M746" t="s">
        <v>10</v>
      </c>
      <c r="N746" t="s">
        <v>18305</v>
      </c>
      <c r="Q746" t="s">
        <v>42</v>
      </c>
      <c r="R746" t="b">
        <v>1</v>
      </c>
      <c r="S746" s="2">
        <v>46203</v>
      </c>
    </row>
    <row r="747" spans="11:19" x14ac:dyDescent="0.35">
      <c r="K747" s="6" t="s">
        <v>18306</v>
      </c>
      <c r="L747" t="s">
        <v>8766</v>
      </c>
      <c r="M747" t="s">
        <v>10</v>
      </c>
      <c r="N747" t="s">
        <v>18306</v>
      </c>
      <c r="Q747" t="s">
        <v>42</v>
      </c>
      <c r="R747" t="b">
        <v>1</v>
      </c>
      <c r="S747" s="2">
        <v>46203</v>
      </c>
    </row>
    <row r="748" spans="11:19" x14ac:dyDescent="0.35">
      <c r="K748" s="6" t="s">
        <v>18379</v>
      </c>
      <c r="L748" t="s">
        <v>11924</v>
      </c>
      <c r="M748" t="s">
        <v>10</v>
      </c>
      <c r="N748" t="s">
        <v>18379</v>
      </c>
      <c r="Q748" t="s">
        <v>42</v>
      </c>
      <c r="R748" t="b">
        <v>1</v>
      </c>
      <c r="S748" s="2">
        <v>46203</v>
      </c>
    </row>
    <row r="749" spans="11:19" x14ac:dyDescent="0.35">
      <c r="K749" s="6" t="s">
        <v>18308</v>
      </c>
      <c r="L749" t="s">
        <v>1211</v>
      </c>
      <c r="M749" t="s">
        <v>10</v>
      </c>
      <c r="N749" t="s">
        <v>18308</v>
      </c>
      <c r="Q749" t="s">
        <v>42</v>
      </c>
      <c r="R749" t="b">
        <v>1</v>
      </c>
      <c r="S749" s="2">
        <v>46203</v>
      </c>
    </row>
    <row r="750" spans="11:19" x14ac:dyDescent="0.35">
      <c r="K750" s="6" t="s">
        <v>18309</v>
      </c>
      <c r="L750" t="s">
        <v>8770</v>
      </c>
      <c r="M750" t="s">
        <v>10</v>
      </c>
      <c r="N750" t="s">
        <v>18309</v>
      </c>
      <c r="Q750" t="s">
        <v>42</v>
      </c>
      <c r="R750" t="b">
        <v>1</v>
      </c>
      <c r="S750" s="2">
        <v>46203</v>
      </c>
    </row>
    <row r="751" spans="11:19" x14ac:dyDescent="0.35">
      <c r="K751" s="6" t="s">
        <v>18310</v>
      </c>
      <c r="L751" t="s">
        <v>8772</v>
      </c>
      <c r="M751" t="s">
        <v>10</v>
      </c>
      <c r="N751" t="s">
        <v>18310</v>
      </c>
      <c r="Q751" t="s">
        <v>42</v>
      </c>
      <c r="R751" t="b">
        <v>1</v>
      </c>
      <c r="S751" s="2">
        <v>46203</v>
      </c>
    </row>
    <row r="752" spans="11:19" x14ac:dyDescent="0.35">
      <c r="K752" s="6" t="s">
        <v>18366</v>
      </c>
      <c r="L752" t="s">
        <v>11899</v>
      </c>
      <c r="M752" t="s">
        <v>10</v>
      </c>
      <c r="N752" t="s">
        <v>18545</v>
      </c>
      <c r="Q752" t="s">
        <v>42</v>
      </c>
      <c r="R752" t="b">
        <v>1</v>
      </c>
      <c r="S752" s="2">
        <v>46203</v>
      </c>
    </row>
    <row r="753" spans="11:19" x14ac:dyDescent="0.35">
      <c r="K753" s="6" t="s">
        <v>18351</v>
      </c>
      <c r="L753" t="s">
        <v>11872</v>
      </c>
      <c r="M753" t="s">
        <v>10</v>
      </c>
      <c r="N753" t="s">
        <v>18351</v>
      </c>
      <c r="Q753" t="s">
        <v>42</v>
      </c>
      <c r="R753" t="b">
        <v>0</v>
      </c>
      <c r="S753" s="2">
        <v>46203</v>
      </c>
    </row>
    <row r="754" spans="11:19" x14ac:dyDescent="0.35">
      <c r="K754" s="7" t="s">
        <v>18321</v>
      </c>
      <c r="L754" t="s">
        <v>11813</v>
      </c>
      <c r="M754" t="s">
        <v>10</v>
      </c>
      <c r="N754" t="s">
        <v>18321</v>
      </c>
      <c r="Q754" t="s">
        <v>42</v>
      </c>
      <c r="R754" t="b">
        <v>1</v>
      </c>
      <c r="S754" s="2">
        <v>46203</v>
      </c>
    </row>
    <row r="755" spans="11:19" x14ac:dyDescent="0.35">
      <c r="K755" s="7" t="s">
        <v>18322</v>
      </c>
      <c r="L755" t="s">
        <v>11816</v>
      </c>
      <c r="M755" t="s">
        <v>10</v>
      </c>
      <c r="N755" t="s">
        <v>18322</v>
      </c>
      <c r="Q755" t="s">
        <v>42</v>
      </c>
      <c r="R755" t="b">
        <v>1</v>
      </c>
      <c r="S755" s="2">
        <v>46203</v>
      </c>
    </row>
    <row r="756" spans="11:19" x14ac:dyDescent="0.35">
      <c r="K756" s="7" t="s">
        <v>18323</v>
      </c>
      <c r="L756" t="s">
        <v>11818</v>
      </c>
      <c r="M756" t="s">
        <v>10</v>
      </c>
      <c r="N756" t="s">
        <v>18323</v>
      </c>
      <c r="Q756" t="s">
        <v>42</v>
      </c>
      <c r="R756" t="b">
        <v>1</v>
      </c>
      <c r="S756" s="2">
        <v>46203</v>
      </c>
    </row>
    <row r="757" spans="11:19" x14ac:dyDescent="0.35">
      <c r="K757" s="7" t="s">
        <v>18324</v>
      </c>
      <c r="L757" t="s">
        <v>11820</v>
      </c>
      <c r="M757" t="s">
        <v>10</v>
      </c>
      <c r="N757" t="s">
        <v>18324</v>
      </c>
      <c r="Q757" t="s">
        <v>42</v>
      </c>
      <c r="R757" t="b">
        <v>1</v>
      </c>
      <c r="S757" s="2">
        <v>46203</v>
      </c>
    </row>
    <row r="758" spans="11:19" x14ac:dyDescent="0.35">
      <c r="K758" s="7" t="s">
        <v>18325</v>
      </c>
      <c r="L758" t="s">
        <v>11822</v>
      </c>
      <c r="M758" t="s">
        <v>10</v>
      </c>
      <c r="N758" t="s">
        <v>18325</v>
      </c>
      <c r="Q758" t="s">
        <v>42</v>
      </c>
      <c r="R758" t="b">
        <v>1</v>
      </c>
      <c r="S758" s="2">
        <v>46203</v>
      </c>
    </row>
    <row r="759" spans="11:19" x14ac:dyDescent="0.35">
      <c r="K759" s="7" t="s">
        <v>18359</v>
      </c>
      <c r="L759" t="s">
        <v>11886</v>
      </c>
      <c r="M759" t="s">
        <v>10</v>
      </c>
      <c r="N759" t="s">
        <v>18359</v>
      </c>
      <c r="Q759" t="s">
        <v>42</v>
      </c>
      <c r="R759" t="b">
        <v>1</v>
      </c>
      <c r="S759" s="2">
        <v>46203</v>
      </c>
    </row>
    <row r="760" spans="11:19" x14ac:dyDescent="0.35">
      <c r="K760" s="6" t="s">
        <v>18353</v>
      </c>
      <c r="L760" t="s">
        <v>11876</v>
      </c>
      <c r="M760" t="s">
        <v>10</v>
      </c>
      <c r="N760" t="s">
        <v>18552</v>
      </c>
      <c r="Q760" t="s">
        <v>42</v>
      </c>
      <c r="R760" t="b">
        <v>1</v>
      </c>
      <c r="S760" s="2">
        <v>46203</v>
      </c>
    </row>
    <row r="761" spans="11:19" x14ac:dyDescent="0.35">
      <c r="K761" s="6" t="s">
        <v>18330</v>
      </c>
      <c r="L761" t="s">
        <v>11832</v>
      </c>
      <c r="M761" t="s">
        <v>10</v>
      </c>
      <c r="N761" t="s">
        <v>18330</v>
      </c>
      <c r="Q761" t="s">
        <v>42</v>
      </c>
      <c r="R761" t="b">
        <v>1</v>
      </c>
      <c r="S761" s="2">
        <v>46203</v>
      </c>
    </row>
    <row r="762" spans="11:19" x14ac:dyDescent="0.35">
      <c r="K762" s="6" t="s">
        <v>18331</v>
      </c>
      <c r="L762" t="s">
        <v>11834</v>
      </c>
      <c r="M762" t="s">
        <v>10</v>
      </c>
      <c r="N762" t="s">
        <v>18331</v>
      </c>
      <c r="Q762" t="s">
        <v>42</v>
      </c>
      <c r="R762" t="b">
        <v>1</v>
      </c>
      <c r="S762" s="2">
        <v>46203</v>
      </c>
    </row>
    <row r="763" spans="11:19" x14ac:dyDescent="0.35">
      <c r="K763" s="6" t="s">
        <v>18355</v>
      </c>
      <c r="L763" t="s">
        <v>11879</v>
      </c>
      <c r="M763" t="s">
        <v>10</v>
      </c>
      <c r="N763" t="s">
        <v>18355</v>
      </c>
      <c r="Q763" t="s">
        <v>42</v>
      </c>
      <c r="R763" t="b">
        <v>1</v>
      </c>
      <c r="S763" s="2">
        <v>46203</v>
      </c>
    </row>
    <row r="764" spans="11:19" x14ac:dyDescent="0.35">
      <c r="K764" s="6" t="s">
        <v>18335</v>
      </c>
      <c r="L764" t="s">
        <v>11841</v>
      </c>
      <c r="M764" t="s">
        <v>10</v>
      </c>
      <c r="N764" t="s">
        <v>18335</v>
      </c>
      <c r="Q764" t="s">
        <v>42</v>
      </c>
      <c r="R764" t="b">
        <v>1</v>
      </c>
      <c r="S764" s="2">
        <v>46203</v>
      </c>
    </row>
    <row r="765" spans="11:19" x14ac:dyDescent="0.35">
      <c r="K765" s="6" t="s">
        <v>18341</v>
      </c>
      <c r="L765" t="s">
        <v>11853</v>
      </c>
      <c r="M765" t="s">
        <v>10</v>
      </c>
      <c r="N765" t="s">
        <v>18341</v>
      </c>
      <c r="Q765" t="s">
        <v>42</v>
      </c>
      <c r="R765" t="b">
        <v>1</v>
      </c>
      <c r="S765" s="2">
        <v>46203</v>
      </c>
    </row>
    <row r="766" spans="11:19" x14ac:dyDescent="0.35">
      <c r="K766" s="6" t="s">
        <v>18344</v>
      </c>
      <c r="L766" t="s">
        <v>11858</v>
      </c>
      <c r="M766" t="s">
        <v>10</v>
      </c>
      <c r="N766" t="s">
        <v>18344</v>
      </c>
      <c r="Q766" t="s">
        <v>42</v>
      </c>
      <c r="R766" t="b">
        <v>1</v>
      </c>
      <c r="S766" s="2">
        <v>46203</v>
      </c>
    </row>
    <row r="767" spans="11:19" x14ac:dyDescent="0.35">
      <c r="K767" s="6" t="s">
        <v>18345</v>
      </c>
      <c r="L767" t="s">
        <v>11860</v>
      </c>
      <c r="M767" t="s">
        <v>10</v>
      </c>
      <c r="N767" t="s">
        <v>18345</v>
      </c>
      <c r="Q767" t="s">
        <v>42</v>
      </c>
      <c r="R767" t="b">
        <v>1</v>
      </c>
      <c r="S767" s="2">
        <v>46203</v>
      </c>
    </row>
    <row r="768" spans="11:19" x14ac:dyDescent="0.35">
      <c r="K768" s="6" t="s">
        <v>18356</v>
      </c>
      <c r="L768" t="s">
        <v>11881</v>
      </c>
      <c r="M768" t="s">
        <v>10</v>
      </c>
      <c r="N768" t="s">
        <v>18356</v>
      </c>
      <c r="Q768" t="s">
        <v>42</v>
      </c>
      <c r="R768" t="b">
        <v>1</v>
      </c>
      <c r="S768" s="2">
        <v>46203</v>
      </c>
    </row>
    <row r="769" spans="11:19" x14ac:dyDescent="0.35">
      <c r="K769" s="6" t="s">
        <v>18358</v>
      </c>
      <c r="L769" t="s">
        <v>11884</v>
      </c>
      <c r="M769" t="s">
        <v>10</v>
      </c>
      <c r="N769" t="s">
        <v>18358</v>
      </c>
      <c r="Q769" t="s">
        <v>42</v>
      </c>
      <c r="R769" t="b">
        <v>1</v>
      </c>
      <c r="S769" s="2">
        <v>46203</v>
      </c>
    </row>
    <row r="770" spans="11:19" x14ac:dyDescent="0.35">
      <c r="K770" s="6" t="s">
        <v>18360</v>
      </c>
      <c r="L770" t="s">
        <v>11888</v>
      </c>
      <c r="M770" t="s">
        <v>10</v>
      </c>
      <c r="N770" t="s">
        <v>18360</v>
      </c>
      <c r="Q770" t="s">
        <v>42</v>
      </c>
      <c r="R770" t="b">
        <v>1</v>
      </c>
      <c r="S770" s="2">
        <v>46203</v>
      </c>
    </row>
    <row r="771" spans="11:19" x14ac:dyDescent="0.35">
      <c r="K771" s="6" t="s">
        <v>18367</v>
      </c>
      <c r="L771" t="s">
        <v>11901</v>
      </c>
      <c r="M771" t="s">
        <v>10</v>
      </c>
      <c r="N771" t="s">
        <v>18367</v>
      </c>
      <c r="Q771" t="s">
        <v>42</v>
      </c>
      <c r="R771" t="b">
        <v>1</v>
      </c>
      <c r="S771" s="2">
        <v>46203</v>
      </c>
    </row>
    <row r="772" spans="11:19" x14ac:dyDescent="0.35">
      <c r="K772" s="6" t="s">
        <v>18361</v>
      </c>
      <c r="L772" t="s">
        <v>11890</v>
      </c>
      <c r="M772" t="s">
        <v>10</v>
      </c>
      <c r="N772" t="s">
        <v>18361</v>
      </c>
      <c r="Q772" t="s">
        <v>42</v>
      </c>
      <c r="R772" t="b">
        <v>1</v>
      </c>
      <c r="S772" s="2">
        <v>46203</v>
      </c>
    </row>
    <row r="773" spans="11:19" x14ac:dyDescent="0.35">
      <c r="K773" s="6" t="s">
        <v>18362</v>
      </c>
      <c r="L773" t="s">
        <v>11892</v>
      </c>
      <c r="M773" t="s">
        <v>10</v>
      </c>
      <c r="N773" t="s">
        <v>18362</v>
      </c>
      <c r="Q773" t="s">
        <v>42</v>
      </c>
      <c r="R773" t="b">
        <v>1</v>
      </c>
      <c r="S773" s="2">
        <v>46203</v>
      </c>
    </row>
    <row r="774" spans="11:19" x14ac:dyDescent="0.35">
      <c r="K774" s="6" t="s">
        <v>18348</v>
      </c>
      <c r="L774" t="s">
        <v>11866</v>
      </c>
      <c r="M774" t="s">
        <v>10</v>
      </c>
      <c r="N774" t="s">
        <v>18348</v>
      </c>
      <c r="Q774" t="s">
        <v>42</v>
      </c>
      <c r="R774" t="b">
        <v>1</v>
      </c>
      <c r="S774" s="2">
        <v>46203</v>
      </c>
    </row>
    <row r="775" spans="11:19" x14ac:dyDescent="0.35">
      <c r="K775" t="s">
        <v>18584</v>
      </c>
      <c r="M775" t="s">
        <v>10</v>
      </c>
      <c r="S775" s="2">
        <v>46203</v>
      </c>
    </row>
    <row r="776" spans="11:19" x14ac:dyDescent="0.35">
      <c r="K776" s="6" t="s">
        <v>18303</v>
      </c>
      <c r="L776" t="s">
        <v>8760</v>
      </c>
      <c r="M776" t="s">
        <v>10</v>
      </c>
      <c r="N776" t="s">
        <v>18303</v>
      </c>
      <c r="Q776" t="s">
        <v>42</v>
      </c>
      <c r="R776" t="b">
        <v>1</v>
      </c>
      <c r="S776" s="2">
        <v>46203</v>
      </c>
    </row>
    <row r="777" spans="11:19" x14ac:dyDescent="0.35">
      <c r="K777" s="6" t="s">
        <v>18304</v>
      </c>
      <c r="L777" t="s">
        <v>8762</v>
      </c>
      <c r="M777" t="s">
        <v>10</v>
      </c>
      <c r="N777" t="s">
        <v>18304</v>
      </c>
      <c r="Q777" t="s">
        <v>42</v>
      </c>
      <c r="R777" t="b">
        <v>1</v>
      </c>
      <c r="S777" s="2">
        <v>46203</v>
      </c>
    </row>
    <row r="778" spans="11:19" x14ac:dyDescent="0.35">
      <c r="K778" s="6" t="s">
        <v>18305</v>
      </c>
      <c r="L778" t="s">
        <v>8764</v>
      </c>
      <c r="M778" t="s">
        <v>10</v>
      </c>
      <c r="N778" t="s">
        <v>18305</v>
      </c>
      <c r="Q778" t="s">
        <v>42</v>
      </c>
      <c r="R778" t="b">
        <v>1</v>
      </c>
      <c r="S778" s="2">
        <v>46203</v>
      </c>
    </row>
    <row r="779" spans="11:19" x14ac:dyDescent="0.35">
      <c r="K779" s="6" t="s">
        <v>18306</v>
      </c>
      <c r="L779" t="s">
        <v>8766</v>
      </c>
      <c r="M779" t="s">
        <v>10</v>
      </c>
      <c r="N779" t="s">
        <v>18306</v>
      </c>
      <c r="Q779" t="s">
        <v>42</v>
      </c>
      <c r="R779" t="b">
        <v>1</v>
      </c>
      <c r="S779" s="2">
        <v>46203</v>
      </c>
    </row>
    <row r="780" spans="11:19" x14ac:dyDescent="0.35">
      <c r="K780" s="6" t="s">
        <v>18379</v>
      </c>
      <c r="L780" t="s">
        <v>11924</v>
      </c>
      <c r="M780" t="s">
        <v>10</v>
      </c>
      <c r="N780" t="s">
        <v>18379</v>
      </c>
      <c r="Q780" t="s">
        <v>42</v>
      </c>
      <c r="R780" t="b">
        <v>1</v>
      </c>
      <c r="S780" s="2">
        <v>46203</v>
      </c>
    </row>
    <row r="781" spans="11:19" x14ac:dyDescent="0.35">
      <c r="K781" s="6" t="s">
        <v>18308</v>
      </c>
      <c r="L781" t="s">
        <v>1211</v>
      </c>
      <c r="M781" t="s">
        <v>10</v>
      </c>
      <c r="N781" t="s">
        <v>18308</v>
      </c>
      <c r="Q781" t="s">
        <v>42</v>
      </c>
      <c r="R781" t="b">
        <v>1</v>
      </c>
      <c r="S781" s="2">
        <v>46203</v>
      </c>
    </row>
    <row r="782" spans="11:19" x14ac:dyDescent="0.35">
      <c r="K782" s="6" t="s">
        <v>18309</v>
      </c>
      <c r="L782" t="s">
        <v>8770</v>
      </c>
      <c r="M782" t="s">
        <v>10</v>
      </c>
      <c r="N782" t="s">
        <v>18309</v>
      </c>
      <c r="Q782" t="s">
        <v>42</v>
      </c>
      <c r="R782" t="b">
        <v>1</v>
      </c>
      <c r="S782" s="2">
        <v>46203</v>
      </c>
    </row>
    <row r="783" spans="11:19" x14ac:dyDescent="0.35">
      <c r="K783" s="6" t="s">
        <v>18310</v>
      </c>
      <c r="L783" t="s">
        <v>8772</v>
      </c>
      <c r="M783" t="s">
        <v>10</v>
      </c>
      <c r="N783" t="s">
        <v>18310</v>
      </c>
      <c r="Q783" t="s">
        <v>42</v>
      </c>
      <c r="R783" t="b">
        <v>1</v>
      </c>
      <c r="S783" s="2">
        <v>46203</v>
      </c>
    </row>
    <row r="784" spans="11:19" x14ac:dyDescent="0.35">
      <c r="K784" s="6" t="s">
        <v>18366</v>
      </c>
      <c r="L784" t="s">
        <v>11899</v>
      </c>
      <c r="M784" t="s">
        <v>10</v>
      </c>
      <c r="N784" t="s">
        <v>18545</v>
      </c>
      <c r="Q784" t="s">
        <v>42</v>
      </c>
      <c r="R784" t="b">
        <v>1</v>
      </c>
      <c r="S784" s="2">
        <v>46203</v>
      </c>
    </row>
    <row r="785" spans="11:19" x14ac:dyDescent="0.35">
      <c r="K785" s="6" t="s">
        <v>18351</v>
      </c>
      <c r="L785" t="s">
        <v>11872</v>
      </c>
      <c r="M785" t="s">
        <v>10</v>
      </c>
      <c r="N785" t="s">
        <v>18351</v>
      </c>
      <c r="Q785" t="s">
        <v>42</v>
      </c>
      <c r="R785" t="b">
        <v>0</v>
      </c>
      <c r="S785" s="2">
        <v>46203</v>
      </c>
    </row>
    <row r="786" spans="11:19" x14ac:dyDescent="0.35">
      <c r="K786" s="7" t="s">
        <v>18321</v>
      </c>
      <c r="L786" t="s">
        <v>11813</v>
      </c>
      <c r="M786" t="s">
        <v>10</v>
      </c>
      <c r="N786" t="s">
        <v>18321</v>
      </c>
      <c r="Q786" t="s">
        <v>42</v>
      </c>
      <c r="R786" t="b">
        <v>1</v>
      </c>
      <c r="S786" s="2">
        <v>46203</v>
      </c>
    </row>
    <row r="787" spans="11:19" x14ac:dyDescent="0.35">
      <c r="K787" s="7" t="s">
        <v>18322</v>
      </c>
      <c r="L787" t="s">
        <v>11816</v>
      </c>
      <c r="M787" t="s">
        <v>10</v>
      </c>
      <c r="N787" t="s">
        <v>18322</v>
      </c>
      <c r="Q787" t="s">
        <v>42</v>
      </c>
      <c r="R787" t="b">
        <v>1</v>
      </c>
      <c r="S787" s="2">
        <v>46203</v>
      </c>
    </row>
    <row r="788" spans="11:19" x14ac:dyDescent="0.35">
      <c r="K788" s="7" t="s">
        <v>18323</v>
      </c>
      <c r="L788" t="s">
        <v>11818</v>
      </c>
      <c r="M788" t="s">
        <v>10</v>
      </c>
      <c r="N788" t="s">
        <v>18323</v>
      </c>
      <c r="Q788" t="s">
        <v>42</v>
      </c>
      <c r="R788" t="b">
        <v>1</v>
      </c>
      <c r="S788" s="2">
        <v>46203</v>
      </c>
    </row>
    <row r="789" spans="11:19" x14ac:dyDescent="0.35">
      <c r="K789" s="7" t="s">
        <v>18324</v>
      </c>
      <c r="L789" t="s">
        <v>11820</v>
      </c>
      <c r="M789" t="s">
        <v>10</v>
      </c>
      <c r="N789" t="s">
        <v>18324</v>
      </c>
      <c r="Q789" t="s">
        <v>42</v>
      </c>
      <c r="R789" t="b">
        <v>1</v>
      </c>
      <c r="S789" s="2">
        <v>46203</v>
      </c>
    </row>
    <row r="790" spans="11:19" x14ac:dyDescent="0.35">
      <c r="K790" s="7" t="s">
        <v>18325</v>
      </c>
      <c r="L790" t="s">
        <v>11822</v>
      </c>
      <c r="M790" t="s">
        <v>10</v>
      </c>
      <c r="N790" t="s">
        <v>18325</v>
      </c>
      <c r="Q790" t="s">
        <v>42</v>
      </c>
      <c r="R790" t="b">
        <v>1</v>
      </c>
      <c r="S790" s="2">
        <v>46203</v>
      </c>
    </row>
    <row r="791" spans="11:19" x14ac:dyDescent="0.35">
      <c r="K791" s="7" t="s">
        <v>18359</v>
      </c>
      <c r="L791" t="s">
        <v>11886</v>
      </c>
      <c r="M791" t="s">
        <v>10</v>
      </c>
      <c r="N791" t="s">
        <v>18359</v>
      </c>
      <c r="Q791" t="s">
        <v>42</v>
      </c>
      <c r="R791" t="b">
        <v>1</v>
      </c>
      <c r="S791" s="2">
        <v>46203</v>
      </c>
    </row>
    <row r="792" spans="11:19" x14ac:dyDescent="0.35">
      <c r="K792" s="6" t="s">
        <v>18353</v>
      </c>
      <c r="L792" t="s">
        <v>11876</v>
      </c>
      <c r="M792" t="s">
        <v>10</v>
      </c>
      <c r="N792" t="s">
        <v>18552</v>
      </c>
      <c r="Q792" t="s">
        <v>42</v>
      </c>
      <c r="R792" t="b">
        <v>1</v>
      </c>
      <c r="S792" s="2">
        <v>46203</v>
      </c>
    </row>
    <row r="793" spans="11:19" x14ac:dyDescent="0.35">
      <c r="K793" s="6" t="s">
        <v>18330</v>
      </c>
      <c r="L793" t="s">
        <v>11832</v>
      </c>
      <c r="M793" t="s">
        <v>10</v>
      </c>
      <c r="N793" t="s">
        <v>18330</v>
      </c>
      <c r="Q793" t="s">
        <v>42</v>
      </c>
      <c r="R793" t="b">
        <v>1</v>
      </c>
      <c r="S793" s="2">
        <v>46203</v>
      </c>
    </row>
    <row r="794" spans="11:19" x14ac:dyDescent="0.35">
      <c r="K794" s="6" t="s">
        <v>18331</v>
      </c>
      <c r="L794" t="s">
        <v>11834</v>
      </c>
      <c r="M794" t="s">
        <v>10</v>
      </c>
      <c r="N794" t="s">
        <v>18331</v>
      </c>
      <c r="Q794" t="s">
        <v>42</v>
      </c>
      <c r="R794" t="b">
        <v>1</v>
      </c>
      <c r="S794" s="2">
        <v>46203</v>
      </c>
    </row>
    <row r="795" spans="11:19" x14ac:dyDescent="0.35">
      <c r="K795" s="6" t="s">
        <v>18355</v>
      </c>
      <c r="L795" t="s">
        <v>11879</v>
      </c>
      <c r="M795" t="s">
        <v>10</v>
      </c>
      <c r="N795" t="s">
        <v>18355</v>
      </c>
      <c r="Q795" t="s">
        <v>42</v>
      </c>
      <c r="R795" t="b">
        <v>1</v>
      </c>
      <c r="S795" s="2">
        <v>46203</v>
      </c>
    </row>
    <row r="796" spans="11:19" x14ac:dyDescent="0.35">
      <c r="K796" s="6" t="s">
        <v>18335</v>
      </c>
      <c r="L796" t="s">
        <v>11841</v>
      </c>
      <c r="M796" t="s">
        <v>10</v>
      </c>
      <c r="N796" t="s">
        <v>18335</v>
      </c>
      <c r="Q796" t="s">
        <v>42</v>
      </c>
      <c r="R796" t="b">
        <v>1</v>
      </c>
      <c r="S796" s="2">
        <v>46203</v>
      </c>
    </row>
    <row r="797" spans="11:19" x14ac:dyDescent="0.35">
      <c r="K797" s="6" t="s">
        <v>18341</v>
      </c>
      <c r="L797" t="s">
        <v>11853</v>
      </c>
      <c r="M797" t="s">
        <v>10</v>
      </c>
      <c r="N797" t="s">
        <v>18341</v>
      </c>
      <c r="Q797" t="s">
        <v>42</v>
      </c>
      <c r="R797" t="b">
        <v>1</v>
      </c>
      <c r="S797" s="2">
        <v>46203</v>
      </c>
    </row>
    <row r="798" spans="11:19" x14ac:dyDescent="0.35">
      <c r="K798" s="6" t="s">
        <v>18344</v>
      </c>
      <c r="L798" t="s">
        <v>11858</v>
      </c>
      <c r="M798" t="s">
        <v>10</v>
      </c>
      <c r="N798" t="s">
        <v>18344</v>
      </c>
      <c r="Q798" t="s">
        <v>42</v>
      </c>
      <c r="R798" t="b">
        <v>1</v>
      </c>
      <c r="S798" s="2">
        <v>46203</v>
      </c>
    </row>
    <row r="799" spans="11:19" x14ac:dyDescent="0.35">
      <c r="K799" s="6" t="s">
        <v>18345</v>
      </c>
      <c r="L799" t="s">
        <v>11860</v>
      </c>
      <c r="M799" t="s">
        <v>10</v>
      </c>
      <c r="N799" t="s">
        <v>18345</v>
      </c>
      <c r="Q799" t="s">
        <v>42</v>
      </c>
      <c r="R799" t="b">
        <v>1</v>
      </c>
      <c r="S799" s="2">
        <v>46203</v>
      </c>
    </row>
    <row r="800" spans="11:19" x14ac:dyDescent="0.35">
      <c r="K800" s="6" t="s">
        <v>18356</v>
      </c>
      <c r="L800" t="s">
        <v>11881</v>
      </c>
      <c r="M800" t="s">
        <v>10</v>
      </c>
      <c r="N800" t="s">
        <v>18356</v>
      </c>
      <c r="Q800" t="s">
        <v>42</v>
      </c>
      <c r="R800" t="b">
        <v>1</v>
      </c>
      <c r="S800" s="2">
        <v>46203</v>
      </c>
    </row>
    <row r="801" spans="11:22" x14ac:dyDescent="0.35">
      <c r="K801" s="6" t="s">
        <v>18358</v>
      </c>
      <c r="L801" t="s">
        <v>11884</v>
      </c>
      <c r="M801" t="s">
        <v>10</v>
      </c>
      <c r="N801" t="s">
        <v>18358</v>
      </c>
      <c r="Q801" t="s">
        <v>42</v>
      </c>
      <c r="R801" t="b">
        <v>1</v>
      </c>
      <c r="S801" s="2">
        <v>46203</v>
      </c>
    </row>
    <row r="802" spans="11:22" x14ac:dyDescent="0.35">
      <c r="K802" s="6" t="s">
        <v>18360</v>
      </c>
      <c r="L802" t="s">
        <v>11888</v>
      </c>
      <c r="M802" t="s">
        <v>10</v>
      </c>
      <c r="N802" t="s">
        <v>18360</v>
      </c>
      <c r="Q802" t="s">
        <v>42</v>
      </c>
      <c r="R802" t="b">
        <v>1</v>
      </c>
      <c r="S802" s="2">
        <v>46203</v>
      </c>
    </row>
    <row r="803" spans="11:22" x14ac:dyDescent="0.35">
      <c r="K803" s="6" t="s">
        <v>18367</v>
      </c>
      <c r="L803" t="s">
        <v>11901</v>
      </c>
      <c r="M803" t="s">
        <v>10</v>
      </c>
      <c r="N803" t="s">
        <v>18367</v>
      </c>
      <c r="Q803" t="s">
        <v>42</v>
      </c>
      <c r="R803" t="b">
        <v>1</v>
      </c>
      <c r="S803" s="2">
        <v>46203</v>
      </c>
    </row>
    <row r="804" spans="11:22" x14ac:dyDescent="0.35">
      <c r="K804" s="6" t="s">
        <v>18361</v>
      </c>
      <c r="L804" t="s">
        <v>11890</v>
      </c>
      <c r="M804" t="s">
        <v>10</v>
      </c>
      <c r="N804" t="s">
        <v>18361</v>
      </c>
      <c r="Q804" t="s">
        <v>42</v>
      </c>
      <c r="R804" t="b">
        <v>1</v>
      </c>
      <c r="S804" s="2">
        <v>46203</v>
      </c>
    </row>
    <row r="805" spans="11:22" x14ac:dyDescent="0.35">
      <c r="K805" s="6" t="s">
        <v>18362</v>
      </c>
      <c r="L805" t="s">
        <v>11892</v>
      </c>
      <c r="M805" t="s">
        <v>10</v>
      </c>
      <c r="N805" t="s">
        <v>18362</v>
      </c>
      <c r="Q805" t="s">
        <v>42</v>
      </c>
      <c r="R805" t="b">
        <v>1</v>
      </c>
      <c r="S805" s="2">
        <v>46203</v>
      </c>
    </row>
    <row r="806" spans="11:22" x14ac:dyDescent="0.35">
      <c r="K806" s="6" t="s">
        <v>18348</v>
      </c>
      <c r="L806" t="s">
        <v>11866</v>
      </c>
      <c r="M806" t="s">
        <v>10</v>
      </c>
      <c r="N806" t="s">
        <v>18348</v>
      </c>
      <c r="Q806" t="s">
        <v>42</v>
      </c>
      <c r="R806" t="b">
        <v>1</v>
      </c>
      <c r="S806" s="2">
        <v>46203</v>
      </c>
    </row>
    <row r="807" spans="11:22" x14ac:dyDescent="0.35">
      <c r="K807" s="6" t="s">
        <v>18349</v>
      </c>
      <c r="L807" t="s">
        <v>11868</v>
      </c>
      <c r="M807" t="s">
        <v>10</v>
      </c>
      <c r="N807" t="s">
        <v>18349</v>
      </c>
      <c r="Q807" t="s">
        <v>42</v>
      </c>
      <c r="R807" t="b">
        <v>1</v>
      </c>
      <c r="S807" s="2">
        <v>46203</v>
      </c>
    </row>
    <row r="808" spans="11:22" x14ac:dyDescent="0.35">
      <c r="K808" t="s">
        <v>18585</v>
      </c>
      <c r="M808" t="s">
        <v>10</v>
      </c>
      <c r="S808" s="2">
        <v>41827</v>
      </c>
      <c r="U808" s="2">
        <v>42566</v>
      </c>
      <c r="V808" s="2">
        <v>43296</v>
      </c>
    </row>
    <row r="809" spans="11:22" x14ac:dyDescent="0.35">
      <c r="K809" s="6" t="s">
        <v>9042</v>
      </c>
      <c r="L809" t="s">
        <v>1116</v>
      </c>
      <c r="M809" t="s">
        <v>10</v>
      </c>
      <c r="N809" t="s">
        <v>9042</v>
      </c>
      <c r="P809" t="s">
        <v>8991</v>
      </c>
      <c r="Q809" t="s">
        <v>42</v>
      </c>
      <c r="R809" t="b">
        <v>1</v>
      </c>
      <c r="S809" s="2">
        <v>41827</v>
      </c>
    </row>
    <row r="810" spans="11:22" x14ac:dyDescent="0.35">
      <c r="K810" s="7" t="s">
        <v>18403</v>
      </c>
      <c r="L810" t="s">
        <v>8853</v>
      </c>
      <c r="M810" t="s">
        <v>10</v>
      </c>
      <c r="N810" t="s">
        <v>18403</v>
      </c>
      <c r="Q810" t="s">
        <v>8992</v>
      </c>
      <c r="R810" t="b">
        <v>1</v>
      </c>
      <c r="S810" s="2">
        <v>41827</v>
      </c>
    </row>
    <row r="811" spans="11:22" x14ac:dyDescent="0.35">
      <c r="K811" s="7" t="s">
        <v>18433</v>
      </c>
      <c r="L811" t="s">
        <v>1192</v>
      </c>
      <c r="M811" t="s">
        <v>10</v>
      </c>
      <c r="N811" t="s">
        <v>18433</v>
      </c>
      <c r="P811" t="s">
        <v>8991</v>
      </c>
      <c r="Q811" t="s">
        <v>8992</v>
      </c>
      <c r="R811" t="b">
        <v>1</v>
      </c>
      <c r="S811" s="2">
        <v>41827</v>
      </c>
    </row>
    <row r="812" spans="11:22" x14ac:dyDescent="0.35">
      <c r="K812" s="8" t="s">
        <v>18380</v>
      </c>
      <c r="L812" t="s">
        <v>8806</v>
      </c>
      <c r="M812" t="s">
        <v>10</v>
      </c>
      <c r="N812" t="s">
        <v>18380</v>
      </c>
      <c r="P812" t="s">
        <v>8991</v>
      </c>
      <c r="Q812" t="s">
        <v>8992</v>
      </c>
      <c r="R812" t="b">
        <v>1</v>
      </c>
      <c r="S812" s="2">
        <v>41827</v>
      </c>
    </row>
    <row r="813" spans="11:22" x14ac:dyDescent="0.35">
      <c r="K813" s="9" t="s">
        <v>18332</v>
      </c>
      <c r="L813" t="s">
        <v>8795</v>
      </c>
      <c r="M813" t="s">
        <v>10</v>
      </c>
      <c r="N813" t="s">
        <v>18332</v>
      </c>
      <c r="Q813" t="s">
        <v>8992</v>
      </c>
      <c r="R813" t="b">
        <v>1</v>
      </c>
      <c r="S813" s="2">
        <v>41827</v>
      </c>
      <c r="V813" s="2">
        <v>43296</v>
      </c>
    </row>
    <row r="814" spans="11:22" x14ac:dyDescent="0.35">
      <c r="K814" s="9" t="s">
        <v>18396</v>
      </c>
      <c r="L814" t="s">
        <v>8838</v>
      </c>
      <c r="M814" t="s">
        <v>10</v>
      </c>
      <c r="N814" t="s">
        <v>18396</v>
      </c>
      <c r="Q814" t="s">
        <v>8992</v>
      </c>
      <c r="R814" t="b">
        <v>1</v>
      </c>
      <c r="S814" s="2">
        <v>41827</v>
      </c>
    </row>
    <row r="815" spans="11:22" x14ac:dyDescent="0.35">
      <c r="K815" s="9" t="s">
        <v>18418</v>
      </c>
      <c r="L815" t="s">
        <v>8874</v>
      </c>
      <c r="M815" t="s">
        <v>10</v>
      </c>
      <c r="N815" t="s">
        <v>18418</v>
      </c>
      <c r="Q815" t="s">
        <v>8992</v>
      </c>
      <c r="R815" t="b">
        <v>1</v>
      </c>
      <c r="S815" s="2">
        <v>41827</v>
      </c>
    </row>
    <row r="816" spans="11:22" x14ac:dyDescent="0.35">
      <c r="K816" s="8" t="s">
        <v>18381</v>
      </c>
      <c r="L816" t="s">
        <v>8808</v>
      </c>
      <c r="M816" t="s">
        <v>10</v>
      </c>
      <c r="N816" t="s">
        <v>18381</v>
      </c>
      <c r="Q816" t="s">
        <v>8992</v>
      </c>
      <c r="R816" t="b">
        <v>1</v>
      </c>
      <c r="S816" s="2">
        <v>41827</v>
      </c>
    </row>
    <row r="817" spans="11:22" x14ac:dyDescent="0.35">
      <c r="K817" t="s">
        <v>18586</v>
      </c>
      <c r="M817" t="s">
        <v>10</v>
      </c>
      <c r="S817" s="2">
        <v>43405</v>
      </c>
    </row>
    <row r="818" spans="11:22" x14ac:dyDescent="0.35">
      <c r="K818" s="6" t="s">
        <v>9042</v>
      </c>
      <c r="L818" t="s">
        <v>1116</v>
      </c>
      <c r="M818" t="s">
        <v>10</v>
      </c>
      <c r="N818" t="s">
        <v>9042</v>
      </c>
      <c r="P818" t="s">
        <v>8991</v>
      </c>
      <c r="Q818" t="s">
        <v>42</v>
      </c>
      <c r="R818" t="b">
        <v>1</v>
      </c>
      <c r="S818" s="2">
        <v>41827</v>
      </c>
    </row>
    <row r="819" spans="11:22" x14ac:dyDescent="0.35">
      <c r="K819" s="7" t="s">
        <v>18411</v>
      </c>
      <c r="L819" t="s">
        <v>9373</v>
      </c>
      <c r="M819" t="s">
        <v>10</v>
      </c>
      <c r="N819" t="s">
        <v>18411</v>
      </c>
      <c r="P819" t="s">
        <v>8991</v>
      </c>
      <c r="Q819" t="s">
        <v>8992</v>
      </c>
      <c r="R819" t="b">
        <v>1</v>
      </c>
      <c r="S819" s="2">
        <v>43405</v>
      </c>
    </row>
    <row r="820" spans="11:22" x14ac:dyDescent="0.35">
      <c r="K820" s="8" t="s">
        <v>18412</v>
      </c>
      <c r="L820" t="s">
        <v>9375</v>
      </c>
      <c r="M820" t="s">
        <v>10</v>
      </c>
      <c r="N820" t="s">
        <v>18412</v>
      </c>
      <c r="Q820" t="s">
        <v>8992</v>
      </c>
      <c r="R820" t="b">
        <v>1</v>
      </c>
      <c r="S820" s="2">
        <v>43405</v>
      </c>
    </row>
    <row r="821" spans="11:22" x14ac:dyDescent="0.35">
      <c r="K821" s="8" t="s">
        <v>18291</v>
      </c>
      <c r="L821" t="s">
        <v>8734</v>
      </c>
      <c r="M821" t="s">
        <v>10</v>
      </c>
      <c r="N821" t="s">
        <v>18291</v>
      </c>
      <c r="Q821" t="s">
        <v>8992</v>
      </c>
      <c r="R821" t="b">
        <v>1</v>
      </c>
      <c r="S821" s="2">
        <v>42277</v>
      </c>
    </row>
    <row r="822" spans="11:22" x14ac:dyDescent="0.35">
      <c r="K822" s="7" t="s">
        <v>18413</v>
      </c>
      <c r="L822" t="s">
        <v>9377</v>
      </c>
      <c r="M822" t="s">
        <v>10</v>
      </c>
      <c r="N822" t="s">
        <v>18413</v>
      </c>
      <c r="Q822" t="s">
        <v>8992</v>
      </c>
      <c r="R822" t="b">
        <v>1</v>
      </c>
      <c r="S822" s="2">
        <v>43405</v>
      </c>
    </row>
    <row r="823" spans="11:22" x14ac:dyDescent="0.35">
      <c r="K823" t="s">
        <v>18587</v>
      </c>
      <c r="M823" t="s">
        <v>10</v>
      </c>
      <c r="S823" s="2">
        <v>41827</v>
      </c>
      <c r="V823" s="2">
        <v>42277</v>
      </c>
    </row>
    <row r="824" spans="11:22" x14ac:dyDescent="0.35">
      <c r="K824" s="6" t="s">
        <v>9042</v>
      </c>
      <c r="L824" t="s">
        <v>1116</v>
      </c>
      <c r="M824" t="s">
        <v>10</v>
      </c>
      <c r="N824" t="s">
        <v>9042</v>
      </c>
      <c r="P824" t="s">
        <v>8991</v>
      </c>
      <c r="Q824" t="s">
        <v>42</v>
      </c>
      <c r="R824" t="b">
        <v>1</v>
      </c>
      <c r="S824" s="2">
        <v>41827</v>
      </c>
    </row>
    <row r="825" spans="11:22" x14ac:dyDescent="0.35">
      <c r="K825" s="7" t="s">
        <v>18462</v>
      </c>
      <c r="L825" t="s">
        <v>8970</v>
      </c>
      <c r="M825" t="s">
        <v>10</v>
      </c>
      <c r="N825" t="s">
        <v>18462</v>
      </c>
      <c r="Q825" t="s">
        <v>8992</v>
      </c>
      <c r="R825" t="b">
        <v>1</v>
      </c>
      <c r="S825" s="2">
        <v>41827</v>
      </c>
    </row>
    <row r="826" spans="11:22" x14ac:dyDescent="0.35">
      <c r="K826" s="7" t="s">
        <v>18463</v>
      </c>
      <c r="L826" t="s">
        <v>8972</v>
      </c>
      <c r="M826" t="s">
        <v>10</v>
      </c>
      <c r="N826" t="s">
        <v>18463</v>
      </c>
      <c r="Q826" t="s">
        <v>8992</v>
      </c>
      <c r="R826" t="b">
        <v>1</v>
      </c>
      <c r="S826" s="2">
        <v>41827</v>
      </c>
    </row>
    <row r="827" spans="11:22" x14ac:dyDescent="0.35">
      <c r="K827" s="7" t="s">
        <v>18376</v>
      </c>
      <c r="L827" t="s">
        <v>8804</v>
      </c>
      <c r="M827" t="s">
        <v>10</v>
      </c>
      <c r="N827" t="s">
        <v>18376</v>
      </c>
      <c r="Q827" t="s">
        <v>8992</v>
      </c>
      <c r="R827" t="b">
        <v>1</v>
      </c>
      <c r="S827" s="2">
        <v>41827</v>
      </c>
    </row>
    <row r="828" spans="11:22" x14ac:dyDescent="0.35">
      <c r="K828" s="7" t="s">
        <v>18410</v>
      </c>
      <c r="L828" t="s">
        <v>8866</v>
      </c>
      <c r="M828" t="s">
        <v>10</v>
      </c>
      <c r="N828" t="s">
        <v>18410</v>
      </c>
      <c r="Q828" t="s">
        <v>8992</v>
      </c>
      <c r="R828" t="b">
        <v>1</v>
      </c>
      <c r="S828" s="2">
        <v>41827</v>
      </c>
    </row>
    <row r="829" spans="11:22" x14ac:dyDescent="0.35">
      <c r="K829" s="7" t="s">
        <v>18438</v>
      </c>
      <c r="L829" t="s">
        <v>8910</v>
      </c>
      <c r="M829" t="s">
        <v>10</v>
      </c>
      <c r="N829" t="s">
        <v>18438</v>
      </c>
      <c r="Q829" t="s">
        <v>8992</v>
      </c>
      <c r="R829" t="b">
        <v>1</v>
      </c>
      <c r="S829" s="2">
        <v>41827</v>
      </c>
    </row>
    <row r="830" spans="11:22" x14ac:dyDescent="0.35">
      <c r="K830" s="7" t="s">
        <v>18449</v>
      </c>
      <c r="L830" t="s">
        <v>8945</v>
      </c>
      <c r="M830" t="s">
        <v>10</v>
      </c>
      <c r="N830" t="s">
        <v>18588</v>
      </c>
      <c r="Q830" t="s">
        <v>8992</v>
      </c>
      <c r="R830" t="b">
        <v>1</v>
      </c>
      <c r="S830" s="2">
        <v>41827</v>
      </c>
    </row>
    <row r="831" spans="11:22" x14ac:dyDescent="0.35">
      <c r="K831" s="7" t="s">
        <v>18458</v>
      </c>
      <c r="L831" t="s">
        <v>8962</v>
      </c>
      <c r="M831" t="s">
        <v>10</v>
      </c>
      <c r="N831" t="s">
        <v>18458</v>
      </c>
      <c r="Q831" t="s">
        <v>8992</v>
      </c>
      <c r="R831" t="b">
        <v>1</v>
      </c>
      <c r="S831" s="2">
        <v>41827</v>
      </c>
    </row>
    <row r="832" spans="11:22" x14ac:dyDescent="0.35">
      <c r="K832" s="7" t="s">
        <v>18409</v>
      </c>
      <c r="L832" t="s">
        <v>8864</v>
      </c>
      <c r="M832" t="s">
        <v>10</v>
      </c>
      <c r="N832" t="s">
        <v>18409</v>
      </c>
      <c r="Q832" t="s">
        <v>8992</v>
      </c>
      <c r="R832" t="b">
        <v>1</v>
      </c>
      <c r="S832" s="2">
        <v>41827</v>
      </c>
    </row>
    <row r="833" spans="11:19" x14ac:dyDescent="0.35">
      <c r="K833" s="7" t="s">
        <v>18279</v>
      </c>
      <c r="L833" t="s">
        <v>8710</v>
      </c>
      <c r="M833" t="s">
        <v>10</v>
      </c>
      <c r="N833" t="s">
        <v>18279</v>
      </c>
      <c r="Q833" t="s">
        <v>8992</v>
      </c>
      <c r="R833" t="b">
        <v>1</v>
      </c>
      <c r="S833" s="2">
        <v>41827</v>
      </c>
    </row>
    <row r="834" spans="11:19" x14ac:dyDescent="0.35">
      <c r="K834" s="7" t="s">
        <v>18290</v>
      </c>
      <c r="L834" t="s">
        <v>8732</v>
      </c>
      <c r="M834" t="s">
        <v>10</v>
      </c>
      <c r="N834" t="s">
        <v>18290</v>
      </c>
      <c r="Q834" t="s">
        <v>8992</v>
      </c>
      <c r="R834" t="b">
        <v>1</v>
      </c>
      <c r="S834" s="2">
        <v>41827</v>
      </c>
    </row>
    <row r="835" spans="11:19" x14ac:dyDescent="0.35">
      <c r="K835" s="7" t="s">
        <v>8807</v>
      </c>
      <c r="L835" t="s">
        <v>8740</v>
      </c>
      <c r="M835" t="s">
        <v>10</v>
      </c>
      <c r="N835" t="s">
        <v>8807</v>
      </c>
      <c r="Q835" t="s">
        <v>8992</v>
      </c>
      <c r="R835" t="b">
        <v>1</v>
      </c>
      <c r="S835" s="2">
        <v>42277</v>
      </c>
    </row>
    <row r="836" spans="11:19" x14ac:dyDescent="0.35">
      <c r="K836" s="7" t="s">
        <v>18446</v>
      </c>
      <c r="L836" t="s">
        <v>8939</v>
      </c>
      <c r="M836" t="s">
        <v>10</v>
      </c>
      <c r="N836" t="s">
        <v>18446</v>
      </c>
      <c r="Q836" t="s">
        <v>8992</v>
      </c>
      <c r="R836" t="b">
        <v>1</v>
      </c>
      <c r="S836" s="2">
        <v>41827</v>
      </c>
    </row>
    <row r="837" spans="11:19" x14ac:dyDescent="0.35">
      <c r="K837" s="7" t="s">
        <v>18387</v>
      </c>
      <c r="L837" t="s">
        <v>8819</v>
      </c>
      <c r="M837" t="s">
        <v>10</v>
      </c>
      <c r="N837" t="s">
        <v>18589</v>
      </c>
      <c r="Q837" t="s">
        <v>8992</v>
      </c>
      <c r="R837" t="b">
        <v>1</v>
      </c>
      <c r="S837" s="2">
        <v>41827</v>
      </c>
    </row>
    <row r="838" spans="11:19" x14ac:dyDescent="0.35">
      <c r="K838" s="7" t="s">
        <v>18388</v>
      </c>
      <c r="L838" t="s">
        <v>8821</v>
      </c>
      <c r="M838" t="s">
        <v>10</v>
      </c>
      <c r="N838" t="s">
        <v>18590</v>
      </c>
      <c r="Q838" t="s">
        <v>8992</v>
      </c>
      <c r="R838" t="b">
        <v>1</v>
      </c>
      <c r="S838" s="2">
        <v>41827</v>
      </c>
    </row>
    <row r="839" spans="11:19" x14ac:dyDescent="0.35">
      <c r="K839" s="7" t="s">
        <v>18393</v>
      </c>
      <c r="L839" t="s">
        <v>8830</v>
      </c>
      <c r="M839" t="s">
        <v>10</v>
      </c>
      <c r="N839" t="s">
        <v>18591</v>
      </c>
      <c r="Q839" t="s">
        <v>8992</v>
      </c>
      <c r="R839" t="b">
        <v>1</v>
      </c>
      <c r="S839" s="2">
        <v>41827</v>
      </c>
    </row>
    <row r="840" spans="11:19" x14ac:dyDescent="0.35">
      <c r="K840" s="7" t="s">
        <v>18392</v>
      </c>
      <c r="L840" t="s">
        <v>1165</v>
      </c>
      <c r="M840" t="s">
        <v>10</v>
      </c>
      <c r="N840" t="s">
        <v>18592</v>
      </c>
      <c r="Q840" t="s">
        <v>8992</v>
      </c>
      <c r="R840" t="b">
        <v>1</v>
      </c>
      <c r="S840" s="2">
        <v>41827</v>
      </c>
    </row>
    <row r="841" spans="11:19" x14ac:dyDescent="0.35">
      <c r="K841" s="7" t="s">
        <v>18436</v>
      </c>
      <c r="L841" t="s">
        <v>8906</v>
      </c>
      <c r="M841" t="s">
        <v>10</v>
      </c>
      <c r="N841" t="s">
        <v>18593</v>
      </c>
      <c r="Q841" t="s">
        <v>8992</v>
      </c>
      <c r="R841" t="b">
        <v>1</v>
      </c>
      <c r="S841" s="2">
        <v>41827</v>
      </c>
    </row>
    <row r="842" spans="11:19" x14ac:dyDescent="0.35">
      <c r="K842" s="7" t="s">
        <v>18423</v>
      </c>
      <c r="L842" t="s">
        <v>8884</v>
      </c>
      <c r="M842" t="s">
        <v>10</v>
      </c>
      <c r="N842" t="s">
        <v>18423</v>
      </c>
      <c r="Q842" t="s">
        <v>8992</v>
      </c>
      <c r="R842" t="b">
        <v>1</v>
      </c>
      <c r="S842" s="2">
        <v>41827</v>
      </c>
    </row>
    <row r="843" spans="11:19" x14ac:dyDescent="0.35">
      <c r="K843" s="7" t="s">
        <v>18365</v>
      </c>
      <c r="L843" t="s">
        <v>8800</v>
      </c>
      <c r="M843" t="s">
        <v>10</v>
      </c>
      <c r="N843" t="s">
        <v>18365</v>
      </c>
      <c r="Q843" t="s">
        <v>8992</v>
      </c>
      <c r="R843" t="b">
        <v>1</v>
      </c>
      <c r="S843" s="2">
        <v>41827</v>
      </c>
    </row>
    <row r="844" spans="11:19" x14ac:dyDescent="0.35">
      <c r="K844" s="7" t="s">
        <v>12846</v>
      </c>
      <c r="L844" t="s">
        <v>8840</v>
      </c>
      <c r="M844" t="s">
        <v>10</v>
      </c>
      <c r="N844" t="s">
        <v>12846</v>
      </c>
      <c r="Q844" t="s">
        <v>8992</v>
      </c>
      <c r="R844" t="b">
        <v>1</v>
      </c>
      <c r="S844" s="2">
        <v>41827</v>
      </c>
    </row>
    <row r="845" spans="11:19" x14ac:dyDescent="0.35">
      <c r="K845" s="7" t="s">
        <v>18441</v>
      </c>
      <c r="L845" t="s">
        <v>8928</v>
      </c>
      <c r="M845" t="s">
        <v>10</v>
      </c>
      <c r="N845" t="s">
        <v>18441</v>
      </c>
      <c r="Q845" t="s">
        <v>8992</v>
      </c>
      <c r="R845" t="b">
        <v>1</v>
      </c>
      <c r="S845" s="2">
        <v>41827</v>
      </c>
    </row>
    <row r="846" spans="11:19" x14ac:dyDescent="0.35">
      <c r="K846" s="7" t="s">
        <v>18448</v>
      </c>
      <c r="L846" t="s">
        <v>8943</v>
      </c>
      <c r="M846" t="s">
        <v>10</v>
      </c>
      <c r="N846" t="s">
        <v>18594</v>
      </c>
      <c r="Q846" t="s">
        <v>8992</v>
      </c>
      <c r="R846" t="b">
        <v>1</v>
      </c>
      <c r="S846" s="2">
        <v>41827</v>
      </c>
    </row>
    <row r="847" spans="11:19" x14ac:dyDescent="0.35">
      <c r="K847" s="7" t="s">
        <v>18455</v>
      </c>
      <c r="L847" t="s">
        <v>8957</v>
      </c>
      <c r="M847" t="s">
        <v>10</v>
      </c>
      <c r="N847" t="s">
        <v>18595</v>
      </c>
      <c r="Q847" t="s">
        <v>8992</v>
      </c>
      <c r="R847" t="b">
        <v>1</v>
      </c>
      <c r="S847" s="2">
        <v>41827</v>
      </c>
    </row>
    <row r="848" spans="11:19" x14ac:dyDescent="0.35">
      <c r="K848" s="7" t="s">
        <v>18447</v>
      </c>
      <c r="L848" t="s">
        <v>8941</v>
      </c>
      <c r="M848" t="s">
        <v>10</v>
      </c>
      <c r="N848" t="s">
        <v>18596</v>
      </c>
      <c r="Q848" t="s">
        <v>8992</v>
      </c>
      <c r="R848" t="b">
        <v>1</v>
      </c>
      <c r="S848" s="2">
        <v>41827</v>
      </c>
    </row>
    <row r="849" spans="11:19" x14ac:dyDescent="0.35">
      <c r="K849" s="7" t="s">
        <v>18456</v>
      </c>
      <c r="L849" t="s">
        <v>1220</v>
      </c>
      <c r="M849" t="s">
        <v>10</v>
      </c>
      <c r="N849" t="s">
        <v>18456</v>
      </c>
      <c r="Q849" t="s">
        <v>8992</v>
      </c>
      <c r="R849" t="b">
        <v>1</v>
      </c>
      <c r="S849" s="2">
        <v>41827</v>
      </c>
    </row>
    <row r="850" spans="11:19" x14ac:dyDescent="0.35">
      <c r="K850" s="7" t="s">
        <v>18459</v>
      </c>
      <c r="L850" t="s">
        <v>8964</v>
      </c>
      <c r="M850" t="s">
        <v>10</v>
      </c>
      <c r="N850" t="s">
        <v>18459</v>
      </c>
      <c r="Q850" t="s">
        <v>8992</v>
      </c>
      <c r="R850" t="b">
        <v>1</v>
      </c>
      <c r="S850" s="2">
        <v>41827</v>
      </c>
    </row>
    <row r="851" spans="11:19" x14ac:dyDescent="0.35">
      <c r="K851" t="s">
        <v>18597</v>
      </c>
      <c r="M851" t="s">
        <v>10</v>
      </c>
      <c r="S851" s="2">
        <v>43405</v>
      </c>
    </row>
    <row r="852" spans="11:19" x14ac:dyDescent="0.35">
      <c r="K852" s="6" t="s">
        <v>9042</v>
      </c>
      <c r="L852" t="s">
        <v>1116</v>
      </c>
      <c r="M852" t="s">
        <v>10</v>
      </c>
      <c r="N852" t="s">
        <v>9042</v>
      </c>
      <c r="P852" t="s">
        <v>8991</v>
      </c>
      <c r="Q852" t="s">
        <v>42</v>
      </c>
      <c r="R852" t="b">
        <v>1</v>
      </c>
      <c r="S852" s="2">
        <v>41827</v>
      </c>
    </row>
    <row r="853" spans="11:19" x14ac:dyDescent="0.35">
      <c r="K853" s="7" t="s">
        <v>18425</v>
      </c>
      <c r="L853" t="s">
        <v>8888</v>
      </c>
      <c r="M853" t="s">
        <v>10</v>
      </c>
      <c r="N853" t="s">
        <v>18425</v>
      </c>
      <c r="P853" t="s">
        <v>8991</v>
      </c>
      <c r="Q853" t="s">
        <v>8992</v>
      </c>
      <c r="R853" t="b">
        <v>1</v>
      </c>
      <c r="S853" s="2">
        <v>43405</v>
      </c>
    </row>
    <row r="854" spans="11:19" x14ac:dyDescent="0.35">
      <c r="K854" s="8" t="s">
        <v>18282</v>
      </c>
      <c r="L854" t="s">
        <v>8716</v>
      </c>
      <c r="M854" t="s">
        <v>10</v>
      </c>
      <c r="N854" t="s">
        <v>18282</v>
      </c>
      <c r="Q854" t="s">
        <v>8992</v>
      </c>
      <c r="R854" t="b">
        <v>1</v>
      </c>
      <c r="S854" s="2">
        <v>42277</v>
      </c>
    </row>
    <row r="855" spans="11:19" x14ac:dyDescent="0.35">
      <c r="K855" s="8" t="s">
        <v>18283</v>
      </c>
      <c r="L855" t="s">
        <v>8718</v>
      </c>
      <c r="M855" t="s">
        <v>10</v>
      </c>
      <c r="N855" t="s">
        <v>18283</v>
      </c>
      <c r="Q855" t="s">
        <v>8992</v>
      </c>
      <c r="R855" t="b">
        <v>1</v>
      </c>
      <c r="S855" s="2">
        <v>42277</v>
      </c>
    </row>
    <row r="856" spans="11:19" x14ac:dyDescent="0.35">
      <c r="K856" s="8" t="s">
        <v>18284</v>
      </c>
      <c r="L856" t="s">
        <v>8720</v>
      </c>
      <c r="M856" t="s">
        <v>10</v>
      </c>
      <c r="N856" t="s">
        <v>18284</v>
      </c>
      <c r="Q856" t="s">
        <v>8992</v>
      </c>
      <c r="R856" t="b">
        <v>1</v>
      </c>
      <c r="S856" s="2">
        <v>42277</v>
      </c>
    </row>
    <row r="857" spans="11:19" x14ac:dyDescent="0.35">
      <c r="K857" s="7" t="s">
        <v>18428</v>
      </c>
      <c r="L857" t="s">
        <v>8892</v>
      </c>
      <c r="M857" t="s">
        <v>10</v>
      </c>
      <c r="N857" t="s">
        <v>18428</v>
      </c>
      <c r="P857" t="s">
        <v>8991</v>
      </c>
      <c r="Q857" t="s">
        <v>8992</v>
      </c>
      <c r="R857" t="b">
        <v>1</v>
      </c>
      <c r="S857" s="2">
        <v>43405</v>
      </c>
    </row>
    <row r="858" spans="11:19" x14ac:dyDescent="0.35">
      <c r="K858" s="8" t="s">
        <v>18292</v>
      </c>
      <c r="L858" t="s">
        <v>8736</v>
      </c>
      <c r="M858" t="s">
        <v>10</v>
      </c>
      <c r="N858" t="s">
        <v>18292</v>
      </c>
      <c r="Q858" t="s">
        <v>8992</v>
      </c>
      <c r="R858" t="b">
        <v>1</v>
      </c>
      <c r="S858" s="2">
        <v>42277</v>
      </c>
    </row>
    <row r="859" spans="11:19" x14ac:dyDescent="0.35">
      <c r="K859" s="8" t="s">
        <v>18427</v>
      </c>
      <c r="L859" t="s">
        <v>8890</v>
      </c>
      <c r="M859" t="s">
        <v>10</v>
      </c>
      <c r="N859" t="s">
        <v>18427</v>
      </c>
      <c r="P859" t="s">
        <v>8991</v>
      </c>
      <c r="Q859" t="s">
        <v>8992</v>
      </c>
      <c r="R859" t="b">
        <v>1</v>
      </c>
      <c r="S859" s="2">
        <v>43405</v>
      </c>
    </row>
    <row r="860" spans="11:19" x14ac:dyDescent="0.35">
      <c r="K860" s="9" t="s">
        <v>18285</v>
      </c>
      <c r="L860" t="s">
        <v>8722</v>
      </c>
      <c r="M860" t="s">
        <v>10</v>
      </c>
      <c r="N860" t="s">
        <v>18285</v>
      </c>
      <c r="Q860" t="s">
        <v>8992</v>
      </c>
      <c r="R860" t="b">
        <v>1</v>
      </c>
      <c r="S860" s="2">
        <v>42277</v>
      </c>
    </row>
    <row r="861" spans="11:19" x14ac:dyDescent="0.35">
      <c r="K861" s="9" t="s">
        <v>18426</v>
      </c>
      <c r="L861" t="s">
        <v>9700</v>
      </c>
      <c r="M861" t="s">
        <v>10</v>
      </c>
      <c r="N861" t="s">
        <v>18426</v>
      </c>
      <c r="P861" t="s">
        <v>8991</v>
      </c>
      <c r="Q861" t="s">
        <v>8992</v>
      </c>
      <c r="R861" t="b">
        <v>1</v>
      </c>
      <c r="S861" s="2">
        <v>43405</v>
      </c>
    </row>
    <row r="862" spans="11:19" x14ac:dyDescent="0.35">
      <c r="K862" s="10" t="s">
        <v>18286</v>
      </c>
      <c r="L862" t="s">
        <v>8724</v>
      </c>
      <c r="M862" t="s">
        <v>10</v>
      </c>
      <c r="N862" t="s">
        <v>18286</v>
      </c>
      <c r="Q862" t="s">
        <v>8992</v>
      </c>
      <c r="R862" t="b">
        <v>1</v>
      </c>
      <c r="S862" s="2">
        <v>42277</v>
      </c>
    </row>
    <row r="863" spans="11:19" x14ac:dyDescent="0.35">
      <c r="K863" s="10" t="s">
        <v>18287</v>
      </c>
      <c r="L863" t="s">
        <v>8726</v>
      </c>
      <c r="M863" t="s">
        <v>10</v>
      </c>
      <c r="N863" t="s">
        <v>18287</v>
      </c>
      <c r="Q863" t="s">
        <v>8992</v>
      </c>
      <c r="R863" t="b">
        <v>1</v>
      </c>
      <c r="S863" s="2">
        <v>42277</v>
      </c>
    </row>
    <row r="864" spans="11:19" x14ac:dyDescent="0.35">
      <c r="K864" s="9" t="s">
        <v>18288</v>
      </c>
      <c r="L864" t="s">
        <v>8728</v>
      </c>
      <c r="M864" t="s">
        <v>10</v>
      </c>
      <c r="N864" t="s">
        <v>18288</v>
      </c>
      <c r="Q864" t="s">
        <v>8992</v>
      </c>
      <c r="R864" t="b">
        <v>1</v>
      </c>
      <c r="S864" s="2">
        <v>42277</v>
      </c>
    </row>
    <row r="865" spans="11:19" x14ac:dyDescent="0.35">
      <c r="K865" s="9" t="s">
        <v>18289</v>
      </c>
      <c r="L865" t="s">
        <v>8730</v>
      </c>
      <c r="M865" t="s">
        <v>10</v>
      </c>
      <c r="N865" t="s">
        <v>18289</v>
      </c>
      <c r="Q865" t="s">
        <v>8992</v>
      </c>
      <c r="R865" t="b">
        <v>1</v>
      </c>
      <c r="S865" s="2">
        <v>42277</v>
      </c>
    </row>
    <row r="866" spans="11:19" x14ac:dyDescent="0.35">
      <c r="K866" s="9" t="s">
        <v>18291</v>
      </c>
      <c r="L866" t="s">
        <v>8734</v>
      </c>
      <c r="M866" t="s">
        <v>10</v>
      </c>
      <c r="N866" t="s">
        <v>18291</v>
      </c>
      <c r="Q866" t="s">
        <v>8992</v>
      </c>
      <c r="R866" t="b">
        <v>1</v>
      </c>
      <c r="S866" s="2">
        <v>42277</v>
      </c>
    </row>
    <row r="867" spans="11:19" x14ac:dyDescent="0.35">
      <c r="K867" s="9" t="s">
        <v>18293</v>
      </c>
      <c r="L867" t="s">
        <v>8738</v>
      </c>
      <c r="M867" t="s">
        <v>10</v>
      </c>
      <c r="N867" t="s">
        <v>18293</v>
      </c>
      <c r="Q867" t="s">
        <v>8992</v>
      </c>
      <c r="R867" t="b">
        <v>1</v>
      </c>
      <c r="S867" s="2">
        <v>42277</v>
      </c>
    </row>
    <row r="868" spans="11:19" x14ac:dyDescent="0.35">
      <c r="K868" t="s">
        <v>18598</v>
      </c>
      <c r="M868" t="s">
        <v>10</v>
      </c>
      <c r="S868" s="2">
        <v>43405</v>
      </c>
    </row>
    <row r="869" spans="11:19" x14ac:dyDescent="0.35">
      <c r="K869" s="6" t="s">
        <v>9042</v>
      </c>
      <c r="L869" t="s">
        <v>1116</v>
      </c>
      <c r="M869" t="s">
        <v>10</v>
      </c>
      <c r="N869" t="s">
        <v>9042</v>
      </c>
      <c r="P869" t="s">
        <v>8991</v>
      </c>
      <c r="Q869" t="s">
        <v>42</v>
      </c>
      <c r="R869" t="b">
        <v>0</v>
      </c>
      <c r="S869" s="2">
        <v>41827</v>
      </c>
    </row>
    <row r="870" spans="11:19" x14ac:dyDescent="0.35">
      <c r="K870" s="7" t="s">
        <v>18425</v>
      </c>
      <c r="L870" t="s">
        <v>8888</v>
      </c>
      <c r="M870" t="s">
        <v>10</v>
      </c>
      <c r="N870" t="s">
        <v>18599</v>
      </c>
      <c r="P870" t="s">
        <v>8991</v>
      </c>
      <c r="Q870" t="s">
        <v>8992</v>
      </c>
      <c r="R870" t="b">
        <v>1</v>
      </c>
      <c r="S870" s="2">
        <v>43405</v>
      </c>
    </row>
    <row r="871" spans="11:19" x14ac:dyDescent="0.35">
      <c r="K871" s="8" t="s">
        <v>18282</v>
      </c>
      <c r="L871" t="s">
        <v>8716</v>
      </c>
      <c r="M871" t="s">
        <v>10</v>
      </c>
      <c r="N871" t="s">
        <v>18516</v>
      </c>
      <c r="Q871" t="s">
        <v>8992</v>
      </c>
      <c r="R871" t="b">
        <v>1</v>
      </c>
      <c r="S871" s="2">
        <v>42277</v>
      </c>
    </row>
    <row r="872" spans="11:19" x14ac:dyDescent="0.35">
      <c r="K872" s="8" t="s">
        <v>18283</v>
      </c>
      <c r="L872" t="s">
        <v>8718</v>
      </c>
      <c r="M872" t="s">
        <v>10</v>
      </c>
      <c r="N872" t="s">
        <v>18600</v>
      </c>
      <c r="Q872" t="s">
        <v>8992</v>
      </c>
      <c r="R872" t="b">
        <v>1</v>
      </c>
      <c r="S872" s="2">
        <v>42277</v>
      </c>
    </row>
    <row r="873" spans="11:19" x14ac:dyDescent="0.35">
      <c r="K873" s="8" t="s">
        <v>18284</v>
      </c>
      <c r="L873" t="s">
        <v>8720</v>
      </c>
      <c r="M873" t="s">
        <v>10</v>
      </c>
      <c r="N873" t="s">
        <v>18601</v>
      </c>
      <c r="Q873" t="s">
        <v>8992</v>
      </c>
      <c r="R873" t="b">
        <v>1</v>
      </c>
      <c r="S873" s="2">
        <v>42277</v>
      </c>
    </row>
    <row r="874" spans="11:19" x14ac:dyDescent="0.35">
      <c r="K874" s="7" t="s">
        <v>18428</v>
      </c>
      <c r="L874" t="s">
        <v>8892</v>
      </c>
      <c r="M874" t="s">
        <v>10</v>
      </c>
      <c r="N874" t="s">
        <v>18602</v>
      </c>
      <c r="P874" t="s">
        <v>8991</v>
      </c>
      <c r="Q874" t="s">
        <v>8992</v>
      </c>
      <c r="R874" t="b">
        <v>1</v>
      </c>
      <c r="S874" s="2">
        <v>43405</v>
      </c>
    </row>
    <row r="875" spans="11:19" x14ac:dyDescent="0.35">
      <c r="K875" s="8" t="s">
        <v>18285</v>
      </c>
      <c r="L875" t="s">
        <v>8722</v>
      </c>
      <c r="M875" t="s">
        <v>10</v>
      </c>
      <c r="N875" t="s">
        <v>18603</v>
      </c>
      <c r="Q875" t="s">
        <v>8992</v>
      </c>
      <c r="R875" t="b">
        <v>1</v>
      </c>
      <c r="S875" s="2">
        <v>42277</v>
      </c>
    </row>
    <row r="876" spans="11:19" x14ac:dyDescent="0.35">
      <c r="K876" s="8" t="s">
        <v>18286</v>
      </c>
      <c r="L876" t="s">
        <v>8724</v>
      </c>
      <c r="M876" t="s">
        <v>10</v>
      </c>
      <c r="N876" t="s">
        <v>18604</v>
      </c>
      <c r="Q876" t="s">
        <v>8992</v>
      </c>
      <c r="R876" t="b">
        <v>1</v>
      </c>
      <c r="S876" s="2">
        <v>42277</v>
      </c>
    </row>
    <row r="877" spans="11:19" x14ac:dyDescent="0.35">
      <c r="K877" s="8" t="s">
        <v>18287</v>
      </c>
      <c r="L877" t="s">
        <v>8726</v>
      </c>
      <c r="M877" t="s">
        <v>10</v>
      </c>
      <c r="N877" t="s">
        <v>18605</v>
      </c>
      <c r="Q877" t="s">
        <v>8992</v>
      </c>
      <c r="R877" t="b">
        <v>1</v>
      </c>
      <c r="S877" s="2">
        <v>42277</v>
      </c>
    </row>
    <row r="878" spans="11:19" x14ac:dyDescent="0.35">
      <c r="K878" s="8" t="s">
        <v>18288</v>
      </c>
      <c r="L878" t="s">
        <v>8728</v>
      </c>
      <c r="M878" t="s">
        <v>10</v>
      </c>
      <c r="N878" t="s">
        <v>18606</v>
      </c>
      <c r="Q878" t="s">
        <v>8992</v>
      </c>
      <c r="R878" t="b">
        <v>1</v>
      </c>
      <c r="S878" s="2">
        <v>42277</v>
      </c>
    </row>
    <row r="879" spans="11:19" x14ac:dyDescent="0.35">
      <c r="K879" s="8" t="s">
        <v>18289</v>
      </c>
      <c r="L879" t="s">
        <v>8730</v>
      </c>
      <c r="M879" t="s">
        <v>10</v>
      </c>
      <c r="N879" t="s">
        <v>18607</v>
      </c>
      <c r="Q879" t="s">
        <v>8992</v>
      </c>
      <c r="R879" t="b">
        <v>1</v>
      </c>
      <c r="S879" s="2">
        <v>42277</v>
      </c>
    </row>
    <row r="880" spans="11:19" x14ac:dyDescent="0.35">
      <c r="K880" s="8" t="s">
        <v>18291</v>
      </c>
      <c r="L880" t="s">
        <v>8734</v>
      </c>
      <c r="M880" t="s">
        <v>10</v>
      </c>
      <c r="N880" t="s">
        <v>18608</v>
      </c>
      <c r="Q880" t="s">
        <v>8992</v>
      </c>
      <c r="R880" t="b">
        <v>1</v>
      </c>
      <c r="S880" s="2">
        <v>42277</v>
      </c>
    </row>
    <row r="881" spans="11:22" x14ac:dyDescent="0.35">
      <c r="K881" s="8" t="s">
        <v>18292</v>
      </c>
      <c r="L881" t="s">
        <v>8736</v>
      </c>
      <c r="M881" t="s">
        <v>10</v>
      </c>
      <c r="N881" t="s">
        <v>18609</v>
      </c>
      <c r="Q881" t="s">
        <v>8992</v>
      </c>
      <c r="R881" t="b">
        <v>1</v>
      </c>
      <c r="S881" s="2">
        <v>42277</v>
      </c>
    </row>
    <row r="882" spans="11:22" x14ac:dyDescent="0.35">
      <c r="K882" s="8" t="s">
        <v>18293</v>
      </c>
      <c r="L882" t="s">
        <v>8738</v>
      </c>
      <c r="M882" t="s">
        <v>10</v>
      </c>
      <c r="N882" t="s">
        <v>18610</v>
      </c>
      <c r="Q882" t="s">
        <v>8992</v>
      </c>
      <c r="R882" t="b">
        <v>1</v>
      </c>
      <c r="S882" s="2">
        <v>42277</v>
      </c>
    </row>
    <row r="883" spans="11:22" x14ac:dyDescent="0.35">
      <c r="K883" t="s">
        <v>18611</v>
      </c>
      <c r="M883" t="s">
        <v>10</v>
      </c>
      <c r="S883" s="2">
        <v>41827</v>
      </c>
      <c r="U883" s="2">
        <v>42277</v>
      </c>
      <c r="V883" s="2">
        <v>43296</v>
      </c>
    </row>
    <row r="884" spans="11:22" x14ac:dyDescent="0.35">
      <c r="K884" s="6" t="s">
        <v>9042</v>
      </c>
      <c r="L884" t="s">
        <v>1116</v>
      </c>
      <c r="M884" t="s">
        <v>10</v>
      </c>
      <c r="N884" t="s">
        <v>9042</v>
      </c>
      <c r="P884" t="s">
        <v>8991</v>
      </c>
      <c r="Q884" t="s">
        <v>42</v>
      </c>
      <c r="R884" t="b">
        <v>1</v>
      </c>
      <c r="S884" s="2">
        <v>41827</v>
      </c>
    </row>
    <row r="885" spans="11:22" x14ac:dyDescent="0.35">
      <c r="K885" s="7" t="s">
        <v>18408</v>
      </c>
      <c r="L885" t="s">
        <v>8862</v>
      </c>
      <c r="M885" t="s">
        <v>10</v>
      </c>
      <c r="N885" t="s">
        <v>18408</v>
      </c>
      <c r="Q885" t="s">
        <v>8992</v>
      </c>
      <c r="R885" t="b">
        <v>1</v>
      </c>
      <c r="S885" s="2">
        <v>41827</v>
      </c>
    </row>
    <row r="886" spans="11:22" x14ac:dyDescent="0.35">
      <c r="K886" s="7" t="s">
        <v>18420</v>
      </c>
      <c r="L886" t="s">
        <v>8878</v>
      </c>
      <c r="M886" t="s">
        <v>10</v>
      </c>
      <c r="N886" t="s">
        <v>18420</v>
      </c>
      <c r="Q886" t="s">
        <v>8992</v>
      </c>
      <c r="R886" t="b">
        <v>1</v>
      </c>
      <c r="S886" s="2">
        <v>41827</v>
      </c>
    </row>
    <row r="887" spans="11:22" x14ac:dyDescent="0.35">
      <c r="K887" s="7" t="s">
        <v>18460</v>
      </c>
      <c r="L887" t="s">
        <v>8966</v>
      </c>
      <c r="M887" t="s">
        <v>10</v>
      </c>
      <c r="N887" t="s">
        <v>18460</v>
      </c>
      <c r="Q887" t="s">
        <v>8992</v>
      </c>
      <c r="R887" t="b">
        <v>1</v>
      </c>
      <c r="S887" s="2">
        <v>41827</v>
      </c>
    </row>
    <row r="888" spans="11:22" x14ac:dyDescent="0.35">
      <c r="K888" s="7" t="s">
        <v>18400</v>
      </c>
      <c r="L888" t="s">
        <v>8847</v>
      </c>
      <c r="M888" t="s">
        <v>10</v>
      </c>
      <c r="N888" t="s">
        <v>18400</v>
      </c>
      <c r="Q888" t="s">
        <v>8992</v>
      </c>
      <c r="R888" t="b">
        <v>1</v>
      </c>
      <c r="S888" s="2">
        <v>41827</v>
      </c>
    </row>
    <row r="889" spans="11:22" x14ac:dyDescent="0.35">
      <c r="K889" s="7" t="s">
        <v>18415</v>
      </c>
      <c r="L889" t="s">
        <v>9394</v>
      </c>
      <c r="M889" t="s">
        <v>10</v>
      </c>
      <c r="N889" t="s">
        <v>18415</v>
      </c>
      <c r="Q889" t="s">
        <v>8992</v>
      </c>
      <c r="R889" t="b">
        <v>1</v>
      </c>
      <c r="S889" s="2">
        <v>41827</v>
      </c>
    </row>
    <row r="890" spans="11:22" x14ac:dyDescent="0.35">
      <c r="K890" s="7" t="s">
        <v>18464</v>
      </c>
      <c r="L890" t="s">
        <v>8976</v>
      </c>
      <c r="M890" t="s">
        <v>10</v>
      </c>
      <c r="N890" t="s">
        <v>18464</v>
      </c>
      <c r="Q890" t="s">
        <v>8992</v>
      </c>
      <c r="R890" t="b">
        <v>1</v>
      </c>
      <c r="S890" s="2">
        <v>41827</v>
      </c>
    </row>
    <row r="891" spans="11:22" x14ac:dyDescent="0.35">
      <c r="K891" s="7" t="s">
        <v>18332</v>
      </c>
      <c r="L891" t="s">
        <v>8795</v>
      </c>
      <c r="M891" t="s">
        <v>10</v>
      </c>
      <c r="N891" t="s">
        <v>18332</v>
      </c>
      <c r="Q891" t="s">
        <v>8992</v>
      </c>
      <c r="R891" t="b">
        <v>1</v>
      </c>
      <c r="S891" s="2">
        <v>41827</v>
      </c>
      <c r="V891" s="2">
        <v>43296</v>
      </c>
    </row>
    <row r="892" spans="11:22" x14ac:dyDescent="0.35">
      <c r="K892" s="7" t="s">
        <v>18396</v>
      </c>
      <c r="L892" t="s">
        <v>8838</v>
      </c>
      <c r="M892" t="s">
        <v>10</v>
      </c>
      <c r="N892" t="s">
        <v>18396</v>
      </c>
      <c r="Q892" t="s">
        <v>8992</v>
      </c>
      <c r="R892" t="b">
        <v>1</v>
      </c>
      <c r="S892" s="2">
        <v>41827</v>
      </c>
    </row>
    <row r="893" spans="11:22" x14ac:dyDescent="0.35">
      <c r="K893" s="7" t="s">
        <v>18389</v>
      </c>
      <c r="L893" t="s">
        <v>8823</v>
      </c>
      <c r="M893" t="s">
        <v>10</v>
      </c>
      <c r="N893" t="s">
        <v>18389</v>
      </c>
      <c r="Q893" t="s">
        <v>8992</v>
      </c>
      <c r="R893" t="b">
        <v>1</v>
      </c>
      <c r="S893" s="2">
        <v>41827</v>
      </c>
    </row>
    <row r="894" spans="11:22" x14ac:dyDescent="0.35">
      <c r="K894" s="7" t="s">
        <v>18424</v>
      </c>
      <c r="L894" t="s">
        <v>8886</v>
      </c>
      <c r="M894" t="s">
        <v>10</v>
      </c>
      <c r="N894" t="s">
        <v>18424</v>
      </c>
      <c r="Q894" t="s">
        <v>8992</v>
      </c>
      <c r="R894" t="b">
        <v>1</v>
      </c>
      <c r="S894" s="2">
        <v>41827</v>
      </c>
    </row>
    <row r="895" spans="11:22" x14ac:dyDescent="0.35">
      <c r="K895" s="7" t="s">
        <v>18451</v>
      </c>
      <c r="L895" t="s">
        <v>8949</v>
      </c>
      <c r="M895" t="s">
        <v>10</v>
      </c>
      <c r="N895" t="s">
        <v>18451</v>
      </c>
      <c r="Q895" t="s">
        <v>8992</v>
      </c>
      <c r="R895" t="b">
        <v>1</v>
      </c>
      <c r="S895" s="2">
        <v>41827</v>
      </c>
    </row>
    <row r="896" spans="11:22" x14ac:dyDescent="0.35">
      <c r="K896" s="7" t="s">
        <v>18452</v>
      </c>
      <c r="L896" t="s">
        <v>8951</v>
      </c>
      <c r="M896" t="s">
        <v>10</v>
      </c>
      <c r="N896" t="s">
        <v>18452</v>
      </c>
      <c r="Q896" t="s">
        <v>8992</v>
      </c>
      <c r="R896" t="b">
        <v>1</v>
      </c>
      <c r="S896" s="2">
        <v>41827</v>
      </c>
    </row>
    <row r="897" spans="11:19" x14ac:dyDescent="0.35">
      <c r="K897" s="7" t="s">
        <v>9564</v>
      </c>
      <c r="L897" t="s">
        <v>8974</v>
      </c>
      <c r="M897" t="s">
        <v>10</v>
      </c>
      <c r="N897" t="s">
        <v>9564</v>
      </c>
      <c r="Q897" t="s">
        <v>8992</v>
      </c>
      <c r="R897" t="b">
        <v>1</v>
      </c>
      <c r="S897" s="2">
        <v>41827</v>
      </c>
    </row>
    <row r="898" spans="11:19" x14ac:dyDescent="0.35">
      <c r="K898" t="s">
        <v>18612</v>
      </c>
      <c r="M898" t="s">
        <v>10</v>
      </c>
      <c r="S898" s="2">
        <v>44757</v>
      </c>
    </row>
    <row r="899" spans="11:19" x14ac:dyDescent="0.35">
      <c r="K899" s="6" t="s">
        <v>18343</v>
      </c>
      <c r="L899" t="s">
        <v>8797</v>
      </c>
      <c r="M899" t="s">
        <v>10</v>
      </c>
      <c r="N899" t="s">
        <v>18613</v>
      </c>
      <c r="Q899" t="s">
        <v>42</v>
      </c>
      <c r="R899" t="b">
        <v>1</v>
      </c>
      <c r="S899" s="2">
        <v>41827</v>
      </c>
    </row>
    <row r="900" spans="11:19" x14ac:dyDescent="0.35">
      <c r="K900" s="6" t="s">
        <v>18404</v>
      </c>
      <c r="L900" t="s">
        <v>8855</v>
      </c>
      <c r="M900" t="s">
        <v>10</v>
      </c>
      <c r="N900" t="s">
        <v>18614</v>
      </c>
      <c r="Q900" t="s">
        <v>42</v>
      </c>
      <c r="R900" t="b">
        <v>1</v>
      </c>
      <c r="S900" s="2">
        <v>41827</v>
      </c>
    </row>
    <row r="901" spans="11:19" x14ac:dyDescent="0.35">
      <c r="K901" s="6" t="s">
        <v>18396</v>
      </c>
      <c r="L901" t="s">
        <v>8838</v>
      </c>
      <c r="M901" t="s">
        <v>10</v>
      </c>
      <c r="N901" t="s">
        <v>18615</v>
      </c>
      <c r="Q901" t="s">
        <v>42</v>
      </c>
      <c r="R901" t="b">
        <v>1</v>
      </c>
      <c r="S901" s="2">
        <v>41827</v>
      </c>
    </row>
    <row r="902" spans="11:19" x14ac:dyDescent="0.35">
      <c r="K902" s="6" t="s">
        <v>18440</v>
      </c>
      <c r="L902" t="s">
        <v>8916</v>
      </c>
      <c r="M902" t="s">
        <v>10</v>
      </c>
      <c r="N902" t="s">
        <v>18616</v>
      </c>
      <c r="Q902" t="s">
        <v>42</v>
      </c>
      <c r="R902" t="b">
        <v>1</v>
      </c>
      <c r="S902" s="2">
        <v>44757</v>
      </c>
    </row>
    <row r="903" spans="11:19" x14ac:dyDescent="0.35">
      <c r="K903" s="6" t="s">
        <v>18273</v>
      </c>
      <c r="L903" t="s">
        <v>8696</v>
      </c>
      <c r="M903" t="s">
        <v>10</v>
      </c>
      <c r="N903" t="s">
        <v>18617</v>
      </c>
      <c r="Q903" t="s">
        <v>42</v>
      </c>
      <c r="R903" t="b">
        <v>1</v>
      </c>
      <c r="S903" s="2">
        <v>42277</v>
      </c>
    </row>
    <row r="904" spans="11:19" x14ac:dyDescent="0.35">
      <c r="K904" s="6" t="s">
        <v>18294</v>
      </c>
      <c r="L904" t="s">
        <v>8742</v>
      </c>
      <c r="M904" t="s">
        <v>10</v>
      </c>
      <c r="N904" t="s">
        <v>18618</v>
      </c>
      <c r="Q904" t="s">
        <v>42</v>
      </c>
      <c r="R904" t="b">
        <v>1</v>
      </c>
      <c r="S904" s="2">
        <v>42277</v>
      </c>
    </row>
    <row r="905" spans="11:19" x14ac:dyDescent="0.35">
      <c r="K905" t="s">
        <v>18619</v>
      </c>
      <c r="M905" t="s">
        <v>10</v>
      </c>
      <c r="S905" s="2">
        <v>41827</v>
      </c>
    </row>
    <row r="906" spans="11:19" x14ac:dyDescent="0.35">
      <c r="K906" s="6" t="s">
        <v>18417</v>
      </c>
      <c r="L906" t="s">
        <v>8872</v>
      </c>
      <c r="M906" t="s">
        <v>10</v>
      </c>
      <c r="N906" t="s">
        <v>18620</v>
      </c>
      <c r="Q906" t="s">
        <v>42</v>
      </c>
      <c r="R906" t="b">
        <v>1</v>
      </c>
      <c r="S906" s="2">
        <v>41827</v>
      </c>
    </row>
    <row r="907" spans="11:19" x14ac:dyDescent="0.35">
      <c r="K907" s="6" t="s">
        <v>18421</v>
      </c>
      <c r="L907" t="s">
        <v>8880</v>
      </c>
      <c r="M907" t="s">
        <v>10</v>
      </c>
      <c r="N907" t="s">
        <v>18621</v>
      </c>
      <c r="Q907" t="s">
        <v>42</v>
      </c>
      <c r="R907" t="b">
        <v>1</v>
      </c>
      <c r="S907" s="2">
        <v>41827</v>
      </c>
    </row>
  </sheetData>
  <autoFilter ref="A1:AG1" xr:uid="{00000000-0009-0000-0000-000025000000}"/>
  <pageMargins left="0.7" right="0.7" top="0.75" bottom="0.75" header="0.3" footer="0.3"/>
  <pageSetup firstPageNumber="0" orientation="portrait"/>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codeName="Sheet39">
    <pageSetUpPr autoPageBreaks="0"/>
  </sheetPr>
  <dimension ref="A1:W130"/>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90625" style="5" bestFit="1" customWidth="1"/>
    <col min="11" max="11" width="177.90625" bestFit="1" customWidth="1"/>
    <col min="12" max="12" width="23.81640625" bestFit="1" customWidth="1"/>
    <col min="13" max="13" width="25.6328125" bestFit="1" customWidth="1"/>
    <col min="14" max="14" width="201.816406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18690</v>
      </c>
      <c r="M2" t="s">
        <v>10</v>
      </c>
      <c r="S2" s="2">
        <v>41827</v>
      </c>
    </row>
    <row r="3" spans="1:23" x14ac:dyDescent="0.35">
      <c r="A3" t="s">
        <v>18622</v>
      </c>
      <c r="B3" t="s">
        <v>8686</v>
      </c>
      <c r="D3" t="s">
        <v>10</v>
      </c>
      <c r="F3" t="b">
        <v>0</v>
      </c>
      <c r="G3" s="2">
        <v>41827</v>
      </c>
      <c r="K3" s="6" t="s">
        <v>9042</v>
      </c>
      <c r="L3" t="s">
        <v>1116</v>
      </c>
      <c r="M3" t="s">
        <v>10</v>
      </c>
      <c r="N3" t="s">
        <v>9042</v>
      </c>
      <c r="P3" t="s">
        <v>8991</v>
      </c>
      <c r="Q3" t="s">
        <v>42</v>
      </c>
      <c r="R3" t="b">
        <v>1</v>
      </c>
      <c r="S3" s="2">
        <v>41827</v>
      </c>
    </row>
    <row r="4" spans="1:23" x14ac:dyDescent="0.35">
      <c r="A4" t="s">
        <v>18623</v>
      </c>
      <c r="B4" t="s">
        <v>8688</v>
      </c>
      <c r="D4" t="s">
        <v>10</v>
      </c>
      <c r="F4" t="b">
        <v>0</v>
      </c>
      <c r="G4" s="2">
        <v>41827</v>
      </c>
      <c r="K4" s="7" t="s">
        <v>18665</v>
      </c>
      <c r="L4" t="s">
        <v>8864</v>
      </c>
      <c r="M4" t="s">
        <v>10</v>
      </c>
      <c r="N4" t="s">
        <v>18665</v>
      </c>
      <c r="P4" t="s">
        <v>8991</v>
      </c>
      <c r="Q4" t="s">
        <v>8992</v>
      </c>
      <c r="R4" t="b">
        <v>1</v>
      </c>
      <c r="S4" s="2">
        <v>41827</v>
      </c>
    </row>
    <row r="5" spans="1:23" x14ac:dyDescent="0.35">
      <c r="A5" t="s">
        <v>18624</v>
      </c>
      <c r="B5" t="s">
        <v>8710</v>
      </c>
      <c r="D5" t="s">
        <v>10</v>
      </c>
      <c r="F5" t="b">
        <v>0</v>
      </c>
      <c r="G5" s="2">
        <v>41827</v>
      </c>
      <c r="J5" s="5">
        <v>46203</v>
      </c>
      <c r="K5" s="8" t="s">
        <v>18625</v>
      </c>
      <c r="L5" t="s">
        <v>8732</v>
      </c>
      <c r="M5" t="s">
        <v>10</v>
      </c>
      <c r="N5" t="s">
        <v>18625</v>
      </c>
      <c r="Q5" t="s">
        <v>8992</v>
      </c>
      <c r="R5" t="b">
        <v>1</v>
      </c>
      <c r="S5" s="2">
        <v>41827</v>
      </c>
    </row>
    <row r="6" spans="1:23" x14ac:dyDescent="0.35">
      <c r="A6" t="s">
        <v>18625</v>
      </c>
      <c r="B6" t="s">
        <v>8732</v>
      </c>
      <c r="D6" t="s">
        <v>10</v>
      </c>
      <c r="F6" t="b">
        <v>0</v>
      </c>
      <c r="G6" s="2">
        <v>41827</v>
      </c>
      <c r="K6" s="8" t="s">
        <v>18651</v>
      </c>
      <c r="L6" t="s">
        <v>8836</v>
      </c>
      <c r="M6" t="s">
        <v>10</v>
      </c>
      <c r="N6" t="s">
        <v>18651</v>
      </c>
      <c r="Q6" t="s">
        <v>8992</v>
      </c>
      <c r="R6" t="b">
        <v>1</v>
      </c>
      <c r="S6" s="2">
        <v>41827</v>
      </c>
    </row>
    <row r="7" spans="1:23" x14ac:dyDescent="0.35">
      <c r="A7" t="s">
        <v>18626</v>
      </c>
      <c r="B7" t="s">
        <v>8754</v>
      </c>
      <c r="D7" t="s">
        <v>10</v>
      </c>
      <c r="F7" t="b">
        <v>0</v>
      </c>
      <c r="G7" s="2">
        <v>41827</v>
      </c>
      <c r="I7" s="2">
        <v>41639</v>
      </c>
      <c r="K7" s="7" t="s">
        <v>18637</v>
      </c>
      <c r="L7" t="s">
        <v>8810</v>
      </c>
      <c r="M7" t="s">
        <v>10</v>
      </c>
      <c r="N7" t="s">
        <v>18637</v>
      </c>
      <c r="Q7" t="s">
        <v>8992</v>
      </c>
      <c r="R7" t="b">
        <v>1</v>
      </c>
      <c r="S7" s="2">
        <v>41827</v>
      </c>
    </row>
    <row r="8" spans="1:23" x14ac:dyDescent="0.35">
      <c r="A8" t="s">
        <v>18627</v>
      </c>
      <c r="B8" t="s">
        <v>8774</v>
      </c>
      <c r="D8" t="s">
        <v>10</v>
      </c>
      <c r="F8" t="b">
        <v>0</v>
      </c>
      <c r="G8" s="2">
        <v>41827</v>
      </c>
      <c r="K8" t="s">
        <v>18691</v>
      </c>
      <c r="M8" t="s">
        <v>10</v>
      </c>
      <c r="S8" s="2">
        <v>42277</v>
      </c>
    </row>
    <row r="9" spans="1:23" x14ac:dyDescent="0.35">
      <c r="A9" t="s">
        <v>18628</v>
      </c>
      <c r="B9" t="s">
        <v>1217</v>
      </c>
      <c r="D9" t="s">
        <v>10</v>
      </c>
      <c r="F9" t="b">
        <v>0</v>
      </c>
      <c r="G9" s="2">
        <v>41827</v>
      </c>
      <c r="K9" s="6" t="s">
        <v>18656</v>
      </c>
      <c r="L9" t="s">
        <v>8845</v>
      </c>
      <c r="M9" t="s">
        <v>10</v>
      </c>
      <c r="N9" t="s">
        <v>18656</v>
      </c>
      <c r="Q9" t="s">
        <v>42</v>
      </c>
      <c r="R9" t="b">
        <v>1</v>
      </c>
      <c r="S9" s="2">
        <v>42277</v>
      </c>
    </row>
    <row r="10" spans="1:23" x14ac:dyDescent="0.35">
      <c r="A10" t="s">
        <v>18629</v>
      </c>
      <c r="B10" t="s">
        <v>8795</v>
      </c>
      <c r="D10" t="s">
        <v>10</v>
      </c>
      <c r="F10" t="b">
        <v>0</v>
      </c>
      <c r="G10" s="2">
        <v>41827</v>
      </c>
      <c r="K10" s="6" t="s">
        <v>18630</v>
      </c>
      <c r="L10" t="s">
        <v>8797</v>
      </c>
      <c r="M10" t="s">
        <v>10</v>
      </c>
      <c r="N10" t="s">
        <v>18630</v>
      </c>
      <c r="Q10" t="s">
        <v>42</v>
      </c>
      <c r="R10" t="b">
        <v>1</v>
      </c>
      <c r="S10" s="2">
        <v>42277</v>
      </c>
    </row>
    <row r="11" spans="1:23" x14ac:dyDescent="0.35">
      <c r="A11" t="s">
        <v>18630</v>
      </c>
      <c r="B11" t="s">
        <v>8797</v>
      </c>
      <c r="D11" t="s">
        <v>10</v>
      </c>
      <c r="F11" t="b">
        <v>0</v>
      </c>
      <c r="G11" s="2">
        <v>41827</v>
      </c>
      <c r="K11" s="6" t="s">
        <v>18648</v>
      </c>
      <c r="L11" t="s">
        <v>8830</v>
      </c>
      <c r="M11" t="s">
        <v>10</v>
      </c>
      <c r="N11" t="s">
        <v>18648</v>
      </c>
      <c r="Q11" t="s">
        <v>42</v>
      </c>
      <c r="R11" t="b">
        <v>1</v>
      </c>
      <c r="S11" s="2">
        <v>42277</v>
      </c>
    </row>
    <row r="12" spans="1:23" x14ac:dyDescent="0.35">
      <c r="A12" t="s">
        <v>18631</v>
      </c>
      <c r="B12" t="s">
        <v>1139</v>
      </c>
      <c r="D12" t="s">
        <v>10</v>
      </c>
      <c r="F12" t="b">
        <v>0</v>
      </c>
      <c r="G12" s="2">
        <v>41827</v>
      </c>
      <c r="K12" s="6" t="s">
        <v>18669</v>
      </c>
      <c r="L12" t="s">
        <v>8870</v>
      </c>
      <c r="M12" t="s">
        <v>10</v>
      </c>
      <c r="N12" t="s">
        <v>18669</v>
      </c>
      <c r="Q12" t="s">
        <v>42</v>
      </c>
      <c r="R12" t="b">
        <v>1</v>
      </c>
      <c r="S12" s="2">
        <v>42277</v>
      </c>
    </row>
    <row r="13" spans="1:23" x14ac:dyDescent="0.35">
      <c r="A13" t="s">
        <v>18632</v>
      </c>
      <c r="B13" t="s">
        <v>8800</v>
      </c>
      <c r="D13" t="s">
        <v>10</v>
      </c>
      <c r="F13" t="b">
        <v>0</v>
      </c>
      <c r="G13" s="2">
        <v>41827</v>
      </c>
      <c r="K13" s="6" t="s">
        <v>18686</v>
      </c>
      <c r="L13" t="s">
        <v>8910</v>
      </c>
      <c r="M13" t="s">
        <v>10</v>
      </c>
      <c r="N13" t="s">
        <v>18686</v>
      </c>
      <c r="Q13" t="s">
        <v>42</v>
      </c>
      <c r="R13" t="b">
        <v>1</v>
      </c>
      <c r="S13" s="2">
        <v>42277</v>
      </c>
    </row>
    <row r="14" spans="1:23" x14ac:dyDescent="0.35">
      <c r="A14" t="s">
        <v>18633</v>
      </c>
      <c r="B14" t="s">
        <v>8802</v>
      </c>
      <c r="D14" t="s">
        <v>10</v>
      </c>
      <c r="F14" t="b">
        <v>0</v>
      </c>
      <c r="G14" s="2">
        <v>41827</v>
      </c>
      <c r="K14" s="6" t="s">
        <v>18647</v>
      </c>
      <c r="L14" t="s">
        <v>1165</v>
      </c>
      <c r="M14" t="s">
        <v>10</v>
      </c>
      <c r="N14" t="s">
        <v>18647</v>
      </c>
      <c r="Q14" t="s">
        <v>42</v>
      </c>
      <c r="R14" t="b">
        <v>1</v>
      </c>
      <c r="S14" s="2">
        <v>42277</v>
      </c>
    </row>
    <row r="15" spans="1:23" x14ac:dyDescent="0.35">
      <c r="A15" t="s">
        <v>18634</v>
      </c>
      <c r="B15" t="s">
        <v>8804</v>
      </c>
      <c r="D15" t="s">
        <v>10</v>
      </c>
      <c r="F15" t="b">
        <v>0</v>
      </c>
      <c r="G15" s="2">
        <v>41827</v>
      </c>
      <c r="K15" t="s">
        <v>18692</v>
      </c>
      <c r="M15" t="s">
        <v>10</v>
      </c>
      <c r="S15" s="2">
        <v>42277</v>
      </c>
    </row>
    <row r="16" spans="1:23" x14ac:dyDescent="0.35">
      <c r="A16" t="s">
        <v>18635</v>
      </c>
      <c r="B16" t="s">
        <v>8806</v>
      </c>
      <c r="D16" t="s">
        <v>10</v>
      </c>
      <c r="F16" t="b">
        <v>0</v>
      </c>
      <c r="G16" s="2">
        <v>41827</v>
      </c>
      <c r="K16" s="6" t="s">
        <v>18649</v>
      </c>
      <c r="L16" t="s">
        <v>8832</v>
      </c>
      <c r="M16" t="s">
        <v>10</v>
      </c>
      <c r="N16" t="s">
        <v>18693</v>
      </c>
      <c r="Q16" t="s">
        <v>42</v>
      </c>
      <c r="R16" t="b">
        <v>1</v>
      </c>
      <c r="S16" s="2">
        <v>42277</v>
      </c>
    </row>
    <row r="17" spans="1:22" x14ac:dyDescent="0.35">
      <c r="A17" t="s">
        <v>18636</v>
      </c>
      <c r="B17" t="s">
        <v>8808</v>
      </c>
      <c r="D17" t="s">
        <v>10</v>
      </c>
      <c r="F17" t="b">
        <v>0</v>
      </c>
      <c r="G17" s="2">
        <v>41827</v>
      </c>
      <c r="K17" s="6" t="s">
        <v>18661</v>
      </c>
      <c r="L17" t="s">
        <v>8855</v>
      </c>
      <c r="M17" t="s">
        <v>10</v>
      </c>
      <c r="N17" t="s">
        <v>18694</v>
      </c>
      <c r="Q17" t="s">
        <v>42</v>
      </c>
      <c r="R17" t="b">
        <v>1</v>
      </c>
      <c r="S17" s="2">
        <v>42277</v>
      </c>
    </row>
    <row r="18" spans="1:22" x14ac:dyDescent="0.35">
      <c r="A18" t="s">
        <v>18637</v>
      </c>
      <c r="B18" t="s">
        <v>8810</v>
      </c>
      <c r="D18" t="s">
        <v>10</v>
      </c>
      <c r="F18" t="b">
        <v>0</v>
      </c>
      <c r="G18" s="2">
        <v>41827</v>
      </c>
      <c r="K18" s="6" t="s">
        <v>18657</v>
      </c>
      <c r="L18" t="s">
        <v>8847</v>
      </c>
      <c r="M18" t="s">
        <v>10</v>
      </c>
      <c r="N18" t="s">
        <v>18695</v>
      </c>
      <c r="Q18" t="s">
        <v>42</v>
      </c>
      <c r="R18" t="b">
        <v>1</v>
      </c>
      <c r="S18" s="2">
        <v>42277</v>
      </c>
    </row>
    <row r="19" spans="1:22" x14ac:dyDescent="0.35">
      <c r="A19" t="s">
        <v>18638</v>
      </c>
      <c r="B19" t="s">
        <v>1171</v>
      </c>
      <c r="D19" t="s">
        <v>10</v>
      </c>
      <c r="F19" t="b">
        <v>0</v>
      </c>
      <c r="G19" s="2">
        <v>41827</v>
      </c>
      <c r="I19" s="2">
        <v>41639</v>
      </c>
      <c r="K19" s="6" t="s">
        <v>18688</v>
      </c>
      <c r="L19" t="s">
        <v>8945</v>
      </c>
      <c r="M19" t="s">
        <v>10</v>
      </c>
      <c r="N19" t="s">
        <v>18696</v>
      </c>
      <c r="Q19" t="s">
        <v>42</v>
      </c>
      <c r="R19" t="b">
        <v>1</v>
      </c>
      <c r="S19" s="2">
        <v>42277</v>
      </c>
    </row>
    <row r="20" spans="1:22" x14ac:dyDescent="0.35">
      <c r="A20" t="s">
        <v>18639</v>
      </c>
      <c r="B20" t="s">
        <v>8813</v>
      </c>
      <c r="D20" t="s">
        <v>10</v>
      </c>
      <c r="F20" t="b">
        <v>0</v>
      </c>
      <c r="G20" s="2">
        <v>41827</v>
      </c>
      <c r="J20" s="5">
        <v>42277</v>
      </c>
      <c r="K20" s="6" t="s">
        <v>18623</v>
      </c>
      <c r="L20" t="s">
        <v>8688</v>
      </c>
      <c r="M20" t="s">
        <v>10</v>
      </c>
      <c r="N20" t="s">
        <v>18697</v>
      </c>
      <c r="Q20" t="s">
        <v>42</v>
      </c>
      <c r="R20" t="b">
        <v>1</v>
      </c>
      <c r="S20" s="2">
        <v>42277</v>
      </c>
    </row>
    <row r="21" spans="1:22" x14ac:dyDescent="0.35">
      <c r="A21" t="s">
        <v>18640</v>
      </c>
      <c r="B21" t="s">
        <v>8815</v>
      </c>
      <c r="D21" t="s">
        <v>10</v>
      </c>
      <c r="F21" t="b">
        <v>0</v>
      </c>
      <c r="G21" s="2">
        <v>41827</v>
      </c>
      <c r="J21" s="5">
        <v>42277</v>
      </c>
      <c r="K21" s="6" t="s">
        <v>18689</v>
      </c>
      <c r="L21" t="s">
        <v>8966</v>
      </c>
      <c r="M21" t="s">
        <v>10</v>
      </c>
      <c r="N21" t="s">
        <v>18698</v>
      </c>
      <c r="Q21" t="s">
        <v>42</v>
      </c>
      <c r="R21" t="b">
        <v>1</v>
      </c>
      <c r="S21" s="2">
        <v>42277</v>
      </c>
    </row>
    <row r="22" spans="1:22" x14ac:dyDescent="0.35">
      <c r="A22" t="s">
        <v>18641</v>
      </c>
      <c r="B22" t="s">
        <v>8817</v>
      </c>
      <c r="D22" t="s">
        <v>10</v>
      </c>
      <c r="F22" t="b">
        <v>0</v>
      </c>
      <c r="G22" s="2">
        <v>41827</v>
      </c>
      <c r="J22" s="5">
        <v>42277</v>
      </c>
      <c r="K22" s="6" t="s">
        <v>18624</v>
      </c>
      <c r="L22" t="s">
        <v>8710</v>
      </c>
      <c r="M22" t="s">
        <v>10</v>
      </c>
      <c r="N22" t="s">
        <v>18699</v>
      </c>
      <c r="Q22" t="s">
        <v>42</v>
      </c>
      <c r="R22" t="b">
        <v>1</v>
      </c>
      <c r="S22" s="2">
        <v>42277</v>
      </c>
      <c r="V22" s="2">
        <v>46203</v>
      </c>
    </row>
    <row r="23" spans="1:22" x14ac:dyDescent="0.35">
      <c r="A23" t="s">
        <v>18642</v>
      </c>
      <c r="B23" t="s">
        <v>8819</v>
      </c>
      <c r="D23" t="s">
        <v>10</v>
      </c>
      <c r="F23" t="b">
        <v>0</v>
      </c>
      <c r="G23" s="2">
        <v>41827</v>
      </c>
      <c r="J23" s="5">
        <v>42277</v>
      </c>
      <c r="K23" s="6" t="s">
        <v>18668</v>
      </c>
      <c r="L23" t="s">
        <v>9394</v>
      </c>
      <c r="M23" t="s">
        <v>10</v>
      </c>
      <c r="N23" t="s">
        <v>18700</v>
      </c>
      <c r="Q23" t="s">
        <v>42</v>
      </c>
      <c r="R23" t="b">
        <v>1</v>
      </c>
      <c r="S23" s="2">
        <v>42277</v>
      </c>
    </row>
    <row r="24" spans="1:22" x14ac:dyDescent="0.35">
      <c r="A24" t="s">
        <v>18643</v>
      </c>
      <c r="B24" t="s">
        <v>8821</v>
      </c>
      <c r="D24" t="s">
        <v>10</v>
      </c>
      <c r="F24" t="b">
        <v>0</v>
      </c>
      <c r="G24" s="2">
        <v>41827</v>
      </c>
      <c r="K24" s="6" t="s">
        <v>18650</v>
      </c>
      <c r="L24" t="s">
        <v>8834</v>
      </c>
      <c r="M24" t="s">
        <v>10</v>
      </c>
      <c r="N24" t="s">
        <v>18701</v>
      </c>
      <c r="Q24" t="s">
        <v>42</v>
      </c>
      <c r="R24" t="b">
        <v>1</v>
      </c>
      <c r="S24" s="2">
        <v>42277</v>
      </c>
    </row>
    <row r="25" spans="1:22" x14ac:dyDescent="0.35">
      <c r="A25" t="s">
        <v>18644</v>
      </c>
      <c r="B25" t="s">
        <v>8823</v>
      </c>
      <c r="D25" t="s">
        <v>10</v>
      </c>
      <c r="F25" t="b">
        <v>0</v>
      </c>
      <c r="G25" s="2">
        <v>41827</v>
      </c>
      <c r="K25" s="6" t="s">
        <v>18633</v>
      </c>
      <c r="L25" t="s">
        <v>8802</v>
      </c>
      <c r="M25" t="s">
        <v>10</v>
      </c>
      <c r="N25" t="s">
        <v>18702</v>
      </c>
      <c r="Q25" t="s">
        <v>42</v>
      </c>
      <c r="R25" t="b">
        <v>1</v>
      </c>
      <c r="S25" s="2">
        <v>42277</v>
      </c>
    </row>
    <row r="26" spans="1:22" x14ac:dyDescent="0.35">
      <c r="A26" t="s">
        <v>18645</v>
      </c>
      <c r="B26" t="s">
        <v>8825</v>
      </c>
      <c r="D26" t="s">
        <v>10</v>
      </c>
      <c r="F26" t="b">
        <v>0</v>
      </c>
      <c r="G26" s="2">
        <v>41827</v>
      </c>
      <c r="K26" s="6" t="s">
        <v>18660</v>
      </c>
      <c r="L26" t="s">
        <v>8853</v>
      </c>
      <c r="M26" t="s">
        <v>10</v>
      </c>
      <c r="N26" t="s">
        <v>18703</v>
      </c>
      <c r="Q26" t="s">
        <v>42</v>
      </c>
      <c r="R26" t="b">
        <v>1</v>
      </c>
      <c r="S26" s="2">
        <v>42277</v>
      </c>
    </row>
    <row r="27" spans="1:22" x14ac:dyDescent="0.35">
      <c r="A27" t="s">
        <v>18646</v>
      </c>
      <c r="B27" t="s">
        <v>8827</v>
      </c>
      <c r="D27" t="s">
        <v>10</v>
      </c>
      <c r="F27" t="b">
        <v>0</v>
      </c>
      <c r="G27" s="2">
        <v>41827</v>
      </c>
      <c r="K27" s="6" t="s">
        <v>18654</v>
      </c>
      <c r="L27" t="s">
        <v>8842</v>
      </c>
      <c r="M27" t="s">
        <v>10</v>
      </c>
      <c r="N27" t="s">
        <v>18704</v>
      </c>
      <c r="Q27" t="s">
        <v>42</v>
      </c>
      <c r="R27" t="b">
        <v>1</v>
      </c>
      <c r="S27" s="2">
        <v>42277</v>
      </c>
    </row>
    <row r="28" spans="1:22" x14ac:dyDescent="0.35">
      <c r="A28" t="s">
        <v>18647</v>
      </c>
      <c r="B28" t="s">
        <v>1165</v>
      </c>
      <c r="D28" t="s">
        <v>10</v>
      </c>
      <c r="F28" t="b">
        <v>0</v>
      </c>
      <c r="G28" s="2">
        <v>41827</v>
      </c>
      <c r="K28" s="6" t="s">
        <v>18645</v>
      </c>
      <c r="L28" t="s">
        <v>8825</v>
      </c>
      <c r="M28" t="s">
        <v>10</v>
      </c>
      <c r="N28" t="s">
        <v>18705</v>
      </c>
      <c r="Q28" t="s">
        <v>42</v>
      </c>
      <c r="R28" t="b">
        <v>1</v>
      </c>
      <c r="S28" s="2">
        <v>42277</v>
      </c>
    </row>
    <row r="29" spans="1:22" x14ac:dyDescent="0.35">
      <c r="A29" t="s">
        <v>18648</v>
      </c>
      <c r="B29" t="s">
        <v>8830</v>
      </c>
      <c r="D29" t="s">
        <v>10</v>
      </c>
      <c r="F29" t="b">
        <v>0</v>
      </c>
      <c r="G29" s="2">
        <v>41827</v>
      </c>
      <c r="K29" s="6" t="s">
        <v>18643</v>
      </c>
      <c r="L29" t="s">
        <v>8821</v>
      </c>
      <c r="M29" t="s">
        <v>10</v>
      </c>
      <c r="N29" t="s">
        <v>18706</v>
      </c>
      <c r="Q29" t="s">
        <v>42</v>
      </c>
      <c r="R29" t="b">
        <v>1</v>
      </c>
      <c r="S29" s="2">
        <v>42277</v>
      </c>
    </row>
    <row r="30" spans="1:22" x14ac:dyDescent="0.35">
      <c r="A30" t="s">
        <v>18649</v>
      </c>
      <c r="B30" t="s">
        <v>8832</v>
      </c>
      <c r="D30" t="s">
        <v>10</v>
      </c>
      <c r="F30" t="b">
        <v>0</v>
      </c>
      <c r="G30" s="2">
        <v>41827</v>
      </c>
      <c r="K30" t="s">
        <v>18707</v>
      </c>
      <c r="M30" t="s">
        <v>10</v>
      </c>
      <c r="S30" s="2">
        <v>42277</v>
      </c>
    </row>
    <row r="31" spans="1:22" x14ac:dyDescent="0.35">
      <c r="A31" t="s">
        <v>18650</v>
      </c>
      <c r="B31" t="s">
        <v>8834</v>
      </c>
      <c r="D31" t="s">
        <v>10</v>
      </c>
      <c r="F31" t="b">
        <v>0</v>
      </c>
      <c r="G31" s="2">
        <v>41827</v>
      </c>
      <c r="K31" s="6" t="s">
        <v>9042</v>
      </c>
      <c r="L31" t="s">
        <v>1116</v>
      </c>
      <c r="M31" t="s">
        <v>10</v>
      </c>
      <c r="N31" t="s">
        <v>18708</v>
      </c>
      <c r="Q31" t="s">
        <v>42</v>
      </c>
      <c r="R31" t="b">
        <v>1</v>
      </c>
      <c r="S31" s="2">
        <v>42277</v>
      </c>
    </row>
    <row r="32" spans="1:22" x14ac:dyDescent="0.35">
      <c r="A32" t="s">
        <v>18651</v>
      </c>
      <c r="B32" t="s">
        <v>8836</v>
      </c>
      <c r="D32" t="s">
        <v>10</v>
      </c>
      <c r="F32" t="b">
        <v>0</v>
      </c>
      <c r="G32" s="2">
        <v>41827</v>
      </c>
      <c r="K32" s="6" t="s">
        <v>18670</v>
      </c>
      <c r="L32" t="s">
        <v>8872</v>
      </c>
      <c r="M32" t="s">
        <v>10</v>
      </c>
      <c r="N32" t="s">
        <v>18709</v>
      </c>
      <c r="Q32" t="s">
        <v>42</v>
      </c>
      <c r="R32" t="b">
        <v>1</v>
      </c>
      <c r="S32" s="2">
        <v>42277</v>
      </c>
    </row>
    <row r="33" spans="1:22" x14ac:dyDescent="0.35">
      <c r="A33" t="s">
        <v>18652</v>
      </c>
      <c r="B33" t="s">
        <v>8838</v>
      </c>
      <c r="D33" t="s">
        <v>10</v>
      </c>
      <c r="F33" t="b">
        <v>0</v>
      </c>
      <c r="G33" s="2">
        <v>41827</v>
      </c>
      <c r="K33" s="6" t="s">
        <v>18671</v>
      </c>
      <c r="L33" t="s">
        <v>8874</v>
      </c>
      <c r="M33" t="s">
        <v>10</v>
      </c>
      <c r="N33" t="s">
        <v>18710</v>
      </c>
      <c r="Q33" t="s">
        <v>42</v>
      </c>
      <c r="R33" t="b">
        <v>1</v>
      </c>
      <c r="S33" s="2">
        <v>42277</v>
      </c>
      <c r="V33" s="2">
        <v>42277</v>
      </c>
    </row>
    <row r="34" spans="1:22" x14ac:dyDescent="0.35">
      <c r="A34" t="s">
        <v>18653</v>
      </c>
      <c r="B34" t="s">
        <v>8840</v>
      </c>
      <c r="D34" t="s">
        <v>10</v>
      </c>
      <c r="F34" t="b">
        <v>0</v>
      </c>
      <c r="G34" s="2">
        <v>41827</v>
      </c>
      <c r="K34" s="6" t="s">
        <v>18672</v>
      </c>
      <c r="L34" t="s">
        <v>8876</v>
      </c>
      <c r="M34" t="s">
        <v>10</v>
      </c>
      <c r="N34" t="s">
        <v>18711</v>
      </c>
      <c r="Q34" t="s">
        <v>42</v>
      </c>
      <c r="R34" t="b">
        <v>1</v>
      </c>
      <c r="S34" s="2">
        <v>42277</v>
      </c>
    </row>
    <row r="35" spans="1:22" x14ac:dyDescent="0.35">
      <c r="A35" t="s">
        <v>18654</v>
      </c>
      <c r="B35" t="s">
        <v>8842</v>
      </c>
      <c r="D35" t="s">
        <v>10</v>
      </c>
      <c r="F35" t="b">
        <v>0</v>
      </c>
      <c r="G35" s="2">
        <v>41827</v>
      </c>
      <c r="K35" s="6" t="s">
        <v>18673</v>
      </c>
      <c r="L35" t="s">
        <v>8878</v>
      </c>
      <c r="M35" t="s">
        <v>10</v>
      </c>
      <c r="N35" t="s">
        <v>18712</v>
      </c>
      <c r="Q35" t="s">
        <v>42</v>
      </c>
      <c r="R35" t="b">
        <v>1</v>
      </c>
      <c r="S35" s="2">
        <v>42277</v>
      </c>
      <c r="V35" s="2">
        <v>42277</v>
      </c>
    </row>
    <row r="36" spans="1:22" x14ac:dyDescent="0.35">
      <c r="A36" t="s">
        <v>18655</v>
      </c>
      <c r="B36" t="s">
        <v>1150</v>
      </c>
      <c r="D36" t="s">
        <v>10</v>
      </c>
      <c r="F36" t="b">
        <v>0</v>
      </c>
      <c r="G36" s="2">
        <v>41827</v>
      </c>
      <c r="K36" s="6" t="s">
        <v>18674</v>
      </c>
      <c r="L36" t="s">
        <v>8880</v>
      </c>
      <c r="M36" t="s">
        <v>10</v>
      </c>
      <c r="N36" t="s">
        <v>18713</v>
      </c>
      <c r="Q36" t="s">
        <v>42</v>
      </c>
      <c r="R36" t="b">
        <v>1</v>
      </c>
      <c r="S36" s="2">
        <v>42277</v>
      </c>
    </row>
    <row r="37" spans="1:22" x14ac:dyDescent="0.35">
      <c r="A37" t="s">
        <v>18656</v>
      </c>
      <c r="B37" t="s">
        <v>8845</v>
      </c>
      <c r="D37" t="s">
        <v>10</v>
      </c>
      <c r="F37" t="b">
        <v>0</v>
      </c>
      <c r="G37" s="2">
        <v>41827</v>
      </c>
      <c r="K37" s="6" t="s">
        <v>9564</v>
      </c>
      <c r="L37" t="s">
        <v>8882</v>
      </c>
      <c r="M37" t="s">
        <v>10</v>
      </c>
      <c r="N37" t="s">
        <v>9633</v>
      </c>
      <c r="Q37" t="s">
        <v>42</v>
      </c>
      <c r="R37" t="b">
        <v>1</v>
      </c>
      <c r="S37" s="2">
        <v>42277</v>
      </c>
    </row>
    <row r="38" spans="1:22" x14ac:dyDescent="0.35">
      <c r="A38" t="s">
        <v>18657</v>
      </c>
      <c r="B38" t="s">
        <v>8847</v>
      </c>
      <c r="D38" t="s">
        <v>10</v>
      </c>
      <c r="F38" t="b">
        <v>0</v>
      </c>
      <c r="G38" s="2">
        <v>41827</v>
      </c>
      <c r="K38" t="s">
        <v>18714</v>
      </c>
      <c r="M38" t="s">
        <v>10</v>
      </c>
      <c r="S38" s="2">
        <v>42277</v>
      </c>
      <c r="V38" s="2">
        <v>44027</v>
      </c>
    </row>
    <row r="39" spans="1:22" x14ac:dyDescent="0.35">
      <c r="A39" t="s">
        <v>18658</v>
      </c>
      <c r="B39" t="s">
        <v>8849</v>
      </c>
      <c r="D39" t="s">
        <v>10</v>
      </c>
      <c r="F39" t="b">
        <v>0</v>
      </c>
      <c r="G39" s="2">
        <v>41827</v>
      </c>
      <c r="K39" s="6" t="s">
        <v>18676</v>
      </c>
      <c r="L39" t="s">
        <v>8886</v>
      </c>
      <c r="M39" t="s">
        <v>10</v>
      </c>
      <c r="N39" t="s">
        <v>18715</v>
      </c>
      <c r="Q39" t="s">
        <v>42</v>
      </c>
      <c r="R39" t="b">
        <v>1</v>
      </c>
      <c r="S39" s="2">
        <v>42277</v>
      </c>
    </row>
    <row r="40" spans="1:22" x14ac:dyDescent="0.35">
      <c r="A40" t="s">
        <v>18659</v>
      </c>
      <c r="B40" t="s">
        <v>8851</v>
      </c>
      <c r="D40" t="s">
        <v>10</v>
      </c>
      <c r="F40" t="b">
        <v>0</v>
      </c>
      <c r="G40" s="2">
        <v>41827</v>
      </c>
      <c r="K40" s="6" t="s">
        <v>18677</v>
      </c>
      <c r="L40" t="s">
        <v>8894</v>
      </c>
      <c r="M40" t="s">
        <v>10</v>
      </c>
      <c r="N40" t="s">
        <v>18716</v>
      </c>
      <c r="Q40" t="s">
        <v>42</v>
      </c>
      <c r="R40" t="b">
        <v>1</v>
      </c>
      <c r="S40" s="2">
        <v>42277</v>
      </c>
    </row>
    <row r="41" spans="1:22" x14ac:dyDescent="0.35">
      <c r="A41" t="s">
        <v>18660</v>
      </c>
      <c r="B41" t="s">
        <v>8853</v>
      </c>
      <c r="D41" t="s">
        <v>10</v>
      </c>
      <c r="F41" t="b">
        <v>0</v>
      </c>
      <c r="G41" s="2">
        <v>41827</v>
      </c>
      <c r="K41" t="s">
        <v>18717</v>
      </c>
      <c r="M41" t="s">
        <v>10</v>
      </c>
      <c r="S41" s="2">
        <v>42277</v>
      </c>
      <c r="V41" s="2">
        <v>44027</v>
      </c>
    </row>
    <row r="42" spans="1:22" x14ac:dyDescent="0.35">
      <c r="A42" t="s">
        <v>18661</v>
      </c>
      <c r="B42" t="s">
        <v>8855</v>
      </c>
      <c r="D42" t="s">
        <v>10</v>
      </c>
      <c r="F42" t="b">
        <v>0</v>
      </c>
      <c r="G42" s="2">
        <v>41827</v>
      </c>
      <c r="K42" s="6" t="s">
        <v>18649</v>
      </c>
      <c r="L42" t="s">
        <v>8832</v>
      </c>
      <c r="M42" t="s">
        <v>10</v>
      </c>
      <c r="N42" t="s">
        <v>18693</v>
      </c>
      <c r="Q42" t="s">
        <v>42</v>
      </c>
      <c r="R42" t="b">
        <v>1</v>
      </c>
      <c r="S42" s="2">
        <v>42277</v>
      </c>
    </row>
    <row r="43" spans="1:22" x14ac:dyDescent="0.35">
      <c r="A43" t="s">
        <v>4537</v>
      </c>
      <c r="B43" t="s">
        <v>8857</v>
      </c>
      <c r="D43" t="s">
        <v>10</v>
      </c>
      <c r="F43" t="b">
        <v>0</v>
      </c>
      <c r="G43" s="2">
        <v>41827</v>
      </c>
      <c r="K43" s="6" t="s">
        <v>18661</v>
      </c>
      <c r="L43" t="s">
        <v>8855</v>
      </c>
      <c r="M43" t="s">
        <v>10</v>
      </c>
      <c r="N43" t="s">
        <v>18694</v>
      </c>
      <c r="Q43" t="s">
        <v>42</v>
      </c>
      <c r="R43" t="b">
        <v>1</v>
      </c>
      <c r="S43" s="2">
        <v>42277</v>
      </c>
    </row>
    <row r="44" spans="1:22" x14ac:dyDescent="0.35">
      <c r="A44" t="s">
        <v>18662</v>
      </c>
      <c r="B44" t="s">
        <v>1168</v>
      </c>
      <c r="D44" t="s">
        <v>10</v>
      </c>
      <c r="F44" t="b">
        <v>0</v>
      </c>
      <c r="G44" s="2">
        <v>41827</v>
      </c>
      <c r="K44" s="6" t="s">
        <v>18657</v>
      </c>
      <c r="L44" t="s">
        <v>8847</v>
      </c>
      <c r="M44" t="s">
        <v>10</v>
      </c>
      <c r="N44" t="s">
        <v>18695</v>
      </c>
      <c r="Q44" t="s">
        <v>42</v>
      </c>
      <c r="R44" t="b">
        <v>1</v>
      </c>
      <c r="S44" s="2">
        <v>42277</v>
      </c>
    </row>
    <row r="45" spans="1:22" x14ac:dyDescent="0.35">
      <c r="A45" t="s">
        <v>18663</v>
      </c>
      <c r="B45" t="s">
        <v>8860</v>
      </c>
      <c r="D45" t="s">
        <v>10</v>
      </c>
      <c r="F45" t="b">
        <v>0</v>
      </c>
      <c r="G45" s="2">
        <v>41827</v>
      </c>
      <c r="K45" s="6" t="s">
        <v>18688</v>
      </c>
      <c r="L45" t="s">
        <v>8945</v>
      </c>
      <c r="M45" t="s">
        <v>10</v>
      </c>
      <c r="N45" t="s">
        <v>18696</v>
      </c>
      <c r="Q45" t="s">
        <v>42</v>
      </c>
      <c r="R45" t="b">
        <v>1</v>
      </c>
      <c r="S45" s="2">
        <v>42277</v>
      </c>
    </row>
    <row r="46" spans="1:22" x14ac:dyDescent="0.35">
      <c r="A46" t="s">
        <v>18664</v>
      </c>
      <c r="B46" t="s">
        <v>8862</v>
      </c>
      <c r="D46" t="s">
        <v>10</v>
      </c>
      <c r="F46" t="b">
        <v>0</v>
      </c>
      <c r="G46" s="2">
        <v>41827</v>
      </c>
      <c r="K46" s="6" t="s">
        <v>18623</v>
      </c>
      <c r="L46" t="s">
        <v>8688</v>
      </c>
      <c r="M46" t="s">
        <v>10</v>
      </c>
      <c r="N46" t="s">
        <v>18697</v>
      </c>
      <c r="Q46" t="s">
        <v>42</v>
      </c>
      <c r="R46" t="b">
        <v>1</v>
      </c>
      <c r="S46" s="2">
        <v>42277</v>
      </c>
    </row>
    <row r="47" spans="1:22" x14ac:dyDescent="0.35">
      <c r="A47" t="s">
        <v>18665</v>
      </c>
      <c r="B47" t="s">
        <v>8864</v>
      </c>
      <c r="D47" t="s">
        <v>10</v>
      </c>
      <c r="F47" t="b">
        <v>0</v>
      </c>
      <c r="G47" s="2">
        <v>41827</v>
      </c>
      <c r="K47" s="6" t="s">
        <v>18689</v>
      </c>
      <c r="L47" t="s">
        <v>8966</v>
      </c>
      <c r="M47" t="s">
        <v>10</v>
      </c>
      <c r="N47" t="s">
        <v>18698</v>
      </c>
      <c r="Q47" t="s">
        <v>42</v>
      </c>
      <c r="R47" t="b">
        <v>1</v>
      </c>
      <c r="S47" s="2">
        <v>42277</v>
      </c>
    </row>
    <row r="48" spans="1:22" x14ac:dyDescent="0.35">
      <c r="A48" t="s">
        <v>18666</v>
      </c>
      <c r="B48" t="s">
        <v>8866</v>
      </c>
      <c r="D48" t="s">
        <v>10</v>
      </c>
      <c r="F48" t="b">
        <v>0</v>
      </c>
      <c r="G48" s="2">
        <v>41827</v>
      </c>
      <c r="K48" s="6" t="s">
        <v>18624</v>
      </c>
      <c r="L48" t="s">
        <v>8710</v>
      </c>
      <c r="M48" t="s">
        <v>10</v>
      </c>
      <c r="N48" t="s">
        <v>18699</v>
      </c>
      <c r="Q48" t="s">
        <v>42</v>
      </c>
      <c r="R48" t="b">
        <v>1</v>
      </c>
      <c r="S48" s="2">
        <v>42277</v>
      </c>
      <c r="V48" s="2">
        <v>46203</v>
      </c>
    </row>
    <row r="49" spans="1:21" x14ac:dyDescent="0.35">
      <c r="A49" t="s">
        <v>18667</v>
      </c>
      <c r="B49" t="s">
        <v>8868</v>
      </c>
      <c r="D49" t="s">
        <v>10</v>
      </c>
      <c r="F49" t="b">
        <v>0</v>
      </c>
      <c r="G49" s="2">
        <v>41827</v>
      </c>
      <c r="K49" s="6" t="s">
        <v>18668</v>
      </c>
      <c r="L49" t="s">
        <v>9394</v>
      </c>
      <c r="M49" t="s">
        <v>10</v>
      </c>
      <c r="N49" t="s">
        <v>18700</v>
      </c>
      <c r="Q49" t="s">
        <v>42</v>
      </c>
      <c r="R49" t="b">
        <v>1</v>
      </c>
      <c r="S49" s="2">
        <v>42277</v>
      </c>
    </row>
    <row r="50" spans="1:21" x14ac:dyDescent="0.35">
      <c r="A50" t="s">
        <v>18668</v>
      </c>
      <c r="B50" t="s">
        <v>9394</v>
      </c>
      <c r="D50" t="s">
        <v>10</v>
      </c>
      <c r="F50" t="b">
        <v>0</v>
      </c>
      <c r="G50" s="2">
        <v>41827</v>
      </c>
      <c r="K50" s="6" t="s">
        <v>18650</v>
      </c>
      <c r="L50" t="s">
        <v>8834</v>
      </c>
      <c r="M50" t="s">
        <v>10</v>
      </c>
      <c r="N50" t="s">
        <v>18701</v>
      </c>
      <c r="Q50" t="s">
        <v>42</v>
      </c>
      <c r="R50" t="b">
        <v>1</v>
      </c>
      <c r="S50" s="2">
        <v>42277</v>
      </c>
    </row>
    <row r="51" spans="1:21" x14ac:dyDescent="0.35">
      <c r="A51" t="s">
        <v>18669</v>
      </c>
      <c r="B51" t="s">
        <v>8870</v>
      </c>
      <c r="D51" t="s">
        <v>10</v>
      </c>
      <c r="F51" t="b">
        <v>0</v>
      </c>
      <c r="G51" s="2">
        <v>42277</v>
      </c>
      <c r="K51" s="6" t="s">
        <v>18633</v>
      </c>
      <c r="L51" t="s">
        <v>8802</v>
      </c>
      <c r="M51" t="s">
        <v>10</v>
      </c>
      <c r="N51" t="s">
        <v>18702</v>
      </c>
      <c r="Q51" t="s">
        <v>42</v>
      </c>
      <c r="R51" t="b">
        <v>1</v>
      </c>
      <c r="S51" s="2">
        <v>42277</v>
      </c>
    </row>
    <row r="52" spans="1:21" x14ac:dyDescent="0.35">
      <c r="A52" t="s">
        <v>18670</v>
      </c>
      <c r="B52" t="s">
        <v>8872</v>
      </c>
      <c r="D52" t="s">
        <v>10</v>
      </c>
      <c r="F52" t="b">
        <v>0</v>
      </c>
      <c r="G52" s="2">
        <v>42277</v>
      </c>
      <c r="K52" s="6" t="s">
        <v>18660</v>
      </c>
      <c r="L52" t="s">
        <v>8853</v>
      </c>
      <c r="M52" t="s">
        <v>10</v>
      </c>
      <c r="N52" t="s">
        <v>18703</v>
      </c>
      <c r="Q52" t="s">
        <v>42</v>
      </c>
      <c r="R52" t="b">
        <v>1</v>
      </c>
      <c r="S52" s="2">
        <v>42277</v>
      </c>
    </row>
    <row r="53" spans="1:21" x14ac:dyDescent="0.35">
      <c r="A53" t="s">
        <v>18671</v>
      </c>
      <c r="B53" t="s">
        <v>8874</v>
      </c>
      <c r="D53" t="s">
        <v>10</v>
      </c>
      <c r="F53" t="b">
        <v>0</v>
      </c>
      <c r="G53" s="2">
        <v>42277</v>
      </c>
      <c r="J53" s="5">
        <v>42277</v>
      </c>
      <c r="K53" s="6" t="s">
        <v>18654</v>
      </c>
      <c r="L53" t="s">
        <v>8842</v>
      </c>
      <c r="M53" t="s">
        <v>10</v>
      </c>
      <c r="N53" t="s">
        <v>18704</v>
      </c>
      <c r="Q53" t="s">
        <v>42</v>
      </c>
      <c r="R53" t="b">
        <v>1</v>
      </c>
      <c r="S53" s="2">
        <v>42277</v>
      </c>
    </row>
    <row r="54" spans="1:21" x14ac:dyDescent="0.35">
      <c r="A54" t="s">
        <v>18672</v>
      </c>
      <c r="B54" t="s">
        <v>8876</v>
      </c>
      <c r="D54" t="s">
        <v>10</v>
      </c>
      <c r="F54" t="b">
        <v>0</v>
      </c>
      <c r="G54" s="2">
        <v>42277</v>
      </c>
      <c r="K54" s="6" t="s">
        <v>18645</v>
      </c>
      <c r="L54" t="s">
        <v>8825</v>
      </c>
      <c r="M54" t="s">
        <v>10</v>
      </c>
      <c r="N54" t="s">
        <v>18705</v>
      </c>
      <c r="Q54" t="s">
        <v>42</v>
      </c>
      <c r="R54" t="b">
        <v>1</v>
      </c>
      <c r="S54" s="2">
        <v>42277</v>
      </c>
    </row>
    <row r="55" spans="1:21" x14ac:dyDescent="0.35">
      <c r="A55" t="s">
        <v>18673</v>
      </c>
      <c r="B55" t="s">
        <v>8878</v>
      </c>
      <c r="D55" t="s">
        <v>10</v>
      </c>
      <c r="F55" t="b">
        <v>0</v>
      </c>
      <c r="G55" s="2">
        <v>42277</v>
      </c>
      <c r="J55" s="5">
        <v>42277</v>
      </c>
      <c r="K55" s="6" t="s">
        <v>18643</v>
      </c>
      <c r="L55" t="s">
        <v>8821</v>
      </c>
      <c r="M55" t="s">
        <v>10</v>
      </c>
      <c r="N55" t="s">
        <v>18706</v>
      </c>
      <c r="Q55" t="s">
        <v>42</v>
      </c>
      <c r="R55" t="b">
        <v>1</v>
      </c>
      <c r="S55" s="2">
        <v>42277</v>
      </c>
    </row>
    <row r="56" spans="1:21" x14ac:dyDescent="0.35">
      <c r="A56" t="s">
        <v>18674</v>
      </c>
      <c r="B56" t="s">
        <v>8880</v>
      </c>
      <c r="D56" t="s">
        <v>10</v>
      </c>
      <c r="F56" t="b">
        <v>0</v>
      </c>
      <c r="G56" s="2">
        <v>42277</v>
      </c>
      <c r="K56" s="6" t="s">
        <v>18682</v>
      </c>
      <c r="L56" t="s">
        <v>8902</v>
      </c>
      <c r="M56" t="s">
        <v>10</v>
      </c>
      <c r="N56" t="s">
        <v>18718</v>
      </c>
      <c r="Q56" t="s">
        <v>42</v>
      </c>
      <c r="R56" t="b">
        <v>1</v>
      </c>
      <c r="S56" s="2">
        <v>42277</v>
      </c>
    </row>
    <row r="57" spans="1:21" x14ac:dyDescent="0.35">
      <c r="A57" t="s">
        <v>9564</v>
      </c>
      <c r="B57" t="s">
        <v>8882</v>
      </c>
      <c r="D57" t="s">
        <v>10</v>
      </c>
      <c r="F57" t="b">
        <v>0</v>
      </c>
      <c r="G57" s="2">
        <v>42277</v>
      </c>
      <c r="K57" s="6" t="s">
        <v>18680</v>
      </c>
      <c r="L57" t="s">
        <v>8899</v>
      </c>
      <c r="M57" t="s">
        <v>10</v>
      </c>
      <c r="N57" t="s">
        <v>18719</v>
      </c>
      <c r="Q57" t="s">
        <v>42</v>
      </c>
      <c r="R57" t="b">
        <v>1</v>
      </c>
      <c r="S57" s="2">
        <v>42277</v>
      </c>
    </row>
    <row r="58" spans="1:21" x14ac:dyDescent="0.35">
      <c r="A58" t="s">
        <v>18675</v>
      </c>
      <c r="B58" t="s">
        <v>8884</v>
      </c>
      <c r="D58" t="s">
        <v>10</v>
      </c>
      <c r="F58" t="b">
        <v>0</v>
      </c>
      <c r="G58" s="2">
        <v>41827</v>
      </c>
      <c r="K58" s="6" t="s">
        <v>18681</v>
      </c>
      <c r="L58" t="s">
        <v>1192</v>
      </c>
      <c r="M58" t="s">
        <v>10</v>
      </c>
      <c r="N58" t="s">
        <v>18720</v>
      </c>
      <c r="Q58" t="s">
        <v>42</v>
      </c>
      <c r="R58" t="b">
        <v>1</v>
      </c>
      <c r="S58" s="2">
        <v>42277</v>
      </c>
    </row>
    <row r="59" spans="1:21" x14ac:dyDescent="0.35">
      <c r="A59" t="s">
        <v>18676</v>
      </c>
      <c r="B59" t="s">
        <v>8886</v>
      </c>
      <c r="D59" t="s">
        <v>10</v>
      </c>
      <c r="F59" t="b">
        <v>0</v>
      </c>
      <c r="G59" s="2">
        <v>42277</v>
      </c>
      <c r="K59" t="s">
        <v>18721</v>
      </c>
      <c r="M59" t="s">
        <v>10</v>
      </c>
      <c r="S59" s="2">
        <v>42277</v>
      </c>
    </row>
    <row r="60" spans="1:21" x14ac:dyDescent="0.35">
      <c r="A60" t="s">
        <v>18677</v>
      </c>
      <c r="B60" t="s">
        <v>8894</v>
      </c>
      <c r="D60" t="s">
        <v>10</v>
      </c>
      <c r="F60" t="b">
        <v>0</v>
      </c>
      <c r="G60" s="2">
        <v>42277</v>
      </c>
      <c r="K60" s="6" t="s">
        <v>9042</v>
      </c>
      <c r="L60" t="s">
        <v>1116</v>
      </c>
      <c r="M60" t="s">
        <v>10</v>
      </c>
      <c r="N60" t="s">
        <v>9042</v>
      </c>
      <c r="Q60" t="s">
        <v>42</v>
      </c>
      <c r="R60" t="b">
        <v>1</v>
      </c>
      <c r="S60" s="2">
        <v>42277</v>
      </c>
    </row>
    <row r="61" spans="1:21" x14ac:dyDescent="0.35">
      <c r="A61" t="s">
        <v>18678</v>
      </c>
      <c r="B61" t="s">
        <v>1186</v>
      </c>
      <c r="D61" t="s">
        <v>10</v>
      </c>
      <c r="F61" t="b">
        <v>0</v>
      </c>
      <c r="G61" s="2">
        <v>42277</v>
      </c>
      <c r="K61" s="7" t="s">
        <v>18678</v>
      </c>
      <c r="L61" t="s">
        <v>1186</v>
      </c>
      <c r="M61" t="s">
        <v>10</v>
      </c>
      <c r="N61" t="s">
        <v>18678</v>
      </c>
      <c r="Q61" t="s">
        <v>42</v>
      </c>
      <c r="R61" t="b">
        <v>1</v>
      </c>
      <c r="S61" s="2">
        <v>42277</v>
      </c>
    </row>
    <row r="62" spans="1:21" x14ac:dyDescent="0.35">
      <c r="A62" t="s">
        <v>18679</v>
      </c>
      <c r="B62" t="s">
        <v>8897</v>
      </c>
      <c r="D62" t="s">
        <v>10</v>
      </c>
      <c r="F62" t="b">
        <v>0</v>
      </c>
      <c r="G62" s="2">
        <v>42277</v>
      </c>
      <c r="K62" s="7" t="s">
        <v>18679</v>
      </c>
      <c r="L62" t="s">
        <v>8897</v>
      </c>
      <c r="M62" t="s">
        <v>10</v>
      </c>
      <c r="N62" t="s">
        <v>18679</v>
      </c>
      <c r="Q62" t="s">
        <v>42</v>
      </c>
      <c r="R62" t="b">
        <v>1</v>
      </c>
      <c r="S62" s="2">
        <v>42277</v>
      </c>
    </row>
    <row r="63" spans="1:21" x14ac:dyDescent="0.35">
      <c r="A63" t="s">
        <v>18680</v>
      </c>
      <c r="B63" t="s">
        <v>8899</v>
      </c>
      <c r="D63" t="s">
        <v>10</v>
      </c>
      <c r="F63" t="b">
        <v>0</v>
      </c>
      <c r="G63" s="2">
        <v>42277</v>
      </c>
      <c r="K63" t="s">
        <v>18722</v>
      </c>
      <c r="M63" t="s">
        <v>10</v>
      </c>
      <c r="S63" s="2">
        <v>42277</v>
      </c>
      <c r="U63" s="2">
        <v>42277</v>
      </c>
    </row>
    <row r="64" spans="1:21" x14ac:dyDescent="0.35">
      <c r="A64" t="s">
        <v>18681</v>
      </c>
      <c r="B64" t="s">
        <v>1192</v>
      </c>
      <c r="D64" t="s">
        <v>10</v>
      </c>
      <c r="F64" t="b">
        <v>0</v>
      </c>
      <c r="G64" s="2">
        <v>42277</v>
      </c>
      <c r="K64" s="6" t="s">
        <v>18628</v>
      </c>
      <c r="L64" t="s">
        <v>1217</v>
      </c>
      <c r="M64" t="s">
        <v>10</v>
      </c>
      <c r="N64" t="s">
        <v>18723</v>
      </c>
      <c r="Q64" t="s">
        <v>42</v>
      </c>
      <c r="R64" t="b">
        <v>1</v>
      </c>
      <c r="S64" s="2">
        <v>42277</v>
      </c>
    </row>
    <row r="65" spans="1:22" x14ac:dyDescent="0.35">
      <c r="A65" t="s">
        <v>18682</v>
      </c>
      <c r="B65" t="s">
        <v>8902</v>
      </c>
      <c r="D65" t="s">
        <v>10</v>
      </c>
      <c r="F65" t="b">
        <v>0</v>
      </c>
      <c r="G65" s="2">
        <v>42277</v>
      </c>
      <c r="K65" s="6" t="s">
        <v>18659</v>
      </c>
      <c r="L65" t="s">
        <v>8851</v>
      </c>
      <c r="M65" t="s">
        <v>10</v>
      </c>
      <c r="N65" t="s">
        <v>18724</v>
      </c>
      <c r="Q65" t="s">
        <v>42</v>
      </c>
      <c r="R65" t="b">
        <v>1</v>
      </c>
      <c r="S65" s="2">
        <v>42277</v>
      </c>
    </row>
    <row r="66" spans="1:22" x14ac:dyDescent="0.35">
      <c r="A66" t="s">
        <v>18683</v>
      </c>
      <c r="B66" t="s">
        <v>8904</v>
      </c>
      <c r="D66" t="s">
        <v>10</v>
      </c>
      <c r="F66" t="b">
        <v>0</v>
      </c>
      <c r="G66" s="2">
        <v>45122</v>
      </c>
      <c r="K66" s="6" t="s">
        <v>18627</v>
      </c>
      <c r="L66" t="s">
        <v>8774</v>
      </c>
      <c r="M66" t="s">
        <v>10</v>
      </c>
      <c r="N66" t="s">
        <v>18725</v>
      </c>
      <c r="Q66" t="s">
        <v>42</v>
      </c>
      <c r="R66" t="b">
        <v>1</v>
      </c>
      <c r="S66" s="2">
        <v>42277</v>
      </c>
    </row>
    <row r="67" spans="1:22" x14ac:dyDescent="0.35">
      <c r="A67" t="s">
        <v>18684</v>
      </c>
      <c r="B67" t="s">
        <v>8906</v>
      </c>
      <c r="D67" t="s">
        <v>10</v>
      </c>
      <c r="F67" t="b">
        <v>0</v>
      </c>
      <c r="G67" s="2">
        <v>45122</v>
      </c>
      <c r="K67" t="s">
        <v>18726</v>
      </c>
      <c r="M67" t="s">
        <v>10</v>
      </c>
      <c r="S67" s="2">
        <v>45122</v>
      </c>
    </row>
    <row r="68" spans="1:22" x14ac:dyDescent="0.35">
      <c r="A68" t="s">
        <v>18685</v>
      </c>
      <c r="B68" t="s">
        <v>8908</v>
      </c>
      <c r="D68" t="s">
        <v>10</v>
      </c>
      <c r="F68" t="b">
        <v>0</v>
      </c>
      <c r="G68" s="2">
        <v>45122</v>
      </c>
      <c r="K68" s="6" t="s">
        <v>18683</v>
      </c>
      <c r="L68" t="s">
        <v>8904</v>
      </c>
      <c r="M68" t="s">
        <v>10</v>
      </c>
      <c r="N68" t="s">
        <v>18727</v>
      </c>
      <c r="Q68" t="s">
        <v>42</v>
      </c>
      <c r="R68" t="b">
        <v>1</v>
      </c>
      <c r="S68" s="2">
        <v>45122</v>
      </c>
    </row>
    <row r="69" spans="1:22" x14ac:dyDescent="0.35">
      <c r="A69" t="s">
        <v>18686</v>
      </c>
      <c r="B69" t="s">
        <v>8910</v>
      </c>
      <c r="D69" t="s">
        <v>10</v>
      </c>
      <c r="F69" t="b">
        <v>0</v>
      </c>
      <c r="G69" s="2">
        <v>41827</v>
      </c>
      <c r="K69" s="6" t="s">
        <v>18684</v>
      </c>
      <c r="L69" t="s">
        <v>8906</v>
      </c>
      <c r="M69" t="s">
        <v>10</v>
      </c>
      <c r="N69" t="s">
        <v>18728</v>
      </c>
      <c r="Q69" t="s">
        <v>42</v>
      </c>
      <c r="R69" t="b">
        <v>1</v>
      </c>
      <c r="S69" s="2">
        <v>45122</v>
      </c>
    </row>
    <row r="70" spans="1:22" x14ac:dyDescent="0.35">
      <c r="A70" t="s">
        <v>18687</v>
      </c>
      <c r="B70" t="s">
        <v>8912</v>
      </c>
      <c r="D70" t="s">
        <v>10</v>
      </c>
      <c r="F70" t="b">
        <v>0</v>
      </c>
      <c r="G70" s="2">
        <v>45122</v>
      </c>
      <c r="K70" s="6" t="s">
        <v>18685</v>
      </c>
      <c r="L70" t="s">
        <v>8908</v>
      </c>
      <c r="M70" t="s">
        <v>10</v>
      </c>
      <c r="N70" t="s">
        <v>18729</v>
      </c>
      <c r="Q70" t="s">
        <v>42</v>
      </c>
      <c r="R70" t="b">
        <v>1</v>
      </c>
      <c r="S70" s="2">
        <v>45122</v>
      </c>
    </row>
    <row r="71" spans="1:22" x14ac:dyDescent="0.35">
      <c r="A71" t="s">
        <v>18688</v>
      </c>
      <c r="B71" t="s">
        <v>8945</v>
      </c>
      <c r="D71" t="s">
        <v>10</v>
      </c>
      <c r="F71" t="b">
        <v>0</v>
      </c>
      <c r="G71" s="2">
        <v>41827</v>
      </c>
      <c r="K71" s="6" t="s">
        <v>18687</v>
      </c>
      <c r="L71" t="s">
        <v>8912</v>
      </c>
      <c r="M71" t="s">
        <v>10</v>
      </c>
      <c r="N71" t="s">
        <v>18730</v>
      </c>
      <c r="Q71" t="s">
        <v>42</v>
      </c>
      <c r="R71" t="b">
        <v>1</v>
      </c>
      <c r="S71" s="2">
        <v>45122</v>
      </c>
    </row>
    <row r="72" spans="1:22" x14ac:dyDescent="0.35">
      <c r="A72" t="s">
        <v>18689</v>
      </c>
      <c r="B72" t="s">
        <v>8966</v>
      </c>
      <c r="D72" t="s">
        <v>10</v>
      </c>
      <c r="F72" t="b">
        <v>0</v>
      </c>
      <c r="G72" s="2">
        <v>41827</v>
      </c>
      <c r="K72" t="s">
        <v>18731</v>
      </c>
      <c r="M72" t="s">
        <v>10</v>
      </c>
      <c r="S72" s="2">
        <v>41827</v>
      </c>
      <c r="V72" s="2">
        <v>44027</v>
      </c>
    </row>
    <row r="73" spans="1:22" x14ac:dyDescent="0.35">
      <c r="K73" s="6" t="s">
        <v>18631</v>
      </c>
      <c r="L73" t="s">
        <v>1139</v>
      </c>
      <c r="M73" t="s">
        <v>10</v>
      </c>
      <c r="N73" t="s">
        <v>18732</v>
      </c>
      <c r="Q73" t="s">
        <v>42</v>
      </c>
      <c r="R73" t="b">
        <v>1</v>
      </c>
      <c r="S73" s="2">
        <v>41827</v>
      </c>
    </row>
    <row r="74" spans="1:22" x14ac:dyDescent="0.35">
      <c r="K74" s="6" t="s">
        <v>18675</v>
      </c>
      <c r="L74" t="s">
        <v>8884</v>
      </c>
      <c r="M74" t="s">
        <v>10</v>
      </c>
      <c r="N74" t="s">
        <v>18733</v>
      </c>
      <c r="Q74" t="s">
        <v>42</v>
      </c>
      <c r="R74" t="b">
        <v>1</v>
      </c>
      <c r="S74" s="2">
        <v>41827</v>
      </c>
    </row>
    <row r="75" spans="1:22" x14ac:dyDescent="0.35">
      <c r="K75" s="6" t="s">
        <v>18653</v>
      </c>
      <c r="L75" t="s">
        <v>8840</v>
      </c>
      <c r="M75" t="s">
        <v>10</v>
      </c>
      <c r="N75" t="s">
        <v>18734</v>
      </c>
      <c r="Q75" t="s">
        <v>42</v>
      </c>
      <c r="R75" t="b">
        <v>1</v>
      </c>
      <c r="S75" s="2">
        <v>41827</v>
      </c>
    </row>
    <row r="76" spans="1:22" x14ac:dyDescent="0.35">
      <c r="K76" s="6" t="s">
        <v>18622</v>
      </c>
      <c r="L76" t="s">
        <v>8686</v>
      </c>
      <c r="M76" t="s">
        <v>10</v>
      </c>
      <c r="N76" t="s">
        <v>18735</v>
      </c>
      <c r="Q76" t="s">
        <v>42</v>
      </c>
      <c r="R76" t="b">
        <v>1</v>
      </c>
      <c r="S76" s="2">
        <v>41827</v>
      </c>
    </row>
    <row r="77" spans="1:22" x14ac:dyDescent="0.35">
      <c r="K77" t="s">
        <v>18736</v>
      </c>
      <c r="M77" t="s">
        <v>10</v>
      </c>
      <c r="S77" s="2">
        <v>41827</v>
      </c>
    </row>
    <row r="78" spans="1:22" x14ac:dyDescent="0.35">
      <c r="K78" s="6" t="s">
        <v>18656</v>
      </c>
      <c r="L78" t="s">
        <v>8845</v>
      </c>
      <c r="M78" t="s">
        <v>10</v>
      </c>
      <c r="N78" t="s">
        <v>18737</v>
      </c>
      <c r="Q78" t="s">
        <v>42</v>
      </c>
      <c r="R78" t="b">
        <v>1</v>
      </c>
      <c r="S78" s="2">
        <v>41827</v>
      </c>
    </row>
    <row r="79" spans="1:22" x14ac:dyDescent="0.35">
      <c r="K79" s="6" t="s">
        <v>18630</v>
      </c>
      <c r="L79" t="s">
        <v>8797</v>
      </c>
      <c r="M79" t="s">
        <v>10</v>
      </c>
      <c r="N79" t="s">
        <v>18738</v>
      </c>
      <c r="Q79" t="s">
        <v>42</v>
      </c>
      <c r="R79" t="b">
        <v>1</v>
      </c>
      <c r="S79" s="2">
        <v>41827</v>
      </c>
    </row>
    <row r="80" spans="1:22" x14ac:dyDescent="0.35">
      <c r="K80" s="6" t="s">
        <v>18648</v>
      </c>
      <c r="L80" t="s">
        <v>8830</v>
      </c>
      <c r="M80" t="s">
        <v>10</v>
      </c>
      <c r="N80" t="s">
        <v>18739</v>
      </c>
      <c r="Q80" t="s">
        <v>42</v>
      </c>
      <c r="R80" t="b">
        <v>1</v>
      </c>
      <c r="S80" s="2">
        <v>41827</v>
      </c>
    </row>
    <row r="81" spans="11:19" x14ac:dyDescent="0.35">
      <c r="K81" s="6" t="s">
        <v>18686</v>
      </c>
      <c r="L81" t="s">
        <v>8910</v>
      </c>
      <c r="M81" t="s">
        <v>10</v>
      </c>
      <c r="N81" t="s">
        <v>18740</v>
      </c>
      <c r="Q81" t="s">
        <v>42</v>
      </c>
      <c r="R81" t="b">
        <v>1</v>
      </c>
      <c r="S81" s="2">
        <v>41827</v>
      </c>
    </row>
    <row r="82" spans="11:19" x14ac:dyDescent="0.35">
      <c r="K82" s="6" t="s">
        <v>18647</v>
      </c>
      <c r="L82" t="s">
        <v>1165</v>
      </c>
      <c r="M82" t="s">
        <v>10</v>
      </c>
      <c r="N82" t="s">
        <v>12509</v>
      </c>
      <c r="Q82" t="s">
        <v>42</v>
      </c>
      <c r="R82" t="b">
        <v>1</v>
      </c>
      <c r="S82" s="2">
        <v>41827</v>
      </c>
    </row>
    <row r="83" spans="11:19" x14ac:dyDescent="0.35">
      <c r="K83" t="s">
        <v>18741</v>
      </c>
      <c r="M83" t="s">
        <v>10</v>
      </c>
      <c r="S83" s="2">
        <v>41827</v>
      </c>
    </row>
    <row r="84" spans="11:19" x14ac:dyDescent="0.35">
      <c r="K84" s="6" t="s">
        <v>9042</v>
      </c>
      <c r="L84" t="s">
        <v>1116</v>
      </c>
      <c r="M84" t="s">
        <v>10</v>
      </c>
      <c r="N84" t="s">
        <v>9042</v>
      </c>
      <c r="P84" t="s">
        <v>8991</v>
      </c>
      <c r="Q84" t="s">
        <v>42</v>
      </c>
      <c r="R84" t="b">
        <v>1</v>
      </c>
      <c r="S84" s="2">
        <v>41827</v>
      </c>
    </row>
    <row r="85" spans="11:19" x14ac:dyDescent="0.35">
      <c r="K85" s="7" t="s">
        <v>18636</v>
      </c>
      <c r="L85" t="s">
        <v>8808</v>
      </c>
      <c r="M85" t="s">
        <v>10</v>
      </c>
      <c r="N85" t="s">
        <v>18742</v>
      </c>
      <c r="Q85" t="s">
        <v>8992</v>
      </c>
      <c r="R85" t="b">
        <v>1</v>
      </c>
      <c r="S85" s="2">
        <v>41827</v>
      </c>
    </row>
    <row r="86" spans="11:19" x14ac:dyDescent="0.35">
      <c r="K86" s="7" t="s">
        <v>18646</v>
      </c>
      <c r="L86" t="s">
        <v>8827</v>
      </c>
      <c r="M86" t="s">
        <v>10</v>
      </c>
      <c r="N86" t="s">
        <v>18743</v>
      </c>
      <c r="Q86" t="s">
        <v>8992</v>
      </c>
      <c r="R86" t="b">
        <v>1</v>
      </c>
      <c r="S86" s="2">
        <v>41827</v>
      </c>
    </row>
    <row r="87" spans="11:19" x14ac:dyDescent="0.35">
      <c r="K87" t="s">
        <v>18744</v>
      </c>
      <c r="M87" t="s">
        <v>10</v>
      </c>
      <c r="S87" s="2">
        <v>41827</v>
      </c>
    </row>
    <row r="88" spans="11:19" x14ac:dyDescent="0.35">
      <c r="K88" s="6" t="s">
        <v>9042</v>
      </c>
      <c r="L88" t="s">
        <v>1116</v>
      </c>
      <c r="M88" t="s">
        <v>10</v>
      </c>
      <c r="N88" t="s">
        <v>9042</v>
      </c>
      <c r="Q88" t="s">
        <v>42</v>
      </c>
      <c r="R88" t="b">
        <v>1</v>
      </c>
      <c r="S88" s="2">
        <v>41827</v>
      </c>
    </row>
    <row r="89" spans="11:19" x14ac:dyDescent="0.35">
      <c r="K89" s="7" t="s">
        <v>18658</v>
      </c>
      <c r="L89" t="s">
        <v>8849</v>
      </c>
      <c r="M89" t="s">
        <v>10</v>
      </c>
      <c r="N89" t="s">
        <v>18658</v>
      </c>
      <c r="Q89" t="s">
        <v>42</v>
      </c>
      <c r="R89" t="b">
        <v>0</v>
      </c>
      <c r="S89" s="2">
        <v>41827</v>
      </c>
    </row>
    <row r="90" spans="11:19" x14ac:dyDescent="0.35">
      <c r="K90" s="8" t="s">
        <v>18649</v>
      </c>
      <c r="L90" t="s">
        <v>8832</v>
      </c>
      <c r="M90" t="s">
        <v>10</v>
      </c>
      <c r="N90" t="s">
        <v>18649</v>
      </c>
      <c r="Q90" t="s">
        <v>42</v>
      </c>
      <c r="R90" t="b">
        <v>1</v>
      </c>
      <c r="S90" s="2">
        <v>41827</v>
      </c>
    </row>
    <row r="91" spans="11:19" x14ac:dyDescent="0.35">
      <c r="K91" s="8" t="s">
        <v>18661</v>
      </c>
      <c r="L91" t="s">
        <v>8855</v>
      </c>
      <c r="M91" t="s">
        <v>10</v>
      </c>
      <c r="N91" t="s">
        <v>18661</v>
      </c>
      <c r="Q91" t="s">
        <v>42</v>
      </c>
      <c r="R91" t="b">
        <v>1</v>
      </c>
      <c r="S91" s="2">
        <v>41827</v>
      </c>
    </row>
    <row r="92" spans="11:19" x14ac:dyDescent="0.35">
      <c r="K92" s="8" t="s">
        <v>18657</v>
      </c>
      <c r="L92" t="s">
        <v>8847</v>
      </c>
      <c r="M92" t="s">
        <v>10</v>
      </c>
      <c r="N92" t="s">
        <v>18657</v>
      </c>
      <c r="Q92" t="s">
        <v>42</v>
      </c>
      <c r="R92" t="b">
        <v>1</v>
      </c>
      <c r="S92" s="2">
        <v>41827</v>
      </c>
    </row>
    <row r="93" spans="11:19" x14ac:dyDescent="0.35">
      <c r="K93" s="8" t="s">
        <v>18688</v>
      </c>
      <c r="L93" t="s">
        <v>8945</v>
      </c>
      <c r="M93" t="s">
        <v>10</v>
      </c>
      <c r="N93" t="s">
        <v>18688</v>
      </c>
      <c r="Q93" t="s">
        <v>42</v>
      </c>
      <c r="R93" t="b">
        <v>1</v>
      </c>
      <c r="S93" s="2">
        <v>41827</v>
      </c>
    </row>
    <row r="94" spans="11:19" x14ac:dyDescent="0.35">
      <c r="K94" s="8" t="s">
        <v>18623</v>
      </c>
      <c r="L94" t="s">
        <v>8688</v>
      </c>
      <c r="M94" t="s">
        <v>10</v>
      </c>
      <c r="N94" t="s">
        <v>18623</v>
      </c>
      <c r="Q94" t="s">
        <v>42</v>
      </c>
      <c r="R94" t="b">
        <v>1</v>
      </c>
      <c r="S94" s="2">
        <v>41827</v>
      </c>
    </row>
    <row r="95" spans="11:19" x14ac:dyDescent="0.35">
      <c r="K95" s="8" t="s">
        <v>18689</v>
      </c>
      <c r="L95" t="s">
        <v>8966</v>
      </c>
      <c r="M95" t="s">
        <v>10</v>
      </c>
      <c r="N95" t="s">
        <v>18689</v>
      </c>
      <c r="Q95" t="s">
        <v>42</v>
      </c>
      <c r="R95" t="b">
        <v>1</v>
      </c>
      <c r="S95" s="2">
        <v>41827</v>
      </c>
    </row>
    <row r="96" spans="11:19" x14ac:dyDescent="0.35">
      <c r="K96" s="8" t="s">
        <v>18624</v>
      </c>
      <c r="L96" t="s">
        <v>8710</v>
      </c>
      <c r="M96" t="s">
        <v>10</v>
      </c>
      <c r="N96" t="s">
        <v>18624</v>
      </c>
      <c r="Q96" t="s">
        <v>42</v>
      </c>
      <c r="R96" t="b">
        <v>1</v>
      </c>
      <c r="S96" s="2">
        <v>41827</v>
      </c>
    </row>
    <row r="97" spans="11:19" x14ac:dyDescent="0.35">
      <c r="K97" s="8" t="s">
        <v>18668</v>
      </c>
      <c r="L97" t="s">
        <v>9394</v>
      </c>
      <c r="M97" t="s">
        <v>10</v>
      </c>
      <c r="N97" t="s">
        <v>18668</v>
      </c>
      <c r="Q97" t="s">
        <v>42</v>
      </c>
      <c r="R97" t="b">
        <v>1</v>
      </c>
      <c r="S97" s="2">
        <v>41827</v>
      </c>
    </row>
    <row r="98" spans="11:19" x14ac:dyDescent="0.35">
      <c r="K98" s="8" t="s">
        <v>18650</v>
      </c>
      <c r="L98" t="s">
        <v>8834</v>
      </c>
      <c r="M98" t="s">
        <v>10</v>
      </c>
      <c r="N98" t="s">
        <v>18650</v>
      </c>
      <c r="Q98" t="s">
        <v>42</v>
      </c>
      <c r="R98" t="b">
        <v>1</v>
      </c>
      <c r="S98" s="2">
        <v>41827</v>
      </c>
    </row>
    <row r="99" spans="11:19" x14ac:dyDescent="0.35">
      <c r="K99" s="8" t="s">
        <v>18633</v>
      </c>
      <c r="L99" t="s">
        <v>8802</v>
      </c>
      <c r="M99" t="s">
        <v>10</v>
      </c>
      <c r="N99" t="s">
        <v>18633</v>
      </c>
      <c r="Q99" t="s">
        <v>42</v>
      </c>
      <c r="R99" t="b">
        <v>1</v>
      </c>
      <c r="S99" s="2">
        <v>41827</v>
      </c>
    </row>
    <row r="100" spans="11:19" x14ac:dyDescent="0.35">
      <c r="K100" s="8" t="s">
        <v>18660</v>
      </c>
      <c r="L100" t="s">
        <v>8853</v>
      </c>
      <c r="M100" t="s">
        <v>10</v>
      </c>
      <c r="N100" t="s">
        <v>18660</v>
      </c>
      <c r="Q100" t="s">
        <v>42</v>
      </c>
      <c r="R100" t="b">
        <v>1</v>
      </c>
      <c r="S100" s="2">
        <v>41827</v>
      </c>
    </row>
    <row r="101" spans="11:19" x14ac:dyDescent="0.35">
      <c r="K101" s="8" t="s">
        <v>18654</v>
      </c>
      <c r="L101" t="s">
        <v>8842</v>
      </c>
      <c r="M101" t="s">
        <v>10</v>
      </c>
      <c r="N101" t="s">
        <v>18654</v>
      </c>
      <c r="Q101" t="s">
        <v>42</v>
      </c>
      <c r="R101" t="b">
        <v>1</v>
      </c>
      <c r="S101" s="2">
        <v>41827</v>
      </c>
    </row>
    <row r="102" spans="11:19" x14ac:dyDescent="0.35">
      <c r="K102" s="8" t="s">
        <v>18645</v>
      </c>
      <c r="L102" t="s">
        <v>8825</v>
      </c>
      <c r="M102" t="s">
        <v>10</v>
      </c>
      <c r="N102" t="s">
        <v>18645</v>
      </c>
      <c r="Q102" t="s">
        <v>42</v>
      </c>
      <c r="R102" t="b">
        <v>1</v>
      </c>
      <c r="S102" s="2">
        <v>41827</v>
      </c>
    </row>
    <row r="103" spans="11:19" x14ac:dyDescent="0.35">
      <c r="K103" s="8" t="s">
        <v>18643</v>
      </c>
      <c r="L103" t="s">
        <v>8821</v>
      </c>
      <c r="M103" t="s">
        <v>10</v>
      </c>
      <c r="N103" t="s">
        <v>18643</v>
      </c>
      <c r="Q103" t="s">
        <v>42</v>
      </c>
      <c r="R103" t="b">
        <v>1</v>
      </c>
      <c r="S103" s="2">
        <v>41827</v>
      </c>
    </row>
    <row r="104" spans="11:19" x14ac:dyDescent="0.35">
      <c r="K104" s="7" t="s">
        <v>18632</v>
      </c>
      <c r="L104" t="s">
        <v>8800</v>
      </c>
      <c r="M104" t="s">
        <v>10</v>
      </c>
      <c r="N104" t="s">
        <v>18632</v>
      </c>
      <c r="Q104" t="s">
        <v>42</v>
      </c>
      <c r="R104" t="b">
        <v>0</v>
      </c>
      <c r="S104" s="2">
        <v>41827</v>
      </c>
    </row>
    <row r="105" spans="11:19" x14ac:dyDescent="0.35">
      <c r="K105" s="8" t="s">
        <v>18634</v>
      </c>
      <c r="L105" t="s">
        <v>8804</v>
      </c>
      <c r="M105" t="s">
        <v>10</v>
      </c>
      <c r="N105" t="s">
        <v>18634</v>
      </c>
      <c r="Q105" t="s">
        <v>42</v>
      </c>
      <c r="R105" t="b">
        <v>1</v>
      </c>
      <c r="S105" s="2">
        <v>41827</v>
      </c>
    </row>
    <row r="106" spans="11:19" x14ac:dyDescent="0.35">
      <c r="K106" s="8" t="s">
        <v>18635</v>
      </c>
      <c r="L106" t="s">
        <v>8806</v>
      </c>
      <c r="M106" t="s">
        <v>10</v>
      </c>
      <c r="N106" t="s">
        <v>18635</v>
      </c>
      <c r="Q106" t="s">
        <v>42</v>
      </c>
      <c r="R106" t="b">
        <v>1</v>
      </c>
      <c r="S106" s="2">
        <v>41827</v>
      </c>
    </row>
    <row r="107" spans="11:19" x14ac:dyDescent="0.35">
      <c r="K107" t="s">
        <v>18745</v>
      </c>
      <c r="M107" t="s">
        <v>10</v>
      </c>
      <c r="S107" s="2">
        <v>41827</v>
      </c>
    </row>
    <row r="108" spans="11:19" x14ac:dyDescent="0.35">
      <c r="K108" s="6" t="s">
        <v>18628</v>
      </c>
      <c r="L108" t="s">
        <v>1217</v>
      </c>
      <c r="M108" t="s">
        <v>10</v>
      </c>
      <c r="N108" t="s">
        <v>18628</v>
      </c>
      <c r="Q108" t="s">
        <v>42</v>
      </c>
      <c r="R108" t="b">
        <v>1</v>
      </c>
      <c r="S108" s="2">
        <v>41827</v>
      </c>
    </row>
    <row r="109" spans="11:19" x14ac:dyDescent="0.35">
      <c r="K109" s="6" t="s">
        <v>18659</v>
      </c>
      <c r="L109" t="s">
        <v>8851</v>
      </c>
      <c r="M109" t="s">
        <v>10</v>
      </c>
      <c r="N109" t="s">
        <v>18659</v>
      </c>
      <c r="Q109" t="s">
        <v>42</v>
      </c>
      <c r="R109" t="b">
        <v>1</v>
      </c>
      <c r="S109" s="2">
        <v>41827</v>
      </c>
    </row>
    <row r="110" spans="11:19" x14ac:dyDescent="0.35">
      <c r="K110" s="6" t="s">
        <v>18627</v>
      </c>
      <c r="L110" t="s">
        <v>8774</v>
      </c>
      <c r="M110" t="s">
        <v>10</v>
      </c>
      <c r="N110" t="s">
        <v>18627</v>
      </c>
      <c r="Q110" t="s">
        <v>42</v>
      </c>
      <c r="R110" t="b">
        <v>1</v>
      </c>
      <c r="S110" s="2">
        <v>41827</v>
      </c>
    </row>
    <row r="111" spans="11:19" x14ac:dyDescent="0.35">
      <c r="K111" s="6" t="s">
        <v>18663</v>
      </c>
      <c r="L111" t="s">
        <v>8860</v>
      </c>
      <c r="M111" t="s">
        <v>10</v>
      </c>
      <c r="N111" t="s">
        <v>18663</v>
      </c>
      <c r="Q111" t="s">
        <v>42</v>
      </c>
      <c r="R111" t="b">
        <v>1</v>
      </c>
      <c r="S111" s="2">
        <v>41827</v>
      </c>
    </row>
    <row r="112" spans="11:19" x14ac:dyDescent="0.35">
      <c r="K112" s="6" t="s">
        <v>18664</v>
      </c>
      <c r="L112" t="s">
        <v>8862</v>
      </c>
      <c r="M112" t="s">
        <v>10</v>
      </c>
      <c r="N112" t="s">
        <v>18664</v>
      </c>
      <c r="Q112" t="s">
        <v>42</v>
      </c>
      <c r="R112" t="b">
        <v>1</v>
      </c>
      <c r="S112" s="2">
        <v>41827</v>
      </c>
    </row>
    <row r="113" spans="11:22" x14ac:dyDescent="0.35">
      <c r="K113" s="6" t="s">
        <v>18666</v>
      </c>
      <c r="L113" t="s">
        <v>8866</v>
      </c>
      <c r="M113" t="s">
        <v>10</v>
      </c>
      <c r="N113" t="s">
        <v>18666</v>
      </c>
      <c r="Q113" t="s">
        <v>42</v>
      </c>
      <c r="R113" t="b">
        <v>1</v>
      </c>
      <c r="S113" s="2">
        <v>41827</v>
      </c>
    </row>
    <row r="114" spans="11:22" x14ac:dyDescent="0.35">
      <c r="K114" s="6" t="s">
        <v>18667</v>
      </c>
      <c r="L114" t="s">
        <v>8868</v>
      </c>
      <c r="M114" t="s">
        <v>10</v>
      </c>
      <c r="N114" t="s">
        <v>18667</v>
      </c>
      <c r="Q114" t="s">
        <v>42</v>
      </c>
      <c r="R114" t="b">
        <v>1</v>
      </c>
      <c r="S114" s="2">
        <v>41827</v>
      </c>
    </row>
    <row r="115" spans="11:22" x14ac:dyDescent="0.35">
      <c r="K115" t="s">
        <v>18746</v>
      </c>
      <c r="M115" t="s">
        <v>10</v>
      </c>
      <c r="S115" s="2">
        <v>41827</v>
      </c>
    </row>
    <row r="116" spans="11:22" x14ac:dyDescent="0.35">
      <c r="K116" s="6" t="s">
        <v>18639</v>
      </c>
      <c r="L116" t="s">
        <v>8813</v>
      </c>
      <c r="M116" t="s">
        <v>10</v>
      </c>
      <c r="N116" t="s">
        <v>18747</v>
      </c>
      <c r="Q116" t="s">
        <v>42</v>
      </c>
      <c r="R116" t="b">
        <v>1</v>
      </c>
      <c r="S116" s="2">
        <v>41827</v>
      </c>
      <c r="V116" s="2">
        <v>42277</v>
      </c>
    </row>
    <row r="117" spans="11:22" x14ac:dyDescent="0.35">
      <c r="K117" s="6" t="s">
        <v>18640</v>
      </c>
      <c r="L117" t="s">
        <v>8815</v>
      </c>
      <c r="M117" t="s">
        <v>10</v>
      </c>
      <c r="N117" t="s">
        <v>18748</v>
      </c>
      <c r="Q117" t="s">
        <v>42</v>
      </c>
      <c r="R117" t="b">
        <v>1</v>
      </c>
      <c r="S117" s="2">
        <v>41827</v>
      </c>
      <c r="V117" s="2">
        <v>42277</v>
      </c>
    </row>
    <row r="118" spans="11:22" x14ac:dyDescent="0.35">
      <c r="K118" s="6" t="s">
        <v>18641</v>
      </c>
      <c r="L118" t="s">
        <v>8817</v>
      </c>
      <c r="M118" t="s">
        <v>10</v>
      </c>
      <c r="N118" t="s">
        <v>18749</v>
      </c>
      <c r="Q118" t="s">
        <v>42</v>
      </c>
      <c r="R118" t="b">
        <v>1</v>
      </c>
      <c r="S118" s="2">
        <v>41827</v>
      </c>
      <c r="V118" s="2">
        <v>42277</v>
      </c>
    </row>
    <row r="119" spans="11:22" x14ac:dyDescent="0.35">
      <c r="K119" s="6" t="s">
        <v>18642</v>
      </c>
      <c r="L119" t="s">
        <v>8819</v>
      </c>
      <c r="M119" t="s">
        <v>10</v>
      </c>
      <c r="N119" t="s">
        <v>18750</v>
      </c>
      <c r="Q119" t="s">
        <v>42</v>
      </c>
      <c r="R119" t="b">
        <v>1</v>
      </c>
      <c r="S119" s="2">
        <v>41827</v>
      </c>
      <c r="V119" s="2">
        <v>42277</v>
      </c>
    </row>
    <row r="120" spans="11:22" x14ac:dyDescent="0.35">
      <c r="K120" t="s">
        <v>18751</v>
      </c>
      <c r="M120" t="s">
        <v>10</v>
      </c>
      <c r="S120" s="2">
        <v>41827</v>
      </c>
    </row>
    <row r="121" spans="11:22" x14ac:dyDescent="0.35">
      <c r="K121" s="6" t="s">
        <v>18655</v>
      </c>
      <c r="L121" t="s">
        <v>1150</v>
      </c>
      <c r="M121" t="s">
        <v>10</v>
      </c>
      <c r="N121" t="s">
        <v>18752</v>
      </c>
      <c r="Q121" t="s">
        <v>42</v>
      </c>
      <c r="R121" t="b">
        <v>1</v>
      </c>
      <c r="S121" s="2">
        <v>41827</v>
      </c>
    </row>
    <row r="122" spans="11:22" x14ac:dyDescent="0.35">
      <c r="K122" s="6" t="s">
        <v>18652</v>
      </c>
      <c r="L122" t="s">
        <v>8838</v>
      </c>
      <c r="M122" t="s">
        <v>10</v>
      </c>
      <c r="N122" t="s">
        <v>18753</v>
      </c>
      <c r="Q122" t="s">
        <v>42</v>
      </c>
      <c r="R122" t="b">
        <v>1</v>
      </c>
      <c r="S122" s="2">
        <v>41827</v>
      </c>
    </row>
    <row r="123" spans="11:22" x14ac:dyDescent="0.35">
      <c r="K123" s="6" t="s">
        <v>18629</v>
      </c>
      <c r="L123" t="s">
        <v>8795</v>
      </c>
      <c r="M123" t="s">
        <v>10</v>
      </c>
      <c r="N123" t="s">
        <v>18754</v>
      </c>
      <c r="Q123" t="s">
        <v>42</v>
      </c>
      <c r="R123" t="b">
        <v>1</v>
      </c>
      <c r="S123" s="2">
        <v>41827</v>
      </c>
    </row>
    <row r="124" spans="11:22" x14ac:dyDescent="0.35">
      <c r="K124" s="6" t="s">
        <v>18644</v>
      </c>
      <c r="L124" t="s">
        <v>8823</v>
      </c>
      <c r="M124" t="s">
        <v>10</v>
      </c>
      <c r="N124" t="s">
        <v>18755</v>
      </c>
      <c r="Q124" t="s">
        <v>42</v>
      </c>
      <c r="R124" t="b">
        <v>1</v>
      </c>
      <c r="S124" s="2">
        <v>41827</v>
      </c>
    </row>
    <row r="125" spans="11:22" x14ac:dyDescent="0.35">
      <c r="K125" t="s">
        <v>18756</v>
      </c>
      <c r="M125" t="s">
        <v>10</v>
      </c>
      <c r="S125" s="2">
        <v>41827</v>
      </c>
    </row>
    <row r="126" spans="11:22" x14ac:dyDescent="0.35">
      <c r="K126" s="6" t="s">
        <v>9042</v>
      </c>
      <c r="L126" t="s">
        <v>1116</v>
      </c>
      <c r="M126" t="s">
        <v>10</v>
      </c>
      <c r="N126" t="s">
        <v>9042</v>
      </c>
      <c r="Q126" t="s">
        <v>42</v>
      </c>
      <c r="R126" t="b">
        <v>0</v>
      </c>
      <c r="S126" s="2">
        <v>41827</v>
      </c>
    </row>
    <row r="127" spans="11:22" x14ac:dyDescent="0.35">
      <c r="K127" s="7" t="s">
        <v>18665</v>
      </c>
      <c r="L127" t="s">
        <v>8864</v>
      </c>
      <c r="M127" t="s">
        <v>10</v>
      </c>
      <c r="N127" t="s">
        <v>18665</v>
      </c>
      <c r="Q127" t="s">
        <v>42</v>
      </c>
      <c r="R127" t="b">
        <v>0</v>
      </c>
      <c r="S127" s="2">
        <v>41827</v>
      </c>
    </row>
    <row r="128" spans="11:22" x14ac:dyDescent="0.35">
      <c r="K128" s="8" t="s">
        <v>18625</v>
      </c>
      <c r="L128" t="s">
        <v>8732</v>
      </c>
      <c r="M128" t="s">
        <v>10</v>
      </c>
      <c r="N128" t="s">
        <v>18625</v>
      </c>
      <c r="Q128" t="s">
        <v>42</v>
      </c>
      <c r="R128" t="b">
        <v>0</v>
      </c>
      <c r="S128" s="2">
        <v>41827</v>
      </c>
    </row>
    <row r="129" spans="11:19" x14ac:dyDescent="0.35">
      <c r="K129" s="9" t="s">
        <v>4537</v>
      </c>
      <c r="L129" t="s">
        <v>8857</v>
      </c>
      <c r="M129" t="s">
        <v>10</v>
      </c>
      <c r="N129" t="s">
        <v>18757</v>
      </c>
      <c r="Q129" t="s">
        <v>42</v>
      </c>
      <c r="R129" t="b">
        <v>1</v>
      </c>
      <c r="S129" s="2">
        <v>41827</v>
      </c>
    </row>
    <row r="130" spans="11:19" x14ac:dyDescent="0.35">
      <c r="K130" s="9" t="s">
        <v>18662</v>
      </c>
      <c r="L130" t="s">
        <v>1168</v>
      </c>
      <c r="M130" t="s">
        <v>10</v>
      </c>
      <c r="N130" t="s">
        <v>18758</v>
      </c>
      <c r="Q130" t="s">
        <v>42</v>
      </c>
      <c r="R130" t="b">
        <v>1</v>
      </c>
      <c r="S130" s="2">
        <v>41827</v>
      </c>
    </row>
  </sheetData>
  <autoFilter ref="A1:AG1" xr:uid="{00000000-0009-0000-0000-000026000000}"/>
  <pageMargins left="0.7" right="0.7" top="0.75" bottom="0.75" header="0.3" footer="0.3"/>
  <pageSetup firstPageNumber="0" orientation="portrait"/>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codeName="Sheet40">
    <pageSetUpPr autoPageBreaks="0"/>
  </sheetPr>
  <dimension ref="A1:W33"/>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81640625" style="5" bestFit="1" customWidth="1"/>
    <col min="11" max="11" width="73.453125" bestFit="1" customWidth="1"/>
    <col min="12" max="12" width="23.81640625" bestFit="1" customWidth="1"/>
    <col min="13" max="13" width="25.6328125" bestFit="1" customWidth="1"/>
    <col min="14" max="14" width="71.179687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99</v>
      </c>
      <c r="B2" t="s">
        <v>1116</v>
      </c>
      <c r="D2" t="s">
        <v>10</v>
      </c>
      <c r="F2" t="b">
        <v>1</v>
      </c>
      <c r="G2" s="2">
        <v>41827</v>
      </c>
      <c r="K2" t="s">
        <v>18790</v>
      </c>
      <c r="M2" t="s">
        <v>10</v>
      </c>
      <c r="S2" s="2">
        <v>41827</v>
      </c>
      <c r="V2" s="2">
        <v>45122</v>
      </c>
    </row>
    <row r="3" spans="1:23" x14ac:dyDescent="0.35">
      <c r="A3" t="s">
        <v>18759</v>
      </c>
      <c r="B3" t="s">
        <v>8686</v>
      </c>
      <c r="D3" t="s">
        <v>10</v>
      </c>
      <c r="F3" t="b">
        <v>0</v>
      </c>
      <c r="G3" s="2">
        <v>41827</v>
      </c>
      <c r="K3" s="6" t="s">
        <v>18759</v>
      </c>
      <c r="L3" t="s">
        <v>8686</v>
      </c>
      <c r="M3" t="s">
        <v>10</v>
      </c>
      <c r="N3" t="s">
        <v>18759</v>
      </c>
      <c r="Q3" t="s">
        <v>42</v>
      </c>
      <c r="R3" t="b">
        <v>1</v>
      </c>
      <c r="S3" s="2">
        <v>41827</v>
      </c>
    </row>
    <row r="4" spans="1:23" x14ac:dyDescent="0.35">
      <c r="A4" t="s">
        <v>18760</v>
      </c>
      <c r="B4" t="s">
        <v>8688</v>
      </c>
      <c r="D4" t="s">
        <v>10</v>
      </c>
      <c r="F4" t="b">
        <v>0</v>
      </c>
      <c r="G4" s="2">
        <v>41827</v>
      </c>
      <c r="I4" s="2">
        <v>41639</v>
      </c>
      <c r="K4" s="6" t="s">
        <v>18766</v>
      </c>
      <c r="L4" t="s">
        <v>8795</v>
      </c>
      <c r="M4" t="s">
        <v>10</v>
      </c>
      <c r="N4" t="s">
        <v>18766</v>
      </c>
      <c r="Q4" t="s">
        <v>42</v>
      </c>
      <c r="R4" t="b">
        <v>1</v>
      </c>
      <c r="S4" s="2">
        <v>41827</v>
      </c>
    </row>
    <row r="5" spans="1:23" x14ac:dyDescent="0.35">
      <c r="A5" t="s">
        <v>18761</v>
      </c>
      <c r="B5" t="s">
        <v>8710</v>
      </c>
      <c r="D5" t="s">
        <v>10</v>
      </c>
      <c r="F5" t="b">
        <v>0</v>
      </c>
      <c r="G5" s="2">
        <v>41827</v>
      </c>
      <c r="K5" s="6" t="s">
        <v>18769</v>
      </c>
      <c r="L5" t="s">
        <v>8800</v>
      </c>
      <c r="M5" t="s">
        <v>10</v>
      </c>
      <c r="N5" t="s">
        <v>18769</v>
      </c>
      <c r="Q5" t="s">
        <v>42</v>
      </c>
      <c r="R5" t="b">
        <v>1</v>
      </c>
      <c r="S5" s="2">
        <v>41827</v>
      </c>
    </row>
    <row r="6" spans="1:23" x14ac:dyDescent="0.35">
      <c r="A6" t="s">
        <v>18762</v>
      </c>
      <c r="B6" t="s">
        <v>8732</v>
      </c>
      <c r="D6" t="s">
        <v>10</v>
      </c>
      <c r="F6" t="b">
        <v>0</v>
      </c>
      <c r="G6" s="2">
        <v>41827</v>
      </c>
      <c r="K6" s="6" t="s">
        <v>18762</v>
      </c>
      <c r="L6" t="s">
        <v>8732</v>
      </c>
      <c r="M6" t="s">
        <v>10</v>
      </c>
      <c r="N6" t="s">
        <v>18762</v>
      </c>
      <c r="Q6" t="s">
        <v>42</v>
      </c>
      <c r="R6" t="b">
        <v>1</v>
      </c>
      <c r="S6" s="2">
        <v>41827</v>
      </c>
    </row>
    <row r="7" spans="1:23" x14ac:dyDescent="0.35">
      <c r="A7" t="s">
        <v>18763</v>
      </c>
      <c r="B7" t="s">
        <v>8754</v>
      </c>
      <c r="D7" t="s">
        <v>10</v>
      </c>
      <c r="F7" t="b">
        <v>0</v>
      </c>
      <c r="G7" s="2">
        <v>41827</v>
      </c>
      <c r="K7" s="6" t="s">
        <v>18771</v>
      </c>
      <c r="L7" t="s">
        <v>8804</v>
      </c>
      <c r="M7" t="s">
        <v>10</v>
      </c>
      <c r="N7" t="s">
        <v>18771</v>
      </c>
      <c r="Q7" t="s">
        <v>42</v>
      </c>
      <c r="R7" t="b">
        <v>1</v>
      </c>
      <c r="S7" s="2">
        <v>41827</v>
      </c>
    </row>
    <row r="8" spans="1:23" x14ac:dyDescent="0.35">
      <c r="A8" t="s">
        <v>18764</v>
      </c>
      <c r="B8" t="s">
        <v>8774</v>
      </c>
      <c r="D8" t="s">
        <v>10</v>
      </c>
      <c r="F8" t="b">
        <v>0</v>
      </c>
      <c r="G8" s="2">
        <v>41827</v>
      </c>
      <c r="I8" s="2">
        <v>41639</v>
      </c>
      <c r="K8" s="6" t="s">
        <v>18770</v>
      </c>
      <c r="L8" t="s">
        <v>8802</v>
      </c>
      <c r="M8" t="s">
        <v>10</v>
      </c>
      <c r="N8" t="s">
        <v>18770</v>
      </c>
      <c r="Q8" t="s">
        <v>42</v>
      </c>
      <c r="R8" t="b">
        <v>1</v>
      </c>
      <c r="S8" s="2">
        <v>41827</v>
      </c>
      <c r="U8" s="2">
        <v>41639</v>
      </c>
    </row>
    <row r="9" spans="1:23" x14ac:dyDescent="0.35">
      <c r="A9" t="s">
        <v>18765</v>
      </c>
      <c r="B9" t="s">
        <v>1217</v>
      </c>
      <c r="D9" t="s">
        <v>10</v>
      </c>
      <c r="F9" t="b">
        <v>0</v>
      </c>
      <c r="G9" s="2">
        <v>41827</v>
      </c>
      <c r="K9" s="6" t="s">
        <v>18764</v>
      </c>
      <c r="L9" t="s">
        <v>8774</v>
      </c>
      <c r="M9" t="s">
        <v>10</v>
      </c>
      <c r="N9" t="s">
        <v>18764</v>
      </c>
      <c r="Q9" t="s">
        <v>42</v>
      </c>
      <c r="R9" t="b">
        <v>1</v>
      </c>
      <c r="S9" s="2">
        <v>41827</v>
      </c>
      <c r="U9" s="2">
        <v>41639</v>
      </c>
    </row>
    <row r="10" spans="1:23" x14ac:dyDescent="0.35">
      <c r="A10" t="s">
        <v>18766</v>
      </c>
      <c r="B10" t="s">
        <v>8795</v>
      </c>
      <c r="D10" t="s">
        <v>10</v>
      </c>
      <c r="F10" t="b">
        <v>0</v>
      </c>
      <c r="G10" s="2">
        <v>41827</v>
      </c>
      <c r="K10" s="6" t="s">
        <v>18760</v>
      </c>
      <c r="L10" t="s">
        <v>8688</v>
      </c>
      <c r="M10" t="s">
        <v>10</v>
      </c>
      <c r="N10" t="s">
        <v>18760</v>
      </c>
      <c r="Q10" t="s">
        <v>42</v>
      </c>
      <c r="R10" t="b">
        <v>1</v>
      </c>
      <c r="S10" s="2">
        <v>41827</v>
      </c>
      <c r="U10" s="2">
        <v>41639</v>
      </c>
    </row>
    <row r="11" spans="1:23" x14ac:dyDescent="0.35">
      <c r="A11" t="s">
        <v>18767</v>
      </c>
      <c r="B11" t="s">
        <v>8797</v>
      </c>
      <c r="D11" t="s">
        <v>10</v>
      </c>
      <c r="F11" t="b">
        <v>0</v>
      </c>
      <c r="G11" s="2">
        <v>41827</v>
      </c>
      <c r="K11" s="6" t="s">
        <v>18772</v>
      </c>
      <c r="L11" t="s">
        <v>8806</v>
      </c>
      <c r="M11" t="s">
        <v>10</v>
      </c>
      <c r="N11" t="s">
        <v>18772</v>
      </c>
      <c r="Q11" t="s">
        <v>42</v>
      </c>
      <c r="R11" t="b">
        <v>1</v>
      </c>
      <c r="S11" s="2">
        <v>41827</v>
      </c>
    </row>
    <row r="12" spans="1:23" x14ac:dyDescent="0.35">
      <c r="A12" t="s">
        <v>18768</v>
      </c>
      <c r="B12" t="s">
        <v>1139</v>
      </c>
      <c r="D12" t="s">
        <v>10</v>
      </c>
      <c r="F12" t="b">
        <v>0</v>
      </c>
      <c r="G12" s="2">
        <v>41827</v>
      </c>
      <c r="K12" s="6" t="s">
        <v>18765</v>
      </c>
      <c r="L12" t="s">
        <v>1217</v>
      </c>
      <c r="M12" t="s">
        <v>10</v>
      </c>
      <c r="N12" t="s">
        <v>18765</v>
      </c>
      <c r="Q12" t="s">
        <v>42</v>
      </c>
      <c r="R12" t="b">
        <v>1</v>
      </c>
      <c r="S12" s="2">
        <v>41827</v>
      </c>
    </row>
    <row r="13" spans="1:23" x14ac:dyDescent="0.35">
      <c r="A13" t="s">
        <v>18769</v>
      </c>
      <c r="B13" t="s">
        <v>8800</v>
      </c>
      <c r="D13" t="s">
        <v>10</v>
      </c>
      <c r="F13" t="b">
        <v>0</v>
      </c>
      <c r="G13" s="2">
        <v>41827</v>
      </c>
      <c r="K13" s="6" t="s">
        <v>18782</v>
      </c>
      <c r="L13" t="s">
        <v>1150</v>
      </c>
      <c r="M13" t="s">
        <v>10</v>
      </c>
      <c r="N13" t="s">
        <v>18782</v>
      </c>
      <c r="Q13" t="s">
        <v>42</v>
      </c>
      <c r="R13" t="b">
        <v>1</v>
      </c>
      <c r="S13" s="2">
        <v>41827</v>
      </c>
    </row>
    <row r="14" spans="1:23" x14ac:dyDescent="0.35">
      <c r="A14" t="s">
        <v>18770</v>
      </c>
      <c r="B14" t="s">
        <v>8802</v>
      </c>
      <c r="D14" t="s">
        <v>10</v>
      </c>
      <c r="F14" t="b">
        <v>0</v>
      </c>
      <c r="G14" s="2">
        <v>41827</v>
      </c>
      <c r="I14" s="2">
        <v>41639</v>
      </c>
      <c r="K14" s="6" t="s">
        <v>18786</v>
      </c>
      <c r="L14" t="s">
        <v>8910</v>
      </c>
      <c r="M14" t="s">
        <v>10</v>
      </c>
      <c r="N14" t="s">
        <v>18786</v>
      </c>
      <c r="Q14" t="s">
        <v>42</v>
      </c>
      <c r="R14" t="b">
        <v>1</v>
      </c>
      <c r="S14" s="2">
        <v>41827</v>
      </c>
      <c r="U14" s="2">
        <v>42277</v>
      </c>
    </row>
    <row r="15" spans="1:23" x14ac:dyDescent="0.35">
      <c r="A15" t="s">
        <v>18771</v>
      </c>
      <c r="B15" t="s">
        <v>8804</v>
      </c>
      <c r="D15" t="s">
        <v>10</v>
      </c>
      <c r="F15" t="b">
        <v>0</v>
      </c>
      <c r="G15" s="2">
        <v>41827</v>
      </c>
      <c r="K15" s="6" t="s">
        <v>18784</v>
      </c>
      <c r="L15" t="s">
        <v>8884</v>
      </c>
      <c r="M15" t="s">
        <v>10</v>
      </c>
      <c r="N15" t="s">
        <v>18784</v>
      </c>
      <c r="Q15" t="s">
        <v>42</v>
      </c>
      <c r="R15" t="b">
        <v>1</v>
      </c>
      <c r="S15" s="2">
        <v>41827</v>
      </c>
      <c r="U15" s="2">
        <v>42277</v>
      </c>
    </row>
    <row r="16" spans="1:23" x14ac:dyDescent="0.35">
      <c r="A16" t="s">
        <v>18772</v>
      </c>
      <c r="B16" t="s">
        <v>8806</v>
      </c>
      <c r="D16" t="s">
        <v>10</v>
      </c>
      <c r="F16" t="b">
        <v>0</v>
      </c>
      <c r="G16" s="2">
        <v>41827</v>
      </c>
      <c r="K16" s="6" t="s">
        <v>18761</v>
      </c>
      <c r="L16" t="s">
        <v>8710</v>
      </c>
      <c r="M16" t="s">
        <v>10</v>
      </c>
      <c r="N16" t="s">
        <v>18761</v>
      </c>
      <c r="Q16" t="s">
        <v>42</v>
      </c>
      <c r="R16" t="b">
        <v>1</v>
      </c>
      <c r="S16" s="2">
        <v>41827</v>
      </c>
    </row>
    <row r="17" spans="1:19" x14ac:dyDescent="0.35">
      <c r="A17" t="s">
        <v>18773</v>
      </c>
      <c r="B17" t="s">
        <v>8808</v>
      </c>
      <c r="D17" t="s">
        <v>10</v>
      </c>
      <c r="F17" t="b">
        <v>0</v>
      </c>
      <c r="G17" s="2">
        <v>42277</v>
      </c>
      <c r="K17" s="6" t="s">
        <v>18763</v>
      </c>
      <c r="L17" t="s">
        <v>8754</v>
      </c>
      <c r="M17" t="s">
        <v>10</v>
      </c>
      <c r="N17" t="s">
        <v>18763</v>
      </c>
      <c r="Q17" t="s">
        <v>42</v>
      </c>
      <c r="R17" t="b">
        <v>1</v>
      </c>
      <c r="S17" s="2">
        <v>41827</v>
      </c>
    </row>
    <row r="18" spans="1:19" x14ac:dyDescent="0.35">
      <c r="A18" t="s">
        <v>18774</v>
      </c>
      <c r="B18" t="s">
        <v>8810</v>
      </c>
      <c r="D18" t="s">
        <v>10</v>
      </c>
      <c r="F18" t="b">
        <v>0</v>
      </c>
      <c r="G18" s="2">
        <v>42277</v>
      </c>
      <c r="K18" s="6" t="s">
        <v>18789</v>
      </c>
      <c r="L18" t="s">
        <v>8966</v>
      </c>
      <c r="M18" t="s">
        <v>10</v>
      </c>
      <c r="N18" t="s">
        <v>18789</v>
      </c>
      <c r="Q18" t="s">
        <v>42</v>
      </c>
      <c r="R18" t="b">
        <v>1</v>
      </c>
      <c r="S18" s="2">
        <v>41827</v>
      </c>
    </row>
    <row r="19" spans="1:19" x14ac:dyDescent="0.35">
      <c r="A19" t="s">
        <v>18775</v>
      </c>
      <c r="B19" t="s">
        <v>1171</v>
      </c>
      <c r="D19" t="s">
        <v>10</v>
      </c>
      <c r="F19" t="b">
        <v>0</v>
      </c>
      <c r="G19" s="2">
        <v>42277</v>
      </c>
      <c r="K19" s="6" t="s">
        <v>18781</v>
      </c>
      <c r="L19" t="s">
        <v>8823</v>
      </c>
      <c r="M19" t="s">
        <v>10</v>
      </c>
      <c r="N19" t="s">
        <v>18781</v>
      </c>
      <c r="Q19" t="s">
        <v>42</v>
      </c>
      <c r="R19" t="b">
        <v>1</v>
      </c>
      <c r="S19" s="2">
        <v>41827</v>
      </c>
    </row>
    <row r="20" spans="1:19" x14ac:dyDescent="0.35">
      <c r="A20" t="s">
        <v>18776</v>
      </c>
      <c r="B20" t="s">
        <v>8813</v>
      </c>
      <c r="D20" t="s">
        <v>10</v>
      </c>
      <c r="F20" t="b">
        <v>0</v>
      </c>
      <c r="G20" s="2">
        <v>42277</v>
      </c>
      <c r="K20" s="6" t="s">
        <v>18783</v>
      </c>
      <c r="L20" t="s">
        <v>8864</v>
      </c>
      <c r="M20" t="s">
        <v>10</v>
      </c>
      <c r="N20" t="s">
        <v>18783</v>
      </c>
      <c r="Q20" t="s">
        <v>42</v>
      </c>
      <c r="R20" t="b">
        <v>1</v>
      </c>
      <c r="S20" s="2">
        <v>41827</v>
      </c>
    </row>
    <row r="21" spans="1:19" x14ac:dyDescent="0.35">
      <c r="A21" t="s">
        <v>18777</v>
      </c>
      <c r="B21" t="s">
        <v>8815</v>
      </c>
      <c r="D21" t="s">
        <v>10</v>
      </c>
      <c r="F21" t="b">
        <v>0</v>
      </c>
      <c r="G21" s="2">
        <v>42931</v>
      </c>
      <c r="K21" s="6" t="s">
        <v>18788</v>
      </c>
      <c r="L21" t="s">
        <v>8945</v>
      </c>
      <c r="M21" t="s">
        <v>10</v>
      </c>
      <c r="N21" t="s">
        <v>18788</v>
      </c>
      <c r="Q21" t="s">
        <v>42</v>
      </c>
      <c r="R21" t="b">
        <v>1</v>
      </c>
      <c r="S21" s="2">
        <v>41827</v>
      </c>
    </row>
    <row r="22" spans="1:19" x14ac:dyDescent="0.35">
      <c r="A22" t="s">
        <v>18778</v>
      </c>
      <c r="B22" t="s">
        <v>8817</v>
      </c>
      <c r="D22" t="s">
        <v>10</v>
      </c>
      <c r="F22" t="b">
        <v>0</v>
      </c>
      <c r="G22" s="2">
        <v>45122</v>
      </c>
      <c r="K22" s="6" t="s">
        <v>18768</v>
      </c>
      <c r="L22" t="s">
        <v>1139</v>
      </c>
      <c r="M22" t="s">
        <v>10</v>
      </c>
      <c r="N22" t="s">
        <v>18768</v>
      </c>
      <c r="Q22" t="s">
        <v>42</v>
      </c>
      <c r="R22" t="b">
        <v>1</v>
      </c>
      <c r="S22" s="2">
        <v>41827</v>
      </c>
    </row>
    <row r="23" spans="1:19" x14ac:dyDescent="0.35">
      <c r="A23" t="s">
        <v>18779</v>
      </c>
      <c r="B23" t="s">
        <v>8819</v>
      </c>
      <c r="D23" t="s">
        <v>10</v>
      </c>
      <c r="F23" t="b">
        <v>0</v>
      </c>
      <c r="G23" s="2">
        <v>45122</v>
      </c>
      <c r="K23" s="6" t="s">
        <v>18767</v>
      </c>
      <c r="L23" t="s">
        <v>8797</v>
      </c>
      <c r="M23" t="s">
        <v>10</v>
      </c>
      <c r="N23" t="s">
        <v>18767</v>
      </c>
      <c r="Q23" t="s">
        <v>42</v>
      </c>
      <c r="R23" t="b">
        <v>1</v>
      </c>
      <c r="S23" s="2">
        <v>41827</v>
      </c>
    </row>
    <row r="24" spans="1:19" x14ac:dyDescent="0.35">
      <c r="A24" t="s">
        <v>18780</v>
      </c>
      <c r="B24" t="s">
        <v>8821</v>
      </c>
      <c r="D24" t="s">
        <v>10</v>
      </c>
      <c r="F24" t="b">
        <v>0</v>
      </c>
      <c r="G24" s="2">
        <v>45122</v>
      </c>
      <c r="K24" s="6" t="s">
        <v>18773</v>
      </c>
      <c r="L24" t="s">
        <v>8808</v>
      </c>
      <c r="M24" t="s">
        <v>10</v>
      </c>
      <c r="N24" t="s">
        <v>18773</v>
      </c>
      <c r="Q24" t="s">
        <v>42</v>
      </c>
      <c r="R24" t="b">
        <v>1</v>
      </c>
      <c r="S24" s="2">
        <v>42277</v>
      </c>
    </row>
    <row r="25" spans="1:19" x14ac:dyDescent="0.35">
      <c r="A25" t="s">
        <v>18781</v>
      </c>
      <c r="B25" t="s">
        <v>8823</v>
      </c>
      <c r="D25" t="s">
        <v>10</v>
      </c>
      <c r="F25" t="b">
        <v>0</v>
      </c>
      <c r="G25" s="2">
        <v>41827</v>
      </c>
      <c r="K25" s="6" t="s">
        <v>18774</v>
      </c>
      <c r="L25" t="s">
        <v>8810</v>
      </c>
      <c r="M25" t="s">
        <v>10</v>
      </c>
      <c r="N25" t="s">
        <v>18774</v>
      </c>
      <c r="Q25" t="s">
        <v>42</v>
      </c>
      <c r="R25" t="b">
        <v>1</v>
      </c>
      <c r="S25" s="2">
        <v>42277</v>
      </c>
    </row>
    <row r="26" spans="1:19" x14ac:dyDescent="0.35">
      <c r="A26" t="s">
        <v>18782</v>
      </c>
      <c r="B26" t="s">
        <v>1150</v>
      </c>
      <c r="D26" t="s">
        <v>10</v>
      </c>
      <c r="F26" t="b">
        <v>0</v>
      </c>
      <c r="G26" s="2">
        <v>41827</v>
      </c>
      <c r="K26" s="6" t="s">
        <v>18775</v>
      </c>
      <c r="L26" t="s">
        <v>1171</v>
      </c>
      <c r="M26" t="s">
        <v>10</v>
      </c>
      <c r="N26" t="s">
        <v>18775</v>
      </c>
      <c r="Q26" t="s">
        <v>42</v>
      </c>
      <c r="R26" t="b">
        <v>1</v>
      </c>
      <c r="S26" s="2">
        <v>42277</v>
      </c>
    </row>
    <row r="27" spans="1:19" x14ac:dyDescent="0.35">
      <c r="A27" t="s">
        <v>18783</v>
      </c>
      <c r="B27" t="s">
        <v>8864</v>
      </c>
      <c r="D27" t="s">
        <v>10</v>
      </c>
      <c r="F27" t="b">
        <v>0</v>
      </c>
      <c r="G27" s="2">
        <v>41827</v>
      </c>
      <c r="K27" s="6" t="s">
        <v>18776</v>
      </c>
      <c r="L27" t="s">
        <v>8813</v>
      </c>
      <c r="M27" t="s">
        <v>10</v>
      </c>
      <c r="N27" t="s">
        <v>18776</v>
      </c>
      <c r="Q27" t="s">
        <v>42</v>
      </c>
      <c r="R27" t="b">
        <v>1</v>
      </c>
      <c r="S27" s="2">
        <v>42277</v>
      </c>
    </row>
    <row r="28" spans="1:19" x14ac:dyDescent="0.35">
      <c r="A28" t="s">
        <v>18784</v>
      </c>
      <c r="B28" t="s">
        <v>8884</v>
      </c>
      <c r="D28" t="s">
        <v>10</v>
      </c>
      <c r="F28" t="b">
        <v>0</v>
      </c>
      <c r="G28" s="2">
        <v>41827</v>
      </c>
      <c r="I28" s="2">
        <v>42277</v>
      </c>
      <c r="K28" s="6" t="s">
        <v>18777</v>
      </c>
      <c r="L28" t="s">
        <v>8815</v>
      </c>
      <c r="M28" t="s">
        <v>10</v>
      </c>
      <c r="N28" t="s">
        <v>18777</v>
      </c>
      <c r="Q28" t="s">
        <v>42</v>
      </c>
      <c r="R28" t="b">
        <v>1</v>
      </c>
      <c r="S28" s="2">
        <v>42931</v>
      </c>
    </row>
    <row r="29" spans="1:19" x14ac:dyDescent="0.35">
      <c r="A29" t="s">
        <v>18785</v>
      </c>
      <c r="B29" t="s">
        <v>8888</v>
      </c>
      <c r="D29" t="s">
        <v>10</v>
      </c>
      <c r="F29" t="b">
        <v>0</v>
      </c>
      <c r="G29" s="2">
        <v>43405</v>
      </c>
      <c r="K29" s="6" t="s">
        <v>18785</v>
      </c>
      <c r="L29" t="s">
        <v>8888</v>
      </c>
      <c r="M29" t="s">
        <v>10</v>
      </c>
      <c r="N29" t="s">
        <v>18785</v>
      </c>
      <c r="Q29" t="s">
        <v>42</v>
      </c>
      <c r="R29" t="b">
        <v>1</v>
      </c>
      <c r="S29" s="2">
        <v>43405</v>
      </c>
    </row>
    <row r="30" spans="1:19" x14ac:dyDescent="0.35">
      <c r="A30" t="s">
        <v>18786</v>
      </c>
      <c r="B30" t="s">
        <v>8910</v>
      </c>
      <c r="D30" t="s">
        <v>10</v>
      </c>
      <c r="F30" t="b">
        <v>0</v>
      </c>
      <c r="G30" s="2">
        <v>41827</v>
      </c>
      <c r="I30" s="2">
        <v>42277</v>
      </c>
      <c r="K30" s="6" t="s">
        <v>18787</v>
      </c>
      <c r="L30" t="s">
        <v>8914</v>
      </c>
      <c r="M30" t="s">
        <v>10</v>
      </c>
      <c r="N30" t="s">
        <v>18787</v>
      </c>
      <c r="Q30" t="s">
        <v>42</v>
      </c>
      <c r="R30" t="b">
        <v>1</v>
      </c>
      <c r="S30" s="2">
        <v>44392</v>
      </c>
    </row>
    <row r="31" spans="1:19" x14ac:dyDescent="0.35">
      <c r="A31" t="s">
        <v>18787</v>
      </c>
      <c r="B31" t="s">
        <v>8914</v>
      </c>
      <c r="D31" t="s">
        <v>10</v>
      </c>
      <c r="F31" t="b">
        <v>0</v>
      </c>
      <c r="G31" s="2">
        <v>44392</v>
      </c>
      <c r="K31" s="6" t="s">
        <v>18778</v>
      </c>
      <c r="L31" t="s">
        <v>8817</v>
      </c>
      <c r="M31" t="s">
        <v>10</v>
      </c>
      <c r="N31" t="s">
        <v>18778</v>
      </c>
      <c r="Q31" t="s">
        <v>42</v>
      </c>
      <c r="R31" t="b">
        <v>1</v>
      </c>
      <c r="S31" s="2">
        <v>45122</v>
      </c>
    </row>
    <row r="32" spans="1:19" x14ac:dyDescent="0.35">
      <c r="A32" t="s">
        <v>18788</v>
      </c>
      <c r="B32" t="s">
        <v>8945</v>
      </c>
      <c r="D32" t="s">
        <v>10</v>
      </c>
      <c r="F32" t="b">
        <v>0</v>
      </c>
      <c r="G32" s="2">
        <v>41827</v>
      </c>
      <c r="K32" s="6" t="s">
        <v>18779</v>
      </c>
      <c r="L32" t="s">
        <v>8819</v>
      </c>
      <c r="M32" t="s">
        <v>10</v>
      </c>
      <c r="N32" t="s">
        <v>18779</v>
      </c>
      <c r="Q32" t="s">
        <v>42</v>
      </c>
      <c r="R32" t="b">
        <v>1</v>
      </c>
      <c r="S32" s="2">
        <v>45122</v>
      </c>
    </row>
    <row r="33" spans="1:19" x14ac:dyDescent="0.35">
      <c r="A33" t="s">
        <v>18789</v>
      </c>
      <c r="B33" t="s">
        <v>8966</v>
      </c>
      <c r="D33" t="s">
        <v>10</v>
      </c>
      <c r="F33" t="b">
        <v>0</v>
      </c>
      <c r="G33" s="2">
        <v>41827</v>
      </c>
      <c r="K33" s="6" t="s">
        <v>18780</v>
      </c>
      <c r="L33" t="s">
        <v>8821</v>
      </c>
      <c r="M33" t="s">
        <v>10</v>
      </c>
      <c r="N33" t="s">
        <v>18780</v>
      </c>
      <c r="Q33" t="s">
        <v>42</v>
      </c>
      <c r="R33" t="b">
        <v>1</v>
      </c>
      <c r="S33" s="2">
        <v>45122</v>
      </c>
    </row>
  </sheetData>
  <autoFilter ref="A1:AG1" xr:uid="{00000000-0009-0000-0000-000027000000}"/>
  <pageMargins left="0.7" right="0.7" top="0.75" bottom="0.75" header="0.3" footer="0.3"/>
  <pageSetup firstPageNumber="0" orientation="portrait"/>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sheetPr codeName="Sheet41">
    <pageSetUpPr autoPageBreaks="0"/>
  </sheetPr>
  <dimension ref="A1:W7"/>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9.453125" style="2" bestFit="1" customWidth="1"/>
    <col min="10" max="10" width="17.81640625" style="5" bestFit="1" customWidth="1"/>
    <col min="11" max="11" width="17.26953125" bestFit="1" customWidth="1"/>
    <col min="12" max="12" width="23.81640625" bestFit="1" customWidth="1"/>
    <col min="13" max="13" width="25.6328125" bestFit="1" customWidth="1"/>
    <col min="14" max="14" width="25.0898437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16419</v>
      </c>
      <c r="B2" t="s">
        <v>1116</v>
      </c>
      <c r="D2" t="s">
        <v>10</v>
      </c>
      <c r="F2" t="b">
        <v>1</v>
      </c>
      <c r="G2" s="2">
        <v>42277</v>
      </c>
      <c r="K2" t="s">
        <v>18795</v>
      </c>
      <c r="M2" t="s">
        <v>10</v>
      </c>
      <c r="S2" s="2">
        <v>42277</v>
      </c>
    </row>
    <row r="3" spans="1:23" x14ac:dyDescent="0.35">
      <c r="A3" t="s">
        <v>18791</v>
      </c>
      <c r="B3" t="s">
        <v>8686</v>
      </c>
      <c r="D3" t="s">
        <v>10</v>
      </c>
      <c r="F3" t="b">
        <v>0</v>
      </c>
      <c r="G3" s="2">
        <v>42277</v>
      </c>
      <c r="K3" s="6" t="s">
        <v>16419</v>
      </c>
      <c r="L3" t="s">
        <v>1116</v>
      </c>
      <c r="M3" t="s">
        <v>10</v>
      </c>
      <c r="N3" t="s">
        <v>16419</v>
      </c>
      <c r="Q3" t="s">
        <v>42</v>
      </c>
      <c r="R3" t="b">
        <v>1</v>
      </c>
      <c r="S3" s="2">
        <v>42277</v>
      </c>
    </row>
    <row r="4" spans="1:23" x14ac:dyDescent="0.35">
      <c r="A4" t="s">
        <v>18792</v>
      </c>
      <c r="B4" t="s">
        <v>8802</v>
      </c>
      <c r="D4" t="s">
        <v>10</v>
      </c>
      <c r="F4" t="b">
        <v>0</v>
      </c>
      <c r="G4" s="2">
        <v>42277</v>
      </c>
      <c r="K4" s="6" t="s">
        <v>18791</v>
      </c>
      <c r="L4" t="s">
        <v>8686</v>
      </c>
      <c r="M4" t="s">
        <v>10</v>
      </c>
      <c r="N4" t="s">
        <v>18791</v>
      </c>
      <c r="Q4" t="s">
        <v>42</v>
      </c>
      <c r="R4" t="b">
        <v>1</v>
      </c>
      <c r="S4" s="2">
        <v>42277</v>
      </c>
    </row>
    <row r="5" spans="1:23" x14ac:dyDescent="0.35">
      <c r="A5" t="s">
        <v>18793</v>
      </c>
      <c r="B5" t="s">
        <v>8823</v>
      </c>
      <c r="D5" t="s">
        <v>10</v>
      </c>
      <c r="F5" t="b">
        <v>0</v>
      </c>
      <c r="G5" s="2">
        <v>42277</v>
      </c>
      <c r="K5" s="6" t="s">
        <v>18792</v>
      </c>
      <c r="L5" t="s">
        <v>8802</v>
      </c>
      <c r="M5" t="s">
        <v>10</v>
      </c>
      <c r="N5" t="s">
        <v>18792</v>
      </c>
      <c r="Q5" t="s">
        <v>42</v>
      </c>
      <c r="R5" t="b">
        <v>1</v>
      </c>
      <c r="S5" s="2">
        <v>42277</v>
      </c>
    </row>
    <row r="6" spans="1:23" x14ac:dyDescent="0.35">
      <c r="A6" t="s">
        <v>18794</v>
      </c>
      <c r="B6" t="s">
        <v>1150</v>
      </c>
      <c r="D6" t="s">
        <v>10</v>
      </c>
      <c r="F6" t="b">
        <v>0</v>
      </c>
      <c r="G6" s="2">
        <v>42277</v>
      </c>
      <c r="K6" s="6" t="s">
        <v>18793</v>
      </c>
      <c r="L6" t="s">
        <v>8823</v>
      </c>
      <c r="M6" t="s">
        <v>10</v>
      </c>
      <c r="N6" t="s">
        <v>18793</v>
      </c>
      <c r="Q6" t="s">
        <v>42</v>
      </c>
      <c r="R6" t="b">
        <v>1</v>
      </c>
      <c r="S6" s="2">
        <v>42277</v>
      </c>
    </row>
    <row r="7" spans="1:23" x14ac:dyDescent="0.35">
      <c r="K7" s="6" t="s">
        <v>18794</v>
      </c>
      <c r="L7" t="s">
        <v>1150</v>
      </c>
      <c r="M7" t="s">
        <v>10</v>
      </c>
      <c r="N7" t="s">
        <v>18794</v>
      </c>
      <c r="Q7" t="s">
        <v>42</v>
      </c>
      <c r="R7" t="b">
        <v>1</v>
      </c>
      <c r="S7" s="2">
        <v>42277</v>
      </c>
    </row>
  </sheetData>
  <autoFilter ref="A1:AG1" xr:uid="{00000000-0009-0000-0000-000028000000}"/>
  <pageMargins left="0.7" right="0.7" top="0.75" bottom="0.75" header="0.3" footer="0.3"/>
  <pageSetup firstPageNumber="0" orientation="portrait"/>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codeName="Sheet42">
    <pageSetUpPr autoPageBreaks="0"/>
  </sheetPr>
  <dimension ref="A1:W158"/>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90625" style="5" bestFit="1" customWidth="1"/>
    <col min="11" max="11" width="66.08984375" bestFit="1" customWidth="1"/>
    <col min="12" max="12" width="23.81640625" bestFit="1" customWidth="1"/>
    <col min="13" max="13" width="25.6328125" bestFit="1" customWidth="1"/>
    <col min="14" max="14" width="28.179687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18840</v>
      </c>
      <c r="M2" t="s">
        <v>10</v>
      </c>
      <c r="S2" s="2">
        <v>41827</v>
      </c>
    </row>
    <row r="3" spans="1:23" x14ac:dyDescent="0.35">
      <c r="A3" t="s">
        <v>18796</v>
      </c>
      <c r="B3" t="s">
        <v>8686</v>
      </c>
      <c r="D3" t="s">
        <v>10</v>
      </c>
      <c r="F3" t="b">
        <v>0</v>
      </c>
      <c r="G3" s="2">
        <v>41827</v>
      </c>
      <c r="K3" s="6" t="s">
        <v>9042</v>
      </c>
      <c r="L3" t="s">
        <v>1116</v>
      </c>
      <c r="M3" t="s">
        <v>10</v>
      </c>
      <c r="N3" t="s">
        <v>9042</v>
      </c>
      <c r="P3" t="s">
        <v>8991</v>
      </c>
      <c r="Q3" t="s">
        <v>42</v>
      </c>
      <c r="R3" t="b">
        <v>1</v>
      </c>
      <c r="S3" s="2">
        <v>41827</v>
      </c>
    </row>
    <row r="4" spans="1:23" x14ac:dyDescent="0.35">
      <c r="A4" t="s">
        <v>1075</v>
      </c>
      <c r="B4" t="s">
        <v>8688</v>
      </c>
      <c r="D4" t="s">
        <v>10</v>
      </c>
      <c r="F4" t="b">
        <v>0</v>
      </c>
      <c r="G4" s="2">
        <v>41827</v>
      </c>
      <c r="K4" s="7" t="s">
        <v>1023</v>
      </c>
      <c r="L4" t="s">
        <v>8802</v>
      </c>
      <c r="M4" t="s">
        <v>10</v>
      </c>
      <c r="N4" t="s">
        <v>1023</v>
      </c>
      <c r="Q4" t="s">
        <v>8992</v>
      </c>
      <c r="R4" t="b">
        <v>1</v>
      </c>
      <c r="S4" s="2">
        <v>41827</v>
      </c>
    </row>
    <row r="5" spans="1:23" x14ac:dyDescent="0.35">
      <c r="A5" t="s">
        <v>1185</v>
      </c>
      <c r="B5" t="s">
        <v>8710</v>
      </c>
      <c r="D5" t="s">
        <v>10</v>
      </c>
      <c r="F5" t="b">
        <v>0</v>
      </c>
      <c r="G5" s="2">
        <v>41827</v>
      </c>
      <c r="K5" s="7" t="s">
        <v>1123</v>
      </c>
      <c r="L5" t="s">
        <v>8823</v>
      </c>
      <c r="M5" t="s">
        <v>10</v>
      </c>
      <c r="N5" t="s">
        <v>1123</v>
      </c>
      <c r="Q5" t="s">
        <v>8992</v>
      </c>
      <c r="R5" t="b">
        <v>1</v>
      </c>
      <c r="S5" s="2">
        <v>41827</v>
      </c>
    </row>
    <row r="6" spans="1:23" x14ac:dyDescent="0.35">
      <c r="A6" t="s">
        <v>1289</v>
      </c>
      <c r="B6" t="s">
        <v>8732</v>
      </c>
      <c r="D6" t="s">
        <v>10</v>
      </c>
      <c r="F6" t="b">
        <v>0</v>
      </c>
      <c r="G6" s="2">
        <v>41827</v>
      </c>
      <c r="K6" s="7" t="s">
        <v>1017</v>
      </c>
      <c r="L6" t="s">
        <v>1150</v>
      </c>
      <c r="M6" t="s">
        <v>10</v>
      </c>
      <c r="N6" t="s">
        <v>1017</v>
      </c>
      <c r="Q6" t="s">
        <v>8992</v>
      </c>
      <c r="R6" t="b">
        <v>1</v>
      </c>
      <c r="S6" s="2">
        <v>41827</v>
      </c>
    </row>
    <row r="7" spans="1:23" x14ac:dyDescent="0.35">
      <c r="A7" t="s">
        <v>1216</v>
      </c>
      <c r="B7" t="s">
        <v>8754</v>
      </c>
      <c r="D7" t="s">
        <v>10</v>
      </c>
      <c r="F7" t="b">
        <v>0</v>
      </c>
      <c r="G7" s="2">
        <v>41827</v>
      </c>
      <c r="K7" s="7" t="s">
        <v>1126</v>
      </c>
      <c r="L7" t="s">
        <v>8864</v>
      </c>
      <c r="M7" t="s">
        <v>10</v>
      </c>
      <c r="N7" t="s">
        <v>1126</v>
      </c>
      <c r="Q7" t="s">
        <v>8992</v>
      </c>
      <c r="R7" t="b">
        <v>1</v>
      </c>
      <c r="S7" s="2">
        <v>41827</v>
      </c>
    </row>
    <row r="8" spans="1:23" x14ac:dyDescent="0.35">
      <c r="A8" t="s">
        <v>1352</v>
      </c>
      <c r="B8" t="s">
        <v>8774</v>
      </c>
      <c r="D8" t="s">
        <v>10</v>
      </c>
      <c r="F8" t="b">
        <v>0</v>
      </c>
      <c r="G8" s="2">
        <v>41827</v>
      </c>
      <c r="K8" s="7" t="s">
        <v>1131</v>
      </c>
      <c r="L8" t="s">
        <v>8884</v>
      </c>
      <c r="M8" t="s">
        <v>10</v>
      </c>
      <c r="N8" t="s">
        <v>1131</v>
      </c>
      <c r="Q8" t="s">
        <v>8992</v>
      </c>
      <c r="R8" t="b">
        <v>1</v>
      </c>
      <c r="S8" s="2">
        <v>41827</v>
      </c>
    </row>
    <row r="9" spans="1:23" x14ac:dyDescent="0.35">
      <c r="A9" t="s">
        <v>1375</v>
      </c>
      <c r="B9" t="s">
        <v>1217</v>
      </c>
      <c r="D9" t="s">
        <v>10</v>
      </c>
      <c r="F9" t="b">
        <v>0</v>
      </c>
      <c r="G9" s="2">
        <v>41827</v>
      </c>
      <c r="K9" s="7" t="s">
        <v>1044</v>
      </c>
      <c r="L9" t="s">
        <v>8910</v>
      </c>
      <c r="M9" t="s">
        <v>10</v>
      </c>
      <c r="N9" t="s">
        <v>1044</v>
      </c>
      <c r="Q9" t="s">
        <v>8992</v>
      </c>
      <c r="R9" t="b">
        <v>1</v>
      </c>
      <c r="S9" s="2">
        <v>41827</v>
      </c>
    </row>
    <row r="10" spans="1:23" x14ac:dyDescent="0.35">
      <c r="A10" t="s">
        <v>1366</v>
      </c>
      <c r="B10" t="s">
        <v>8795</v>
      </c>
      <c r="D10" t="s">
        <v>10</v>
      </c>
      <c r="F10" t="b">
        <v>0</v>
      </c>
      <c r="G10" s="2">
        <v>41827</v>
      </c>
      <c r="K10" s="7" t="s">
        <v>1020</v>
      </c>
      <c r="L10" t="s">
        <v>8945</v>
      </c>
      <c r="M10" t="s">
        <v>10</v>
      </c>
      <c r="N10" t="s">
        <v>1020</v>
      </c>
      <c r="Q10" t="s">
        <v>8992</v>
      </c>
      <c r="R10" t="b">
        <v>1</v>
      </c>
      <c r="S10" s="2">
        <v>41827</v>
      </c>
    </row>
    <row r="11" spans="1:23" x14ac:dyDescent="0.35">
      <c r="A11" t="s">
        <v>1391</v>
      </c>
      <c r="B11" t="s">
        <v>8797</v>
      </c>
      <c r="D11" t="s">
        <v>10</v>
      </c>
      <c r="F11" t="b">
        <v>0</v>
      </c>
      <c r="G11" s="2">
        <v>41827</v>
      </c>
      <c r="K11" s="7" t="s">
        <v>1136</v>
      </c>
      <c r="L11" t="s">
        <v>8966</v>
      </c>
      <c r="M11" t="s">
        <v>10</v>
      </c>
      <c r="N11" t="s">
        <v>1136</v>
      </c>
      <c r="Q11" t="s">
        <v>8992</v>
      </c>
      <c r="R11" t="b">
        <v>1</v>
      </c>
      <c r="S11" s="2">
        <v>41827</v>
      </c>
    </row>
    <row r="12" spans="1:23" x14ac:dyDescent="0.35">
      <c r="A12" t="s">
        <v>1394</v>
      </c>
      <c r="B12" t="s">
        <v>1139</v>
      </c>
      <c r="D12" t="s">
        <v>10</v>
      </c>
      <c r="F12" t="b">
        <v>0</v>
      </c>
      <c r="G12" s="2">
        <v>41827</v>
      </c>
      <c r="K12" s="7" t="s">
        <v>1075</v>
      </c>
      <c r="L12" t="s">
        <v>8688</v>
      </c>
      <c r="M12" t="s">
        <v>10</v>
      </c>
      <c r="N12" t="s">
        <v>1075</v>
      </c>
      <c r="Q12" t="s">
        <v>8992</v>
      </c>
      <c r="R12" t="b">
        <v>1</v>
      </c>
      <c r="S12" s="2">
        <v>41827</v>
      </c>
    </row>
    <row r="13" spans="1:23" x14ac:dyDescent="0.35">
      <c r="A13" t="s">
        <v>1229</v>
      </c>
      <c r="B13" t="s">
        <v>8800</v>
      </c>
      <c r="D13" t="s">
        <v>10</v>
      </c>
      <c r="F13" t="b">
        <v>0</v>
      </c>
      <c r="G13" s="2">
        <v>41827</v>
      </c>
      <c r="K13" s="7" t="s">
        <v>1185</v>
      </c>
      <c r="L13" t="s">
        <v>8710</v>
      </c>
      <c r="M13" t="s">
        <v>10</v>
      </c>
      <c r="N13" t="s">
        <v>1185</v>
      </c>
      <c r="Q13" t="s">
        <v>8992</v>
      </c>
      <c r="R13" t="b">
        <v>1</v>
      </c>
      <c r="S13" s="2">
        <v>41827</v>
      </c>
    </row>
    <row r="14" spans="1:23" x14ac:dyDescent="0.35">
      <c r="A14" t="s">
        <v>1023</v>
      </c>
      <c r="B14" t="s">
        <v>8802</v>
      </c>
      <c r="D14" t="s">
        <v>10</v>
      </c>
      <c r="F14" t="b">
        <v>0</v>
      </c>
      <c r="G14" s="2">
        <v>41827</v>
      </c>
      <c r="K14" s="7" t="s">
        <v>1289</v>
      </c>
      <c r="L14" t="s">
        <v>8732</v>
      </c>
      <c r="M14" t="s">
        <v>10</v>
      </c>
      <c r="N14" t="s">
        <v>1289</v>
      </c>
      <c r="Q14" t="s">
        <v>8992</v>
      </c>
      <c r="R14" t="b">
        <v>1</v>
      </c>
      <c r="S14" s="2">
        <v>41827</v>
      </c>
    </row>
    <row r="15" spans="1:23" x14ac:dyDescent="0.35">
      <c r="A15" t="s">
        <v>1195</v>
      </c>
      <c r="B15" t="s">
        <v>8804</v>
      </c>
      <c r="D15" t="s">
        <v>10</v>
      </c>
      <c r="F15" t="b">
        <v>0</v>
      </c>
      <c r="G15" s="2">
        <v>41827</v>
      </c>
      <c r="K15" s="7" t="s">
        <v>1216</v>
      </c>
      <c r="L15" t="s">
        <v>8754</v>
      </c>
      <c r="M15" t="s">
        <v>10</v>
      </c>
      <c r="N15" t="s">
        <v>1216</v>
      </c>
      <c r="Q15" t="s">
        <v>8992</v>
      </c>
      <c r="R15" t="b">
        <v>1</v>
      </c>
      <c r="S15" s="2">
        <v>41827</v>
      </c>
    </row>
    <row r="16" spans="1:23" x14ac:dyDescent="0.35">
      <c r="A16" t="s">
        <v>1191</v>
      </c>
      <c r="B16" t="s">
        <v>8806</v>
      </c>
      <c r="D16" t="s">
        <v>10</v>
      </c>
      <c r="F16" t="b">
        <v>0</v>
      </c>
      <c r="G16" s="2">
        <v>41827</v>
      </c>
      <c r="K16" s="7" t="s">
        <v>1352</v>
      </c>
      <c r="L16" t="s">
        <v>8774</v>
      </c>
      <c r="M16" t="s">
        <v>10</v>
      </c>
      <c r="N16" t="s">
        <v>1352</v>
      </c>
      <c r="Q16" t="s">
        <v>8992</v>
      </c>
      <c r="R16" t="b">
        <v>1</v>
      </c>
      <c r="S16" s="2">
        <v>41827</v>
      </c>
    </row>
    <row r="17" spans="1:19" x14ac:dyDescent="0.35">
      <c r="A17" t="s">
        <v>1198</v>
      </c>
      <c r="B17" t="s">
        <v>8808</v>
      </c>
      <c r="D17" t="s">
        <v>10</v>
      </c>
      <c r="F17" t="b">
        <v>0</v>
      </c>
      <c r="G17" s="2">
        <v>41827</v>
      </c>
      <c r="K17" s="7" t="s">
        <v>1375</v>
      </c>
      <c r="L17" t="s">
        <v>1217</v>
      </c>
      <c r="M17" t="s">
        <v>10</v>
      </c>
      <c r="N17" t="s">
        <v>1375</v>
      </c>
      <c r="Q17" t="s">
        <v>8992</v>
      </c>
      <c r="R17" t="b">
        <v>1</v>
      </c>
      <c r="S17" s="2">
        <v>41827</v>
      </c>
    </row>
    <row r="18" spans="1:19" x14ac:dyDescent="0.35">
      <c r="A18" t="s">
        <v>1201</v>
      </c>
      <c r="B18" t="s">
        <v>8810</v>
      </c>
      <c r="D18" t="s">
        <v>10</v>
      </c>
      <c r="F18" t="b">
        <v>0</v>
      </c>
      <c r="G18" s="2">
        <v>41827</v>
      </c>
      <c r="K18" s="7" t="s">
        <v>1366</v>
      </c>
      <c r="L18" t="s">
        <v>8795</v>
      </c>
      <c r="M18" t="s">
        <v>10</v>
      </c>
      <c r="N18" t="s">
        <v>1366</v>
      </c>
      <c r="Q18" t="s">
        <v>8992</v>
      </c>
      <c r="R18" t="b">
        <v>1</v>
      </c>
      <c r="S18" s="2">
        <v>41827</v>
      </c>
    </row>
    <row r="19" spans="1:19" x14ac:dyDescent="0.35">
      <c r="A19" t="s">
        <v>1679</v>
      </c>
      <c r="B19" t="s">
        <v>1171</v>
      </c>
      <c r="D19" t="s">
        <v>10</v>
      </c>
      <c r="F19" t="b">
        <v>0</v>
      </c>
      <c r="G19" s="2">
        <v>41827</v>
      </c>
      <c r="K19" s="7" t="s">
        <v>1391</v>
      </c>
      <c r="L19" t="s">
        <v>8797</v>
      </c>
      <c r="M19" t="s">
        <v>10</v>
      </c>
      <c r="N19" t="s">
        <v>1391</v>
      </c>
      <c r="Q19" t="s">
        <v>8992</v>
      </c>
      <c r="R19" t="b">
        <v>1</v>
      </c>
      <c r="S19" s="2">
        <v>41827</v>
      </c>
    </row>
    <row r="20" spans="1:19" x14ac:dyDescent="0.35">
      <c r="A20" t="s">
        <v>1206</v>
      </c>
      <c r="B20" t="s">
        <v>8813</v>
      </c>
      <c r="D20" t="s">
        <v>10</v>
      </c>
      <c r="F20" t="b">
        <v>0</v>
      </c>
      <c r="G20" s="2">
        <v>41827</v>
      </c>
      <c r="K20" s="7" t="s">
        <v>1394</v>
      </c>
      <c r="L20" t="s">
        <v>1139</v>
      </c>
      <c r="M20" t="s">
        <v>10</v>
      </c>
      <c r="N20" t="s">
        <v>1394</v>
      </c>
      <c r="Q20" t="s">
        <v>8992</v>
      </c>
      <c r="R20" t="b">
        <v>1</v>
      </c>
      <c r="S20" s="2">
        <v>41827</v>
      </c>
    </row>
    <row r="21" spans="1:19" x14ac:dyDescent="0.35">
      <c r="A21" t="s">
        <v>1684</v>
      </c>
      <c r="B21" t="s">
        <v>8815</v>
      </c>
      <c r="D21" t="s">
        <v>10</v>
      </c>
      <c r="F21" t="b">
        <v>0</v>
      </c>
      <c r="G21" s="2">
        <v>41827</v>
      </c>
      <c r="K21" s="7" t="s">
        <v>1229</v>
      </c>
      <c r="L21" t="s">
        <v>8800</v>
      </c>
      <c r="M21" t="s">
        <v>10</v>
      </c>
      <c r="N21" t="s">
        <v>1229</v>
      </c>
      <c r="Q21" t="s">
        <v>8992</v>
      </c>
      <c r="R21" t="b">
        <v>1</v>
      </c>
      <c r="S21" s="2">
        <v>41827</v>
      </c>
    </row>
    <row r="22" spans="1:19" x14ac:dyDescent="0.35">
      <c r="A22" t="s">
        <v>1691</v>
      </c>
      <c r="B22" t="s">
        <v>8817</v>
      </c>
      <c r="D22" t="s">
        <v>10</v>
      </c>
      <c r="F22" t="b">
        <v>0</v>
      </c>
      <c r="G22" s="2">
        <v>41827</v>
      </c>
      <c r="K22" s="7" t="s">
        <v>1195</v>
      </c>
      <c r="L22" t="s">
        <v>8804</v>
      </c>
      <c r="M22" t="s">
        <v>10</v>
      </c>
      <c r="N22" t="s">
        <v>1195</v>
      </c>
      <c r="Q22" t="s">
        <v>8992</v>
      </c>
      <c r="R22" t="b">
        <v>1</v>
      </c>
      <c r="S22" s="2">
        <v>41827</v>
      </c>
    </row>
    <row r="23" spans="1:19" x14ac:dyDescent="0.35">
      <c r="A23" t="s">
        <v>1694</v>
      </c>
      <c r="B23" t="s">
        <v>8819</v>
      </c>
      <c r="D23" t="s">
        <v>10</v>
      </c>
      <c r="F23" t="b">
        <v>0</v>
      </c>
      <c r="G23" s="2">
        <v>41827</v>
      </c>
      <c r="K23" s="7" t="s">
        <v>1191</v>
      </c>
      <c r="L23" t="s">
        <v>8806</v>
      </c>
      <c r="M23" t="s">
        <v>10</v>
      </c>
      <c r="N23" t="s">
        <v>1191</v>
      </c>
      <c r="Q23" t="s">
        <v>8992</v>
      </c>
      <c r="R23" t="b">
        <v>1</v>
      </c>
      <c r="S23" s="2">
        <v>41827</v>
      </c>
    </row>
    <row r="24" spans="1:19" x14ac:dyDescent="0.35">
      <c r="A24" t="s">
        <v>1697</v>
      </c>
      <c r="B24" t="s">
        <v>8821</v>
      </c>
      <c r="D24" t="s">
        <v>10</v>
      </c>
      <c r="F24" t="b">
        <v>0</v>
      </c>
      <c r="G24" s="2">
        <v>41827</v>
      </c>
      <c r="K24" s="7" t="s">
        <v>1198</v>
      </c>
      <c r="L24" t="s">
        <v>8808</v>
      </c>
      <c r="M24" t="s">
        <v>10</v>
      </c>
      <c r="N24" t="s">
        <v>1198</v>
      </c>
      <c r="Q24" t="s">
        <v>8992</v>
      </c>
      <c r="R24" t="b">
        <v>1</v>
      </c>
      <c r="S24" s="2">
        <v>41827</v>
      </c>
    </row>
    <row r="25" spans="1:19" x14ac:dyDescent="0.35">
      <c r="A25" t="s">
        <v>1123</v>
      </c>
      <c r="B25" t="s">
        <v>8823</v>
      </c>
      <c r="D25" t="s">
        <v>10</v>
      </c>
      <c r="F25" t="b">
        <v>0</v>
      </c>
      <c r="G25" s="2">
        <v>41827</v>
      </c>
      <c r="K25" s="7" t="s">
        <v>1201</v>
      </c>
      <c r="L25" t="s">
        <v>8810</v>
      </c>
      <c r="M25" t="s">
        <v>10</v>
      </c>
      <c r="N25" t="s">
        <v>1201</v>
      </c>
      <c r="Q25" t="s">
        <v>8992</v>
      </c>
      <c r="R25" t="b">
        <v>1</v>
      </c>
      <c r="S25" s="2">
        <v>41827</v>
      </c>
    </row>
    <row r="26" spans="1:19" x14ac:dyDescent="0.35">
      <c r="A26" t="s">
        <v>1700</v>
      </c>
      <c r="B26" t="s">
        <v>8825</v>
      </c>
      <c r="D26" t="s">
        <v>10</v>
      </c>
      <c r="F26" t="b">
        <v>0</v>
      </c>
      <c r="G26" s="2">
        <v>41827</v>
      </c>
      <c r="K26" s="7" t="s">
        <v>1679</v>
      </c>
      <c r="L26" t="s">
        <v>1171</v>
      </c>
      <c r="M26" t="s">
        <v>10</v>
      </c>
      <c r="N26" t="s">
        <v>1679</v>
      </c>
      <c r="Q26" t="s">
        <v>8992</v>
      </c>
      <c r="R26" t="b">
        <v>1</v>
      </c>
      <c r="S26" s="2">
        <v>41827</v>
      </c>
    </row>
    <row r="27" spans="1:19" x14ac:dyDescent="0.35">
      <c r="A27" t="s">
        <v>1744</v>
      </c>
      <c r="B27" t="s">
        <v>8827</v>
      </c>
      <c r="D27" t="s">
        <v>10</v>
      </c>
      <c r="F27" t="b">
        <v>0</v>
      </c>
      <c r="G27" s="2">
        <v>41827</v>
      </c>
      <c r="K27" s="7" t="s">
        <v>1206</v>
      </c>
      <c r="L27" t="s">
        <v>8813</v>
      </c>
      <c r="M27" t="s">
        <v>10</v>
      </c>
      <c r="N27" t="s">
        <v>1206</v>
      </c>
      <c r="Q27" t="s">
        <v>8992</v>
      </c>
      <c r="R27" t="b">
        <v>1</v>
      </c>
      <c r="S27" s="2">
        <v>41827</v>
      </c>
    </row>
    <row r="28" spans="1:19" x14ac:dyDescent="0.35">
      <c r="A28" t="s">
        <v>18797</v>
      </c>
      <c r="B28" t="s">
        <v>1165</v>
      </c>
      <c r="D28" t="s">
        <v>10</v>
      </c>
      <c r="F28" t="b">
        <v>0</v>
      </c>
      <c r="G28" s="2">
        <v>41827</v>
      </c>
      <c r="J28" s="5">
        <v>44757</v>
      </c>
      <c r="K28" s="7" t="s">
        <v>1684</v>
      </c>
      <c r="L28" t="s">
        <v>8815</v>
      </c>
      <c r="M28" t="s">
        <v>10</v>
      </c>
      <c r="N28" t="s">
        <v>1684</v>
      </c>
      <c r="Q28" t="s">
        <v>8992</v>
      </c>
      <c r="R28" t="b">
        <v>1</v>
      </c>
      <c r="S28" s="2">
        <v>41827</v>
      </c>
    </row>
    <row r="29" spans="1:19" x14ac:dyDescent="0.35">
      <c r="A29" t="s">
        <v>18798</v>
      </c>
      <c r="B29" t="s">
        <v>8830</v>
      </c>
      <c r="D29" t="s">
        <v>10</v>
      </c>
      <c r="F29" t="b">
        <v>0</v>
      </c>
      <c r="G29" s="2">
        <v>41827</v>
      </c>
      <c r="I29" s="2">
        <v>41639</v>
      </c>
      <c r="K29" s="7" t="s">
        <v>1691</v>
      </c>
      <c r="L29" t="s">
        <v>8817</v>
      </c>
      <c r="M29" t="s">
        <v>10</v>
      </c>
      <c r="N29" t="s">
        <v>1691</v>
      </c>
      <c r="Q29" t="s">
        <v>8992</v>
      </c>
      <c r="R29" t="b">
        <v>1</v>
      </c>
      <c r="S29" s="2">
        <v>41827</v>
      </c>
    </row>
    <row r="30" spans="1:19" x14ac:dyDescent="0.35">
      <c r="A30" t="s">
        <v>10494</v>
      </c>
      <c r="B30" t="s">
        <v>8832</v>
      </c>
      <c r="D30" t="s">
        <v>10</v>
      </c>
      <c r="F30" t="b">
        <v>0</v>
      </c>
      <c r="G30" s="2">
        <v>41827</v>
      </c>
      <c r="I30" s="2">
        <v>41639</v>
      </c>
      <c r="K30" s="7" t="s">
        <v>1694</v>
      </c>
      <c r="L30" t="s">
        <v>8819</v>
      </c>
      <c r="M30" t="s">
        <v>10</v>
      </c>
      <c r="N30" t="s">
        <v>1694</v>
      </c>
      <c r="Q30" t="s">
        <v>8992</v>
      </c>
      <c r="R30" t="b">
        <v>1</v>
      </c>
      <c r="S30" s="2">
        <v>41827</v>
      </c>
    </row>
    <row r="31" spans="1:19" x14ac:dyDescent="0.35">
      <c r="A31" t="s">
        <v>18799</v>
      </c>
      <c r="B31" t="s">
        <v>8834</v>
      </c>
      <c r="D31" t="s">
        <v>10</v>
      </c>
      <c r="F31" t="b">
        <v>0</v>
      </c>
      <c r="G31" s="2">
        <v>41827</v>
      </c>
      <c r="K31" s="7" t="s">
        <v>1697</v>
      </c>
      <c r="L31" t="s">
        <v>8821</v>
      </c>
      <c r="M31" t="s">
        <v>10</v>
      </c>
      <c r="N31" t="s">
        <v>1697</v>
      </c>
      <c r="Q31" t="s">
        <v>8992</v>
      </c>
      <c r="R31" t="b">
        <v>1</v>
      </c>
      <c r="S31" s="2">
        <v>41827</v>
      </c>
    </row>
    <row r="32" spans="1:19" x14ac:dyDescent="0.35">
      <c r="A32" t="s">
        <v>18800</v>
      </c>
      <c r="B32" t="s">
        <v>8836</v>
      </c>
      <c r="D32" t="s">
        <v>10</v>
      </c>
      <c r="F32" t="b">
        <v>0</v>
      </c>
      <c r="G32" s="2">
        <v>41827</v>
      </c>
      <c r="I32" s="2">
        <v>41639</v>
      </c>
      <c r="K32" s="7" t="s">
        <v>1700</v>
      </c>
      <c r="L32" t="s">
        <v>8825</v>
      </c>
      <c r="M32" t="s">
        <v>10</v>
      </c>
      <c r="N32" t="s">
        <v>1700</v>
      </c>
      <c r="Q32" t="s">
        <v>8992</v>
      </c>
      <c r="R32" t="b">
        <v>1</v>
      </c>
      <c r="S32" s="2">
        <v>41827</v>
      </c>
    </row>
    <row r="33" spans="1:19" x14ac:dyDescent="0.35">
      <c r="A33" t="s">
        <v>18801</v>
      </c>
      <c r="B33" t="s">
        <v>8838</v>
      </c>
      <c r="D33" t="s">
        <v>10</v>
      </c>
      <c r="F33" t="b">
        <v>0</v>
      </c>
      <c r="G33" s="2">
        <v>41827</v>
      </c>
      <c r="K33" s="7" t="s">
        <v>1744</v>
      </c>
      <c r="L33" t="s">
        <v>8827</v>
      </c>
      <c r="M33" t="s">
        <v>10</v>
      </c>
      <c r="N33" t="s">
        <v>1744</v>
      </c>
      <c r="Q33" t="s">
        <v>8992</v>
      </c>
      <c r="R33" t="b">
        <v>1</v>
      </c>
      <c r="S33" s="2">
        <v>41827</v>
      </c>
    </row>
    <row r="34" spans="1:19" x14ac:dyDescent="0.35">
      <c r="A34" t="s">
        <v>18802</v>
      </c>
      <c r="B34" t="s">
        <v>8840</v>
      </c>
      <c r="D34" t="s">
        <v>10</v>
      </c>
      <c r="F34" t="b">
        <v>0</v>
      </c>
      <c r="G34" s="2">
        <v>41827</v>
      </c>
      <c r="K34" s="7" t="s">
        <v>18801</v>
      </c>
      <c r="L34" t="s">
        <v>8838</v>
      </c>
      <c r="M34" t="s">
        <v>10</v>
      </c>
      <c r="N34" t="s">
        <v>18801</v>
      </c>
      <c r="P34" t="s">
        <v>8991</v>
      </c>
      <c r="Q34" t="s">
        <v>8992</v>
      </c>
      <c r="R34" t="b">
        <v>1</v>
      </c>
      <c r="S34" s="2">
        <v>41827</v>
      </c>
    </row>
    <row r="35" spans="1:19" x14ac:dyDescent="0.35">
      <c r="A35" t="s">
        <v>18803</v>
      </c>
      <c r="B35" t="s">
        <v>8842</v>
      </c>
      <c r="D35" t="s">
        <v>10</v>
      </c>
      <c r="F35" t="b">
        <v>0</v>
      </c>
      <c r="G35" s="2">
        <v>41827</v>
      </c>
      <c r="K35" s="8" t="s">
        <v>18802</v>
      </c>
      <c r="L35" t="s">
        <v>8840</v>
      </c>
      <c r="M35" t="s">
        <v>10</v>
      </c>
      <c r="N35" t="s">
        <v>18802</v>
      </c>
      <c r="Q35" t="s">
        <v>8992</v>
      </c>
      <c r="R35" t="b">
        <v>1</v>
      </c>
      <c r="S35" s="2">
        <v>41827</v>
      </c>
    </row>
    <row r="36" spans="1:19" x14ac:dyDescent="0.35">
      <c r="A36" t="s">
        <v>1017</v>
      </c>
      <c r="B36" t="s">
        <v>1150</v>
      </c>
      <c r="D36" t="s">
        <v>10</v>
      </c>
      <c r="F36" t="b">
        <v>0</v>
      </c>
      <c r="G36" s="2">
        <v>41827</v>
      </c>
      <c r="K36" s="8" t="s">
        <v>18803</v>
      </c>
      <c r="L36" t="s">
        <v>8842</v>
      </c>
      <c r="M36" t="s">
        <v>10</v>
      </c>
      <c r="N36" t="s">
        <v>18803</v>
      </c>
      <c r="Q36" t="s">
        <v>8992</v>
      </c>
      <c r="R36" t="b">
        <v>1</v>
      </c>
      <c r="S36" s="2">
        <v>41827</v>
      </c>
    </row>
    <row r="37" spans="1:19" x14ac:dyDescent="0.35">
      <c r="A37" t="s">
        <v>18804</v>
      </c>
      <c r="B37" t="s">
        <v>8845</v>
      </c>
      <c r="D37" t="s">
        <v>10</v>
      </c>
      <c r="F37" t="b">
        <v>0</v>
      </c>
      <c r="G37" s="2">
        <v>41827</v>
      </c>
      <c r="K37" s="8" t="s">
        <v>18804</v>
      </c>
      <c r="L37" t="s">
        <v>8845</v>
      </c>
      <c r="M37" t="s">
        <v>10</v>
      </c>
      <c r="N37" t="s">
        <v>18804</v>
      </c>
      <c r="Q37" t="s">
        <v>8992</v>
      </c>
      <c r="R37" t="b">
        <v>1</v>
      </c>
      <c r="S37" s="2">
        <v>41827</v>
      </c>
    </row>
    <row r="38" spans="1:19" x14ac:dyDescent="0.35">
      <c r="A38" t="s">
        <v>16419</v>
      </c>
      <c r="B38" t="s">
        <v>8847</v>
      </c>
      <c r="D38" t="s">
        <v>10</v>
      </c>
      <c r="F38" t="b">
        <v>0</v>
      </c>
      <c r="G38" s="2">
        <v>41827</v>
      </c>
      <c r="K38" t="s">
        <v>18841</v>
      </c>
      <c r="M38" t="s">
        <v>10</v>
      </c>
      <c r="S38" s="2">
        <v>41827</v>
      </c>
    </row>
    <row r="39" spans="1:19" x14ac:dyDescent="0.35">
      <c r="A39" t="s">
        <v>18805</v>
      </c>
      <c r="B39" t="s">
        <v>8849</v>
      </c>
      <c r="D39" t="s">
        <v>10</v>
      </c>
      <c r="F39" t="b">
        <v>0</v>
      </c>
      <c r="G39" s="2">
        <v>41827</v>
      </c>
      <c r="K39" s="6" t="s">
        <v>9042</v>
      </c>
      <c r="L39" t="s">
        <v>1116</v>
      </c>
      <c r="M39" t="s">
        <v>10</v>
      </c>
      <c r="N39" t="s">
        <v>9042</v>
      </c>
      <c r="P39" t="s">
        <v>8991</v>
      </c>
      <c r="Q39" t="s">
        <v>42</v>
      </c>
      <c r="R39" t="b">
        <v>1</v>
      </c>
      <c r="S39" s="2">
        <v>41827</v>
      </c>
    </row>
    <row r="40" spans="1:19" x14ac:dyDescent="0.35">
      <c r="A40" t="s">
        <v>18806</v>
      </c>
      <c r="B40" t="s">
        <v>8851</v>
      </c>
      <c r="D40" t="s">
        <v>10</v>
      </c>
      <c r="F40" t="b">
        <v>0</v>
      </c>
      <c r="G40" s="2">
        <v>41827</v>
      </c>
      <c r="K40" s="7" t="s">
        <v>18796</v>
      </c>
      <c r="L40" t="s">
        <v>8686</v>
      </c>
      <c r="M40" t="s">
        <v>10</v>
      </c>
      <c r="N40" t="s">
        <v>18796</v>
      </c>
      <c r="Q40" t="s">
        <v>8992</v>
      </c>
      <c r="R40" t="b">
        <v>1</v>
      </c>
      <c r="S40" s="2">
        <v>41827</v>
      </c>
    </row>
    <row r="41" spans="1:19" x14ac:dyDescent="0.35">
      <c r="A41" t="s">
        <v>18807</v>
      </c>
      <c r="B41" t="s">
        <v>8853</v>
      </c>
      <c r="D41" t="s">
        <v>10</v>
      </c>
      <c r="F41" t="b">
        <v>0</v>
      </c>
      <c r="G41" s="2">
        <v>41827</v>
      </c>
      <c r="K41" s="7" t="s">
        <v>1023</v>
      </c>
      <c r="L41" t="s">
        <v>8802</v>
      </c>
      <c r="M41" t="s">
        <v>10</v>
      </c>
      <c r="N41" t="s">
        <v>1023</v>
      </c>
      <c r="Q41" t="s">
        <v>8992</v>
      </c>
      <c r="R41" t="b">
        <v>1</v>
      </c>
      <c r="S41" s="2">
        <v>41827</v>
      </c>
    </row>
    <row r="42" spans="1:19" x14ac:dyDescent="0.35">
      <c r="A42" t="s">
        <v>18808</v>
      </c>
      <c r="B42" t="s">
        <v>8855</v>
      </c>
      <c r="D42" t="s">
        <v>10</v>
      </c>
      <c r="F42" t="b">
        <v>0</v>
      </c>
      <c r="G42" s="2">
        <v>41827</v>
      </c>
      <c r="K42" s="7" t="s">
        <v>1123</v>
      </c>
      <c r="L42" t="s">
        <v>8823</v>
      </c>
      <c r="M42" t="s">
        <v>10</v>
      </c>
      <c r="N42" t="s">
        <v>1123</v>
      </c>
      <c r="Q42" t="s">
        <v>8992</v>
      </c>
      <c r="R42" t="b">
        <v>1</v>
      </c>
      <c r="S42" s="2">
        <v>41827</v>
      </c>
    </row>
    <row r="43" spans="1:19" x14ac:dyDescent="0.35">
      <c r="A43" t="s">
        <v>18809</v>
      </c>
      <c r="B43" t="s">
        <v>8857</v>
      </c>
      <c r="D43" t="s">
        <v>10</v>
      </c>
      <c r="F43" t="b">
        <v>0</v>
      </c>
      <c r="G43" s="2">
        <v>41827</v>
      </c>
      <c r="K43" s="7" t="s">
        <v>1017</v>
      </c>
      <c r="L43" t="s">
        <v>1150</v>
      </c>
      <c r="M43" t="s">
        <v>10</v>
      </c>
      <c r="N43" t="s">
        <v>1017</v>
      </c>
      <c r="Q43" t="s">
        <v>8992</v>
      </c>
      <c r="R43" t="b">
        <v>1</v>
      </c>
      <c r="S43" s="2">
        <v>41827</v>
      </c>
    </row>
    <row r="44" spans="1:19" x14ac:dyDescent="0.35">
      <c r="A44" t="s">
        <v>18810</v>
      </c>
      <c r="B44" t="s">
        <v>1168</v>
      </c>
      <c r="D44" t="s">
        <v>10</v>
      </c>
      <c r="F44" t="b">
        <v>0</v>
      </c>
      <c r="G44" s="2">
        <v>41827</v>
      </c>
      <c r="K44" s="7" t="s">
        <v>1126</v>
      </c>
      <c r="L44" t="s">
        <v>8864</v>
      </c>
      <c r="M44" t="s">
        <v>10</v>
      </c>
      <c r="N44" t="s">
        <v>1126</v>
      </c>
      <c r="Q44" t="s">
        <v>8992</v>
      </c>
      <c r="R44" t="b">
        <v>1</v>
      </c>
      <c r="S44" s="2">
        <v>41827</v>
      </c>
    </row>
    <row r="45" spans="1:19" x14ac:dyDescent="0.35">
      <c r="A45" t="s">
        <v>18811</v>
      </c>
      <c r="B45" t="s">
        <v>8860</v>
      </c>
      <c r="D45" t="s">
        <v>10</v>
      </c>
      <c r="F45" t="b">
        <v>0</v>
      </c>
      <c r="G45" s="2">
        <v>41827</v>
      </c>
      <c r="K45" s="7" t="s">
        <v>1131</v>
      </c>
      <c r="L45" t="s">
        <v>8884</v>
      </c>
      <c r="M45" t="s">
        <v>10</v>
      </c>
      <c r="N45" t="s">
        <v>1131</v>
      </c>
      <c r="Q45" t="s">
        <v>8992</v>
      </c>
      <c r="R45" t="b">
        <v>1</v>
      </c>
      <c r="S45" s="2">
        <v>41827</v>
      </c>
    </row>
    <row r="46" spans="1:19" x14ac:dyDescent="0.35">
      <c r="A46" t="s">
        <v>18812</v>
      </c>
      <c r="B46" t="s">
        <v>8862</v>
      </c>
      <c r="D46" t="s">
        <v>10</v>
      </c>
      <c r="F46" t="b">
        <v>0</v>
      </c>
      <c r="G46" s="2">
        <v>41827</v>
      </c>
      <c r="K46" s="7" t="s">
        <v>1044</v>
      </c>
      <c r="L46" t="s">
        <v>8910</v>
      </c>
      <c r="M46" t="s">
        <v>10</v>
      </c>
      <c r="N46" t="s">
        <v>1044</v>
      </c>
      <c r="Q46" t="s">
        <v>8992</v>
      </c>
      <c r="R46" t="b">
        <v>1</v>
      </c>
      <c r="S46" s="2">
        <v>41827</v>
      </c>
    </row>
    <row r="47" spans="1:19" x14ac:dyDescent="0.35">
      <c r="A47" t="s">
        <v>1126</v>
      </c>
      <c r="B47" t="s">
        <v>8864</v>
      </c>
      <c r="D47" t="s">
        <v>10</v>
      </c>
      <c r="F47" t="b">
        <v>0</v>
      </c>
      <c r="G47" s="2">
        <v>41827</v>
      </c>
      <c r="K47" s="7" t="s">
        <v>1020</v>
      </c>
      <c r="L47" t="s">
        <v>8945</v>
      </c>
      <c r="M47" t="s">
        <v>10</v>
      </c>
      <c r="N47" t="s">
        <v>1020</v>
      </c>
      <c r="Q47" t="s">
        <v>8992</v>
      </c>
      <c r="R47" t="b">
        <v>1</v>
      </c>
      <c r="S47" s="2">
        <v>41827</v>
      </c>
    </row>
    <row r="48" spans="1:19" x14ac:dyDescent="0.35">
      <c r="A48" t="s">
        <v>18813</v>
      </c>
      <c r="B48" t="s">
        <v>8866</v>
      </c>
      <c r="D48" t="s">
        <v>10</v>
      </c>
      <c r="F48" t="b">
        <v>0</v>
      </c>
      <c r="G48" s="2">
        <v>41827</v>
      </c>
      <c r="K48" s="7" t="s">
        <v>1136</v>
      </c>
      <c r="L48" t="s">
        <v>8966</v>
      </c>
      <c r="M48" t="s">
        <v>10</v>
      </c>
      <c r="N48" t="s">
        <v>1136</v>
      </c>
      <c r="Q48" t="s">
        <v>8992</v>
      </c>
      <c r="R48" t="b">
        <v>1</v>
      </c>
      <c r="S48" s="2">
        <v>41827</v>
      </c>
    </row>
    <row r="49" spans="1:22" x14ac:dyDescent="0.35">
      <c r="A49" t="s">
        <v>18814</v>
      </c>
      <c r="B49" t="s">
        <v>8868</v>
      </c>
      <c r="D49" t="s">
        <v>10</v>
      </c>
      <c r="F49" t="b">
        <v>0</v>
      </c>
      <c r="G49" s="2">
        <v>41827</v>
      </c>
      <c r="K49" s="7" t="s">
        <v>1075</v>
      </c>
      <c r="L49" t="s">
        <v>8688</v>
      </c>
      <c r="M49" t="s">
        <v>10</v>
      </c>
      <c r="N49" t="s">
        <v>1075</v>
      </c>
      <c r="Q49" t="s">
        <v>8992</v>
      </c>
      <c r="R49" t="b">
        <v>1</v>
      </c>
      <c r="S49" s="2">
        <v>41827</v>
      </c>
    </row>
    <row r="50" spans="1:22" x14ac:dyDescent="0.35">
      <c r="A50" t="s">
        <v>18815</v>
      </c>
      <c r="B50" t="s">
        <v>9394</v>
      </c>
      <c r="D50" t="s">
        <v>10</v>
      </c>
      <c r="F50" t="b">
        <v>0</v>
      </c>
      <c r="G50" s="2">
        <v>41827</v>
      </c>
      <c r="K50" s="7" t="s">
        <v>18797</v>
      </c>
      <c r="L50" t="s">
        <v>1165</v>
      </c>
      <c r="M50" t="s">
        <v>10</v>
      </c>
      <c r="N50" t="s">
        <v>18797</v>
      </c>
      <c r="P50" t="s">
        <v>8991</v>
      </c>
      <c r="Q50" t="s">
        <v>8992</v>
      </c>
      <c r="R50" t="b">
        <v>1</v>
      </c>
      <c r="S50" s="2">
        <v>41827</v>
      </c>
      <c r="V50" s="2">
        <v>44757</v>
      </c>
    </row>
    <row r="51" spans="1:22" x14ac:dyDescent="0.35">
      <c r="A51" t="s">
        <v>18816</v>
      </c>
      <c r="B51" t="s">
        <v>8870</v>
      </c>
      <c r="D51" t="s">
        <v>10</v>
      </c>
      <c r="F51" t="b">
        <v>0</v>
      </c>
      <c r="G51" s="2">
        <v>41827</v>
      </c>
      <c r="K51" s="8" t="s">
        <v>1185</v>
      </c>
      <c r="L51" t="s">
        <v>8710</v>
      </c>
      <c r="M51" t="s">
        <v>10</v>
      </c>
      <c r="N51" t="s">
        <v>1185</v>
      </c>
      <c r="Q51" t="s">
        <v>8992</v>
      </c>
      <c r="R51" t="b">
        <v>1</v>
      </c>
      <c r="S51" s="2">
        <v>41827</v>
      </c>
    </row>
    <row r="52" spans="1:22" x14ac:dyDescent="0.35">
      <c r="A52" t="s">
        <v>18817</v>
      </c>
      <c r="B52" t="s">
        <v>8872</v>
      </c>
      <c r="D52" t="s">
        <v>10</v>
      </c>
      <c r="F52" t="b">
        <v>0</v>
      </c>
      <c r="G52" s="2">
        <v>41827</v>
      </c>
      <c r="K52" s="8" t="s">
        <v>1289</v>
      </c>
      <c r="L52" t="s">
        <v>8732</v>
      </c>
      <c r="M52" t="s">
        <v>10</v>
      </c>
      <c r="N52" t="s">
        <v>1289</v>
      </c>
      <c r="Q52" t="s">
        <v>8992</v>
      </c>
      <c r="R52" t="b">
        <v>1</v>
      </c>
      <c r="S52" s="2">
        <v>41827</v>
      </c>
    </row>
    <row r="53" spans="1:22" x14ac:dyDescent="0.35">
      <c r="A53" t="s">
        <v>18818</v>
      </c>
      <c r="B53" t="s">
        <v>8874</v>
      </c>
      <c r="D53" t="s">
        <v>10</v>
      </c>
      <c r="F53" t="b">
        <v>0</v>
      </c>
      <c r="G53" s="2">
        <v>41827</v>
      </c>
      <c r="K53" s="8" t="s">
        <v>1216</v>
      </c>
      <c r="L53" t="s">
        <v>8754</v>
      </c>
      <c r="M53" t="s">
        <v>10</v>
      </c>
      <c r="N53" t="s">
        <v>1216</v>
      </c>
      <c r="Q53" t="s">
        <v>8992</v>
      </c>
      <c r="R53" t="b">
        <v>1</v>
      </c>
      <c r="S53" s="2">
        <v>41827</v>
      </c>
    </row>
    <row r="54" spans="1:22" x14ac:dyDescent="0.35">
      <c r="A54" t="s">
        <v>18819</v>
      </c>
      <c r="B54" t="s">
        <v>8876</v>
      </c>
      <c r="D54" t="s">
        <v>10</v>
      </c>
      <c r="F54" t="b">
        <v>0</v>
      </c>
      <c r="G54" s="2">
        <v>41827</v>
      </c>
      <c r="K54" s="8" t="s">
        <v>1352</v>
      </c>
      <c r="L54" t="s">
        <v>8774</v>
      </c>
      <c r="M54" t="s">
        <v>10</v>
      </c>
      <c r="N54" t="s">
        <v>1352</v>
      </c>
      <c r="Q54" t="s">
        <v>8992</v>
      </c>
      <c r="R54" t="b">
        <v>1</v>
      </c>
      <c r="S54" s="2">
        <v>41827</v>
      </c>
    </row>
    <row r="55" spans="1:22" x14ac:dyDescent="0.35">
      <c r="A55" t="s">
        <v>18820</v>
      </c>
      <c r="B55" t="s">
        <v>8878</v>
      </c>
      <c r="D55" t="s">
        <v>10</v>
      </c>
      <c r="F55" t="b">
        <v>0</v>
      </c>
      <c r="G55" s="2">
        <v>41827</v>
      </c>
      <c r="K55" s="8" t="s">
        <v>1375</v>
      </c>
      <c r="L55" t="s">
        <v>1217</v>
      </c>
      <c r="M55" t="s">
        <v>10</v>
      </c>
      <c r="N55" t="s">
        <v>1375</v>
      </c>
      <c r="Q55" t="s">
        <v>8992</v>
      </c>
      <c r="R55" t="b">
        <v>1</v>
      </c>
      <c r="S55" s="2">
        <v>41827</v>
      </c>
    </row>
    <row r="56" spans="1:22" x14ac:dyDescent="0.35">
      <c r="A56" t="s">
        <v>18821</v>
      </c>
      <c r="B56" t="s">
        <v>8880</v>
      </c>
      <c r="D56" t="s">
        <v>10</v>
      </c>
      <c r="F56" t="b">
        <v>0</v>
      </c>
      <c r="G56" s="2">
        <v>41827</v>
      </c>
      <c r="K56" s="8" t="s">
        <v>18799</v>
      </c>
      <c r="L56" t="s">
        <v>8834</v>
      </c>
      <c r="M56" t="s">
        <v>10</v>
      </c>
      <c r="N56" t="s">
        <v>18799</v>
      </c>
      <c r="Q56" t="s">
        <v>8992</v>
      </c>
      <c r="R56" t="b">
        <v>1</v>
      </c>
      <c r="S56" s="2">
        <v>41827</v>
      </c>
    </row>
    <row r="57" spans="1:22" x14ac:dyDescent="0.35">
      <c r="A57" t="s">
        <v>1710</v>
      </c>
      <c r="B57" t="s">
        <v>8882</v>
      </c>
      <c r="D57" t="s">
        <v>10</v>
      </c>
      <c r="F57" t="b">
        <v>0</v>
      </c>
      <c r="G57" s="2">
        <v>42277</v>
      </c>
      <c r="K57" t="s">
        <v>18842</v>
      </c>
      <c r="M57" t="s">
        <v>10</v>
      </c>
      <c r="S57" s="2">
        <v>41827</v>
      </c>
    </row>
    <row r="58" spans="1:22" x14ac:dyDescent="0.35">
      <c r="A58" t="s">
        <v>1131</v>
      </c>
      <c r="B58" t="s">
        <v>8884</v>
      </c>
      <c r="D58" t="s">
        <v>10</v>
      </c>
      <c r="F58" t="b">
        <v>0</v>
      </c>
      <c r="G58" s="2">
        <v>41827</v>
      </c>
      <c r="K58" s="6" t="s">
        <v>9042</v>
      </c>
      <c r="L58" t="s">
        <v>1116</v>
      </c>
      <c r="M58" t="s">
        <v>10</v>
      </c>
      <c r="N58" t="s">
        <v>9042</v>
      </c>
      <c r="P58" t="s">
        <v>8991</v>
      </c>
      <c r="Q58" t="s">
        <v>42</v>
      </c>
      <c r="R58" t="b">
        <v>1</v>
      </c>
      <c r="S58" s="2">
        <v>41827</v>
      </c>
    </row>
    <row r="59" spans="1:22" x14ac:dyDescent="0.35">
      <c r="A59" t="s">
        <v>1761</v>
      </c>
      <c r="B59" t="s">
        <v>8886</v>
      </c>
      <c r="D59" t="s">
        <v>10</v>
      </c>
      <c r="F59" t="b">
        <v>0</v>
      </c>
      <c r="G59" s="2">
        <v>42277</v>
      </c>
      <c r="K59" s="7" t="s">
        <v>18798</v>
      </c>
      <c r="L59" t="s">
        <v>8830</v>
      </c>
      <c r="M59" t="s">
        <v>10</v>
      </c>
      <c r="N59" t="s">
        <v>18798</v>
      </c>
      <c r="Q59" t="s">
        <v>8992</v>
      </c>
      <c r="R59" t="b">
        <v>1</v>
      </c>
      <c r="S59" s="2">
        <v>41827</v>
      </c>
      <c r="U59" s="2">
        <v>41639</v>
      </c>
    </row>
    <row r="60" spans="1:22" x14ac:dyDescent="0.35">
      <c r="A60" t="s">
        <v>18822</v>
      </c>
      <c r="B60" t="s">
        <v>8888</v>
      </c>
      <c r="D60" t="s">
        <v>10</v>
      </c>
      <c r="F60" t="b">
        <v>0</v>
      </c>
      <c r="G60" s="2">
        <v>43405</v>
      </c>
      <c r="K60" s="7" t="s">
        <v>10494</v>
      </c>
      <c r="L60" t="s">
        <v>8832</v>
      </c>
      <c r="M60" t="s">
        <v>10</v>
      </c>
      <c r="N60" t="s">
        <v>10494</v>
      </c>
      <c r="Q60" t="s">
        <v>8992</v>
      </c>
      <c r="R60" t="b">
        <v>1</v>
      </c>
      <c r="S60" s="2">
        <v>41827</v>
      </c>
      <c r="U60" s="2">
        <v>41639</v>
      </c>
    </row>
    <row r="61" spans="1:22" x14ac:dyDescent="0.35">
      <c r="A61" t="s">
        <v>18823</v>
      </c>
      <c r="B61" t="s">
        <v>9700</v>
      </c>
      <c r="D61" t="s">
        <v>10</v>
      </c>
      <c r="F61" t="b">
        <v>0</v>
      </c>
      <c r="G61" s="2">
        <v>43405</v>
      </c>
      <c r="K61" s="7" t="s">
        <v>18800</v>
      </c>
      <c r="L61" t="s">
        <v>8836</v>
      </c>
      <c r="M61" t="s">
        <v>10</v>
      </c>
      <c r="N61" t="s">
        <v>18800</v>
      </c>
      <c r="Q61" t="s">
        <v>8992</v>
      </c>
      <c r="R61" t="b">
        <v>1</v>
      </c>
      <c r="S61" s="2">
        <v>41827</v>
      </c>
      <c r="U61" s="2">
        <v>41639</v>
      </c>
    </row>
    <row r="62" spans="1:22" x14ac:dyDescent="0.35">
      <c r="A62" t="s">
        <v>18824</v>
      </c>
      <c r="B62" t="s">
        <v>8890</v>
      </c>
      <c r="D62" t="s">
        <v>10</v>
      </c>
      <c r="F62" t="b">
        <v>0</v>
      </c>
      <c r="G62" s="2">
        <v>43405</v>
      </c>
      <c r="K62" t="s">
        <v>18843</v>
      </c>
      <c r="M62" t="s">
        <v>10</v>
      </c>
      <c r="S62" s="2">
        <v>41827</v>
      </c>
    </row>
    <row r="63" spans="1:22" x14ac:dyDescent="0.35">
      <c r="A63" t="s">
        <v>1716</v>
      </c>
      <c r="B63" t="s">
        <v>8894</v>
      </c>
      <c r="D63" t="s">
        <v>10</v>
      </c>
      <c r="F63" t="b">
        <v>0</v>
      </c>
      <c r="G63" s="2">
        <v>42277</v>
      </c>
      <c r="K63" s="6" t="s">
        <v>9042</v>
      </c>
      <c r="L63" t="s">
        <v>1116</v>
      </c>
      <c r="M63" t="s">
        <v>10</v>
      </c>
      <c r="N63" t="s">
        <v>9042</v>
      </c>
      <c r="P63" t="s">
        <v>8991</v>
      </c>
      <c r="Q63" t="s">
        <v>42</v>
      </c>
      <c r="R63" t="b">
        <v>1</v>
      </c>
      <c r="S63" s="2">
        <v>41827</v>
      </c>
    </row>
    <row r="64" spans="1:22" x14ac:dyDescent="0.35">
      <c r="A64" t="s">
        <v>1721</v>
      </c>
      <c r="B64" t="s">
        <v>1186</v>
      </c>
      <c r="D64" t="s">
        <v>10</v>
      </c>
      <c r="F64" t="b">
        <v>0</v>
      </c>
      <c r="G64" s="2">
        <v>42277</v>
      </c>
      <c r="K64" s="7" t="s">
        <v>16419</v>
      </c>
      <c r="L64" t="s">
        <v>8847</v>
      </c>
      <c r="M64" t="s">
        <v>10</v>
      </c>
      <c r="N64" t="s">
        <v>16419</v>
      </c>
      <c r="Q64" t="s">
        <v>8992</v>
      </c>
      <c r="R64" t="b">
        <v>1</v>
      </c>
      <c r="S64" s="2">
        <v>41827</v>
      </c>
    </row>
    <row r="65" spans="1:19" x14ac:dyDescent="0.35">
      <c r="A65" t="s">
        <v>1724</v>
      </c>
      <c r="B65" t="s">
        <v>8897</v>
      </c>
      <c r="D65" t="s">
        <v>10</v>
      </c>
      <c r="F65" t="b">
        <v>0</v>
      </c>
      <c r="G65" s="2">
        <v>42277</v>
      </c>
      <c r="K65" s="7" t="s">
        <v>18806</v>
      </c>
      <c r="L65" t="s">
        <v>8851</v>
      </c>
      <c r="M65" t="s">
        <v>10</v>
      </c>
      <c r="N65" t="s">
        <v>18806</v>
      </c>
      <c r="P65" t="s">
        <v>8991</v>
      </c>
      <c r="Q65" t="s">
        <v>8992</v>
      </c>
      <c r="R65" t="b">
        <v>1</v>
      </c>
      <c r="S65" s="2">
        <v>41827</v>
      </c>
    </row>
    <row r="66" spans="1:19" x14ac:dyDescent="0.35">
      <c r="A66" t="s">
        <v>1727</v>
      </c>
      <c r="B66" t="s">
        <v>8899</v>
      </c>
      <c r="D66" t="s">
        <v>10</v>
      </c>
      <c r="F66" t="b">
        <v>0</v>
      </c>
      <c r="G66" s="2">
        <v>42277</v>
      </c>
      <c r="K66" s="8" t="s">
        <v>18805</v>
      </c>
      <c r="L66" t="s">
        <v>8849</v>
      </c>
      <c r="M66" t="s">
        <v>10</v>
      </c>
      <c r="N66" t="s">
        <v>18805</v>
      </c>
      <c r="Q66" t="s">
        <v>8992</v>
      </c>
      <c r="R66" t="b">
        <v>1</v>
      </c>
      <c r="S66" s="2">
        <v>41827</v>
      </c>
    </row>
    <row r="67" spans="1:19" x14ac:dyDescent="0.35">
      <c r="A67" t="s">
        <v>1730</v>
      </c>
      <c r="B67" t="s">
        <v>1192</v>
      </c>
      <c r="D67" t="s">
        <v>10</v>
      </c>
      <c r="F67" t="b">
        <v>0</v>
      </c>
      <c r="G67" s="2">
        <v>42277</v>
      </c>
      <c r="K67" s="8" t="s">
        <v>18814</v>
      </c>
      <c r="L67" t="s">
        <v>8868</v>
      </c>
      <c r="M67" t="s">
        <v>10</v>
      </c>
      <c r="N67" t="s">
        <v>18814</v>
      </c>
      <c r="Q67" t="s">
        <v>8992</v>
      </c>
      <c r="R67" t="b">
        <v>1</v>
      </c>
      <c r="S67" s="2">
        <v>41827</v>
      </c>
    </row>
    <row r="68" spans="1:19" x14ac:dyDescent="0.35">
      <c r="A68" t="s">
        <v>1733</v>
      </c>
      <c r="B68" t="s">
        <v>8902</v>
      </c>
      <c r="D68" t="s">
        <v>10</v>
      </c>
      <c r="F68" t="b">
        <v>0</v>
      </c>
      <c r="G68" s="2">
        <v>42277</v>
      </c>
      <c r="K68" s="8" t="s">
        <v>18815</v>
      </c>
      <c r="L68" t="s">
        <v>9394</v>
      </c>
      <c r="M68" t="s">
        <v>10</v>
      </c>
      <c r="N68" t="s">
        <v>18815</v>
      </c>
      <c r="Q68" t="s">
        <v>8992</v>
      </c>
      <c r="R68" t="b">
        <v>1</v>
      </c>
      <c r="S68" s="2">
        <v>41827</v>
      </c>
    </row>
    <row r="69" spans="1:19" x14ac:dyDescent="0.35">
      <c r="A69" t="s">
        <v>1738</v>
      </c>
      <c r="B69" t="s">
        <v>8904</v>
      </c>
      <c r="D69" t="s">
        <v>10</v>
      </c>
      <c r="F69" t="b">
        <v>0</v>
      </c>
      <c r="G69" s="2">
        <v>42277</v>
      </c>
      <c r="K69" s="8" t="s">
        <v>18816</v>
      </c>
      <c r="L69" t="s">
        <v>8870</v>
      </c>
      <c r="M69" t="s">
        <v>10</v>
      </c>
      <c r="N69" t="s">
        <v>18816</v>
      </c>
      <c r="Q69" t="s">
        <v>8992</v>
      </c>
      <c r="R69" t="b">
        <v>1</v>
      </c>
      <c r="S69" s="2">
        <v>41827</v>
      </c>
    </row>
    <row r="70" spans="1:19" x14ac:dyDescent="0.35">
      <c r="A70" t="s">
        <v>1741</v>
      </c>
      <c r="B70" t="s">
        <v>8906</v>
      </c>
      <c r="D70" t="s">
        <v>10</v>
      </c>
      <c r="F70" t="b">
        <v>0</v>
      </c>
      <c r="G70" s="2">
        <v>42277</v>
      </c>
      <c r="K70" s="8" t="s">
        <v>18817</v>
      </c>
      <c r="L70" t="s">
        <v>8872</v>
      </c>
      <c r="M70" t="s">
        <v>10</v>
      </c>
      <c r="N70" t="s">
        <v>18817</v>
      </c>
      <c r="Q70" t="s">
        <v>8992</v>
      </c>
      <c r="R70" t="b">
        <v>1</v>
      </c>
      <c r="S70" s="2">
        <v>41827</v>
      </c>
    </row>
    <row r="71" spans="1:19" x14ac:dyDescent="0.35">
      <c r="A71" t="s">
        <v>18825</v>
      </c>
      <c r="B71" t="s">
        <v>8908</v>
      </c>
      <c r="D71" t="s">
        <v>10</v>
      </c>
      <c r="F71" t="b">
        <v>0</v>
      </c>
      <c r="G71" s="2">
        <v>42277</v>
      </c>
      <c r="K71" s="8" t="s">
        <v>18818</v>
      </c>
      <c r="L71" t="s">
        <v>8874</v>
      </c>
      <c r="M71" t="s">
        <v>10</v>
      </c>
      <c r="N71" t="s">
        <v>18818</v>
      </c>
      <c r="Q71" t="s">
        <v>8992</v>
      </c>
      <c r="R71" t="b">
        <v>1</v>
      </c>
      <c r="S71" s="2">
        <v>41827</v>
      </c>
    </row>
    <row r="72" spans="1:19" x14ac:dyDescent="0.35">
      <c r="A72" t="s">
        <v>1044</v>
      </c>
      <c r="B72" t="s">
        <v>8910</v>
      </c>
      <c r="D72" t="s">
        <v>10</v>
      </c>
      <c r="F72" t="b">
        <v>0</v>
      </c>
      <c r="G72" s="2">
        <v>41827</v>
      </c>
      <c r="K72" s="8" t="s">
        <v>18819</v>
      </c>
      <c r="L72" t="s">
        <v>8876</v>
      </c>
      <c r="M72" t="s">
        <v>10</v>
      </c>
      <c r="N72" t="s">
        <v>18819</v>
      </c>
      <c r="Q72" t="s">
        <v>8992</v>
      </c>
      <c r="R72" t="b">
        <v>1</v>
      </c>
      <c r="S72" s="2">
        <v>41827</v>
      </c>
    </row>
    <row r="73" spans="1:19" x14ac:dyDescent="0.35">
      <c r="A73" t="s">
        <v>18826</v>
      </c>
      <c r="B73" t="s">
        <v>8912</v>
      </c>
      <c r="D73" t="s">
        <v>10</v>
      </c>
      <c r="F73" t="b">
        <v>0</v>
      </c>
      <c r="G73" s="2">
        <v>42277</v>
      </c>
      <c r="K73" s="8" t="s">
        <v>18820</v>
      </c>
      <c r="L73" t="s">
        <v>8878</v>
      </c>
      <c r="M73" t="s">
        <v>10</v>
      </c>
      <c r="N73" t="s">
        <v>18820</v>
      </c>
      <c r="Q73" t="s">
        <v>8992</v>
      </c>
      <c r="R73" t="b">
        <v>1</v>
      </c>
      <c r="S73" s="2">
        <v>41827</v>
      </c>
    </row>
    <row r="74" spans="1:19" x14ac:dyDescent="0.35">
      <c r="A74" t="s">
        <v>18827</v>
      </c>
      <c r="B74" t="s">
        <v>8914</v>
      </c>
      <c r="D74" t="s">
        <v>10</v>
      </c>
      <c r="F74" t="b">
        <v>0</v>
      </c>
      <c r="G74" s="2">
        <v>44392</v>
      </c>
      <c r="K74" s="8" t="s">
        <v>18821</v>
      </c>
      <c r="L74" t="s">
        <v>8880</v>
      </c>
      <c r="M74" t="s">
        <v>10</v>
      </c>
      <c r="N74" t="s">
        <v>18821</v>
      </c>
      <c r="Q74" t="s">
        <v>8992</v>
      </c>
      <c r="R74" t="b">
        <v>1</v>
      </c>
      <c r="S74" s="2">
        <v>41827</v>
      </c>
    </row>
    <row r="75" spans="1:19" x14ac:dyDescent="0.35">
      <c r="A75" t="s">
        <v>18828</v>
      </c>
      <c r="B75" t="s">
        <v>8916</v>
      </c>
      <c r="D75" t="s">
        <v>10</v>
      </c>
      <c r="F75" t="b">
        <v>0</v>
      </c>
      <c r="G75" s="2">
        <v>44392</v>
      </c>
      <c r="K75" s="8" t="s">
        <v>18808</v>
      </c>
      <c r="L75" t="s">
        <v>8855</v>
      </c>
      <c r="M75" t="s">
        <v>10</v>
      </c>
      <c r="N75" t="s">
        <v>18808</v>
      </c>
      <c r="P75" t="s">
        <v>8991</v>
      </c>
      <c r="Q75" t="s">
        <v>8992</v>
      </c>
      <c r="R75" t="b">
        <v>1</v>
      </c>
      <c r="S75" s="2">
        <v>41827</v>
      </c>
    </row>
    <row r="76" spans="1:19" x14ac:dyDescent="0.35">
      <c r="A76" t="s">
        <v>1786</v>
      </c>
      <c r="B76" t="s">
        <v>8918</v>
      </c>
      <c r="D76" t="s">
        <v>10</v>
      </c>
      <c r="F76" t="b">
        <v>0</v>
      </c>
      <c r="G76" s="2">
        <v>44392</v>
      </c>
      <c r="K76" s="9" t="s">
        <v>18807</v>
      </c>
      <c r="L76" t="s">
        <v>8853</v>
      </c>
      <c r="M76" t="s">
        <v>10</v>
      </c>
      <c r="N76" t="s">
        <v>18807</v>
      </c>
      <c r="Q76" t="s">
        <v>8992</v>
      </c>
      <c r="R76" t="b">
        <v>1</v>
      </c>
      <c r="S76" s="2">
        <v>41827</v>
      </c>
    </row>
    <row r="77" spans="1:19" x14ac:dyDescent="0.35">
      <c r="A77" t="s">
        <v>1844</v>
      </c>
      <c r="B77" t="s">
        <v>8920</v>
      </c>
      <c r="D77" t="s">
        <v>10</v>
      </c>
      <c r="F77" t="b">
        <v>0</v>
      </c>
      <c r="G77" s="2">
        <v>44392</v>
      </c>
      <c r="K77" s="9" t="s">
        <v>18809</v>
      </c>
      <c r="L77" t="s">
        <v>8857</v>
      </c>
      <c r="M77" t="s">
        <v>10</v>
      </c>
      <c r="N77" t="s">
        <v>18809</v>
      </c>
      <c r="Q77" t="s">
        <v>8992</v>
      </c>
      <c r="R77" t="b">
        <v>1</v>
      </c>
      <c r="S77" s="2">
        <v>41827</v>
      </c>
    </row>
    <row r="78" spans="1:19" x14ac:dyDescent="0.35">
      <c r="A78" t="s">
        <v>18829</v>
      </c>
      <c r="B78" t="s">
        <v>8922</v>
      </c>
      <c r="D78" t="s">
        <v>10</v>
      </c>
      <c r="F78" t="b">
        <v>0</v>
      </c>
      <c r="G78" s="2">
        <v>44392</v>
      </c>
      <c r="K78" s="9" t="s">
        <v>18810</v>
      </c>
      <c r="L78" t="s">
        <v>1168</v>
      </c>
      <c r="M78" t="s">
        <v>10</v>
      </c>
      <c r="N78" t="s">
        <v>18810</v>
      </c>
      <c r="Q78" t="s">
        <v>8992</v>
      </c>
      <c r="R78" t="b">
        <v>1</v>
      </c>
      <c r="S78" s="2">
        <v>41827</v>
      </c>
    </row>
    <row r="79" spans="1:19" x14ac:dyDescent="0.35">
      <c r="A79" t="s">
        <v>18830</v>
      </c>
      <c r="B79" t="s">
        <v>8924</v>
      </c>
      <c r="D79" t="s">
        <v>10</v>
      </c>
      <c r="F79" t="b">
        <v>0</v>
      </c>
      <c r="G79" s="2">
        <v>44757</v>
      </c>
      <c r="K79" s="9" t="s">
        <v>18811</v>
      </c>
      <c r="L79" t="s">
        <v>8860</v>
      </c>
      <c r="M79" t="s">
        <v>10</v>
      </c>
      <c r="N79" t="s">
        <v>18811</v>
      </c>
      <c r="Q79" t="s">
        <v>8992</v>
      </c>
      <c r="R79" t="b">
        <v>1</v>
      </c>
      <c r="S79" s="2">
        <v>41827</v>
      </c>
    </row>
    <row r="80" spans="1:19" x14ac:dyDescent="0.35">
      <c r="A80" t="s">
        <v>18831</v>
      </c>
      <c r="B80" t="s">
        <v>8928</v>
      </c>
      <c r="D80" t="s">
        <v>10</v>
      </c>
      <c r="F80" t="b">
        <v>0</v>
      </c>
      <c r="G80" s="2">
        <v>42277</v>
      </c>
      <c r="K80" s="9" t="s">
        <v>18812</v>
      </c>
      <c r="L80" t="s">
        <v>8862</v>
      </c>
      <c r="M80" t="s">
        <v>10</v>
      </c>
      <c r="N80" t="s">
        <v>18812</v>
      </c>
      <c r="Q80" t="s">
        <v>8992</v>
      </c>
      <c r="R80" t="b">
        <v>1</v>
      </c>
      <c r="S80" s="2">
        <v>41827</v>
      </c>
    </row>
    <row r="81" spans="1:19" x14ac:dyDescent="0.35">
      <c r="A81" t="s">
        <v>18832</v>
      </c>
      <c r="B81" t="s">
        <v>8930</v>
      </c>
      <c r="D81" t="s">
        <v>10</v>
      </c>
      <c r="F81" t="b">
        <v>0</v>
      </c>
      <c r="G81" s="2">
        <v>42277</v>
      </c>
      <c r="K81" s="9" t="s">
        <v>18813</v>
      </c>
      <c r="L81" t="s">
        <v>8866</v>
      </c>
      <c r="M81" t="s">
        <v>10</v>
      </c>
      <c r="N81" t="s">
        <v>18813</v>
      </c>
      <c r="Q81" t="s">
        <v>8992</v>
      </c>
      <c r="R81" t="b">
        <v>1</v>
      </c>
      <c r="S81" s="2">
        <v>41827</v>
      </c>
    </row>
    <row r="82" spans="1:19" x14ac:dyDescent="0.35">
      <c r="A82" t="s">
        <v>18833</v>
      </c>
      <c r="B82" t="s">
        <v>8932</v>
      </c>
      <c r="D82" t="s">
        <v>10</v>
      </c>
      <c r="F82" t="b">
        <v>0</v>
      </c>
      <c r="G82" s="2">
        <v>42277</v>
      </c>
      <c r="J82" s="5">
        <v>45122</v>
      </c>
      <c r="K82" t="s">
        <v>18844</v>
      </c>
      <c r="M82" t="s">
        <v>10</v>
      </c>
      <c r="S82" s="2">
        <v>42277</v>
      </c>
    </row>
    <row r="83" spans="1:19" x14ac:dyDescent="0.35">
      <c r="A83" t="s">
        <v>18834</v>
      </c>
      <c r="B83" t="s">
        <v>1176</v>
      </c>
      <c r="D83" t="s">
        <v>10</v>
      </c>
      <c r="F83" t="b">
        <v>0</v>
      </c>
      <c r="G83" s="2">
        <v>45122</v>
      </c>
      <c r="K83" s="6" t="s">
        <v>18796</v>
      </c>
      <c r="L83" t="s">
        <v>8686</v>
      </c>
      <c r="M83" t="s">
        <v>10</v>
      </c>
      <c r="N83" t="s">
        <v>18796</v>
      </c>
      <c r="Q83" t="s">
        <v>42</v>
      </c>
      <c r="R83" t="b">
        <v>1</v>
      </c>
      <c r="S83" s="2">
        <v>42277</v>
      </c>
    </row>
    <row r="84" spans="1:19" x14ac:dyDescent="0.35">
      <c r="A84" t="s">
        <v>18835</v>
      </c>
      <c r="B84" t="s">
        <v>8935</v>
      </c>
      <c r="D84" t="s">
        <v>10</v>
      </c>
      <c r="F84" t="b">
        <v>0</v>
      </c>
      <c r="G84" s="2">
        <v>45122</v>
      </c>
      <c r="K84" s="6" t="s">
        <v>1023</v>
      </c>
      <c r="L84" t="s">
        <v>8802</v>
      </c>
      <c r="M84" t="s">
        <v>10</v>
      </c>
      <c r="N84" t="s">
        <v>1023</v>
      </c>
      <c r="Q84" t="s">
        <v>42</v>
      </c>
      <c r="R84" t="b">
        <v>1</v>
      </c>
      <c r="S84" s="2">
        <v>42277</v>
      </c>
    </row>
    <row r="85" spans="1:19" x14ac:dyDescent="0.35">
      <c r="A85" t="s">
        <v>18836</v>
      </c>
      <c r="B85" t="s">
        <v>8937</v>
      </c>
      <c r="D85" t="s">
        <v>10</v>
      </c>
      <c r="F85" t="b">
        <v>0</v>
      </c>
      <c r="G85" s="2">
        <v>45122</v>
      </c>
      <c r="K85" s="6" t="s">
        <v>1123</v>
      </c>
      <c r="L85" t="s">
        <v>8823</v>
      </c>
      <c r="M85" t="s">
        <v>10</v>
      </c>
      <c r="N85" t="s">
        <v>1123</v>
      </c>
      <c r="Q85" t="s">
        <v>42</v>
      </c>
      <c r="R85" t="b">
        <v>1</v>
      </c>
      <c r="S85" s="2">
        <v>42277</v>
      </c>
    </row>
    <row r="86" spans="1:19" x14ac:dyDescent="0.35">
      <c r="A86" t="s">
        <v>18837</v>
      </c>
      <c r="B86" t="s">
        <v>8939</v>
      </c>
      <c r="D86" t="s">
        <v>10</v>
      </c>
      <c r="F86" t="b">
        <v>0</v>
      </c>
      <c r="G86" s="2">
        <v>45122</v>
      </c>
      <c r="K86" s="6" t="s">
        <v>1017</v>
      </c>
      <c r="L86" t="s">
        <v>1150</v>
      </c>
      <c r="M86" t="s">
        <v>10</v>
      </c>
      <c r="N86" t="s">
        <v>1017</v>
      </c>
      <c r="Q86" t="s">
        <v>42</v>
      </c>
      <c r="R86" t="b">
        <v>1</v>
      </c>
      <c r="S86" s="2">
        <v>42277</v>
      </c>
    </row>
    <row r="87" spans="1:19" x14ac:dyDescent="0.35">
      <c r="A87" t="s">
        <v>18838</v>
      </c>
      <c r="B87" t="s">
        <v>8941</v>
      </c>
      <c r="D87" t="s">
        <v>10</v>
      </c>
      <c r="F87" t="b">
        <v>0</v>
      </c>
      <c r="G87" s="2">
        <v>45122</v>
      </c>
      <c r="K87" s="6" t="s">
        <v>1126</v>
      </c>
      <c r="L87" t="s">
        <v>8864</v>
      </c>
      <c r="M87" t="s">
        <v>10</v>
      </c>
      <c r="N87" t="s">
        <v>1126</v>
      </c>
      <c r="Q87" t="s">
        <v>42</v>
      </c>
      <c r="R87" t="b">
        <v>1</v>
      </c>
      <c r="S87" s="2">
        <v>42277</v>
      </c>
    </row>
    <row r="88" spans="1:19" x14ac:dyDescent="0.35">
      <c r="A88" t="s">
        <v>18839</v>
      </c>
      <c r="B88" t="s">
        <v>8943</v>
      </c>
      <c r="D88" t="s">
        <v>10</v>
      </c>
      <c r="F88" t="b">
        <v>0</v>
      </c>
      <c r="G88" s="2">
        <v>45122</v>
      </c>
      <c r="K88" s="6" t="s">
        <v>1131</v>
      </c>
      <c r="L88" t="s">
        <v>8884</v>
      </c>
      <c r="M88" t="s">
        <v>10</v>
      </c>
      <c r="N88" t="s">
        <v>1131</v>
      </c>
      <c r="Q88" t="s">
        <v>42</v>
      </c>
      <c r="R88" t="b">
        <v>1</v>
      </c>
      <c r="S88" s="2">
        <v>42277</v>
      </c>
    </row>
    <row r="89" spans="1:19" x14ac:dyDescent="0.35">
      <c r="A89" t="s">
        <v>1020</v>
      </c>
      <c r="B89" t="s">
        <v>8945</v>
      </c>
      <c r="D89" t="s">
        <v>10</v>
      </c>
      <c r="F89" t="b">
        <v>0</v>
      </c>
      <c r="G89" s="2">
        <v>41827</v>
      </c>
      <c r="K89" s="6" t="s">
        <v>1044</v>
      </c>
      <c r="L89" t="s">
        <v>8910</v>
      </c>
      <c r="M89" t="s">
        <v>10</v>
      </c>
      <c r="N89" t="s">
        <v>1044</v>
      </c>
      <c r="Q89" t="s">
        <v>42</v>
      </c>
      <c r="R89" t="b">
        <v>1</v>
      </c>
      <c r="S89" s="2">
        <v>42277</v>
      </c>
    </row>
    <row r="90" spans="1:19" x14ac:dyDescent="0.35">
      <c r="A90" t="s">
        <v>1136</v>
      </c>
      <c r="B90" t="s">
        <v>8966</v>
      </c>
      <c r="D90" t="s">
        <v>10</v>
      </c>
      <c r="F90" t="b">
        <v>0</v>
      </c>
      <c r="G90" s="2">
        <v>41827</v>
      </c>
      <c r="K90" s="6" t="s">
        <v>1020</v>
      </c>
      <c r="L90" t="s">
        <v>8945</v>
      </c>
      <c r="M90" t="s">
        <v>10</v>
      </c>
      <c r="N90" t="s">
        <v>1020</v>
      </c>
      <c r="Q90" t="s">
        <v>42</v>
      </c>
      <c r="R90" t="b">
        <v>1</v>
      </c>
      <c r="S90" s="2">
        <v>42277</v>
      </c>
    </row>
    <row r="91" spans="1:19" x14ac:dyDescent="0.35">
      <c r="K91" s="6" t="s">
        <v>1136</v>
      </c>
      <c r="L91" t="s">
        <v>8966</v>
      </c>
      <c r="M91" t="s">
        <v>10</v>
      </c>
      <c r="N91" t="s">
        <v>1136</v>
      </c>
      <c r="Q91" t="s">
        <v>42</v>
      </c>
      <c r="R91" t="b">
        <v>1</v>
      </c>
      <c r="S91" s="2">
        <v>42277</v>
      </c>
    </row>
    <row r="92" spans="1:19" x14ac:dyDescent="0.35">
      <c r="K92" s="6" t="s">
        <v>1075</v>
      </c>
      <c r="L92" t="s">
        <v>8688</v>
      </c>
      <c r="M92" t="s">
        <v>10</v>
      </c>
      <c r="N92" t="s">
        <v>1075</v>
      </c>
      <c r="Q92" t="s">
        <v>42</v>
      </c>
      <c r="R92" t="b">
        <v>1</v>
      </c>
      <c r="S92" s="2">
        <v>42277</v>
      </c>
    </row>
    <row r="93" spans="1:19" x14ac:dyDescent="0.35">
      <c r="K93" s="6" t="s">
        <v>1185</v>
      </c>
      <c r="L93" t="s">
        <v>8710</v>
      </c>
      <c r="M93" t="s">
        <v>10</v>
      </c>
      <c r="N93" t="s">
        <v>1185</v>
      </c>
      <c r="Q93" t="s">
        <v>42</v>
      </c>
      <c r="R93" t="b">
        <v>1</v>
      </c>
      <c r="S93" s="2">
        <v>42277</v>
      </c>
    </row>
    <row r="94" spans="1:19" x14ac:dyDescent="0.35">
      <c r="K94" s="6" t="s">
        <v>1289</v>
      </c>
      <c r="L94" t="s">
        <v>8732</v>
      </c>
      <c r="M94" t="s">
        <v>10</v>
      </c>
      <c r="N94" t="s">
        <v>1289</v>
      </c>
      <c r="Q94" t="s">
        <v>42</v>
      </c>
      <c r="R94" t="b">
        <v>1</v>
      </c>
      <c r="S94" s="2">
        <v>42277</v>
      </c>
    </row>
    <row r="95" spans="1:19" x14ac:dyDescent="0.35">
      <c r="K95" s="6" t="s">
        <v>1216</v>
      </c>
      <c r="L95" t="s">
        <v>8754</v>
      </c>
      <c r="M95" t="s">
        <v>10</v>
      </c>
      <c r="N95" t="s">
        <v>1216</v>
      </c>
      <c r="Q95" t="s">
        <v>42</v>
      </c>
      <c r="R95" t="b">
        <v>1</v>
      </c>
      <c r="S95" s="2">
        <v>42277</v>
      </c>
    </row>
    <row r="96" spans="1:19" x14ac:dyDescent="0.35">
      <c r="K96" s="6" t="s">
        <v>1352</v>
      </c>
      <c r="L96" t="s">
        <v>8774</v>
      </c>
      <c r="M96" t="s">
        <v>10</v>
      </c>
      <c r="N96" t="s">
        <v>1352</v>
      </c>
      <c r="Q96" t="s">
        <v>42</v>
      </c>
      <c r="R96" t="b">
        <v>1</v>
      </c>
      <c r="S96" s="2">
        <v>42277</v>
      </c>
    </row>
    <row r="97" spans="11:19" x14ac:dyDescent="0.35">
      <c r="K97" s="6" t="s">
        <v>1375</v>
      </c>
      <c r="L97" t="s">
        <v>1217</v>
      </c>
      <c r="M97" t="s">
        <v>10</v>
      </c>
      <c r="N97" t="s">
        <v>1375</v>
      </c>
      <c r="Q97" t="s">
        <v>42</v>
      </c>
      <c r="R97" t="b">
        <v>1</v>
      </c>
      <c r="S97" s="2">
        <v>42277</v>
      </c>
    </row>
    <row r="98" spans="11:19" x14ac:dyDescent="0.35">
      <c r="K98" s="6" t="s">
        <v>1366</v>
      </c>
      <c r="L98" t="s">
        <v>8795</v>
      </c>
      <c r="M98" t="s">
        <v>10</v>
      </c>
      <c r="N98" t="s">
        <v>1366</v>
      </c>
      <c r="Q98" t="s">
        <v>42</v>
      </c>
      <c r="R98" t="b">
        <v>1</v>
      </c>
      <c r="S98" s="2">
        <v>42277</v>
      </c>
    </row>
    <row r="99" spans="11:19" x14ac:dyDescent="0.35">
      <c r="K99" s="6" t="s">
        <v>1391</v>
      </c>
      <c r="L99" t="s">
        <v>8797</v>
      </c>
      <c r="M99" t="s">
        <v>10</v>
      </c>
      <c r="N99" t="s">
        <v>1391</v>
      </c>
      <c r="Q99" t="s">
        <v>42</v>
      </c>
      <c r="R99" t="b">
        <v>1</v>
      </c>
      <c r="S99" s="2">
        <v>42277</v>
      </c>
    </row>
    <row r="100" spans="11:19" x14ac:dyDescent="0.35">
      <c r="K100" s="6" t="s">
        <v>1394</v>
      </c>
      <c r="L100" t="s">
        <v>1139</v>
      </c>
      <c r="M100" t="s">
        <v>10</v>
      </c>
      <c r="N100" t="s">
        <v>1394</v>
      </c>
      <c r="Q100" t="s">
        <v>42</v>
      </c>
      <c r="R100" t="b">
        <v>1</v>
      </c>
      <c r="S100" s="2">
        <v>42277</v>
      </c>
    </row>
    <row r="101" spans="11:19" x14ac:dyDescent="0.35">
      <c r="K101" s="6" t="s">
        <v>1229</v>
      </c>
      <c r="L101" t="s">
        <v>8800</v>
      </c>
      <c r="M101" t="s">
        <v>10</v>
      </c>
      <c r="N101" t="s">
        <v>1229</v>
      </c>
      <c r="Q101" t="s">
        <v>42</v>
      </c>
      <c r="R101" t="b">
        <v>1</v>
      </c>
      <c r="S101" s="2">
        <v>42277</v>
      </c>
    </row>
    <row r="102" spans="11:19" x14ac:dyDescent="0.35">
      <c r="K102" s="6" t="s">
        <v>1195</v>
      </c>
      <c r="L102" t="s">
        <v>8804</v>
      </c>
      <c r="M102" t="s">
        <v>10</v>
      </c>
      <c r="N102" t="s">
        <v>1195</v>
      </c>
      <c r="Q102" t="s">
        <v>42</v>
      </c>
      <c r="R102" t="b">
        <v>1</v>
      </c>
      <c r="S102" s="2">
        <v>42277</v>
      </c>
    </row>
    <row r="103" spans="11:19" x14ac:dyDescent="0.35">
      <c r="K103" s="6" t="s">
        <v>1191</v>
      </c>
      <c r="L103" t="s">
        <v>8806</v>
      </c>
      <c r="M103" t="s">
        <v>10</v>
      </c>
      <c r="N103" t="s">
        <v>1191</v>
      </c>
      <c r="Q103" t="s">
        <v>42</v>
      </c>
      <c r="R103" t="b">
        <v>1</v>
      </c>
      <c r="S103" s="2">
        <v>42277</v>
      </c>
    </row>
    <row r="104" spans="11:19" x14ac:dyDescent="0.35">
      <c r="K104" s="6" t="s">
        <v>1198</v>
      </c>
      <c r="L104" t="s">
        <v>8808</v>
      </c>
      <c r="M104" t="s">
        <v>10</v>
      </c>
      <c r="N104" t="s">
        <v>1198</v>
      </c>
      <c r="Q104" t="s">
        <v>42</v>
      </c>
      <c r="R104" t="b">
        <v>1</v>
      </c>
      <c r="S104" s="2">
        <v>42277</v>
      </c>
    </row>
    <row r="105" spans="11:19" x14ac:dyDescent="0.35">
      <c r="K105" s="6" t="s">
        <v>1201</v>
      </c>
      <c r="L105" t="s">
        <v>8810</v>
      </c>
      <c r="M105" t="s">
        <v>10</v>
      </c>
      <c r="N105" t="s">
        <v>1201</v>
      </c>
      <c r="Q105" t="s">
        <v>42</v>
      </c>
      <c r="R105" t="b">
        <v>1</v>
      </c>
      <c r="S105" s="2">
        <v>42277</v>
      </c>
    </row>
    <row r="106" spans="11:19" x14ac:dyDescent="0.35">
      <c r="K106" s="6" t="s">
        <v>1679</v>
      </c>
      <c r="L106" t="s">
        <v>1171</v>
      </c>
      <c r="M106" t="s">
        <v>10</v>
      </c>
      <c r="N106" t="s">
        <v>1679</v>
      </c>
      <c r="Q106" t="s">
        <v>42</v>
      </c>
      <c r="R106" t="b">
        <v>1</v>
      </c>
      <c r="S106" s="2">
        <v>42277</v>
      </c>
    </row>
    <row r="107" spans="11:19" x14ac:dyDescent="0.35">
      <c r="K107" s="6" t="s">
        <v>1206</v>
      </c>
      <c r="L107" t="s">
        <v>8813</v>
      </c>
      <c r="M107" t="s">
        <v>10</v>
      </c>
      <c r="N107" t="s">
        <v>1206</v>
      </c>
      <c r="Q107" t="s">
        <v>42</v>
      </c>
      <c r="R107" t="b">
        <v>1</v>
      </c>
      <c r="S107" s="2">
        <v>42277</v>
      </c>
    </row>
    <row r="108" spans="11:19" x14ac:dyDescent="0.35">
      <c r="K108" s="6" t="s">
        <v>1684</v>
      </c>
      <c r="L108" t="s">
        <v>8815</v>
      </c>
      <c r="M108" t="s">
        <v>10</v>
      </c>
      <c r="N108" t="s">
        <v>1684</v>
      </c>
      <c r="Q108" t="s">
        <v>42</v>
      </c>
      <c r="R108" t="b">
        <v>1</v>
      </c>
      <c r="S108" s="2">
        <v>42277</v>
      </c>
    </row>
    <row r="109" spans="11:19" x14ac:dyDescent="0.35">
      <c r="K109" s="6" t="s">
        <v>1691</v>
      </c>
      <c r="L109" t="s">
        <v>8817</v>
      </c>
      <c r="M109" t="s">
        <v>10</v>
      </c>
      <c r="N109" t="s">
        <v>1691</v>
      </c>
      <c r="Q109" t="s">
        <v>42</v>
      </c>
      <c r="R109" t="b">
        <v>1</v>
      </c>
      <c r="S109" s="2">
        <v>42277</v>
      </c>
    </row>
    <row r="110" spans="11:19" x14ac:dyDescent="0.35">
      <c r="K110" s="6" t="s">
        <v>1694</v>
      </c>
      <c r="L110" t="s">
        <v>8819</v>
      </c>
      <c r="M110" t="s">
        <v>10</v>
      </c>
      <c r="N110" t="s">
        <v>1694</v>
      </c>
      <c r="Q110" t="s">
        <v>42</v>
      </c>
      <c r="R110" t="b">
        <v>1</v>
      </c>
      <c r="S110" s="2">
        <v>42277</v>
      </c>
    </row>
    <row r="111" spans="11:19" x14ac:dyDescent="0.35">
      <c r="K111" s="6" t="s">
        <v>1697</v>
      </c>
      <c r="L111" t="s">
        <v>8821</v>
      </c>
      <c r="M111" t="s">
        <v>10</v>
      </c>
      <c r="N111" t="s">
        <v>1697</v>
      </c>
      <c r="Q111" t="s">
        <v>42</v>
      </c>
      <c r="R111" t="b">
        <v>1</v>
      </c>
      <c r="S111" s="2">
        <v>42277</v>
      </c>
    </row>
    <row r="112" spans="11:19" x14ac:dyDescent="0.35">
      <c r="K112" s="6" t="s">
        <v>1700</v>
      </c>
      <c r="L112" t="s">
        <v>8825</v>
      </c>
      <c r="M112" t="s">
        <v>10</v>
      </c>
      <c r="N112" t="s">
        <v>1700</v>
      </c>
      <c r="Q112" t="s">
        <v>42</v>
      </c>
      <c r="R112" t="b">
        <v>1</v>
      </c>
      <c r="S112" s="2">
        <v>42277</v>
      </c>
    </row>
    <row r="113" spans="11:19" x14ac:dyDescent="0.35">
      <c r="K113" s="6" t="s">
        <v>1744</v>
      </c>
      <c r="L113" t="s">
        <v>8827</v>
      </c>
      <c r="M113" t="s">
        <v>10</v>
      </c>
      <c r="N113" t="s">
        <v>1744</v>
      </c>
      <c r="Q113" t="s">
        <v>42</v>
      </c>
      <c r="R113" t="b">
        <v>1</v>
      </c>
      <c r="S113" s="2">
        <v>42277</v>
      </c>
    </row>
    <row r="114" spans="11:19" x14ac:dyDescent="0.35">
      <c r="K114" s="6" t="s">
        <v>1710</v>
      </c>
      <c r="L114" t="s">
        <v>8882</v>
      </c>
      <c r="M114" t="s">
        <v>10</v>
      </c>
      <c r="N114" t="s">
        <v>1710</v>
      </c>
      <c r="Q114" t="s">
        <v>42</v>
      </c>
      <c r="R114" t="b">
        <v>1</v>
      </c>
      <c r="S114" s="2">
        <v>42277</v>
      </c>
    </row>
    <row r="115" spans="11:19" x14ac:dyDescent="0.35">
      <c r="K115" s="6" t="s">
        <v>1761</v>
      </c>
      <c r="L115" t="s">
        <v>8886</v>
      </c>
      <c r="M115" t="s">
        <v>10</v>
      </c>
      <c r="N115" t="s">
        <v>1761</v>
      </c>
      <c r="Q115" t="s">
        <v>42</v>
      </c>
      <c r="R115" t="b">
        <v>1</v>
      </c>
      <c r="S115" s="2">
        <v>42277</v>
      </c>
    </row>
    <row r="116" spans="11:19" x14ac:dyDescent="0.35">
      <c r="K116" s="6" t="s">
        <v>1716</v>
      </c>
      <c r="L116" t="s">
        <v>8894</v>
      </c>
      <c r="M116" t="s">
        <v>10</v>
      </c>
      <c r="N116" t="s">
        <v>1716</v>
      </c>
      <c r="Q116" t="s">
        <v>42</v>
      </c>
      <c r="R116" t="b">
        <v>1</v>
      </c>
      <c r="S116" s="2">
        <v>42277</v>
      </c>
    </row>
    <row r="117" spans="11:19" x14ac:dyDescent="0.35">
      <c r="K117" s="6" t="s">
        <v>1721</v>
      </c>
      <c r="L117" t="s">
        <v>1186</v>
      </c>
      <c r="M117" t="s">
        <v>10</v>
      </c>
      <c r="N117" t="s">
        <v>1721</v>
      </c>
      <c r="Q117" t="s">
        <v>42</v>
      </c>
      <c r="R117" t="b">
        <v>1</v>
      </c>
      <c r="S117" s="2">
        <v>42277</v>
      </c>
    </row>
    <row r="118" spans="11:19" x14ac:dyDescent="0.35">
      <c r="K118" s="6" t="s">
        <v>1724</v>
      </c>
      <c r="L118" t="s">
        <v>8897</v>
      </c>
      <c r="M118" t="s">
        <v>10</v>
      </c>
      <c r="N118" t="s">
        <v>1724</v>
      </c>
      <c r="Q118" t="s">
        <v>42</v>
      </c>
      <c r="R118" t="b">
        <v>1</v>
      </c>
      <c r="S118" s="2">
        <v>42277</v>
      </c>
    </row>
    <row r="119" spans="11:19" x14ac:dyDescent="0.35">
      <c r="K119" s="6" t="s">
        <v>1727</v>
      </c>
      <c r="L119" t="s">
        <v>8899</v>
      </c>
      <c r="M119" t="s">
        <v>10</v>
      </c>
      <c r="N119" t="s">
        <v>1727</v>
      </c>
      <c r="Q119" t="s">
        <v>42</v>
      </c>
      <c r="R119" t="b">
        <v>1</v>
      </c>
      <c r="S119" s="2">
        <v>42277</v>
      </c>
    </row>
    <row r="120" spans="11:19" x14ac:dyDescent="0.35">
      <c r="K120" s="6" t="s">
        <v>1730</v>
      </c>
      <c r="L120" t="s">
        <v>1192</v>
      </c>
      <c r="M120" t="s">
        <v>10</v>
      </c>
      <c r="N120" t="s">
        <v>1730</v>
      </c>
      <c r="Q120" t="s">
        <v>42</v>
      </c>
      <c r="R120" t="b">
        <v>1</v>
      </c>
      <c r="S120" s="2">
        <v>42277</v>
      </c>
    </row>
    <row r="121" spans="11:19" x14ac:dyDescent="0.35">
      <c r="K121" s="6" t="s">
        <v>1733</v>
      </c>
      <c r="L121" t="s">
        <v>8902</v>
      </c>
      <c r="M121" t="s">
        <v>10</v>
      </c>
      <c r="N121" t="s">
        <v>1733</v>
      </c>
      <c r="Q121" t="s">
        <v>42</v>
      </c>
      <c r="R121" t="b">
        <v>1</v>
      </c>
      <c r="S121" s="2">
        <v>42277</v>
      </c>
    </row>
    <row r="122" spans="11:19" x14ac:dyDescent="0.35">
      <c r="K122" s="6" t="s">
        <v>1738</v>
      </c>
      <c r="L122" t="s">
        <v>8904</v>
      </c>
      <c r="M122" t="s">
        <v>10</v>
      </c>
      <c r="N122" t="s">
        <v>1738</v>
      </c>
      <c r="Q122" t="s">
        <v>42</v>
      </c>
      <c r="R122" t="b">
        <v>1</v>
      </c>
      <c r="S122" s="2">
        <v>42277</v>
      </c>
    </row>
    <row r="123" spans="11:19" x14ac:dyDescent="0.35">
      <c r="K123" s="6" t="s">
        <v>1741</v>
      </c>
      <c r="L123" t="s">
        <v>8906</v>
      </c>
      <c r="M123" t="s">
        <v>10</v>
      </c>
      <c r="N123" t="s">
        <v>1741</v>
      </c>
      <c r="Q123" t="s">
        <v>42</v>
      </c>
      <c r="R123" t="b">
        <v>1</v>
      </c>
      <c r="S123" s="2">
        <v>42277</v>
      </c>
    </row>
    <row r="124" spans="11:19" x14ac:dyDescent="0.35">
      <c r="K124" s="6" t="s">
        <v>18825</v>
      </c>
      <c r="L124" t="s">
        <v>8908</v>
      </c>
      <c r="M124" t="s">
        <v>10</v>
      </c>
      <c r="N124" t="s">
        <v>18825</v>
      </c>
      <c r="Q124" t="s">
        <v>42</v>
      </c>
      <c r="R124" t="b">
        <v>1</v>
      </c>
      <c r="S124" s="2">
        <v>42277</v>
      </c>
    </row>
    <row r="125" spans="11:19" x14ac:dyDescent="0.35">
      <c r="K125" s="6" t="s">
        <v>18826</v>
      </c>
      <c r="L125" t="s">
        <v>8912</v>
      </c>
      <c r="M125" t="s">
        <v>10</v>
      </c>
      <c r="N125" t="s">
        <v>18826</v>
      </c>
      <c r="Q125" t="s">
        <v>42</v>
      </c>
      <c r="R125" t="b">
        <v>1</v>
      </c>
      <c r="S125" s="2">
        <v>42277</v>
      </c>
    </row>
    <row r="126" spans="11:19" x14ac:dyDescent="0.35">
      <c r="K126" s="6" t="s">
        <v>18831</v>
      </c>
      <c r="L126" t="s">
        <v>8928</v>
      </c>
      <c r="M126" t="s">
        <v>10</v>
      </c>
      <c r="N126" t="s">
        <v>18831</v>
      </c>
      <c r="Q126" t="s">
        <v>42</v>
      </c>
      <c r="R126" t="b">
        <v>1</v>
      </c>
      <c r="S126" s="2">
        <v>42277</v>
      </c>
    </row>
    <row r="127" spans="11:19" x14ac:dyDescent="0.35">
      <c r="K127" s="6" t="s">
        <v>18832</v>
      </c>
      <c r="L127" t="s">
        <v>8930</v>
      </c>
      <c r="M127" t="s">
        <v>10</v>
      </c>
      <c r="N127" t="s">
        <v>18832</v>
      </c>
      <c r="Q127" t="s">
        <v>42</v>
      </c>
      <c r="R127" t="b">
        <v>1</v>
      </c>
      <c r="S127" s="2">
        <v>42277</v>
      </c>
    </row>
    <row r="128" spans="11:19" x14ac:dyDescent="0.35">
      <c r="K128" s="6" t="s">
        <v>18833</v>
      </c>
      <c r="L128" t="s">
        <v>8932</v>
      </c>
      <c r="M128" t="s">
        <v>10</v>
      </c>
      <c r="N128" t="s">
        <v>18845</v>
      </c>
      <c r="Q128" t="s">
        <v>42</v>
      </c>
      <c r="R128" t="b">
        <v>1</v>
      </c>
      <c r="S128" s="2">
        <v>42277</v>
      </c>
    </row>
    <row r="129" spans="11:19" x14ac:dyDescent="0.35">
      <c r="K129" t="s">
        <v>18846</v>
      </c>
      <c r="M129" t="s">
        <v>10</v>
      </c>
      <c r="S129" s="2">
        <v>45122</v>
      </c>
    </row>
    <row r="130" spans="11:19" x14ac:dyDescent="0.35">
      <c r="K130" s="6" t="s">
        <v>9042</v>
      </c>
      <c r="L130" t="s">
        <v>1116</v>
      </c>
      <c r="M130" t="s">
        <v>10</v>
      </c>
      <c r="N130" t="s">
        <v>9042</v>
      </c>
      <c r="P130" t="s">
        <v>8991</v>
      </c>
      <c r="Q130" t="s">
        <v>42</v>
      </c>
      <c r="R130" t="b">
        <v>0</v>
      </c>
      <c r="S130" s="2">
        <v>45122</v>
      </c>
    </row>
    <row r="131" spans="11:19" x14ac:dyDescent="0.35">
      <c r="K131" s="7" t="s">
        <v>18834</v>
      </c>
      <c r="L131" t="s">
        <v>1176</v>
      </c>
      <c r="M131" t="s">
        <v>10</v>
      </c>
      <c r="N131" t="s">
        <v>18834</v>
      </c>
      <c r="Q131" t="s">
        <v>8992</v>
      </c>
      <c r="R131" t="b">
        <v>1</v>
      </c>
      <c r="S131" s="2">
        <v>45122</v>
      </c>
    </row>
    <row r="132" spans="11:19" x14ac:dyDescent="0.35">
      <c r="K132" s="7" t="s">
        <v>18835</v>
      </c>
      <c r="L132" t="s">
        <v>8935</v>
      </c>
      <c r="M132" t="s">
        <v>10</v>
      </c>
      <c r="N132" t="s">
        <v>18835</v>
      </c>
      <c r="Q132" t="s">
        <v>8992</v>
      </c>
      <c r="R132" t="b">
        <v>1</v>
      </c>
      <c r="S132" s="2">
        <v>45122</v>
      </c>
    </row>
    <row r="133" spans="11:19" x14ac:dyDescent="0.35">
      <c r="K133" s="7" t="s">
        <v>18836</v>
      </c>
      <c r="L133" t="s">
        <v>8937</v>
      </c>
      <c r="M133" t="s">
        <v>10</v>
      </c>
      <c r="N133" t="s">
        <v>18836</v>
      </c>
      <c r="Q133" t="s">
        <v>8992</v>
      </c>
      <c r="R133" t="b">
        <v>1</v>
      </c>
      <c r="S133" s="2">
        <v>45122</v>
      </c>
    </row>
    <row r="134" spans="11:19" x14ac:dyDescent="0.35">
      <c r="K134" s="7" t="s">
        <v>18837</v>
      </c>
      <c r="L134" t="s">
        <v>8939</v>
      </c>
      <c r="M134" t="s">
        <v>10</v>
      </c>
      <c r="N134" t="s">
        <v>18837</v>
      </c>
      <c r="Q134" t="s">
        <v>8992</v>
      </c>
      <c r="R134" t="b">
        <v>1</v>
      </c>
      <c r="S134" s="2">
        <v>45122</v>
      </c>
    </row>
    <row r="135" spans="11:19" x14ac:dyDescent="0.35">
      <c r="K135" s="7" t="s">
        <v>18838</v>
      </c>
      <c r="L135" t="s">
        <v>8941</v>
      </c>
      <c r="M135" t="s">
        <v>10</v>
      </c>
      <c r="N135" t="s">
        <v>18838</v>
      </c>
      <c r="Q135" t="s">
        <v>8992</v>
      </c>
      <c r="R135" t="b">
        <v>1</v>
      </c>
      <c r="S135" s="2">
        <v>45122</v>
      </c>
    </row>
    <row r="136" spans="11:19" x14ac:dyDescent="0.35">
      <c r="K136" s="7" t="s">
        <v>18839</v>
      </c>
      <c r="L136" t="s">
        <v>8943</v>
      </c>
      <c r="M136" t="s">
        <v>10</v>
      </c>
      <c r="N136" t="s">
        <v>18839</v>
      </c>
      <c r="Q136" t="s">
        <v>8992</v>
      </c>
      <c r="R136" t="b">
        <v>1</v>
      </c>
      <c r="S136" s="2">
        <v>45122</v>
      </c>
    </row>
    <row r="137" spans="11:19" x14ac:dyDescent="0.35">
      <c r="K137" t="s">
        <v>18847</v>
      </c>
      <c r="M137" t="s">
        <v>10</v>
      </c>
      <c r="S137" s="2">
        <v>43405</v>
      </c>
    </row>
    <row r="138" spans="11:19" x14ac:dyDescent="0.35">
      <c r="K138" s="6" t="s">
        <v>9042</v>
      </c>
      <c r="L138" t="s">
        <v>1116</v>
      </c>
      <c r="M138" t="s">
        <v>10</v>
      </c>
      <c r="N138" t="s">
        <v>9042</v>
      </c>
      <c r="P138" t="s">
        <v>8991</v>
      </c>
      <c r="Q138" t="s">
        <v>42</v>
      </c>
      <c r="R138" t="b">
        <v>1</v>
      </c>
      <c r="S138" s="2">
        <v>43405</v>
      </c>
    </row>
    <row r="139" spans="11:19" x14ac:dyDescent="0.35">
      <c r="K139" s="7" t="s">
        <v>18822</v>
      </c>
      <c r="L139" t="s">
        <v>8888</v>
      </c>
      <c r="M139" t="s">
        <v>10</v>
      </c>
      <c r="N139" t="s">
        <v>18822</v>
      </c>
      <c r="Q139" t="s">
        <v>8992</v>
      </c>
      <c r="R139" t="b">
        <v>1</v>
      </c>
      <c r="S139" s="2">
        <v>43405</v>
      </c>
    </row>
    <row r="140" spans="11:19" x14ac:dyDescent="0.35">
      <c r="K140" s="7" t="s">
        <v>18823</v>
      </c>
      <c r="L140" t="s">
        <v>9700</v>
      </c>
      <c r="M140" t="s">
        <v>10</v>
      </c>
      <c r="N140" t="s">
        <v>18823</v>
      </c>
      <c r="Q140" t="s">
        <v>8992</v>
      </c>
      <c r="R140" t="b">
        <v>1</v>
      </c>
      <c r="S140" s="2">
        <v>43405</v>
      </c>
    </row>
    <row r="141" spans="11:19" x14ac:dyDescent="0.35">
      <c r="K141" s="7" t="s">
        <v>18824</v>
      </c>
      <c r="L141" t="s">
        <v>8890</v>
      </c>
      <c r="M141" t="s">
        <v>10</v>
      </c>
      <c r="N141" t="s">
        <v>18824</v>
      </c>
      <c r="Q141" t="s">
        <v>8992</v>
      </c>
      <c r="R141" t="b">
        <v>1</v>
      </c>
      <c r="S141" s="2">
        <v>43405</v>
      </c>
    </row>
    <row r="142" spans="11:19" x14ac:dyDescent="0.35">
      <c r="K142" t="s">
        <v>18848</v>
      </c>
      <c r="M142" t="s">
        <v>10</v>
      </c>
      <c r="S142" s="2">
        <v>44392</v>
      </c>
    </row>
    <row r="143" spans="11:19" x14ac:dyDescent="0.35">
      <c r="K143" s="6" t="s">
        <v>18827</v>
      </c>
      <c r="L143" t="s">
        <v>8914</v>
      </c>
      <c r="M143" t="s">
        <v>10</v>
      </c>
      <c r="N143" t="s">
        <v>18827</v>
      </c>
      <c r="Q143" t="s">
        <v>42</v>
      </c>
      <c r="R143" t="b">
        <v>1</v>
      </c>
      <c r="S143" s="2">
        <v>44392</v>
      </c>
    </row>
    <row r="144" spans="11:19" x14ac:dyDescent="0.35">
      <c r="K144" s="6" t="s">
        <v>18828</v>
      </c>
      <c r="L144" t="s">
        <v>8916</v>
      </c>
      <c r="M144" t="s">
        <v>10</v>
      </c>
      <c r="N144" t="s">
        <v>18828</v>
      </c>
      <c r="Q144" t="s">
        <v>42</v>
      </c>
      <c r="R144" t="b">
        <v>1</v>
      </c>
      <c r="S144" s="2">
        <v>44392</v>
      </c>
    </row>
    <row r="145" spans="11:19" x14ac:dyDescent="0.35">
      <c r="K145" t="s">
        <v>18849</v>
      </c>
      <c r="M145" t="s">
        <v>10</v>
      </c>
      <c r="S145" s="2">
        <v>44392</v>
      </c>
    </row>
    <row r="146" spans="11:19" x14ac:dyDescent="0.35">
      <c r="K146" s="6" t="s">
        <v>9042</v>
      </c>
      <c r="L146" t="s">
        <v>1116</v>
      </c>
      <c r="M146" t="s">
        <v>10</v>
      </c>
      <c r="N146" t="s">
        <v>9042</v>
      </c>
      <c r="Q146" t="s">
        <v>42</v>
      </c>
      <c r="R146" t="b">
        <v>1</v>
      </c>
      <c r="S146" s="2">
        <v>44392</v>
      </c>
    </row>
    <row r="147" spans="11:19" x14ac:dyDescent="0.35">
      <c r="K147" s="7" t="s">
        <v>1684</v>
      </c>
      <c r="L147" t="s">
        <v>8815</v>
      </c>
      <c r="M147" t="s">
        <v>10</v>
      </c>
      <c r="N147" t="s">
        <v>1684</v>
      </c>
      <c r="Q147" t="s">
        <v>42</v>
      </c>
      <c r="R147" t="b">
        <v>1</v>
      </c>
      <c r="S147" s="2">
        <v>44392</v>
      </c>
    </row>
    <row r="148" spans="11:19" x14ac:dyDescent="0.35">
      <c r="K148" s="7" t="s">
        <v>1724</v>
      </c>
      <c r="L148" t="s">
        <v>8897</v>
      </c>
      <c r="M148" t="s">
        <v>10</v>
      </c>
      <c r="N148" t="s">
        <v>1724</v>
      </c>
      <c r="Q148" t="s">
        <v>42</v>
      </c>
      <c r="R148" t="b">
        <v>1</v>
      </c>
      <c r="S148" s="2">
        <v>44392</v>
      </c>
    </row>
    <row r="149" spans="11:19" x14ac:dyDescent="0.35">
      <c r="K149" s="7" t="s">
        <v>1786</v>
      </c>
      <c r="L149" t="s">
        <v>8918</v>
      </c>
      <c r="M149" t="s">
        <v>10</v>
      </c>
      <c r="N149" t="s">
        <v>1786</v>
      </c>
      <c r="Q149" t="s">
        <v>42</v>
      </c>
      <c r="R149" t="b">
        <v>1</v>
      </c>
      <c r="S149" s="2">
        <v>44392</v>
      </c>
    </row>
    <row r="150" spans="11:19" x14ac:dyDescent="0.35">
      <c r="K150" s="7" t="s">
        <v>1844</v>
      </c>
      <c r="L150" t="s">
        <v>8920</v>
      </c>
      <c r="M150" t="s">
        <v>10</v>
      </c>
      <c r="N150" t="s">
        <v>1844</v>
      </c>
      <c r="Q150" t="s">
        <v>42</v>
      </c>
      <c r="R150" t="b">
        <v>1</v>
      </c>
      <c r="S150" s="2">
        <v>44392</v>
      </c>
    </row>
    <row r="151" spans="11:19" x14ac:dyDescent="0.35">
      <c r="K151" t="s">
        <v>18850</v>
      </c>
      <c r="M151" t="s">
        <v>10</v>
      </c>
      <c r="S151" s="2">
        <v>44392</v>
      </c>
    </row>
    <row r="152" spans="11:19" x14ac:dyDescent="0.35">
      <c r="K152" s="6" t="s">
        <v>9042</v>
      </c>
      <c r="L152" t="s">
        <v>1116</v>
      </c>
      <c r="M152" t="s">
        <v>10</v>
      </c>
      <c r="N152" t="s">
        <v>9042</v>
      </c>
      <c r="Q152" t="s">
        <v>42</v>
      </c>
      <c r="R152" t="b">
        <v>1</v>
      </c>
      <c r="S152" s="2">
        <v>44392</v>
      </c>
    </row>
    <row r="153" spans="11:19" x14ac:dyDescent="0.35">
      <c r="K153" s="7" t="s">
        <v>18829</v>
      </c>
      <c r="L153" t="s">
        <v>8922</v>
      </c>
      <c r="M153" t="s">
        <v>10</v>
      </c>
      <c r="N153" t="s">
        <v>18829</v>
      </c>
      <c r="Q153" t="s">
        <v>42</v>
      </c>
      <c r="R153" t="b">
        <v>1</v>
      </c>
      <c r="S153" s="2">
        <v>44392</v>
      </c>
    </row>
    <row r="154" spans="11:19" x14ac:dyDescent="0.35">
      <c r="K154" s="7" t="s">
        <v>18828</v>
      </c>
      <c r="L154" t="s">
        <v>8916</v>
      </c>
      <c r="M154" t="s">
        <v>10</v>
      </c>
      <c r="N154" t="s">
        <v>18828</v>
      </c>
      <c r="Q154" t="s">
        <v>42</v>
      </c>
      <c r="R154" t="b">
        <v>1</v>
      </c>
      <c r="S154" s="2">
        <v>44392</v>
      </c>
    </row>
    <row r="155" spans="11:19" x14ac:dyDescent="0.35">
      <c r="K155" t="s">
        <v>18851</v>
      </c>
      <c r="M155" t="s">
        <v>10</v>
      </c>
      <c r="S155" s="2">
        <v>44757</v>
      </c>
    </row>
    <row r="156" spans="11:19" x14ac:dyDescent="0.35">
      <c r="K156" s="6" t="s">
        <v>9042</v>
      </c>
      <c r="L156" t="s">
        <v>1116</v>
      </c>
      <c r="M156" t="s">
        <v>10</v>
      </c>
      <c r="N156" t="s">
        <v>9042</v>
      </c>
      <c r="P156" t="s">
        <v>8991</v>
      </c>
      <c r="Q156" t="s">
        <v>42</v>
      </c>
      <c r="R156" t="b">
        <v>1</v>
      </c>
      <c r="S156" s="2">
        <v>44757</v>
      </c>
    </row>
    <row r="157" spans="11:19" x14ac:dyDescent="0.35">
      <c r="K157" s="7" t="s">
        <v>18827</v>
      </c>
      <c r="L157" t="s">
        <v>8914</v>
      </c>
      <c r="M157" t="s">
        <v>10</v>
      </c>
      <c r="N157" t="s">
        <v>18827</v>
      </c>
      <c r="Q157" t="s">
        <v>8992</v>
      </c>
      <c r="R157" t="b">
        <v>1</v>
      </c>
      <c r="S157" s="2">
        <v>44757</v>
      </c>
    </row>
    <row r="158" spans="11:19" x14ac:dyDescent="0.35">
      <c r="K158" s="7" t="s">
        <v>18830</v>
      </c>
      <c r="L158" t="s">
        <v>8924</v>
      </c>
      <c r="M158" t="s">
        <v>10</v>
      </c>
      <c r="N158" t="s">
        <v>18830</v>
      </c>
      <c r="Q158" t="s">
        <v>8992</v>
      </c>
      <c r="R158" t="b">
        <v>1</v>
      </c>
      <c r="S158" s="2">
        <v>44757</v>
      </c>
    </row>
  </sheetData>
  <autoFilter ref="A1:AG1" xr:uid="{00000000-0009-0000-0000-000029000000}"/>
  <pageMargins left="0.7" right="0.7" top="0.75" bottom="0.75" header="0.3" footer="0.3"/>
  <pageSetup firstPageNumber="0" orientation="portrait"/>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codeName="Sheet43">
    <pageSetUpPr autoPageBreaks="0"/>
  </sheetPr>
  <dimension ref="A1:W7"/>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81640625" style="5" bestFit="1" customWidth="1"/>
    <col min="11" max="11" width="31.6328125" bestFit="1" customWidth="1"/>
    <col min="12" max="12" width="23.81640625" bestFit="1" customWidth="1"/>
    <col min="13" max="13" width="25.6328125" bestFit="1" customWidth="1"/>
    <col min="14" max="14" width="29.4531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99</v>
      </c>
      <c r="B2" t="s">
        <v>1116</v>
      </c>
      <c r="D2" t="s">
        <v>10</v>
      </c>
      <c r="F2" t="b">
        <v>1</v>
      </c>
      <c r="G2" s="2">
        <v>41827</v>
      </c>
      <c r="I2" s="2">
        <v>41639</v>
      </c>
      <c r="K2" t="s">
        <v>18856</v>
      </c>
      <c r="M2" t="s">
        <v>10</v>
      </c>
      <c r="S2" s="2">
        <v>41827</v>
      </c>
    </row>
    <row r="3" spans="1:23" x14ac:dyDescent="0.35">
      <c r="A3" t="s">
        <v>201</v>
      </c>
      <c r="B3" t="s">
        <v>8686</v>
      </c>
      <c r="D3" t="s">
        <v>10</v>
      </c>
      <c r="F3" t="b">
        <v>0</v>
      </c>
      <c r="G3" s="2">
        <v>41827</v>
      </c>
      <c r="I3" s="2">
        <v>41639</v>
      </c>
      <c r="K3" s="6" t="s">
        <v>201</v>
      </c>
      <c r="L3" t="s">
        <v>8686</v>
      </c>
      <c r="M3" t="s">
        <v>10</v>
      </c>
      <c r="N3" t="s">
        <v>201</v>
      </c>
      <c r="Q3" t="s">
        <v>42</v>
      </c>
      <c r="R3" t="b">
        <v>1</v>
      </c>
      <c r="S3" s="2">
        <v>41827</v>
      </c>
      <c r="U3" s="2">
        <v>41639</v>
      </c>
    </row>
    <row r="4" spans="1:23" x14ac:dyDescent="0.35">
      <c r="A4" t="s">
        <v>18852</v>
      </c>
      <c r="B4" t="s">
        <v>8802</v>
      </c>
      <c r="D4" t="s">
        <v>10</v>
      </c>
      <c r="F4" t="b">
        <v>0</v>
      </c>
      <c r="G4" s="2">
        <v>41827</v>
      </c>
      <c r="I4" s="2">
        <v>41639</v>
      </c>
      <c r="K4" s="6" t="s">
        <v>18852</v>
      </c>
      <c r="L4" t="s">
        <v>8802</v>
      </c>
      <c r="M4" t="s">
        <v>10</v>
      </c>
      <c r="N4" t="s">
        <v>18852</v>
      </c>
      <c r="Q4" t="s">
        <v>42</v>
      </c>
      <c r="R4" t="b">
        <v>1</v>
      </c>
      <c r="S4" s="2">
        <v>41827</v>
      </c>
      <c r="U4" s="2">
        <v>41639</v>
      </c>
    </row>
    <row r="5" spans="1:23" x14ac:dyDescent="0.35">
      <c r="A5" t="s">
        <v>18853</v>
      </c>
      <c r="B5" t="s">
        <v>8823</v>
      </c>
      <c r="D5" t="s">
        <v>10</v>
      </c>
      <c r="F5" t="b">
        <v>0</v>
      </c>
      <c r="G5" s="2">
        <v>41827</v>
      </c>
      <c r="I5" s="2">
        <v>41639</v>
      </c>
      <c r="K5" s="6" t="s">
        <v>18853</v>
      </c>
      <c r="L5" t="s">
        <v>8823</v>
      </c>
      <c r="M5" t="s">
        <v>10</v>
      </c>
      <c r="N5" t="s">
        <v>18853</v>
      </c>
      <c r="Q5" t="s">
        <v>42</v>
      </c>
      <c r="R5" t="b">
        <v>1</v>
      </c>
      <c r="S5" s="2">
        <v>41827</v>
      </c>
      <c r="U5" s="2">
        <v>41639</v>
      </c>
    </row>
    <row r="6" spans="1:23" x14ac:dyDescent="0.35">
      <c r="A6" t="s">
        <v>18854</v>
      </c>
      <c r="B6" t="s">
        <v>1150</v>
      </c>
      <c r="D6" t="s">
        <v>10</v>
      </c>
      <c r="F6" t="b">
        <v>0</v>
      </c>
      <c r="G6" s="2">
        <v>41827</v>
      </c>
      <c r="I6" s="2">
        <v>41639</v>
      </c>
      <c r="K6" s="6" t="s">
        <v>18854</v>
      </c>
      <c r="L6" t="s">
        <v>1150</v>
      </c>
      <c r="M6" t="s">
        <v>10</v>
      </c>
      <c r="N6" t="s">
        <v>18854</v>
      </c>
      <c r="Q6" t="s">
        <v>42</v>
      </c>
      <c r="R6" t="b">
        <v>1</v>
      </c>
      <c r="S6" s="2">
        <v>41827</v>
      </c>
      <c r="U6" s="2">
        <v>41639</v>
      </c>
    </row>
    <row r="7" spans="1:23" x14ac:dyDescent="0.35">
      <c r="A7" t="s">
        <v>18855</v>
      </c>
      <c r="B7" t="s">
        <v>8864</v>
      </c>
      <c r="D7" t="s">
        <v>10</v>
      </c>
      <c r="F7" t="b">
        <v>0</v>
      </c>
      <c r="G7" s="2">
        <v>41827</v>
      </c>
      <c r="I7" s="2">
        <v>41639</v>
      </c>
      <c r="K7" s="6" t="s">
        <v>18855</v>
      </c>
      <c r="L7" t="s">
        <v>8864</v>
      </c>
      <c r="M7" t="s">
        <v>10</v>
      </c>
      <c r="N7" t="s">
        <v>18855</v>
      </c>
      <c r="Q7" t="s">
        <v>42</v>
      </c>
      <c r="R7" t="b">
        <v>1</v>
      </c>
      <c r="S7" s="2">
        <v>41827</v>
      </c>
      <c r="U7" s="2">
        <v>41639</v>
      </c>
    </row>
  </sheetData>
  <autoFilter ref="A1:AG1" xr:uid="{00000000-0009-0000-0000-00002A000000}"/>
  <pageMargins left="0.7" right="0.7" top="0.75" bottom="0.75" header="0.3" footer="0.3"/>
  <pageSetup firstPageNumber="0" orientation="portrait"/>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codeName="Sheet44">
    <pageSetUpPr autoPageBreaks="0"/>
  </sheetPr>
  <dimension ref="A1:W60"/>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81640625" style="5" bestFit="1" customWidth="1"/>
    <col min="11" max="11" width="60.81640625" bestFit="1" customWidth="1"/>
    <col min="12" max="12" width="23.81640625" bestFit="1" customWidth="1"/>
    <col min="13" max="13" width="25.6328125" bestFit="1" customWidth="1"/>
    <col min="14" max="14" width="56.5429687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99</v>
      </c>
      <c r="B2" t="s">
        <v>1116</v>
      </c>
      <c r="D2" t="s">
        <v>10</v>
      </c>
      <c r="F2" t="b">
        <v>1</v>
      </c>
      <c r="G2" s="2">
        <v>41827</v>
      </c>
      <c r="I2" s="2">
        <v>41639</v>
      </c>
      <c r="K2" t="s">
        <v>18874</v>
      </c>
      <c r="M2" t="s">
        <v>10</v>
      </c>
      <c r="S2" s="2">
        <v>41827</v>
      </c>
    </row>
    <row r="3" spans="1:23" x14ac:dyDescent="0.35">
      <c r="A3" t="s">
        <v>1281</v>
      </c>
      <c r="B3" t="s">
        <v>8686</v>
      </c>
      <c r="D3" t="s">
        <v>10</v>
      </c>
      <c r="F3" t="b">
        <v>0</v>
      </c>
      <c r="G3" s="2">
        <v>41827</v>
      </c>
      <c r="I3" s="2">
        <v>41639</v>
      </c>
      <c r="K3" s="6" t="s">
        <v>1281</v>
      </c>
      <c r="L3" t="s">
        <v>8686</v>
      </c>
      <c r="M3" t="s">
        <v>10</v>
      </c>
      <c r="N3" t="s">
        <v>1281</v>
      </c>
      <c r="Q3" t="s">
        <v>42</v>
      </c>
      <c r="R3" t="b">
        <v>1</v>
      </c>
      <c r="S3" s="2">
        <v>41827</v>
      </c>
      <c r="U3" s="2">
        <v>41639</v>
      </c>
    </row>
    <row r="4" spans="1:23" x14ac:dyDescent="0.35">
      <c r="A4" t="s">
        <v>18857</v>
      </c>
      <c r="B4" t="s">
        <v>8688</v>
      </c>
      <c r="D4" t="s">
        <v>10</v>
      </c>
      <c r="F4" t="b">
        <v>0</v>
      </c>
      <c r="G4" s="2">
        <v>41827</v>
      </c>
      <c r="I4" s="2">
        <v>41639</v>
      </c>
      <c r="K4" s="6" t="s">
        <v>18867</v>
      </c>
      <c r="L4" t="s">
        <v>8802</v>
      </c>
      <c r="M4" t="s">
        <v>10</v>
      </c>
      <c r="N4" t="s">
        <v>18867</v>
      </c>
      <c r="Q4" t="s">
        <v>42</v>
      </c>
      <c r="R4" t="b">
        <v>1</v>
      </c>
      <c r="S4" s="2">
        <v>41827</v>
      </c>
      <c r="U4" s="2">
        <v>41639</v>
      </c>
    </row>
    <row r="5" spans="1:23" x14ac:dyDescent="0.35">
      <c r="A5" t="s">
        <v>18858</v>
      </c>
      <c r="B5" t="s">
        <v>8710</v>
      </c>
      <c r="D5" t="s">
        <v>10</v>
      </c>
      <c r="F5" t="b">
        <v>0</v>
      </c>
      <c r="G5" s="2">
        <v>41827</v>
      </c>
      <c r="I5" s="2">
        <v>41639</v>
      </c>
      <c r="K5" s="6" t="s">
        <v>18869</v>
      </c>
      <c r="L5" t="s">
        <v>1150</v>
      </c>
      <c r="M5" t="s">
        <v>10</v>
      </c>
      <c r="N5" t="s">
        <v>18869</v>
      </c>
      <c r="Q5" t="s">
        <v>42</v>
      </c>
      <c r="R5" t="b">
        <v>1</v>
      </c>
      <c r="S5" s="2">
        <v>41827</v>
      </c>
      <c r="U5" s="2">
        <v>41639</v>
      </c>
    </row>
    <row r="6" spans="1:23" x14ac:dyDescent="0.35">
      <c r="A6" t="s">
        <v>18859</v>
      </c>
      <c r="B6" t="s">
        <v>8732</v>
      </c>
      <c r="D6" t="s">
        <v>10</v>
      </c>
      <c r="F6" t="b">
        <v>0</v>
      </c>
      <c r="G6" s="2">
        <v>41827</v>
      </c>
      <c r="I6" s="2">
        <v>41639</v>
      </c>
      <c r="K6" s="6" t="s">
        <v>18870</v>
      </c>
      <c r="L6" t="s">
        <v>8864</v>
      </c>
      <c r="M6" t="s">
        <v>10</v>
      </c>
      <c r="N6" t="s">
        <v>18870</v>
      </c>
      <c r="Q6" t="s">
        <v>42</v>
      </c>
      <c r="R6" t="b">
        <v>1</v>
      </c>
      <c r="S6" s="2">
        <v>41827</v>
      </c>
      <c r="U6" s="2">
        <v>41639</v>
      </c>
    </row>
    <row r="7" spans="1:23" x14ac:dyDescent="0.35">
      <c r="A7" t="s">
        <v>18860</v>
      </c>
      <c r="B7" t="s">
        <v>8754</v>
      </c>
      <c r="D7" t="s">
        <v>10</v>
      </c>
      <c r="F7" t="b">
        <v>0</v>
      </c>
      <c r="G7" s="2">
        <v>41827</v>
      </c>
      <c r="I7" s="2">
        <v>41639</v>
      </c>
      <c r="K7" s="6" t="s">
        <v>18871</v>
      </c>
      <c r="L7" t="s">
        <v>8884</v>
      </c>
      <c r="M7" t="s">
        <v>10</v>
      </c>
      <c r="N7" t="s">
        <v>18871</v>
      </c>
      <c r="Q7" t="s">
        <v>42</v>
      </c>
      <c r="R7" t="b">
        <v>1</v>
      </c>
      <c r="S7" s="2">
        <v>41827</v>
      </c>
      <c r="U7" s="2">
        <v>41639</v>
      </c>
    </row>
    <row r="8" spans="1:23" x14ac:dyDescent="0.35">
      <c r="A8" t="s">
        <v>18861</v>
      </c>
      <c r="B8" t="s">
        <v>8774</v>
      </c>
      <c r="D8" t="s">
        <v>10</v>
      </c>
      <c r="F8" t="b">
        <v>0</v>
      </c>
      <c r="G8" s="2">
        <v>41827</v>
      </c>
      <c r="I8" s="2">
        <v>41639</v>
      </c>
      <c r="K8" s="6" t="s">
        <v>18872</v>
      </c>
      <c r="L8" t="s">
        <v>8910</v>
      </c>
      <c r="M8" t="s">
        <v>10</v>
      </c>
      <c r="N8" t="s">
        <v>18872</v>
      </c>
      <c r="Q8" t="s">
        <v>42</v>
      </c>
      <c r="R8" t="b">
        <v>1</v>
      </c>
      <c r="S8" s="2">
        <v>41827</v>
      </c>
      <c r="U8" s="2">
        <v>41639</v>
      </c>
    </row>
    <row r="9" spans="1:23" x14ac:dyDescent="0.35">
      <c r="A9" t="s">
        <v>18862</v>
      </c>
      <c r="B9" t="s">
        <v>1217</v>
      </c>
      <c r="D9" t="s">
        <v>10</v>
      </c>
      <c r="F9" t="b">
        <v>0</v>
      </c>
      <c r="G9" s="2">
        <v>41827</v>
      </c>
      <c r="I9" s="2">
        <v>41639</v>
      </c>
      <c r="K9" s="6" t="s">
        <v>448</v>
      </c>
      <c r="L9" t="s">
        <v>8945</v>
      </c>
      <c r="M9" t="s">
        <v>10</v>
      </c>
      <c r="N9" t="s">
        <v>448</v>
      </c>
      <c r="Q9" t="s">
        <v>42</v>
      </c>
      <c r="R9" t="b">
        <v>1</v>
      </c>
      <c r="S9" s="2">
        <v>41827</v>
      </c>
      <c r="U9" s="2">
        <v>41639</v>
      </c>
    </row>
    <row r="10" spans="1:23" x14ac:dyDescent="0.35">
      <c r="A10" t="s">
        <v>18863</v>
      </c>
      <c r="B10" t="s">
        <v>8795</v>
      </c>
      <c r="D10" t="s">
        <v>10</v>
      </c>
      <c r="F10" t="b">
        <v>0</v>
      </c>
      <c r="G10" s="2">
        <v>41827</v>
      </c>
      <c r="I10" s="2">
        <v>41639</v>
      </c>
      <c r="K10" s="6" t="s">
        <v>1342</v>
      </c>
      <c r="L10" t="s">
        <v>8804</v>
      </c>
      <c r="M10" t="s">
        <v>10</v>
      </c>
      <c r="N10" t="s">
        <v>1342</v>
      </c>
      <c r="Q10" t="s">
        <v>42</v>
      </c>
      <c r="R10" t="b">
        <v>1</v>
      </c>
      <c r="S10" s="2">
        <v>41827</v>
      </c>
      <c r="U10" s="2">
        <v>41639</v>
      </c>
    </row>
    <row r="11" spans="1:23" x14ac:dyDescent="0.35">
      <c r="A11" t="s">
        <v>18864</v>
      </c>
      <c r="B11" t="s">
        <v>8797</v>
      </c>
      <c r="D11" t="s">
        <v>10</v>
      </c>
      <c r="F11" t="b">
        <v>0</v>
      </c>
      <c r="G11" s="2">
        <v>41827</v>
      </c>
      <c r="I11" s="2">
        <v>41639</v>
      </c>
      <c r="K11" s="7" t="s">
        <v>1344</v>
      </c>
      <c r="L11" t="s">
        <v>8806</v>
      </c>
      <c r="M11" t="s">
        <v>10</v>
      </c>
      <c r="N11" t="s">
        <v>1344</v>
      </c>
      <c r="Q11" t="s">
        <v>42</v>
      </c>
      <c r="R11" t="b">
        <v>1</v>
      </c>
      <c r="S11" s="2">
        <v>41827</v>
      </c>
      <c r="U11" s="2">
        <v>41639</v>
      </c>
    </row>
    <row r="12" spans="1:23" x14ac:dyDescent="0.35">
      <c r="A12" t="s">
        <v>18865</v>
      </c>
      <c r="B12" t="s">
        <v>1139</v>
      </c>
      <c r="D12" t="s">
        <v>10</v>
      </c>
      <c r="F12" t="b">
        <v>0</v>
      </c>
      <c r="G12" s="2">
        <v>41827</v>
      </c>
      <c r="I12" s="2">
        <v>41639</v>
      </c>
      <c r="K12" t="s">
        <v>18875</v>
      </c>
      <c r="M12" t="s">
        <v>10</v>
      </c>
      <c r="S12" s="2">
        <v>41827</v>
      </c>
    </row>
    <row r="13" spans="1:23" x14ac:dyDescent="0.35">
      <c r="A13" t="s">
        <v>18866</v>
      </c>
      <c r="B13" t="s">
        <v>8800</v>
      </c>
      <c r="D13" t="s">
        <v>10</v>
      </c>
      <c r="F13" t="b">
        <v>0</v>
      </c>
      <c r="G13" s="2">
        <v>41827</v>
      </c>
      <c r="I13" s="2">
        <v>41639</v>
      </c>
      <c r="K13" s="6" t="s">
        <v>1281</v>
      </c>
      <c r="L13" t="s">
        <v>8686</v>
      </c>
      <c r="M13" t="s">
        <v>10</v>
      </c>
      <c r="N13" t="s">
        <v>1281</v>
      </c>
      <c r="Q13" t="s">
        <v>42</v>
      </c>
      <c r="R13" t="b">
        <v>1</v>
      </c>
      <c r="S13" s="2">
        <v>41827</v>
      </c>
      <c r="U13" s="2">
        <v>41639</v>
      </c>
    </row>
    <row r="14" spans="1:23" x14ac:dyDescent="0.35">
      <c r="A14" t="s">
        <v>18867</v>
      </c>
      <c r="B14" t="s">
        <v>8802</v>
      </c>
      <c r="D14" t="s">
        <v>10</v>
      </c>
      <c r="F14" t="b">
        <v>0</v>
      </c>
      <c r="G14" s="2">
        <v>41827</v>
      </c>
      <c r="I14" s="2">
        <v>41639</v>
      </c>
      <c r="K14" s="6" t="s">
        <v>18867</v>
      </c>
      <c r="L14" t="s">
        <v>8802</v>
      </c>
      <c r="M14" t="s">
        <v>10</v>
      </c>
      <c r="N14" t="s">
        <v>18867</v>
      </c>
      <c r="Q14" t="s">
        <v>42</v>
      </c>
      <c r="R14" t="b">
        <v>1</v>
      </c>
      <c r="S14" s="2">
        <v>41827</v>
      </c>
      <c r="U14" s="2">
        <v>41639</v>
      </c>
    </row>
    <row r="15" spans="1:23" x14ac:dyDescent="0.35">
      <c r="A15" t="s">
        <v>1342</v>
      </c>
      <c r="B15" t="s">
        <v>8804</v>
      </c>
      <c r="D15" t="s">
        <v>10</v>
      </c>
      <c r="F15" t="b">
        <v>0</v>
      </c>
      <c r="G15" s="2">
        <v>41827</v>
      </c>
      <c r="I15" s="2">
        <v>41639</v>
      </c>
      <c r="K15" s="6" t="s">
        <v>18868</v>
      </c>
      <c r="L15" t="s">
        <v>8823</v>
      </c>
      <c r="M15" t="s">
        <v>10</v>
      </c>
      <c r="N15" t="s">
        <v>18868</v>
      </c>
      <c r="Q15" t="s">
        <v>42</v>
      </c>
      <c r="R15" t="b">
        <v>1</v>
      </c>
      <c r="S15" s="2">
        <v>41827</v>
      </c>
      <c r="U15" s="2">
        <v>41639</v>
      </c>
    </row>
    <row r="16" spans="1:23" x14ac:dyDescent="0.35">
      <c r="A16" t="s">
        <v>1344</v>
      </c>
      <c r="B16" t="s">
        <v>8806</v>
      </c>
      <c r="D16" t="s">
        <v>10</v>
      </c>
      <c r="F16" t="b">
        <v>0</v>
      </c>
      <c r="G16" s="2">
        <v>41827</v>
      </c>
      <c r="I16" s="2">
        <v>41639</v>
      </c>
      <c r="K16" s="6" t="s">
        <v>18869</v>
      </c>
      <c r="L16" t="s">
        <v>1150</v>
      </c>
      <c r="M16" t="s">
        <v>10</v>
      </c>
      <c r="N16" t="s">
        <v>18869</v>
      </c>
      <c r="Q16" t="s">
        <v>42</v>
      </c>
      <c r="R16" t="b">
        <v>1</v>
      </c>
      <c r="S16" s="2">
        <v>41827</v>
      </c>
      <c r="U16" s="2">
        <v>41639</v>
      </c>
    </row>
    <row r="17" spans="1:21" x14ac:dyDescent="0.35">
      <c r="A17" t="s">
        <v>1346</v>
      </c>
      <c r="B17" t="s">
        <v>8808</v>
      </c>
      <c r="D17" t="s">
        <v>10</v>
      </c>
      <c r="F17" t="b">
        <v>0</v>
      </c>
      <c r="G17" s="2">
        <v>41827</v>
      </c>
      <c r="I17" s="2">
        <v>41639</v>
      </c>
      <c r="K17" s="6" t="s">
        <v>18870</v>
      </c>
      <c r="L17" t="s">
        <v>8864</v>
      </c>
      <c r="M17" t="s">
        <v>10</v>
      </c>
      <c r="N17" t="s">
        <v>18870</v>
      </c>
      <c r="Q17" t="s">
        <v>42</v>
      </c>
      <c r="R17" t="b">
        <v>1</v>
      </c>
      <c r="S17" s="2">
        <v>41827</v>
      </c>
      <c r="U17" s="2">
        <v>41639</v>
      </c>
    </row>
    <row r="18" spans="1:21" x14ac:dyDescent="0.35">
      <c r="A18" t="s">
        <v>1348</v>
      </c>
      <c r="B18" t="s">
        <v>8810</v>
      </c>
      <c r="D18" t="s">
        <v>10</v>
      </c>
      <c r="F18" t="b">
        <v>0</v>
      </c>
      <c r="G18" s="2">
        <v>41827</v>
      </c>
      <c r="I18" s="2">
        <v>41639</v>
      </c>
      <c r="K18" s="6" t="s">
        <v>18871</v>
      </c>
      <c r="L18" t="s">
        <v>8884</v>
      </c>
      <c r="M18" t="s">
        <v>10</v>
      </c>
      <c r="N18" t="s">
        <v>18871</v>
      </c>
      <c r="Q18" t="s">
        <v>42</v>
      </c>
      <c r="R18" t="b">
        <v>1</v>
      </c>
      <c r="S18" s="2">
        <v>41827</v>
      </c>
      <c r="U18" s="2">
        <v>41639</v>
      </c>
    </row>
    <row r="19" spans="1:21" x14ac:dyDescent="0.35">
      <c r="A19" t="s">
        <v>1350</v>
      </c>
      <c r="B19" t="s">
        <v>1171</v>
      </c>
      <c r="D19" t="s">
        <v>10</v>
      </c>
      <c r="F19" t="b">
        <v>0</v>
      </c>
      <c r="G19" s="2">
        <v>41827</v>
      </c>
      <c r="I19" s="2">
        <v>41639</v>
      </c>
      <c r="K19" s="6" t="s">
        <v>18872</v>
      </c>
      <c r="L19" t="s">
        <v>8910</v>
      </c>
      <c r="M19" t="s">
        <v>10</v>
      </c>
      <c r="N19" t="s">
        <v>18872</v>
      </c>
      <c r="Q19" t="s">
        <v>42</v>
      </c>
      <c r="R19" t="b">
        <v>1</v>
      </c>
      <c r="S19" s="2">
        <v>41827</v>
      </c>
      <c r="U19" s="2">
        <v>41639</v>
      </c>
    </row>
    <row r="20" spans="1:21" x14ac:dyDescent="0.35">
      <c r="A20" t="s">
        <v>1367</v>
      </c>
      <c r="B20" t="s">
        <v>8813</v>
      </c>
      <c r="D20" t="s">
        <v>10</v>
      </c>
      <c r="F20" t="b">
        <v>0</v>
      </c>
      <c r="G20" s="2">
        <v>41827</v>
      </c>
      <c r="I20" s="2">
        <v>41639</v>
      </c>
      <c r="K20" s="6" t="s">
        <v>448</v>
      </c>
      <c r="L20" t="s">
        <v>8945</v>
      </c>
      <c r="M20" t="s">
        <v>10</v>
      </c>
      <c r="N20" t="s">
        <v>448</v>
      </c>
      <c r="Q20" t="s">
        <v>42</v>
      </c>
      <c r="R20" t="b">
        <v>1</v>
      </c>
      <c r="S20" s="2">
        <v>41827</v>
      </c>
      <c r="U20" s="2">
        <v>41639</v>
      </c>
    </row>
    <row r="21" spans="1:21" x14ac:dyDescent="0.35">
      <c r="A21" t="s">
        <v>18868</v>
      </c>
      <c r="B21" t="s">
        <v>8823</v>
      </c>
      <c r="D21" t="s">
        <v>10</v>
      </c>
      <c r="F21" t="b">
        <v>0</v>
      </c>
      <c r="G21" s="2">
        <v>41827</v>
      </c>
      <c r="I21" s="2">
        <v>41639</v>
      </c>
      <c r="K21" s="6" t="s">
        <v>18873</v>
      </c>
      <c r="L21" t="s">
        <v>8966</v>
      </c>
      <c r="M21" t="s">
        <v>10</v>
      </c>
      <c r="N21" t="s">
        <v>18873</v>
      </c>
      <c r="Q21" t="s">
        <v>42</v>
      </c>
      <c r="R21" t="b">
        <v>0</v>
      </c>
      <c r="S21" s="2">
        <v>41827</v>
      </c>
      <c r="U21" s="2">
        <v>41639</v>
      </c>
    </row>
    <row r="22" spans="1:21" x14ac:dyDescent="0.35">
      <c r="A22" t="s">
        <v>18869</v>
      </c>
      <c r="B22" t="s">
        <v>1150</v>
      </c>
      <c r="D22" t="s">
        <v>10</v>
      </c>
      <c r="F22" t="b">
        <v>0</v>
      </c>
      <c r="G22" s="2">
        <v>41827</v>
      </c>
      <c r="I22" s="2">
        <v>41639</v>
      </c>
      <c r="K22" s="7" t="s">
        <v>18857</v>
      </c>
      <c r="L22" t="s">
        <v>8688</v>
      </c>
      <c r="M22" t="s">
        <v>10</v>
      </c>
      <c r="N22" t="s">
        <v>18857</v>
      </c>
      <c r="Q22" t="s">
        <v>42</v>
      </c>
      <c r="R22" t="b">
        <v>1</v>
      </c>
      <c r="S22" s="2">
        <v>41827</v>
      </c>
      <c r="U22" s="2">
        <v>41639</v>
      </c>
    </row>
    <row r="23" spans="1:21" x14ac:dyDescent="0.35">
      <c r="A23" t="s">
        <v>18870</v>
      </c>
      <c r="B23" t="s">
        <v>8864</v>
      </c>
      <c r="D23" t="s">
        <v>10</v>
      </c>
      <c r="F23" t="b">
        <v>0</v>
      </c>
      <c r="G23" s="2">
        <v>41827</v>
      </c>
      <c r="I23" s="2">
        <v>41639</v>
      </c>
      <c r="K23" s="7" t="s">
        <v>18858</v>
      </c>
      <c r="L23" t="s">
        <v>8710</v>
      </c>
      <c r="M23" t="s">
        <v>10</v>
      </c>
      <c r="N23" t="s">
        <v>18858</v>
      </c>
      <c r="Q23" t="s">
        <v>42</v>
      </c>
      <c r="R23" t="b">
        <v>1</v>
      </c>
      <c r="S23" s="2">
        <v>41827</v>
      </c>
      <c r="U23" s="2">
        <v>41639</v>
      </c>
    </row>
    <row r="24" spans="1:21" x14ac:dyDescent="0.35">
      <c r="A24" t="s">
        <v>18871</v>
      </c>
      <c r="B24" t="s">
        <v>8884</v>
      </c>
      <c r="D24" t="s">
        <v>10</v>
      </c>
      <c r="F24" t="b">
        <v>0</v>
      </c>
      <c r="G24" s="2">
        <v>41827</v>
      </c>
      <c r="I24" s="2">
        <v>41639</v>
      </c>
      <c r="K24" s="7" t="s">
        <v>18859</v>
      </c>
      <c r="L24" t="s">
        <v>8732</v>
      </c>
      <c r="M24" t="s">
        <v>10</v>
      </c>
      <c r="N24" t="s">
        <v>18859</v>
      </c>
      <c r="Q24" t="s">
        <v>42</v>
      </c>
      <c r="R24" t="b">
        <v>1</v>
      </c>
      <c r="S24" s="2">
        <v>41827</v>
      </c>
      <c r="U24" s="2">
        <v>41639</v>
      </c>
    </row>
    <row r="25" spans="1:21" x14ac:dyDescent="0.35">
      <c r="A25" t="s">
        <v>18872</v>
      </c>
      <c r="B25" t="s">
        <v>8910</v>
      </c>
      <c r="D25" t="s">
        <v>10</v>
      </c>
      <c r="F25" t="b">
        <v>0</v>
      </c>
      <c r="G25" s="2">
        <v>41827</v>
      </c>
      <c r="I25" s="2">
        <v>41639</v>
      </c>
      <c r="K25" s="7" t="s">
        <v>18860</v>
      </c>
      <c r="L25" t="s">
        <v>8754</v>
      </c>
      <c r="M25" t="s">
        <v>10</v>
      </c>
      <c r="N25" t="s">
        <v>18860</v>
      </c>
      <c r="Q25" t="s">
        <v>42</v>
      </c>
      <c r="R25" t="b">
        <v>1</v>
      </c>
      <c r="S25" s="2">
        <v>41827</v>
      </c>
      <c r="U25" s="2">
        <v>41639</v>
      </c>
    </row>
    <row r="26" spans="1:21" x14ac:dyDescent="0.35">
      <c r="A26" t="s">
        <v>448</v>
      </c>
      <c r="B26" t="s">
        <v>8945</v>
      </c>
      <c r="D26" t="s">
        <v>10</v>
      </c>
      <c r="F26" t="b">
        <v>0</v>
      </c>
      <c r="G26" s="2">
        <v>41827</v>
      </c>
      <c r="I26" s="2">
        <v>41639</v>
      </c>
      <c r="K26" s="7" t="s">
        <v>18861</v>
      </c>
      <c r="L26" t="s">
        <v>8774</v>
      </c>
      <c r="M26" t="s">
        <v>10</v>
      </c>
      <c r="N26" t="s">
        <v>18861</v>
      </c>
      <c r="Q26" t="s">
        <v>42</v>
      </c>
      <c r="R26" t="b">
        <v>1</v>
      </c>
      <c r="S26" s="2">
        <v>41827</v>
      </c>
      <c r="U26" s="2">
        <v>41639</v>
      </c>
    </row>
    <row r="27" spans="1:21" x14ac:dyDescent="0.35">
      <c r="A27" t="s">
        <v>18873</v>
      </c>
      <c r="B27" t="s">
        <v>8966</v>
      </c>
      <c r="D27" t="s">
        <v>10</v>
      </c>
      <c r="F27" t="b">
        <v>0</v>
      </c>
      <c r="G27" s="2">
        <v>41827</v>
      </c>
      <c r="I27" s="2">
        <v>41639</v>
      </c>
      <c r="K27" s="7" t="s">
        <v>18862</v>
      </c>
      <c r="L27" t="s">
        <v>1217</v>
      </c>
      <c r="M27" t="s">
        <v>10</v>
      </c>
      <c r="N27" t="s">
        <v>18862</v>
      </c>
      <c r="Q27" t="s">
        <v>42</v>
      </c>
      <c r="R27" t="b">
        <v>1</v>
      </c>
      <c r="S27" s="2">
        <v>41827</v>
      </c>
      <c r="U27" s="2">
        <v>41639</v>
      </c>
    </row>
    <row r="28" spans="1:21" x14ac:dyDescent="0.35">
      <c r="K28" s="7" t="s">
        <v>18863</v>
      </c>
      <c r="L28" t="s">
        <v>8795</v>
      </c>
      <c r="M28" t="s">
        <v>10</v>
      </c>
      <c r="N28" t="s">
        <v>18863</v>
      </c>
      <c r="Q28" t="s">
        <v>42</v>
      </c>
      <c r="R28" t="b">
        <v>1</v>
      </c>
      <c r="S28" s="2">
        <v>41827</v>
      </c>
      <c r="U28" s="2">
        <v>41639</v>
      </c>
    </row>
    <row r="29" spans="1:21" x14ac:dyDescent="0.35">
      <c r="K29" s="7" t="s">
        <v>18864</v>
      </c>
      <c r="L29" t="s">
        <v>8797</v>
      </c>
      <c r="M29" t="s">
        <v>10</v>
      </c>
      <c r="N29" t="s">
        <v>18864</v>
      </c>
      <c r="Q29" t="s">
        <v>42</v>
      </c>
      <c r="R29" t="b">
        <v>1</v>
      </c>
      <c r="S29" s="2">
        <v>41827</v>
      </c>
      <c r="U29" s="2">
        <v>41639</v>
      </c>
    </row>
    <row r="30" spans="1:21" x14ac:dyDescent="0.35">
      <c r="K30" s="7" t="s">
        <v>18865</v>
      </c>
      <c r="L30" t="s">
        <v>1139</v>
      </c>
      <c r="M30" t="s">
        <v>10</v>
      </c>
      <c r="N30" t="s">
        <v>18865</v>
      </c>
      <c r="Q30" t="s">
        <v>42</v>
      </c>
      <c r="R30" t="b">
        <v>1</v>
      </c>
      <c r="S30" s="2">
        <v>41827</v>
      </c>
      <c r="U30" s="2">
        <v>41639</v>
      </c>
    </row>
    <row r="31" spans="1:21" x14ac:dyDescent="0.35">
      <c r="K31" s="7" t="s">
        <v>18866</v>
      </c>
      <c r="L31" t="s">
        <v>8800</v>
      </c>
      <c r="M31" t="s">
        <v>10</v>
      </c>
      <c r="N31" t="s">
        <v>18866</v>
      </c>
      <c r="Q31" t="s">
        <v>42</v>
      </c>
      <c r="R31" t="b">
        <v>1</v>
      </c>
      <c r="S31" s="2">
        <v>41827</v>
      </c>
      <c r="U31" s="2">
        <v>41639</v>
      </c>
    </row>
    <row r="32" spans="1:21" x14ac:dyDescent="0.35">
      <c r="K32" s="6" t="s">
        <v>1342</v>
      </c>
      <c r="L32" t="s">
        <v>8804</v>
      </c>
      <c r="M32" t="s">
        <v>10</v>
      </c>
      <c r="N32" t="s">
        <v>1342</v>
      </c>
      <c r="Q32" t="s">
        <v>42</v>
      </c>
      <c r="R32" t="b">
        <v>1</v>
      </c>
      <c r="S32" s="2">
        <v>41827</v>
      </c>
      <c r="U32" s="2">
        <v>41639</v>
      </c>
    </row>
    <row r="33" spans="11:21" x14ac:dyDescent="0.35">
      <c r="K33" s="7" t="s">
        <v>1344</v>
      </c>
      <c r="L33" t="s">
        <v>8806</v>
      </c>
      <c r="M33" t="s">
        <v>10</v>
      </c>
      <c r="N33" t="s">
        <v>1344</v>
      </c>
      <c r="Q33" t="s">
        <v>42</v>
      </c>
      <c r="R33" t="b">
        <v>1</v>
      </c>
      <c r="S33" s="2">
        <v>41827</v>
      </c>
      <c r="U33" s="2">
        <v>41639</v>
      </c>
    </row>
    <row r="34" spans="11:21" x14ac:dyDescent="0.35">
      <c r="K34" t="s">
        <v>18876</v>
      </c>
      <c r="M34" t="s">
        <v>10</v>
      </c>
      <c r="S34" s="2">
        <v>41827</v>
      </c>
    </row>
    <row r="35" spans="11:21" x14ac:dyDescent="0.35">
      <c r="K35" s="6" t="s">
        <v>1281</v>
      </c>
      <c r="L35" t="s">
        <v>8686</v>
      </c>
      <c r="M35" t="s">
        <v>10</v>
      </c>
      <c r="N35" t="s">
        <v>1281</v>
      </c>
      <c r="Q35" t="s">
        <v>42</v>
      </c>
      <c r="R35" t="b">
        <v>1</v>
      </c>
      <c r="S35" s="2">
        <v>41827</v>
      </c>
      <c r="U35" s="2">
        <v>41639</v>
      </c>
    </row>
    <row r="36" spans="11:21" x14ac:dyDescent="0.35">
      <c r="K36" s="6" t="s">
        <v>18867</v>
      </c>
      <c r="L36" t="s">
        <v>8802</v>
      </c>
      <c r="M36" t="s">
        <v>10</v>
      </c>
      <c r="N36" t="s">
        <v>18867</v>
      </c>
      <c r="Q36" t="s">
        <v>42</v>
      </c>
      <c r="R36" t="b">
        <v>1</v>
      </c>
      <c r="S36" s="2">
        <v>41827</v>
      </c>
      <c r="U36" s="2">
        <v>41639</v>
      </c>
    </row>
    <row r="37" spans="11:21" x14ac:dyDescent="0.35">
      <c r="K37" s="6" t="s">
        <v>18869</v>
      </c>
      <c r="L37" t="s">
        <v>1150</v>
      </c>
      <c r="M37" t="s">
        <v>10</v>
      </c>
      <c r="N37" t="s">
        <v>18869</v>
      </c>
      <c r="Q37" t="s">
        <v>42</v>
      </c>
      <c r="R37" t="b">
        <v>1</v>
      </c>
      <c r="S37" s="2">
        <v>41827</v>
      </c>
      <c r="U37" s="2">
        <v>41639</v>
      </c>
    </row>
    <row r="38" spans="11:21" x14ac:dyDescent="0.35">
      <c r="K38" s="6" t="s">
        <v>18870</v>
      </c>
      <c r="L38" t="s">
        <v>8864</v>
      </c>
      <c r="M38" t="s">
        <v>10</v>
      </c>
      <c r="N38" t="s">
        <v>18870</v>
      </c>
      <c r="Q38" t="s">
        <v>42</v>
      </c>
      <c r="R38" t="b">
        <v>1</v>
      </c>
      <c r="S38" s="2">
        <v>41827</v>
      </c>
      <c r="U38" s="2">
        <v>41639</v>
      </c>
    </row>
    <row r="39" spans="11:21" x14ac:dyDescent="0.35">
      <c r="K39" s="6" t="s">
        <v>448</v>
      </c>
      <c r="L39" t="s">
        <v>8945</v>
      </c>
      <c r="M39" t="s">
        <v>10</v>
      </c>
      <c r="N39" t="s">
        <v>448</v>
      </c>
      <c r="Q39" t="s">
        <v>42</v>
      </c>
      <c r="R39" t="b">
        <v>1</v>
      </c>
      <c r="S39" s="2">
        <v>41827</v>
      </c>
      <c r="U39" s="2">
        <v>41639</v>
      </c>
    </row>
    <row r="40" spans="11:21" x14ac:dyDescent="0.35">
      <c r="K40" t="s">
        <v>18877</v>
      </c>
      <c r="M40" t="s">
        <v>10</v>
      </c>
      <c r="S40" s="2">
        <v>41827</v>
      </c>
    </row>
    <row r="41" spans="11:21" x14ac:dyDescent="0.35">
      <c r="K41" s="6" t="s">
        <v>1281</v>
      </c>
      <c r="L41" t="s">
        <v>8686</v>
      </c>
      <c r="M41" t="s">
        <v>10</v>
      </c>
      <c r="N41" t="s">
        <v>1281</v>
      </c>
      <c r="Q41" t="s">
        <v>42</v>
      </c>
      <c r="R41" t="b">
        <v>1</v>
      </c>
      <c r="S41" s="2">
        <v>41827</v>
      </c>
      <c r="U41" s="2">
        <v>41639</v>
      </c>
    </row>
    <row r="42" spans="11:21" x14ac:dyDescent="0.35">
      <c r="K42" s="6" t="s">
        <v>18867</v>
      </c>
      <c r="L42" t="s">
        <v>8802</v>
      </c>
      <c r="M42" t="s">
        <v>10</v>
      </c>
      <c r="N42" t="s">
        <v>18867</v>
      </c>
      <c r="Q42" t="s">
        <v>42</v>
      </c>
      <c r="R42" t="b">
        <v>1</v>
      </c>
      <c r="S42" s="2">
        <v>41827</v>
      </c>
      <c r="U42" s="2">
        <v>41639</v>
      </c>
    </row>
    <row r="43" spans="11:21" x14ac:dyDescent="0.35">
      <c r="K43" s="6" t="s">
        <v>18869</v>
      </c>
      <c r="L43" t="s">
        <v>1150</v>
      </c>
      <c r="M43" t="s">
        <v>10</v>
      </c>
      <c r="N43" t="s">
        <v>18869</v>
      </c>
      <c r="Q43" t="s">
        <v>42</v>
      </c>
      <c r="R43" t="b">
        <v>1</v>
      </c>
      <c r="S43" s="2">
        <v>41827</v>
      </c>
      <c r="U43" s="2">
        <v>41639</v>
      </c>
    </row>
    <row r="44" spans="11:21" x14ac:dyDescent="0.35">
      <c r="K44" s="6" t="s">
        <v>18870</v>
      </c>
      <c r="L44" t="s">
        <v>8864</v>
      </c>
      <c r="M44" t="s">
        <v>10</v>
      </c>
      <c r="N44" t="s">
        <v>18870</v>
      </c>
      <c r="Q44" t="s">
        <v>42</v>
      </c>
      <c r="R44" t="b">
        <v>1</v>
      </c>
      <c r="S44" s="2">
        <v>41827</v>
      </c>
      <c r="U44" s="2">
        <v>41639</v>
      </c>
    </row>
    <row r="45" spans="11:21" x14ac:dyDescent="0.35">
      <c r="K45" s="6" t="s">
        <v>448</v>
      </c>
      <c r="L45" t="s">
        <v>8945</v>
      </c>
      <c r="M45" t="s">
        <v>10</v>
      </c>
      <c r="N45" t="s">
        <v>448</v>
      </c>
      <c r="Q45" t="s">
        <v>42</v>
      </c>
      <c r="R45" t="b">
        <v>1</v>
      </c>
      <c r="S45" s="2">
        <v>41827</v>
      </c>
      <c r="U45" s="2">
        <v>41639</v>
      </c>
    </row>
    <row r="46" spans="11:21" x14ac:dyDescent="0.35">
      <c r="K46" s="6" t="s">
        <v>18873</v>
      </c>
      <c r="L46" t="s">
        <v>8966</v>
      </c>
      <c r="M46" t="s">
        <v>10</v>
      </c>
      <c r="N46" t="s">
        <v>18873</v>
      </c>
      <c r="Q46" t="s">
        <v>42</v>
      </c>
      <c r="R46" t="b">
        <v>0</v>
      </c>
      <c r="S46" s="2">
        <v>41827</v>
      </c>
      <c r="U46" s="2">
        <v>41639</v>
      </c>
    </row>
    <row r="47" spans="11:21" x14ac:dyDescent="0.35">
      <c r="K47" s="7" t="s">
        <v>18857</v>
      </c>
      <c r="L47" t="s">
        <v>8688</v>
      </c>
      <c r="M47" t="s">
        <v>10</v>
      </c>
      <c r="N47" t="s">
        <v>18857</v>
      </c>
      <c r="Q47" t="s">
        <v>42</v>
      </c>
      <c r="R47" t="b">
        <v>1</v>
      </c>
      <c r="S47" s="2">
        <v>41827</v>
      </c>
      <c r="U47" s="2">
        <v>41639</v>
      </c>
    </row>
    <row r="48" spans="11:21" x14ac:dyDescent="0.35">
      <c r="K48" s="7" t="s">
        <v>18858</v>
      </c>
      <c r="L48" t="s">
        <v>8710</v>
      </c>
      <c r="M48" t="s">
        <v>10</v>
      </c>
      <c r="N48" t="s">
        <v>18858</v>
      </c>
      <c r="Q48" t="s">
        <v>42</v>
      </c>
      <c r="R48" t="b">
        <v>1</v>
      </c>
      <c r="S48" s="2">
        <v>41827</v>
      </c>
      <c r="U48" s="2">
        <v>41639</v>
      </c>
    </row>
    <row r="49" spans="11:21" x14ac:dyDescent="0.35">
      <c r="K49" s="7" t="s">
        <v>18859</v>
      </c>
      <c r="L49" t="s">
        <v>8732</v>
      </c>
      <c r="M49" t="s">
        <v>10</v>
      </c>
      <c r="N49" t="s">
        <v>18859</v>
      </c>
      <c r="Q49" t="s">
        <v>42</v>
      </c>
      <c r="R49" t="b">
        <v>1</v>
      </c>
      <c r="S49" s="2">
        <v>41827</v>
      </c>
      <c r="U49" s="2">
        <v>41639</v>
      </c>
    </row>
    <row r="50" spans="11:21" x14ac:dyDescent="0.35">
      <c r="K50" s="7" t="s">
        <v>18860</v>
      </c>
      <c r="L50" t="s">
        <v>8754</v>
      </c>
      <c r="M50" t="s">
        <v>10</v>
      </c>
      <c r="N50" t="s">
        <v>18860</v>
      </c>
      <c r="Q50" t="s">
        <v>42</v>
      </c>
      <c r="R50" t="b">
        <v>1</v>
      </c>
      <c r="S50" s="2">
        <v>41827</v>
      </c>
      <c r="U50" s="2">
        <v>41639</v>
      </c>
    </row>
    <row r="51" spans="11:21" x14ac:dyDescent="0.35">
      <c r="K51" s="7" t="s">
        <v>18861</v>
      </c>
      <c r="L51" t="s">
        <v>8774</v>
      </c>
      <c r="M51" t="s">
        <v>10</v>
      </c>
      <c r="N51" t="s">
        <v>18861</v>
      </c>
      <c r="Q51" t="s">
        <v>42</v>
      </c>
      <c r="R51" t="b">
        <v>1</v>
      </c>
      <c r="S51" s="2">
        <v>41827</v>
      </c>
      <c r="U51" s="2">
        <v>41639</v>
      </c>
    </row>
    <row r="52" spans="11:21" x14ac:dyDescent="0.35">
      <c r="K52" s="7" t="s">
        <v>18862</v>
      </c>
      <c r="L52" t="s">
        <v>1217</v>
      </c>
      <c r="M52" t="s">
        <v>10</v>
      </c>
      <c r="N52" t="s">
        <v>18862</v>
      </c>
      <c r="Q52" t="s">
        <v>42</v>
      </c>
      <c r="R52" t="b">
        <v>1</v>
      </c>
      <c r="S52" s="2">
        <v>41827</v>
      </c>
      <c r="U52" s="2">
        <v>41639</v>
      </c>
    </row>
    <row r="53" spans="11:21" x14ac:dyDescent="0.35">
      <c r="K53" s="7" t="s">
        <v>18863</v>
      </c>
      <c r="L53" t="s">
        <v>8795</v>
      </c>
      <c r="M53" t="s">
        <v>10</v>
      </c>
      <c r="N53" t="s">
        <v>18863</v>
      </c>
      <c r="Q53" t="s">
        <v>42</v>
      </c>
      <c r="R53" t="b">
        <v>1</v>
      </c>
      <c r="S53" s="2">
        <v>41827</v>
      </c>
      <c r="U53" s="2">
        <v>41639</v>
      </c>
    </row>
    <row r="54" spans="11:21" x14ac:dyDescent="0.35">
      <c r="K54" s="7" t="s">
        <v>18864</v>
      </c>
      <c r="L54" t="s">
        <v>8797</v>
      </c>
      <c r="M54" t="s">
        <v>10</v>
      </c>
      <c r="N54" t="s">
        <v>18864</v>
      </c>
      <c r="Q54" t="s">
        <v>42</v>
      </c>
      <c r="R54" t="b">
        <v>1</v>
      </c>
      <c r="S54" s="2">
        <v>41827</v>
      </c>
      <c r="U54" s="2">
        <v>41639</v>
      </c>
    </row>
    <row r="55" spans="11:21" x14ac:dyDescent="0.35">
      <c r="K55" s="7" t="s">
        <v>18865</v>
      </c>
      <c r="L55" t="s">
        <v>1139</v>
      </c>
      <c r="M55" t="s">
        <v>10</v>
      </c>
      <c r="N55" t="s">
        <v>18865</v>
      </c>
      <c r="Q55" t="s">
        <v>42</v>
      </c>
      <c r="R55" t="b">
        <v>1</v>
      </c>
      <c r="S55" s="2">
        <v>41827</v>
      </c>
      <c r="U55" s="2">
        <v>41639</v>
      </c>
    </row>
    <row r="56" spans="11:21" x14ac:dyDescent="0.35">
      <c r="K56" s="7" t="s">
        <v>18866</v>
      </c>
      <c r="L56" t="s">
        <v>8800</v>
      </c>
      <c r="M56" t="s">
        <v>10</v>
      </c>
      <c r="N56" t="s">
        <v>18866</v>
      </c>
      <c r="Q56" t="s">
        <v>42</v>
      </c>
      <c r="R56" t="b">
        <v>1</v>
      </c>
      <c r="S56" s="2">
        <v>41827</v>
      </c>
      <c r="U56" s="2">
        <v>41639</v>
      </c>
    </row>
    <row r="57" spans="11:21" x14ac:dyDescent="0.35">
      <c r="K57" s="6" t="s">
        <v>1346</v>
      </c>
      <c r="L57" t="s">
        <v>8808</v>
      </c>
      <c r="M57" t="s">
        <v>10</v>
      </c>
      <c r="N57" t="s">
        <v>1346</v>
      </c>
      <c r="Q57" t="s">
        <v>42</v>
      </c>
      <c r="R57" t="b">
        <v>1</v>
      </c>
      <c r="S57" s="2">
        <v>41827</v>
      </c>
      <c r="U57" s="2">
        <v>41639</v>
      </c>
    </row>
    <row r="58" spans="11:21" x14ac:dyDescent="0.35">
      <c r="K58" s="6" t="s">
        <v>1348</v>
      </c>
      <c r="L58" t="s">
        <v>8810</v>
      </c>
      <c r="M58" t="s">
        <v>10</v>
      </c>
      <c r="N58" t="s">
        <v>1348</v>
      </c>
      <c r="Q58" t="s">
        <v>42</v>
      </c>
      <c r="R58" t="b">
        <v>1</v>
      </c>
      <c r="S58" s="2">
        <v>41827</v>
      </c>
      <c r="U58" s="2">
        <v>41639</v>
      </c>
    </row>
    <row r="59" spans="11:21" x14ac:dyDescent="0.35">
      <c r="K59" s="6" t="s">
        <v>1350</v>
      </c>
      <c r="L59" t="s">
        <v>1171</v>
      </c>
      <c r="M59" t="s">
        <v>10</v>
      </c>
      <c r="N59" t="s">
        <v>1350</v>
      </c>
      <c r="Q59" t="s">
        <v>42</v>
      </c>
      <c r="R59" t="b">
        <v>1</v>
      </c>
      <c r="S59" s="2">
        <v>41827</v>
      </c>
      <c r="U59" s="2">
        <v>41639</v>
      </c>
    </row>
    <row r="60" spans="11:21" x14ac:dyDescent="0.35">
      <c r="K60" s="6" t="s">
        <v>1367</v>
      </c>
      <c r="L60" t="s">
        <v>8813</v>
      </c>
      <c r="M60" t="s">
        <v>10</v>
      </c>
      <c r="N60" t="s">
        <v>1367</v>
      </c>
      <c r="Q60" t="s">
        <v>42</v>
      </c>
      <c r="R60" t="b">
        <v>1</v>
      </c>
      <c r="S60" s="2">
        <v>41827</v>
      </c>
      <c r="U60" s="2">
        <v>41639</v>
      </c>
    </row>
  </sheetData>
  <autoFilter ref="A1:AG1" xr:uid="{00000000-0009-0000-0000-00002B000000}"/>
  <pageMargins left="0.7" right="0.7" top="0.75" bottom="0.75" header="0.3" footer="0.3"/>
  <pageSetup firstPageNumber="0" orientation="portrait"/>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codeName="Sheet45">
    <pageSetUpPr autoPageBreaks="0"/>
  </sheetPr>
  <dimension ref="A1:W24"/>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90625" style="5" bestFit="1" customWidth="1"/>
    <col min="11" max="11" width="111.6328125" bestFit="1" customWidth="1"/>
    <col min="12" max="12" width="23.81640625" bestFit="1" customWidth="1"/>
    <col min="13" max="13" width="25.6328125" bestFit="1" customWidth="1"/>
    <col min="14" max="14" width="105.0898437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18878</v>
      </c>
      <c r="B2" t="s">
        <v>1116</v>
      </c>
      <c r="D2" t="s">
        <v>10</v>
      </c>
      <c r="F2" t="b">
        <v>1</v>
      </c>
      <c r="G2" s="2">
        <v>41827</v>
      </c>
      <c r="K2" t="s">
        <v>18888</v>
      </c>
      <c r="M2" t="s">
        <v>10</v>
      </c>
      <c r="S2" s="2">
        <v>41827</v>
      </c>
    </row>
    <row r="3" spans="1:23" x14ac:dyDescent="0.35">
      <c r="A3" t="s">
        <v>18879</v>
      </c>
      <c r="B3" t="s">
        <v>8686</v>
      </c>
      <c r="D3" t="s">
        <v>10</v>
      </c>
      <c r="F3" t="b">
        <v>0</v>
      </c>
      <c r="G3" s="2">
        <v>41827</v>
      </c>
      <c r="I3" s="2">
        <v>41639</v>
      </c>
      <c r="K3" s="6" t="s">
        <v>18879</v>
      </c>
      <c r="L3" t="s">
        <v>8686</v>
      </c>
      <c r="M3" t="s">
        <v>10</v>
      </c>
      <c r="N3" t="s">
        <v>18879</v>
      </c>
      <c r="P3" t="s">
        <v>8991</v>
      </c>
      <c r="Q3" t="s">
        <v>42</v>
      </c>
      <c r="R3" t="b">
        <v>1</v>
      </c>
      <c r="S3" s="2">
        <v>41827</v>
      </c>
      <c r="U3" s="2">
        <v>41639</v>
      </c>
    </row>
    <row r="4" spans="1:23" x14ac:dyDescent="0.35">
      <c r="A4" t="s">
        <v>18880</v>
      </c>
      <c r="B4" t="s">
        <v>8688</v>
      </c>
      <c r="D4" t="s">
        <v>10</v>
      </c>
      <c r="F4" t="b">
        <v>0</v>
      </c>
      <c r="G4" s="2">
        <v>41827</v>
      </c>
      <c r="K4" s="7" t="s">
        <v>18881</v>
      </c>
      <c r="L4" t="s">
        <v>8802</v>
      </c>
      <c r="M4" t="s">
        <v>10</v>
      </c>
      <c r="N4" t="s">
        <v>18881</v>
      </c>
      <c r="P4" t="s">
        <v>8991</v>
      </c>
      <c r="Q4" t="s">
        <v>8992</v>
      </c>
      <c r="R4" t="b">
        <v>1</v>
      </c>
      <c r="S4" s="2">
        <v>41827</v>
      </c>
    </row>
    <row r="5" spans="1:23" x14ac:dyDescent="0.35">
      <c r="A5" t="s">
        <v>18881</v>
      </c>
      <c r="B5" t="s">
        <v>8802</v>
      </c>
      <c r="D5" t="s">
        <v>10</v>
      </c>
      <c r="F5" t="b">
        <v>0</v>
      </c>
      <c r="G5" s="2">
        <v>41827</v>
      </c>
      <c r="K5" s="8" t="s">
        <v>18878</v>
      </c>
      <c r="L5" t="s">
        <v>1116</v>
      </c>
      <c r="M5" t="s">
        <v>10</v>
      </c>
      <c r="N5" t="s">
        <v>18878</v>
      </c>
      <c r="Q5" t="s">
        <v>8992</v>
      </c>
      <c r="R5" t="b">
        <v>1</v>
      </c>
      <c r="S5" s="2">
        <v>41827</v>
      </c>
    </row>
    <row r="6" spans="1:23" x14ac:dyDescent="0.35">
      <c r="A6" t="s">
        <v>18882</v>
      </c>
      <c r="B6" t="s">
        <v>8823</v>
      </c>
      <c r="D6" t="s">
        <v>10</v>
      </c>
      <c r="F6" t="b">
        <v>0</v>
      </c>
      <c r="G6" s="2">
        <v>41827</v>
      </c>
      <c r="K6" s="8" t="s">
        <v>18880</v>
      </c>
      <c r="L6" t="s">
        <v>8688</v>
      </c>
      <c r="M6" t="s">
        <v>10</v>
      </c>
      <c r="N6" t="s">
        <v>18880</v>
      </c>
      <c r="P6" t="s">
        <v>8991</v>
      </c>
      <c r="Q6" t="s">
        <v>13013</v>
      </c>
      <c r="R6" t="b">
        <v>1</v>
      </c>
      <c r="S6" s="2">
        <v>41827</v>
      </c>
    </row>
    <row r="7" spans="1:23" x14ac:dyDescent="0.35">
      <c r="A7" t="s">
        <v>18883</v>
      </c>
      <c r="B7" t="s">
        <v>1150</v>
      </c>
      <c r="D7" t="s">
        <v>10</v>
      </c>
      <c r="F7" t="b">
        <v>0</v>
      </c>
      <c r="G7" s="2">
        <v>41827</v>
      </c>
      <c r="K7" s="9" t="s">
        <v>18887</v>
      </c>
      <c r="L7" t="s">
        <v>8966</v>
      </c>
      <c r="M7" t="s">
        <v>10</v>
      </c>
      <c r="N7" t="s">
        <v>18887</v>
      </c>
      <c r="Q7" t="s">
        <v>8992</v>
      </c>
      <c r="R7" t="b">
        <v>1</v>
      </c>
      <c r="S7" s="2">
        <v>41827</v>
      </c>
    </row>
    <row r="8" spans="1:23" x14ac:dyDescent="0.35">
      <c r="A8" t="s">
        <v>18884</v>
      </c>
      <c r="B8" t="s">
        <v>8884</v>
      </c>
      <c r="D8" t="s">
        <v>10</v>
      </c>
      <c r="F8" t="b">
        <v>0</v>
      </c>
      <c r="G8" s="2">
        <v>41827</v>
      </c>
      <c r="K8" s="9" t="s">
        <v>18884</v>
      </c>
      <c r="L8" t="s">
        <v>8884</v>
      </c>
      <c r="M8" t="s">
        <v>10</v>
      </c>
      <c r="N8" t="s">
        <v>18884</v>
      </c>
      <c r="Q8" t="s">
        <v>8992</v>
      </c>
      <c r="R8" t="b">
        <v>1</v>
      </c>
      <c r="S8" s="2">
        <v>41827</v>
      </c>
    </row>
    <row r="9" spans="1:23" x14ac:dyDescent="0.35">
      <c r="A9" t="s">
        <v>18885</v>
      </c>
      <c r="B9" t="s">
        <v>8910</v>
      </c>
      <c r="D9" t="s">
        <v>10</v>
      </c>
      <c r="F9" t="b">
        <v>0</v>
      </c>
      <c r="G9" s="2">
        <v>41827</v>
      </c>
      <c r="J9" s="5">
        <v>45122</v>
      </c>
      <c r="K9" s="7" t="s">
        <v>18886</v>
      </c>
      <c r="L9" t="s">
        <v>8945</v>
      </c>
      <c r="M9" t="s">
        <v>10</v>
      </c>
      <c r="N9" t="s">
        <v>18886</v>
      </c>
      <c r="Q9" t="s">
        <v>13013</v>
      </c>
      <c r="R9" t="b">
        <v>1</v>
      </c>
      <c r="S9" s="2">
        <v>41827</v>
      </c>
      <c r="U9" s="2">
        <v>41639</v>
      </c>
    </row>
    <row r="10" spans="1:23" x14ac:dyDescent="0.35">
      <c r="A10" t="s">
        <v>18886</v>
      </c>
      <c r="B10" t="s">
        <v>8945</v>
      </c>
      <c r="D10" t="s">
        <v>10</v>
      </c>
      <c r="F10" t="b">
        <v>0</v>
      </c>
      <c r="G10" s="2">
        <v>41827</v>
      </c>
      <c r="I10" s="2">
        <v>41639</v>
      </c>
      <c r="K10" t="s">
        <v>18889</v>
      </c>
      <c r="M10" t="s">
        <v>10</v>
      </c>
      <c r="S10" s="2">
        <v>41827</v>
      </c>
    </row>
    <row r="11" spans="1:23" x14ac:dyDescent="0.35">
      <c r="A11" t="s">
        <v>18887</v>
      </c>
      <c r="B11" t="s">
        <v>8966</v>
      </c>
      <c r="D11" t="s">
        <v>10</v>
      </c>
      <c r="F11" t="b">
        <v>0</v>
      </c>
      <c r="G11" s="2">
        <v>41827</v>
      </c>
      <c r="K11" s="6" t="s">
        <v>18879</v>
      </c>
      <c r="L11" t="s">
        <v>8686</v>
      </c>
      <c r="M11" t="s">
        <v>10</v>
      </c>
      <c r="N11" t="s">
        <v>18879</v>
      </c>
      <c r="P11" t="s">
        <v>8991</v>
      </c>
      <c r="Q11" t="s">
        <v>42</v>
      </c>
      <c r="R11" t="b">
        <v>1</v>
      </c>
      <c r="S11" s="2">
        <v>41827</v>
      </c>
      <c r="U11" s="2">
        <v>41639</v>
      </c>
    </row>
    <row r="12" spans="1:23" x14ac:dyDescent="0.35">
      <c r="K12" s="7" t="s">
        <v>18882</v>
      </c>
      <c r="L12" t="s">
        <v>8823</v>
      </c>
      <c r="M12" t="s">
        <v>10</v>
      </c>
      <c r="N12" t="s">
        <v>18882</v>
      </c>
      <c r="P12" t="s">
        <v>8991</v>
      </c>
      <c r="Q12" t="s">
        <v>8992</v>
      </c>
      <c r="R12" t="b">
        <v>1</v>
      </c>
      <c r="S12" s="2">
        <v>41827</v>
      </c>
    </row>
    <row r="13" spans="1:23" x14ac:dyDescent="0.35">
      <c r="K13" s="8" t="s">
        <v>18878</v>
      </c>
      <c r="L13" t="s">
        <v>1116</v>
      </c>
      <c r="M13" t="s">
        <v>10</v>
      </c>
      <c r="N13" t="s">
        <v>18878</v>
      </c>
      <c r="Q13" t="s">
        <v>8992</v>
      </c>
      <c r="R13" t="b">
        <v>1</v>
      </c>
      <c r="S13" s="2">
        <v>41827</v>
      </c>
    </row>
    <row r="14" spans="1:23" x14ac:dyDescent="0.35">
      <c r="K14" s="8" t="s">
        <v>18885</v>
      </c>
      <c r="L14" t="s">
        <v>8910</v>
      </c>
      <c r="M14" t="s">
        <v>10</v>
      </c>
      <c r="N14" t="s">
        <v>18885</v>
      </c>
      <c r="P14" t="s">
        <v>8991</v>
      </c>
      <c r="Q14" t="s">
        <v>13013</v>
      </c>
      <c r="R14" t="b">
        <v>1</v>
      </c>
      <c r="S14" s="2">
        <v>41827</v>
      </c>
      <c r="V14" s="2">
        <v>45122</v>
      </c>
    </row>
    <row r="15" spans="1:23" x14ac:dyDescent="0.35">
      <c r="K15" s="9" t="s">
        <v>18886</v>
      </c>
      <c r="L15" t="s">
        <v>8945</v>
      </c>
      <c r="M15" t="s">
        <v>10</v>
      </c>
      <c r="N15" t="s">
        <v>18886</v>
      </c>
      <c r="Q15" t="s">
        <v>8992</v>
      </c>
      <c r="R15" t="b">
        <v>1</v>
      </c>
      <c r="S15" s="2">
        <v>41827</v>
      </c>
      <c r="U15" s="2">
        <v>41639</v>
      </c>
    </row>
    <row r="16" spans="1:23" x14ac:dyDescent="0.35">
      <c r="K16" s="9" t="s">
        <v>18887</v>
      </c>
      <c r="L16" t="s">
        <v>8966</v>
      </c>
      <c r="M16" t="s">
        <v>10</v>
      </c>
      <c r="N16" t="s">
        <v>18887</v>
      </c>
      <c r="Q16" t="s">
        <v>8992</v>
      </c>
      <c r="R16" t="b">
        <v>1</v>
      </c>
      <c r="S16" s="2">
        <v>41827</v>
      </c>
    </row>
    <row r="17" spans="11:21" x14ac:dyDescent="0.35">
      <c r="K17" s="7" t="s">
        <v>18884</v>
      </c>
      <c r="L17" t="s">
        <v>8884</v>
      </c>
      <c r="M17" t="s">
        <v>10</v>
      </c>
      <c r="N17" t="s">
        <v>18884</v>
      </c>
      <c r="Q17" t="s">
        <v>13013</v>
      </c>
      <c r="R17" t="b">
        <v>1</v>
      </c>
      <c r="S17" s="2">
        <v>41827</v>
      </c>
    </row>
    <row r="18" spans="11:21" x14ac:dyDescent="0.35">
      <c r="K18" t="s">
        <v>18890</v>
      </c>
      <c r="M18" t="s">
        <v>10</v>
      </c>
      <c r="S18" s="2">
        <v>41827</v>
      </c>
    </row>
    <row r="19" spans="11:21" x14ac:dyDescent="0.35">
      <c r="K19" s="6" t="s">
        <v>18879</v>
      </c>
      <c r="L19" t="s">
        <v>8686</v>
      </c>
      <c r="M19" t="s">
        <v>10</v>
      </c>
      <c r="N19" t="s">
        <v>18879</v>
      </c>
      <c r="P19" t="s">
        <v>8991</v>
      </c>
      <c r="Q19" t="s">
        <v>42</v>
      </c>
      <c r="R19" t="b">
        <v>1</v>
      </c>
      <c r="S19" s="2">
        <v>41827</v>
      </c>
      <c r="U19" s="2">
        <v>41639</v>
      </c>
    </row>
    <row r="20" spans="11:21" x14ac:dyDescent="0.35">
      <c r="K20" s="7" t="s">
        <v>18883</v>
      </c>
      <c r="L20" t="s">
        <v>1150</v>
      </c>
      <c r="M20" t="s">
        <v>10</v>
      </c>
      <c r="N20" t="s">
        <v>18883</v>
      </c>
      <c r="P20" t="s">
        <v>8991</v>
      </c>
      <c r="Q20" t="s">
        <v>8992</v>
      </c>
      <c r="R20" t="b">
        <v>1</v>
      </c>
      <c r="S20" s="2">
        <v>41827</v>
      </c>
    </row>
    <row r="21" spans="11:21" x14ac:dyDescent="0.35">
      <c r="K21" s="8" t="s">
        <v>18878</v>
      </c>
      <c r="L21" t="s">
        <v>1116</v>
      </c>
      <c r="M21" t="s">
        <v>10</v>
      </c>
      <c r="N21" t="s">
        <v>18878</v>
      </c>
      <c r="Q21" t="s">
        <v>8992</v>
      </c>
      <c r="R21" t="b">
        <v>1</v>
      </c>
      <c r="S21" s="2">
        <v>41827</v>
      </c>
    </row>
    <row r="22" spans="11:21" x14ac:dyDescent="0.35">
      <c r="K22" s="8" t="s">
        <v>18887</v>
      </c>
      <c r="L22" t="s">
        <v>8966</v>
      </c>
      <c r="M22" t="s">
        <v>10</v>
      </c>
      <c r="N22" t="s">
        <v>18887</v>
      </c>
      <c r="Q22" t="s">
        <v>13013</v>
      </c>
      <c r="R22" t="b">
        <v>1</v>
      </c>
      <c r="S22" s="2">
        <v>41827</v>
      </c>
    </row>
    <row r="23" spans="11:21" x14ac:dyDescent="0.35">
      <c r="K23" s="7" t="s">
        <v>18884</v>
      </c>
      <c r="L23" t="s">
        <v>8884</v>
      </c>
      <c r="M23" t="s">
        <v>10</v>
      </c>
      <c r="N23" t="s">
        <v>18884</v>
      </c>
      <c r="Q23" t="s">
        <v>13013</v>
      </c>
      <c r="R23" t="b">
        <v>1</v>
      </c>
      <c r="S23" s="2">
        <v>41827</v>
      </c>
    </row>
    <row r="24" spans="11:21" x14ac:dyDescent="0.35">
      <c r="K24" s="7" t="s">
        <v>18886</v>
      </c>
      <c r="L24" t="s">
        <v>8945</v>
      </c>
      <c r="M24" t="s">
        <v>10</v>
      </c>
      <c r="N24" t="s">
        <v>18886</v>
      </c>
      <c r="Q24" t="s">
        <v>13013</v>
      </c>
      <c r="R24" t="b">
        <v>1</v>
      </c>
      <c r="S24" s="2">
        <v>41827</v>
      </c>
      <c r="U24" s="2">
        <v>41639</v>
      </c>
    </row>
  </sheetData>
  <autoFilter ref="A1:AG1" xr:uid="{00000000-0009-0000-0000-00002C000000}"/>
  <pageMargins left="0.7" right="0.7" top="0.75" bottom="0.75" header="0.3" footer="0.3"/>
  <pageSetup firstPageNumber="0" orientation="portrait"/>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codeName="Sheet46">
    <pageSetUpPr autoPageBreaks="0"/>
  </sheetPr>
  <dimension ref="A1:W256"/>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90625" style="5" bestFit="1" customWidth="1"/>
    <col min="11" max="11" width="246.90625" bestFit="1" customWidth="1"/>
    <col min="12" max="12" width="23.81640625" bestFit="1" customWidth="1"/>
    <col min="13" max="13" width="25.6328125" bestFit="1" customWidth="1"/>
    <col min="14" max="14" width="242.72656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99</v>
      </c>
      <c r="B2" t="s">
        <v>1116</v>
      </c>
      <c r="D2" t="s">
        <v>10</v>
      </c>
      <c r="F2" t="b">
        <v>1</v>
      </c>
      <c r="G2" s="2">
        <v>41827</v>
      </c>
      <c r="K2" t="s">
        <v>19167</v>
      </c>
      <c r="M2" t="s">
        <v>10</v>
      </c>
      <c r="S2" s="2">
        <v>41827</v>
      </c>
      <c r="V2" s="2">
        <v>46203</v>
      </c>
    </row>
    <row r="3" spans="1:23" x14ac:dyDescent="0.35">
      <c r="A3" t="s">
        <v>1380</v>
      </c>
      <c r="B3" t="s">
        <v>8686</v>
      </c>
      <c r="D3" t="s">
        <v>10</v>
      </c>
      <c r="F3" t="b">
        <v>0</v>
      </c>
      <c r="G3" s="2">
        <v>41827</v>
      </c>
      <c r="I3" s="2">
        <v>41639</v>
      </c>
      <c r="K3" s="6" t="s">
        <v>1</v>
      </c>
      <c r="L3" t="s">
        <v>8862</v>
      </c>
      <c r="M3" t="s">
        <v>10</v>
      </c>
      <c r="N3" t="s">
        <v>1</v>
      </c>
      <c r="Q3" t="s">
        <v>42</v>
      </c>
      <c r="R3" t="b">
        <v>1</v>
      </c>
      <c r="S3" s="2">
        <v>41827</v>
      </c>
      <c r="U3" s="2">
        <v>41639</v>
      </c>
    </row>
    <row r="4" spans="1:23" x14ac:dyDescent="0.35">
      <c r="A4" t="s">
        <v>18891</v>
      </c>
      <c r="B4" t="s">
        <v>8688</v>
      </c>
      <c r="D4" t="s">
        <v>10</v>
      </c>
      <c r="F4" t="b">
        <v>0</v>
      </c>
      <c r="G4" s="2">
        <v>41827</v>
      </c>
      <c r="K4" s="7" t="s">
        <v>19020</v>
      </c>
      <c r="L4" t="s">
        <v>8878</v>
      </c>
      <c r="M4" t="s">
        <v>10</v>
      </c>
      <c r="N4" t="s">
        <v>19020</v>
      </c>
      <c r="Q4" t="s">
        <v>42</v>
      </c>
      <c r="R4" t="b">
        <v>1</v>
      </c>
      <c r="S4" s="2">
        <v>41827</v>
      </c>
    </row>
    <row r="5" spans="1:23" x14ac:dyDescent="0.35">
      <c r="A5" t="s">
        <v>291</v>
      </c>
      <c r="B5" t="s">
        <v>8690</v>
      </c>
      <c r="D5" t="s">
        <v>10</v>
      </c>
      <c r="F5" t="b">
        <v>0</v>
      </c>
      <c r="G5" s="2">
        <v>41827</v>
      </c>
      <c r="I5" s="2">
        <v>41639</v>
      </c>
      <c r="K5" s="7" t="s">
        <v>19015</v>
      </c>
      <c r="L5" t="s">
        <v>8868</v>
      </c>
      <c r="M5" t="s">
        <v>10</v>
      </c>
      <c r="N5" t="s">
        <v>19015</v>
      </c>
      <c r="Q5" t="s">
        <v>42</v>
      </c>
      <c r="R5" t="b">
        <v>1</v>
      </c>
      <c r="S5" s="2">
        <v>41827</v>
      </c>
    </row>
    <row r="6" spans="1:23" x14ac:dyDescent="0.35">
      <c r="A6" t="s">
        <v>515</v>
      </c>
      <c r="B6" t="s">
        <v>8692</v>
      </c>
      <c r="D6" t="s">
        <v>10</v>
      </c>
      <c r="F6" t="b">
        <v>0</v>
      </c>
      <c r="G6" s="2">
        <v>41827</v>
      </c>
      <c r="I6" s="2">
        <v>41639</v>
      </c>
      <c r="K6" s="7" t="s">
        <v>216</v>
      </c>
      <c r="L6" t="s">
        <v>8864</v>
      </c>
      <c r="M6" t="s">
        <v>10</v>
      </c>
      <c r="N6" t="s">
        <v>216</v>
      </c>
      <c r="Q6" t="s">
        <v>42</v>
      </c>
      <c r="R6" t="b">
        <v>1</v>
      </c>
      <c r="S6" s="2">
        <v>41827</v>
      </c>
      <c r="U6" s="2">
        <v>41639</v>
      </c>
    </row>
    <row r="7" spans="1:23" x14ac:dyDescent="0.35">
      <c r="A7" t="s">
        <v>513</v>
      </c>
      <c r="B7" t="s">
        <v>8694</v>
      </c>
      <c r="D7" t="s">
        <v>10</v>
      </c>
      <c r="F7" t="b">
        <v>0</v>
      </c>
      <c r="G7" s="2">
        <v>41827</v>
      </c>
      <c r="I7" s="2">
        <v>41639</v>
      </c>
      <c r="K7" s="7" t="s">
        <v>19016</v>
      </c>
      <c r="L7" t="s">
        <v>9394</v>
      </c>
      <c r="M7" t="s">
        <v>10</v>
      </c>
      <c r="N7" t="s">
        <v>19016</v>
      </c>
      <c r="Q7" t="s">
        <v>42</v>
      </c>
      <c r="R7" t="b">
        <v>1</v>
      </c>
      <c r="S7" s="2">
        <v>41827</v>
      </c>
    </row>
    <row r="8" spans="1:23" x14ac:dyDescent="0.35">
      <c r="A8" t="s">
        <v>287</v>
      </c>
      <c r="B8" t="s">
        <v>8696</v>
      </c>
      <c r="D8" t="s">
        <v>10</v>
      </c>
      <c r="F8" t="b">
        <v>0</v>
      </c>
      <c r="G8" s="2">
        <v>41827</v>
      </c>
      <c r="I8" s="2">
        <v>41639</v>
      </c>
      <c r="K8" s="7" t="s">
        <v>19009</v>
      </c>
      <c r="L8" t="s">
        <v>8860</v>
      </c>
      <c r="M8" t="s">
        <v>10</v>
      </c>
      <c r="N8" t="s">
        <v>19009</v>
      </c>
      <c r="Q8" t="s">
        <v>42</v>
      </c>
      <c r="R8" t="b">
        <v>1</v>
      </c>
      <c r="S8" s="2">
        <v>41827</v>
      </c>
    </row>
    <row r="9" spans="1:23" x14ac:dyDescent="0.35">
      <c r="A9" t="s">
        <v>517</v>
      </c>
      <c r="B9" t="s">
        <v>8698</v>
      </c>
      <c r="D9" t="s">
        <v>10</v>
      </c>
      <c r="F9" t="b">
        <v>0</v>
      </c>
      <c r="G9" s="2">
        <v>41827</v>
      </c>
      <c r="I9" s="2">
        <v>41639</v>
      </c>
      <c r="K9" s="7" t="s">
        <v>19158</v>
      </c>
      <c r="L9" t="s">
        <v>8951</v>
      </c>
      <c r="M9" t="s">
        <v>10</v>
      </c>
      <c r="N9" t="s">
        <v>19158</v>
      </c>
      <c r="Q9" t="s">
        <v>42</v>
      </c>
      <c r="R9" t="b">
        <v>1</v>
      </c>
      <c r="S9" s="2">
        <v>41827</v>
      </c>
    </row>
    <row r="10" spans="1:23" x14ac:dyDescent="0.35">
      <c r="A10" t="s">
        <v>194</v>
      </c>
      <c r="B10" t="s">
        <v>8700</v>
      </c>
      <c r="D10" t="s">
        <v>10</v>
      </c>
      <c r="F10" t="b">
        <v>0</v>
      </c>
      <c r="G10" s="2">
        <v>41827</v>
      </c>
      <c r="I10" s="2">
        <v>41639</v>
      </c>
      <c r="K10" s="7" t="s">
        <v>19028</v>
      </c>
      <c r="L10" t="s">
        <v>8899</v>
      </c>
      <c r="M10" t="s">
        <v>10</v>
      </c>
      <c r="N10" t="s">
        <v>19028</v>
      </c>
      <c r="Q10" t="s">
        <v>42</v>
      </c>
      <c r="R10" t="b">
        <v>1</v>
      </c>
      <c r="S10" s="2">
        <v>41827</v>
      </c>
    </row>
    <row r="11" spans="1:23" x14ac:dyDescent="0.35">
      <c r="A11" t="s">
        <v>428</v>
      </c>
      <c r="B11" t="s">
        <v>8702</v>
      </c>
      <c r="D11" t="s">
        <v>10</v>
      </c>
      <c r="F11" t="b">
        <v>0</v>
      </c>
      <c r="G11" s="2">
        <v>41827</v>
      </c>
      <c r="K11" s="7" t="s">
        <v>19018</v>
      </c>
      <c r="L11" t="s">
        <v>8872</v>
      </c>
      <c r="M11" t="s">
        <v>10</v>
      </c>
      <c r="N11" t="s">
        <v>19018</v>
      </c>
      <c r="Q11" t="s">
        <v>42</v>
      </c>
      <c r="R11" t="b">
        <v>1</v>
      </c>
      <c r="S11" s="2">
        <v>41827</v>
      </c>
    </row>
    <row r="12" spans="1:23" x14ac:dyDescent="0.35">
      <c r="A12" t="s">
        <v>18892</v>
      </c>
      <c r="B12" t="s">
        <v>8710</v>
      </c>
      <c r="D12" t="s">
        <v>10</v>
      </c>
      <c r="F12" t="b">
        <v>0</v>
      </c>
      <c r="G12" s="2">
        <v>41827</v>
      </c>
      <c r="I12" s="2">
        <v>41639</v>
      </c>
      <c r="K12" s="7" t="s">
        <v>19021</v>
      </c>
      <c r="L12" t="s">
        <v>8880</v>
      </c>
      <c r="M12" t="s">
        <v>10</v>
      </c>
      <c r="N12" t="s">
        <v>19021</v>
      </c>
      <c r="Q12" t="s">
        <v>42</v>
      </c>
      <c r="R12" t="b">
        <v>1</v>
      </c>
      <c r="S12" s="2">
        <v>41827</v>
      </c>
    </row>
    <row r="13" spans="1:23" x14ac:dyDescent="0.35">
      <c r="A13" t="s">
        <v>410</v>
      </c>
      <c r="B13" t="s">
        <v>8712</v>
      </c>
      <c r="D13" t="s">
        <v>10</v>
      </c>
      <c r="F13" t="b">
        <v>0</v>
      </c>
      <c r="G13" s="2">
        <v>41827</v>
      </c>
      <c r="I13" s="2">
        <v>41639</v>
      </c>
      <c r="K13" s="7" t="s">
        <v>19024</v>
      </c>
      <c r="L13" t="s">
        <v>8886</v>
      </c>
      <c r="M13" t="s">
        <v>10</v>
      </c>
      <c r="N13" t="s">
        <v>19024</v>
      </c>
      <c r="Q13" t="s">
        <v>42</v>
      </c>
      <c r="R13" t="b">
        <v>1</v>
      </c>
      <c r="S13" s="2">
        <v>41827</v>
      </c>
    </row>
    <row r="14" spans="1:23" x14ac:dyDescent="0.35">
      <c r="A14" t="s">
        <v>635</v>
      </c>
      <c r="B14" t="s">
        <v>8714</v>
      </c>
      <c r="D14" t="s">
        <v>10</v>
      </c>
      <c r="F14" t="b">
        <v>0</v>
      </c>
      <c r="G14" s="2">
        <v>41827</v>
      </c>
      <c r="K14" s="7" t="s">
        <v>19010</v>
      </c>
      <c r="L14" t="s">
        <v>8866</v>
      </c>
      <c r="M14" t="s">
        <v>10</v>
      </c>
      <c r="N14" t="s">
        <v>19010</v>
      </c>
      <c r="Q14" t="s">
        <v>42</v>
      </c>
      <c r="R14" t="b">
        <v>1</v>
      </c>
      <c r="S14" s="2">
        <v>41827</v>
      </c>
    </row>
    <row r="15" spans="1:23" x14ac:dyDescent="0.35">
      <c r="A15" t="s">
        <v>213</v>
      </c>
      <c r="B15" t="s">
        <v>8716</v>
      </c>
      <c r="D15" t="s">
        <v>10</v>
      </c>
      <c r="F15" t="b">
        <v>0</v>
      </c>
      <c r="G15" s="2">
        <v>41827</v>
      </c>
      <c r="I15" s="2">
        <v>41639</v>
      </c>
      <c r="K15" s="7" t="s">
        <v>19017</v>
      </c>
      <c r="L15" t="s">
        <v>8870</v>
      </c>
      <c r="M15" t="s">
        <v>10</v>
      </c>
      <c r="N15" t="s">
        <v>19017</v>
      </c>
      <c r="Q15" t="s">
        <v>42</v>
      </c>
      <c r="R15" t="b">
        <v>1</v>
      </c>
      <c r="S15" s="2">
        <v>41827</v>
      </c>
    </row>
    <row r="16" spans="1:23" x14ac:dyDescent="0.35">
      <c r="A16" t="s">
        <v>18893</v>
      </c>
      <c r="B16" t="s">
        <v>8718</v>
      </c>
      <c r="D16" t="s">
        <v>10</v>
      </c>
      <c r="F16" t="b">
        <v>0</v>
      </c>
      <c r="G16" s="2">
        <v>41827</v>
      </c>
      <c r="I16" s="2">
        <v>41639</v>
      </c>
      <c r="K16" s="7" t="s">
        <v>19019</v>
      </c>
      <c r="L16" t="s">
        <v>8874</v>
      </c>
      <c r="M16" t="s">
        <v>10</v>
      </c>
      <c r="N16" t="s">
        <v>19019</v>
      </c>
      <c r="Q16" t="s">
        <v>42</v>
      </c>
      <c r="R16" t="b">
        <v>1</v>
      </c>
      <c r="S16" s="2">
        <v>41827</v>
      </c>
    </row>
    <row r="17" spans="1:21" x14ac:dyDescent="0.35">
      <c r="A17" t="s">
        <v>18894</v>
      </c>
      <c r="B17" t="s">
        <v>8720</v>
      </c>
      <c r="D17" t="s">
        <v>10</v>
      </c>
      <c r="F17" t="b">
        <v>0</v>
      </c>
      <c r="G17" s="2">
        <v>42277</v>
      </c>
      <c r="K17" s="7" t="s">
        <v>18903</v>
      </c>
      <c r="L17" t="s">
        <v>8876</v>
      </c>
      <c r="M17" t="s">
        <v>10</v>
      </c>
      <c r="N17" t="s">
        <v>18903</v>
      </c>
      <c r="Q17" t="s">
        <v>42</v>
      </c>
      <c r="R17" t="b">
        <v>1</v>
      </c>
      <c r="S17" s="2">
        <v>41827</v>
      </c>
    </row>
    <row r="18" spans="1:21" x14ac:dyDescent="0.35">
      <c r="A18" t="s">
        <v>18895</v>
      </c>
      <c r="B18" t="s">
        <v>8722</v>
      </c>
      <c r="D18" t="s">
        <v>10</v>
      </c>
      <c r="F18" t="b">
        <v>0</v>
      </c>
      <c r="G18" s="2">
        <v>42277</v>
      </c>
      <c r="K18" s="7" t="s">
        <v>19022</v>
      </c>
      <c r="L18" t="s">
        <v>8882</v>
      </c>
      <c r="M18" t="s">
        <v>10</v>
      </c>
      <c r="N18" t="s">
        <v>19022</v>
      </c>
      <c r="Q18" t="s">
        <v>42</v>
      </c>
      <c r="R18" t="b">
        <v>1</v>
      </c>
      <c r="S18" s="2">
        <v>41827</v>
      </c>
      <c r="U18" s="2">
        <v>41639</v>
      </c>
    </row>
    <row r="19" spans="1:21" x14ac:dyDescent="0.35">
      <c r="A19" t="s">
        <v>18896</v>
      </c>
      <c r="B19" t="s">
        <v>8724</v>
      </c>
      <c r="D19" t="s">
        <v>10</v>
      </c>
      <c r="F19" t="b">
        <v>0</v>
      </c>
      <c r="G19" s="2">
        <v>42277</v>
      </c>
      <c r="K19" s="7" t="s">
        <v>19025</v>
      </c>
      <c r="L19" t="s">
        <v>8894</v>
      </c>
      <c r="M19" t="s">
        <v>10</v>
      </c>
      <c r="N19" t="s">
        <v>19025</v>
      </c>
      <c r="Q19" t="s">
        <v>42</v>
      </c>
      <c r="R19" t="b">
        <v>1</v>
      </c>
      <c r="S19" s="2">
        <v>41827</v>
      </c>
    </row>
    <row r="20" spans="1:21" x14ac:dyDescent="0.35">
      <c r="A20" t="s">
        <v>18897</v>
      </c>
      <c r="B20" t="s">
        <v>8726</v>
      </c>
      <c r="D20" t="s">
        <v>10</v>
      </c>
      <c r="F20" t="b">
        <v>0</v>
      </c>
      <c r="G20" s="2">
        <v>42277</v>
      </c>
      <c r="K20" s="7" t="s">
        <v>19027</v>
      </c>
      <c r="L20" t="s">
        <v>8897</v>
      </c>
      <c r="M20" t="s">
        <v>10</v>
      </c>
      <c r="N20" t="s">
        <v>19027</v>
      </c>
      <c r="Q20" t="s">
        <v>42</v>
      </c>
      <c r="R20" t="b">
        <v>1</v>
      </c>
      <c r="S20" s="2">
        <v>41827</v>
      </c>
    </row>
    <row r="21" spans="1:21" x14ac:dyDescent="0.35">
      <c r="A21" t="s">
        <v>18898</v>
      </c>
      <c r="B21" t="s">
        <v>8728</v>
      </c>
      <c r="D21" t="s">
        <v>10</v>
      </c>
      <c r="F21" t="b">
        <v>0</v>
      </c>
      <c r="G21" s="2">
        <v>42277</v>
      </c>
      <c r="K21" s="7" t="s">
        <v>19026</v>
      </c>
      <c r="L21" t="s">
        <v>1186</v>
      </c>
      <c r="M21" t="s">
        <v>10</v>
      </c>
      <c r="N21" t="s">
        <v>19026</v>
      </c>
      <c r="Q21" t="s">
        <v>42</v>
      </c>
      <c r="R21" t="b">
        <v>1</v>
      </c>
      <c r="S21" s="2">
        <v>41827</v>
      </c>
    </row>
    <row r="22" spans="1:21" x14ac:dyDescent="0.35">
      <c r="A22" t="s">
        <v>18899</v>
      </c>
      <c r="B22" t="s">
        <v>8730</v>
      </c>
      <c r="D22" t="s">
        <v>10</v>
      </c>
      <c r="F22" t="b">
        <v>0</v>
      </c>
      <c r="G22" s="2">
        <v>42277</v>
      </c>
      <c r="K22" s="7" t="s">
        <v>660</v>
      </c>
      <c r="L22" t="s">
        <v>8984</v>
      </c>
      <c r="M22" t="s">
        <v>10</v>
      </c>
      <c r="N22" t="s">
        <v>660</v>
      </c>
      <c r="Q22" t="s">
        <v>42</v>
      </c>
      <c r="R22" t="b">
        <v>1</v>
      </c>
      <c r="S22" s="2">
        <v>41827</v>
      </c>
    </row>
    <row r="23" spans="1:21" x14ac:dyDescent="0.35">
      <c r="A23" t="s">
        <v>18900</v>
      </c>
      <c r="B23" t="s">
        <v>8732</v>
      </c>
      <c r="D23" t="s">
        <v>10</v>
      </c>
      <c r="F23" t="b">
        <v>0</v>
      </c>
      <c r="G23" s="2">
        <v>41827</v>
      </c>
      <c r="I23" s="2">
        <v>41639</v>
      </c>
      <c r="K23" s="7" t="s">
        <v>18894</v>
      </c>
      <c r="L23" t="s">
        <v>8720</v>
      </c>
      <c r="M23" t="s">
        <v>10</v>
      </c>
      <c r="N23" t="s">
        <v>18894</v>
      </c>
      <c r="Q23" t="s">
        <v>42</v>
      </c>
      <c r="R23" t="b">
        <v>1</v>
      </c>
      <c r="S23" s="2">
        <v>42277</v>
      </c>
    </row>
    <row r="24" spans="1:21" x14ac:dyDescent="0.35">
      <c r="A24" t="s">
        <v>18854</v>
      </c>
      <c r="B24" t="s">
        <v>8734</v>
      </c>
      <c r="D24" t="s">
        <v>10</v>
      </c>
      <c r="F24" t="b">
        <v>0</v>
      </c>
      <c r="G24" s="2">
        <v>42277</v>
      </c>
      <c r="K24" s="7" t="s">
        <v>18952</v>
      </c>
      <c r="L24" t="s">
        <v>11858</v>
      </c>
      <c r="M24" t="s">
        <v>10</v>
      </c>
      <c r="N24" t="s">
        <v>18952</v>
      </c>
      <c r="Q24" t="s">
        <v>42</v>
      </c>
      <c r="R24" t="b">
        <v>1</v>
      </c>
      <c r="S24" s="2">
        <v>45122</v>
      </c>
    </row>
    <row r="25" spans="1:21" x14ac:dyDescent="0.35">
      <c r="A25" t="s">
        <v>18855</v>
      </c>
      <c r="B25" t="s">
        <v>8736</v>
      </c>
      <c r="D25" t="s">
        <v>10</v>
      </c>
      <c r="F25" t="b">
        <v>0</v>
      </c>
      <c r="G25" s="2">
        <v>42277</v>
      </c>
      <c r="K25" s="7" t="s">
        <v>18955</v>
      </c>
      <c r="L25" t="s">
        <v>11864</v>
      </c>
      <c r="M25" t="s">
        <v>10</v>
      </c>
      <c r="N25" t="s">
        <v>18955</v>
      </c>
      <c r="Q25" t="s">
        <v>42</v>
      </c>
      <c r="R25" t="b">
        <v>1</v>
      </c>
      <c r="S25" s="2">
        <v>45122</v>
      </c>
    </row>
    <row r="26" spans="1:21" x14ac:dyDescent="0.35">
      <c r="A26" t="s">
        <v>18901</v>
      </c>
      <c r="B26" t="s">
        <v>8738</v>
      </c>
      <c r="D26" t="s">
        <v>10</v>
      </c>
      <c r="F26" t="b">
        <v>0</v>
      </c>
      <c r="G26" s="2">
        <v>42277</v>
      </c>
      <c r="K26" s="7" t="s">
        <v>18963</v>
      </c>
      <c r="L26" t="s">
        <v>11879</v>
      </c>
      <c r="M26" t="s">
        <v>10</v>
      </c>
      <c r="N26" t="s">
        <v>18963</v>
      </c>
      <c r="Q26" t="s">
        <v>42</v>
      </c>
      <c r="R26" t="b">
        <v>1</v>
      </c>
      <c r="S26" s="2">
        <v>45122</v>
      </c>
    </row>
    <row r="27" spans="1:21" x14ac:dyDescent="0.35">
      <c r="A27" t="s">
        <v>18902</v>
      </c>
      <c r="B27" t="s">
        <v>8740</v>
      </c>
      <c r="D27" t="s">
        <v>10</v>
      </c>
      <c r="F27" t="b">
        <v>0</v>
      </c>
      <c r="G27" s="2">
        <v>42277</v>
      </c>
      <c r="K27" s="7" t="s">
        <v>18964</v>
      </c>
      <c r="L27" t="s">
        <v>11881</v>
      </c>
      <c r="M27" t="s">
        <v>10</v>
      </c>
      <c r="N27" t="s">
        <v>18964</v>
      </c>
      <c r="Q27" t="s">
        <v>42</v>
      </c>
      <c r="R27" t="b">
        <v>1</v>
      </c>
      <c r="S27" s="2">
        <v>45122</v>
      </c>
    </row>
    <row r="28" spans="1:21" x14ac:dyDescent="0.35">
      <c r="A28" t="s">
        <v>18903</v>
      </c>
      <c r="B28" t="s">
        <v>8742</v>
      </c>
      <c r="D28" t="s">
        <v>10</v>
      </c>
      <c r="F28" t="b">
        <v>0</v>
      </c>
      <c r="G28" s="2">
        <v>42277</v>
      </c>
      <c r="I28" s="2">
        <v>43661</v>
      </c>
      <c r="J28" s="5">
        <v>45580</v>
      </c>
      <c r="K28" s="7" t="s">
        <v>18966</v>
      </c>
      <c r="L28" t="s">
        <v>11884</v>
      </c>
      <c r="M28" t="s">
        <v>10</v>
      </c>
      <c r="N28" t="s">
        <v>18966</v>
      </c>
      <c r="Q28" t="s">
        <v>42</v>
      </c>
      <c r="R28" t="b">
        <v>1</v>
      </c>
      <c r="S28" s="2">
        <v>45122</v>
      </c>
    </row>
    <row r="29" spans="1:21" x14ac:dyDescent="0.35">
      <c r="A29" t="s">
        <v>18904</v>
      </c>
      <c r="B29" t="s">
        <v>8744</v>
      </c>
      <c r="D29" t="s">
        <v>10</v>
      </c>
      <c r="F29" t="b">
        <v>0</v>
      </c>
      <c r="G29" s="2">
        <v>42277</v>
      </c>
      <c r="K29" s="7" t="s">
        <v>18967</v>
      </c>
      <c r="L29" t="s">
        <v>11886</v>
      </c>
      <c r="M29" t="s">
        <v>10</v>
      </c>
      <c r="N29" t="s">
        <v>18967</v>
      </c>
      <c r="Q29" t="s">
        <v>42</v>
      </c>
      <c r="R29" t="b">
        <v>1</v>
      </c>
      <c r="S29" s="2">
        <v>45122</v>
      </c>
    </row>
    <row r="30" spans="1:21" x14ac:dyDescent="0.35">
      <c r="A30" t="s">
        <v>18905</v>
      </c>
      <c r="B30" t="s">
        <v>8746</v>
      </c>
      <c r="D30" t="s">
        <v>10</v>
      </c>
      <c r="F30" t="b">
        <v>0</v>
      </c>
      <c r="G30" s="2">
        <v>42277</v>
      </c>
      <c r="K30" s="7" t="s">
        <v>18977</v>
      </c>
      <c r="L30" t="s">
        <v>11905</v>
      </c>
      <c r="M30" t="s">
        <v>10</v>
      </c>
      <c r="N30" t="s">
        <v>18977</v>
      </c>
      <c r="Q30" t="s">
        <v>42</v>
      </c>
      <c r="R30" t="b">
        <v>1</v>
      </c>
      <c r="S30" s="2">
        <v>45122</v>
      </c>
    </row>
    <row r="31" spans="1:21" x14ac:dyDescent="0.35">
      <c r="A31" t="s">
        <v>18906</v>
      </c>
      <c r="B31" t="s">
        <v>8748</v>
      </c>
      <c r="D31" t="s">
        <v>10</v>
      </c>
      <c r="F31" t="b">
        <v>0</v>
      </c>
      <c r="G31" s="2">
        <v>42277</v>
      </c>
      <c r="I31" s="2">
        <v>41639</v>
      </c>
      <c r="K31" s="7" t="s">
        <v>18896</v>
      </c>
      <c r="L31" t="s">
        <v>8724</v>
      </c>
      <c r="M31" t="s">
        <v>10</v>
      </c>
      <c r="N31" t="s">
        <v>18896</v>
      </c>
      <c r="Q31" t="s">
        <v>42</v>
      </c>
      <c r="R31" t="b">
        <v>1</v>
      </c>
      <c r="S31" s="2">
        <v>42277</v>
      </c>
    </row>
    <row r="32" spans="1:21" x14ac:dyDescent="0.35">
      <c r="A32" t="s">
        <v>18907</v>
      </c>
      <c r="B32" t="s">
        <v>8750</v>
      </c>
      <c r="D32" t="s">
        <v>10</v>
      </c>
      <c r="F32" t="b">
        <v>0</v>
      </c>
      <c r="G32" s="2">
        <v>42277</v>
      </c>
      <c r="I32" s="2">
        <v>41639</v>
      </c>
      <c r="K32" s="7" t="s">
        <v>428</v>
      </c>
      <c r="L32" t="s">
        <v>8702</v>
      </c>
      <c r="M32" t="s">
        <v>10</v>
      </c>
      <c r="N32" t="s">
        <v>428</v>
      </c>
      <c r="Q32" t="s">
        <v>42</v>
      </c>
      <c r="R32" t="b">
        <v>1</v>
      </c>
      <c r="S32" s="2">
        <v>41827</v>
      </c>
    </row>
    <row r="33" spans="1:21" x14ac:dyDescent="0.35">
      <c r="A33" t="s">
        <v>18908</v>
      </c>
      <c r="B33" t="s">
        <v>8752</v>
      </c>
      <c r="D33" t="s">
        <v>10</v>
      </c>
      <c r="F33" t="b">
        <v>0</v>
      </c>
      <c r="G33" s="2">
        <v>42277</v>
      </c>
      <c r="K33" s="7" t="s">
        <v>19033</v>
      </c>
      <c r="L33" t="s">
        <v>8914</v>
      </c>
      <c r="M33" t="s">
        <v>10</v>
      </c>
      <c r="N33" t="s">
        <v>19033</v>
      </c>
      <c r="Q33" t="s">
        <v>42</v>
      </c>
      <c r="R33" t="b">
        <v>1</v>
      </c>
      <c r="S33" s="2">
        <v>44392</v>
      </c>
    </row>
    <row r="34" spans="1:21" x14ac:dyDescent="0.35">
      <c r="A34" t="s">
        <v>18909</v>
      </c>
      <c r="B34" t="s">
        <v>8754</v>
      </c>
      <c r="D34" t="s">
        <v>10</v>
      </c>
      <c r="F34" t="b">
        <v>0</v>
      </c>
      <c r="G34" s="2">
        <v>41827</v>
      </c>
      <c r="K34" s="7" t="s">
        <v>19035</v>
      </c>
      <c r="L34" t="s">
        <v>8918</v>
      </c>
      <c r="M34" t="s">
        <v>10</v>
      </c>
      <c r="N34" t="s">
        <v>19035</v>
      </c>
      <c r="Q34" t="s">
        <v>42</v>
      </c>
      <c r="R34" t="b">
        <v>1</v>
      </c>
      <c r="S34" s="2">
        <v>44392</v>
      </c>
    </row>
    <row r="35" spans="1:21" x14ac:dyDescent="0.35">
      <c r="A35" t="s">
        <v>18910</v>
      </c>
      <c r="B35" t="s">
        <v>8756</v>
      </c>
      <c r="D35" t="s">
        <v>10</v>
      </c>
      <c r="F35" t="b">
        <v>0</v>
      </c>
      <c r="G35" s="2">
        <v>42277</v>
      </c>
      <c r="K35" s="7" t="s">
        <v>19036</v>
      </c>
      <c r="L35" t="s">
        <v>8920</v>
      </c>
      <c r="M35" t="s">
        <v>10</v>
      </c>
      <c r="N35" t="s">
        <v>19036</v>
      </c>
      <c r="Q35" t="s">
        <v>42</v>
      </c>
      <c r="R35" t="b">
        <v>1</v>
      </c>
      <c r="S35" s="2">
        <v>44392</v>
      </c>
    </row>
    <row r="36" spans="1:21" x14ac:dyDescent="0.35">
      <c r="A36" t="s">
        <v>18911</v>
      </c>
      <c r="B36" t="s">
        <v>8758</v>
      </c>
      <c r="D36" t="s">
        <v>10</v>
      </c>
      <c r="F36" t="b">
        <v>0</v>
      </c>
      <c r="G36" s="2">
        <v>42277</v>
      </c>
      <c r="K36" s="7" t="s">
        <v>19145</v>
      </c>
      <c r="L36" t="s">
        <v>19146</v>
      </c>
      <c r="M36" t="s">
        <v>10</v>
      </c>
      <c r="N36" t="s">
        <v>19145</v>
      </c>
      <c r="Q36" t="s">
        <v>42</v>
      </c>
      <c r="R36" t="b">
        <v>1</v>
      </c>
      <c r="S36" s="2">
        <v>44414</v>
      </c>
    </row>
    <row r="37" spans="1:21" x14ac:dyDescent="0.35">
      <c r="A37" t="s">
        <v>468</v>
      </c>
      <c r="B37" t="s">
        <v>8760</v>
      </c>
      <c r="D37" t="s">
        <v>10</v>
      </c>
      <c r="F37" t="b">
        <v>0</v>
      </c>
      <c r="G37" s="2">
        <v>42277</v>
      </c>
      <c r="J37" s="5">
        <v>42277</v>
      </c>
      <c r="K37" s="6" t="s">
        <v>19148</v>
      </c>
      <c r="L37" t="s">
        <v>8930</v>
      </c>
      <c r="M37" t="s">
        <v>10</v>
      </c>
      <c r="N37" t="s">
        <v>19148</v>
      </c>
      <c r="Q37" t="s">
        <v>42</v>
      </c>
      <c r="R37" t="b">
        <v>1</v>
      </c>
      <c r="S37" s="2">
        <v>41827</v>
      </c>
      <c r="U37" s="2">
        <v>41639</v>
      </c>
    </row>
    <row r="38" spans="1:21" x14ac:dyDescent="0.35">
      <c r="A38" t="s">
        <v>18912</v>
      </c>
      <c r="B38" t="s">
        <v>8762</v>
      </c>
      <c r="D38" t="s">
        <v>10</v>
      </c>
      <c r="F38" t="b">
        <v>0</v>
      </c>
      <c r="G38" s="2">
        <v>42277</v>
      </c>
      <c r="K38" s="7" t="s">
        <v>19008</v>
      </c>
      <c r="L38" t="s">
        <v>8857</v>
      </c>
      <c r="M38" t="s">
        <v>10</v>
      </c>
      <c r="N38" t="s">
        <v>19008</v>
      </c>
      <c r="Q38" t="s">
        <v>42</v>
      </c>
      <c r="R38" t="b">
        <v>1</v>
      </c>
      <c r="S38" s="2">
        <v>41827</v>
      </c>
    </row>
    <row r="39" spans="1:21" x14ac:dyDescent="0.35">
      <c r="A39" t="s">
        <v>18913</v>
      </c>
      <c r="B39" t="s">
        <v>8764</v>
      </c>
      <c r="D39" t="s">
        <v>10</v>
      </c>
      <c r="F39" t="b">
        <v>0</v>
      </c>
      <c r="G39" s="2">
        <v>42277</v>
      </c>
      <c r="K39" s="7" t="s">
        <v>18991</v>
      </c>
      <c r="L39" t="s">
        <v>8823</v>
      </c>
      <c r="M39" t="s">
        <v>10</v>
      </c>
      <c r="N39" t="s">
        <v>18991</v>
      </c>
      <c r="Q39" t="s">
        <v>42</v>
      </c>
      <c r="R39" t="b">
        <v>1</v>
      </c>
      <c r="S39" s="2">
        <v>41827</v>
      </c>
    </row>
    <row r="40" spans="1:21" x14ac:dyDescent="0.35">
      <c r="A40" t="s">
        <v>18914</v>
      </c>
      <c r="B40" t="s">
        <v>8766</v>
      </c>
      <c r="D40" t="s">
        <v>10</v>
      </c>
      <c r="F40" t="b">
        <v>0</v>
      </c>
      <c r="G40" s="2">
        <v>42277</v>
      </c>
      <c r="K40" s="7" t="s">
        <v>19029</v>
      </c>
      <c r="L40" t="s">
        <v>8902</v>
      </c>
      <c r="M40" t="s">
        <v>10</v>
      </c>
      <c r="N40" t="s">
        <v>19029</v>
      </c>
      <c r="Q40" t="s">
        <v>42</v>
      </c>
      <c r="R40" t="b">
        <v>1</v>
      </c>
      <c r="S40" s="2">
        <v>41827</v>
      </c>
    </row>
    <row r="41" spans="1:21" x14ac:dyDescent="0.35">
      <c r="A41" t="s">
        <v>18915</v>
      </c>
      <c r="B41" t="s">
        <v>8768</v>
      </c>
      <c r="D41" t="s">
        <v>10</v>
      </c>
      <c r="F41" t="b">
        <v>0</v>
      </c>
      <c r="G41" s="2">
        <v>42277</v>
      </c>
      <c r="K41" s="7" t="s">
        <v>19030</v>
      </c>
      <c r="L41" t="s">
        <v>8908</v>
      </c>
      <c r="M41" t="s">
        <v>10</v>
      </c>
      <c r="N41" t="s">
        <v>19030</v>
      </c>
      <c r="Q41" t="s">
        <v>42</v>
      </c>
      <c r="R41" t="b">
        <v>1</v>
      </c>
      <c r="S41" s="2">
        <v>41827</v>
      </c>
    </row>
    <row r="42" spans="1:21" x14ac:dyDescent="0.35">
      <c r="A42" t="s">
        <v>18916</v>
      </c>
      <c r="B42" t="s">
        <v>1211</v>
      </c>
      <c r="D42" t="s">
        <v>10</v>
      </c>
      <c r="F42" t="b">
        <v>0</v>
      </c>
      <c r="G42" s="2">
        <v>42277</v>
      </c>
      <c r="K42" s="6" t="s">
        <v>10165</v>
      </c>
      <c r="L42" t="s">
        <v>8851</v>
      </c>
      <c r="M42" t="s">
        <v>10</v>
      </c>
      <c r="N42" t="s">
        <v>10165</v>
      </c>
      <c r="Q42" t="s">
        <v>42</v>
      </c>
      <c r="R42" t="b">
        <v>1</v>
      </c>
      <c r="S42" s="2">
        <v>41827</v>
      </c>
      <c r="U42" s="2">
        <v>41639</v>
      </c>
    </row>
    <row r="43" spans="1:21" x14ac:dyDescent="0.35">
      <c r="A43" t="s">
        <v>426</v>
      </c>
      <c r="B43" t="s">
        <v>8770</v>
      </c>
      <c r="D43" t="s">
        <v>10</v>
      </c>
      <c r="F43" t="b">
        <v>0</v>
      </c>
      <c r="G43" s="2">
        <v>42566</v>
      </c>
      <c r="K43" s="7" t="s">
        <v>19007</v>
      </c>
      <c r="L43" t="s">
        <v>8855</v>
      </c>
      <c r="M43" t="s">
        <v>10</v>
      </c>
      <c r="N43" t="s">
        <v>19007</v>
      </c>
      <c r="Q43" t="s">
        <v>42</v>
      </c>
      <c r="R43" t="b">
        <v>1</v>
      </c>
      <c r="S43" s="2">
        <v>41827</v>
      </c>
    </row>
    <row r="44" spans="1:21" x14ac:dyDescent="0.35">
      <c r="A44" t="s">
        <v>18917</v>
      </c>
      <c r="B44" t="s">
        <v>8772</v>
      </c>
      <c r="D44" t="s">
        <v>10</v>
      </c>
      <c r="F44" t="b">
        <v>0</v>
      </c>
      <c r="G44" s="2">
        <v>42931</v>
      </c>
      <c r="K44" s="7" t="s">
        <v>19002</v>
      </c>
      <c r="L44" t="s">
        <v>1150</v>
      </c>
      <c r="M44" t="s">
        <v>10</v>
      </c>
      <c r="N44" t="s">
        <v>19002</v>
      </c>
      <c r="Q44" t="s">
        <v>42</v>
      </c>
      <c r="R44" t="b">
        <v>1</v>
      </c>
      <c r="S44" s="2">
        <v>41827</v>
      </c>
    </row>
    <row r="45" spans="1:21" x14ac:dyDescent="0.35">
      <c r="A45" t="s">
        <v>18918</v>
      </c>
      <c r="B45" t="s">
        <v>8774</v>
      </c>
      <c r="D45" t="s">
        <v>10</v>
      </c>
      <c r="F45" t="b">
        <v>0</v>
      </c>
      <c r="G45" s="2">
        <v>41827</v>
      </c>
      <c r="K45" s="7" t="s">
        <v>19166</v>
      </c>
      <c r="L45" t="s">
        <v>8986</v>
      </c>
      <c r="M45" t="s">
        <v>10</v>
      </c>
      <c r="N45" t="s">
        <v>19166</v>
      </c>
      <c r="Q45" t="s">
        <v>42</v>
      </c>
      <c r="R45" t="b">
        <v>1</v>
      </c>
      <c r="S45" s="2">
        <v>41827</v>
      </c>
      <c r="U45" s="2">
        <v>41639</v>
      </c>
    </row>
    <row r="46" spans="1:21" x14ac:dyDescent="0.35">
      <c r="A46" t="s">
        <v>18919</v>
      </c>
      <c r="B46" t="s">
        <v>8776</v>
      </c>
      <c r="D46" t="s">
        <v>10</v>
      </c>
      <c r="F46" t="b">
        <v>0</v>
      </c>
      <c r="G46" s="2">
        <v>42931</v>
      </c>
      <c r="K46" s="6" t="s">
        <v>18980</v>
      </c>
      <c r="L46" t="s">
        <v>8802</v>
      </c>
      <c r="M46" t="s">
        <v>10</v>
      </c>
      <c r="N46" t="s">
        <v>18980</v>
      </c>
      <c r="Q46" t="s">
        <v>42</v>
      </c>
      <c r="R46" t="b">
        <v>1</v>
      </c>
      <c r="S46" s="2">
        <v>41827</v>
      </c>
      <c r="U46" s="2">
        <v>42277</v>
      </c>
    </row>
    <row r="47" spans="1:21" x14ac:dyDescent="0.35">
      <c r="A47" t="s">
        <v>18920</v>
      </c>
      <c r="B47" t="s">
        <v>8778</v>
      </c>
      <c r="D47" t="s">
        <v>10</v>
      </c>
      <c r="F47" t="b">
        <v>0</v>
      </c>
      <c r="G47" s="2">
        <v>42931</v>
      </c>
      <c r="K47" s="6" t="s">
        <v>19003</v>
      </c>
      <c r="L47" t="s">
        <v>8845</v>
      </c>
      <c r="M47" t="s">
        <v>10</v>
      </c>
      <c r="N47" t="s">
        <v>19003</v>
      </c>
      <c r="Q47" t="s">
        <v>42</v>
      </c>
      <c r="R47" t="b">
        <v>1</v>
      </c>
      <c r="S47" s="2">
        <v>41827</v>
      </c>
      <c r="U47" s="2">
        <v>41639</v>
      </c>
    </row>
    <row r="48" spans="1:21" x14ac:dyDescent="0.35">
      <c r="A48" t="s">
        <v>18921</v>
      </c>
      <c r="B48" t="s">
        <v>8780</v>
      </c>
      <c r="D48" t="s">
        <v>10</v>
      </c>
      <c r="F48" t="b">
        <v>0</v>
      </c>
      <c r="G48" s="2">
        <v>42931</v>
      </c>
      <c r="K48" s="7" t="s">
        <v>18985</v>
      </c>
      <c r="L48" t="s">
        <v>1171</v>
      </c>
      <c r="M48" t="s">
        <v>10</v>
      </c>
      <c r="N48" t="s">
        <v>18985</v>
      </c>
      <c r="Q48" t="s">
        <v>42</v>
      </c>
      <c r="R48" t="b">
        <v>1</v>
      </c>
      <c r="S48" s="2">
        <v>41827</v>
      </c>
    </row>
    <row r="49" spans="1:21" x14ac:dyDescent="0.35">
      <c r="A49" t="s">
        <v>18922</v>
      </c>
      <c r="B49" t="s">
        <v>8782</v>
      </c>
      <c r="D49" t="s">
        <v>10</v>
      </c>
      <c r="F49" t="b">
        <v>0</v>
      </c>
      <c r="G49" s="2">
        <v>42931</v>
      </c>
      <c r="K49" s="7" t="s">
        <v>18996</v>
      </c>
      <c r="L49" t="s">
        <v>8832</v>
      </c>
      <c r="M49" t="s">
        <v>10</v>
      </c>
      <c r="N49" t="s">
        <v>18996</v>
      </c>
      <c r="Q49" t="s">
        <v>42</v>
      </c>
      <c r="R49" t="b">
        <v>1</v>
      </c>
      <c r="S49" s="2">
        <v>41827</v>
      </c>
    </row>
    <row r="50" spans="1:21" x14ac:dyDescent="0.35">
      <c r="A50" t="s">
        <v>18923</v>
      </c>
      <c r="B50" t="s">
        <v>8784</v>
      </c>
      <c r="D50" t="s">
        <v>10</v>
      </c>
      <c r="F50" t="b">
        <v>0</v>
      </c>
      <c r="G50" s="2">
        <v>42931</v>
      </c>
      <c r="K50" s="7" t="s">
        <v>18891</v>
      </c>
      <c r="L50" t="s">
        <v>8688</v>
      </c>
      <c r="M50" t="s">
        <v>10</v>
      </c>
      <c r="N50" t="s">
        <v>18891</v>
      </c>
      <c r="Q50" t="s">
        <v>42</v>
      </c>
      <c r="R50" t="b">
        <v>1</v>
      </c>
      <c r="S50" s="2">
        <v>41827</v>
      </c>
    </row>
    <row r="51" spans="1:21" x14ac:dyDescent="0.35">
      <c r="A51" t="s">
        <v>18924</v>
      </c>
      <c r="B51" t="s">
        <v>8786</v>
      </c>
      <c r="D51" t="s">
        <v>10</v>
      </c>
      <c r="F51" t="b">
        <v>0</v>
      </c>
      <c r="G51" s="2">
        <v>43296</v>
      </c>
      <c r="K51" s="7" t="s">
        <v>18973</v>
      </c>
      <c r="L51" t="s">
        <v>8800</v>
      </c>
      <c r="M51" t="s">
        <v>10</v>
      </c>
      <c r="N51" t="s">
        <v>18973</v>
      </c>
      <c r="Q51" t="s">
        <v>42</v>
      </c>
      <c r="R51" t="b">
        <v>1</v>
      </c>
      <c r="S51" s="2">
        <v>41827</v>
      </c>
    </row>
    <row r="52" spans="1:21" x14ac:dyDescent="0.35">
      <c r="A52" t="s">
        <v>18925</v>
      </c>
      <c r="B52" t="s">
        <v>8788</v>
      </c>
      <c r="D52" t="s">
        <v>10</v>
      </c>
      <c r="F52" t="b">
        <v>0</v>
      </c>
      <c r="G52" s="2">
        <v>43661</v>
      </c>
      <c r="K52" s="7" t="s">
        <v>18962</v>
      </c>
      <c r="L52" t="s">
        <v>1139</v>
      </c>
      <c r="M52" t="s">
        <v>10</v>
      </c>
      <c r="N52" t="s">
        <v>18962</v>
      </c>
      <c r="Q52" t="s">
        <v>42</v>
      </c>
      <c r="R52" t="b">
        <v>1</v>
      </c>
      <c r="S52" s="2">
        <v>41827</v>
      </c>
      <c r="U52" s="2">
        <v>41639</v>
      </c>
    </row>
    <row r="53" spans="1:21" x14ac:dyDescent="0.35">
      <c r="A53" t="s">
        <v>18926</v>
      </c>
      <c r="B53" t="s">
        <v>8790</v>
      </c>
      <c r="D53" t="s">
        <v>10</v>
      </c>
      <c r="F53" t="b">
        <v>0</v>
      </c>
      <c r="G53" s="2">
        <v>43661</v>
      </c>
      <c r="K53" s="7" t="s">
        <v>18984</v>
      </c>
      <c r="L53" t="s">
        <v>8810</v>
      </c>
      <c r="M53" t="s">
        <v>10</v>
      </c>
      <c r="N53" t="s">
        <v>18984</v>
      </c>
      <c r="Q53" t="s">
        <v>42</v>
      </c>
      <c r="R53" t="b">
        <v>1</v>
      </c>
      <c r="S53" s="2">
        <v>41827</v>
      </c>
    </row>
    <row r="54" spans="1:21" x14ac:dyDescent="0.35">
      <c r="A54" t="s">
        <v>18927</v>
      </c>
      <c r="B54" t="s">
        <v>8792</v>
      </c>
      <c r="D54" t="s">
        <v>10</v>
      </c>
      <c r="F54" t="b">
        <v>0</v>
      </c>
      <c r="G54" s="2">
        <v>43661</v>
      </c>
      <c r="K54" s="7" t="s">
        <v>18992</v>
      </c>
      <c r="L54" t="s">
        <v>8825</v>
      </c>
      <c r="M54" t="s">
        <v>10</v>
      </c>
      <c r="N54" t="s">
        <v>18992</v>
      </c>
      <c r="Q54" t="s">
        <v>42</v>
      </c>
      <c r="R54" t="b">
        <v>1</v>
      </c>
      <c r="S54" s="2">
        <v>41827</v>
      </c>
    </row>
    <row r="55" spans="1:21" x14ac:dyDescent="0.35">
      <c r="A55" t="s">
        <v>18928</v>
      </c>
      <c r="B55" t="s">
        <v>11813</v>
      </c>
      <c r="D55" t="s">
        <v>10</v>
      </c>
      <c r="F55" t="b">
        <v>0</v>
      </c>
      <c r="G55" s="2">
        <v>43661</v>
      </c>
      <c r="K55" s="7" t="s">
        <v>18997</v>
      </c>
      <c r="L55" t="s">
        <v>8834</v>
      </c>
      <c r="M55" t="s">
        <v>10</v>
      </c>
      <c r="N55" t="s">
        <v>18997</v>
      </c>
      <c r="Q55" t="s">
        <v>42</v>
      </c>
      <c r="R55" t="b">
        <v>1</v>
      </c>
      <c r="S55" s="2">
        <v>41827</v>
      </c>
    </row>
    <row r="56" spans="1:21" x14ac:dyDescent="0.35">
      <c r="A56" t="s">
        <v>18929</v>
      </c>
      <c r="B56" t="s">
        <v>1217</v>
      </c>
      <c r="D56" t="s">
        <v>10</v>
      </c>
      <c r="F56" t="b">
        <v>0</v>
      </c>
      <c r="G56" s="2">
        <v>41827</v>
      </c>
      <c r="K56" s="7" t="s">
        <v>18909</v>
      </c>
      <c r="L56" t="s">
        <v>8754</v>
      </c>
      <c r="M56" t="s">
        <v>10</v>
      </c>
      <c r="N56" t="s">
        <v>18909</v>
      </c>
      <c r="Q56" t="s">
        <v>42</v>
      </c>
      <c r="R56" t="b">
        <v>1</v>
      </c>
      <c r="S56" s="2">
        <v>41827</v>
      </c>
    </row>
    <row r="57" spans="1:21" x14ac:dyDescent="0.35">
      <c r="A57" t="s">
        <v>18930</v>
      </c>
      <c r="B57" t="s">
        <v>11816</v>
      </c>
      <c r="D57" t="s">
        <v>10</v>
      </c>
      <c r="F57" t="b">
        <v>0</v>
      </c>
      <c r="G57" s="2">
        <v>43661</v>
      </c>
      <c r="K57" s="7" t="s">
        <v>18983</v>
      </c>
      <c r="L57" t="s">
        <v>8808</v>
      </c>
      <c r="M57" t="s">
        <v>10</v>
      </c>
      <c r="N57" t="s">
        <v>18983</v>
      </c>
      <c r="Q57" t="s">
        <v>42</v>
      </c>
      <c r="R57" t="b">
        <v>1</v>
      </c>
      <c r="S57" s="2">
        <v>41827</v>
      </c>
    </row>
    <row r="58" spans="1:21" x14ac:dyDescent="0.35">
      <c r="A58" t="s">
        <v>18931</v>
      </c>
      <c r="B58" t="s">
        <v>11818</v>
      </c>
      <c r="D58" t="s">
        <v>10</v>
      </c>
      <c r="F58" t="b">
        <v>0</v>
      </c>
      <c r="G58" s="2">
        <v>43661</v>
      </c>
      <c r="K58" s="7" t="s">
        <v>19004</v>
      </c>
      <c r="L58" t="s">
        <v>8847</v>
      </c>
      <c r="M58" t="s">
        <v>10</v>
      </c>
      <c r="N58" t="s">
        <v>19004</v>
      </c>
      <c r="Q58" t="s">
        <v>42</v>
      </c>
      <c r="R58" t="b">
        <v>1</v>
      </c>
      <c r="S58" s="2">
        <v>41827</v>
      </c>
    </row>
    <row r="59" spans="1:21" x14ac:dyDescent="0.35">
      <c r="A59" t="s">
        <v>18932</v>
      </c>
      <c r="B59" t="s">
        <v>11820</v>
      </c>
      <c r="D59" t="s">
        <v>10</v>
      </c>
      <c r="F59" t="b">
        <v>0</v>
      </c>
      <c r="G59" s="2">
        <v>43661</v>
      </c>
      <c r="K59" s="7" t="s">
        <v>18995</v>
      </c>
      <c r="L59" t="s">
        <v>8830</v>
      </c>
      <c r="M59" t="s">
        <v>10</v>
      </c>
      <c r="N59" t="s">
        <v>18995</v>
      </c>
      <c r="Q59" t="s">
        <v>42</v>
      </c>
      <c r="R59" t="b">
        <v>1</v>
      </c>
      <c r="S59" s="2">
        <v>41827</v>
      </c>
    </row>
    <row r="60" spans="1:21" x14ac:dyDescent="0.35">
      <c r="A60" t="s">
        <v>18933</v>
      </c>
      <c r="B60" t="s">
        <v>11822</v>
      </c>
      <c r="D60" t="s">
        <v>10</v>
      </c>
      <c r="F60" t="b">
        <v>0</v>
      </c>
      <c r="G60" s="2">
        <v>43661</v>
      </c>
      <c r="J60" s="5">
        <v>44027</v>
      </c>
      <c r="K60" s="7" t="s">
        <v>18994</v>
      </c>
      <c r="L60" t="s">
        <v>1165</v>
      </c>
      <c r="M60" t="s">
        <v>10</v>
      </c>
      <c r="N60" t="s">
        <v>18994</v>
      </c>
      <c r="Q60" t="s">
        <v>42</v>
      </c>
      <c r="R60" t="b">
        <v>1</v>
      </c>
      <c r="S60" s="2">
        <v>41827</v>
      </c>
    </row>
    <row r="61" spans="1:21" x14ac:dyDescent="0.35">
      <c r="A61" t="s">
        <v>18934</v>
      </c>
      <c r="B61" t="s">
        <v>11824</v>
      </c>
      <c r="D61" t="s">
        <v>10</v>
      </c>
      <c r="F61" t="b">
        <v>0</v>
      </c>
      <c r="G61" s="2">
        <v>44027</v>
      </c>
      <c r="K61" s="7" t="s">
        <v>18900</v>
      </c>
      <c r="L61" t="s">
        <v>8732</v>
      </c>
      <c r="M61" t="s">
        <v>10</v>
      </c>
      <c r="N61" t="s">
        <v>18900</v>
      </c>
      <c r="Q61" t="s">
        <v>42</v>
      </c>
      <c r="R61" t="b">
        <v>1</v>
      </c>
      <c r="S61" s="2">
        <v>41827</v>
      </c>
      <c r="U61" s="2">
        <v>41639</v>
      </c>
    </row>
    <row r="62" spans="1:21" x14ac:dyDescent="0.35">
      <c r="A62" t="s">
        <v>18935</v>
      </c>
      <c r="B62" t="s">
        <v>11826</v>
      </c>
      <c r="D62" t="s">
        <v>10</v>
      </c>
      <c r="F62" t="b">
        <v>0</v>
      </c>
      <c r="G62" s="2">
        <v>44392</v>
      </c>
      <c r="K62" s="7" t="s">
        <v>18892</v>
      </c>
      <c r="L62" t="s">
        <v>8710</v>
      </c>
      <c r="M62" t="s">
        <v>10</v>
      </c>
      <c r="N62" t="s">
        <v>18892</v>
      </c>
      <c r="Q62" t="s">
        <v>42</v>
      </c>
      <c r="R62" t="b">
        <v>1</v>
      </c>
      <c r="S62" s="2">
        <v>41827</v>
      </c>
      <c r="U62" s="2">
        <v>41639</v>
      </c>
    </row>
    <row r="63" spans="1:21" x14ac:dyDescent="0.35">
      <c r="A63" t="s">
        <v>18936</v>
      </c>
      <c r="B63" t="s">
        <v>11828</v>
      </c>
      <c r="D63" t="s">
        <v>10</v>
      </c>
      <c r="F63" t="b">
        <v>0</v>
      </c>
      <c r="G63" s="2">
        <v>45122</v>
      </c>
      <c r="K63" s="7" t="s">
        <v>18987</v>
      </c>
      <c r="L63" t="s">
        <v>8815</v>
      </c>
      <c r="M63" t="s">
        <v>10</v>
      </c>
      <c r="N63" t="s">
        <v>18987</v>
      </c>
      <c r="Q63" t="s">
        <v>42</v>
      </c>
      <c r="R63" t="b">
        <v>1</v>
      </c>
      <c r="S63" s="2">
        <v>41827</v>
      </c>
      <c r="U63" s="2">
        <v>41639</v>
      </c>
    </row>
    <row r="64" spans="1:21" x14ac:dyDescent="0.35">
      <c r="A64" t="s">
        <v>18937</v>
      </c>
      <c r="B64" t="s">
        <v>11830</v>
      </c>
      <c r="D64" t="s">
        <v>10</v>
      </c>
      <c r="F64" t="b">
        <v>0</v>
      </c>
      <c r="G64" s="2">
        <v>45122</v>
      </c>
      <c r="K64" s="7" t="s">
        <v>18929</v>
      </c>
      <c r="L64" t="s">
        <v>1217</v>
      </c>
      <c r="M64" t="s">
        <v>10</v>
      </c>
      <c r="N64" t="s">
        <v>18929</v>
      </c>
      <c r="Q64" t="s">
        <v>42</v>
      </c>
      <c r="R64" t="b">
        <v>1</v>
      </c>
      <c r="S64" s="2">
        <v>41827</v>
      </c>
    </row>
    <row r="65" spans="1:22" x14ac:dyDescent="0.35">
      <c r="A65" t="s">
        <v>18938</v>
      </c>
      <c r="B65" t="s">
        <v>11832</v>
      </c>
      <c r="D65" t="s">
        <v>10</v>
      </c>
      <c r="F65" t="b">
        <v>0</v>
      </c>
      <c r="G65" s="2">
        <v>45122</v>
      </c>
      <c r="K65" s="7" t="s">
        <v>18986</v>
      </c>
      <c r="L65" t="s">
        <v>8813</v>
      </c>
      <c r="M65" t="s">
        <v>10</v>
      </c>
      <c r="N65" t="s">
        <v>18986</v>
      </c>
      <c r="Q65" t="s">
        <v>42</v>
      </c>
      <c r="R65" t="b">
        <v>1</v>
      </c>
      <c r="S65" s="2">
        <v>41827</v>
      </c>
      <c r="U65" s="2">
        <v>41639</v>
      </c>
    </row>
    <row r="66" spans="1:22" x14ac:dyDescent="0.35">
      <c r="A66" t="s">
        <v>18939</v>
      </c>
      <c r="B66" t="s">
        <v>11834</v>
      </c>
      <c r="D66" t="s">
        <v>10</v>
      </c>
      <c r="F66" t="b">
        <v>0</v>
      </c>
      <c r="G66" s="2">
        <v>45122</v>
      </c>
      <c r="K66" s="7" t="s">
        <v>18993</v>
      </c>
      <c r="L66" t="s">
        <v>8827</v>
      </c>
      <c r="M66" t="s">
        <v>10</v>
      </c>
      <c r="N66" t="s">
        <v>18993</v>
      </c>
      <c r="Q66" t="s">
        <v>42</v>
      </c>
      <c r="R66" t="b">
        <v>1</v>
      </c>
      <c r="S66" s="2">
        <v>41827</v>
      </c>
    </row>
    <row r="67" spans="1:22" x14ac:dyDescent="0.35">
      <c r="A67" t="s">
        <v>18940</v>
      </c>
      <c r="B67" t="s">
        <v>8795</v>
      </c>
      <c r="D67" t="s">
        <v>10</v>
      </c>
      <c r="F67" t="b">
        <v>0</v>
      </c>
      <c r="G67" s="2">
        <v>41827</v>
      </c>
      <c r="K67" s="7" t="s">
        <v>18982</v>
      </c>
      <c r="L67" t="s">
        <v>8806</v>
      </c>
      <c r="M67" t="s">
        <v>10</v>
      </c>
      <c r="N67" t="s">
        <v>18982</v>
      </c>
      <c r="Q67" t="s">
        <v>42</v>
      </c>
      <c r="R67" t="b">
        <v>1</v>
      </c>
      <c r="S67" s="2">
        <v>41827</v>
      </c>
    </row>
    <row r="68" spans="1:22" x14ac:dyDescent="0.35">
      <c r="A68" t="s">
        <v>18941</v>
      </c>
      <c r="B68" t="s">
        <v>11837</v>
      </c>
      <c r="D68" t="s">
        <v>10</v>
      </c>
      <c r="F68" t="b">
        <v>0</v>
      </c>
      <c r="G68" s="2">
        <v>45122</v>
      </c>
      <c r="K68" s="7" t="s">
        <v>18951</v>
      </c>
      <c r="L68" t="s">
        <v>8797</v>
      </c>
      <c r="M68" t="s">
        <v>10</v>
      </c>
      <c r="N68" t="s">
        <v>18951</v>
      </c>
      <c r="Q68" t="s">
        <v>42</v>
      </c>
      <c r="R68" t="b">
        <v>1</v>
      </c>
      <c r="S68" s="2">
        <v>41827</v>
      </c>
    </row>
    <row r="69" spans="1:22" x14ac:dyDescent="0.35">
      <c r="A69" t="s">
        <v>18942</v>
      </c>
      <c r="B69" t="s">
        <v>11839</v>
      </c>
      <c r="D69" t="s">
        <v>10</v>
      </c>
      <c r="F69" t="b">
        <v>0</v>
      </c>
      <c r="G69" s="2">
        <v>45122</v>
      </c>
      <c r="K69" s="7" t="s">
        <v>18989</v>
      </c>
      <c r="L69" t="s">
        <v>8819</v>
      </c>
      <c r="M69" t="s">
        <v>10</v>
      </c>
      <c r="N69" t="s">
        <v>18989</v>
      </c>
      <c r="Q69" t="s">
        <v>42</v>
      </c>
      <c r="R69" t="b">
        <v>1</v>
      </c>
      <c r="S69" s="2">
        <v>41827</v>
      </c>
    </row>
    <row r="70" spans="1:22" x14ac:dyDescent="0.35">
      <c r="A70" t="s">
        <v>18943</v>
      </c>
      <c r="B70" t="s">
        <v>11841</v>
      </c>
      <c r="D70" t="s">
        <v>10</v>
      </c>
      <c r="F70" t="b">
        <v>0</v>
      </c>
      <c r="G70" s="2">
        <v>45122</v>
      </c>
      <c r="K70" s="7" t="s">
        <v>19156</v>
      </c>
      <c r="L70" t="s">
        <v>8945</v>
      </c>
      <c r="M70" t="s">
        <v>10</v>
      </c>
      <c r="N70" t="s">
        <v>19156</v>
      </c>
      <c r="Q70" t="s">
        <v>42</v>
      </c>
      <c r="R70" t="b">
        <v>1</v>
      </c>
      <c r="S70" s="2">
        <v>41827</v>
      </c>
    </row>
    <row r="71" spans="1:22" x14ac:dyDescent="0.35">
      <c r="A71" t="s">
        <v>18944</v>
      </c>
      <c r="B71" t="s">
        <v>11843</v>
      </c>
      <c r="D71" t="s">
        <v>10</v>
      </c>
      <c r="F71" t="b">
        <v>0</v>
      </c>
      <c r="G71" s="2">
        <v>45122</v>
      </c>
      <c r="K71" s="7" t="s">
        <v>18988</v>
      </c>
      <c r="L71" t="s">
        <v>8817</v>
      </c>
      <c r="M71" t="s">
        <v>10</v>
      </c>
      <c r="N71" t="s">
        <v>18988</v>
      </c>
      <c r="Q71" t="s">
        <v>42</v>
      </c>
      <c r="R71" t="b">
        <v>1</v>
      </c>
      <c r="S71" s="2">
        <v>41827</v>
      </c>
    </row>
    <row r="72" spans="1:22" x14ac:dyDescent="0.35">
      <c r="A72" t="s">
        <v>18945</v>
      </c>
      <c r="B72" t="s">
        <v>11845</v>
      </c>
      <c r="D72" t="s">
        <v>10</v>
      </c>
      <c r="F72" t="b">
        <v>0</v>
      </c>
      <c r="G72" s="2">
        <v>45122</v>
      </c>
      <c r="K72" s="7" t="s">
        <v>18918</v>
      </c>
      <c r="L72" t="s">
        <v>8774</v>
      </c>
      <c r="M72" t="s">
        <v>10</v>
      </c>
      <c r="N72" t="s">
        <v>18918</v>
      </c>
      <c r="Q72" t="s">
        <v>42</v>
      </c>
      <c r="R72" t="b">
        <v>1</v>
      </c>
      <c r="S72" s="2">
        <v>41827</v>
      </c>
    </row>
    <row r="73" spans="1:22" x14ac:dyDescent="0.35">
      <c r="A73" t="s">
        <v>18946</v>
      </c>
      <c r="B73" t="s">
        <v>11847</v>
      </c>
      <c r="D73" t="s">
        <v>10</v>
      </c>
      <c r="F73" t="b">
        <v>0</v>
      </c>
      <c r="G73" s="2">
        <v>45122</v>
      </c>
      <c r="K73" s="7" t="s">
        <v>19031</v>
      </c>
      <c r="L73" t="s">
        <v>8910</v>
      </c>
      <c r="M73" t="s">
        <v>10</v>
      </c>
      <c r="N73" t="s">
        <v>19031</v>
      </c>
      <c r="Q73" t="s">
        <v>42</v>
      </c>
      <c r="R73" t="b">
        <v>1</v>
      </c>
      <c r="S73" s="2">
        <v>41827</v>
      </c>
    </row>
    <row r="74" spans="1:22" x14ac:dyDescent="0.35">
      <c r="A74" t="s">
        <v>18947</v>
      </c>
      <c r="B74" t="s">
        <v>11849</v>
      </c>
      <c r="D74" t="s">
        <v>10</v>
      </c>
      <c r="F74" t="b">
        <v>0</v>
      </c>
      <c r="G74" s="2">
        <v>45122</v>
      </c>
      <c r="K74" s="7" t="s">
        <v>18981</v>
      </c>
      <c r="L74" t="s">
        <v>8804</v>
      </c>
      <c r="M74" t="s">
        <v>10</v>
      </c>
      <c r="N74" t="s">
        <v>18981</v>
      </c>
      <c r="Q74" t="s">
        <v>42</v>
      </c>
      <c r="R74" t="b">
        <v>1</v>
      </c>
      <c r="S74" s="2">
        <v>41827</v>
      </c>
      <c r="U74" s="2">
        <v>41639</v>
      </c>
    </row>
    <row r="75" spans="1:22" x14ac:dyDescent="0.35">
      <c r="A75" t="s">
        <v>18948</v>
      </c>
      <c r="B75" t="s">
        <v>11851</v>
      </c>
      <c r="D75" t="s">
        <v>10</v>
      </c>
      <c r="F75" t="b">
        <v>0</v>
      </c>
      <c r="G75" s="2">
        <v>45122</v>
      </c>
      <c r="K75" s="7" t="s">
        <v>19001</v>
      </c>
      <c r="L75" t="s">
        <v>8842</v>
      </c>
      <c r="M75" t="s">
        <v>10</v>
      </c>
      <c r="N75" t="s">
        <v>19001</v>
      </c>
      <c r="Q75" t="s">
        <v>42</v>
      </c>
      <c r="R75" t="b">
        <v>1</v>
      </c>
      <c r="S75" s="2">
        <v>41827</v>
      </c>
    </row>
    <row r="76" spans="1:22" x14ac:dyDescent="0.35">
      <c r="A76" t="s">
        <v>18949</v>
      </c>
      <c r="B76" t="s">
        <v>11853</v>
      </c>
      <c r="D76" t="s">
        <v>10</v>
      </c>
      <c r="F76" t="b">
        <v>0</v>
      </c>
      <c r="G76" s="2">
        <v>45122</v>
      </c>
      <c r="K76" s="7" t="s">
        <v>19000</v>
      </c>
      <c r="L76" t="s">
        <v>8840</v>
      </c>
      <c r="M76" t="s">
        <v>10</v>
      </c>
      <c r="N76" t="s">
        <v>19000</v>
      </c>
      <c r="Q76" t="s">
        <v>42</v>
      </c>
      <c r="R76" t="b">
        <v>1</v>
      </c>
      <c r="S76" s="2">
        <v>41827</v>
      </c>
    </row>
    <row r="77" spans="1:22" x14ac:dyDescent="0.35">
      <c r="A77" t="s">
        <v>18950</v>
      </c>
      <c r="B77" t="s">
        <v>11855</v>
      </c>
      <c r="D77" t="s">
        <v>10</v>
      </c>
      <c r="F77" t="b">
        <v>0</v>
      </c>
      <c r="G77" s="2">
        <v>45122</v>
      </c>
      <c r="K77" s="7" t="s">
        <v>18999</v>
      </c>
      <c r="L77" t="s">
        <v>8838</v>
      </c>
      <c r="M77" t="s">
        <v>10</v>
      </c>
      <c r="N77" t="s">
        <v>18999</v>
      </c>
      <c r="Q77" t="s">
        <v>42</v>
      </c>
      <c r="R77" t="b">
        <v>1</v>
      </c>
      <c r="S77" s="2">
        <v>41827</v>
      </c>
    </row>
    <row r="78" spans="1:22" x14ac:dyDescent="0.35">
      <c r="A78" t="s">
        <v>18951</v>
      </c>
      <c r="B78" t="s">
        <v>8797</v>
      </c>
      <c r="D78" t="s">
        <v>10</v>
      </c>
      <c r="F78" t="b">
        <v>0</v>
      </c>
      <c r="G78" s="2">
        <v>41827</v>
      </c>
      <c r="K78" s="7" t="s">
        <v>18998</v>
      </c>
      <c r="L78" t="s">
        <v>8836</v>
      </c>
      <c r="M78" t="s">
        <v>10</v>
      </c>
      <c r="N78" t="s">
        <v>18998</v>
      </c>
      <c r="Q78" t="s">
        <v>42</v>
      </c>
      <c r="R78" t="b">
        <v>1</v>
      </c>
      <c r="S78" s="2">
        <v>41827</v>
      </c>
      <c r="U78" s="2">
        <v>42277</v>
      </c>
    </row>
    <row r="79" spans="1:22" x14ac:dyDescent="0.35">
      <c r="A79" t="s">
        <v>18952</v>
      </c>
      <c r="B79" t="s">
        <v>11858</v>
      </c>
      <c r="D79" t="s">
        <v>10</v>
      </c>
      <c r="F79" t="b">
        <v>0</v>
      </c>
      <c r="G79" s="2">
        <v>45122</v>
      </c>
      <c r="K79" s="7" t="s">
        <v>18990</v>
      </c>
      <c r="L79" t="s">
        <v>8821</v>
      </c>
      <c r="M79" t="s">
        <v>10</v>
      </c>
      <c r="N79" t="s">
        <v>18990</v>
      </c>
      <c r="Q79" t="s">
        <v>42</v>
      </c>
      <c r="R79" t="b">
        <v>1</v>
      </c>
      <c r="S79" s="2">
        <v>41827</v>
      </c>
      <c r="V79" s="2">
        <v>42931</v>
      </c>
    </row>
    <row r="80" spans="1:22" x14ac:dyDescent="0.35">
      <c r="A80" t="s">
        <v>18953</v>
      </c>
      <c r="B80" t="s">
        <v>11860</v>
      </c>
      <c r="D80" t="s">
        <v>10</v>
      </c>
      <c r="F80" t="b">
        <v>0</v>
      </c>
      <c r="G80" s="2">
        <v>45122</v>
      </c>
      <c r="K80" s="7" t="s">
        <v>19162</v>
      </c>
      <c r="L80" t="s">
        <v>8966</v>
      </c>
      <c r="M80" t="s">
        <v>10</v>
      </c>
      <c r="N80" t="s">
        <v>19162</v>
      </c>
      <c r="Q80" t="s">
        <v>42</v>
      </c>
      <c r="R80" t="b">
        <v>1</v>
      </c>
      <c r="S80" s="2">
        <v>41827</v>
      </c>
    </row>
    <row r="81" spans="1:19" x14ac:dyDescent="0.35">
      <c r="A81" t="s">
        <v>18954</v>
      </c>
      <c r="B81" t="s">
        <v>11862</v>
      </c>
      <c r="D81" t="s">
        <v>10</v>
      </c>
      <c r="F81" t="b">
        <v>0</v>
      </c>
      <c r="G81" s="2">
        <v>45122</v>
      </c>
      <c r="K81" s="7" t="s">
        <v>18940</v>
      </c>
      <c r="L81" t="s">
        <v>8795</v>
      </c>
      <c r="M81" t="s">
        <v>10</v>
      </c>
      <c r="N81" t="s">
        <v>18940</v>
      </c>
      <c r="Q81" t="s">
        <v>42</v>
      </c>
      <c r="R81" t="b">
        <v>1</v>
      </c>
      <c r="S81" s="2">
        <v>41827</v>
      </c>
    </row>
    <row r="82" spans="1:19" x14ac:dyDescent="0.35">
      <c r="A82" t="s">
        <v>18955</v>
      </c>
      <c r="B82" t="s">
        <v>11864</v>
      </c>
      <c r="D82" t="s">
        <v>10</v>
      </c>
      <c r="F82" t="b">
        <v>0</v>
      </c>
      <c r="G82" s="2">
        <v>45122</v>
      </c>
      <c r="K82" s="7" t="s">
        <v>19091</v>
      </c>
      <c r="L82" t="s">
        <v>19092</v>
      </c>
      <c r="M82" t="s">
        <v>10</v>
      </c>
      <c r="N82" t="s">
        <v>19091</v>
      </c>
      <c r="Q82" t="s">
        <v>42</v>
      </c>
      <c r="R82" t="b">
        <v>1</v>
      </c>
      <c r="S82" s="2">
        <v>44392</v>
      </c>
    </row>
    <row r="83" spans="1:19" x14ac:dyDescent="0.35">
      <c r="A83" t="s">
        <v>18956</v>
      </c>
      <c r="B83" t="s">
        <v>11866</v>
      </c>
      <c r="D83" t="s">
        <v>10</v>
      </c>
      <c r="F83" t="b">
        <v>0</v>
      </c>
      <c r="G83" s="2">
        <v>45122</v>
      </c>
      <c r="K83" s="8" t="s">
        <v>19037</v>
      </c>
      <c r="L83" t="s">
        <v>8922</v>
      </c>
      <c r="M83" t="s">
        <v>10</v>
      </c>
      <c r="N83" t="s">
        <v>19037</v>
      </c>
      <c r="Q83" t="s">
        <v>42</v>
      </c>
      <c r="R83" t="b">
        <v>1</v>
      </c>
      <c r="S83" s="2">
        <v>44392</v>
      </c>
    </row>
    <row r="84" spans="1:19" x14ac:dyDescent="0.35">
      <c r="A84" t="s">
        <v>18957</v>
      </c>
      <c r="B84" t="s">
        <v>11868</v>
      </c>
      <c r="D84" t="s">
        <v>10</v>
      </c>
      <c r="F84" t="b">
        <v>0</v>
      </c>
      <c r="G84" s="2">
        <v>45122</v>
      </c>
      <c r="K84" s="8" t="s">
        <v>19038</v>
      </c>
      <c r="L84" t="s">
        <v>8924</v>
      </c>
      <c r="M84" t="s">
        <v>10</v>
      </c>
      <c r="N84" t="s">
        <v>19038</v>
      </c>
      <c r="Q84" t="s">
        <v>42</v>
      </c>
      <c r="R84" t="b">
        <v>1</v>
      </c>
      <c r="S84" s="2">
        <v>44392</v>
      </c>
    </row>
    <row r="85" spans="1:19" x14ac:dyDescent="0.35">
      <c r="A85" t="s">
        <v>18958</v>
      </c>
      <c r="B85" t="s">
        <v>11870</v>
      </c>
      <c r="D85" t="s">
        <v>10</v>
      </c>
      <c r="F85" t="b">
        <v>0</v>
      </c>
      <c r="G85" s="2">
        <v>45122</v>
      </c>
      <c r="K85" s="8" t="s">
        <v>19039</v>
      </c>
      <c r="L85" t="s">
        <v>8926</v>
      </c>
      <c r="M85" t="s">
        <v>10</v>
      </c>
      <c r="N85" t="s">
        <v>19039</v>
      </c>
      <c r="Q85" t="s">
        <v>42</v>
      </c>
      <c r="R85" t="b">
        <v>1</v>
      </c>
      <c r="S85" s="2">
        <v>44392</v>
      </c>
    </row>
    <row r="86" spans="1:19" x14ac:dyDescent="0.35">
      <c r="A86" t="s">
        <v>18959</v>
      </c>
      <c r="B86" t="s">
        <v>11872</v>
      </c>
      <c r="D86" t="s">
        <v>10</v>
      </c>
      <c r="F86" t="b">
        <v>0</v>
      </c>
      <c r="G86" s="2">
        <v>45122</v>
      </c>
      <c r="K86" s="8" t="s">
        <v>19040</v>
      </c>
      <c r="L86" t="s">
        <v>9524</v>
      </c>
      <c r="M86" t="s">
        <v>10</v>
      </c>
      <c r="N86" t="s">
        <v>19040</v>
      </c>
      <c r="Q86" t="s">
        <v>42</v>
      </c>
      <c r="R86" t="b">
        <v>1</v>
      </c>
      <c r="S86" s="2">
        <v>44392</v>
      </c>
    </row>
    <row r="87" spans="1:19" x14ac:dyDescent="0.35">
      <c r="A87" t="s">
        <v>18960</v>
      </c>
      <c r="B87" t="s">
        <v>11874</v>
      </c>
      <c r="D87" t="s">
        <v>10</v>
      </c>
      <c r="F87" t="b">
        <v>0</v>
      </c>
      <c r="G87" s="2">
        <v>45122</v>
      </c>
      <c r="K87" s="8" t="s">
        <v>19041</v>
      </c>
      <c r="L87" t="s">
        <v>9526</v>
      </c>
      <c r="M87" t="s">
        <v>10</v>
      </c>
      <c r="N87" t="s">
        <v>19041</v>
      </c>
      <c r="Q87" t="s">
        <v>42</v>
      </c>
      <c r="R87" t="b">
        <v>1</v>
      </c>
      <c r="S87" s="2">
        <v>44392</v>
      </c>
    </row>
    <row r="88" spans="1:19" x14ac:dyDescent="0.35">
      <c r="A88" t="s">
        <v>18961</v>
      </c>
      <c r="B88" t="s">
        <v>11876</v>
      </c>
      <c r="D88" t="s">
        <v>10</v>
      </c>
      <c r="F88" t="b">
        <v>0</v>
      </c>
      <c r="G88" s="2">
        <v>45122</v>
      </c>
      <c r="K88" s="8" t="s">
        <v>19042</v>
      </c>
      <c r="L88" t="s">
        <v>9528</v>
      </c>
      <c r="M88" t="s">
        <v>10</v>
      </c>
      <c r="N88" t="s">
        <v>19042</v>
      </c>
      <c r="Q88" t="s">
        <v>42</v>
      </c>
      <c r="R88" t="b">
        <v>1</v>
      </c>
      <c r="S88" s="2">
        <v>44392</v>
      </c>
    </row>
    <row r="89" spans="1:19" x14ac:dyDescent="0.35">
      <c r="A89" t="s">
        <v>18962</v>
      </c>
      <c r="B89" t="s">
        <v>1139</v>
      </c>
      <c r="D89" t="s">
        <v>10</v>
      </c>
      <c r="F89" t="b">
        <v>0</v>
      </c>
      <c r="G89" s="2">
        <v>41827</v>
      </c>
      <c r="I89" s="2">
        <v>41639</v>
      </c>
      <c r="K89" s="8" t="s">
        <v>19043</v>
      </c>
      <c r="L89" t="s">
        <v>19044</v>
      </c>
      <c r="M89" t="s">
        <v>10</v>
      </c>
      <c r="N89" t="s">
        <v>19043</v>
      </c>
      <c r="Q89" t="s">
        <v>42</v>
      </c>
      <c r="R89" t="b">
        <v>1</v>
      </c>
      <c r="S89" s="2">
        <v>44392</v>
      </c>
    </row>
    <row r="90" spans="1:19" x14ac:dyDescent="0.35">
      <c r="A90" t="s">
        <v>18963</v>
      </c>
      <c r="B90" t="s">
        <v>11879</v>
      </c>
      <c r="D90" t="s">
        <v>10</v>
      </c>
      <c r="F90" t="b">
        <v>0</v>
      </c>
      <c r="G90" s="2">
        <v>45122</v>
      </c>
      <c r="K90" s="8" t="s">
        <v>19045</v>
      </c>
      <c r="L90" t="s">
        <v>19046</v>
      </c>
      <c r="M90" t="s">
        <v>10</v>
      </c>
      <c r="N90" t="s">
        <v>19045</v>
      </c>
      <c r="Q90" t="s">
        <v>42</v>
      </c>
      <c r="R90" t="b">
        <v>1</v>
      </c>
      <c r="S90" s="2">
        <v>44392</v>
      </c>
    </row>
    <row r="91" spans="1:19" x14ac:dyDescent="0.35">
      <c r="A91" t="s">
        <v>18964</v>
      </c>
      <c r="B91" t="s">
        <v>11881</v>
      </c>
      <c r="D91" t="s">
        <v>10</v>
      </c>
      <c r="F91" t="b">
        <v>0</v>
      </c>
      <c r="G91" s="2">
        <v>45122</v>
      </c>
      <c r="K91" s="8" t="s">
        <v>19047</v>
      </c>
      <c r="L91" t="s">
        <v>19048</v>
      </c>
      <c r="M91" t="s">
        <v>10</v>
      </c>
      <c r="N91" t="s">
        <v>19047</v>
      </c>
      <c r="Q91" t="s">
        <v>42</v>
      </c>
      <c r="R91" t="b">
        <v>1</v>
      </c>
      <c r="S91" s="2">
        <v>44392</v>
      </c>
    </row>
    <row r="92" spans="1:19" x14ac:dyDescent="0.35">
      <c r="A92" t="s">
        <v>18965</v>
      </c>
      <c r="B92" t="s">
        <v>11882</v>
      </c>
      <c r="D92" t="s">
        <v>10</v>
      </c>
      <c r="F92" t="b">
        <v>0</v>
      </c>
      <c r="G92" s="2">
        <v>45122</v>
      </c>
      <c r="K92" s="8" t="s">
        <v>19049</v>
      </c>
      <c r="L92" t="s">
        <v>19050</v>
      </c>
      <c r="M92" t="s">
        <v>10</v>
      </c>
      <c r="N92" t="s">
        <v>19049</v>
      </c>
      <c r="Q92" t="s">
        <v>42</v>
      </c>
      <c r="R92" t="b">
        <v>1</v>
      </c>
      <c r="S92" s="2">
        <v>44392</v>
      </c>
    </row>
    <row r="93" spans="1:19" x14ac:dyDescent="0.35">
      <c r="A93" t="s">
        <v>18966</v>
      </c>
      <c r="B93" t="s">
        <v>11884</v>
      </c>
      <c r="D93" t="s">
        <v>10</v>
      </c>
      <c r="F93" t="b">
        <v>0</v>
      </c>
      <c r="G93" s="2">
        <v>45122</v>
      </c>
      <c r="K93" s="8" t="s">
        <v>19051</v>
      </c>
      <c r="L93" t="s">
        <v>19052</v>
      </c>
      <c r="M93" t="s">
        <v>10</v>
      </c>
      <c r="N93" t="s">
        <v>19051</v>
      </c>
      <c r="Q93" t="s">
        <v>42</v>
      </c>
      <c r="R93" t="b">
        <v>1</v>
      </c>
      <c r="S93" s="2">
        <v>44392</v>
      </c>
    </row>
    <row r="94" spans="1:19" x14ac:dyDescent="0.35">
      <c r="A94" t="s">
        <v>18967</v>
      </c>
      <c r="B94" t="s">
        <v>11886</v>
      </c>
      <c r="D94" t="s">
        <v>10</v>
      </c>
      <c r="F94" t="b">
        <v>0</v>
      </c>
      <c r="G94" s="2">
        <v>45122</v>
      </c>
      <c r="K94" s="8" t="s">
        <v>19053</v>
      </c>
      <c r="L94" t="s">
        <v>19054</v>
      </c>
      <c r="M94" t="s">
        <v>10</v>
      </c>
      <c r="N94" t="s">
        <v>19053</v>
      </c>
      <c r="Q94" t="s">
        <v>42</v>
      </c>
      <c r="R94" t="b">
        <v>1</v>
      </c>
      <c r="S94" s="2">
        <v>44392</v>
      </c>
    </row>
    <row r="95" spans="1:19" x14ac:dyDescent="0.35">
      <c r="A95" t="s">
        <v>18968</v>
      </c>
      <c r="B95" t="s">
        <v>11888</v>
      </c>
      <c r="D95" t="s">
        <v>10</v>
      </c>
      <c r="F95" t="b">
        <v>0</v>
      </c>
      <c r="G95" s="2">
        <v>45122</v>
      </c>
      <c r="K95" s="8" t="s">
        <v>19055</v>
      </c>
      <c r="L95" t="s">
        <v>19056</v>
      </c>
      <c r="M95" t="s">
        <v>10</v>
      </c>
      <c r="N95" t="s">
        <v>19055</v>
      </c>
      <c r="Q95" t="s">
        <v>42</v>
      </c>
      <c r="R95" t="b">
        <v>1</v>
      </c>
      <c r="S95" s="2">
        <v>44392</v>
      </c>
    </row>
    <row r="96" spans="1:19" x14ac:dyDescent="0.35">
      <c r="A96" t="s">
        <v>18969</v>
      </c>
      <c r="B96" t="s">
        <v>11890</v>
      </c>
      <c r="D96" t="s">
        <v>10</v>
      </c>
      <c r="F96" t="b">
        <v>0</v>
      </c>
      <c r="G96" s="2">
        <v>45122</v>
      </c>
      <c r="K96" s="8" t="s">
        <v>19057</v>
      </c>
      <c r="L96" t="s">
        <v>19058</v>
      </c>
      <c r="M96" t="s">
        <v>10</v>
      </c>
      <c r="N96" t="s">
        <v>19057</v>
      </c>
      <c r="Q96" t="s">
        <v>42</v>
      </c>
      <c r="R96" t="b">
        <v>1</v>
      </c>
      <c r="S96" s="2">
        <v>44392</v>
      </c>
    </row>
    <row r="97" spans="1:19" x14ac:dyDescent="0.35">
      <c r="A97" t="s">
        <v>18970</v>
      </c>
      <c r="B97" t="s">
        <v>11892</v>
      </c>
      <c r="D97" t="s">
        <v>10</v>
      </c>
      <c r="F97" t="b">
        <v>0</v>
      </c>
      <c r="G97" s="2">
        <v>45122</v>
      </c>
      <c r="K97" s="8" t="s">
        <v>19059</v>
      </c>
      <c r="L97" t="s">
        <v>19060</v>
      </c>
      <c r="M97" t="s">
        <v>10</v>
      </c>
      <c r="N97" t="s">
        <v>19059</v>
      </c>
      <c r="Q97" t="s">
        <v>42</v>
      </c>
      <c r="R97" t="b">
        <v>1</v>
      </c>
      <c r="S97" s="2">
        <v>44392</v>
      </c>
    </row>
    <row r="98" spans="1:19" x14ac:dyDescent="0.35">
      <c r="A98" t="s">
        <v>18971</v>
      </c>
      <c r="B98" t="s">
        <v>11894</v>
      </c>
      <c r="D98" t="s">
        <v>10</v>
      </c>
      <c r="F98" t="b">
        <v>0</v>
      </c>
      <c r="G98" s="2">
        <v>45122</v>
      </c>
      <c r="K98" s="8" t="s">
        <v>19061</v>
      </c>
      <c r="L98" t="s">
        <v>19062</v>
      </c>
      <c r="M98" t="s">
        <v>10</v>
      </c>
      <c r="N98" t="s">
        <v>19061</v>
      </c>
      <c r="Q98" t="s">
        <v>42</v>
      </c>
      <c r="R98" t="b">
        <v>1</v>
      </c>
      <c r="S98" s="2">
        <v>44392</v>
      </c>
    </row>
    <row r="99" spans="1:19" x14ac:dyDescent="0.35">
      <c r="A99" t="s">
        <v>18972</v>
      </c>
      <c r="B99" t="s">
        <v>11896</v>
      </c>
      <c r="D99" t="s">
        <v>10</v>
      </c>
      <c r="F99" t="b">
        <v>0</v>
      </c>
      <c r="G99" s="2">
        <v>45122</v>
      </c>
      <c r="K99" s="8" t="s">
        <v>19063</v>
      </c>
      <c r="L99" t="s">
        <v>19064</v>
      </c>
      <c r="M99" t="s">
        <v>10</v>
      </c>
      <c r="N99" t="s">
        <v>19063</v>
      </c>
      <c r="Q99" t="s">
        <v>42</v>
      </c>
      <c r="R99" t="b">
        <v>1</v>
      </c>
      <c r="S99" s="2">
        <v>44392</v>
      </c>
    </row>
    <row r="100" spans="1:19" x14ac:dyDescent="0.35">
      <c r="A100" t="s">
        <v>18973</v>
      </c>
      <c r="B100" t="s">
        <v>8800</v>
      </c>
      <c r="D100" t="s">
        <v>10</v>
      </c>
      <c r="F100" t="b">
        <v>0</v>
      </c>
      <c r="G100" s="2">
        <v>41827</v>
      </c>
      <c r="K100" s="8" t="s">
        <v>19065</v>
      </c>
      <c r="L100" t="s">
        <v>19066</v>
      </c>
      <c r="M100" t="s">
        <v>10</v>
      </c>
      <c r="N100" t="s">
        <v>19065</v>
      </c>
      <c r="Q100" t="s">
        <v>42</v>
      </c>
      <c r="R100" t="b">
        <v>1</v>
      </c>
      <c r="S100" s="2">
        <v>44392</v>
      </c>
    </row>
    <row r="101" spans="1:19" x14ac:dyDescent="0.35">
      <c r="A101" t="s">
        <v>18974</v>
      </c>
      <c r="B101" t="s">
        <v>11899</v>
      </c>
      <c r="D101" t="s">
        <v>10</v>
      </c>
      <c r="F101" t="b">
        <v>0</v>
      </c>
      <c r="G101" s="2">
        <v>45122</v>
      </c>
      <c r="K101" s="8" t="s">
        <v>19067</v>
      </c>
      <c r="L101" t="s">
        <v>19068</v>
      </c>
      <c r="M101" t="s">
        <v>10</v>
      </c>
      <c r="N101" t="s">
        <v>19067</v>
      </c>
      <c r="Q101" t="s">
        <v>42</v>
      </c>
      <c r="R101" t="b">
        <v>1</v>
      </c>
      <c r="S101" s="2">
        <v>44392</v>
      </c>
    </row>
    <row r="102" spans="1:19" x14ac:dyDescent="0.35">
      <c r="A102" t="s">
        <v>18975</v>
      </c>
      <c r="B102" t="s">
        <v>11901</v>
      </c>
      <c r="D102" t="s">
        <v>10</v>
      </c>
      <c r="F102" t="b">
        <v>0</v>
      </c>
      <c r="G102" s="2">
        <v>45122</v>
      </c>
      <c r="K102" s="8" t="s">
        <v>19069</v>
      </c>
      <c r="L102" t="s">
        <v>19070</v>
      </c>
      <c r="M102" t="s">
        <v>10</v>
      </c>
      <c r="N102" t="s">
        <v>19069</v>
      </c>
      <c r="Q102" t="s">
        <v>42</v>
      </c>
      <c r="R102" t="b">
        <v>1</v>
      </c>
      <c r="S102" s="2">
        <v>44392</v>
      </c>
    </row>
    <row r="103" spans="1:19" x14ac:dyDescent="0.35">
      <c r="A103" t="s">
        <v>18976</v>
      </c>
      <c r="B103" t="s">
        <v>11903</v>
      </c>
      <c r="D103" t="s">
        <v>10</v>
      </c>
      <c r="F103" t="b">
        <v>0</v>
      </c>
      <c r="G103" s="2">
        <v>45122</v>
      </c>
      <c r="K103" s="8" t="s">
        <v>19071</v>
      </c>
      <c r="L103" t="s">
        <v>19072</v>
      </c>
      <c r="M103" t="s">
        <v>10</v>
      </c>
      <c r="N103" t="s">
        <v>19071</v>
      </c>
      <c r="Q103" t="s">
        <v>42</v>
      </c>
      <c r="R103" t="b">
        <v>1</v>
      </c>
      <c r="S103" s="2">
        <v>44392</v>
      </c>
    </row>
    <row r="104" spans="1:19" x14ac:dyDescent="0.35">
      <c r="A104" t="s">
        <v>18977</v>
      </c>
      <c r="B104" t="s">
        <v>11905</v>
      </c>
      <c r="D104" t="s">
        <v>10</v>
      </c>
      <c r="F104" t="b">
        <v>0</v>
      </c>
      <c r="G104" s="2">
        <v>45122</v>
      </c>
      <c r="K104" s="8" t="s">
        <v>19073</v>
      </c>
      <c r="L104" t="s">
        <v>19074</v>
      </c>
      <c r="M104" t="s">
        <v>10</v>
      </c>
      <c r="N104" t="s">
        <v>19073</v>
      </c>
      <c r="Q104" t="s">
        <v>42</v>
      </c>
      <c r="R104" t="b">
        <v>1</v>
      </c>
      <c r="S104" s="2">
        <v>44392</v>
      </c>
    </row>
    <row r="105" spans="1:19" x14ac:dyDescent="0.35">
      <c r="A105" t="s">
        <v>18978</v>
      </c>
      <c r="B105" t="s">
        <v>11907</v>
      </c>
      <c r="D105" t="s">
        <v>10</v>
      </c>
      <c r="F105" t="b">
        <v>0</v>
      </c>
      <c r="G105" s="2">
        <v>46203</v>
      </c>
      <c r="K105" s="8" t="s">
        <v>19075</v>
      </c>
      <c r="L105" t="s">
        <v>19076</v>
      </c>
      <c r="M105" t="s">
        <v>10</v>
      </c>
      <c r="N105" t="s">
        <v>19075</v>
      </c>
      <c r="Q105" t="s">
        <v>42</v>
      </c>
      <c r="R105" t="b">
        <v>1</v>
      </c>
      <c r="S105" s="2">
        <v>44392</v>
      </c>
    </row>
    <row r="106" spans="1:19" x14ac:dyDescent="0.35">
      <c r="A106" t="s">
        <v>18979</v>
      </c>
      <c r="B106" t="s">
        <v>11909</v>
      </c>
      <c r="D106" t="s">
        <v>10</v>
      </c>
      <c r="F106" t="b">
        <v>0</v>
      </c>
      <c r="G106" s="2">
        <v>46203</v>
      </c>
      <c r="K106" s="8" t="s">
        <v>19077</v>
      </c>
      <c r="L106" t="s">
        <v>19078</v>
      </c>
      <c r="M106" t="s">
        <v>10</v>
      </c>
      <c r="N106" t="s">
        <v>19077</v>
      </c>
      <c r="Q106" t="s">
        <v>42</v>
      </c>
      <c r="R106" t="b">
        <v>1</v>
      </c>
      <c r="S106" s="2">
        <v>44392</v>
      </c>
    </row>
    <row r="107" spans="1:19" x14ac:dyDescent="0.35">
      <c r="A107" t="s">
        <v>18980</v>
      </c>
      <c r="B107" t="s">
        <v>8802</v>
      </c>
      <c r="D107" t="s">
        <v>10</v>
      </c>
      <c r="F107" t="b">
        <v>0</v>
      </c>
      <c r="G107" s="2">
        <v>41827</v>
      </c>
      <c r="I107" s="2">
        <v>42277</v>
      </c>
      <c r="K107" s="8" t="s">
        <v>19117</v>
      </c>
      <c r="L107" t="s">
        <v>19118</v>
      </c>
      <c r="M107" t="s">
        <v>10</v>
      </c>
      <c r="N107" t="s">
        <v>19117</v>
      </c>
      <c r="Q107" t="s">
        <v>42</v>
      </c>
      <c r="R107" t="b">
        <v>1</v>
      </c>
      <c r="S107" s="2">
        <v>44392</v>
      </c>
    </row>
    <row r="108" spans="1:19" x14ac:dyDescent="0.35">
      <c r="A108" t="s">
        <v>18981</v>
      </c>
      <c r="B108" t="s">
        <v>8804</v>
      </c>
      <c r="D108" t="s">
        <v>10</v>
      </c>
      <c r="F108" t="b">
        <v>0</v>
      </c>
      <c r="G108" s="2">
        <v>41827</v>
      </c>
      <c r="I108" s="2">
        <v>41639</v>
      </c>
      <c r="K108" s="8" t="s">
        <v>19119</v>
      </c>
      <c r="L108" t="s">
        <v>19120</v>
      </c>
      <c r="M108" t="s">
        <v>10</v>
      </c>
      <c r="N108" t="s">
        <v>19119</v>
      </c>
      <c r="Q108" t="s">
        <v>42</v>
      </c>
      <c r="R108" t="b">
        <v>1</v>
      </c>
      <c r="S108" s="2">
        <v>44392</v>
      </c>
    </row>
    <row r="109" spans="1:19" x14ac:dyDescent="0.35">
      <c r="A109" t="s">
        <v>18982</v>
      </c>
      <c r="B109" t="s">
        <v>8806</v>
      </c>
      <c r="D109" t="s">
        <v>10</v>
      </c>
      <c r="F109" t="b">
        <v>0</v>
      </c>
      <c r="G109" s="2">
        <v>41827</v>
      </c>
      <c r="K109" s="8" t="s">
        <v>19121</v>
      </c>
      <c r="L109" t="s">
        <v>19122</v>
      </c>
      <c r="M109" t="s">
        <v>10</v>
      </c>
      <c r="N109" t="s">
        <v>19121</v>
      </c>
      <c r="Q109" t="s">
        <v>42</v>
      </c>
      <c r="R109" t="b">
        <v>1</v>
      </c>
      <c r="S109" s="2">
        <v>44392</v>
      </c>
    </row>
    <row r="110" spans="1:19" x14ac:dyDescent="0.35">
      <c r="A110" t="s">
        <v>18983</v>
      </c>
      <c r="B110" t="s">
        <v>8808</v>
      </c>
      <c r="D110" t="s">
        <v>10</v>
      </c>
      <c r="F110" t="b">
        <v>0</v>
      </c>
      <c r="G110" s="2">
        <v>41827</v>
      </c>
      <c r="K110" s="8" t="s">
        <v>19123</v>
      </c>
      <c r="L110" t="s">
        <v>19124</v>
      </c>
      <c r="M110" t="s">
        <v>10</v>
      </c>
      <c r="N110" t="s">
        <v>19123</v>
      </c>
      <c r="Q110" t="s">
        <v>42</v>
      </c>
      <c r="R110" t="b">
        <v>1</v>
      </c>
      <c r="S110" s="2">
        <v>44392</v>
      </c>
    </row>
    <row r="111" spans="1:19" x14ac:dyDescent="0.35">
      <c r="A111" t="s">
        <v>18984</v>
      </c>
      <c r="B111" t="s">
        <v>8810</v>
      </c>
      <c r="D111" t="s">
        <v>10</v>
      </c>
      <c r="F111" t="b">
        <v>0</v>
      </c>
      <c r="G111" s="2">
        <v>41827</v>
      </c>
      <c r="K111" s="8" t="s">
        <v>19125</v>
      </c>
      <c r="L111" t="s">
        <v>19126</v>
      </c>
      <c r="M111" t="s">
        <v>10</v>
      </c>
      <c r="N111" t="s">
        <v>19125</v>
      </c>
      <c r="Q111" t="s">
        <v>42</v>
      </c>
      <c r="R111" t="b">
        <v>1</v>
      </c>
      <c r="S111" s="2">
        <v>44392</v>
      </c>
    </row>
    <row r="112" spans="1:19" x14ac:dyDescent="0.35">
      <c r="A112" t="s">
        <v>18985</v>
      </c>
      <c r="B112" t="s">
        <v>1171</v>
      </c>
      <c r="D112" t="s">
        <v>10</v>
      </c>
      <c r="F112" t="b">
        <v>0</v>
      </c>
      <c r="G112" s="2">
        <v>41827</v>
      </c>
      <c r="K112" s="8" t="s">
        <v>19127</v>
      </c>
      <c r="L112" t="s">
        <v>19128</v>
      </c>
      <c r="M112" t="s">
        <v>10</v>
      </c>
      <c r="N112" t="s">
        <v>19127</v>
      </c>
      <c r="Q112" t="s">
        <v>42</v>
      </c>
      <c r="R112" t="b">
        <v>1</v>
      </c>
      <c r="S112" s="2">
        <v>44392</v>
      </c>
    </row>
    <row r="113" spans="1:21" x14ac:dyDescent="0.35">
      <c r="A113" t="s">
        <v>18986</v>
      </c>
      <c r="B113" t="s">
        <v>8813</v>
      </c>
      <c r="D113" t="s">
        <v>10</v>
      </c>
      <c r="F113" t="b">
        <v>0</v>
      </c>
      <c r="G113" s="2">
        <v>41827</v>
      </c>
      <c r="I113" s="2">
        <v>41639</v>
      </c>
      <c r="K113" s="8" t="s">
        <v>19097</v>
      </c>
      <c r="L113" t="s">
        <v>19098</v>
      </c>
      <c r="M113" t="s">
        <v>10</v>
      </c>
      <c r="N113" t="s">
        <v>19097</v>
      </c>
      <c r="Q113" t="s">
        <v>42</v>
      </c>
      <c r="R113" t="b">
        <v>1</v>
      </c>
      <c r="S113" s="2">
        <v>44392</v>
      </c>
    </row>
    <row r="114" spans="1:21" x14ac:dyDescent="0.35">
      <c r="A114" t="s">
        <v>18987</v>
      </c>
      <c r="B114" t="s">
        <v>8815</v>
      </c>
      <c r="D114" t="s">
        <v>10</v>
      </c>
      <c r="F114" t="b">
        <v>0</v>
      </c>
      <c r="G114" s="2">
        <v>41827</v>
      </c>
      <c r="I114" s="2">
        <v>41639</v>
      </c>
      <c r="K114" s="7" t="s">
        <v>18936</v>
      </c>
      <c r="L114" t="s">
        <v>11828</v>
      </c>
      <c r="M114" t="s">
        <v>10</v>
      </c>
      <c r="N114" t="s">
        <v>18936</v>
      </c>
      <c r="Q114" t="s">
        <v>42</v>
      </c>
      <c r="R114" t="b">
        <v>1</v>
      </c>
      <c r="S114" s="2">
        <v>45122</v>
      </c>
    </row>
    <row r="115" spans="1:21" x14ac:dyDescent="0.35">
      <c r="A115" t="s">
        <v>18988</v>
      </c>
      <c r="B115" t="s">
        <v>8817</v>
      </c>
      <c r="D115" t="s">
        <v>10</v>
      </c>
      <c r="F115" t="b">
        <v>0</v>
      </c>
      <c r="G115" s="2">
        <v>41827</v>
      </c>
      <c r="K115" s="7" t="s">
        <v>18937</v>
      </c>
      <c r="L115" t="s">
        <v>11830</v>
      </c>
      <c r="M115" t="s">
        <v>10</v>
      </c>
      <c r="N115" t="s">
        <v>18937</v>
      </c>
      <c r="Q115" t="s">
        <v>42</v>
      </c>
      <c r="R115" t="b">
        <v>1</v>
      </c>
      <c r="S115" s="2">
        <v>45122</v>
      </c>
    </row>
    <row r="116" spans="1:21" x14ac:dyDescent="0.35">
      <c r="A116" t="s">
        <v>18989</v>
      </c>
      <c r="B116" t="s">
        <v>8819</v>
      </c>
      <c r="D116" t="s">
        <v>10</v>
      </c>
      <c r="F116" t="b">
        <v>0</v>
      </c>
      <c r="G116" s="2">
        <v>41827</v>
      </c>
      <c r="K116" s="7" t="s">
        <v>18938</v>
      </c>
      <c r="L116" t="s">
        <v>11832</v>
      </c>
      <c r="M116" t="s">
        <v>10</v>
      </c>
      <c r="N116" t="s">
        <v>18938</v>
      </c>
      <c r="Q116" t="s">
        <v>42</v>
      </c>
      <c r="R116" t="b">
        <v>1</v>
      </c>
      <c r="S116" s="2">
        <v>45122</v>
      </c>
    </row>
    <row r="117" spans="1:21" x14ac:dyDescent="0.35">
      <c r="A117" t="s">
        <v>18990</v>
      </c>
      <c r="B117" t="s">
        <v>8821</v>
      </c>
      <c r="D117" t="s">
        <v>10</v>
      </c>
      <c r="F117" t="b">
        <v>0</v>
      </c>
      <c r="G117" s="2">
        <v>41827</v>
      </c>
      <c r="J117" s="5">
        <v>42931</v>
      </c>
      <c r="K117" s="7" t="s">
        <v>18939</v>
      </c>
      <c r="L117" t="s">
        <v>11834</v>
      </c>
      <c r="M117" t="s">
        <v>10</v>
      </c>
      <c r="N117" t="s">
        <v>18939</v>
      </c>
      <c r="Q117" t="s">
        <v>42</v>
      </c>
      <c r="R117" t="b">
        <v>1</v>
      </c>
      <c r="S117" s="2">
        <v>45122</v>
      </c>
    </row>
    <row r="118" spans="1:21" x14ac:dyDescent="0.35">
      <c r="A118" t="s">
        <v>18991</v>
      </c>
      <c r="B118" t="s">
        <v>8823</v>
      </c>
      <c r="D118" t="s">
        <v>10</v>
      </c>
      <c r="F118" t="b">
        <v>0</v>
      </c>
      <c r="G118" s="2">
        <v>41827</v>
      </c>
      <c r="K118" s="7" t="s">
        <v>18941</v>
      </c>
      <c r="L118" t="s">
        <v>11837</v>
      </c>
      <c r="M118" t="s">
        <v>10</v>
      </c>
      <c r="N118" t="s">
        <v>18941</v>
      </c>
      <c r="Q118" t="s">
        <v>42</v>
      </c>
      <c r="R118" t="b">
        <v>1</v>
      </c>
      <c r="S118" s="2">
        <v>45122</v>
      </c>
    </row>
    <row r="119" spans="1:21" x14ac:dyDescent="0.35">
      <c r="A119" t="s">
        <v>18992</v>
      </c>
      <c r="B119" t="s">
        <v>8825</v>
      </c>
      <c r="D119" t="s">
        <v>10</v>
      </c>
      <c r="F119" t="b">
        <v>0</v>
      </c>
      <c r="G119" s="2">
        <v>41827</v>
      </c>
      <c r="K119" s="7" t="s">
        <v>18943</v>
      </c>
      <c r="L119" t="s">
        <v>11841</v>
      </c>
      <c r="M119" t="s">
        <v>10</v>
      </c>
      <c r="N119" t="s">
        <v>18943</v>
      </c>
      <c r="Q119" t="s">
        <v>42</v>
      </c>
      <c r="R119" t="b">
        <v>1</v>
      </c>
      <c r="S119" s="2">
        <v>45122</v>
      </c>
    </row>
    <row r="120" spans="1:21" x14ac:dyDescent="0.35">
      <c r="A120" t="s">
        <v>18993</v>
      </c>
      <c r="B120" t="s">
        <v>8827</v>
      </c>
      <c r="D120" t="s">
        <v>10</v>
      </c>
      <c r="F120" t="b">
        <v>0</v>
      </c>
      <c r="G120" s="2">
        <v>41827</v>
      </c>
      <c r="K120" s="7" t="s">
        <v>18945</v>
      </c>
      <c r="L120" t="s">
        <v>11845</v>
      </c>
      <c r="M120" t="s">
        <v>10</v>
      </c>
      <c r="N120" t="s">
        <v>18945</v>
      </c>
      <c r="Q120" t="s">
        <v>42</v>
      </c>
      <c r="R120" t="b">
        <v>1</v>
      </c>
      <c r="S120" s="2">
        <v>45122</v>
      </c>
    </row>
    <row r="121" spans="1:21" x14ac:dyDescent="0.35">
      <c r="A121" t="s">
        <v>18994</v>
      </c>
      <c r="B121" t="s">
        <v>1165</v>
      </c>
      <c r="D121" t="s">
        <v>10</v>
      </c>
      <c r="F121" t="b">
        <v>0</v>
      </c>
      <c r="G121" s="2">
        <v>41827</v>
      </c>
      <c r="K121" s="7" t="s">
        <v>18946</v>
      </c>
      <c r="L121" t="s">
        <v>11847</v>
      </c>
      <c r="M121" t="s">
        <v>10</v>
      </c>
      <c r="N121" t="s">
        <v>18946</v>
      </c>
      <c r="Q121" t="s">
        <v>42</v>
      </c>
      <c r="R121" t="b">
        <v>1</v>
      </c>
      <c r="S121" s="2">
        <v>45122</v>
      </c>
    </row>
    <row r="122" spans="1:21" x14ac:dyDescent="0.35">
      <c r="A122" t="s">
        <v>18995</v>
      </c>
      <c r="B122" t="s">
        <v>8830</v>
      </c>
      <c r="D122" t="s">
        <v>10</v>
      </c>
      <c r="F122" t="b">
        <v>0</v>
      </c>
      <c r="G122" s="2">
        <v>41827</v>
      </c>
      <c r="K122" s="7" t="s">
        <v>18947</v>
      </c>
      <c r="L122" t="s">
        <v>11849</v>
      </c>
      <c r="M122" t="s">
        <v>10</v>
      </c>
      <c r="N122" t="s">
        <v>18947</v>
      </c>
      <c r="Q122" t="s">
        <v>42</v>
      </c>
      <c r="R122" t="b">
        <v>1</v>
      </c>
      <c r="S122" s="2">
        <v>45122</v>
      </c>
    </row>
    <row r="123" spans="1:21" x14ac:dyDescent="0.35">
      <c r="A123" t="s">
        <v>18996</v>
      </c>
      <c r="B123" t="s">
        <v>8832</v>
      </c>
      <c r="D123" t="s">
        <v>10</v>
      </c>
      <c r="F123" t="b">
        <v>0</v>
      </c>
      <c r="G123" s="2">
        <v>41827</v>
      </c>
      <c r="K123" s="7" t="s">
        <v>18954</v>
      </c>
      <c r="L123" t="s">
        <v>11862</v>
      </c>
      <c r="M123" t="s">
        <v>10</v>
      </c>
      <c r="N123" t="s">
        <v>18954</v>
      </c>
      <c r="Q123" t="s">
        <v>42</v>
      </c>
      <c r="R123" t="b">
        <v>1</v>
      </c>
      <c r="S123" s="2">
        <v>45122</v>
      </c>
    </row>
    <row r="124" spans="1:21" x14ac:dyDescent="0.35">
      <c r="A124" t="s">
        <v>18997</v>
      </c>
      <c r="B124" t="s">
        <v>8834</v>
      </c>
      <c r="D124" t="s">
        <v>10</v>
      </c>
      <c r="F124" t="b">
        <v>0</v>
      </c>
      <c r="G124" s="2">
        <v>41827</v>
      </c>
      <c r="K124" s="7" t="s">
        <v>18957</v>
      </c>
      <c r="L124" t="s">
        <v>11868</v>
      </c>
      <c r="M124" t="s">
        <v>10</v>
      </c>
      <c r="N124" t="s">
        <v>18957</v>
      </c>
      <c r="Q124" t="s">
        <v>42</v>
      </c>
      <c r="R124" t="b">
        <v>1</v>
      </c>
      <c r="S124" s="2">
        <v>45122</v>
      </c>
    </row>
    <row r="125" spans="1:21" x14ac:dyDescent="0.35">
      <c r="A125" t="s">
        <v>18998</v>
      </c>
      <c r="B125" t="s">
        <v>8836</v>
      </c>
      <c r="D125" t="s">
        <v>10</v>
      </c>
      <c r="F125" t="b">
        <v>0</v>
      </c>
      <c r="G125" s="2">
        <v>41827</v>
      </c>
      <c r="I125" s="2">
        <v>42277</v>
      </c>
      <c r="K125" s="7" t="s">
        <v>18958</v>
      </c>
      <c r="L125" t="s">
        <v>11870</v>
      </c>
      <c r="M125" t="s">
        <v>10</v>
      </c>
      <c r="N125" t="s">
        <v>18958</v>
      </c>
      <c r="Q125" t="s">
        <v>42</v>
      </c>
      <c r="R125" t="b">
        <v>1</v>
      </c>
      <c r="S125" s="2">
        <v>45122</v>
      </c>
    </row>
    <row r="126" spans="1:21" x14ac:dyDescent="0.35">
      <c r="A126" t="s">
        <v>18999</v>
      </c>
      <c r="B126" t="s">
        <v>8838</v>
      </c>
      <c r="D126" t="s">
        <v>10</v>
      </c>
      <c r="F126" t="b">
        <v>0</v>
      </c>
      <c r="G126" s="2">
        <v>41827</v>
      </c>
      <c r="K126" s="7" t="s">
        <v>18965</v>
      </c>
      <c r="L126" t="s">
        <v>11882</v>
      </c>
      <c r="M126" t="s">
        <v>10</v>
      </c>
      <c r="N126" t="s">
        <v>18965</v>
      </c>
      <c r="Q126" t="s">
        <v>42</v>
      </c>
      <c r="R126" t="b">
        <v>1</v>
      </c>
      <c r="S126" s="2">
        <v>45122</v>
      </c>
    </row>
    <row r="127" spans="1:21" x14ac:dyDescent="0.35">
      <c r="A127" t="s">
        <v>19000</v>
      </c>
      <c r="B127" t="s">
        <v>8840</v>
      </c>
      <c r="D127" t="s">
        <v>10</v>
      </c>
      <c r="F127" t="b">
        <v>0</v>
      </c>
      <c r="G127" s="2">
        <v>41827</v>
      </c>
      <c r="K127" s="7" t="s">
        <v>18974</v>
      </c>
      <c r="L127" t="s">
        <v>11899</v>
      </c>
      <c r="M127" t="s">
        <v>10</v>
      </c>
      <c r="N127" t="s">
        <v>18974</v>
      </c>
      <c r="Q127" t="s">
        <v>42</v>
      </c>
      <c r="R127" t="b">
        <v>1</v>
      </c>
      <c r="S127" s="2">
        <v>45122</v>
      </c>
    </row>
    <row r="128" spans="1:21" x14ac:dyDescent="0.35">
      <c r="A128" t="s">
        <v>19001</v>
      </c>
      <c r="B128" t="s">
        <v>8842</v>
      </c>
      <c r="D128" t="s">
        <v>10</v>
      </c>
      <c r="F128" t="b">
        <v>0</v>
      </c>
      <c r="G128" s="2">
        <v>41827</v>
      </c>
      <c r="K128" s="6" t="s">
        <v>19149</v>
      </c>
      <c r="L128" t="s">
        <v>8932</v>
      </c>
      <c r="M128" t="s">
        <v>10</v>
      </c>
      <c r="N128" t="s">
        <v>19149</v>
      </c>
      <c r="Q128" t="s">
        <v>42</v>
      </c>
      <c r="R128" t="b">
        <v>1</v>
      </c>
      <c r="S128" s="2">
        <v>41827</v>
      </c>
      <c r="U128" s="2">
        <v>41639</v>
      </c>
    </row>
    <row r="129" spans="1:21" x14ac:dyDescent="0.35">
      <c r="A129" t="s">
        <v>19002</v>
      </c>
      <c r="B129" t="s">
        <v>1150</v>
      </c>
      <c r="D129" t="s">
        <v>10</v>
      </c>
      <c r="F129" t="b">
        <v>0</v>
      </c>
      <c r="G129" s="2">
        <v>41827</v>
      </c>
      <c r="K129" s="6" t="s">
        <v>19150</v>
      </c>
      <c r="L129" t="s">
        <v>1176</v>
      </c>
      <c r="M129" t="s">
        <v>10</v>
      </c>
      <c r="N129" t="s">
        <v>19150</v>
      </c>
      <c r="Q129" t="s">
        <v>42</v>
      </c>
      <c r="R129" t="b">
        <v>1</v>
      </c>
      <c r="S129" s="2">
        <v>41827</v>
      </c>
    </row>
    <row r="130" spans="1:21" x14ac:dyDescent="0.35">
      <c r="A130" t="s">
        <v>19003</v>
      </c>
      <c r="B130" t="s">
        <v>8845</v>
      </c>
      <c r="D130" t="s">
        <v>10</v>
      </c>
      <c r="F130" t="b">
        <v>0</v>
      </c>
      <c r="G130" s="2">
        <v>41827</v>
      </c>
      <c r="I130" s="2">
        <v>41639</v>
      </c>
      <c r="K130" s="6" t="s">
        <v>366</v>
      </c>
      <c r="L130" t="s">
        <v>1168</v>
      </c>
      <c r="M130" t="s">
        <v>10</v>
      </c>
      <c r="N130" t="s">
        <v>366</v>
      </c>
      <c r="Q130" t="s">
        <v>42</v>
      </c>
      <c r="R130" t="b">
        <v>1</v>
      </c>
      <c r="S130" s="2">
        <v>41827</v>
      </c>
    </row>
    <row r="131" spans="1:21" x14ac:dyDescent="0.35">
      <c r="A131" t="s">
        <v>19004</v>
      </c>
      <c r="B131" t="s">
        <v>8847</v>
      </c>
      <c r="D131" t="s">
        <v>10</v>
      </c>
      <c r="F131" t="b">
        <v>0</v>
      </c>
      <c r="G131" s="2">
        <v>41827</v>
      </c>
      <c r="K131" s="6" t="s">
        <v>19023</v>
      </c>
      <c r="L131" t="s">
        <v>8884</v>
      </c>
      <c r="M131" t="s">
        <v>10</v>
      </c>
      <c r="N131" t="s">
        <v>19023</v>
      </c>
      <c r="Q131" t="s">
        <v>42</v>
      </c>
      <c r="R131" t="b">
        <v>1</v>
      </c>
      <c r="S131" s="2">
        <v>41827</v>
      </c>
    </row>
    <row r="132" spans="1:21" x14ac:dyDescent="0.35">
      <c r="A132" t="s">
        <v>19005</v>
      </c>
      <c r="B132" t="s">
        <v>8849</v>
      </c>
      <c r="D132" t="s">
        <v>10</v>
      </c>
      <c r="F132" t="b">
        <v>0</v>
      </c>
      <c r="G132" s="2">
        <v>41827</v>
      </c>
      <c r="K132" s="6" t="s">
        <v>19032</v>
      </c>
      <c r="L132" t="s">
        <v>8912</v>
      </c>
      <c r="M132" t="s">
        <v>10</v>
      </c>
      <c r="N132" t="s">
        <v>19032</v>
      </c>
      <c r="Q132" t="s">
        <v>42</v>
      </c>
      <c r="R132" t="b">
        <v>1</v>
      </c>
      <c r="S132" s="2">
        <v>41827</v>
      </c>
    </row>
    <row r="133" spans="1:21" x14ac:dyDescent="0.35">
      <c r="A133" t="s">
        <v>10165</v>
      </c>
      <c r="B133" t="s">
        <v>8851</v>
      </c>
      <c r="D133" t="s">
        <v>10</v>
      </c>
      <c r="F133" t="b">
        <v>0</v>
      </c>
      <c r="G133" s="2">
        <v>41827</v>
      </c>
      <c r="I133" s="2">
        <v>41639</v>
      </c>
      <c r="K133" s="6" t="s">
        <v>19147</v>
      </c>
      <c r="L133" t="s">
        <v>8928</v>
      </c>
      <c r="M133" t="s">
        <v>10</v>
      </c>
      <c r="N133" t="s">
        <v>19147</v>
      </c>
      <c r="Q133" t="s">
        <v>42</v>
      </c>
      <c r="R133" t="b">
        <v>1</v>
      </c>
      <c r="S133" s="2">
        <v>41827</v>
      </c>
    </row>
    <row r="134" spans="1:21" x14ac:dyDescent="0.35">
      <c r="A134" t="s">
        <v>19006</v>
      </c>
      <c r="B134" t="s">
        <v>8853</v>
      </c>
      <c r="D134" t="s">
        <v>10</v>
      </c>
      <c r="F134" t="b">
        <v>0</v>
      </c>
      <c r="G134" s="2">
        <v>41827</v>
      </c>
      <c r="I134" s="2">
        <v>41639</v>
      </c>
      <c r="K134" s="6" t="s">
        <v>19006</v>
      </c>
      <c r="L134" t="s">
        <v>8853</v>
      </c>
      <c r="M134" t="s">
        <v>10</v>
      </c>
      <c r="N134" t="s">
        <v>19006</v>
      </c>
      <c r="Q134" t="s">
        <v>42</v>
      </c>
      <c r="R134" t="b">
        <v>1</v>
      </c>
      <c r="S134" s="2">
        <v>41827</v>
      </c>
      <c r="U134" s="2">
        <v>41639</v>
      </c>
    </row>
    <row r="135" spans="1:21" x14ac:dyDescent="0.35">
      <c r="A135" t="s">
        <v>19007</v>
      </c>
      <c r="B135" t="s">
        <v>8855</v>
      </c>
      <c r="D135" t="s">
        <v>10</v>
      </c>
      <c r="F135" t="b">
        <v>0</v>
      </c>
      <c r="G135" s="2">
        <v>41827</v>
      </c>
      <c r="K135" s="6" t="s">
        <v>19005</v>
      </c>
      <c r="L135" t="s">
        <v>8849</v>
      </c>
      <c r="M135" t="s">
        <v>10</v>
      </c>
      <c r="N135" t="s">
        <v>19005</v>
      </c>
      <c r="Q135" t="s">
        <v>42</v>
      </c>
      <c r="R135" t="b">
        <v>1</v>
      </c>
      <c r="S135" s="2">
        <v>41827</v>
      </c>
    </row>
    <row r="136" spans="1:21" x14ac:dyDescent="0.35">
      <c r="A136" t="s">
        <v>19008</v>
      </c>
      <c r="B136" t="s">
        <v>8857</v>
      </c>
      <c r="D136" t="s">
        <v>10</v>
      </c>
      <c r="F136" t="b">
        <v>0</v>
      </c>
      <c r="G136" s="2">
        <v>41827</v>
      </c>
      <c r="K136" s="6" t="s">
        <v>1380</v>
      </c>
      <c r="L136" t="s">
        <v>8686</v>
      </c>
      <c r="M136" t="s">
        <v>10</v>
      </c>
      <c r="N136" t="s">
        <v>1380</v>
      </c>
      <c r="Q136" t="s">
        <v>42</v>
      </c>
      <c r="R136" t="b">
        <v>1</v>
      </c>
      <c r="S136" s="2">
        <v>41827</v>
      </c>
      <c r="U136" s="2">
        <v>41639</v>
      </c>
    </row>
    <row r="137" spans="1:21" x14ac:dyDescent="0.35">
      <c r="A137" t="s">
        <v>366</v>
      </c>
      <c r="B137" t="s">
        <v>1168</v>
      </c>
      <c r="D137" t="s">
        <v>10</v>
      </c>
      <c r="F137" t="b">
        <v>0</v>
      </c>
      <c r="G137" s="2">
        <v>41827</v>
      </c>
      <c r="K137" s="6" t="s">
        <v>19151</v>
      </c>
      <c r="L137" t="s">
        <v>8935</v>
      </c>
      <c r="M137" t="s">
        <v>10</v>
      </c>
      <c r="N137" t="s">
        <v>19151</v>
      </c>
      <c r="Q137" t="s">
        <v>42</v>
      </c>
      <c r="R137" t="b">
        <v>1</v>
      </c>
      <c r="S137" s="2">
        <v>41827</v>
      </c>
    </row>
    <row r="138" spans="1:21" x14ac:dyDescent="0.35">
      <c r="A138" t="s">
        <v>19009</v>
      </c>
      <c r="B138" t="s">
        <v>8860</v>
      </c>
      <c r="D138" t="s">
        <v>10</v>
      </c>
      <c r="F138" t="b">
        <v>0</v>
      </c>
      <c r="G138" s="2">
        <v>41827</v>
      </c>
      <c r="K138" s="6" t="s">
        <v>19152</v>
      </c>
      <c r="L138" t="s">
        <v>8937</v>
      </c>
      <c r="M138" t="s">
        <v>10</v>
      </c>
      <c r="N138" t="s">
        <v>19152</v>
      </c>
      <c r="Q138" t="s">
        <v>42</v>
      </c>
      <c r="R138" t="b">
        <v>1</v>
      </c>
      <c r="S138" s="2">
        <v>41827</v>
      </c>
    </row>
    <row r="139" spans="1:21" x14ac:dyDescent="0.35">
      <c r="A139" t="s">
        <v>1</v>
      </c>
      <c r="B139" t="s">
        <v>8862</v>
      </c>
      <c r="D139" t="s">
        <v>10</v>
      </c>
      <c r="F139" t="b">
        <v>0</v>
      </c>
      <c r="G139" s="2">
        <v>41827</v>
      </c>
      <c r="I139" s="2">
        <v>41639</v>
      </c>
      <c r="K139" s="6" t="s">
        <v>19153</v>
      </c>
      <c r="L139" t="s">
        <v>8939</v>
      </c>
      <c r="M139" t="s">
        <v>10</v>
      </c>
      <c r="N139" t="s">
        <v>19153</v>
      </c>
      <c r="Q139" t="s">
        <v>42</v>
      </c>
      <c r="R139" t="b">
        <v>1</v>
      </c>
      <c r="S139" s="2">
        <v>41827</v>
      </c>
      <c r="U139" s="2">
        <v>41639</v>
      </c>
    </row>
    <row r="140" spans="1:21" x14ac:dyDescent="0.35">
      <c r="A140" t="s">
        <v>216</v>
      </c>
      <c r="B140" t="s">
        <v>8864</v>
      </c>
      <c r="D140" t="s">
        <v>10</v>
      </c>
      <c r="F140" t="b">
        <v>0</v>
      </c>
      <c r="G140" s="2">
        <v>41827</v>
      </c>
      <c r="I140" s="2">
        <v>41639</v>
      </c>
      <c r="K140" s="6" t="s">
        <v>19154</v>
      </c>
      <c r="L140" t="s">
        <v>8941</v>
      </c>
      <c r="M140" t="s">
        <v>10</v>
      </c>
      <c r="N140" t="s">
        <v>19154</v>
      </c>
      <c r="Q140" t="s">
        <v>42</v>
      </c>
      <c r="R140" t="b">
        <v>1</v>
      </c>
      <c r="S140" s="2">
        <v>41827</v>
      </c>
      <c r="U140" s="2">
        <v>41639</v>
      </c>
    </row>
    <row r="141" spans="1:21" x14ac:dyDescent="0.35">
      <c r="A141" t="s">
        <v>19010</v>
      </c>
      <c r="B141" t="s">
        <v>8866</v>
      </c>
      <c r="D141" t="s">
        <v>10</v>
      </c>
      <c r="F141" t="b">
        <v>0</v>
      </c>
      <c r="G141" s="2">
        <v>41827</v>
      </c>
      <c r="K141" s="6" t="s">
        <v>19155</v>
      </c>
      <c r="L141" t="s">
        <v>8943</v>
      </c>
      <c r="M141" t="s">
        <v>10</v>
      </c>
      <c r="N141" t="s">
        <v>19155</v>
      </c>
      <c r="Q141" t="s">
        <v>42</v>
      </c>
      <c r="R141" t="b">
        <v>1</v>
      </c>
      <c r="S141" s="2">
        <v>41827</v>
      </c>
    </row>
    <row r="142" spans="1:21" x14ac:dyDescent="0.35">
      <c r="A142" t="s">
        <v>19011</v>
      </c>
      <c r="B142" t="s">
        <v>9373</v>
      </c>
      <c r="D142" t="s">
        <v>10</v>
      </c>
      <c r="F142" t="b">
        <v>0</v>
      </c>
      <c r="G142" s="2">
        <v>43405</v>
      </c>
      <c r="K142" s="6" t="s">
        <v>19157</v>
      </c>
      <c r="L142" t="s">
        <v>8949</v>
      </c>
      <c r="M142" t="s">
        <v>10</v>
      </c>
      <c r="N142" t="s">
        <v>19157</v>
      </c>
      <c r="Q142" t="s">
        <v>42</v>
      </c>
      <c r="R142" t="b">
        <v>1</v>
      </c>
      <c r="S142" s="2">
        <v>41827</v>
      </c>
      <c r="U142" s="2">
        <v>41639</v>
      </c>
    </row>
    <row r="143" spans="1:21" x14ac:dyDescent="0.35">
      <c r="A143" t="s">
        <v>19012</v>
      </c>
      <c r="B143" t="s">
        <v>9375</v>
      </c>
      <c r="D143" t="s">
        <v>10</v>
      </c>
      <c r="F143" t="b">
        <v>0</v>
      </c>
      <c r="G143" s="2">
        <v>43405</v>
      </c>
      <c r="K143" s="6" t="s">
        <v>276</v>
      </c>
      <c r="L143" t="s">
        <v>1220</v>
      </c>
      <c r="M143" t="s">
        <v>10</v>
      </c>
      <c r="N143" t="s">
        <v>276</v>
      </c>
      <c r="Q143" t="s">
        <v>42</v>
      </c>
      <c r="R143" t="b">
        <v>1</v>
      </c>
      <c r="S143" s="2">
        <v>41827</v>
      </c>
    </row>
    <row r="144" spans="1:21" x14ac:dyDescent="0.35">
      <c r="A144" t="s">
        <v>19013</v>
      </c>
      <c r="B144" t="s">
        <v>9379</v>
      </c>
      <c r="D144" t="s">
        <v>10</v>
      </c>
      <c r="F144" t="b">
        <v>0</v>
      </c>
      <c r="G144" s="2">
        <v>43405</v>
      </c>
      <c r="K144" s="6" t="s">
        <v>18895</v>
      </c>
      <c r="L144" t="s">
        <v>8722</v>
      </c>
      <c r="M144" t="s">
        <v>10</v>
      </c>
      <c r="N144" t="s">
        <v>18895</v>
      </c>
      <c r="Q144" t="s">
        <v>42</v>
      </c>
      <c r="R144" t="b">
        <v>1</v>
      </c>
      <c r="S144" s="2">
        <v>42277</v>
      </c>
    </row>
    <row r="145" spans="1:21" x14ac:dyDescent="0.35">
      <c r="A145" t="s">
        <v>19014</v>
      </c>
      <c r="B145" t="s">
        <v>9381</v>
      </c>
      <c r="D145" t="s">
        <v>10</v>
      </c>
      <c r="F145" t="b">
        <v>0</v>
      </c>
      <c r="G145" s="2">
        <v>43405</v>
      </c>
      <c r="K145" s="6" t="s">
        <v>508</v>
      </c>
      <c r="L145" t="s">
        <v>8960</v>
      </c>
      <c r="M145" t="s">
        <v>10</v>
      </c>
      <c r="N145" t="s">
        <v>508</v>
      </c>
      <c r="Q145" t="s">
        <v>42</v>
      </c>
      <c r="R145" t="b">
        <v>1</v>
      </c>
      <c r="S145" s="2">
        <v>41827</v>
      </c>
    </row>
    <row r="146" spans="1:21" x14ac:dyDescent="0.35">
      <c r="A146" t="s">
        <v>19015</v>
      </c>
      <c r="B146" t="s">
        <v>8868</v>
      </c>
      <c r="D146" t="s">
        <v>10</v>
      </c>
      <c r="F146" t="b">
        <v>0</v>
      </c>
      <c r="G146" s="2">
        <v>41827</v>
      </c>
      <c r="K146" s="6" t="s">
        <v>416</v>
      </c>
      <c r="L146" t="s">
        <v>8970</v>
      </c>
      <c r="M146" t="s">
        <v>10</v>
      </c>
      <c r="N146" t="s">
        <v>416</v>
      </c>
      <c r="Q146" t="s">
        <v>42</v>
      </c>
      <c r="R146" t="b">
        <v>1</v>
      </c>
      <c r="S146" s="2">
        <v>41827</v>
      </c>
      <c r="U146" s="2">
        <v>41639</v>
      </c>
    </row>
    <row r="147" spans="1:21" x14ac:dyDescent="0.35">
      <c r="A147" t="s">
        <v>19016</v>
      </c>
      <c r="B147" t="s">
        <v>9394</v>
      </c>
      <c r="D147" t="s">
        <v>10</v>
      </c>
      <c r="F147" t="b">
        <v>0</v>
      </c>
      <c r="G147" s="2">
        <v>41827</v>
      </c>
      <c r="K147" s="6" t="s">
        <v>19164</v>
      </c>
      <c r="L147" t="s">
        <v>8972</v>
      </c>
      <c r="M147" t="s">
        <v>10</v>
      </c>
      <c r="N147" t="s">
        <v>19164</v>
      </c>
      <c r="Q147" t="s">
        <v>42</v>
      </c>
      <c r="R147" t="b">
        <v>1</v>
      </c>
      <c r="S147" s="2">
        <v>41827</v>
      </c>
      <c r="U147" s="2">
        <v>41639</v>
      </c>
    </row>
    <row r="148" spans="1:21" x14ac:dyDescent="0.35">
      <c r="A148" t="s">
        <v>19017</v>
      </c>
      <c r="B148" t="s">
        <v>8870</v>
      </c>
      <c r="D148" t="s">
        <v>10</v>
      </c>
      <c r="F148" t="b">
        <v>0</v>
      </c>
      <c r="G148" s="2">
        <v>41827</v>
      </c>
      <c r="K148" s="6" t="s">
        <v>662</v>
      </c>
      <c r="L148" t="s">
        <v>8982</v>
      </c>
      <c r="M148" t="s">
        <v>10</v>
      </c>
      <c r="N148" t="s">
        <v>662</v>
      </c>
      <c r="Q148" t="s">
        <v>42</v>
      </c>
      <c r="R148" t="b">
        <v>1</v>
      </c>
      <c r="S148" s="2">
        <v>41827</v>
      </c>
      <c r="U148" s="2">
        <v>41639</v>
      </c>
    </row>
    <row r="149" spans="1:21" x14ac:dyDescent="0.35">
      <c r="A149" t="s">
        <v>19018</v>
      </c>
      <c r="B149" t="s">
        <v>8872</v>
      </c>
      <c r="D149" t="s">
        <v>10</v>
      </c>
      <c r="F149" t="b">
        <v>0</v>
      </c>
      <c r="G149" s="2">
        <v>41827</v>
      </c>
      <c r="K149" s="6" t="s">
        <v>410</v>
      </c>
      <c r="L149" t="s">
        <v>8712</v>
      </c>
      <c r="M149" t="s">
        <v>10</v>
      </c>
      <c r="N149" t="s">
        <v>410</v>
      </c>
      <c r="Q149" t="s">
        <v>42</v>
      </c>
      <c r="R149" t="b">
        <v>1</v>
      </c>
      <c r="S149" s="2">
        <v>41827</v>
      </c>
      <c r="U149" s="2">
        <v>41639</v>
      </c>
    </row>
    <row r="150" spans="1:21" x14ac:dyDescent="0.35">
      <c r="A150" t="s">
        <v>19019</v>
      </c>
      <c r="B150" t="s">
        <v>8874</v>
      </c>
      <c r="D150" t="s">
        <v>10</v>
      </c>
      <c r="F150" t="b">
        <v>0</v>
      </c>
      <c r="G150" s="2">
        <v>41827</v>
      </c>
      <c r="K150" s="6" t="s">
        <v>635</v>
      </c>
      <c r="L150" t="s">
        <v>8714</v>
      </c>
      <c r="M150" t="s">
        <v>10</v>
      </c>
      <c r="N150" t="s">
        <v>635</v>
      </c>
      <c r="Q150" t="s">
        <v>42</v>
      </c>
      <c r="R150" t="b">
        <v>1</v>
      </c>
      <c r="S150" s="2">
        <v>41827</v>
      </c>
    </row>
    <row r="151" spans="1:21" x14ac:dyDescent="0.35">
      <c r="A151" t="s">
        <v>18903</v>
      </c>
      <c r="B151" t="s">
        <v>8876</v>
      </c>
      <c r="D151" t="s">
        <v>10</v>
      </c>
      <c r="F151" t="b">
        <v>0</v>
      </c>
      <c r="G151" s="2">
        <v>41827</v>
      </c>
      <c r="K151" s="6" t="s">
        <v>213</v>
      </c>
      <c r="L151" t="s">
        <v>8716</v>
      </c>
      <c r="M151" t="s">
        <v>10</v>
      </c>
      <c r="N151" t="s">
        <v>213</v>
      </c>
      <c r="Q151" t="s">
        <v>42</v>
      </c>
      <c r="R151" t="b">
        <v>1</v>
      </c>
      <c r="S151" s="2">
        <v>41827</v>
      </c>
      <c r="U151" s="2">
        <v>41639</v>
      </c>
    </row>
    <row r="152" spans="1:21" x14ac:dyDescent="0.35">
      <c r="A152" t="s">
        <v>19020</v>
      </c>
      <c r="B152" t="s">
        <v>8878</v>
      </c>
      <c r="D152" t="s">
        <v>10</v>
      </c>
      <c r="F152" t="b">
        <v>0</v>
      </c>
      <c r="G152" s="2">
        <v>41827</v>
      </c>
      <c r="K152" s="6" t="s">
        <v>18897</v>
      </c>
      <c r="L152" t="s">
        <v>8726</v>
      </c>
      <c r="M152" t="s">
        <v>10</v>
      </c>
      <c r="N152" t="s">
        <v>18897</v>
      </c>
      <c r="Q152" t="s">
        <v>42</v>
      </c>
      <c r="R152" t="b">
        <v>1</v>
      </c>
      <c r="S152" s="2">
        <v>42277</v>
      </c>
    </row>
    <row r="153" spans="1:21" x14ac:dyDescent="0.35">
      <c r="A153" t="s">
        <v>19021</v>
      </c>
      <c r="B153" t="s">
        <v>8880</v>
      </c>
      <c r="D153" t="s">
        <v>10</v>
      </c>
      <c r="F153" t="b">
        <v>0</v>
      </c>
      <c r="G153" s="2">
        <v>41827</v>
      </c>
      <c r="K153" s="6" t="s">
        <v>18899</v>
      </c>
      <c r="L153" t="s">
        <v>8730</v>
      </c>
      <c r="M153" t="s">
        <v>10</v>
      </c>
      <c r="N153" t="s">
        <v>18899</v>
      </c>
      <c r="Q153" t="s">
        <v>42</v>
      </c>
      <c r="R153" t="b">
        <v>1</v>
      </c>
      <c r="S153" s="2">
        <v>42277</v>
      </c>
    </row>
    <row r="154" spans="1:21" x14ac:dyDescent="0.35">
      <c r="A154" t="s">
        <v>19022</v>
      </c>
      <c r="B154" t="s">
        <v>8882</v>
      </c>
      <c r="D154" t="s">
        <v>10</v>
      </c>
      <c r="F154" t="b">
        <v>0</v>
      </c>
      <c r="G154" s="2">
        <v>41827</v>
      </c>
      <c r="I154" s="2">
        <v>41639</v>
      </c>
      <c r="K154" s="6" t="s">
        <v>18901</v>
      </c>
      <c r="L154" t="s">
        <v>8738</v>
      </c>
      <c r="M154" t="s">
        <v>10</v>
      </c>
      <c r="N154" t="s">
        <v>18901</v>
      </c>
      <c r="Q154" t="s">
        <v>42</v>
      </c>
      <c r="R154" t="b">
        <v>1</v>
      </c>
      <c r="S154" s="2">
        <v>42277</v>
      </c>
    </row>
    <row r="155" spans="1:21" x14ac:dyDescent="0.35">
      <c r="A155" t="s">
        <v>19023</v>
      </c>
      <c r="B155" t="s">
        <v>8884</v>
      </c>
      <c r="D155" t="s">
        <v>10</v>
      </c>
      <c r="F155" t="b">
        <v>0</v>
      </c>
      <c r="G155" s="2">
        <v>41827</v>
      </c>
      <c r="K155" s="6" t="s">
        <v>18902</v>
      </c>
      <c r="L155" t="s">
        <v>8740</v>
      </c>
      <c r="M155" t="s">
        <v>10</v>
      </c>
      <c r="N155" t="s">
        <v>18902</v>
      </c>
      <c r="Q155" t="s">
        <v>42</v>
      </c>
      <c r="R155" t="b">
        <v>1</v>
      </c>
      <c r="S155" s="2">
        <v>42277</v>
      </c>
    </row>
    <row r="156" spans="1:21" x14ac:dyDescent="0.35">
      <c r="A156" t="s">
        <v>19024</v>
      </c>
      <c r="B156" t="s">
        <v>8886</v>
      </c>
      <c r="D156" t="s">
        <v>10</v>
      </c>
      <c r="F156" t="b">
        <v>0</v>
      </c>
      <c r="G156" s="2">
        <v>41827</v>
      </c>
      <c r="K156" s="6" t="s">
        <v>18903</v>
      </c>
      <c r="L156" t="s">
        <v>8742</v>
      </c>
      <c r="M156" t="s">
        <v>10</v>
      </c>
      <c r="N156" t="s">
        <v>18903</v>
      </c>
      <c r="Q156" t="s">
        <v>42</v>
      </c>
      <c r="R156" t="b">
        <v>1</v>
      </c>
      <c r="S156" s="2">
        <v>42277</v>
      </c>
      <c r="U156" s="2">
        <v>43661</v>
      </c>
    </row>
    <row r="157" spans="1:21" x14ac:dyDescent="0.35">
      <c r="A157" t="s">
        <v>19025</v>
      </c>
      <c r="B157" t="s">
        <v>8894</v>
      </c>
      <c r="D157" t="s">
        <v>10</v>
      </c>
      <c r="F157" t="b">
        <v>0</v>
      </c>
      <c r="G157" s="2">
        <v>41827</v>
      </c>
      <c r="K157" s="6" t="s">
        <v>18904</v>
      </c>
      <c r="L157" t="s">
        <v>8744</v>
      </c>
      <c r="M157" t="s">
        <v>10</v>
      </c>
      <c r="N157" t="s">
        <v>18904</v>
      </c>
      <c r="Q157" t="s">
        <v>42</v>
      </c>
      <c r="R157" t="b">
        <v>1</v>
      </c>
      <c r="S157" s="2">
        <v>42277</v>
      </c>
    </row>
    <row r="158" spans="1:21" x14ac:dyDescent="0.35">
      <c r="A158" t="s">
        <v>19026</v>
      </c>
      <c r="B158" t="s">
        <v>1186</v>
      </c>
      <c r="D158" t="s">
        <v>10</v>
      </c>
      <c r="F158" t="b">
        <v>0</v>
      </c>
      <c r="G158" s="2">
        <v>41827</v>
      </c>
      <c r="K158" s="6" t="s">
        <v>18906</v>
      </c>
      <c r="L158" t="s">
        <v>8748</v>
      </c>
      <c r="M158" t="s">
        <v>10</v>
      </c>
      <c r="N158" t="s">
        <v>18906</v>
      </c>
      <c r="Q158" t="s">
        <v>42</v>
      </c>
      <c r="R158" t="b">
        <v>1</v>
      </c>
      <c r="S158" s="2">
        <v>42277</v>
      </c>
      <c r="U158" s="2">
        <v>41639</v>
      </c>
    </row>
    <row r="159" spans="1:21" x14ac:dyDescent="0.35">
      <c r="A159" t="s">
        <v>19027</v>
      </c>
      <c r="B159" t="s">
        <v>8897</v>
      </c>
      <c r="D159" t="s">
        <v>10</v>
      </c>
      <c r="F159" t="b">
        <v>0</v>
      </c>
      <c r="G159" s="2">
        <v>41827</v>
      </c>
      <c r="K159" s="6" t="s">
        <v>18907</v>
      </c>
      <c r="L159" t="s">
        <v>8750</v>
      </c>
      <c r="M159" t="s">
        <v>10</v>
      </c>
      <c r="N159" t="s">
        <v>18907</v>
      </c>
      <c r="Q159" t="s">
        <v>42</v>
      </c>
      <c r="R159" t="b">
        <v>1</v>
      </c>
      <c r="S159" s="2">
        <v>42277</v>
      </c>
      <c r="U159" s="2">
        <v>41639</v>
      </c>
    </row>
    <row r="160" spans="1:21" x14ac:dyDescent="0.35">
      <c r="A160" t="s">
        <v>19028</v>
      </c>
      <c r="B160" t="s">
        <v>8899</v>
      </c>
      <c r="D160" t="s">
        <v>10</v>
      </c>
      <c r="F160" t="b">
        <v>0</v>
      </c>
      <c r="G160" s="2">
        <v>41827</v>
      </c>
      <c r="K160" s="6" t="s">
        <v>18908</v>
      </c>
      <c r="L160" t="s">
        <v>8752</v>
      </c>
      <c r="M160" t="s">
        <v>10</v>
      </c>
      <c r="N160" t="s">
        <v>18908</v>
      </c>
      <c r="Q160" t="s">
        <v>42</v>
      </c>
      <c r="R160" t="b">
        <v>1</v>
      </c>
      <c r="S160" s="2">
        <v>42277</v>
      </c>
    </row>
    <row r="161" spans="1:19" x14ac:dyDescent="0.35">
      <c r="A161" t="s">
        <v>19029</v>
      </c>
      <c r="B161" t="s">
        <v>8902</v>
      </c>
      <c r="D161" t="s">
        <v>10</v>
      </c>
      <c r="F161" t="b">
        <v>0</v>
      </c>
      <c r="G161" s="2">
        <v>41827</v>
      </c>
      <c r="K161" s="6" t="s">
        <v>18910</v>
      </c>
      <c r="L161" t="s">
        <v>8756</v>
      </c>
      <c r="M161" t="s">
        <v>10</v>
      </c>
      <c r="N161" t="s">
        <v>18910</v>
      </c>
      <c r="Q161" t="s">
        <v>42</v>
      </c>
      <c r="R161" t="b">
        <v>1</v>
      </c>
      <c r="S161" s="2">
        <v>42277</v>
      </c>
    </row>
    <row r="162" spans="1:19" x14ac:dyDescent="0.35">
      <c r="A162" t="s">
        <v>19030</v>
      </c>
      <c r="B162" t="s">
        <v>8908</v>
      </c>
      <c r="D162" t="s">
        <v>10</v>
      </c>
      <c r="F162" t="b">
        <v>0</v>
      </c>
      <c r="G162" s="2">
        <v>41827</v>
      </c>
      <c r="K162" s="6" t="s">
        <v>18911</v>
      </c>
      <c r="L162" t="s">
        <v>8758</v>
      </c>
      <c r="M162" t="s">
        <v>10</v>
      </c>
      <c r="N162" t="s">
        <v>18911</v>
      </c>
      <c r="Q162" t="s">
        <v>42</v>
      </c>
      <c r="R162" t="b">
        <v>1</v>
      </c>
      <c r="S162" s="2">
        <v>42277</v>
      </c>
    </row>
    <row r="163" spans="1:19" x14ac:dyDescent="0.35">
      <c r="A163" t="s">
        <v>19031</v>
      </c>
      <c r="B163" t="s">
        <v>8910</v>
      </c>
      <c r="D163" t="s">
        <v>10</v>
      </c>
      <c r="F163" t="b">
        <v>0</v>
      </c>
      <c r="G163" s="2">
        <v>41827</v>
      </c>
      <c r="K163" s="6" t="s">
        <v>18912</v>
      </c>
      <c r="L163" t="s">
        <v>8762</v>
      </c>
      <c r="M163" t="s">
        <v>10</v>
      </c>
      <c r="N163" t="s">
        <v>18912</v>
      </c>
      <c r="Q163" t="s">
        <v>42</v>
      </c>
      <c r="R163" t="b">
        <v>1</v>
      </c>
      <c r="S163" s="2">
        <v>42277</v>
      </c>
    </row>
    <row r="164" spans="1:19" x14ac:dyDescent="0.35">
      <c r="A164" t="s">
        <v>19032</v>
      </c>
      <c r="B164" t="s">
        <v>8912</v>
      </c>
      <c r="D164" t="s">
        <v>10</v>
      </c>
      <c r="F164" t="b">
        <v>0</v>
      </c>
      <c r="G164" s="2">
        <v>41827</v>
      </c>
      <c r="K164" s="6" t="s">
        <v>18914</v>
      </c>
      <c r="L164" t="s">
        <v>8766</v>
      </c>
      <c r="M164" t="s">
        <v>10</v>
      </c>
      <c r="N164" t="s">
        <v>18914</v>
      </c>
      <c r="Q164" t="s">
        <v>42</v>
      </c>
      <c r="R164" t="b">
        <v>1</v>
      </c>
      <c r="S164" s="2">
        <v>42277</v>
      </c>
    </row>
    <row r="165" spans="1:19" x14ac:dyDescent="0.35">
      <c r="A165" t="s">
        <v>19033</v>
      </c>
      <c r="B165" t="s">
        <v>8914</v>
      </c>
      <c r="D165" t="s">
        <v>10</v>
      </c>
      <c r="F165" t="b">
        <v>0</v>
      </c>
      <c r="G165" s="2">
        <v>44392</v>
      </c>
      <c r="K165" s="6" t="s">
        <v>18915</v>
      </c>
      <c r="L165" t="s">
        <v>8768</v>
      </c>
      <c r="M165" t="s">
        <v>10</v>
      </c>
      <c r="N165" t="s">
        <v>18915</v>
      </c>
      <c r="Q165" t="s">
        <v>42</v>
      </c>
      <c r="R165" t="b">
        <v>1</v>
      </c>
      <c r="S165" s="2">
        <v>42277</v>
      </c>
    </row>
    <row r="166" spans="1:19" x14ac:dyDescent="0.35">
      <c r="A166" t="s">
        <v>19034</v>
      </c>
      <c r="B166" t="s">
        <v>8916</v>
      </c>
      <c r="D166" t="s">
        <v>10</v>
      </c>
      <c r="F166" t="b">
        <v>0</v>
      </c>
      <c r="G166" s="2">
        <v>44392</v>
      </c>
      <c r="K166" s="6" t="s">
        <v>18916</v>
      </c>
      <c r="L166" t="s">
        <v>1211</v>
      </c>
      <c r="M166" t="s">
        <v>10</v>
      </c>
      <c r="N166" t="s">
        <v>18916</v>
      </c>
      <c r="Q166" t="s">
        <v>42</v>
      </c>
      <c r="R166" t="b">
        <v>1</v>
      </c>
      <c r="S166" s="2">
        <v>42277</v>
      </c>
    </row>
    <row r="167" spans="1:19" x14ac:dyDescent="0.35">
      <c r="A167" t="s">
        <v>19035</v>
      </c>
      <c r="B167" t="s">
        <v>8918</v>
      </c>
      <c r="D167" t="s">
        <v>10</v>
      </c>
      <c r="F167" t="b">
        <v>0</v>
      </c>
      <c r="G167" s="2">
        <v>44392</v>
      </c>
      <c r="K167" s="6" t="s">
        <v>426</v>
      </c>
      <c r="L167" t="s">
        <v>8770</v>
      </c>
      <c r="M167" t="s">
        <v>10</v>
      </c>
      <c r="N167" t="s">
        <v>426</v>
      </c>
      <c r="Q167" t="s">
        <v>42</v>
      </c>
      <c r="R167" t="b">
        <v>1</v>
      </c>
      <c r="S167" s="2">
        <v>42566</v>
      </c>
    </row>
    <row r="168" spans="1:19" x14ac:dyDescent="0.35">
      <c r="A168" t="s">
        <v>19036</v>
      </c>
      <c r="B168" t="s">
        <v>8920</v>
      </c>
      <c r="D168" t="s">
        <v>10</v>
      </c>
      <c r="F168" t="b">
        <v>0</v>
      </c>
      <c r="G168" s="2">
        <v>44392</v>
      </c>
      <c r="K168" s="6" t="s">
        <v>18917</v>
      </c>
      <c r="L168" t="s">
        <v>8772</v>
      </c>
      <c r="M168" t="s">
        <v>10</v>
      </c>
      <c r="N168" t="s">
        <v>18917</v>
      </c>
      <c r="Q168" t="s">
        <v>42</v>
      </c>
      <c r="R168" t="b">
        <v>1</v>
      </c>
      <c r="S168" s="2">
        <v>42931</v>
      </c>
    </row>
    <row r="169" spans="1:19" x14ac:dyDescent="0.35">
      <c r="A169" t="s">
        <v>19037</v>
      </c>
      <c r="B169" t="s">
        <v>8922</v>
      </c>
      <c r="D169" t="s">
        <v>10</v>
      </c>
      <c r="F169" t="b">
        <v>0</v>
      </c>
      <c r="G169" s="2">
        <v>44392</v>
      </c>
      <c r="K169" s="6" t="s">
        <v>18919</v>
      </c>
      <c r="L169" t="s">
        <v>8776</v>
      </c>
      <c r="M169" t="s">
        <v>10</v>
      </c>
      <c r="N169" t="s">
        <v>18919</v>
      </c>
      <c r="Q169" t="s">
        <v>42</v>
      </c>
      <c r="R169" t="b">
        <v>1</v>
      </c>
      <c r="S169" s="2">
        <v>42931</v>
      </c>
    </row>
    <row r="170" spans="1:19" x14ac:dyDescent="0.35">
      <c r="A170" t="s">
        <v>19038</v>
      </c>
      <c r="B170" t="s">
        <v>8924</v>
      </c>
      <c r="D170" t="s">
        <v>10</v>
      </c>
      <c r="F170" t="b">
        <v>0</v>
      </c>
      <c r="G170" s="2">
        <v>44392</v>
      </c>
      <c r="K170" s="6" t="s">
        <v>18920</v>
      </c>
      <c r="L170" t="s">
        <v>8778</v>
      </c>
      <c r="M170" t="s">
        <v>10</v>
      </c>
      <c r="N170" t="s">
        <v>18920</v>
      </c>
      <c r="Q170" t="s">
        <v>42</v>
      </c>
      <c r="R170" t="b">
        <v>1</v>
      </c>
      <c r="S170" s="2">
        <v>42931</v>
      </c>
    </row>
    <row r="171" spans="1:19" x14ac:dyDescent="0.35">
      <c r="A171" t="s">
        <v>19039</v>
      </c>
      <c r="B171" t="s">
        <v>8926</v>
      </c>
      <c r="D171" t="s">
        <v>10</v>
      </c>
      <c r="F171" t="b">
        <v>0</v>
      </c>
      <c r="G171" s="2">
        <v>44392</v>
      </c>
      <c r="K171" s="6" t="s">
        <v>18921</v>
      </c>
      <c r="L171" t="s">
        <v>8780</v>
      </c>
      <c r="M171" t="s">
        <v>10</v>
      </c>
      <c r="N171" t="s">
        <v>18921</v>
      </c>
      <c r="Q171" t="s">
        <v>42</v>
      </c>
      <c r="R171" t="b">
        <v>1</v>
      </c>
      <c r="S171" s="2">
        <v>42931</v>
      </c>
    </row>
    <row r="172" spans="1:19" x14ac:dyDescent="0.35">
      <c r="A172" t="s">
        <v>19040</v>
      </c>
      <c r="B172" t="s">
        <v>9524</v>
      </c>
      <c r="D172" t="s">
        <v>10</v>
      </c>
      <c r="F172" t="b">
        <v>0</v>
      </c>
      <c r="G172" s="2">
        <v>44392</v>
      </c>
      <c r="K172" s="6" t="s">
        <v>18922</v>
      </c>
      <c r="L172" t="s">
        <v>8782</v>
      </c>
      <c r="M172" t="s">
        <v>10</v>
      </c>
      <c r="N172" t="s">
        <v>18922</v>
      </c>
      <c r="Q172" t="s">
        <v>42</v>
      </c>
      <c r="R172" t="b">
        <v>1</v>
      </c>
      <c r="S172" s="2">
        <v>42931</v>
      </c>
    </row>
    <row r="173" spans="1:19" x14ac:dyDescent="0.35">
      <c r="A173" t="s">
        <v>19041</v>
      </c>
      <c r="B173" t="s">
        <v>9526</v>
      </c>
      <c r="D173" t="s">
        <v>10</v>
      </c>
      <c r="F173" t="b">
        <v>0</v>
      </c>
      <c r="G173" s="2">
        <v>44392</v>
      </c>
      <c r="K173" s="6" t="s">
        <v>18923</v>
      </c>
      <c r="L173" t="s">
        <v>8784</v>
      </c>
      <c r="M173" t="s">
        <v>10</v>
      </c>
      <c r="N173" t="s">
        <v>18923</v>
      </c>
      <c r="Q173" t="s">
        <v>42</v>
      </c>
      <c r="R173" t="b">
        <v>1</v>
      </c>
      <c r="S173" s="2">
        <v>42931</v>
      </c>
    </row>
    <row r="174" spans="1:19" x14ac:dyDescent="0.35">
      <c r="A174" t="s">
        <v>19042</v>
      </c>
      <c r="B174" t="s">
        <v>9528</v>
      </c>
      <c r="D174" t="s">
        <v>10</v>
      </c>
      <c r="F174" t="b">
        <v>0</v>
      </c>
      <c r="G174" s="2">
        <v>44392</v>
      </c>
      <c r="K174" s="6" t="s">
        <v>18924</v>
      </c>
      <c r="L174" t="s">
        <v>8786</v>
      </c>
      <c r="M174" t="s">
        <v>10</v>
      </c>
      <c r="N174" t="s">
        <v>18924</v>
      </c>
      <c r="Q174" t="s">
        <v>42</v>
      </c>
      <c r="R174" t="b">
        <v>1</v>
      </c>
      <c r="S174" s="2">
        <v>43296</v>
      </c>
    </row>
    <row r="175" spans="1:19" x14ac:dyDescent="0.35">
      <c r="A175" t="s">
        <v>19043</v>
      </c>
      <c r="B175" t="s">
        <v>19044</v>
      </c>
      <c r="D175" t="s">
        <v>10</v>
      </c>
      <c r="F175" t="b">
        <v>0</v>
      </c>
      <c r="G175" s="2">
        <v>44392</v>
      </c>
      <c r="K175" s="6" t="s">
        <v>19011</v>
      </c>
      <c r="L175" t="s">
        <v>9373</v>
      </c>
      <c r="M175" t="s">
        <v>10</v>
      </c>
      <c r="N175" t="s">
        <v>19011</v>
      </c>
      <c r="Q175" t="s">
        <v>42</v>
      </c>
      <c r="R175" t="b">
        <v>1</v>
      </c>
      <c r="S175" s="2">
        <v>43405</v>
      </c>
    </row>
    <row r="176" spans="1:19" x14ac:dyDescent="0.35">
      <c r="A176" t="s">
        <v>19045</v>
      </c>
      <c r="B176" t="s">
        <v>19046</v>
      </c>
      <c r="D176" t="s">
        <v>10</v>
      </c>
      <c r="F176" t="b">
        <v>0</v>
      </c>
      <c r="G176" s="2">
        <v>44392</v>
      </c>
      <c r="K176" s="6" t="s">
        <v>19013</v>
      </c>
      <c r="L176" t="s">
        <v>9379</v>
      </c>
      <c r="M176" t="s">
        <v>10</v>
      </c>
      <c r="N176" t="s">
        <v>19013</v>
      </c>
      <c r="Q176" t="s">
        <v>42</v>
      </c>
      <c r="R176" t="b">
        <v>1</v>
      </c>
      <c r="S176" s="2">
        <v>43405</v>
      </c>
    </row>
    <row r="177" spans="1:22" x14ac:dyDescent="0.35">
      <c r="A177" t="s">
        <v>19047</v>
      </c>
      <c r="B177" t="s">
        <v>19048</v>
      </c>
      <c r="D177" t="s">
        <v>10</v>
      </c>
      <c r="F177" t="b">
        <v>0</v>
      </c>
      <c r="G177" s="2">
        <v>44392</v>
      </c>
      <c r="K177" s="6" t="s">
        <v>19014</v>
      </c>
      <c r="L177" t="s">
        <v>9381</v>
      </c>
      <c r="M177" t="s">
        <v>10</v>
      </c>
      <c r="N177" t="s">
        <v>19014</v>
      </c>
      <c r="Q177" t="s">
        <v>42</v>
      </c>
      <c r="R177" t="b">
        <v>1</v>
      </c>
      <c r="S177" s="2">
        <v>43405</v>
      </c>
    </row>
    <row r="178" spans="1:22" x14ac:dyDescent="0.35">
      <c r="A178" t="s">
        <v>19049</v>
      </c>
      <c r="B178" t="s">
        <v>19050</v>
      </c>
      <c r="D178" t="s">
        <v>10</v>
      </c>
      <c r="F178" t="b">
        <v>0</v>
      </c>
      <c r="G178" s="2">
        <v>44392</v>
      </c>
      <c r="K178" s="6" t="s">
        <v>18925</v>
      </c>
      <c r="L178" t="s">
        <v>8788</v>
      </c>
      <c r="M178" t="s">
        <v>10</v>
      </c>
      <c r="N178" t="s">
        <v>18925</v>
      </c>
      <c r="Q178" t="s">
        <v>42</v>
      </c>
      <c r="R178" t="b">
        <v>1</v>
      </c>
      <c r="S178" s="2">
        <v>43661</v>
      </c>
    </row>
    <row r="179" spans="1:22" x14ac:dyDescent="0.35">
      <c r="A179" t="s">
        <v>19051</v>
      </c>
      <c r="B179" t="s">
        <v>19052</v>
      </c>
      <c r="D179" t="s">
        <v>10</v>
      </c>
      <c r="F179" t="b">
        <v>0</v>
      </c>
      <c r="G179" s="2">
        <v>44392</v>
      </c>
      <c r="K179" s="6" t="s">
        <v>18926</v>
      </c>
      <c r="L179" t="s">
        <v>8790</v>
      </c>
      <c r="M179" t="s">
        <v>10</v>
      </c>
      <c r="N179" t="s">
        <v>18926</v>
      </c>
      <c r="Q179" t="s">
        <v>42</v>
      </c>
      <c r="R179" t="b">
        <v>1</v>
      </c>
      <c r="S179" s="2">
        <v>43661</v>
      </c>
    </row>
    <row r="180" spans="1:22" x14ac:dyDescent="0.35">
      <c r="A180" t="s">
        <v>19053</v>
      </c>
      <c r="B180" t="s">
        <v>19054</v>
      </c>
      <c r="D180" t="s">
        <v>10</v>
      </c>
      <c r="F180" t="b">
        <v>0</v>
      </c>
      <c r="G180" s="2">
        <v>44392</v>
      </c>
      <c r="K180" s="6" t="s">
        <v>18927</v>
      </c>
      <c r="L180" t="s">
        <v>8792</v>
      </c>
      <c r="M180" t="s">
        <v>10</v>
      </c>
      <c r="N180" t="s">
        <v>18927</v>
      </c>
      <c r="Q180" t="s">
        <v>42</v>
      </c>
      <c r="R180" t="b">
        <v>1</v>
      </c>
      <c r="S180" s="2">
        <v>43661</v>
      </c>
    </row>
    <row r="181" spans="1:22" x14ac:dyDescent="0.35">
      <c r="A181" t="s">
        <v>19055</v>
      </c>
      <c r="B181" t="s">
        <v>19056</v>
      </c>
      <c r="D181" t="s">
        <v>10</v>
      </c>
      <c r="F181" t="b">
        <v>0</v>
      </c>
      <c r="G181" s="2">
        <v>44392</v>
      </c>
      <c r="K181" s="6" t="s">
        <v>18928</v>
      </c>
      <c r="L181" t="s">
        <v>11813</v>
      </c>
      <c r="M181" t="s">
        <v>10</v>
      </c>
      <c r="N181" t="s">
        <v>18928</v>
      </c>
      <c r="Q181" t="s">
        <v>42</v>
      </c>
      <c r="R181" t="b">
        <v>1</v>
      </c>
      <c r="S181" s="2">
        <v>43661</v>
      </c>
    </row>
    <row r="182" spans="1:22" x14ac:dyDescent="0.35">
      <c r="A182" t="s">
        <v>19057</v>
      </c>
      <c r="B182" t="s">
        <v>19058</v>
      </c>
      <c r="D182" t="s">
        <v>10</v>
      </c>
      <c r="F182" t="b">
        <v>0</v>
      </c>
      <c r="G182" s="2">
        <v>44392</v>
      </c>
      <c r="K182" s="6" t="s">
        <v>18930</v>
      </c>
      <c r="L182" t="s">
        <v>11816</v>
      </c>
      <c r="M182" t="s">
        <v>10</v>
      </c>
      <c r="N182" t="s">
        <v>18930</v>
      </c>
      <c r="Q182" t="s">
        <v>42</v>
      </c>
      <c r="R182" t="b">
        <v>1</v>
      </c>
      <c r="S182" s="2">
        <v>43661</v>
      </c>
    </row>
    <row r="183" spans="1:22" x14ac:dyDescent="0.35">
      <c r="A183" t="s">
        <v>19059</v>
      </c>
      <c r="B183" t="s">
        <v>19060</v>
      </c>
      <c r="D183" t="s">
        <v>10</v>
      </c>
      <c r="F183" t="b">
        <v>0</v>
      </c>
      <c r="G183" s="2">
        <v>44392</v>
      </c>
      <c r="K183" s="6" t="s">
        <v>18931</v>
      </c>
      <c r="L183" t="s">
        <v>11818</v>
      </c>
      <c r="M183" t="s">
        <v>10</v>
      </c>
      <c r="N183" t="s">
        <v>18931</v>
      </c>
      <c r="Q183" t="s">
        <v>42</v>
      </c>
      <c r="R183" t="b">
        <v>1</v>
      </c>
      <c r="S183" s="2">
        <v>43661</v>
      </c>
    </row>
    <row r="184" spans="1:22" x14ac:dyDescent="0.35">
      <c r="A184" t="s">
        <v>19061</v>
      </c>
      <c r="B184" t="s">
        <v>19062</v>
      </c>
      <c r="D184" t="s">
        <v>10</v>
      </c>
      <c r="F184" t="b">
        <v>0</v>
      </c>
      <c r="G184" s="2">
        <v>44392</v>
      </c>
      <c r="K184" s="6" t="s">
        <v>18932</v>
      </c>
      <c r="L184" t="s">
        <v>11820</v>
      </c>
      <c r="M184" t="s">
        <v>10</v>
      </c>
      <c r="N184" t="s">
        <v>18932</v>
      </c>
      <c r="Q184" t="s">
        <v>42</v>
      </c>
      <c r="R184" t="b">
        <v>1</v>
      </c>
      <c r="S184" s="2">
        <v>43661</v>
      </c>
    </row>
    <row r="185" spans="1:22" x14ac:dyDescent="0.35">
      <c r="A185" t="s">
        <v>19063</v>
      </c>
      <c r="B185" t="s">
        <v>19064</v>
      </c>
      <c r="D185" t="s">
        <v>10</v>
      </c>
      <c r="F185" t="b">
        <v>0</v>
      </c>
      <c r="G185" s="2">
        <v>44392</v>
      </c>
      <c r="K185" s="6" t="s">
        <v>18933</v>
      </c>
      <c r="L185" t="s">
        <v>11822</v>
      </c>
      <c r="M185" t="s">
        <v>10</v>
      </c>
      <c r="N185" t="s">
        <v>18933</v>
      </c>
      <c r="Q185" t="s">
        <v>42</v>
      </c>
      <c r="R185" t="b">
        <v>1</v>
      </c>
      <c r="S185" s="2">
        <v>43661</v>
      </c>
      <c r="V185" s="2">
        <v>44027</v>
      </c>
    </row>
    <row r="186" spans="1:22" x14ac:dyDescent="0.35">
      <c r="A186" t="s">
        <v>19065</v>
      </c>
      <c r="B186" t="s">
        <v>19066</v>
      </c>
      <c r="D186" t="s">
        <v>10</v>
      </c>
      <c r="F186" t="b">
        <v>0</v>
      </c>
      <c r="G186" s="2">
        <v>44392</v>
      </c>
      <c r="K186" s="6" t="s">
        <v>18934</v>
      </c>
      <c r="L186" t="s">
        <v>11824</v>
      </c>
      <c r="M186" t="s">
        <v>10</v>
      </c>
      <c r="N186" t="s">
        <v>18934</v>
      </c>
      <c r="Q186" t="s">
        <v>42</v>
      </c>
      <c r="R186" t="b">
        <v>1</v>
      </c>
      <c r="S186" s="2">
        <v>44027</v>
      </c>
    </row>
    <row r="187" spans="1:22" x14ac:dyDescent="0.35">
      <c r="A187" t="s">
        <v>19067</v>
      </c>
      <c r="B187" t="s">
        <v>19068</v>
      </c>
      <c r="D187" t="s">
        <v>10</v>
      </c>
      <c r="F187" t="b">
        <v>0</v>
      </c>
      <c r="G187" s="2">
        <v>44392</v>
      </c>
      <c r="K187" s="6" t="s">
        <v>18935</v>
      </c>
      <c r="L187" t="s">
        <v>11826</v>
      </c>
      <c r="M187" t="s">
        <v>10</v>
      </c>
      <c r="N187" t="s">
        <v>18935</v>
      </c>
      <c r="Q187" t="s">
        <v>42</v>
      </c>
      <c r="R187" t="b">
        <v>1</v>
      </c>
      <c r="S187" s="2">
        <v>44392</v>
      </c>
    </row>
    <row r="188" spans="1:22" x14ac:dyDescent="0.35">
      <c r="A188" t="s">
        <v>19069</v>
      </c>
      <c r="B188" t="s">
        <v>19070</v>
      </c>
      <c r="D188" t="s">
        <v>10</v>
      </c>
      <c r="F188" t="b">
        <v>0</v>
      </c>
      <c r="G188" s="2">
        <v>44392</v>
      </c>
      <c r="K188" s="6" t="s">
        <v>19034</v>
      </c>
      <c r="L188" t="s">
        <v>8916</v>
      </c>
      <c r="M188" t="s">
        <v>10</v>
      </c>
      <c r="N188" t="s">
        <v>19034</v>
      </c>
      <c r="Q188" t="s">
        <v>42</v>
      </c>
      <c r="R188" t="b">
        <v>1</v>
      </c>
      <c r="S188" s="2">
        <v>44392</v>
      </c>
    </row>
    <row r="189" spans="1:22" x14ac:dyDescent="0.35">
      <c r="A189" t="s">
        <v>19071</v>
      </c>
      <c r="B189" t="s">
        <v>19072</v>
      </c>
      <c r="D189" t="s">
        <v>10</v>
      </c>
      <c r="F189" t="b">
        <v>0</v>
      </c>
      <c r="G189" s="2">
        <v>44392</v>
      </c>
      <c r="K189" s="6" t="s">
        <v>19093</v>
      </c>
      <c r="L189" t="s">
        <v>19094</v>
      </c>
      <c r="M189" t="s">
        <v>10</v>
      </c>
      <c r="N189" t="s">
        <v>19093</v>
      </c>
      <c r="Q189" t="s">
        <v>42</v>
      </c>
      <c r="R189" t="b">
        <v>1</v>
      </c>
      <c r="S189" s="2">
        <v>44392</v>
      </c>
    </row>
    <row r="190" spans="1:22" x14ac:dyDescent="0.35">
      <c r="A190" t="s">
        <v>19073</v>
      </c>
      <c r="B190" t="s">
        <v>19074</v>
      </c>
      <c r="D190" t="s">
        <v>10</v>
      </c>
      <c r="F190" t="b">
        <v>0</v>
      </c>
      <c r="G190" s="2">
        <v>44392</v>
      </c>
      <c r="K190" s="7" t="s">
        <v>19079</v>
      </c>
      <c r="L190" t="s">
        <v>19080</v>
      </c>
      <c r="M190" t="s">
        <v>10</v>
      </c>
      <c r="N190" t="s">
        <v>19079</v>
      </c>
      <c r="Q190" t="s">
        <v>42</v>
      </c>
      <c r="R190" t="b">
        <v>1</v>
      </c>
      <c r="S190" s="2">
        <v>44392</v>
      </c>
    </row>
    <row r="191" spans="1:22" x14ac:dyDescent="0.35">
      <c r="A191" t="s">
        <v>19075</v>
      </c>
      <c r="B191" t="s">
        <v>19076</v>
      </c>
      <c r="D191" t="s">
        <v>10</v>
      </c>
      <c r="F191" t="b">
        <v>0</v>
      </c>
      <c r="G191" s="2">
        <v>44392</v>
      </c>
      <c r="K191" s="7" t="s">
        <v>19081</v>
      </c>
      <c r="L191" t="s">
        <v>19082</v>
      </c>
      <c r="M191" t="s">
        <v>10</v>
      </c>
      <c r="N191" t="s">
        <v>19081</v>
      </c>
      <c r="Q191" t="s">
        <v>42</v>
      </c>
      <c r="R191" t="b">
        <v>1</v>
      </c>
      <c r="S191" s="2">
        <v>44392</v>
      </c>
    </row>
    <row r="192" spans="1:22" x14ac:dyDescent="0.35">
      <c r="A192" t="s">
        <v>19077</v>
      </c>
      <c r="B192" t="s">
        <v>19078</v>
      </c>
      <c r="D192" t="s">
        <v>10</v>
      </c>
      <c r="F192" t="b">
        <v>0</v>
      </c>
      <c r="G192" s="2">
        <v>44392</v>
      </c>
      <c r="K192" s="7" t="s">
        <v>19083</v>
      </c>
      <c r="L192" t="s">
        <v>19084</v>
      </c>
      <c r="M192" t="s">
        <v>10</v>
      </c>
      <c r="N192" t="s">
        <v>19083</v>
      </c>
      <c r="Q192" t="s">
        <v>42</v>
      </c>
      <c r="R192" t="b">
        <v>1</v>
      </c>
      <c r="S192" s="2">
        <v>44392</v>
      </c>
    </row>
    <row r="193" spans="1:19" x14ac:dyDescent="0.35">
      <c r="A193" t="s">
        <v>19079</v>
      </c>
      <c r="B193" t="s">
        <v>19080</v>
      </c>
      <c r="D193" t="s">
        <v>10</v>
      </c>
      <c r="F193" t="b">
        <v>0</v>
      </c>
      <c r="G193" s="2">
        <v>44392</v>
      </c>
      <c r="K193" s="7" t="s">
        <v>19085</v>
      </c>
      <c r="L193" t="s">
        <v>19086</v>
      </c>
      <c r="M193" t="s">
        <v>10</v>
      </c>
      <c r="N193" t="s">
        <v>19085</v>
      </c>
      <c r="Q193" t="s">
        <v>42</v>
      </c>
      <c r="R193" t="b">
        <v>1</v>
      </c>
      <c r="S193" s="2">
        <v>44392</v>
      </c>
    </row>
    <row r="194" spans="1:19" x14ac:dyDescent="0.35">
      <c r="A194" t="s">
        <v>19081</v>
      </c>
      <c r="B194" t="s">
        <v>19082</v>
      </c>
      <c r="D194" t="s">
        <v>10</v>
      </c>
      <c r="F194" t="b">
        <v>0</v>
      </c>
      <c r="G194" s="2">
        <v>44392</v>
      </c>
      <c r="K194" s="7" t="s">
        <v>19095</v>
      </c>
      <c r="L194" t="s">
        <v>19096</v>
      </c>
      <c r="M194" t="s">
        <v>10</v>
      </c>
      <c r="N194" t="s">
        <v>19095</v>
      </c>
      <c r="Q194" t="s">
        <v>42</v>
      </c>
      <c r="R194" t="b">
        <v>1</v>
      </c>
      <c r="S194" s="2">
        <v>44392</v>
      </c>
    </row>
    <row r="195" spans="1:19" x14ac:dyDescent="0.35">
      <c r="A195" t="s">
        <v>19083</v>
      </c>
      <c r="B195" t="s">
        <v>19084</v>
      </c>
      <c r="D195" t="s">
        <v>10</v>
      </c>
      <c r="F195" t="b">
        <v>0</v>
      </c>
      <c r="G195" s="2">
        <v>44392</v>
      </c>
      <c r="K195" s="6" t="s">
        <v>19087</v>
      </c>
      <c r="L195" t="s">
        <v>19088</v>
      </c>
      <c r="M195" t="s">
        <v>10</v>
      </c>
      <c r="N195" t="s">
        <v>19087</v>
      </c>
      <c r="Q195" t="s">
        <v>42</v>
      </c>
      <c r="R195" t="b">
        <v>1</v>
      </c>
      <c r="S195" s="2">
        <v>44392</v>
      </c>
    </row>
    <row r="196" spans="1:19" x14ac:dyDescent="0.35">
      <c r="A196" t="s">
        <v>19085</v>
      </c>
      <c r="B196" t="s">
        <v>19086</v>
      </c>
      <c r="D196" t="s">
        <v>10</v>
      </c>
      <c r="F196" t="b">
        <v>0</v>
      </c>
      <c r="G196" s="2">
        <v>44392</v>
      </c>
      <c r="K196" s="6" t="s">
        <v>19089</v>
      </c>
      <c r="L196" t="s">
        <v>19090</v>
      </c>
      <c r="M196" t="s">
        <v>10</v>
      </c>
      <c r="N196" t="s">
        <v>19089</v>
      </c>
      <c r="Q196" t="s">
        <v>42</v>
      </c>
      <c r="R196" t="b">
        <v>1</v>
      </c>
      <c r="S196" s="2">
        <v>44392</v>
      </c>
    </row>
    <row r="197" spans="1:19" x14ac:dyDescent="0.35">
      <c r="A197" t="s">
        <v>19087</v>
      </c>
      <c r="B197" t="s">
        <v>19088</v>
      </c>
      <c r="D197" t="s">
        <v>10</v>
      </c>
      <c r="F197" t="b">
        <v>0</v>
      </c>
      <c r="G197" s="2">
        <v>44392</v>
      </c>
      <c r="K197" s="6" t="s">
        <v>19099</v>
      </c>
      <c r="L197" t="s">
        <v>19100</v>
      </c>
      <c r="M197" t="s">
        <v>10</v>
      </c>
      <c r="N197" t="s">
        <v>19099</v>
      </c>
      <c r="Q197" t="s">
        <v>42</v>
      </c>
      <c r="R197" t="b">
        <v>1</v>
      </c>
      <c r="S197" s="2">
        <v>44392</v>
      </c>
    </row>
    <row r="198" spans="1:19" x14ac:dyDescent="0.35">
      <c r="A198" t="s">
        <v>19089</v>
      </c>
      <c r="B198" t="s">
        <v>19090</v>
      </c>
      <c r="D198" t="s">
        <v>10</v>
      </c>
      <c r="F198" t="b">
        <v>0</v>
      </c>
      <c r="G198" s="2">
        <v>44392</v>
      </c>
      <c r="K198" s="6" t="s">
        <v>19101</v>
      </c>
      <c r="L198" t="s">
        <v>19102</v>
      </c>
      <c r="M198" t="s">
        <v>10</v>
      </c>
      <c r="N198" t="s">
        <v>19101</v>
      </c>
      <c r="Q198" t="s">
        <v>42</v>
      </c>
      <c r="R198" t="b">
        <v>1</v>
      </c>
      <c r="S198" s="2">
        <v>44392</v>
      </c>
    </row>
    <row r="199" spans="1:19" x14ac:dyDescent="0.35">
      <c r="A199" t="s">
        <v>19091</v>
      </c>
      <c r="B199" t="s">
        <v>19092</v>
      </c>
      <c r="D199" t="s">
        <v>10</v>
      </c>
      <c r="F199" t="b">
        <v>0</v>
      </c>
      <c r="G199" s="2">
        <v>44392</v>
      </c>
      <c r="K199" s="6" t="s">
        <v>19103</v>
      </c>
      <c r="L199" t="s">
        <v>19104</v>
      </c>
      <c r="M199" t="s">
        <v>10</v>
      </c>
      <c r="N199" t="s">
        <v>19103</v>
      </c>
      <c r="Q199" t="s">
        <v>42</v>
      </c>
      <c r="R199" t="b">
        <v>1</v>
      </c>
      <c r="S199" s="2">
        <v>44392</v>
      </c>
    </row>
    <row r="200" spans="1:19" x14ac:dyDescent="0.35">
      <c r="A200" t="s">
        <v>19093</v>
      </c>
      <c r="B200" t="s">
        <v>19094</v>
      </c>
      <c r="D200" t="s">
        <v>10</v>
      </c>
      <c r="F200" t="b">
        <v>0</v>
      </c>
      <c r="G200" s="2">
        <v>44392</v>
      </c>
      <c r="K200" s="6" t="s">
        <v>19105</v>
      </c>
      <c r="L200" t="s">
        <v>19106</v>
      </c>
      <c r="M200" t="s">
        <v>10</v>
      </c>
      <c r="N200" t="s">
        <v>19105</v>
      </c>
      <c r="Q200" t="s">
        <v>42</v>
      </c>
      <c r="R200" t="b">
        <v>1</v>
      </c>
      <c r="S200" s="2">
        <v>44392</v>
      </c>
    </row>
    <row r="201" spans="1:19" x14ac:dyDescent="0.35">
      <c r="A201" t="s">
        <v>19095</v>
      </c>
      <c r="B201" t="s">
        <v>19096</v>
      </c>
      <c r="D201" t="s">
        <v>10</v>
      </c>
      <c r="F201" t="b">
        <v>0</v>
      </c>
      <c r="G201" s="2">
        <v>44392</v>
      </c>
      <c r="K201" s="6" t="s">
        <v>19107</v>
      </c>
      <c r="L201" t="s">
        <v>19108</v>
      </c>
      <c r="M201" t="s">
        <v>10</v>
      </c>
      <c r="N201" t="s">
        <v>19107</v>
      </c>
      <c r="Q201" t="s">
        <v>42</v>
      </c>
      <c r="R201" t="b">
        <v>1</v>
      </c>
      <c r="S201" s="2">
        <v>44392</v>
      </c>
    </row>
    <row r="202" spans="1:19" x14ac:dyDescent="0.35">
      <c r="A202" t="s">
        <v>19097</v>
      </c>
      <c r="B202" t="s">
        <v>19098</v>
      </c>
      <c r="D202" t="s">
        <v>10</v>
      </c>
      <c r="F202" t="b">
        <v>0</v>
      </c>
      <c r="G202" s="2">
        <v>44392</v>
      </c>
      <c r="K202" s="6" t="s">
        <v>19109</v>
      </c>
      <c r="L202" t="s">
        <v>19110</v>
      </c>
      <c r="M202" t="s">
        <v>10</v>
      </c>
      <c r="N202" t="s">
        <v>19109</v>
      </c>
      <c r="Q202" t="s">
        <v>42</v>
      </c>
      <c r="R202" t="b">
        <v>1</v>
      </c>
      <c r="S202" s="2">
        <v>44392</v>
      </c>
    </row>
    <row r="203" spans="1:19" x14ac:dyDescent="0.35">
      <c r="A203" t="s">
        <v>19099</v>
      </c>
      <c r="B203" t="s">
        <v>19100</v>
      </c>
      <c r="D203" t="s">
        <v>10</v>
      </c>
      <c r="F203" t="b">
        <v>0</v>
      </c>
      <c r="G203" s="2">
        <v>44392</v>
      </c>
      <c r="K203" s="6" t="s">
        <v>19111</v>
      </c>
      <c r="L203" t="s">
        <v>19112</v>
      </c>
      <c r="M203" t="s">
        <v>10</v>
      </c>
      <c r="N203" t="s">
        <v>19111</v>
      </c>
      <c r="Q203" t="s">
        <v>42</v>
      </c>
      <c r="R203" t="b">
        <v>1</v>
      </c>
      <c r="S203" s="2">
        <v>44392</v>
      </c>
    </row>
    <row r="204" spans="1:19" x14ac:dyDescent="0.35">
      <c r="A204" t="s">
        <v>19101</v>
      </c>
      <c r="B204" t="s">
        <v>19102</v>
      </c>
      <c r="D204" t="s">
        <v>10</v>
      </c>
      <c r="F204" t="b">
        <v>0</v>
      </c>
      <c r="G204" s="2">
        <v>44392</v>
      </c>
      <c r="K204" s="6" t="s">
        <v>19113</v>
      </c>
      <c r="L204" t="s">
        <v>19114</v>
      </c>
      <c r="M204" t="s">
        <v>10</v>
      </c>
      <c r="N204" t="s">
        <v>19113</v>
      </c>
      <c r="Q204" t="s">
        <v>42</v>
      </c>
      <c r="R204" t="b">
        <v>1</v>
      </c>
      <c r="S204" s="2">
        <v>44392</v>
      </c>
    </row>
    <row r="205" spans="1:19" x14ac:dyDescent="0.35">
      <c r="A205" t="s">
        <v>19103</v>
      </c>
      <c r="B205" t="s">
        <v>19104</v>
      </c>
      <c r="D205" t="s">
        <v>10</v>
      </c>
      <c r="F205" t="b">
        <v>0</v>
      </c>
      <c r="G205" s="2">
        <v>44392</v>
      </c>
      <c r="K205" s="6" t="s">
        <v>19115</v>
      </c>
      <c r="L205" t="s">
        <v>19116</v>
      </c>
      <c r="M205" t="s">
        <v>10</v>
      </c>
      <c r="N205" t="s">
        <v>19115</v>
      </c>
      <c r="Q205" t="s">
        <v>42</v>
      </c>
      <c r="R205" t="b">
        <v>1</v>
      </c>
      <c r="S205" s="2">
        <v>44392</v>
      </c>
    </row>
    <row r="206" spans="1:19" x14ac:dyDescent="0.35">
      <c r="A206" t="s">
        <v>19105</v>
      </c>
      <c r="B206" t="s">
        <v>19106</v>
      </c>
      <c r="D206" t="s">
        <v>10</v>
      </c>
      <c r="F206" t="b">
        <v>0</v>
      </c>
      <c r="G206" s="2">
        <v>44392</v>
      </c>
      <c r="K206" s="6" t="s">
        <v>19129</v>
      </c>
      <c r="L206" t="s">
        <v>19130</v>
      </c>
      <c r="M206" t="s">
        <v>10</v>
      </c>
      <c r="N206" t="s">
        <v>19129</v>
      </c>
      <c r="Q206" t="s">
        <v>42</v>
      </c>
      <c r="R206" t="b">
        <v>1</v>
      </c>
      <c r="S206" s="2">
        <v>44392</v>
      </c>
    </row>
    <row r="207" spans="1:19" x14ac:dyDescent="0.35">
      <c r="A207" t="s">
        <v>19107</v>
      </c>
      <c r="B207" t="s">
        <v>19108</v>
      </c>
      <c r="D207" t="s">
        <v>10</v>
      </c>
      <c r="F207" t="b">
        <v>0</v>
      </c>
      <c r="G207" s="2">
        <v>44392</v>
      </c>
      <c r="K207" s="6" t="s">
        <v>19131</v>
      </c>
      <c r="L207" t="s">
        <v>19132</v>
      </c>
      <c r="M207" t="s">
        <v>10</v>
      </c>
      <c r="N207" t="s">
        <v>19131</v>
      </c>
      <c r="Q207" t="s">
        <v>42</v>
      </c>
      <c r="R207" t="b">
        <v>1</v>
      </c>
      <c r="S207" s="2">
        <v>44392</v>
      </c>
    </row>
    <row r="208" spans="1:19" x14ac:dyDescent="0.35">
      <c r="A208" t="s">
        <v>19109</v>
      </c>
      <c r="B208" t="s">
        <v>19110</v>
      </c>
      <c r="D208" t="s">
        <v>10</v>
      </c>
      <c r="F208" t="b">
        <v>0</v>
      </c>
      <c r="G208" s="2">
        <v>44392</v>
      </c>
      <c r="K208" s="6" t="s">
        <v>19133</v>
      </c>
      <c r="L208" t="s">
        <v>19134</v>
      </c>
      <c r="M208" t="s">
        <v>10</v>
      </c>
      <c r="N208" t="s">
        <v>19133</v>
      </c>
      <c r="Q208" t="s">
        <v>42</v>
      </c>
      <c r="R208" t="b">
        <v>1</v>
      </c>
      <c r="S208" s="2">
        <v>44392</v>
      </c>
    </row>
    <row r="209" spans="1:19" x14ac:dyDescent="0.35">
      <c r="A209" t="s">
        <v>19111</v>
      </c>
      <c r="B209" t="s">
        <v>19112</v>
      </c>
      <c r="D209" t="s">
        <v>10</v>
      </c>
      <c r="F209" t="b">
        <v>0</v>
      </c>
      <c r="G209" s="2">
        <v>44392</v>
      </c>
      <c r="K209" s="6" t="s">
        <v>19135</v>
      </c>
      <c r="L209" t="s">
        <v>19136</v>
      </c>
      <c r="M209" t="s">
        <v>10</v>
      </c>
      <c r="N209" t="s">
        <v>19135</v>
      </c>
      <c r="Q209" t="s">
        <v>42</v>
      </c>
      <c r="R209" t="b">
        <v>1</v>
      </c>
      <c r="S209" s="2">
        <v>44392</v>
      </c>
    </row>
    <row r="210" spans="1:19" x14ac:dyDescent="0.35">
      <c r="A210" t="s">
        <v>19113</v>
      </c>
      <c r="B210" t="s">
        <v>19114</v>
      </c>
      <c r="D210" t="s">
        <v>10</v>
      </c>
      <c r="F210" t="b">
        <v>0</v>
      </c>
      <c r="G210" s="2">
        <v>44392</v>
      </c>
      <c r="K210" s="6" t="s">
        <v>19137</v>
      </c>
      <c r="L210" t="s">
        <v>19138</v>
      </c>
      <c r="M210" t="s">
        <v>10</v>
      </c>
      <c r="N210" t="s">
        <v>19137</v>
      </c>
      <c r="Q210" t="s">
        <v>42</v>
      </c>
      <c r="R210" t="b">
        <v>1</v>
      </c>
      <c r="S210" s="2">
        <v>44392</v>
      </c>
    </row>
    <row r="211" spans="1:19" x14ac:dyDescent="0.35">
      <c r="A211" t="s">
        <v>19115</v>
      </c>
      <c r="B211" t="s">
        <v>19116</v>
      </c>
      <c r="D211" t="s">
        <v>10</v>
      </c>
      <c r="F211" t="b">
        <v>0</v>
      </c>
      <c r="G211" s="2">
        <v>44392</v>
      </c>
      <c r="K211" s="6" t="s">
        <v>19139</v>
      </c>
      <c r="L211" t="s">
        <v>19140</v>
      </c>
      <c r="M211" t="s">
        <v>10</v>
      </c>
      <c r="N211" t="s">
        <v>19139</v>
      </c>
      <c r="Q211" t="s">
        <v>42</v>
      </c>
      <c r="R211" t="b">
        <v>1</v>
      </c>
      <c r="S211" s="2">
        <v>44392</v>
      </c>
    </row>
    <row r="212" spans="1:19" x14ac:dyDescent="0.35">
      <c r="A212" t="s">
        <v>19117</v>
      </c>
      <c r="B212" t="s">
        <v>19118</v>
      </c>
      <c r="D212" t="s">
        <v>10</v>
      </c>
      <c r="F212" t="b">
        <v>0</v>
      </c>
      <c r="G212" s="2">
        <v>44392</v>
      </c>
      <c r="K212" s="6" t="s">
        <v>19141</v>
      </c>
      <c r="L212" t="s">
        <v>19142</v>
      </c>
      <c r="M212" t="s">
        <v>10</v>
      </c>
      <c r="N212" t="s">
        <v>19141</v>
      </c>
      <c r="Q212" t="s">
        <v>42</v>
      </c>
      <c r="R212" t="b">
        <v>1</v>
      </c>
      <c r="S212" s="2">
        <v>44392</v>
      </c>
    </row>
    <row r="213" spans="1:19" x14ac:dyDescent="0.35">
      <c r="A213" t="s">
        <v>19119</v>
      </c>
      <c r="B213" t="s">
        <v>19120</v>
      </c>
      <c r="D213" t="s">
        <v>10</v>
      </c>
      <c r="F213" t="b">
        <v>0</v>
      </c>
      <c r="G213" s="2">
        <v>44392</v>
      </c>
      <c r="K213" s="6" t="s">
        <v>19143</v>
      </c>
      <c r="L213" t="s">
        <v>19144</v>
      </c>
      <c r="M213" t="s">
        <v>10</v>
      </c>
      <c r="N213" t="s">
        <v>19143</v>
      </c>
      <c r="Q213" t="s">
        <v>42</v>
      </c>
      <c r="R213" t="b">
        <v>1</v>
      </c>
      <c r="S213" s="2">
        <v>44392</v>
      </c>
    </row>
    <row r="214" spans="1:19" x14ac:dyDescent="0.35">
      <c r="A214" t="s">
        <v>19121</v>
      </c>
      <c r="B214" t="s">
        <v>19122</v>
      </c>
      <c r="D214" t="s">
        <v>10</v>
      </c>
      <c r="F214" t="b">
        <v>0</v>
      </c>
      <c r="G214" s="2">
        <v>44392</v>
      </c>
      <c r="K214" s="6" t="s">
        <v>18942</v>
      </c>
      <c r="L214" t="s">
        <v>11839</v>
      </c>
      <c r="M214" t="s">
        <v>10</v>
      </c>
      <c r="N214" t="s">
        <v>18942</v>
      </c>
      <c r="Q214" t="s">
        <v>42</v>
      </c>
      <c r="R214" t="b">
        <v>1</v>
      </c>
      <c r="S214" s="2">
        <v>45122</v>
      </c>
    </row>
    <row r="215" spans="1:19" x14ac:dyDescent="0.35">
      <c r="A215" t="s">
        <v>19123</v>
      </c>
      <c r="B215" t="s">
        <v>19124</v>
      </c>
      <c r="D215" t="s">
        <v>10</v>
      </c>
      <c r="F215" t="b">
        <v>0</v>
      </c>
      <c r="G215" s="2">
        <v>44392</v>
      </c>
      <c r="K215" s="6" t="s">
        <v>18944</v>
      </c>
      <c r="L215" t="s">
        <v>11843</v>
      </c>
      <c r="M215" t="s">
        <v>10</v>
      </c>
      <c r="N215" t="s">
        <v>18944</v>
      </c>
      <c r="Q215" t="s">
        <v>42</v>
      </c>
      <c r="R215" t="b">
        <v>1</v>
      </c>
      <c r="S215" s="2">
        <v>45122</v>
      </c>
    </row>
    <row r="216" spans="1:19" x14ac:dyDescent="0.35">
      <c r="A216" t="s">
        <v>19125</v>
      </c>
      <c r="B216" t="s">
        <v>19126</v>
      </c>
      <c r="D216" t="s">
        <v>10</v>
      </c>
      <c r="F216" t="b">
        <v>0</v>
      </c>
      <c r="G216" s="2">
        <v>44392</v>
      </c>
      <c r="K216" s="6" t="s">
        <v>18948</v>
      </c>
      <c r="L216" t="s">
        <v>11851</v>
      </c>
      <c r="M216" t="s">
        <v>10</v>
      </c>
      <c r="N216" t="s">
        <v>18948</v>
      </c>
      <c r="Q216" t="s">
        <v>42</v>
      </c>
      <c r="R216" t="b">
        <v>1</v>
      </c>
      <c r="S216" s="2">
        <v>45122</v>
      </c>
    </row>
    <row r="217" spans="1:19" x14ac:dyDescent="0.35">
      <c r="A217" t="s">
        <v>19127</v>
      </c>
      <c r="B217" t="s">
        <v>19128</v>
      </c>
      <c r="D217" t="s">
        <v>10</v>
      </c>
      <c r="F217" t="b">
        <v>0</v>
      </c>
      <c r="G217" s="2">
        <v>44392</v>
      </c>
      <c r="K217" s="6" t="s">
        <v>18949</v>
      </c>
      <c r="L217" t="s">
        <v>11853</v>
      </c>
      <c r="M217" t="s">
        <v>10</v>
      </c>
      <c r="N217" t="s">
        <v>18949</v>
      </c>
      <c r="Q217" t="s">
        <v>42</v>
      </c>
      <c r="R217" t="b">
        <v>1</v>
      </c>
      <c r="S217" s="2">
        <v>45122</v>
      </c>
    </row>
    <row r="218" spans="1:19" x14ac:dyDescent="0.35">
      <c r="A218" t="s">
        <v>19129</v>
      </c>
      <c r="B218" t="s">
        <v>19130</v>
      </c>
      <c r="D218" t="s">
        <v>10</v>
      </c>
      <c r="F218" t="b">
        <v>0</v>
      </c>
      <c r="G218" s="2">
        <v>44392</v>
      </c>
      <c r="K218" s="6" t="s">
        <v>18953</v>
      </c>
      <c r="L218" t="s">
        <v>11860</v>
      </c>
      <c r="M218" t="s">
        <v>10</v>
      </c>
      <c r="N218" t="s">
        <v>18953</v>
      </c>
      <c r="Q218" t="s">
        <v>42</v>
      </c>
      <c r="R218" t="b">
        <v>1</v>
      </c>
      <c r="S218" s="2">
        <v>45122</v>
      </c>
    </row>
    <row r="219" spans="1:19" x14ac:dyDescent="0.35">
      <c r="A219" t="s">
        <v>19131</v>
      </c>
      <c r="B219" t="s">
        <v>19132</v>
      </c>
      <c r="D219" t="s">
        <v>10</v>
      </c>
      <c r="F219" t="b">
        <v>0</v>
      </c>
      <c r="G219" s="2">
        <v>44392</v>
      </c>
      <c r="K219" s="6" t="s">
        <v>18959</v>
      </c>
      <c r="L219" t="s">
        <v>11872</v>
      </c>
      <c r="M219" t="s">
        <v>10</v>
      </c>
      <c r="N219" t="s">
        <v>18959</v>
      </c>
      <c r="Q219" t="s">
        <v>42</v>
      </c>
      <c r="R219" t="b">
        <v>1</v>
      </c>
      <c r="S219" s="2">
        <v>45122</v>
      </c>
    </row>
    <row r="220" spans="1:19" x14ac:dyDescent="0.35">
      <c r="A220" t="s">
        <v>19133</v>
      </c>
      <c r="B220" t="s">
        <v>19134</v>
      </c>
      <c r="D220" t="s">
        <v>10</v>
      </c>
      <c r="F220" t="b">
        <v>0</v>
      </c>
      <c r="G220" s="2">
        <v>44392</v>
      </c>
      <c r="K220" s="6" t="s">
        <v>18960</v>
      </c>
      <c r="L220" t="s">
        <v>11874</v>
      </c>
      <c r="M220" t="s">
        <v>10</v>
      </c>
      <c r="N220" t="s">
        <v>18960</v>
      </c>
      <c r="Q220" t="s">
        <v>42</v>
      </c>
      <c r="R220" t="b">
        <v>1</v>
      </c>
      <c r="S220" s="2">
        <v>45122</v>
      </c>
    </row>
    <row r="221" spans="1:19" x14ac:dyDescent="0.35">
      <c r="A221" t="s">
        <v>19135</v>
      </c>
      <c r="B221" t="s">
        <v>19136</v>
      </c>
      <c r="D221" t="s">
        <v>10</v>
      </c>
      <c r="F221" t="b">
        <v>0</v>
      </c>
      <c r="G221" s="2">
        <v>44392</v>
      </c>
      <c r="K221" s="6" t="s">
        <v>18961</v>
      </c>
      <c r="L221" t="s">
        <v>11876</v>
      </c>
      <c r="M221" t="s">
        <v>10</v>
      </c>
      <c r="N221" t="s">
        <v>18961</v>
      </c>
      <c r="Q221" t="s">
        <v>42</v>
      </c>
      <c r="R221" t="b">
        <v>1</v>
      </c>
      <c r="S221" s="2">
        <v>45122</v>
      </c>
    </row>
    <row r="222" spans="1:19" x14ac:dyDescent="0.35">
      <c r="A222" t="s">
        <v>19137</v>
      </c>
      <c r="B222" t="s">
        <v>19138</v>
      </c>
      <c r="D222" t="s">
        <v>10</v>
      </c>
      <c r="F222" t="b">
        <v>0</v>
      </c>
      <c r="G222" s="2">
        <v>44392</v>
      </c>
      <c r="K222" s="6" t="s">
        <v>18968</v>
      </c>
      <c r="L222" t="s">
        <v>11888</v>
      </c>
      <c r="M222" t="s">
        <v>10</v>
      </c>
      <c r="N222" t="s">
        <v>18968</v>
      </c>
      <c r="Q222" t="s">
        <v>42</v>
      </c>
      <c r="R222" t="b">
        <v>1</v>
      </c>
      <c r="S222" s="2">
        <v>45122</v>
      </c>
    </row>
    <row r="223" spans="1:19" x14ac:dyDescent="0.35">
      <c r="A223" t="s">
        <v>19139</v>
      </c>
      <c r="B223" t="s">
        <v>19140</v>
      </c>
      <c r="D223" t="s">
        <v>10</v>
      </c>
      <c r="F223" t="b">
        <v>0</v>
      </c>
      <c r="G223" s="2">
        <v>44392</v>
      </c>
      <c r="K223" s="6" t="s">
        <v>18969</v>
      </c>
      <c r="L223" t="s">
        <v>11890</v>
      </c>
      <c r="M223" t="s">
        <v>10</v>
      </c>
      <c r="N223" t="s">
        <v>18969</v>
      </c>
      <c r="Q223" t="s">
        <v>42</v>
      </c>
      <c r="R223" t="b">
        <v>1</v>
      </c>
      <c r="S223" s="2">
        <v>45122</v>
      </c>
    </row>
    <row r="224" spans="1:19" x14ac:dyDescent="0.35">
      <c r="A224" t="s">
        <v>19141</v>
      </c>
      <c r="B224" t="s">
        <v>19142</v>
      </c>
      <c r="D224" t="s">
        <v>10</v>
      </c>
      <c r="F224" t="b">
        <v>0</v>
      </c>
      <c r="G224" s="2">
        <v>44392</v>
      </c>
      <c r="K224" s="6" t="s">
        <v>18970</v>
      </c>
      <c r="L224" t="s">
        <v>11892</v>
      </c>
      <c r="M224" t="s">
        <v>10</v>
      </c>
      <c r="N224" t="s">
        <v>18970</v>
      </c>
      <c r="Q224" t="s">
        <v>42</v>
      </c>
      <c r="R224" t="b">
        <v>1</v>
      </c>
      <c r="S224" s="2">
        <v>45122</v>
      </c>
    </row>
    <row r="225" spans="1:19" x14ac:dyDescent="0.35">
      <c r="A225" t="s">
        <v>19143</v>
      </c>
      <c r="B225" t="s">
        <v>19144</v>
      </c>
      <c r="D225" t="s">
        <v>10</v>
      </c>
      <c r="F225" t="b">
        <v>0</v>
      </c>
      <c r="G225" s="2">
        <v>44392</v>
      </c>
      <c r="K225" s="6" t="s">
        <v>18971</v>
      </c>
      <c r="L225" t="s">
        <v>11894</v>
      </c>
      <c r="M225" t="s">
        <v>10</v>
      </c>
      <c r="N225" t="s">
        <v>18971</v>
      </c>
      <c r="Q225" t="s">
        <v>42</v>
      </c>
      <c r="R225" t="b">
        <v>1</v>
      </c>
      <c r="S225" s="2">
        <v>45122</v>
      </c>
    </row>
    <row r="226" spans="1:19" x14ac:dyDescent="0.35">
      <c r="A226" t="s">
        <v>19145</v>
      </c>
      <c r="B226" t="s">
        <v>19146</v>
      </c>
      <c r="D226" t="s">
        <v>10</v>
      </c>
      <c r="F226" t="b">
        <v>0</v>
      </c>
      <c r="G226" s="2">
        <v>44414</v>
      </c>
      <c r="K226" s="6" t="s">
        <v>18975</v>
      </c>
      <c r="L226" t="s">
        <v>11901</v>
      </c>
      <c r="M226" t="s">
        <v>10</v>
      </c>
      <c r="N226" t="s">
        <v>18975</v>
      </c>
      <c r="Q226" t="s">
        <v>42</v>
      </c>
      <c r="R226" t="b">
        <v>1</v>
      </c>
      <c r="S226" s="2">
        <v>45122</v>
      </c>
    </row>
    <row r="227" spans="1:19" x14ac:dyDescent="0.35">
      <c r="A227" t="s">
        <v>19147</v>
      </c>
      <c r="B227" t="s">
        <v>8928</v>
      </c>
      <c r="D227" t="s">
        <v>10</v>
      </c>
      <c r="F227" t="b">
        <v>0</v>
      </c>
      <c r="G227" s="2">
        <v>41827</v>
      </c>
      <c r="K227" s="6" t="s">
        <v>18976</v>
      </c>
      <c r="L227" t="s">
        <v>11903</v>
      </c>
      <c r="M227" t="s">
        <v>10</v>
      </c>
      <c r="N227" t="s">
        <v>18976</v>
      </c>
      <c r="Q227" t="s">
        <v>42</v>
      </c>
      <c r="R227" t="b">
        <v>1</v>
      </c>
      <c r="S227" s="2">
        <v>45122</v>
      </c>
    </row>
    <row r="228" spans="1:19" x14ac:dyDescent="0.35">
      <c r="A228" t="s">
        <v>19148</v>
      </c>
      <c r="B228" t="s">
        <v>8930</v>
      </c>
      <c r="D228" t="s">
        <v>10</v>
      </c>
      <c r="F228" t="b">
        <v>0</v>
      </c>
      <c r="G228" s="2">
        <v>41827</v>
      </c>
      <c r="I228" s="2">
        <v>41639</v>
      </c>
      <c r="K228" s="6" t="s">
        <v>18898</v>
      </c>
      <c r="L228" t="s">
        <v>8728</v>
      </c>
      <c r="M228" t="s">
        <v>10</v>
      </c>
      <c r="N228" t="s">
        <v>18898</v>
      </c>
      <c r="Q228" t="s">
        <v>42</v>
      </c>
      <c r="R228" t="b">
        <v>1</v>
      </c>
      <c r="S228" s="2">
        <v>42277</v>
      </c>
    </row>
    <row r="229" spans="1:19" x14ac:dyDescent="0.35">
      <c r="A229" t="s">
        <v>19149</v>
      </c>
      <c r="B229" t="s">
        <v>8932</v>
      </c>
      <c r="D229" t="s">
        <v>10</v>
      </c>
      <c r="F229" t="b">
        <v>0</v>
      </c>
      <c r="G229" s="2">
        <v>41827</v>
      </c>
      <c r="I229" s="2">
        <v>41639</v>
      </c>
      <c r="K229" s="6" t="s">
        <v>18855</v>
      </c>
      <c r="L229" t="s">
        <v>8736</v>
      </c>
      <c r="M229" t="s">
        <v>10</v>
      </c>
      <c r="N229" t="s">
        <v>18855</v>
      </c>
      <c r="Q229" t="s">
        <v>42</v>
      </c>
      <c r="R229" t="b">
        <v>1</v>
      </c>
      <c r="S229" s="2">
        <v>42277</v>
      </c>
    </row>
    <row r="230" spans="1:19" x14ac:dyDescent="0.35">
      <c r="A230" t="s">
        <v>19150</v>
      </c>
      <c r="B230" t="s">
        <v>1176</v>
      </c>
      <c r="D230" t="s">
        <v>10</v>
      </c>
      <c r="F230" t="b">
        <v>0</v>
      </c>
      <c r="G230" s="2">
        <v>41827</v>
      </c>
      <c r="K230" s="6" t="s">
        <v>18854</v>
      </c>
      <c r="L230" t="s">
        <v>8734</v>
      </c>
      <c r="M230" t="s">
        <v>10</v>
      </c>
      <c r="N230" t="s">
        <v>18854</v>
      </c>
      <c r="Q230" t="s">
        <v>42</v>
      </c>
      <c r="R230" t="b">
        <v>1</v>
      </c>
      <c r="S230" s="2">
        <v>42277</v>
      </c>
    </row>
    <row r="231" spans="1:19" x14ac:dyDescent="0.35">
      <c r="A231" t="s">
        <v>19151</v>
      </c>
      <c r="B231" t="s">
        <v>8935</v>
      </c>
      <c r="D231" t="s">
        <v>10</v>
      </c>
      <c r="F231" t="b">
        <v>0</v>
      </c>
      <c r="G231" s="2">
        <v>41827</v>
      </c>
      <c r="K231" s="6" t="s">
        <v>18905</v>
      </c>
      <c r="L231" t="s">
        <v>8746</v>
      </c>
      <c r="M231" t="s">
        <v>10</v>
      </c>
      <c r="N231" t="s">
        <v>18905</v>
      </c>
      <c r="Q231" t="s">
        <v>42</v>
      </c>
      <c r="R231" t="b">
        <v>1</v>
      </c>
      <c r="S231" s="2">
        <v>42277</v>
      </c>
    </row>
    <row r="232" spans="1:19" x14ac:dyDescent="0.35">
      <c r="A232" t="s">
        <v>19152</v>
      </c>
      <c r="B232" t="s">
        <v>8937</v>
      </c>
      <c r="D232" t="s">
        <v>10</v>
      </c>
      <c r="F232" t="b">
        <v>0</v>
      </c>
      <c r="G232" s="2">
        <v>41827</v>
      </c>
      <c r="K232" s="6" t="s">
        <v>468</v>
      </c>
      <c r="L232" t="s">
        <v>8760</v>
      </c>
      <c r="M232" t="s">
        <v>10</v>
      </c>
      <c r="N232" t="s">
        <v>468</v>
      </c>
      <c r="Q232" t="s">
        <v>42</v>
      </c>
      <c r="R232" t="b">
        <v>1</v>
      </c>
      <c r="S232" s="2">
        <v>42277</v>
      </c>
    </row>
    <row r="233" spans="1:19" x14ac:dyDescent="0.35">
      <c r="A233" t="s">
        <v>19153</v>
      </c>
      <c r="B233" t="s">
        <v>8939</v>
      </c>
      <c r="D233" t="s">
        <v>10</v>
      </c>
      <c r="F233" t="b">
        <v>0</v>
      </c>
      <c r="G233" s="2">
        <v>41827</v>
      </c>
      <c r="I233" s="2">
        <v>41639</v>
      </c>
      <c r="K233" s="6" t="s">
        <v>18913</v>
      </c>
      <c r="L233" t="s">
        <v>8764</v>
      </c>
      <c r="M233" t="s">
        <v>10</v>
      </c>
      <c r="N233" t="s">
        <v>18913</v>
      </c>
      <c r="Q233" t="s">
        <v>42</v>
      </c>
      <c r="R233" t="b">
        <v>1</v>
      </c>
      <c r="S233" s="2">
        <v>42277</v>
      </c>
    </row>
    <row r="234" spans="1:19" x14ac:dyDescent="0.35">
      <c r="A234" t="s">
        <v>19154</v>
      </c>
      <c r="B234" t="s">
        <v>8941</v>
      </c>
      <c r="D234" t="s">
        <v>10</v>
      </c>
      <c r="F234" t="b">
        <v>0</v>
      </c>
      <c r="G234" s="2">
        <v>41827</v>
      </c>
      <c r="I234" s="2">
        <v>41639</v>
      </c>
      <c r="K234" s="6" t="s">
        <v>18956</v>
      </c>
      <c r="L234" t="s">
        <v>11866</v>
      </c>
      <c r="M234" t="s">
        <v>10</v>
      </c>
      <c r="N234" t="s">
        <v>18956</v>
      </c>
      <c r="Q234" t="s">
        <v>42</v>
      </c>
      <c r="R234" t="b">
        <v>1</v>
      </c>
      <c r="S234" s="2">
        <v>45122</v>
      </c>
    </row>
    <row r="235" spans="1:19" x14ac:dyDescent="0.35">
      <c r="A235" t="s">
        <v>19155</v>
      </c>
      <c r="B235" t="s">
        <v>8943</v>
      </c>
      <c r="D235" t="s">
        <v>10</v>
      </c>
      <c r="F235" t="b">
        <v>0</v>
      </c>
      <c r="G235" s="2">
        <v>41827</v>
      </c>
      <c r="K235" s="6" t="s">
        <v>18972</v>
      </c>
      <c r="L235" t="s">
        <v>11896</v>
      </c>
      <c r="M235" t="s">
        <v>10</v>
      </c>
      <c r="N235" t="s">
        <v>18972</v>
      </c>
      <c r="Q235" t="s">
        <v>42</v>
      </c>
      <c r="R235" t="b">
        <v>1</v>
      </c>
      <c r="S235" s="2">
        <v>45122</v>
      </c>
    </row>
    <row r="236" spans="1:19" x14ac:dyDescent="0.35">
      <c r="A236" t="s">
        <v>19156</v>
      </c>
      <c r="B236" t="s">
        <v>8945</v>
      </c>
      <c r="D236" t="s">
        <v>10</v>
      </c>
      <c r="F236" t="b">
        <v>0</v>
      </c>
      <c r="G236" s="2">
        <v>41827</v>
      </c>
      <c r="K236" s="6" t="s">
        <v>18950</v>
      </c>
      <c r="L236" t="s">
        <v>11855</v>
      </c>
      <c r="M236" t="s">
        <v>10</v>
      </c>
      <c r="N236" t="s">
        <v>18950</v>
      </c>
      <c r="Q236" t="s">
        <v>42</v>
      </c>
      <c r="R236" t="b">
        <v>1</v>
      </c>
      <c r="S236" s="2">
        <v>45122</v>
      </c>
    </row>
    <row r="237" spans="1:19" x14ac:dyDescent="0.35">
      <c r="A237" t="s">
        <v>19157</v>
      </c>
      <c r="B237" t="s">
        <v>8949</v>
      </c>
      <c r="D237" t="s">
        <v>10</v>
      </c>
      <c r="F237" t="b">
        <v>0</v>
      </c>
      <c r="G237" s="2">
        <v>41827</v>
      </c>
      <c r="I237" s="2">
        <v>41639</v>
      </c>
      <c r="K237" s="6" t="s">
        <v>18979</v>
      </c>
      <c r="L237" t="s">
        <v>11909</v>
      </c>
      <c r="M237" t="s">
        <v>10</v>
      </c>
      <c r="N237" t="s">
        <v>18979</v>
      </c>
      <c r="Q237" t="s">
        <v>42</v>
      </c>
      <c r="R237" t="b">
        <v>1</v>
      </c>
      <c r="S237" s="2">
        <v>46203</v>
      </c>
    </row>
    <row r="238" spans="1:19" x14ac:dyDescent="0.35">
      <c r="A238" t="s">
        <v>19158</v>
      </c>
      <c r="B238" t="s">
        <v>8951</v>
      </c>
      <c r="D238" t="s">
        <v>10</v>
      </c>
      <c r="F238" t="b">
        <v>0</v>
      </c>
      <c r="G238" s="2">
        <v>41827</v>
      </c>
      <c r="K238" s="6" t="s">
        <v>18978</v>
      </c>
      <c r="L238" t="s">
        <v>11907</v>
      </c>
      <c r="M238" t="s">
        <v>10</v>
      </c>
      <c r="N238" t="s">
        <v>18978</v>
      </c>
      <c r="Q238" t="s">
        <v>42</v>
      </c>
      <c r="R238" t="b">
        <v>1</v>
      </c>
      <c r="S238" s="2">
        <v>46203</v>
      </c>
    </row>
    <row r="239" spans="1:19" x14ac:dyDescent="0.35">
      <c r="A239" t="s">
        <v>19159</v>
      </c>
      <c r="B239" t="s">
        <v>8953</v>
      </c>
      <c r="D239" t="s">
        <v>10</v>
      </c>
      <c r="F239" t="b">
        <v>0</v>
      </c>
      <c r="G239" s="2">
        <v>41827</v>
      </c>
      <c r="K239" s="6" t="s">
        <v>19012</v>
      </c>
      <c r="L239" t="s">
        <v>9375</v>
      </c>
      <c r="M239" t="s">
        <v>10</v>
      </c>
      <c r="N239" t="s">
        <v>19012</v>
      </c>
      <c r="Q239" t="s">
        <v>42</v>
      </c>
      <c r="R239" t="b">
        <v>1</v>
      </c>
      <c r="S239" s="2">
        <v>43405</v>
      </c>
    </row>
    <row r="240" spans="1:19" x14ac:dyDescent="0.35">
      <c r="A240" t="s">
        <v>19160</v>
      </c>
      <c r="B240" t="s">
        <v>8955</v>
      </c>
      <c r="D240" t="s">
        <v>10</v>
      </c>
      <c r="F240" t="b">
        <v>0</v>
      </c>
      <c r="G240" s="2">
        <v>41827</v>
      </c>
      <c r="K240" s="6" t="s">
        <v>19160</v>
      </c>
      <c r="L240" t="s">
        <v>8955</v>
      </c>
      <c r="M240" t="s">
        <v>10</v>
      </c>
      <c r="N240" t="s">
        <v>19160</v>
      </c>
      <c r="Q240" t="s">
        <v>42</v>
      </c>
      <c r="R240" t="b">
        <v>1</v>
      </c>
      <c r="S240" s="2">
        <v>41827</v>
      </c>
    </row>
    <row r="241" spans="1:19" x14ac:dyDescent="0.35">
      <c r="A241" t="s">
        <v>202</v>
      </c>
      <c r="B241" t="s">
        <v>8957</v>
      </c>
      <c r="D241" t="s">
        <v>10</v>
      </c>
      <c r="F241" t="b">
        <v>0</v>
      </c>
      <c r="G241" s="2">
        <v>41827</v>
      </c>
      <c r="K241" s="6" t="s">
        <v>202</v>
      </c>
      <c r="L241" t="s">
        <v>8957</v>
      </c>
      <c r="M241" t="s">
        <v>10</v>
      </c>
      <c r="N241" t="s">
        <v>202</v>
      </c>
      <c r="Q241" t="s">
        <v>42</v>
      </c>
      <c r="R241" t="b">
        <v>1</v>
      </c>
      <c r="S241" s="2">
        <v>41827</v>
      </c>
    </row>
    <row r="242" spans="1:19" x14ac:dyDescent="0.35">
      <c r="A242" t="s">
        <v>276</v>
      </c>
      <c r="B242" t="s">
        <v>1220</v>
      </c>
      <c r="D242" t="s">
        <v>10</v>
      </c>
      <c r="F242" t="b">
        <v>0</v>
      </c>
      <c r="G242" s="2">
        <v>41827</v>
      </c>
      <c r="K242" s="6" t="s">
        <v>19159</v>
      </c>
      <c r="L242" t="s">
        <v>8953</v>
      </c>
      <c r="M242" t="s">
        <v>10</v>
      </c>
      <c r="N242" t="s">
        <v>19159</v>
      </c>
      <c r="Q242" t="s">
        <v>42</v>
      </c>
      <c r="R242" t="b">
        <v>1</v>
      </c>
      <c r="S242" s="2">
        <v>41827</v>
      </c>
    </row>
    <row r="243" spans="1:19" x14ac:dyDescent="0.35">
      <c r="A243" t="s">
        <v>508</v>
      </c>
      <c r="B243" t="s">
        <v>8960</v>
      </c>
      <c r="D243" t="s">
        <v>10</v>
      </c>
      <c r="F243" t="b">
        <v>0</v>
      </c>
      <c r="G243" s="2">
        <v>41827</v>
      </c>
      <c r="K243" s="6" t="s">
        <v>19163</v>
      </c>
      <c r="L243" t="s">
        <v>8968</v>
      </c>
      <c r="M243" t="s">
        <v>10</v>
      </c>
      <c r="N243" t="s">
        <v>19163</v>
      </c>
      <c r="Q243" t="s">
        <v>42</v>
      </c>
      <c r="R243" t="b">
        <v>1</v>
      </c>
      <c r="S243" s="2">
        <v>41827</v>
      </c>
    </row>
    <row r="244" spans="1:19" x14ac:dyDescent="0.35">
      <c r="A244" t="s">
        <v>327</v>
      </c>
      <c r="B244" t="s">
        <v>8962</v>
      </c>
      <c r="D244" t="s">
        <v>10</v>
      </c>
      <c r="F244" t="b">
        <v>0</v>
      </c>
      <c r="G244" s="2">
        <v>41827</v>
      </c>
      <c r="I244" s="2">
        <v>42277</v>
      </c>
      <c r="K244" s="6" t="s">
        <v>19161</v>
      </c>
      <c r="L244" t="s">
        <v>8964</v>
      </c>
      <c r="M244" t="s">
        <v>10</v>
      </c>
      <c r="N244" t="s">
        <v>19161</v>
      </c>
      <c r="Q244" t="s">
        <v>42</v>
      </c>
      <c r="R244" t="b">
        <v>1</v>
      </c>
      <c r="S244" s="2">
        <v>41827</v>
      </c>
    </row>
    <row r="245" spans="1:19" x14ac:dyDescent="0.35">
      <c r="A245" t="s">
        <v>19161</v>
      </c>
      <c r="B245" t="s">
        <v>8964</v>
      </c>
      <c r="D245" t="s">
        <v>10</v>
      </c>
      <c r="F245" t="b">
        <v>0</v>
      </c>
      <c r="G245" s="2">
        <v>41827</v>
      </c>
    </row>
    <row r="246" spans="1:19" x14ac:dyDescent="0.35">
      <c r="A246" t="s">
        <v>19162</v>
      </c>
      <c r="B246" t="s">
        <v>8966</v>
      </c>
      <c r="D246" t="s">
        <v>10</v>
      </c>
      <c r="F246" t="b">
        <v>0</v>
      </c>
      <c r="G246" s="2">
        <v>41827</v>
      </c>
    </row>
    <row r="247" spans="1:19" x14ac:dyDescent="0.35">
      <c r="A247" t="s">
        <v>19163</v>
      </c>
      <c r="B247" t="s">
        <v>8968</v>
      </c>
      <c r="D247" t="s">
        <v>10</v>
      </c>
      <c r="F247" t="b">
        <v>0</v>
      </c>
      <c r="G247" s="2">
        <v>41827</v>
      </c>
    </row>
    <row r="248" spans="1:19" x14ac:dyDescent="0.35">
      <c r="A248" t="s">
        <v>416</v>
      </c>
      <c r="B248" t="s">
        <v>8970</v>
      </c>
      <c r="D248" t="s">
        <v>10</v>
      </c>
      <c r="F248" t="b">
        <v>0</v>
      </c>
      <c r="G248" s="2">
        <v>41827</v>
      </c>
      <c r="I248" s="2">
        <v>41639</v>
      </c>
    </row>
    <row r="249" spans="1:19" x14ac:dyDescent="0.35">
      <c r="A249" t="s">
        <v>19164</v>
      </c>
      <c r="B249" t="s">
        <v>8972</v>
      </c>
      <c r="D249" t="s">
        <v>10</v>
      </c>
      <c r="F249" t="b">
        <v>0</v>
      </c>
      <c r="G249" s="2">
        <v>41827</v>
      </c>
      <c r="I249" s="2">
        <v>41639</v>
      </c>
    </row>
    <row r="250" spans="1:19" x14ac:dyDescent="0.35">
      <c r="A250" t="s">
        <v>19165</v>
      </c>
      <c r="B250" t="s">
        <v>8974</v>
      </c>
      <c r="D250" t="s">
        <v>10</v>
      </c>
      <c r="F250" t="b">
        <v>0</v>
      </c>
      <c r="G250" s="2">
        <v>41827</v>
      </c>
      <c r="I250" s="2">
        <v>41639</v>
      </c>
    </row>
    <row r="251" spans="1:19" x14ac:dyDescent="0.35">
      <c r="A251" t="s">
        <v>375</v>
      </c>
      <c r="B251" t="s">
        <v>8976</v>
      </c>
      <c r="D251" t="s">
        <v>10</v>
      </c>
      <c r="F251" t="b">
        <v>0</v>
      </c>
      <c r="G251" s="2">
        <v>41827</v>
      </c>
      <c r="I251" s="2">
        <v>41639</v>
      </c>
    </row>
    <row r="252" spans="1:19" x14ac:dyDescent="0.35">
      <c r="A252" t="s">
        <v>360</v>
      </c>
      <c r="B252" t="s">
        <v>8978</v>
      </c>
      <c r="D252" t="s">
        <v>10</v>
      </c>
      <c r="F252" t="b">
        <v>0</v>
      </c>
      <c r="G252" s="2">
        <v>41827</v>
      </c>
      <c r="I252" s="2">
        <v>41639</v>
      </c>
    </row>
    <row r="253" spans="1:19" x14ac:dyDescent="0.35">
      <c r="A253" t="s">
        <v>343</v>
      </c>
      <c r="B253" t="s">
        <v>8980</v>
      </c>
      <c r="D253" t="s">
        <v>10</v>
      </c>
      <c r="F253" t="b">
        <v>0</v>
      </c>
      <c r="G253" s="2">
        <v>41827</v>
      </c>
      <c r="I253" s="2">
        <v>41639</v>
      </c>
    </row>
    <row r="254" spans="1:19" x14ac:dyDescent="0.35">
      <c r="A254" t="s">
        <v>662</v>
      </c>
      <c r="B254" t="s">
        <v>8982</v>
      </c>
      <c r="D254" t="s">
        <v>10</v>
      </c>
      <c r="F254" t="b">
        <v>0</v>
      </c>
      <c r="G254" s="2">
        <v>41827</v>
      </c>
      <c r="I254" s="2">
        <v>41639</v>
      </c>
    </row>
    <row r="255" spans="1:19" x14ac:dyDescent="0.35">
      <c r="A255" t="s">
        <v>660</v>
      </c>
      <c r="B255" t="s">
        <v>8984</v>
      </c>
      <c r="D255" t="s">
        <v>10</v>
      </c>
      <c r="F255" t="b">
        <v>0</v>
      </c>
      <c r="G255" s="2">
        <v>41827</v>
      </c>
    </row>
    <row r="256" spans="1:19" x14ac:dyDescent="0.35">
      <c r="A256" t="s">
        <v>19166</v>
      </c>
      <c r="B256" t="s">
        <v>8986</v>
      </c>
      <c r="D256" t="s">
        <v>10</v>
      </c>
      <c r="F256" t="b">
        <v>0</v>
      </c>
      <c r="G256" s="2">
        <v>41827</v>
      </c>
      <c r="I256" s="2">
        <v>41639</v>
      </c>
    </row>
  </sheetData>
  <autoFilter ref="A1:AG1" xr:uid="{00000000-0009-0000-0000-00002D000000}"/>
  <pageMargins left="0.7" right="0.7" top="0.75" bottom="0.75" header="0.3" footer="0.3"/>
  <pageSetup firstPageNumber="0" orientation="portrait"/>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codeName="Sheet47">
    <pageSetUpPr autoPageBreaks="0"/>
  </sheetPr>
  <dimension ref="A1:W200"/>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11" style="2" bestFit="1" customWidth="1"/>
    <col min="10" max="10" width="17.81640625" style="5" bestFit="1" customWidth="1"/>
    <col min="11" max="11" width="175.453125" bestFit="1" customWidth="1"/>
    <col min="12" max="12" width="23.81640625" bestFit="1" customWidth="1"/>
    <col min="13" max="13" width="25.6328125" bestFit="1" customWidth="1"/>
    <col min="14" max="14" width="118.179687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9042</v>
      </c>
      <c r="B2" t="s">
        <v>1116</v>
      </c>
      <c r="D2" t="s">
        <v>10</v>
      </c>
      <c r="F2" t="b">
        <v>1</v>
      </c>
      <c r="G2" s="2">
        <v>41827</v>
      </c>
      <c r="K2" t="s">
        <v>19291</v>
      </c>
      <c r="M2" t="s">
        <v>10</v>
      </c>
      <c r="S2" s="2">
        <v>41827</v>
      </c>
      <c r="U2" s="2">
        <v>42277</v>
      </c>
    </row>
    <row r="3" spans="1:23" x14ac:dyDescent="0.35">
      <c r="A3" t="s">
        <v>19168</v>
      </c>
      <c r="B3" t="s">
        <v>8686</v>
      </c>
      <c r="D3" t="s">
        <v>10</v>
      </c>
      <c r="F3" t="b">
        <v>0</v>
      </c>
      <c r="G3" s="2">
        <v>41827</v>
      </c>
      <c r="K3" s="6" t="s">
        <v>9042</v>
      </c>
      <c r="L3" t="s">
        <v>1116</v>
      </c>
      <c r="M3" t="s">
        <v>10</v>
      </c>
      <c r="N3" t="s">
        <v>9042</v>
      </c>
      <c r="Q3" t="s">
        <v>42</v>
      </c>
      <c r="R3" t="b">
        <v>1</v>
      </c>
      <c r="S3" s="2">
        <v>41827</v>
      </c>
    </row>
    <row r="4" spans="1:23" x14ac:dyDescent="0.35">
      <c r="A4" t="s">
        <v>19169</v>
      </c>
      <c r="B4" t="s">
        <v>8688</v>
      </c>
      <c r="D4" t="s">
        <v>10</v>
      </c>
      <c r="F4" t="b">
        <v>0</v>
      </c>
      <c r="G4" s="2">
        <v>41827</v>
      </c>
      <c r="K4" s="7" t="s">
        <v>19223</v>
      </c>
      <c r="L4" t="s">
        <v>8851</v>
      </c>
      <c r="M4" t="s">
        <v>10</v>
      </c>
      <c r="N4" t="s">
        <v>19223</v>
      </c>
      <c r="Q4" t="s">
        <v>42</v>
      </c>
      <c r="R4" t="b">
        <v>1</v>
      </c>
      <c r="S4" s="2">
        <v>41827</v>
      </c>
    </row>
    <row r="5" spans="1:23" x14ac:dyDescent="0.35">
      <c r="A5" t="s">
        <v>19170</v>
      </c>
      <c r="B5" t="s">
        <v>8690</v>
      </c>
      <c r="D5" t="s">
        <v>10</v>
      </c>
      <c r="F5" t="b">
        <v>0</v>
      </c>
      <c r="G5" s="2">
        <v>45122</v>
      </c>
      <c r="K5" s="7" t="s">
        <v>19222</v>
      </c>
      <c r="L5" t="s">
        <v>8849</v>
      </c>
      <c r="M5" t="s">
        <v>10</v>
      </c>
      <c r="N5" t="s">
        <v>19222</v>
      </c>
      <c r="Q5" t="s">
        <v>42</v>
      </c>
      <c r="R5" t="b">
        <v>1</v>
      </c>
      <c r="S5" s="2">
        <v>41827</v>
      </c>
    </row>
    <row r="6" spans="1:23" x14ac:dyDescent="0.35">
      <c r="A6" t="s">
        <v>19171</v>
      </c>
      <c r="B6" t="s">
        <v>8692</v>
      </c>
      <c r="D6" t="s">
        <v>10</v>
      </c>
      <c r="F6" t="b">
        <v>0</v>
      </c>
      <c r="G6" s="2">
        <v>45122</v>
      </c>
      <c r="K6" s="7" t="s">
        <v>19209</v>
      </c>
      <c r="L6" t="s">
        <v>8823</v>
      </c>
      <c r="M6" t="s">
        <v>10</v>
      </c>
      <c r="N6" t="s">
        <v>19209</v>
      </c>
      <c r="Q6" t="s">
        <v>42</v>
      </c>
      <c r="R6" t="b">
        <v>1</v>
      </c>
      <c r="S6" s="2">
        <v>41827</v>
      </c>
    </row>
    <row r="7" spans="1:23" x14ac:dyDescent="0.35">
      <c r="A7" t="s">
        <v>19172</v>
      </c>
      <c r="B7" t="s">
        <v>8694</v>
      </c>
      <c r="D7" t="s">
        <v>10</v>
      </c>
      <c r="F7" t="b">
        <v>0</v>
      </c>
      <c r="G7" s="2">
        <v>45122</v>
      </c>
      <c r="K7" s="7" t="s">
        <v>19199</v>
      </c>
      <c r="L7" t="s">
        <v>8802</v>
      </c>
      <c r="M7" t="s">
        <v>10</v>
      </c>
      <c r="N7" t="s">
        <v>19199</v>
      </c>
      <c r="Q7" t="s">
        <v>42</v>
      </c>
      <c r="R7" t="b">
        <v>1</v>
      </c>
      <c r="S7" s="2">
        <v>41827</v>
      </c>
    </row>
    <row r="8" spans="1:23" x14ac:dyDescent="0.35">
      <c r="A8" t="s">
        <v>19173</v>
      </c>
      <c r="B8" t="s">
        <v>8696</v>
      </c>
      <c r="D8" t="s">
        <v>10</v>
      </c>
      <c r="F8" t="b">
        <v>0</v>
      </c>
      <c r="G8" s="2">
        <v>45122</v>
      </c>
      <c r="K8" s="7" t="s">
        <v>19202</v>
      </c>
      <c r="L8" t="s">
        <v>8808</v>
      </c>
      <c r="M8" t="s">
        <v>10</v>
      </c>
      <c r="N8" t="s">
        <v>19202</v>
      </c>
      <c r="Q8" t="s">
        <v>42</v>
      </c>
      <c r="R8" t="b">
        <v>1</v>
      </c>
      <c r="S8" s="2">
        <v>41827</v>
      </c>
    </row>
    <row r="9" spans="1:23" x14ac:dyDescent="0.35">
      <c r="A9" t="s">
        <v>19174</v>
      </c>
      <c r="B9" t="s">
        <v>8698</v>
      </c>
      <c r="D9" t="s">
        <v>10</v>
      </c>
      <c r="F9" t="b">
        <v>0</v>
      </c>
      <c r="G9" s="2">
        <v>45122</v>
      </c>
      <c r="K9" t="s">
        <v>19292</v>
      </c>
      <c r="M9" t="s">
        <v>10</v>
      </c>
      <c r="S9" s="2">
        <v>41827</v>
      </c>
    </row>
    <row r="10" spans="1:23" x14ac:dyDescent="0.35">
      <c r="A10" t="s">
        <v>19175</v>
      </c>
      <c r="B10" t="s">
        <v>8700</v>
      </c>
      <c r="D10" t="s">
        <v>10</v>
      </c>
      <c r="F10" t="b">
        <v>0</v>
      </c>
      <c r="G10" s="2">
        <v>45122</v>
      </c>
      <c r="K10" s="6" t="s">
        <v>9042</v>
      </c>
      <c r="L10" t="s">
        <v>1116</v>
      </c>
      <c r="M10" t="s">
        <v>10</v>
      </c>
      <c r="N10" t="s">
        <v>9042</v>
      </c>
      <c r="Q10" t="s">
        <v>42</v>
      </c>
      <c r="R10" t="b">
        <v>1</v>
      </c>
      <c r="S10" s="2">
        <v>41827</v>
      </c>
    </row>
    <row r="11" spans="1:23" x14ac:dyDescent="0.35">
      <c r="A11" t="s">
        <v>19176</v>
      </c>
      <c r="B11" t="s">
        <v>8702</v>
      </c>
      <c r="D11" t="s">
        <v>10</v>
      </c>
      <c r="F11" t="b">
        <v>0</v>
      </c>
      <c r="G11" s="2">
        <v>45122</v>
      </c>
      <c r="K11" s="7" t="s">
        <v>19195</v>
      </c>
      <c r="L11" t="s">
        <v>8795</v>
      </c>
      <c r="M11" t="s">
        <v>10</v>
      </c>
      <c r="N11" t="s">
        <v>19195</v>
      </c>
      <c r="Q11" t="s">
        <v>42</v>
      </c>
      <c r="R11" t="b">
        <v>1</v>
      </c>
      <c r="S11" s="2">
        <v>41827</v>
      </c>
    </row>
    <row r="12" spans="1:23" x14ac:dyDescent="0.35">
      <c r="A12" t="s">
        <v>19177</v>
      </c>
      <c r="B12" t="s">
        <v>8704</v>
      </c>
      <c r="D12" t="s">
        <v>10</v>
      </c>
      <c r="F12" t="b">
        <v>0</v>
      </c>
      <c r="G12" s="2">
        <v>45122</v>
      </c>
      <c r="K12" s="7" t="s">
        <v>19229</v>
      </c>
      <c r="L12" t="s">
        <v>8862</v>
      </c>
      <c r="M12" t="s">
        <v>10</v>
      </c>
      <c r="N12" t="s">
        <v>19229</v>
      </c>
      <c r="Q12" t="s">
        <v>42</v>
      </c>
      <c r="R12" t="b">
        <v>1</v>
      </c>
      <c r="S12" s="2">
        <v>41827</v>
      </c>
      <c r="U12" s="2">
        <v>41639</v>
      </c>
    </row>
    <row r="13" spans="1:23" x14ac:dyDescent="0.35">
      <c r="A13" t="s">
        <v>19178</v>
      </c>
      <c r="B13" t="s">
        <v>8706</v>
      </c>
      <c r="D13" t="s">
        <v>10</v>
      </c>
      <c r="F13" t="b">
        <v>0</v>
      </c>
      <c r="G13" s="2">
        <v>45122</v>
      </c>
      <c r="K13" s="8" t="s">
        <v>19231</v>
      </c>
      <c r="L13" t="s">
        <v>8866</v>
      </c>
      <c r="M13" t="s">
        <v>10</v>
      </c>
      <c r="N13" t="s">
        <v>19231</v>
      </c>
      <c r="Q13" t="s">
        <v>42</v>
      </c>
      <c r="R13" t="b">
        <v>1</v>
      </c>
      <c r="S13" s="2">
        <v>41827</v>
      </c>
    </row>
    <row r="14" spans="1:23" x14ac:dyDescent="0.35">
      <c r="A14" t="s">
        <v>19179</v>
      </c>
      <c r="B14" t="s">
        <v>8708</v>
      </c>
      <c r="D14" t="s">
        <v>10</v>
      </c>
      <c r="F14" t="b">
        <v>0</v>
      </c>
      <c r="G14" s="2">
        <v>45122</v>
      </c>
      <c r="K14" s="8" t="s">
        <v>19238</v>
      </c>
      <c r="L14" t="s">
        <v>8868</v>
      </c>
      <c r="M14" t="s">
        <v>10</v>
      </c>
      <c r="N14" t="s">
        <v>19238</v>
      </c>
      <c r="Q14" t="s">
        <v>42</v>
      </c>
      <c r="R14" t="b">
        <v>1</v>
      </c>
      <c r="S14" s="2">
        <v>41827</v>
      </c>
    </row>
    <row r="15" spans="1:23" x14ac:dyDescent="0.35">
      <c r="A15" t="s">
        <v>19180</v>
      </c>
      <c r="B15" t="s">
        <v>8710</v>
      </c>
      <c r="D15" t="s">
        <v>10</v>
      </c>
      <c r="F15" t="b">
        <v>0</v>
      </c>
      <c r="G15" s="2">
        <v>41827</v>
      </c>
      <c r="K15" t="s">
        <v>19293</v>
      </c>
      <c r="M15" t="s">
        <v>10</v>
      </c>
      <c r="S15" s="2">
        <v>41827</v>
      </c>
      <c r="U15" s="2">
        <v>45122</v>
      </c>
      <c r="V15" s="2">
        <v>43661</v>
      </c>
    </row>
    <row r="16" spans="1:23" x14ac:dyDescent="0.35">
      <c r="A16" t="s">
        <v>19181</v>
      </c>
      <c r="B16" t="s">
        <v>8712</v>
      </c>
      <c r="D16" t="s">
        <v>10</v>
      </c>
      <c r="F16" t="b">
        <v>0</v>
      </c>
      <c r="G16" s="2">
        <v>45122</v>
      </c>
      <c r="K16" s="6" t="s">
        <v>9042</v>
      </c>
      <c r="L16" t="s">
        <v>1116</v>
      </c>
      <c r="M16" t="s">
        <v>10</v>
      </c>
      <c r="N16" t="s">
        <v>9042</v>
      </c>
      <c r="P16" t="s">
        <v>8991</v>
      </c>
      <c r="Q16" t="s">
        <v>42</v>
      </c>
      <c r="R16" t="b">
        <v>1</v>
      </c>
      <c r="S16" s="2">
        <v>41827</v>
      </c>
    </row>
    <row r="17" spans="1:22" x14ac:dyDescent="0.35">
      <c r="A17" t="s">
        <v>19182</v>
      </c>
      <c r="B17" t="s">
        <v>8714</v>
      </c>
      <c r="D17" t="s">
        <v>10</v>
      </c>
      <c r="F17" t="b">
        <v>0</v>
      </c>
      <c r="G17" s="2">
        <v>45122</v>
      </c>
      <c r="K17" s="7" t="s">
        <v>19250</v>
      </c>
      <c r="L17" t="s">
        <v>1186</v>
      </c>
      <c r="M17" t="s">
        <v>10</v>
      </c>
      <c r="N17" t="s">
        <v>19250</v>
      </c>
      <c r="Q17" t="s">
        <v>8992</v>
      </c>
      <c r="R17" t="b">
        <v>1</v>
      </c>
      <c r="S17" s="2">
        <v>41827</v>
      </c>
    </row>
    <row r="18" spans="1:22" x14ac:dyDescent="0.35">
      <c r="A18" t="s">
        <v>19183</v>
      </c>
      <c r="B18" t="s">
        <v>8716</v>
      </c>
      <c r="D18" t="s">
        <v>10</v>
      </c>
      <c r="F18" t="b">
        <v>0</v>
      </c>
      <c r="G18" s="2">
        <v>45122</v>
      </c>
      <c r="K18" s="8" t="s">
        <v>19286</v>
      </c>
      <c r="L18" t="s">
        <v>8978</v>
      </c>
      <c r="M18" t="s">
        <v>10</v>
      </c>
      <c r="N18" t="s">
        <v>19286</v>
      </c>
      <c r="Q18" t="s">
        <v>42</v>
      </c>
      <c r="R18" t="b">
        <v>1</v>
      </c>
      <c r="S18" s="2">
        <v>43661</v>
      </c>
    </row>
    <row r="19" spans="1:22" x14ac:dyDescent="0.35">
      <c r="A19" t="s">
        <v>19184</v>
      </c>
      <c r="B19" t="s">
        <v>8718</v>
      </c>
      <c r="D19" t="s">
        <v>10</v>
      </c>
      <c r="F19" t="b">
        <v>0</v>
      </c>
      <c r="G19" s="2">
        <v>46203</v>
      </c>
      <c r="K19" s="8" t="s">
        <v>19287</v>
      </c>
      <c r="L19" t="s">
        <v>8980</v>
      </c>
      <c r="M19" t="s">
        <v>10</v>
      </c>
      <c r="N19" t="s">
        <v>19287</v>
      </c>
      <c r="Q19" t="s">
        <v>42</v>
      </c>
      <c r="R19" t="b">
        <v>1</v>
      </c>
      <c r="S19" s="2">
        <v>43661</v>
      </c>
    </row>
    <row r="20" spans="1:22" x14ac:dyDescent="0.35">
      <c r="A20" t="s">
        <v>19185</v>
      </c>
      <c r="B20" t="s">
        <v>8720</v>
      </c>
      <c r="D20" t="s">
        <v>10</v>
      </c>
      <c r="F20" t="b">
        <v>0</v>
      </c>
      <c r="G20" s="2">
        <v>46203</v>
      </c>
      <c r="K20" s="7" t="s">
        <v>19251</v>
      </c>
      <c r="L20" t="s">
        <v>8897</v>
      </c>
      <c r="M20" t="s">
        <v>10</v>
      </c>
      <c r="N20" t="s">
        <v>19251</v>
      </c>
      <c r="Q20" t="s">
        <v>8992</v>
      </c>
      <c r="R20" t="b">
        <v>1</v>
      </c>
      <c r="S20" s="2">
        <v>41827</v>
      </c>
    </row>
    <row r="21" spans="1:22" x14ac:dyDescent="0.35">
      <c r="A21" t="s">
        <v>19186</v>
      </c>
      <c r="B21" t="s">
        <v>8722</v>
      </c>
      <c r="D21" t="s">
        <v>10</v>
      </c>
      <c r="F21" t="b">
        <v>0</v>
      </c>
      <c r="G21" s="2">
        <v>46203</v>
      </c>
      <c r="K21" s="7" t="s">
        <v>19245</v>
      </c>
      <c r="L21" t="s">
        <v>8880</v>
      </c>
      <c r="M21" t="s">
        <v>10</v>
      </c>
      <c r="N21" t="s">
        <v>19245</v>
      </c>
      <c r="Q21" t="s">
        <v>8992</v>
      </c>
      <c r="R21" t="b">
        <v>1</v>
      </c>
      <c r="S21" s="2">
        <v>41827</v>
      </c>
    </row>
    <row r="22" spans="1:22" x14ac:dyDescent="0.35">
      <c r="A22" t="s">
        <v>19187</v>
      </c>
      <c r="B22" t="s">
        <v>8724</v>
      </c>
      <c r="D22" t="s">
        <v>10</v>
      </c>
      <c r="F22" t="b">
        <v>0</v>
      </c>
      <c r="G22" s="2">
        <v>46203</v>
      </c>
      <c r="K22" s="7" t="s">
        <v>19246</v>
      </c>
      <c r="L22" t="s">
        <v>8882</v>
      </c>
      <c r="M22" t="s">
        <v>10</v>
      </c>
      <c r="N22" t="s">
        <v>19246</v>
      </c>
      <c r="Q22" t="s">
        <v>8992</v>
      </c>
      <c r="R22" t="b">
        <v>1</v>
      </c>
      <c r="S22" s="2">
        <v>41827</v>
      </c>
    </row>
    <row r="23" spans="1:22" x14ac:dyDescent="0.35">
      <c r="A23" t="s">
        <v>19188</v>
      </c>
      <c r="B23" t="s">
        <v>8726</v>
      </c>
      <c r="D23" t="s">
        <v>10</v>
      </c>
      <c r="F23" t="b">
        <v>0</v>
      </c>
      <c r="G23" s="2">
        <v>46203</v>
      </c>
      <c r="K23" s="7" t="s">
        <v>19249</v>
      </c>
      <c r="L23" t="s">
        <v>8894</v>
      </c>
      <c r="M23" t="s">
        <v>10</v>
      </c>
      <c r="N23" t="s">
        <v>19249</v>
      </c>
      <c r="Q23" t="s">
        <v>8992</v>
      </c>
      <c r="R23" t="b">
        <v>1</v>
      </c>
      <c r="S23" s="2">
        <v>41827</v>
      </c>
    </row>
    <row r="24" spans="1:22" x14ac:dyDescent="0.35">
      <c r="A24" t="s">
        <v>19189</v>
      </c>
      <c r="B24" t="s">
        <v>8728</v>
      </c>
      <c r="D24" t="s">
        <v>10</v>
      </c>
      <c r="F24" t="b">
        <v>0</v>
      </c>
      <c r="G24" s="2">
        <v>46203</v>
      </c>
      <c r="K24" s="7" t="s">
        <v>19248</v>
      </c>
      <c r="L24" t="s">
        <v>8886</v>
      </c>
      <c r="M24" t="s">
        <v>10</v>
      </c>
      <c r="N24" t="s">
        <v>19248</v>
      </c>
      <c r="Q24" t="s">
        <v>8992</v>
      </c>
      <c r="R24" t="b">
        <v>1</v>
      </c>
      <c r="S24" s="2">
        <v>41827</v>
      </c>
    </row>
    <row r="25" spans="1:22" x14ac:dyDescent="0.35">
      <c r="A25" t="s">
        <v>19190</v>
      </c>
      <c r="B25" t="s">
        <v>8730</v>
      </c>
      <c r="D25" t="s">
        <v>10</v>
      </c>
      <c r="F25" t="b">
        <v>0</v>
      </c>
      <c r="G25" s="2">
        <v>46203</v>
      </c>
      <c r="K25" s="7" t="s">
        <v>19220</v>
      </c>
      <c r="L25" t="s">
        <v>8845</v>
      </c>
      <c r="M25" t="s">
        <v>10</v>
      </c>
      <c r="N25" t="s">
        <v>19220</v>
      </c>
      <c r="Q25" t="s">
        <v>8992</v>
      </c>
      <c r="R25" t="b">
        <v>1</v>
      </c>
      <c r="S25" s="2">
        <v>41827</v>
      </c>
    </row>
    <row r="26" spans="1:22" x14ac:dyDescent="0.35">
      <c r="A26" t="s">
        <v>19191</v>
      </c>
      <c r="B26" t="s">
        <v>8732</v>
      </c>
      <c r="D26" t="s">
        <v>10</v>
      </c>
      <c r="F26" t="b">
        <v>0</v>
      </c>
      <c r="G26" s="2">
        <v>41827</v>
      </c>
      <c r="K26" t="s">
        <v>19294</v>
      </c>
      <c r="M26" t="s">
        <v>10</v>
      </c>
      <c r="S26" s="2">
        <v>41827</v>
      </c>
      <c r="V26" s="2">
        <v>45122</v>
      </c>
    </row>
    <row r="27" spans="1:22" x14ac:dyDescent="0.35">
      <c r="A27" t="s">
        <v>19192</v>
      </c>
      <c r="B27" t="s">
        <v>8754</v>
      </c>
      <c r="D27" t="s">
        <v>10</v>
      </c>
      <c r="F27" t="b">
        <v>0</v>
      </c>
      <c r="G27" s="2">
        <v>41827</v>
      </c>
      <c r="K27" s="6" t="s">
        <v>9042</v>
      </c>
      <c r="L27" t="s">
        <v>1116</v>
      </c>
      <c r="M27" t="s">
        <v>10</v>
      </c>
      <c r="N27" t="s">
        <v>9042</v>
      </c>
      <c r="P27" t="s">
        <v>8991</v>
      </c>
      <c r="Q27" t="s">
        <v>42</v>
      </c>
      <c r="R27" t="b">
        <v>1</v>
      </c>
      <c r="S27" s="2">
        <v>41827</v>
      </c>
    </row>
    <row r="28" spans="1:22" x14ac:dyDescent="0.35">
      <c r="A28" t="s">
        <v>19193</v>
      </c>
      <c r="B28" t="s">
        <v>8774</v>
      </c>
      <c r="D28" t="s">
        <v>10</v>
      </c>
      <c r="F28" t="b">
        <v>0</v>
      </c>
      <c r="G28" s="2">
        <v>41827</v>
      </c>
      <c r="K28" s="7" t="s">
        <v>19228</v>
      </c>
      <c r="L28" t="s">
        <v>8860</v>
      </c>
      <c r="M28" t="s">
        <v>10</v>
      </c>
      <c r="N28" t="s">
        <v>19228</v>
      </c>
      <c r="P28" t="s">
        <v>8991</v>
      </c>
      <c r="Q28" t="s">
        <v>8992</v>
      </c>
      <c r="R28" t="b">
        <v>1</v>
      </c>
      <c r="S28" s="2">
        <v>41827</v>
      </c>
    </row>
    <row r="29" spans="1:22" x14ac:dyDescent="0.35">
      <c r="A29" t="s">
        <v>19194</v>
      </c>
      <c r="B29" t="s">
        <v>1217</v>
      </c>
      <c r="D29" t="s">
        <v>10</v>
      </c>
      <c r="F29" t="b">
        <v>0</v>
      </c>
      <c r="G29" s="2">
        <v>41827</v>
      </c>
      <c r="K29" s="8" t="s">
        <v>19204</v>
      </c>
      <c r="L29" t="s">
        <v>1171</v>
      </c>
      <c r="M29" t="s">
        <v>10</v>
      </c>
      <c r="N29" t="s">
        <v>19204</v>
      </c>
      <c r="P29" t="s">
        <v>8991</v>
      </c>
      <c r="Q29" t="s">
        <v>8992</v>
      </c>
      <c r="R29" t="b">
        <v>1</v>
      </c>
      <c r="S29" s="2">
        <v>41827</v>
      </c>
    </row>
    <row r="30" spans="1:22" x14ac:dyDescent="0.35">
      <c r="A30" t="s">
        <v>19195</v>
      </c>
      <c r="B30" t="s">
        <v>8795</v>
      </c>
      <c r="D30" t="s">
        <v>10</v>
      </c>
      <c r="F30" t="b">
        <v>0</v>
      </c>
      <c r="G30" s="2">
        <v>41827</v>
      </c>
      <c r="K30" s="9" t="s">
        <v>19203</v>
      </c>
      <c r="L30" t="s">
        <v>8810</v>
      </c>
      <c r="M30" t="s">
        <v>10</v>
      </c>
      <c r="N30" t="s">
        <v>19203</v>
      </c>
      <c r="P30" t="s">
        <v>8991</v>
      </c>
      <c r="Q30" t="s">
        <v>8992</v>
      </c>
      <c r="R30" t="b">
        <v>1</v>
      </c>
      <c r="S30" s="2">
        <v>41827</v>
      </c>
    </row>
    <row r="31" spans="1:22" x14ac:dyDescent="0.35">
      <c r="A31" t="s">
        <v>19196</v>
      </c>
      <c r="B31" t="s">
        <v>8797</v>
      </c>
      <c r="D31" t="s">
        <v>10</v>
      </c>
      <c r="F31" t="b">
        <v>0</v>
      </c>
      <c r="G31" s="2">
        <v>41827</v>
      </c>
      <c r="K31" s="10" t="s">
        <v>19200</v>
      </c>
      <c r="L31" t="s">
        <v>8804</v>
      </c>
      <c r="M31" t="s">
        <v>10</v>
      </c>
      <c r="N31" t="s">
        <v>19200</v>
      </c>
      <c r="Q31" t="s">
        <v>8992</v>
      </c>
      <c r="R31" t="b">
        <v>1</v>
      </c>
      <c r="S31" s="2">
        <v>41827</v>
      </c>
    </row>
    <row r="32" spans="1:22" x14ac:dyDescent="0.35">
      <c r="A32" t="s">
        <v>19197</v>
      </c>
      <c r="B32" t="s">
        <v>1139</v>
      </c>
      <c r="D32" t="s">
        <v>10</v>
      </c>
      <c r="F32" t="b">
        <v>0</v>
      </c>
      <c r="G32" s="2">
        <v>41827</v>
      </c>
      <c r="K32" s="10" t="s">
        <v>387</v>
      </c>
      <c r="L32" t="s">
        <v>1165</v>
      </c>
      <c r="M32" t="s">
        <v>10</v>
      </c>
      <c r="N32" t="s">
        <v>387</v>
      </c>
      <c r="Q32" t="s">
        <v>13013</v>
      </c>
      <c r="R32" t="b">
        <v>1</v>
      </c>
      <c r="S32" s="2">
        <v>41827</v>
      </c>
    </row>
    <row r="33" spans="1:19" x14ac:dyDescent="0.35">
      <c r="A33" t="s">
        <v>19198</v>
      </c>
      <c r="B33" t="s">
        <v>8800</v>
      </c>
      <c r="D33" t="s">
        <v>10</v>
      </c>
      <c r="F33" t="b">
        <v>0</v>
      </c>
      <c r="G33" s="2">
        <v>41827</v>
      </c>
      <c r="K33" s="9" t="s">
        <v>362</v>
      </c>
      <c r="L33" t="s">
        <v>8819</v>
      </c>
      <c r="M33" t="s">
        <v>10</v>
      </c>
      <c r="N33" t="s">
        <v>362</v>
      </c>
      <c r="P33" t="s">
        <v>8991</v>
      </c>
      <c r="Q33" t="s">
        <v>13013</v>
      </c>
      <c r="R33" t="b">
        <v>1</v>
      </c>
      <c r="S33" s="2">
        <v>41827</v>
      </c>
    </row>
    <row r="34" spans="1:19" x14ac:dyDescent="0.35">
      <c r="A34" t="s">
        <v>19199</v>
      </c>
      <c r="B34" t="s">
        <v>8802</v>
      </c>
      <c r="D34" t="s">
        <v>10</v>
      </c>
      <c r="F34" t="b">
        <v>0</v>
      </c>
      <c r="G34" s="2">
        <v>41827</v>
      </c>
      <c r="K34" s="10" t="s">
        <v>19282</v>
      </c>
      <c r="L34" t="s">
        <v>8970</v>
      </c>
      <c r="M34" t="s">
        <v>10</v>
      </c>
      <c r="N34" t="s">
        <v>19282</v>
      </c>
      <c r="Q34" t="s">
        <v>8992</v>
      </c>
      <c r="R34" t="b">
        <v>1</v>
      </c>
      <c r="S34" s="2">
        <v>43661</v>
      </c>
    </row>
    <row r="35" spans="1:19" x14ac:dyDescent="0.35">
      <c r="A35" t="s">
        <v>19200</v>
      </c>
      <c r="B35" t="s">
        <v>8804</v>
      </c>
      <c r="D35" t="s">
        <v>10</v>
      </c>
      <c r="F35" t="b">
        <v>0</v>
      </c>
      <c r="G35" s="2">
        <v>41827</v>
      </c>
      <c r="K35" s="10" t="s">
        <v>19283</v>
      </c>
      <c r="L35" t="s">
        <v>8972</v>
      </c>
      <c r="M35" t="s">
        <v>10</v>
      </c>
      <c r="N35" t="s">
        <v>19283</v>
      </c>
      <c r="Q35" t="s">
        <v>8992</v>
      </c>
      <c r="R35" t="b">
        <v>1</v>
      </c>
      <c r="S35" s="2">
        <v>43661</v>
      </c>
    </row>
    <row r="36" spans="1:19" x14ac:dyDescent="0.35">
      <c r="A36" t="s">
        <v>19201</v>
      </c>
      <c r="B36" t="s">
        <v>8806</v>
      </c>
      <c r="D36" t="s">
        <v>10</v>
      </c>
      <c r="F36" t="b">
        <v>0</v>
      </c>
      <c r="G36" s="2">
        <v>41827</v>
      </c>
      <c r="K36" s="10" t="s">
        <v>19284</v>
      </c>
      <c r="L36" t="s">
        <v>8974</v>
      </c>
      <c r="M36" t="s">
        <v>10</v>
      </c>
      <c r="N36" t="s">
        <v>19284</v>
      </c>
      <c r="Q36" t="s">
        <v>8992</v>
      </c>
      <c r="R36" t="b">
        <v>1</v>
      </c>
      <c r="S36" s="2">
        <v>43661</v>
      </c>
    </row>
    <row r="37" spans="1:19" x14ac:dyDescent="0.35">
      <c r="A37" t="s">
        <v>19202</v>
      </c>
      <c r="B37" t="s">
        <v>8808</v>
      </c>
      <c r="D37" t="s">
        <v>10</v>
      </c>
      <c r="F37" t="b">
        <v>0</v>
      </c>
      <c r="G37" s="2">
        <v>41827</v>
      </c>
      <c r="K37" s="10" t="s">
        <v>19285</v>
      </c>
      <c r="L37" t="s">
        <v>8976</v>
      </c>
      <c r="M37" t="s">
        <v>10</v>
      </c>
      <c r="N37" t="s">
        <v>19285</v>
      </c>
      <c r="Q37" t="s">
        <v>8992</v>
      </c>
      <c r="R37" t="b">
        <v>1</v>
      </c>
      <c r="S37" s="2">
        <v>43661</v>
      </c>
    </row>
    <row r="38" spans="1:19" x14ac:dyDescent="0.35">
      <c r="A38" t="s">
        <v>19203</v>
      </c>
      <c r="B38" t="s">
        <v>8810</v>
      </c>
      <c r="D38" t="s">
        <v>10</v>
      </c>
      <c r="F38" t="b">
        <v>0</v>
      </c>
      <c r="G38" s="2">
        <v>41827</v>
      </c>
      <c r="K38" s="8" t="s">
        <v>19193</v>
      </c>
      <c r="L38" t="s">
        <v>8774</v>
      </c>
      <c r="M38" t="s">
        <v>10</v>
      </c>
      <c r="N38" t="s">
        <v>19193</v>
      </c>
      <c r="Q38" t="s">
        <v>8992</v>
      </c>
      <c r="R38" t="b">
        <v>1</v>
      </c>
      <c r="S38" s="2">
        <v>41827</v>
      </c>
    </row>
    <row r="39" spans="1:19" x14ac:dyDescent="0.35">
      <c r="A39" t="s">
        <v>19204</v>
      </c>
      <c r="B39" t="s">
        <v>1171</v>
      </c>
      <c r="D39" t="s">
        <v>10</v>
      </c>
      <c r="F39" t="b">
        <v>0</v>
      </c>
      <c r="G39" s="2">
        <v>41827</v>
      </c>
      <c r="K39" s="7" t="s">
        <v>19192</v>
      </c>
      <c r="L39" t="s">
        <v>8754</v>
      </c>
      <c r="M39" t="s">
        <v>10</v>
      </c>
      <c r="N39" t="s">
        <v>19192</v>
      </c>
      <c r="P39" t="s">
        <v>8991</v>
      </c>
      <c r="Q39" t="s">
        <v>8992</v>
      </c>
      <c r="R39" t="b">
        <v>1</v>
      </c>
      <c r="S39" s="2">
        <v>41827</v>
      </c>
    </row>
    <row r="40" spans="1:19" x14ac:dyDescent="0.35">
      <c r="A40" t="s">
        <v>19205</v>
      </c>
      <c r="B40" t="s">
        <v>8813</v>
      </c>
      <c r="D40" t="s">
        <v>10</v>
      </c>
      <c r="F40" t="b">
        <v>0</v>
      </c>
      <c r="G40" s="2">
        <v>41827</v>
      </c>
      <c r="K40" s="8" t="s">
        <v>19288</v>
      </c>
      <c r="L40" t="s">
        <v>8982</v>
      </c>
      <c r="M40" t="s">
        <v>10</v>
      </c>
      <c r="N40" t="s">
        <v>19288</v>
      </c>
      <c r="Q40" t="s">
        <v>8992</v>
      </c>
      <c r="R40" t="b">
        <v>1</v>
      </c>
      <c r="S40" s="2">
        <v>45122</v>
      </c>
    </row>
    <row r="41" spans="1:19" x14ac:dyDescent="0.35">
      <c r="A41" t="s">
        <v>19206</v>
      </c>
      <c r="B41" t="s">
        <v>8815</v>
      </c>
      <c r="D41" t="s">
        <v>10</v>
      </c>
      <c r="F41" t="b">
        <v>0</v>
      </c>
      <c r="G41" s="2">
        <v>41827</v>
      </c>
      <c r="I41" s="2">
        <v>41639</v>
      </c>
      <c r="K41" s="8" t="s">
        <v>19289</v>
      </c>
      <c r="L41" t="s">
        <v>8984</v>
      </c>
      <c r="M41" t="s">
        <v>10</v>
      </c>
      <c r="N41" t="s">
        <v>19289</v>
      </c>
      <c r="Q41" t="s">
        <v>8992</v>
      </c>
      <c r="R41" t="b">
        <v>1</v>
      </c>
      <c r="S41" s="2">
        <v>45122</v>
      </c>
    </row>
    <row r="42" spans="1:19" x14ac:dyDescent="0.35">
      <c r="A42" t="s">
        <v>19207</v>
      </c>
      <c r="B42" t="s">
        <v>8817</v>
      </c>
      <c r="D42" t="s">
        <v>10</v>
      </c>
      <c r="F42" t="b">
        <v>0</v>
      </c>
      <c r="G42" s="2">
        <v>41827</v>
      </c>
      <c r="K42" s="8" t="s">
        <v>19290</v>
      </c>
      <c r="L42" t="s">
        <v>8986</v>
      </c>
      <c r="M42" t="s">
        <v>10</v>
      </c>
      <c r="N42" t="s">
        <v>19290</v>
      </c>
      <c r="Q42" t="s">
        <v>8992</v>
      </c>
      <c r="R42" t="b">
        <v>1</v>
      </c>
      <c r="S42" s="2">
        <v>45122</v>
      </c>
    </row>
    <row r="43" spans="1:19" x14ac:dyDescent="0.35">
      <c r="A43" t="s">
        <v>362</v>
      </c>
      <c r="B43" t="s">
        <v>8819</v>
      </c>
      <c r="D43" t="s">
        <v>10</v>
      </c>
      <c r="F43" t="b">
        <v>0</v>
      </c>
      <c r="G43" s="2">
        <v>41827</v>
      </c>
      <c r="K43" s="8" t="s">
        <v>19170</v>
      </c>
      <c r="L43" t="s">
        <v>8690</v>
      </c>
      <c r="M43" t="s">
        <v>10</v>
      </c>
      <c r="N43" t="s">
        <v>19170</v>
      </c>
      <c r="Q43" t="s">
        <v>8992</v>
      </c>
      <c r="R43" t="b">
        <v>1</v>
      </c>
      <c r="S43" s="2">
        <v>45122</v>
      </c>
    </row>
    <row r="44" spans="1:19" x14ac:dyDescent="0.35">
      <c r="A44" t="s">
        <v>19208</v>
      </c>
      <c r="B44" t="s">
        <v>8821</v>
      </c>
      <c r="D44" t="s">
        <v>10</v>
      </c>
      <c r="F44" t="b">
        <v>0</v>
      </c>
      <c r="G44" s="2">
        <v>41827</v>
      </c>
      <c r="K44" t="s">
        <v>19295</v>
      </c>
      <c r="M44" t="s">
        <v>10</v>
      </c>
      <c r="S44" s="2">
        <v>41827</v>
      </c>
    </row>
    <row r="45" spans="1:19" x14ac:dyDescent="0.35">
      <c r="A45" t="s">
        <v>19209</v>
      </c>
      <c r="B45" t="s">
        <v>8823</v>
      </c>
      <c r="D45" t="s">
        <v>10</v>
      </c>
      <c r="F45" t="b">
        <v>0</v>
      </c>
      <c r="G45" s="2">
        <v>41827</v>
      </c>
      <c r="K45" s="6" t="s">
        <v>9042</v>
      </c>
      <c r="L45" t="s">
        <v>1116</v>
      </c>
      <c r="M45" t="s">
        <v>10</v>
      </c>
      <c r="N45" t="s">
        <v>9042</v>
      </c>
      <c r="P45" t="s">
        <v>8991</v>
      </c>
      <c r="Q45" t="s">
        <v>42</v>
      </c>
      <c r="R45" t="b">
        <v>1</v>
      </c>
      <c r="S45" s="2">
        <v>41827</v>
      </c>
    </row>
    <row r="46" spans="1:19" x14ac:dyDescent="0.35">
      <c r="A46" t="s">
        <v>19210</v>
      </c>
      <c r="B46" t="s">
        <v>8825</v>
      </c>
      <c r="D46" t="s">
        <v>10</v>
      </c>
      <c r="F46" t="b">
        <v>0</v>
      </c>
      <c r="G46" s="2">
        <v>41827</v>
      </c>
      <c r="K46" s="7" t="s">
        <v>19219</v>
      </c>
      <c r="L46" t="s">
        <v>1150</v>
      </c>
      <c r="M46" t="s">
        <v>10</v>
      </c>
      <c r="N46" t="s">
        <v>19219</v>
      </c>
      <c r="Q46" t="s">
        <v>8992</v>
      </c>
      <c r="R46" t="b">
        <v>1</v>
      </c>
      <c r="S46" s="2">
        <v>41827</v>
      </c>
    </row>
    <row r="47" spans="1:19" x14ac:dyDescent="0.35">
      <c r="A47" t="s">
        <v>19211</v>
      </c>
      <c r="B47" t="s">
        <v>8827</v>
      </c>
      <c r="D47" t="s">
        <v>10</v>
      </c>
      <c r="F47" t="b">
        <v>0</v>
      </c>
      <c r="G47" s="2">
        <v>41827</v>
      </c>
      <c r="K47" s="7" t="s">
        <v>19168</v>
      </c>
      <c r="L47" t="s">
        <v>8686</v>
      </c>
      <c r="M47" t="s">
        <v>10</v>
      </c>
      <c r="N47" t="s">
        <v>19168</v>
      </c>
      <c r="Q47" t="s">
        <v>13013</v>
      </c>
      <c r="R47" t="b">
        <v>1</v>
      </c>
      <c r="S47" s="2">
        <v>41827</v>
      </c>
    </row>
    <row r="48" spans="1:19" x14ac:dyDescent="0.35">
      <c r="A48" t="s">
        <v>387</v>
      </c>
      <c r="B48" t="s">
        <v>1165</v>
      </c>
      <c r="D48" t="s">
        <v>10</v>
      </c>
      <c r="F48" t="b">
        <v>0</v>
      </c>
      <c r="G48" s="2">
        <v>41827</v>
      </c>
      <c r="K48" t="s">
        <v>19296</v>
      </c>
      <c r="M48" t="s">
        <v>10</v>
      </c>
      <c r="S48" s="2">
        <v>41827</v>
      </c>
    </row>
    <row r="49" spans="1:21" x14ac:dyDescent="0.35">
      <c r="A49" t="s">
        <v>19212</v>
      </c>
      <c r="B49" t="s">
        <v>8830</v>
      </c>
      <c r="D49" t="s">
        <v>10</v>
      </c>
      <c r="F49" t="b">
        <v>0</v>
      </c>
      <c r="G49" s="2">
        <v>41827</v>
      </c>
      <c r="K49" s="6" t="s">
        <v>9042</v>
      </c>
      <c r="L49" t="s">
        <v>1116</v>
      </c>
      <c r="M49" t="s">
        <v>10</v>
      </c>
      <c r="N49" t="s">
        <v>9042</v>
      </c>
      <c r="Q49" t="s">
        <v>42</v>
      </c>
      <c r="R49" t="b">
        <v>1</v>
      </c>
      <c r="S49" s="2">
        <v>41827</v>
      </c>
    </row>
    <row r="50" spans="1:21" x14ac:dyDescent="0.35">
      <c r="A50" t="s">
        <v>19213</v>
      </c>
      <c r="B50" t="s">
        <v>8832</v>
      </c>
      <c r="D50" t="s">
        <v>10</v>
      </c>
      <c r="F50" t="b">
        <v>0</v>
      </c>
      <c r="G50" s="2">
        <v>41827</v>
      </c>
      <c r="K50" s="7" t="s">
        <v>19213</v>
      </c>
      <c r="L50" t="s">
        <v>8832</v>
      </c>
      <c r="M50" t="s">
        <v>10</v>
      </c>
      <c r="N50" t="s">
        <v>19213</v>
      </c>
      <c r="Q50" t="s">
        <v>42</v>
      </c>
      <c r="R50" t="b">
        <v>1</v>
      </c>
      <c r="S50" s="2">
        <v>41827</v>
      </c>
    </row>
    <row r="51" spans="1:21" x14ac:dyDescent="0.35">
      <c r="A51" t="s">
        <v>19214</v>
      </c>
      <c r="B51" t="s">
        <v>8834</v>
      </c>
      <c r="D51" t="s">
        <v>10</v>
      </c>
      <c r="F51" t="b">
        <v>0</v>
      </c>
      <c r="G51" s="2">
        <v>41827</v>
      </c>
      <c r="K51" s="7" t="s">
        <v>19212</v>
      </c>
      <c r="L51" t="s">
        <v>8830</v>
      </c>
      <c r="M51" t="s">
        <v>10</v>
      </c>
      <c r="N51" t="s">
        <v>19212</v>
      </c>
      <c r="Q51" t="s">
        <v>42</v>
      </c>
      <c r="R51" t="b">
        <v>1</v>
      </c>
      <c r="S51" s="2">
        <v>41827</v>
      </c>
    </row>
    <row r="52" spans="1:21" x14ac:dyDescent="0.35">
      <c r="A52" t="s">
        <v>19215</v>
      </c>
      <c r="B52" t="s">
        <v>8836</v>
      </c>
      <c r="D52" t="s">
        <v>10</v>
      </c>
      <c r="F52" t="b">
        <v>0</v>
      </c>
      <c r="G52" s="2">
        <v>41827</v>
      </c>
      <c r="I52" s="2">
        <v>41639</v>
      </c>
      <c r="K52" s="7" t="s">
        <v>19214</v>
      </c>
      <c r="L52" t="s">
        <v>8834</v>
      </c>
      <c r="M52" t="s">
        <v>10</v>
      </c>
      <c r="N52" t="s">
        <v>19214</v>
      </c>
      <c r="Q52" t="s">
        <v>42</v>
      </c>
      <c r="R52" t="b">
        <v>1</v>
      </c>
      <c r="S52" s="2">
        <v>41827</v>
      </c>
    </row>
    <row r="53" spans="1:21" x14ac:dyDescent="0.35">
      <c r="A53" t="s">
        <v>19216</v>
      </c>
      <c r="B53" t="s">
        <v>8838</v>
      </c>
      <c r="D53" t="s">
        <v>10</v>
      </c>
      <c r="F53" t="b">
        <v>0</v>
      </c>
      <c r="G53" s="2">
        <v>41827</v>
      </c>
      <c r="I53" s="2">
        <v>41639</v>
      </c>
      <c r="K53" t="s">
        <v>19297</v>
      </c>
      <c r="M53" t="s">
        <v>10</v>
      </c>
      <c r="S53" s="2">
        <v>41827</v>
      </c>
    </row>
    <row r="54" spans="1:21" x14ac:dyDescent="0.35">
      <c r="A54" t="s">
        <v>19217</v>
      </c>
      <c r="B54" t="s">
        <v>8840</v>
      </c>
      <c r="D54" t="s">
        <v>10</v>
      </c>
      <c r="F54" t="b">
        <v>0</v>
      </c>
      <c r="G54" s="2">
        <v>41827</v>
      </c>
      <c r="K54" s="6" t="s">
        <v>9042</v>
      </c>
      <c r="L54" t="s">
        <v>1116</v>
      </c>
      <c r="M54" t="s">
        <v>10</v>
      </c>
      <c r="N54" t="s">
        <v>9042</v>
      </c>
      <c r="Q54" t="s">
        <v>42</v>
      </c>
      <c r="R54" t="b">
        <v>1</v>
      </c>
      <c r="S54" s="2">
        <v>41827</v>
      </c>
    </row>
    <row r="55" spans="1:21" x14ac:dyDescent="0.35">
      <c r="A55" t="s">
        <v>19218</v>
      </c>
      <c r="B55" t="s">
        <v>8842</v>
      </c>
      <c r="D55" t="s">
        <v>10</v>
      </c>
      <c r="F55" t="b">
        <v>0</v>
      </c>
      <c r="G55" s="2">
        <v>41827</v>
      </c>
      <c r="K55" s="7" t="s">
        <v>19210</v>
      </c>
      <c r="L55" t="s">
        <v>8825</v>
      </c>
      <c r="M55" t="s">
        <v>10</v>
      </c>
      <c r="N55" t="s">
        <v>19210</v>
      </c>
      <c r="Q55" t="s">
        <v>42</v>
      </c>
      <c r="R55" t="b">
        <v>1</v>
      </c>
      <c r="S55" s="2">
        <v>41827</v>
      </c>
    </row>
    <row r="56" spans="1:21" x14ac:dyDescent="0.35">
      <c r="A56" t="s">
        <v>19219</v>
      </c>
      <c r="B56" t="s">
        <v>1150</v>
      </c>
      <c r="D56" t="s">
        <v>10</v>
      </c>
      <c r="F56" t="b">
        <v>0</v>
      </c>
      <c r="G56" s="2">
        <v>41827</v>
      </c>
      <c r="K56" s="7" t="s">
        <v>19208</v>
      </c>
      <c r="L56" t="s">
        <v>8821</v>
      </c>
      <c r="M56" t="s">
        <v>10</v>
      </c>
      <c r="N56" t="s">
        <v>19208</v>
      </c>
      <c r="Q56" t="s">
        <v>42</v>
      </c>
      <c r="R56" t="b">
        <v>1</v>
      </c>
      <c r="S56" s="2">
        <v>41827</v>
      </c>
    </row>
    <row r="57" spans="1:21" x14ac:dyDescent="0.35">
      <c r="A57" t="s">
        <v>19220</v>
      </c>
      <c r="B57" t="s">
        <v>8845</v>
      </c>
      <c r="D57" t="s">
        <v>10</v>
      </c>
      <c r="F57" t="b">
        <v>0</v>
      </c>
      <c r="G57" s="2">
        <v>41827</v>
      </c>
      <c r="K57" s="7" t="s">
        <v>19211</v>
      </c>
      <c r="L57" t="s">
        <v>8827</v>
      </c>
      <c r="M57" t="s">
        <v>10</v>
      </c>
      <c r="N57" t="s">
        <v>19211</v>
      </c>
      <c r="Q57" t="s">
        <v>42</v>
      </c>
      <c r="R57" t="b">
        <v>1</v>
      </c>
      <c r="S57" s="2">
        <v>41827</v>
      </c>
    </row>
    <row r="58" spans="1:21" x14ac:dyDescent="0.35">
      <c r="A58" t="s">
        <v>19221</v>
      </c>
      <c r="B58" t="s">
        <v>8847</v>
      </c>
      <c r="D58" t="s">
        <v>10</v>
      </c>
      <c r="F58" t="b">
        <v>0</v>
      </c>
      <c r="G58" s="2">
        <v>41827</v>
      </c>
      <c r="K58" t="s">
        <v>19298</v>
      </c>
      <c r="M58" t="s">
        <v>10</v>
      </c>
      <c r="S58" s="2">
        <v>41827</v>
      </c>
    </row>
    <row r="59" spans="1:21" x14ac:dyDescent="0.35">
      <c r="A59" t="s">
        <v>19222</v>
      </c>
      <c r="B59" t="s">
        <v>8849</v>
      </c>
      <c r="D59" t="s">
        <v>10</v>
      </c>
      <c r="F59" t="b">
        <v>0</v>
      </c>
      <c r="G59" s="2">
        <v>41827</v>
      </c>
      <c r="K59" s="6" t="s">
        <v>9042</v>
      </c>
      <c r="L59" t="s">
        <v>1116</v>
      </c>
      <c r="M59" t="s">
        <v>10</v>
      </c>
      <c r="N59" t="s">
        <v>9042</v>
      </c>
      <c r="Q59" t="s">
        <v>42</v>
      </c>
      <c r="R59" t="b">
        <v>1</v>
      </c>
      <c r="S59" s="2">
        <v>41827</v>
      </c>
    </row>
    <row r="60" spans="1:21" x14ac:dyDescent="0.35">
      <c r="A60" t="s">
        <v>19223</v>
      </c>
      <c r="B60" t="s">
        <v>8851</v>
      </c>
      <c r="D60" t="s">
        <v>10</v>
      </c>
      <c r="F60" t="b">
        <v>0</v>
      </c>
      <c r="G60" s="2">
        <v>41827</v>
      </c>
      <c r="K60" s="7" t="s">
        <v>19198</v>
      </c>
      <c r="L60" t="s">
        <v>8800</v>
      </c>
      <c r="M60" t="s">
        <v>10</v>
      </c>
      <c r="N60" t="s">
        <v>19198</v>
      </c>
      <c r="Q60" t="s">
        <v>42</v>
      </c>
      <c r="R60" t="b">
        <v>1</v>
      </c>
      <c r="S60" s="2">
        <v>41827</v>
      </c>
    </row>
    <row r="61" spans="1:21" x14ac:dyDescent="0.35">
      <c r="A61" t="s">
        <v>19224</v>
      </c>
      <c r="B61" t="s">
        <v>8853</v>
      </c>
      <c r="D61" t="s">
        <v>10</v>
      </c>
      <c r="F61" t="b">
        <v>0</v>
      </c>
      <c r="G61" s="2">
        <v>41827</v>
      </c>
      <c r="K61" s="7" t="s">
        <v>19206</v>
      </c>
      <c r="L61" t="s">
        <v>8815</v>
      </c>
      <c r="M61" t="s">
        <v>10</v>
      </c>
      <c r="N61" t="s">
        <v>19206</v>
      </c>
      <c r="Q61" t="s">
        <v>42</v>
      </c>
      <c r="R61" t="b">
        <v>1</v>
      </c>
      <c r="S61" s="2">
        <v>41827</v>
      </c>
      <c r="U61" s="2">
        <v>41639</v>
      </c>
    </row>
    <row r="62" spans="1:21" x14ac:dyDescent="0.35">
      <c r="A62" t="s">
        <v>19225</v>
      </c>
      <c r="B62" t="s">
        <v>8855</v>
      </c>
      <c r="D62" t="s">
        <v>10</v>
      </c>
      <c r="F62" t="b">
        <v>0</v>
      </c>
      <c r="G62" s="2">
        <v>41827</v>
      </c>
      <c r="K62" t="s">
        <v>19299</v>
      </c>
      <c r="M62" t="s">
        <v>10</v>
      </c>
      <c r="S62" s="2">
        <v>42277</v>
      </c>
    </row>
    <row r="63" spans="1:21" x14ac:dyDescent="0.35">
      <c r="A63" t="s">
        <v>19226</v>
      </c>
      <c r="B63" t="s">
        <v>8857</v>
      </c>
      <c r="D63" t="s">
        <v>10</v>
      </c>
      <c r="F63" t="b">
        <v>0</v>
      </c>
      <c r="G63" s="2">
        <v>41827</v>
      </c>
      <c r="K63" s="6" t="s">
        <v>9042</v>
      </c>
      <c r="L63" t="s">
        <v>1116</v>
      </c>
      <c r="M63" t="s">
        <v>10</v>
      </c>
      <c r="N63" t="s">
        <v>9042</v>
      </c>
      <c r="P63" t="s">
        <v>8991</v>
      </c>
      <c r="Q63" t="s">
        <v>42</v>
      </c>
      <c r="R63" t="b">
        <v>1</v>
      </c>
      <c r="S63" s="2">
        <v>42277</v>
      </c>
    </row>
    <row r="64" spans="1:21" x14ac:dyDescent="0.35">
      <c r="A64" t="s">
        <v>19227</v>
      </c>
      <c r="B64" t="s">
        <v>1168</v>
      </c>
      <c r="D64" t="s">
        <v>10</v>
      </c>
      <c r="F64" t="b">
        <v>0</v>
      </c>
      <c r="G64" s="2">
        <v>41827</v>
      </c>
      <c r="K64" s="7" t="s">
        <v>19252</v>
      </c>
      <c r="L64" t="s">
        <v>8899</v>
      </c>
      <c r="M64" t="s">
        <v>10</v>
      </c>
      <c r="N64" t="s">
        <v>19252</v>
      </c>
      <c r="Q64" t="s">
        <v>8992</v>
      </c>
      <c r="R64" t="b">
        <v>1</v>
      </c>
      <c r="S64" s="2">
        <v>42277</v>
      </c>
    </row>
    <row r="65" spans="1:21" x14ac:dyDescent="0.35">
      <c r="A65" t="s">
        <v>19228</v>
      </c>
      <c r="B65" t="s">
        <v>8860</v>
      </c>
      <c r="D65" t="s">
        <v>10</v>
      </c>
      <c r="F65" t="b">
        <v>0</v>
      </c>
      <c r="G65" s="2">
        <v>41827</v>
      </c>
      <c r="K65" s="8" t="s">
        <v>19265</v>
      </c>
      <c r="L65" t="s">
        <v>8937</v>
      </c>
      <c r="M65" t="s">
        <v>10</v>
      </c>
      <c r="N65" t="s">
        <v>19265</v>
      </c>
      <c r="Q65" t="s">
        <v>42</v>
      </c>
      <c r="R65" t="b">
        <v>1</v>
      </c>
      <c r="S65" s="2">
        <v>42277</v>
      </c>
      <c r="U65" s="2">
        <v>41639</v>
      </c>
    </row>
    <row r="66" spans="1:21" x14ac:dyDescent="0.35">
      <c r="A66" t="s">
        <v>19229</v>
      </c>
      <c r="B66" t="s">
        <v>8862</v>
      </c>
      <c r="D66" t="s">
        <v>10</v>
      </c>
      <c r="F66" t="b">
        <v>0</v>
      </c>
      <c r="G66" s="2">
        <v>41827</v>
      </c>
      <c r="I66" s="2">
        <v>41639</v>
      </c>
      <c r="K66" s="8" t="s">
        <v>19266</v>
      </c>
      <c r="L66" t="s">
        <v>8939</v>
      </c>
      <c r="M66" t="s">
        <v>10</v>
      </c>
      <c r="N66" t="s">
        <v>19266</v>
      </c>
      <c r="Q66" t="s">
        <v>42</v>
      </c>
      <c r="R66" t="b">
        <v>1</v>
      </c>
      <c r="S66" s="2">
        <v>42277</v>
      </c>
      <c r="U66" s="2">
        <v>41639</v>
      </c>
    </row>
    <row r="67" spans="1:21" x14ac:dyDescent="0.35">
      <c r="A67" t="s">
        <v>19230</v>
      </c>
      <c r="B67" t="s">
        <v>8864</v>
      </c>
      <c r="D67" t="s">
        <v>10</v>
      </c>
      <c r="F67" t="b">
        <v>0</v>
      </c>
      <c r="G67" s="2">
        <v>41827</v>
      </c>
      <c r="K67" s="7" t="s">
        <v>19253</v>
      </c>
      <c r="L67" t="s">
        <v>1192</v>
      </c>
      <c r="M67" t="s">
        <v>10</v>
      </c>
      <c r="N67" t="s">
        <v>19253</v>
      </c>
      <c r="Q67" t="s">
        <v>13013</v>
      </c>
      <c r="R67" t="b">
        <v>1</v>
      </c>
      <c r="S67" s="2">
        <v>42277</v>
      </c>
    </row>
    <row r="68" spans="1:21" x14ac:dyDescent="0.35">
      <c r="A68" t="s">
        <v>19231</v>
      </c>
      <c r="B68" t="s">
        <v>8866</v>
      </c>
      <c r="D68" t="s">
        <v>10</v>
      </c>
      <c r="F68" t="b">
        <v>0</v>
      </c>
      <c r="G68" s="2">
        <v>41827</v>
      </c>
      <c r="K68" t="s">
        <v>19300</v>
      </c>
      <c r="M68" t="s">
        <v>10</v>
      </c>
      <c r="S68" s="2">
        <v>42277</v>
      </c>
    </row>
    <row r="69" spans="1:21" x14ac:dyDescent="0.35">
      <c r="A69" t="s">
        <v>19232</v>
      </c>
      <c r="B69" t="s">
        <v>9373</v>
      </c>
      <c r="D69" t="s">
        <v>10</v>
      </c>
      <c r="F69" t="b">
        <v>0</v>
      </c>
      <c r="G69" s="2">
        <v>43405</v>
      </c>
      <c r="K69" s="6" t="s">
        <v>9042</v>
      </c>
      <c r="L69" t="s">
        <v>1116</v>
      </c>
      <c r="M69" t="s">
        <v>10</v>
      </c>
      <c r="N69" t="s">
        <v>9042</v>
      </c>
      <c r="P69" t="s">
        <v>8991</v>
      </c>
      <c r="Q69" t="s">
        <v>42</v>
      </c>
      <c r="R69" t="b">
        <v>1</v>
      </c>
      <c r="S69" s="2">
        <v>42277</v>
      </c>
    </row>
    <row r="70" spans="1:21" x14ac:dyDescent="0.35">
      <c r="A70" t="s">
        <v>19233</v>
      </c>
      <c r="B70" t="s">
        <v>9375</v>
      </c>
      <c r="D70" t="s">
        <v>10</v>
      </c>
      <c r="F70" t="b">
        <v>0</v>
      </c>
      <c r="G70" s="2">
        <v>43405</v>
      </c>
      <c r="K70" s="7" t="s">
        <v>19256</v>
      </c>
      <c r="L70" t="s">
        <v>8906</v>
      </c>
      <c r="M70" t="s">
        <v>10</v>
      </c>
      <c r="N70" t="s">
        <v>19256</v>
      </c>
      <c r="Q70" t="s">
        <v>8992</v>
      </c>
      <c r="R70" t="b">
        <v>1</v>
      </c>
      <c r="S70" s="2">
        <v>42277</v>
      </c>
    </row>
    <row r="71" spans="1:21" x14ac:dyDescent="0.35">
      <c r="A71" t="s">
        <v>19234</v>
      </c>
      <c r="B71" t="s">
        <v>9377</v>
      </c>
      <c r="D71" t="s">
        <v>10</v>
      </c>
      <c r="F71" t="b">
        <v>0</v>
      </c>
      <c r="G71" s="2">
        <v>43405</v>
      </c>
      <c r="K71" s="8" t="s">
        <v>19257</v>
      </c>
      <c r="L71" t="s">
        <v>8908</v>
      </c>
      <c r="M71" t="s">
        <v>10</v>
      </c>
      <c r="N71" t="s">
        <v>19257</v>
      </c>
      <c r="Q71" t="s">
        <v>42</v>
      </c>
      <c r="R71" t="b">
        <v>1</v>
      </c>
      <c r="S71" s="2">
        <v>42277</v>
      </c>
    </row>
    <row r="72" spans="1:21" x14ac:dyDescent="0.35">
      <c r="A72" t="s">
        <v>19235</v>
      </c>
      <c r="B72" t="s">
        <v>9379</v>
      </c>
      <c r="D72" t="s">
        <v>10</v>
      </c>
      <c r="F72" t="b">
        <v>0</v>
      </c>
      <c r="G72" s="2">
        <v>43405</v>
      </c>
      <c r="K72" s="8" t="s">
        <v>19259</v>
      </c>
      <c r="L72" t="s">
        <v>8912</v>
      </c>
      <c r="M72" t="s">
        <v>10</v>
      </c>
      <c r="N72" t="s">
        <v>19259</v>
      </c>
      <c r="Q72" t="s">
        <v>42</v>
      </c>
      <c r="R72" t="b">
        <v>1</v>
      </c>
      <c r="S72" s="2">
        <v>42277</v>
      </c>
    </row>
    <row r="73" spans="1:21" x14ac:dyDescent="0.35">
      <c r="A73" t="s">
        <v>19236</v>
      </c>
      <c r="B73" t="s">
        <v>9381</v>
      </c>
      <c r="D73" t="s">
        <v>10</v>
      </c>
      <c r="F73" t="b">
        <v>0</v>
      </c>
      <c r="G73" s="2">
        <v>43405</v>
      </c>
      <c r="K73" s="8" t="s">
        <v>19260</v>
      </c>
      <c r="L73" t="s">
        <v>8928</v>
      </c>
      <c r="M73" t="s">
        <v>10</v>
      </c>
      <c r="N73" t="s">
        <v>19260</v>
      </c>
      <c r="Q73" t="s">
        <v>42</v>
      </c>
      <c r="R73" t="b">
        <v>1</v>
      </c>
      <c r="S73" s="2">
        <v>42277</v>
      </c>
    </row>
    <row r="74" spans="1:21" x14ac:dyDescent="0.35">
      <c r="A74" t="s">
        <v>19237</v>
      </c>
      <c r="B74" t="s">
        <v>9383</v>
      </c>
      <c r="D74" t="s">
        <v>10</v>
      </c>
      <c r="F74" t="b">
        <v>0</v>
      </c>
      <c r="G74" s="2">
        <v>43405</v>
      </c>
      <c r="K74" s="7" t="s">
        <v>19261</v>
      </c>
      <c r="L74" t="s">
        <v>8930</v>
      </c>
      <c r="M74" t="s">
        <v>10</v>
      </c>
      <c r="N74" t="s">
        <v>19261</v>
      </c>
      <c r="Q74" t="s">
        <v>13013</v>
      </c>
      <c r="R74" t="b">
        <v>1</v>
      </c>
      <c r="S74" s="2">
        <v>42277</v>
      </c>
    </row>
    <row r="75" spans="1:21" x14ac:dyDescent="0.35">
      <c r="A75" t="s">
        <v>19238</v>
      </c>
      <c r="B75" t="s">
        <v>8868</v>
      </c>
      <c r="D75" t="s">
        <v>10</v>
      </c>
      <c r="F75" t="b">
        <v>0</v>
      </c>
      <c r="G75" s="2">
        <v>41827</v>
      </c>
      <c r="K75" t="s">
        <v>19301</v>
      </c>
      <c r="M75" t="s">
        <v>10</v>
      </c>
      <c r="S75" s="2">
        <v>42277</v>
      </c>
    </row>
    <row r="76" spans="1:21" x14ac:dyDescent="0.35">
      <c r="A76" t="s">
        <v>19239</v>
      </c>
      <c r="B76" t="s">
        <v>9394</v>
      </c>
      <c r="D76" t="s">
        <v>10</v>
      </c>
      <c r="F76" t="b">
        <v>0</v>
      </c>
      <c r="G76" s="2">
        <v>41827</v>
      </c>
      <c r="K76" s="6" t="s">
        <v>9042</v>
      </c>
      <c r="L76" t="s">
        <v>1116</v>
      </c>
      <c r="M76" t="s">
        <v>10</v>
      </c>
      <c r="N76" t="s">
        <v>9042</v>
      </c>
      <c r="P76" t="s">
        <v>8991</v>
      </c>
      <c r="Q76" t="s">
        <v>42</v>
      </c>
      <c r="R76" t="b">
        <v>1</v>
      </c>
      <c r="S76" s="2">
        <v>42277</v>
      </c>
    </row>
    <row r="77" spans="1:21" x14ac:dyDescent="0.35">
      <c r="A77" t="s">
        <v>19240</v>
      </c>
      <c r="B77" t="s">
        <v>8870</v>
      </c>
      <c r="D77" t="s">
        <v>10</v>
      </c>
      <c r="F77" t="b">
        <v>0</v>
      </c>
      <c r="G77" s="2">
        <v>41827</v>
      </c>
      <c r="K77" s="7" t="s">
        <v>19262</v>
      </c>
      <c r="L77" t="s">
        <v>8932</v>
      </c>
      <c r="M77" t="s">
        <v>10</v>
      </c>
      <c r="N77" t="s">
        <v>19262</v>
      </c>
      <c r="Q77" t="s">
        <v>8992</v>
      </c>
      <c r="R77" t="b">
        <v>1</v>
      </c>
      <c r="S77" s="2">
        <v>42277</v>
      </c>
    </row>
    <row r="78" spans="1:21" x14ac:dyDescent="0.35">
      <c r="A78" t="s">
        <v>19241</v>
      </c>
      <c r="B78" t="s">
        <v>8872</v>
      </c>
      <c r="D78" t="s">
        <v>10</v>
      </c>
      <c r="F78" t="b">
        <v>0</v>
      </c>
      <c r="G78" s="2">
        <v>41827</v>
      </c>
      <c r="K78" s="7" t="s">
        <v>19263</v>
      </c>
      <c r="L78" t="s">
        <v>1176</v>
      </c>
      <c r="M78" t="s">
        <v>10</v>
      </c>
      <c r="N78" t="s">
        <v>19263</v>
      </c>
      <c r="Q78" t="s">
        <v>13013</v>
      </c>
      <c r="R78" t="b">
        <v>1</v>
      </c>
      <c r="S78" s="2">
        <v>42277</v>
      </c>
    </row>
    <row r="79" spans="1:21" x14ac:dyDescent="0.35">
      <c r="A79" t="s">
        <v>19242</v>
      </c>
      <c r="B79" t="s">
        <v>8874</v>
      </c>
      <c r="D79" t="s">
        <v>10</v>
      </c>
      <c r="F79" t="b">
        <v>0</v>
      </c>
      <c r="G79" s="2">
        <v>41827</v>
      </c>
      <c r="I79" s="2">
        <v>41639</v>
      </c>
      <c r="K79" t="s">
        <v>19302</v>
      </c>
      <c r="M79" t="s">
        <v>10</v>
      </c>
      <c r="S79" s="2">
        <v>41827</v>
      </c>
    </row>
    <row r="80" spans="1:21" x14ac:dyDescent="0.35">
      <c r="A80" t="s">
        <v>19243</v>
      </c>
      <c r="B80" t="s">
        <v>8876</v>
      </c>
      <c r="D80" t="s">
        <v>10</v>
      </c>
      <c r="F80" t="b">
        <v>0</v>
      </c>
      <c r="G80" s="2">
        <v>41827</v>
      </c>
      <c r="K80" s="6" t="s">
        <v>9042</v>
      </c>
      <c r="L80" t="s">
        <v>1116</v>
      </c>
      <c r="M80" t="s">
        <v>10</v>
      </c>
      <c r="N80" t="s">
        <v>9042</v>
      </c>
      <c r="P80" t="s">
        <v>8991</v>
      </c>
      <c r="Q80" t="s">
        <v>42</v>
      </c>
      <c r="R80" t="b">
        <v>1</v>
      </c>
      <c r="S80" s="2">
        <v>41827</v>
      </c>
    </row>
    <row r="81" spans="1:21" x14ac:dyDescent="0.35">
      <c r="A81" t="s">
        <v>19244</v>
      </c>
      <c r="B81" t="s">
        <v>8878</v>
      </c>
      <c r="D81" t="s">
        <v>10</v>
      </c>
      <c r="F81" t="b">
        <v>0</v>
      </c>
      <c r="G81" s="2">
        <v>41827</v>
      </c>
      <c r="K81" s="7" t="s">
        <v>19269</v>
      </c>
      <c r="L81" t="s">
        <v>8945</v>
      </c>
      <c r="M81" t="s">
        <v>10</v>
      </c>
      <c r="N81" t="s">
        <v>19269</v>
      </c>
      <c r="Q81" t="s">
        <v>8992</v>
      </c>
      <c r="R81" t="b">
        <v>1</v>
      </c>
      <c r="S81" s="2">
        <v>41827</v>
      </c>
    </row>
    <row r="82" spans="1:21" x14ac:dyDescent="0.35">
      <c r="A82" t="s">
        <v>19245</v>
      </c>
      <c r="B82" t="s">
        <v>8880</v>
      </c>
      <c r="D82" t="s">
        <v>10</v>
      </c>
      <c r="F82" t="b">
        <v>0</v>
      </c>
      <c r="G82" s="2">
        <v>41827</v>
      </c>
      <c r="K82" s="7" t="s">
        <v>19258</v>
      </c>
      <c r="L82" t="s">
        <v>8910</v>
      </c>
      <c r="M82" t="s">
        <v>10</v>
      </c>
      <c r="N82" t="s">
        <v>19258</v>
      </c>
      <c r="P82" t="s">
        <v>8991</v>
      </c>
      <c r="Q82" t="s">
        <v>8992</v>
      </c>
      <c r="R82" t="b">
        <v>1</v>
      </c>
      <c r="S82" s="2">
        <v>41827</v>
      </c>
      <c r="U82" s="2">
        <v>41639</v>
      </c>
    </row>
    <row r="83" spans="1:21" x14ac:dyDescent="0.35">
      <c r="A83" t="s">
        <v>19246</v>
      </c>
      <c r="B83" t="s">
        <v>8882</v>
      </c>
      <c r="D83" t="s">
        <v>10</v>
      </c>
      <c r="F83" t="b">
        <v>0</v>
      </c>
      <c r="G83" s="2">
        <v>41827</v>
      </c>
      <c r="K83" s="8" t="s">
        <v>19230</v>
      </c>
      <c r="L83" t="s">
        <v>8864</v>
      </c>
      <c r="M83" t="s">
        <v>10</v>
      </c>
      <c r="N83" t="s">
        <v>19230</v>
      </c>
      <c r="P83" t="s">
        <v>8991</v>
      </c>
      <c r="Q83" t="s">
        <v>8992</v>
      </c>
      <c r="R83" t="b">
        <v>1</v>
      </c>
      <c r="S83" s="2">
        <v>41827</v>
      </c>
    </row>
    <row r="84" spans="1:21" x14ac:dyDescent="0.35">
      <c r="A84" t="s">
        <v>19247</v>
      </c>
      <c r="B84" t="s">
        <v>8884</v>
      </c>
      <c r="D84" t="s">
        <v>10</v>
      </c>
      <c r="F84" t="b">
        <v>0</v>
      </c>
      <c r="G84" s="2">
        <v>41827</v>
      </c>
      <c r="I84" s="2">
        <v>41639</v>
      </c>
      <c r="K84" s="9" t="s">
        <v>19247</v>
      </c>
      <c r="L84" t="s">
        <v>8884</v>
      </c>
      <c r="M84" t="s">
        <v>10</v>
      </c>
      <c r="N84" t="s">
        <v>19247</v>
      </c>
      <c r="Q84" t="s">
        <v>8992</v>
      </c>
      <c r="R84" t="b">
        <v>1</v>
      </c>
      <c r="S84" s="2">
        <v>41827</v>
      </c>
      <c r="U84" s="2">
        <v>41639</v>
      </c>
    </row>
    <row r="85" spans="1:21" x14ac:dyDescent="0.35">
      <c r="A85" t="s">
        <v>19248</v>
      </c>
      <c r="B85" t="s">
        <v>8886</v>
      </c>
      <c r="D85" t="s">
        <v>10</v>
      </c>
      <c r="F85" t="b">
        <v>0</v>
      </c>
      <c r="G85" s="2">
        <v>41827</v>
      </c>
      <c r="K85" s="9" t="s">
        <v>19168</v>
      </c>
      <c r="L85" t="s">
        <v>8686</v>
      </c>
      <c r="M85" t="s">
        <v>10</v>
      </c>
      <c r="N85" t="s">
        <v>19168</v>
      </c>
      <c r="Q85" t="s">
        <v>13013</v>
      </c>
      <c r="R85" t="b">
        <v>1</v>
      </c>
      <c r="S85" s="2">
        <v>41827</v>
      </c>
    </row>
    <row r="86" spans="1:21" x14ac:dyDescent="0.35">
      <c r="A86" t="s">
        <v>19249</v>
      </c>
      <c r="B86" t="s">
        <v>8894</v>
      </c>
      <c r="D86" t="s">
        <v>10</v>
      </c>
      <c r="F86" t="b">
        <v>0</v>
      </c>
      <c r="G86" s="2">
        <v>41827</v>
      </c>
      <c r="K86" s="8" t="s">
        <v>19227</v>
      </c>
      <c r="L86" t="s">
        <v>1168</v>
      </c>
      <c r="M86" t="s">
        <v>10</v>
      </c>
      <c r="N86" t="s">
        <v>19227</v>
      </c>
      <c r="Q86" t="s">
        <v>8992</v>
      </c>
      <c r="R86" t="b">
        <v>1</v>
      </c>
      <c r="S86" s="2">
        <v>41827</v>
      </c>
    </row>
    <row r="87" spans="1:21" x14ac:dyDescent="0.35">
      <c r="A87" t="s">
        <v>19250</v>
      </c>
      <c r="B87" t="s">
        <v>1186</v>
      </c>
      <c r="D87" t="s">
        <v>10</v>
      </c>
      <c r="F87" t="b">
        <v>0</v>
      </c>
      <c r="G87" s="2">
        <v>41827</v>
      </c>
      <c r="K87" t="s">
        <v>19303</v>
      </c>
      <c r="M87" t="s">
        <v>10</v>
      </c>
      <c r="S87" s="2">
        <v>42277</v>
      </c>
    </row>
    <row r="88" spans="1:21" x14ac:dyDescent="0.35">
      <c r="A88" t="s">
        <v>19251</v>
      </c>
      <c r="B88" t="s">
        <v>8897</v>
      </c>
      <c r="D88" t="s">
        <v>10</v>
      </c>
      <c r="F88" t="b">
        <v>0</v>
      </c>
      <c r="G88" s="2">
        <v>41827</v>
      </c>
      <c r="K88" s="6" t="s">
        <v>9042</v>
      </c>
      <c r="L88" t="s">
        <v>1116</v>
      </c>
      <c r="M88" t="s">
        <v>10</v>
      </c>
      <c r="N88" t="s">
        <v>9042</v>
      </c>
      <c r="Q88" t="s">
        <v>42</v>
      </c>
      <c r="R88" t="b">
        <v>1</v>
      </c>
      <c r="S88" s="2">
        <v>42277</v>
      </c>
    </row>
    <row r="89" spans="1:21" x14ac:dyDescent="0.35">
      <c r="A89" t="s">
        <v>19252</v>
      </c>
      <c r="B89" t="s">
        <v>8899</v>
      </c>
      <c r="D89" t="s">
        <v>10</v>
      </c>
      <c r="F89" t="b">
        <v>0</v>
      </c>
      <c r="G89" s="2">
        <v>42277</v>
      </c>
      <c r="K89" s="7" t="s">
        <v>19264</v>
      </c>
      <c r="L89" t="s">
        <v>8935</v>
      </c>
      <c r="M89" t="s">
        <v>10</v>
      </c>
      <c r="N89" t="s">
        <v>19264</v>
      </c>
      <c r="P89" t="s">
        <v>8991</v>
      </c>
      <c r="Q89" t="s">
        <v>42</v>
      </c>
      <c r="R89" t="b">
        <v>1</v>
      </c>
      <c r="S89" s="2">
        <v>42277</v>
      </c>
      <c r="U89" s="2">
        <v>41639</v>
      </c>
    </row>
    <row r="90" spans="1:21" x14ac:dyDescent="0.35">
      <c r="A90" t="s">
        <v>19253</v>
      </c>
      <c r="B90" t="s">
        <v>1192</v>
      </c>
      <c r="D90" t="s">
        <v>10</v>
      </c>
      <c r="F90" t="b">
        <v>0</v>
      </c>
      <c r="G90" s="2">
        <v>42277</v>
      </c>
      <c r="K90" s="8" t="s">
        <v>19265</v>
      </c>
      <c r="L90" t="s">
        <v>8937</v>
      </c>
      <c r="M90" t="s">
        <v>10</v>
      </c>
      <c r="N90" t="s">
        <v>19265</v>
      </c>
      <c r="Q90" t="s">
        <v>8992</v>
      </c>
      <c r="R90" t="b">
        <v>1</v>
      </c>
      <c r="S90" s="2">
        <v>42277</v>
      </c>
      <c r="U90" s="2">
        <v>41639</v>
      </c>
    </row>
    <row r="91" spans="1:21" x14ac:dyDescent="0.35">
      <c r="A91" t="s">
        <v>19254</v>
      </c>
      <c r="B91" t="s">
        <v>8902</v>
      </c>
      <c r="D91" t="s">
        <v>10</v>
      </c>
      <c r="F91" t="b">
        <v>0</v>
      </c>
      <c r="G91" s="2">
        <v>42277</v>
      </c>
      <c r="K91" s="8" t="s">
        <v>19253</v>
      </c>
      <c r="L91" t="s">
        <v>1192</v>
      </c>
      <c r="M91" t="s">
        <v>10</v>
      </c>
      <c r="N91" t="s">
        <v>19253</v>
      </c>
      <c r="Q91" t="s">
        <v>13013</v>
      </c>
      <c r="R91" t="b">
        <v>1</v>
      </c>
      <c r="S91" s="2">
        <v>42277</v>
      </c>
    </row>
    <row r="92" spans="1:21" x14ac:dyDescent="0.35">
      <c r="A92" t="s">
        <v>19255</v>
      </c>
      <c r="B92" t="s">
        <v>8904</v>
      </c>
      <c r="D92" t="s">
        <v>10</v>
      </c>
      <c r="F92" t="b">
        <v>0</v>
      </c>
      <c r="G92" s="2">
        <v>42277</v>
      </c>
      <c r="K92" s="7" t="s">
        <v>19275</v>
      </c>
      <c r="L92" t="s">
        <v>8957</v>
      </c>
      <c r="M92" t="s">
        <v>10</v>
      </c>
      <c r="N92" t="s">
        <v>19275</v>
      </c>
      <c r="Q92" t="s">
        <v>42</v>
      </c>
      <c r="R92" t="b">
        <v>1</v>
      </c>
      <c r="S92" s="2">
        <v>42277</v>
      </c>
      <c r="U92" s="2">
        <v>41639</v>
      </c>
    </row>
    <row r="93" spans="1:21" x14ac:dyDescent="0.35">
      <c r="A93" t="s">
        <v>19256</v>
      </c>
      <c r="B93" t="s">
        <v>8906</v>
      </c>
      <c r="D93" t="s">
        <v>10</v>
      </c>
      <c r="F93" t="b">
        <v>0</v>
      </c>
      <c r="G93" s="2">
        <v>42277</v>
      </c>
      <c r="K93" t="s">
        <v>19304</v>
      </c>
      <c r="M93" t="s">
        <v>10</v>
      </c>
      <c r="S93" s="2">
        <v>42277</v>
      </c>
    </row>
    <row r="94" spans="1:21" x14ac:dyDescent="0.35">
      <c r="A94" t="s">
        <v>19257</v>
      </c>
      <c r="B94" t="s">
        <v>8908</v>
      </c>
      <c r="D94" t="s">
        <v>10</v>
      </c>
      <c r="F94" t="b">
        <v>0</v>
      </c>
      <c r="G94" s="2">
        <v>42277</v>
      </c>
      <c r="K94" s="6" t="s">
        <v>9042</v>
      </c>
      <c r="L94" t="s">
        <v>1116</v>
      </c>
      <c r="M94" t="s">
        <v>10</v>
      </c>
      <c r="N94" t="s">
        <v>9042</v>
      </c>
      <c r="Q94" t="s">
        <v>42</v>
      </c>
      <c r="R94" t="b">
        <v>1</v>
      </c>
      <c r="S94" s="2">
        <v>42277</v>
      </c>
    </row>
    <row r="95" spans="1:21" x14ac:dyDescent="0.35">
      <c r="A95" t="s">
        <v>19258</v>
      </c>
      <c r="B95" t="s">
        <v>8910</v>
      </c>
      <c r="D95" t="s">
        <v>10</v>
      </c>
      <c r="F95" t="b">
        <v>0</v>
      </c>
      <c r="G95" s="2">
        <v>41827</v>
      </c>
      <c r="I95" s="2">
        <v>41639</v>
      </c>
      <c r="K95" s="7" t="s">
        <v>19267</v>
      </c>
      <c r="L95" t="s">
        <v>8941</v>
      </c>
      <c r="M95" t="s">
        <v>10</v>
      </c>
      <c r="N95" t="s">
        <v>19267</v>
      </c>
      <c r="Q95" t="s">
        <v>42</v>
      </c>
      <c r="R95" t="b">
        <v>1</v>
      </c>
      <c r="S95" s="2">
        <v>42277</v>
      </c>
    </row>
    <row r="96" spans="1:21" x14ac:dyDescent="0.35">
      <c r="A96" t="s">
        <v>19259</v>
      </c>
      <c r="B96" t="s">
        <v>8912</v>
      </c>
      <c r="D96" t="s">
        <v>10</v>
      </c>
      <c r="F96" t="b">
        <v>0</v>
      </c>
      <c r="G96" s="2">
        <v>42277</v>
      </c>
      <c r="K96" s="7" t="s">
        <v>19268</v>
      </c>
      <c r="L96" t="s">
        <v>8943</v>
      </c>
      <c r="M96" t="s">
        <v>10</v>
      </c>
      <c r="N96" t="s">
        <v>19268</v>
      </c>
      <c r="Q96" t="s">
        <v>42</v>
      </c>
      <c r="R96" t="b">
        <v>1</v>
      </c>
      <c r="S96" s="2">
        <v>42277</v>
      </c>
    </row>
    <row r="97" spans="1:19" x14ac:dyDescent="0.35">
      <c r="A97" t="s">
        <v>19260</v>
      </c>
      <c r="B97" t="s">
        <v>8928</v>
      </c>
      <c r="D97" t="s">
        <v>10</v>
      </c>
      <c r="F97" t="b">
        <v>0</v>
      </c>
      <c r="G97" s="2">
        <v>42277</v>
      </c>
      <c r="K97" s="7" t="s">
        <v>19270</v>
      </c>
      <c r="L97" t="s">
        <v>8947</v>
      </c>
      <c r="M97" t="s">
        <v>10</v>
      </c>
      <c r="N97" t="s">
        <v>19270</v>
      </c>
      <c r="Q97" t="s">
        <v>42</v>
      </c>
      <c r="R97" t="b">
        <v>1</v>
      </c>
      <c r="S97" s="2">
        <v>42277</v>
      </c>
    </row>
    <row r="98" spans="1:19" x14ac:dyDescent="0.35">
      <c r="A98" t="s">
        <v>19261</v>
      </c>
      <c r="B98" t="s">
        <v>8930</v>
      </c>
      <c r="D98" t="s">
        <v>10</v>
      </c>
      <c r="F98" t="b">
        <v>0</v>
      </c>
      <c r="G98" s="2">
        <v>42277</v>
      </c>
      <c r="K98" t="s">
        <v>19305</v>
      </c>
      <c r="M98" t="s">
        <v>10</v>
      </c>
      <c r="S98" s="2">
        <v>42277</v>
      </c>
    </row>
    <row r="99" spans="1:19" x14ac:dyDescent="0.35">
      <c r="A99" t="s">
        <v>19262</v>
      </c>
      <c r="B99" t="s">
        <v>8932</v>
      </c>
      <c r="D99" t="s">
        <v>10</v>
      </c>
      <c r="F99" t="b">
        <v>0</v>
      </c>
      <c r="G99" s="2">
        <v>42277</v>
      </c>
      <c r="K99" s="6" t="s">
        <v>19271</v>
      </c>
      <c r="L99" t="s">
        <v>8949</v>
      </c>
      <c r="M99" t="s">
        <v>10</v>
      </c>
      <c r="N99" t="s">
        <v>19271</v>
      </c>
      <c r="Q99" t="s">
        <v>42</v>
      </c>
      <c r="R99" t="b">
        <v>1</v>
      </c>
      <c r="S99" s="2">
        <v>42277</v>
      </c>
    </row>
    <row r="100" spans="1:19" x14ac:dyDescent="0.35">
      <c r="A100" t="s">
        <v>19263</v>
      </c>
      <c r="B100" t="s">
        <v>1176</v>
      </c>
      <c r="D100" t="s">
        <v>10</v>
      </c>
      <c r="F100" t="b">
        <v>0</v>
      </c>
      <c r="G100" s="2">
        <v>42277</v>
      </c>
      <c r="K100" s="6" t="s">
        <v>19272</v>
      </c>
      <c r="L100" t="s">
        <v>8951</v>
      </c>
      <c r="M100" t="s">
        <v>10</v>
      </c>
      <c r="N100" t="s">
        <v>19272</v>
      </c>
      <c r="Q100" t="s">
        <v>42</v>
      </c>
      <c r="R100" t="b">
        <v>1</v>
      </c>
      <c r="S100" s="2">
        <v>42277</v>
      </c>
    </row>
    <row r="101" spans="1:19" x14ac:dyDescent="0.35">
      <c r="A101" t="s">
        <v>19264</v>
      </c>
      <c r="B101" t="s">
        <v>8935</v>
      </c>
      <c r="D101" t="s">
        <v>10</v>
      </c>
      <c r="F101" t="b">
        <v>0</v>
      </c>
      <c r="G101" s="2">
        <v>42277</v>
      </c>
      <c r="I101" s="2">
        <v>41639</v>
      </c>
      <c r="K101" s="6" t="s">
        <v>19273</v>
      </c>
      <c r="L101" t="s">
        <v>8953</v>
      </c>
      <c r="M101" t="s">
        <v>10</v>
      </c>
      <c r="N101" t="s">
        <v>19273</v>
      </c>
      <c r="Q101" t="s">
        <v>42</v>
      </c>
      <c r="R101" t="b">
        <v>1</v>
      </c>
      <c r="S101" s="2">
        <v>42277</v>
      </c>
    </row>
    <row r="102" spans="1:19" x14ac:dyDescent="0.35">
      <c r="A102" t="s">
        <v>19265</v>
      </c>
      <c r="B102" t="s">
        <v>8937</v>
      </c>
      <c r="D102" t="s">
        <v>10</v>
      </c>
      <c r="F102" t="b">
        <v>0</v>
      </c>
      <c r="G102" s="2">
        <v>42277</v>
      </c>
      <c r="I102" s="2">
        <v>41639</v>
      </c>
      <c r="K102" s="6" t="s">
        <v>19274</v>
      </c>
      <c r="L102" t="s">
        <v>8955</v>
      </c>
      <c r="M102" t="s">
        <v>10</v>
      </c>
      <c r="N102" t="s">
        <v>19274</v>
      </c>
      <c r="Q102" t="s">
        <v>42</v>
      </c>
      <c r="R102" t="b">
        <v>1</v>
      </c>
      <c r="S102" s="2">
        <v>42277</v>
      </c>
    </row>
    <row r="103" spans="1:19" x14ac:dyDescent="0.35">
      <c r="A103" t="s">
        <v>19266</v>
      </c>
      <c r="B103" t="s">
        <v>8939</v>
      </c>
      <c r="D103" t="s">
        <v>10</v>
      </c>
      <c r="F103" t="b">
        <v>0</v>
      </c>
      <c r="G103" s="2">
        <v>42277</v>
      </c>
      <c r="I103" s="2">
        <v>41639</v>
      </c>
      <c r="K103" t="s">
        <v>19306</v>
      </c>
      <c r="M103" t="s">
        <v>10</v>
      </c>
      <c r="S103" s="2">
        <v>42277</v>
      </c>
    </row>
    <row r="104" spans="1:19" x14ac:dyDescent="0.35">
      <c r="A104" t="s">
        <v>19267</v>
      </c>
      <c r="B104" t="s">
        <v>8941</v>
      </c>
      <c r="D104" t="s">
        <v>10</v>
      </c>
      <c r="F104" t="b">
        <v>0</v>
      </c>
      <c r="G104" s="2">
        <v>42277</v>
      </c>
      <c r="K104" s="6" t="s">
        <v>19276</v>
      </c>
      <c r="L104" t="s">
        <v>1220</v>
      </c>
      <c r="M104" t="s">
        <v>10</v>
      </c>
      <c r="N104" t="s">
        <v>19307</v>
      </c>
      <c r="Q104" t="s">
        <v>42</v>
      </c>
      <c r="R104" t="b">
        <v>1</v>
      </c>
      <c r="S104" s="2">
        <v>42277</v>
      </c>
    </row>
    <row r="105" spans="1:19" x14ac:dyDescent="0.35">
      <c r="A105" t="s">
        <v>19268</v>
      </c>
      <c r="B105" t="s">
        <v>8943</v>
      </c>
      <c r="D105" t="s">
        <v>10</v>
      </c>
      <c r="F105" t="b">
        <v>0</v>
      </c>
      <c r="G105" s="2">
        <v>42277</v>
      </c>
      <c r="K105" s="6" t="s">
        <v>19277</v>
      </c>
      <c r="L105" t="s">
        <v>8960</v>
      </c>
      <c r="M105" t="s">
        <v>10</v>
      </c>
      <c r="N105" t="s">
        <v>19308</v>
      </c>
      <c r="Q105" t="s">
        <v>42</v>
      </c>
      <c r="R105" t="b">
        <v>1</v>
      </c>
      <c r="S105" s="2">
        <v>42277</v>
      </c>
    </row>
    <row r="106" spans="1:19" x14ac:dyDescent="0.35">
      <c r="A106" t="s">
        <v>19269</v>
      </c>
      <c r="B106" t="s">
        <v>8945</v>
      </c>
      <c r="D106" t="s">
        <v>10</v>
      </c>
      <c r="F106" t="b">
        <v>0</v>
      </c>
      <c r="G106" s="2">
        <v>41827</v>
      </c>
      <c r="K106" s="6" t="s">
        <v>19209</v>
      </c>
      <c r="L106" t="s">
        <v>8823</v>
      </c>
      <c r="M106" t="s">
        <v>10</v>
      </c>
      <c r="N106" t="s">
        <v>19309</v>
      </c>
      <c r="Q106" t="s">
        <v>42</v>
      </c>
      <c r="R106" t="b">
        <v>1</v>
      </c>
      <c r="S106" s="2">
        <v>42277</v>
      </c>
    </row>
    <row r="107" spans="1:19" x14ac:dyDescent="0.35">
      <c r="A107" t="s">
        <v>19270</v>
      </c>
      <c r="B107" t="s">
        <v>8947</v>
      </c>
      <c r="D107" t="s">
        <v>10</v>
      </c>
      <c r="F107" t="b">
        <v>0</v>
      </c>
      <c r="G107" s="2">
        <v>42277</v>
      </c>
      <c r="K107" s="6" t="s">
        <v>19199</v>
      </c>
      <c r="L107" t="s">
        <v>8802</v>
      </c>
      <c r="M107" t="s">
        <v>10</v>
      </c>
      <c r="N107" t="s">
        <v>19310</v>
      </c>
      <c r="Q107" t="s">
        <v>42</v>
      </c>
      <c r="R107" t="b">
        <v>1</v>
      </c>
      <c r="S107" s="2">
        <v>42277</v>
      </c>
    </row>
    <row r="108" spans="1:19" x14ac:dyDescent="0.35">
      <c r="A108" t="s">
        <v>19271</v>
      </c>
      <c r="B108" t="s">
        <v>8949</v>
      </c>
      <c r="D108" t="s">
        <v>10</v>
      </c>
      <c r="F108" t="b">
        <v>0</v>
      </c>
      <c r="G108" s="2">
        <v>42277</v>
      </c>
      <c r="K108" s="6" t="s">
        <v>19202</v>
      </c>
      <c r="L108" t="s">
        <v>8808</v>
      </c>
      <c r="M108" t="s">
        <v>10</v>
      </c>
      <c r="N108" t="s">
        <v>19311</v>
      </c>
      <c r="Q108" t="s">
        <v>42</v>
      </c>
      <c r="R108" t="b">
        <v>1</v>
      </c>
      <c r="S108" s="2">
        <v>42277</v>
      </c>
    </row>
    <row r="109" spans="1:19" x14ac:dyDescent="0.35">
      <c r="A109" t="s">
        <v>19272</v>
      </c>
      <c r="B109" t="s">
        <v>8951</v>
      </c>
      <c r="D109" t="s">
        <v>10</v>
      </c>
      <c r="F109" t="b">
        <v>0</v>
      </c>
      <c r="G109" s="2">
        <v>42277</v>
      </c>
      <c r="K109" s="6" t="s">
        <v>19278</v>
      </c>
      <c r="L109" t="s">
        <v>8962</v>
      </c>
      <c r="M109" t="s">
        <v>10</v>
      </c>
      <c r="N109" t="s">
        <v>19312</v>
      </c>
      <c r="Q109" t="s">
        <v>42</v>
      </c>
      <c r="R109" t="b">
        <v>1</v>
      </c>
      <c r="S109" s="2">
        <v>42277</v>
      </c>
    </row>
    <row r="110" spans="1:19" x14ac:dyDescent="0.35">
      <c r="A110" t="s">
        <v>19273</v>
      </c>
      <c r="B110" t="s">
        <v>8953</v>
      </c>
      <c r="D110" t="s">
        <v>10</v>
      </c>
      <c r="F110" t="b">
        <v>0</v>
      </c>
      <c r="G110" s="2">
        <v>42277</v>
      </c>
      <c r="K110" t="s">
        <v>19313</v>
      </c>
      <c r="M110" t="s">
        <v>10</v>
      </c>
      <c r="S110" s="2">
        <v>41827</v>
      </c>
    </row>
    <row r="111" spans="1:19" x14ac:dyDescent="0.35">
      <c r="A111" t="s">
        <v>19274</v>
      </c>
      <c r="B111" t="s">
        <v>8955</v>
      </c>
      <c r="D111" t="s">
        <v>10</v>
      </c>
      <c r="F111" t="b">
        <v>0</v>
      </c>
      <c r="G111" s="2">
        <v>42277</v>
      </c>
      <c r="K111" s="6" t="s">
        <v>19223</v>
      </c>
      <c r="L111" t="s">
        <v>8851</v>
      </c>
      <c r="M111" t="s">
        <v>10</v>
      </c>
      <c r="N111" t="s">
        <v>19314</v>
      </c>
      <c r="Q111" t="s">
        <v>42</v>
      </c>
      <c r="R111" t="b">
        <v>1</v>
      </c>
      <c r="S111" s="2">
        <v>41827</v>
      </c>
    </row>
    <row r="112" spans="1:19" x14ac:dyDescent="0.35">
      <c r="A112" t="s">
        <v>19275</v>
      </c>
      <c r="B112" t="s">
        <v>8957</v>
      </c>
      <c r="D112" t="s">
        <v>10</v>
      </c>
      <c r="F112" t="b">
        <v>0</v>
      </c>
      <c r="G112" s="2">
        <v>42277</v>
      </c>
      <c r="I112" s="2">
        <v>41639</v>
      </c>
      <c r="K112" s="6" t="s">
        <v>19222</v>
      </c>
      <c r="L112" t="s">
        <v>8849</v>
      </c>
      <c r="M112" t="s">
        <v>10</v>
      </c>
      <c r="N112" t="s">
        <v>19315</v>
      </c>
      <c r="Q112" t="s">
        <v>42</v>
      </c>
      <c r="R112" t="b">
        <v>1</v>
      </c>
      <c r="S112" s="2">
        <v>41827</v>
      </c>
    </row>
    <row r="113" spans="1:22" x14ac:dyDescent="0.35">
      <c r="A113" t="s">
        <v>19276</v>
      </c>
      <c r="B113" t="s">
        <v>1220</v>
      </c>
      <c r="D113" t="s">
        <v>10</v>
      </c>
      <c r="F113" t="b">
        <v>0</v>
      </c>
      <c r="G113" s="2">
        <v>42277</v>
      </c>
      <c r="K113" s="6" t="s">
        <v>19209</v>
      </c>
      <c r="L113" t="s">
        <v>8823</v>
      </c>
      <c r="M113" t="s">
        <v>10</v>
      </c>
      <c r="N113" t="s">
        <v>19309</v>
      </c>
      <c r="Q113" t="s">
        <v>42</v>
      </c>
      <c r="R113" t="b">
        <v>1</v>
      </c>
      <c r="S113" s="2">
        <v>41827</v>
      </c>
    </row>
    <row r="114" spans="1:22" x14ac:dyDescent="0.35">
      <c r="A114" t="s">
        <v>19277</v>
      </c>
      <c r="B114" t="s">
        <v>8960</v>
      </c>
      <c r="D114" t="s">
        <v>10</v>
      </c>
      <c r="F114" t="b">
        <v>0</v>
      </c>
      <c r="G114" s="2">
        <v>42277</v>
      </c>
      <c r="K114" s="6" t="s">
        <v>19278</v>
      </c>
      <c r="L114" t="s">
        <v>8962</v>
      </c>
      <c r="M114" t="s">
        <v>10</v>
      </c>
      <c r="N114" t="s">
        <v>19312</v>
      </c>
      <c r="Q114" t="s">
        <v>42</v>
      </c>
      <c r="R114" t="b">
        <v>1</v>
      </c>
      <c r="S114" s="2">
        <v>42277</v>
      </c>
    </row>
    <row r="115" spans="1:22" x14ac:dyDescent="0.35">
      <c r="A115" t="s">
        <v>19278</v>
      </c>
      <c r="B115" t="s">
        <v>8962</v>
      </c>
      <c r="D115" t="s">
        <v>10</v>
      </c>
      <c r="F115" t="b">
        <v>0</v>
      </c>
      <c r="G115" s="2">
        <v>42277</v>
      </c>
      <c r="K115" t="s">
        <v>19316</v>
      </c>
      <c r="M115" t="s">
        <v>10</v>
      </c>
      <c r="S115" s="2">
        <v>42931</v>
      </c>
    </row>
    <row r="116" spans="1:22" x14ac:dyDescent="0.35">
      <c r="A116" t="s">
        <v>19279</v>
      </c>
      <c r="B116" t="s">
        <v>8964</v>
      </c>
      <c r="D116" t="s">
        <v>10</v>
      </c>
      <c r="F116" t="b">
        <v>0</v>
      </c>
      <c r="G116" s="2">
        <v>42931</v>
      </c>
      <c r="K116" s="6" t="s">
        <v>9042</v>
      </c>
      <c r="L116" t="s">
        <v>1116</v>
      </c>
      <c r="M116" t="s">
        <v>10</v>
      </c>
      <c r="N116" t="s">
        <v>9042</v>
      </c>
      <c r="P116" t="s">
        <v>8991</v>
      </c>
      <c r="Q116" t="s">
        <v>42</v>
      </c>
      <c r="R116" t="b">
        <v>1</v>
      </c>
      <c r="S116" s="2">
        <v>42931</v>
      </c>
    </row>
    <row r="117" spans="1:22" x14ac:dyDescent="0.35">
      <c r="A117" t="s">
        <v>19280</v>
      </c>
      <c r="B117" t="s">
        <v>8966</v>
      </c>
      <c r="D117" t="s">
        <v>10</v>
      </c>
      <c r="F117" t="b">
        <v>0</v>
      </c>
      <c r="G117" s="2">
        <v>41827</v>
      </c>
      <c r="K117" s="7" t="s">
        <v>19279</v>
      </c>
      <c r="L117" t="s">
        <v>8964</v>
      </c>
      <c r="M117" t="s">
        <v>10</v>
      </c>
      <c r="N117" t="s">
        <v>19279</v>
      </c>
      <c r="Q117" t="s">
        <v>8992</v>
      </c>
      <c r="R117" t="b">
        <v>1</v>
      </c>
      <c r="S117" s="2">
        <v>42931</v>
      </c>
    </row>
    <row r="118" spans="1:22" x14ac:dyDescent="0.35">
      <c r="A118" t="s">
        <v>19281</v>
      </c>
      <c r="B118" t="s">
        <v>8968</v>
      </c>
      <c r="D118" t="s">
        <v>10</v>
      </c>
      <c r="F118" t="b">
        <v>0</v>
      </c>
      <c r="G118" s="2">
        <v>42931</v>
      </c>
      <c r="K118" s="7" t="s">
        <v>19281</v>
      </c>
      <c r="L118" t="s">
        <v>8968</v>
      </c>
      <c r="M118" t="s">
        <v>10</v>
      </c>
      <c r="N118" t="s">
        <v>19281</v>
      </c>
      <c r="Q118" t="s">
        <v>13013</v>
      </c>
      <c r="R118" t="b">
        <v>1</v>
      </c>
      <c r="S118" s="2">
        <v>42931</v>
      </c>
    </row>
    <row r="119" spans="1:22" x14ac:dyDescent="0.35">
      <c r="A119" t="s">
        <v>19282</v>
      </c>
      <c r="B119" t="s">
        <v>8970</v>
      </c>
      <c r="D119" t="s">
        <v>10</v>
      </c>
      <c r="F119" t="b">
        <v>0</v>
      </c>
      <c r="G119" s="2">
        <v>43661</v>
      </c>
      <c r="K119" t="s">
        <v>19317</v>
      </c>
      <c r="M119" t="s">
        <v>10</v>
      </c>
      <c r="S119" s="2">
        <v>45122</v>
      </c>
      <c r="V119" s="2">
        <v>45580</v>
      </c>
    </row>
    <row r="120" spans="1:22" x14ac:dyDescent="0.35">
      <c r="A120" t="s">
        <v>19283</v>
      </c>
      <c r="B120" t="s">
        <v>8972</v>
      </c>
      <c r="D120" t="s">
        <v>10</v>
      </c>
      <c r="F120" t="b">
        <v>0</v>
      </c>
      <c r="G120" s="2">
        <v>43661</v>
      </c>
      <c r="K120" s="6" t="s">
        <v>9042</v>
      </c>
      <c r="L120" t="s">
        <v>1116</v>
      </c>
      <c r="M120" t="s">
        <v>10</v>
      </c>
      <c r="N120" t="s">
        <v>9042</v>
      </c>
      <c r="P120" t="s">
        <v>8991</v>
      </c>
      <c r="Q120" t="s">
        <v>42</v>
      </c>
      <c r="R120" t="b">
        <v>1</v>
      </c>
      <c r="S120" s="2">
        <v>45122</v>
      </c>
    </row>
    <row r="121" spans="1:22" x14ac:dyDescent="0.35">
      <c r="A121" t="s">
        <v>19284</v>
      </c>
      <c r="B121" t="s">
        <v>8974</v>
      </c>
      <c r="D121" t="s">
        <v>10</v>
      </c>
      <c r="F121" t="b">
        <v>0</v>
      </c>
      <c r="G121" s="2">
        <v>43661</v>
      </c>
      <c r="K121" s="7" t="s">
        <v>19171</v>
      </c>
      <c r="L121" t="s">
        <v>8692</v>
      </c>
      <c r="M121" t="s">
        <v>10</v>
      </c>
      <c r="N121" t="s">
        <v>19171</v>
      </c>
      <c r="Q121" t="s">
        <v>8992</v>
      </c>
      <c r="R121" t="b">
        <v>1</v>
      </c>
      <c r="S121" s="2">
        <v>45122</v>
      </c>
    </row>
    <row r="122" spans="1:22" x14ac:dyDescent="0.35">
      <c r="A122" t="s">
        <v>19285</v>
      </c>
      <c r="B122" t="s">
        <v>8976</v>
      </c>
      <c r="D122" t="s">
        <v>10</v>
      </c>
      <c r="F122" t="b">
        <v>0</v>
      </c>
      <c r="G122" s="2">
        <v>43661</v>
      </c>
      <c r="K122" s="7" t="s">
        <v>19172</v>
      </c>
      <c r="L122" t="s">
        <v>8694</v>
      </c>
      <c r="M122" t="s">
        <v>10</v>
      </c>
      <c r="N122" t="s">
        <v>19172</v>
      </c>
      <c r="Q122" t="s">
        <v>8992</v>
      </c>
      <c r="R122" t="b">
        <v>1</v>
      </c>
      <c r="S122" s="2">
        <v>45122</v>
      </c>
    </row>
    <row r="123" spans="1:22" x14ac:dyDescent="0.35">
      <c r="A123" t="s">
        <v>19286</v>
      </c>
      <c r="B123" t="s">
        <v>8978</v>
      </c>
      <c r="D123" t="s">
        <v>10</v>
      </c>
      <c r="F123" t="b">
        <v>0</v>
      </c>
      <c r="G123" s="2">
        <v>43661</v>
      </c>
      <c r="K123" t="s">
        <v>19318</v>
      </c>
      <c r="M123" t="s">
        <v>10</v>
      </c>
      <c r="S123" s="2">
        <v>45122</v>
      </c>
    </row>
    <row r="124" spans="1:22" x14ac:dyDescent="0.35">
      <c r="A124" t="s">
        <v>19287</v>
      </c>
      <c r="B124" t="s">
        <v>8980</v>
      </c>
      <c r="D124" t="s">
        <v>10</v>
      </c>
      <c r="F124" t="b">
        <v>0</v>
      </c>
      <c r="G124" s="2">
        <v>43661</v>
      </c>
      <c r="K124" s="6" t="s">
        <v>9042</v>
      </c>
      <c r="L124" t="s">
        <v>1116</v>
      </c>
      <c r="M124" t="s">
        <v>10</v>
      </c>
      <c r="N124" t="s">
        <v>9042</v>
      </c>
      <c r="P124" t="s">
        <v>8991</v>
      </c>
      <c r="Q124" t="s">
        <v>42</v>
      </c>
      <c r="R124" t="b">
        <v>1</v>
      </c>
      <c r="S124" s="2">
        <v>45122</v>
      </c>
    </row>
    <row r="125" spans="1:22" x14ac:dyDescent="0.35">
      <c r="A125" t="s">
        <v>19288</v>
      </c>
      <c r="B125" t="s">
        <v>8982</v>
      </c>
      <c r="D125" t="s">
        <v>10</v>
      </c>
      <c r="F125" t="b">
        <v>0</v>
      </c>
      <c r="G125" s="2">
        <v>45122</v>
      </c>
      <c r="K125" s="7" t="s">
        <v>19173</v>
      </c>
      <c r="L125" t="s">
        <v>8696</v>
      </c>
      <c r="M125" t="s">
        <v>10</v>
      </c>
      <c r="N125" t="s">
        <v>19173</v>
      </c>
      <c r="Q125" t="s">
        <v>8992</v>
      </c>
      <c r="R125" t="b">
        <v>1</v>
      </c>
      <c r="S125" s="2">
        <v>45122</v>
      </c>
    </row>
    <row r="126" spans="1:22" x14ac:dyDescent="0.35">
      <c r="A126" t="s">
        <v>19289</v>
      </c>
      <c r="B126" t="s">
        <v>8984</v>
      </c>
      <c r="D126" t="s">
        <v>10</v>
      </c>
      <c r="F126" t="b">
        <v>0</v>
      </c>
      <c r="G126" s="2">
        <v>45122</v>
      </c>
      <c r="K126" s="7" t="s">
        <v>19174</v>
      </c>
      <c r="L126" t="s">
        <v>8698</v>
      </c>
      <c r="M126" t="s">
        <v>10</v>
      </c>
      <c r="N126" t="s">
        <v>19174</v>
      </c>
      <c r="Q126" t="s">
        <v>8992</v>
      </c>
      <c r="R126" t="b">
        <v>1</v>
      </c>
      <c r="S126" s="2">
        <v>45122</v>
      </c>
    </row>
    <row r="127" spans="1:22" x14ac:dyDescent="0.35">
      <c r="A127" t="s">
        <v>19290</v>
      </c>
      <c r="B127" t="s">
        <v>8986</v>
      </c>
      <c r="D127" t="s">
        <v>10</v>
      </c>
      <c r="F127" t="b">
        <v>0</v>
      </c>
      <c r="G127" s="2">
        <v>45122</v>
      </c>
      <c r="K127" t="s">
        <v>19319</v>
      </c>
      <c r="M127" t="s">
        <v>10</v>
      </c>
      <c r="S127" s="2">
        <v>45122</v>
      </c>
    </row>
    <row r="128" spans="1:22" x14ac:dyDescent="0.35">
      <c r="K128" s="6" t="s">
        <v>19175</v>
      </c>
      <c r="L128" t="s">
        <v>8700</v>
      </c>
      <c r="M128" t="s">
        <v>10</v>
      </c>
      <c r="N128" t="s">
        <v>19320</v>
      </c>
      <c r="Q128" t="s">
        <v>42</v>
      </c>
      <c r="R128" t="b">
        <v>1</v>
      </c>
      <c r="S128" s="2">
        <v>45122</v>
      </c>
    </row>
    <row r="129" spans="11:21" x14ac:dyDescent="0.35">
      <c r="K129" s="6" t="s">
        <v>19176</v>
      </c>
      <c r="L129" t="s">
        <v>8702</v>
      </c>
      <c r="M129" t="s">
        <v>10</v>
      </c>
      <c r="N129" t="s">
        <v>19321</v>
      </c>
      <c r="Q129" t="s">
        <v>42</v>
      </c>
      <c r="R129" t="b">
        <v>1</v>
      </c>
      <c r="S129" s="2">
        <v>45122</v>
      </c>
    </row>
    <row r="130" spans="11:21" x14ac:dyDescent="0.35">
      <c r="K130" t="s">
        <v>19322</v>
      </c>
      <c r="M130" t="s">
        <v>10</v>
      </c>
      <c r="S130" s="2">
        <v>45122</v>
      </c>
    </row>
    <row r="131" spans="11:21" x14ac:dyDescent="0.35">
      <c r="K131" s="6" t="s">
        <v>9042</v>
      </c>
      <c r="L131" t="s">
        <v>1116</v>
      </c>
      <c r="M131" t="s">
        <v>10</v>
      </c>
      <c r="N131" t="s">
        <v>9042</v>
      </c>
      <c r="P131" t="s">
        <v>8991</v>
      </c>
      <c r="Q131" t="s">
        <v>42</v>
      </c>
      <c r="R131" t="b">
        <v>1</v>
      </c>
      <c r="S131" s="2">
        <v>45122</v>
      </c>
    </row>
    <row r="132" spans="11:21" x14ac:dyDescent="0.35">
      <c r="K132" s="7" t="s">
        <v>19177</v>
      </c>
      <c r="L132" t="s">
        <v>8704</v>
      </c>
      <c r="M132" t="s">
        <v>10</v>
      </c>
      <c r="N132" t="s">
        <v>19177</v>
      </c>
      <c r="Q132" t="s">
        <v>8992</v>
      </c>
      <c r="R132" t="b">
        <v>1</v>
      </c>
      <c r="S132" s="2">
        <v>45122</v>
      </c>
    </row>
    <row r="133" spans="11:21" x14ac:dyDescent="0.35">
      <c r="K133" s="7" t="s">
        <v>19178</v>
      </c>
      <c r="L133" t="s">
        <v>8706</v>
      </c>
      <c r="M133" t="s">
        <v>10</v>
      </c>
      <c r="N133" t="s">
        <v>19178</v>
      </c>
      <c r="Q133" t="s">
        <v>8992</v>
      </c>
      <c r="R133" t="b">
        <v>1</v>
      </c>
      <c r="S133" s="2">
        <v>45122</v>
      </c>
    </row>
    <row r="134" spans="11:21" x14ac:dyDescent="0.35">
      <c r="K134" t="s">
        <v>19323</v>
      </c>
      <c r="M134" t="s">
        <v>10</v>
      </c>
      <c r="S134" s="2">
        <v>41827</v>
      </c>
    </row>
    <row r="135" spans="11:21" x14ac:dyDescent="0.35">
      <c r="K135" s="6" t="s">
        <v>9042</v>
      </c>
      <c r="L135" t="s">
        <v>1116</v>
      </c>
      <c r="M135" t="s">
        <v>10</v>
      </c>
      <c r="N135" t="s">
        <v>9042</v>
      </c>
      <c r="P135" t="s">
        <v>8991</v>
      </c>
      <c r="Q135" t="s">
        <v>42</v>
      </c>
      <c r="R135" t="b">
        <v>1</v>
      </c>
      <c r="S135" s="2">
        <v>41827</v>
      </c>
    </row>
    <row r="136" spans="11:21" x14ac:dyDescent="0.35">
      <c r="K136" s="7" t="s">
        <v>19280</v>
      </c>
      <c r="L136" t="s">
        <v>8966</v>
      </c>
      <c r="M136" t="s">
        <v>10</v>
      </c>
      <c r="N136" t="s">
        <v>19280</v>
      </c>
      <c r="P136" t="s">
        <v>8991</v>
      </c>
      <c r="Q136" t="s">
        <v>8992</v>
      </c>
      <c r="R136" t="b">
        <v>1</v>
      </c>
      <c r="S136" s="2">
        <v>41827</v>
      </c>
    </row>
    <row r="137" spans="11:21" x14ac:dyDescent="0.35">
      <c r="K137" s="8" t="s">
        <v>19269</v>
      </c>
      <c r="L137" t="s">
        <v>8945</v>
      </c>
      <c r="M137" t="s">
        <v>10</v>
      </c>
      <c r="N137" t="s">
        <v>19269</v>
      </c>
      <c r="Q137" t="s">
        <v>8992</v>
      </c>
      <c r="R137" t="b">
        <v>1</v>
      </c>
      <c r="S137" s="2">
        <v>41827</v>
      </c>
    </row>
    <row r="138" spans="11:21" x14ac:dyDescent="0.35">
      <c r="K138" s="8" t="s">
        <v>19230</v>
      </c>
      <c r="L138" t="s">
        <v>8864</v>
      </c>
      <c r="M138" t="s">
        <v>10</v>
      </c>
      <c r="N138" t="s">
        <v>19230</v>
      </c>
      <c r="P138" t="s">
        <v>8991</v>
      </c>
      <c r="Q138" t="s">
        <v>8992</v>
      </c>
      <c r="R138" t="b">
        <v>1</v>
      </c>
      <c r="S138" s="2">
        <v>41827</v>
      </c>
    </row>
    <row r="139" spans="11:21" x14ac:dyDescent="0.35">
      <c r="K139" s="9" t="s">
        <v>19247</v>
      </c>
      <c r="L139" t="s">
        <v>8884</v>
      </c>
      <c r="M139" t="s">
        <v>10</v>
      </c>
      <c r="N139" t="s">
        <v>19247</v>
      </c>
      <c r="Q139" t="s">
        <v>8992</v>
      </c>
      <c r="R139" t="b">
        <v>1</v>
      </c>
      <c r="S139" s="2">
        <v>41827</v>
      </c>
      <c r="U139" s="2">
        <v>41639</v>
      </c>
    </row>
    <row r="140" spans="11:21" x14ac:dyDescent="0.35">
      <c r="K140" s="9" t="s">
        <v>19168</v>
      </c>
      <c r="L140" t="s">
        <v>8686</v>
      </c>
      <c r="M140" t="s">
        <v>10</v>
      </c>
      <c r="N140" t="s">
        <v>19168</v>
      </c>
      <c r="Q140" t="s">
        <v>13013</v>
      </c>
      <c r="R140" t="b">
        <v>1</v>
      </c>
      <c r="S140" s="2">
        <v>41827</v>
      </c>
    </row>
    <row r="141" spans="11:21" x14ac:dyDescent="0.35">
      <c r="K141" s="7" t="s">
        <v>19227</v>
      </c>
      <c r="L141" t="s">
        <v>1168</v>
      </c>
      <c r="M141" t="s">
        <v>10</v>
      </c>
      <c r="N141" t="s">
        <v>19227</v>
      </c>
      <c r="Q141" t="s">
        <v>8992</v>
      </c>
      <c r="R141" t="b">
        <v>1</v>
      </c>
      <c r="S141" s="2">
        <v>41827</v>
      </c>
    </row>
    <row r="142" spans="11:21" x14ac:dyDescent="0.35">
      <c r="K142" t="s">
        <v>19324</v>
      </c>
      <c r="M142" t="s">
        <v>10</v>
      </c>
      <c r="S142" s="2">
        <v>45122</v>
      </c>
    </row>
    <row r="143" spans="11:21" x14ac:dyDescent="0.35">
      <c r="K143" s="6" t="s">
        <v>9042</v>
      </c>
      <c r="L143" t="s">
        <v>1116</v>
      </c>
      <c r="M143" t="s">
        <v>10</v>
      </c>
      <c r="N143" t="s">
        <v>9042</v>
      </c>
      <c r="P143" t="s">
        <v>8991</v>
      </c>
      <c r="Q143" t="s">
        <v>42</v>
      </c>
      <c r="R143" t="b">
        <v>1</v>
      </c>
      <c r="S143" s="2">
        <v>45122</v>
      </c>
    </row>
    <row r="144" spans="11:21" x14ac:dyDescent="0.35">
      <c r="K144" s="7" t="s">
        <v>19179</v>
      </c>
      <c r="L144" t="s">
        <v>8708</v>
      </c>
      <c r="M144" t="s">
        <v>10</v>
      </c>
      <c r="N144" t="s">
        <v>19179</v>
      </c>
      <c r="Q144" t="s">
        <v>8992</v>
      </c>
      <c r="R144" t="b">
        <v>1</v>
      </c>
      <c r="S144" s="2">
        <v>45122</v>
      </c>
    </row>
    <row r="145" spans="11:21" x14ac:dyDescent="0.35">
      <c r="K145" s="7" t="s">
        <v>19181</v>
      </c>
      <c r="L145" t="s">
        <v>8712</v>
      </c>
      <c r="M145" t="s">
        <v>10</v>
      </c>
      <c r="N145" t="s">
        <v>19181</v>
      </c>
      <c r="Q145" t="s">
        <v>8992</v>
      </c>
      <c r="R145" t="b">
        <v>1</v>
      </c>
      <c r="S145" s="2">
        <v>45122</v>
      </c>
    </row>
    <row r="146" spans="11:21" x14ac:dyDescent="0.35">
      <c r="K146" t="s">
        <v>19325</v>
      </c>
      <c r="M146" t="s">
        <v>10</v>
      </c>
      <c r="S146" s="2">
        <v>45122</v>
      </c>
    </row>
    <row r="147" spans="11:21" x14ac:dyDescent="0.35">
      <c r="K147" s="6" t="s">
        <v>19182</v>
      </c>
      <c r="L147" t="s">
        <v>8714</v>
      </c>
      <c r="M147" t="s">
        <v>10</v>
      </c>
      <c r="N147" t="s">
        <v>19182</v>
      </c>
      <c r="Q147" t="s">
        <v>42</v>
      </c>
      <c r="R147" t="b">
        <v>1</v>
      </c>
      <c r="S147" s="2">
        <v>45122</v>
      </c>
    </row>
    <row r="148" spans="11:21" x14ac:dyDescent="0.35">
      <c r="K148" s="6" t="s">
        <v>19183</v>
      </c>
      <c r="L148" t="s">
        <v>8716</v>
      </c>
      <c r="M148" t="s">
        <v>10</v>
      </c>
      <c r="N148" t="s">
        <v>19183</v>
      </c>
      <c r="Q148" t="s">
        <v>42</v>
      </c>
      <c r="R148" t="b">
        <v>1</v>
      </c>
      <c r="S148" s="2">
        <v>45122</v>
      </c>
    </row>
    <row r="149" spans="11:21" x14ac:dyDescent="0.35">
      <c r="K149" t="s">
        <v>19326</v>
      </c>
      <c r="M149" t="s">
        <v>10</v>
      </c>
      <c r="S149" s="2">
        <v>41827</v>
      </c>
      <c r="U149" s="2">
        <v>42277</v>
      </c>
    </row>
    <row r="150" spans="11:21" x14ac:dyDescent="0.35">
      <c r="K150" s="6" t="s">
        <v>9042</v>
      </c>
      <c r="L150" t="s">
        <v>1116</v>
      </c>
      <c r="M150" t="s">
        <v>10</v>
      </c>
      <c r="N150" t="s">
        <v>9042</v>
      </c>
      <c r="Q150" t="s">
        <v>42</v>
      </c>
      <c r="R150" t="b">
        <v>1</v>
      </c>
      <c r="S150" s="2">
        <v>41827</v>
      </c>
    </row>
    <row r="151" spans="11:21" x14ac:dyDescent="0.35">
      <c r="K151" s="7" t="s">
        <v>19223</v>
      </c>
      <c r="L151" t="s">
        <v>8851</v>
      </c>
      <c r="M151" t="s">
        <v>10</v>
      </c>
      <c r="N151" t="s">
        <v>19223</v>
      </c>
      <c r="Q151" t="s">
        <v>42</v>
      </c>
      <c r="R151" t="b">
        <v>1</v>
      </c>
      <c r="S151" s="2">
        <v>41827</v>
      </c>
    </row>
    <row r="152" spans="11:21" x14ac:dyDescent="0.35">
      <c r="K152" s="7" t="s">
        <v>19222</v>
      </c>
      <c r="L152" t="s">
        <v>8849</v>
      </c>
      <c r="M152" t="s">
        <v>10</v>
      </c>
      <c r="N152" t="s">
        <v>19222</v>
      </c>
      <c r="Q152" t="s">
        <v>42</v>
      </c>
      <c r="R152" t="b">
        <v>1</v>
      </c>
      <c r="S152" s="2">
        <v>41827</v>
      </c>
    </row>
    <row r="153" spans="11:21" x14ac:dyDescent="0.35">
      <c r="K153" s="7" t="s">
        <v>19209</v>
      </c>
      <c r="L153" t="s">
        <v>8823</v>
      </c>
      <c r="M153" t="s">
        <v>10</v>
      </c>
      <c r="N153" t="s">
        <v>19209</v>
      </c>
      <c r="Q153" t="s">
        <v>42</v>
      </c>
      <c r="R153" t="b">
        <v>1</v>
      </c>
      <c r="S153" s="2">
        <v>41827</v>
      </c>
    </row>
    <row r="154" spans="11:21" x14ac:dyDescent="0.35">
      <c r="K154" t="s">
        <v>19327</v>
      </c>
      <c r="M154" t="s">
        <v>10</v>
      </c>
      <c r="S154" s="2">
        <v>41827</v>
      </c>
    </row>
    <row r="155" spans="11:21" x14ac:dyDescent="0.35">
      <c r="K155" s="6" t="s">
        <v>9042</v>
      </c>
      <c r="L155" t="s">
        <v>1116</v>
      </c>
      <c r="M155" t="s">
        <v>10</v>
      </c>
      <c r="N155" t="s">
        <v>9042</v>
      </c>
      <c r="P155" t="s">
        <v>8991</v>
      </c>
      <c r="Q155" t="s">
        <v>42</v>
      </c>
      <c r="R155" t="b">
        <v>1</v>
      </c>
      <c r="S155" s="2">
        <v>41827</v>
      </c>
    </row>
    <row r="156" spans="11:21" x14ac:dyDescent="0.35">
      <c r="K156" s="7" t="s">
        <v>19205</v>
      </c>
      <c r="L156" t="s">
        <v>8813</v>
      </c>
      <c r="M156" t="s">
        <v>10</v>
      </c>
      <c r="N156" t="s">
        <v>19205</v>
      </c>
      <c r="Q156" t="s">
        <v>8992</v>
      </c>
      <c r="R156" t="b">
        <v>1</v>
      </c>
      <c r="S156" s="2">
        <v>41827</v>
      </c>
    </row>
    <row r="157" spans="11:21" x14ac:dyDescent="0.35">
      <c r="K157" s="7" t="s">
        <v>19196</v>
      </c>
      <c r="L157" t="s">
        <v>8797</v>
      </c>
      <c r="M157" t="s">
        <v>10</v>
      </c>
      <c r="N157" t="s">
        <v>19196</v>
      </c>
      <c r="Q157" t="s">
        <v>13013</v>
      </c>
      <c r="R157" t="b">
        <v>1</v>
      </c>
      <c r="S157" s="2">
        <v>41827</v>
      </c>
    </row>
    <row r="158" spans="11:21" x14ac:dyDescent="0.35">
      <c r="K158" t="s">
        <v>19328</v>
      </c>
      <c r="M158" t="s">
        <v>10</v>
      </c>
      <c r="S158" s="2">
        <v>43405</v>
      </c>
    </row>
    <row r="159" spans="11:21" x14ac:dyDescent="0.35">
      <c r="K159" s="6" t="s">
        <v>9042</v>
      </c>
      <c r="L159" t="s">
        <v>1116</v>
      </c>
      <c r="M159" t="s">
        <v>10</v>
      </c>
      <c r="N159" t="s">
        <v>9042</v>
      </c>
      <c r="P159" t="s">
        <v>8991</v>
      </c>
      <c r="Q159" t="s">
        <v>42</v>
      </c>
      <c r="R159" t="b">
        <v>1</v>
      </c>
      <c r="S159" s="2">
        <v>43405</v>
      </c>
    </row>
    <row r="160" spans="11:21" x14ac:dyDescent="0.35">
      <c r="K160" s="7" t="s">
        <v>19232</v>
      </c>
      <c r="L160" t="s">
        <v>9373</v>
      </c>
      <c r="M160" t="s">
        <v>10</v>
      </c>
      <c r="N160" t="s">
        <v>19232</v>
      </c>
      <c r="Q160" t="s">
        <v>8992</v>
      </c>
      <c r="R160" t="b">
        <v>1</v>
      </c>
      <c r="S160" s="2">
        <v>43405</v>
      </c>
    </row>
    <row r="161" spans="11:19" x14ac:dyDescent="0.35">
      <c r="K161" s="7" t="s">
        <v>19233</v>
      </c>
      <c r="L161" t="s">
        <v>9375</v>
      </c>
      <c r="M161" t="s">
        <v>10</v>
      </c>
      <c r="N161" t="s">
        <v>19233</v>
      </c>
      <c r="Q161" t="s">
        <v>8992</v>
      </c>
      <c r="R161" t="b">
        <v>1</v>
      </c>
      <c r="S161" s="2">
        <v>43405</v>
      </c>
    </row>
    <row r="162" spans="11:19" x14ac:dyDescent="0.35">
      <c r="K162" s="7" t="s">
        <v>19234</v>
      </c>
      <c r="L162" t="s">
        <v>9377</v>
      </c>
      <c r="M162" t="s">
        <v>10</v>
      </c>
      <c r="N162" t="s">
        <v>19234</v>
      </c>
      <c r="Q162" t="s">
        <v>8992</v>
      </c>
      <c r="R162" t="b">
        <v>1</v>
      </c>
      <c r="S162" s="2">
        <v>43405</v>
      </c>
    </row>
    <row r="163" spans="11:19" x14ac:dyDescent="0.35">
      <c r="K163" s="7" t="s">
        <v>19235</v>
      </c>
      <c r="L163" t="s">
        <v>9379</v>
      </c>
      <c r="M163" t="s">
        <v>10</v>
      </c>
      <c r="N163" t="s">
        <v>19235</v>
      </c>
      <c r="Q163" t="s">
        <v>8992</v>
      </c>
      <c r="R163" t="b">
        <v>1</v>
      </c>
      <c r="S163" s="2">
        <v>43405</v>
      </c>
    </row>
    <row r="164" spans="11:19" x14ac:dyDescent="0.35">
      <c r="K164" t="s">
        <v>19329</v>
      </c>
      <c r="M164" t="s">
        <v>10</v>
      </c>
      <c r="S164" s="2">
        <v>43405</v>
      </c>
    </row>
    <row r="165" spans="11:19" x14ac:dyDescent="0.35">
      <c r="K165" s="6" t="s">
        <v>9042</v>
      </c>
      <c r="L165" t="s">
        <v>1116</v>
      </c>
      <c r="M165" t="s">
        <v>10</v>
      </c>
      <c r="N165" t="s">
        <v>9042</v>
      </c>
      <c r="Q165" t="s">
        <v>42</v>
      </c>
      <c r="R165" t="b">
        <v>0</v>
      </c>
      <c r="S165" s="2">
        <v>43405</v>
      </c>
    </row>
    <row r="166" spans="11:19" x14ac:dyDescent="0.35">
      <c r="K166" s="7" t="s">
        <v>19223</v>
      </c>
      <c r="L166" t="s">
        <v>8851</v>
      </c>
      <c r="M166" t="s">
        <v>10</v>
      </c>
      <c r="N166" t="s">
        <v>19330</v>
      </c>
      <c r="Q166" t="s">
        <v>42</v>
      </c>
      <c r="R166" t="b">
        <v>1</v>
      </c>
      <c r="S166" s="2">
        <v>43405</v>
      </c>
    </row>
    <row r="167" spans="11:19" x14ac:dyDescent="0.35">
      <c r="K167" s="7" t="s">
        <v>19237</v>
      </c>
      <c r="L167" t="s">
        <v>9383</v>
      </c>
      <c r="M167" t="s">
        <v>10</v>
      </c>
      <c r="N167" t="s">
        <v>19331</v>
      </c>
      <c r="Q167" t="s">
        <v>42</v>
      </c>
      <c r="R167" t="b">
        <v>1</v>
      </c>
      <c r="S167" s="2">
        <v>43405</v>
      </c>
    </row>
    <row r="168" spans="11:19" x14ac:dyDescent="0.35">
      <c r="K168" s="8" t="s">
        <v>19222</v>
      </c>
      <c r="L168" t="s">
        <v>8849</v>
      </c>
      <c r="M168" t="s">
        <v>10</v>
      </c>
      <c r="N168" t="s">
        <v>19222</v>
      </c>
      <c r="Q168" t="s">
        <v>42</v>
      </c>
      <c r="R168" t="b">
        <v>0</v>
      </c>
      <c r="S168" s="2">
        <v>43405</v>
      </c>
    </row>
    <row r="169" spans="11:19" x14ac:dyDescent="0.35">
      <c r="K169" s="8" t="s">
        <v>19209</v>
      </c>
      <c r="L169" t="s">
        <v>8823</v>
      </c>
      <c r="M169" t="s">
        <v>10</v>
      </c>
      <c r="N169" t="s">
        <v>19209</v>
      </c>
      <c r="Q169" t="s">
        <v>42</v>
      </c>
      <c r="R169" t="b">
        <v>0</v>
      </c>
      <c r="S169" s="2">
        <v>43405</v>
      </c>
    </row>
    <row r="170" spans="11:19" x14ac:dyDescent="0.35">
      <c r="K170" s="8" t="s">
        <v>19278</v>
      </c>
      <c r="L170" t="s">
        <v>8962</v>
      </c>
      <c r="M170" t="s">
        <v>10</v>
      </c>
      <c r="N170" t="s">
        <v>19278</v>
      </c>
      <c r="Q170" t="s">
        <v>42</v>
      </c>
      <c r="R170" t="b">
        <v>0</v>
      </c>
      <c r="S170" s="2">
        <v>43405</v>
      </c>
    </row>
    <row r="171" spans="11:19" x14ac:dyDescent="0.35">
      <c r="K171" s="7" t="s">
        <v>19236</v>
      </c>
      <c r="L171" t="s">
        <v>9381</v>
      </c>
      <c r="M171" t="s">
        <v>10</v>
      </c>
      <c r="N171" t="s">
        <v>19332</v>
      </c>
      <c r="Q171" t="s">
        <v>42</v>
      </c>
      <c r="R171" t="b">
        <v>1</v>
      </c>
      <c r="S171" s="2">
        <v>43405</v>
      </c>
    </row>
    <row r="172" spans="11:19" x14ac:dyDescent="0.35">
      <c r="K172" t="s">
        <v>19333</v>
      </c>
      <c r="M172" t="s">
        <v>10</v>
      </c>
      <c r="S172" s="2">
        <v>41827</v>
      </c>
    </row>
    <row r="173" spans="11:19" x14ac:dyDescent="0.35">
      <c r="K173" s="6" t="s">
        <v>9042</v>
      </c>
      <c r="L173" t="s">
        <v>1116</v>
      </c>
      <c r="M173" t="s">
        <v>10</v>
      </c>
      <c r="N173" t="s">
        <v>9042</v>
      </c>
      <c r="P173" t="s">
        <v>8991</v>
      </c>
      <c r="Q173" t="s">
        <v>42</v>
      </c>
      <c r="R173" t="b">
        <v>1</v>
      </c>
      <c r="S173" s="2">
        <v>41827</v>
      </c>
    </row>
    <row r="174" spans="11:19" x14ac:dyDescent="0.35">
      <c r="K174" s="7" t="s">
        <v>19207</v>
      </c>
      <c r="L174" t="s">
        <v>8817</v>
      </c>
      <c r="M174" t="s">
        <v>10</v>
      </c>
      <c r="N174" t="s">
        <v>19207</v>
      </c>
      <c r="Q174" t="s">
        <v>8992</v>
      </c>
      <c r="R174" t="b">
        <v>1</v>
      </c>
      <c r="S174" s="2">
        <v>41827</v>
      </c>
    </row>
    <row r="175" spans="11:19" x14ac:dyDescent="0.35">
      <c r="K175" s="7" t="s">
        <v>19224</v>
      </c>
      <c r="L175" t="s">
        <v>8853</v>
      </c>
      <c r="M175" t="s">
        <v>10</v>
      </c>
      <c r="N175" t="s">
        <v>19224</v>
      </c>
      <c r="Q175" t="s">
        <v>13013</v>
      </c>
      <c r="R175" t="b">
        <v>1</v>
      </c>
      <c r="S175" s="2">
        <v>41827</v>
      </c>
    </row>
    <row r="176" spans="11:19" x14ac:dyDescent="0.35">
      <c r="K176" s="7" t="s">
        <v>19217</v>
      </c>
      <c r="L176" t="s">
        <v>8840</v>
      </c>
      <c r="M176" t="s">
        <v>10</v>
      </c>
      <c r="N176" t="s">
        <v>19217</v>
      </c>
      <c r="Q176" t="s">
        <v>8992</v>
      </c>
      <c r="R176" t="b">
        <v>1</v>
      </c>
      <c r="S176" s="2">
        <v>41827</v>
      </c>
    </row>
    <row r="177" spans="11:22" x14ac:dyDescent="0.35">
      <c r="K177" s="7" t="s">
        <v>19226</v>
      </c>
      <c r="L177" t="s">
        <v>8857</v>
      </c>
      <c r="M177" t="s">
        <v>10</v>
      </c>
      <c r="N177" t="s">
        <v>19226</v>
      </c>
      <c r="Q177" t="s">
        <v>8992</v>
      </c>
      <c r="R177" t="b">
        <v>1</v>
      </c>
      <c r="S177" s="2">
        <v>41827</v>
      </c>
    </row>
    <row r="178" spans="11:22" x14ac:dyDescent="0.35">
      <c r="K178" t="s">
        <v>19334</v>
      </c>
      <c r="M178" t="s">
        <v>10</v>
      </c>
      <c r="S178" s="2">
        <v>41827</v>
      </c>
    </row>
    <row r="179" spans="11:22" x14ac:dyDescent="0.35">
      <c r="K179" s="6" t="s">
        <v>9042</v>
      </c>
      <c r="L179" t="s">
        <v>1116</v>
      </c>
      <c r="M179" t="s">
        <v>10</v>
      </c>
      <c r="N179" t="s">
        <v>9042</v>
      </c>
      <c r="P179" t="s">
        <v>8991</v>
      </c>
      <c r="Q179" t="s">
        <v>42</v>
      </c>
      <c r="R179" t="b">
        <v>1</v>
      </c>
      <c r="S179" s="2">
        <v>41827</v>
      </c>
    </row>
    <row r="180" spans="11:22" x14ac:dyDescent="0.35">
      <c r="K180" s="7" t="s">
        <v>19218</v>
      </c>
      <c r="L180" t="s">
        <v>8842</v>
      </c>
      <c r="M180" t="s">
        <v>10</v>
      </c>
      <c r="N180" t="s">
        <v>19218</v>
      </c>
      <c r="Q180" t="s">
        <v>8992</v>
      </c>
      <c r="R180" t="b">
        <v>1</v>
      </c>
      <c r="S180" s="2">
        <v>41827</v>
      </c>
    </row>
    <row r="181" spans="11:22" x14ac:dyDescent="0.35">
      <c r="K181" s="7" t="s">
        <v>19225</v>
      </c>
      <c r="L181" t="s">
        <v>8855</v>
      </c>
      <c r="M181" t="s">
        <v>10</v>
      </c>
      <c r="N181" t="s">
        <v>19225</v>
      </c>
      <c r="Q181" t="s">
        <v>13013</v>
      </c>
      <c r="R181" t="b">
        <v>1</v>
      </c>
      <c r="S181" s="2">
        <v>41827</v>
      </c>
    </row>
    <row r="182" spans="11:22" x14ac:dyDescent="0.35">
      <c r="K182" s="7" t="s">
        <v>19191</v>
      </c>
      <c r="L182" t="s">
        <v>8732</v>
      </c>
      <c r="M182" t="s">
        <v>10</v>
      </c>
      <c r="N182" t="s">
        <v>19191</v>
      </c>
      <c r="Q182" t="s">
        <v>8992</v>
      </c>
      <c r="R182" t="b">
        <v>1</v>
      </c>
      <c r="S182" s="2">
        <v>41827</v>
      </c>
    </row>
    <row r="183" spans="11:22" x14ac:dyDescent="0.35">
      <c r="K183" t="s">
        <v>19335</v>
      </c>
      <c r="M183" t="s">
        <v>10</v>
      </c>
      <c r="S183" s="2">
        <v>41827</v>
      </c>
      <c r="V183" s="2">
        <v>42277</v>
      </c>
    </row>
    <row r="184" spans="11:22" x14ac:dyDescent="0.35">
      <c r="K184" s="6" t="s">
        <v>9042</v>
      </c>
      <c r="L184" t="s">
        <v>1116</v>
      </c>
      <c r="M184" t="s">
        <v>10</v>
      </c>
      <c r="N184" t="s">
        <v>9042</v>
      </c>
      <c r="P184" t="s">
        <v>8991</v>
      </c>
      <c r="Q184" t="s">
        <v>42</v>
      </c>
      <c r="R184" t="b">
        <v>1</v>
      </c>
      <c r="S184" s="2">
        <v>41827</v>
      </c>
    </row>
    <row r="185" spans="11:22" x14ac:dyDescent="0.35">
      <c r="K185" s="7" t="s">
        <v>19197</v>
      </c>
      <c r="L185" t="s">
        <v>1139</v>
      </c>
      <c r="M185" t="s">
        <v>10</v>
      </c>
      <c r="N185" t="s">
        <v>19197</v>
      </c>
      <c r="Q185" t="s">
        <v>8992</v>
      </c>
      <c r="R185" t="b">
        <v>1</v>
      </c>
      <c r="S185" s="2">
        <v>41827</v>
      </c>
    </row>
    <row r="186" spans="11:22" x14ac:dyDescent="0.35">
      <c r="K186" s="7" t="s">
        <v>19194</v>
      </c>
      <c r="L186" t="s">
        <v>1217</v>
      </c>
      <c r="M186" t="s">
        <v>10</v>
      </c>
      <c r="N186" t="s">
        <v>19194</v>
      </c>
      <c r="Q186" t="s">
        <v>8992</v>
      </c>
      <c r="R186" t="b">
        <v>1</v>
      </c>
      <c r="S186" s="2">
        <v>41827</v>
      </c>
    </row>
    <row r="187" spans="11:22" x14ac:dyDescent="0.35">
      <c r="K187" s="7" t="s">
        <v>19201</v>
      </c>
      <c r="L187" t="s">
        <v>8806</v>
      </c>
      <c r="M187" t="s">
        <v>10</v>
      </c>
      <c r="N187" t="s">
        <v>19201</v>
      </c>
      <c r="Q187" t="s">
        <v>8992</v>
      </c>
      <c r="R187" t="b">
        <v>1</v>
      </c>
      <c r="S187" s="2">
        <v>41827</v>
      </c>
    </row>
    <row r="188" spans="11:22" x14ac:dyDescent="0.35">
      <c r="K188" s="7" t="s">
        <v>19239</v>
      </c>
      <c r="L188" t="s">
        <v>9394</v>
      </c>
      <c r="M188" t="s">
        <v>10</v>
      </c>
      <c r="N188" t="s">
        <v>19239</v>
      </c>
      <c r="P188" t="s">
        <v>8991</v>
      </c>
      <c r="Q188" t="s">
        <v>8992</v>
      </c>
      <c r="R188" t="b">
        <v>1</v>
      </c>
      <c r="S188" s="2">
        <v>41827</v>
      </c>
    </row>
    <row r="189" spans="11:22" x14ac:dyDescent="0.35">
      <c r="K189" s="8" t="s">
        <v>19243</v>
      </c>
      <c r="L189" t="s">
        <v>8876</v>
      </c>
      <c r="M189" t="s">
        <v>10</v>
      </c>
      <c r="N189" t="s">
        <v>19243</v>
      </c>
      <c r="Q189" t="s">
        <v>8992</v>
      </c>
      <c r="R189" t="b">
        <v>1</v>
      </c>
      <c r="S189" s="2">
        <v>41827</v>
      </c>
    </row>
    <row r="190" spans="11:22" x14ac:dyDescent="0.35">
      <c r="K190" s="8" t="s">
        <v>19244</v>
      </c>
      <c r="L190" t="s">
        <v>8878</v>
      </c>
      <c r="M190" t="s">
        <v>10</v>
      </c>
      <c r="N190" t="s">
        <v>19244</v>
      </c>
      <c r="Q190" t="s">
        <v>8992</v>
      </c>
      <c r="R190" t="b">
        <v>1</v>
      </c>
      <c r="S190" s="2">
        <v>41827</v>
      </c>
    </row>
    <row r="191" spans="11:22" x14ac:dyDescent="0.35">
      <c r="K191" s="8" t="s">
        <v>19242</v>
      </c>
      <c r="L191" t="s">
        <v>8874</v>
      </c>
      <c r="M191" t="s">
        <v>10</v>
      </c>
      <c r="N191" t="s">
        <v>19242</v>
      </c>
      <c r="P191" t="s">
        <v>8991</v>
      </c>
      <c r="Q191" t="s">
        <v>8992</v>
      </c>
      <c r="R191" t="b">
        <v>1</v>
      </c>
      <c r="S191" s="2">
        <v>41827</v>
      </c>
      <c r="U191" s="2">
        <v>41639</v>
      </c>
    </row>
    <row r="192" spans="11:22" x14ac:dyDescent="0.35">
      <c r="K192" s="9" t="s">
        <v>19254</v>
      </c>
      <c r="L192" t="s">
        <v>8902</v>
      </c>
      <c r="M192" t="s">
        <v>10</v>
      </c>
      <c r="N192" t="s">
        <v>19254</v>
      </c>
      <c r="Q192" t="s">
        <v>8992</v>
      </c>
      <c r="R192" t="b">
        <v>1</v>
      </c>
      <c r="S192" s="2">
        <v>42277</v>
      </c>
    </row>
    <row r="193" spans="11:19" x14ac:dyDescent="0.35">
      <c r="K193" s="9" t="s">
        <v>19255</v>
      </c>
      <c r="L193" t="s">
        <v>8904</v>
      </c>
      <c r="M193" t="s">
        <v>10</v>
      </c>
      <c r="N193" t="s">
        <v>19255</v>
      </c>
      <c r="Q193" t="s">
        <v>8992</v>
      </c>
      <c r="R193" t="b">
        <v>1</v>
      </c>
      <c r="S193" s="2">
        <v>42277</v>
      </c>
    </row>
    <row r="194" spans="11:19" x14ac:dyDescent="0.35">
      <c r="K194" s="8" t="s">
        <v>19241</v>
      </c>
      <c r="L194" t="s">
        <v>8872</v>
      </c>
      <c r="M194" t="s">
        <v>10</v>
      </c>
      <c r="N194" t="s">
        <v>19241</v>
      </c>
      <c r="Q194" t="s">
        <v>8992</v>
      </c>
      <c r="R194" t="b">
        <v>1</v>
      </c>
      <c r="S194" s="2">
        <v>41827</v>
      </c>
    </row>
    <row r="195" spans="11:19" x14ac:dyDescent="0.35">
      <c r="K195" s="8" t="s">
        <v>19240</v>
      </c>
      <c r="L195" t="s">
        <v>8870</v>
      </c>
      <c r="M195" t="s">
        <v>10</v>
      </c>
      <c r="N195" t="s">
        <v>19240</v>
      </c>
      <c r="Q195" t="s">
        <v>8992</v>
      </c>
      <c r="R195" t="b">
        <v>1</v>
      </c>
      <c r="S195" s="2">
        <v>41827</v>
      </c>
    </row>
    <row r="196" spans="11:19" x14ac:dyDescent="0.35">
      <c r="K196" t="s">
        <v>19336</v>
      </c>
      <c r="M196" t="s">
        <v>10</v>
      </c>
      <c r="S196" s="2">
        <v>41827</v>
      </c>
    </row>
    <row r="197" spans="11:19" x14ac:dyDescent="0.35">
      <c r="K197" s="6" t="s">
        <v>9042</v>
      </c>
      <c r="L197" t="s">
        <v>1116</v>
      </c>
      <c r="M197" t="s">
        <v>10</v>
      </c>
      <c r="N197" t="s">
        <v>9042</v>
      </c>
      <c r="P197" t="s">
        <v>8991</v>
      </c>
      <c r="Q197" t="s">
        <v>42</v>
      </c>
      <c r="R197" t="b">
        <v>1</v>
      </c>
      <c r="S197" s="2">
        <v>41827</v>
      </c>
    </row>
    <row r="198" spans="11:19" x14ac:dyDescent="0.35">
      <c r="K198" s="7" t="s">
        <v>19221</v>
      </c>
      <c r="L198" t="s">
        <v>8847</v>
      </c>
      <c r="M198" t="s">
        <v>10</v>
      </c>
      <c r="N198" t="s">
        <v>19221</v>
      </c>
      <c r="Q198" t="s">
        <v>8992</v>
      </c>
      <c r="R198" t="b">
        <v>1</v>
      </c>
      <c r="S198" s="2">
        <v>41827</v>
      </c>
    </row>
    <row r="199" spans="11:19" x14ac:dyDescent="0.35">
      <c r="K199" s="7" t="s">
        <v>19180</v>
      </c>
      <c r="L199" t="s">
        <v>8710</v>
      </c>
      <c r="M199" t="s">
        <v>10</v>
      </c>
      <c r="N199" t="s">
        <v>19180</v>
      </c>
      <c r="Q199" t="s">
        <v>8992</v>
      </c>
      <c r="R199" t="b">
        <v>1</v>
      </c>
      <c r="S199" s="2">
        <v>41827</v>
      </c>
    </row>
    <row r="200" spans="11:19" x14ac:dyDescent="0.35">
      <c r="K200" s="7" t="s">
        <v>19169</v>
      </c>
      <c r="L200" t="s">
        <v>8688</v>
      </c>
      <c r="M200" t="s">
        <v>10</v>
      </c>
      <c r="N200" t="s">
        <v>19169</v>
      </c>
      <c r="Q200" t="s">
        <v>8992</v>
      </c>
      <c r="R200" t="b">
        <v>1</v>
      </c>
      <c r="S200" s="2">
        <v>41827</v>
      </c>
    </row>
  </sheetData>
  <autoFilter ref="A1:AG1" xr:uid="{00000000-0009-0000-0000-00002E000000}"/>
  <pageMargins left="0.7" right="0.7" top="0.75" bottom="0.75" header="0.3" footer="0.3"/>
  <pageSetup firstPageNumber="0" orientation="portrait"/>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codeName="Sheet48">
    <pageSetUpPr autoPageBreaks="0"/>
  </sheetPr>
  <dimension ref="A1:W1103"/>
  <sheetViews>
    <sheetView zoomScale="80" zoomScaleNormal="80" workbookViewId="0">
      <pane ySplit="1" topLeftCell="A2" activePane="bottomLeft" state="frozen"/>
      <selection pane="bottomLeft"/>
    </sheetView>
  </sheetViews>
  <sheetFormatPr defaultRowHeight="14.5" x14ac:dyDescent="0.35"/>
  <cols>
    <col min="1" max="1" width="100.6328125" customWidth="1"/>
    <col min="2" max="2" width="10.6328125" customWidth="1"/>
    <col min="3" max="3" width="17.453125" bestFit="1" customWidth="1"/>
    <col min="6" max="6" width="11.6328125" customWidth="1"/>
    <col min="7" max="8" width="11.6328125" style="2" customWidth="1"/>
    <col min="9" max="9" width="9.453125" style="2" bestFit="1" customWidth="1"/>
    <col min="10" max="10" width="17.81640625" style="5" bestFit="1" customWidth="1"/>
    <col min="11" max="11" width="255.6328125" bestFit="1" customWidth="1"/>
    <col min="12" max="12" width="23.81640625" bestFit="1" customWidth="1"/>
    <col min="13" max="13" width="25.6328125" bestFit="1" customWidth="1"/>
    <col min="14" max="14" width="255.6328125" bestFit="1" customWidth="1"/>
    <col min="15" max="15" width="31.08984375" bestFit="1" customWidth="1"/>
    <col min="16" max="16" width="6.81640625" bestFit="1" customWidth="1"/>
    <col min="17" max="17" width="9.54296875" bestFit="1" customWidth="1"/>
    <col min="18" max="18" width="9.08984375" bestFit="1" customWidth="1"/>
    <col min="19" max="19" width="23.26953125" style="2" bestFit="1" customWidth="1"/>
    <col min="20" max="20" width="20.54296875" style="2" bestFit="1" customWidth="1"/>
    <col min="21" max="21" width="18.08984375" style="2" bestFit="1" customWidth="1"/>
    <col min="22" max="22" width="28.453125" style="2" bestFit="1" customWidth="1"/>
    <col min="23" max="23" width="18.453125" bestFit="1" customWidth="1"/>
  </cols>
  <sheetData>
    <row r="1" spans="1:23" x14ac:dyDescent="0.35">
      <c r="A1" s="1" t="s">
        <v>29</v>
      </c>
      <c r="B1" s="1" t="s">
        <v>0</v>
      </c>
      <c r="C1" s="1" t="s">
        <v>30</v>
      </c>
      <c r="D1" s="1" t="s">
        <v>27</v>
      </c>
      <c r="E1" s="1" t="s">
        <v>149</v>
      </c>
      <c r="F1" s="1" t="s">
        <v>8684</v>
      </c>
      <c r="G1" s="1" t="s">
        <v>33</v>
      </c>
      <c r="H1" s="1" t="s">
        <v>34</v>
      </c>
      <c r="I1" s="1" t="s">
        <v>35</v>
      </c>
      <c r="J1" s="1" t="s">
        <v>36</v>
      </c>
      <c r="K1" s="1" t="s">
        <v>8987</v>
      </c>
      <c r="L1" s="1" t="s">
        <v>8672</v>
      </c>
      <c r="M1" s="1" t="s">
        <v>8673</v>
      </c>
      <c r="N1" s="1" t="s">
        <v>8988</v>
      </c>
      <c r="O1" s="1" t="s">
        <v>8989</v>
      </c>
      <c r="P1" s="1" t="s">
        <v>8676</v>
      </c>
      <c r="Q1" s="1" t="s">
        <v>8677</v>
      </c>
      <c r="R1" s="1" t="s">
        <v>8678</v>
      </c>
      <c r="S1" s="1" t="s">
        <v>8679</v>
      </c>
      <c r="T1" s="1" t="s">
        <v>8680</v>
      </c>
      <c r="U1" s="1" t="s">
        <v>8681</v>
      </c>
      <c r="V1" s="1" t="s">
        <v>8682</v>
      </c>
      <c r="W1" s="1" t="s">
        <v>8683</v>
      </c>
    </row>
    <row r="2" spans="1:23" x14ac:dyDescent="0.35">
      <c r="A2" t="s">
        <v>19337</v>
      </c>
      <c r="B2" t="s">
        <v>19338</v>
      </c>
      <c r="D2" t="s">
        <v>10</v>
      </c>
      <c r="F2" t="b">
        <v>0</v>
      </c>
      <c r="G2" s="2">
        <v>46203</v>
      </c>
      <c r="K2" t="s">
        <v>21516</v>
      </c>
      <c r="M2" t="s">
        <v>10</v>
      </c>
      <c r="S2" s="2">
        <v>46203</v>
      </c>
    </row>
    <row r="3" spans="1:23" x14ac:dyDescent="0.35">
      <c r="A3" t="s">
        <v>19337</v>
      </c>
      <c r="B3" t="s">
        <v>19339</v>
      </c>
      <c r="D3" t="s">
        <v>10</v>
      </c>
      <c r="F3" t="b">
        <v>0</v>
      </c>
      <c r="G3" s="2">
        <v>46203</v>
      </c>
      <c r="K3" s="6" t="s">
        <v>9042</v>
      </c>
      <c r="L3" t="s">
        <v>1116</v>
      </c>
      <c r="M3" t="s">
        <v>10</v>
      </c>
      <c r="N3" t="s">
        <v>9042</v>
      </c>
      <c r="P3" t="s">
        <v>42</v>
      </c>
      <c r="Q3" t="s">
        <v>42</v>
      </c>
      <c r="R3" t="b">
        <v>1</v>
      </c>
    </row>
    <row r="4" spans="1:23" x14ac:dyDescent="0.35">
      <c r="A4" t="s">
        <v>19337</v>
      </c>
      <c r="B4" t="s">
        <v>19340</v>
      </c>
      <c r="D4" t="s">
        <v>10</v>
      </c>
      <c r="F4" t="b">
        <v>0</v>
      </c>
      <c r="G4" s="2">
        <v>46203</v>
      </c>
      <c r="K4" s="7" t="s">
        <v>19337</v>
      </c>
      <c r="L4" t="s">
        <v>19338</v>
      </c>
      <c r="M4" t="s">
        <v>10</v>
      </c>
      <c r="N4" t="s">
        <v>19337</v>
      </c>
      <c r="P4" t="s">
        <v>42</v>
      </c>
      <c r="Q4" t="s">
        <v>42</v>
      </c>
      <c r="R4" t="b">
        <v>1</v>
      </c>
    </row>
    <row r="5" spans="1:23" x14ac:dyDescent="0.35">
      <c r="A5" t="s">
        <v>19341</v>
      </c>
      <c r="B5" t="s">
        <v>19342</v>
      </c>
      <c r="D5" t="s">
        <v>10</v>
      </c>
      <c r="F5" t="b">
        <v>0</v>
      </c>
      <c r="G5" s="2">
        <v>46203</v>
      </c>
      <c r="K5" s="7" t="s">
        <v>19337</v>
      </c>
      <c r="L5" t="s">
        <v>19339</v>
      </c>
      <c r="M5" t="s">
        <v>10</v>
      </c>
      <c r="N5" t="s">
        <v>19337</v>
      </c>
      <c r="P5" t="s">
        <v>42</v>
      </c>
      <c r="Q5" t="s">
        <v>42</v>
      </c>
      <c r="R5" t="b">
        <v>1</v>
      </c>
    </row>
    <row r="6" spans="1:23" x14ac:dyDescent="0.35">
      <c r="A6" t="s">
        <v>19343</v>
      </c>
      <c r="B6" t="s">
        <v>19344</v>
      </c>
      <c r="D6" t="s">
        <v>10</v>
      </c>
      <c r="F6" t="b">
        <v>0</v>
      </c>
      <c r="G6" s="2">
        <v>46203</v>
      </c>
      <c r="K6" s="7" t="s">
        <v>19337</v>
      </c>
      <c r="L6" t="s">
        <v>19340</v>
      </c>
      <c r="M6" t="s">
        <v>10</v>
      </c>
      <c r="N6" t="s">
        <v>19337</v>
      </c>
      <c r="P6" t="s">
        <v>42</v>
      </c>
      <c r="Q6" t="s">
        <v>42</v>
      </c>
      <c r="R6" t="b">
        <v>1</v>
      </c>
    </row>
    <row r="7" spans="1:23" x14ac:dyDescent="0.35">
      <c r="A7" t="s">
        <v>19345</v>
      </c>
      <c r="B7" t="s">
        <v>19346</v>
      </c>
      <c r="D7" t="s">
        <v>10</v>
      </c>
      <c r="F7" t="b">
        <v>0</v>
      </c>
      <c r="G7" s="2">
        <v>46203</v>
      </c>
      <c r="K7" s="7" t="s">
        <v>19341</v>
      </c>
      <c r="L7" t="s">
        <v>19342</v>
      </c>
      <c r="M7" t="s">
        <v>10</v>
      </c>
      <c r="N7" t="s">
        <v>19341</v>
      </c>
      <c r="P7" t="s">
        <v>42</v>
      </c>
      <c r="Q7" t="s">
        <v>42</v>
      </c>
      <c r="R7" t="b">
        <v>1</v>
      </c>
    </row>
    <row r="8" spans="1:23" x14ac:dyDescent="0.35">
      <c r="A8" t="s">
        <v>19347</v>
      </c>
      <c r="B8" t="s">
        <v>19348</v>
      </c>
      <c r="D8" t="s">
        <v>10</v>
      </c>
      <c r="F8" t="b">
        <v>0</v>
      </c>
      <c r="G8" s="2">
        <v>46203</v>
      </c>
      <c r="K8" s="7" t="s">
        <v>19343</v>
      </c>
      <c r="L8" t="s">
        <v>19344</v>
      </c>
      <c r="M8" t="s">
        <v>10</v>
      </c>
      <c r="N8" t="s">
        <v>19343</v>
      </c>
      <c r="P8" t="s">
        <v>42</v>
      </c>
      <c r="Q8" t="s">
        <v>42</v>
      </c>
      <c r="R8" t="b">
        <v>1</v>
      </c>
    </row>
    <row r="9" spans="1:23" x14ac:dyDescent="0.35">
      <c r="A9" t="s">
        <v>19349</v>
      </c>
      <c r="B9" t="s">
        <v>19350</v>
      </c>
      <c r="D9" t="s">
        <v>10</v>
      </c>
      <c r="F9" t="b">
        <v>0</v>
      </c>
      <c r="G9" s="2">
        <v>46203</v>
      </c>
      <c r="K9" s="7" t="s">
        <v>19345</v>
      </c>
      <c r="L9" t="s">
        <v>19346</v>
      </c>
      <c r="M9" t="s">
        <v>10</v>
      </c>
      <c r="N9" t="s">
        <v>19345</v>
      </c>
      <c r="P9" t="s">
        <v>42</v>
      </c>
      <c r="Q9" t="s">
        <v>42</v>
      </c>
      <c r="R9" t="b">
        <v>1</v>
      </c>
    </row>
    <row r="10" spans="1:23" x14ac:dyDescent="0.35">
      <c r="A10" t="s">
        <v>19351</v>
      </c>
      <c r="B10" t="s">
        <v>19352</v>
      </c>
      <c r="D10" t="s">
        <v>10</v>
      </c>
      <c r="F10" t="b">
        <v>0</v>
      </c>
      <c r="G10" s="2">
        <v>46203</v>
      </c>
      <c r="K10" s="7" t="s">
        <v>19347</v>
      </c>
      <c r="L10" t="s">
        <v>19348</v>
      </c>
      <c r="M10" t="s">
        <v>10</v>
      </c>
      <c r="N10" t="s">
        <v>19347</v>
      </c>
      <c r="P10" t="s">
        <v>42</v>
      </c>
      <c r="Q10" t="s">
        <v>42</v>
      </c>
      <c r="R10" t="b">
        <v>1</v>
      </c>
    </row>
    <row r="11" spans="1:23" x14ac:dyDescent="0.35">
      <c r="A11" t="s">
        <v>19353</v>
      </c>
      <c r="B11" t="s">
        <v>19354</v>
      </c>
      <c r="D11" t="s">
        <v>10</v>
      </c>
      <c r="F11" t="b">
        <v>0</v>
      </c>
      <c r="G11" s="2">
        <v>46203</v>
      </c>
      <c r="K11" s="7" t="s">
        <v>19349</v>
      </c>
      <c r="L11" t="s">
        <v>19350</v>
      </c>
      <c r="M11" t="s">
        <v>10</v>
      </c>
      <c r="N11" t="s">
        <v>19349</v>
      </c>
      <c r="P11" t="s">
        <v>42</v>
      </c>
      <c r="Q11" t="s">
        <v>42</v>
      </c>
      <c r="R11" t="b">
        <v>1</v>
      </c>
    </row>
    <row r="12" spans="1:23" x14ac:dyDescent="0.35">
      <c r="A12" t="s">
        <v>19355</v>
      </c>
      <c r="B12" t="s">
        <v>19356</v>
      </c>
      <c r="D12" t="s">
        <v>10</v>
      </c>
      <c r="F12" t="b">
        <v>0</v>
      </c>
      <c r="G12" s="2">
        <v>46203</v>
      </c>
      <c r="K12" s="7" t="s">
        <v>19351</v>
      </c>
      <c r="L12" t="s">
        <v>19352</v>
      </c>
      <c r="M12" t="s">
        <v>10</v>
      </c>
      <c r="N12" t="s">
        <v>19351</v>
      </c>
      <c r="P12" t="s">
        <v>42</v>
      </c>
      <c r="Q12" t="s">
        <v>42</v>
      </c>
      <c r="R12" t="b">
        <v>1</v>
      </c>
    </row>
    <row r="13" spans="1:23" x14ac:dyDescent="0.35">
      <c r="A13" t="s">
        <v>19357</v>
      </c>
      <c r="B13" t="s">
        <v>19358</v>
      </c>
      <c r="D13" t="s">
        <v>10</v>
      </c>
      <c r="F13" t="b">
        <v>0</v>
      </c>
      <c r="G13" s="2">
        <v>46203</v>
      </c>
      <c r="K13" s="7" t="s">
        <v>19353</v>
      </c>
      <c r="L13" t="s">
        <v>19354</v>
      </c>
      <c r="M13" t="s">
        <v>10</v>
      </c>
      <c r="N13" t="s">
        <v>19353</v>
      </c>
      <c r="P13" t="s">
        <v>42</v>
      </c>
      <c r="Q13" t="s">
        <v>42</v>
      </c>
      <c r="R13" t="b">
        <v>1</v>
      </c>
    </row>
    <row r="14" spans="1:23" x14ac:dyDescent="0.35">
      <c r="A14" t="s">
        <v>19359</v>
      </c>
      <c r="B14" t="s">
        <v>19360</v>
      </c>
      <c r="D14" t="s">
        <v>10</v>
      </c>
      <c r="F14" t="b">
        <v>0</v>
      </c>
      <c r="G14" s="2">
        <v>46203</v>
      </c>
      <c r="K14" s="7" t="s">
        <v>19355</v>
      </c>
      <c r="L14" t="s">
        <v>19356</v>
      </c>
      <c r="M14" t="s">
        <v>10</v>
      </c>
      <c r="N14" t="s">
        <v>19355</v>
      </c>
      <c r="P14" t="s">
        <v>42</v>
      </c>
      <c r="Q14" t="s">
        <v>42</v>
      </c>
      <c r="R14" t="b">
        <v>1</v>
      </c>
    </row>
    <row r="15" spans="1:23" x14ac:dyDescent="0.35">
      <c r="A15" t="s">
        <v>19361</v>
      </c>
      <c r="B15" t="s">
        <v>19362</v>
      </c>
      <c r="D15" t="s">
        <v>10</v>
      </c>
      <c r="F15" t="b">
        <v>0</v>
      </c>
      <c r="G15" s="2">
        <v>46203</v>
      </c>
      <c r="K15" s="7" t="s">
        <v>19357</v>
      </c>
      <c r="L15" t="s">
        <v>19358</v>
      </c>
      <c r="M15" t="s">
        <v>10</v>
      </c>
      <c r="N15" t="s">
        <v>19357</v>
      </c>
      <c r="P15" t="s">
        <v>42</v>
      </c>
      <c r="Q15" t="s">
        <v>42</v>
      </c>
      <c r="R15" t="b">
        <v>1</v>
      </c>
    </row>
    <row r="16" spans="1:23" x14ac:dyDescent="0.35">
      <c r="A16" t="s">
        <v>19363</v>
      </c>
      <c r="B16" t="s">
        <v>19364</v>
      </c>
      <c r="D16" t="s">
        <v>10</v>
      </c>
      <c r="F16" t="b">
        <v>0</v>
      </c>
      <c r="G16" s="2">
        <v>46203</v>
      </c>
      <c r="K16" s="7" t="s">
        <v>19359</v>
      </c>
      <c r="L16" t="s">
        <v>19360</v>
      </c>
      <c r="M16" t="s">
        <v>10</v>
      </c>
      <c r="N16" t="s">
        <v>19359</v>
      </c>
      <c r="P16" t="s">
        <v>42</v>
      </c>
      <c r="Q16" t="s">
        <v>42</v>
      </c>
      <c r="R16" t="b">
        <v>1</v>
      </c>
    </row>
    <row r="17" spans="1:18" x14ac:dyDescent="0.35">
      <c r="A17" t="s">
        <v>19365</v>
      </c>
      <c r="B17" t="s">
        <v>19366</v>
      </c>
      <c r="D17" t="s">
        <v>10</v>
      </c>
      <c r="F17" t="b">
        <v>0</v>
      </c>
      <c r="G17" s="2">
        <v>46203</v>
      </c>
      <c r="K17" s="7" t="s">
        <v>19361</v>
      </c>
      <c r="L17" t="s">
        <v>19362</v>
      </c>
      <c r="M17" t="s">
        <v>10</v>
      </c>
      <c r="N17" t="s">
        <v>19361</v>
      </c>
      <c r="P17" t="s">
        <v>42</v>
      </c>
      <c r="Q17" t="s">
        <v>42</v>
      </c>
      <c r="R17" t="b">
        <v>1</v>
      </c>
    </row>
    <row r="18" spans="1:18" x14ac:dyDescent="0.35">
      <c r="A18" t="s">
        <v>19367</v>
      </c>
      <c r="B18" t="s">
        <v>19368</v>
      </c>
      <c r="D18" t="s">
        <v>10</v>
      </c>
      <c r="F18" t="b">
        <v>0</v>
      </c>
      <c r="G18" s="2">
        <v>46203</v>
      </c>
      <c r="K18" s="7" t="s">
        <v>19363</v>
      </c>
      <c r="L18" t="s">
        <v>19364</v>
      </c>
      <c r="M18" t="s">
        <v>10</v>
      </c>
      <c r="N18" t="s">
        <v>19363</v>
      </c>
      <c r="P18" t="s">
        <v>42</v>
      </c>
      <c r="Q18" t="s">
        <v>42</v>
      </c>
      <c r="R18" t="b">
        <v>1</v>
      </c>
    </row>
    <row r="19" spans="1:18" x14ac:dyDescent="0.35">
      <c r="A19" t="s">
        <v>19369</v>
      </c>
      <c r="B19" t="s">
        <v>19370</v>
      </c>
      <c r="D19" t="s">
        <v>10</v>
      </c>
      <c r="F19" t="b">
        <v>0</v>
      </c>
      <c r="G19" s="2">
        <v>46203</v>
      </c>
      <c r="K19" s="7" t="s">
        <v>19365</v>
      </c>
      <c r="L19" t="s">
        <v>19366</v>
      </c>
      <c r="M19" t="s">
        <v>10</v>
      </c>
      <c r="N19" t="s">
        <v>19365</v>
      </c>
      <c r="P19" t="s">
        <v>42</v>
      </c>
      <c r="Q19" t="s">
        <v>42</v>
      </c>
      <c r="R19" t="b">
        <v>1</v>
      </c>
    </row>
    <row r="20" spans="1:18" x14ac:dyDescent="0.35">
      <c r="A20" t="s">
        <v>19371</v>
      </c>
      <c r="B20" t="s">
        <v>19372</v>
      </c>
      <c r="D20" t="s">
        <v>10</v>
      </c>
      <c r="F20" t="b">
        <v>0</v>
      </c>
      <c r="G20" s="2">
        <v>46203</v>
      </c>
      <c r="K20" s="7" t="s">
        <v>19367</v>
      </c>
      <c r="L20" t="s">
        <v>19368</v>
      </c>
      <c r="M20" t="s">
        <v>10</v>
      </c>
      <c r="N20" t="s">
        <v>19367</v>
      </c>
      <c r="P20" t="s">
        <v>42</v>
      </c>
      <c r="Q20" t="s">
        <v>42</v>
      </c>
      <c r="R20" t="b">
        <v>1</v>
      </c>
    </row>
    <row r="21" spans="1:18" x14ac:dyDescent="0.35">
      <c r="A21" t="s">
        <v>19373</v>
      </c>
      <c r="B21" t="s">
        <v>19374</v>
      </c>
      <c r="D21" t="s">
        <v>10</v>
      </c>
      <c r="F21" t="b">
        <v>0</v>
      </c>
      <c r="G21" s="2">
        <v>46203</v>
      </c>
      <c r="K21" s="7" t="s">
        <v>19369</v>
      </c>
      <c r="L21" t="s">
        <v>19370</v>
      </c>
      <c r="M21" t="s">
        <v>10</v>
      </c>
      <c r="N21" t="s">
        <v>19369</v>
      </c>
      <c r="P21" t="s">
        <v>42</v>
      </c>
      <c r="Q21" t="s">
        <v>42</v>
      </c>
      <c r="R21" t="b">
        <v>1</v>
      </c>
    </row>
    <row r="22" spans="1:18" x14ac:dyDescent="0.35">
      <c r="A22" t="s">
        <v>19375</v>
      </c>
      <c r="B22" t="s">
        <v>19376</v>
      </c>
      <c r="D22" t="s">
        <v>10</v>
      </c>
      <c r="F22" t="b">
        <v>0</v>
      </c>
      <c r="G22" s="2">
        <v>46203</v>
      </c>
      <c r="K22" s="7" t="s">
        <v>19371</v>
      </c>
      <c r="L22" t="s">
        <v>19372</v>
      </c>
      <c r="M22" t="s">
        <v>10</v>
      </c>
      <c r="N22" t="s">
        <v>19371</v>
      </c>
      <c r="P22" t="s">
        <v>42</v>
      </c>
      <c r="Q22" t="s">
        <v>42</v>
      </c>
      <c r="R22" t="b">
        <v>1</v>
      </c>
    </row>
    <row r="23" spans="1:18" x14ac:dyDescent="0.35">
      <c r="A23" t="s">
        <v>19377</v>
      </c>
      <c r="B23" t="s">
        <v>19378</v>
      </c>
      <c r="D23" t="s">
        <v>10</v>
      </c>
      <c r="F23" t="b">
        <v>0</v>
      </c>
      <c r="G23" s="2">
        <v>46203</v>
      </c>
      <c r="K23" s="7" t="s">
        <v>19373</v>
      </c>
      <c r="L23" t="s">
        <v>19374</v>
      </c>
      <c r="M23" t="s">
        <v>10</v>
      </c>
      <c r="N23" t="s">
        <v>19373</v>
      </c>
      <c r="P23" t="s">
        <v>42</v>
      </c>
      <c r="Q23" t="s">
        <v>42</v>
      </c>
      <c r="R23" t="b">
        <v>1</v>
      </c>
    </row>
    <row r="24" spans="1:18" x14ac:dyDescent="0.35">
      <c r="A24" t="s">
        <v>19379</v>
      </c>
      <c r="B24" t="s">
        <v>19380</v>
      </c>
      <c r="D24" t="s">
        <v>10</v>
      </c>
      <c r="F24" t="b">
        <v>0</v>
      </c>
      <c r="G24" s="2">
        <v>46203</v>
      </c>
      <c r="K24" s="7" t="s">
        <v>19375</v>
      </c>
      <c r="L24" t="s">
        <v>19376</v>
      </c>
      <c r="M24" t="s">
        <v>10</v>
      </c>
      <c r="N24" t="s">
        <v>19375</v>
      </c>
      <c r="P24" t="s">
        <v>42</v>
      </c>
      <c r="Q24" t="s">
        <v>42</v>
      </c>
      <c r="R24" t="b">
        <v>1</v>
      </c>
    </row>
    <row r="25" spans="1:18" x14ac:dyDescent="0.35">
      <c r="A25" t="s">
        <v>19381</v>
      </c>
      <c r="B25" t="s">
        <v>19382</v>
      </c>
      <c r="D25" t="s">
        <v>10</v>
      </c>
      <c r="F25" t="b">
        <v>0</v>
      </c>
      <c r="G25" s="2">
        <v>46203</v>
      </c>
      <c r="K25" s="7" t="s">
        <v>19377</v>
      </c>
      <c r="L25" t="s">
        <v>19378</v>
      </c>
      <c r="M25" t="s">
        <v>10</v>
      </c>
      <c r="N25" t="s">
        <v>19377</v>
      </c>
      <c r="P25" t="s">
        <v>42</v>
      </c>
      <c r="Q25" t="s">
        <v>42</v>
      </c>
      <c r="R25" t="b">
        <v>1</v>
      </c>
    </row>
    <row r="26" spans="1:18" x14ac:dyDescent="0.35">
      <c r="A26" t="s">
        <v>19383</v>
      </c>
      <c r="B26" t="s">
        <v>19384</v>
      </c>
      <c r="D26" t="s">
        <v>10</v>
      </c>
      <c r="F26" t="b">
        <v>0</v>
      </c>
      <c r="G26" s="2">
        <v>46203</v>
      </c>
      <c r="K26" s="7" t="s">
        <v>19379</v>
      </c>
      <c r="L26" t="s">
        <v>19380</v>
      </c>
      <c r="M26" t="s">
        <v>10</v>
      </c>
      <c r="N26" t="s">
        <v>19379</v>
      </c>
      <c r="P26" t="s">
        <v>42</v>
      </c>
      <c r="Q26" t="s">
        <v>42</v>
      </c>
      <c r="R26" t="b">
        <v>1</v>
      </c>
    </row>
    <row r="27" spans="1:18" x14ac:dyDescent="0.35">
      <c r="A27" t="s">
        <v>19385</v>
      </c>
      <c r="B27" t="s">
        <v>19386</v>
      </c>
      <c r="D27" t="s">
        <v>10</v>
      </c>
      <c r="F27" t="b">
        <v>0</v>
      </c>
      <c r="G27" s="2">
        <v>46203</v>
      </c>
      <c r="K27" s="7" t="s">
        <v>19381</v>
      </c>
      <c r="L27" t="s">
        <v>19382</v>
      </c>
      <c r="M27" t="s">
        <v>10</v>
      </c>
      <c r="N27" t="s">
        <v>19381</v>
      </c>
      <c r="P27" t="s">
        <v>42</v>
      </c>
      <c r="Q27" t="s">
        <v>42</v>
      </c>
      <c r="R27" t="b">
        <v>1</v>
      </c>
    </row>
    <row r="28" spans="1:18" x14ac:dyDescent="0.35">
      <c r="A28" t="s">
        <v>19387</v>
      </c>
      <c r="B28" t="s">
        <v>19388</v>
      </c>
      <c r="D28" t="s">
        <v>10</v>
      </c>
      <c r="F28" t="b">
        <v>0</v>
      </c>
      <c r="G28" s="2">
        <v>46203</v>
      </c>
      <c r="K28" s="7" t="s">
        <v>19383</v>
      </c>
      <c r="L28" t="s">
        <v>19384</v>
      </c>
      <c r="M28" t="s">
        <v>10</v>
      </c>
      <c r="N28" t="s">
        <v>19383</v>
      </c>
      <c r="P28" t="s">
        <v>42</v>
      </c>
      <c r="Q28" t="s">
        <v>42</v>
      </c>
      <c r="R28" t="b">
        <v>1</v>
      </c>
    </row>
    <row r="29" spans="1:18" x14ac:dyDescent="0.35">
      <c r="A29" t="s">
        <v>19389</v>
      </c>
      <c r="B29" t="s">
        <v>19390</v>
      </c>
      <c r="D29" t="s">
        <v>10</v>
      </c>
      <c r="F29" t="b">
        <v>0</v>
      </c>
      <c r="G29" s="2">
        <v>46203</v>
      </c>
      <c r="K29" s="7" t="s">
        <v>19385</v>
      </c>
      <c r="L29" t="s">
        <v>19386</v>
      </c>
      <c r="M29" t="s">
        <v>10</v>
      </c>
      <c r="N29" t="s">
        <v>19385</v>
      </c>
      <c r="P29" t="s">
        <v>42</v>
      </c>
      <c r="Q29" t="s">
        <v>42</v>
      </c>
      <c r="R29" t="b">
        <v>1</v>
      </c>
    </row>
    <row r="30" spans="1:18" x14ac:dyDescent="0.35">
      <c r="A30" t="s">
        <v>19391</v>
      </c>
      <c r="B30" t="s">
        <v>19392</v>
      </c>
      <c r="D30" t="s">
        <v>10</v>
      </c>
      <c r="F30" t="b">
        <v>0</v>
      </c>
      <c r="G30" s="2">
        <v>46203</v>
      </c>
      <c r="K30" s="7" t="s">
        <v>19387</v>
      </c>
      <c r="L30" t="s">
        <v>19388</v>
      </c>
      <c r="M30" t="s">
        <v>10</v>
      </c>
      <c r="N30" t="s">
        <v>19387</v>
      </c>
      <c r="P30" t="s">
        <v>42</v>
      </c>
      <c r="Q30" t="s">
        <v>42</v>
      </c>
      <c r="R30" t="b">
        <v>1</v>
      </c>
    </row>
    <row r="31" spans="1:18" x14ac:dyDescent="0.35">
      <c r="A31" t="s">
        <v>19393</v>
      </c>
      <c r="B31" t="s">
        <v>19394</v>
      </c>
      <c r="D31" t="s">
        <v>10</v>
      </c>
      <c r="F31" t="b">
        <v>0</v>
      </c>
      <c r="G31" s="2">
        <v>46203</v>
      </c>
      <c r="K31" s="7" t="s">
        <v>19389</v>
      </c>
      <c r="L31" t="s">
        <v>19390</v>
      </c>
      <c r="M31" t="s">
        <v>10</v>
      </c>
      <c r="N31" t="s">
        <v>19389</v>
      </c>
      <c r="P31" t="s">
        <v>42</v>
      </c>
      <c r="Q31" t="s">
        <v>42</v>
      </c>
      <c r="R31" t="b">
        <v>1</v>
      </c>
    </row>
    <row r="32" spans="1:18" x14ac:dyDescent="0.35">
      <c r="A32" t="s">
        <v>19395</v>
      </c>
      <c r="B32" t="s">
        <v>19396</v>
      </c>
      <c r="D32" t="s">
        <v>10</v>
      </c>
      <c r="F32" t="b">
        <v>0</v>
      </c>
      <c r="G32" s="2">
        <v>46203</v>
      </c>
      <c r="K32" s="7" t="s">
        <v>19391</v>
      </c>
      <c r="L32" t="s">
        <v>19392</v>
      </c>
      <c r="M32" t="s">
        <v>10</v>
      </c>
      <c r="N32" t="s">
        <v>19391</v>
      </c>
      <c r="P32" t="s">
        <v>42</v>
      </c>
      <c r="Q32" t="s">
        <v>42</v>
      </c>
      <c r="R32" t="b">
        <v>1</v>
      </c>
    </row>
    <row r="33" spans="1:18" x14ac:dyDescent="0.35">
      <c r="A33" t="s">
        <v>19397</v>
      </c>
      <c r="B33" t="s">
        <v>19398</v>
      </c>
      <c r="D33" t="s">
        <v>10</v>
      </c>
      <c r="F33" t="b">
        <v>0</v>
      </c>
      <c r="G33" s="2">
        <v>46203</v>
      </c>
      <c r="K33" s="7" t="s">
        <v>19393</v>
      </c>
      <c r="L33" t="s">
        <v>19394</v>
      </c>
      <c r="M33" t="s">
        <v>10</v>
      </c>
      <c r="N33" t="s">
        <v>19393</v>
      </c>
      <c r="P33" t="s">
        <v>42</v>
      </c>
      <c r="Q33" t="s">
        <v>42</v>
      </c>
      <c r="R33" t="b">
        <v>1</v>
      </c>
    </row>
    <row r="34" spans="1:18" x14ac:dyDescent="0.35">
      <c r="A34" t="s">
        <v>19399</v>
      </c>
      <c r="B34" t="s">
        <v>19400</v>
      </c>
      <c r="D34" t="s">
        <v>10</v>
      </c>
      <c r="F34" t="b">
        <v>0</v>
      </c>
      <c r="G34" s="2">
        <v>46203</v>
      </c>
      <c r="K34" s="7" t="s">
        <v>19395</v>
      </c>
      <c r="L34" t="s">
        <v>19396</v>
      </c>
      <c r="M34" t="s">
        <v>10</v>
      </c>
      <c r="N34" t="s">
        <v>19395</v>
      </c>
      <c r="P34" t="s">
        <v>42</v>
      </c>
      <c r="Q34" t="s">
        <v>42</v>
      </c>
      <c r="R34" t="b">
        <v>1</v>
      </c>
    </row>
    <row r="35" spans="1:18" x14ac:dyDescent="0.35">
      <c r="A35" t="s">
        <v>19401</v>
      </c>
      <c r="B35" t="s">
        <v>19402</v>
      </c>
      <c r="D35" t="s">
        <v>10</v>
      </c>
      <c r="F35" t="b">
        <v>0</v>
      </c>
      <c r="G35" s="2">
        <v>46203</v>
      </c>
      <c r="K35" s="7" t="s">
        <v>19397</v>
      </c>
      <c r="L35" t="s">
        <v>19398</v>
      </c>
      <c r="M35" t="s">
        <v>10</v>
      </c>
      <c r="N35" t="s">
        <v>19397</v>
      </c>
      <c r="P35" t="s">
        <v>42</v>
      </c>
      <c r="Q35" t="s">
        <v>42</v>
      </c>
      <c r="R35" t="b">
        <v>1</v>
      </c>
    </row>
    <row r="36" spans="1:18" x14ac:dyDescent="0.35">
      <c r="A36" t="s">
        <v>19403</v>
      </c>
      <c r="B36" t="s">
        <v>19404</v>
      </c>
      <c r="D36" t="s">
        <v>10</v>
      </c>
      <c r="F36" t="b">
        <v>0</v>
      </c>
      <c r="G36" s="2">
        <v>46203</v>
      </c>
      <c r="K36" s="7" t="s">
        <v>19399</v>
      </c>
      <c r="L36" t="s">
        <v>19400</v>
      </c>
      <c r="M36" t="s">
        <v>10</v>
      </c>
      <c r="N36" t="s">
        <v>19399</v>
      </c>
      <c r="P36" t="s">
        <v>42</v>
      </c>
      <c r="Q36" t="s">
        <v>42</v>
      </c>
      <c r="R36" t="b">
        <v>1</v>
      </c>
    </row>
    <row r="37" spans="1:18" x14ac:dyDescent="0.35">
      <c r="A37" t="s">
        <v>19405</v>
      </c>
      <c r="B37" t="s">
        <v>19406</v>
      </c>
      <c r="D37" t="s">
        <v>10</v>
      </c>
      <c r="F37" t="b">
        <v>0</v>
      </c>
      <c r="G37" s="2">
        <v>46203</v>
      </c>
      <c r="K37" s="7" t="s">
        <v>19401</v>
      </c>
      <c r="L37" t="s">
        <v>19402</v>
      </c>
      <c r="M37" t="s">
        <v>10</v>
      </c>
      <c r="N37" t="s">
        <v>19401</v>
      </c>
      <c r="P37" t="s">
        <v>42</v>
      </c>
      <c r="Q37" t="s">
        <v>42</v>
      </c>
      <c r="R37" t="b">
        <v>1</v>
      </c>
    </row>
    <row r="38" spans="1:18" x14ac:dyDescent="0.35">
      <c r="A38" t="s">
        <v>19407</v>
      </c>
      <c r="B38" t="s">
        <v>19408</v>
      </c>
      <c r="D38" t="s">
        <v>10</v>
      </c>
      <c r="F38" t="b">
        <v>0</v>
      </c>
      <c r="G38" s="2">
        <v>46203</v>
      </c>
      <c r="K38" s="7" t="s">
        <v>19403</v>
      </c>
      <c r="L38" t="s">
        <v>19404</v>
      </c>
      <c r="M38" t="s">
        <v>10</v>
      </c>
      <c r="N38" t="s">
        <v>19403</v>
      </c>
      <c r="P38" t="s">
        <v>42</v>
      </c>
      <c r="Q38" t="s">
        <v>42</v>
      </c>
      <c r="R38" t="b">
        <v>1</v>
      </c>
    </row>
    <row r="39" spans="1:18" x14ac:dyDescent="0.35">
      <c r="A39" t="s">
        <v>19409</v>
      </c>
      <c r="B39" t="s">
        <v>19410</v>
      </c>
      <c r="D39" t="s">
        <v>10</v>
      </c>
      <c r="F39" t="b">
        <v>0</v>
      </c>
      <c r="G39" s="2">
        <v>46203</v>
      </c>
      <c r="K39" s="7" t="s">
        <v>19405</v>
      </c>
      <c r="L39" t="s">
        <v>19406</v>
      </c>
      <c r="M39" t="s">
        <v>10</v>
      </c>
      <c r="N39" t="s">
        <v>19405</v>
      </c>
      <c r="P39" t="s">
        <v>42</v>
      </c>
      <c r="Q39" t="s">
        <v>42</v>
      </c>
      <c r="R39" t="b">
        <v>1</v>
      </c>
    </row>
    <row r="40" spans="1:18" x14ac:dyDescent="0.35">
      <c r="A40" t="s">
        <v>19411</v>
      </c>
      <c r="B40" t="s">
        <v>19412</v>
      </c>
      <c r="D40" t="s">
        <v>10</v>
      </c>
      <c r="F40" t="b">
        <v>0</v>
      </c>
      <c r="G40" s="2">
        <v>46203</v>
      </c>
      <c r="K40" s="7" t="s">
        <v>19407</v>
      </c>
      <c r="L40" t="s">
        <v>19408</v>
      </c>
      <c r="M40" t="s">
        <v>10</v>
      </c>
      <c r="N40" t="s">
        <v>19407</v>
      </c>
      <c r="P40" t="s">
        <v>42</v>
      </c>
      <c r="Q40" t="s">
        <v>42</v>
      </c>
      <c r="R40" t="b">
        <v>1</v>
      </c>
    </row>
    <row r="41" spans="1:18" x14ac:dyDescent="0.35">
      <c r="A41" t="s">
        <v>19413</v>
      </c>
      <c r="B41" t="s">
        <v>19414</v>
      </c>
      <c r="D41" t="s">
        <v>10</v>
      </c>
      <c r="F41" t="b">
        <v>0</v>
      </c>
      <c r="G41" s="2">
        <v>46203</v>
      </c>
      <c r="K41" s="7" t="s">
        <v>19409</v>
      </c>
      <c r="L41" t="s">
        <v>19410</v>
      </c>
      <c r="M41" t="s">
        <v>10</v>
      </c>
      <c r="N41" t="s">
        <v>19409</v>
      </c>
      <c r="P41" t="s">
        <v>42</v>
      </c>
      <c r="Q41" t="s">
        <v>42</v>
      </c>
      <c r="R41" t="b">
        <v>1</v>
      </c>
    </row>
    <row r="42" spans="1:18" x14ac:dyDescent="0.35">
      <c r="A42" t="s">
        <v>19415</v>
      </c>
      <c r="B42" t="s">
        <v>19416</v>
      </c>
      <c r="D42" t="s">
        <v>10</v>
      </c>
      <c r="F42" t="b">
        <v>0</v>
      </c>
      <c r="G42" s="2">
        <v>46203</v>
      </c>
      <c r="K42" s="7" t="s">
        <v>19411</v>
      </c>
      <c r="L42" t="s">
        <v>19412</v>
      </c>
      <c r="M42" t="s">
        <v>10</v>
      </c>
      <c r="N42" t="s">
        <v>19411</v>
      </c>
      <c r="P42" t="s">
        <v>42</v>
      </c>
      <c r="Q42" t="s">
        <v>42</v>
      </c>
      <c r="R42" t="b">
        <v>1</v>
      </c>
    </row>
    <row r="43" spans="1:18" x14ac:dyDescent="0.35">
      <c r="A43" t="s">
        <v>19417</v>
      </c>
      <c r="B43" t="s">
        <v>19418</v>
      </c>
      <c r="D43" t="s">
        <v>10</v>
      </c>
      <c r="F43" t="b">
        <v>0</v>
      </c>
      <c r="G43" s="2">
        <v>46203</v>
      </c>
      <c r="K43" s="7" t="s">
        <v>19413</v>
      </c>
      <c r="L43" t="s">
        <v>19414</v>
      </c>
      <c r="M43" t="s">
        <v>10</v>
      </c>
      <c r="N43" t="s">
        <v>19413</v>
      </c>
      <c r="P43" t="s">
        <v>42</v>
      </c>
      <c r="Q43" t="s">
        <v>42</v>
      </c>
      <c r="R43" t="b">
        <v>1</v>
      </c>
    </row>
    <row r="44" spans="1:18" x14ac:dyDescent="0.35">
      <c r="A44" t="s">
        <v>19419</v>
      </c>
      <c r="B44" t="s">
        <v>19420</v>
      </c>
      <c r="D44" t="s">
        <v>10</v>
      </c>
      <c r="F44" t="b">
        <v>0</v>
      </c>
      <c r="G44" s="2">
        <v>46203</v>
      </c>
      <c r="K44" s="7" t="s">
        <v>19415</v>
      </c>
      <c r="L44" t="s">
        <v>19416</v>
      </c>
      <c r="M44" t="s">
        <v>10</v>
      </c>
      <c r="N44" t="s">
        <v>19415</v>
      </c>
      <c r="P44" t="s">
        <v>42</v>
      </c>
      <c r="Q44" t="s">
        <v>42</v>
      </c>
      <c r="R44" t="b">
        <v>1</v>
      </c>
    </row>
    <row r="45" spans="1:18" x14ac:dyDescent="0.35">
      <c r="A45" t="s">
        <v>19421</v>
      </c>
      <c r="B45" t="s">
        <v>19422</v>
      </c>
      <c r="D45" t="s">
        <v>10</v>
      </c>
      <c r="F45" t="b">
        <v>0</v>
      </c>
      <c r="G45" s="2">
        <v>46203</v>
      </c>
      <c r="K45" s="7" t="s">
        <v>19417</v>
      </c>
      <c r="L45" t="s">
        <v>19418</v>
      </c>
      <c r="M45" t="s">
        <v>10</v>
      </c>
      <c r="N45" t="s">
        <v>19417</v>
      </c>
      <c r="P45" t="s">
        <v>42</v>
      </c>
      <c r="Q45" t="s">
        <v>42</v>
      </c>
      <c r="R45" t="b">
        <v>1</v>
      </c>
    </row>
    <row r="46" spans="1:18" x14ac:dyDescent="0.35">
      <c r="A46" t="s">
        <v>19423</v>
      </c>
      <c r="B46" t="s">
        <v>19424</v>
      </c>
      <c r="D46" t="s">
        <v>10</v>
      </c>
      <c r="F46" t="b">
        <v>0</v>
      </c>
      <c r="G46" s="2">
        <v>46203</v>
      </c>
      <c r="K46" s="7" t="s">
        <v>19419</v>
      </c>
      <c r="L46" t="s">
        <v>19420</v>
      </c>
      <c r="M46" t="s">
        <v>10</v>
      </c>
      <c r="N46" t="s">
        <v>19419</v>
      </c>
      <c r="P46" t="s">
        <v>42</v>
      </c>
      <c r="Q46" t="s">
        <v>42</v>
      </c>
      <c r="R46" t="b">
        <v>1</v>
      </c>
    </row>
    <row r="47" spans="1:18" x14ac:dyDescent="0.35">
      <c r="A47" t="s">
        <v>19425</v>
      </c>
      <c r="B47" t="s">
        <v>19426</v>
      </c>
      <c r="D47" t="s">
        <v>10</v>
      </c>
      <c r="F47" t="b">
        <v>0</v>
      </c>
      <c r="G47" s="2">
        <v>46203</v>
      </c>
      <c r="K47" s="7" t="s">
        <v>19421</v>
      </c>
      <c r="L47" t="s">
        <v>19422</v>
      </c>
      <c r="M47" t="s">
        <v>10</v>
      </c>
      <c r="N47" t="s">
        <v>19421</v>
      </c>
      <c r="P47" t="s">
        <v>42</v>
      </c>
      <c r="Q47" t="s">
        <v>42</v>
      </c>
      <c r="R47" t="b">
        <v>1</v>
      </c>
    </row>
    <row r="48" spans="1:18" x14ac:dyDescent="0.35">
      <c r="A48" t="s">
        <v>19427</v>
      </c>
      <c r="B48" t="s">
        <v>19428</v>
      </c>
      <c r="D48" t="s">
        <v>10</v>
      </c>
      <c r="F48" t="b">
        <v>0</v>
      </c>
      <c r="G48" s="2">
        <v>46203</v>
      </c>
      <c r="K48" s="7" t="s">
        <v>19423</v>
      </c>
      <c r="L48" t="s">
        <v>19424</v>
      </c>
      <c r="M48" t="s">
        <v>10</v>
      </c>
      <c r="N48" t="s">
        <v>19423</v>
      </c>
      <c r="P48" t="s">
        <v>42</v>
      </c>
      <c r="Q48" t="s">
        <v>42</v>
      </c>
      <c r="R48" t="b">
        <v>1</v>
      </c>
    </row>
    <row r="49" spans="1:18" x14ac:dyDescent="0.35">
      <c r="A49" t="s">
        <v>19429</v>
      </c>
      <c r="B49" t="s">
        <v>19430</v>
      </c>
      <c r="D49" t="s">
        <v>10</v>
      </c>
      <c r="F49" t="b">
        <v>0</v>
      </c>
      <c r="G49" s="2">
        <v>46203</v>
      </c>
      <c r="K49" s="7" t="s">
        <v>19425</v>
      </c>
      <c r="L49" t="s">
        <v>19426</v>
      </c>
      <c r="M49" t="s">
        <v>10</v>
      </c>
      <c r="N49" t="s">
        <v>19425</v>
      </c>
      <c r="P49" t="s">
        <v>42</v>
      </c>
      <c r="Q49" t="s">
        <v>42</v>
      </c>
      <c r="R49" t="b">
        <v>1</v>
      </c>
    </row>
    <row r="50" spans="1:18" x14ac:dyDescent="0.35">
      <c r="A50" t="s">
        <v>19431</v>
      </c>
      <c r="B50" t="s">
        <v>19432</v>
      </c>
      <c r="D50" t="s">
        <v>10</v>
      </c>
      <c r="F50" t="b">
        <v>0</v>
      </c>
      <c r="G50" s="2">
        <v>46203</v>
      </c>
      <c r="K50" s="7" t="s">
        <v>19427</v>
      </c>
      <c r="L50" t="s">
        <v>19428</v>
      </c>
      <c r="M50" t="s">
        <v>10</v>
      </c>
      <c r="N50" t="s">
        <v>19427</v>
      </c>
      <c r="P50" t="s">
        <v>42</v>
      </c>
      <c r="Q50" t="s">
        <v>42</v>
      </c>
      <c r="R50" t="b">
        <v>1</v>
      </c>
    </row>
    <row r="51" spans="1:18" x14ac:dyDescent="0.35">
      <c r="A51" t="s">
        <v>19433</v>
      </c>
      <c r="B51" t="s">
        <v>19434</v>
      </c>
      <c r="D51" t="s">
        <v>10</v>
      </c>
      <c r="F51" t="b">
        <v>0</v>
      </c>
      <c r="G51" s="2">
        <v>46203</v>
      </c>
      <c r="K51" s="7" t="s">
        <v>19429</v>
      </c>
      <c r="L51" t="s">
        <v>19430</v>
      </c>
      <c r="M51" t="s">
        <v>10</v>
      </c>
      <c r="N51" t="s">
        <v>19429</v>
      </c>
      <c r="P51" t="s">
        <v>42</v>
      </c>
      <c r="Q51" t="s">
        <v>42</v>
      </c>
      <c r="R51" t="b">
        <v>1</v>
      </c>
    </row>
    <row r="52" spans="1:18" x14ac:dyDescent="0.35">
      <c r="A52" t="s">
        <v>19435</v>
      </c>
      <c r="B52" t="s">
        <v>19436</v>
      </c>
      <c r="D52" t="s">
        <v>10</v>
      </c>
      <c r="F52" t="b">
        <v>0</v>
      </c>
      <c r="G52" s="2">
        <v>46203</v>
      </c>
      <c r="K52" s="7" t="s">
        <v>19431</v>
      </c>
      <c r="L52" t="s">
        <v>19432</v>
      </c>
      <c r="M52" t="s">
        <v>10</v>
      </c>
      <c r="N52" t="s">
        <v>19431</v>
      </c>
      <c r="P52" t="s">
        <v>42</v>
      </c>
      <c r="Q52" t="s">
        <v>42</v>
      </c>
      <c r="R52" t="b">
        <v>1</v>
      </c>
    </row>
    <row r="53" spans="1:18" x14ac:dyDescent="0.35">
      <c r="A53" t="s">
        <v>19437</v>
      </c>
      <c r="B53" t="s">
        <v>19438</v>
      </c>
      <c r="D53" t="s">
        <v>10</v>
      </c>
      <c r="F53" t="b">
        <v>0</v>
      </c>
      <c r="G53" s="2">
        <v>46203</v>
      </c>
      <c r="K53" s="7" t="s">
        <v>19433</v>
      </c>
      <c r="L53" t="s">
        <v>19434</v>
      </c>
      <c r="M53" t="s">
        <v>10</v>
      </c>
      <c r="N53" t="s">
        <v>19433</v>
      </c>
      <c r="P53" t="s">
        <v>42</v>
      </c>
      <c r="Q53" t="s">
        <v>42</v>
      </c>
      <c r="R53" t="b">
        <v>1</v>
      </c>
    </row>
    <row r="54" spans="1:18" x14ac:dyDescent="0.35">
      <c r="A54" t="s">
        <v>19439</v>
      </c>
      <c r="B54" t="s">
        <v>19440</v>
      </c>
      <c r="D54" t="s">
        <v>10</v>
      </c>
      <c r="F54" t="b">
        <v>0</v>
      </c>
      <c r="G54" s="2">
        <v>46203</v>
      </c>
      <c r="K54" s="7" t="s">
        <v>19435</v>
      </c>
      <c r="L54" t="s">
        <v>19436</v>
      </c>
      <c r="M54" t="s">
        <v>10</v>
      </c>
      <c r="N54" t="s">
        <v>19435</v>
      </c>
      <c r="P54" t="s">
        <v>42</v>
      </c>
      <c r="Q54" t="s">
        <v>42</v>
      </c>
      <c r="R54" t="b">
        <v>1</v>
      </c>
    </row>
    <row r="55" spans="1:18" x14ac:dyDescent="0.35">
      <c r="A55" t="s">
        <v>19441</v>
      </c>
      <c r="B55" t="s">
        <v>19442</v>
      </c>
      <c r="D55" t="s">
        <v>10</v>
      </c>
      <c r="F55" t="b">
        <v>0</v>
      </c>
      <c r="G55" s="2">
        <v>46203</v>
      </c>
      <c r="K55" s="7" t="s">
        <v>19437</v>
      </c>
      <c r="L55" t="s">
        <v>19438</v>
      </c>
      <c r="M55" t="s">
        <v>10</v>
      </c>
      <c r="N55" t="s">
        <v>19437</v>
      </c>
      <c r="P55" t="s">
        <v>42</v>
      </c>
      <c r="Q55" t="s">
        <v>42</v>
      </c>
      <c r="R55" t="b">
        <v>1</v>
      </c>
    </row>
    <row r="56" spans="1:18" x14ac:dyDescent="0.35">
      <c r="A56" t="s">
        <v>19443</v>
      </c>
      <c r="B56" t="s">
        <v>19444</v>
      </c>
      <c r="D56" t="s">
        <v>10</v>
      </c>
      <c r="F56" t="b">
        <v>0</v>
      </c>
      <c r="G56" s="2">
        <v>46203</v>
      </c>
      <c r="K56" s="7" t="s">
        <v>19439</v>
      </c>
      <c r="L56" t="s">
        <v>19440</v>
      </c>
      <c r="M56" t="s">
        <v>10</v>
      </c>
      <c r="N56" t="s">
        <v>19439</v>
      </c>
      <c r="P56" t="s">
        <v>42</v>
      </c>
      <c r="Q56" t="s">
        <v>42</v>
      </c>
      <c r="R56" t="b">
        <v>1</v>
      </c>
    </row>
    <row r="57" spans="1:18" x14ac:dyDescent="0.35">
      <c r="A57" t="s">
        <v>19445</v>
      </c>
      <c r="B57" t="s">
        <v>19446</v>
      </c>
      <c r="D57" t="s">
        <v>10</v>
      </c>
      <c r="F57" t="b">
        <v>0</v>
      </c>
      <c r="G57" s="2">
        <v>46203</v>
      </c>
      <c r="K57" s="7" t="s">
        <v>19441</v>
      </c>
      <c r="L57" t="s">
        <v>19442</v>
      </c>
      <c r="M57" t="s">
        <v>10</v>
      </c>
      <c r="N57" t="s">
        <v>19441</v>
      </c>
      <c r="P57" t="s">
        <v>42</v>
      </c>
      <c r="Q57" t="s">
        <v>42</v>
      </c>
      <c r="R57" t="b">
        <v>1</v>
      </c>
    </row>
    <row r="58" spans="1:18" x14ac:dyDescent="0.35">
      <c r="A58" t="s">
        <v>19447</v>
      </c>
      <c r="B58" t="s">
        <v>19448</v>
      </c>
      <c r="D58" t="s">
        <v>10</v>
      </c>
      <c r="F58" t="b">
        <v>0</v>
      </c>
      <c r="G58" s="2">
        <v>46203</v>
      </c>
      <c r="K58" s="7" t="s">
        <v>19443</v>
      </c>
      <c r="L58" t="s">
        <v>19444</v>
      </c>
      <c r="M58" t="s">
        <v>10</v>
      </c>
      <c r="N58" t="s">
        <v>19443</v>
      </c>
      <c r="P58" t="s">
        <v>42</v>
      </c>
      <c r="Q58" t="s">
        <v>42</v>
      </c>
      <c r="R58" t="b">
        <v>1</v>
      </c>
    </row>
    <row r="59" spans="1:18" x14ac:dyDescent="0.35">
      <c r="A59" t="s">
        <v>19449</v>
      </c>
      <c r="B59" t="s">
        <v>19450</v>
      </c>
      <c r="D59" t="s">
        <v>10</v>
      </c>
      <c r="F59" t="b">
        <v>0</v>
      </c>
      <c r="G59" s="2">
        <v>46203</v>
      </c>
      <c r="K59" s="7" t="s">
        <v>19445</v>
      </c>
      <c r="L59" t="s">
        <v>19446</v>
      </c>
      <c r="M59" t="s">
        <v>10</v>
      </c>
      <c r="N59" t="s">
        <v>19445</v>
      </c>
      <c r="P59" t="s">
        <v>42</v>
      </c>
      <c r="Q59" t="s">
        <v>42</v>
      </c>
      <c r="R59" t="b">
        <v>1</v>
      </c>
    </row>
    <row r="60" spans="1:18" x14ac:dyDescent="0.35">
      <c r="A60" t="s">
        <v>19451</v>
      </c>
      <c r="B60" t="s">
        <v>19452</v>
      </c>
      <c r="D60" t="s">
        <v>10</v>
      </c>
      <c r="F60" t="b">
        <v>0</v>
      </c>
      <c r="G60" s="2">
        <v>46203</v>
      </c>
      <c r="K60" s="7" t="s">
        <v>19447</v>
      </c>
      <c r="L60" t="s">
        <v>19448</v>
      </c>
      <c r="M60" t="s">
        <v>10</v>
      </c>
      <c r="N60" t="s">
        <v>19447</v>
      </c>
      <c r="P60" t="s">
        <v>42</v>
      </c>
      <c r="Q60" t="s">
        <v>42</v>
      </c>
      <c r="R60" t="b">
        <v>1</v>
      </c>
    </row>
    <row r="61" spans="1:18" x14ac:dyDescent="0.35">
      <c r="A61" t="s">
        <v>19453</v>
      </c>
      <c r="B61" t="s">
        <v>19454</v>
      </c>
      <c r="D61" t="s">
        <v>10</v>
      </c>
      <c r="F61" t="b">
        <v>0</v>
      </c>
      <c r="G61" s="2">
        <v>46203</v>
      </c>
      <c r="K61" s="7" t="s">
        <v>19449</v>
      </c>
      <c r="L61" t="s">
        <v>19450</v>
      </c>
      <c r="M61" t="s">
        <v>10</v>
      </c>
      <c r="N61" t="s">
        <v>19449</v>
      </c>
      <c r="P61" t="s">
        <v>42</v>
      </c>
      <c r="Q61" t="s">
        <v>42</v>
      </c>
      <c r="R61" t="b">
        <v>1</v>
      </c>
    </row>
    <row r="62" spans="1:18" x14ac:dyDescent="0.35">
      <c r="A62" t="s">
        <v>19455</v>
      </c>
      <c r="B62" t="s">
        <v>19456</v>
      </c>
      <c r="D62" t="s">
        <v>10</v>
      </c>
      <c r="F62" t="b">
        <v>0</v>
      </c>
      <c r="G62" s="2">
        <v>46203</v>
      </c>
      <c r="K62" s="7" t="s">
        <v>19451</v>
      </c>
      <c r="L62" t="s">
        <v>19452</v>
      </c>
      <c r="M62" t="s">
        <v>10</v>
      </c>
      <c r="N62" t="s">
        <v>19451</v>
      </c>
      <c r="P62" t="s">
        <v>42</v>
      </c>
      <c r="Q62" t="s">
        <v>42</v>
      </c>
      <c r="R62" t="b">
        <v>1</v>
      </c>
    </row>
    <row r="63" spans="1:18" x14ac:dyDescent="0.35">
      <c r="A63" t="s">
        <v>19457</v>
      </c>
      <c r="B63" t="s">
        <v>19458</v>
      </c>
      <c r="D63" t="s">
        <v>10</v>
      </c>
      <c r="F63" t="b">
        <v>0</v>
      </c>
      <c r="G63" s="2">
        <v>46203</v>
      </c>
      <c r="K63" s="7" t="s">
        <v>19453</v>
      </c>
      <c r="L63" t="s">
        <v>19454</v>
      </c>
      <c r="M63" t="s">
        <v>10</v>
      </c>
      <c r="N63" t="s">
        <v>19453</v>
      </c>
      <c r="P63" t="s">
        <v>42</v>
      </c>
      <c r="Q63" t="s">
        <v>42</v>
      </c>
      <c r="R63" t="b">
        <v>1</v>
      </c>
    </row>
    <row r="64" spans="1:18" x14ac:dyDescent="0.35">
      <c r="A64" t="s">
        <v>19459</v>
      </c>
      <c r="B64" t="s">
        <v>19460</v>
      </c>
      <c r="D64" t="s">
        <v>10</v>
      </c>
      <c r="F64" t="b">
        <v>0</v>
      </c>
      <c r="G64" s="2">
        <v>46203</v>
      </c>
      <c r="K64" s="7" t="s">
        <v>19455</v>
      </c>
      <c r="L64" t="s">
        <v>19456</v>
      </c>
      <c r="M64" t="s">
        <v>10</v>
      </c>
      <c r="N64" t="s">
        <v>19455</v>
      </c>
      <c r="P64" t="s">
        <v>42</v>
      </c>
      <c r="Q64" t="s">
        <v>42</v>
      </c>
      <c r="R64" t="b">
        <v>1</v>
      </c>
    </row>
    <row r="65" spans="1:18" x14ac:dyDescent="0.35">
      <c r="A65" t="s">
        <v>19461</v>
      </c>
      <c r="B65" t="s">
        <v>19462</v>
      </c>
      <c r="D65" t="s">
        <v>10</v>
      </c>
      <c r="F65" t="b">
        <v>0</v>
      </c>
      <c r="G65" s="2">
        <v>46203</v>
      </c>
      <c r="K65" s="7" t="s">
        <v>19457</v>
      </c>
      <c r="L65" t="s">
        <v>19458</v>
      </c>
      <c r="M65" t="s">
        <v>10</v>
      </c>
      <c r="N65" t="s">
        <v>19457</v>
      </c>
      <c r="P65" t="s">
        <v>42</v>
      </c>
      <c r="Q65" t="s">
        <v>42</v>
      </c>
      <c r="R65" t="b">
        <v>1</v>
      </c>
    </row>
    <row r="66" spans="1:18" x14ac:dyDescent="0.35">
      <c r="A66" t="s">
        <v>19463</v>
      </c>
      <c r="B66" t="s">
        <v>19464</v>
      </c>
      <c r="D66" t="s">
        <v>10</v>
      </c>
      <c r="F66" t="b">
        <v>0</v>
      </c>
      <c r="G66" s="2">
        <v>46203</v>
      </c>
      <c r="K66" s="7" t="s">
        <v>19459</v>
      </c>
      <c r="L66" t="s">
        <v>19460</v>
      </c>
      <c r="M66" t="s">
        <v>10</v>
      </c>
      <c r="N66" t="s">
        <v>19459</v>
      </c>
      <c r="P66" t="s">
        <v>42</v>
      </c>
      <c r="Q66" t="s">
        <v>42</v>
      </c>
      <c r="R66" t="b">
        <v>1</v>
      </c>
    </row>
    <row r="67" spans="1:18" x14ac:dyDescent="0.35">
      <c r="A67" t="s">
        <v>19465</v>
      </c>
      <c r="B67" t="s">
        <v>19466</v>
      </c>
      <c r="D67" t="s">
        <v>10</v>
      </c>
      <c r="F67" t="b">
        <v>0</v>
      </c>
      <c r="G67" s="2">
        <v>46203</v>
      </c>
      <c r="K67" s="7" t="s">
        <v>19461</v>
      </c>
      <c r="L67" t="s">
        <v>19462</v>
      </c>
      <c r="M67" t="s">
        <v>10</v>
      </c>
      <c r="N67" t="s">
        <v>19461</v>
      </c>
      <c r="P67" t="s">
        <v>42</v>
      </c>
      <c r="Q67" t="s">
        <v>42</v>
      </c>
      <c r="R67" t="b">
        <v>1</v>
      </c>
    </row>
    <row r="68" spans="1:18" x14ac:dyDescent="0.35">
      <c r="A68" t="s">
        <v>19467</v>
      </c>
      <c r="B68" t="s">
        <v>19468</v>
      </c>
      <c r="D68" t="s">
        <v>10</v>
      </c>
      <c r="F68" t="b">
        <v>0</v>
      </c>
      <c r="G68" s="2">
        <v>46203</v>
      </c>
      <c r="K68" s="7" t="s">
        <v>19463</v>
      </c>
      <c r="L68" t="s">
        <v>19464</v>
      </c>
      <c r="M68" t="s">
        <v>10</v>
      </c>
      <c r="N68" t="s">
        <v>19463</v>
      </c>
      <c r="P68" t="s">
        <v>42</v>
      </c>
      <c r="Q68" t="s">
        <v>42</v>
      </c>
      <c r="R68" t="b">
        <v>1</v>
      </c>
    </row>
    <row r="69" spans="1:18" x14ac:dyDescent="0.35">
      <c r="A69" t="s">
        <v>19469</v>
      </c>
      <c r="B69" t="s">
        <v>19470</v>
      </c>
      <c r="D69" t="s">
        <v>10</v>
      </c>
      <c r="F69" t="b">
        <v>0</v>
      </c>
      <c r="G69" s="2">
        <v>46203</v>
      </c>
      <c r="K69" s="7" t="s">
        <v>19465</v>
      </c>
      <c r="L69" t="s">
        <v>19466</v>
      </c>
      <c r="M69" t="s">
        <v>10</v>
      </c>
      <c r="N69" t="s">
        <v>19465</v>
      </c>
      <c r="P69" t="s">
        <v>42</v>
      </c>
      <c r="Q69" t="s">
        <v>42</v>
      </c>
      <c r="R69" t="b">
        <v>1</v>
      </c>
    </row>
    <row r="70" spans="1:18" x14ac:dyDescent="0.35">
      <c r="A70" t="s">
        <v>19471</v>
      </c>
      <c r="B70" t="s">
        <v>19472</v>
      </c>
      <c r="D70" t="s">
        <v>10</v>
      </c>
      <c r="F70" t="b">
        <v>0</v>
      </c>
      <c r="G70" s="2">
        <v>46203</v>
      </c>
      <c r="K70" s="7" t="s">
        <v>19467</v>
      </c>
      <c r="L70" t="s">
        <v>19468</v>
      </c>
      <c r="M70" t="s">
        <v>10</v>
      </c>
      <c r="N70" t="s">
        <v>19467</v>
      </c>
      <c r="P70" t="s">
        <v>42</v>
      </c>
      <c r="Q70" t="s">
        <v>42</v>
      </c>
      <c r="R70" t="b">
        <v>1</v>
      </c>
    </row>
    <row r="71" spans="1:18" x14ac:dyDescent="0.35">
      <c r="A71" t="s">
        <v>19473</v>
      </c>
      <c r="B71" t="s">
        <v>19474</v>
      </c>
      <c r="D71" t="s">
        <v>10</v>
      </c>
      <c r="F71" t="b">
        <v>0</v>
      </c>
      <c r="G71" s="2">
        <v>46203</v>
      </c>
      <c r="K71" s="7" t="s">
        <v>19469</v>
      </c>
      <c r="L71" t="s">
        <v>19470</v>
      </c>
      <c r="M71" t="s">
        <v>10</v>
      </c>
      <c r="N71" t="s">
        <v>19469</v>
      </c>
      <c r="P71" t="s">
        <v>42</v>
      </c>
      <c r="Q71" t="s">
        <v>42</v>
      </c>
      <c r="R71" t="b">
        <v>1</v>
      </c>
    </row>
    <row r="72" spans="1:18" x14ac:dyDescent="0.35">
      <c r="A72" t="s">
        <v>19475</v>
      </c>
      <c r="B72" t="s">
        <v>19476</v>
      </c>
      <c r="D72" t="s">
        <v>10</v>
      </c>
      <c r="F72" t="b">
        <v>0</v>
      </c>
      <c r="G72" s="2">
        <v>46203</v>
      </c>
      <c r="K72" s="7" t="s">
        <v>19471</v>
      </c>
      <c r="L72" t="s">
        <v>19472</v>
      </c>
      <c r="M72" t="s">
        <v>10</v>
      </c>
      <c r="N72" t="s">
        <v>19471</v>
      </c>
      <c r="P72" t="s">
        <v>42</v>
      </c>
      <c r="Q72" t="s">
        <v>42</v>
      </c>
      <c r="R72" t="b">
        <v>1</v>
      </c>
    </row>
    <row r="73" spans="1:18" x14ac:dyDescent="0.35">
      <c r="A73" t="s">
        <v>19477</v>
      </c>
      <c r="B73" t="s">
        <v>19478</v>
      </c>
      <c r="D73" t="s">
        <v>10</v>
      </c>
      <c r="F73" t="b">
        <v>0</v>
      </c>
      <c r="G73" s="2">
        <v>46203</v>
      </c>
      <c r="K73" s="7" t="s">
        <v>19473</v>
      </c>
      <c r="L73" t="s">
        <v>19474</v>
      </c>
      <c r="M73" t="s">
        <v>10</v>
      </c>
      <c r="N73" t="s">
        <v>19473</v>
      </c>
      <c r="P73" t="s">
        <v>42</v>
      </c>
      <c r="Q73" t="s">
        <v>42</v>
      </c>
      <c r="R73" t="b">
        <v>1</v>
      </c>
    </row>
    <row r="74" spans="1:18" x14ac:dyDescent="0.35">
      <c r="A74" t="s">
        <v>19479</v>
      </c>
      <c r="B74" t="s">
        <v>19480</v>
      </c>
      <c r="D74" t="s">
        <v>10</v>
      </c>
      <c r="F74" t="b">
        <v>0</v>
      </c>
      <c r="G74" s="2">
        <v>46203</v>
      </c>
      <c r="K74" s="7" t="s">
        <v>19475</v>
      </c>
      <c r="L74" t="s">
        <v>19476</v>
      </c>
      <c r="M74" t="s">
        <v>10</v>
      </c>
      <c r="N74" t="s">
        <v>19475</v>
      </c>
      <c r="P74" t="s">
        <v>42</v>
      </c>
      <c r="Q74" t="s">
        <v>42</v>
      </c>
      <c r="R74" t="b">
        <v>1</v>
      </c>
    </row>
    <row r="75" spans="1:18" x14ac:dyDescent="0.35">
      <c r="A75" t="s">
        <v>19481</v>
      </c>
      <c r="B75" t="s">
        <v>19482</v>
      </c>
      <c r="D75" t="s">
        <v>10</v>
      </c>
      <c r="F75" t="b">
        <v>0</v>
      </c>
      <c r="G75" s="2">
        <v>46203</v>
      </c>
      <c r="K75" s="7" t="s">
        <v>19477</v>
      </c>
      <c r="L75" t="s">
        <v>19478</v>
      </c>
      <c r="M75" t="s">
        <v>10</v>
      </c>
      <c r="N75" t="s">
        <v>19477</v>
      </c>
      <c r="P75" t="s">
        <v>42</v>
      </c>
      <c r="Q75" t="s">
        <v>42</v>
      </c>
      <c r="R75" t="b">
        <v>1</v>
      </c>
    </row>
    <row r="76" spans="1:18" x14ac:dyDescent="0.35">
      <c r="A76" t="s">
        <v>19483</v>
      </c>
      <c r="B76" t="s">
        <v>19484</v>
      </c>
      <c r="D76" t="s">
        <v>10</v>
      </c>
      <c r="F76" t="b">
        <v>0</v>
      </c>
      <c r="G76" s="2">
        <v>46203</v>
      </c>
      <c r="K76" s="7" t="s">
        <v>19479</v>
      </c>
      <c r="L76" t="s">
        <v>19480</v>
      </c>
      <c r="M76" t="s">
        <v>10</v>
      </c>
      <c r="N76" t="s">
        <v>19479</v>
      </c>
      <c r="P76" t="s">
        <v>42</v>
      </c>
      <c r="Q76" t="s">
        <v>42</v>
      </c>
      <c r="R76" t="b">
        <v>1</v>
      </c>
    </row>
    <row r="77" spans="1:18" x14ac:dyDescent="0.35">
      <c r="A77" t="s">
        <v>19485</v>
      </c>
      <c r="B77" t="s">
        <v>19486</v>
      </c>
      <c r="D77" t="s">
        <v>10</v>
      </c>
      <c r="F77" t="b">
        <v>0</v>
      </c>
      <c r="G77" s="2">
        <v>46203</v>
      </c>
      <c r="K77" s="7" t="s">
        <v>19481</v>
      </c>
      <c r="L77" t="s">
        <v>19482</v>
      </c>
      <c r="M77" t="s">
        <v>10</v>
      </c>
      <c r="N77" t="s">
        <v>19481</v>
      </c>
      <c r="P77" t="s">
        <v>42</v>
      </c>
      <c r="Q77" t="s">
        <v>42</v>
      </c>
      <c r="R77" t="b">
        <v>1</v>
      </c>
    </row>
    <row r="78" spans="1:18" x14ac:dyDescent="0.35">
      <c r="A78" t="s">
        <v>19487</v>
      </c>
      <c r="B78" t="s">
        <v>19488</v>
      </c>
      <c r="D78" t="s">
        <v>10</v>
      </c>
      <c r="F78" t="b">
        <v>0</v>
      </c>
      <c r="G78" s="2">
        <v>46203</v>
      </c>
      <c r="K78" s="7" t="s">
        <v>19483</v>
      </c>
      <c r="L78" t="s">
        <v>19484</v>
      </c>
      <c r="M78" t="s">
        <v>10</v>
      </c>
      <c r="N78" t="s">
        <v>19483</v>
      </c>
      <c r="P78" t="s">
        <v>42</v>
      </c>
      <c r="Q78" t="s">
        <v>42</v>
      </c>
      <c r="R78" t="b">
        <v>1</v>
      </c>
    </row>
    <row r="79" spans="1:18" x14ac:dyDescent="0.35">
      <c r="A79" t="s">
        <v>19489</v>
      </c>
      <c r="B79" t="s">
        <v>19490</v>
      </c>
      <c r="D79" t="s">
        <v>10</v>
      </c>
      <c r="F79" t="b">
        <v>0</v>
      </c>
      <c r="G79" s="2">
        <v>46203</v>
      </c>
      <c r="K79" s="7" t="s">
        <v>19485</v>
      </c>
      <c r="L79" t="s">
        <v>19486</v>
      </c>
      <c r="M79" t="s">
        <v>10</v>
      </c>
      <c r="N79" t="s">
        <v>19485</v>
      </c>
      <c r="P79" t="s">
        <v>42</v>
      </c>
      <c r="Q79" t="s">
        <v>42</v>
      </c>
      <c r="R79" t="b">
        <v>1</v>
      </c>
    </row>
    <row r="80" spans="1:18" x14ac:dyDescent="0.35">
      <c r="A80" t="s">
        <v>19491</v>
      </c>
      <c r="B80" t="s">
        <v>19492</v>
      </c>
      <c r="D80" t="s">
        <v>10</v>
      </c>
      <c r="F80" t="b">
        <v>0</v>
      </c>
      <c r="G80" s="2">
        <v>46203</v>
      </c>
      <c r="K80" s="7" t="s">
        <v>19487</v>
      </c>
      <c r="L80" t="s">
        <v>19488</v>
      </c>
      <c r="M80" t="s">
        <v>10</v>
      </c>
      <c r="N80" t="s">
        <v>19487</v>
      </c>
      <c r="P80" t="s">
        <v>42</v>
      </c>
      <c r="Q80" t="s">
        <v>42</v>
      </c>
      <c r="R80" t="b">
        <v>1</v>
      </c>
    </row>
    <row r="81" spans="1:18" x14ac:dyDescent="0.35">
      <c r="A81" t="s">
        <v>19493</v>
      </c>
      <c r="B81" t="s">
        <v>19494</v>
      </c>
      <c r="D81" t="s">
        <v>10</v>
      </c>
      <c r="F81" t="b">
        <v>0</v>
      </c>
      <c r="G81" s="2">
        <v>46203</v>
      </c>
      <c r="K81" s="7" t="s">
        <v>19489</v>
      </c>
      <c r="L81" t="s">
        <v>19490</v>
      </c>
      <c r="M81" t="s">
        <v>10</v>
      </c>
      <c r="N81" t="s">
        <v>19489</v>
      </c>
      <c r="P81" t="s">
        <v>42</v>
      </c>
      <c r="Q81" t="s">
        <v>42</v>
      </c>
      <c r="R81" t="b">
        <v>1</v>
      </c>
    </row>
    <row r="82" spans="1:18" x14ac:dyDescent="0.35">
      <c r="A82" t="s">
        <v>19495</v>
      </c>
      <c r="B82" t="s">
        <v>19496</v>
      </c>
      <c r="D82" t="s">
        <v>10</v>
      </c>
      <c r="F82" t="b">
        <v>0</v>
      </c>
      <c r="G82" s="2">
        <v>46203</v>
      </c>
      <c r="K82" s="7" t="s">
        <v>19491</v>
      </c>
      <c r="L82" t="s">
        <v>19492</v>
      </c>
      <c r="M82" t="s">
        <v>10</v>
      </c>
      <c r="N82" t="s">
        <v>19491</v>
      </c>
      <c r="P82" t="s">
        <v>42</v>
      </c>
      <c r="Q82" t="s">
        <v>42</v>
      </c>
      <c r="R82" t="b">
        <v>1</v>
      </c>
    </row>
    <row r="83" spans="1:18" x14ac:dyDescent="0.35">
      <c r="A83" t="s">
        <v>19497</v>
      </c>
      <c r="B83" t="s">
        <v>19498</v>
      </c>
      <c r="D83" t="s">
        <v>10</v>
      </c>
      <c r="F83" t="b">
        <v>0</v>
      </c>
      <c r="G83" s="2">
        <v>46203</v>
      </c>
      <c r="K83" s="7" t="s">
        <v>19493</v>
      </c>
      <c r="L83" t="s">
        <v>19494</v>
      </c>
      <c r="M83" t="s">
        <v>10</v>
      </c>
      <c r="N83" t="s">
        <v>19493</v>
      </c>
      <c r="P83" t="s">
        <v>42</v>
      </c>
      <c r="Q83" t="s">
        <v>42</v>
      </c>
      <c r="R83" t="b">
        <v>1</v>
      </c>
    </row>
    <row r="84" spans="1:18" x14ac:dyDescent="0.35">
      <c r="A84" t="s">
        <v>19499</v>
      </c>
      <c r="B84" t="s">
        <v>19500</v>
      </c>
      <c r="D84" t="s">
        <v>10</v>
      </c>
      <c r="F84" t="b">
        <v>0</v>
      </c>
      <c r="G84" s="2">
        <v>46203</v>
      </c>
      <c r="K84" s="7" t="s">
        <v>19495</v>
      </c>
      <c r="L84" t="s">
        <v>19496</v>
      </c>
      <c r="M84" t="s">
        <v>10</v>
      </c>
      <c r="N84" t="s">
        <v>19495</v>
      </c>
      <c r="P84" t="s">
        <v>42</v>
      </c>
      <c r="Q84" t="s">
        <v>42</v>
      </c>
      <c r="R84" t="b">
        <v>1</v>
      </c>
    </row>
    <row r="85" spans="1:18" x14ac:dyDescent="0.35">
      <c r="A85" t="s">
        <v>19501</v>
      </c>
      <c r="B85" t="s">
        <v>19502</v>
      </c>
      <c r="D85" t="s">
        <v>10</v>
      </c>
      <c r="F85" t="b">
        <v>0</v>
      </c>
      <c r="G85" s="2">
        <v>46203</v>
      </c>
      <c r="K85" s="7" t="s">
        <v>19497</v>
      </c>
      <c r="L85" t="s">
        <v>19498</v>
      </c>
      <c r="M85" t="s">
        <v>10</v>
      </c>
      <c r="N85" t="s">
        <v>19497</v>
      </c>
      <c r="P85" t="s">
        <v>42</v>
      </c>
      <c r="Q85" t="s">
        <v>42</v>
      </c>
      <c r="R85" t="b">
        <v>1</v>
      </c>
    </row>
    <row r="86" spans="1:18" x14ac:dyDescent="0.35">
      <c r="A86" t="s">
        <v>19503</v>
      </c>
      <c r="B86" t="s">
        <v>19504</v>
      </c>
      <c r="D86" t="s">
        <v>10</v>
      </c>
      <c r="F86" t="b">
        <v>0</v>
      </c>
      <c r="G86" s="2">
        <v>46203</v>
      </c>
      <c r="K86" s="7" t="s">
        <v>19499</v>
      </c>
      <c r="L86" t="s">
        <v>19500</v>
      </c>
      <c r="M86" t="s">
        <v>10</v>
      </c>
      <c r="N86" t="s">
        <v>19499</v>
      </c>
      <c r="P86" t="s">
        <v>42</v>
      </c>
      <c r="Q86" t="s">
        <v>42</v>
      </c>
      <c r="R86" t="b">
        <v>1</v>
      </c>
    </row>
    <row r="87" spans="1:18" x14ac:dyDescent="0.35">
      <c r="A87" t="s">
        <v>19505</v>
      </c>
      <c r="B87" t="s">
        <v>19506</v>
      </c>
      <c r="D87" t="s">
        <v>10</v>
      </c>
      <c r="F87" t="b">
        <v>0</v>
      </c>
      <c r="G87" s="2">
        <v>46203</v>
      </c>
      <c r="K87" s="7" t="s">
        <v>19501</v>
      </c>
      <c r="L87" t="s">
        <v>19502</v>
      </c>
      <c r="M87" t="s">
        <v>10</v>
      </c>
      <c r="N87" t="s">
        <v>19501</v>
      </c>
      <c r="P87" t="s">
        <v>42</v>
      </c>
      <c r="Q87" t="s">
        <v>42</v>
      </c>
      <c r="R87" t="b">
        <v>1</v>
      </c>
    </row>
    <row r="88" spans="1:18" x14ac:dyDescent="0.35">
      <c r="A88" t="s">
        <v>19507</v>
      </c>
      <c r="B88" t="s">
        <v>19508</v>
      </c>
      <c r="D88" t="s">
        <v>10</v>
      </c>
      <c r="F88" t="b">
        <v>0</v>
      </c>
      <c r="G88" s="2">
        <v>46203</v>
      </c>
      <c r="K88" s="7" t="s">
        <v>19503</v>
      </c>
      <c r="L88" t="s">
        <v>19504</v>
      </c>
      <c r="M88" t="s">
        <v>10</v>
      </c>
      <c r="N88" t="s">
        <v>19503</v>
      </c>
      <c r="P88" t="s">
        <v>42</v>
      </c>
      <c r="Q88" t="s">
        <v>42</v>
      </c>
      <c r="R88" t="b">
        <v>1</v>
      </c>
    </row>
    <row r="89" spans="1:18" x14ac:dyDescent="0.35">
      <c r="A89" t="s">
        <v>19509</v>
      </c>
      <c r="B89" t="s">
        <v>19510</v>
      </c>
      <c r="D89" t="s">
        <v>10</v>
      </c>
      <c r="F89" t="b">
        <v>0</v>
      </c>
      <c r="G89" s="2">
        <v>46203</v>
      </c>
      <c r="K89" s="7" t="s">
        <v>19505</v>
      </c>
      <c r="L89" t="s">
        <v>19506</v>
      </c>
      <c r="M89" t="s">
        <v>10</v>
      </c>
      <c r="N89" t="s">
        <v>19505</v>
      </c>
      <c r="P89" t="s">
        <v>42</v>
      </c>
      <c r="Q89" t="s">
        <v>42</v>
      </c>
      <c r="R89" t="b">
        <v>1</v>
      </c>
    </row>
    <row r="90" spans="1:18" x14ac:dyDescent="0.35">
      <c r="A90" t="s">
        <v>19511</v>
      </c>
      <c r="B90" t="s">
        <v>19512</v>
      </c>
      <c r="D90" t="s">
        <v>10</v>
      </c>
      <c r="F90" t="b">
        <v>0</v>
      </c>
      <c r="G90" s="2">
        <v>46203</v>
      </c>
      <c r="K90" s="7" t="s">
        <v>19507</v>
      </c>
      <c r="L90" t="s">
        <v>19508</v>
      </c>
      <c r="M90" t="s">
        <v>10</v>
      </c>
      <c r="N90" t="s">
        <v>19507</v>
      </c>
      <c r="P90" t="s">
        <v>42</v>
      </c>
      <c r="Q90" t="s">
        <v>42</v>
      </c>
      <c r="R90" t="b">
        <v>1</v>
      </c>
    </row>
    <row r="91" spans="1:18" x14ac:dyDescent="0.35">
      <c r="A91" t="s">
        <v>19513</v>
      </c>
      <c r="B91" t="s">
        <v>19514</v>
      </c>
      <c r="D91" t="s">
        <v>10</v>
      </c>
      <c r="F91" t="b">
        <v>0</v>
      </c>
      <c r="G91" s="2">
        <v>46203</v>
      </c>
      <c r="K91" s="7" t="s">
        <v>19509</v>
      </c>
      <c r="L91" t="s">
        <v>19510</v>
      </c>
      <c r="M91" t="s">
        <v>10</v>
      </c>
      <c r="N91" t="s">
        <v>19509</v>
      </c>
      <c r="P91" t="s">
        <v>42</v>
      </c>
      <c r="Q91" t="s">
        <v>42</v>
      </c>
      <c r="R91" t="b">
        <v>1</v>
      </c>
    </row>
    <row r="92" spans="1:18" x14ac:dyDescent="0.35">
      <c r="A92" t="s">
        <v>19515</v>
      </c>
      <c r="B92" t="s">
        <v>19516</v>
      </c>
      <c r="D92" t="s">
        <v>10</v>
      </c>
      <c r="F92" t="b">
        <v>0</v>
      </c>
      <c r="G92" s="2">
        <v>46203</v>
      </c>
      <c r="K92" s="7" t="s">
        <v>19511</v>
      </c>
      <c r="L92" t="s">
        <v>19512</v>
      </c>
      <c r="M92" t="s">
        <v>10</v>
      </c>
      <c r="N92" t="s">
        <v>19511</v>
      </c>
      <c r="P92" t="s">
        <v>42</v>
      </c>
      <c r="Q92" t="s">
        <v>42</v>
      </c>
      <c r="R92" t="b">
        <v>1</v>
      </c>
    </row>
    <row r="93" spans="1:18" x14ac:dyDescent="0.35">
      <c r="A93" t="s">
        <v>19517</v>
      </c>
      <c r="B93" t="s">
        <v>19518</v>
      </c>
      <c r="D93" t="s">
        <v>10</v>
      </c>
      <c r="F93" t="b">
        <v>0</v>
      </c>
      <c r="G93" s="2">
        <v>46203</v>
      </c>
      <c r="K93" s="7" t="s">
        <v>19513</v>
      </c>
      <c r="L93" t="s">
        <v>19514</v>
      </c>
      <c r="M93" t="s">
        <v>10</v>
      </c>
      <c r="N93" t="s">
        <v>19513</v>
      </c>
      <c r="P93" t="s">
        <v>42</v>
      </c>
      <c r="Q93" t="s">
        <v>42</v>
      </c>
      <c r="R93" t="b">
        <v>1</v>
      </c>
    </row>
    <row r="94" spans="1:18" x14ac:dyDescent="0.35">
      <c r="A94" t="s">
        <v>19519</v>
      </c>
      <c r="B94" t="s">
        <v>19520</v>
      </c>
      <c r="D94" t="s">
        <v>10</v>
      </c>
      <c r="F94" t="b">
        <v>0</v>
      </c>
      <c r="G94" s="2">
        <v>46203</v>
      </c>
      <c r="K94" s="7" t="s">
        <v>19515</v>
      </c>
      <c r="L94" t="s">
        <v>19516</v>
      </c>
      <c r="M94" t="s">
        <v>10</v>
      </c>
      <c r="N94" t="s">
        <v>19515</v>
      </c>
      <c r="P94" t="s">
        <v>42</v>
      </c>
      <c r="Q94" t="s">
        <v>42</v>
      </c>
      <c r="R94" t="b">
        <v>1</v>
      </c>
    </row>
    <row r="95" spans="1:18" x14ac:dyDescent="0.35">
      <c r="A95" t="s">
        <v>19521</v>
      </c>
      <c r="B95" t="s">
        <v>19522</v>
      </c>
      <c r="D95" t="s">
        <v>10</v>
      </c>
      <c r="F95" t="b">
        <v>0</v>
      </c>
      <c r="G95" s="2">
        <v>46203</v>
      </c>
      <c r="K95" s="7" t="s">
        <v>19517</v>
      </c>
      <c r="L95" t="s">
        <v>19518</v>
      </c>
      <c r="M95" t="s">
        <v>10</v>
      </c>
      <c r="N95" t="s">
        <v>19517</v>
      </c>
      <c r="P95" t="s">
        <v>42</v>
      </c>
      <c r="Q95" t="s">
        <v>42</v>
      </c>
      <c r="R95" t="b">
        <v>1</v>
      </c>
    </row>
    <row r="96" spans="1:18" x14ac:dyDescent="0.35">
      <c r="A96" t="s">
        <v>19523</v>
      </c>
      <c r="B96" t="s">
        <v>19524</v>
      </c>
      <c r="D96" t="s">
        <v>10</v>
      </c>
      <c r="F96" t="b">
        <v>0</v>
      </c>
      <c r="G96" s="2">
        <v>46203</v>
      </c>
      <c r="K96" s="7" t="s">
        <v>19519</v>
      </c>
      <c r="L96" t="s">
        <v>19520</v>
      </c>
      <c r="M96" t="s">
        <v>10</v>
      </c>
      <c r="N96" t="s">
        <v>19519</v>
      </c>
      <c r="P96" t="s">
        <v>42</v>
      </c>
      <c r="Q96" t="s">
        <v>42</v>
      </c>
      <c r="R96" t="b">
        <v>1</v>
      </c>
    </row>
    <row r="97" spans="1:18" x14ac:dyDescent="0.35">
      <c r="A97" t="s">
        <v>19525</v>
      </c>
      <c r="B97" t="s">
        <v>19526</v>
      </c>
      <c r="D97" t="s">
        <v>10</v>
      </c>
      <c r="F97" t="b">
        <v>0</v>
      </c>
      <c r="G97" s="2">
        <v>46203</v>
      </c>
      <c r="K97" s="7" t="s">
        <v>19521</v>
      </c>
      <c r="L97" t="s">
        <v>19522</v>
      </c>
      <c r="M97" t="s">
        <v>10</v>
      </c>
      <c r="N97" t="s">
        <v>19521</v>
      </c>
      <c r="P97" t="s">
        <v>42</v>
      </c>
      <c r="Q97" t="s">
        <v>42</v>
      </c>
      <c r="R97" t="b">
        <v>1</v>
      </c>
    </row>
    <row r="98" spans="1:18" x14ac:dyDescent="0.35">
      <c r="A98" t="s">
        <v>19527</v>
      </c>
      <c r="B98" t="s">
        <v>19528</v>
      </c>
      <c r="D98" t="s">
        <v>10</v>
      </c>
      <c r="F98" t="b">
        <v>0</v>
      </c>
      <c r="G98" s="2">
        <v>46203</v>
      </c>
      <c r="K98" s="7" t="s">
        <v>19523</v>
      </c>
      <c r="L98" t="s">
        <v>19524</v>
      </c>
      <c r="M98" t="s">
        <v>10</v>
      </c>
      <c r="N98" t="s">
        <v>19523</v>
      </c>
      <c r="P98" t="s">
        <v>42</v>
      </c>
      <c r="Q98" t="s">
        <v>42</v>
      </c>
      <c r="R98" t="b">
        <v>1</v>
      </c>
    </row>
    <row r="99" spans="1:18" x14ac:dyDescent="0.35">
      <c r="A99" t="s">
        <v>19529</v>
      </c>
      <c r="B99" t="s">
        <v>19530</v>
      </c>
      <c r="D99" t="s">
        <v>10</v>
      </c>
      <c r="F99" t="b">
        <v>0</v>
      </c>
      <c r="G99" s="2">
        <v>46203</v>
      </c>
      <c r="K99" s="7" t="s">
        <v>19525</v>
      </c>
      <c r="L99" t="s">
        <v>19526</v>
      </c>
      <c r="M99" t="s">
        <v>10</v>
      </c>
      <c r="N99" t="s">
        <v>19525</v>
      </c>
      <c r="P99" t="s">
        <v>42</v>
      </c>
      <c r="Q99" t="s">
        <v>42</v>
      </c>
      <c r="R99" t="b">
        <v>1</v>
      </c>
    </row>
    <row r="100" spans="1:18" x14ac:dyDescent="0.35">
      <c r="A100" t="s">
        <v>19531</v>
      </c>
      <c r="B100" t="s">
        <v>19532</v>
      </c>
      <c r="D100" t="s">
        <v>10</v>
      </c>
      <c r="F100" t="b">
        <v>0</v>
      </c>
      <c r="G100" s="2">
        <v>46203</v>
      </c>
      <c r="K100" s="7" t="s">
        <v>19527</v>
      </c>
      <c r="L100" t="s">
        <v>19528</v>
      </c>
      <c r="M100" t="s">
        <v>10</v>
      </c>
      <c r="N100" t="s">
        <v>19527</v>
      </c>
      <c r="P100" t="s">
        <v>42</v>
      </c>
      <c r="Q100" t="s">
        <v>42</v>
      </c>
      <c r="R100" t="b">
        <v>1</v>
      </c>
    </row>
    <row r="101" spans="1:18" x14ac:dyDescent="0.35">
      <c r="A101" t="s">
        <v>19533</v>
      </c>
      <c r="B101" t="s">
        <v>19534</v>
      </c>
      <c r="D101" t="s">
        <v>10</v>
      </c>
      <c r="F101" t="b">
        <v>0</v>
      </c>
      <c r="G101" s="2">
        <v>46203</v>
      </c>
      <c r="K101" s="7" t="s">
        <v>19529</v>
      </c>
      <c r="L101" t="s">
        <v>19530</v>
      </c>
      <c r="M101" t="s">
        <v>10</v>
      </c>
      <c r="N101" t="s">
        <v>19529</v>
      </c>
      <c r="P101" t="s">
        <v>42</v>
      </c>
      <c r="Q101" t="s">
        <v>42</v>
      </c>
      <c r="R101" t="b">
        <v>1</v>
      </c>
    </row>
    <row r="102" spans="1:18" x14ac:dyDescent="0.35">
      <c r="A102" t="s">
        <v>19535</v>
      </c>
      <c r="B102" t="s">
        <v>19536</v>
      </c>
      <c r="D102" t="s">
        <v>10</v>
      </c>
      <c r="F102" t="b">
        <v>0</v>
      </c>
      <c r="G102" s="2">
        <v>46203</v>
      </c>
      <c r="K102" s="7" t="s">
        <v>19531</v>
      </c>
      <c r="L102" t="s">
        <v>19532</v>
      </c>
      <c r="M102" t="s">
        <v>10</v>
      </c>
      <c r="N102" t="s">
        <v>19531</v>
      </c>
      <c r="P102" t="s">
        <v>42</v>
      </c>
      <c r="Q102" t="s">
        <v>42</v>
      </c>
      <c r="R102" t="b">
        <v>1</v>
      </c>
    </row>
    <row r="103" spans="1:18" x14ac:dyDescent="0.35">
      <c r="A103" t="s">
        <v>19537</v>
      </c>
      <c r="B103" t="s">
        <v>19538</v>
      </c>
      <c r="D103" t="s">
        <v>10</v>
      </c>
      <c r="F103" t="b">
        <v>0</v>
      </c>
      <c r="G103" s="2">
        <v>46203</v>
      </c>
      <c r="K103" s="7" t="s">
        <v>19533</v>
      </c>
      <c r="L103" t="s">
        <v>19534</v>
      </c>
      <c r="M103" t="s">
        <v>10</v>
      </c>
      <c r="N103" t="s">
        <v>19533</v>
      </c>
      <c r="P103" t="s">
        <v>42</v>
      </c>
      <c r="Q103" t="s">
        <v>42</v>
      </c>
      <c r="R103" t="b">
        <v>1</v>
      </c>
    </row>
    <row r="104" spans="1:18" x14ac:dyDescent="0.35">
      <c r="A104" t="s">
        <v>19539</v>
      </c>
      <c r="B104" t="s">
        <v>19540</v>
      </c>
      <c r="D104" t="s">
        <v>10</v>
      </c>
      <c r="F104" t="b">
        <v>0</v>
      </c>
      <c r="G104" s="2">
        <v>46203</v>
      </c>
      <c r="K104" s="7" t="s">
        <v>19535</v>
      </c>
      <c r="L104" t="s">
        <v>19536</v>
      </c>
      <c r="M104" t="s">
        <v>10</v>
      </c>
      <c r="N104" t="s">
        <v>19535</v>
      </c>
      <c r="P104" t="s">
        <v>42</v>
      </c>
      <c r="Q104" t="s">
        <v>42</v>
      </c>
      <c r="R104" t="b">
        <v>1</v>
      </c>
    </row>
    <row r="105" spans="1:18" x14ac:dyDescent="0.35">
      <c r="A105" t="s">
        <v>19541</v>
      </c>
      <c r="B105" t="s">
        <v>19542</v>
      </c>
      <c r="D105" t="s">
        <v>10</v>
      </c>
      <c r="F105" t="b">
        <v>0</v>
      </c>
      <c r="G105" s="2">
        <v>46203</v>
      </c>
      <c r="K105" s="7" t="s">
        <v>19537</v>
      </c>
      <c r="L105" t="s">
        <v>19538</v>
      </c>
      <c r="M105" t="s">
        <v>10</v>
      </c>
      <c r="N105" t="s">
        <v>19537</v>
      </c>
      <c r="P105" t="s">
        <v>42</v>
      </c>
      <c r="Q105" t="s">
        <v>42</v>
      </c>
      <c r="R105" t="b">
        <v>1</v>
      </c>
    </row>
    <row r="106" spans="1:18" x14ac:dyDescent="0.35">
      <c r="A106" t="s">
        <v>19543</v>
      </c>
      <c r="B106" t="s">
        <v>19544</v>
      </c>
      <c r="D106" t="s">
        <v>10</v>
      </c>
      <c r="F106" t="b">
        <v>0</v>
      </c>
      <c r="G106" s="2">
        <v>46203</v>
      </c>
      <c r="K106" s="7" t="s">
        <v>19539</v>
      </c>
      <c r="L106" t="s">
        <v>19540</v>
      </c>
      <c r="M106" t="s">
        <v>10</v>
      </c>
      <c r="N106" t="s">
        <v>19539</v>
      </c>
      <c r="P106" t="s">
        <v>42</v>
      </c>
      <c r="Q106" t="s">
        <v>42</v>
      </c>
      <c r="R106" t="b">
        <v>1</v>
      </c>
    </row>
    <row r="107" spans="1:18" x14ac:dyDescent="0.35">
      <c r="A107" t="s">
        <v>19545</v>
      </c>
      <c r="B107" t="s">
        <v>19546</v>
      </c>
      <c r="D107" t="s">
        <v>10</v>
      </c>
      <c r="F107" t="b">
        <v>0</v>
      </c>
      <c r="G107" s="2">
        <v>46203</v>
      </c>
      <c r="K107" s="7" t="s">
        <v>19541</v>
      </c>
      <c r="L107" t="s">
        <v>19542</v>
      </c>
      <c r="M107" t="s">
        <v>10</v>
      </c>
      <c r="N107" t="s">
        <v>19541</v>
      </c>
      <c r="P107" t="s">
        <v>42</v>
      </c>
      <c r="Q107" t="s">
        <v>42</v>
      </c>
      <c r="R107" t="b">
        <v>1</v>
      </c>
    </row>
    <row r="108" spans="1:18" x14ac:dyDescent="0.35">
      <c r="A108" t="s">
        <v>19547</v>
      </c>
      <c r="B108" t="s">
        <v>19548</v>
      </c>
      <c r="D108" t="s">
        <v>10</v>
      </c>
      <c r="F108" t="b">
        <v>0</v>
      </c>
      <c r="G108" s="2">
        <v>46203</v>
      </c>
      <c r="K108" s="7" t="s">
        <v>19543</v>
      </c>
      <c r="L108" t="s">
        <v>19544</v>
      </c>
      <c r="M108" t="s">
        <v>10</v>
      </c>
      <c r="N108" t="s">
        <v>19543</v>
      </c>
      <c r="P108" t="s">
        <v>42</v>
      </c>
      <c r="Q108" t="s">
        <v>42</v>
      </c>
      <c r="R108" t="b">
        <v>1</v>
      </c>
    </row>
    <row r="109" spans="1:18" x14ac:dyDescent="0.35">
      <c r="A109" t="s">
        <v>19549</v>
      </c>
      <c r="B109" t="s">
        <v>19550</v>
      </c>
      <c r="D109" t="s">
        <v>10</v>
      </c>
      <c r="F109" t="b">
        <v>0</v>
      </c>
      <c r="G109" s="2">
        <v>46203</v>
      </c>
      <c r="K109" s="7" t="s">
        <v>19545</v>
      </c>
      <c r="L109" t="s">
        <v>19546</v>
      </c>
      <c r="M109" t="s">
        <v>10</v>
      </c>
      <c r="N109" t="s">
        <v>19545</v>
      </c>
      <c r="P109" t="s">
        <v>42</v>
      </c>
      <c r="Q109" t="s">
        <v>42</v>
      </c>
      <c r="R109" t="b">
        <v>1</v>
      </c>
    </row>
    <row r="110" spans="1:18" x14ac:dyDescent="0.35">
      <c r="A110" t="s">
        <v>19551</v>
      </c>
      <c r="B110" t="s">
        <v>19552</v>
      </c>
      <c r="D110" t="s">
        <v>10</v>
      </c>
      <c r="F110" t="b">
        <v>0</v>
      </c>
      <c r="G110" s="2">
        <v>46203</v>
      </c>
      <c r="K110" s="7" t="s">
        <v>19547</v>
      </c>
      <c r="L110" t="s">
        <v>19548</v>
      </c>
      <c r="M110" t="s">
        <v>10</v>
      </c>
      <c r="N110" t="s">
        <v>19547</v>
      </c>
      <c r="P110" t="s">
        <v>42</v>
      </c>
      <c r="Q110" t="s">
        <v>42</v>
      </c>
      <c r="R110" t="b">
        <v>1</v>
      </c>
    </row>
    <row r="111" spans="1:18" x14ac:dyDescent="0.35">
      <c r="A111" t="s">
        <v>19553</v>
      </c>
      <c r="B111" t="s">
        <v>19554</v>
      </c>
      <c r="D111" t="s">
        <v>10</v>
      </c>
      <c r="F111" t="b">
        <v>0</v>
      </c>
      <c r="G111" s="2">
        <v>46203</v>
      </c>
      <c r="K111" s="7" t="s">
        <v>19549</v>
      </c>
      <c r="L111" t="s">
        <v>19550</v>
      </c>
      <c r="M111" t="s">
        <v>10</v>
      </c>
      <c r="N111" t="s">
        <v>19549</v>
      </c>
      <c r="P111" t="s">
        <v>42</v>
      </c>
      <c r="Q111" t="s">
        <v>42</v>
      </c>
      <c r="R111" t="b">
        <v>1</v>
      </c>
    </row>
    <row r="112" spans="1:18" x14ac:dyDescent="0.35">
      <c r="A112" t="s">
        <v>19555</v>
      </c>
      <c r="B112" t="s">
        <v>19556</v>
      </c>
      <c r="D112" t="s">
        <v>10</v>
      </c>
      <c r="F112" t="b">
        <v>0</v>
      </c>
      <c r="G112" s="2">
        <v>46203</v>
      </c>
      <c r="K112" s="7" t="s">
        <v>19551</v>
      </c>
      <c r="L112" t="s">
        <v>19552</v>
      </c>
      <c r="M112" t="s">
        <v>10</v>
      </c>
      <c r="N112" t="s">
        <v>19551</v>
      </c>
      <c r="P112" t="s">
        <v>42</v>
      </c>
      <c r="Q112" t="s">
        <v>42</v>
      </c>
      <c r="R112" t="b">
        <v>1</v>
      </c>
    </row>
    <row r="113" spans="1:18" x14ac:dyDescent="0.35">
      <c r="A113" t="s">
        <v>19557</v>
      </c>
      <c r="B113" t="s">
        <v>19558</v>
      </c>
      <c r="D113" t="s">
        <v>10</v>
      </c>
      <c r="F113" t="b">
        <v>0</v>
      </c>
      <c r="G113" s="2">
        <v>46203</v>
      </c>
      <c r="K113" s="7" t="s">
        <v>19553</v>
      </c>
      <c r="L113" t="s">
        <v>19554</v>
      </c>
      <c r="M113" t="s">
        <v>10</v>
      </c>
      <c r="N113" t="s">
        <v>19553</v>
      </c>
      <c r="P113" t="s">
        <v>42</v>
      </c>
      <c r="Q113" t="s">
        <v>42</v>
      </c>
      <c r="R113" t="b">
        <v>1</v>
      </c>
    </row>
    <row r="114" spans="1:18" x14ac:dyDescent="0.35">
      <c r="A114" t="s">
        <v>19559</v>
      </c>
      <c r="B114" t="s">
        <v>19560</v>
      </c>
      <c r="D114" t="s">
        <v>10</v>
      </c>
      <c r="F114" t="b">
        <v>0</v>
      </c>
      <c r="G114" s="2">
        <v>46203</v>
      </c>
      <c r="K114" s="7" t="s">
        <v>19555</v>
      </c>
      <c r="L114" t="s">
        <v>19556</v>
      </c>
      <c r="M114" t="s">
        <v>10</v>
      </c>
      <c r="N114" t="s">
        <v>19555</v>
      </c>
      <c r="P114" t="s">
        <v>42</v>
      </c>
      <c r="Q114" t="s">
        <v>42</v>
      </c>
      <c r="R114" t="b">
        <v>1</v>
      </c>
    </row>
    <row r="115" spans="1:18" x14ac:dyDescent="0.35">
      <c r="A115" t="s">
        <v>19561</v>
      </c>
      <c r="B115" t="s">
        <v>19562</v>
      </c>
      <c r="D115" t="s">
        <v>10</v>
      </c>
      <c r="F115" t="b">
        <v>0</v>
      </c>
      <c r="G115" s="2">
        <v>46203</v>
      </c>
      <c r="K115" s="7" t="s">
        <v>19557</v>
      </c>
      <c r="L115" t="s">
        <v>19558</v>
      </c>
      <c r="M115" t="s">
        <v>10</v>
      </c>
      <c r="N115" t="s">
        <v>19557</v>
      </c>
      <c r="P115" t="s">
        <v>42</v>
      </c>
      <c r="Q115" t="s">
        <v>42</v>
      </c>
      <c r="R115" t="b">
        <v>1</v>
      </c>
    </row>
    <row r="116" spans="1:18" x14ac:dyDescent="0.35">
      <c r="A116" t="s">
        <v>19563</v>
      </c>
      <c r="B116" t="s">
        <v>19564</v>
      </c>
      <c r="D116" t="s">
        <v>10</v>
      </c>
      <c r="F116" t="b">
        <v>0</v>
      </c>
      <c r="G116" s="2">
        <v>46203</v>
      </c>
      <c r="K116" s="7" t="s">
        <v>19559</v>
      </c>
      <c r="L116" t="s">
        <v>19560</v>
      </c>
      <c r="M116" t="s">
        <v>10</v>
      </c>
      <c r="N116" t="s">
        <v>19559</v>
      </c>
      <c r="P116" t="s">
        <v>42</v>
      </c>
      <c r="Q116" t="s">
        <v>42</v>
      </c>
      <c r="R116" t="b">
        <v>1</v>
      </c>
    </row>
    <row r="117" spans="1:18" x14ac:dyDescent="0.35">
      <c r="A117" t="s">
        <v>19565</v>
      </c>
      <c r="B117" t="s">
        <v>19566</v>
      </c>
      <c r="D117" t="s">
        <v>10</v>
      </c>
      <c r="F117" t="b">
        <v>0</v>
      </c>
      <c r="G117" s="2">
        <v>46203</v>
      </c>
      <c r="K117" s="7" t="s">
        <v>19561</v>
      </c>
      <c r="L117" t="s">
        <v>19562</v>
      </c>
      <c r="M117" t="s">
        <v>10</v>
      </c>
      <c r="N117" t="s">
        <v>19561</v>
      </c>
      <c r="P117" t="s">
        <v>42</v>
      </c>
      <c r="Q117" t="s">
        <v>42</v>
      </c>
      <c r="R117" t="b">
        <v>1</v>
      </c>
    </row>
    <row r="118" spans="1:18" x14ac:dyDescent="0.35">
      <c r="A118" t="s">
        <v>19567</v>
      </c>
      <c r="B118" t="s">
        <v>19568</v>
      </c>
      <c r="D118" t="s">
        <v>10</v>
      </c>
      <c r="F118" t="b">
        <v>0</v>
      </c>
      <c r="G118" s="2">
        <v>46203</v>
      </c>
      <c r="K118" s="7" t="s">
        <v>19563</v>
      </c>
      <c r="L118" t="s">
        <v>19564</v>
      </c>
      <c r="M118" t="s">
        <v>10</v>
      </c>
      <c r="N118" t="s">
        <v>19563</v>
      </c>
      <c r="P118" t="s">
        <v>42</v>
      </c>
      <c r="Q118" t="s">
        <v>42</v>
      </c>
      <c r="R118" t="b">
        <v>1</v>
      </c>
    </row>
    <row r="119" spans="1:18" x14ac:dyDescent="0.35">
      <c r="A119" t="s">
        <v>19569</v>
      </c>
      <c r="B119" t="s">
        <v>19570</v>
      </c>
      <c r="D119" t="s">
        <v>10</v>
      </c>
      <c r="F119" t="b">
        <v>0</v>
      </c>
      <c r="G119" s="2">
        <v>46203</v>
      </c>
      <c r="K119" s="7" t="s">
        <v>19565</v>
      </c>
      <c r="L119" t="s">
        <v>19566</v>
      </c>
      <c r="M119" t="s">
        <v>10</v>
      </c>
      <c r="N119" t="s">
        <v>19565</v>
      </c>
      <c r="P119" t="s">
        <v>42</v>
      </c>
      <c r="Q119" t="s">
        <v>42</v>
      </c>
      <c r="R119" t="b">
        <v>1</v>
      </c>
    </row>
    <row r="120" spans="1:18" x14ac:dyDescent="0.35">
      <c r="A120" t="s">
        <v>19571</v>
      </c>
      <c r="B120" t="s">
        <v>19572</v>
      </c>
      <c r="D120" t="s">
        <v>10</v>
      </c>
      <c r="F120" t="b">
        <v>0</v>
      </c>
      <c r="G120" s="2">
        <v>46203</v>
      </c>
      <c r="K120" s="7" t="s">
        <v>19567</v>
      </c>
      <c r="L120" t="s">
        <v>19568</v>
      </c>
      <c r="M120" t="s">
        <v>10</v>
      </c>
      <c r="N120" t="s">
        <v>19567</v>
      </c>
      <c r="P120" t="s">
        <v>42</v>
      </c>
      <c r="Q120" t="s">
        <v>42</v>
      </c>
      <c r="R120" t="b">
        <v>1</v>
      </c>
    </row>
    <row r="121" spans="1:18" x14ac:dyDescent="0.35">
      <c r="A121" t="s">
        <v>19573</v>
      </c>
      <c r="B121" t="s">
        <v>19574</v>
      </c>
      <c r="D121" t="s">
        <v>10</v>
      </c>
      <c r="F121" t="b">
        <v>0</v>
      </c>
      <c r="G121" s="2">
        <v>46203</v>
      </c>
      <c r="K121" s="7" t="s">
        <v>19569</v>
      </c>
      <c r="L121" t="s">
        <v>19570</v>
      </c>
      <c r="M121" t="s">
        <v>10</v>
      </c>
      <c r="N121" t="s">
        <v>19569</v>
      </c>
      <c r="P121" t="s">
        <v>42</v>
      </c>
      <c r="Q121" t="s">
        <v>42</v>
      </c>
      <c r="R121" t="b">
        <v>1</v>
      </c>
    </row>
    <row r="122" spans="1:18" x14ac:dyDescent="0.35">
      <c r="A122" t="s">
        <v>19575</v>
      </c>
      <c r="B122" t="s">
        <v>19576</v>
      </c>
      <c r="D122" t="s">
        <v>10</v>
      </c>
      <c r="F122" t="b">
        <v>0</v>
      </c>
      <c r="G122" s="2">
        <v>46203</v>
      </c>
      <c r="K122" s="7" t="s">
        <v>19571</v>
      </c>
      <c r="L122" t="s">
        <v>19572</v>
      </c>
      <c r="M122" t="s">
        <v>10</v>
      </c>
      <c r="N122" t="s">
        <v>19571</v>
      </c>
      <c r="P122" t="s">
        <v>42</v>
      </c>
      <c r="Q122" t="s">
        <v>42</v>
      </c>
      <c r="R122" t="b">
        <v>1</v>
      </c>
    </row>
    <row r="123" spans="1:18" x14ac:dyDescent="0.35">
      <c r="A123" t="s">
        <v>19577</v>
      </c>
      <c r="B123" t="s">
        <v>19578</v>
      </c>
      <c r="D123" t="s">
        <v>10</v>
      </c>
      <c r="F123" t="b">
        <v>0</v>
      </c>
      <c r="G123" s="2">
        <v>46203</v>
      </c>
      <c r="K123" s="7" t="s">
        <v>19573</v>
      </c>
      <c r="L123" t="s">
        <v>19574</v>
      </c>
      <c r="M123" t="s">
        <v>10</v>
      </c>
      <c r="N123" t="s">
        <v>19573</v>
      </c>
      <c r="P123" t="s">
        <v>42</v>
      </c>
      <c r="Q123" t="s">
        <v>42</v>
      </c>
      <c r="R123" t="b">
        <v>1</v>
      </c>
    </row>
    <row r="124" spans="1:18" x14ac:dyDescent="0.35">
      <c r="A124" t="s">
        <v>19579</v>
      </c>
      <c r="B124" t="s">
        <v>19580</v>
      </c>
      <c r="D124" t="s">
        <v>10</v>
      </c>
      <c r="F124" t="b">
        <v>0</v>
      </c>
      <c r="G124" s="2">
        <v>46203</v>
      </c>
      <c r="K124" s="7" t="s">
        <v>19575</v>
      </c>
      <c r="L124" t="s">
        <v>19576</v>
      </c>
      <c r="M124" t="s">
        <v>10</v>
      </c>
      <c r="N124" t="s">
        <v>19575</v>
      </c>
      <c r="P124" t="s">
        <v>42</v>
      </c>
      <c r="Q124" t="s">
        <v>42</v>
      </c>
      <c r="R124" t="b">
        <v>1</v>
      </c>
    </row>
    <row r="125" spans="1:18" x14ac:dyDescent="0.35">
      <c r="A125" t="s">
        <v>19581</v>
      </c>
      <c r="B125" t="s">
        <v>19582</v>
      </c>
      <c r="D125" t="s">
        <v>10</v>
      </c>
      <c r="F125" t="b">
        <v>0</v>
      </c>
      <c r="G125" s="2">
        <v>46203</v>
      </c>
      <c r="K125" s="7" t="s">
        <v>19577</v>
      </c>
      <c r="L125" t="s">
        <v>19578</v>
      </c>
      <c r="M125" t="s">
        <v>10</v>
      </c>
      <c r="N125" t="s">
        <v>19577</v>
      </c>
      <c r="P125" t="s">
        <v>42</v>
      </c>
      <c r="Q125" t="s">
        <v>42</v>
      </c>
      <c r="R125" t="b">
        <v>1</v>
      </c>
    </row>
    <row r="126" spans="1:18" x14ac:dyDescent="0.35">
      <c r="A126" t="s">
        <v>19583</v>
      </c>
      <c r="B126" t="s">
        <v>19584</v>
      </c>
      <c r="D126" t="s">
        <v>10</v>
      </c>
      <c r="F126" t="b">
        <v>0</v>
      </c>
      <c r="G126" s="2">
        <v>46203</v>
      </c>
      <c r="K126" s="7" t="s">
        <v>19579</v>
      </c>
      <c r="L126" t="s">
        <v>19580</v>
      </c>
      <c r="M126" t="s">
        <v>10</v>
      </c>
      <c r="N126" t="s">
        <v>19579</v>
      </c>
      <c r="P126" t="s">
        <v>42</v>
      </c>
      <c r="Q126" t="s">
        <v>42</v>
      </c>
      <c r="R126" t="b">
        <v>1</v>
      </c>
    </row>
    <row r="127" spans="1:18" x14ac:dyDescent="0.35">
      <c r="A127" t="s">
        <v>19585</v>
      </c>
      <c r="B127" t="s">
        <v>19586</v>
      </c>
      <c r="D127" t="s">
        <v>10</v>
      </c>
      <c r="F127" t="b">
        <v>0</v>
      </c>
      <c r="G127" s="2">
        <v>46203</v>
      </c>
      <c r="K127" s="7" t="s">
        <v>19581</v>
      </c>
      <c r="L127" t="s">
        <v>19582</v>
      </c>
      <c r="M127" t="s">
        <v>10</v>
      </c>
      <c r="N127" t="s">
        <v>19581</v>
      </c>
      <c r="P127" t="s">
        <v>42</v>
      </c>
      <c r="Q127" t="s">
        <v>42</v>
      </c>
      <c r="R127" t="b">
        <v>1</v>
      </c>
    </row>
    <row r="128" spans="1:18" x14ac:dyDescent="0.35">
      <c r="A128" t="s">
        <v>19587</v>
      </c>
      <c r="B128" t="s">
        <v>19588</v>
      </c>
      <c r="D128" t="s">
        <v>10</v>
      </c>
      <c r="F128" t="b">
        <v>0</v>
      </c>
      <c r="G128" s="2">
        <v>46203</v>
      </c>
      <c r="K128" s="7" t="s">
        <v>19583</v>
      </c>
      <c r="L128" t="s">
        <v>19584</v>
      </c>
      <c r="M128" t="s">
        <v>10</v>
      </c>
      <c r="N128" t="s">
        <v>19583</v>
      </c>
      <c r="P128" t="s">
        <v>42</v>
      </c>
      <c r="Q128" t="s">
        <v>42</v>
      </c>
      <c r="R128" t="b">
        <v>1</v>
      </c>
    </row>
    <row r="129" spans="1:18" x14ac:dyDescent="0.35">
      <c r="A129" t="s">
        <v>19589</v>
      </c>
      <c r="B129" t="s">
        <v>19590</v>
      </c>
      <c r="D129" t="s">
        <v>10</v>
      </c>
      <c r="F129" t="b">
        <v>0</v>
      </c>
      <c r="G129" s="2">
        <v>46203</v>
      </c>
      <c r="K129" s="7" t="s">
        <v>19585</v>
      </c>
      <c r="L129" t="s">
        <v>19586</v>
      </c>
      <c r="M129" t="s">
        <v>10</v>
      </c>
      <c r="N129" t="s">
        <v>19585</v>
      </c>
      <c r="P129" t="s">
        <v>42</v>
      </c>
      <c r="Q129" t="s">
        <v>42</v>
      </c>
      <c r="R129" t="b">
        <v>1</v>
      </c>
    </row>
    <row r="130" spans="1:18" x14ac:dyDescent="0.35">
      <c r="A130" t="s">
        <v>19591</v>
      </c>
      <c r="B130" t="s">
        <v>19592</v>
      </c>
      <c r="D130" t="s">
        <v>10</v>
      </c>
      <c r="F130" t="b">
        <v>0</v>
      </c>
      <c r="G130" s="2">
        <v>46203</v>
      </c>
      <c r="K130" s="7" t="s">
        <v>19587</v>
      </c>
      <c r="L130" t="s">
        <v>19588</v>
      </c>
      <c r="M130" t="s">
        <v>10</v>
      </c>
      <c r="N130" t="s">
        <v>19587</v>
      </c>
      <c r="P130" t="s">
        <v>42</v>
      </c>
      <c r="Q130" t="s">
        <v>42</v>
      </c>
      <c r="R130" t="b">
        <v>1</v>
      </c>
    </row>
    <row r="131" spans="1:18" x14ac:dyDescent="0.35">
      <c r="A131" t="s">
        <v>19593</v>
      </c>
      <c r="B131" t="s">
        <v>19594</v>
      </c>
      <c r="D131" t="s">
        <v>10</v>
      </c>
      <c r="F131" t="b">
        <v>0</v>
      </c>
      <c r="G131" s="2">
        <v>46203</v>
      </c>
      <c r="K131" s="7" t="s">
        <v>19589</v>
      </c>
      <c r="L131" t="s">
        <v>19590</v>
      </c>
      <c r="M131" t="s">
        <v>10</v>
      </c>
      <c r="N131" t="s">
        <v>19589</v>
      </c>
      <c r="P131" t="s">
        <v>42</v>
      </c>
      <c r="Q131" t="s">
        <v>42</v>
      </c>
      <c r="R131" t="b">
        <v>1</v>
      </c>
    </row>
    <row r="132" spans="1:18" x14ac:dyDescent="0.35">
      <c r="A132" t="s">
        <v>19595</v>
      </c>
      <c r="B132" t="s">
        <v>19596</v>
      </c>
      <c r="D132" t="s">
        <v>10</v>
      </c>
      <c r="F132" t="b">
        <v>0</v>
      </c>
      <c r="G132" s="2">
        <v>46203</v>
      </c>
      <c r="K132" s="7" t="s">
        <v>19591</v>
      </c>
      <c r="L132" t="s">
        <v>19592</v>
      </c>
      <c r="M132" t="s">
        <v>10</v>
      </c>
      <c r="N132" t="s">
        <v>19591</v>
      </c>
      <c r="P132" t="s">
        <v>42</v>
      </c>
      <c r="Q132" t="s">
        <v>42</v>
      </c>
      <c r="R132" t="b">
        <v>1</v>
      </c>
    </row>
    <row r="133" spans="1:18" x14ac:dyDescent="0.35">
      <c r="A133" t="s">
        <v>19597</v>
      </c>
      <c r="B133" t="s">
        <v>19598</v>
      </c>
      <c r="D133" t="s">
        <v>10</v>
      </c>
      <c r="F133" t="b">
        <v>0</v>
      </c>
      <c r="G133" s="2">
        <v>46203</v>
      </c>
      <c r="K133" s="7" t="s">
        <v>19593</v>
      </c>
      <c r="L133" t="s">
        <v>19594</v>
      </c>
      <c r="M133" t="s">
        <v>10</v>
      </c>
      <c r="N133" t="s">
        <v>19593</v>
      </c>
      <c r="P133" t="s">
        <v>42</v>
      </c>
      <c r="Q133" t="s">
        <v>42</v>
      </c>
      <c r="R133" t="b">
        <v>1</v>
      </c>
    </row>
    <row r="134" spans="1:18" x14ac:dyDescent="0.35">
      <c r="A134" t="s">
        <v>19599</v>
      </c>
      <c r="B134" t="s">
        <v>19600</v>
      </c>
      <c r="D134" t="s">
        <v>10</v>
      </c>
      <c r="F134" t="b">
        <v>0</v>
      </c>
      <c r="G134" s="2">
        <v>46203</v>
      </c>
      <c r="K134" s="7" t="s">
        <v>19595</v>
      </c>
      <c r="L134" t="s">
        <v>19596</v>
      </c>
      <c r="M134" t="s">
        <v>10</v>
      </c>
      <c r="N134" t="s">
        <v>19595</v>
      </c>
      <c r="P134" t="s">
        <v>42</v>
      </c>
      <c r="Q134" t="s">
        <v>42</v>
      </c>
      <c r="R134" t="b">
        <v>1</v>
      </c>
    </row>
    <row r="135" spans="1:18" x14ac:dyDescent="0.35">
      <c r="A135" t="s">
        <v>19601</v>
      </c>
      <c r="B135" t="s">
        <v>19602</v>
      </c>
      <c r="D135" t="s">
        <v>10</v>
      </c>
      <c r="F135" t="b">
        <v>0</v>
      </c>
      <c r="G135" s="2">
        <v>46203</v>
      </c>
      <c r="K135" s="7" t="s">
        <v>19597</v>
      </c>
      <c r="L135" t="s">
        <v>19598</v>
      </c>
      <c r="M135" t="s">
        <v>10</v>
      </c>
      <c r="N135" t="s">
        <v>19597</v>
      </c>
      <c r="P135" t="s">
        <v>42</v>
      </c>
      <c r="Q135" t="s">
        <v>42</v>
      </c>
      <c r="R135" t="b">
        <v>1</v>
      </c>
    </row>
    <row r="136" spans="1:18" x14ac:dyDescent="0.35">
      <c r="A136" t="s">
        <v>19603</v>
      </c>
      <c r="B136" t="s">
        <v>19604</v>
      </c>
      <c r="D136" t="s">
        <v>10</v>
      </c>
      <c r="F136" t="b">
        <v>0</v>
      </c>
      <c r="G136" s="2">
        <v>46203</v>
      </c>
      <c r="K136" s="7" t="s">
        <v>19599</v>
      </c>
      <c r="L136" t="s">
        <v>19600</v>
      </c>
      <c r="M136" t="s">
        <v>10</v>
      </c>
      <c r="N136" t="s">
        <v>19599</v>
      </c>
      <c r="P136" t="s">
        <v>42</v>
      </c>
      <c r="Q136" t="s">
        <v>42</v>
      </c>
      <c r="R136" t="b">
        <v>1</v>
      </c>
    </row>
    <row r="137" spans="1:18" x14ac:dyDescent="0.35">
      <c r="A137" t="s">
        <v>19605</v>
      </c>
      <c r="B137" t="s">
        <v>19606</v>
      </c>
      <c r="D137" t="s">
        <v>10</v>
      </c>
      <c r="F137" t="b">
        <v>0</v>
      </c>
      <c r="G137" s="2">
        <v>46203</v>
      </c>
      <c r="K137" s="7" t="s">
        <v>19601</v>
      </c>
      <c r="L137" t="s">
        <v>19602</v>
      </c>
      <c r="M137" t="s">
        <v>10</v>
      </c>
      <c r="N137" t="s">
        <v>19601</v>
      </c>
      <c r="P137" t="s">
        <v>42</v>
      </c>
      <c r="Q137" t="s">
        <v>42</v>
      </c>
      <c r="R137" t="b">
        <v>1</v>
      </c>
    </row>
    <row r="138" spans="1:18" x14ac:dyDescent="0.35">
      <c r="A138" t="s">
        <v>19607</v>
      </c>
      <c r="B138" t="s">
        <v>19608</v>
      </c>
      <c r="D138" t="s">
        <v>10</v>
      </c>
      <c r="F138" t="b">
        <v>0</v>
      </c>
      <c r="G138" s="2">
        <v>46203</v>
      </c>
      <c r="K138" s="7" t="s">
        <v>19603</v>
      </c>
      <c r="L138" t="s">
        <v>19604</v>
      </c>
      <c r="M138" t="s">
        <v>10</v>
      </c>
      <c r="N138" t="s">
        <v>19603</v>
      </c>
      <c r="P138" t="s">
        <v>42</v>
      </c>
      <c r="Q138" t="s">
        <v>42</v>
      </c>
      <c r="R138" t="b">
        <v>1</v>
      </c>
    </row>
    <row r="139" spans="1:18" x14ac:dyDescent="0.35">
      <c r="A139" t="s">
        <v>19609</v>
      </c>
      <c r="B139" t="s">
        <v>19610</v>
      </c>
      <c r="D139" t="s">
        <v>10</v>
      </c>
      <c r="F139" t="b">
        <v>0</v>
      </c>
      <c r="G139" s="2">
        <v>46203</v>
      </c>
      <c r="K139" s="7" t="s">
        <v>19605</v>
      </c>
      <c r="L139" t="s">
        <v>19606</v>
      </c>
      <c r="M139" t="s">
        <v>10</v>
      </c>
      <c r="N139" t="s">
        <v>19605</v>
      </c>
      <c r="P139" t="s">
        <v>42</v>
      </c>
      <c r="Q139" t="s">
        <v>42</v>
      </c>
      <c r="R139" t="b">
        <v>1</v>
      </c>
    </row>
    <row r="140" spans="1:18" x14ac:dyDescent="0.35">
      <c r="A140" t="s">
        <v>19611</v>
      </c>
      <c r="B140" t="s">
        <v>19612</v>
      </c>
      <c r="D140" t="s">
        <v>10</v>
      </c>
      <c r="F140" t="b">
        <v>0</v>
      </c>
      <c r="G140" s="2">
        <v>46203</v>
      </c>
      <c r="K140" s="7" t="s">
        <v>19607</v>
      </c>
      <c r="L140" t="s">
        <v>19608</v>
      </c>
      <c r="M140" t="s">
        <v>10</v>
      </c>
      <c r="N140" t="s">
        <v>19607</v>
      </c>
      <c r="P140" t="s">
        <v>42</v>
      </c>
      <c r="Q140" t="s">
        <v>42</v>
      </c>
      <c r="R140" t="b">
        <v>1</v>
      </c>
    </row>
    <row r="141" spans="1:18" x14ac:dyDescent="0.35">
      <c r="A141" t="s">
        <v>19613</v>
      </c>
      <c r="B141" t="s">
        <v>19614</v>
      </c>
      <c r="D141" t="s">
        <v>10</v>
      </c>
      <c r="F141" t="b">
        <v>0</v>
      </c>
      <c r="G141" s="2">
        <v>46203</v>
      </c>
      <c r="K141" s="7" t="s">
        <v>19609</v>
      </c>
      <c r="L141" t="s">
        <v>19610</v>
      </c>
      <c r="M141" t="s">
        <v>10</v>
      </c>
      <c r="N141" t="s">
        <v>19609</v>
      </c>
      <c r="P141" t="s">
        <v>42</v>
      </c>
      <c r="Q141" t="s">
        <v>42</v>
      </c>
      <c r="R141" t="b">
        <v>1</v>
      </c>
    </row>
    <row r="142" spans="1:18" x14ac:dyDescent="0.35">
      <c r="A142" t="s">
        <v>19615</v>
      </c>
      <c r="B142" t="s">
        <v>19616</v>
      </c>
      <c r="D142" t="s">
        <v>10</v>
      </c>
      <c r="F142" t="b">
        <v>0</v>
      </c>
      <c r="G142" s="2">
        <v>46203</v>
      </c>
      <c r="K142" s="7" t="s">
        <v>19611</v>
      </c>
      <c r="L142" t="s">
        <v>19612</v>
      </c>
      <c r="M142" t="s">
        <v>10</v>
      </c>
      <c r="N142" t="s">
        <v>19611</v>
      </c>
      <c r="P142" t="s">
        <v>42</v>
      </c>
      <c r="Q142" t="s">
        <v>42</v>
      </c>
      <c r="R142" t="b">
        <v>1</v>
      </c>
    </row>
    <row r="143" spans="1:18" x14ac:dyDescent="0.35">
      <c r="A143" t="s">
        <v>19617</v>
      </c>
      <c r="B143" t="s">
        <v>19618</v>
      </c>
      <c r="D143" t="s">
        <v>10</v>
      </c>
      <c r="F143" t="b">
        <v>0</v>
      </c>
      <c r="G143" s="2">
        <v>46203</v>
      </c>
      <c r="K143" s="7" t="s">
        <v>19613</v>
      </c>
      <c r="L143" t="s">
        <v>19614</v>
      </c>
      <c r="M143" t="s">
        <v>10</v>
      </c>
      <c r="N143" t="s">
        <v>19613</v>
      </c>
      <c r="P143" t="s">
        <v>42</v>
      </c>
      <c r="Q143" t="s">
        <v>42</v>
      </c>
      <c r="R143" t="b">
        <v>1</v>
      </c>
    </row>
    <row r="144" spans="1:18" x14ac:dyDescent="0.35">
      <c r="A144" t="s">
        <v>19619</v>
      </c>
      <c r="B144" t="s">
        <v>19620</v>
      </c>
      <c r="D144" t="s">
        <v>10</v>
      </c>
      <c r="F144" t="b">
        <v>0</v>
      </c>
      <c r="G144" s="2">
        <v>46203</v>
      </c>
      <c r="K144" s="7" t="s">
        <v>19615</v>
      </c>
      <c r="L144" t="s">
        <v>19616</v>
      </c>
      <c r="M144" t="s">
        <v>10</v>
      </c>
      <c r="N144" t="s">
        <v>19615</v>
      </c>
      <c r="P144" t="s">
        <v>42</v>
      </c>
      <c r="Q144" t="s">
        <v>42</v>
      </c>
      <c r="R144" t="b">
        <v>1</v>
      </c>
    </row>
    <row r="145" spans="1:18" x14ac:dyDescent="0.35">
      <c r="A145" t="s">
        <v>19621</v>
      </c>
      <c r="B145" t="s">
        <v>19622</v>
      </c>
      <c r="D145" t="s">
        <v>10</v>
      </c>
      <c r="F145" t="b">
        <v>0</v>
      </c>
      <c r="G145" s="2">
        <v>46203</v>
      </c>
      <c r="K145" s="7" t="s">
        <v>19617</v>
      </c>
      <c r="L145" t="s">
        <v>19618</v>
      </c>
      <c r="M145" t="s">
        <v>10</v>
      </c>
      <c r="N145" t="s">
        <v>19617</v>
      </c>
      <c r="P145" t="s">
        <v>42</v>
      </c>
      <c r="Q145" t="s">
        <v>42</v>
      </c>
      <c r="R145" t="b">
        <v>1</v>
      </c>
    </row>
    <row r="146" spans="1:18" x14ac:dyDescent="0.35">
      <c r="A146" t="s">
        <v>19623</v>
      </c>
      <c r="B146" t="s">
        <v>19624</v>
      </c>
      <c r="D146" t="s">
        <v>10</v>
      </c>
      <c r="F146" t="b">
        <v>0</v>
      </c>
      <c r="G146" s="2">
        <v>46203</v>
      </c>
      <c r="K146" s="7" t="s">
        <v>19619</v>
      </c>
      <c r="L146" t="s">
        <v>19620</v>
      </c>
      <c r="M146" t="s">
        <v>10</v>
      </c>
      <c r="N146" t="s">
        <v>19619</v>
      </c>
      <c r="P146" t="s">
        <v>42</v>
      </c>
      <c r="Q146" t="s">
        <v>42</v>
      </c>
      <c r="R146" t="b">
        <v>1</v>
      </c>
    </row>
    <row r="147" spans="1:18" x14ac:dyDescent="0.35">
      <c r="A147" t="s">
        <v>19625</v>
      </c>
      <c r="B147" t="s">
        <v>19626</v>
      </c>
      <c r="D147" t="s">
        <v>10</v>
      </c>
      <c r="F147" t="b">
        <v>0</v>
      </c>
      <c r="G147" s="2">
        <v>46203</v>
      </c>
      <c r="K147" s="7" t="s">
        <v>19621</v>
      </c>
      <c r="L147" t="s">
        <v>19622</v>
      </c>
      <c r="M147" t="s">
        <v>10</v>
      </c>
      <c r="N147" t="s">
        <v>19621</v>
      </c>
      <c r="P147" t="s">
        <v>42</v>
      </c>
      <c r="Q147" t="s">
        <v>42</v>
      </c>
      <c r="R147" t="b">
        <v>1</v>
      </c>
    </row>
    <row r="148" spans="1:18" x14ac:dyDescent="0.35">
      <c r="A148" t="s">
        <v>19627</v>
      </c>
      <c r="B148" t="s">
        <v>19628</v>
      </c>
      <c r="D148" t="s">
        <v>10</v>
      </c>
      <c r="F148" t="b">
        <v>0</v>
      </c>
      <c r="G148" s="2">
        <v>46203</v>
      </c>
      <c r="K148" s="7" t="s">
        <v>19623</v>
      </c>
      <c r="L148" t="s">
        <v>19624</v>
      </c>
      <c r="M148" t="s">
        <v>10</v>
      </c>
      <c r="N148" t="s">
        <v>19623</v>
      </c>
      <c r="P148" t="s">
        <v>42</v>
      </c>
      <c r="Q148" t="s">
        <v>42</v>
      </c>
      <c r="R148" t="b">
        <v>1</v>
      </c>
    </row>
    <row r="149" spans="1:18" x14ac:dyDescent="0.35">
      <c r="A149" t="s">
        <v>19629</v>
      </c>
      <c r="B149" t="s">
        <v>19630</v>
      </c>
      <c r="D149" t="s">
        <v>10</v>
      </c>
      <c r="F149" t="b">
        <v>0</v>
      </c>
      <c r="G149" s="2">
        <v>46203</v>
      </c>
      <c r="K149" s="7" t="s">
        <v>19625</v>
      </c>
      <c r="L149" t="s">
        <v>19626</v>
      </c>
      <c r="M149" t="s">
        <v>10</v>
      </c>
      <c r="N149" t="s">
        <v>19625</v>
      </c>
      <c r="P149" t="s">
        <v>42</v>
      </c>
      <c r="Q149" t="s">
        <v>42</v>
      </c>
      <c r="R149" t="b">
        <v>1</v>
      </c>
    </row>
    <row r="150" spans="1:18" x14ac:dyDescent="0.35">
      <c r="A150" t="s">
        <v>19631</v>
      </c>
      <c r="B150" t="s">
        <v>19632</v>
      </c>
      <c r="D150" t="s">
        <v>10</v>
      </c>
      <c r="F150" t="b">
        <v>0</v>
      </c>
      <c r="G150" s="2">
        <v>46203</v>
      </c>
      <c r="K150" s="7" t="s">
        <v>19627</v>
      </c>
      <c r="L150" t="s">
        <v>19628</v>
      </c>
      <c r="M150" t="s">
        <v>10</v>
      </c>
      <c r="N150" t="s">
        <v>19627</v>
      </c>
      <c r="P150" t="s">
        <v>42</v>
      </c>
      <c r="Q150" t="s">
        <v>42</v>
      </c>
      <c r="R150" t="b">
        <v>1</v>
      </c>
    </row>
    <row r="151" spans="1:18" x14ac:dyDescent="0.35">
      <c r="A151" t="s">
        <v>19633</v>
      </c>
      <c r="B151" t="s">
        <v>19634</v>
      </c>
      <c r="D151" t="s">
        <v>10</v>
      </c>
      <c r="F151" t="b">
        <v>0</v>
      </c>
      <c r="G151" s="2">
        <v>46203</v>
      </c>
      <c r="K151" s="7" t="s">
        <v>19629</v>
      </c>
      <c r="L151" t="s">
        <v>19630</v>
      </c>
      <c r="M151" t="s">
        <v>10</v>
      </c>
      <c r="N151" t="s">
        <v>19629</v>
      </c>
      <c r="P151" t="s">
        <v>42</v>
      </c>
      <c r="Q151" t="s">
        <v>42</v>
      </c>
      <c r="R151" t="b">
        <v>1</v>
      </c>
    </row>
    <row r="152" spans="1:18" x14ac:dyDescent="0.35">
      <c r="A152" t="s">
        <v>19635</v>
      </c>
      <c r="B152" t="s">
        <v>19636</v>
      </c>
      <c r="D152" t="s">
        <v>10</v>
      </c>
      <c r="F152" t="b">
        <v>0</v>
      </c>
      <c r="G152" s="2">
        <v>46203</v>
      </c>
      <c r="K152" s="7" t="s">
        <v>19631</v>
      </c>
      <c r="L152" t="s">
        <v>19632</v>
      </c>
      <c r="M152" t="s">
        <v>10</v>
      </c>
      <c r="N152" t="s">
        <v>19631</v>
      </c>
      <c r="P152" t="s">
        <v>42</v>
      </c>
      <c r="Q152" t="s">
        <v>42</v>
      </c>
      <c r="R152" t="b">
        <v>1</v>
      </c>
    </row>
    <row r="153" spans="1:18" x14ac:dyDescent="0.35">
      <c r="A153" t="s">
        <v>19637</v>
      </c>
      <c r="B153" t="s">
        <v>19638</v>
      </c>
      <c r="D153" t="s">
        <v>10</v>
      </c>
      <c r="F153" t="b">
        <v>0</v>
      </c>
      <c r="G153" s="2">
        <v>46203</v>
      </c>
      <c r="K153" s="7" t="s">
        <v>19633</v>
      </c>
      <c r="L153" t="s">
        <v>19634</v>
      </c>
      <c r="M153" t="s">
        <v>10</v>
      </c>
      <c r="N153" t="s">
        <v>19633</v>
      </c>
      <c r="P153" t="s">
        <v>42</v>
      </c>
      <c r="Q153" t="s">
        <v>42</v>
      </c>
      <c r="R153" t="b">
        <v>1</v>
      </c>
    </row>
    <row r="154" spans="1:18" x14ac:dyDescent="0.35">
      <c r="A154" t="s">
        <v>19639</v>
      </c>
      <c r="B154" t="s">
        <v>19640</v>
      </c>
      <c r="D154" t="s">
        <v>10</v>
      </c>
      <c r="F154" t="b">
        <v>0</v>
      </c>
      <c r="G154" s="2">
        <v>46203</v>
      </c>
      <c r="K154" s="7" t="s">
        <v>19635</v>
      </c>
      <c r="L154" t="s">
        <v>19636</v>
      </c>
      <c r="M154" t="s">
        <v>10</v>
      </c>
      <c r="N154" t="s">
        <v>19635</v>
      </c>
      <c r="P154" t="s">
        <v>42</v>
      </c>
      <c r="Q154" t="s">
        <v>42</v>
      </c>
      <c r="R154" t="b">
        <v>1</v>
      </c>
    </row>
    <row r="155" spans="1:18" x14ac:dyDescent="0.35">
      <c r="A155" t="s">
        <v>19641</v>
      </c>
      <c r="B155" t="s">
        <v>19642</v>
      </c>
      <c r="D155" t="s">
        <v>10</v>
      </c>
      <c r="F155" t="b">
        <v>0</v>
      </c>
      <c r="G155" s="2">
        <v>46203</v>
      </c>
      <c r="K155" s="7" t="s">
        <v>19637</v>
      </c>
      <c r="L155" t="s">
        <v>19638</v>
      </c>
      <c r="M155" t="s">
        <v>10</v>
      </c>
      <c r="N155" t="s">
        <v>19637</v>
      </c>
      <c r="P155" t="s">
        <v>42</v>
      </c>
      <c r="Q155" t="s">
        <v>42</v>
      </c>
      <c r="R155" t="b">
        <v>1</v>
      </c>
    </row>
    <row r="156" spans="1:18" x14ac:dyDescent="0.35">
      <c r="A156" t="s">
        <v>19643</v>
      </c>
      <c r="B156" t="s">
        <v>19644</v>
      </c>
      <c r="D156" t="s">
        <v>10</v>
      </c>
      <c r="F156" t="b">
        <v>0</v>
      </c>
      <c r="G156" s="2">
        <v>46203</v>
      </c>
      <c r="K156" s="7" t="s">
        <v>19639</v>
      </c>
      <c r="L156" t="s">
        <v>19640</v>
      </c>
      <c r="M156" t="s">
        <v>10</v>
      </c>
      <c r="N156" t="s">
        <v>19639</v>
      </c>
      <c r="P156" t="s">
        <v>42</v>
      </c>
      <c r="Q156" t="s">
        <v>42</v>
      </c>
      <c r="R156" t="b">
        <v>1</v>
      </c>
    </row>
    <row r="157" spans="1:18" x14ac:dyDescent="0.35">
      <c r="A157" t="s">
        <v>19645</v>
      </c>
      <c r="B157" t="s">
        <v>19646</v>
      </c>
      <c r="D157" t="s">
        <v>10</v>
      </c>
      <c r="F157" t="b">
        <v>0</v>
      </c>
      <c r="G157" s="2">
        <v>46203</v>
      </c>
      <c r="K157" s="7" t="s">
        <v>19641</v>
      </c>
      <c r="L157" t="s">
        <v>19642</v>
      </c>
      <c r="M157" t="s">
        <v>10</v>
      </c>
      <c r="N157" t="s">
        <v>19641</v>
      </c>
      <c r="P157" t="s">
        <v>42</v>
      </c>
      <c r="Q157" t="s">
        <v>42</v>
      </c>
      <c r="R157" t="b">
        <v>1</v>
      </c>
    </row>
    <row r="158" spans="1:18" x14ac:dyDescent="0.35">
      <c r="A158" t="s">
        <v>19647</v>
      </c>
      <c r="B158" t="s">
        <v>19648</v>
      </c>
      <c r="D158" t="s">
        <v>10</v>
      </c>
      <c r="F158" t="b">
        <v>0</v>
      </c>
      <c r="G158" s="2">
        <v>46203</v>
      </c>
      <c r="K158" s="7" t="s">
        <v>19643</v>
      </c>
      <c r="L158" t="s">
        <v>19644</v>
      </c>
      <c r="M158" t="s">
        <v>10</v>
      </c>
      <c r="N158" t="s">
        <v>19643</v>
      </c>
      <c r="P158" t="s">
        <v>42</v>
      </c>
      <c r="Q158" t="s">
        <v>42</v>
      </c>
      <c r="R158" t="b">
        <v>1</v>
      </c>
    </row>
    <row r="159" spans="1:18" x14ac:dyDescent="0.35">
      <c r="A159" t="s">
        <v>19649</v>
      </c>
      <c r="B159" t="s">
        <v>19650</v>
      </c>
      <c r="D159" t="s">
        <v>10</v>
      </c>
      <c r="F159" t="b">
        <v>0</v>
      </c>
      <c r="G159" s="2">
        <v>46203</v>
      </c>
      <c r="K159" s="7" t="s">
        <v>19645</v>
      </c>
      <c r="L159" t="s">
        <v>19646</v>
      </c>
      <c r="M159" t="s">
        <v>10</v>
      </c>
      <c r="N159" t="s">
        <v>19645</v>
      </c>
      <c r="P159" t="s">
        <v>42</v>
      </c>
      <c r="Q159" t="s">
        <v>42</v>
      </c>
      <c r="R159" t="b">
        <v>1</v>
      </c>
    </row>
    <row r="160" spans="1:18" x14ac:dyDescent="0.35">
      <c r="A160" t="s">
        <v>19651</v>
      </c>
      <c r="B160" t="s">
        <v>19652</v>
      </c>
      <c r="D160" t="s">
        <v>10</v>
      </c>
      <c r="F160" t="b">
        <v>0</v>
      </c>
      <c r="G160" s="2">
        <v>46203</v>
      </c>
      <c r="K160" s="7" t="s">
        <v>19647</v>
      </c>
      <c r="L160" t="s">
        <v>19648</v>
      </c>
      <c r="M160" t="s">
        <v>10</v>
      </c>
      <c r="N160" t="s">
        <v>19647</v>
      </c>
      <c r="P160" t="s">
        <v>42</v>
      </c>
      <c r="Q160" t="s">
        <v>42</v>
      </c>
      <c r="R160" t="b">
        <v>1</v>
      </c>
    </row>
    <row r="161" spans="1:18" x14ac:dyDescent="0.35">
      <c r="A161" t="s">
        <v>19653</v>
      </c>
      <c r="B161" t="s">
        <v>19654</v>
      </c>
      <c r="D161" t="s">
        <v>10</v>
      </c>
      <c r="F161" t="b">
        <v>0</v>
      </c>
      <c r="G161" s="2">
        <v>46203</v>
      </c>
      <c r="K161" s="7" t="s">
        <v>19649</v>
      </c>
      <c r="L161" t="s">
        <v>19650</v>
      </c>
      <c r="M161" t="s">
        <v>10</v>
      </c>
      <c r="N161" t="s">
        <v>19649</v>
      </c>
      <c r="P161" t="s">
        <v>42</v>
      </c>
      <c r="Q161" t="s">
        <v>42</v>
      </c>
      <c r="R161" t="b">
        <v>1</v>
      </c>
    </row>
    <row r="162" spans="1:18" x14ac:dyDescent="0.35">
      <c r="A162" t="s">
        <v>19655</v>
      </c>
      <c r="B162" t="s">
        <v>19656</v>
      </c>
      <c r="D162" t="s">
        <v>10</v>
      </c>
      <c r="F162" t="b">
        <v>0</v>
      </c>
      <c r="G162" s="2">
        <v>46203</v>
      </c>
      <c r="K162" s="7" t="s">
        <v>19651</v>
      </c>
      <c r="L162" t="s">
        <v>19652</v>
      </c>
      <c r="M162" t="s">
        <v>10</v>
      </c>
      <c r="N162" t="s">
        <v>19651</v>
      </c>
      <c r="P162" t="s">
        <v>42</v>
      </c>
      <c r="Q162" t="s">
        <v>42</v>
      </c>
      <c r="R162" t="b">
        <v>1</v>
      </c>
    </row>
    <row r="163" spans="1:18" x14ac:dyDescent="0.35">
      <c r="A163" t="s">
        <v>19657</v>
      </c>
      <c r="B163" t="s">
        <v>19658</v>
      </c>
      <c r="D163" t="s">
        <v>10</v>
      </c>
      <c r="F163" t="b">
        <v>0</v>
      </c>
      <c r="G163" s="2">
        <v>46203</v>
      </c>
      <c r="K163" s="7" t="s">
        <v>19653</v>
      </c>
      <c r="L163" t="s">
        <v>19654</v>
      </c>
      <c r="M163" t="s">
        <v>10</v>
      </c>
      <c r="N163" t="s">
        <v>19653</v>
      </c>
      <c r="P163" t="s">
        <v>42</v>
      </c>
      <c r="Q163" t="s">
        <v>42</v>
      </c>
      <c r="R163" t="b">
        <v>1</v>
      </c>
    </row>
    <row r="164" spans="1:18" x14ac:dyDescent="0.35">
      <c r="A164" t="s">
        <v>19659</v>
      </c>
      <c r="B164" t="s">
        <v>19660</v>
      </c>
      <c r="D164" t="s">
        <v>10</v>
      </c>
      <c r="F164" t="b">
        <v>0</v>
      </c>
      <c r="G164" s="2">
        <v>46203</v>
      </c>
      <c r="K164" s="7" t="s">
        <v>19655</v>
      </c>
      <c r="L164" t="s">
        <v>19656</v>
      </c>
      <c r="M164" t="s">
        <v>10</v>
      </c>
      <c r="N164" t="s">
        <v>19655</v>
      </c>
      <c r="P164" t="s">
        <v>42</v>
      </c>
      <c r="Q164" t="s">
        <v>42</v>
      </c>
      <c r="R164" t="b">
        <v>1</v>
      </c>
    </row>
    <row r="165" spans="1:18" x14ac:dyDescent="0.35">
      <c r="A165" t="s">
        <v>19661</v>
      </c>
      <c r="B165" t="s">
        <v>19662</v>
      </c>
      <c r="D165" t="s">
        <v>10</v>
      </c>
      <c r="F165" t="b">
        <v>0</v>
      </c>
      <c r="G165" s="2">
        <v>46203</v>
      </c>
      <c r="K165" s="7" t="s">
        <v>19657</v>
      </c>
      <c r="L165" t="s">
        <v>19658</v>
      </c>
      <c r="M165" t="s">
        <v>10</v>
      </c>
      <c r="N165" t="s">
        <v>19657</v>
      </c>
      <c r="P165" t="s">
        <v>42</v>
      </c>
      <c r="Q165" t="s">
        <v>42</v>
      </c>
      <c r="R165" t="b">
        <v>1</v>
      </c>
    </row>
    <row r="166" spans="1:18" x14ac:dyDescent="0.35">
      <c r="A166" t="s">
        <v>19663</v>
      </c>
      <c r="B166" t="s">
        <v>19664</v>
      </c>
      <c r="D166" t="s">
        <v>10</v>
      </c>
      <c r="F166" t="b">
        <v>0</v>
      </c>
      <c r="G166" s="2">
        <v>46203</v>
      </c>
      <c r="K166" s="7" t="s">
        <v>19659</v>
      </c>
      <c r="L166" t="s">
        <v>19660</v>
      </c>
      <c r="M166" t="s">
        <v>10</v>
      </c>
      <c r="N166" t="s">
        <v>19659</v>
      </c>
      <c r="P166" t="s">
        <v>42</v>
      </c>
      <c r="Q166" t="s">
        <v>42</v>
      </c>
      <c r="R166" t="b">
        <v>1</v>
      </c>
    </row>
    <row r="167" spans="1:18" x14ac:dyDescent="0.35">
      <c r="A167" t="s">
        <v>19665</v>
      </c>
      <c r="B167" t="s">
        <v>19666</v>
      </c>
      <c r="D167" t="s">
        <v>10</v>
      </c>
      <c r="F167" t="b">
        <v>0</v>
      </c>
      <c r="G167" s="2">
        <v>46203</v>
      </c>
      <c r="K167" s="7" t="s">
        <v>19661</v>
      </c>
      <c r="L167" t="s">
        <v>19662</v>
      </c>
      <c r="M167" t="s">
        <v>10</v>
      </c>
      <c r="N167" t="s">
        <v>19661</v>
      </c>
      <c r="P167" t="s">
        <v>42</v>
      </c>
      <c r="Q167" t="s">
        <v>42</v>
      </c>
      <c r="R167" t="b">
        <v>1</v>
      </c>
    </row>
    <row r="168" spans="1:18" x14ac:dyDescent="0.35">
      <c r="A168" t="s">
        <v>19667</v>
      </c>
      <c r="B168" t="s">
        <v>19668</v>
      </c>
      <c r="D168" t="s">
        <v>10</v>
      </c>
      <c r="F168" t="b">
        <v>0</v>
      </c>
      <c r="G168" s="2">
        <v>46203</v>
      </c>
      <c r="K168" s="7" t="s">
        <v>19663</v>
      </c>
      <c r="L168" t="s">
        <v>19664</v>
      </c>
      <c r="M168" t="s">
        <v>10</v>
      </c>
      <c r="N168" t="s">
        <v>19663</v>
      </c>
      <c r="P168" t="s">
        <v>42</v>
      </c>
      <c r="Q168" t="s">
        <v>42</v>
      </c>
      <c r="R168" t="b">
        <v>1</v>
      </c>
    </row>
    <row r="169" spans="1:18" x14ac:dyDescent="0.35">
      <c r="A169" t="s">
        <v>19669</v>
      </c>
      <c r="B169" t="s">
        <v>19670</v>
      </c>
      <c r="D169" t="s">
        <v>10</v>
      </c>
      <c r="F169" t="b">
        <v>0</v>
      </c>
      <c r="G169" s="2">
        <v>46203</v>
      </c>
      <c r="K169" s="7" t="s">
        <v>19665</v>
      </c>
      <c r="L169" t="s">
        <v>19666</v>
      </c>
      <c r="M169" t="s">
        <v>10</v>
      </c>
      <c r="N169" t="s">
        <v>19665</v>
      </c>
      <c r="P169" t="s">
        <v>42</v>
      </c>
      <c r="Q169" t="s">
        <v>42</v>
      </c>
      <c r="R169" t="b">
        <v>1</v>
      </c>
    </row>
    <row r="170" spans="1:18" x14ac:dyDescent="0.35">
      <c r="A170" t="s">
        <v>19671</v>
      </c>
      <c r="B170" t="s">
        <v>19672</v>
      </c>
      <c r="D170" t="s">
        <v>10</v>
      </c>
      <c r="F170" t="b">
        <v>0</v>
      </c>
      <c r="G170" s="2">
        <v>46203</v>
      </c>
      <c r="K170" s="7" t="s">
        <v>19667</v>
      </c>
      <c r="L170" t="s">
        <v>19668</v>
      </c>
      <c r="M170" t="s">
        <v>10</v>
      </c>
      <c r="N170" t="s">
        <v>19667</v>
      </c>
      <c r="P170" t="s">
        <v>42</v>
      </c>
      <c r="Q170" t="s">
        <v>42</v>
      </c>
      <c r="R170" t="b">
        <v>1</v>
      </c>
    </row>
    <row r="171" spans="1:18" x14ac:dyDescent="0.35">
      <c r="A171" t="s">
        <v>19673</v>
      </c>
      <c r="B171" t="s">
        <v>19674</v>
      </c>
      <c r="D171" t="s">
        <v>10</v>
      </c>
      <c r="F171" t="b">
        <v>0</v>
      </c>
      <c r="G171" s="2">
        <v>46203</v>
      </c>
      <c r="K171" s="7" t="s">
        <v>19669</v>
      </c>
      <c r="L171" t="s">
        <v>19670</v>
      </c>
      <c r="M171" t="s">
        <v>10</v>
      </c>
      <c r="N171" t="s">
        <v>19669</v>
      </c>
      <c r="P171" t="s">
        <v>42</v>
      </c>
      <c r="Q171" t="s">
        <v>42</v>
      </c>
      <c r="R171" t="b">
        <v>1</v>
      </c>
    </row>
    <row r="172" spans="1:18" x14ac:dyDescent="0.35">
      <c r="A172" t="s">
        <v>19675</v>
      </c>
      <c r="B172" t="s">
        <v>19676</v>
      </c>
      <c r="D172" t="s">
        <v>10</v>
      </c>
      <c r="F172" t="b">
        <v>0</v>
      </c>
      <c r="G172" s="2">
        <v>46203</v>
      </c>
      <c r="K172" s="7" t="s">
        <v>19671</v>
      </c>
      <c r="L172" t="s">
        <v>19672</v>
      </c>
      <c r="M172" t="s">
        <v>10</v>
      </c>
      <c r="N172" t="s">
        <v>19671</v>
      </c>
      <c r="P172" t="s">
        <v>42</v>
      </c>
      <c r="Q172" t="s">
        <v>42</v>
      </c>
      <c r="R172" t="b">
        <v>1</v>
      </c>
    </row>
    <row r="173" spans="1:18" x14ac:dyDescent="0.35">
      <c r="A173" t="s">
        <v>19677</v>
      </c>
      <c r="B173" t="s">
        <v>19678</v>
      </c>
      <c r="D173" t="s">
        <v>10</v>
      </c>
      <c r="F173" t="b">
        <v>0</v>
      </c>
      <c r="G173" s="2">
        <v>46203</v>
      </c>
      <c r="K173" s="7" t="s">
        <v>19673</v>
      </c>
      <c r="L173" t="s">
        <v>19674</v>
      </c>
      <c r="M173" t="s">
        <v>10</v>
      </c>
      <c r="N173" t="s">
        <v>19673</v>
      </c>
      <c r="P173" t="s">
        <v>42</v>
      </c>
      <c r="Q173" t="s">
        <v>42</v>
      </c>
      <c r="R173" t="b">
        <v>1</v>
      </c>
    </row>
    <row r="174" spans="1:18" x14ac:dyDescent="0.35">
      <c r="A174" t="s">
        <v>19679</v>
      </c>
      <c r="B174" t="s">
        <v>19680</v>
      </c>
      <c r="D174" t="s">
        <v>10</v>
      </c>
      <c r="F174" t="b">
        <v>0</v>
      </c>
      <c r="G174" s="2">
        <v>46203</v>
      </c>
      <c r="K174" s="7" t="s">
        <v>19675</v>
      </c>
      <c r="L174" t="s">
        <v>19676</v>
      </c>
      <c r="M174" t="s">
        <v>10</v>
      </c>
      <c r="N174" t="s">
        <v>19675</v>
      </c>
      <c r="P174" t="s">
        <v>42</v>
      </c>
      <c r="Q174" t="s">
        <v>42</v>
      </c>
      <c r="R174" t="b">
        <v>1</v>
      </c>
    </row>
    <row r="175" spans="1:18" x14ac:dyDescent="0.35">
      <c r="A175" t="s">
        <v>19681</v>
      </c>
      <c r="B175" t="s">
        <v>19682</v>
      </c>
      <c r="D175" t="s">
        <v>10</v>
      </c>
      <c r="F175" t="b">
        <v>0</v>
      </c>
      <c r="G175" s="2">
        <v>46203</v>
      </c>
      <c r="K175" s="7" t="s">
        <v>19677</v>
      </c>
      <c r="L175" t="s">
        <v>19678</v>
      </c>
      <c r="M175" t="s">
        <v>10</v>
      </c>
      <c r="N175" t="s">
        <v>19677</v>
      </c>
      <c r="P175" t="s">
        <v>42</v>
      </c>
      <c r="Q175" t="s">
        <v>42</v>
      </c>
      <c r="R175" t="b">
        <v>1</v>
      </c>
    </row>
    <row r="176" spans="1:18" x14ac:dyDescent="0.35">
      <c r="A176" t="s">
        <v>19683</v>
      </c>
      <c r="B176" t="s">
        <v>19684</v>
      </c>
      <c r="D176" t="s">
        <v>10</v>
      </c>
      <c r="F176" t="b">
        <v>0</v>
      </c>
      <c r="G176" s="2">
        <v>46203</v>
      </c>
      <c r="K176" s="7" t="s">
        <v>19679</v>
      </c>
      <c r="L176" t="s">
        <v>19680</v>
      </c>
      <c r="M176" t="s">
        <v>10</v>
      </c>
      <c r="N176" t="s">
        <v>19679</v>
      </c>
      <c r="P176" t="s">
        <v>42</v>
      </c>
      <c r="Q176" t="s">
        <v>42</v>
      </c>
      <c r="R176" t="b">
        <v>1</v>
      </c>
    </row>
    <row r="177" spans="1:18" x14ac:dyDescent="0.35">
      <c r="A177" t="s">
        <v>19685</v>
      </c>
      <c r="B177" t="s">
        <v>19686</v>
      </c>
      <c r="D177" t="s">
        <v>10</v>
      </c>
      <c r="F177" t="b">
        <v>0</v>
      </c>
      <c r="G177" s="2">
        <v>46203</v>
      </c>
      <c r="K177" s="7" t="s">
        <v>19681</v>
      </c>
      <c r="L177" t="s">
        <v>19682</v>
      </c>
      <c r="M177" t="s">
        <v>10</v>
      </c>
      <c r="N177" t="s">
        <v>19681</v>
      </c>
      <c r="P177" t="s">
        <v>42</v>
      </c>
      <c r="Q177" t="s">
        <v>42</v>
      </c>
      <c r="R177" t="b">
        <v>1</v>
      </c>
    </row>
    <row r="178" spans="1:18" x14ac:dyDescent="0.35">
      <c r="A178" t="s">
        <v>19687</v>
      </c>
      <c r="B178" t="s">
        <v>19688</v>
      </c>
      <c r="D178" t="s">
        <v>10</v>
      </c>
      <c r="F178" t="b">
        <v>0</v>
      </c>
      <c r="G178" s="2">
        <v>46203</v>
      </c>
      <c r="K178" s="7" t="s">
        <v>19683</v>
      </c>
      <c r="L178" t="s">
        <v>19684</v>
      </c>
      <c r="M178" t="s">
        <v>10</v>
      </c>
      <c r="N178" t="s">
        <v>19683</v>
      </c>
      <c r="P178" t="s">
        <v>42</v>
      </c>
      <c r="Q178" t="s">
        <v>42</v>
      </c>
      <c r="R178" t="b">
        <v>1</v>
      </c>
    </row>
    <row r="179" spans="1:18" x14ac:dyDescent="0.35">
      <c r="A179" t="s">
        <v>19689</v>
      </c>
      <c r="B179" t="s">
        <v>19690</v>
      </c>
      <c r="D179" t="s">
        <v>10</v>
      </c>
      <c r="F179" t="b">
        <v>0</v>
      </c>
      <c r="G179" s="2">
        <v>46203</v>
      </c>
      <c r="K179" s="7" t="s">
        <v>19685</v>
      </c>
      <c r="L179" t="s">
        <v>19686</v>
      </c>
      <c r="M179" t="s">
        <v>10</v>
      </c>
      <c r="N179" t="s">
        <v>19685</v>
      </c>
      <c r="P179" t="s">
        <v>42</v>
      </c>
      <c r="Q179" t="s">
        <v>42</v>
      </c>
      <c r="R179" t="b">
        <v>1</v>
      </c>
    </row>
    <row r="180" spans="1:18" x14ac:dyDescent="0.35">
      <c r="A180" t="s">
        <v>19691</v>
      </c>
      <c r="B180" t="s">
        <v>19692</v>
      </c>
      <c r="D180" t="s">
        <v>10</v>
      </c>
      <c r="F180" t="b">
        <v>0</v>
      </c>
      <c r="G180" s="2">
        <v>46203</v>
      </c>
      <c r="K180" s="7" t="s">
        <v>19687</v>
      </c>
      <c r="L180" t="s">
        <v>19688</v>
      </c>
      <c r="M180" t="s">
        <v>10</v>
      </c>
      <c r="N180" t="s">
        <v>19687</v>
      </c>
      <c r="P180" t="s">
        <v>42</v>
      </c>
      <c r="Q180" t="s">
        <v>42</v>
      </c>
      <c r="R180" t="b">
        <v>1</v>
      </c>
    </row>
    <row r="181" spans="1:18" x14ac:dyDescent="0.35">
      <c r="A181" t="s">
        <v>19693</v>
      </c>
      <c r="B181" t="s">
        <v>19694</v>
      </c>
      <c r="D181" t="s">
        <v>10</v>
      </c>
      <c r="F181" t="b">
        <v>0</v>
      </c>
      <c r="G181" s="2">
        <v>46203</v>
      </c>
      <c r="K181" s="7" t="s">
        <v>19689</v>
      </c>
      <c r="L181" t="s">
        <v>19690</v>
      </c>
      <c r="M181" t="s">
        <v>10</v>
      </c>
      <c r="N181" t="s">
        <v>19689</v>
      </c>
      <c r="P181" t="s">
        <v>42</v>
      </c>
      <c r="Q181" t="s">
        <v>42</v>
      </c>
      <c r="R181" t="b">
        <v>1</v>
      </c>
    </row>
    <row r="182" spans="1:18" x14ac:dyDescent="0.35">
      <c r="A182" t="s">
        <v>19695</v>
      </c>
      <c r="B182" t="s">
        <v>19696</v>
      </c>
      <c r="D182" t="s">
        <v>10</v>
      </c>
      <c r="F182" t="b">
        <v>0</v>
      </c>
      <c r="G182" s="2">
        <v>46203</v>
      </c>
      <c r="K182" s="7" t="s">
        <v>19691</v>
      </c>
      <c r="L182" t="s">
        <v>19692</v>
      </c>
      <c r="M182" t="s">
        <v>10</v>
      </c>
      <c r="N182" t="s">
        <v>19691</v>
      </c>
      <c r="P182" t="s">
        <v>42</v>
      </c>
      <c r="Q182" t="s">
        <v>42</v>
      </c>
      <c r="R182" t="b">
        <v>1</v>
      </c>
    </row>
    <row r="183" spans="1:18" x14ac:dyDescent="0.35">
      <c r="A183" t="s">
        <v>19697</v>
      </c>
      <c r="B183" t="s">
        <v>19698</v>
      </c>
      <c r="D183" t="s">
        <v>10</v>
      </c>
      <c r="F183" t="b">
        <v>0</v>
      </c>
      <c r="G183" s="2">
        <v>46203</v>
      </c>
      <c r="K183" s="7" t="s">
        <v>19693</v>
      </c>
      <c r="L183" t="s">
        <v>19694</v>
      </c>
      <c r="M183" t="s">
        <v>10</v>
      </c>
      <c r="N183" t="s">
        <v>19693</v>
      </c>
      <c r="P183" t="s">
        <v>42</v>
      </c>
      <c r="Q183" t="s">
        <v>42</v>
      </c>
      <c r="R183" t="b">
        <v>1</v>
      </c>
    </row>
    <row r="184" spans="1:18" x14ac:dyDescent="0.35">
      <c r="A184" t="s">
        <v>19699</v>
      </c>
      <c r="B184" t="s">
        <v>19700</v>
      </c>
      <c r="D184" t="s">
        <v>10</v>
      </c>
      <c r="F184" t="b">
        <v>0</v>
      </c>
      <c r="G184" s="2">
        <v>46203</v>
      </c>
      <c r="K184" s="7" t="s">
        <v>19695</v>
      </c>
      <c r="L184" t="s">
        <v>19696</v>
      </c>
      <c r="M184" t="s">
        <v>10</v>
      </c>
      <c r="N184" t="s">
        <v>19695</v>
      </c>
      <c r="P184" t="s">
        <v>42</v>
      </c>
      <c r="Q184" t="s">
        <v>42</v>
      </c>
      <c r="R184" t="b">
        <v>1</v>
      </c>
    </row>
    <row r="185" spans="1:18" x14ac:dyDescent="0.35">
      <c r="A185" t="s">
        <v>19701</v>
      </c>
      <c r="B185" t="s">
        <v>19702</v>
      </c>
      <c r="D185" t="s">
        <v>10</v>
      </c>
      <c r="F185" t="b">
        <v>0</v>
      </c>
      <c r="G185" s="2">
        <v>46203</v>
      </c>
      <c r="K185" s="7" t="s">
        <v>19697</v>
      </c>
      <c r="L185" t="s">
        <v>19698</v>
      </c>
      <c r="M185" t="s">
        <v>10</v>
      </c>
      <c r="N185" t="s">
        <v>19697</v>
      </c>
      <c r="P185" t="s">
        <v>42</v>
      </c>
      <c r="Q185" t="s">
        <v>42</v>
      </c>
      <c r="R185" t="b">
        <v>1</v>
      </c>
    </row>
    <row r="186" spans="1:18" x14ac:dyDescent="0.35">
      <c r="A186" t="s">
        <v>19703</v>
      </c>
      <c r="B186" t="s">
        <v>19704</v>
      </c>
      <c r="D186" t="s">
        <v>10</v>
      </c>
      <c r="F186" t="b">
        <v>0</v>
      </c>
      <c r="G186" s="2">
        <v>46203</v>
      </c>
      <c r="K186" s="7" t="s">
        <v>19699</v>
      </c>
      <c r="L186" t="s">
        <v>19700</v>
      </c>
      <c r="M186" t="s">
        <v>10</v>
      </c>
      <c r="N186" t="s">
        <v>19699</v>
      </c>
      <c r="P186" t="s">
        <v>42</v>
      </c>
      <c r="Q186" t="s">
        <v>42</v>
      </c>
      <c r="R186" t="b">
        <v>1</v>
      </c>
    </row>
    <row r="187" spans="1:18" x14ac:dyDescent="0.35">
      <c r="A187" t="s">
        <v>19705</v>
      </c>
      <c r="B187" t="s">
        <v>19706</v>
      </c>
      <c r="D187" t="s">
        <v>10</v>
      </c>
      <c r="F187" t="b">
        <v>0</v>
      </c>
      <c r="G187" s="2">
        <v>46203</v>
      </c>
      <c r="K187" s="7" t="s">
        <v>19701</v>
      </c>
      <c r="L187" t="s">
        <v>19702</v>
      </c>
      <c r="M187" t="s">
        <v>10</v>
      </c>
      <c r="N187" t="s">
        <v>19701</v>
      </c>
      <c r="P187" t="s">
        <v>42</v>
      </c>
      <c r="Q187" t="s">
        <v>42</v>
      </c>
      <c r="R187" t="b">
        <v>1</v>
      </c>
    </row>
    <row r="188" spans="1:18" x14ac:dyDescent="0.35">
      <c r="A188" t="s">
        <v>19707</v>
      </c>
      <c r="B188" t="s">
        <v>19708</v>
      </c>
      <c r="D188" t="s">
        <v>10</v>
      </c>
      <c r="F188" t="b">
        <v>0</v>
      </c>
      <c r="G188" s="2">
        <v>46203</v>
      </c>
      <c r="K188" s="7" t="s">
        <v>19703</v>
      </c>
      <c r="L188" t="s">
        <v>19704</v>
      </c>
      <c r="M188" t="s">
        <v>10</v>
      </c>
      <c r="N188" t="s">
        <v>19703</v>
      </c>
      <c r="P188" t="s">
        <v>42</v>
      </c>
      <c r="Q188" t="s">
        <v>42</v>
      </c>
      <c r="R188" t="b">
        <v>1</v>
      </c>
    </row>
    <row r="189" spans="1:18" x14ac:dyDescent="0.35">
      <c r="A189" t="s">
        <v>19709</v>
      </c>
      <c r="B189" t="s">
        <v>19710</v>
      </c>
      <c r="D189" t="s">
        <v>10</v>
      </c>
      <c r="F189" t="b">
        <v>0</v>
      </c>
      <c r="G189" s="2">
        <v>46203</v>
      </c>
      <c r="K189" s="7" t="s">
        <v>19705</v>
      </c>
      <c r="L189" t="s">
        <v>19706</v>
      </c>
      <c r="M189" t="s">
        <v>10</v>
      </c>
      <c r="N189" t="s">
        <v>19705</v>
      </c>
      <c r="P189" t="s">
        <v>42</v>
      </c>
      <c r="Q189" t="s">
        <v>42</v>
      </c>
      <c r="R189" t="b">
        <v>1</v>
      </c>
    </row>
    <row r="190" spans="1:18" x14ac:dyDescent="0.35">
      <c r="A190" t="s">
        <v>19709</v>
      </c>
      <c r="B190" t="s">
        <v>19711</v>
      </c>
      <c r="D190" t="s">
        <v>10</v>
      </c>
      <c r="F190" t="b">
        <v>0</v>
      </c>
      <c r="G190" s="2">
        <v>46203</v>
      </c>
      <c r="K190" s="7" t="s">
        <v>19707</v>
      </c>
      <c r="L190" t="s">
        <v>19708</v>
      </c>
      <c r="M190" t="s">
        <v>10</v>
      </c>
      <c r="N190" t="s">
        <v>19707</v>
      </c>
      <c r="P190" t="s">
        <v>42</v>
      </c>
      <c r="Q190" t="s">
        <v>42</v>
      </c>
      <c r="R190" t="b">
        <v>1</v>
      </c>
    </row>
    <row r="191" spans="1:18" x14ac:dyDescent="0.35">
      <c r="A191" t="s">
        <v>19709</v>
      </c>
      <c r="B191" t="s">
        <v>19712</v>
      </c>
      <c r="D191" t="s">
        <v>10</v>
      </c>
      <c r="F191" t="b">
        <v>0</v>
      </c>
      <c r="G191" s="2">
        <v>46203</v>
      </c>
      <c r="K191" s="7" t="s">
        <v>19709</v>
      </c>
      <c r="L191" t="s">
        <v>19710</v>
      </c>
      <c r="M191" t="s">
        <v>10</v>
      </c>
      <c r="N191" t="s">
        <v>19709</v>
      </c>
      <c r="P191" t="s">
        <v>42</v>
      </c>
      <c r="Q191" t="s">
        <v>42</v>
      </c>
      <c r="R191" t="b">
        <v>1</v>
      </c>
    </row>
    <row r="192" spans="1:18" x14ac:dyDescent="0.35">
      <c r="A192" t="s">
        <v>19713</v>
      </c>
      <c r="B192" t="s">
        <v>19714</v>
      </c>
      <c r="D192" t="s">
        <v>10</v>
      </c>
      <c r="F192" t="b">
        <v>0</v>
      </c>
      <c r="G192" s="2">
        <v>46203</v>
      </c>
      <c r="K192" s="7" t="s">
        <v>19709</v>
      </c>
      <c r="L192" t="s">
        <v>19711</v>
      </c>
      <c r="M192" t="s">
        <v>10</v>
      </c>
      <c r="N192" t="s">
        <v>19709</v>
      </c>
      <c r="P192" t="s">
        <v>42</v>
      </c>
      <c r="Q192" t="s">
        <v>42</v>
      </c>
      <c r="R192" t="b">
        <v>1</v>
      </c>
    </row>
    <row r="193" spans="1:18" x14ac:dyDescent="0.35">
      <c r="A193" t="s">
        <v>19715</v>
      </c>
      <c r="B193" t="s">
        <v>19716</v>
      </c>
      <c r="D193" t="s">
        <v>10</v>
      </c>
      <c r="F193" t="b">
        <v>0</v>
      </c>
      <c r="G193" s="2">
        <v>46203</v>
      </c>
      <c r="K193" s="7" t="s">
        <v>19709</v>
      </c>
      <c r="L193" t="s">
        <v>19712</v>
      </c>
      <c r="M193" t="s">
        <v>10</v>
      </c>
      <c r="N193" t="s">
        <v>19709</v>
      </c>
      <c r="P193" t="s">
        <v>42</v>
      </c>
      <c r="Q193" t="s">
        <v>42</v>
      </c>
      <c r="R193" t="b">
        <v>1</v>
      </c>
    </row>
    <row r="194" spans="1:18" x14ac:dyDescent="0.35">
      <c r="A194" t="s">
        <v>19717</v>
      </c>
      <c r="B194" t="s">
        <v>19718</v>
      </c>
      <c r="D194" t="s">
        <v>10</v>
      </c>
      <c r="F194" t="b">
        <v>0</v>
      </c>
      <c r="G194" s="2">
        <v>46203</v>
      </c>
      <c r="K194" s="7" t="s">
        <v>19713</v>
      </c>
      <c r="L194" t="s">
        <v>19714</v>
      </c>
      <c r="M194" t="s">
        <v>10</v>
      </c>
      <c r="N194" t="s">
        <v>19713</v>
      </c>
      <c r="P194" t="s">
        <v>42</v>
      </c>
      <c r="Q194" t="s">
        <v>42</v>
      </c>
      <c r="R194" t="b">
        <v>1</v>
      </c>
    </row>
    <row r="195" spans="1:18" x14ac:dyDescent="0.35">
      <c r="A195" t="s">
        <v>19719</v>
      </c>
      <c r="B195" t="s">
        <v>19720</v>
      </c>
      <c r="D195" t="s">
        <v>10</v>
      </c>
      <c r="F195" t="b">
        <v>0</v>
      </c>
      <c r="G195" s="2">
        <v>46203</v>
      </c>
      <c r="K195" s="7" t="s">
        <v>19715</v>
      </c>
      <c r="L195" t="s">
        <v>19716</v>
      </c>
      <c r="M195" t="s">
        <v>10</v>
      </c>
      <c r="N195" t="s">
        <v>19715</v>
      </c>
      <c r="P195" t="s">
        <v>42</v>
      </c>
      <c r="Q195" t="s">
        <v>42</v>
      </c>
      <c r="R195" t="b">
        <v>1</v>
      </c>
    </row>
    <row r="196" spans="1:18" x14ac:dyDescent="0.35">
      <c r="A196" t="s">
        <v>19721</v>
      </c>
      <c r="B196" t="s">
        <v>19722</v>
      </c>
      <c r="D196" t="s">
        <v>10</v>
      </c>
      <c r="F196" t="b">
        <v>0</v>
      </c>
      <c r="G196" s="2">
        <v>46203</v>
      </c>
      <c r="K196" s="7" t="s">
        <v>19717</v>
      </c>
      <c r="L196" t="s">
        <v>19718</v>
      </c>
      <c r="M196" t="s">
        <v>10</v>
      </c>
      <c r="N196" t="s">
        <v>19717</v>
      </c>
      <c r="P196" t="s">
        <v>42</v>
      </c>
      <c r="Q196" t="s">
        <v>42</v>
      </c>
      <c r="R196" t="b">
        <v>1</v>
      </c>
    </row>
    <row r="197" spans="1:18" x14ac:dyDescent="0.35">
      <c r="A197" t="s">
        <v>19723</v>
      </c>
      <c r="B197" t="s">
        <v>19724</v>
      </c>
      <c r="D197" t="s">
        <v>10</v>
      </c>
      <c r="F197" t="b">
        <v>0</v>
      </c>
      <c r="G197" s="2">
        <v>46203</v>
      </c>
      <c r="K197" s="7" t="s">
        <v>19719</v>
      </c>
      <c r="L197" t="s">
        <v>19720</v>
      </c>
      <c r="M197" t="s">
        <v>10</v>
      </c>
      <c r="N197" t="s">
        <v>19719</v>
      </c>
      <c r="P197" t="s">
        <v>42</v>
      </c>
      <c r="Q197" t="s">
        <v>42</v>
      </c>
      <c r="R197" t="b">
        <v>1</v>
      </c>
    </row>
    <row r="198" spans="1:18" x14ac:dyDescent="0.35">
      <c r="A198" t="s">
        <v>19725</v>
      </c>
      <c r="B198" t="s">
        <v>19726</v>
      </c>
      <c r="D198" t="s">
        <v>10</v>
      </c>
      <c r="F198" t="b">
        <v>0</v>
      </c>
      <c r="G198" s="2">
        <v>46203</v>
      </c>
      <c r="K198" s="7" t="s">
        <v>19721</v>
      </c>
      <c r="L198" t="s">
        <v>19722</v>
      </c>
      <c r="M198" t="s">
        <v>10</v>
      </c>
      <c r="N198" t="s">
        <v>19721</v>
      </c>
      <c r="P198" t="s">
        <v>42</v>
      </c>
      <c r="Q198" t="s">
        <v>42</v>
      </c>
      <c r="R198" t="b">
        <v>1</v>
      </c>
    </row>
    <row r="199" spans="1:18" x14ac:dyDescent="0.35">
      <c r="A199" t="s">
        <v>19727</v>
      </c>
      <c r="B199" t="s">
        <v>19728</v>
      </c>
      <c r="D199" t="s">
        <v>10</v>
      </c>
      <c r="F199" t="b">
        <v>0</v>
      </c>
      <c r="G199" s="2">
        <v>46203</v>
      </c>
      <c r="K199" s="7" t="s">
        <v>19723</v>
      </c>
      <c r="L199" t="s">
        <v>19724</v>
      </c>
      <c r="M199" t="s">
        <v>10</v>
      </c>
      <c r="N199" t="s">
        <v>19723</v>
      </c>
      <c r="P199" t="s">
        <v>42</v>
      </c>
      <c r="Q199" t="s">
        <v>42</v>
      </c>
      <c r="R199" t="b">
        <v>1</v>
      </c>
    </row>
    <row r="200" spans="1:18" x14ac:dyDescent="0.35">
      <c r="A200" t="s">
        <v>19725</v>
      </c>
      <c r="B200" t="s">
        <v>19729</v>
      </c>
      <c r="D200" t="s">
        <v>10</v>
      </c>
      <c r="F200" t="b">
        <v>0</v>
      </c>
      <c r="G200" s="2">
        <v>46203</v>
      </c>
      <c r="K200" s="7" t="s">
        <v>19725</v>
      </c>
      <c r="L200" t="s">
        <v>19726</v>
      </c>
      <c r="M200" t="s">
        <v>10</v>
      </c>
      <c r="N200" t="s">
        <v>19725</v>
      </c>
      <c r="P200" t="s">
        <v>42</v>
      </c>
      <c r="Q200" t="s">
        <v>42</v>
      </c>
      <c r="R200" t="b">
        <v>1</v>
      </c>
    </row>
    <row r="201" spans="1:18" x14ac:dyDescent="0.35">
      <c r="A201" t="s">
        <v>19730</v>
      </c>
      <c r="B201" t="s">
        <v>19731</v>
      </c>
      <c r="D201" t="s">
        <v>10</v>
      </c>
      <c r="F201" t="b">
        <v>0</v>
      </c>
      <c r="G201" s="2">
        <v>46203</v>
      </c>
      <c r="K201" s="7" t="s">
        <v>19727</v>
      </c>
      <c r="L201" t="s">
        <v>19728</v>
      </c>
      <c r="M201" t="s">
        <v>10</v>
      </c>
      <c r="N201" t="s">
        <v>19727</v>
      </c>
      <c r="P201" t="s">
        <v>42</v>
      </c>
      <c r="Q201" t="s">
        <v>42</v>
      </c>
      <c r="R201" t="b">
        <v>1</v>
      </c>
    </row>
    <row r="202" spans="1:18" x14ac:dyDescent="0.35">
      <c r="A202" t="s">
        <v>19732</v>
      </c>
      <c r="B202" t="s">
        <v>19733</v>
      </c>
      <c r="D202" t="s">
        <v>10</v>
      </c>
      <c r="F202" t="b">
        <v>0</v>
      </c>
      <c r="G202" s="2">
        <v>46203</v>
      </c>
      <c r="K202" s="7" t="s">
        <v>19725</v>
      </c>
      <c r="L202" t="s">
        <v>19729</v>
      </c>
      <c r="M202" t="s">
        <v>10</v>
      </c>
      <c r="N202" t="s">
        <v>19725</v>
      </c>
      <c r="P202" t="s">
        <v>42</v>
      </c>
      <c r="Q202" t="s">
        <v>42</v>
      </c>
      <c r="R202" t="b">
        <v>1</v>
      </c>
    </row>
    <row r="203" spans="1:18" x14ac:dyDescent="0.35">
      <c r="A203" t="s">
        <v>19734</v>
      </c>
      <c r="B203" t="s">
        <v>19735</v>
      </c>
      <c r="D203" t="s">
        <v>10</v>
      </c>
      <c r="F203" t="b">
        <v>0</v>
      </c>
      <c r="G203" s="2">
        <v>46203</v>
      </c>
      <c r="K203" s="7" t="s">
        <v>19730</v>
      </c>
      <c r="L203" t="s">
        <v>19731</v>
      </c>
      <c r="M203" t="s">
        <v>10</v>
      </c>
      <c r="N203" t="s">
        <v>19730</v>
      </c>
      <c r="P203" t="s">
        <v>42</v>
      </c>
      <c r="Q203" t="s">
        <v>42</v>
      </c>
      <c r="R203" t="b">
        <v>1</v>
      </c>
    </row>
    <row r="204" spans="1:18" x14ac:dyDescent="0.35">
      <c r="A204" t="s">
        <v>19736</v>
      </c>
      <c r="B204" t="s">
        <v>19737</v>
      </c>
      <c r="D204" t="s">
        <v>10</v>
      </c>
      <c r="F204" t="b">
        <v>0</v>
      </c>
      <c r="G204" s="2">
        <v>46203</v>
      </c>
      <c r="K204" s="7" t="s">
        <v>19732</v>
      </c>
      <c r="L204" t="s">
        <v>19733</v>
      </c>
      <c r="M204" t="s">
        <v>10</v>
      </c>
      <c r="N204" t="s">
        <v>19732</v>
      </c>
      <c r="P204" t="s">
        <v>42</v>
      </c>
      <c r="Q204" t="s">
        <v>42</v>
      </c>
      <c r="R204" t="b">
        <v>1</v>
      </c>
    </row>
    <row r="205" spans="1:18" x14ac:dyDescent="0.35">
      <c r="A205" t="s">
        <v>19738</v>
      </c>
      <c r="B205" t="s">
        <v>19739</v>
      </c>
      <c r="D205" t="s">
        <v>10</v>
      </c>
      <c r="F205" t="b">
        <v>0</v>
      </c>
      <c r="G205" s="2">
        <v>46203</v>
      </c>
      <c r="K205" s="7" t="s">
        <v>19734</v>
      </c>
      <c r="L205" t="s">
        <v>19735</v>
      </c>
      <c r="M205" t="s">
        <v>10</v>
      </c>
      <c r="N205" t="s">
        <v>19734</v>
      </c>
      <c r="P205" t="s">
        <v>42</v>
      </c>
      <c r="Q205" t="s">
        <v>42</v>
      </c>
      <c r="R205" t="b">
        <v>1</v>
      </c>
    </row>
    <row r="206" spans="1:18" x14ac:dyDescent="0.35">
      <c r="A206" t="s">
        <v>19740</v>
      </c>
      <c r="B206" t="s">
        <v>19741</v>
      </c>
      <c r="D206" t="s">
        <v>10</v>
      </c>
      <c r="F206" t="b">
        <v>0</v>
      </c>
      <c r="G206" s="2">
        <v>46203</v>
      </c>
      <c r="K206" s="7" t="s">
        <v>19736</v>
      </c>
      <c r="L206" t="s">
        <v>19737</v>
      </c>
      <c r="M206" t="s">
        <v>10</v>
      </c>
      <c r="N206" t="s">
        <v>19736</v>
      </c>
      <c r="P206" t="s">
        <v>42</v>
      </c>
      <c r="Q206" t="s">
        <v>42</v>
      </c>
      <c r="R206" t="b">
        <v>1</v>
      </c>
    </row>
    <row r="207" spans="1:18" x14ac:dyDescent="0.35">
      <c r="A207" t="s">
        <v>19742</v>
      </c>
      <c r="B207" t="s">
        <v>19743</v>
      </c>
      <c r="D207" t="s">
        <v>10</v>
      </c>
      <c r="F207" t="b">
        <v>0</v>
      </c>
      <c r="G207" s="2">
        <v>46203</v>
      </c>
      <c r="K207" s="7" t="s">
        <v>19738</v>
      </c>
      <c r="L207" t="s">
        <v>19739</v>
      </c>
      <c r="M207" t="s">
        <v>10</v>
      </c>
      <c r="N207" t="s">
        <v>19738</v>
      </c>
      <c r="P207" t="s">
        <v>42</v>
      </c>
      <c r="Q207" t="s">
        <v>42</v>
      </c>
      <c r="R207" t="b">
        <v>1</v>
      </c>
    </row>
    <row r="208" spans="1:18" x14ac:dyDescent="0.35">
      <c r="A208" t="s">
        <v>19744</v>
      </c>
      <c r="B208" t="s">
        <v>19745</v>
      </c>
      <c r="D208" t="s">
        <v>10</v>
      </c>
      <c r="F208" t="b">
        <v>0</v>
      </c>
      <c r="G208" s="2">
        <v>46203</v>
      </c>
      <c r="K208" s="7" t="s">
        <v>19740</v>
      </c>
      <c r="L208" t="s">
        <v>19741</v>
      </c>
      <c r="M208" t="s">
        <v>10</v>
      </c>
      <c r="N208" t="s">
        <v>19740</v>
      </c>
      <c r="P208" t="s">
        <v>42</v>
      </c>
      <c r="Q208" t="s">
        <v>42</v>
      </c>
      <c r="R208" t="b">
        <v>1</v>
      </c>
    </row>
    <row r="209" spans="1:18" x14ac:dyDescent="0.35">
      <c r="A209" t="s">
        <v>19744</v>
      </c>
      <c r="B209" t="s">
        <v>19746</v>
      </c>
      <c r="D209" t="s">
        <v>10</v>
      </c>
      <c r="F209" t="b">
        <v>0</v>
      </c>
      <c r="G209" s="2">
        <v>46203</v>
      </c>
      <c r="K209" s="7" t="s">
        <v>19742</v>
      </c>
      <c r="L209" t="s">
        <v>19743</v>
      </c>
      <c r="M209" t="s">
        <v>10</v>
      </c>
      <c r="N209" t="s">
        <v>19742</v>
      </c>
      <c r="P209" t="s">
        <v>42</v>
      </c>
      <c r="Q209" t="s">
        <v>42</v>
      </c>
      <c r="R209" t="b">
        <v>1</v>
      </c>
    </row>
    <row r="210" spans="1:18" x14ac:dyDescent="0.35">
      <c r="A210" t="s">
        <v>19747</v>
      </c>
      <c r="B210" t="s">
        <v>19748</v>
      </c>
      <c r="D210" t="s">
        <v>10</v>
      </c>
      <c r="F210" t="b">
        <v>0</v>
      </c>
      <c r="G210" s="2">
        <v>46203</v>
      </c>
      <c r="K210" s="7" t="s">
        <v>19744</v>
      </c>
      <c r="L210" t="s">
        <v>19745</v>
      </c>
      <c r="M210" t="s">
        <v>10</v>
      </c>
      <c r="N210" t="s">
        <v>19744</v>
      </c>
      <c r="P210" t="s">
        <v>42</v>
      </c>
      <c r="Q210" t="s">
        <v>42</v>
      </c>
      <c r="R210" t="b">
        <v>1</v>
      </c>
    </row>
    <row r="211" spans="1:18" x14ac:dyDescent="0.35">
      <c r="A211" t="s">
        <v>19749</v>
      </c>
      <c r="B211" t="s">
        <v>19750</v>
      </c>
      <c r="D211" t="s">
        <v>10</v>
      </c>
      <c r="F211" t="b">
        <v>0</v>
      </c>
      <c r="G211" s="2">
        <v>46203</v>
      </c>
      <c r="K211" s="7" t="s">
        <v>19744</v>
      </c>
      <c r="L211" t="s">
        <v>19746</v>
      </c>
      <c r="M211" t="s">
        <v>10</v>
      </c>
      <c r="N211" t="s">
        <v>19744</v>
      </c>
      <c r="P211" t="s">
        <v>42</v>
      </c>
      <c r="Q211" t="s">
        <v>42</v>
      </c>
      <c r="R211" t="b">
        <v>1</v>
      </c>
    </row>
    <row r="212" spans="1:18" x14ac:dyDescent="0.35">
      <c r="A212" t="s">
        <v>19751</v>
      </c>
      <c r="B212" t="s">
        <v>19752</v>
      </c>
      <c r="D212" t="s">
        <v>10</v>
      </c>
      <c r="F212" t="b">
        <v>0</v>
      </c>
      <c r="G212" s="2">
        <v>46203</v>
      </c>
      <c r="K212" s="7" t="s">
        <v>19747</v>
      </c>
      <c r="L212" t="s">
        <v>19748</v>
      </c>
      <c r="M212" t="s">
        <v>10</v>
      </c>
      <c r="N212" t="s">
        <v>19747</v>
      </c>
      <c r="P212" t="s">
        <v>42</v>
      </c>
      <c r="Q212" t="s">
        <v>42</v>
      </c>
      <c r="R212" t="b">
        <v>1</v>
      </c>
    </row>
    <row r="213" spans="1:18" x14ac:dyDescent="0.35">
      <c r="A213" t="s">
        <v>19753</v>
      </c>
      <c r="B213" t="s">
        <v>19754</v>
      </c>
      <c r="D213" t="s">
        <v>10</v>
      </c>
      <c r="F213" t="b">
        <v>0</v>
      </c>
      <c r="G213" s="2">
        <v>46203</v>
      </c>
      <c r="K213" s="7" t="s">
        <v>19749</v>
      </c>
      <c r="L213" t="s">
        <v>19750</v>
      </c>
      <c r="M213" t="s">
        <v>10</v>
      </c>
      <c r="N213" t="s">
        <v>19749</v>
      </c>
      <c r="P213" t="s">
        <v>42</v>
      </c>
      <c r="Q213" t="s">
        <v>42</v>
      </c>
      <c r="R213" t="b">
        <v>1</v>
      </c>
    </row>
    <row r="214" spans="1:18" x14ac:dyDescent="0.35">
      <c r="A214" t="s">
        <v>19755</v>
      </c>
      <c r="B214" t="s">
        <v>19756</v>
      </c>
      <c r="D214" t="s">
        <v>10</v>
      </c>
      <c r="F214" t="b">
        <v>0</v>
      </c>
      <c r="G214" s="2">
        <v>46203</v>
      </c>
      <c r="K214" s="7" t="s">
        <v>19751</v>
      </c>
      <c r="L214" t="s">
        <v>19752</v>
      </c>
      <c r="M214" t="s">
        <v>10</v>
      </c>
      <c r="N214" t="s">
        <v>19751</v>
      </c>
      <c r="P214" t="s">
        <v>42</v>
      </c>
      <c r="Q214" t="s">
        <v>42</v>
      </c>
      <c r="R214" t="b">
        <v>1</v>
      </c>
    </row>
    <row r="215" spans="1:18" x14ac:dyDescent="0.35">
      <c r="A215" t="s">
        <v>19757</v>
      </c>
      <c r="B215" t="s">
        <v>19758</v>
      </c>
      <c r="D215" t="s">
        <v>10</v>
      </c>
      <c r="F215" t="b">
        <v>0</v>
      </c>
      <c r="G215" s="2">
        <v>46203</v>
      </c>
      <c r="K215" s="7" t="s">
        <v>19753</v>
      </c>
      <c r="L215" t="s">
        <v>19754</v>
      </c>
      <c r="M215" t="s">
        <v>10</v>
      </c>
      <c r="N215" t="s">
        <v>19753</v>
      </c>
      <c r="P215" t="s">
        <v>42</v>
      </c>
      <c r="Q215" t="s">
        <v>42</v>
      </c>
      <c r="R215" t="b">
        <v>1</v>
      </c>
    </row>
    <row r="216" spans="1:18" x14ac:dyDescent="0.35">
      <c r="A216" t="s">
        <v>19759</v>
      </c>
      <c r="B216" t="s">
        <v>19760</v>
      </c>
      <c r="D216" t="s">
        <v>10</v>
      </c>
      <c r="F216" t="b">
        <v>0</v>
      </c>
      <c r="G216" s="2">
        <v>46203</v>
      </c>
      <c r="K216" s="7" t="s">
        <v>19755</v>
      </c>
      <c r="L216" t="s">
        <v>19756</v>
      </c>
      <c r="M216" t="s">
        <v>10</v>
      </c>
      <c r="N216" t="s">
        <v>19755</v>
      </c>
      <c r="P216" t="s">
        <v>42</v>
      </c>
      <c r="Q216" t="s">
        <v>42</v>
      </c>
      <c r="R216" t="b">
        <v>1</v>
      </c>
    </row>
    <row r="217" spans="1:18" x14ac:dyDescent="0.35">
      <c r="A217" t="s">
        <v>19761</v>
      </c>
      <c r="B217" t="s">
        <v>19762</v>
      </c>
      <c r="D217" t="s">
        <v>10</v>
      </c>
      <c r="F217" t="b">
        <v>0</v>
      </c>
      <c r="G217" s="2">
        <v>46203</v>
      </c>
      <c r="K217" s="7" t="s">
        <v>19757</v>
      </c>
      <c r="L217" t="s">
        <v>19758</v>
      </c>
      <c r="M217" t="s">
        <v>10</v>
      </c>
      <c r="N217" t="s">
        <v>19757</v>
      </c>
      <c r="P217" t="s">
        <v>42</v>
      </c>
      <c r="Q217" t="s">
        <v>42</v>
      </c>
      <c r="R217" t="b">
        <v>1</v>
      </c>
    </row>
    <row r="218" spans="1:18" x14ac:dyDescent="0.35">
      <c r="A218" t="s">
        <v>19763</v>
      </c>
      <c r="B218" t="s">
        <v>19764</v>
      </c>
      <c r="D218" t="s">
        <v>10</v>
      </c>
      <c r="F218" t="b">
        <v>0</v>
      </c>
      <c r="G218" s="2">
        <v>46203</v>
      </c>
      <c r="K218" s="7" t="s">
        <v>19759</v>
      </c>
      <c r="L218" t="s">
        <v>19760</v>
      </c>
      <c r="M218" t="s">
        <v>10</v>
      </c>
      <c r="N218" t="s">
        <v>19759</v>
      </c>
      <c r="P218" t="s">
        <v>42</v>
      </c>
      <c r="Q218" t="s">
        <v>42</v>
      </c>
      <c r="R218" t="b">
        <v>1</v>
      </c>
    </row>
    <row r="219" spans="1:18" x14ac:dyDescent="0.35">
      <c r="A219" t="s">
        <v>19765</v>
      </c>
      <c r="B219" t="s">
        <v>19766</v>
      </c>
      <c r="D219" t="s">
        <v>10</v>
      </c>
      <c r="F219" t="b">
        <v>0</v>
      </c>
      <c r="G219" s="2">
        <v>46203</v>
      </c>
      <c r="K219" s="7" t="s">
        <v>19761</v>
      </c>
      <c r="L219" t="s">
        <v>19762</v>
      </c>
      <c r="M219" t="s">
        <v>10</v>
      </c>
      <c r="N219" t="s">
        <v>19761</v>
      </c>
      <c r="P219" t="s">
        <v>42</v>
      </c>
      <c r="Q219" t="s">
        <v>42</v>
      </c>
      <c r="R219" t="b">
        <v>1</v>
      </c>
    </row>
    <row r="220" spans="1:18" x14ac:dyDescent="0.35">
      <c r="A220" t="s">
        <v>19767</v>
      </c>
      <c r="B220" t="s">
        <v>19768</v>
      </c>
      <c r="D220" t="s">
        <v>10</v>
      </c>
      <c r="F220" t="b">
        <v>0</v>
      </c>
      <c r="G220" s="2">
        <v>46203</v>
      </c>
      <c r="K220" s="7" t="s">
        <v>19763</v>
      </c>
      <c r="L220" t="s">
        <v>19764</v>
      </c>
      <c r="M220" t="s">
        <v>10</v>
      </c>
      <c r="N220" t="s">
        <v>19763</v>
      </c>
      <c r="P220" t="s">
        <v>42</v>
      </c>
      <c r="Q220" t="s">
        <v>42</v>
      </c>
      <c r="R220" t="b">
        <v>1</v>
      </c>
    </row>
    <row r="221" spans="1:18" x14ac:dyDescent="0.35">
      <c r="A221" t="s">
        <v>19769</v>
      </c>
      <c r="B221" t="s">
        <v>19770</v>
      </c>
      <c r="D221" t="s">
        <v>10</v>
      </c>
      <c r="F221" t="b">
        <v>0</v>
      </c>
      <c r="G221" s="2">
        <v>46203</v>
      </c>
      <c r="K221" s="7" t="s">
        <v>19765</v>
      </c>
      <c r="L221" t="s">
        <v>19766</v>
      </c>
      <c r="M221" t="s">
        <v>10</v>
      </c>
      <c r="N221" t="s">
        <v>19765</v>
      </c>
      <c r="P221" t="s">
        <v>42</v>
      </c>
      <c r="Q221" t="s">
        <v>42</v>
      </c>
      <c r="R221" t="b">
        <v>1</v>
      </c>
    </row>
    <row r="222" spans="1:18" x14ac:dyDescent="0.35">
      <c r="A222" t="s">
        <v>19771</v>
      </c>
      <c r="B222" t="s">
        <v>19772</v>
      </c>
      <c r="D222" t="s">
        <v>10</v>
      </c>
      <c r="F222" t="b">
        <v>0</v>
      </c>
      <c r="G222" s="2">
        <v>46203</v>
      </c>
      <c r="K222" s="7" t="s">
        <v>19767</v>
      </c>
      <c r="L222" t="s">
        <v>19768</v>
      </c>
      <c r="M222" t="s">
        <v>10</v>
      </c>
      <c r="N222" t="s">
        <v>19767</v>
      </c>
      <c r="P222" t="s">
        <v>42</v>
      </c>
      <c r="Q222" t="s">
        <v>42</v>
      </c>
      <c r="R222" t="b">
        <v>1</v>
      </c>
    </row>
    <row r="223" spans="1:18" x14ac:dyDescent="0.35">
      <c r="A223" t="s">
        <v>19773</v>
      </c>
      <c r="B223" t="s">
        <v>19774</v>
      </c>
      <c r="D223" t="s">
        <v>10</v>
      </c>
      <c r="F223" t="b">
        <v>0</v>
      </c>
      <c r="G223" s="2">
        <v>46203</v>
      </c>
      <c r="K223" s="7" t="s">
        <v>19769</v>
      </c>
      <c r="L223" t="s">
        <v>19770</v>
      </c>
      <c r="M223" t="s">
        <v>10</v>
      </c>
      <c r="N223" t="s">
        <v>19769</v>
      </c>
      <c r="P223" t="s">
        <v>42</v>
      </c>
      <c r="Q223" t="s">
        <v>42</v>
      </c>
      <c r="R223" t="b">
        <v>1</v>
      </c>
    </row>
    <row r="224" spans="1:18" x14ac:dyDescent="0.35">
      <c r="A224" t="s">
        <v>19775</v>
      </c>
      <c r="B224" t="s">
        <v>19776</v>
      </c>
      <c r="D224" t="s">
        <v>10</v>
      </c>
      <c r="F224" t="b">
        <v>0</v>
      </c>
      <c r="G224" s="2">
        <v>46203</v>
      </c>
      <c r="K224" s="7" t="s">
        <v>19771</v>
      </c>
      <c r="L224" t="s">
        <v>19772</v>
      </c>
      <c r="M224" t="s">
        <v>10</v>
      </c>
      <c r="N224" t="s">
        <v>19771</v>
      </c>
      <c r="P224" t="s">
        <v>42</v>
      </c>
      <c r="Q224" t="s">
        <v>42</v>
      </c>
      <c r="R224" t="b">
        <v>1</v>
      </c>
    </row>
    <row r="225" spans="1:18" x14ac:dyDescent="0.35">
      <c r="A225" t="s">
        <v>19777</v>
      </c>
      <c r="B225" t="s">
        <v>19778</v>
      </c>
      <c r="D225" t="s">
        <v>10</v>
      </c>
      <c r="F225" t="b">
        <v>0</v>
      </c>
      <c r="G225" s="2">
        <v>46203</v>
      </c>
      <c r="K225" s="7" t="s">
        <v>19773</v>
      </c>
      <c r="L225" t="s">
        <v>19774</v>
      </c>
      <c r="M225" t="s">
        <v>10</v>
      </c>
      <c r="N225" t="s">
        <v>19773</v>
      </c>
      <c r="P225" t="s">
        <v>42</v>
      </c>
      <c r="Q225" t="s">
        <v>42</v>
      </c>
      <c r="R225" t="b">
        <v>1</v>
      </c>
    </row>
    <row r="226" spans="1:18" x14ac:dyDescent="0.35">
      <c r="A226" t="s">
        <v>19779</v>
      </c>
      <c r="B226" t="s">
        <v>19780</v>
      </c>
      <c r="D226" t="s">
        <v>10</v>
      </c>
      <c r="F226" t="b">
        <v>0</v>
      </c>
      <c r="G226" s="2">
        <v>46203</v>
      </c>
      <c r="K226" s="7" t="s">
        <v>19775</v>
      </c>
      <c r="L226" t="s">
        <v>19776</v>
      </c>
      <c r="M226" t="s">
        <v>10</v>
      </c>
      <c r="N226" t="s">
        <v>19775</v>
      </c>
      <c r="P226" t="s">
        <v>42</v>
      </c>
      <c r="Q226" t="s">
        <v>42</v>
      </c>
      <c r="R226" t="b">
        <v>1</v>
      </c>
    </row>
    <row r="227" spans="1:18" x14ac:dyDescent="0.35">
      <c r="A227" t="s">
        <v>19781</v>
      </c>
      <c r="B227" t="s">
        <v>19782</v>
      </c>
      <c r="D227" t="s">
        <v>10</v>
      </c>
      <c r="F227" t="b">
        <v>0</v>
      </c>
      <c r="G227" s="2">
        <v>46203</v>
      </c>
      <c r="K227" s="7" t="s">
        <v>19777</v>
      </c>
      <c r="L227" t="s">
        <v>19778</v>
      </c>
      <c r="M227" t="s">
        <v>10</v>
      </c>
      <c r="N227" t="s">
        <v>19777</v>
      </c>
      <c r="P227" t="s">
        <v>42</v>
      </c>
      <c r="Q227" t="s">
        <v>42</v>
      </c>
      <c r="R227" t="b">
        <v>1</v>
      </c>
    </row>
    <row r="228" spans="1:18" x14ac:dyDescent="0.35">
      <c r="A228" t="s">
        <v>19783</v>
      </c>
      <c r="B228" t="s">
        <v>19784</v>
      </c>
      <c r="D228" t="s">
        <v>10</v>
      </c>
      <c r="F228" t="b">
        <v>0</v>
      </c>
      <c r="G228" s="2">
        <v>46203</v>
      </c>
      <c r="K228" s="7" t="s">
        <v>19779</v>
      </c>
      <c r="L228" t="s">
        <v>19780</v>
      </c>
      <c r="M228" t="s">
        <v>10</v>
      </c>
      <c r="N228" t="s">
        <v>19779</v>
      </c>
      <c r="P228" t="s">
        <v>42</v>
      </c>
      <c r="Q228" t="s">
        <v>42</v>
      </c>
      <c r="R228" t="b">
        <v>1</v>
      </c>
    </row>
    <row r="229" spans="1:18" x14ac:dyDescent="0.35">
      <c r="A229" t="s">
        <v>19785</v>
      </c>
      <c r="B229" t="s">
        <v>19786</v>
      </c>
      <c r="D229" t="s">
        <v>10</v>
      </c>
      <c r="F229" t="b">
        <v>0</v>
      </c>
      <c r="G229" s="2">
        <v>46203</v>
      </c>
      <c r="K229" s="7" t="s">
        <v>19781</v>
      </c>
      <c r="L229" t="s">
        <v>19782</v>
      </c>
      <c r="M229" t="s">
        <v>10</v>
      </c>
      <c r="N229" t="s">
        <v>19781</v>
      </c>
      <c r="P229" t="s">
        <v>42</v>
      </c>
      <c r="Q229" t="s">
        <v>42</v>
      </c>
      <c r="R229" t="b">
        <v>1</v>
      </c>
    </row>
    <row r="230" spans="1:18" x14ac:dyDescent="0.35">
      <c r="A230" t="s">
        <v>19787</v>
      </c>
      <c r="B230" t="s">
        <v>19788</v>
      </c>
      <c r="D230" t="s">
        <v>10</v>
      </c>
      <c r="F230" t="b">
        <v>0</v>
      </c>
      <c r="G230" s="2">
        <v>46203</v>
      </c>
      <c r="K230" s="7" t="s">
        <v>19783</v>
      </c>
      <c r="L230" t="s">
        <v>19784</v>
      </c>
      <c r="M230" t="s">
        <v>10</v>
      </c>
      <c r="N230" t="s">
        <v>19783</v>
      </c>
      <c r="P230" t="s">
        <v>42</v>
      </c>
      <c r="Q230" t="s">
        <v>42</v>
      </c>
      <c r="R230" t="b">
        <v>1</v>
      </c>
    </row>
    <row r="231" spans="1:18" x14ac:dyDescent="0.35">
      <c r="A231" t="s">
        <v>19789</v>
      </c>
      <c r="B231" t="s">
        <v>19790</v>
      </c>
      <c r="D231" t="s">
        <v>10</v>
      </c>
      <c r="F231" t="b">
        <v>0</v>
      </c>
      <c r="G231" s="2">
        <v>46203</v>
      </c>
      <c r="K231" s="7" t="s">
        <v>19785</v>
      </c>
      <c r="L231" t="s">
        <v>19786</v>
      </c>
      <c r="M231" t="s">
        <v>10</v>
      </c>
      <c r="N231" t="s">
        <v>19785</v>
      </c>
      <c r="P231" t="s">
        <v>42</v>
      </c>
      <c r="Q231" t="s">
        <v>42</v>
      </c>
      <c r="R231" t="b">
        <v>1</v>
      </c>
    </row>
    <row r="232" spans="1:18" x14ac:dyDescent="0.35">
      <c r="A232" t="s">
        <v>19791</v>
      </c>
      <c r="B232" t="s">
        <v>19792</v>
      </c>
      <c r="D232" t="s">
        <v>10</v>
      </c>
      <c r="F232" t="b">
        <v>0</v>
      </c>
      <c r="G232" s="2">
        <v>46203</v>
      </c>
      <c r="K232" s="7" t="s">
        <v>19787</v>
      </c>
      <c r="L232" t="s">
        <v>19788</v>
      </c>
      <c r="M232" t="s">
        <v>10</v>
      </c>
      <c r="N232" t="s">
        <v>19787</v>
      </c>
      <c r="P232" t="s">
        <v>42</v>
      </c>
      <c r="Q232" t="s">
        <v>42</v>
      </c>
      <c r="R232" t="b">
        <v>1</v>
      </c>
    </row>
    <row r="233" spans="1:18" x14ac:dyDescent="0.35">
      <c r="A233" t="s">
        <v>19793</v>
      </c>
      <c r="B233" t="s">
        <v>19794</v>
      </c>
      <c r="D233" t="s">
        <v>10</v>
      </c>
      <c r="F233" t="b">
        <v>0</v>
      </c>
      <c r="G233" s="2">
        <v>46203</v>
      </c>
      <c r="K233" s="7" t="s">
        <v>19789</v>
      </c>
      <c r="L233" t="s">
        <v>19790</v>
      </c>
      <c r="M233" t="s">
        <v>10</v>
      </c>
      <c r="N233" t="s">
        <v>19789</v>
      </c>
      <c r="P233" t="s">
        <v>42</v>
      </c>
      <c r="Q233" t="s">
        <v>42</v>
      </c>
      <c r="R233" t="b">
        <v>1</v>
      </c>
    </row>
    <row r="234" spans="1:18" x14ac:dyDescent="0.35">
      <c r="A234" t="s">
        <v>19795</v>
      </c>
      <c r="B234" t="s">
        <v>19796</v>
      </c>
      <c r="D234" t="s">
        <v>10</v>
      </c>
      <c r="F234" t="b">
        <v>0</v>
      </c>
      <c r="G234" s="2">
        <v>46203</v>
      </c>
      <c r="K234" s="7" t="s">
        <v>19791</v>
      </c>
      <c r="L234" t="s">
        <v>19792</v>
      </c>
      <c r="M234" t="s">
        <v>10</v>
      </c>
      <c r="N234" t="s">
        <v>19791</v>
      </c>
      <c r="P234" t="s">
        <v>42</v>
      </c>
      <c r="Q234" t="s">
        <v>42</v>
      </c>
      <c r="R234" t="b">
        <v>1</v>
      </c>
    </row>
    <row r="235" spans="1:18" x14ac:dyDescent="0.35">
      <c r="A235" t="s">
        <v>19797</v>
      </c>
      <c r="B235" t="s">
        <v>19798</v>
      </c>
      <c r="D235" t="s">
        <v>10</v>
      </c>
      <c r="F235" t="b">
        <v>0</v>
      </c>
      <c r="G235" s="2">
        <v>46203</v>
      </c>
      <c r="K235" s="7" t="s">
        <v>19793</v>
      </c>
      <c r="L235" t="s">
        <v>19794</v>
      </c>
      <c r="M235" t="s">
        <v>10</v>
      </c>
      <c r="N235" t="s">
        <v>19793</v>
      </c>
      <c r="P235" t="s">
        <v>42</v>
      </c>
      <c r="Q235" t="s">
        <v>42</v>
      </c>
      <c r="R235" t="b">
        <v>1</v>
      </c>
    </row>
    <row r="236" spans="1:18" x14ac:dyDescent="0.35">
      <c r="A236" t="s">
        <v>19799</v>
      </c>
      <c r="B236" t="s">
        <v>19800</v>
      </c>
      <c r="D236" t="s">
        <v>10</v>
      </c>
      <c r="F236" t="b">
        <v>0</v>
      </c>
      <c r="G236" s="2">
        <v>46203</v>
      </c>
      <c r="K236" s="7" t="s">
        <v>19795</v>
      </c>
      <c r="L236" t="s">
        <v>19796</v>
      </c>
      <c r="M236" t="s">
        <v>10</v>
      </c>
      <c r="N236" t="s">
        <v>19795</v>
      </c>
      <c r="P236" t="s">
        <v>42</v>
      </c>
      <c r="Q236" t="s">
        <v>42</v>
      </c>
      <c r="R236" t="b">
        <v>1</v>
      </c>
    </row>
    <row r="237" spans="1:18" x14ac:dyDescent="0.35">
      <c r="A237" t="s">
        <v>19801</v>
      </c>
      <c r="B237" t="s">
        <v>19802</v>
      </c>
      <c r="D237" t="s">
        <v>10</v>
      </c>
      <c r="F237" t="b">
        <v>0</v>
      </c>
      <c r="G237" s="2">
        <v>46203</v>
      </c>
      <c r="K237" s="7" t="s">
        <v>19797</v>
      </c>
      <c r="L237" t="s">
        <v>19798</v>
      </c>
      <c r="M237" t="s">
        <v>10</v>
      </c>
      <c r="N237" t="s">
        <v>19797</v>
      </c>
      <c r="P237" t="s">
        <v>42</v>
      </c>
      <c r="Q237" t="s">
        <v>42</v>
      </c>
      <c r="R237" t="b">
        <v>1</v>
      </c>
    </row>
    <row r="238" spans="1:18" x14ac:dyDescent="0.35">
      <c r="A238" t="s">
        <v>19803</v>
      </c>
      <c r="B238" t="s">
        <v>19804</v>
      </c>
      <c r="D238" t="s">
        <v>10</v>
      </c>
      <c r="F238" t="b">
        <v>0</v>
      </c>
      <c r="G238" s="2">
        <v>46203</v>
      </c>
      <c r="K238" s="7" t="s">
        <v>19799</v>
      </c>
      <c r="L238" t="s">
        <v>19800</v>
      </c>
      <c r="M238" t="s">
        <v>10</v>
      </c>
      <c r="N238" t="s">
        <v>19799</v>
      </c>
      <c r="P238" t="s">
        <v>42</v>
      </c>
      <c r="Q238" t="s">
        <v>42</v>
      </c>
      <c r="R238" t="b">
        <v>1</v>
      </c>
    </row>
    <row r="239" spans="1:18" x14ac:dyDescent="0.35">
      <c r="A239" t="s">
        <v>19805</v>
      </c>
      <c r="B239" t="s">
        <v>19806</v>
      </c>
      <c r="D239" t="s">
        <v>10</v>
      </c>
      <c r="F239" t="b">
        <v>0</v>
      </c>
      <c r="G239" s="2">
        <v>46203</v>
      </c>
      <c r="K239" s="7" t="s">
        <v>19801</v>
      </c>
      <c r="L239" t="s">
        <v>19802</v>
      </c>
      <c r="M239" t="s">
        <v>10</v>
      </c>
      <c r="N239" t="s">
        <v>19801</v>
      </c>
      <c r="P239" t="s">
        <v>42</v>
      </c>
      <c r="Q239" t="s">
        <v>42</v>
      </c>
      <c r="R239" t="b">
        <v>1</v>
      </c>
    </row>
    <row r="240" spans="1:18" x14ac:dyDescent="0.35">
      <c r="A240" t="s">
        <v>19807</v>
      </c>
      <c r="B240" t="s">
        <v>19808</v>
      </c>
      <c r="D240" t="s">
        <v>10</v>
      </c>
      <c r="F240" t="b">
        <v>0</v>
      </c>
      <c r="G240" s="2">
        <v>46203</v>
      </c>
      <c r="K240" s="7" t="s">
        <v>19803</v>
      </c>
      <c r="L240" t="s">
        <v>19804</v>
      </c>
      <c r="M240" t="s">
        <v>10</v>
      </c>
      <c r="N240" t="s">
        <v>19803</v>
      </c>
      <c r="P240" t="s">
        <v>42</v>
      </c>
      <c r="Q240" t="s">
        <v>42</v>
      </c>
      <c r="R240" t="b">
        <v>1</v>
      </c>
    </row>
    <row r="241" spans="1:18" x14ac:dyDescent="0.35">
      <c r="A241" t="s">
        <v>19809</v>
      </c>
      <c r="B241" t="s">
        <v>19810</v>
      </c>
      <c r="D241" t="s">
        <v>10</v>
      </c>
      <c r="F241" t="b">
        <v>0</v>
      </c>
      <c r="G241" s="2">
        <v>46203</v>
      </c>
      <c r="K241" s="7" t="s">
        <v>19805</v>
      </c>
      <c r="L241" t="s">
        <v>19806</v>
      </c>
      <c r="M241" t="s">
        <v>10</v>
      </c>
      <c r="N241" t="s">
        <v>19805</v>
      </c>
      <c r="P241" t="s">
        <v>42</v>
      </c>
      <c r="Q241" t="s">
        <v>42</v>
      </c>
      <c r="R241" t="b">
        <v>1</v>
      </c>
    </row>
    <row r="242" spans="1:18" x14ac:dyDescent="0.35">
      <c r="A242" t="s">
        <v>19811</v>
      </c>
      <c r="B242" t="s">
        <v>19812</v>
      </c>
      <c r="D242" t="s">
        <v>10</v>
      </c>
      <c r="F242" t="b">
        <v>0</v>
      </c>
      <c r="G242" s="2">
        <v>46203</v>
      </c>
      <c r="K242" s="7" t="s">
        <v>19807</v>
      </c>
      <c r="L242" t="s">
        <v>19808</v>
      </c>
      <c r="M242" t="s">
        <v>10</v>
      </c>
      <c r="N242" t="s">
        <v>19807</v>
      </c>
      <c r="P242" t="s">
        <v>42</v>
      </c>
      <c r="Q242" t="s">
        <v>42</v>
      </c>
      <c r="R242" t="b">
        <v>1</v>
      </c>
    </row>
    <row r="243" spans="1:18" x14ac:dyDescent="0.35">
      <c r="A243" t="s">
        <v>19813</v>
      </c>
      <c r="B243" t="s">
        <v>19814</v>
      </c>
      <c r="D243" t="s">
        <v>10</v>
      </c>
      <c r="F243" t="b">
        <v>0</v>
      </c>
      <c r="G243" s="2">
        <v>46203</v>
      </c>
      <c r="K243" s="7" t="s">
        <v>19809</v>
      </c>
      <c r="L243" t="s">
        <v>19810</v>
      </c>
      <c r="M243" t="s">
        <v>10</v>
      </c>
      <c r="N243" t="s">
        <v>19809</v>
      </c>
      <c r="P243" t="s">
        <v>42</v>
      </c>
      <c r="Q243" t="s">
        <v>42</v>
      </c>
      <c r="R243" t="b">
        <v>1</v>
      </c>
    </row>
    <row r="244" spans="1:18" x14ac:dyDescent="0.35">
      <c r="A244" t="s">
        <v>19815</v>
      </c>
      <c r="B244" t="s">
        <v>19816</v>
      </c>
      <c r="D244" t="s">
        <v>10</v>
      </c>
      <c r="F244" t="b">
        <v>0</v>
      </c>
      <c r="G244" s="2">
        <v>46203</v>
      </c>
      <c r="K244" s="7" t="s">
        <v>19811</v>
      </c>
      <c r="L244" t="s">
        <v>19812</v>
      </c>
      <c r="M244" t="s">
        <v>10</v>
      </c>
      <c r="N244" t="s">
        <v>19811</v>
      </c>
      <c r="P244" t="s">
        <v>42</v>
      </c>
      <c r="Q244" t="s">
        <v>42</v>
      </c>
      <c r="R244" t="b">
        <v>1</v>
      </c>
    </row>
    <row r="245" spans="1:18" x14ac:dyDescent="0.35">
      <c r="A245" t="s">
        <v>19817</v>
      </c>
      <c r="B245" t="s">
        <v>19818</v>
      </c>
      <c r="D245" t="s">
        <v>10</v>
      </c>
      <c r="F245" t="b">
        <v>0</v>
      </c>
      <c r="G245" s="2">
        <v>46203</v>
      </c>
      <c r="K245" s="7" t="s">
        <v>19813</v>
      </c>
      <c r="L245" t="s">
        <v>19814</v>
      </c>
      <c r="M245" t="s">
        <v>10</v>
      </c>
      <c r="N245" t="s">
        <v>19813</v>
      </c>
      <c r="P245" t="s">
        <v>42</v>
      </c>
      <c r="Q245" t="s">
        <v>42</v>
      </c>
      <c r="R245" t="b">
        <v>1</v>
      </c>
    </row>
    <row r="246" spans="1:18" x14ac:dyDescent="0.35">
      <c r="A246" t="s">
        <v>19819</v>
      </c>
      <c r="B246" t="s">
        <v>19820</v>
      </c>
      <c r="D246" t="s">
        <v>10</v>
      </c>
      <c r="F246" t="b">
        <v>0</v>
      </c>
      <c r="G246" s="2">
        <v>46203</v>
      </c>
      <c r="K246" s="7" t="s">
        <v>19815</v>
      </c>
      <c r="L246" t="s">
        <v>19816</v>
      </c>
      <c r="M246" t="s">
        <v>10</v>
      </c>
      <c r="N246" t="s">
        <v>19815</v>
      </c>
      <c r="P246" t="s">
        <v>42</v>
      </c>
      <c r="Q246" t="s">
        <v>42</v>
      </c>
      <c r="R246" t="b">
        <v>1</v>
      </c>
    </row>
    <row r="247" spans="1:18" x14ac:dyDescent="0.35">
      <c r="A247" t="s">
        <v>19821</v>
      </c>
      <c r="B247" t="s">
        <v>19822</v>
      </c>
      <c r="D247" t="s">
        <v>10</v>
      </c>
      <c r="F247" t="b">
        <v>0</v>
      </c>
      <c r="G247" s="2">
        <v>46203</v>
      </c>
      <c r="K247" s="7" t="s">
        <v>19817</v>
      </c>
      <c r="L247" t="s">
        <v>19818</v>
      </c>
      <c r="M247" t="s">
        <v>10</v>
      </c>
      <c r="N247" t="s">
        <v>19817</v>
      </c>
      <c r="P247" t="s">
        <v>42</v>
      </c>
      <c r="Q247" t="s">
        <v>42</v>
      </c>
      <c r="R247" t="b">
        <v>1</v>
      </c>
    </row>
    <row r="248" spans="1:18" x14ac:dyDescent="0.35">
      <c r="A248" t="s">
        <v>19823</v>
      </c>
      <c r="B248" t="s">
        <v>19824</v>
      </c>
      <c r="D248" t="s">
        <v>10</v>
      </c>
      <c r="F248" t="b">
        <v>0</v>
      </c>
      <c r="G248" s="2">
        <v>46203</v>
      </c>
      <c r="K248" s="7" t="s">
        <v>19819</v>
      </c>
      <c r="L248" t="s">
        <v>19820</v>
      </c>
      <c r="M248" t="s">
        <v>10</v>
      </c>
      <c r="N248" t="s">
        <v>19819</v>
      </c>
      <c r="P248" t="s">
        <v>42</v>
      </c>
      <c r="Q248" t="s">
        <v>42</v>
      </c>
      <c r="R248" t="b">
        <v>1</v>
      </c>
    </row>
    <row r="249" spans="1:18" x14ac:dyDescent="0.35">
      <c r="A249" t="s">
        <v>19825</v>
      </c>
      <c r="B249" t="s">
        <v>19826</v>
      </c>
      <c r="D249" t="s">
        <v>10</v>
      </c>
      <c r="F249" t="b">
        <v>0</v>
      </c>
      <c r="G249" s="2">
        <v>46203</v>
      </c>
      <c r="K249" s="7" t="s">
        <v>19821</v>
      </c>
      <c r="L249" t="s">
        <v>19822</v>
      </c>
      <c r="M249" t="s">
        <v>10</v>
      </c>
      <c r="N249" t="s">
        <v>19821</v>
      </c>
      <c r="P249" t="s">
        <v>42</v>
      </c>
      <c r="Q249" t="s">
        <v>42</v>
      </c>
      <c r="R249" t="b">
        <v>1</v>
      </c>
    </row>
    <row r="250" spans="1:18" x14ac:dyDescent="0.35">
      <c r="A250" t="s">
        <v>19827</v>
      </c>
      <c r="B250" t="s">
        <v>19828</v>
      </c>
      <c r="D250" t="s">
        <v>10</v>
      </c>
      <c r="F250" t="b">
        <v>0</v>
      </c>
      <c r="G250" s="2">
        <v>46203</v>
      </c>
      <c r="K250" s="7" t="s">
        <v>19823</v>
      </c>
      <c r="L250" t="s">
        <v>19824</v>
      </c>
      <c r="M250" t="s">
        <v>10</v>
      </c>
      <c r="N250" t="s">
        <v>19823</v>
      </c>
      <c r="P250" t="s">
        <v>42</v>
      </c>
      <c r="Q250" t="s">
        <v>42</v>
      </c>
      <c r="R250" t="b">
        <v>1</v>
      </c>
    </row>
    <row r="251" spans="1:18" x14ac:dyDescent="0.35">
      <c r="A251" t="s">
        <v>19829</v>
      </c>
      <c r="B251" t="s">
        <v>19830</v>
      </c>
      <c r="D251" t="s">
        <v>10</v>
      </c>
      <c r="F251" t="b">
        <v>0</v>
      </c>
      <c r="G251" s="2">
        <v>46203</v>
      </c>
      <c r="K251" s="7" t="s">
        <v>19825</v>
      </c>
      <c r="L251" t="s">
        <v>19826</v>
      </c>
      <c r="M251" t="s">
        <v>10</v>
      </c>
      <c r="N251" t="s">
        <v>19825</v>
      </c>
      <c r="P251" t="s">
        <v>42</v>
      </c>
      <c r="Q251" t="s">
        <v>42</v>
      </c>
      <c r="R251" t="b">
        <v>1</v>
      </c>
    </row>
    <row r="252" spans="1:18" x14ac:dyDescent="0.35">
      <c r="A252" t="s">
        <v>19831</v>
      </c>
      <c r="B252" t="s">
        <v>19832</v>
      </c>
      <c r="D252" t="s">
        <v>10</v>
      </c>
      <c r="F252" t="b">
        <v>0</v>
      </c>
      <c r="G252" s="2">
        <v>46203</v>
      </c>
      <c r="K252" s="7" t="s">
        <v>19827</v>
      </c>
      <c r="L252" t="s">
        <v>19828</v>
      </c>
      <c r="M252" t="s">
        <v>10</v>
      </c>
      <c r="N252" t="s">
        <v>19827</v>
      </c>
      <c r="P252" t="s">
        <v>42</v>
      </c>
      <c r="Q252" t="s">
        <v>42</v>
      </c>
      <c r="R252" t="b">
        <v>1</v>
      </c>
    </row>
    <row r="253" spans="1:18" x14ac:dyDescent="0.35">
      <c r="A253" t="s">
        <v>19833</v>
      </c>
      <c r="B253" t="s">
        <v>19834</v>
      </c>
      <c r="D253" t="s">
        <v>10</v>
      </c>
      <c r="F253" t="b">
        <v>0</v>
      </c>
      <c r="G253" s="2">
        <v>46203</v>
      </c>
      <c r="K253" s="7" t="s">
        <v>19829</v>
      </c>
      <c r="L253" t="s">
        <v>19830</v>
      </c>
      <c r="M253" t="s">
        <v>10</v>
      </c>
      <c r="N253" t="s">
        <v>19829</v>
      </c>
      <c r="P253" t="s">
        <v>42</v>
      </c>
      <c r="Q253" t="s">
        <v>42</v>
      </c>
      <c r="R253" t="b">
        <v>1</v>
      </c>
    </row>
    <row r="254" spans="1:18" x14ac:dyDescent="0.35">
      <c r="A254" t="s">
        <v>19835</v>
      </c>
      <c r="B254" t="s">
        <v>19836</v>
      </c>
      <c r="D254" t="s">
        <v>10</v>
      </c>
      <c r="F254" t="b">
        <v>0</v>
      </c>
      <c r="G254" s="2">
        <v>46203</v>
      </c>
      <c r="K254" s="7" t="s">
        <v>19831</v>
      </c>
      <c r="L254" t="s">
        <v>19832</v>
      </c>
      <c r="M254" t="s">
        <v>10</v>
      </c>
      <c r="N254" t="s">
        <v>19831</v>
      </c>
      <c r="P254" t="s">
        <v>42</v>
      </c>
      <c r="Q254" t="s">
        <v>42</v>
      </c>
      <c r="R254" t="b">
        <v>1</v>
      </c>
    </row>
    <row r="255" spans="1:18" x14ac:dyDescent="0.35">
      <c r="A255" t="s">
        <v>19837</v>
      </c>
      <c r="B255" t="s">
        <v>19838</v>
      </c>
      <c r="D255" t="s">
        <v>10</v>
      </c>
      <c r="F255" t="b">
        <v>0</v>
      </c>
      <c r="G255" s="2">
        <v>46203</v>
      </c>
      <c r="K255" s="7" t="s">
        <v>19833</v>
      </c>
      <c r="L255" t="s">
        <v>19834</v>
      </c>
      <c r="M255" t="s">
        <v>10</v>
      </c>
      <c r="N255" t="s">
        <v>19833</v>
      </c>
      <c r="P255" t="s">
        <v>42</v>
      </c>
      <c r="Q255" t="s">
        <v>42</v>
      </c>
      <c r="R255" t="b">
        <v>1</v>
      </c>
    </row>
    <row r="256" spans="1:18" x14ac:dyDescent="0.35">
      <c r="A256" t="s">
        <v>19839</v>
      </c>
      <c r="B256" t="s">
        <v>19840</v>
      </c>
      <c r="D256" t="s">
        <v>10</v>
      </c>
      <c r="F256" t="b">
        <v>0</v>
      </c>
      <c r="G256" s="2">
        <v>46203</v>
      </c>
      <c r="K256" s="7" t="s">
        <v>19835</v>
      </c>
      <c r="L256" t="s">
        <v>19836</v>
      </c>
      <c r="M256" t="s">
        <v>10</v>
      </c>
      <c r="N256" t="s">
        <v>19835</v>
      </c>
      <c r="P256" t="s">
        <v>42</v>
      </c>
      <c r="Q256" t="s">
        <v>42</v>
      </c>
      <c r="R256" t="b">
        <v>1</v>
      </c>
    </row>
    <row r="257" spans="1:18" x14ac:dyDescent="0.35">
      <c r="A257" t="s">
        <v>19839</v>
      </c>
      <c r="B257" t="s">
        <v>19841</v>
      </c>
      <c r="D257" t="s">
        <v>10</v>
      </c>
      <c r="F257" t="b">
        <v>0</v>
      </c>
      <c r="G257" s="2">
        <v>46203</v>
      </c>
      <c r="K257" s="7" t="s">
        <v>19837</v>
      </c>
      <c r="L257" t="s">
        <v>19838</v>
      </c>
      <c r="M257" t="s">
        <v>10</v>
      </c>
      <c r="N257" t="s">
        <v>19837</v>
      </c>
      <c r="P257" t="s">
        <v>42</v>
      </c>
      <c r="Q257" t="s">
        <v>42</v>
      </c>
      <c r="R257" t="b">
        <v>1</v>
      </c>
    </row>
    <row r="258" spans="1:18" x14ac:dyDescent="0.35">
      <c r="A258" t="s">
        <v>19842</v>
      </c>
      <c r="B258" t="s">
        <v>19843</v>
      </c>
      <c r="D258" t="s">
        <v>10</v>
      </c>
      <c r="F258" t="b">
        <v>0</v>
      </c>
      <c r="G258" s="2">
        <v>46203</v>
      </c>
      <c r="K258" s="7" t="s">
        <v>19839</v>
      </c>
      <c r="L258" t="s">
        <v>19840</v>
      </c>
      <c r="M258" t="s">
        <v>10</v>
      </c>
      <c r="N258" t="s">
        <v>19839</v>
      </c>
      <c r="P258" t="s">
        <v>42</v>
      </c>
      <c r="Q258" t="s">
        <v>42</v>
      </c>
      <c r="R258" t="b">
        <v>1</v>
      </c>
    </row>
    <row r="259" spans="1:18" x14ac:dyDescent="0.35">
      <c r="A259" t="s">
        <v>19844</v>
      </c>
      <c r="B259" t="s">
        <v>19845</v>
      </c>
      <c r="D259" t="s">
        <v>10</v>
      </c>
      <c r="F259" t="b">
        <v>0</v>
      </c>
      <c r="G259" s="2">
        <v>46203</v>
      </c>
      <c r="K259" s="7" t="s">
        <v>19839</v>
      </c>
      <c r="L259" t="s">
        <v>19841</v>
      </c>
      <c r="M259" t="s">
        <v>10</v>
      </c>
      <c r="N259" t="s">
        <v>19839</v>
      </c>
      <c r="P259" t="s">
        <v>42</v>
      </c>
      <c r="Q259" t="s">
        <v>42</v>
      </c>
      <c r="R259" t="b">
        <v>1</v>
      </c>
    </row>
    <row r="260" spans="1:18" x14ac:dyDescent="0.35">
      <c r="A260" t="s">
        <v>19846</v>
      </c>
      <c r="B260" t="s">
        <v>19847</v>
      </c>
      <c r="D260" t="s">
        <v>10</v>
      </c>
      <c r="F260" t="b">
        <v>0</v>
      </c>
      <c r="G260" s="2">
        <v>46203</v>
      </c>
      <c r="K260" s="7" t="s">
        <v>19842</v>
      </c>
      <c r="L260" t="s">
        <v>19843</v>
      </c>
      <c r="M260" t="s">
        <v>10</v>
      </c>
      <c r="N260" t="s">
        <v>19842</v>
      </c>
      <c r="P260" t="s">
        <v>42</v>
      </c>
      <c r="Q260" t="s">
        <v>42</v>
      </c>
      <c r="R260" t="b">
        <v>1</v>
      </c>
    </row>
    <row r="261" spans="1:18" x14ac:dyDescent="0.35">
      <c r="A261" t="s">
        <v>19848</v>
      </c>
      <c r="B261" t="s">
        <v>19849</v>
      </c>
      <c r="D261" t="s">
        <v>10</v>
      </c>
      <c r="F261" t="b">
        <v>0</v>
      </c>
      <c r="G261" s="2">
        <v>46203</v>
      </c>
      <c r="K261" s="7" t="s">
        <v>19844</v>
      </c>
      <c r="L261" t="s">
        <v>19845</v>
      </c>
      <c r="M261" t="s">
        <v>10</v>
      </c>
      <c r="N261" t="s">
        <v>19844</v>
      </c>
      <c r="P261" t="s">
        <v>42</v>
      </c>
      <c r="Q261" t="s">
        <v>42</v>
      </c>
      <c r="R261" t="b">
        <v>1</v>
      </c>
    </row>
    <row r="262" spans="1:18" x14ac:dyDescent="0.35">
      <c r="A262" t="s">
        <v>19850</v>
      </c>
      <c r="B262" t="s">
        <v>19851</v>
      </c>
      <c r="D262" t="s">
        <v>10</v>
      </c>
      <c r="F262" t="b">
        <v>0</v>
      </c>
      <c r="G262" s="2">
        <v>46203</v>
      </c>
      <c r="K262" s="7" t="s">
        <v>19846</v>
      </c>
      <c r="L262" t="s">
        <v>19847</v>
      </c>
      <c r="M262" t="s">
        <v>10</v>
      </c>
      <c r="N262" t="s">
        <v>19846</v>
      </c>
      <c r="P262" t="s">
        <v>42</v>
      </c>
      <c r="Q262" t="s">
        <v>42</v>
      </c>
      <c r="R262" t="b">
        <v>1</v>
      </c>
    </row>
    <row r="263" spans="1:18" x14ac:dyDescent="0.35">
      <c r="A263" t="s">
        <v>19852</v>
      </c>
      <c r="B263" t="s">
        <v>19853</v>
      </c>
      <c r="D263" t="s">
        <v>10</v>
      </c>
      <c r="F263" t="b">
        <v>0</v>
      </c>
      <c r="G263" s="2">
        <v>46203</v>
      </c>
      <c r="K263" s="7" t="s">
        <v>19848</v>
      </c>
      <c r="L263" t="s">
        <v>19849</v>
      </c>
      <c r="M263" t="s">
        <v>10</v>
      </c>
      <c r="N263" t="s">
        <v>19848</v>
      </c>
      <c r="P263" t="s">
        <v>42</v>
      </c>
      <c r="Q263" t="s">
        <v>42</v>
      </c>
      <c r="R263" t="b">
        <v>1</v>
      </c>
    </row>
    <row r="264" spans="1:18" x14ac:dyDescent="0.35">
      <c r="A264" t="s">
        <v>19854</v>
      </c>
      <c r="B264" t="s">
        <v>19855</v>
      </c>
      <c r="D264" t="s">
        <v>10</v>
      </c>
      <c r="F264" t="b">
        <v>0</v>
      </c>
      <c r="G264" s="2">
        <v>46203</v>
      </c>
      <c r="K264" s="7" t="s">
        <v>19850</v>
      </c>
      <c r="L264" t="s">
        <v>19851</v>
      </c>
      <c r="M264" t="s">
        <v>10</v>
      </c>
      <c r="N264" t="s">
        <v>19850</v>
      </c>
      <c r="P264" t="s">
        <v>42</v>
      </c>
      <c r="Q264" t="s">
        <v>42</v>
      </c>
      <c r="R264" t="b">
        <v>1</v>
      </c>
    </row>
    <row r="265" spans="1:18" x14ac:dyDescent="0.35">
      <c r="A265" t="s">
        <v>19856</v>
      </c>
      <c r="B265" t="s">
        <v>19857</v>
      </c>
      <c r="D265" t="s">
        <v>10</v>
      </c>
      <c r="F265" t="b">
        <v>0</v>
      </c>
      <c r="G265" s="2">
        <v>46203</v>
      </c>
      <c r="K265" s="7" t="s">
        <v>19852</v>
      </c>
      <c r="L265" t="s">
        <v>19853</v>
      </c>
      <c r="M265" t="s">
        <v>10</v>
      </c>
      <c r="N265" t="s">
        <v>19852</v>
      </c>
      <c r="P265" t="s">
        <v>42</v>
      </c>
      <c r="Q265" t="s">
        <v>42</v>
      </c>
      <c r="R265" t="b">
        <v>1</v>
      </c>
    </row>
    <row r="266" spans="1:18" x14ac:dyDescent="0.35">
      <c r="A266" t="s">
        <v>19858</v>
      </c>
      <c r="B266" t="s">
        <v>19859</v>
      </c>
      <c r="D266" t="s">
        <v>10</v>
      </c>
      <c r="F266" t="b">
        <v>0</v>
      </c>
      <c r="G266" s="2">
        <v>46203</v>
      </c>
      <c r="K266" s="7" t="s">
        <v>19854</v>
      </c>
      <c r="L266" t="s">
        <v>19855</v>
      </c>
      <c r="M266" t="s">
        <v>10</v>
      </c>
      <c r="N266" t="s">
        <v>19854</v>
      </c>
      <c r="P266" t="s">
        <v>42</v>
      </c>
      <c r="Q266" t="s">
        <v>42</v>
      </c>
      <c r="R266" t="b">
        <v>1</v>
      </c>
    </row>
    <row r="267" spans="1:18" x14ac:dyDescent="0.35">
      <c r="A267" t="s">
        <v>19860</v>
      </c>
      <c r="B267" t="s">
        <v>19861</v>
      </c>
      <c r="D267" t="s">
        <v>10</v>
      </c>
      <c r="F267" t="b">
        <v>0</v>
      </c>
      <c r="G267" s="2">
        <v>46203</v>
      </c>
      <c r="K267" s="7" t="s">
        <v>19856</v>
      </c>
      <c r="L267" t="s">
        <v>19857</v>
      </c>
      <c r="M267" t="s">
        <v>10</v>
      </c>
      <c r="N267" t="s">
        <v>19856</v>
      </c>
      <c r="P267" t="s">
        <v>42</v>
      </c>
      <c r="Q267" t="s">
        <v>42</v>
      </c>
      <c r="R267" t="b">
        <v>1</v>
      </c>
    </row>
    <row r="268" spans="1:18" x14ac:dyDescent="0.35">
      <c r="A268" t="s">
        <v>19862</v>
      </c>
      <c r="B268" t="s">
        <v>19863</v>
      </c>
      <c r="D268" t="s">
        <v>10</v>
      </c>
      <c r="F268" t="b">
        <v>0</v>
      </c>
      <c r="G268" s="2">
        <v>46203</v>
      </c>
      <c r="K268" s="7" t="s">
        <v>19858</v>
      </c>
      <c r="L268" t="s">
        <v>19859</v>
      </c>
      <c r="M268" t="s">
        <v>10</v>
      </c>
      <c r="N268" t="s">
        <v>19858</v>
      </c>
      <c r="P268" t="s">
        <v>42</v>
      </c>
      <c r="Q268" t="s">
        <v>42</v>
      </c>
      <c r="R268" t="b">
        <v>1</v>
      </c>
    </row>
    <row r="269" spans="1:18" x14ac:dyDescent="0.35">
      <c r="A269" t="s">
        <v>19864</v>
      </c>
      <c r="B269" t="s">
        <v>19865</v>
      </c>
      <c r="D269" t="s">
        <v>10</v>
      </c>
      <c r="F269" t="b">
        <v>0</v>
      </c>
      <c r="G269" s="2">
        <v>46203</v>
      </c>
      <c r="K269" s="7" t="s">
        <v>19860</v>
      </c>
      <c r="L269" t="s">
        <v>19861</v>
      </c>
      <c r="M269" t="s">
        <v>10</v>
      </c>
      <c r="N269" t="s">
        <v>19860</v>
      </c>
      <c r="P269" t="s">
        <v>42</v>
      </c>
      <c r="Q269" t="s">
        <v>42</v>
      </c>
      <c r="R269" t="b">
        <v>1</v>
      </c>
    </row>
    <row r="270" spans="1:18" x14ac:dyDescent="0.35">
      <c r="A270" t="s">
        <v>19866</v>
      </c>
      <c r="B270" t="s">
        <v>19867</v>
      </c>
      <c r="D270" t="s">
        <v>10</v>
      </c>
      <c r="F270" t="b">
        <v>0</v>
      </c>
      <c r="G270" s="2">
        <v>46203</v>
      </c>
      <c r="K270" s="7" t="s">
        <v>19862</v>
      </c>
      <c r="L270" t="s">
        <v>19863</v>
      </c>
      <c r="M270" t="s">
        <v>10</v>
      </c>
      <c r="N270" t="s">
        <v>19862</v>
      </c>
      <c r="P270" t="s">
        <v>42</v>
      </c>
      <c r="Q270" t="s">
        <v>42</v>
      </c>
      <c r="R270" t="b">
        <v>1</v>
      </c>
    </row>
    <row r="271" spans="1:18" x14ac:dyDescent="0.35">
      <c r="A271" t="s">
        <v>19868</v>
      </c>
      <c r="B271" t="s">
        <v>19869</v>
      </c>
      <c r="D271" t="s">
        <v>10</v>
      </c>
      <c r="F271" t="b">
        <v>0</v>
      </c>
      <c r="G271" s="2">
        <v>46203</v>
      </c>
      <c r="K271" s="7" t="s">
        <v>19864</v>
      </c>
      <c r="L271" t="s">
        <v>19865</v>
      </c>
      <c r="M271" t="s">
        <v>10</v>
      </c>
      <c r="N271" t="s">
        <v>19864</v>
      </c>
      <c r="P271" t="s">
        <v>42</v>
      </c>
      <c r="Q271" t="s">
        <v>42</v>
      </c>
      <c r="R271" t="b">
        <v>1</v>
      </c>
    </row>
    <row r="272" spans="1:18" x14ac:dyDescent="0.35">
      <c r="A272" t="s">
        <v>19870</v>
      </c>
      <c r="B272" t="s">
        <v>19871</v>
      </c>
      <c r="D272" t="s">
        <v>10</v>
      </c>
      <c r="F272" t="b">
        <v>0</v>
      </c>
      <c r="G272" s="2">
        <v>46203</v>
      </c>
      <c r="K272" s="7" t="s">
        <v>19866</v>
      </c>
      <c r="L272" t="s">
        <v>19867</v>
      </c>
      <c r="M272" t="s">
        <v>10</v>
      </c>
      <c r="N272" t="s">
        <v>19866</v>
      </c>
      <c r="P272" t="s">
        <v>42</v>
      </c>
      <c r="Q272" t="s">
        <v>42</v>
      </c>
      <c r="R272" t="b">
        <v>1</v>
      </c>
    </row>
    <row r="273" spans="1:18" x14ac:dyDescent="0.35">
      <c r="A273" t="s">
        <v>19872</v>
      </c>
      <c r="B273" t="s">
        <v>19873</v>
      </c>
      <c r="D273" t="s">
        <v>10</v>
      </c>
      <c r="F273" t="b">
        <v>0</v>
      </c>
      <c r="G273" s="2">
        <v>46203</v>
      </c>
      <c r="K273" s="7" t="s">
        <v>19868</v>
      </c>
      <c r="L273" t="s">
        <v>19869</v>
      </c>
      <c r="M273" t="s">
        <v>10</v>
      </c>
      <c r="N273" t="s">
        <v>19868</v>
      </c>
      <c r="P273" t="s">
        <v>42</v>
      </c>
      <c r="Q273" t="s">
        <v>42</v>
      </c>
      <c r="R273" t="b">
        <v>1</v>
      </c>
    </row>
    <row r="274" spans="1:18" x14ac:dyDescent="0.35">
      <c r="A274" t="s">
        <v>19874</v>
      </c>
      <c r="B274" t="s">
        <v>19875</v>
      </c>
      <c r="D274" t="s">
        <v>10</v>
      </c>
      <c r="F274" t="b">
        <v>0</v>
      </c>
      <c r="G274" s="2">
        <v>46203</v>
      </c>
      <c r="K274" s="7" t="s">
        <v>19870</v>
      </c>
      <c r="L274" t="s">
        <v>19871</v>
      </c>
      <c r="M274" t="s">
        <v>10</v>
      </c>
      <c r="N274" t="s">
        <v>19870</v>
      </c>
      <c r="P274" t="s">
        <v>42</v>
      </c>
      <c r="Q274" t="s">
        <v>42</v>
      </c>
      <c r="R274" t="b">
        <v>1</v>
      </c>
    </row>
    <row r="275" spans="1:18" x14ac:dyDescent="0.35">
      <c r="A275" t="s">
        <v>19876</v>
      </c>
      <c r="B275" t="s">
        <v>19877</v>
      </c>
      <c r="D275" t="s">
        <v>10</v>
      </c>
      <c r="F275" t="b">
        <v>0</v>
      </c>
      <c r="G275" s="2">
        <v>46203</v>
      </c>
      <c r="K275" s="7" t="s">
        <v>19872</v>
      </c>
      <c r="L275" t="s">
        <v>19873</v>
      </c>
      <c r="M275" t="s">
        <v>10</v>
      </c>
      <c r="N275" t="s">
        <v>19872</v>
      </c>
      <c r="P275" t="s">
        <v>42</v>
      </c>
      <c r="Q275" t="s">
        <v>42</v>
      </c>
      <c r="R275" t="b">
        <v>1</v>
      </c>
    </row>
    <row r="276" spans="1:18" x14ac:dyDescent="0.35">
      <c r="A276" t="s">
        <v>19878</v>
      </c>
      <c r="B276" t="s">
        <v>19879</v>
      </c>
      <c r="D276" t="s">
        <v>10</v>
      </c>
      <c r="F276" t="b">
        <v>0</v>
      </c>
      <c r="G276" s="2">
        <v>46203</v>
      </c>
      <c r="K276" s="7" t="s">
        <v>19874</v>
      </c>
      <c r="L276" t="s">
        <v>19875</v>
      </c>
      <c r="M276" t="s">
        <v>10</v>
      </c>
      <c r="N276" t="s">
        <v>19874</v>
      </c>
      <c r="P276" t="s">
        <v>42</v>
      </c>
      <c r="Q276" t="s">
        <v>42</v>
      </c>
      <c r="R276" t="b">
        <v>1</v>
      </c>
    </row>
    <row r="277" spans="1:18" x14ac:dyDescent="0.35">
      <c r="A277" t="s">
        <v>19880</v>
      </c>
      <c r="B277" t="s">
        <v>19881</v>
      </c>
      <c r="D277" t="s">
        <v>10</v>
      </c>
      <c r="F277" t="b">
        <v>0</v>
      </c>
      <c r="G277" s="2">
        <v>46203</v>
      </c>
      <c r="K277" s="7" t="s">
        <v>19876</v>
      </c>
      <c r="L277" t="s">
        <v>19877</v>
      </c>
      <c r="M277" t="s">
        <v>10</v>
      </c>
      <c r="N277" t="s">
        <v>19876</v>
      </c>
      <c r="P277" t="s">
        <v>42</v>
      </c>
      <c r="Q277" t="s">
        <v>42</v>
      </c>
      <c r="R277" t="b">
        <v>1</v>
      </c>
    </row>
    <row r="278" spans="1:18" x14ac:dyDescent="0.35">
      <c r="A278" t="s">
        <v>19882</v>
      </c>
      <c r="B278" t="s">
        <v>19883</v>
      </c>
      <c r="D278" t="s">
        <v>10</v>
      </c>
      <c r="F278" t="b">
        <v>0</v>
      </c>
      <c r="G278" s="2">
        <v>46203</v>
      </c>
      <c r="K278" s="7" t="s">
        <v>19878</v>
      </c>
      <c r="L278" t="s">
        <v>19879</v>
      </c>
      <c r="M278" t="s">
        <v>10</v>
      </c>
      <c r="N278" t="s">
        <v>19878</v>
      </c>
      <c r="P278" t="s">
        <v>42</v>
      </c>
      <c r="Q278" t="s">
        <v>42</v>
      </c>
      <c r="R278" t="b">
        <v>1</v>
      </c>
    </row>
    <row r="279" spans="1:18" x14ac:dyDescent="0.35">
      <c r="A279" t="s">
        <v>19884</v>
      </c>
      <c r="B279" t="s">
        <v>19885</v>
      </c>
      <c r="D279" t="s">
        <v>10</v>
      </c>
      <c r="F279" t="b">
        <v>0</v>
      </c>
      <c r="G279" s="2">
        <v>46203</v>
      </c>
      <c r="K279" s="7" t="s">
        <v>19880</v>
      </c>
      <c r="L279" t="s">
        <v>19881</v>
      </c>
      <c r="M279" t="s">
        <v>10</v>
      </c>
      <c r="N279" t="s">
        <v>19880</v>
      </c>
      <c r="P279" t="s">
        <v>42</v>
      </c>
      <c r="Q279" t="s">
        <v>42</v>
      </c>
      <c r="R279" t="b">
        <v>1</v>
      </c>
    </row>
    <row r="280" spans="1:18" x14ac:dyDescent="0.35">
      <c r="A280" t="s">
        <v>19886</v>
      </c>
      <c r="B280" t="s">
        <v>19887</v>
      </c>
      <c r="D280" t="s">
        <v>10</v>
      </c>
      <c r="F280" t="b">
        <v>0</v>
      </c>
      <c r="G280" s="2">
        <v>46203</v>
      </c>
      <c r="K280" s="7" t="s">
        <v>19882</v>
      </c>
      <c r="L280" t="s">
        <v>19883</v>
      </c>
      <c r="M280" t="s">
        <v>10</v>
      </c>
      <c r="N280" t="s">
        <v>19882</v>
      </c>
      <c r="P280" t="s">
        <v>42</v>
      </c>
      <c r="Q280" t="s">
        <v>42</v>
      </c>
      <c r="R280" t="b">
        <v>1</v>
      </c>
    </row>
    <row r="281" spans="1:18" x14ac:dyDescent="0.35">
      <c r="A281" t="s">
        <v>19888</v>
      </c>
      <c r="B281" t="s">
        <v>19889</v>
      </c>
      <c r="D281" t="s">
        <v>10</v>
      </c>
      <c r="F281" t="b">
        <v>0</v>
      </c>
      <c r="G281" s="2">
        <v>46203</v>
      </c>
      <c r="K281" s="7" t="s">
        <v>19884</v>
      </c>
      <c r="L281" t="s">
        <v>19885</v>
      </c>
      <c r="M281" t="s">
        <v>10</v>
      </c>
      <c r="N281" t="s">
        <v>19884</v>
      </c>
      <c r="P281" t="s">
        <v>42</v>
      </c>
      <c r="Q281" t="s">
        <v>42</v>
      </c>
      <c r="R281" t="b">
        <v>1</v>
      </c>
    </row>
    <row r="282" spans="1:18" x14ac:dyDescent="0.35">
      <c r="A282" t="s">
        <v>19890</v>
      </c>
      <c r="B282" t="s">
        <v>19891</v>
      </c>
      <c r="D282" t="s">
        <v>10</v>
      </c>
      <c r="F282" t="b">
        <v>0</v>
      </c>
      <c r="G282" s="2">
        <v>46203</v>
      </c>
      <c r="K282" s="7" t="s">
        <v>19886</v>
      </c>
      <c r="L282" t="s">
        <v>19887</v>
      </c>
      <c r="M282" t="s">
        <v>10</v>
      </c>
      <c r="N282" t="s">
        <v>19886</v>
      </c>
      <c r="P282" t="s">
        <v>42</v>
      </c>
      <c r="Q282" t="s">
        <v>42</v>
      </c>
      <c r="R282" t="b">
        <v>1</v>
      </c>
    </row>
    <row r="283" spans="1:18" x14ac:dyDescent="0.35">
      <c r="A283" t="s">
        <v>19892</v>
      </c>
      <c r="B283" t="s">
        <v>19893</v>
      </c>
      <c r="D283" t="s">
        <v>10</v>
      </c>
      <c r="F283" t="b">
        <v>0</v>
      </c>
      <c r="G283" s="2">
        <v>46203</v>
      </c>
      <c r="K283" s="7" t="s">
        <v>19888</v>
      </c>
      <c r="L283" t="s">
        <v>19889</v>
      </c>
      <c r="M283" t="s">
        <v>10</v>
      </c>
      <c r="N283" t="s">
        <v>19888</v>
      </c>
      <c r="P283" t="s">
        <v>42</v>
      </c>
      <c r="Q283" t="s">
        <v>42</v>
      </c>
      <c r="R283" t="b">
        <v>1</v>
      </c>
    </row>
    <row r="284" spans="1:18" x14ac:dyDescent="0.35">
      <c r="A284" t="s">
        <v>19894</v>
      </c>
      <c r="B284" t="s">
        <v>19895</v>
      </c>
      <c r="D284" t="s">
        <v>10</v>
      </c>
      <c r="F284" t="b">
        <v>0</v>
      </c>
      <c r="G284" s="2">
        <v>46203</v>
      </c>
      <c r="K284" s="7" t="s">
        <v>19890</v>
      </c>
      <c r="L284" t="s">
        <v>19891</v>
      </c>
      <c r="M284" t="s">
        <v>10</v>
      </c>
      <c r="N284" t="s">
        <v>19890</v>
      </c>
      <c r="P284" t="s">
        <v>42</v>
      </c>
      <c r="Q284" t="s">
        <v>42</v>
      </c>
      <c r="R284" t="b">
        <v>1</v>
      </c>
    </row>
    <row r="285" spans="1:18" x14ac:dyDescent="0.35">
      <c r="A285" t="s">
        <v>19896</v>
      </c>
      <c r="B285" t="s">
        <v>19897</v>
      </c>
      <c r="D285" t="s">
        <v>10</v>
      </c>
      <c r="F285" t="b">
        <v>0</v>
      </c>
      <c r="G285" s="2">
        <v>46203</v>
      </c>
      <c r="K285" s="7" t="s">
        <v>19892</v>
      </c>
      <c r="L285" t="s">
        <v>19893</v>
      </c>
      <c r="M285" t="s">
        <v>10</v>
      </c>
      <c r="N285" t="s">
        <v>19892</v>
      </c>
      <c r="P285" t="s">
        <v>42</v>
      </c>
      <c r="Q285" t="s">
        <v>42</v>
      </c>
      <c r="R285" t="b">
        <v>1</v>
      </c>
    </row>
    <row r="286" spans="1:18" x14ac:dyDescent="0.35">
      <c r="A286" t="s">
        <v>19898</v>
      </c>
      <c r="B286" t="s">
        <v>19899</v>
      </c>
      <c r="D286" t="s">
        <v>10</v>
      </c>
      <c r="F286" t="b">
        <v>0</v>
      </c>
      <c r="G286" s="2">
        <v>46203</v>
      </c>
      <c r="K286" s="7" t="s">
        <v>19894</v>
      </c>
      <c r="L286" t="s">
        <v>19895</v>
      </c>
      <c r="M286" t="s">
        <v>10</v>
      </c>
      <c r="N286" t="s">
        <v>19894</v>
      </c>
      <c r="P286" t="s">
        <v>42</v>
      </c>
      <c r="Q286" t="s">
        <v>42</v>
      </c>
      <c r="R286" t="b">
        <v>1</v>
      </c>
    </row>
    <row r="287" spans="1:18" x14ac:dyDescent="0.35">
      <c r="A287" t="s">
        <v>19900</v>
      </c>
      <c r="B287" t="s">
        <v>19901</v>
      </c>
      <c r="D287" t="s">
        <v>10</v>
      </c>
      <c r="F287" t="b">
        <v>0</v>
      </c>
      <c r="G287" s="2">
        <v>46203</v>
      </c>
      <c r="K287" s="7" t="s">
        <v>19896</v>
      </c>
      <c r="L287" t="s">
        <v>19897</v>
      </c>
      <c r="M287" t="s">
        <v>10</v>
      </c>
      <c r="N287" t="s">
        <v>19896</v>
      </c>
      <c r="P287" t="s">
        <v>42</v>
      </c>
      <c r="Q287" t="s">
        <v>42</v>
      </c>
      <c r="R287" t="b">
        <v>1</v>
      </c>
    </row>
    <row r="288" spans="1:18" x14ac:dyDescent="0.35">
      <c r="A288" t="s">
        <v>19902</v>
      </c>
      <c r="B288" t="s">
        <v>19903</v>
      </c>
      <c r="D288" t="s">
        <v>10</v>
      </c>
      <c r="F288" t="b">
        <v>0</v>
      </c>
      <c r="G288" s="2">
        <v>46203</v>
      </c>
      <c r="K288" s="7" t="s">
        <v>19898</v>
      </c>
      <c r="L288" t="s">
        <v>19899</v>
      </c>
      <c r="M288" t="s">
        <v>10</v>
      </c>
      <c r="N288" t="s">
        <v>19898</v>
      </c>
      <c r="P288" t="s">
        <v>42</v>
      </c>
      <c r="Q288" t="s">
        <v>42</v>
      </c>
      <c r="R288" t="b">
        <v>1</v>
      </c>
    </row>
    <row r="289" spans="1:18" x14ac:dyDescent="0.35">
      <c r="A289" t="s">
        <v>19904</v>
      </c>
      <c r="B289" t="s">
        <v>19905</v>
      </c>
      <c r="D289" t="s">
        <v>10</v>
      </c>
      <c r="F289" t="b">
        <v>0</v>
      </c>
      <c r="G289" s="2">
        <v>46203</v>
      </c>
      <c r="K289" s="7" t="s">
        <v>19910</v>
      </c>
      <c r="L289" t="s">
        <v>19911</v>
      </c>
      <c r="M289" t="s">
        <v>10</v>
      </c>
      <c r="N289" t="s">
        <v>19910</v>
      </c>
      <c r="P289" t="s">
        <v>42</v>
      </c>
      <c r="Q289" t="s">
        <v>42</v>
      </c>
      <c r="R289" t="b">
        <v>1</v>
      </c>
    </row>
    <row r="290" spans="1:18" x14ac:dyDescent="0.35">
      <c r="A290" t="s">
        <v>19906</v>
      </c>
      <c r="B290" t="s">
        <v>19907</v>
      </c>
      <c r="D290" t="s">
        <v>10</v>
      </c>
      <c r="F290" t="b">
        <v>0</v>
      </c>
      <c r="G290" s="2">
        <v>46203</v>
      </c>
      <c r="K290" s="7" t="s">
        <v>19912</v>
      </c>
      <c r="L290" t="s">
        <v>19913</v>
      </c>
      <c r="M290" t="s">
        <v>10</v>
      </c>
      <c r="N290" t="s">
        <v>19912</v>
      </c>
      <c r="P290" t="s">
        <v>42</v>
      </c>
      <c r="Q290" t="s">
        <v>42</v>
      </c>
      <c r="R290" t="b">
        <v>1</v>
      </c>
    </row>
    <row r="291" spans="1:18" x14ac:dyDescent="0.35">
      <c r="A291" t="s">
        <v>19908</v>
      </c>
      <c r="B291" t="s">
        <v>19909</v>
      </c>
      <c r="D291" t="s">
        <v>10</v>
      </c>
      <c r="F291" t="b">
        <v>0</v>
      </c>
      <c r="G291" s="2">
        <v>46203</v>
      </c>
      <c r="K291" s="7" t="s">
        <v>19914</v>
      </c>
      <c r="L291" t="s">
        <v>19915</v>
      </c>
      <c r="M291" t="s">
        <v>10</v>
      </c>
      <c r="N291" t="s">
        <v>19914</v>
      </c>
      <c r="P291" t="s">
        <v>42</v>
      </c>
      <c r="Q291" t="s">
        <v>42</v>
      </c>
      <c r="R291" t="b">
        <v>1</v>
      </c>
    </row>
    <row r="292" spans="1:18" x14ac:dyDescent="0.35">
      <c r="A292" t="s">
        <v>19910</v>
      </c>
      <c r="B292" t="s">
        <v>19911</v>
      </c>
      <c r="D292" t="s">
        <v>10</v>
      </c>
      <c r="F292" t="b">
        <v>0</v>
      </c>
      <c r="G292" s="2">
        <v>46203</v>
      </c>
      <c r="K292" s="7" t="s">
        <v>19916</v>
      </c>
      <c r="L292" t="s">
        <v>19917</v>
      </c>
      <c r="M292" t="s">
        <v>10</v>
      </c>
      <c r="N292" t="s">
        <v>19916</v>
      </c>
      <c r="P292" t="s">
        <v>42</v>
      </c>
      <c r="Q292" t="s">
        <v>42</v>
      </c>
      <c r="R292" t="b">
        <v>1</v>
      </c>
    </row>
    <row r="293" spans="1:18" x14ac:dyDescent="0.35">
      <c r="A293" t="s">
        <v>19912</v>
      </c>
      <c r="B293" t="s">
        <v>19913</v>
      </c>
      <c r="D293" t="s">
        <v>10</v>
      </c>
      <c r="F293" t="b">
        <v>0</v>
      </c>
      <c r="G293" s="2">
        <v>46203</v>
      </c>
      <c r="K293" s="7" t="s">
        <v>19918</v>
      </c>
      <c r="L293" t="s">
        <v>19919</v>
      </c>
      <c r="M293" t="s">
        <v>10</v>
      </c>
      <c r="N293" t="s">
        <v>19918</v>
      </c>
      <c r="P293" t="s">
        <v>42</v>
      </c>
      <c r="Q293" t="s">
        <v>42</v>
      </c>
      <c r="R293" t="b">
        <v>1</v>
      </c>
    </row>
    <row r="294" spans="1:18" x14ac:dyDescent="0.35">
      <c r="A294" t="s">
        <v>19914</v>
      </c>
      <c r="B294" t="s">
        <v>19915</v>
      </c>
      <c r="D294" t="s">
        <v>10</v>
      </c>
      <c r="F294" t="b">
        <v>0</v>
      </c>
      <c r="G294" s="2">
        <v>46203</v>
      </c>
      <c r="K294" s="7" t="s">
        <v>19920</v>
      </c>
      <c r="L294" t="s">
        <v>19921</v>
      </c>
      <c r="M294" t="s">
        <v>10</v>
      </c>
      <c r="N294" t="s">
        <v>19920</v>
      </c>
      <c r="P294" t="s">
        <v>42</v>
      </c>
      <c r="Q294" t="s">
        <v>42</v>
      </c>
      <c r="R294" t="b">
        <v>1</v>
      </c>
    </row>
    <row r="295" spans="1:18" x14ac:dyDescent="0.35">
      <c r="A295" t="s">
        <v>19916</v>
      </c>
      <c r="B295" t="s">
        <v>19917</v>
      </c>
      <c r="D295" t="s">
        <v>10</v>
      </c>
      <c r="F295" t="b">
        <v>0</v>
      </c>
      <c r="G295" s="2">
        <v>46203</v>
      </c>
      <c r="K295" s="7" t="s">
        <v>19922</v>
      </c>
      <c r="L295" t="s">
        <v>19923</v>
      </c>
      <c r="M295" t="s">
        <v>10</v>
      </c>
      <c r="N295" t="s">
        <v>19922</v>
      </c>
      <c r="P295" t="s">
        <v>42</v>
      </c>
      <c r="Q295" t="s">
        <v>42</v>
      </c>
      <c r="R295" t="b">
        <v>1</v>
      </c>
    </row>
    <row r="296" spans="1:18" x14ac:dyDescent="0.35">
      <c r="A296" t="s">
        <v>19918</v>
      </c>
      <c r="B296" t="s">
        <v>19919</v>
      </c>
      <c r="D296" t="s">
        <v>10</v>
      </c>
      <c r="F296" t="b">
        <v>0</v>
      </c>
      <c r="G296" s="2">
        <v>46203</v>
      </c>
      <c r="K296" s="7" t="s">
        <v>19924</v>
      </c>
      <c r="L296" t="s">
        <v>19925</v>
      </c>
      <c r="M296" t="s">
        <v>10</v>
      </c>
      <c r="N296" t="s">
        <v>19924</v>
      </c>
      <c r="P296" t="s">
        <v>42</v>
      </c>
      <c r="Q296" t="s">
        <v>42</v>
      </c>
      <c r="R296" t="b">
        <v>1</v>
      </c>
    </row>
    <row r="297" spans="1:18" x14ac:dyDescent="0.35">
      <c r="A297" t="s">
        <v>19920</v>
      </c>
      <c r="B297" t="s">
        <v>19921</v>
      </c>
      <c r="D297" t="s">
        <v>10</v>
      </c>
      <c r="F297" t="b">
        <v>0</v>
      </c>
      <c r="G297" s="2">
        <v>46203</v>
      </c>
      <c r="K297" s="7" t="s">
        <v>19926</v>
      </c>
      <c r="L297" t="s">
        <v>19927</v>
      </c>
      <c r="M297" t="s">
        <v>10</v>
      </c>
      <c r="N297" t="s">
        <v>19926</v>
      </c>
      <c r="P297" t="s">
        <v>42</v>
      </c>
      <c r="Q297" t="s">
        <v>42</v>
      </c>
      <c r="R297" t="b">
        <v>1</v>
      </c>
    </row>
    <row r="298" spans="1:18" x14ac:dyDescent="0.35">
      <c r="A298" t="s">
        <v>19922</v>
      </c>
      <c r="B298" t="s">
        <v>19923</v>
      </c>
      <c r="D298" t="s">
        <v>10</v>
      </c>
      <c r="F298" t="b">
        <v>0</v>
      </c>
      <c r="G298" s="2">
        <v>46203</v>
      </c>
      <c r="K298" s="7" t="s">
        <v>19928</v>
      </c>
      <c r="L298" t="s">
        <v>19929</v>
      </c>
      <c r="M298" t="s">
        <v>10</v>
      </c>
      <c r="N298" t="s">
        <v>19928</v>
      </c>
      <c r="P298" t="s">
        <v>42</v>
      </c>
      <c r="Q298" t="s">
        <v>42</v>
      </c>
      <c r="R298" t="b">
        <v>1</v>
      </c>
    </row>
    <row r="299" spans="1:18" x14ac:dyDescent="0.35">
      <c r="A299" t="s">
        <v>19924</v>
      </c>
      <c r="B299" t="s">
        <v>19925</v>
      </c>
      <c r="D299" t="s">
        <v>10</v>
      </c>
      <c r="F299" t="b">
        <v>0</v>
      </c>
      <c r="G299" s="2">
        <v>46203</v>
      </c>
      <c r="K299" s="7" t="s">
        <v>19930</v>
      </c>
      <c r="L299" t="s">
        <v>19931</v>
      </c>
      <c r="M299" t="s">
        <v>10</v>
      </c>
      <c r="N299" t="s">
        <v>19930</v>
      </c>
      <c r="P299" t="s">
        <v>42</v>
      </c>
      <c r="Q299" t="s">
        <v>42</v>
      </c>
      <c r="R299" t="b">
        <v>1</v>
      </c>
    </row>
    <row r="300" spans="1:18" x14ac:dyDescent="0.35">
      <c r="A300" t="s">
        <v>19926</v>
      </c>
      <c r="B300" t="s">
        <v>19927</v>
      </c>
      <c r="D300" t="s">
        <v>10</v>
      </c>
      <c r="F300" t="b">
        <v>0</v>
      </c>
      <c r="G300" s="2">
        <v>46203</v>
      </c>
      <c r="K300" s="7" t="s">
        <v>19932</v>
      </c>
      <c r="L300" t="s">
        <v>19933</v>
      </c>
      <c r="M300" t="s">
        <v>10</v>
      </c>
      <c r="N300" t="s">
        <v>19932</v>
      </c>
      <c r="P300" t="s">
        <v>42</v>
      </c>
      <c r="Q300" t="s">
        <v>42</v>
      </c>
      <c r="R300" t="b">
        <v>1</v>
      </c>
    </row>
    <row r="301" spans="1:18" x14ac:dyDescent="0.35">
      <c r="A301" t="s">
        <v>19928</v>
      </c>
      <c r="B301" t="s">
        <v>19929</v>
      </c>
      <c r="D301" t="s">
        <v>10</v>
      </c>
      <c r="F301" t="b">
        <v>0</v>
      </c>
      <c r="G301" s="2">
        <v>46203</v>
      </c>
      <c r="K301" s="7" t="s">
        <v>19934</v>
      </c>
      <c r="L301" t="s">
        <v>19935</v>
      </c>
      <c r="M301" t="s">
        <v>10</v>
      </c>
      <c r="N301" t="s">
        <v>19934</v>
      </c>
      <c r="P301" t="s">
        <v>42</v>
      </c>
      <c r="Q301" t="s">
        <v>42</v>
      </c>
      <c r="R301" t="b">
        <v>1</v>
      </c>
    </row>
    <row r="302" spans="1:18" x14ac:dyDescent="0.35">
      <c r="A302" t="s">
        <v>19930</v>
      </c>
      <c r="B302" t="s">
        <v>19931</v>
      </c>
      <c r="D302" t="s">
        <v>10</v>
      </c>
      <c r="F302" t="b">
        <v>0</v>
      </c>
      <c r="G302" s="2">
        <v>46203</v>
      </c>
      <c r="K302" s="7" t="s">
        <v>19936</v>
      </c>
      <c r="L302" t="s">
        <v>19937</v>
      </c>
      <c r="M302" t="s">
        <v>10</v>
      </c>
      <c r="N302" t="s">
        <v>19936</v>
      </c>
      <c r="P302" t="s">
        <v>42</v>
      </c>
      <c r="Q302" t="s">
        <v>42</v>
      </c>
      <c r="R302" t="b">
        <v>1</v>
      </c>
    </row>
    <row r="303" spans="1:18" x14ac:dyDescent="0.35">
      <c r="A303" t="s">
        <v>19932</v>
      </c>
      <c r="B303" t="s">
        <v>19933</v>
      </c>
      <c r="D303" t="s">
        <v>10</v>
      </c>
      <c r="F303" t="b">
        <v>0</v>
      </c>
      <c r="G303" s="2">
        <v>46203</v>
      </c>
      <c r="K303" s="7" t="s">
        <v>19938</v>
      </c>
      <c r="L303" t="s">
        <v>19939</v>
      </c>
      <c r="M303" t="s">
        <v>10</v>
      </c>
      <c r="N303" t="s">
        <v>19938</v>
      </c>
      <c r="P303" t="s">
        <v>42</v>
      </c>
      <c r="Q303" t="s">
        <v>42</v>
      </c>
      <c r="R303" t="b">
        <v>1</v>
      </c>
    </row>
    <row r="304" spans="1:18" x14ac:dyDescent="0.35">
      <c r="A304" t="s">
        <v>19934</v>
      </c>
      <c r="B304" t="s">
        <v>19935</v>
      </c>
      <c r="D304" t="s">
        <v>10</v>
      </c>
      <c r="F304" t="b">
        <v>0</v>
      </c>
      <c r="G304" s="2">
        <v>46203</v>
      </c>
      <c r="K304" s="7" t="s">
        <v>19940</v>
      </c>
      <c r="L304" t="s">
        <v>19941</v>
      </c>
      <c r="M304" t="s">
        <v>10</v>
      </c>
      <c r="N304" t="s">
        <v>19940</v>
      </c>
      <c r="P304" t="s">
        <v>42</v>
      </c>
      <c r="Q304" t="s">
        <v>42</v>
      </c>
      <c r="R304" t="b">
        <v>1</v>
      </c>
    </row>
    <row r="305" spans="1:18" x14ac:dyDescent="0.35">
      <c r="A305" t="s">
        <v>19936</v>
      </c>
      <c r="B305" t="s">
        <v>19937</v>
      </c>
      <c r="D305" t="s">
        <v>10</v>
      </c>
      <c r="F305" t="b">
        <v>0</v>
      </c>
      <c r="G305" s="2">
        <v>46203</v>
      </c>
      <c r="K305" s="7" t="s">
        <v>19942</v>
      </c>
      <c r="L305" t="s">
        <v>19943</v>
      </c>
      <c r="M305" t="s">
        <v>10</v>
      </c>
      <c r="N305" t="s">
        <v>19942</v>
      </c>
      <c r="P305" t="s">
        <v>42</v>
      </c>
      <c r="Q305" t="s">
        <v>42</v>
      </c>
      <c r="R305" t="b">
        <v>1</v>
      </c>
    </row>
    <row r="306" spans="1:18" x14ac:dyDescent="0.35">
      <c r="A306" t="s">
        <v>19938</v>
      </c>
      <c r="B306" t="s">
        <v>19939</v>
      </c>
      <c r="D306" t="s">
        <v>10</v>
      </c>
      <c r="F306" t="b">
        <v>0</v>
      </c>
      <c r="G306" s="2">
        <v>46203</v>
      </c>
      <c r="K306" s="7" t="s">
        <v>19944</v>
      </c>
      <c r="L306" t="s">
        <v>19945</v>
      </c>
      <c r="M306" t="s">
        <v>10</v>
      </c>
      <c r="N306" t="s">
        <v>19944</v>
      </c>
      <c r="P306" t="s">
        <v>42</v>
      </c>
      <c r="Q306" t="s">
        <v>42</v>
      </c>
      <c r="R306" t="b">
        <v>1</v>
      </c>
    </row>
    <row r="307" spans="1:18" x14ac:dyDescent="0.35">
      <c r="A307" t="s">
        <v>19940</v>
      </c>
      <c r="B307" t="s">
        <v>19941</v>
      </c>
      <c r="D307" t="s">
        <v>10</v>
      </c>
      <c r="F307" t="b">
        <v>0</v>
      </c>
      <c r="G307" s="2">
        <v>46203</v>
      </c>
      <c r="K307" s="7" t="s">
        <v>19946</v>
      </c>
      <c r="L307" t="s">
        <v>19947</v>
      </c>
      <c r="M307" t="s">
        <v>10</v>
      </c>
      <c r="N307" t="s">
        <v>19946</v>
      </c>
      <c r="P307" t="s">
        <v>42</v>
      </c>
      <c r="Q307" t="s">
        <v>42</v>
      </c>
      <c r="R307" t="b">
        <v>1</v>
      </c>
    </row>
    <row r="308" spans="1:18" x14ac:dyDescent="0.35">
      <c r="A308" t="s">
        <v>19942</v>
      </c>
      <c r="B308" t="s">
        <v>19943</v>
      </c>
      <c r="D308" t="s">
        <v>10</v>
      </c>
      <c r="F308" t="b">
        <v>0</v>
      </c>
      <c r="G308" s="2">
        <v>46203</v>
      </c>
      <c r="K308" s="7" t="s">
        <v>19948</v>
      </c>
      <c r="L308" t="s">
        <v>19949</v>
      </c>
      <c r="M308" t="s">
        <v>10</v>
      </c>
      <c r="N308" t="s">
        <v>19948</v>
      </c>
      <c r="P308" t="s">
        <v>42</v>
      </c>
      <c r="Q308" t="s">
        <v>42</v>
      </c>
      <c r="R308" t="b">
        <v>1</v>
      </c>
    </row>
    <row r="309" spans="1:18" x14ac:dyDescent="0.35">
      <c r="A309" t="s">
        <v>19944</v>
      </c>
      <c r="B309" t="s">
        <v>19945</v>
      </c>
      <c r="D309" t="s">
        <v>10</v>
      </c>
      <c r="F309" t="b">
        <v>0</v>
      </c>
      <c r="G309" s="2">
        <v>46203</v>
      </c>
      <c r="K309" s="7" t="s">
        <v>19950</v>
      </c>
      <c r="L309" t="s">
        <v>19951</v>
      </c>
      <c r="M309" t="s">
        <v>10</v>
      </c>
      <c r="N309" t="s">
        <v>19950</v>
      </c>
      <c r="P309" t="s">
        <v>42</v>
      </c>
      <c r="Q309" t="s">
        <v>42</v>
      </c>
      <c r="R309" t="b">
        <v>1</v>
      </c>
    </row>
    <row r="310" spans="1:18" x14ac:dyDescent="0.35">
      <c r="A310" t="s">
        <v>19946</v>
      </c>
      <c r="B310" t="s">
        <v>19947</v>
      </c>
      <c r="D310" t="s">
        <v>10</v>
      </c>
      <c r="F310" t="b">
        <v>0</v>
      </c>
      <c r="G310" s="2">
        <v>46203</v>
      </c>
      <c r="K310" s="7" t="s">
        <v>19952</v>
      </c>
      <c r="L310" t="s">
        <v>19953</v>
      </c>
      <c r="M310" t="s">
        <v>10</v>
      </c>
      <c r="N310" t="s">
        <v>19952</v>
      </c>
      <c r="P310" t="s">
        <v>42</v>
      </c>
      <c r="Q310" t="s">
        <v>42</v>
      </c>
      <c r="R310" t="b">
        <v>1</v>
      </c>
    </row>
    <row r="311" spans="1:18" x14ac:dyDescent="0.35">
      <c r="A311" t="s">
        <v>19948</v>
      </c>
      <c r="B311" t="s">
        <v>19949</v>
      </c>
      <c r="D311" t="s">
        <v>10</v>
      </c>
      <c r="F311" t="b">
        <v>0</v>
      </c>
      <c r="G311" s="2">
        <v>46203</v>
      </c>
      <c r="K311" s="7" t="s">
        <v>19954</v>
      </c>
      <c r="L311" t="s">
        <v>19955</v>
      </c>
      <c r="M311" t="s">
        <v>10</v>
      </c>
      <c r="N311" t="s">
        <v>19954</v>
      </c>
      <c r="P311" t="s">
        <v>42</v>
      </c>
      <c r="Q311" t="s">
        <v>42</v>
      </c>
      <c r="R311" t="b">
        <v>1</v>
      </c>
    </row>
    <row r="312" spans="1:18" x14ac:dyDescent="0.35">
      <c r="A312" t="s">
        <v>19950</v>
      </c>
      <c r="B312" t="s">
        <v>19951</v>
      </c>
      <c r="D312" t="s">
        <v>10</v>
      </c>
      <c r="F312" t="b">
        <v>0</v>
      </c>
      <c r="G312" s="2">
        <v>46203</v>
      </c>
      <c r="K312" s="7" t="s">
        <v>19956</v>
      </c>
      <c r="L312" t="s">
        <v>19957</v>
      </c>
      <c r="M312" t="s">
        <v>10</v>
      </c>
      <c r="N312" t="s">
        <v>19956</v>
      </c>
      <c r="P312" t="s">
        <v>42</v>
      </c>
      <c r="Q312" t="s">
        <v>42</v>
      </c>
      <c r="R312" t="b">
        <v>1</v>
      </c>
    </row>
    <row r="313" spans="1:18" x14ac:dyDescent="0.35">
      <c r="A313" t="s">
        <v>19952</v>
      </c>
      <c r="B313" t="s">
        <v>19953</v>
      </c>
      <c r="D313" t="s">
        <v>10</v>
      </c>
      <c r="F313" t="b">
        <v>0</v>
      </c>
      <c r="G313" s="2">
        <v>46203</v>
      </c>
      <c r="K313" s="7" t="s">
        <v>19958</v>
      </c>
      <c r="L313" t="s">
        <v>19959</v>
      </c>
      <c r="M313" t="s">
        <v>10</v>
      </c>
      <c r="N313" t="s">
        <v>19958</v>
      </c>
      <c r="P313" t="s">
        <v>42</v>
      </c>
      <c r="Q313" t="s">
        <v>42</v>
      </c>
      <c r="R313" t="b">
        <v>1</v>
      </c>
    </row>
    <row r="314" spans="1:18" x14ac:dyDescent="0.35">
      <c r="A314" t="s">
        <v>19954</v>
      </c>
      <c r="B314" t="s">
        <v>19955</v>
      </c>
      <c r="D314" t="s">
        <v>10</v>
      </c>
      <c r="F314" t="b">
        <v>0</v>
      </c>
      <c r="G314" s="2">
        <v>46203</v>
      </c>
      <c r="K314" s="7" t="s">
        <v>19960</v>
      </c>
      <c r="L314" t="s">
        <v>19961</v>
      </c>
      <c r="M314" t="s">
        <v>10</v>
      </c>
      <c r="N314" t="s">
        <v>19960</v>
      </c>
      <c r="P314" t="s">
        <v>42</v>
      </c>
      <c r="Q314" t="s">
        <v>42</v>
      </c>
      <c r="R314" t="b">
        <v>1</v>
      </c>
    </row>
    <row r="315" spans="1:18" x14ac:dyDescent="0.35">
      <c r="A315" t="s">
        <v>19956</v>
      </c>
      <c r="B315" t="s">
        <v>19957</v>
      </c>
      <c r="D315" t="s">
        <v>10</v>
      </c>
      <c r="F315" t="b">
        <v>0</v>
      </c>
      <c r="G315" s="2">
        <v>46203</v>
      </c>
      <c r="K315" s="7" t="s">
        <v>19962</v>
      </c>
      <c r="L315" t="s">
        <v>19963</v>
      </c>
      <c r="M315" t="s">
        <v>10</v>
      </c>
      <c r="N315" t="s">
        <v>19962</v>
      </c>
      <c r="P315" t="s">
        <v>42</v>
      </c>
      <c r="Q315" t="s">
        <v>42</v>
      </c>
      <c r="R315" t="b">
        <v>1</v>
      </c>
    </row>
    <row r="316" spans="1:18" x14ac:dyDescent="0.35">
      <c r="A316" t="s">
        <v>19958</v>
      </c>
      <c r="B316" t="s">
        <v>19959</v>
      </c>
      <c r="D316" t="s">
        <v>10</v>
      </c>
      <c r="F316" t="b">
        <v>0</v>
      </c>
      <c r="G316" s="2">
        <v>46203</v>
      </c>
      <c r="K316" s="7" t="s">
        <v>19964</v>
      </c>
      <c r="L316" t="s">
        <v>19965</v>
      </c>
      <c r="M316" t="s">
        <v>10</v>
      </c>
      <c r="N316" t="s">
        <v>19964</v>
      </c>
      <c r="P316" t="s">
        <v>42</v>
      </c>
      <c r="Q316" t="s">
        <v>42</v>
      </c>
      <c r="R316" t="b">
        <v>1</v>
      </c>
    </row>
    <row r="317" spans="1:18" x14ac:dyDescent="0.35">
      <c r="A317" t="s">
        <v>19960</v>
      </c>
      <c r="B317" t="s">
        <v>19961</v>
      </c>
      <c r="D317" t="s">
        <v>10</v>
      </c>
      <c r="F317" t="b">
        <v>0</v>
      </c>
      <c r="G317" s="2">
        <v>46203</v>
      </c>
      <c r="K317" s="7" t="s">
        <v>19966</v>
      </c>
      <c r="L317" t="s">
        <v>19967</v>
      </c>
      <c r="M317" t="s">
        <v>10</v>
      </c>
      <c r="N317" t="s">
        <v>19966</v>
      </c>
      <c r="P317" t="s">
        <v>42</v>
      </c>
      <c r="Q317" t="s">
        <v>42</v>
      </c>
      <c r="R317" t="b">
        <v>1</v>
      </c>
    </row>
    <row r="318" spans="1:18" x14ac:dyDescent="0.35">
      <c r="A318" t="s">
        <v>19962</v>
      </c>
      <c r="B318" t="s">
        <v>19963</v>
      </c>
      <c r="D318" t="s">
        <v>10</v>
      </c>
      <c r="F318" t="b">
        <v>0</v>
      </c>
      <c r="G318" s="2">
        <v>46203</v>
      </c>
      <c r="K318" s="7" t="s">
        <v>19968</v>
      </c>
      <c r="L318" t="s">
        <v>19969</v>
      </c>
      <c r="M318" t="s">
        <v>10</v>
      </c>
      <c r="N318" t="s">
        <v>19968</v>
      </c>
      <c r="P318" t="s">
        <v>42</v>
      </c>
      <c r="Q318" t="s">
        <v>42</v>
      </c>
      <c r="R318" t="b">
        <v>1</v>
      </c>
    </row>
    <row r="319" spans="1:18" x14ac:dyDescent="0.35">
      <c r="A319" t="s">
        <v>19964</v>
      </c>
      <c r="B319" t="s">
        <v>19965</v>
      </c>
      <c r="D319" t="s">
        <v>10</v>
      </c>
      <c r="F319" t="b">
        <v>0</v>
      </c>
      <c r="G319" s="2">
        <v>46203</v>
      </c>
      <c r="K319" s="7" t="s">
        <v>19970</v>
      </c>
      <c r="L319" t="s">
        <v>19971</v>
      </c>
      <c r="M319" t="s">
        <v>10</v>
      </c>
      <c r="N319" t="s">
        <v>19970</v>
      </c>
      <c r="P319" t="s">
        <v>42</v>
      </c>
      <c r="Q319" t="s">
        <v>42</v>
      </c>
      <c r="R319" t="b">
        <v>1</v>
      </c>
    </row>
    <row r="320" spans="1:18" x14ac:dyDescent="0.35">
      <c r="A320" t="s">
        <v>19966</v>
      </c>
      <c r="B320" t="s">
        <v>19967</v>
      </c>
      <c r="D320" t="s">
        <v>10</v>
      </c>
      <c r="F320" t="b">
        <v>0</v>
      </c>
      <c r="G320" s="2">
        <v>46203</v>
      </c>
      <c r="K320" s="7" t="s">
        <v>19972</v>
      </c>
      <c r="L320" t="s">
        <v>19973</v>
      </c>
      <c r="M320" t="s">
        <v>10</v>
      </c>
      <c r="N320" t="s">
        <v>19972</v>
      </c>
      <c r="P320" t="s">
        <v>42</v>
      </c>
      <c r="Q320" t="s">
        <v>42</v>
      </c>
      <c r="R320" t="b">
        <v>1</v>
      </c>
    </row>
    <row r="321" spans="1:18" x14ac:dyDescent="0.35">
      <c r="A321" t="s">
        <v>19968</v>
      </c>
      <c r="B321" t="s">
        <v>19969</v>
      </c>
      <c r="D321" t="s">
        <v>10</v>
      </c>
      <c r="F321" t="b">
        <v>0</v>
      </c>
      <c r="G321" s="2">
        <v>46203</v>
      </c>
      <c r="K321" s="7" t="s">
        <v>19974</v>
      </c>
      <c r="L321" t="s">
        <v>19975</v>
      </c>
      <c r="M321" t="s">
        <v>10</v>
      </c>
      <c r="N321" t="s">
        <v>19974</v>
      </c>
      <c r="P321" t="s">
        <v>42</v>
      </c>
      <c r="Q321" t="s">
        <v>42</v>
      </c>
      <c r="R321" t="b">
        <v>1</v>
      </c>
    </row>
    <row r="322" spans="1:18" x14ac:dyDescent="0.35">
      <c r="A322" t="s">
        <v>19970</v>
      </c>
      <c r="B322" t="s">
        <v>19971</v>
      </c>
      <c r="D322" t="s">
        <v>10</v>
      </c>
      <c r="F322" t="b">
        <v>0</v>
      </c>
      <c r="G322" s="2">
        <v>46203</v>
      </c>
      <c r="K322" s="7" t="s">
        <v>19976</v>
      </c>
      <c r="L322" t="s">
        <v>19977</v>
      </c>
      <c r="M322" t="s">
        <v>10</v>
      </c>
      <c r="N322" t="s">
        <v>19976</v>
      </c>
      <c r="P322" t="s">
        <v>42</v>
      </c>
      <c r="Q322" t="s">
        <v>42</v>
      </c>
      <c r="R322" t="b">
        <v>1</v>
      </c>
    </row>
    <row r="323" spans="1:18" x14ac:dyDescent="0.35">
      <c r="A323" t="s">
        <v>19972</v>
      </c>
      <c r="B323" t="s">
        <v>19973</v>
      </c>
      <c r="D323" t="s">
        <v>10</v>
      </c>
      <c r="F323" t="b">
        <v>0</v>
      </c>
      <c r="G323" s="2">
        <v>46203</v>
      </c>
      <c r="K323" s="7" t="s">
        <v>19978</v>
      </c>
      <c r="L323" t="s">
        <v>19979</v>
      </c>
      <c r="M323" t="s">
        <v>10</v>
      </c>
      <c r="N323" t="s">
        <v>19978</v>
      </c>
      <c r="P323" t="s">
        <v>42</v>
      </c>
      <c r="Q323" t="s">
        <v>42</v>
      </c>
      <c r="R323" t="b">
        <v>1</v>
      </c>
    </row>
    <row r="324" spans="1:18" x14ac:dyDescent="0.35">
      <c r="A324" t="s">
        <v>19974</v>
      </c>
      <c r="B324" t="s">
        <v>19975</v>
      </c>
      <c r="D324" t="s">
        <v>10</v>
      </c>
      <c r="F324" t="b">
        <v>0</v>
      </c>
      <c r="G324" s="2">
        <v>46203</v>
      </c>
      <c r="K324" s="7" t="s">
        <v>19980</v>
      </c>
      <c r="L324" t="s">
        <v>19981</v>
      </c>
      <c r="M324" t="s">
        <v>10</v>
      </c>
      <c r="N324" t="s">
        <v>19980</v>
      </c>
      <c r="P324" t="s">
        <v>42</v>
      </c>
      <c r="Q324" t="s">
        <v>42</v>
      </c>
      <c r="R324" t="b">
        <v>1</v>
      </c>
    </row>
    <row r="325" spans="1:18" x14ac:dyDescent="0.35">
      <c r="A325" t="s">
        <v>19976</v>
      </c>
      <c r="B325" t="s">
        <v>19977</v>
      </c>
      <c r="D325" t="s">
        <v>10</v>
      </c>
      <c r="F325" t="b">
        <v>0</v>
      </c>
      <c r="G325" s="2">
        <v>46203</v>
      </c>
      <c r="K325" s="7" t="s">
        <v>19982</v>
      </c>
      <c r="L325" t="s">
        <v>19983</v>
      </c>
      <c r="M325" t="s">
        <v>10</v>
      </c>
      <c r="N325" t="s">
        <v>19982</v>
      </c>
      <c r="P325" t="s">
        <v>42</v>
      </c>
      <c r="Q325" t="s">
        <v>42</v>
      </c>
      <c r="R325" t="b">
        <v>1</v>
      </c>
    </row>
    <row r="326" spans="1:18" x14ac:dyDescent="0.35">
      <c r="A326" t="s">
        <v>19978</v>
      </c>
      <c r="B326" t="s">
        <v>19979</v>
      </c>
      <c r="D326" t="s">
        <v>10</v>
      </c>
      <c r="F326" t="b">
        <v>0</v>
      </c>
      <c r="G326" s="2">
        <v>46203</v>
      </c>
      <c r="K326" s="7" t="s">
        <v>19984</v>
      </c>
      <c r="L326" t="s">
        <v>19985</v>
      </c>
      <c r="M326" t="s">
        <v>10</v>
      </c>
      <c r="N326" t="s">
        <v>19984</v>
      </c>
      <c r="P326" t="s">
        <v>42</v>
      </c>
      <c r="Q326" t="s">
        <v>42</v>
      </c>
      <c r="R326" t="b">
        <v>1</v>
      </c>
    </row>
    <row r="327" spans="1:18" x14ac:dyDescent="0.35">
      <c r="A327" t="s">
        <v>19980</v>
      </c>
      <c r="B327" t="s">
        <v>19981</v>
      </c>
      <c r="D327" t="s">
        <v>10</v>
      </c>
      <c r="F327" t="b">
        <v>0</v>
      </c>
      <c r="G327" s="2">
        <v>46203</v>
      </c>
      <c r="K327" s="7" t="s">
        <v>19986</v>
      </c>
      <c r="L327" t="s">
        <v>19987</v>
      </c>
      <c r="M327" t="s">
        <v>10</v>
      </c>
      <c r="N327" t="s">
        <v>19986</v>
      </c>
      <c r="P327" t="s">
        <v>42</v>
      </c>
      <c r="Q327" t="s">
        <v>42</v>
      </c>
      <c r="R327" t="b">
        <v>1</v>
      </c>
    </row>
    <row r="328" spans="1:18" x14ac:dyDescent="0.35">
      <c r="A328" t="s">
        <v>19982</v>
      </c>
      <c r="B328" t="s">
        <v>19983</v>
      </c>
      <c r="D328" t="s">
        <v>10</v>
      </c>
      <c r="F328" t="b">
        <v>0</v>
      </c>
      <c r="G328" s="2">
        <v>46203</v>
      </c>
      <c r="K328" s="7" t="s">
        <v>19988</v>
      </c>
      <c r="L328" t="s">
        <v>19989</v>
      </c>
      <c r="M328" t="s">
        <v>10</v>
      </c>
      <c r="N328" t="s">
        <v>19988</v>
      </c>
      <c r="P328" t="s">
        <v>42</v>
      </c>
      <c r="Q328" t="s">
        <v>42</v>
      </c>
      <c r="R328" t="b">
        <v>1</v>
      </c>
    </row>
    <row r="329" spans="1:18" x14ac:dyDescent="0.35">
      <c r="A329" t="s">
        <v>19984</v>
      </c>
      <c r="B329" t="s">
        <v>19985</v>
      </c>
      <c r="D329" t="s">
        <v>10</v>
      </c>
      <c r="F329" t="b">
        <v>0</v>
      </c>
      <c r="G329" s="2">
        <v>46203</v>
      </c>
      <c r="K329" s="7" t="s">
        <v>19990</v>
      </c>
      <c r="L329" t="s">
        <v>19991</v>
      </c>
      <c r="M329" t="s">
        <v>10</v>
      </c>
      <c r="N329" t="s">
        <v>19990</v>
      </c>
      <c r="P329" t="s">
        <v>42</v>
      </c>
      <c r="Q329" t="s">
        <v>42</v>
      </c>
      <c r="R329" t="b">
        <v>1</v>
      </c>
    </row>
    <row r="330" spans="1:18" x14ac:dyDescent="0.35">
      <c r="A330" t="s">
        <v>19986</v>
      </c>
      <c r="B330" t="s">
        <v>19987</v>
      </c>
      <c r="D330" t="s">
        <v>10</v>
      </c>
      <c r="F330" t="b">
        <v>0</v>
      </c>
      <c r="G330" s="2">
        <v>46203</v>
      </c>
      <c r="K330" s="7" t="s">
        <v>19992</v>
      </c>
      <c r="L330" t="s">
        <v>19993</v>
      </c>
      <c r="M330" t="s">
        <v>10</v>
      </c>
      <c r="N330" t="s">
        <v>19992</v>
      </c>
      <c r="P330" t="s">
        <v>42</v>
      </c>
      <c r="Q330" t="s">
        <v>42</v>
      </c>
      <c r="R330" t="b">
        <v>1</v>
      </c>
    </row>
    <row r="331" spans="1:18" x14ac:dyDescent="0.35">
      <c r="A331" t="s">
        <v>19988</v>
      </c>
      <c r="B331" t="s">
        <v>19989</v>
      </c>
      <c r="D331" t="s">
        <v>10</v>
      </c>
      <c r="F331" t="b">
        <v>0</v>
      </c>
      <c r="G331" s="2">
        <v>46203</v>
      </c>
      <c r="K331" s="7" t="s">
        <v>19994</v>
      </c>
      <c r="L331" t="s">
        <v>19995</v>
      </c>
      <c r="M331" t="s">
        <v>10</v>
      </c>
      <c r="N331" t="s">
        <v>19994</v>
      </c>
      <c r="P331" t="s">
        <v>42</v>
      </c>
      <c r="Q331" t="s">
        <v>42</v>
      </c>
      <c r="R331" t="b">
        <v>1</v>
      </c>
    </row>
    <row r="332" spans="1:18" x14ac:dyDescent="0.35">
      <c r="A332" t="s">
        <v>19990</v>
      </c>
      <c r="B332" t="s">
        <v>19991</v>
      </c>
      <c r="D332" t="s">
        <v>10</v>
      </c>
      <c r="F332" t="b">
        <v>0</v>
      </c>
      <c r="G332" s="2">
        <v>46203</v>
      </c>
      <c r="K332" s="7" t="s">
        <v>19996</v>
      </c>
      <c r="L332" t="s">
        <v>19997</v>
      </c>
      <c r="M332" t="s">
        <v>10</v>
      </c>
      <c r="N332" t="s">
        <v>19996</v>
      </c>
      <c r="P332" t="s">
        <v>42</v>
      </c>
      <c r="Q332" t="s">
        <v>42</v>
      </c>
      <c r="R332" t="b">
        <v>1</v>
      </c>
    </row>
    <row r="333" spans="1:18" x14ac:dyDescent="0.35">
      <c r="A333" t="s">
        <v>19992</v>
      </c>
      <c r="B333" t="s">
        <v>19993</v>
      </c>
      <c r="D333" t="s">
        <v>10</v>
      </c>
      <c r="F333" t="b">
        <v>0</v>
      </c>
      <c r="G333" s="2">
        <v>46203</v>
      </c>
      <c r="K333" s="7" t="s">
        <v>19998</v>
      </c>
      <c r="L333" t="s">
        <v>19999</v>
      </c>
      <c r="M333" t="s">
        <v>10</v>
      </c>
      <c r="N333" t="s">
        <v>19998</v>
      </c>
      <c r="P333" t="s">
        <v>42</v>
      </c>
      <c r="Q333" t="s">
        <v>42</v>
      </c>
      <c r="R333" t="b">
        <v>1</v>
      </c>
    </row>
    <row r="334" spans="1:18" x14ac:dyDescent="0.35">
      <c r="A334" t="s">
        <v>19994</v>
      </c>
      <c r="B334" t="s">
        <v>19995</v>
      </c>
      <c r="D334" t="s">
        <v>10</v>
      </c>
      <c r="F334" t="b">
        <v>0</v>
      </c>
      <c r="G334" s="2">
        <v>46203</v>
      </c>
      <c r="K334" s="7" t="s">
        <v>20000</v>
      </c>
      <c r="L334" t="s">
        <v>20001</v>
      </c>
      <c r="M334" t="s">
        <v>10</v>
      </c>
      <c r="N334" t="s">
        <v>20000</v>
      </c>
      <c r="P334" t="s">
        <v>42</v>
      </c>
      <c r="Q334" t="s">
        <v>42</v>
      </c>
      <c r="R334" t="b">
        <v>1</v>
      </c>
    </row>
    <row r="335" spans="1:18" x14ac:dyDescent="0.35">
      <c r="A335" t="s">
        <v>19996</v>
      </c>
      <c r="B335" t="s">
        <v>19997</v>
      </c>
      <c r="D335" t="s">
        <v>10</v>
      </c>
      <c r="F335" t="b">
        <v>0</v>
      </c>
      <c r="G335" s="2">
        <v>46203</v>
      </c>
      <c r="K335" s="7" t="s">
        <v>20002</v>
      </c>
      <c r="L335" t="s">
        <v>20003</v>
      </c>
      <c r="M335" t="s">
        <v>10</v>
      </c>
      <c r="N335" t="s">
        <v>20002</v>
      </c>
      <c r="P335" t="s">
        <v>42</v>
      </c>
      <c r="Q335" t="s">
        <v>42</v>
      </c>
      <c r="R335" t="b">
        <v>1</v>
      </c>
    </row>
    <row r="336" spans="1:18" x14ac:dyDescent="0.35">
      <c r="A336" t="s">
        <v>19998</v>
      </c>
      <c r="B336" t="s">
        <v>19999</v>
      </c>
      <c r="D336" t="s">
        <v>10</v>
      </c>
      <c r="F336" t="b">
        <v>0</v>
      </c>
      <c r="G336" s="2">
        <v>46203</v>
      </c>
      <c r="K336" s="7" t="s">
        <v>20004</v>
      </c>
      <c r="L336" t="s">
        <v>20005</v>
      </c>
      <c r="M336" t="s">
        <v>10</v>
      </c>
      <c r="N336" t="s">
        <v>20004</v>
      </c>
      <c r="P336" t="s">
        <v>42</v>
      </c>
      <c r="Q336" t="s">
        <v>42</v>
      </c>
      <c r="R336" t="b">
        <v>1</v>
      </c>
    </row>
    <row r="337" spans="1:18" x14ac:dyDescent="0.35">
      <c r="A337" t="s">
        <v>20000</v>
      </c>
      <c r="B337" t="s">
        <v>20001</v>
      </c>
      <c r="D337" t="s">
        <v>10</v>
      </c>
      <c r="F337" t="b">
        <v>0</v>
      </c>
      <c r="G337" s="2">
        <v>46203</v>
      </c>
      <c r="K337" s="7" t="s">
        <v>20006</v>
      </c>
      <c r="L337" t="s">
        <v>20007</v>
      </c>
      <c r="M337" t="s">
        <v>10</v>
      </c>
      <c r="N337" t="s">
        <v>20006</v>
      </c>
      <c r="P337" t="s">
        <v>42</v>
      </c>
      <c r="Q337" t="s">
        <v>42</v>
      </c>
      <c r="R337" t="b">
        <v>1</v>
      </c>
    </row>
    <row r="338" spans="1:18" x14ac:dyDescent="0.35">
      <c r="A338" t="s">
        <v>20002</v>
      </c>
      <c r="B338" t="s">
        <v>20003</v>
      </c>
      <c r="D338" t="s">
        <v>10</v>
      </c>
      <c r="F338" t="b">
        <v>0</v>
      </c>
      <c r="G338" s="2">
        <v>46203</v>
      </c>
      <c r="K338" s="7" t="s">
        <v>20008</v>
      </c>
      <c r="L338" t="s">
        <v>20009</v>
      </c>
      <c r="M338" t="s">
        <v>10</v>
      </c>
      <c r="N338" t="s">
        <v>20008</v>
      </c>
      <c r="P338" t="s">
        <v>42</v>
      </c>
      <c r="Q338" t="s">
        <v>42</v>
      </c>
      <c r="R338" t="b">
        <v>1</v>
      </c>
    </row>
    <row r="339" spans="1:18" x14ac:dyDescent="0.35">
      <c r="A339" t="s">
        <v>20004</v>
      </c>
      <c r="B339" t="s">
        <v>20005</v>
      </c>
      <c r="D339" t="s">
        <v>10</v>
      </c>
      <c r="F339" t="b">
        <v>0</v>
      </c>
      <c r="G339" s="2">
        <v>46203</v>
      </c>
      <c r="K339" s="7" t="s">
        <v>20010</v>
      </c>
      <c r="L339" t="s">
        <v>20011</v>
      </c>
      <c r="M339" t="s">
        <v>10</v>
      </c>
      <c r="N339" t="s">
        <v>20010</v>
      </c>
      <c r="P339" t="s">
        <v>42</v>
      </c>
      <c r="Q339" t="s">
        <v>42</v>
      </c>
      <c r="R339" t="b">
        <v>1</v>
      </c>
    </row>
    <row r="340" spans="1:18" x14ac:dyDescent="0.35">
      <c r="A340" t="s">
        <v>20006</v>
      </c>
      <c r="B340" t="s">
        <v>20007</v>
      </c>
      <c r="D340" t="s">
        <v>10</v>
      </c>
      <c r="F340" t="b">
        <v>0</v>
      </c>
      <c r="G340" s="2">
        <v>46203</v>
      </c>
      <c r="K340" s="7" t="s">
        <v>20012</v>
      </c>
      <c r="L340" t="s">
        <v>20013</v>
      </c>
      <c r="M340" t="s">
        <v>10</v>
      </c>
      <c r="N340" t="s">
        <v>20012</v>
      </c>
      <c r="P340" t="s">
        <v>42</v>
      </c>
      <c r="Q340" t="s">
        <v>42</v>
      </c>
      <c r="R340" t="b">
        <v>1</v>
      </c>
    </row>
    <row r="341" spans="1:18" x14ac:dyDescent="0.35">
      <c r="A341" t="s">
        <v>20008</v>
      </c>
      <c r="B341" t="s">
        <v>20009</v>
      </c>
      <c r="D341" t="s">
        <v>10</v>
      </c>
      <c r="F341" t="b">
        <v>0</v>
      </c>
      <c r="G341" s="2">
        <v>46203</v>
      </c>
      <c r="K341" s="7" t="s">
        <v>20014</v>
      </c>
      <c r="L341" t="s">
        <v>20015</v>
      </c>
      <c r="M341" t="s">
        <v>10</v>
      </c>
      <c r="N341" t="s">
        <v>20014</v>
      </c>
      <c r="P341" t="s">
        <v>42</v>
      </c>
      <c r="Q341" t="s">
        <v>42</v>
      </c>
      <c r="R341" t="b">
        <v>1</v>
      </c>
    </row>
    <row r="342" spans="1:18" x14ac:dyDescent="0.35">
      <c r="A342" t="s">
        <v>20010</v>
      </c>
      <c r="B342" t="s">
        <v>20011</v>
      </c>
      <c r="D342" t="s">
        <v>10</v>
      </c>
      <c r="F342" t="b">
        <v>0</v>
      </c>
      <c r="G342" s="2">
        <v>46203</v>
      </c>
      <c r="K342" s="7" t="s">
        <v>20016</v>
      </c>
      <c r="L342" t="s">
        <v>20017</v>
      </c>
      <c r="M342" t="s">
        <v>10</v>
      </c>
      <c r="N342" t="s">
        <v>20016</v>
      </c>
      <c r="P342" t="s">
        <v>42</v>
      </c>
      <c r="Q342" t="s">
        <v>42</v>
      </c>
      <c r="R342" t="b">
        <v>1</v>
      </c>
    </row>
    <row r="343" spans="1:18" x14ac:dyDescent="0.35">
      <c r="A343" t="s">
        <v>20012</v>
      </c>
      <c r="B343" t="s">
        <v>20013</v>
      </c>
      <c r="D343" t="s">
        <v>10</v>
      </c>
      <c r="F343" t="b">
        <v>0</v>
      </c>
      <c r="G343" s="2">
        <v>46203</v>
      </c>
      <c r="K343" s="7" t="s">
        <v>19900</v>
      </c>
      <c r="L343" t="s">
        <v>19901</v>
      </c>
      <c r="M343" t="s">
        <v>10</v>
      </c>
      <c r="N343" t="s">
        <v>19900</v>
      </c>
      <c r="P343" t="s">
        <v>42</v>
      </c>
      <c r="Q343" t="s">
        <v>42</v>
      </c>
      <c r="R343" t="b">
        <v>1</v>
      </c>
    </row>
    <row r="344" spans="1:18" x14ac:dyDescent="0.35">
      <c r="A344" t="s">
        <v>20014</v>
      </c>
      <c r="B344" t="s">
        <v>20015</v>
      </c>
      <c r="D344" t="s">
        <v>10</v>
      </c>
      <c r="F344" t="b">
        <v>0</v>
      </c>
      <c r="G344" s="2">
        <v>46203</v>
      </c>
      <c r="K344" s="7" t="s">
        <v>19902</v>
      </c>
      <c r="L344" t="s">
        <v>19903</v>
      </c>
      <c r="M344" t="s">
        <v>10</v>
      </c>
      <c r="N344" t="s">
        <v>19902</v>
      </c>
      <c r="P344" t="s">
        <v>42</v>
      </c>
      <c r="Q344" t="s">
        <v>42</v>
      </c>
      <c r="R344" t="b">
        <v>1</v>
      </c>
    </row>
    <row r="345" spans="1:18" x14ac:dyDescent="0.35">
      <c r="A345" t="s">
        <v>20016</v>
      </c>
      <c r="B345" t="s">
        <v>20017</v>
      </c>
      <c r="D345" t="s">
        <v>10</v>
      </c>
      <c r="F345" t="b">
        <v>0</v>
      </c>
      <c r="G345" s="2">
        <v>46203</v>
      </c>
      <c r="K345" s="7" t="s">
        <v>19904</v>
      </c>
      <c r="L345" t="s">
        <v>19905</v>
      </c>
      <c r="M345" t="s">
        <v>10</v>
      </c>
      <c r="N345" t="s">
        <v>19904</v>
      </c>
      <c r="P345" t="s">
        <v>42</v>
      </c>
      <c r="Q345" t="s">
        <v>42</v>
      </c>
      <c r="R345" t="b">
        <v>1</v>
      </c>
    </row>
    <row r="346" spans="1:18" x14ac:dyDescent="0.35">
      <c r="A346" t="s">
        <v>20018</v>
      </c>
      <c r="B346" t="s">
        <v>20019</v>
      </c>
      <c r="D346" t="s">
        <v>10</v>
      </c>
      <c r="F346" t="b">
        <v>0</v>
      </c>
      <c r="G346" s="2">
        <v>46203</v>
      </c>
      <c r="K346" s="7" t="s">
        <v>19906</v>
      </c>
      <c r="L346" t="s">
        <v>19907</v>
      </c>
      <c r="M346" t="s">
        <v>10</v>
      </c>
      <c r="N346" t="s">
        <v>19906</v>
      </c>
      <c r="P346" t="s">
        <v>42</v>
      </c>
      <c r="Q346" t="s">
        <v>42</v>
      </c>
      <c r="R346" t="b">
        <v>1</v>
      </c>
    </row>
    <row r="347" spans="1:18" x14ac:dyDescent="0.35">
      <c r="A347" t="s">
        <v>20020</v>
      </c>
      <c r="B347" t="s">
        <v>20021</v>
      </c>
      <c r="D347" t="s">
        <v>10</v>
      </c>
      <c r="F347" t="b">
        <v>0</v>
      </c>
      <c r="G347" s="2">
        <v>46203</v>
      </c>
      <c r="K347" s="7" t="s">
        <v>19908</v>
      </c>
      <c r="L347" t="s">
        <v>19909</v>
      </c>
      <c r="M347" t="s">
        <v>10</v>
      </c>
      <c r="N347" t="s">
        <v>19908</v>
      </c>
      <c r="P347" t="s">
        <v>42</v>
      </c>
      <c r="Q347" t="s">
        <v>42</v>
      </c>
      <c r="R347" t="b">
        <v>1</v>
      </c>
    </row>
    <row r="348" spans="1:18" x14ac:dyDescent="0.35">
      <c r="A348" t="s">
        <v>20022</v>
      </c>
      <c r="B348" t="s">
        <v>20023</v>
      </c>
      <c r="D348" t="s">
        <v>10</v>
      </c>
      <c r="F348" t="b">
        <v>0</v>
      </c>
      <c r="G348" s="2">
        <v>46203</v>
      </c>
      <c r="K348" s="7" t="s">
        <v>20018</v>
      </c>
      <c r="L348" t="s">
        <v>20019</v>
      </c>
      <c r="M348" t="s">
        <v>10</v>
      </c>
      <c r="N348" t="s">
        <v>20018</v>
      </c>
      <c r="P348" t="s">
        <v>42</v>
      </c>
      <c r="Q348" t="s">
        <v>42</v>
      </c>
      <c r="R348" t="b">
        <v>1</v>
      </c>
    </row>
    <row r="349" spans="1:18" x14ac:dyDescent="0.35">
      <c r="A349" t="s">
        <v>20024</v>
      </c>
      <c r="B349" t="s">
        <v>20025</v>
      </c>
      <c r="D349" t="s">
        <v>10</v>
      </c>
      <c r="F349" t="b">
        <v>0</v>
      </c>
      <c r="G349" s="2">
        <v>46203</v>
      </c>
      <c r="K349" s="7" t="s">
        <v>20020</v>
      </c>
      <c r="L349" t="s">
        <v>20021</v>
      </c>
      <c r="M349" t="s">
        <v>10</v>
      </c>
      <c r="N349" t="s">
        <v>20020</v>
      </c>
      <c r="P349" t="s">
        <v>42</v>
      </c>
      <c r="Q349" t="s">
        <v>42</v>
      </c>
      <c r="R349" t="b">
        <v>1</v>
      </c>
    </row>
    <row r="350" spans="1:18" x14ac:dyDescent="0.35">
      <c r="A350" t="s">
        <v>20026</v>
      </c>
      <c r="B350" t="s">
        <v>20027</v>
      </c>
      <c r="D350" t="s">
        <v>10</v>
      </c>
      <c r="F350" t="b">
        <v>0</v>
      </c>
      <c r="G350" s="2">
        <v>46203</v>
      </c>
      <c r="K350" s="7" t="s">
        <v>20022</v>
      </c>
      <c r="L350" t="s">
        <v>20023</v>
      </c>
      <c r="M350" t="s">
        <v>10</v>
      </c>
      <c r="N350" t="s">
        <v>20022</v>
      </c>
      <c r="P350" t="s">
        <v>42</v>
      </c>
      <c r="Q350" t="s">
        <v>42</v>
      </c>
      <c r="R350" t="b">
        <v>1</v>
      </c>
    </row>
    <row r="351" spans="1:18" x14ac:dyDescent="0.35">
      <c r="A351" t="s">
        <v>20028</v>
      </c>
      <c r="B351" t="s">
        <v>20029</v>
      </c>
      <c r="D351" t="s">
        <v>10</v>
      </c>
      <c r="F351" t="b">
        <v>0</v>
      </c>
      <c r="G351" s="2">
        <v>46203</v>
      </c>
      <c r="K351" s="7" t="s">
        <v>20024</v>
      </c>
      <c r="L351" t="s">
        <v>20025</v>
      </c>
      <c r="M351" t="s">
        <v>10</v>
      </c>
      <c r="N351" t="s">
        <v>20024</v>
      </c>
      <c r="P351" t="s">
        <v>42</v>
      </c>
      <c r="Q351" t="s">
        <v>42</v>
      </c>
      <c r="R351" t="b">
        <v>1</v>
      </c>
    </row>
    <row r="352" spans="1:18" x14ac:dyDescent="0.35">
      <c r="A352" t="s">
        <v>20030</v>
      </c>
      <c r="B352" t="s">
        <v>20031</v>
      </c>
      <c r="D352" t="s">
        <v>10</v>
      </c>
      <c r="F352" t="b">
        <v>0</v>
      </c>
      <c r="G352" s="2">
        <v>46203</v>
      </c>
      <c r="K352" s="7" t="s">
        <v>20026</v>
      </c>
      <c r="L352" t="s">
        <v>20027</v>
      </c>
      <c r="M352" t="s">
        <v>10</v>
      </c>
      <c r="N352" t="s">
        <v>20026</v>
      </c>
      <c r="P352" t="s">
        <v>42</v>
      </c>
      <c r="Q352" t="s">
        <v>42</v>
      </c>
      <c r="R352" t="b">
        <v>1</v>
      </c>
    </row>
    <row r="353" spans="1:18" x14ac:dyDescent="0.35">
      <c r="A353" t="s">
        <v>20032</v>
      </c>
      <c r="B353" t="s">
        <v>20033</v>
      </c>
      <c r="D353" t="s">
        <v>10</v>
      </c>
      <c r="F353" t="b">
        <v>0</v>
      </c>
      <c r="G353" s="2">
        <v>46203</v>
      </c>
      <c r="K353" s="7" t="s">
        <v>20028</v>
      </c>
      <c r="L353" t="s">
        <v>20029</v>
      </c>
      <c r="M353" t="s">
        <v>10</v>
      </c>
      <c r="N353" t="s">
        <v>20028</v>
      </c>
      <c r="P353" t="s">
        <v>42</v>
      </c>
      <c r="Q353" t="s">
        <v>42</v>
      </c>
      <c r="R353" t="b">
        <v>1</v>
      </c>
    </row>
    <row r="354" spans="1:18" x14ac:dyDescent="0.35">
      <c r="A354" t="s">
        <v>20034</v>
      </c>
      <c r="B354" t="s">
        <v>20035</v>
      </c>
      <c r="D354" t="s">
        <v>10</v>
      </c>
      <c r="F354" t="b">
        <v>0</v>
      </c>
      <c r="G354" s="2">
        <v>46203</v>
      </c>
      <c r="K354" s="7" t="s">
        <v>20030</v>
      </c>
      <c r="L354" t="s">
        <v>20031</v>
      </c>
      <c r="M354" t="s">
        <v>10</v>
      </c>
      <c r="N354" t="s">
        <v>20030</v>
      </c>
      <c r="P354" t="s">
        <v>42</v>
      </c>
      <c r="Q354" t="s">
        <v>42</v>
      </c>
      <c r="R354" t="b">
        <v>1</v>
      </c>
    </row>
    <row r="355" spans="1:18" x14ac:dyDescent="0.35">
      <c r="A355" t="s">
        <v>20036</v>
      </c>
      <c r="B355" t="s">
        <v>20037</v>
      </c>
      <c r="D355" t="s">
        <v>10</v>
      </c>
      <c r="F355" t="b">
        <v>0</v>
      </c>
      <c r="G355" s="2">
        <v>46203</v>
      </c>
      <c r="K355" s="7" t="s">
        <v>20032</v>
      </c>
      <c r="L355" t="s">
        <v>20033</v>
      </c>
      <c r="M355" t="s">
        <v>10</v>
      </c>
      <c r="N355" t="s">
        <v>20032</v>
      </c>
      <c r="P355" t="s">
        <v>42</v>
      </c>
      <c r="Q355" t="s">
        <v>42</v>
      </c>
      <c r="R355" t="b">
        <v>1</v>
      </c>
    </row>
    <row r="356" spans="1:18" x14ac:dyDescent="0.35">
      <c r="A356" t="s">
        <v>20038</v>
      </c>
      <c r="B356" t="s">
        <v>20039</v>
      </c>
      <c r="D356" t="s">
        <v>10</v>
      </c>
      <c r="F356" t="b">
        <v>0</v>
      </c>
      <c r="G356" s="2">
        <v>46203</v>
      </c>
      <c r="K356" s="7" t="s">
        <v>20034</v>
      </c>
      <c r="L356" t="s">
        <v>20035</v>
      </c>
      <c r="M356" t="s">
        <v>10</v>
      </c>
      <c r="N356" t="s">
        <v>20034</v>
      </c>
      <c r="P356" t="s">
        <v>42</v>
      </c>
      <c r="Q356" t="s">
        <v>42</v>
      </c>
      <c r="R356" t="b">
        <v>1</v>
      </c>
    </row>
    <row r="357" spans="1:18" x14ac:dyDescent="0.35">
      <c r="A357" t="s">
        <v>20040</v>
      </c>
      <c r="B357" t="s">
        <v>20041</v>
      </c>
      <c r="D357" t="s">
        <v>10</v>
      </c>
      <c r="F357" t="b">
        <v>0</v>
      </c>
      <c r="G357" s="2">
        <v>46203</v>
      </c>
      <c r="K357" s="7" t="s">
        <v>20036</v>
      </c>
      <c r="L357" t="s">
        <v>20037</v>
      </c>
      <c r="M357" t="s">
        <v>10</v>
      </c>
      <c r="N357" t="s">
        <v>20036</v>
      </c>
      <c r="P357" t="s">
        <v>42</v>
      </c>
      <c r="Q357" t="s">
        <v>42</v>
      </c>
      <c r="R357" t="b">
        <v>1</v>
      </c>
    </row>
    <row r="358" spans="1:18" x14ac:dyDescent="0.35">
      <c r="A358" t="s">
        <v>20042</v>
      </c>
      <c r="B358" t="s">
        <v>20043</v>
      </c>
      <c r="D358" t="s">
        <v>10</v>
      </c>
      <c r="F358" t="b">
        <v>0</v>
      </c>
      <c r="G358" s="2">
        <v>46203</v>
      </c>
      <c r="K358" s="7" t="s">
        <v>20038</v>
      </c>
      <c r="L358" t="s">
        <v>20039</v>
      </c>
      <c r="M358" t="s">
        <v>10</v>
      </c>
      <c r="N358" t="s">
        <v>20038</v>
      </c>
      <c r="P358" t="s">
        <v>42</v>
      </c>
      <c r="Q358" t="s">
        <v>42</v>
      </c>
      <c r="R358" t="b">
        <v>1</v>
      </c>
    </row>
    <row r="359" spans="1:18" x14ac:dyDescent="0.35">
      <c r="A359" t="s">
        <v>20044</v>
      </c>
      <c r="B359" t="s">
        <v>20045</v>
      </c>
      <c r="D359" t="s">
        <v>10</v>
      </c>
      <c r="F359" t="b">
        <v>0</v>
      </c>
      <c r="G359" s="2">
        <v>46203</v>
      </c>
      <c r="K359" s="7" t="s">
        <v>20040</v>
      </c>
      <c r="L359" t="s">
        <v>20041</v>
      </c>
      <c r="M359" t="s">
        <v>10</v>
      </c>
      <c r="N359" t="s">
        <v>20040</v>
      </c>
      <c r="P359" t="s">
        <v>42</v>
      </c>
      <c r="Q359" t="s">
        <v>42</v>
      </c>
      <c r="R359" t="b">
        <v>1</v>
      </c>
    </row>
    <row r="360" spans="1:18" x14ac:dyDescent="0.35">
      <c r="A360" t="s">
        <v>20046</v>
      </c>
      <c r="B360" t="s">
        <v>20047</v>
      </c>
      <c r="D360" t="s">
        <v>10</v>
      </c>
      <c r="F360" t="b">
        <v>0</v>
      </c>
      <c r="G360" s="2">
        <v>46203</v>
      </c>
      <c r="K360" s="7" t="s">
        <v>20042</v>
      </c>
      <c r="L360" t="s">
        <v>20043</v>
      </c>
      <c r="M360" t="s">
        <v>10</v>
      </c>
      <c r="N360" t="s">
        <v>20042</v>
      </c>
      <c r="P360" t="s">
        <v>42</v>
      </c>
      <c r="Q360" t="s">
        <v>42</v>
      </c>
      <c r="R360" t="b">
        <v>1</v>
      </c>
    </row>
    <row r="361" spans="1:18" x14ac:dyDescent="0.35">
      <c r="A361" t="s">
        <v>20048</v>
      </c>
      <c r="B361" t="s">
        <v>20049</v>
      </c>
      <c r="D361" t="s">
        <v>10</v>
      </c>
      <c r="F361" t="b">
        <v>0</v>
      </c>
      <c r="G361" s="2">
        <v>46203</v>
      </c>
      <c r="K361" s="7" t="s">
        <v>20044</v>
      </c>
      <c r="L361" t="s">
        <v>20045</v>
      </c>
      <c r="M361" t="s">
        <v>10</v>
      </c>
      <c r="N361" t="s">
        <v>20044</v>
      </c>
      <c r="P361" t="s">
        <v>42</v>
      </c>
      <c r="Q361" t="s">
        <v>42</v>
      </c>
      <c r="R361" t="b">
        <v>1</v>
      </c>
    </row>
    <row r="362" spans="1:18" x14ac:dyDescent="0.35">
      <c r="A362" t="s">
        <v>20050</v>
      </c>
      <c r="B362" t="s">
        <v>20051</v>
      </c>
      <c r="D362" t="s">
        <v>10</v>
      </c>
      <c r="F362" t="b">
        <v>0</v>
      </c>
      <c r="G362" s="2">
        <v>46203</v>
      </c>
      <c r="K362" s="7" t="s">
        <v>20046</v>
      </c>
      <c r="L362" t="s">
        <v>20047</v>
      </c>
      <c r="M362" t="s">
        <v>10</v>
      </c>
      <c r="N362" t="s">
        <v>20046</v>
      </c>
      <c r="P362" t="s">
        <v>42</v>
      </c>
      <c r="Q362" t="s">
        <v>42</v>
      </c>
      <c r="R362" t="b">
        <v>1</v>
      </c>
    </row>
    <row r="363" spans="1:18" x14ac:dyDescent="0.35">
      <c r="A363" t="s">
        <v>20052</v>
      </c>
      <c r="B363" t="s">
        <v>20053</v>
      </c>
      <c r="D363" t="s">
        <v>10</v>
      </c>
      <c r="F363" t="b">
        <v>0</v>
      </c>
      <c r="G363" s="2">
        <v>46203</v>
      </c>
      <c r="K363" s="7" t="s">
        <v>20048</v>
      </c>
      <c r="L363" t="s">
        <v>20049</v>
      </c>
      <c r="M363" t="s">
        <v>10</v>
      </c>
      <c r="N363" t="s">
        <v>20048</v>
      </c>
      <c r="P363" t="s">
        <v>42</v>
      </c>
      <c r="Q363" t="s">
        <v>42</v>
      </c>
      <c r="R363" t="b">
        <v>1</v>
      </c>
    </row>
    <row r="364" spans="1:18" x14ac:dyDescent="0.35">
      <c r="A364" t="s">
        <v>20054</v>
      </c>
      <c r="B364" t="s">
        <v>20055</v>
      </c>
      <c r="D364" t="s">
        <v>10</v>
      </c>
      <c r="F364" t="b">
        <v>0</v>
      </c>
      <c r="G364" s="2">
        <v>46203</v>
      </c>
      <c r="K364" s="7" t="s">
        <v>20050</v>
      </c>
      <c r="L364" t="s">
        <v>20051</v>
      </c>
      <c r="M364" t="s">
        <v>10</v>
      </c>
      <c r="N364" t="s">
        <v>20050</v>
      </c>
      <c r="P364" t="s">
        <v>42</v>
      </c>
      <c r="Q364" t="s">
        <v>42</v>
      </c>
      <c r="R364" t="b">
        <v>1</v>
      </c>
    </row>
    <row r="365" spans="1:18" x14ac:dyDescent="0.35">
      <c r="A365" t="s">
        <v>20056</v>
      </c>
      <c r="B365" t="s">
        <v>20057</v>
      </c>
      <c r="D365" t="s">
        <v>10</v>
      </c>
      <c r="F365" t="b">
        <v>0</v>
      </c>
      <c r="G365" s="2">
        <v>46203</v>
      </c>
      <c r="K365" s="7" t="s">
        <v>20052</v>
      </c>
      <c r="L365" t="s">
        <v>20053</v>
      </c>
      <c r="M365" t="s">
        <v>10</v>
      </c>
      <c r="N365" t="s">
        <v>20052</v>
      </c>
      <c r="P365" t="s">
        <v>42</v>
      </c>
      <c r="Q365" t="s">
        <v>42</v>
      </c>
      <c r="R365" t="b">
        <v>1</v>
      </c>
    </row>
    <row r="366" spans="1:18" x14ac:dyDescent="0.35">
      <c r="A366" t="s">
        <v>20058</v>
      </c>
      <c r="B366" t="s">
        <v>20059</v>
      </c>
      <c r="D366" t="s">
        <v>10</v>
      </c>
      <c r="F366" t="b">
        <v>0</v>
      </c>
      <c r="G366" s="2">
        <v>46203</v>
      </c>
      <c r="K366" s="7" t="s">
        <v>20054</v>
      </c>
      <c r="L366" t="s">
        <v>20055</v>
      </c>
      <c r="M366" t="s">
        <v>10</v>
      </c>
      <c r="N366" t="s">
        <v>20054</v>
      </c>
      <c r="P366" t="s">
        <v>42</v>
      </c>
      <c r="Q366" t="s">
        <v>42</v>
      </c>
      <c r="R366" t="b">
        <v>1</v>
      </c>
    </row>
    <row r="367" spans="1:18" x14ac:dyDescent="0.35">
      <c r="A367" t="s">
        <v>20060</v>
      </c>
      <c r="B367" t="s">
        <v>20061</v>
      </c>
      <c r="D367" t="s">
        <v>10</v>
      </c>
      <c r="F367" t="b">
        <v>0</v>
      </c>
      <c r="G367" s="2">
        <v>46203</v>
      </c>
      <c r="K367" s="7" t="s">
        <v>20056</v>
      </c>
      <c r="L367" t="s">
        <v>20057</v>
      </c>
      <c r="M367" t="s">
        <v>10</v>
      </c>
      <c r="N367" t="s">
        <v>20056</v>
      </c>
      <c r="P367" t="s">
        <v>42</v>
      </c>
      <c r="Q367" t="s">
        <v>42</v>
      </c>
      <c r="R367" t="b">
        <v>1</v>
      </c>
    </row>
    <row r="368" spans="1:18" x14ac:dyDescent="0.35">
      <c r="A368" t="s">
        <v>20062</v>
      </c>
      <c r="B368" t="s">
        <v>20063</v>
      </c>
      <c r="D368" t="s">
        <v>10</v>
      </c>
      <c r="F368" t="b">
        <v>0</v>
      </c>
      <c r="G368" s="2">
        <v>46203</v>
      </c>
      <c r="K368" s="7" t="s">
        <v>20058</v>
      </c>
      <c r="L368" t="s">
        <v>20059</v>
      </c>
      <c r="M368" t="s">
        <v>10</v>
      </c>
      <c r="N368" t="s">
        <v>20058</v>
      </c>
      <c r="P368" t="s">
        <v>42</v>
      </c>
      <c r="Q368" t="s">
        <v>42</v>
      </c>
      <c r="R368" t="b">
        <v>1</v>
      </c>
    </row>
    <row r="369" spans="1:18" x14ac:dyDescent="0.35">
      <c r="A369" t="s">
        <v>20064</v>
      </c>
      <c r="B369" t="s">
        <v>20065</v>
      </c>
      <c r="D369" t="s">
        <v>10</v>
      </c>
      <c r="F369" t="b">
        <v>0</v>
      </c>
      <c r="G369" s="2">
        <v>46203</v>
      </c>
      <c r="K369" s="7" t="s">
        <v>20060</v>
      </c>
      <c r="L369" t="s">
        <v>20061</v>
      </c>
      <c r="M369" t="s">
        <v>10</v>
      </c>
      <c r="N369" t="s">
        <v>20060</v>
      </c>
      <c r="P369" t="s">
        <v>42</v>
      </c>
      <c r="Q369" t="s">
        <v>42</v>
      </c>
      <c r="R369" t="b">
        <v>1</v>
      </c>
    </row>
    <row r="370" spans="1:18" x14ac:dyDescent="0.35">
      <c r="A370" t="s">
        <v>20066</v>
      </c>
      <c r="B370" t="s">
        <v>20067</v>
      </c>
      <c r="D370" t="s">
        <v>10</v>
      </c>
      <c r="F370" t="b">
        <v>0</v>
      </c>
      <c r="G370" s="2">
        <v>46203</v>
      </c>
      <c r="K370" s="7" t="s">
        <v>20062</v>
      </c>
      <c r="L370" t="s">
        <v>20063</v>
      </c>
      <c r="M370" t="s">
        <v>10</v>
      </c>
      <c r="N370" t="s">
        <v>20062</v>
      </c>
      <c r="P370" t="s">
        <v>42</v>
      </c>
      <c r="Q370" t="s">
        <v>42</v>
      </c>
      <c r="R370" t="b">
        <v>1</v>
      </c>
    </row>
    <row r="371" spans="1:18" x14ac:dyDescent="0.35">
      <c r="A371" t="s">
        <v>20068</v>
      </c>
      <c r="B371" t="s">
        <v>20069</v>
      </c>
      <c r="D371" t="s">
        <v>10</v>
      </c>
      <c r="F371" t="b">
        <v>0</v>
      </c>
      <c r="G371" s="2">
        <v>46203</v>
      </c>
      <c r="K371" s="7" t="s">
        <v>20064</v>
      </c>
      <c r="L371" t="s">
        <v>20065</v>
      </c>
      <c r="M371" t="s">
        <v>10</v>
      </c>
      <c r="N371" t="s">
        <v>20064</v>
      </c>
      <c r="P371" t="s">
        <v>42</v>
      </c>
      <c r="Q371" t="s">
        <v>42</v>
      </c>
      <c r="R371" t="b">
        <v>1</v>
      </c>
    </row>
    <row r="372" spans="1:18" x14ac:dyDescent="0.35">
      <c r="A372" t="s">
        <v>20070</v>
      </c>
      <c r="B372" t="s">
        <v>20071</v>
      </c>
      <c r="D372" t="s">
        <v>10</v>
      </c>
      <c r="F372" t="b">
        <v>0</v>
      </c>
      <c r="G372" s="2">
        <v>46203</v>
      </c>
      <c r="K372" s="7" t="s">
        <v>20066</v>
      </c>
      <c r="L372" t="s">
        <v>20067</v>
      </c>
      <c r="M372" t="s">
        <v>10</v>
      </c>
      <c r="N372" t="s">
        <v>20066</v>
      </c>
      <c r="P372" t="s">
        <v>42</v>
      </c>
      <c r="Q372" t="s">
        <v>42</v>
      </c>
      <c r="R372" t="b">
        <v>1</v>
      </c>
    </row>
    <row r="373" spans="1:18" x14ac:dyDescent="0.35">
      <c r="A373" t="s">
        <v>20072</v>
      </c>
      <c r="B373" t="s">
        <v>20073</v>
      </c>
      <c r="D373" t="s">
        <v>10</v>
      </c>
      <c r="F373" t="b">
        <v>0</v>
      </c>
      <c r="G373" s="2">
        <v>46203</v>
      </c>
      <c r="K373" s="7" t="s">
        <v>20068</v>
      </c>
      <c r="L373" t="s">
        <v>20069</v>
      </c>
      <c r="M373" t="s">
        <v>10</v>
      </c>
      <c r="N373" t="s">
        <v>20068</v>
      </c>
      <c r="P373" t="s">
        <v>42</v>
      </c>
      <c r="Q373" t="s">
        <v>42</v>
      </c>
      <c r="R373" t="b">
        <v>1</v>
      </c>
    </row>
    <row r="374" spans="1:18" x14ac:dyDescent="0.35">
      <c r="A374" t="s">
        <v>20074</v>
      </c>
      <c r="B374" t="s">
        <v>20075</v>
      </c>
      <c r="D374" t="s">
        <v>10</v>
      </c>
      <c r="F374" t="b">
        <v>0</v>
      </c>
      <c r="G374" s="2">
        <v>46203</v>
      </c>
      <c r="K374" s="7" t="s">
        <v>20070</v>
      </c>
      <c r="L374" t="s">
        <v>20071</v>
      </c>
      <c r="M374" t="s">
        <v>10</v>
      </c>
      <c r="N374" t="s">
        <v>20070</v>
      </c>
      <c r="P374" t="s">
        <v>42</v>
      </c>
      <c r="Q374" t="s">
        <v>42</v>
      </c>
      <c r="R374" t="b">
        <v>1</v>
      </c>
    </row>
    <row r="375" spans="1:18" x14ac:dyDescent="0.35">
      <c r="A375" t="s">
        <v>20076</v>
      </c>
      <c r="B375" t="s">
        <v>20077</v>
      </c>
      <c r="D375" t="s">
        <v>10</v>
      </c>
      <c r="F375" t="b">
        <v>0</v>
      </c>
      <c r="G375" s="2">
        <v>46203</v>
      </c>
      <c r="K375" s="7" t="s">
        <v>20072</v>
      </c>
      <c r="L375" t="s">
        <v>20073</v>
      </c>
      <c r="M375" t="s">
        <v>10</v>
      </c>
      <c r="N375" t="s">
        <v>20072</v>
      </c>
      <c r="P375" t="s">
        <v>42</v>
      </c>
      <c r="Q375" t="s">
        <v>42</v>
      </c>
      <c r="R375" t="b">
        <v>1</v>
      </c>
    </row>
    <row r="376" spans="1:18" x14ac:dyDescent="0.35">
      <c r="A376" t="s">
        <v>20078</v>
      </c>
      <c r="B376" t="s">
        <v>20079</v>
      </c>
      <c r="D376" t="s">
        <v>10</v>
      </c>
      <c r="F376" t="b">
        <v>0</v>
      </c>
      <c r="G376" s="2">
        <v>46203</v>
      </c>
      <c r="K376" s="7" t="s">
        <v>20074</v>
      </c>
      <c r="L376" t="s">
        <v>20075</v>
      </c>
      <c r="M376" t="s">
        <v>10</v>
      </c>
      <c r="N376" t="s">
        <v>20074</v>
      </c>
      <c r="P376" t="s">
        <v>42</v>
      </c>
      <c r="Q376" t="s">
        <v>42</v>
      </c>
      <c r="R376" t="b">
        <v>1</v>
      </c>
    </row>
    <row r="377" spans="1:18" x14ac:dyDescent="0.35">
      <c r="A377" t="s">
        <v>20080</v>
      </c>
      <c r="B377" t="s">
        <v>20081</v>
      </c>
      <c r="D377" t="s">
        <v>10</v>
      </c>
      <c r="F377" t="b">
        <v>0</v>
      </c>
      <c r="G377" s="2">
        <v>46203</v>
      </c>
      <c r="K377" s="7" t="s">
        <v>20076</v>
      </c>
      <c r="L377" t="s">
        <v>20077</v>
      </c>
      <c r="M377" t="s">
        <v>10</v>
      </c>
      <c r="N377" t="s">
        <v>20076</v>
      </c>
      <c r="P377" t="s">
        <v>42</v>
      </c>
      <c r="Q377" t="s">
        <v>42</v>
      </c>
      <c r="R377" t="b">
        <v>1</v>
      </c>
    </row>
    <row r="378" spans="1:18" x14ac:dyDescent="0.35">
      <c r="A378" t="s">
        <v>20082</v>
      </c>
      <c r="B378" t="s">
        <v>20083</v>
      </c>
      <c r="D378" t="s">
        <v>10</v>
      </c>
      <c r="F378" t="b">
        <v>0</v>
      </c>
      <c r="G378" s="2">
        <v>46203</v>
      </c>
      <c r="K378" s="7" t="s">
        <v>20078</v>
      </c>
      <c r="L378" t="s">
        <v>20079</v>
      </c>
      <c r="M378" t="s">
        <v>10</v>
      </c>
      <c r="N378" t="s">
        <v>20078</v>
      </c>
      <c r="P378" t="s">
        <v>42</v>
      </c>
      <c r="Q378" t="s">
        <v>42</v>
      </c>
      <c r="R378" t="b">
        <v>1</v>
      </c>
    </row>
    <row r="379" spans="1:18" x14ac:dyDescent="0.35">
      <c r="A379" t="s">
        <v>20084</v>
      </c>
      <c r="B379" t="s">
        <v>20085</v>
      </c>
      <c r="D379" t="s">
        <v>10</v>
      </c>
      <c r="F379" t="b">
        <v>0</v>
      </c>
      <c r="G379" s="2">
        <v>46203</v>
      </c>
      <c r="K379" s="7" t="s">
        <v>20080</v>
      </c>
      <c r="L379" t="s">
        <v>20081</v>
      </c>
      <c r="M379" t="s">
        <v>10</v>
      </c>
      <c r="N379" t="s">
        <v>20080</v>
      </c>
      <c r="P379" t="s">
        <v>42</v>
      </c>
      <c r="Q379" t="s">
        <v>42</v>
      </c>
      <c r="R379" t="b">
        <v>1</v>
      </c>
    </row>
    <row r="380" spans="1:18" x14ac:dyDescent="0.35">
      <c r="A380" t="s">
        <v>20086</v>
      </c>
      <c r="B380" t="s">
        <v>20087</v>
      </c>
      <c r="D380" t="s">
        <v>10</v>
      </c>
      <c r="F380" t="b">
        <v>0</v>
      </c>
      <c r="G380" s="2">
        <v>46203</v>
      </c>
      <c r="K380" s="7" t="s">
        <v>20082</v>
      </c>
      <c r="L380" t="s">
        <v>20083</v>
      </c>
      <c r="M380" t="s">
        <v>10</v>
      </c>
      <c r="N380" t="s">
        <v>20082</v>
      </c>
      <c r="P380" t="s">
        <v>42</v>
      </c>
      <c r="Q380" t="s">
        <v>42</v>
      </c>
      <c r="R380" t="b">
        <v>1</v>
      </c>
    </row>
    <row r="381" spans="1:18" x14ac:dyDescent="0.35">
      <c r="A381" t="s">
        <v>20088</v>
      </c>
      <c r="B381" t="s">
        <v>20089</v>
      </c>
      <c r="D381" t="s">
        <v>10</v>
      </c>
      <c r="F381" t="b">
        <v>0</v>
      </c>
      <c r="G381" s="2">
        <v>46203</v>
      </c>
      <c r="K381" s="7" t="s">
        <v>20084</v>
      </c>
      <c r="L381" t="s">
        <v>20085</v>
      </c>
      <c r="M381" t="s">
        <v>10</v>
      </c>
      <c r="N381" t="s">
        <v>20084</v>
      </c>
      <c r="P381" t="s">
        <v>42</v>
      </c>
      <c r="Q381" t="s">
        <v>42</v>
      </c>
      <c r="R381" t="b">
        <v>1</v>
      </c>
    </row>
    <row r="382" spans="1:18" x14ac:dyDescent="0.35">
      <c r="A382" t="s">
        <v>20090</v>
      </c>
      <c r="B382" t="s">
        <v>20091</v>
      </c>
      <c r="D382" t="s">
        <v>10</v>
      </c>
      <c r="F382" t="b">
        <v>0</v>
      </c>
      <c r="G382" s="2">
        <v>46203</v>
      </c>
      <c r="K382" s="7" t="s">
        <v>20086</v>
      </c>
      <c r="L382" t="s">
        <v>20087</v>
      </c>
      <c r="M382" t="s">
        <v>10</v>
      </c>
      <c r="N382" t="s">
        <v>20086</v>
      </c>
      <c r="P382" t="s">
        <v>42</v>
      </c>
      <c r="Q382" t="s">
        <v>42</v>
      </c>
      <c r="R382" t="b">
        <v>1</v>
      </c>
    </row>
    <row r="383" spans="1:18" x14ac:dyDescent="0.35">
      <c r="A383" t="s">
        <v>20092</v>
      </c>
      <c r="B383" t="s">
        <v>20093</v>
      </c>
      <c r="D383" t="s">
        <v>10</v>
      </c>
      <c r="F383" t="b">
        <v>0</v>
      </c>
      <c r="G383" s="2">
        <v>46203</v>
      </c>
      <c r="K383" s="7" t="s">
        <v>20088</v>
      </c>
      <c r="L383" t="s">
        <v>20089</v>
      </c>
      <c r="M383" t="s">
        <v>10</v>
      </c>
      <c r="N383" t="s">
        <v>20088</v>
      </c>
      <c r="P383" t="s">
        <v>42</v>
      </c>
      <c r="Q383" t="s">
        <v>42</v>
      </c>
      <c r="R383" t="b">
        <v>1</v>
      </c>
    </row>
    <row r="384" spans="1:18" x14ac:dyDescent="0.35">
      <c r="A384" t="s">
        <v>20094</v>
      </c>
      <c r="B384" t="s">
        <v>20095</v>
      </c>
      <c r="D384" t="s">
        <v>10</v>
      </c>
      <c r="F384" t="b">
        <v>0</v>
      </c>
      <c r="G384" s="2">
        <v>46203</v>
      </c>
      <c r="K384" s="7" t="s">
        <v>20090</v>
      </c>
      <c r="L384" t="s">
        <v>20091</v>
      </c>
      <c r="M384" t="s">
        <v>10</v>
      </c>
      <c r="N384" t="s">
        <v>20090</v>
      </c>
      <c r="P384" t="s">
        <v>42</v>
      </c>
      <c r="Q384" t="s">
        <v>42</v>
      </c>
      <c r="R384" t="b">
        <v>1</v>
      </c>
    </row>
    <row r="385" spans="1:18" x14ac:dyDescent="0.35">
      <c r="A385" t="s">
        <v>20096</v>
      </c>
      <c r="B385" t="s">
        <v>20097</v>
      </c>
      <c r="D385" t="s">
        <v>10</v>
      </c>
      <c r="F385" t="b">
        <v>0</v>
      </c>
      <c r="G385" s="2">
        <v>46203</v>
      </c>
      <c r="K385" s="7" t="s">
        <v>20092</v>
      </c>
      <c r="L385" t="s">
        <v>20093</v>
      </c>
      <c r="M385" t="s">
        <v>10</v>
      </c>
      <c r="N385" t="s">
        <v>20092</v>
      </c>
      <c r="P385" t="s">
        <v>42</v>
      </c>
      <c r="Q385" t="s">
        <v>42</v>
      </c>
      <c r="R385" t="b">
        <v>1</v>
      </c>
    </row>
    <row r="386" spans="1:18" x14ac:dyDescent="0.35">
      <c r="A386" t="s">
        <v>20098</v>
      </c>
      <c r="B386" t="s">
        <v>20099</v>
      </c>
      <c r="D386" t="s">
        <v>10</v>
      </c>
      <c r="F386" t="b">
        <v>0</v>
      </c>
      <c r="G386" s="2">
        <v>46203</v>
      </c>
      <c r="K386" s="7" t="s">
        <v>20094</v>
      </c>
      <c r="L386" t="s">
        <v>20095</v>
      </c>
      <c r="M386" t="s">
        <v>10</v>
      </c>
      <c r="N386" t="s">
        <v>20094</v>
      </c>
      <c r="P386" t="s">
        <v>42</v>
      </c>
      <c r="Q386" t="s">
        <v>42</v>
      </c>
      <c r="R386" t="b">
        <v>1</v>
      </c>
    </row>
    <row r="387" spans="1:18" x14ac:dyDescent="0.35">
      <c r="A387" t="s">
        <v>20100</v>
      </c>
      <c r="B387" t="s">
        <v>20101</v>
      </c>
      <c r="D387" t="s">
        <v>10</v>
      </c>
      <c r="F387" t="b">
        <v>0</v>
      </c>
      <c r="G387" s="2">
        <v>46203</v>
      </c>
      <c r="K387" s="7" t="s">
        <v>20096</v>
      </c>
      <c r="L387" t="s">
        <v>20097</v>
      </c>
      <c r="M387" t="s">
        <v>10</v>
      </c>
      <c r="N387" t="s">
        <v>20096</v>
      </c>
      <c r="P387" t="s">
        <v>42</v>
      </c>
      <c r="Q387" t="s">
        <v>42</v>
      </c>
      <c r="R387" t="b">
        <v>1</v>
      </c>
    </row>
    <row r="388" spans="1:18" x14ac:dyDescent="0.35">
      <c r="A388" t="s">
        <v>20102</v>
      </c>
      <c r="B388" t="s">
        <v>20103</v>
      </c>
      <c r="D388" t="s">
        <v>10</v>
      </c>
      <c r="F388" t="b">
        <v>0</v>
      </c>
      <c r="G388" s="2">
        <v>46203</v>
      </c>
      <c r="K388" s="7" t="s">
        <v>20098</v>
      </c>
      <c r="L388" t="s">
        <v>20099</v>
      </c>
      <c r="M388" t="s">
        <v>10</v>
      </c>
      <c r="N388" t="s">
        <v>20098</v>
      </c>
      <c r="P388" t="s">
        <v>42</v>
      </c>
      <c r="Q388" t="s">
        <v>42</v>
      </c>
      <c r="R388" t="b">
        <v>1</v>
      </c>
    </row>
    <row r="389" spans="1:18" x14ac:dyDescent="0.35">
      <c r="A389" t="s">
        <v>20104</v>
      </c>
      <c r="B389" t="s">
        <v>20105</v>
      </c>
      <c r="D389" t="s">
        <v>10</v>
      </c>
      <c r="F389" t="b">
        <v>0</v>
      </c>
      <c r="G389" s="2">
        <v>46203</v>
      </c>
      <c r="K389" s="7" t="s">
        <v>20100</v>
      </c>
      <c r="L389" t="s">
        <v>20101</v>
      </c>
      <c r="M389" t="s">
        <v>10</v>
      </c>
      <c r="N389" t="s">
        <v>20100</v>
      </c>
      <c r="P389" t="s">
        <v>42</v>
      </c>
      <c r="Q389" t="s">
        <v>42</v>
      </c>
      <c r="R389" t="b">
        <v>1</v>
      </c>
    </row>
    <row r="390" spans="1:18" x14ac:dyDescent="0.35">
      <c r="A390" t="s">
        <v>20106</v>
      </c>
      <c r="B390" t="s">
        <v>20107</v>
      </c>
      <c r="D390" t="s">
        <v>10</v>
      </c>
      <c r="F390" t="b">
        <v>0</v>
      </c>
      <c r="G390" s="2">
        <v>46203</v>
      </c>
      <c r="K390" s="7" t="s">
        <v>20102</v>
      </c>
      <c r="L390" t="s">
        <v>20103</v>
      </c>
      <c r="M390" t="s">
        <v>10</v>
      </c>
      <c r="N390" t="s">
        <v>20102</v>
      </c>
      <c r="P390" t="s">
        <v>42</v>
      </c>
      <c r="Q390" t="s">
        <v>42</v>
      </c>
      <c r="R390" t="b">
        <v>1</v>
      </c>
    </row>
    <row r="391" spans="1:18" x14ac:dyDescent="0.35">
      <c r="A391" t="s">
        <v>20108</v>
      </c>
      <c r="B391" t="s">
        <v>20109</v>
      </c>
      <c r="D391" t="s">
        <v>10</v>
      </c>
      <c r="F391" t="b">
        <v>0</v>
      </c>
      <c r="G391" s="2">
        <v>46203</v>
      </c>
      <c r="K391" s="7" t="s">
        <v>20104</v>
      </c>
      <c r="L391" t="s">
        <v>20105</v>
      </c>
      <c r="M391" t="s">
        <v>10</v>
      </c>
      <c r="N391" t="s">
        <v>20104</v>
      </c>
      <c r="P391" t="s">
        <v>42</v>
      </c>
      <c r="Q391" t="s">
        <v>42</v>
      </c>
      <c r="R391" t="b">
        <v>1</v>
      </c>
    </row>
    <row r="392" spans="1:18" x14ac:dyDescent="0.35">
      <c r="A392" t="s">
        <v>20110</v>
      </c>
      <c r="B392" t="s">
        <v>20111</v>
      </c>
      <c r="D392" t="s">
        <v>10</v>
      </c>
      <c r="F392" t="b">
        <v>0</v>
      </c>
      <c r="G392" s="2">
        <v>46203</v>
      </c>
      <c r="K392" s="7" t="s">
        <v>20106</v>
      </c>
      <c r="L392" t="s">
        <v>20107</v>
      </c>
      <c r="M392" t="s">
        <v>10</v>
      </c>
      <c r="N392" t="s">
        <v>20106</v>
      </c>
      <c r="P392" t="s">
        <v>42</v>
      </c>
      <c r="Q392" t="s">
        <v>42</v>
      </c>
      <c r="R392" t="b">
        <v>1</v>
      </c>
    </row>
    <row r="393" spans="1:18" x14ac:dyDescent="0.35">
      <c r="A393" t="s">
        <v>20112</v>
      </c>
      <c r="B393" t="s">
        <v>20113</v>
      </c>
      <c r="D393" t="s">
        <v>10</v>
      </c>
      <c r="F393" t="b">
        <v>0</v>
      </c>
      <c r="G393" s="2">
        <v>46203</v>
      </c>
      <c r="K393" s="7" t="s">
        <v>20108</v>
      </c>
      <c r="L393" t="s">
        <v>20109</v>
      </c>
      <c r="M393" t="s">
        <v>10</v>
      </c>
      <c r="N393" t="s">
        <v>20108</v>
      </c>
      <c r="P393" t="s">
        <v>42</v>
      </c>
      <c r="Q393" t="s">
        <v>42</v>
      </c>
      <c r="R393" t="b">
        <v>1</v>
      </c>
    </row>
    <row r="394" spans="1:18" x14ac:dyDescent="0.35">
      <c r="A394" t="s">
        <v>20114</v>
      </c>
      <c r="B394" t="s">
        <v>20115</v>
      </c>
      <c r="D394" t="s">
        <v>10</v>
      </c>
      <c r="F394" t="b">
        <v>0</v>
      </c>
      <c r="G394" s="2">
        <v>46203</v>
      </c>
      <c r="K394" s="7" t="s">
        <v>20110</v>
      </c>
      <c r="L394" t="s">
        <v>20111</v>
      </c>
      <c r="M394" t="s">
        <v>10</v>
      </c>
      <c r="N394" t="s">
        <v>20110</v>
      </c>
      <c r="P394" t="s">
        <v>42</v>
      </c>
      <c r="Q394" t="s">
        <v>42</v>
      </c>
      <c r="R394" t="b">
        <v>1</v>
      </c>
    </row>
    <row r="395" spans="1:18" x14ac:dyDescent="0.35">
      <c r="A395" t="s">
        <v>20116</v>
      </c>
      <c r="B395" t="s">
        <v>20117</v>
      </c>
      <c r="D395" t="s">
        <v>10</v>
      </c>
      <c r="F395" t="b">
        <v>0</v>
      </c>
      <c r="G395" s="2">
        <v>46203</v>
      </c>
      <c r="K395" s="7" t="s">
        <v>20112</v>
      </c>
      <c r="L395" t="s">
        <v>20113</v>
      </c>
      <c r="M395" t="s">
        <v>10</v>
      </c>
      <c r="N395" t="s">
        <v>20112</v>
      </c>
      <c r="P395" t="s">
        <v>42</v>
      </c>
      <c r="Q395" t="s">
        <v>42</v>
      </c>
      <c r="R395" t="b">
        <v>1</v>
      </c>
    </row>
    <row r="396" spans="1:18" x14ac:dyDescent="0.35">
      <c r="A396" t="s">
        <v>20118</v>
      </c>
      <c r="B396" t="s">
        <v>20119</v>
      </c>
      <c r="D396" t="s">
        <v>10</v>
      </c>
      <c r="F396" t="b">
        <v>0</v>
      </c>
      <c r="G396" s="2">
        <v>46203</v>
      </c>
      <c r="K396" s="7" t="s">
        <v>20114</v>
      </c>
      <c r="L396" t="s">
        <v>20115</v>
      </c>
      <c r="M396" t="s">
        <v>10</v>
      </c>
      <c r="N396" t="s">
        <v>20114</v>
      </c>
      <c r="P396" t="s">
        <v>42</v>
      </c>
      <c r="Q396" t="s">
        <v>42</v>
      </c>
      <c r="R396" t="b">
        <v>1</v>
      </c>
    </row>
    <row r="397" spans="1:18" x14ac:dyDescent="0.35">
      <c r="A397" t="s">
        <v>20120</v>
      </c>
      <c r="B397" t="s">
        <v>20121</v>
      </c>
      <c r="D397" t="s">
        <v>10</v>
      </c>
      <c r="F397" t="b">
        <v>0</v>
      </c>
      <c r="G397" s="2">
        <v>46203</v>
      </c>
      <c r="K397" s="7" t="s">
        <v>20116</v>
      </c>
      <c r="L397" t="s">
        <v>20117</v>
      </c>
      <c r="M397" t="s">
        <v>10</v>
      </c>
      <c r="N397" t="s">
        <v>20116</v>
      </c>
      <c r="P397" t="s">
        <v>42</v>
      </c>
      <c r="Q397" t="s">
        <v>42</v>
      </c>
      <c r="R397" t="b">
        <v>1</v>
      </c>
    </row>
    <row r="398" spans="1:18" x14ac:dyDescent="0.35">
      <c r="A398" t="s">
        <v>20122</v>
      </c>
      <c r="B398" t="s">
        <v>20123</v>
      </c>
      <c r="D398" t="s">
        <v>10</v>
      </c>
      <c r="F398" t="b">
        <v>0</v>
      </c>
      <c r="G398" s="2">
        <v>46203</v>
      </c>
      <c r="K398" s="7" t="s">
        <v>20118</v>
      </c>
      <c r="L398" t="s">
        <v>20119</v>
      </c>
      <c r="M398" t="s">
        <v>10</v>
      </c>
      <c r="N398" t="s">
        <v>20118</v>
      </c>
      <c r="P398" t="s">
        <v>42</v>
      </c>
      <c r="Q398" t="s">
        <v>42</v>
      </c>
      <c r="R398" t="b">
        <v>1</v>
      </c>
    </row>
    <row r="399" spans="1:18" x14ac:dyDescent="0.35">
      <c r="A399" t="s">
        <v>20124</v>
      </c>
      <c r="B399" t="s">
        <v>20125</v>
      </c>
      <c r="D399" t="s">
        <v>10</v>
      </c>
      <c r="F399" t="b">
        <v>0</v>
      </c>
      <c r="G399" s="2">
        <v>46203</v>
      </c>
      <c r="K399" s="7" t="s">
        <v>20120</v>
      </c>
      <c r="L399" t="s">
        <v>20121</v>
      </c>
      <c r="M399" t="s">
        <v>10</v>
      </c>
      <c r="N399" t="s">
        <v>20120</v>
      </c>
      <c r="P399" t="s">
        <v>42</v>
      </c>
      <c r="Q399" t="s">
        <v>42</v>
      </c>
      <c r="R399" t="b">
        <v>1</v>
      </c>
    </row>
    <row r="400" spans="1:18" x14ac:dyDescent="0.35">
      <c r="A400" t="s">
        <v>20126</v>
      </c>
      <c r="B400" t="s">
        <v>20127</v>
      </c>
      <c r="D400" t="s">
        <v>10</v>
      </c>
      <c r="F400" t="b">
        <v>0</v>
      </c>
      <c r="G400" s="2">
        <v>46203</v>
      </c>
      <c r="K400" s="7" t="s">
        <v>20122</v>
      </c>
      <c r="L400" t="s">
        <v>20123</v>
      </c>
      <c r="M400" t="s">
        <v>10</v>
      </c>
      <c r="N400" t="s">
        <v>20122</v>
      </c>
      <c r="P400" t="s">
        <v>42</v>
      </c>
      <c r="Q400" t="s">
        <v>42</v>
      </c>
      <c r="R400" t="b">
        <v>1</v>
      </c>
    </row>
    <row r="401" spans="1:18" x14ac:dyDescent="0.35">
      <c r="A401" t="s">
        <v>20128</v>
      </c>
      <c r="B401" t="s">
        <v>20129</v>
      </c>
      <c r="D401" t="s">
        <v>10</v>
      </c>
      <c r="F401" t="b">
        <v>0</v>
      </c>
      <c r="G401" s="2">
        <v>46203</v>
      </c>
      <c r="K401" s="7" t="s">
        <v>20124</v>
      </c>
      <c r="L401" t="s">
        <v>20125</v>
      </c>
      <c r="M401" t="s">
        <v>10</v>
      </c>
      <c r="N401" t="s">
        <v>20124</v>
      </c>
      <c r="P401" t="s">
        <v>42</v>
      </c>
      <c r="Q401" t="s">
        <v>42</v>
      </c>
      <c r="R401" t="b">
        <v>1</v>
      </c>
    </row>
    <row r="402" spans="1:18" x14ac:dyDescent="0.35">
      <c r="A402" t="s">
        <v>20130</v>
      </c>
      <c r="B402" t="s">
        <v>20131</v>
      </c>
      <c r="D402" t="s">
        <v>10</v>
      </c>
      <c r="F402" t="b">
        <v>0</v>
      </c>
      <c r="G402" s="2">
        <v>46203</v>
      </c>
      <c r="K402" s="7" t="s">
        <v>20126</v>
      </c>
      <c r="L402" t="s">
        <v>20127</v>
      </c>
      <c r="M402" t="s">
        <v>10</v>
      </c>
      <c r="N402" t="s">
        <v>20126</v>
      </c>
      <c r="P402" t="s">
        <v>42</v>
      </c>
      <c r="Q402" t="s">
        <v>42</v>
      </c>
      <c r="R402" t="b">
        <v>1</v>
      </c>
    </row>
    <row r="403" spans="1:18" x14ac:dyDescent="0.35">
      <c r="A403" t="s">
        <v>20132</v>
      </c>
      <c r="B403" t="s">
        <v>20133</v>
      </c>
      <c r="D403" t="s">
        <v>10</v>
      </c>
      <c r="F403" t="b">
        <v>0</v>
      </c>
      <c r="G403" s="2">
        <v>46203</v>
      </c>
      <c r="K403" s="7" t="s">
        <v>20128</v>
      </c>
      <c r="L403" t="s">
        <v>20129</v>
      </c>
      <c r="M403" t="s">
        <v>10</v>
      </c>
      <c r="N403" t="s">
        <v>20128</v>
      </c>
      <c r="P403" t="s">
        <v>42</v>
      </c>
      <c r="Q403" t="s">
        <v>42</v>
      </c>
      <c r="R403" t="b">
        <v>1</v>
      </c>
    </row>
    <row r="404" spans="1:18" x14ac:dyDescent="0.35">
      <c r="A404" t="s">
        <v>20134</v>
      </c>
      <c r="B404" t="s">
        <v>20135</v>
      </c>
      <c r="D404" t="s">
        <v>10</v>
      </c>
      <c r="F404" t="b">
        <v>0</v>
      </c>
      <c r="G404" s="2">
        <v>46203</v>
      </c>
      <c r="K404" s="7" t="s">
        <v>20130</v>
      </c>
      <c r="L404" t="s">
        <v>20131</v>
      </c>
      <c r="M404" t="s">
        <v>10</v>
      </c>
      <c r="N404" t="s">
        <v>20130</v>
      </c>
      <c r="P404" t="s">
        <v>42</v>
      </c>
      <c r="Q404" t="s">
        <v>42</v>
      </c>
      <c r="R404" t="b">
        <v>1</v>
      </c>
    </row>
    <row r="405" spans="1:18" x14ac:dyDescent="0.35">
      <c r="A405" t="s">
        <v>20136</v>
      </c>
      <c r="B405" t="s">
        <v>20137</v>
      </c>
      <c r="D405" t="s">
        <v>10</v>
      </c>
      <c r="F405" t="b">
        <v>0</v>
      </c>
      <c r="G405" s="2">
        <v>46203</v>
      </c>
      <c r="K405" s="7" t="s">
        <v>20132</v>
      </c>
      <c r="L405" t="s">
        <v>20133</v>
      </c>
      <c r="M405" t="s">
        <v>10</v>
      </c>
      <c r="N405" t="s">
        <v>20132</v>
      </c>
      <c r="P405" t="s">
        <v>42</v>
      </c>
      <c r="Q405" t="s">
        <v>42</v>
      </c>
      <c r="R405" t="b">
        <v>1</v>
      </c>
    </row>
    <row r="406" spans="1:18" x14ac:dyDescent="0.35">
      <c r="A406" t="s">
        <v>20138</v>
      </c>
      <c r="B406" t="s">
        <v>20139</v>
      </c>
      <c r="D406" t="s">
        <v>10</v>
      </c>
      <c r="F406" t="b">
        <v>0</v>
      </c>
      <c r="G406" s="2">
        <v>46203</v>
      </c>
      <c r="K406" s="7" t="s">
        <v>20134</v>
      </c>
      <c r="L406" t="s">
        <v>20135</v>
      </c>
      <c r="M406" t="s">
        <v>10</v>
      </c>
      <c r="N406" t="s">
        <v>20134</v>
      </c>
      <c r="P406" t="s">
        <v>42</v>
      </c>
      <c r="Q406" t="s">
        <v>42</v>
      </c>
      <c r="R406" t="b">
        <v>1</v>
      </c>
    </row>
    <row r="407" spans="1:18" x14ac:dyDescent="0.35">
      <c r="A407" t="s">
        <v>20140</v>
      </c>
      <c r="B407" t="s">
        <v>20141</v>
      </c>
      <c r="D407" t="s">
        <v>10</v>
      </c>
      <c r="F407" t="b">
        <v>0</v>
      </c>
      <c r="G407" s="2">
        <v>46203</v>
      </c>
      <c r="K407" s="7" t="s">
        <v>20136</v>
      </c>
      <c r="L407" t="s">
        <v>20137</v>
      </c>
      <c r="M407" t="s">
        <v>10</v>
      </c>
      <c r="N407" t="s">
        <v>20136</v>
      </c>
      <c r="P407" t="s">
        <v>42</v>
      </c>
      <c r="Q407" t="s">
        <v>42</v>
      </c>
      <c r="R407" t="b">
        <v>1</v>
      </c>
    </row>
    <row r="408" spans="1:18" x14ac:dyDescent="0.35">
      <c r="A408" t="s">
        <v>20142</v>
      </c>
      <c r="B408" t="s">
        <v>20143</v>
      </c>
      <c r="D408" t="s">
        <v>10</v>
      </c>
      <c r="F408" t="b">
        <v>0</v>
      </c>
      <c r="G408" s="2">
        <v>46203</v>
      </c>
      <c r="K408" s="7" t="s">
        <v>20138</v>
      </c>
      <c r="L408" t="s">
        <v>20139</v>
      </c>
      <c r="M408" t="s">
        <v>10</v>
      </c>
      <c r="N408" t="s">
        <v>20138</v>
      </c>
      <c r="P408" t="s">
        <v>42</v>
      </c>
      <c r="Q408" t="s">
        <v>42</v>
      </c>
      <c r="R408" t="b">
        <v>1</v>
      </c>
    </row>
    <row r="409" spans="1:18" x14ac:dyDescent="0.35">
      <c r="A409" t="s">
        <v>20144</v>
      </c>
      <c r="B409" t="s">
        <v>20145</v>
      </c>
      <c r="D409" t="s">
        <v>10</v>
      </c>
      <c r="F409" t="b">
        <v>0</v>
      </c>
      <c r="G409" s="2">
        <v>46203</v>
      </c>
      <c r="K409" s="7" t="s">
        <v>20140</v>
      </c>
      <c r="L409" t="s">
        <v>20141</v>
      </c>
      <c r="M409" t="s">
        <v>10</v>
      </c>
      <c r="N409" t="s">
        <v>20140</v>
      </c>
      <c r="P409" t="s">
        <v>42</v>
      </c>
      <c r="Q409" t="s">
        <v>42</v>
      </c>
      <c r="R409" t="b">
        <v>1</v>
      </c>
    </row>
    <row r="410" spans="1:18" x14ac:dyDescent="0.35">
      <c r="A410" t="s">
        <v>20146</v>
      </c>
      <c r="B410" t="s">
        <v>20147</v>
      </c>
      <c r="D410" t="s">
        <v>10</v>
      </c>
      <c r="F410" t="b">
        <v>0</v>
      </c>
      <c r="G410" s="2">
        <v>46203</v>
      </c>
      <c r="K410" s="7" t="s">
        <v>20142</v>
      </c>
      <c r="L410" t="s">
        <v>20143</v>
      </c>
      <c r="M410" t="s">
        <v>10</v>
      </c>
      <c r="N410" t="s">
        <v>20142</v>
      </c>
      <c r="P410" t="s">
        <v>42</v>
      </c>
      <c r="Q410" t="s">
        <v>42</v>
      </c>
      <c r="R410" t="b">
        <v>1</v>
      </c>
    </row>
    <row r="411" spans="1:18" x14ac:dyDescent="0.35">
      <c r="A411" t="s">
        <v>20148</v>
      </c>
      <c r="B411" t="s">
        <v>20149</v>
      </c>
      <c r="D411" t="s">
        <v>10</v>
      </c>
      <c r="F411" t="b">
        <v>0</v>
      </c>
      <c r="G411" s="2">
        <v>46203</v>
      </c>
      <c r="K411" s="7" t="s">
        <v>20144</v>
      </c>
      <c r="L411" t="s">
        <v>20145</v>
      </c>
      <c r="M411" t="s">
        <v>10</v>
      </c>
      <c r="N411" t="s">
        <v>20144</v>
      </c>
      <c r="P411" t="s">
        <v>42</v>
      </c>
      <c r="Q411" t="s">
        <v>42</v>
      </c>
      <c r="R411" t="b">
        <v>1</v>
      </c>
    </row>
    <row r="412" spans="1:18" x14ac:dyDescent="0.35">
      <c r="A412" t="s">
        <v>20150</v>
      </c>
      <c r="B412" t="s">
        <v>20151</v>
      </c>
      <c r="D412" t="s">
        <v>10</v>
      </c>
      <c r="F412" t="b">
        <v>0</v>
      </c>
      <c r="G412" s="2">
        <v>46203</v>
      </c>
      <c r="K412" s="7" t="s">
        <v>20146</v>
      </c>
      <c r="L412" t="s">
        <v>20147</v>
      </c>
      <c r="M412" t="s">
        <v>10</v>
      </c>
      <c r="N412" t="s">
        <v>20146</v>
      </c>
      <c r="P412" t="s">
        <v>42</v>
      </c>
      <c r="Q412" t="s">
        <v>42</v>
      </c>
      <c r="R412" t="b">
        <v>1</v>
      </c>
    </row>
    <row r="413" spans="1:18" x14ac:dyDescent="0.35">
      <c r="A413" t="s">
        <v>20152</v>
      </c>
      <c r="B413" t="s">
        <v>20153</v>
      </c>
      <c r="D413" t="s">
        <v>10</v>
      </c>
      <c r="F413" t="b">
        <v>0</v>
      </c>
      <c r="G413" s="2">
        <v>46203</v>
      </c>
      <c r="K413" s="7" t="s">
        <v>20148</v>
      </c>
      <c r="L413" t="s">
        <v>20149</v>
      </c>
      <c r="M413" t="s">
        <v>10</v>
      </c>
      <c r="N413" t="s">
        <v>20148</v>
      </c>
      <c r="P413" t="s">
        <v>42</v>
      </c>
      <c r="Q413" t="s">
        <v>42</v>
      </c>
      <c r="R413" t="b">
        <v>1</v>
      </c>
    </row>
    <row r="414" spans="1:18" x14ac:dyDescent="0.35">
      <c r="A414" t="s">
        <v>20154</v>
      </c>
      <c r="B414" t="s">
        <v>20155</v>
      </c>
      <c r="D414" t="s">
        <v>10</v>
      </c>
      <c r="F414" t="b">
        <v>0</v>
      </c>
      <c r="G414" s="2">
        <v>46203</v>
      </c>
      <c r="K414" s="7" t="s">
        <v>20150</v>
      </c>
      <c r="L414" t="s">
        <v>20151</v>
      </c>
      <c r="M414" t="s">
        <v>10</v>
      </c>
      <c r="N414" t="s">
        <v>20150</v>
      </c>
      <c r="P414" t="s">
        <v>42</v>
      </c>
      <c r="Q414" t="s">
        <v>42</v>
      </c>
      <c r="R414" t="b">
        <v>1</v>
      </c>
    </row>
    <row r="415" spans="1:18" x14ac:dyDescent="0.35">
      <c r="A415" t="s">
        <v>20156</v>
      </c>
      <c r="B415" t="s">
        <v>20157</v>
      </c>
      <c r="D415" t="s">
        <v>10</v>
      </c>
      <c r="F415" t="b">
        <v>0</v>
      </c>
      <c r="G415" s="2">
        <v>46203</v>
      </c>
      <c r="K415" s="7" t="s">
        <v>20152</v>
      </c>
      <c r="L415" t="s">
        <v>20153</v>
      </c>
      <c r="M415" t="s">
        <v>10</v>
      </c>
      <c r="N415" t="s">
        <v>20152</v>
      </c>
      <c r="P415" t="s">
        <v>42</v>
      </c>
      <c r="Q415" t="s">
        <v>42</v>
      </c>
      <c r="R415" t="b">
        <v>1</v>
      </c>
    </row>
    <row r="416" spans="1:18" x14ac:dyDescent="0.35">
      <c r="A416" t="s">
        <v>20158</v>
      </c>
      <c r="B416" t="s">
        <v>20159</v>
      </c>
      <c r="D416" t="s">
        <v>10</v>
      </c>
      <c r="F416" t="b">
        <v>0</v>
      </c>
      <c r="G416" s="2">
        <v>46203</v>
      </c>
      <c r="K416" s="7" t="s">
        <v>20154</v>
      </c>
      <c r="L416" t="s">
        <v>20155</v>
      </c>
      <c r="M416" t="s">
        <v>10</v>
      </c>
      <c r="N416" t="s">
        <v>20154</v>
      </c>
      <c r="P416" t="s">
        <v>42</v>
      </c>
      <c r="Q416" t="s">
        <v>42</v>
      </c>
      <c r="R416" t="b">
        <v>1</v>
      </c>
    </row>
    <row r="417" spans="1:18" x14ac:dyDescent="0.35">
      <c r="A417" t="s">
        <v>20160</v>
      </c>
      <c r="B417" t="s">
        <v>20161</v>
      </c>
      <c r="D417" t="s">
        <v>10</v>
      </c>
      <c r="F417" t="b">
        <v>0</v>
      </c>
      <c r="G417" s="2">
        <v>46203</v>
      </c>
      <c r="K417" s="7" t="s">
        <v>20156</v>
      </c>
      <c r="L417" t="s">
        <v>20157</v>
      </c>
      <c r="M417" t="s">
        <v>10</v>
      </c>
      <c r="N417" t="s">
        <v>20156</v>
      </c>
      <c r="P417" t="s">
        <v>42</v>
      </c>
      <c r="Q417" t="s">
        <v>42</v>
      </c>
      <c r="R417" t="b">
        <v>1</v>
      </c>
    </row>
    <row r="418" spans="1:18" x14ac:dyDescent="0.35">
      <c r="A418" t="s">
        <v>20162</v>
      </c>
      <c r="B418" t="s">
        <v>20163</v>
      </c>
      <c r="D418" t="s">
        <v>10</v>
      </c>
      <c r="F418" t="b">
        <v>0</v>
      </c>
      <c r="G418" s="2">
        <v>46203</v>
      </c>
      <c r="K418" s="7" t="s">
        <v>20158</v>
      </c>
      <c r="L418" t="s">
        <v>20159</v>
      </c>
      <c r="M418" t="s">
        <v>10</v>
      </c>
      <c r="N418" t="s">
        <v>20158</v>
      </c>
      <c r="P418" t="s">
        <v>42</v>
      </c>
      <c r="Q418" t="s">
        <v>42</v>
      </c>
      <c r="R418" t="b">
        <v>1</v>
      </c>
    </row>
    <row r="419" spans="1:18" x14ac:dyDescent="0.35">
      <c r="A419" t="s">
        <v>20164</v>
      </c>
      <c r="B419" t="s">
        <v>20165</v>
      </c>
      <c r="D419" t="s">
        <v>10</v>
      </c>
      <c r="F419" t="b">
        <v>0</v>
      </c>
      <c r="G419" s="2">
        <v>46203</v>
      </c>
      <c r="K419" s="7" t="s">
        <v>20160</v>
      </c>
      <c r="L419" t="s">
        <v>20161</v>
      </c>
      <c r="M419" t="s">
        <v>10</v>
      </c>
      <c r="N419" t="s">
        <v>20160</v>
      </c>
      <c r="P419" t="s">
        <v>42</v>
      </c>
      <c r="Q419" t="s">
        <v>42</v>
      </c>
      <c r="R419" t="b">
        <v>1</v>
      </c>
    </row>
    <row r="420" spans="1:18" x14ac:dyDescent="0.35">
      <c r="A420" t="s">
        <v>20166</v>
      </c>
      <c r="B420" t="s">
        <v>20167</v>
      </c>
      <c r="D420" t="s">
        <v>10</v>
      </c>
      <c r="F420" t="b">
        <v>0</v>
      </c>
      <c r="G420" s="2">
        <v>46203</v>
      </c>
      <c r="K420" s="7" t="s">
        <v>20162</v>
      </c>
      <c r="L420" t="s">
        <v>20163</v>
      </c>
      <c r="M420" t="s">
        <v>10</v>
      </c>
      <c r="N420" t="s">
        <v>20162</v>
      </c>
      <c r="P420" t="s">
        <v>42</v>
      </c>
      <c r="Q420" t="s">
        <v>42</v>
      </c>
      <c r="R420" t="b">
        <v>1</v>
      </c>
    </row>
    <row r="421" spans="1:18" x14ac:dyDescent="0.35">
      <c r="A421" t="s">
        <v>20168</v>
      </c>
      <c r="B421" t="s">
        <v>20169</v>
      </c>
      <c r="D421" t="s">
        <v>10</v>
      </c>
      <c r="F421" t="b">
        <v>0</v>
      </c>
      <c r="G421" s="2">
        <v>46203</v>
      </c>
      <c r="K421" s="7" t="s">
        <v>20164</v>
      </c>
      <c r="L421" t="s">
        <v>20165</v>
      </c>
      <c r="M421" t="s">
        <v>10</v>
      </c>
      <c r="N421" t="s">
        <v>20164</v>
      </c>
      <c r="P421" t="s">
        <v>42</v>
      </c>
      <c r="Q421" t="s">
        <v>42</v>
      </c>
      <c r="R421" t="b">
        <v>1</v>
      </c>
    </row>
    <row r="422" spans="1:18" x14ac:dyDescent="0.35">
      <c r="A422" t="s">
        <v>20170</v>
      </c>
      <c r="B422" t="s">
        <v>20171</v>
      </c>
      <c r="D422" t="s">
        <v>10</v>
      </c>
      <c r="F422" t="b">
        <v>0</v>
      </c>
      <c r="G422" s="2">
        <v>46203</v>
      </c>
      <c r="K422" s="7" t="s">
        <v>20166</v>
      </c>
      <c r="L422" t="s">
        <v>20167</v>
      </c>
      <c r="M422" t="s">
        <v>10</v>
      </c>
      <c r="N422" t="s">
        <v>20166</v>
      </c>
      <c r="P422" t="s">
        <v>42</v>
      </c>
      <c r="Q422" t="s">
        <v>42</v>
      </c>
      <c r="R422" t="b">
        <v>1</v>
      </c>
    </row>
    <row r="423" spans="1:18" x14ac:dyDescent="0.35">
      <c r="A423" t="s">
        <v>20172</v>
      </c>
      <c r="B423" t="s">
        <v>20173</v>
      </c>
      <c r="D423" t="s">
        <v>10</v>
      </c>
      <c r="F423" t="b">
        <v>0</v>
      </c>
      <c r="G423" s="2">
        <v>46203</v>
      </c>
      <c r="K423" s="7" t="s">
        <v>20168</v>
      </c>
      <c r="L423" t="s">
        <v>20169</v>
      </c>
      <c r="M423" t="s">
        <v>10</v>
      </c>
      <c r="N423" t="s">
        <v>20168</v>
      </c>
      <c r="P423" t="s">
        <v>42</v>
      </c>
      <c r="Q423" t="s">
        <v>42</v>
      </c>
      <c r="R423" t="b">
        <v>1</v>
      </c>
    </row>
    <row r="424" spans="1:18" x14ac:dyDescent="0.35">
      <c r="A424" t="s">
        <v>20174</v>
      </c>
      <c r="B424" t="s">
        <v>20175</v>
      </c>
      <c r="D424" t="s">
        <v>10</v>
      </c>
      <c r="F424" t="b">
        <v>0</v>
      </c>
      <c r="G424" s="2">
        <v>46203</v>
      </c>
      <c r="K424" s="7" t="s">
        <v>20170</v>
      </c>
      <c r="L424" t="s">
        <v>20171</v>
      </c>
      <c r="M424" t="s">
        <v>10</v>
      </c>
      <c r="N424" t="s">
        <v>20170</v>
      </c>
      <c r="P424" t="s">
        <v>42</v>
      </c>
      <c r="Q424" t="s">
        <v>42</v>
      </c>
      <c r="R424" t="b">
        <v>1</v>
      </c>
    </row>
    <row r="425" spans="1:18" x14ac:dyDescent="0.35">
      <c r="A425" t="s">
        <v>20176</v>
      </c>
      <c r="B425" t="s">
        <v>20177</v>
      </c>
      <c r="D425" t="s">
        <v>10</v>
      </c>
      <c r="F425" t="b">
        <v>0</v>
      </c>
      <c r="G425" s="2">
        <v>46203</v>
      </c>
      <c r="K425" s="7" t="s">
        <v>20172</v>
      </c>
      <c r="L425" t="s">
        <v>20173</v>
      </c>
      <c r="M425" t="s">
        <v>10</v>
      </c>
      <c r="N425" t="s">
        <v>20172</v>
      </c>
      <c r="P425" t="s">
        <v>42</v>
      </c>
      <c r="Q425" t="s">
        <v>42</v>
      </c>
      <c r="R425" t="b">
        <v>1</v>
      </c>
    </row>
    <row r="426" spans="1:18" x14ac:dyDescent="0.35">
      <c r="A426" t="s">
        <v>20178</v>
      </c>
      <c r="B426" t="s">
        <v>20179</v>
      </c>
      <c r="D426" t="s">
        <v>10</v>
      </c>
      <c r="F426" t="b">
        <v>0</v>
      </c>
      <c r="G426" s="2">
        <v>46203</v>
      </c>
      <c r="K426" s="7" t="s">
        <v>20174</v>
      </c>
      <c r="L426" t="s">
        <v>20175</v>
      </c>
      <c r="M426" t="s">
        <v>10</v>
      </c>
      <c r="N426" t="s">
        <v>20174</v>
      </c>
      <c r="P426" t="s">
        <v>42</v>
      </c>
      <c r="Q426" t="s">
        <v>42</v>
      </c>
      <c r="R426" t="b">
        <v>1</v>
      </c>
    </row>
    <row r="427" spans="1:18" x14ac:dyDescent="0.35">
      <c r="A427" t="s">
        <v>20180</v>
      </c>
      <c r="B427" t="s">
        <v>20181</v>
      </c>
      <c r="D427" t="s">
        <v>10</v>
      </c>
      <c r="F427" t="b">
        <v>0</v>
      </c>
      <c r="G427" s="2">
        <v>46203</v>
      </c>
      <c r="K427" s="7" t="s">
        <v>20176</v>
      </c>
      <c r="L427" t="s">
        <v>20177</v>
      </c>
      <c r="M427" t="s">
        <v>10</v>
      </c>
      <c r="N427" t="s">
        <v>20176</v>
      </c>
      <c r="P427" t="s">
        <v>42</v>
      </c>
      <c r="Q427" t="s">
        <v>42</v>
      </c>
      <c r="R427" t="b">
        <v>1</v>
      </c>
    </row>
    <row r="428" spans="1:18" x14ac:dyDescent="0.35">
      <c r="A428" t="s">
        <v>20182</v>
      </c>
      <c r="B428" t="s">
        <v>20183</v>
      </c>
      <c r="D428" t="s">
        <v>10</v>
      </c>
      <c r="F428" t="b">
        <v>0</v>
      </c>
      <c r="G428" s="2">
        <v>46203</v>
      </c>
      <c r="K428" s="7" t="s">
        <v>20178</v>
      </c>
      <c r="L428" t="s">
        <v>20179</v>
      </c>
      <c r="M428" t="s">
        <v>10</v>
      </c>
      <c r="N428" t="s">
        <v>20178</v>
      </c>
      <c r="P428" t="s">
        <v>42</v>
      </c>
      <c r="Q428" t="s">
        <v>42</v>
      </c>
      <c r="R428" t="b">
        <v>1</v>
      </c>
    </row>
    <row r="429" spans="1:18" x14ac:dyDescent="0.35">
      <c r="A429" t="s">
        <v>20184</v>
      </c>
      <c r="B429" t="s">
        <v>20185</v>
      </c>
      <c r="D429" t="s">
        <v>10</v>
      </c>
      <c r="F429" t="b">
        <v>0</v>
      </c>
      <c r="G429" s="2">
        <v>46203</v>
      </c>
      <c r="K429" s="7" t="s">
        <v>20180</v>
      </c>
      <c r="L429" t="s">
        <v>20181</v>
      </c>
      <c r="M429" t="s">
        <v>10</v>
      </c>
      <c r="N429" t="s">
        <v>20180</v>
      </c>
      <c r="P429" t="s">
        <v>42</v>
      </c>
      <c r="Q429" t="s">
        <v>42</v>
      </c>
      <c r="R429" t="b">
        <v>1</v>
      </c>
    </row>
    <row r="430" spans="1:18" x14ac:dyDescent="0.35">
      <c r="A430" t="s">
        <v>20186</v>
      </c>
      <c r="B430" t="s">
        <v>20187</v>
      </c>
      <c r="D430" t="s">
        <v>10</v>
      </c>
      <c r="F430" t="b">
        <v>0</v>
      </c>
      <c r="G430" s="2">
        <v>46203</v>
      </c>
      <c r="K430" s="7" t="s">
        <v>20182</v>
      </c>
      <c r="L430" t="s">
        <v>20183</v>
      </c>
      <c r="M430" t="s">
        <v>10</v>
      </c>
      <c r="N430" t="s">
        <v>20182</v>
      </c>
      <c r="P430" t="s">
        <v>42</v>
      </c>
      <c r="Q430" t="s">
        <v>42</v>
      </c>
      <c r="R430" t="b">
        <v>1</v>
      </c>
    </row>
    <row r="431" spans="1:18" x14ac:dyDescent="0.35">
      <c r="A431" t="s">
        <v>20188</v>
      </c>
      <c r="B431" t="s">
        <v>20189</v>
      </c>
      <c r="D431" t="s">
        <v>10</v>
      </c>
      <c r="F431" t="b">
        <v>0</v>
      </c>
      <c r="G431" s="2">
        <v>46203</v>
      </c>
      <c r="K431" s="7" t="s">
        <v>20184</v>
      </c>
      <c r="L431" t="s">
        <v>20185</v>
      </c>
      <c r="M431" t="s">
        <v>10</v>
      </c>
      <c r="N431" t="s">
        <v>20184</v>
      </c>
      <c r="P431" t="s">
        <v>42</v>
      </c>
      <c r="Q431" t="s">
        <v>42</v>
      </c>
      <c r="R431" t="b">
        <v>1</v>
      </c>
    </row>
    <row r="432" spans="1:18" x14ac:dyDescent="0.35">
      <c r="A432" t="s">
        <v>20190</v>
      </c>
      <c r="B432" t="s">
        <v>20191</v>
      </c>
      <c r="D432" t="s">
        <v>10</v>
      </c>
      <c r="F432" t="b">
        <v>0</v>
      </c>
      <c r="G432" s="2">
        <v>46203</v>
      </c>
      <c r="K432" s="7" t="s">
        <v>20186</v>
      </c>
      <c r="L432" t="s">
        <v>20187</v>
      </c>
      <c r="M432" t="s">
        <v>10</v>
      </c>
      <c r="N432" t="s">
        <v>20186</v>
      </c>
      <c r="P432" t="s">
        <v>42</v>
      </c>
      <c r="Q432" t="s">
        <v>42</v>
      </c>
      <c r="R432" t="b">
        <v>1</v>
      </c>
    </row>
    <row r="433" spans="1:18" x14ac:dyDescent="0.35">
      <c r="A433" t="s">
        <v>20192</v>
      </c>
      <c r="B433" t="s">
        <v>20193</v>
      </c>
      <c r="D433" t="s">
        <v>10</v>
      </c>
      <c r="F433" t="b">
        <v>0</v>
      </c>
      <c r="G433" s="2">
        <v>46203</v>
      </c>
      <c r="K433" s="7" t="s">
        <v>20188</v>
      </c>
      <c r="L433" t="s">
        <v>20189</v>
      </c>
      <c r="M433" t="s">
        <v>10</v>
      </c>
      <c r="N433" t="s">
        <v>20188</v>
      </c>
      <c r="P433" t="s">
        <v>42</v>
      </c>
      <c r="Q433" t="s">
        <v>42</v>
      </c>
      <c r="R433" t="b">
        <v>1</v>
      </c>
    </row>
    <row r="434" spans="1:18" x14ac:dyDescent="0.35">
      <c r="A434" t="s">
        <v>20194</v>
      </c>
      <c r="B434" t="s">
        <v>20195</v>
      </c>
      <c r="D434" t="s">
        <v>10</v>
      </c>
      <c r="F434" t="b">
        <v>0</v>
      </c>
      <c r="G434" s="2">
        <v>46203</v>
      </c>
      <c r="K434" s="7" t="s">
        <v>20190</v>
      </c>
      <c r="L434" t="s">
        <v>20191</v>
      </c>
      <c r="M434" t="s">
        <v>10</v>
      </c>
      <c r="N434" t="s">
        <v>20190</v>
      </c>
      <c r="P434" t="s">
        <v>42</v>
      </c>
      <c r="Q434" t="s">
        <v>42</v>
      </c>
      <c r="R434" t="b">
        <v>1</v>
      </c>
    </row>
    <row r="435" spans="1:18" x14ac:dyDescent="0.35">
      <c r="A435" t="s">
        <v>20196</v>
      </c>
      <c r="B435" t="s">
        <v>20197</v>
      </c>
      <c r="D435" t="s">
        <v>10</v>
      </c>
      <c r="F435" t="b">
        <v>0</v>
      </c>
      <c r="G435" s="2">
        <v>46203</v>
      </c>
      <c r="K435" s="7" t="s">
        <v>20192</v>
      </c>
      <c r="L435" t="s">
        <v>20193</v>
      </c>
      <c r="M435" t="s">
        <v>10</v>
      </c>
      <c r="N435" t="s">
        <v>20192</v>
      </c>
      <c r="P435" t="s">
        <v>42</v>
      </c>
      <c r="Q435" t="s">
        <v>42</v>
      </c>
      <c r="R435" t="b">
        <v>1</v>
      </c>
    </row>
    <row r="436" spans="1:18" x14ac:dyDescent="0.35">
      <c r="A436" t="s">
        <v>20198</v>
      </c>
      <c r="B436" t="s">
        <v>20199</v>
      </c>
      <c r="D436" t="s">
        <v>10</v>
      </c>
      <c r="F436" t="b">
        <v>0</v>
      </c>
      <c r="G436" s="2">
        <v>46203</v>
      </c>
      <c r="K436" s="7" t="s">
        <v>20194</v>
      </c>
      <c r="L436" t="s">
        <v>20195</v>
      </c>
      <c r="M436" t="s">
        <v>10</v>
      </c>
      <c r="N436" t="s">
        <v>20194</v>
      </c>
      <c r="P436" t="s">
        <v>42</v>
      </c>
      <c r="Q436" t="s">
        <v>42</v>
      </c>
      <c r="R436" t="b">
        <v>1</v>
      </c>
    </row>
    <row r="437" spans="1:18" x14ac:dyDescent="0.35">
      <c r="A437" t="s">
        <v>20200</v>
      </c>
      <c r="B437" t="s">
        <v>20201</v>
      </c>
      <c r="D437" t="s">
        <v>10</v>
      </c>
      <c r="F437" t="b">
        <v>0</v>
      </c>
      <c r="G437" s="2">
        <v>46203</v>
      </c>
      <c r="K437" s="7" t="s">
        <v>20196</v>
      </c>
      <c r="L437" t="s">
        <v>20197</v>
      </c>
      <c r="M437" t="s">
        <v>10</v>
      </c>
      <c r="N437" t="s">
        <v>20196</v>
      </c>
      <c r="P437" t="s">
        <v>42</v>
      </c>
      <c r="Q437" t="s">
        <v>42</v>
      </c>
      <c r="R437" t="b">
        <v>1</v>
      </c>
    </row>
    <row r="438" spans="1:18" x14ac:dyDescent="0.35">
      <c r="A438" t="s">
        <v>20202</v>
      </c>
      <c r="B438" t="s">
        <v>20203</v>
      </c>
      <c r="D438" t="s">
        <v>10</v>
      </c>
      <c r="F438" t="b">
        <v>0</v>
      </c>
      <c r="G438" s="2">
        <v>46203</v>
      </c>
      <c r="K438" s="7" t="s">
        <v>20198</v>
      </c>
      <c r="L438" t="s">
        <v>20199</v>
      </c>
      <c r="M438" t="s">
        <v>10</v>
      </c>
      <c r="N438" t="s">
        <v>20198</v>
      </c>
      <c r="P438" t="s">
        <v>42</v>
      </c>
      <c r="Q438" t="s">
        <v>42</v>
      </c>
      <c r="R438" t="b">
        <v>1</v>
      </c>
    </row>
    <row r="439" spans="1:18" x14ac:dyDescent="0.35">
      <c r="A439" t="s">
        <v>20204</v>
      </c>
      <c r="B439" t="s">
        <v>20205</v>
      </c>
      <c r="D439" t="s">
        <v>10</v>
      </c>
      <c r="F439" t="b">
        <v>0</v>
      </c>
      <c r="G439" s="2">
        <v>46203</v>
      </c>
      <c r="K439" s="7" t="s">
        <v>20200</v>
      </c>
      <c r="L439" t="s">
        <v>20201</v>
      </c>
      <c r="M439" t="s">
        <v>10</v>
      </c>
      <c r="N439" t="s">
        <v>20200</v>
      </c>
      <c r="P439" t="s">
        <v>42</v>
      </c>
      <c r="Q439" t="s">
        <v>42</v>
      </c>
      <c r="R439" t="b">
        <v>1</v>
      </c>
    </row>
    <row r="440" spans="1:18" x14ac:dyDescent="0.35">
      <c r="A440" t="s">
        <v>20206</v>
      </c>
      <c r="B440" t="s">
        <v>20207</v>
      </c>
      <c r="D440" t="s">
        <v>10</v>
      </c>
      <c r="F440" t="b">
        <v>0</v>
      </c>
      <c r="G440" s="2">
        <v>46203</v>
      </c>
      <c r="K440" s="7" t="s">
        <v>20202</v>
      </c>
      <c r="L440" t="s">
        <v>20203</v>
      </c>
      <c r="M440" t="s">
        <v>10</v>
      </c>
      <c r="N440" t="s">
        <v>20202</v>
      </c>
      <c r="P440" t="s">
        <v>42</v>
      </c>
      <c r="Q440" t="s">
        <v>42</v>
      </c>
      <c r="R440" t="b">
        <v>1</v>
      </c>
    </row>
    <row r="441" spans="1:18" x14ac:dyDescent="0.35">
      <c r="A441" t="s">
        <v>20208</v>
      </c>
      <c r="B441" t="s">
        <v>20209</v>
      </c>
      <c r="D441" t="s">
        <v>10</v>
      </c>
      <c r="F441" t="b">
        <v>0</v>
      </c>
      <c r="G441" s="2">
        <v>46203</v>
      </c>
      <c r="K441" s="7" t="s">
        <v>20204</v>
      </c>
      <c r="L441" t="s">
        <v>20205</v>
      </c>
      <c r="M441" t="s">
        <v>10</v>
      </c>
      <c r="N441" t="s">
        <v>20204</v>
      </c>
      <c r="P441" t="s">
        <v>42</v>
      </c>
      <c r="Q441" t="s">
        <v>42</v>
      </c>
      <c r="R441" t="b">
        <v>1</v>
      </c>
    </row>
    <row r="442" spans="1:18" x14ac:dyDescent="0.35">
      <c r="A442" t="s">
        <v>20210</v>
      </c>
      <c r="B442" t="s">
        <v>20211</v>
      </c>
      <c r="D442" t="s">
        <v>10</v>
      </c>
      <c r="F442" t="b">
        <v>0</v>
      </c>
      <c r="G442" s="2">
        <v>46203</v>
      </c>
      <c r="K442" s="7" t="s">
        <v>20206</v>
      </c>
      <c r="L442" t="s">
        <v>20207</v>
      </c>
      <c r="M442" t="s">
        <v>10</v>
      </c>
      <c r="N442" t="s">
        <v>20206</v>
      </c>
      <c r="P442" t="s">
        <v>42</v>
      </c>
      <c r="Q442" t="s">
        <v>42</v>
      </c>
      <c r="R442" t="b">
        <v>1</v>
      </c>
    </row>
    <row r="443" spans="1:18" x14ac:dyDescent="0.35">
      <c r="A443" t="s">
        <v>20212</v>
      </c>
      <c r="B443" t="s">
        <v>20213</v>
      </c>
      <c r="D443" t="s">
        <v>10</v>
      </c>
      <c r="F443" t="b">
        <v>0</v>
      </c>
      <c r="G443" s="2">
        <v>46203</v>
      </c>
      <c r="K443" s="7" t="s">
        <v>20208</v>
      </c>
      <c r="L443" t="s">
        <v>20209</v>
      </c>
      <c r="M443" t="s">
        <v>10</v>
      </c>
      <c r="N443" t="s">
        <v>20208</v>
      </c>
      <c r="P443" t="s">
        <v>42</v>
      </c>
      <c r="Q443" t="s">
        <v>42</v>
      </c>
      <c r="R443" t="b">
        <v>1</v>
      </c>
    </row>
    <row r="444" spans="1:18" x14ac:dyDescent="0.35">
      <c r="A444" t="s">
        <v>20214</v>
      </c>
      <c r="B444" t="s">
        <v>20215</v>
      </c>
      <c r="D444" t="s">
        <v>10</v>
      </c>
      <c r="F444" t="b">
        <v>0</v>
      </c>
      <c r="G444" s="2">
        <v>46203</v>
      </c>
      <c r="K444" s="7" t="s">
        <v>20210</v>
      </c>
      <c r="L444" t="s">
        <v>20211</v>
      </c>
      <c r="M444" t="s">
        <v>10</v>
      </c>
      <c r="N444" t="s">
        <v>20210</v>
      </c>
      <c r="P444" t="s">
        <v>42</v>
      </c>
      <c r="Q444" t="s">
        <v>42</v>
      </c>
      <c r="R444" t="b">
        <v>1</v>
      </c>
    </row>
    <row r="445" spans="1:18" x14ac:dyDescent="0.35">
      <c r="A445" t="s">
        <v>20216</v>
      </c>
      <c r="B445" t="s">
        <v>20217</v>
      </c>
      <c r="D445" t="s">
        <v>10</v>
      </c>
      <c r="F445" t="b">
        <v>0</v>
      </c>
      <c r="G445" s="2">
        <v>46203</v>
      </c>
      <c r="K445" s="7" t="s">
        <v>20212</v>
      </c>
      <c r="L445" t="s">
        <v>20213</v>
      </c>
      <c r="M445" t="s">
        <v>10</v>
      </c>
      <c r="N445" t="s">
        <v>20212</v>
      </c>
      <c r="P445" t="s">
        <v>42</v>
      </c>
      <c r="Q445" t="s">
        <v>42</v>
      </c>
      <c r="R445" t="b">
        <v>1</v>
      </c>
    </row>
    <row r="446" spans="1:18" x14ac:dyDescent="0.35">
      <c r="A446" t="s">
        <v>20218</v>
      </c>
      <c r="B446" t="s">
        <v>20219</v>
      </c>
      <c r="D446" t="s">
        <v>10</v>
      </c>
      <c r="F446" t="b">
        <v>0</v>
      </c>
      <c r="G446" s="2">
        <v>46203</v>
      </c>
      <c r="K446" s="7" t="s">
        <v>20214</v>
      </c>
      <c r="L446" t="s">
        <v>20215</v>
      </c>
      <c r="M446" t="s">
        <v>10</v>
      </c>
      <c r="N446" t="s">
        <v>20214</v>
      </c>
      <c r="P446" t="s">
        <v>42</v>
      </c>
      <c r="Q446" t="s">
        <v>42</v>
      </c>
      <c r="R446" t="b">
        <v>1</v>
      </c>
    </row>
    <row r="447" spans="1:18" x14ac:dyDescent="0.35">
      <c r="A447" t="s">
        <v>20220</v>
      </c>
      <c r="B447" t="s">
        <v>20221</v>
      </c>
      <c r="D447" t="s">
        <v>10</v>
      </c>
      <c r="F447" t="b">
        <v>0</v>
      </c>
      <c r="G447" s="2">
        <v>46203</v>
      </c>
      <c r="K447" s="7" t="s">
        <v>20216</v>
      </c>
      <c r="L447" t="s">
        <v>20217</v>
      </c>
      <c r="M447" t="s">
        <v>10</v>
      </c>
      <c r="N447" t="s">
        <v>20216</v>
      </c>
      <c r="P447" t="s">
        <v>42</v>
      </c>
      <c r="Q447" t="s">
        <v>42</v>
      </c>
      <c r="R447" t="b">
        <v>1</v>
      </c>
    </row>
    <row r="448" spans="1:18" x14ac:dyDescent="0.35">
      <c r="A448" t="s">
        <v>20222</v>
      </c>
      <c r="B448" t="s">
        <v>20223</v>
      </c>
      <c r="D448" t="s">
        <v>10</v>
      </c>
      <c r="F448" t="b">
        <v>0</v>
      </c>
      <c r="G448" s="2">
        <v>46203</v>
      </c>
      <c r="K448" s="7" t="s">
        <v>20218</v>
      </c>
      <c r="L448" t="s">
        <v>20219</v>
      </c>
      <c r="M448" t="s">
        <v>10</v>
      </c>
      <c r="N448" t="s">
        <v>20218</v>
      </c>
      <c r="P448" t="s">
        <v>42</v>
      </c>
      <c r="Q448" t="s">
        <v>42</v>
      </c>
      <c r="R448" t="b">
        <v>1</v>
      </c>
    </row>
    <row r="449" spans="1:18" x14ac:dyDescent="0.35">
      <c r="A449" t="s">
        <v>20224</v>
      </c>
      <c r="B449" t="s">
        <v>20225</v>
      </c>
      <c r="D449" t="s">
        <v>10</v>
      </c>
      <c r="F449" t="b">
        <v>0</v>
      </c>
      <c r="G449" s="2">
        <v>46203</v>
      </c>
      <c r="K449" s="7" t="s">
        <v>20220</v>
      </c>
      <c r="L449" t="s">
        <v>20221</v>
      </c>
      <c r="M449" t="s">
        <v>10</v>
      </c>
      <c r="N449" t="s">
        <v>20220</v>
      </c>
      <c r="P449" t="s">
        <v>42</v>
      </c>
      <c r="Q449" t="s">
        <v>42</v>
      </c>
      <c r="R449" t="b">
        <v>1</v>
      </c>
    </row>
    <row r="450" spans="1:18" x14ac:dyDescent="0.35">
      <c r="A450" t="s">
        <v>20226</v>
      </c>
      <c r="B450" t="s">
        <v>20227</v>
      </c>
      <c r="D450" t="s">
        <v>10</v>
      </c>
      <c r="F450" t="b">
        <v>0</v>
      </c>
      <c r="G450" s="2">
        <v>46203</v>
      </c>
      <c r="K450" s="7" t="s">
        <v>20222</v>
      </c>
      <c r="L450" t="s">
        <v>20223</v>
      </c>
      <c r="M450" t="s">
        <v>10</v>
      </c>
      <c r="N450" t="s">
        <v>20222</v>
      </c>
      <c r="P450" t="s">
        <v>42</v>
      </c>
      <c r="Q450" t="s">
        <v>42</v>
      </c>
      <c r="R450" t="b">
        <v>1</v>
      </c>
    </row>
    <row r="451" spans="1:18" x14ac:dyDescent="0.35">
      <c r="A451" t="s">
        <v>20228</v>
      </c>
      <c r="B451" t="s">
        <v>20229</v>
      </c>
      <c r="D451" t="s">
        <v>10</v>
      </c>
      <c r="F451" t="b">
        <v>0</v>
      </c>
      <c r="G451" s="2">
        <v>46203</v>
      </c>
      <c r="K451" s="7" t="s">
        <v>20224</v>
      </c>
      <c r="L451" t="s">
        <v>20225</v>
      </c>
      <c r="M451" t="s">
        <v>10</v>
      </c>
      <c r="N451" t="s">
        <v>20224</v>
      </c>
      <c r="P451" t="s">
        <v>42</v>
      </c>
      <c r="Q451" t="s">
        <v>42</v>
      </c>
      <c r="R451" t="b">
        <v>1</v>
      </c>
    </row>
    <row r="452" spans="1:18" x14ac:dyDescent="0.35">
      <c r="A452" t="s">
        <v>20230</v>
      </c>
      <c r="B452" t="s">
        <v>20231</v>
      </c>
      <c r="D452" t="s">
        <v>10</v>
      </c>
      <c r="F452" t="b">
        <v>0</v>
      </c>
      <c r="G452" s="2">
        <v>46203</v>
      </c>
      <c r="K452" s="7" t="s">
        <v>20226</v>
      </c>
      <c r="L452" t="s">
        <v>20227</v>
      </c>
      <c r="M452" t="s">
        <v>10</v>
      </c>
      <c r="N452" t="s">
        <v>20226</v>
      </c>
      <c r="P452" t="s">
        <v>42</v>
      </c>
      <c r="Q452" t="s">
        <v>42</v>
      </c>
      <c r="R452" t="b">
        <v>1</v>
      </c>
    </row>
    <row r="453" spans="1:18" x14ac:dyDescent="0.35">
      <c r="A453" t="s">
        <v>20232</v>
      </c>
      <c r="B453" t="s">
        <v>20233</v>
      </c>
      <c r="D453" t="s">
        <v>10</v>
      </c>
      <c r="F453" t="b">
        <v>0</v>
      </c>
      <c r="G453" s="2">
        <v>46203</v>
      </c>
      <c r="K453" s="7" t="s">
        <v>20228</v>
      </c>
      <c r="L453" t="s">
        <v>20229</v>
      </c>
      <c r="M453" t="s">
        <v>10</v>
      </c>
      <c r="N453" t="s">
        <v>20228</v>
      </c>
      <c r="P453" t="s">
        <v>42</v>
      </c>
      <c r="Q453" t="s">
        <v>42</v>
      </c>
      <c r="R453" t="b">
        <v>1</v>
      </c>
    </row>
    <row r="454" spans="1:18" x14ac:dyDescent="0.35">
      <c r="A454" t="s">
        <v>20234</v>
      </c>
      <c r="B454" t="s">
        <v>20235</v>
      </c>
      <c r="D454" t="s">
        <v>10</v>
      </c>
      <c r="F454" t="b">
        <v>0</v>
      </c>
      <c r="G454" s="2">
        <v>46203</v>
      </c>
      <c r="K454" s="7" t="s">
        <v>20230</v>
      </c>
      <c r="L454" t="s">
        <v>20231</v>
      </c>
      <c r="M454" t="s">
        <v>10</v>
      </c>
      <c r="N454" t="s">
        <v>20230</v>
      </c>
      <c r="P454" t="s">
        <v>42</v>
      </c>
      <c r="Q454" t="s">
        <v>42</v>
      </c>
      <c r="R454" t="b">
        <v>1</v>
      </c>
    </row>
    <row r="455" spans="1:18" x14ac:dyDescent="0.35">
      <c r="A455" t="s">
        <v>20236</v>
      </c>
      <c r="B455" t="s">
        <v>20237</v>
      </c>
      <c r="D455" t="s">
        <v>10</v>
      </c>
      <c r="F455" t="b">
        <v>0</v>
      </c>
      <c r="G455" s="2">
        <v>46203</v>
      </c>
      <c r="K455" s="7" t="s">
        <v>20232</v>
      </c>
      <c r="L455" t="s">
        <v>20233</v>
      </c>
      <c r="M455" t="s">
        <v>10</v>
      </c>
      <c r="N455" t="s">
        <v>20232</v>
      </c>
      <c r="P455" t="s">
        <v>42</v>
      </c>
      <c r="Q455" t="s">
        <v>42</v>
      </c>
      <c r="R455" t="b">
        <v>1</v>
      </c>
    </row>
    <row r="456" spans="1:18" x14ac:dyDescent="0.35">
      <c r="A456" t="s">
        <v>20238</v>
      </c>
      <c r="B456" t="s">
        <v>20239</v>
      </c>
      <c r="D456" t="s">
        <v>10</v>
      </c>
      <c r="F456" t="b">
        <v>0</v>
      </c>
      <c r="G456" s="2">
        <v>46203</v>
      </c>
      <c r="K456" s="7" t="s">
        <v>20234</v>
      </c>
      <c r="L456" t="s">
        <v>20235</v>
      </c>
      <c r="M456" t="s">
        <v>10</v>
      </c>
      <c r="N456" t="s">
        <v>20234</v>
      </c>
      <c r="P456" t="s">
        <v>42</v>
      </c>
      <c r="Q456" t="s">
        <v>42</v>
      </c>
      <c r="R456" t="b">
        <v>1</v>
      </c>
    </row>
    <row r="457" spans="1:18" x14ac:dyDescent="0.35">
      <c r="A457" t="s">
        <v>20240</v>
      </c>
      <c r="B457" t="s">
        <v>20241</v>
      </c>
      <c r="D457" t="s">
        <v>10</v>
      </c>
      <c r="F457" t="b">
        <v>0</v>
      </c>
      <c r="G457" s="2">
        <v>46203</v>
      </c>
      <c r="K457" s="7" t="s">
        <v>20236</v>
      </c>
      <c r="L457" t="s">
        <v>20237</v>
      </c>
      <c r="M457" t="s">
        <v>10</v>
      </c>
      <c r="N457" t="s">
        <v>20236</v>
      </c>
      <c r="P457" t="s">
        <v>42</v>
      </c>
      <c r="Q457" t="s">
        <v>42</v>
      </c>
      <c r="R457" t="b">
        <v>1</v>
      </c>
    </row>
    <row r="458" spans="1:18" x14ac:dyDescent="0.35">
      <c r="A458" t="s">
        <v>20242</v>
      </c>
      <c r="B458" t="s">
        <v>20243</v>
      </c>
      <c r="D458" t="s">
        <v>10</v>
      </c>
      <c r="F458" t="b">
        <v>0</v>
      </c>
      <c r="G458" s="2">
        <v>46203</v>
      </c>
      <c r="K458" s="7" t="s">
        <v>20238</v>
      </c>
      <c r="L458" t="s">
        <v>20239</v>
      </c>
      <c r="M458" t="s">
        <v>10</v>
      </c>
      <c r="N458" t="s">
        <v>20238</v>
      </c>
      <c r="P458" t="s">
        <v>42</v>
      </c>
      <c r="Q458" t="s">
        <v>42</v>
      </c>
      <c r="R458" t="b">
        <v>1</v>
      </c>
    </row>
    <row r="459" spans="1:18" x14ac:dyDescent="0.35">
      <c r="A459" t="s">
        <v>20244</v>
      </c>
      <c r="B459" t="s">
        <v>20245</v>
      </c>
      <c r="D459" t="s">
        <v>10</v>
      </c>
      <c r="F459" t="b">
        <v>0</v>
      </c>
      <c r="G459" s="2">
        <v>46203</v>
      </c>
      <c r="K459" s="7" t="s">
        <v>20240</v>
      </c>
      <c r="L459" t="s">
        <v>20241</v>
      </c>
      <c r="M459" t="s">
        <v>10</v>
      </c>
      <c r="N459" t="s">
        <v>20240</v>
      </c>
      <c r="P459" t="s">
        <v>42</v>
      </c>
      <c r="Q459" t="s">
        <v>42</v>
      </c>
      <c r="R459" t="b">
        <v>1</v>
      </c>
    </row>
    <row r="460" spans="1:18" x14ac:dyDescent="0.35">
      <c r="A460" t="s">
        <v>20246</v>
      </c>
      <c r="B460" t="s">
        <v>20247</v>
      </c>
      <c r="D460" t="s">
        <v>10</v>
      </c>
      <c r="F460" t="b">
        <v>0</v>
      </c>
      <c r="G460" s="2">
        <v>46203</v>
      </c>
      <c r="K460" s="7" t="s">
        <v>20242</v>
      </c>
      <c r="L460" t="s">
        <v>20243</v>
      </c>
      <c r="M460" t="s">
        <v>10</v>
      </c>
      <c r="N460" t="s">
        <v>20242</v>
      </c>
      <c r="P460" t="s">
        <v>42</v>
      </c>
      <c r="Q460" t="s">
        <v>42</v>
      </c>
      <c r="R460" t="b">
        <v>1</v>
      </c>
    </row>
    <row r="461" spans="1:18" x14ac:dyDescent="0.35">
      <c r="A461" t="s">
        <v>20248</v>
      </c>
      <c r="B461" t="s">
        <v>20249</v>
      </c>
      <c r="D461" t="s">
        <v>10</v>
      </c>
      <c r="F461" t="b">
        <v>0</v>
      </c>
      <c r="G461" s="2">
        <v>46203</v>
      </c>
      <c r="K461" s="7" t="s">
        <v>20244</v>
      </c>
      <c r="L461" t="s">
        <v>20245</v>
      </c>
      <c r="M461" t="s">
        <v>10</v>
      </c>
      <c r="N461" t="s">
        <v>20244</v>
      </c>
      <c r="P461" t="s">
        <v>42</v>
      </c>
      <c r="Q461" t="s">
        <v>42</v>
      </c>
      <c r="R461" t="b">
        <v>1</v>
      </c>
    </row>
    <row r="462" spans="1:18" x14ac:dyDescent="0.35">
      <c r="A462" t="s">
        <v>20250</v>
      </c>
      <c r="B462" t="s">
        <v>20251</v>
      </c>
      <c r="D462" t="s">
        <v>10</v>
      </c>
      <c r="F462" t="b">
        <v>0</v>
      </c>
      <c r="G462" s="2">
        <v>46203</v>
      </c>
      <c r="K462" s="7" t="s">
        <v>20246</v>
      </c>
      <c r="L462" t="s">
        <v>20247</v>
      </c>
      <c r="M462" t="s">
        <v>10</v>
      </c>
      <c r="N462" t="s">
        <v>20246</v>
      </c>
      <c r="P462" t="s">
        <v>42</v>
      </c>
      <c r="Q462" t="s">
        <v>42</v>
      </c>
      <c r="R462" t="b">
        <v>1</v>
      </c>
    </row>
    <row r="463" spans="1:18" x14ac:dyDescent="0.35">
      <c r="A463" t="s">
        <v>20252</v>
      </c>
      <c r="B463" t="s">
        <v>20253</v>
      </c>
      <c r="D463" t="s">
        <v>10</v>
      </c>
      <c r="F463" t="b">
        <v>0</v>
      </c>
      <c r="G463" s="2">
        <v>46203</v>
      </c>
      <c r="K463" s="7" t="s">
        <v>20248</v>
      </c>
      <c r="L463" t="s">
        <v>20249</v>
      </c>
      <c r="M463" t="s">
        <v>10</v>
      </c>
      <c r="N463" t="s">
        <v>20248</v>
      </c>
      <c r="P463" t="s">
        <v>42</v>
      </c>
      <c r="Q463" t="s">
        <v>42</v>
      </c>
      <c r="R463" t="b">
        <v>1</v>
      </c>
    </row>
    <row r="464" spans="1:18" x14ac:dyDescent="0.35">
      <c r="A464" t="s">
        <v>20254</v>
      </c>
      <c r="B464" t="s">
        <v>20255</v>
      </c>
      <c r="D464" t="s">
        <v>10</v>
      </c>
      <c r="F464" t="b">
        <v>0</v>
      </c>
      <c r="G464" s="2">
        <v>46203</v>
      </c>
      <c r="K464" s="7" t="s">
        <v>20250</v>
      </c>
      <c r="L464" t="s">
        <v>20251</v>
      </c>
      <c r="M464" t="s">
        <v>10</v>
      </c>
      <c r="N464" t="s">
        <v>20250</v>
      </c>
      <c r="P464" t="s">
        <v>42</v>
      </c>
      <c r="Q464" t="s">
        <v>42</v>
      </c>
      <c r="R464" t="b">
        <v>1</v>
      </c>
    </row>
    <row r="465" spans="1:18" x14ac:dyDescent="0.35">
      <c r="A465" t="s">
        <v>20256</v>
      </c>
      <c r="B465" t="s">
        <v>20257</v>
      </c>
      <c r="D465" t="s">
        <v>10</v>
      </c>
      <c r="F465" t="b">
        <v>0</v>
      </c>
      <c r="G465" s="2">
        <v>46203</v>
      </c>
      <c r="K465" s="7" t="s">
        <v>20252</v>
      </c>
      <c r="L465" t="s">
        <v>20253</v>
      </c>
      <c r="M465" t="s">
        <v>10</v>
      </c>
      <c r="N465" t="s">
        <v>20252</v>
      </c>
      <c r="P465" t="s">
        <v>42</v>
      </c>
      <c r="Q465" t="s">
        <v>42</v>
      </c>
      <c r="R465" t="b">
        <v>1</v>
      </c>
    </row>
    <row r="466" spans="1:18" x14ac:dyDescent="0.35">
      <c r="A466" t="s">
        <v>20258</v>
      </c>
      <c r="B466" t="s">
        <v>20259</v>
      </c>
      <c r="D466" t="s">
        <v>10</v>
      </c>
      <c r="F466" t="b">
        <v>0</v>
      </c>
      <c r="G466" s="2">
        <v>46203</v>
      </c>
      <c r="K466" s="7" t="s">
        <v>20254</v>
      </c>
      <c r="L466" t="s">
        <v>20255</v>
      </c>
      <c r="M466" t="s">
        <v>10</v>
      </c>
      <c r="N466" t="s">
        <v>20254</v>
      </c>
      <c r="P466" t="s">
        <v>42</v>
      </c>
      <c r="Q466" t="s">
        <v>42</v>
      </c>
      <c r="R466" t="b">
        <v>1</v>
      </c>
    </row>
    <row r="467" spans="1:18" x14ac:dyDescent="0.35">
      <c r="A467" t="s">
        <v>20260</v>
      </c>
      <c r="B467" t="s">
        <v>20261</v>
      </c>
      <c r="D467" t="s">
        <v>10</v>
      </c>
      <c r="F467" t="b">
        <v>0</v>
      </c>
      <c r="G467" s="2">
        <v>46203</v>
      </c>
      <c r="K467" s="7" t="s">
        <v>20256</v>
      </c>
      <c r="L467" t="s">
        <v>20257</v>
      </c>
      <c r="M467" t="s">
        <v>10</v>
      </c>
      <c r="N467" t="s">
        <v>20256</v>
      </c>
      <c r="P467" t="s">
        <v>42</v>
      </c>
      <c r="Q467" t="s">
        <v>42</v>
      </c>
      <c r="R467" t="b">
        <v>1</v>
      </c>
    </row>
    <row r="468" spans="1:18" x14ac:dyDescent="0.35">
      <c r="A468" t="s">
        <v>20262</v>
      </c>
      <c r="B468" t="s">
        <v>20263</v>
      </c>
      <c r="D468" t="s">
        <v>10</v>
      </c>
      <c r="F468" t="b">
        <v>0</v>
      </c>
      <c r="G468" s="2">
        <v>46203</v>
      </c>
      <c r="K468" s="7" t="s">
        <v>20258</v>
      </c>
      <c r="L468" t="s">
        <v>20259</v>
      </c>
      <c r="M468" t="s">
        <v>10</v>
      </c>
      <c r="N468" t="s">
        <v>20258</v>
      </c>
      <c r="P468" t="s">
        <v>42</v>
      </c>
      <c r="Q468" t="s">
        <v>42</v>
      </c>
      <c r="R468" t="b">
        <v>1</v>
      </c>
    </row>
    <row r="469" spans="1:18" x14ac:dyDescent="0.35">
      <c r="A469" t="s">
        <v>20264</v>
      </c>
      <c r="B469" t="s">
        <v>20265</v>
      </c>
      <c r="D469" t="s">
        <v>10</v>
      </c>
      <c r="F469" t="b">
        <v>0</v>
      </c>
      <c r="G469" s="2">
        <v>46203</v>
      </c>
      <c r="K469" s="7" t="s">
        <v>20260</v>
      </c>
      <c r="L469" t="s">
        <v>20261</v>
      </c>
      <c r="M469" t="s">
        <v>10</v>
      </c>
      <c r="N469" t="s">
        <v>20260</v>
      </c>
      <c r="P469" t="s">
        <v>42</v>
      </c>
      <c r="Q469" t="s">
        <v>42</v>
      </c>
      <c r="R469" t="b">
        <v>1</v>
      </c>
    </row>
    <row r="470" spans="1:18" x14ac:dyDescent="0.35">
      <c r="A470" t="s">
        <v>20266</v>
      </c>
      <c r="B470" t="s">
        <v>20267</v>
      </c>
      <c r="D470" t="s">
        <v>10</v>
      </c>
      <c r="F470" t="b">
        <v>0</v>
      </c>
      <c r="G470" s="2">
        <v>46203</v>
      </c>
      <c r="K470" s="7" t="s">
        <v>20262</v>
      </c>
      <c r="L470" t="s">
        <v>20263</v>
      </c>
      <c r="M470" t="s">
        <v>10</v>
      </c>
      <c r="N470" t="s">
        <v>20262</v>
      </c>
      <c r="P470" t="s">
        <v>42</v>
      </c>
      <c r="Q470" t="s">
        <v>42</v>
      </c>
      <c r="R470" t="b">
        <v>1</v>
      </c>
    </row>
    <row r="471" spans="1:18" x14ac:dyDescent="0.35">
      <c r="A471" t="s">
        <v>20268</v>
      </c>
      <c r="B471" t="s">
        <v>20269</v>
      </c>
      <c r="D471" t="s">
        <v>10</v>
      </c>
      <c r="F471" t="b">
        <v>0</v>
      </c>
      <c r="G471" s="2">
        <v>46203</v>
      </c>
      <c r="K471" s="7" t="s">
        <v>20264</v>
      </c>
      <c r="L471" t="s">
        <v>20265</v>
      </c>
      <c r="M471" t="s">
        <v>10</v>
      </c>
      <c r="N471" t="s">
        <v>20264</v>
      </c>
      <c r="P471" t="s">
        <v>42</v>
      </c>
      <c r="Q471" t="s">
        <v>42</v>
      </c>
      <c r="R471" t="b">
        <v>1</v>
      </c>
    </row>
    <row r="472" spans="1:18" x14ac:dyDescent="0.35">
      <c r="A472" t="s">
        <v>20270</v>
      </c>
      <c r="B472" t="s">
        <v>20271</v>
      </c>
      <c r="D472" t="s">
        <v>10</v>
      </c>
      <c r="F472" t="b">
        <v>0</v>
      </c>
      <c r="G472" s="2">
        <v>46203</v>
      </c>
      <c r="K472" s="7" t="s">
        <v>20266</v>
      </c>
      <c r="L472" t="s">
        <v>20267</v>
      </c>
      <c r="M472" t="s">
        <v>10</v>
      </c>
      <c r="N472" t="s">
        <v>20266</v>
      </c>
      <c r="P472" t="s">
        <v>42</v>
      </c>
      <c r="Q472" t="s">
        <v>42</v>
      </c>
      <c r="R472" t="b">
        <v>1</v>
      </c>
    </row>
    <row r="473" spans="1:18" x14ac:dyDescent="0.35">
      <c r="A473" t="s">
        <v>20272</v>
      </c>
      <c r="B473" t="s">
        <v>20273</v>
      </c>
      <c r="D473" t="s">
        <v>10</v>
      </c>
      <c r="F473" t="b">
        <v>0</v>
      </c>
      <c r="G473" s="2">
        <v>46203</v>
      </c>
      <c r="K473" s="7" t="s">
        <v>20268</v>
      </c>
      <c r="L473" t="s">
        <v>20269</v>
      </c>
      <c r="M473" t="s">
        <v>10</v>
      </c>
      <c r="N473" t="s">
        <v>20268</v>
      </c>
      <c r="P473" t="s">
        <v>42</v>
      </c>
      <c r="Q473" t="s">
        <v>42</v>
      </c>
      <c r="R473" t="b">
        <v>1</v>
      </c>
    </row>
    <row r="474" spans="1:18" x14ac:dyDescent="0.35">
      <c r="A474" t="s">
        <v>20274</v>
      </c>
      <c r="B474" t="s">
        <v>20275</v>
      </c>
      <c r="D474" t="s">
        <v>10</v>
      </c>
      <c r="F474" t="b">
        <v>0</v>
      </c>
      <c r="G474" s="2">
        <v>46203</v>
      </c>
      <c r="K474" s="7" t="s">
        <v>20270</v>
      </c>
      <c r="L474" t="s">
        <v>20271</v>
      </c>
      <c r="M474" t="s">
        <v>10</v>
      </c>
      <c r="N474" t="s">
        <v>20270</v>
      </c>
      <c r="P474" t="s">
        <v>42</v>
      </c>
      <c r="Q474" t="s">
        <v>42</v>
      </c>
      <c r="R474" t="b">
        <v>1</v>
      </c>
    </row>
    <row r="475" spans="1:18" x14ac:dyDescent="0.35">
      <c r="A475" t="s">
        <v>20276</v>
      </c>
      <c r="B475" t="s">
        <v>20277</v>
      </c>
      <c r="D475" t="s">
        <v>10</v>
      </c>
      <c r="F475" t="b">
        <v>0</v>
      </c>
      <c r="G475" s="2">
        <v>46203</v>
      </c>
      <c r="K475" s="7" t="s">
        <v>20272</v>
      </c>
      <c r="L475" t="s">
        <v>20273</v>
      </c>
      <c r="M475" t="s">
        <v>10</v>
      </c>
      <c r="N475" t="s">
        <v>20272</v>
      </c>
      <c r="P475" t="s">
        <v>42</v>
      </c>
      <c r="Q475" t="s">
        <v>42</v>
      </c>
      <c r="R475" t="b">
        <v>1</v>
      </c>
    </row>
    <row r="476" spans="1:18" x14ac:dyDescent="0.35">
      <c r="A476" t="s">
        <v>20278</v>
      </c>
      <c r="B476" t="s">
        <v>20279</v>
      </c>
      <c r="D476" t="s">
        <v>10</v>
      </c>
      <c r="F476" t="b">
        <v>0</v>
      </c>
      <c r="G476" s="2">
        <v>46203</v>
      </c>
      <c r="K476" s="7" t="s">
        <v>20274</v>
      </c>
      <c r="L476" t="s">
        <v>20275</v>
      </c>
      <c r="M476" t="s">
        <v>10</v>
      </c>
      <c r="N476" t="s">
        <v>20274</v>
      </c>
      <c r="P476" t="s">
        <v>42</v>
      </c>
      <c r="Q476" t="s">
        <v>42</v>
      </c>
      <c r="R476" t="b">
        <v>1</v>
      </c>
    </row>
    <row r="477" spans="1:18" x14ac:dyDescent="0.35">
      <c r="A477" t="s">
        <v>20280</v>
      </c>
      <c r="B477" t="s">
        <v>20281</v>
      </c>
      <c r="D477" t="s">
        <v>10</v>
      </c>
      <c r="F477" t="b">
        <v>0</v>
      </c>
      <c r="G477" s="2">
        <v>46203</v>
      </c>
      <c r="K477" s="7" t="s">
        <v>20276</v>
      </c>
      <c r="L477" t="s">
        <v>20277</v>
      </c>
      <c r="M477" t="s">
        <v>10</v>
      </c>
      <c r="N477" t="s">
        <v>20276</v>
      </c>
      <c r="P477" t="s">
        <v>42</v>
      </c>
      <c r="Q477" t="s">
        <v>42</v>
      </c>
      <c r="R477" t="b">
        <v>1</v>
      </c>
    </row>
    <row r="478" spans="1:18" x14ac:dyDescent="0.35">
      <c r="A478" t="s">
        <v>20282</v>
      </c>
      <c r="B478" t="s">
        <v>20283</v>
      </c>
      <c r="D478" t="s">
        <v>10</v>
      </c>
      <c r="F478" t="b">
        <v>0</v>
      </c>
      <c r="G478" s="2">
        <v>46203</v>
      </c>
      <c r="K478" s="7" t="s">
        <v>20278</v>
      </c>
      <c r="L478" t="s">
        <v>20279</v>
      </c>
      <c r="M478" t="s">
        <v>10</v>
      </c>
      <c r="N478" t="s">
        <v>20278</v>
      </c>
      <c r="P478" t="s">
        <v>42</v>
      </c>
      <c r="Q478" t="s">
        <v>42</v>
      </c>
      <c r="R478" t="b">
        <v>1</v>
      </c>
    </row>
    <row r="479" spans="1:18" x14ac:dyDescent="0.35">
      <c r="A479" t="s">
        <v>20284</v>
      </c>
      <c r="B479" t="s">
        <v>20285</v>
      </c>
      <c r="D479" t="s">
        <v>10</v>
      </c>
      <c r="F479" t="b">
        <v>0</v>
      </c>
      <c r="G479" s="2">
        <v>46203</v>
      </c>
      <c r="K479" s="7" t="s">
        <v>20280</v>
      </c>
      <c r="L479" t="s">
        <v>20281</v>
      </c>
      <c r="M479" t="s">
        <v>10</v>
      </c>
      <c r="N479" t="s">
        <v>20280</v>
      </c>
      <c r="P479" t="s">
        <v>42</v>
      </c>
      <c r="Q479" t="s">
        <v>42</v>
      </c>
      <c r="R479" t="b">
        <v>1</v>
      </c>
    </row>
    <row r="480" spans="1:18" x14ac:dyDescent="0.35">
      <c r="A480" t="s">
        <v>20286</v>
      </c>
      <c r="B480" t="s">
        <v>20287</v>
      </c>
      <c r="D480" t="s">
        <v>10</v>
      </c>
      <c r="F480" t="b">
        <v>0</v>
      </c>
      <c r="G480" s="2">
        <v>46203</v>
      </c>
      <c r="K480" s="7" t="s">
        <v>20282</v>
      </c>
      <c r="L480" t="s">
        <v>20283</v>
      </c>
      <c r="M480" t="s">
        <v>10</v>
      </c>
      <c r="N480" t="s">
        <v>20282</v>
      </c>
      <c r="P480" t="s">
        <v>42</v>
      </c>
      <c r="Q480" t="s">
        <v>42</v>
      </c>
      <c r="R480" t="b">
        <v>1</v>
      </c>
    </row>
    <row r="481" spans="1:18" x14ac:dyDescent="0.35">
      <c r="A481" t="s">
        <v>20288</v>
      </c>
      <c r="B481" t="s">
        <v>20289</v>
      </c>
      <c r="D481" t="s">
        <v>10</v>
      </c>
      <c r="F481" t="b">
        <v>0</v>
      </c>
      <c r="G481" s="2">
        <v>46203</v>
      </c>
      <c r="K481" s="7" t="s">
        <v>20284</v>
      </c>
      <c r="L481" t="s">
        <v>20285</v>
      </c>
      <c r="M481" t="s">
        <v>10</v>
      </c>
      <c r="N481" t="s">
        <v>20284</v>
      </c>
      <c r="P481" t="s">
        <v>42</v>
      </c>
      <c r="Q481" t="s">
        <v>42</v>
      </c>
      <c r="R481" t="b">
        <v>1</v>
      </c>
    </row>
    <row r="482" spans="1:18" x14ac:dyDescent="0.35">
      <c r="A482" t="s">
        <v>20290</v>
      </c>
      <c r="B482" t="s">
        <v>20291</v>
      </c>
      <c r="D482" t="s">
        <v>10</v>
      </c>
      <c r="F482" t="b">
        <v>0</v>
      </c>
      <c r="G482" s="2">
        <v>46203</v>
      </c>
      <c r="K482" s="7" t="s">
        <v>20286</v>
      </c>
      <c r="L482" t="s">
        <v>20287</v>
      </c>
      <c r="M482" t="s">
        <v>10</v>
      </c>
      <c r="N482" t="s">
        <v>20286</v>
      </c>
      <c r="P482" t="s">
        <v>42</v>
      </c>
      <c r="Q482" t="s">
        <v>42</v>
      </c>
      <c r="R482" t="b">
        <v>1</v>
      </c>
    </row>
    <row r="483" spans="1:18" x14ac:dyDescent="0.35">
      <c r="A483" t="s">
        <v>20292</v>
      </c>
      <c r="B483" t="s">
        <v>20293</v>
      </c>
      <c r="D483" t="s">
        <v>10</v>
      </c>
      <c r="F483" t="b">
        <v>0</v>
      </c>
      <c r="G483" s="2">
        <v>46203</v>
      </c>
      <c r="K483" s="7" t="s">
        <v>20288</v>
      </c>
      <c r="L483" t="s">
        <v>20289</v>
      </c>
      <c r="M483" t="s">
        <v>10</v>
      </c>
      <c r="N483" t="s">
        <v>20288</v>
      </c>
      <c r="P483" t="s">
        <v>42</v>
      </c>
      <c r="Q483" t="s">
        <v>42</v>
      </c>
      <c r="R483" t="b">
        <v>1</v>
      </c>
    </row>
    <row r="484" spans="1:18" x14ac:dyDescent="0.35">
      <c r="A484" t="s">
        <v>20294</v>
      </c>
      <c r="B484" t="s">
        <v>20295</v>
      </c>
      <c r="D484" t="s">
        <v>10</v>
      </c>
      <c r="F484" t="b">
        <v>0</v>
      </c>
      <c r="G484" s="2">
        <v>46203</v>
      </c>
      <c r="K484" s="7" t="s">
        <v>20290</v>
      </c>
      <c r="L484" t="s">
        <v>20291</v>
      </c>
      <c r="M484" t="s">
        <v>10</v>
      </c>
      <c r="N484" t="s">
        <v>20290</v>
      </c>
      <c r="P484" t="s">
        <v>42</v>
      </c>
      <c r="Q484" t="s">
        <v>42</v>
      </c>
      <c r="R484" t="b">
        <v>1</v>
      </c>
    </row>
    <row r="485" spans="1:18" x14ac:dyDescent="0.35">
      <c r="A485" t="s">
        <v>20296</v>
      </c>
      <c r="B485" t="s">
        <v>20297</v>
      </c>
      <c r="D485" t="s">
        <v>10</v>
      </c>
      <c r="F485" t="b">
        <v>0</v>
      </c>
      <c r="G485" s="2">
        <v>46203</v>
      </c>
      <c r="K485" s="7" t="s">
        <v>20292</v>
      </c>
      <c r="L485" t="s">
        <v>20293</v>
      </c>
      <c r="M485" t="s">
        <v>10</v>
      </c>
      <c r="N485" t="s">
        <v>20292</v>
      </c>
      <c r="P485" t="s">
        <v>42</v>
      </c>
      <c r="Q485" t="s">
        <v>42</v>
      </c>
      <c r="R485" t="b">
        <v>1</v>
      </c>
    </row>
    <row r="486" spans="1:18" x14ac:dyDescent="0.35">
      <c r="A486" t="s">
        <v>20298</v>
      </c>
      <c r="B486" t="s">
        <v>20299</v>
      </c>
      <c r="D486" t="s">
        <v>10</v>
      </c>
      <c r="F486" t="b">
        <v>0</v>
      </c>
      <c r="G486" s="2">
        <v>46203</v>
      </c>
      <c r="K486" s="7" t="s">
        <v>20294</v>
      </c>
      <c r="L486" t="s">
        <v>20295</v>
      </c>
      <c r="M486" t="s">
        <v>10</v>
      </c>
      <c r="N486" t="s">
        <v>20294</v>
      </c>
      <c r="P486" t="s">
        <v>42</v>
      </c>
      <c r="Q486" t="s">
        <v>42</v>
      </c>
      <c r="R486" t="b">
        <v>1</v>
      </c>
    </row>
    <row r="487" spans="1:18" x14ac:dyDescent="0.35">
      <c r="A487" t="s">
        <v>20300</v>
      </c>
      <c r="B487" t="s">
        <v>20301</v>
      </c>
      <c r="D487" t="s">
        <v>10</v>
      </c>
      <c r="F487" t="b">
        <v>0</v>
      </c>
      <c r="G487" s="2">
        <v>46203</v>
      </c>
      <c r="K487" s="7" t="s">
        <v>20296</v>
      </c>
      <c r="L487" t="s">
        <v>20297</v>
      </c>
      <c r="M487" t="s">
        <v>10</v>
      </c>
      <c r="N487" t="s">
        <v>20296</v>
      </c>
      <c r="P487" t="s">
        <v>42</v>
      </c>
      <c r="Q487" t="s">
        <v>42</v>
      </c>
      <c r="R487" t="b">
        <v>1</v>
      </c>
    </row>
    <row r="488" spans="1:18" x14ac:dyDescent="0.35">
      <c r="A488" t="s">
        <v>20302</v>
      </c>
      <c r="B488" t="s">
        <v>20303</v>
      </c>
      <c r="D488" t="s">
        <v>10</v>
      </c>
      <c r="F488" t="b">
        <v>0</v>
      </c>
      <c r="G488" s="2">
        <v>46203</v>
      </c>
      <c r="K488" s="7" t="s">
        <v>20298</v>
      </c>
      <c r="L488" t="s">
        <v>20299</v>
      </c>
      <c r="M488" t="s">
        <v>10</v>
      </c>
      <c r="N488" t="s">
        <v>20298</v>
      </c>
      <c r="P488" t="s">
        <v>42</v>
      </c>
      <c r="Q488" t="s">
        <v>42</v>
      </c>
      <c r="R488" t="b">
        <v>1</v>
      </c>
    </row>
    <row r="489" spans="1:18" x14ac:dyDescent="0.35">
      <c r="A489" t="s">
        <v>20304</v>
      </c>
      <c r="B489" t="s">
        <v>20305</v>
      </c>
      <c r="D489" t="s">
        <v>10</v>
      </c>
      <c r="F489" t="b">
        <v>0</v>
      </c>
      <c r="G489" s="2">
        <v>46203</v>
      </c>
      <c r="K489" s="7" t="s">
        <v>20300</v>
      </c>
      <c r="L489" t="s">
        <v>20301</v>
      </c>
      <c r="M489" t="s">
        <v>10</v>
      </c>
      <c r="N489" t="s">
        <v>20300</v>
      </c>
      <c r="P489" t="s">
        <v>42</v>
      </c>
      <c r="Q489" t="s">
        <v>42</v>
      </c>
      <c r="R489" t="b">
        <v>1</v>
      </c>
    </row>
    <row r="490" spans="1:18" x14ac:dyDescent="0.35">
      <c r="A490" t="s">
        <v>20306</v>
      </c>
      <c r="B490" t="s">
        <v>20307</v>
      </c>
      <c r="D490" t="s">
        <v>10</v>
      </c>
      <c r="F490" t="b">
        <v>0</v>
      </c>
      <c r="G490" s="2">
        <v>46203</v>
      </c>
      <c r="K490" s="7" t="s">
        <v>20302</v>
      </c>
      <c r="L490" t="s">
        <v>20303</v>
      </c>
      <c r="M490" t="s">
        <v>10</v>
      </c>
      <c r="N490" t="s">
        <v>20302</v>
      </c>
      <c r="P490" t="s">
        <v>42</v>
      </c>
      <c r="Q490" t="s">
        <v>42</v>
      </c>
      <c r="R490" t="b">
        <v>1</v>
      </c>
    </row>
    <row r="491" spans="1:18" x14ac:dyDescent="0.35">
      <c r="A491" t="s">
        <v>20308</v>
      </c>
      <c r="B491" t="s">
        <v>20309</v>
      </c>
      <c r="D491" t="s">
        <v>10</v>
      </c>
      <c r="F491" t="b">
        <v>0</v>
      </c>
      <c r="G491" s="2">
        <v>46203</v>
      </c>
      <c r="K491" s="7" t="s">
        <v>20304</v>
      </c>
      <c r="L491" t="s">
        <v>20305</v>
      </c>
      <c r="M491" t="s">
        <v>10</v>
      </c>
      <c r="N491" t="s">
        <v>20304</v>
      </c>
      <c r="P491" t="s">
        <v>42</v>
      </c>
      <c r="Q491" t="s">
        <v>42</v>
      </c>
      <c r="R491" t="b">
        <v>1</v>
      </c>
    </row>
    <row r="492" spans="1:18" x14ac:dyDescent="0.35">
      <c r="A492" t="s">
        <v>20310</v>
      </c>
      <c r="B492" t="s">
        <v>20311</v>
      </c>
      <c r="D492" t="s">
        <v>10</v>
      </c>
      <c r="F492" t="b">
        <v>0</v>
      </c>
      <c r="G492" s="2">
        <v>46203</v>
      </c>
      <c r="K492" s="7" t="s">
        <v>20306</v>
      </c>
      <c r="L492" t="s">
        <v>20307</v>
      </c>
      <c r="M492" t="s">
        <v>10</v>
      </c>
      <c r="N492" t="s">
        <v>20306</v>
      </c>
      <c r="P492" t="s">
        <v>42</v>
      </c>
      <c r="Q492" t="s">
        <v>42</v>
      </c>
      <c r="R492" t="b">
        <v>1</v>
      </c>
    </row>
    <row r="493" spans="1:18" x14ac:dyDescent="0.35">
      <c r="A493" t="s">
        <v>20312</v>
      </c>
      <c r="B493" t="s">
        <v>20313</v>
      </c>
      <c r="D493" t="s">
        <v>10</v>
      </c>
      <c r="F493" t="b">
        <v>0</v>
      </c>
      <c r="G493" s="2">
        <v>46203</v>
      </c>
      <c r="K493" s="7" t="s">
        <v>20308</v>
      </c>
      <c r="L493" t="s">
        <v>20309</v>
      </c>
      <c r="M493" t="s">
        <v>10</v>
      </c>
      <c r="N493" t="s">
        <v>20308</v>
      </c>
      <c r="P493" t="s">
        <v>42</v>
      </c>
      <c r="Q493" t="s">
        <v>42</v>
      </c>
      <c r="R493" t="b">
        <v>1</v>
      </c>
    </row>
    <row r="494" spans="1:18" x14ac:dyDescent="0.35">
      <c r="A494" t="s">
        <v>20314</v>
      </c>
      <c r="B494" t="s">
        <v>20315</v>
      </c>
      <c r="D494" t="s">
        <v>10</v>
      </c>
      <c r="F494" t="b">
        <v>0</v>
      </c>
      <c r="G494" s="2">
        <v>46203</v>
      </c>
      <c r="K494" s="7" t="s">
        <v>20310</v>
      </c>
      <c r="L494" t="s">
        <v>20311</v>
      </c>
      <c r="M494" t="s">
        <v>10</v>
      </c>
      <c r="N494" t="s">
        <v>20310</v>
      </c>
      <c r="P494" t="s">
        <v>42</v>
      </c>
      <c r="Q494" t="s">
        <v>42</v>
      </c>
      <c r="R494" t="b">
        <v>1</v>
      </c>
    </row>
    <row r="495" spans="1:18" x14ac:dyDescent="0.35">
      <c r="A495" t="s">
        <v>20316</v>
      </c>
      <c r="B495" t="s">
        <v>20317</v>
      </c>
      <c r="D495" t="s">
        <v>10</v>
      </c>
      <c r="F495" t="b">
        <v>0</v>
      </c>
      <c r="G495" s="2">
        <v>46203</v>
      </c>
      <c r="K495" s="7" t="s">
        <v>20312</v>
      </c>
      <c r="L495" t="s">
        <v>20313</v>
      </c>
      <c r="M495" t="s">
        <v>10</v>
      </c>
      <c r="N495" t="s">
        <v>20312</v>
      </c>
      <c r="P495" t="s">
        <v>42</v>
      </c>
      <c r="Q495" t="s">
        <v>42</v>
      </c>
      <c r="R495" t="b">
        <v>1</v>
      </c>
    </row>
    <row r="496" spans="1:18" x14ac:dyDescent="0.35">
      <c r="A496" t="s">
        <v>20318</v>
      </c>
      <c r="B496" t="s">
        <v>20319</v>
      </c>
      <c r="D496" t="s">
        <v>10</v>
      </c>
      <c r="F496" t="b">
        <v>0</v>
      </c>
      <c r="G496" s="2">
        <v>46203</v>
      </c>
      <c r="K496" s="7" t="s">
        <v>20314</v>
      </c>
      <c r="L496" t="s">
        <v>20315</v>
      </c>
      <c r="M496" t="s">
        <v>10</v>
      </c>
      <c r="N496" t="s">
        <v>20314</v>
      </c>
      <c r="P496" t="s">
        <v>42</v>
      </c>
      <c r="Q496" t="s">
        <v>42</v>
      </c>
      <c r="R496" t="b">
        <v>1</v>
      </c>
    </row>
    <row r="497" spans="1:18" x14ac:dyDescent="0.35">
      <c r="A497" t="s">
        <v>20320</v>
      </c>
      <c r="B497" t="s">
        <v>20321</v>
      </c>
      <c r="D497" t="s">
        <v>10</v>
      </c>
      <c r="F497" t="b">
        <v>0</v>
      </c>
      <c r="G497" s="2">
        <v>46203</v>
      </c>
      <c r="K497" s="7" t="s">
        <v>20316</v>
      </c>
      <c r="L497" t="s">
        <v>20317</v>
      </c>
      <c r="M497" t="s">
        <v>10</v>
      </c>
      <c r="N497" t="s">
        <v>20316</v>
      </c>
      <c r="P497" t="s">
        <v>42</v>
      </c>
      <c r="Q497" t="s">
        <v>42</v>
      </c>
      <c r="R497" t="b">
        <v>1</v>
      </c>
    </row>
    <row r="498" spans="1:18" x14ac:dyDescent="0.35">
      <c r="A498" t="s">
        <v>20322</v>
      </c>
      <c r="B498" t="s">
        <v>20323</v>
      </c>
      <c r="D498" t="s">
        <v>10</v>
      </c>
      <c r="F498" t="b">
        <v>0</v>
      </c>
      <c r="G498" s="2">
        <v>46203</v>
      </c>
      <c r="K498" s="7" t="s">
        <v>20318</v>
      </c>
      <c r="L498" t="s">
        <v>20319</v>
      </c>
      <c r="M498" t="s">
        <v>10</v>
      </c>
      <c r="N498" t="s">
        <v>20318</v>
      </c>
      <c r="P498" t="s">
        <v>42</v>
      </c>
      <c r="Q498" t="s">
        <v>42</v>
      </c>
      <c r="R498" t="b">
        <v>1</v>
      </c>
    </row>
    <row r="499" spans="1:18" x14ac:dyDescent="0.35">
      <c r="A499" t="s">
        <v>20324</v>
      </c>
      <c r="B499" t="s">
        <v>20325</v>
      </c>
      <c r="D499" t="s">
        <v>10</v>
      </c>
      <c r="F499" t="b">
        <v>0</v>
      </c>
      <c r="G499" s="2">
        <v>46203</v>
      </c>
      <c r="K499" s="7" t="s">
        <v>20320</v>
      </c>
      <c r="L499" t="s">
        <v>20321</v>
      </c>
      <c r="M499" t="s">
        <v>10</v>
      </c>
      <c r="N499" t="s">
        <v>20320</v>
      </c>
      <c r="P499" t="s">
        <v>42</v>
      </c>
      <c r="Q499" t="s">
        <v>42</v>
      </c>
      <c r="R499" t="b">
        <v>1</v>
      </c>
    </row>
    <row r="500" spans="1:18" x14ac:dyDescent="0.35">
      <c r="A500" t="s">
        <v>20326</v>
      </c>
      <c r="B500" t="s">
        <v>20327</v>
      </c>
      <c r="D500" t="s">
        <v>10</v>
      </c>
      <c r="F500" t="b">
        <v>0</v>
      </c>
      <c r="G500" s="2">
        <v>46203</v>
      </c>
      <c r="K500" s="7" t="s">
        <v>20322</v>
      </c>
      <c r="L500" t="s">
        <v>20323</v>
      </c>
      <c r="M500" t="s">
        <v>10</v>
      </c>
      <c r="N500" t="s">
        <v>20322</v>
      </c>
      <c r="P500" t="s">
        <v>42</v>
      </c>
      <c r="Q500" t="s">
        <v>42</v>
      </c>
      <c r="R500" t="b">
        <v>1</v>
      </c>
    </row>
    <row r="501" spans="1:18" x14ac:dyDescent="0.35">
      <c r="A501" t="s">
        <v>20328</v>
      </c>
      <c r="B501" t="s">
        <v>20329</v>
      </c>
      <c r="D501" t="s">
        <v>10</v>
      </c>
      <c r="F501" t="b">
        <v>0</v>
      </c>
      <c r="G501" s="2">
        <v>46203</v>
      </c>
      <c r="K501" s="7" t="s">
        <v>20324</v>
      </c>
      <c r="L501" t="s">
        <v>20325</v>
      </c>
      <c r="M501" t="s">
        <v>10</v>
      </c>
      <c r="N501" t="s">
        <v>20324</v>
      </c>
      <c r="P501" t="s">
        <v>42</v>
      </c>
      <c r="Q501" t="s">
        <v>42</v>
      </c>
      <c r="R501" t="b">
        <v>1</v>
      </c>
    </row>
    <row r="502" spans="1:18" x14ac:dyDescent="0.35">
      <c r="A502" t="s">
        <v>20330</v>
      </c>
      <c r="B502" t="s">
        <v>20331</v>
      </c>
      <c r="D502" t="s">
        <v>10</v>
      </c>
      <c r="F502" t="b">
        <v>0</v>
      </c>
      <c r="G502" s="2">
        <v>46203</v>
      </c>
      <c r="K502" s="7" t="s">
        <v>20326</v>
      </c>
      <c r="L502" t="s">
        <v>20327</v>
      </c>
      <c r="M502" t="s">
        <v>10</v>
      </c>
      <c r="N502" t="s">
        <v>20326</v>
      </c>
      <c r="P502" t="s">
        <v>42</v>
      </c>
      <c r="Q502" t="s">
        <v>42</v>
      </c>
      <c r="R502" t="b">
        <v>1</v>
      </c>
    </row>
    <row r="503" spans="1:18" x14ac:dyDescent="0.35">
      <c r="A503" t="s">
        <v>20332</v>
      </c>
      <c r="B503" t="s">
        <v>20333</v>
      </c>
      <c r="D503" t="s">
        <v>10</v>
      </c>
      <c r="F503" t="b">
        <v>0</v>
      </c>
      <c r="G503" s="2">
        <v>46203</v>
      </c>
      <c r="K503" s="7" t="s">
        <v>20328</v>
      </c>
      <c r="L503" t="s">
        <v>20329</v>
      </c>
      <c r="M503" t="s">
        <v>10</v>
      </c>
      <c r="N503" t="s">
        <v>20328</v>
      </c>
      <c r="P503" t="s">
        <v>42</v>
      </c>
      <c r="Q503" t="s">
        <v>42</v>
      </c>
      <c r="R503" t="b">
        <v>1</v>
      </c>
    </row>
    <row r="504" spans="1:18" x14ac:dyDescent="0.35">
      <c r="A504" t="s">
        <v>20334</v>
      </c>
      <c r="B504" t="s">
        <v>20335</v>
      </c>
      <c r="D504" t="s">
        <v>10</v>
      </c>
      <c r="F504" t="b">
        <v>0</v>
      </c>
      <c r="G504" s="2">
        <v>46203</v>
      </c>
      <c r="K504" s="7" t="s">
        <v>20330</v>
      </c>
      <c r="L504" t="s">
        <v>20331</v>
      </c>
      <c r="M504" t="s">
        <v>10</v>
      </c>
      <c r="N504" t="s">
        <v>20330</v>
      </c>
      <c r="P504" t="s">
        <v>42</v>
      </c>
      <c r="Q504" t="s">
        <v>42</v>
      </c>
      <c r="R504" t="b">
        <v>1</v>
      </c>
    </row>
    <row r="505" spans="1:18" x14ac:dyDescent="0.35">
      <c r="A505" t="s">
        <v>20336</v>
      </c>
      <c r="B505" t="s">
        <v>20337</v>
      </c>
      <c r="D505" t="s">
        <v>10</v>
      </c>
      <c r="F505" t="b">
        <v>0</v>
      </c>
      <c r="G505" s="2">
        <v>46203</v>
      </c>
      <c r="K505" s="7" t="s">
        <v>20332</v>
      </c>
      <c r="L505" t="s">
        <v>20333</v>
      </c>
      <c r="M505" t="s">
        <v>10</v>
      </c>
      <c r="N505" t="s">
        <v>20332</v>
      </c>
      <c r="P505" t="s">
        <v>42</v>
      </c>
      <c r="Q505" t="s">
        <v>42</v>
      </c>
      <c r="R505" t="b">
        <v>1</v>
      </c>
    </row>
    <row r="506" spans="1:18" x14ac:dyDescent="0.35">
      <c r="A506" t="s">
        <v>20338</v>
      </c>
      <c r="B506" t="s">
        <v>20339</v>
      </c>
      <c r="D506" t="s">
        <v>10</v>
      </c>
      <c r="F506" t="b">
        <v>0</v>
      </c>
      <c r="G506" s="2">
        <v>46203</v>
      </c>
      <c r="K506" s="7" t="s">
        <v>20334</v>
      </c>
      <c r="L506" t="s">
        <v>20335</v>
      </c>
      <c r="M506" t="s">
        <v>10</v>
      </c>
      <c r="N506" t="s">
        <v>20334</v>
      </c>
      <c r="P506" t="s">
        <v>42</v>
      </c>
      <c r="Q506" t="s">
        <v>42</v>
      </c>
      <c r="R506" t="b">
        <v>1</v>
      </c>
    </row>
    <row r="507" spans="1:18" x14ac:dyDescent="0.35">
      <c r="A507" t="s">
        <v>20340</v>
      </c>
      <c r="B507" t="s">
        <v>20341</v>
      </c>
      <c r="D507" t="s">
        <v>10</v>
      </c>
      <c r="F507" t="b">
        <v>0</v>
      </c>
      <c r="G507" s="2">
        <v>46203</v>
      </c>
      <c r="K507" s="7" t="s">
        <v>20336</v>
      </c>
      <c r="L507" t="s">
        <v>20337</v>
      </c>
      <c r="M507" t="s">
        <v>10</v>
      </c>
      <c r="N507" t="s">
        <v>20336</v>
      </c>
      <c r="P507" t="s">
        <v>42</v>
      </c>
      <c r="Q507" t="s">
        <v>42</v>
      </c>
      <c r="R507" t="b">
        <v>1</v>
      </c>
    </row>
    <row r="508" spans="1:18" x14ac:dyDescent="0.35">
      <c r="A508" t="s">
        <v>20342</v>
      </c>
      <c r="B508" t="s">
        <v>20343</v>
      </c>
      <c r="D508" t="s">
        <v>10</v>
      </c>
      <c r="F508" t="b">
        <v>0</v>
      </c>
      <c r="G508" s="2">
        <v>46203</v>
      </c>
      <c r="K508" s="7" t="s">
        <v>20338</v>
      </c>
      <c r="L508" t="s">
        <v>20339</v>
      </c>
      <c r="M508" t="s">
        <v>10</v>
      </c>
      <c r="N508" t="s">
        <v>20338</v>
      </c>
      <c r="P508" t="s">
        <v>42</v>
      </c>
      <c r="Q508" t="s">
        <v>42</v>
      </c>
      <c r="R508" t="b">
        <v>1</v>
      </c>
    </row>
    <row r="509" spans="1:18" x14ac:dyDescent="0.35">
      <c r="A509" t="s">
        <v>20344</v>
      </c>
      <c r="B509" t="s">
        <v>20345</v>
      </c>
      <c r="D509" t="s">
        <v>10</v>
      </c>
      <c r="F509" t="b">
        <v>0</v>
      </c>
      <c r="G509" s="2">
        <v>46203</v>
      </c>
      <c r="K509" s="7" t="s">
        <v>20340</v>
      </c>
      <c r="L509" t="s">
        <v>20341</v>
      </c>
      <c r="M509" t="s">
        <v>10</v>
      </c>
      <c r="N509" t="s">
        <v>20340</v>
      </c>
      <c r="P509" t="s">
        <v>42</v>
      </c>
      <c r="Q509" t="s">
        <v>42</v>
      </c>
      <c r="R509" t="b">
        <v>1</v>
      </c>
    </row>
    <row r="510" spans="1:18" x14ac:dyDescent="0.35">
      <c r="A510" t="s">
        <v>20346</v>
      </c>
      <c r="B510" t="s">
        <v>20347</v>
      </c>
      <c r="D510" t="s">
        <v>10</v>
      </c>
      <c r="F510" t="b">
        <v>0</v>
      </c>
      <c r="G510" s="2">
        <v>46203</v>
      </c>
      <c r="K510" s="7" t="s">
        <v>20342</v>
      </c>
      <c r="L510" t="s">
        <v>20343</v>
      </c>
      <c r="M510" t="s">
        <v>10</v>
      </c>
      <c r="N510" t="s">
        <v>20342</v>
      </c>
      <c r="P510" t="s">
        <v>42</v>
      </c>
      <c r="Q510" t="s">
        <v>42</v>
      </c>
      <c r="R510" t="b">
        <v>1</v>
      </c>
    </row>
    <row r="511" spans="1:18" x14ac:dyDescent="0.35">
      <c r="A511" t="s">
        <v>20348</v>
      </c>
      <c r="B511" t="s">
        <v>20349</v>
      </c>
      <c r="D511" t="s">
        <v>10</v>
      </c>
      <c r="F511" t="b">
        <v>0</v>
      </c>
      <c r="G511" s="2">
        <v>46203</v>
      </c>
      <c r="K511" s="7" t="s">
        <v>20344</v>
      </c>
      <c r="L511" t="s">
        <v>20345</v>
      </c>
      <c r="M511" t="s">
        <v>10</v>
      </c>
      <c r="N511" t="s">
        <v>20344</v>
      </c>
      <c r="P511" t="s">
        <v>42</v>
      </c>
      <c r="Q511" t="s">
        <v>42</v>
      </c>
      <c r="R511" t="b">
        <v>1</v>
      </c>
    </row>
    <row r="512" spans="1:18" x14ac:dyDescent="0.35">
      <c r="A512" t="s">
        <v>20350</v>
      </c>
      <c r="B512" t="s">
        <v>20351</v>
      </c>
      <c r="D512" t="s">
        <v>10</v>
      </c>
      <c r="F512" t="b">
        <v>0</v>
      </c>
      <c r="G512" s="2">
        <v>46203</v>
      </c>
      <c r="K512" s="7" t="s">
        <v>20346</v>
      </c>
      <c r="L512" t="s">
        <v>20347</v>
      </c>
      <c r="M512" t="s">
        <v>10</v>
      </c>
      <c r="N512" t="s">
        <v>20346</v>
      </c>
      <c r="P512" t="s">
        <v>42</v>
      </c>
      <c r="Q512" t="s">
        <v>42</v>
      </c>
      <c r="R512" t="b">
        <v>1</v>
      </c>
    </row>
    <row r="513" spans="1:18" x14ac:dyDescent="0.35">
      <c r="A513" t="s">
        <v>20352</v>
      </c>
      <c r="B513" t="s">
        <v>20353</v>
      </c>
      <c r="D513" t="s">
        <v>10</v>
      </c>
      <c r="F513" t="b">
        <v>0</v>
      </c>
      <c r="G513" s="2">
        <v>46203</v>
      </c>
      <c r="K513" s="7" t="s">
        <v>20348</v>
      </c>
      <c r="L513" t="s">
        <v>20349</v>
      </c>
      <c r="M513" t="s">
        <v>10</v>
      </c>
      <c r="N513" t="s">
        <v>20348</v>
      </c>
      <c r="P513" t="s">
        <v>42</v>
      </c>
      <c r="Q513" t="s">
        <v>42</v>
      </c>
      <c r="R513" t="b">
        <v>1</v>
      </c>
    </row>
    <row r="514" spans="1:18" x14ac:dyDescent="0.35">
      <c r="A514" t="s">
        <v>20354</v>
      </c>
      <c r="B514" t="s">
        <v>20355</v>
      </c>
      <c r="D514" t="s">
        <v>10</v>
      </c>
      <c r="F514" t="b">
        <v>0</v>
      </c>
      <c r="G514" s="2">
        <v>46203</v>
      </c>
      <c r="K514" s="7" t="s">
        <v>20350</v>
      </c>
      <c r="L514" t="s">
        <v>20351</v>
      </c>
      <c r="M514" t="s">
        <v>10</v>
      </c>
      <c r="N514" t="s">
        <v>20350</v>
      </c>
      <c r="P514" t="s">
        <v>42</v>
      </c>
      <c r="Q514" t="s">
        <v>42</v>
      </c>
      <c r="R514" t="b">
        <v>1</v>
      </c>
    </row>
    <row r="515" spans="1:18" x14ac:dyDescent="0.35">
      <c r="A515" t="s">
        <v>20356</v>
      </c>
      <c r="B515" t="s">
        <v>20357</v>
      </c>
      <c r="D515" t="s">
        <v>10</v>
      </c>
      <c r="F515" t="b">
        <v>0</v>
      </c>
      <c r="G515" s="2">
        <v>46203</v>
      </c>
      <c r="K515" s="7" t="s">
        <v>20352</v>
      </c>
      <c r="L515" t="s">
        <v>20353</v>
      </c>
      <c r="M515" t="s">
        <v>10</v>
      </c>
      <c r="N515" t="s">
        <v>20352</v>
      </c>
      <c r="P515" t="s">
        <v>42</v>
      </c>
      <c r="Q515" t="s">
        <v>42</v>
      </c>
      <c r="R515" t="b">
        <v>1</v>
      </c>
    </row>
    <row r="516" spans="1:18" x14ac:dyDescent="0.35">
      <c r="A516" t="s">
        <v>20358</v>
      </c>
      <c r="B516" t="s">
        <v>20359</v>
      </c>
      <c r="D516" t="s">
        <v>10</v>
      </c>
      <c r="F516" t="b">
        <v>0</v>
      </c>
      <c r="G516" s="2">
        <v>46203</v>
      </c>
      <c r="K516" s="7" t="s">
        <v>20354</v>
      </c>
      <c r="L516" t="s">
        <v>20355</v>
      </c>
      <c r="M516" t="s">
        <v>10</v>
      </c>
      <c r="N516" t="s">
        <v>20354</v>
      </c>
      <c r="P516" t="s">
        <v>42</v>
      </c>
      <c r="Q516" t="s">
        <v>42</v>
      </c>
      <c r="R516" t="b">
        <v>1</v>
      </c>
    </row>
    <row r="517" spans="1:18" x14ac:dyDescent="0.35">
      <c r="A517" t="s">
        <v>20360</v>
      </c>
      <c r="B517" t="s">
        <v>20361</v>
      </c>
      <c r="D517" t="s">
        <v>10</v>
      </c>
      <c r="F517" t="b">
        <v>0</v>
      </c>
      <c r="G517" s="2">
        <v>46203</v>
      </c>
      <c r="K517" s="7" t="s">
        <v>20356</v>
      </c>
      <c r="L517" t="s">
        <v>20357</v>
      </c>
      <c r="M517" t="s">
        <v>10</v>
      </c>
      <c r="N517" t="s">
        <v>20356</v>
      </c>
      <c r="P517" t="s">
        <v>42</v>
      </c>
      <c r="Q517" t="s">
        <v>42</v>
      </c>
      <c r="R517" t="b">
        <v>1</v>
      </c>
    </row>
    <row r="518" spans="1:18" x14ac:dyDescent="0.35">
      <c r="A518" t="s">
        <v>20362</v>
      </c>
      <c r="B518" t="s">
        <v>20363</v>
      </c>
      <c r="D518" t="s">
        <v>10</v>
      </c>
      <c r="F518" t="b">
        <v>0</v>
      </c>
      <c r="G518" s="2">
        <v>46203</v>
      </c>
      <c r="K518" s="7" t="s">
        <v>20358</v>
      </c>
      <c r="L518" t="s">
        <v>20359</v>
      </c>
      <c r="M518" t="s">
        <v>10</v>
      </c>
      <c r="N518" t="s">
        <v>20358</v>
      </c>
      <c r="P518" t="s">
        <v>42</v>
      </c>
      <c r="Q518" t="s">
        <v>42</v>
      </c>
      <c r="R518" t="b">
        <v>1</v>
      </c>
    </row>
    <row r="519" spans="1:18" x14ac:dyDescent="0.35">
      <c r="A519" t="s">
        <v>20364</v>
      </c>
      <c r="B519" t="s">
        <v>20365</v>
      </c>
      <c r="D519" t="s">
        <v>10</v>
      </c>
      <c r="F519" t="b">
        <v>0</v>
      </c>
      <c r="G519" s="2">
        <v>46203</v>
      </c>
      <c r="K519" s="7" t="s">
        <v>20360</v>
      </c>
      <c r="L519" t="s">
        <v>20361</v>
      </c>
      <c r="M519" t="s">
        <v>10</v>
      </c>
      <c r="N519" t="s">
        <v>20360</v>
      </c>
      <c r="P519" t="s">
        <v>42</v>
      </c>
      <c r="Q519" t="s">
        <v>42</v>
      </c>
      <c r="R519" t="b">
        <v>1</v>
      </c>
    </row>
    <row r="520" spans="1:18" x14ac:dyDescent="0.35">
      <c r="A520" t="s">
        <v>20366</v>
      </c>
      <c r="B520" t="s">
        <v>20367</v>
      </c>
      <c r="D520" t="s">
        <v>10</v>
      </c>
      <c r="F520" t="b">
        <v>0</v>
      </c>
      <c r="G520" s="2">
        <v>46203</v>
      </c>
      <c r="K520" s="7" t="s">
        <v>20362</v>
      </c>
      <c r="L520" t="s">
        <v>20363</v>
      </c>
      <c r="M520" t="s">
        <v>10</v>
      </c>
      <c r="N520" t="s">
        <v>20362</v>
      </c>
      <c r="P520" t="s">
        <v>42</v>
      </c>
      <c r="Q520" t="s">
        <v>42</v>
      </c>
      <c r="R520" t="b">
        <v>1</v>
      </c>
    </row>
    <row r="521" spans="1:18" x14ac:dyDescent="0.35">
      <c r="A521" t="s">
        <v>20368</v>
      </c>
      <c r="B521" t="s">
        <v>20369</v>
      </c>
      <c r="D521" t="s">
        <v>10</v>
      </c>
      <c r="F521" t="b">
        <v>0</v>
      </c>
      <c r="G521" s="2">
        <v>46203</v>
      </c>
      <c r="K521" s="7" t="s">
        <v>20364</v>
      </c>
      <c r="L521" t="s">
        <v>20365</v>
      </c>
      <c r="M521" t="s">
        <v>10</v>
      </c>
      <c r="N521" t="s">
        <v>20364</v>
      </c>
      <c r="P521" t="s">
        <v>42</v>
      </c>
      <c r="Q521" t="s">
        <v>42</v>
      </c>
      <c r="R521" t="b">
        <v>1</v>
      </c>
    </row>
    <row r="522" spans="1:18" x14ac:dyDescent="0.35">
      <c r="A522" t="s">
        <v>20370</v>
      </c>
      <c r="B522" t="s">
        <v>20371</v>
      </c>
      <c r="D522" t="s">
        <v>10</v>
      </c>
      <c r="F522" t="b">
        <v>0</v>
      </c>
      <c r="G522" s="2">
        <v>46203</v>
      </c>
      <c r="K522" s="7" t="s">
        <v>20366</v>
      </c>
      <c r="L522" t="s">
        <v>20367</v>
      </c>
      <c r="M522" t="s">
        <v>10</v>
      </c>
      <c r="N522" t="s">
        <v>20366</v>
      </c>
      <c r="P522" t="s">
        <v>42</v>
      </c>
      <c r="Q522" t="s">
        <v>42</v>
      </c>
      <c r="R522" t="b">
        <v>1</v>
      </c>
    </row>
    <row r="523" spans="1:18" x14ac:dyDescent="0.35">
      <c r="A523" t="s">
        <v>20372</v>
      </c>
      <c r="B523" t="s">
        <v>20373</v>
      </c>
      <c r="D523" t="s">
        <v>10</v>
      </c>
      <c r="F523" t="b">
        <v>0</v>
      </c>
      <c r="G523" s="2">
        <v>46203</v>
      </c>
      <c r="K523" s="7" t="s">
        <v>20368</v>
      </c>
      <c r="L523" t="s">
        <v>20369</v>
      </c>
      <c r="M523" t="s">
        <v>10</v>
      </c>
      <c r="N523" t="s">
        <v>20368</v>
      </c>
      <c r="P523" t="s">
        <v>42</v>
      </c>
      <c r="Q523" t="s">
        <v>42</v>
      </c>
      <c r="R523" t="b">
        <v>1</v>
      </c>
    </row>
    <row r="524" spans="1:18" x14ac:dyDescent="0.35">
      <c r="A524" t="s">
        <v>20374</v>
      </c>
      <c r="B524" t="s">
        <v>20375</v>
      </c>
      <c r="D524" t="s">
        <v>10</v>
      </c>
      <c r="F524" t="b">
        <v>0</v>
      </c>
      <c r="G524" s="2">
        <v>46203</v>
      </c>
      <c r="K524" s="7" t="s">
        <v>20370</v>
      </c>
      <c r="L524" t="s">
        <v>20371</v>
      </c>
      <c r="M524" t="s">
        <v>10</v>
      </c>
      <c r="N524" t="s">
        <v>20370</v>
      </c>
      <c r="P524" t="s">
        <v>42</v>
      </c>
      <c r="Q524" t="s">
        <v>42</v>
      </c>
      <c r="R524" t="b">
        <v>1</v>
      </c>
    </row>
    <row r="525" spans="1:18" x14ac:dyDescent="0.35">
      <c r="A525" t="s">
        <v>20376</v>
      </c>
      <c r="B525" t="s">
        <v>20377</v>
      </c>
      <c r="D525" t="s">
        <v>10</v>
      </c>
      <c r="F525" t="b">
        <v>0</v>
      </c>
      <c r="G525" s="2">
        <v>46203</v>
      </c>
      <c r="K525" s="7" t="s">
        <v>20372</v>
      </c>
      <c r="L525" t="s">
        <v>20373</v>
      </c>
      <c r="M525" t="s">
        <v>10</v>
      </c>
      <c r="N525" t="s">
        <v>20372</v>
      </c>
      <c r="P525" t="s">
        <v>42</v>
      </c>
      <c r="Q525" t="s">
        <v>42</v>
      </c>
      <c r="R525" t="b">
        <v>1</v>
      </c>
    </row>
    <row r="526" spans="1:18" x14ac:dyDescent="0.35">
      <c r="A526" t="s">
        <v>20378</v>
      </c>
      <c r="B526" t="s">
        <v>20379</v>
      </c>
      <c r="D526" t="s">
        <v>10</v>
      </c>
      <c r="F526" t="b">
        <v>0</v>
      </c>
      <c r="G526" s="2">
        <v>46203</v>
      </c>
      <c r="K526" s="7" t="s">
        <v>20374</v>
      </c>
      <c r="L526" t="s">
        <v>20375</v>
      </c>
      <c r="M526" t="s">
        <v>10</v>
      </c>
      <c r="N526" t="s">
        <v>20374</v>
      </c>
      <c r="P526" t="s">
        <v>42</v>
      </c>
      <c r="Q526" t="s">
        <v>42</v>
      </c>
      <c r="R526" t="b">
        <v>1</v>
      </c>
    </row>
    <row r="527" spans="1:18" x14ac:dyDescent="0.35">
      <c r="A527" t="s">
        <v>20380</v>
      </c>
      <c r="B527" t="s">
        <v>20381</v>
      </c>
      <c r="D527" t="s">
        <v>10</v>
      </c>
      <c r="F527" t="b">
        <v>0</v>
      </c>
      <c r="G527" s="2">
        <v>46203</v>
      </c>
      <c r="K527" s="7" t="s">
        <v>20376</v>
      </c>
      <c r="L527" t="s">
        <v>20377</v>
      </c>
      <c r="M527" t="s">
        <v>10</v>
      </c>
      <c r="N527" t="s">
        <v>20376</v>
      </c>
      <c r="P527" t="s">
        <v>42</v>
      </c>
      <c r="Q527" t="s">
        <v>42</v>
      </c>
      <c r="R527" t="b">
        <v>1</v>
      </c>
    </row>
    <row r="528" spans="1:18" x14ac:dyDescent="0.35">
      <c r="A528" t="s">
        <v>20382</v>
      </c>
      <c r="B528" t="s">
        <v>20383</v>
      </c>
      <c r="D528" t="s">
        <v>10</v>
      </c>
      <c r="F528" t="b">
        <v>0</v>
      </c>
      <c r="G528" s="2">
        <v>46203</v>
      </c>
      <c r="K528" s="7" t="s">
        <v>20378</v>
      </c>
      <c r="L528" t="s">
        <v>20379</v>
      </c>
      <c r="M528" t="s">
        <v>10</v>
      </c>
      <c r="N528" t="s">
        <v>20378</v>
      </c>
      <c r="P528" t="s">
        <v>42</v>
      </c>
      <c r="Q528" t="s">
        <v>42</v>
      </c>
      <c r="R528" t="b">
        <v>1</v>
      </c>
    </row>
    <row r="529" spans="1:18" x14ac:dyDescent="0.35">
      <c r="A529" t="s">
        <v>20384</v>
      </c>
      <c r="B529" t="s">
        <v>20385</v>
      </c>
      <c r="D529" t="s">
        <v>10</v>
      </c>
      <c r="F529" t="b">
        <v>0</v>
      </c>
      <c r="G529" s="2">
        <v>46203</v>
      </c>
      <c r="K529" s="7" t="s">
        <v>20380</v>
      </c>
      <c r="L529" t="s">
        <v>20381</v>
      </c>
      <c r="M529" t="s">
        <v>10</v>
      </c>
      <c r="N529" t="s">
        <v>20380</v>
      </c>
      <c r="P529" t="s">
        <v>42</v>
      </c>
      <c r="Q529" t="s">
        <v>42</v>
      </c>
      <c r="R529" t="b">
        <v>1</v>
      </c>
    </row>
    <row r="530" spans="1:18" x14ac:dyDescent="0.35">
      <c r="A530" t="s">
        <v>20386</v>
      </c>
      <c r="B530" t="s">
        <v>20387</v>
      </c>
      <c r="D530" t="s">
        <v>10</v>
      </c>
      <c r="F530" t="b">
        <v>0</v>
      </c>
      <c r="G530" s="2">
        <v>46203</v>
      </c>
      <c r="K530" s="7" t="s">
        <v>20382</v>
      </c>
      <c r="L530" t="s">
        <v>20383</v>
      </c>
      <c r="M530" t="s">
        <v>10</v>
      </c>
      <c r="N530" t="s">
        <v>20382</v>
      </c>
      <c r="P530" t="s">
        <v>42</v>
      </c>
      <c r="Q530" t="s">
        <v>42</v>
      </c>
      <c r="R530" t="b">
        <v>1</v>
      </c>
    </row>
    <row r="531" spans="1:18" x14ac:dyDescent="0.35">
      <c r="A531" t="s">
        <v>20388</v>
      </c>
      <c r="B531" t="s">
        <v>20389</v>
      </c>
      <c r="D531" t="s">
        <v>10</v>
      </c>
      <c r="F531" t="b">
        <v>0</v>
      </c>
      <c r="G531" s="2">
        <v>46203</v>
      </c>
      <c r="K531" s="7" t="s">
        <v>20384</v>
      </c>
      <c r="L531" t="s">
        <v>20385</v>
      </c>
      <c r="M531" t="s">
        <v>10</v>
      </c>
      <c r="N531" t="s">
        <v>20384</v>
      </c>
      <c r="P531" t="s">
        <v>42</v>
      </c>
      <c r="Q531" t="s">
        <v>42</v>
      </c>
      <c r="R531" t="b">
        <v>1</v>
      </c>
    </row>
    <row r="532" spans="1:18" x14ac:dyDescent="0.35">
      <c r="A532" t="s">
        <v>20390</v>
      </c>
      <c r="B532" t="s">
        <v>20391</v>
      </c>
      <c r="D532" t="s">
        <v>10</v>
      </c>
      <c r="F532" t="b">
        <v>0</v>
      </c>
      <c r="G532" s="2">
        <v>46203</v>
      </c>
      <c r="K532" s="7" t="s">
        <v>20386</v>
      </c>
      <c r="L532" t="s">
        <v>20387</v>
      </c>
      <c r="M532" t="s">
        <v>10</v>
      </c>
      <c r="N532" t="s">
        <v>20386</v>
      </c>
      <c r="P532" t="s">
        <v>42</v>
      </c>
      <c r="Q532" t="s">
        <v>42</v>
      </c>
      <c r="R532" t="b">
        <v>1</v>
      </c>
    </row>
    <row r="533" spans="1:18" x14ac:dyDescent="0.35">
      <c r="A533" t="s">
        <v>20392</v>
      </c>
      <c r="B533" t="s">
        <v>20393</v>
      </c>
      <c r="D533" t="s">
        <v>10</v>
      </c>
      <c r="F533" t="b">
        <v>0</v>
      </c>
      <c r="G533" s="2">
        <v>46203</v>
      </c>
      <c r="K533" s="7" t="s">
        <v>20388</v>
      </c>
      <c r="L533" t="s">
        <v>20389</v>
      </c>
      <c r="M533" t="s">
        <v>10</v>
      </c>
      <c r="N533" t="s">
        <v>20388</v>
      </c>
      <c r="P533" t="s">
        <v>42</v>
      </c>
      <c r="Q533" t="s">
        <v>42</v>
      </c>
      <c r="R533" t="b">
        <v>1</v>
      </c>
    </row>
    <row r="534" spans="1:18" x14ac:dyDescent="0.35">
      <c r="A534" t="s">
        <v>20394</v>
      </c>
      <c r="B534" t="s">
        <v>20395</v>
      </c>
      <c r="D534" t="s">
        <v>10</v>
      </c>
      <c r="F534" t="b">
        <v>0</v>
      </c>
      <c r="G534" s="2">
        <v>46203</v>
      </c>
      <c r="K534" s="7" t="s">
        <v>20390</v>
      </c>
      <c r="L534" t="s">
        <v>20391</v>
      </c>
      <c r="M534" t="s">
        <v>10</v>
      </c>
      <c r="N534" t="s">
        <v>20390</v>
      </c>
      <c r="P534" t="s">
        <v>42</v>
      </c>
      <c r="Q534" t="s">
        <v>42</v>
      </c>
      <c r="R534" t="b">
        <v>1</v>
      </c>
    </row>
    <row r="535" spans="1:18" x14ac:dyDescent="0.35">
      <c r="A535" t="s">
        <v>20396</v>
      </c>
      <c r="B535" t="s">
        <v>20397</v>
      </c>
      <c r="D535" t="s">
        <v>10</v>
      </c>
      <c r="F535" t="b">
        <v>0</v>
      </c>
      <c r="G535" s="2">
        <v>46203</v>
      </c>
      <c r="K535" s="7" t="s">
        <v>20392</v>
      </c>
      <c r="L535" t="s">
        <v>20393</v>
      </c>
      <c r="M535" t="s">
        <v>10</v>
      </c>
      <c r="N535" t="s">
        <v>20392</v>
      </c>
      <c r="P535" t="s">
        <v>42</v>
      </c>
      <c r="Q535" t="s">
        <v>42</v>
      </c>
      <c r="R535" t="b">
        <v>1</v>
      </c>
    </row>
    <row r="536" spans="1:18" x14ac:dyDescent="0.35">
      <c r="A536" t="s">
        <v>20398</v>
      </c>
      <c r="B536" t="s">
        <v>20399</v>
      </c>
      <c r="D536" t="s">
        <v>10</v>
      </c>
      <c r="F536" t="b">
        <v>0</v>
      </c>
      <c r="G536" s="2">
        <v>46203</v>
      </c>
      <c r="K536" s="7" t="s">
        <v>20394</v>
      </c>
      <c r="L536" t="s">
        <v>20395</v>
      </c>
      <c r="M536" t="s">
        <v>10</v>
      </c>
      <c r="N536" t="s">
        <v>20394</v>
      </c>
      <c r="P536" t="s">
        <v>42</v>
      </c>
      <c r="Q536" t="s">
        <v>42</v>
      </c>
      <c r="R536" t="b">
        <v>1</v>
      </c>
    </row>
    <row r="537" spans="1:18" x14ac:dyDescent="0.35">
      <c r="A537" t="s">
        <v>20400</v>
      </c>
      <c r="B537" t="s">
        <v>20401</v>
      </c>
      <c r="D537" t="s">
        <v>10</v>
      </c>
      <c r="F537" t="b">
        <v>0</v>
      </c>
      <c r="G537" s="2">
        <v>46203</v>
      </c>
      <c r="K537" s="7" t="s">
        <v>20396</v>
      </c>
      <c r="L537" t="s">
        <v>20397</v>
      </c>
      <c r="M537" t="s">
        <v>10</v>
      </c>
      <c r="N537" t="s">
        <v>20396</v>
      </c>
      <c r="P537" t="s">
        <v>42</v>
      </c>
      <c r="Q537" t="s">
        <v>42</v>
      </c>
      <c r="R537" t="b">
        <v>1</v>
      </c>
    </row>
    <row r="538" spans="1:18" x14ac:dyDescent="0.35">
      <c r="A538" t="s">
        <v>20402</v>
      </c>
      <c r="B538" t="s">
        <v>20403</v>
      </c>
      <c r="D538" t="s">
        <v>10</v>
      </c>
      <c r="F538" t="b">
        <v>0</v>
      </c>
      <c r="G538" s="2">
        <v>46203</v>
      </c>
      <c r="K538" s="7" t="s">
        <v>20398</v>
      </c>
      <c r="L538" t="s">
        <v>20399</v>
      </c>
      <c r="M538" t="s">
        <v>10</v>
      </c>
      <c r="N538" t="s">
        <v>20398</v>
      </c>
      <c r="P538" t="s">
        <v>42</v>
      </c>
      <c r="Q538" t="s">
        <v>42</v>
      </c>
      <c r="R538" t="b">
        <v>1</v>
      </c>
    </row>
    <row r="539" spans="1:18" x14ac:dyDescent="0.35">
      <c r="A539" t="s">
        <v>20404</v>
      </c>
      <c r="B539" t="s">
        <v>20405</v>
      </c>
      <c r="D539" t="s">
        <v>10</v>
      </c>
      <c r="F539" t="b">
        <v>0</v>
      </c>
      <c r="G539" s="2">
        <v>46203</v>
      </c>
      <c r="K539" s="7" t="s">
        <v>20400</v>
      </c>
      <c r="L539" t="s">
        <v>20401</v>
      </c>
      <c r="M539" t="s">
        <v>10</v>
      </c>
      <c r="N539" t="s">
        <v>20400</v>
      </c>
      <c r="P539" t="s">
        <v>42</v>
      </c>
      <c r="Q539" t="s">
        <v>42</v>
      </c>
      <c r="R539" t="b">
        <v>1</v>
      </c>
    </row>
    <row r="540" spans="1:18" x14ac:dyDescent="0.35">
      <c r="A540" t="s">
        <v>20406</v>
      </c>
      <c r="B540" t="s">
        <v>20407</v>
      </c>
      <c r="D540" t="s">
        <v>10</v>
      </c>
      <c r="F540" t="b">
        <v>0</v>
      </c>
      <c r="G540" s="2">
        <v>46203</v>
      </c>
      <c r="K540" s="7" t="s">
        <v>20402</v>
      </c>
      <c r="L540" t="s">
        <v>20403</v>
      </c>
      <c r="M540" t="s">
        <v>10</v>
      </c>
      <c r="N540" t="s">
        <v>20402</v>
      </c>
      <c r="P540" t="s">
        <v>42</v>
      </c>
      <c r="Q540" t="s">
        <v>42</v>
      </c>
      <c r="R540" t="b">
        <v>1</v>
      </c>
    </row>
    <row r="541" spans="1:18" x14ac:dyDescent="0.35">
      <c r="A541" t="s">
        <v>20408</v>
      </c>
      <c r="B541" t="s">
        <v>20409</v>
      </c>
      <c r="D541" t="s">
        <v>10</v>
      </c>
      <c r="F541" t="b">
        <v>0</v>
      </c>
      <c r="G541" s="2">
        <v>46203</v>
      </c>
      <c r="K541" s="7" t="s">
        <v>20404</v>
      </c>
      <c r="L541" t="s">
        <v>20405</v>
      </c>
      <c r="M541" t="s">
        <v>10</v>
      </c>
      <c r="N541" t="s">
        <v>20404</v>
      </c>
      <c r="P541" t="s">
        <v>42</v>
      </c>
      <c r="Q541" t="s">
        <v>42</v>
      </c>
      <c r="R541" t="b">
        <v>1</v>
      </c>
    </row>
    <row r="542" spans="1:18" x14ac:dyDescent="0.35">
      <c r="A542" t="s">
        <v>20410</v>
      </c>
      <c r="B542" t="s">
        <v>20411</v>
      </c>
      <c r="D542" t="s">
        <v>10</v>
      </c>
      <c r="F542" t="b">
        <v>0</v>
      </c>
      <c r="G542" s="2">
        <v>46203</v>
      </c>
      <c r="K542" s="7" t="s">
        <v>20406</v>
      </c>
      <c r="L542" t="s">
        <v>20407</v>
      </c>
      <c r="M542" t="s">
        <v>10</v>
      </c>
      <c r="N542" t="s">
        <v>20406</v>
      </c>
      <c r="P542" t="s">
        <v>42</v>
      </c>
      <c r="Q542" t="s">
        <v>42</v>
      </c>
      <c r="R542" t="b">
        <v>1</v>
      </c>
    </row>
    <row r="543" spans="1:18" x14ac:dyDescent="0.35">
      <c r="A543" t="s">
        <v>20412</v>
      </c>
      <c r="B543" t="s">
        <v>20413</v>
      </c>
      <c r="D543" t="s">
        <v>10</v>
      </c>
      <c r="F543" t="b">
        <v>0</v>
      </c>
      <c r="G543" s="2">
        <v>46203</v>
      </c>
      <c r="K543" s="7" t="s">
        <v>20408</v>
      </c>
      <c r="L543" t="s">
        <v>20409</v>
      </c>
      <c r="M543" t="s">
        <v>10</v>
      </c>
      <c r="N543" t="s">
        <v>20408</v>
      </c>
      <c r="P543" t="s">
        <v>42</v>
      </c>
      <c r="Q543" t="s">
        <v>42</v>
      </c>
      <c r="R543" t="b">
        <v>1</v>
      </c>
    </row>
    <row r="544" spans="1:18" x14ac:dyDescent="0.35">
      <c r="A544" t="s">
        <v>20414</v>
      </c>
      <c r="B544" t="s">
        <v>20415</v>
      </c>
      <c r="D544" t="s">
        <v>10</v>
      </c>
      <c r="F544" t="b">
        <v>0</v>
      </c>
      <c r="G544" s="2">
        <v>46203</v>
      </c>
      <c r="K544" s="7" t="s">
        <v>20410</v>
      </c>
      <c r="L544" t="s">
        <v>20411</v>
      </c>
      <c r="M544" t="s">
        <v>10</v>
      </c>
      <c r="N544" t="s">
        <v>20410</v>
      </c>
      <c r="P544" t="s">
        <v>42</v>
      </c>
      <c r="Q544" t="s">
        <v>42</v>
      </c>
      <c r="R544" t="b">
        <v>1</v>
      </c>
    </row>
    <row r="545" spans="1:18" x14ac:dyDescent="0.35">
      <c r="A545" t="s">
        <v>20416</v>
      </c>
      <c r="B545" t="s">
        <v>20417</v>
      </c>
      <c r="D545" t="s">
        <v>10</v>
      </c>
      <c r="F545" t="b">
        <v>0</v>
      </c>
      <c r="G545" s="2">
        <v>46203</v>
      </c>
      <c r="K545" s="7" t="s">
        <v>20412</v>
      </c>
      <c r="L545" t="s">
        <v>20413</v>
      </c>
      <c r="M545" t="s">
        <v>10</v>
      </c>
      <c r="N545" t="s">
        <v>20412</v>
      </c>
      <c r="P545" t="s">
        <v>42</v>
      </c>
      <c r="Q545" t="s">
        <v>42</v>
      </c>
      <c r="R545" t="b">
        <v>1</v>
      </c>
    </row>
    <row r="546" spans="1:18" x14ac:dyDescent="0.35">
      <c r="A546" t="s">
        <v>20418</v>
      </c>
      <c r="B546" t="s">
        <v>20419</v>
      </c>
      <c r="D546" t="s">
        <v>10</v>
      </c>
      <c r="F546" t="b">
        <v>0</v>
      </c>
      <c r="G546" s="2">
        <v>46203</v>
      </c>
      <c r="K546" s="7" t="s">
        <v>20414</v>
      </c>
      <c r="L546" t="s">
        <v>20415</v>
      </c>
      <c r="M546" t="s">
        <v>10</v>
      </c>
      <c r="N546" t="s">
        <v>20414</v>
      </c>
      <c r="P546" t="s">
        <v>42</v>
      </c>
      <c r="Q546" t="s">
        <v>42</v>
      </c>
      <c r="R546" t="b">
        <v>1</v>
      </c>
    </row>
    <row r="547" spans="1:18" x14ac:dyDescent="0.35">
      <c r="A547" t="s">
        <v>20420</v>
      </c>
      <c r="B547" t="s">
        <v>20421</v>
      </c>
      <c r="D547" t="s">
        <v>10</v>
      </c>
      <c r="F547" t="b">
        <v>0</v>
      </c>
      <c r="G547" s="2">
        <v>46203</v>
      </c>
      <c r="K547" s="7" t="s">
        <v>20416</v>
      </c>
      <c r="L547" t="s">
        <v>20417</v>
      </c>
      <c r="M547" t="s">
        <v>10</v>
      </c>
      <c r="N547" t="s">
        <v>20416</v>
      </c>
      <c r="P547" t="s">
        <v>42</v>
      </c>
      <c r="Q547" t="s">
        <v>42</v>
      </c>
      <c r="R547" t="b">
        <v>1</v>
      </c>
    </row>
    <row r="548" spans="1:18" x14ac:dyDescent="0.35">
      <c r="A548" t="s">
        <v>20422</v>
      </c>
      <c r="B548" t="s">
        <v>20423</v>
      </c>
      <c r="D548" t="s">
        <v>10</v>
      </c>
      <c r="F548" t="b">
        <v>0</v>
      </c>
      <c r="G548" s="2">
        <v>46203</v>
      </c>
      <c r="K548" s="7" t="s">
        <v>20418</v>
      </c>
      <c r="L548" t="s">
        <v>20419</v>
      </c>
      <c r="M548" t="s">
        <v>10</v>
      </c>
      <c r="N548" t="s">
        <v>20418</v>
      </c>
      <c r="P548" t="s">
        <v>42</v>
      </c>
      <c r="Q548" t="s">
        <v>42</v>
      </c>
      <c r="R548" t="b">
        <v>1</v>
      </c>
    </row>
    <row r="549" spans="1:18" x14ac:dyDescent="0.35">
      <c r="A549" t="s">
        <v>20424</v>
      </c>
      <c r="B549" t="s">
        <v>20425</v>
      </c>
      <c r="D549" t="s">
        <v>10</v>
      </c>
      <c r="F549" t="b">
        <v>0</v>
      </c>
      <c r="G549" s="2">
        <v>46203</v>
      </c>
      <c r="K549" s="7" t="s">
        <v>20420</v>
      </c>
      <c r="L549" t="s">
        <v>20421</v>
      </c>
      <c r="M549" t="s">
        <v>10</v>
      </c>
      <c r="N549" t="s">
        <v>20420</v>
      </c>
      <c r="P549" t="s">
        <v>42</v>
      </c>
      <c r="Q549" t="s">
        <v>42</v>
      </c>
      <c r="R549" t="b">
        <v>1</v>
      </c>
    </row>
    <row r="550" spans="1:18" x14ac:dyDescent="0.35">
      <c r="A550" t="s">
        <v>20426</v>
      </c>
      <c r="B550" t="s">
        <v>20427</v>
      </c>
      <c r="D550" t="s">
        <v>10</v>
      </c>
      <c r="F550" t="b">
        <v>0</v>
      </c>
      <c r="G550" s="2">
        <v>46203</v>
      </c>
      <c r="K550" s="7" t="s">
        <v>20422</v>
      </c>
      <c r="L550" t="s">
        <v>20423</v>
      </c>
      <c r="M550" t="s">
        <v>10</v>
      </c>
      <c r="N550" t="s">
        <v>20422</v>
      </c>
      <c r="P550" t="s">
        <v>42</v>
      </c>
      <c r="Q550" t="s">
        <v>42</v>
      </c>
      <c r="R550" t="b">
        <v>1</v>
      </c>
    </row>
    <row r="551" spans="1:18" x14ac:dyDescent="0.35">
      <c r="A551" t="s">
        <v>20428</v>
      </c>
      <c r="B551" t="s">
        <v>20429</v>
      </c>
      <c r="D551" t="s">
        <v>10</v>
      </c>
      <c r="F551" t="b">
        <v>0</v>
      </c>
      <c r="G551" s="2">
        <v>46203</v>
      </c>
      <c r="K551" s="7" t="s">
        <v>20424</v>
      </c>
      <c r="L551" t="s">
        <v>20425</v>
      </c>
      <c r="M551" t="s">
        <v>10</v>
      </c>
      <c r="N551" t="s">
        <v>20424</v>
      </c>
      <c r="P551" t="s">
        <v>42</v>
      </c>
      <c r="Q551" t="s">
        <v>42</v>
      </c>
      <c r="R551" t="b">
        <v>1</v>
      </c>
    </row>
    <row r="552" spans="1:18" x14ac:dyDescent="0.35">
      <c r="A552" t="s">
        <v>20430</v>
      </c>
      <c r="B552" t="s">
        <v>20431</v>
      </c>
      <c r="D552" t="s">
        <v>10</v>
      </c>
      <c r="F552" t="b">
        <v>0</v>
      </c>
      <c r="G552" s="2">
        <v>46203</v>
      </c>
      <c r="K552" s="7" t="s">
        <v>20426</v>
      </c>
      <c r="L552" t="s">
        <v>20427</v>
      </c>
      <c r="M552" t="s">
        <v>10</v>
      </c>
      <c r="N552" t="s">
        <v>20426</v>
      </c>
      <c r="P552" t="s">
        <v>42</v>
      </c>
      <c r="Q552" t="s">
        <v>42</v>
      </c>
      <c r="R552" t="b">
        <v>1</v>
      </c>
    </row>
    <row r="553" spans="1:18" x14ac:dyDescent="0.35">
      <c r="A553" t="s">
        <v>20432</v>
      </c>
      <c r="B553" t="s">
        <v>20433</v>
      </c>
      <c r="D553" t="s">
        <v>10</v>
      </c>
      <c r="F553" t="b">
        <v>0</v>
      </c>
      <c r="G553" s="2">
        <v>46203</v>
      </c>
      <c r="K553" s="7" t="s">
        <v>20428</v>
      </c>
      <c r="L553" t="s">
        <v>20429</v>
      </c>
      <c r="M553" t="s">
        <v>10</v>
      </c>
      <c r="N553" t="s">
        <v>20428</v>
      </c>
      <c r="P553" t="s">
        <v>42</v>
      </c>
      <c r="Q553" t="s">
        <v>42</v>
      </c>
      <c r="R553" t="b">
        <v>1</v>
      </c>
    </row>
    <row r="554" spans="1:18" x14ac:dyDescent="0.35">
      <c r="A554" t="s">
        <v>20434</v>
      </c>
      <c r="B554" t="s">
        <v>20435</v>
      </c>
      <c r="D554" t="s">
        <v>10</v>
      </c>
      <c r="F554" t="b">
        <v>0</v>
      </c>
      <c r="G554" s="2">
        <v>46203</v>
      </c>
      <c r="K554" s="7" t="s">
        <v>20430</v>
      </c>
      <c r="L554" t="s">
        <v>20431</v>
      </c>
      <c r="M554" t="s">
        <v>10</v>
      </c>
      <c r="N554" t="s">
        <v>20430</v>
      </c>
      <c r="P554" t="s">
        <v>42</v>
      </c>
      <c r="Q554" t="s">
        <v>42</v>
      </c>
      <c r="R554" t="b">
        <v>1</v>
      </c>
    </row>
    <row r="555" spans="1:18" x14ac:dyDescent="0.35">
      <c r="A555" t="s">
        <v>20436</v>
      </c>
      <c r="B555" t="s">
        <v>20437</v>
      </c>
      <c r="D555" t="s">
        <v>10</v>
      </c>
      <c r="F555" t="b">
        <v>0</v>
      </c>
      <c r="G555" s="2">
        <v>46203</v>
      </c>
      <c r="K555" s="7" t="s">
        <v>20432</v>
      </c>
      <c r="L555" t="s">
        <v>20433</v>
      </c>
      <c r="M555" t="s">
        <v>10</v>
      </c>
      <c r="N555" t="s">
        <v>20432</v>
      </c>
      <c r="P555" t="s">
        <v>42</v>
      </c>
      <c r="Q555" t="s">
        <v>42</v>
      </c>
      <c r="R555" t="b">
        <v>1</v>
      </c>
    </row>
    <row r="556" spans="1:18" x14ac:dyDescent="0.35">
      <c r="A556" t="s">
        <v>20438</v>
      </c>
      <c r="B556" t="s">
        <v>20439</v>
      </c>
      <c r="D556" t="s">
        <v>10</v>
      </c>
      <c r="F556" t="b">
        <v>0</v>
      </c>
      <c r="G556" s="2">
        <v>46203</v>
      </c>
      <c r="K556" s="7" t="s">
        <v>20434</v>
      </c>
      <c r="L556" t="s">
        <v>20435</v>
      </c>
      <c r="M556" t="s">
        <v>10</v>
      </c>
      <c r="N556" t="s">
        <v>20434</v>
      </c>
      <c r="P556" t="s">
        <v>42</v>
      </c>
      <c r="Q556" t="s">
        <v>42</v>
      </c>
      <c r="R556" t="b">
        <v>1</v>
      </c>
    </row>
    <row r="557" spans="1:18" x14ac:dyDescent="0.35">
      <c r="A557" t="s">
        <v>20440</v>
      </c>
      <c r="B557" t="s">
        <v>20441</v>
      </c>
      <c r="D557" t="s">
        <v>10</v>
      </c>
      <c r="F557" t="b">
        <v>0</v>
      </c>
      <c r="G557" s="2">
        <v>46203</v>
      </c>
      <c r="K557" s="7" t="s">
        <v>20436</v>
      </c>
      <c r="L557" t="s">
        <v>20437</v>
      </c>
      <c r="M557" t="s">
        <v>10</v>
      </c>
      <c r="N557" t="s">
        <v>20436</v>
      </c>
      <c r="P557" t="s">
        <v>42</v>
      </c>
      <c r="Q557" t="s">
        <v>42</v>
      </c>
      <c r="R557" t="b">
        <v>1</v>
      </c>
    </row>
    <row r="558" spans="1:18" x14ac:dyDescent="0.35">
      <c r="A558" t="s">
        <v>20442</v>
      </c>
      <c r="B558" t="s">
        <v>20443</v>
      </c>
      <c r="D558" t="s">
        <v>10</v>
      </c>
      <c r="F558" t="b">
        <v>0</v>
      </c>
      <c r="G558" s="2">
        <v>46203</v>
      </c>
      <c r="K558" s="7" t="s">
        <v>20438</v>
      </c>
      <c r="L558" t="s">
        <v>20439</v>
      </c>
      <c r="M558" t="s">
        <v>10</v>
      </c>
      <c r="N558" t="s">
        <v>20438</v>
      </c>
      <c r="P558" t="s">
        <v>42</v>
      </c>
      <c r="Q558" t="s">
        <v>42</v>
      </c>
      <c r="R558" t="b">
        <v>1</v>
      </c>
    </row>
    <row r="559" spans="1:18" x14ac:dyDescent="0.35">
      <c r="A559" t="s">
        <v>20444</v>
      </c>
      <c r="B559" t="s">
        <v>20445</v>
      </c>
      <c r="D559" t="s">
        <v>10</v>
      </c>
      <c r="F559" t="b">
        <v>0</v>
      </c>
      <c r="G559" s="2">
        <v>46203</v>
      </c>
      <c r="K559" s="7" t="s">
        <v>20440</v>
      </c>
      <c r="L559" t="s">
        <v>20441</v>
      </c>
      <c r="M559" t="s">
        <v>10</v>
      </c>
      <c r="N559" t="s">
        <v>20440</v>
      </c>
      <c r="P559" t="s">
        <v>42</v>
      </c>
      <c r="Q559" t="s">
        <v>42</v>
      </c>
      <c r="R559" t="b">
        <v>1</v>
      </c>
    </row>
    <row r="560" spans="1:18" x14ac:dyDescent="0.35">
      <c r="A560" t="s">
        <v>20446</v>
      </c>
      <c r="B560" t="s">
        <v>20447</v>
      </c>
      <c r="D560" t="s">
        <v>10</v>
      </c>
      <c r="F560" t="b">
        <v>0</v>
      </c>
      <c r="G560" s="2">
        <v>46203</v>
      </c>
      <c r="K560" s="7" t="s">
        <v>20442</v>
      </c>
      <c r="L560" t="s">
        <v>20443</v>
      </c>
      <c r="M560" t="s">
        <v>10</v>
      </c>
      <c r="N560" t="s">
        <v>20442</v>
      </c>
      <c r="P560" t="s">
        <v>42</v>
      </c>
      <c r="Q560" t="s">
        <v>42</v>
      </c>
      <c r="R560" t="b">
        <v>1</v>
      </c>
    </row>
    <row r="561" spans="1:18" x14ac:dyDescent="0.35">
      <c r="A561" t="s">
        <v>20448</v>
      </c>
      <c r="B561" t="s">
        <v>20449</v>
      </c>
      <c r="D561" t="s">
        <v>10</v>
      </c>
      <c r="F561" t="b">
        <v>0</v>
      </c>
      <c r="G561" s="2">
        <v>46203</v>
      </c>
      <c r="K561" s="7" t="s">
        <v>20444</v>
      </c>
      <c r="L561" t="s">
        <v>20445</v>
      </c>
      <c r="M561" t="s">
        <v>10</v>
      </c>
      <c r="N561" t="s">
        <v>20444</v>
      </c>
      <c r="P561" t="s">
        <v>42</v>
      </c>
      <c r="Q561" t="s">
        <v>42</v>
      </c>
      <c r="R561" t="b">
        <v>1</v>
      </c>
    </row>
    <row r="562" spans="1:18" x14ac:dyDescent="0.35">
      <c r="A562" t="s">
        <v>20450</v>
      </c>
      <c r="B562" t="s">
        <v>20451</v>
      </c>
      <c r="D562" t="s">
        <v>10</v>
      </c>
      <c r="F562" t="b">
        <v>0</v>
      </c>
      <c r="G562" s="2">
        <v>46203</v>
      </c>
      <c r="K562" s="7" t="s">
        <v>20446</v>
      </c>
      <c r="L562" t="s">
        <v>20447</v>
      </c>
      <c r="M562" t="s">
        <v>10</v>
      </c>
      <c r="N562" t="s">
        <v>20446</v>
      </c>
      <c r="P562" t="s">
        <v>42</v>
      </c>
      <c r="Q562" t="s">
        <v>42</v>
      </c>
      <c r="R562" t="b">
        <v>1</v>
      </c>
    </row>
    <row r="563" spans="1:18" x14ac:dyDescent="0.35">
      <c r="A563" t="s">
        <v>20452</v>
      </c>
      <c r="B563" t="s">
        <v>20453</v>
      </c>
      <c r="D563" t="s">
        <v>10</v>
      </c>
      <c r="F563" t="b">
        <v>0</v>
      </c>
      <c r="G563" s="2">
        <v>46203</v>
      </c>
      <c r="K563" s="7" t="s">
        <v>20448</v>
      </c>
      <c r="L563" t="s">
        <v>20449</v>
      </c>
      <c r="M563" t="s">
        <v>10</v>
      </c>
      <c r="N563" t="s">
        <v>20448</v>
      </c>
      <c r="P563" t="s">
        <v>42</v>
      </c>
      <c r="Q563" t="s">
        <v>42</v>
      </c>
      <c r="R563" t="b">
        <v>1</v>
      </c>
    </row>
    <row r="564" spans="1:18" x14ac:dyDescent="0.35">
      <c r="A564" t="s">
        <v>20454</v>
      </c>
      <c r="B564" t="s">
        <v>20455</v>
      </c>
      <c r="D564" t="s">
        <v>10</v>
      </c>
      <c r="F564" t="b">
        <v>0</v>
      </c>
      <c r="G564" s="2">
        <v>46203</v>
      </c>
      <c r="K564" s="7" t="s">
        <v>20450</v>
      </c>
      <c r="L564" t="s">
        <v>20451</v>
      </c>
      <c r="M564" t="s">
        <v>10</v>
      </c>
      <c r="N564" t="s">
        <v>20450</v>
      </c>
      <c r="P564" t="s">
        <v>42</v>
      </c>
      <c r="Q564" t="s">
        <v>42</v>
      </c>
      <c r="R564" t="b">
        <v>1</v>
      </c>
    </row>
    <row r="565" spans="1:18" x14ac:dyDescent="0.35">
      <c r="A565" t="s">
        <v>20456</v>
      </c>
      <c r="B565" t="s">
        <v>20457</v>
      </c>
      <c r="D565" t="s">
        <v>10</v>
      </c>
      <c r="F565" t="b">
        <v>0</v>
      </c>
      <c r="G565" s="2">
        <v>46203</v>
      </c>
      <c r="K565" s="7" t="s">
        <v>20452</v>
      </c>
      <c r="L565" t="s">
        <v>20453</v>
      </c>
      <c r="M565" t="s">
        <v>10</v>
      </c>
      <c r="N565" t="s">
        <v>20452</v>
      </c>
      <c r="P565" t="s">
        <v>42</v>
      </c>
      <c r="Q565" t="s">
        <v>42</v>
      </c>
      <c r="R565" t="b">
        <v>1</v>
      </c>
    </row>
    <row r="566" spans="1:18" x14ac:dyDescent="0.35">
      <c r="A566" t="s">
        <v>20458</v>
      </c>
      <c r="B566" t="s">
        <v>20459</v>
      </c>
      <c r="D566" t="s">
        <v>10</v>
      </c>
      <c r="F566" t="b">
        <v>0</v>
      </c>
      <c r="G566" s="2">
        <v>46203</v>
      </c>
      <c r="K566" s="7" t="s">
        <v>20454</v>
      </c>
      <c r="L566" t="s">
        <v>20455</v>
      </c>
      <c r="M566" t="s">
        <v>10</v>
      </c>
      <c r="N566" t="s">
        <v>20454</v>
      </c>
      <c r="P566" t="s">
        <v>42</v>
      </c>
      <c r="Q566" t="s">
        <v>42</v>
      </c>
      <c r="R566" t="b">
        <v>1</v>
      </c>
    </row>
    <row r="567" spans="1:18" x14ac:dyDescent="0.35">
      <c r="A567" t="s">
        <v>20460</v>
      </c>
      <c r="B567" t="s">
        <v>20461</v>
      </c>
      <c r="D567" t="s">
        <v>10</v>
      </c>
      <c r="F567" t="b">
        <v>0</v>
      </c>
      <c r="G567" s="2">
        <v>46203</v>
      </c>
      <c r="K567" s="7" t="s">
        <v>20456</v>
      </c>
      <c r="L567" t="s">
        <v>20457</v>
      </c>
      <c r="M567" t="s">
        <v>10</v>
      </c>
      <c r="N567" t="s">
        <v>20456</v>
      </c>
      <c r="P567" t="s">
        <v>42</v>
      </c>
      <c r="Q567" t="s">
        <v>42</v>
      </c>
      <c r="R567" t="b">
        <v>1</v>
      </c>
    </row>
    <row r="568" spans="1:18" x14ac:dyDescent="0.35">
      <c r="A568" t="s">
        <v>20462</v>
      </c>
      <c r="B568" t="s">
        <v>20463</v>
      </c>
      <c r="D568" t="s">
        <v>10</v>
      </c>
      <c r="F568" t="b">
        <v>0</v>
      </c>
      <c r="G568" s="2">
        <v>46203</v>
      </c>
      <c r="K568" s="7" t="s">
        <v>20458</v>
      </c>
      <c r="L568" t="s">
        <v>20459</v>
      </c>
      <c r="M568" t="s">
        <v>10</v>
      </c>
      <c r="N568" t="s">
        <v>20458</v>
      </c>
      <c r="P568" t="s">
        <v>42</v>
      </c>
      <c r="Q568" t="s">
        <v>42</v>
      </c>
      <c r="R568" t="b">
        <v>1</v>
      </c>
    </row>
    <row r="569" spans="1:18" x14ac:dyDescent="0.35">
      <c r="A569" t="s">
        <v>20464</v>
      </c>
      <c r="B569" t="s">
        <v>20465</v>
      </c>
      <c r="D569" t="s">
        <v>10</v>
      </c>
      <c r="F569" t="b">
        <v>0</v>
      </c>
      <c r="G569" s="2">
        <v>46203</v>
      </c>
      <c r="K569" s="7" t="s">
        <v>20460</v>
      </c>
      <c r="L569" t="s">
        <v>20461</v>
      </c>
      <c r="M569" t="s">
        <v>10</v>
      </c>
      <c r="N569" t="s">
        <v>20460</v>
      </c>
      <c r="P569" t="s">
        <v>42</v>
      </c>
      <c r="Q569" t="s">
        <v>42</v>
      </c>
      <c r="R569" t="b">
        <v>1</v>
      </c>
    </row>
    <row r="570" spans="1:18" x14ac:dyDescent="0.35">
      <c r="A570" t="s">
        <v>20466</v>
      </c>
      <c r="B570" t="s">
        <v>20467</v>
      </c>
      <c r="D570" t="s">
        <v>10</v>
      </c>
      <c r="F570" t="b">
        <v>0</v>
      </c>
      <c r="G570" s="2">
        <v>46203</v>
      </c>
      <c r="K570" s="7" t="s">
        <v>20462</v>
      </c>
      <c r="L570" t="s">
        <v>20463</v>
      </c>
      <c r="M570" t="s">
        <v>10</v>
      </c>
      <c r="N570" t="s">
        <v>20462</v>
      </c>
      <c r="P570" t="s">
        <v>42</v>
      </c>
      <c r="Q570" t="s">
        <v>42</v>
      </c>
      <c r="R570" t="b">
        <v>1</v>
      </c>
    </row>
    <row r="571" spans="1:18" x14ac:dyDescent="0.35">
      <c r="A571" t="s">
        <v>20468</v>
      </c>
      <c r="B571" t="s">
        <v>20469</v>
      </c>
      <c r="D571" t="s">
        <v>10</v>
      </c>
      <c r="F571" t="b">
        <v>0</v>
      </c>
      <c r="G571" s="2">
        <v>46203</v>
      </c>
      <c r="K571" s="7" t="s">
        <v>20464</v>
      </c>
      <c r="L571" t="s">
        <v>20465</v>
      </c>
      <c r="M571" t="s">
        <v>10</v>
      </c>
      <c r="N571" t="s">
        <v>20464</v>
      </c>
      <c r="P571" t="s">
        <v>42</v>
      </c>
      <c r="Q571" t="s">
        <v>42</v>
      </c>
      <c r="R571" t="b">
        <v>1</v>
      </c>
    </row>
    <row r="572" spans="1:18" x14ac:dyDescent="0.35">
      <c r="A572" t="s">
        <v>20470</v>
      </c>
      <c r="B572" t="s">
        <v>20471</v>
      </c>
      <c r="D572" t="s">
        <v>10</v>
      </c>
      <c r="F572" t="b">
        <v>0</v>
      </c>
      <c r="G572" s="2">
        <v>46203</v>
      </c>
      <c r="K572" s="7" t="s">
        <v>20466</v>
      </c>
      <c r="L572" t="s">
        <v>20467</v>
      </c>
      <c r="M572" t="s">
        <v>10</v>
      </c>
      <c r="N572" t="s">
        <v>20466</v>
      </c>
      <c r="P572" t="s">
        <v>42</v>
      </c>
      <c r="Q572" t="s">
        <v>42</v>
      </c>
      <c r="R572" t="b">
        <v>1</v>
      </c>
    </row>
    <row r="573" spans="1:18" x14ac:dyDescent="0.35">
      <c r="A573" t="s">
        <v>20472</v>
      </c>
      <c r="B573" t="s">
        <v>20473</v>
      </c>
      <c r="D573" t="s">
        <v>10</v>
      </c>
      <c r="F573" t="b">
        <v>0</v>
      </c>
      <c r="G573" s="2">
        <v>46203</v>
      </c>
      <c r="K573" s="7" t="s">
        <v>20468</v>
      </c>
      <c r="L573" t="s">
        <v>20469</v>
      </c>
      <c r="M573" t="s">
        <v>10</v>
      </c>
      <c r="N573" t="s">
        <v>20468</v>
      </c>
      <c r="P573" t="s">
        <v>42</v>
      </c>
      <c r="Q573" t="s">
        <v>42</v>
      </c>
      <c r="R573" t="b">
        <v>1</v>
      </c>
    </row>
    <row r="574" spans="1:18" x14ac:dyDescent="0.35">
      <c r="A574" t="s">
        <v>20474</v>
      </c>
      <c r="B574" t="s">
        <v>20475</v>
      </c>
      <c r="D574" t="s">
        <v>10</v>
      </c>
      <c r="F574" t="b">
        <v>0</v>
      </c>
      <c r="G574" s="2">
        <v>46203</v>
      </c>
      <c r="K574" s="7" t="s">
        <v>20470</v>
      </c>
      <c r="L574" t="s">
        <v>20471</v>
      </c>
      <c r="M574" t="s">
        <v>10</v>
      </c>
      <c r="N574" t="s">
        <v>20470</v>
      </c>
      <c r="P574" t="s">
        <v>42</v>
      </c>
      <c r="Q574" t="s">
        <v>42</v>
      </c>
      <c r="R574" t="b">
        <v>1</v>
      </c>
    </row>
    <row r="575" spans="1:18" x14ac:dyDescent="0.35">
      <c r="A575" t="s">
        <v>20476</v>
      </c>
      <c r="B575" t="s">
        <v>20477</v>
      </c>
      <c r="D575" t="s">
        <v>10</v>
      </c>
      <c r="F575" t="b">
        <v>0</v>
      </c>
      <c r="G575" s="2">
        <v>46203</v>
      </c>
      <c r="K575" s="7" t="s">
        <v>20472</v>
      </c>
      <c r="L575" t="s">
        <v>20473</v>
      </c>
      <c r="M575" t="s">
        <v>10</v>
      </c>
      <c r="N575" t="s">
        <v>20472</v>
      </c>
      <c r="P575" t="s">
        <v>42</v>
      </c>
      <c r="Q575" t="s">
        <v>42</v>
      </c>
      <c r="R575" t="b">
        <v>1</v>
      </c>
    </row>
    <row r="576" spans="1:18" x14ac:dyDescent="0.35">
      <c r="A576" t="s">
        <v>20478</v>
      </c>
      <c r="B576" t="s">
        <v>20479</v>
      </c>
      <c r="D576" t="s">
        <v>10</v>
      </c>
      <c r="F576" t="b">
        <v>0</v>
      </c>
      <c r="G576" s="2">
        <v>46203</v>
      </c>
      <c r="K576" s="7" t="s">
        <v>20474</v>
      </c>
      <c r="L576" t="s">
        <v>20475</v>
      </c>
      <c r="M576" t="s">
        <v>10</v>
      </c>
      <c r="N576" t="s">
        <v>20474</v>
      </c>
      <c r="P576" t="s">
        <v>42</v>
      </c>
      <c r="Q576" t="s">
        <v>42</v>
      </c>
      <c r="R576" t="b">
        <v>1</v>
      </c>
    </row>
    <row r="577" spans="1:18" x14ac:dyDescent="0.35">
      <c r="A577" t="s">
        <v>20480</v>
      </c>
      <c r="B577" t="s">
        <v>20481</v>
      </c>
      <c r="D577" t="s">
        <v>10</v>
      </c>
      <c r="F577" t="b">
        <v>0</v>
      </c>
      <c r="G577" s="2">
        <v>46203</v>
      </c>
      <c r="K577" s="7" t="s">
        <v>20476</v>
      </c>
      <c r="L577" t="s">
        <v>20477</v>
      </c>
      <c r="M577" t="s">
        <v>10</v>
      </c>
      <c r="N577" t="s">
        <v>20476</v>
      </c>
      <c r="P577" t="s">
        <v>42</v>
      </c>
      <c r="Q577" t="s">
        <v>42</v>
      </c>
      <c r="R577" t="b">
        <v>1</v>
      </c>
    </row>
    <row r="578" spans="1:18" x14ac:dyDescent="0.35">
      <c r="A578" t="s">
        <v>20482</v>
      </c>
      <c r="B578" t="s">
        <v>20483</v>
      </c>
      <c r="D578" t="s">
        <v>10</v>
      </c>
      <c r="F578" t="b">
        <v>0</v>
      </c>
      <c r="G578" s="2">
        <v>46203</v>
      </c>
      <c r="K578" s="7" t="s">
        <v>20478</v>
      </c>
      <c r="L578" t="s">
        <v>20479</v>
      </c>
      <c r="M578" t="s">
        <v>10</v>
      </c>
      <c r="N578" t="s">
        <v>20478</v>
      </c>
      <c r="P578" t="s">
        <v>42</v>
      </c>
      <c r="Q578" t="s">
        <v>42</v>
      </c>
      <c r="R578" t="b">
        <v>1</v>
      </c>
    </row>
    <row r="579" spans="1:18" x14ac:dyDescent="0.35">
      <c r="A579" t="s">
        <v>20484</v>
      </c>
      <c r="B579" t="s">
        <v>20485</v>
      </c>
      <c r="D579" t="s">
        <v>10</v>
      </c>
      <c r="F579" t="b">
        <v>0</v>
      </c>
      <c r="G579" s="2">
        <v>46203</v>
      </c>
      <c r="K579" s="7" t="s">
        <v>20480</v>
      </c>
      <c r="L579" t="s">
        <v>20481</v>
      </c>
      <c r="M579" t="s">
        <v>10</v>
      </c>
      <c r="N579" t="s">
        <v>20480</v>
      </c>
      <c r="P579" t="s">
        <v>42</v>
      </c>
      <c r="Q579" t="s">
        <v>42</v>
      </c>
      <c r="R579" t="b">
        <v>1</v>
      </c>
    </row>
    <row r="580" spans="1:18" x14ac:dyDescent="0.35">
      <c r="A580" t="s">
        <v>20486</v>
      </c>
      <c r="B580" t="s">
        <v>20487</v>
      </c>
      <c r="D580" t="s">
        <v>10</v>
      </c>
      <c r="F580" t="b">
        <v>0</v>
      </c>
      <c r="G580" s="2">
        <v>46203</v>
      </c>
      <c r="K580" s="7" t="s">
        <v>20482</v>
      </c>
      <c r="L580" t="s">
        <v>20483</v>
      </c>
      <c r="M580" t="s">
        <v>10</v>
      </c>
      <c r="N580" t="s">
        <v>20482</v>
      </c>
      <c r="P580" t="s">
        <v>42</v>
      </c>
      <c r="Q580" t="s">
        <v>42</v>
      </c>
      <c r="R580" t="b">
        <v>1</v>
      </c>
    </row>
    <row r="581" spans="1:18" x14ac:dyDescent="0.35">
      <c r="A581" t="s">
        <v>20488</v>
      </c>
      <c r="B581" t="s">
        <v>20489</v>
      </c>
      <c r="D581" t="s">
        <v>10</v>
      </c>
      <c r="F581" t="b">
        <v>0</v>
      </c>
      <c r="G581" s="2">
        <v>46203</v>
      </c>
      <c r="K581" s="7" t="s">
        <v>20484</v>
      </c>
      <c r="L581" t="s">
        <v>20485</v>
      </c>
      <c r="M581" t="s">
        <v>10</v>
      </c>
      <c r="N581" t="s">
        <v>20484</v>
      </c>
      <c r="P581" t="s">
        <v>42</v>
      </c>
      <c r="Q581" t="s">
        <v>42</v>
      </c>
      <c r="R581" t="b">
        <v>1</v>
      </c>
    </row>
    <row r="582" spans="1:18" x14ac:dyDescent="0.35">
      <c r="A582" t="s">
        <v>20490</v>
      </c>
      <c r="B582" t="s">
        <v>20491</v>
      </c>
      <c r="D582" t="s">
        <v>10</v>
      </c>
      <c r="F582" t="b">
        <v>0</v>
      </c>
      <c r="G582" s="2">
        <v>46203</v>
      </c>
      <c r="K582" s="7" t="s">
        <v>20486</v>
      </c>
      <c r="L582" t="s">
        <v>20487</v>
      </c>
      <c r="M582" t="s">
        <v>10</v>
      </c>
      <c r="N582" t="s">
        <v>20486</v>
      </c>
      <c r="P582" t="s">
        <v>42</v>
      </c>
      <c r="Q582" t="s">
        <v>42</v>
      </c>
      <c r="R582" t="b">
        <v>1</v>
      </c>
    </row>
    <row r="583" spans="1:18" x14ac:dyDescent="0.35">
      <c r="A583" t="s">
        <v>20492</v>
      </c>
      <c r="B583" t="s">
        <v>20493</v>
      </c>
      <c r="D583" t="s">
        <v>10</v>
      </c>
      <c r="F583" t="b">
        <v>0</v>
      </c>
      <c r="G583" s="2">
        <v>46203</v>
      </c>
      <c r="K583" s="7" t="s">
        <v>20488</v>
      </c>
      <c r="L583" t="s">
        <v>20489</v>
      </c>
      <c r="M583" t="s">
        <v>10</v>
      </c>
      <c r="N583" t="s">
        <v>20488</v>
      </c>
      <c r="P583" t="s">
        <v>42</v>
      </c>
      <c r="Q583" t="s">
        <v>42</v>
      </c>
      <c r="R583" t="b">
        <v>1</v>
      </c>
    </row>
    <row r="584" spans="1:18" x14ac:dyDescent="0.35">
      <c r="A584" t="s">
        <v>20494</v>
      </c>
      <c r="B584" t="s">
        <v>20495</v>
      </c>
      <c r="D584" t="s">
        <v>10</v>
      </c>
      <c r="F584" t="b">
        <v>0</v>
      </c>
      <c r="G584" s="2">
        <v>46203</v>
      </c>
      <c r="K584" s="7" t="s">
        <v>20490</v>
      </c>
      <c r="L584" t="s">
        <v>20491</v>
      </c>
      <c r="M584" t="s">
        <v>10</v>
      </c>
      <c r="N584" t="s">
        <v>20490</v>
      </c>
      <c r="P584" t="s">
        <v>42</v>
      </c>
      <c r="Q584" t="s">
        <v>42</v>
      </c>
      <c r="R584" t="b">
        <v>1</v>
      </c>
    </row>
    <row r="585" spans="1:18" x14ac:dyDescent="0.35">
      <c r="A585" t="s">
        <v>20496</v>
      </c>
      <c r="B585" t="s">
        <v>20497</v>
      </c>
      <c r="D585" t="s">
        <v>10</v>
      </c>
      <c r="F585" t="b">
        <v>0</v>
      </c>
      <c r="G585" s="2">
        <v>46203</v>
      </c>
      <c r="K585" s="7" t="s">
        <v>20492</v>
      </c>
      <c r="L585" t="s">
        <v>20493</v>
      </c>
      <c r="M585" t="s">
        <v>10</v>
      </c>
      <c r="N585" t="s">
        <v>20492</v>
      </c>
      <c r="P585" t="s">
        <v>42</v>
      </c>
      <c r="Q585" t="s">
        <v>42</v>
      </c>
      <c r="R585" t="b">
        <v>1</v>
      </c>
    </row>
    <row r="586" spans="1:18" x14ac:dyDescent="0.35">
      <c r="A586" t="s">
        <v>20498</v>
      </c>
      <c r="B586" t="s">
        <v>20499</v>
      </c>
      <c r="D586" t="s">
        <v>10</v>
      </c>
      <c r="F586" t="b">
        <v>0</v>
      </c>
      <c r="G586" s="2">
        <v>46203</v>
      </c>
      <c r="K586" s="7" t="s">
        <v>20494</v>
      </c>
      <c r="L586" t="s">
        <v>20495</v>
      </c>
      <c r="M586" t="s">
        <v>10</v>
      </c>
      <c r="N586" t="s">
        <v>20494</v>
      </c>
      <c r="P586" t="s">
        <v>42</v>
      </c>
      <c r="Q586" t="s">
        <v>42</v>
      </c>
      <c r="R586" t="b">
        <v>1</v>
      </c>
    </row>
    <row r="587" spans="1:18" x14ac:dyDescent="0.35">
      <c r="A587" t="s">
        <v>20500</v>
      </c>
      <c r="B587" t="s">
        <v>20501</v>
      </c>
      <c r="D587" t="s">
        <v>10</v>
      </c>
      <c r="F587" t="b">
        <v>0</v>
      </c>
      <c r="G587" s="2">
        <v>46203</v>
      </c>
      <c r="K587" s="7" t="s">
        <v>20496</v>
      </c>
      <c r="L587" t="s">
        <v>20497</v>
      </c>
      <c r="M587" t="s">
        <v>10</v>
      </c>
      <c r="N587" t="s">
        <v>20496</v>
      </c>
      <c r="P587" t="s">
        <v>42</v>
      </c>
      <c r="Q587" t="s">
        <v>42</v>
      </c>
      <c r="R587" t="b">
        <v>1</v>
      </c>
    </row>
    <row r="588" spans="1:18" x14ac:dyDescent="0.35">
      <c r="A588" t="s">
        <v>20502</v>
      </c>
      <c r="B588" t="s">
        <v>20503</v>
      </c>
      <c r="D588" t="s">
        <v>10</v>
      </c>
      <c r="F588" t="b">
        <v>0</v>
      </c>
      <c r="G588" s="2">
        <v>46203</v>
      </c>
      <c r="K588" s="7" t="s">
        <v>20498</v>
      </c>
      <c r="L588" t="s">
        <v>20499</v>
      </c>
      <c r="M588" t="s">
        <v>10</v>
      </c>
      <c r="N588" t="s">
        <v>20498</v>
      </c>
      <c r="P588" t="s">
        <v>42</v>
      </c>
      <c r="Q588" t="s">
        <v>42</v>
      </c>
      <c r="R588" t="b">
        <v>1</v>
      </c>
    </row>
    <row r="589" spans="1:18" x14ac:dyDescent="0.35">
      <c r="A589" t="s">
        <v>20504</v>
      </c>
      <c r="B589" t="s">
        <v>20505</v>
      </c>
      <c r="D589" t="s">
        <v>10</v>
      </c>
      <c r="F589" t="b">
        <v>0</v>
      </c>
      <c r="G589" s="2">
        <v>46203</v>
      </c>
      <c r="K589" s="7" t="s">
        <v>20500</v>
      </c>
      <c r="L589" t="s">
        <v>20501</v>
      </c>
      <c r="M589" t="s">
        <v>10</v>
      </c>
      <c r="N589" t="s">
        <v>20500</v>
      </c>
      <c r="P589" t="s">
        <v>42</v>
      </c>
      <c r="Q589" t="s">
        <v>42</v>
      </c>
      <c r="R589" t="b">
        <v>1</v>
      </c>
    </row>
    <row r="590" spans="1:18" x14ac:dyDescent="0.35">
      <c r="A590" t="s">
        <v>20506</v>
      </c>
      <c r="B590" t="s">
        <v>20507</v>
      </c>
      <c r="D590" t="s">
        <v>10</v>
      </c>
      <c r="F590" t="b">
        <v>0</v>
      </c>
      <c r="G590" s="2">
        <v>46203</v>
      </c>
      <c r="K590" s="7" t="s">
        <v>20502</v>
      </c>
      <c r="L590" t="s">
        <v>20503</v>
      </c>
      <c r="M590" t="s">
        <v>10</v>
      </c>
      <c r="N590" t="s">
        <v>20502</v>
      </c>
      <c r="P590" t="s">
        <v>42</v>
      </c>
      <c r="Q590" t="s">
        <v>42</v>
      </c>
      <c r="R590" t="b">
        <v>1</v>
      </c>
    </row>
    <row r="591" spans="1:18" x14ac:dyDescent="0.35">
      <c r="A591" t="s">
        <v>20508</v>
      </c>
      <c r="B591" t="s">
        <v>20509</v>
      </c>
      <c r="D591" t="s">
        <v>10</v>
      </c>
      <c r="F591" t="b">
        <v>0</v>
      </c>
      <c r="G591" s="2">
        <v>46203</v>
      </c>
      <c r="K591" s="7" t="s">
        <v>20504</v>
      </c>
      <c r="L591" t="s">
        <v>20505</v>
      </c>
      <c r="M591" t="s">
        <v>10</v>
      </c>
      <c r="N591" t="s">
        <v>20504</v>
      </c>
      <c r="P591" t="s">
        <v>42</v>
      </c>
      <c r="Q591" t="s">
        <v>42</v>
      </c>
      <c r="R591" t="b">
        <v>1</v>
      </c>
    </row>
    <row r="592" spans="1:18" x14ac:dyDescent="0.35">
      <c r="A592" t="s">
        <v>20510</v>
      </c>
      <c r="B592" t="s">
        <v>20511</v>
      </c>
      <c r="D592" t="s">
        <v>10</v>
      </c>
      <c r="F592" t="b">
        <v>0</v>
      </c>
      <c r="G592" s="2">
        <v>46203</v>
      </c>
      <c r="K592" s="7" t="s">
        <v>20506</v>
      </c>
      <c r="L592" t="s">
        <v>20507</v>
      </c>
      <c r="M592" t="s">
        <v>10</v>
      </c>
      <c r="N592" t="s">
        <v>20506</v>
      </c>
      <c r="P592" t="s">
        <v>42</v>
      </c>
      <c r="Q592" t="s">
        <v>42</v>
      </c>
      <c r="R592" t="b">
        <v>1</v>
      </c>
    </row>
    <row r="593" spans="1:18" x14ac:dyDescent="0.35">
      <c r="A593" t="s">
        <v>20512</v>
      </c>
      <c r="B593" t="s">
        <v>20513</v>
      </c>
      <c r="D593" t="s">
        <v>10</v>
      </c>
      <c r="F593" t="b">
        <v>0</v>
      </c>
      <c r="G593" s="2">
        <v>46203</v>
      </c>
      <c r="K593" s="7" t="s">
        <v>20508</v>
      </c>
      <c r="L593" t="s">
        <v>20509</v>
      </c>
      <c r="M593" t="s">
        <v>10</v>
      </c>
      <c r="N593" t="s">
        <v>20508</v>
      </c>
      <c r="P593" t="s">
        <v>42</v>
      </c>
      <c r="Q593" t="s">
        <v>42</v>
      </c>
      <c r="R593" t="b">
        <v>1</v>
      </c>
    </row>
    <row r="594" spans="1:18" x14ac:dyDescent="0.35">
      <c r="A594" t="s">
        <v>20514</v>
      </c>
      <c r="B594" t="s">
        <v>20515</v>
      </c>
      <c r="D594" t="s">
        <v>10</v>
      </c>
      <c r="F594" t="b">
        <v>0</v>
      </c>
      <c r="G594" s="2">
        <v>46203</v>
      </c>
      <c r="K594" s="7" t="s">
        <v>20510</v>
      </c>
      <c r="L594" t="s">
        <v>20511</v>
      </c>
      <c r="M594" t="s">
        <v>10</v>
      </c>
      <c r="N594" t="s">
        <v>20510</v>
      </c>
      <c r="P594" t="s">
        <v>42</v>
      </c>
      <c r="Q594" t="s">
        <v>42</v>
      </c>
      <c r="R594" t="b">
        <v>1</v>
      </c>
    </row>
    <row r="595" spans="1:18" x14ac:dyDescent="0.35">
      <c r="A595" t="s">
        <v>20516</v>
      </c>
      <c r="B595" t="s">
        <v>20517</v>
      </c>
      <c r="D595" t="s">
        <v>10</v>
      </c>
      <c r="F595" t="b">
        <v>0</v>
      </c>
      <c r="G595" s="2">
        <v>46203</v>
      </c>
      <c r="K595" s="7" t="s">
        <v>20512</v>
      </c>
      <c r="L595" t="s">
        <v>20513</v>
      </c>
      <c r="M595" t="s">
        <v>10</v>
      </c>
      <c r="N595" t="s">
        <v>20512</v>
      </c>
      <c r="P595" t="s">
        <v>42</v>
      </c>
      <c r="Q595" t="s">
        <v>42</v>
      </c>
      <c r="R595" t="b">
        <v>1</v>
      </c>
    </row>
    <row r="596" spans="1:18" x14ac:dyDescent="0.35">
      <c r="A596" t="s">
        <v>20518</v>
      </c>
      <c r="B596" t="s">
        <v>20519</v>
      </c>
      <c r="D596" t="s">
        <v>10</v>
      </c>
      <c r="F596" t="b">
        <v>0</v>
      </c>
      <c r="G596" s="2">
        <v>46203</v>
      </c>
      <c r="K596" s="7" t="s">
        <v>20514</v>
      </c>
      <c r="L596" t="s">
        <v>20515</v>
      </c>
      <c r="M596" t="s">
        <v>10</v>
      </c>
      <c r="N596" t="s">
        <v>20514</v>
      </c>
      <c r="P596" t="s">
        <v>42</v>
      </c>
      <c r="Q596" t="s">
        <v>42</v>
      </c>
      <c r="R596" t="b">
        <v>1</v>
      </c>
    </row>
    <row r="597" spans="1:18" x14ac:dyDescent="0.35">
      <c r="A597" t="s">
        <v>20520</v>
      </c>
      <c r="B597" t="s">
        <v>20521</v>
      </c>
      <c r="D597" t="s">
        <v>10</v>
      </c>
      <c r="F597" t="b">
        <v>0</v>
      </c>
      <c r="G597" s="2">
        <v>46203</v>
      </c>
      <c r="K597" s="7" t="s">
        <v>20516</v>
      </c>
      <c r="L597" t="s">
        <v>20517</v>
      </c>
      <c r="M597" t="s">
        <v>10</v>
      </c>
      <c r="N597" t="s">
        <v>20516</v>
      </c>
      <c r="P597" t="s">
        <v>42</v>
      </c>
      <c r="Q597" t="s">
        <v>42</v>
      </c>
      <c r="R597" t="b">
        <v>1</v>
      </c>
    </row>
    <row r="598" spans="1:18" x14ac:dyDescent="0.35">
      <c r="A598" t="s">
        <v>20522</v>
      </c>
      <c r="B598" t="s">
        <v>20523</v>
      </c>
      <c r="D598" t="s">
        <v>10</v>
      </c>
      <c r="F598" t="b">
        <v>0</v>
      </c>
      <c r="G598" s="2">
        <v>46203</v>
      </c>
      <c r="K598" s="7" t="s">
        <v>20518</v>
      </c>
      <c r="L598" t="s">
        <v>20519</v>
      </c>
      <c r="M598" t="s">
        <v>10</v>
      </c>
      <c r="N598" t="s">
        <v>20518</v>
      </c>
      <c r="P598" t="s">
        <v>42</v>
      </c>
      <c r="Q598" t="s">
        <v>42</v>
      </c>
      <c r="R598" t="b">
        <v>1</v>
      </c>
    </row>
    <row r="599" spans="1:18" x14ac:dyDescent="0.35">
      <c r="A599" t="s">
        <v>20524</v>
      </c>
      <c r="B599" t="s">
        <v>20525</v>
      </c>
      <c r="D599" t="s">
        <v>10</v>
      </c>
      <c r="F599" t="b">
        <v>0</v>
      </c>
      <c r="G599" s="2">
        <v>46203</v>
      </c>
      <c r="K599" s="7" t="s">
        <v>20520</v>
      </c>
      <c r="L599" t="s">
        <v>20521</v>
      </c>
      <c r="M599" t="s">
        <v>10</v>
      </c>
      <c r="N599" t="s">
        <v>20520</v>
      </c>
      <c r="P599" t="s">
        <v>42</v>
      </c>
      <c r="Q599" t="s">
        <v>42</v>
      </c>
      <c r="R599" t="b">
        <v>1</v>
      </c>
    </row>
    <row r="600" spans="1:18" x14ac:dyDescent="0.35">
      <c r="A600" t="s">
        <v>20526</v>
      </c>
      <c r="B600" t="s">
        <v>20527</v>
      </c>
      <c r="D600" t="s">
        <v>10</v>
      </c>
      <c r="F600" t="b">
        <v>0</v>
      </c>
      <c r="G600" s="2">
        <v>46203</v>
      </c>
      <c r="K600" s="7" t="s">
        <v>20522</v>
      </c>
      <c r="L600" t="s">
        <v>20523</v>
      </c>
      <c r="M600" t="s">
        <v>10</v>
      </c>
      <c r="N600" t="s">
        <v>20522</v>
      </c>
      <c r="P600" t="s">
        <v>42</v>
      </c>
      <c r="Q600" t="s">
        <v>42</v>
      </c>
      <c r="R600" t="b">
        <v>1</v>
      </c>
    </row>
    <row r="601" spans="1:18" x14ac:dyDescent="0.35">
      <c r="A601" t="s">
        <v>20528</v>
      </c>
      <c r="B601" t="s">
        <v>20529</v>
      </c>
      <c r="D601" t="s">
        <v>10</v>
      </c>
      <c r="F601" t="b">
        <v>0</v>
      </c>
      <c r="G601" s="2">
        <v>46203</v>
      </c>
      <c r="K601" s="7" t="s">
        <v>20524</v>
      </c>
      <c r="L601" t="s">
        <v>20525</v>
      </c>
      <c r="M601" t="s">
        <v>10</v>
      </c>
      <c r="N601" t="s">
        <v>20524</v>
      </c>
      <c r="P601" t="s">
        <v>42</v>
      </c>
      <c r="Q601" t="s">
        <v>42</v>
      </c>
      <c r="R601" t="b">
        <v>1</v>
      </c>
    </row>
    <row r="602" spans="1:18" x14ac:dyDescent="0.35">
      <c r="A602" t="s">
        <v>20530</v>
      </c>
      <c r="B602" t="s">
        <v>20531</v>
      </c>
      <c r="D602" t="s">
        <v>10</v>
      </c>
      <c r="F602" t="b">
        <v>0</v>
      </c>
      <c r="G602" s="2">
        <v>46203</v>
      </c>
      <c r="K602" s="7" t="s">
        <v>20526</v>
      </c>
      <c r="L602" t="s">
        <v>20527</v>
      </c>
      <c r="M602" t="s">
        <v>10</v>
      </c>
      <c r="N602" t="s">
        <v>20526</v>
      </c>
      <c r="P602" t="s">
        <v>42</v>
      </c>
      <c r="Q602" t="s">
        <v>42</v>
      </c>
      <c r="R602" t="b">
        <v>1</v>
      </c>
    </row>
    <row r="603" spans="1:18" x14ac:dyDescent="0.35">
      <c r="A603" t="s">
        <v>20532</v>
      </c>
      <c r="B603" t="s">
        <v>20533</v>
      </c>
      <c r="D603" t="s">
        <v>10</v>
      </c>
      <c r="F603" t="b">
        <v>0</v>
      </c>
      <c r="G603" s="2">
        <v>46203</v>
      </c>
      <c r="K603" s="7" t="s">
        <v>20528</v>
      </c>
      <c r="L603" t="s">
        <v>20529</v>
      </c>
      <c r="M603" t="s">
        <v>10</v>
      </c>
      <c r="N603" t="s">
        <v>20528</v>
      </c>
      <c r="P603" t="s">
        <v>42</v>
      </c>
      <c r="Q603" t="s">
        <v>42</v>
      </c>
      <c r="R603" t="b">
        <v>1</v>
      </c>
    </row>
    <row r="604" spans="1:18" x14ac:dyDescent="0.35">
      <c r="A604" t="s">
        <v>20534</v>
      </c>
      <c r="B604" t="s">
        <v>20535</v>
      </c>
      <c r="D604" t="s">
        <v>10</v>
      </c>
      <c r="F604" t="b">
        <v>0</v>
      </c>
      <c r="G604" s="2">
        <v>46203</v>
      </c>
      <c r="K604" s="7" t="s">
        <v>20530</v>
      </c>
      <c r="L604" t="s">
        <v>20531</v>
      </c>
      <c r="M604" t="s">
        <v>10</v>
      </c>
      <c r="N604" t="s">
        <v>20530</v>
      </c>
      <c r="P604" t="s">
        <v>42</v>
      </c>
      <c r="Q604" t="s">
        <v>42</v>
      </c>
      <c r="R604" t="b">
        <v>1</v>
      </c>
    </row>
    <row r="605" spans="1:18" x14ac:dyDescent="0.35">
      <c r="A605" t="s">
        <v>20536</v>
      </c>
      <c r="B605" t="s">
        <v>20537</v>
      </c>
      <c r="D605" t="s">
        <v>10</v>
      </c>
      <c r="F605" t="b">
        <v>0</v>
      </c>
      <c r="G605" s="2">
        <v>46203</v>
      </c>
      <c r="K605" s="7" t="s">
        <v>20532</v>
      </c>
      <c r="L605" t="s">
        <v>20533</v>
      </c>
      <c r="M605" t="s">
        <v>10</v>
      </c>
      <c r="N605" t="s">
        <v>20532</v>
      </c>
      <c r="P605" t="s">
        <v>42</v>
      </c>
      <c r="Q605" t="s">
        <v>42</v>
      </c>
      <c r="R605" t="b">
        <v>1</v>
      </c>
    </row>
    <row r="606" spans="1:18" x14ac:dyDescent="0.35">
      <c r="A606" t="s">
        <v>20538</v>
      </c>
      <c r="B606" t="s">
        <v>20539</v>
      </c>
      <c r="D606" t="s">
        <v>10</v>
      </c>
      <c r="F606" t="b">
        <v>0</v>
      </c>
      <c r="G606" s="2">
        <v>46203</v>
      </c>
      <c r="K606" s="7" t="s">
        <v>20534</v>
      </c>
      <c r="L606" t="s">
        <v>20535</v>
      </c>
      <c r="M606" t="s">
        <v>10</v>
      </c>
      <c r="N606" t="s">
        <v>20534</v>
      </c>
      <c r="P606" t="s">
        <v>42</v>
      </c>
      <c r="Q606" t="s">
        <v>42</v>
      </c>
      <c r="R606" t="b">
        <v>1</v>
      </c>
    </row>
    <row r="607" spans="1:18" x14ac:dyDescent="0.35">
      <c r="A607" t="s">
        <v>20540</v>
      </c>
      <c r="B607" t="s">
        <v>20541</v>
      </c>
      <c r="D607" t="s">
        <v>10</v>
      </c>
      <c r="F607" t="b">
        <v>0</v>
      </c>
      <c r="G607" s="2">
        <v>46203</v>
      </c>
      <c r="K607" s="7" t="s">
        <v>20536</v>
      </c>
      <c r="L607" t="s">
        <v>20537</v>
      </c>
      <c r="M607" t="s">
        <v>10</v>
      </c>
      <c r="N607" t="s">
        <v>20536</v>
      </c>
      <c r="P607" t="s">
        <v>42</v>
      </c>
      <c r="Q607" t="s">
        <v>42</v>
      </c>
      <c r="R607" t="b">
        <v>1</v>
      </c>
    </row>
    <row r="608" spans="1:18" x14ac:dyDescent="0.35">
      <c r="A608" t="s">
        <v>20542</v>
      </c>
      <c r="B608" t="s">
        <v>20543</v>
      </c>
      <c r="D608" t="s">
        <v>10</v>
      </c>
      <c r="F608" t="b">
        <v>0</v>
      </c>
      <c r="G608" s="2">
        <v>46203</v>
      </c>
      <c r="K608" s="7" t="s">
        <v>20538</v>
      </c>
      <c r="L608" t="s">
        <v>20539</v>
      </c>
      <c r="M608" t="s">
        <v>10</v>
      </c>
      <c r="N608" t="s">
        <v>20538</v>
      </c>
      <c r="P608" t="s">
        <v>42</v>
      </c>
      <c r="Q608" t="s">
        <v>42</v>
      </c>
      <c r="R608" t="b">
        <v>1</v>
      </c>
    </row>
    <row r="609" spans="1:18" x14ac:dyDescent="0.35">
      <c r="A609" t="s">
        <v>20544</v>
      </c>
      <c r="B609" t="s">
        <v>20545</v>
      </c>
      <c r="D609" t="s">
        <v>10</v>
      </c>
      <c r="F609" t="b">
        <v>0</v>
      </c>
      <c r="G609" s="2">
        <v>46203</v>
      </c>
      <c r="K609" s="7" t="s">
        <v>20540</v>
      </c>
      <c r="L609" t="s">
        <v>20541</v>
      </c>
      <c r="M609" t="s">
        <v>10</v>
      </c>
      <c r="N609" t="s">
        <v>20540</v>
      </c>
      <c r="P609" t="s">
        <v>42</v>
      </c>
      <c r="Q609" t="s">
        <v>42</v>
      </c>
      <c r="R609" t="b">
        <v>1</v>
      </c>
    </row>
    <row r="610" spans="1:18" x14ac:dyDescent="0.35">
      <c r="A610" t="s">
        <v>20546</v>
      </c>
      <c r="B610" t="s">
        <v>20547</v>
      </c>
      <c r="D610" t="s">
        <v>10</v>
      </c>
      <c r="F610" t="b">
        <v>0</v>
      </c>
      <c r="G610" s="2">
        <v>46203</v>
      </c>
      <c r="K610" s="7" t="s">
        <v>20542</v>
      </c>
      <c r="L610" t="s">
        <v>20543</v>
      </c>
      <c r="M610" t="s">
        <v>10</v>
      </c>
      <c r="N610" t="s">
        <v>20542</v>
      </c>
      <c r="P610" t="s">
        <v>42</v>
      </c>
      <c r="Q610" t="s">
        <v>42</v>
      </c>
      <c r="R610" t="b">
        <v>1</v>
      </c>
    </row>
    <row r="611" spans="1:18" x14ac:dyDescent="0.35">
      <c r="A611" t="s">
        <v>20548</v>
      </c>
      <c r="B611" t="s">
        <v>20549</v>
      </c>
      <c r="D611" t="s">
        <v>10</v>
      </c>
      <c r="F611" t="b">
        <v>0</v>
      </c>
      <c r="G611" s="2">
        <v>46203</v>
      </c>
      <c r="K611" s="7" t="s">
        <v>20544</v>
      </c>
      <c r="L611" t="s">
        <v>20545</v>
      </c>
      <c r="M611" t="s">
        <v>10</v>
      </c>
      <c r="N611" t="s">
        <v>20544</v>
      </c>
      <c r="P611" t="s">
        <v>42</v>
      </c>
      <c r="Q611" t="s">
        <v>42</v>
      </c>
      <c r="R611" t="b">
        <v>1</v>
      </c>
    </row>
    <row r="612" spans="1:18" x14ac:dyDescent="0.35">
      <c r="A612" t="s">
        <v>20550</v>
      </c>
      <c r="B612" t="s">
        <v>20551</v>
      </c>
      <c r="D612" t="s">
        <v>10</v>
      </c>
      <c r="F612" t="b">
        <v>0</v>
      </c>
      <c r="G612" s="2">
        <v>46203</v>
      </c>
      <c r="K612" s="7" t="s">
        <v>20546</v>
      </c>
      <c r="L612" t="s">
        <v>20547</v>
      </c>
      <c r="M612" t="s">
        <v>10</v>
      </c>
      <c r="N612" t="s">
        <v>20546</v>
      </c>
      <c r="P612" t="s">
        <v>42</v>
      </c>
      <c r="Q612" t="s">
        <v>42</v>
      </c>
      <c r="R612" t="b">
        <v>1</v>
      </c>
    </row>
    <row r="613" spans="1:18" x14ac:dyDescent="0.35">
      <c r="A613" t="s">
        <v>20552</v>
      </c>
      <c r="B613" t="s">
        <v>20553</v>
      </c>
      <c r="D613" t="s">
        <v>10</v>
      </c>
      <c r="F613" t="b">
        <v>0</v>
      </c>
      <c r="G613" s="2">
        <v>46203</v>
      </c>
      <c r="K613" s="7" t="s">
        <v>20548</v>
      </c>
      <c r="L613" t="s">
        <v>20549</v>
      </c>
      <c r="M613" t="s">
        <v>10</v>
      </c>
      <c r="N613" t="s">
        <v>20548</v>
      </c>
      <c r="P613" t="s">
        <v>42</v>
      </c>
      <c r="Q613" t="s">
        <v>42</v>
      </c>
      <c r="R613" t="b">
        <v>1</v>
      </c>
    </row>
    <row r="614" spans="1:18" x14ac:dyDescent="0.35">
      <c r="A614" t="s">
        <v>20554</v>
      </c>
      <c r="B614" t="s">
        <v>20555</v>
      </c>
      <c r="D614" t="s">
        <v>10</v>
      </c>
      <c r="F614" t="b">
        <v>0</v>
      </c>
      <c r="G614" s="2">
        <v>46203</v>
      </c>
      <c r="K614" s="7" t="s">
        <v>20550</v>
      </c>
      <c r="L614" t="s">
        <v>20551</v>
      </c>
      <c r="M614" t="s">
        <v>10</v>
      </c>
      <c r="N614" t="s">
        <v>20550</v>
      </c>
      <c r="P614" t="s">
        <v>42</v>
      </c>
      <c r="Q614" t="s">
        <v>42</v>
      </c>
      <c r="R614" t="b">
        <v>1</v>
      </c>
    </row>
    <row r="615" spans="1:18" x14ac:dyDescent="0.35">
      <c r="A615" t="s">
        <v>20556</v>
      </c>
      <c r="B615" t="s">
        <v>20557</v>
      </c>
      <c r="D615" t="s">
        <v>10</v>
      </c>
      <c r="F615" t="b">
        <v>0</v>
      </c>
      <c r="G615" s="2">
        <v>46203</v>
      </c>
      <c r="K615" s="7" t="s">
        <v>20552</v>
      </c>
      <c r="L615" t="s">
        <v>20553</v>
      </c>
      <c r="M615" t="s">
        <v>10</v>
      </c>
      <c r="N615" t="s">
        <v>20552</v>
      </c>
      <c r="P615" t="s">
        <v>42</v>
      </c>
      <c r="Q615" t="s">
        <v>42</v>
      </c>
      <c r="R615" t="b">
        <v>1</v>
      </c>
    </row>
    <row r="616" spans="1:18" x14ac:dyDescent="0.35">
      <c r="A616" t="s">
        <v>20558</v>
      </c>
      <c r="B616" t="s">
        <v>20559</v>
      </c>
      <c r="D616" t="s">
        <v>10</v>
      </c>
      <c r="F616" t="b">
        <v>0</v>
      </c>
      <c r="G616" s="2">
        <v>46203</v>
      </c>
      <c r="K616" s="7" t="s">
        <v>20554</v>
      </c>
      <c r="L616" t="s">
        <v>20555</v>
      </c>
      <c r="M616" t="s">
        <v>10</v>
      </c>
      <c r="N616" t="s">
        <v>20554</v>
      </c>
      <c r="P616" t="s">
        <v>42</v>
      </c>
      <c r="Q616" t="s">
        <v>42</v>
      </c>
      <c r="R616" t="b">
        <v>1</v>
      </c>
    </row>
    <row r="617" spans="1:18" x14ac:dyDescent="0.35">
      <c r="A617" t="s">
        <v>20560</v>
      </c>
      <c r="B617" t="s">
        <v>20561</v>
      </c>
      <c r="D617" t="s">
        <v>10</v>
      </c>
      <c r="F617" t="b">
        <v>0</v>
      </c>
      <c r="G617" s="2">
        <v>46203</v>
      </c>
      <c r="K617" s="7" t="s">
        <v>20556</v>
      </c>
      <c r="L617" t="s">
        <v>20557</v>
      </c>
      <c r="M617" t="s">
        <v>10</v>
      </c>
      <c r="N617" t="s">
        <v>20556</v>
      </c>
      <c r="P617" t="s">
        <v>42</v>
      </c>
      <c r="Q617" t="s">
        <v>42</v>
      </c>
      <c r="R617" t="b">
        <v>1</v>
      </c>
    </row>
    <row r="618" spans="1:18" x14ac:dyDescent="0.35">
      <c r="A618" t="s">
        <v>20562</v>
      </c>
      <c r="B618" t="s">
        <v>20563</v>
      </c>
      <c r="D618" t="s">
        <v>10</v>
      </c>
      <c r="F618" t="b">
        <v>0</v>
      </c>
      <c r="G618" s="2">
        <v>46203</v>
      </c>
      <c r="K618" s="7" t="s">
        <v>20558</v>
      </c>
      <c r="L618" t="s">
        <v>20559</v>
      </c>
      <c r="M618" t="s">
        <v>10</v>
      </c>
      <c r="N618" t="s">
        <v>20558</v>
      </c>
      <c r="P618" t="s">
        <v>42</v>
      </c>
      <c r="Q618" t="s">
        <v>42</v>
      </c>
      <c r="R618" t="b">
        <v>1</v>
      </c>
    </row>
    <row r="619" spans="1:18" x14ac:dyDescent="0.35">
      <c r="A619" t="s">
        <v>20564</v>
      </c>
      <c r="B619" t="s">
        <v>20565</v>
      </c>
      <c r="D619" t="s">
        <v>10</v>
      </c>
      <c r="F619" t="b">
        <v>0</v>
      </c>
      <c r="G619" s="2">
        <v>46203</v>
      </c>
      <c r="K619" s="7" t="s">
        <v>20560</v>
      </c>
      <c r="L619" t="s">
        <v>20561</v>
      </c>
      <c r="M619" t="s">
        <v>10</v>
      </c>
      <c r="N619" t="s">
        <v>20560</v>
      </c>
      <c r="P619" t="s">
        <v>42</v>
      </c>
      <c r="Q619" t="s">
        <v>42</v>
      </c>
      <c r="R619" t="b">
        <v>1</v>
      </c>
    </row>
    <row r="620" spans="1:18" x14ac:dyDescent="0.35">
      <c r="A620" t="s">
        <v>20566</v>
      </c>
      <c r="B620" t="s">
        <v>20567</v>
      </c>
      <c r="D620" t="s">
        <v>10</v>
      </c>
      <c r="F620" t="b">
        <v>0</v>
      </c>
      <c r="G620" s="2">
        <v>46203</v>
      </c>
      <c r="K620" s="7" t="s">
        <v>20562</v>
      </c>
      <c r="L620" t="s">
        <v>20563</v>
      </c>
      <c r="M620" t="s">
        <v>10</v>
      </c>
      <c r="N620" t="s">
        <v>20562</v>
      </c>
      <c r="P620" t="s">
        <v>42</v>
      </c>
      <c r="Q620" t="s">
        <v>42</v>
      </c>
      <c r="R620" t="b">
        <v>1</v>
      </c>
    </row>
    <row r="621" spans="1:18" x14ac:dyDescent="0.35">
      <c r="A621" t="s">
        <v>20568</v>
      </c>
      <c r="B621" t="s">
        <v>20569</v>
      </c>
      <c r="D621" t="s">
        <v>10</v>
      </c>
      <c r="F621" t="b">
        <v>0</v>
      </c>
      <c r="G621" s="2">
        <v>46203</v>
      </c>
      <c r="K621" s="7" t="s">
        <v>20564</v>
      </c>
      <c r="L621" t="s">
        <v>20565</v>
      </c>
      <c r="M621" t="s">
        <v>10</v>
      </c>
      <c r="N621" t="s">
        <v>20564</v>
      </c>
      <c r="P621" t="s">
        <v>42</v>
      </c>
      <c r="Q621" t="s">
        <v>42</v>
      </c>
      <c r="R621" t="b">
        <v>1</v>
      </c>
    </row>
    <row r="622" spans="1:18" x14ac:dyDescent="0.35">
      <c r="A622" t="s">
        <v>20570</v>
      </c>
      <c r="B622" t="s">
        <v>20571</v>
      </c>
      <c r="D622" t="s">
        <v>10</v>
      </c>
      <c r="F622" t="b">
        <v>0</v>
      </c>
      <c r="G622" s="2">
        <v>46203</v>
      </c>
      <c r="K622" s="7" t="s">
        <v>20566</v>
      </c>
      <c r="L622" t="s">
        <v>20567</v>
      </c>
      <c r="M622" t="s">
        <v>10</v>
      </c>
      <c r="N622" t="s">
        <v>20566</v>
      </c>
      <c r="P622" t="s">
        <v>42</v>
      </c>
      <c r="Q622" t="s">
        <v>42</v>
      </c>
      <c r="R622" t="b">
        <v>1</v>
      </c>
    </row>
    <row r="623" spans="1:18" x14ac:dyDescent="0.35">
      <c r="A623" t="s">
        <v>20572</v>
      </c>
      <c r="B623" t="s">
        <v>20573</v>
      </c>
      <c r="D623" t="s">
        <v>10</v>
      </c>
      <c r="F623" t="b">
        <v>0</v>
      </c>
      <c r="G623" s="2">
        <v>46203</v>
      </c>
      <c r="K623" s="7" t="s">
        <v>20568</v>
      </c>
      <c r="L623" t="s">
        <v>20569</v>
      </c>
      <c r="M623" t="s">
        <v>10</v>
      </c>
      <c r="N623" t="s">
        <v>20568</v>
      </c>
      <c r="P623" t="s">
        <v>42</v>
      </c>
      <c r="Q623" t="s">
        <v>42</v>
      </c>
      <c r="R623" t="b">
        <v>1</v>
      </c>
    </row>
    <row r="624" spans="1:18" x14ac:dyDescent="0.35">
      <c r="A624" t="s">
        <v>20574</v>
      </c>
      <c r="B624" t="s">
        <v>20575</v>
      </c>
      <c r="D624" t="s">
        <v>10</v>
      </c>
      <c r="F624" t="b">
        <v>0</v>
      </c>
      <c r="G624" s="2">
        <v>46203</v>
      </c>
      <c r="K624" s="7" t="s">
        <v>20570</v>
      </c>
      <c r="L624" t="s">
        <v>20571</v>
      </c>
      <c r="M624" t="s">
        <v>10</v>
      </c>
      <c r="N624" t="s">
        <v>20570</v>
      </c>
      <c r="P624" t="s">
        <v>42</v>
      </c>
      <c r="Q624" t="s">
        <v>42</v>
      </c>
      <c r="R624" t="b">
        <v>1</v>
      </c>
    </row>
    <row r="625" spans="1:18" x14ac:dyDescent="0.35">
      <c r="A625" t="s">
        <v>20576</v>
      </c>
      <c r="B625" t="s">
        <v>20577</v>
      </c>
      <c r="D625" t="s">
        <v>10</v>
      </c>
      <c r="F625" t="b">
        <v>0</v>
      </c>
      <c r="G625" s="2">
        <v>46203</v>
      </c>
      <c r="K625" s="7" t="s">
        <v>20572</v>
      </c>
      <c r="L625" t="s">
        <v>20573</v>
      </c>
      <c r="M625" t="s">
        <v>10</v>
      </c>
      <c r="N625" t="s">
        <v>20572</v>
      </c>
      <c r="P625" t="s">
        <v>42</v>
      </c>
      <c r="Q625" t="s">
        <v>42</v>
      </c>
      <c r="R625" t="b">
        <v>1</v>
      </c>
    </row>
    <row r="626" spans="1:18" x14ac:dyDescent="0.35">
      <c r="A626" t="s">
        <v>20578</v>
      </c>
      <c r="B626" t="s">
        <v>20579</v>
      </c>
      <c r="D626" t="s">
        <v>10</v>
      </c>
      <c r="F626" t="b">
        <v>0</v>
      </c>
      <c r="G626" s="2">
        <v>46203</v>
      </c>
      <c r="K626" s="7" t="s">
        <v>20574</v>
      </c>
      <c r="L626" t="s">
        <v>20575</v>
      </c>
      <c r="M626" t="s">
        <v>10</v>
      </c>
      <c r="N626" t="s">
        <v>20574</v>
      </c>
      <c r="P626" t="s">
        <v>42</v>
      </c>
      <c r="Q626" t="s">
        <v>42</v>
      </c>
      <c r="R626" t="b">
        <v>1</v>
      </c>
    </row>
    <row r="627" spans="1:18" x14ac:dyDescent="0.35">
      <c r="A627" t="s">
        <v>20580</v>
      </c>
      <c r="B627" t="s">
        <v>20581</v>
      </c>
      <c r="D627" t="s">
        <v>10</v>
      </c>
      <c r="F627" t="b">
        <v>0</v>
      </c>
      <c r="G627" s="2">
        <v>46203</v>
      </c>
      <c r="K627" s="7" t="s">
        <v>20576</v>
      </c>
      <c r="L627" t="s">
        <v>20577</v>
      </c>
      <c r="M627" t="s">
        <v>10</v>
      </c>
      <c r="N627" t="s">
        <v>20576</v>
      </c>
      <c r="P627" t="s">
        <v>42</v>
      </c>
      <c r="Q627" t="s">
        <v>42</v>
      </c>
      <c r="R627" t="b">
        <v>1</v>
      </c>
    </row>
    <row r="628" spans="1:18" x14ac:dyDescent="0.35">
      <c r="A628" t="s">
        <v>20582</v>
      </c>
      <c r="B628" t="s">
        <v>20583</v>
      </c>
      <c r="D628" t="s">
        <v>10</v>
      </c>
      <c r="F628" t="b">
        <v>0</v>
      </c>
      <c r="G628" s="2">
        <v>46203</v>
      </c>
      <c r="K628" s="7" t="s">
        <v>20578</v>
      </c>
      <c r="L628" t="s">
        <v>20579</v>
      </c>
      <c r="M628" t="s">
        <v>10</v>
      </c>
      <c r="N628" t="s">
        <v>20578</v>
      </c>
      <c r="P628" t="s">
        <v>42</v>
      </c>
      <c r="Q628" t="s">
        <v>42</v>
      </c>
      <c r="R628" t="b">
        <v>1</v>
      </c>
    </row>
    <row r="629" spans="1:18" x14ac:dyDescent="0.35">
      <c r="A629" t="s">
        <v>20584</v>
      </c>
      <c r="B629" t="s">
        <v>20585</v>
      </c>
      <c r="D629" t="s">
        <v>10</v>
      </c>
      <c r="F629" t="b">
        <v>0</v>
      </c>
      <c r="G629" s="2">
        <v>46203</v>
      </c>
      <c r="K629" s="7" t="s">
        <v>20580</v>
      </c>
      <c r="L629" t="s">
        <v>20581</v>
      </c>
      <c r="M629" t="s">
        <v>10</v>
      </c>
      <c r="N629" t="s">
        <v>20580</v>
      </c>
      <c r="P629" t="s">
        <v>42</v>
      </c>
      <c r="Q629" t="s">
        <v>42</v>
      </c>
      <c r="R629" t="b">
        <v>1</v>
      </c>
    </row>
    <row r="630" spans="1:18" x14ac:dyDescent="0.35">
      <c r="A630" t="s">
        <v>20586</v>
      </c>
      <c r="B630" t="s">
        <v>20587</v>
      </c>
      <c r="D630" t="s">
        <v>10</v>
      </c>
      <c r="F630" t="b">
        <v>0</v>
      </c>
      <c r="G630" s="2">
        <v>46203</v>
      </c>
      <c r="K630" s="7" t="s">
        <v>20582</v>
      </c>
      <c r="L630" t="s">
        <v>20583</v>
      </c>
      <c r="M630" t="s">
        <v>10</v>
      </c>
      <c r="N630" t="s">
        <v>20582</v>
      </c>
      <c r="P630" t="s">
        <v>42</v>
      </c>
      <c r="Q630" t="s">
        <v>42</v>
      </c>
      <c r="R630" t="b">
        <v>1</v>
      </c>
    </row>
    <row r="631" spans="1:18" x14ac:dyDescent="0.35">
      <c r="A631" t="s">
        <v>20588</v>
      </c>
      <c r="B631" t="s">
        <v>20589</v>
      </c>
      <c r="D631" t="s">
        <v>10</v>
      </c>
      <c r="F631" t="b">
        <v>0</v>
      </c>
      <c r="G631" s="2">
        <v>46203</v>
      </c>
      <c r="K631" s="7" t="s">
        <v>20584</v>
      </c>
      <c r="L631" t="s">
        <v>20585</v>
      </c>
      <c r="M631" t="s">
        <v>10</v>
      </c>
      <c r="N631" t="s">
        <v>20584</v>
      </c>
      <c r="P631" t="s">
        <v>42</v>
      </c>
      <c r="Q631" t="s">
        <v>42</v>
      </c>
      <c r="R631" t="b">
        <v>1</v>
      </c>
    </row>
    <row r="632" spans="1:18" x14ac:dyDescent="0.35">
      <c r="A632" t="s">
        <v>20590</v>
      </c>
      <c r="B632" t="s">
        <v>20591</v>
      </c>
      <c r="D632" t="s">
        <v>10</v>
      </c>
      <c r="F632" t="b">
        <v>0</v>
      </c>
      <c r="G632" s="2">
        <v>46203</v>
      </c>
      <c r="K632" s="7" t="s">
        <v>20586</v>
      </c>
      <c r="L632" t="s">
        <v>20587</v>
      </c>
      <c r="M632" t="s">
        <v>10</v>
      </c>
      <c r="N632" t="s">
        <v>20586</v>
      </c>
      <c r="P632" t="s">
        <v>42</v>
      </c>
      <c r="Q632" t="s">
        <v>42</v>
      </c>
      <c r="R632" t="b">
        <v>1</v>
      </c>
    </row>
    <row r="633" spans="1:18" x14ac:dyDescent="0.35">
      <c r="A633" t="s">
        <v>20592</v>
      </c>
      <c r="B633" t="s">
        <v>20593</v>
      </c>
      <c r="D633" t="s">
        <v>10</v>
      </c>
      <c r="F633" t="b">
        <v>0</v>
      </c>
      <c r="G633" s="2">
        <v>46203</v>
      </c>
      <c r="K633" s="7" t="s">
        <v>20588</v>
      </c>
      <c r="L633" t="s">
        <v>20589</v>
      </c>
      <c r="M633" t="s">
        <v>10</v>
      </c>
      <c r="N633" t="s">
        <v>20588</v>
      </c>
      <c r="P633" t="s">
        <v>42</v>
      </c>
      <c r="Q633" t="s">
        <v>42</v>
      </c>
      <c r="R633" t="b">
        <v>1</v>
      </c>
    </row>
    <row r="634" spans="1:18" x14ac:dyDescent="0.35">
      <c r="A634" t="s">
        <v>20594</v>
      </c>
      <c r="B634" t="s">
        <v>20595</v>
      </c>
      <c r="D634" t="s">
        <v>10</v>
      </c>
      <c r="F634" t="b">
        <v>0</v>
      </c>
      <c r="G634" s="2">
        <v>46203</v>
      </c>
      <c r="K634" s="7" t="s">
        <v>20590</v>
      </c>
      <c r="L634" t="s">
        <v>20591</v>
      </c>
      <c r="M634" t="s">
        <v>10</v>
      </c>
      <c r="N634" t="s">
        <v>20590</v>
      </c>
      <c r="P634" t="s">
        <v>42</v>
      </c>
      <c r="Q634" t="s">
        <v>42</v>
      </c>
      <c r="R634" t="b">
        <v>1</v>
      </c>
    </row>
    <row r="635" spans="1:18" x14ac:dyDescent="0.35">
      <c r="A635" t="s">
        <v>20596</v>
      </c>
      <c r="B635" t="s">
        <v>20597</v>
      </c>
      <c r="D635" t="s">
        <v>10</v>
      </c>
      <c r="F635" t="b">
        <v>0</v>
      </c>
      <c r="G635" s="2">
        <v>46203</v>
      </c>
      <c r="K635" s="7" t="s">
        <v>20592</v>
      </c>
      <c r="L635" t="s">
        <v>20593</v>
      </c>
      <c r="M635" t="s">
        <v>10</v>
      </c>
      <c r="N635" t="s">
        <v>20592</v>
      </c>
      <c r="P635" t="s">
        <v>42</v>
      </c>
      <c r="Q635" t="s">
        <v>42</v>
      </c>
      <c r="R635" t="b">
        <v>1</v>
      </c>
    </row>
    <row r="636" spans="1:18" x14ac:dyDescent="0.35">
      <c r="A636" t="s">
        <v>20598</v>
      </c>
      <c r="B636" t="s">
        <v>20599</v>
      </c>
      <c r="D636" t="s">
        <v>10</v>
      </c>
      <c r="F636" t="b">
        <v>0</v>
      </c>
      <c r="G636" s="2">
        <v>46203</v>
      </c>
      <c r="K636" s="7" t="s">
        <v>20594</v>
      </c>
      <c r="L636" t="s">
        <v>20595</v>
      </c>
      <c r="M636" t="s">
        <v>10</v>
      </c>
      <c r="N636" t="s">
        <v>20594</v>
      </c>
      <c r="P636" t="s">
        <v>42</v>
      </c>
      <c r="Q636" t="s">
        <v>42</v>
      </c>
      <c r="R636" t="b">
        <v>1</v>
      </c>
    </row>
    <row r="637" spans="1:18" x14ac:dyDescent="0.35">
      <c r="A637" t="s">
        <v>20600</v>
      </c>
      <c r="B637" t="s">
        <v>20601</v>
      </c>
      <c r="D637" t="s">
        <v>10</v>
      </c>
      <c r="F637" t="b">
        <v>0</v>
      </c>
      <c r="G637" s="2">
        <v>46203</v>
      </c>
      <c r="K637" s="7" t="s">
        <v>20596</v>
      </c>
      <c r="L637" t="s">
        <v>20597</v>
      </c>
      <c r="M637" t="s">
        <v>10</v>
      </c>
      <c r="N637" t="s">
        <v>20596</v>
      </c>
      <c r="P637" t="s">
        <v>42</v>
      </c>
      <c r="Q637" t="s">
        <v>42</v>
      </c>
      <c r="R637" t="b">
        <v>1</v>
      </c>
    </row>
    <row r="638" spans="1:18" x14ac:dyDescent="0.35">
      <c r="A638" t="s">
        <v>20602</v>
      </c>
      <c r="B638" t="s">
        <v>20603</v>
      </c>
      <c r="D638" t="s">
        <v>10</v>
      </c>
      <c r="F638" t="b">
        <v>0</v>
      </c>
      <c r="G638" s="2">
        <v>46203</v>
      </c>
      <c r="K638" s="7" t="s">
        <v>20598</v>
      </c>
      <c r="L638" t="s">
        <v>20599</v>
      </c>
      <c r="M638" t="s">
        <v>10</v>
      </c>
      <c r="N638" t="s">
        <v>20598</v>
      </c>
      <c r="P638" t="s">
        <v>42</v>
      </c>
      <c r="Q638" t="s">
        <v>42</v>
      </c>
      <c r="R638" t="b">
        <v>1</v>
      </c>
    </row>
    <row r="639" spans="1:18" x14ac:dyDescent="0.35">
      <c r="A639" t="s">
        <v>20604</v>
      </c>
      <c r="B639" t="s">
        <v>20605</v>
      </c>
      <c r="D639" t="s">
        <v>10</v>
      </c>
      <c r="F639" t="b">
        <v>0</v>
      </c>
      <c r="G639" s="2">
        <v>46203</v>
      </c>
      <c r="K639" s="7" t="s">
        <v>20600</v>
      </c>
      <c r="L639" t="s">
        <v>20601</v>
      </c>
      <c r="M639" t="s">
        <v>10</v>
      </c>
      <c r="N639" t="s">
        <v>20600</v>
      </c>
      <c r="P639" t="s">
        <v>42</v>
      </c>
      <c r="Q639" t="s">
        <v>42</v>
      </c>
      <c r="R639" t="b">
        <v>1</v>
      </c>
    </row>
    <row r="640" spans="1:18" x14ac:dyDescent="0.35">
      <c r="A640" t="s">
        <v>20606</v>
      </c>
      <c r="B640" t="s">
        <v>20607</v>
      </c>
      <c r="D640" t="s">
        <v>10</v>
      </c>
      <c r="F640" t="b">
        <v>0</v>
      </c>
      <c r="G640" s="2">
        <v>46203</v>
      </c>
      <c r="K640" s="7" t="s">
        <v>20602</v>
      </c>
      <c r="L640" t="s">
        <v>20603</v>
      </c>
      <c r="M640" t="s">
        <v>10</v>
      </c>
      <c r="N640" t="s">
        <v>20602</v>
      </c>
      <c r="P640" t="s">
        <v>42</v>
      </c>
      <c r="Q640" t="s">
        <v>42</v>
      </c>
      <c r="R640" t="b">
        <v>1</v>
      </c>
    </row>
    <row r="641" spans="1:18" x14ac:dyDescent="0.35">
      <c r="A641" t="s">
        <v>20608</v>
      </c>
      <c r="B641" t="s">
        <v>20609</v>
      </c>
      <c r="D641" t="s">
        <v>10</v>
      </c>
      <c r="F641" t="b">
        <v>0</v>
      </c>
      <c r="G641" s="2">
        <v>46203</v>
      </c>
      <c r="K641" s="7" t="s">
        <v>20604</v>
      </c>
      <c r="L641" t="s">
        <v>20605</v>
      </c>
      <c r="M641" t="s">
        <v>10</v>
      </c>
      <c r="N641" t="s">
        <v>20604</v>
      </c>
      <c r="P641" t="s">
        <v>42</v>
      </c>
      <c r="Q641" t="s">
        <v>42</v>
      </c>
      <c r="R641" t="b">
        <v>1</v>
      </c>
    </row>
    <row r="642" spans="1:18" x14ac:dyDescent="0.35">
      <c r="A642" t="s">
        <v>20610</v>
      </c>
      <c r="B642" t="s">
        <v>20611</v>
      </c>
      <c r="D642" t="s">
        <v>10</v>
      </c>
      <c r="F642" t="b">
        <v>0</v>
      </c>
      <c r="G642" s="2">
        <v>46203</v>
      </c>
      <c r="K642" s="7" t="s">
        <v>20606</v>
      </c>
      <c r="L642" t="s">
        <v>20607</v>
      </c>
      <c r="M642" t="s">
        <v>10</v>
      </c>
      <c r="N642" t="s">
        <v>20606</v>
      </c>
      <c r="P642" t="s">
        <v>42</v>
      </c>
      <c r="Q642" t="s">
        <v>42</v>
      </c>
      <c r="R642" t="b">
        <v>1</v>
      </c>
    </row>
    <row r="643" spans="1:18" x14ac:dyDescent="0.35">
      <c r="A643" t="s">
        <v>20612</v>
      </c>
      <c r="B643" t="s">
        <v>20613</v>
      </c>
      <c r="D643" t="s">
        <v>10</v>
      </c>
      <c r="F643" t="b">
        <v>0</v>
      </c>
      <c r="G643" s="2">
        <v>46203</v>
      </c>
      <c r="K643" s="7" t="s">
        <v>20608</v>
      </c>
      <c r="L643" t="s">
        <v>20609</v>
      </c>
      <c r="M643" t="s">
        <v>10</v>
      </c>
      <c r="N643" t="s">
        <v>20608</v>
      </c>
      <c r="P643" t="s">
        <v>42</v>
      </c>
      <c r="Q643" t="s">
        <v>42</v>
      </c>
      <c r="R643" t="b">
        <v>1</v>
      </c>
    </row>
    <row r="644" spans="1:18" x14ac:dyDescent="0.35">
      <c r="A644" t="s">
        <v>20614</v>
      </c>
      <c r="B644" t="s">
        <v>20615</v>
      </c>
      <c r="D644" t="s">
        <v>10</v>
      </c>
      <c r="F644" t="b">
        <v>0</v>
      </c>
      <c r="G644" s="2">
        <v>46203</v>
      </c>
      <c r="K644" s="7" t="s">
        <v>20610</v>
      </c>
      <c r="L644" t="s">
        <v>20611</v>
      </c>
      <c r="M644" t="s">
        <v>10</v>
      </c>
      <c r="N644" t="s">
        <v>20610</v>
      </c>
      <c r="P644" t="s">
        <v>42</v>
      </c>
      <c r="Q644" t="s">
        <v>42</v>
      </c>
      <c r="R644" t="b">
        <v>1</v>
      </c>
    </row>
    <row r="645" spans="1:18" x14ac:dyDescent="0.35">
      <c r="A645" t="s">
        <v>20616</v>
      </c>
      <c r="B645" t="s">
        <v>20617</v>
      </c>
      <c r="D645" t="s">
        <v>10</v>
      </c>
      <c r="F645" t="b">
        <v>0</v>
      </c>
      <c r="G645" s="2">
        <v>46203</v>
      </c>
      <c r="K645" s="7" t="s">
        <v>20612</v>
      </c>
      <c r="L645" t="s">
        <v>20613</v>
      </c>
      <c r="M645" t="s">
        <v>10</v>
      </c>
      <c r="N645" t="s">
        <v>20612</v>
      </c>
      <c r="P645" t="s">
        <v>42</v>
      </c>
      <c r="Q645" t="s">
        <v>42</v>
      </c>
      <c r="R645" t="b">
        <v>1</v>
      </c>
    </row>
    <row r="646" spans="1:18" x14ac:dyDescent="0.35">
      <c r="A646" t="s">
        <v>20618</v>
      </c>
      <c r="B646" t="s">
        <v>20619</v>
      </c>
      <c r="D646" t="s">
        <v>10</v>
      </c>
      <c r="F646" t="b">
        <v>0</v>
      </c>
      <c r="G646" s="2">
        <v>46203</v>
      </c>
      <c r="K646" s="7" t="s">
        <v>20614</v>
      </c>
      <c r="L646" t="s">
        <v>20615</v>
      </c>
      <c r="M646" t="s">
        <v>10</v>
      </c>
      <c r="N646" t="s">
        <v>20614</v>
      </c>
      <c r="P646" t="s">
        <v>42</v>
      </c>
      <c r="Q646" t="s">
        <v>42</v>
      </c>
      <c r="R646" t="b">
        <v>1</v>
      </c>
    </row>
    <row r="647" spans="1:18" x14ac:dyDescent="0.35">
      <c r="A647" t="s">
        <v>20620</v>
      </c>
      <c r="B647" t="s">
        <v>20621</v>
      </c>
      <c r="D647" t="s">
        <v>10</v>
      </c>
      <c r="F647" t="b">
        <v>0</v>
      </c>
      <c r="G647" s="2">
        <v>46203</v>
      </c>
      <c r="K647" s="7" t="s">
        <v>20616</v>
      </c>
      <c r="L647" t="s">
        <v>20617</v>
      </c>
      <c r="M647" t="s">
        <v>10</v>
      </c>
      <c r="N647" t="s">
        <v>20616</v>
      </c>
      <c r="P647" t="s">
        <v>42</v>
      </c>
      <c r="Q647" t="s">
        <v>42</v>
      </c>
      <c r="R647" t="b">
        <v>1</v>
      </c>
    </row>
    <row r="648" spans="1:18" x14ac:dyDescent="0.35">
      <c r="A648" t="s">
        <v>20622</v>
      </c>
      <c r="B648" t="s">
        <v>20623</v>
      </c>
      <c r="D648" t="s">
        <v>10</v>
      </c>
      <c r="F648" t="b">
        <v>0</v>
      </c>
      <c r="G648" s="2">
        <v>46203</v>
      </c>
      <c r="K648" s="7" t="s">
        <v>20618</v>
      </c>
      <c r="L648" t="s">
        <v>20619</v>
      </c>
      <c r="M648" t="s">
        <v>10</v>
      </c>
      <c r="N648" t="s">
        <v>20618</v>
      </c>
      <c r="P648" t="s">
        <v>42</v>
      </c>
      <c r="Q648" t="s">
        <v>42</v>
      </c>
      <c r="R648" t="b">
        <v>1</v>
      </c>
    </row>
    <row r="649" spans="1:18" x14ac:dyDescent="0.35">
      <c r="A649" t="s">
        <v>20624</v>
      </c>
      <c r="B649" t="s">
        <v>20625</v>
      </c>
      <c r="D649" t="s">
        <v>10</v>
      </c>
      <c r="F649" t="b">
        <v>0</v>
      </c>
      <c r="G649" s="2">
        <v>46203</v>
      </c>
      <c r="K649" s="7" t="s">
        <v>20620</v>
      </c>
      <c r="L649" t="s">
        <v>20621</v>
      </c>
      <c r="M649" t="s">
        <v>10</v>
      </c>
      <c r="N649" t="s">
        <v>20620</v>
      </c>
      <c r="P649" t="s">
        <v>42</v>
      </c>
      <c r="Q649" t="s">
        <v>42</v>
      </c>
      <c r="R649" t="b">
        <v>1</v>
      </c>
    </row>
    <row r="650" spans="1:18" x14ac:dyDescent="0.35">
      <c r="A650" t="s">
        <v>20626</v>
      </c>
      <c r="B650" t="s">
        <v>20627</v>
      </c>
      <c r="D650" t="s">
        <v>10</v>
      </c>
      <c r="F650" t="b">
        <v>0</v>
      </c>
      <c r="G650" s="2">
        <v>46203</v>
      </c>
      <c r="K650" s="7" t="s">
        <v>20622</v>
      </c>
      <c r="L650" t="s">
        <v>20623</v>
      </c>
      <c r="M650" t="s">
        <v>10</v>
      </c>
      <c r="N650" t="s">
        <v>20622</v>
      </c>
      <c r="P650" t="s">
        <v>42</v>
      </c>
      <c r="Q650" t="s">
        <v>42</v>
      </c>
      <c r="R650" t="b">
        <v>1</v>
      </c>
    </row>
    <row r="651" spans="1:18" x14ac:dyDescent="0.35">
      <c r="A651" t="s">
        <v>20628</v>
      </c>
      <c r="B651" t="s">
        <v>20629</v>
      </c>
      <c r="D651" t="s">
        <v>10</v>
      </c>
      <c r="F651" t="b">
        <v>0</v>
      </c>
      <c r="G651" s="2">
        <v>46203</v>
      </c>
      <c r="K651" s="7" t="s">
        <v>20624</v>
      </c>
      <c r="L651" t="s">
        <v>20625</v>
      </c>
      <c r="M651" t="s">
        <v>10</v>
      </c>
      <c r="N651" t="s">
        <v>20624</v>
      </c>
      <c r="P651" t="s">
        <v>42</v>
      </c>
      <c r="Q651" t="s">
        <v>42</v>
      </c>
      <c r="R651" t="b">
        <v>1</v>
      </c>
    </row>
    <row r="652" spans="1:18" x14ac:dyDescent="0.35">
      <c r="A652" t="s">
        <v>20630</v>
      </c>
      <c r="B652" t="s">
        <v>20631</v>
      </c>
      <c r="D652" t="s">
        <v>10</v>
      </c>
      <c r="F652" t="b">
        <v>0</v>
      </c>
      <c r="G652" s="2">
        <v>46203</v>
      </c>
      <c r="K652" s="7" t="s">
        <v>20626</v>
      </c>
      <c r="L652" t="s">
        <v>20627</v>
      </c>
      <c r="M652" t="s">
        <v>10</v>
      </c>
      <c r="N652" t="s">
        <v>20626</v>
      </c>
      <c r="P652" t="s">
        <v>42</v>
      </c>
      <c r="Q652" t="s">
        <v>42</v>
      </c>
      <c r="R652" t="b">
        <v>1</v>
      </c>
    </row>
    <row r="653" spans="1:18" x14ac:dyDescent="0.35">
      <c r="A653" t="s">
        <v>20632</v>
      </c>
      <c r="B653" t="s">
        <v>20633</v>
      </c>
      <c r="D653" t="s">
        <v>10</v>
      </c>
      <c r="F653" t="b">
        <v>0</v>
      </c>
      <c r="G653" s="2">
        <v>46203</v>
      </c>
      <c r="K653" s="7" t="s">
        <v>20628</v>
      </c>
      <c r="L653" t="s">
        <v>20629</v>
      </c>
      <c r="M653" t="s">
        <v>10</v>
      </c>
      <c r="N653" t="s">
        <v>20628</v>
      </c>
      <c r="P653" t="s">
        <v>42</v>
      </c>
      <c r="Q653" t="s">
        <v>42</v>
      </c>
      <c r="R653" t="b">
        <v>1</v>
      </c>
    </row>
    <row r="654" spans="1:18" x14ac:dyDescent="0.35">
      <c r="A654" t="s">
        <v>20634</v>
      </c>
      <c r="B654" t="s">
        <v>20635</v>
      </c>
      <c r="D654" t="s">
        <v>10</v>
      </c>
      <c r="F654" t="b">
        <v>0</v>
      </c>
      <c r="G654" s="2">
        <v>46203</v>
      </c>
      <c r="K654" s="7" t="s">
        <v>20630</v>
      </c>
      <c r="L654" t="s">
        <v>20631</v>
      </c>
      <c r="M654" t="s">
        <v>10</v>
      </c>
      <c r="N654" t="s">
        <v>20630</v>
      </c>
      <c r="P654" t="s">
        <v>42</v>
      </c>
      <c r="Q654" t="s">
        <v>42</v>
      </c>
      <c r="R654" t="b">
        <v>1</v>
      </c>
    </row>
    <row r="655" spans="1:18" x14ac:dyDescent="0.35">
      <c r="A655" t="s">
        <v>20636</v>
      </c>
      <c r="B655" t="s">
        <v>20637</v>
      </c>
      <c r="D655" t="s">
        <v>10</v>
      </c>
      <c r="F655" t="b">
        <v>0</v>
      </c>
      <c r="G655" s="2">
        <v>46203</v>
      </c>
      <c r="K655" s="7" t="s">
        <v>20632</v>
      </c>
      <c r="L655" t="s">
        <v>20633</v>
      </c>
      <c r="M655" t="s">
        <v>10</v>
      </c>
      <c r="N655" t="s">
        <v>20632</v>
      </c>
      <c r="P655" t="s">
        <v>42</v>
      </c>
      <c r="Q655" t="s">
        <v>42</v>
      </c>
      <c r="R655" t="b">
        <v>1</v>
      </c>
    </row>
    <row r="656" spans="1:18" x14ac:dyDescent="0.35">
      <c r="A656" t="s">
        <v>20638</v>
      </c>
      <c r="B656" t="s">
        <v>20639</v>
      </c>
      <c r="D656" t="s">
        <v>10</v>
      </c>
      <c r="F656" t="b">
        <v>0</v>
      </c>
      <c r="G656" s="2">
        <v>46203</v>
      </c>
      <c r="K656" s="7" t="s">
        <v>20634</v>
      </c>
      <c r="L656" t="s">
        <v>20635</v>
      </c>
      <c r="M656" t="s">
        <v>10</v>
      </c>
      <c r="N656" t="s">
        <v>20634</v>
      </c>
      <c r="P656" t="s">
        <v>42</v>
      </c>
      <c r="Q656" t="s">
        <v>42</v>
      </c>
      <c r="R656" t="b">
        <v>1</v>
      </c>
    </row>
    <row r="657" spans="1:18" x14ac:dyDescent="0.35">
      <c r="A657" t="s">
        <v>20640</v>
      </c>
      <c r="B657" t="s">
        <v>20641</v>
      </c>
      <c r="D657" t="s">
        <v>10</v>
      </c>
      <c r="F657" t="b">
        <v>0</v>
      </c>
      <c r="G657" s="2">
        <v>46203</v>
      </c>
      <c r="K657" s="7" t="s">
        <v>20636</v>
      </c>
      <c r="L657" t="s">
        <v>20637</v>
      </c>
      <c r="M657" t="s">
        <v>10</v>
      </c>
      <c r="N657" t="s">
        <v>20636</v>
      </c>
      <c r="P657" t="s">
        <v>42</v>
      </c>
      <c r="Q657" t="s">
        <v>42</v>
      </c>
      <c r="R657" t="b">
        <v>1</v>
      </c>
    </row>
    <row r="658" spans="1:18" x14ac:dyDescent="0.35">
      <c r="A658" t="s">
        <v>20642</v>
      </c>
      <c r="B658" t="s">
        <v>20643</v>
      </c>
      <c r="D658" t="s">
        <v>10</v>
      </c>
      <c r="F658" t="b">
        <v>0</v>
      </c>
      <c r="G658" s="2">
        <v>46203</v>
      </c>
      <c r="K658" s="7" t="s">
        <v>20638</v>
      </c>
      <c r="L658" t="s">
        <v>20639</v>
      </c>
      <c r="M658" t="s">
        <v>10</v>
      </c>
      <c r="N658" t="s">
        <v>20638</v>
      </c>
      <c r="P658" t="s">
        <v>42</v>
      </c>
      <c r="Q658" t="s">
        <v>42</v>
      </c>
      <c r="R658" t="b">
        <v>1</v>
      </c>
    </row>
    <row r="659" spans="1:18" x14ac:dyDescent="0.35">
      <c r="A659" t="s">
        <v>20644</v>
      </c>
      <c r="B659" t="s">
        <v>20645</v>
      </c>
      <c r="D659" t="s">
        <v>10</v>
      </c>
      <c r="F659" t="b">
        <v>0</v>
      </c>
      <c r="G659" s="2">
        <v>46203</v>
      </c>
      <c r="K659" s="7" t="s">
        <v>20640</v>
      </c>
      <c r="L659" t="s">
        <v>20641</v>
      </c>
      <c r="M659" t="s">
        <v>10</v>
      </c>
      <c r="N659" t="s">
        <v>20640</v>
      </c>
      <c r="P659" t="s">
        <v>42</v>
      </c>
      <c r="Q659" t="s">
        <v>42</v>
      </c>
      <c r="R659" t="b">
        <v>1</v>
      </c>
    </row>
    <row r="660" spans="1:18" x14ac:dyDescent="0.35">
      <c r="A660" t="s">
        <v>20646</v>
      </c>
      <c r="B660" t="s">
        <v>20647</v>
      </c>
      <c r="D660" t="s">
        <v>10</v>
      </c>
      <c r="F660" t="b">
        <v>0</v>
      </c>
      <c r="G660" s="2">
        <v>46203</v>
      </c>
      <c r="K660" s="7" t="s">
        <v>20642</v>
      </c>
      <c r="L660" t="s">
        <v>20643</v>
      </c>
      <c r="M660" t="s">
        <v>10</v>
      </c>
      <c r="N660" t="s">
        <v>20642</v>
      </c>
      <c r="P660" t="s">
        <v>42</v>
      </c>
      <c r="Q660" t="s">
        <v>42</v>
      </c>
      <c r="R660" t="b">
        <v>1</v>
      </c>
    </row>
    <row r="661" spans="1:18" x14ac:dyDescent="0.35">
      <c r="A661" t="s">
        <v>20648</v>
      </c>
      <c r="B661" t="s">
        <v>20649</v>
      </c>
      <c r="D661" t="s">
        <v>10</v>
      </c>
      <c r="F661" t="b">
        <v>0</v>
      </c>
      <c r="G661" s="2">
        <v>46203</v>
      </c>
      <c r="K661" s="7" t="s">
        <v>20644</v>
      </c>
      <c r="L661" t="s">
        <v>20645</v>
      </c>
      <c r="M661" t="s">
        <v>10</v>
      </c>
      <c r="N661" t="s">
        <v>20644</v>
      </c>
      <c r="P661" t="s">
        <v>42</v>
      </c>
      <c r="Q661" t="s">
        <v>42</v>
      </c>
      <c r="R661" t="b">
        <v>1</v>
      </c>
    </row>
    <row r="662" spans="1:18" x14ac:dyDescent="0.35">
      <c r="A662" t="s">
        <v>20650</v>
      </c>
      <c r="B662" t="s">
        <v>20651</v>
      </c>
      <c r="D662" t="s">
        <v>10</v>
      </c>
      <c r="F662" t="b">
        <v>0</v>
      </c>
      <c r="G662" s="2">
        <v>46203</v>
      </c>
      <c r="K662" s="7" t="s">
        <v>20646</v>
      </c>
      <c r="L662" t="s">
        <v>20647</v>
      </c>
      <c r="M662" t="s">
        <v>10</v>
      </c>
      <c r="N662" t="s">
        <v>20646</v>
      </c>
      <c r="P662" t="s">
        <v>42</v>
      </c>
      <c r="Q662" t="s">
        <v>42</v>
      </c>
      <c r="R662" t="b">
        <v>1</v>
      </c>
    </row>
    <row r="663" spans="1:18" x14ac:dyDescent="0.35">
      <c r="A663" t="s">
        <v>20652</v>
      </c>
      <c r="B663" t="s">
        <v>20653</v>
      </c>
      <c r="D663" t="s">
        <v>10</v>
      </c>
      <c r="F663" t="b">
        <v>0</v>
      </c>
      <c r="G663" s="2">
        <v>46203</v>
      </c>
      <c r="K663" s="7" t="s">
        <v>20648</v>
      </c>
      <c r="L663" t="s">
        <v>20649</v>
      </c>
      <c r="M663" t="s">
        <v>10</v>
      </c>
      <c r="N663" t="s">
        <v>20648</v>
      </c>
      <c r="P663" t="s">
        <v>42</v>
      </c>
      <c r="Q663" t="s">
        <v>42</v>
      </c>
      <c r="R663" t="b">
        <v>1</v>
      </c>
    </row>
    <row r="664" spans="1:18" x14ac:dyDescent="0.35">
      <c r="A664" t="s">
        <v>20654</v>
      </c>
      <c r="B664" t="s">
        <v>20655</v>
      </c>
      <c r="D664" t="s">
        <v>10</v>
      </c>
      <c r="F664" t="b">
        <v>0</v>
      </c>
      <c r="G664" s="2">
        <v>46203</v>
      </c>
      <c r="K664" s="7" t="s">
        <v>20650</v>
      </c>
      <c r="L664" t="s">
        <v>20651</v>
      </c>
      <c r="M664" t="s">
        <v>10</v>
      </c>
      <c r="N664" t="s">
        <v>20650</v>
      </c>
      <c r="P664" t="s">
        <v>42</v>
      </c>
      <c r="Q664" t="s">
        <v>42</v>
      </c>
      <c r="R664" t="b">
        <v>1</v>
      </c>
    </row>
    <row r="665" spans="1:18" x14ac:dyDescent="0.35">
      <c r="A665" t="s">
        <v>20656</v>
      </c>
      <c r="B665" t="s">
        <v>20657</v>
      </c>
      <c r="D665" t="s">
        <v>10</v>
      </c>
      <c r="F665" t="b">
        <v>0</v>
      </c>
      <c r="G665" s="2">
        <v>46203</v>
      </c>
      <c r="K665" s="7" t="s">
        <v>20652</v>
      </c>
      <c r="L665" t="s">
        <v>20653</v>
      </c>
      <c r="M665" t="s">
        <v>10</v>
      </c>
      <c r="N665" t="s">
        <v>20652</v>
      </c>
      <c r="P665" t="s">
        <v>42</v>
      </c>
      <c r="Q665" t="s">
        <v>42</v>
      </c>
      <c r="R665" t="b">
        <v>1</v>
      </c>
    </row>
    <row r="666" spans="1:18" x14ac:dyDescent="0.35">
      <c r="A666" t="s">
        <v>20658</v>
      </c>
      <c r="B666" t="s">
        <v>20659</v>
      </c>
      <c r="D666" t="s">
        <v>10</v>
      </c>
      <c r="F666" t="b">
        <v>0</v>
      </c>
      <c r="G666" s="2">
        <v>46203</v>
      </c>
      <c r="K666" s="7" t="s">
        <v>20654</v>
      </c>
      <c r="L666" t="s">
        <v>20655</v>
      </c>
      <c r="M666" t="s">
        <v>10</v>
      </c>
      <c r="N666" t="s">
        <v>20654</v>
      </c>
      <c r="P666" t="s">
        <v>42</v>
      </c>
      <c r="Q666" t="s">
        <v>42</v>
      </c>
      <c r="R666" t="b">
        <v>1</v>
      </c>
    </row>
    <row r="667" spans="1:18" x14ac:dyDescent="0.35">
      <c r="A667" t="s">
        <v>20660</v>
      </c>
      <c r="B667" t="s">
        <v>20661</v>
      </c>
      <c r="D667" t="s">
        <v>10</v>
      </c>
      <c r="F667" t="b">
        <v>0</v>
      </c>
      <c r="G667" s="2">
        <v>46203</v>
      </c>
      <c r="K667" s="7" t="s">
        <v>20656</v>
      </c>
      <c r="L667" t="s">
        <v>20657</v>
      </c>
      <c r="M667" t="s">
        <v>10</v>
      </c>
      <c r="N667" t="s">
        <v>20656</v>
      </c>
      <c r="P667" t="s">
        <v>42</v>
      </c>
      <c r="Q667" t="s">
        <v>42</v>
      </c>
      <c r="R667" t="b">
        <v>1</v>
      </c>
    </row>
    <row r="668" spans="1:18" x14ac:dyDescent="0.35">
      <c r="A668" t="s">
        <v>20662</v>
      </c>
      <c r="B668" t="s">
        <v>20663</v>
      </c>
      <c r="D668" t="s">
        <v>10</v>
      </c>
      <c r="F668" t="b">
        <v>0</v>
      </c>
      <c r="G668" s="2">
        <v>46203</v>
      </c>
      <c r="K668" s="7" t="s">
        <v>20658</v>
      </c>
      <c r="L668" t="s">
        <v>20659</v>
      </c>
      <c r="M668" t="s">
        <v>10</v>
      </c>
      <c r="N668" t="s">
        <v>20658</v>
      </c>
      <c r="P668" t="s">
        <v>42</v>
      </c>
      <c r="Q668" t="s">
        <v>42</v>
      </c>
      <c r="R668" t="b">
        <v>1</v>
      </c>
    </row>
    <row r="669" spans="1:18" x14ac:dyDescent="0.35">
      <c r="A669" t="s">
        <v>20664</v>
      </c>
      <c r="B669" t="s">
        <v>20665</v>
      </c>
      <c r="D669" t="s">
        <v>10</v>
      </c>
      <c r="F669" t="b">
        <v>0</v>
      </c>
      <c r="G669" s="2">
        <v>46203</v>
      </c>
      <c r="K669" s="7" t="s">
        <v>20660</v>
      </c>
      <c r="L669" t="s">
        <v>20661</v>
      </c>
      <c r="M669" t="s">
        <v>10</v>
      </c>
      <c r="N669" t="s">
        <v>20660</v>
      </c>
      <c r="P669" t="s">
        <v>42</v>
      </c>
      <c r="Q669" t="s">
        <v>42</v>
      </c>
      <c r="R669" t="b">
        <v>1</v>
      </c>
    </row>
    <row r="670" spans="1:18" x14ac:dyDescent="0.35">
      <c r="A670" t="s">
        <v>20666</v>
      </c>
      <c r="B670" t="s">
        <v>20667</v>
      </c>
      <c r="D670" t="s">
        <v>10</v>
      </c>
      <c r="F670" t="b">
        <v>0</v>
      </c>
      <c r="G670" s="2">
        <v>46203</v>
      </c>
      <c r="K670" s="7" t="s">
        <v>20662</v>
      </c>
      <c r="L670" t="s">
        <v>20663</v>
      </c>
      <c r="M670" t="s">
        <v>10</v>
      </c>
      <c r="N670" t="s">
        <v>20662</v>
      </c>
      <c r="P670" t="s">
        <v>42</v>
      </c>
      <c r="Q670" t="s">
        <v>42</v>
      </c>
      <c r="R670" t="b">
        <v>1</v>
      </c>
    </row>
    <row r="671" spans="1:18" x14ac:dyDescent="0.35">
      <c r="A671" t="s">
        <v>20668</v>
      </c>
      <c r="B671" t="s">
        <v>20669</v>
      </c>
      <c r="D671" t="s">
        <v>10</v>
      </c>
      <c r="F671" t="b">
        <v>0</v>
      </c>
      <c r="G671" s="2">
        <v>46203</v>
      </c>
      <c r="K671" s="7" t="s">
        <v>20664</v>
      </c>
      <c r="L671" t="s">
        <v>20665</v>
      </c>
      <c r="M671" t="s">
        <v>10</v>
      </c>
      <c r="N671" t="s">
        <v>20664</v>
      </c>
      <c r="P671" t="s">
        <v>42</v>
      </c>
      <c r="Q671" t="s">
        <v>42</v>
      </c>
      <c r="R671" t="b">
        <v>1</v>
      </c>
    </row>
    <row r="672" spans="1:18" x14ac:dyDescent="0.35">
      <c r="A672" t="s">
        <v>20670</v>
      </c>
      <c r="B672" t="s">
        <v>20671</v>
      </c>
      <c r="D672" t="s">
        <v>10</v>
      </c>
      <c r="F672" t="b">
        <v>0</v>
      </c>
      <c r="G672" s="2">
        <v>46203</v>
      </c>
      <c r="K672" s="7" t="s">
        <v>20666</v>
      </c>
      <c r="L672" t="s">
        <v>20667</v>
      </c>
      <c r="M672" t="s">
        <v>10</v>
      </c>
      <c r="N672" t="s">
        <v>20666</v>
      </c>
      <c r="P672" t="s">
        <v>42</v>
      </c>
      <c r="Q672" t="s">
        <v>42</v>
      </c>
      <c r="R672" t="b">
        <v>1</v>
      </c>
    </row>
    <row r="673" spans="1:18" x14ac:dyDescent="0.35">
      <c r="A673" t="s">
        <v>20672</v>
      </c>
      <c r="B673" t="s">
        <v>20673</v>
      </c>
      <c r="D673" t="s">
        <v>10</v>
      </c>
      <c r="F673" t="b">
        <v>0</v>
      </c>
      <c r="G673" s="2">
        <v>46203</v>
      </c>
      <c r="K673" s="7" t="s">
        <v>20668</v>
      </c>
      <c r="L673" t="s">
        <v>20669</v>
      </c>
      <c r="M673" t="s">
        <v>10</v>
      </c>
      <c r="N673" t="s">
        <v>20668</v>
      </c>
      <c r="P673" t="s">
        <v>42</v>
      </c>
      <c r="Q673" t="s">
        <v>42</v>
      </c>
      <c r="R673" t="b">
        <v>1</v>
      </c>
    </row>
    <row r="674" spans="1:18" x14ac:dyDescent="0.35">
      <c r="A674" t="s">
        <v>20674</v>
      </c>
      <c r="B674" t="s">
        <v>20675</v>
      </c>
      <c r="D674" t="s">
        <v>10</v>
      </c>
      <c r="F674" t="b">
        <v>0</v>
      </c>
      <c r="G674" s="2">
        <v>46203</v>
      </c>
      <c r="K674" s="7" t="s">
        <v>20670</v>
      </c>
      <c r="L674" t="s">
        <v>20671</v>
      </c>
      <c r="M674" t="s">
        <v>10</v>
      </c>
      <c r="N674" t="s">
        <v>20670</v>
      </c>
      <c r="P674" t="s">
        <v>42</v>
      </c>
      <c r="Q674" t="s">
        <v>42</v>
      </c>
      <c r="R674" t="b">
        <v>1</v>
      </c>
    </row>
    <row r="675" spans="1:18" x14ac:dyDescent="0.35">
      <c r="A675" t="s">
        <v>20676</v>
      </c>
      <c r="B675" t="s">
        <v>20677</v>
      </c>
      <c r="D675" t="s">
        <v>10</v>
      </c>
      <c r="F675" t="b">
        <v>0</v>
      </c>
      <c r="G675" s="2">
        <v>46203</v>
      </c>
      <c r="K675" s="7" t="s">
        <v>20672</v>
      </c>
      <c r="L675" t="s">
        <v>20673</v>
      </c>
      <c r="M675" t="s">
        <v>10</v>
      </c>
      <c r="N675" t="s">
        <v>20672</v>
      </c>
      <c r="P675" t="s">
        <v>42</v>
      </c>
      <c r="Q675" t="s">
        <v>42</v>
      </c>
      <c r="R675" t="b">
        <v>1</v>
      </c>
    </row>
    <row r="676" spans="1:18" x14ac:dyDescent="0.35">
      <c r="A676" t="s">
        <v>20678</v>
      </c>
      <c r="B676" t="s">
        <v>20679</v>
      </c>
      <c r="D676" t="s">
        <v>10</v>
      </c>
      <c r="F676" t="b">
        <v>0</v>
      </c>
      <c r="G676" s="2">
        <v>46203</v>
      </c>
      <c r="K676" s="7" t="s">
        <v>20674</v>
      </c>
      <c r="L676" t="s">
        <v>20675</v>
      </c>
      <c r="M676" t="s">
        <v>10</v>
      </c>
      <c r="N676" t="s">
        <v>20674</v>
      </c>
      <c r="P676" t="s">
        <v>42</v>
      </c>
      <c r="Q676" t="s">
        <v>42</v>
      </c>
      <c r="R676" t="b">
        <v>1</v>
      </c>
    </row>
    <row r="677" spans="1:18" x14ac:dyDescent="0.35">
      <c r="A677" t="s">
        <v>20680</v>
      </c>
      <c r="B677" t="s">
        <v>20681</v>
      </c>
      <c r="D677" t="s">
        <v>10</v>
      </c>
      <c r="F677" t="b">
        <v>0</v>
      </c>
      <c r="G677" s="2">
        <v>46203</v>
      </c>
      <c r="K677" s="7" t="s">
        <v>20676</v>
      </c>
      <c r="L677" t="s">
        <v>20677</v>
      </c>
      <c r="M677" t="s">
        <v>10</v>
      </c>
      <c r="N677" t="s">
        <v>20676</v>
      </c>
      <c r="P677" t="s">
        <v>42</v>
      </c>
      <c r="Q677" t="s">
        <v>42</v>
      </c>
      <c r="R677" t="b">
        <v>1</v>
      </c>
    </row>
    <row r="678" spans="1:18" x14ac:dyDescent="0.35">
      <c r="A678" t="s">
        <v>20682</v>
      </c>
      <c r="B678" t="s">
        <v>20683</v>
      </c>
      <c r="D678" t="s">
        <v>10</v>
      </c>
      <c r="F678" t="b">
        <v>0</v>
      </c>
      <c r="G678" s="2">
        <v>46203</v>
      </c>
      <c r="K678" s="7" t="s">
        <v>20678</v>
      </c>
      <c r="L678" t="s">
        <v>20679</v>
      </c>
      <c r="M678" t="s">
        <v>10</v>
      </c>
      <c r="N678" t="s">
        <v>20678</v>
      </c>
      <c r="P678" t="s">
        <v>42</v>
      </c>
      <c r="Q678" t="s">
        <v>42</v>
      </c>
      <c r="R678" t="b">
        <v>1</v>
      </c>
    </row>
    <row r="679" spans="1:18" x14ac:dyDescent="0.35">
      <c r="A679" t="s">
        <v>20684</v>
      </c>
      <c r="B679" t="s">
        <v>20685</v>
      </c>
      <c r="D679" t="s">
        <v>10</v>
      </c>
      <c r="F679" t="b">
        <v>0</v>
      </c>
      <c r="G679" s="2">
        <v>46203</v>
      </c>
      <c r="K679" s="7" t="s">
        <v>20680</v>
      </c>
      <c r="L679" t="s">
        <v>20681</v>
      </c>
      <c r="M679" t="s">
        <v>10</v>
      </c>
      <c r="N679" t="s">
        <v>20680</v>
      </c>
      <c r="P679" t="s">
        <v>42</v>
      </c>
      <c r="Q679" t="s">
        <v>42</v>
      </c>
      <c r="R679" t="b">
        <v>1</v>
      </c>
    </row>
    <row r="680" spans="1:18" x14ac:dyDescent="0.35">
      <c r="A680" t="s">
        <v>20686</v>
      </c>
      <c r="B680" t="s">
        <v>20687</v>
      </c>
      <c r="D680" t="s">
        <v>10</v>
      </c>
      <c r="F680" t="b">
        <v>0</v>
      </c>
      <c r="G680" s="2">
        <v>46203</v>
      </c>
      <c r="K680" s="7" t="s">
        <v>20682</v>
      </c>
      <c r="L680" t="s">
        <v>20683</v>
      </c>
      <c r="M680" t="s">
        <v>10</v>
      </c>
      <c r="N680" t="s">
        <v>20682</v>
      </c>
      <c r="P680" t="s">
        <v>42</v>
      </c>
      <c r="Q680" t="s">
        <v>42</v>
      </c>
      <c r="R680" t="b">
        <v>1</v>
      </c>
    </row>
    <row r="681" spans="1:18" x14ac:dyDescent="0.35">
      <c r="A681" t="s">
        <v>20688</v>
      </c>
      <c r="B681" t="s">
        <v>20689</v>
      </c>
      <c r="D681" t="s">
        <v>10</v>
      </c>
      <c r="F681" t="b">
        <v>0</v>
      </c>
      <c r="G681" s="2">
        <v>46203</v>
      </c>
      <c r="K681" s="7" t="s">
        <v>20684</v>
      </c>
      <c r="L681" t="s">
        <v>20685</v>
      </c>
      <c r="M681" t="s">
        <v>10</v>
      </c>
      <c r="N681" t="s">
        <v>20684</v>
      </c>
      <c r="P681" t="s">
        <v>42</v>
      </c>
      <c r="Q681" t="s">
        <v>42</v>
      </c>
      <c r="R681" t="b">
        <v>1</v>
      </c>
    </row>
    <row r="682" spans="1:18" x14ac:dyDescent="0.35">
      <c r="A682" t="s">
        <v>20690</v>
      </c>
      <c r="B682" t="s">
        <v>20691</v>
      </c>
      <c r="D682" t="s">
        <v>10</v>
      </c>
      <c r="F682" t="b">
        <v>0</v>
      </c>
      <c r="G682" s="2">
        <v>46203</v>
      </c>
      <c r="K682" s="7" t="s">
        <v>20686</v>
      </c>
      <c r="L682" t="s">
        <v>20687</v>
      </c>
      <c r="M682" t="s">
        <v>10</v>
      </c>
      <c r="N682" t="s">
        <v>20686</v>
      </c>
      <c r="P682" t="s">
        <v>42</v>
      </c>
      <c r="Q682" t="s">
        <v>42</v>
      </c>
      <c r="R682" t="b">
        <v>1</v>
      </c>
    </row>
    <row r="683" spans="1:18" x14ac:dyDescent="0.35">
      <c r="A683" t="s">
        <v>20692</v>
      </c>
      <c r="B683" t="s">
        <v>20693</v>
      </c>
      <c r="D683" t="s">
        <v>10</v>
      </c>
      <c r="F683" t="b">
        <v>0</v>
      </c>
      <c r="G683" s="2">
        <v>46203</v>
      </c>
      <c r="K683" s="7" t="s">
        <v>20688</v>
      </c>
      <c r="L683" t="s">
        <v>20689</v>
      </c>
      <c r="M683" t="s">
        <v>10</v>
      </c>
      <c r="N683" t="s">
        <v>20688</v>
      </c>
      <c r="P683" t="s">
        <v>42</v>
      </c>
      <c r="Q683" t="s">
        <v>42</v>
      </c>
      <c r="R683" t="b">
        <v>1</v>
      </c>
    </row>
    <row r="684" spans="1:18" x14ac:dyDescent="0.35">
      <c r="A684" t="s">
        <v>20694</v>
      </c>
      <c r="B684" t="s">
        <v>20695</v>
      </c>
      <c r="D684" t="s">
        <v>10</v>
      </c>
      <c r="F684" t="b">
        <v>0</v>
      </c>
      <c r="G684" s="2">
        <v>46203</v>
      </c>
      <c r="K684" s="7" t="s">
        <v>20690</v>
      </c>
      <c r="L684" t="s">
        <v>20691</v>
      </c>
      <c r="M684" t="s">
        <v>10</v>
      </c>
      <c r="N684" t="s">
        <v>20690</v>
      </c>
      <c r="P684" t="s">
        <v>42</v>
      </c>
      <c r="Q684" t="s">
        <v>42</v>
      </c>
      <c r="R684" t="b">
        <v>1</v>
      </c>
    </row>
    <row r="685" spans="1:18" x14ac:dyDescent="0.35">
      <c r="A685" t="s">
        <v>20696</v>
      </c>
      <c r="B685" t="s">
        <v>20697</v>
      </c>
      <c r="D685" t="s">
        <v>10</v>
      </c>
      <c r="F685" t="b">
        <v>0</v>
      </c>
      <c r="G685" s="2">
        <v>46203</v>
      </c>
      <c r="K685" s="7" t="s">
        <v>20692</v>
      </c>
      <c r="L685" t="s">
        <v>20693</v>
      </c>
      <c r="M685" t="s">
        <v>10</v>
      </c>
      <c r="N685" t="s">
        <v>20692</v>
      </c>
      <c r="P685" t="s">
        <v>42</v>
      </c>
      <c r="Q685" t="s">
        <v>42</v>
      </c>
      <c r="R685" t="b">
        <v>1</v>
      </c>
    </row>
    <row r="686" spans="1:18" x14ac:dyDescent="0.35">
      <c r="A686" t="s">
        <v>20698</v>
      </c>
      <c r="B686" t="s">
        <v>20699</v>
      </c>
      <c r="D686" t="s">
        <v>10</v>
      </c>
      <c r="F686" t="b">
        <v>0</v>
      </c>
      <c r="G686" s="2">
        <v>46203</v>
      </c>
      <c r="K686" s="7" t="s">
        <v>20694</v>
      </c>
      <c r="L686" t="s">
        <v>20695</v>
      </c>
      <c r="M686" t="s">
        <v>10</v>
      </c>
      <c r="N686" t="s">
        <v>20694</v>
      </c>
      <c r="P686" t="s">
        <v>42</v>
      </c>
      <c r="Q686" t="s">
        <v>42</v>
      </c>
      <c r="R686" t="b">
        <v>1</v>
      </c>
    </row>
    <row r="687" spans="1:18" x14ac:dyDescent="0.35">
      <c r="A687" t="s">
        <v>20700</v>
      </c>
      <c r="B687" t="s">
        <v>20701</v>
      </c>
      <c r="D687" t="s">
        <v>10</v>
      </c>
      <c r="F687" t="b">
        <v>0</v>
      </c>
      <c r="G687" s="2">
        <v>46203</v>
      </c>
      <c r="K687" s="7" t="s">
        <v>20696</v>
      </c>
      <c r="L687" t="s">
        <v>20697</v>
      </c>
      <c r="M687" t="s">
        <v>10</v>
      </c>
      <c r="N687" t="s">
        <v>20696</v>
      </c>
      <c r="P687" t="s">
        <v>42</v>
      </c>
      <c r="Q687" t="s">
        <v>42</v>
      </c>
      <c r="R687" t="b">
        <v>1</v>
      </c>
    </row>
    <row r="688" spans="1:18" x14ac:dyDescent="0.35">
      <c r="A688" t="s">
        <v>20702</v>
      </c>
      <c r="B688" t="s">
        <v>20703</v>
      </c>
      <c r="D688" t="s">
        <v>10</v>
      </c>
      <c r="F688" t="b">
        <v>0</v>
      </c>
      <c r="G688" s="2">
        <v>46203</v>
      </c>
      <c r="K688" s="7" t="s">
        <v>20698</v>
      </c>
      <c r="L688" t="s">
        <v>20699</v>
      </c>
      <c r="M688" t="s">
        <v>10</v>
      </c>
      <c r="N688" t="s">
        <v>20698</v>
      </c>
      <c r="P688" t="s">
        <v>42</v>
      </c>
      <c r="Q688" t="s">
        <v>42</v>
      </c>
      <c r="R688" t="b">
        <v>1</v>
      </c>
    </row>
    <row r="689" spans="1:18" x14ac:dyDescent="0.35">
      <c r="A689" t="s">
        <v>20704</v>
      </c>
      <c r="B689" t="s">
        <v>20705</v>
      </c>
      <c r="D689" t="s">
        <v>10</v>
      </c>
      <c r="F689" t="b">
        <v>0</v>
      </c>
      <c r="G689" s="2">
        <v>46203</v>
      </c>
      <c r="K689" s="7" t="s">
        <v>20700</v>
      </c>
      <c r="L689" t="s">
        <v>20701</v>
      </c>
      <c r="M689" t="s">
        <v>10</v>
      </c>
      <c r="N689" t="s">
        <v>20700</v>
      </c>
      <c r="P689" t="s">
        <v>42</v>
      </c>
      <c r="Q689" t="s">
        <v>42</v>
      </c>
      <c r="R689" t="b">
        <v>1</v>
      </c>
    </row>
    <row r="690" spans="1:18" x14ac:dyDescent="0.35">
      <c r="A690" t="s">
        <v>20706</v>
      </c>
      <c r="B690" t="s">
        <v>20707</v>
      </c>
      <c r="D690" t="s">
        <v>10</v>
      </c>
      <c r="F690" t="b">
        <v>0</v>
      </c>
      <c r="G690" s="2">
        <v>46203</v>
      </c>
      <c r="K690" s="7" t="s">
        <v>20702</v>
      </c>
      <c r="L690" t="s">
        <v>20703</v>
      </c>
      <c r="M690" t="s">
        <v>10</v>
      </c>
      <c r="N690" t="s">
        <v>20702</v>
      </c>
      <c r="P690" t="s">
        <v>42</v>
      </c>
      <c r="Q690" t="s">
        <v>42</v>
      </c>
      <c r="R690" t="b">
        <v>1</v>
      </c>
    </row>
    <row r="691" spans="1:18" x14ac:dyDescent="0.35">
      <c r="A691" t="s">
        <v>20708</v>
      </c>
      <c r="B691" t="s">
        <v>20709</v>
      </c>
      <c r="D691" t="s">
        <v>10</v>
      </c>
      <c r="F691" t="b">
        <v>0</v>
      </c>
      <c r="G691" s="2">
        <v>46203</v>
      </c>
      <c r="K691" s="7" t="s">
        <v>20704</v>
      </c>
      <c r="L691" t="s">
        <v>20705</v>
      </c>
      <c r="M691" t="s">
        <v>10</v>
      </c>
      <c r="N691" t="s">
        <v>20704</v>
      </c>
      <c r="P691" t="s">
        <v>42</v>
      </c>
      <c r="Q691" t="s">
        <v>42</v>
      </c>
      <c r="R691" t="b">
        <v>1</v>
      </c>
    </row>
    <row r="692" spans="1:18" x14ac:dyDescent="0.35">
      <c r="A692" t="s">
        <v>20710</v>
      </c>
      <c r="B692" t="s">
        <v>20711</v>
      </c>
      <c r="D692" t="s">
        <v>10</v>
      </c>
      <c r="F692" t="b">
        <v>0</v>
      </c>
      <c r="G692" s="2">
        <v>46203</v>
      </c>
      <c r="K692" s="7" t="s">
        <v>20706</v>
      </c>
      <c r="L692" t="s">
        <v>20707</v>
      </c>
      <c r="M692" t="s">
        <v>10</v>
      </c>
      <c r="N692" t="s">
        <v>20706</v>
      </c>
      <c r="P692" t="s">
        <v>42</v>
      </c>
      <c r="Q692" t="s">
        <v>42</v>
      </c>
      <c r="R692" t="b">
        <v>1</v>
      </c>
    </row>
    <row r="693" spans="1:18" x14ac:dyDescent="0.35">
      <c r="A693" t="s">
        <v>20712</v>
      </c>
      <c r="B693" t="s">
        <v>20713</v>
      </c>
      <c r="D693" t="s">
        <v>10</v>
      </c>
      <c r="F693" t="b">
        <v>0</v>
      </c>
      <c r="G693" s="2">
        <v>46203</v>
      </c>
      <c r="K693" s="7" t="s">
        <v>20708</v>
      </c>
      <c r="L693" t="s">
        <v>20709</v>
      </c>
      <c r="M693" t="s">
        <v>10</v>
      </c>
      <c r="N693" t="s">
        <v>20708</v>
      </c>
      <c r="P693" t="s">
        <v>42</v>
      </c>
      <c r="Q693" t="s">
        <v>42</v>
      </c>
      <c r="R693" t="b">
        <v>1</v>
      </c>
    </row>
    <row r="694" spans="1:18" x14ac:dyDescent="0.35">
      <c r="A694" t="s">
        <v>20714</v>
      </c>
      <c r="B694" t="s">
        <v>20715</v>
      </c>
      <c r="D694" t="s">
        <v>10</v>
      </c>
      <c r="F694" t="b">
        <v>0</v>
      </c>
      <c r="G694" s="2">
        <v>46203</v>
      </c>
      <c r="K694" s="7" t="s">
        <v>20710</v>
      </c>
      <c r="L694" t="s">
        <v>20711</v>
      </c>
      <c r="M694" t="s">
        <v>10</v>
      </c>
      <c r="N694" t="s">
        <v>20710</v>
      </c>
      <c r="P694" t="s">
        <v>42</v>
      </c>
      <c r="Q694" t="s">
        <v>42</v>
      </c>
      <c r="R694" t="b">
        <v>1</v>
      </c>
    </row>
    <row r="695" spans="1:18" x14ac:dyDescent="0.35">
      <c r="A695" t="s">
        <v>20716</v>
      </c>
      <c r="B695" t="s">
        <v>20717</v>
      </c>
      <c r="D695" t="s">
        <v>10</v>
      </c>
      <c r="F695" t="b">
        <v>0</v>
      </c>
      <c r="G695" s="2">
        <v>46203</v>
      </c>
      <c r="K695" s="7" t="s">
        <v>20712</v>
      </c>
      <c r="L695" t="s">
        <v>20713</v>
      </c>
      <c r="M695" t="s">
        <v>10</v>
      </c>
      <c r="N695" t="s">
        <v>20712</v>
      </c>
      <c r="P695" t="s">
        <v>42</v>
      </c>
      <c r="Q695" t="s">
        <v>42</v>
      </c>
      <c r="R695" t="b">
        <v>1</v>
      </c>
    </row>
    <row r="696" spans="1:18" x14ac:dyDescent="0.35">
      <c r="A696" t="s">
        <v>20718</v>
      </c>
      <c r="B696" t="s">
        <v>20719</v>
      </c>
      <c r="D696" t="s">
        <v>10</v>
      </c>
      <c r="F696" t="b">
        <v>0</v>
      </c>
      <c r="G696" s="2">
        <v>46203</v>
      </c>
      <c r="K696" s="7" t="s">
        <v>20714</v>
      </c>
      <c r="L696" t="s">
        <v>20715</v>
      </c>
      <c r="M696" t="s">
        <v>10</v>
      </c>
      <c r="N696" t="s">
        <v>20714</v>
      </c>
      <c r="P696" t="s">
        <v>42</v>
      </c>
      <c r="Q696" t="s">
        <v>42</v>
      </c>
      <c r="R696" t="b">
        <v>1</v>
      </c>
    </row>
    <row r="697" spans="1:18" x14ac:dyDescent="0.35">
      <c r="A697" t="s">
        <v>20720</v>
      </c>
      <c r="B697" t="s">
        <v>20721</v>
      </c>
      <c r="D697" t="s">
        <v>10</v>
      </c>
      <c r="F697" t="b">
        <v>0</v>
      </c>
      <c r="G697" s="2">
        <v>46203</v>
      </c>
      <c r="K697" s="7" t="s">
        <v>20716</v>
      </c>
      <c r="L697" t="s">
        <v>20717</v>
      </c>
      <c r="M697" t="s">
        <v>10</v>
      </c>
      <c r="N697" t="s">
        <v>20716</v>
      </c>
      <c r="P697" t="s">
        <v>42</v>
      </c>
      <c r="Q697" t="s">
        <v>42</v>
      </c>
      <c r="R697" t="b">
        <v>1</v>
      </c>
    </row>
    <row r="698" spans="1:18" x14ac:dyDescent="0.35">
      <c r="A698" t="s">
        <v>20722</v>
      </c>
      <c r="B698" t="s">
        <v>20723</v>
      </c>
      <c r="D698" t="s">
        <v>10</v>
      </c>
      <c r="F698" t="b">
        <v>0</v>
      </c>
      <c r="G698" s="2">
        <v>46203</v>
      </c>
      <c r="K698" s="7" t="s">
        <v>20718</v>
      </c>
      <c r="L698" t="s">
        <v>20719</v>
      </c>
      <c r="M698" t="s">
        <v>10</v>
      </c>
      <c r="N698" t="s">
        <v>20718</v>
      </c>
      <c r="P698" t="s">
        <v>42</v>
      </c>
      <c r="Q698" t="s">
        <v>42</v>
      </c>
      <c r="R698" t="b">
        <v>1</v>
      </c>
    </row>
    <row r="699" spans="1:18" x14ac:dyDescent="0.35">
      <c r="A699" t="s">
        <v>20724</v>
      </c>
      <c r="B699" t="s">
        <v>20725</v>
      </c>
      <c r="D699" t="s">
        <v>10</v>
      </c>
      <c r="F699" t="b">
        <v>0</v>
      </c>
      <c r="G699" s="2">
        <v>46203</v>
      </c>
      <c r="K699" s="7" t="s">
        <v>20720</v>
      </c>
      <c r="L699" t="s">
        <v>20721</v>
      </c>
      <c r="M699" t="s">
        <v>10</v>
      </c>
      <c r="N699" t="s">
        <v>20720</v>
      </c>
      <c r="P699" t="s">
        <v>42</v>
      </c>
      <c r="Q699" t="s">
        <v>42</v>
      </c>
      <c r="R699" t="b">
        <v>1</v>
      </c>
    </row>
    <row r="700" spans="1:18" x14ac:dyDescent="0.35">
      <c r="A700" t="s">
        <v>20726</v>
      </c>
      <c r="B700" t="s">
        <v>20727</v>
      </c>
      <c r="D700" t="s">
        <v>10</v>
      </c>
      <c r="F700" t="b">
        <v>0</v>
      </c>
      <c r="G700" s="2">
        <v>46203</v>
      </c>
      <c r="K700" s="7" t="s">
        <v>20722</v>
      </c>
      <c r="L700" t="s">
        <v>20723</v>
      </c>
      <c r="M700" t="s">
        <v>10</v>
      </c>
      <c r="N700" t="s">
        <v>20722</v>
      </c>
      <c r="P700" t="s">
        <v>42</v>
      </c>
      <c r="Q700" t="s">
        <v>42</v>
      </c>
      <c r="R700" t="b">
        <v>1</v>
      </c>
    </row>
    <row r="701" spans="1:18" x14ac:dyDescent="0.35">
      <c r="A701" t="s">
        <v>20728</v>
      </c>
      <c r="B701" t="s">
        <v>20729</v>
      </c>
      <c r="D701" t="s">
        <v>10</v>
      </c>
      <c r="F701" t="b">
        <v>0</v>
      </c>
      <c r="G701" s="2">
        <v>46203</v>
      </c>
      <c r="K701" s="7" t="s">
        <v>20724</v>
      </c>
      <c r="L701" t="s">
        <v>20725</v>
      </c>
      <c r="M701" t="s">
        <v>10</v>
      </c>
      <c r="N701" t="s">
        <v>20724</v>
      </c>
      <c r="P701" t="s">
        <v>42</v>
      </c>
      <c r="Q701" t="s">
        <v>42</v>
      </c>
      <c r="R701" t="b">
        <v>1</v>
      </c>
    </row>
    <row r="702" spans="1:18" x14ac:dyDescent="0.35">
      <c r="A702" t="s">
        <v>20730</v>
      </c>
      <c r="B702" t="s">
        <v>20731</v>
      </c>
      <c r="D702" t="s">
        <v>10</v>
      </c>
      <c r="F702" t="b">
        <v>0</v>
      </c>
      <c r="G702" s="2">
        <v>46203</v>
      </c>
      <c r="K702" s="7" t="s">
        <v>20726</v>
      </c>
      <c r="L702" t="s">
        <v>20727</v>
      </c>
      <c r="M702" t="s">
        <v>10</v>
      </c>
      <c r="N702" t="s">
        <v>20726</v>
      </c>
      <c r="P702" t="s">
        <v>42</v>
      </c>
      <c r="Q702" t="s">
        <v>42</v>
      </c>
      <c r="R702" t="b">
        <v>1</v>
      </c>
    </row>
    <row r="703" spans="1:18" x14ac:dyDescent="0.35">
      <c r="A703" t="s">
        <v>20732</v>
      </c>
      <c r="B703" t="s">
        <v>20733</v>
      </c>
      <c r="D703" t="s">
        <v>10</v>
      </c>
      <c r="F703" t="b">
        <v>0</v>
      </c>
      <c r="G703" s="2">
        <v>46203</v>
      </c>
      <c r="K703" s="7" t="s">
        <v>20728</v>
      </c>
      <c r="L703" t="s">
        <v>20729</v>
      </c>
      <c r="M703" t="s">
        <v>10</v>
      </c>
      <c r="N703" t="s">
        <v>20728</v>
      </c>
      <c r="P703" t="s">
        <v>42</v>
      </c>
      <c r="Q703" t="s">
        <v>42</v>
      </c>
      <c r="R703" t="b">
        <v>1</v>
      </c>
    </row>
    <row r="704" spans="1:18" x14ac:dyDescent="0.35">
      <c r="A704" t="s">
        <v>20734</v>
      </c>
      <c r="B704" t="s">
        <v>20735</v>
      </c>
      <c r="D704" t="s">
        <v>10</v>
      </c>
      <c r="F704" t="b">
        <v>0</v>
      </c>
      <c r="G704" s="2">
        <v>46203</v>
      </c>
      <c r="K704" s="7" t="s">
        <v>20730</v>
      </c>
      <c r="L704" t="s">
        <v>20731</v>
      </c>
      <c r="M704" t="s">
        <v>10</v>
      </c>
      <c r="N704" t="s">
        <v>20730</v>
      </c>
      <c r="P704" t="s">
        <v>42</v>
      </c>
      <c r="Q704" t="s">
        <v>42</v>
      </c>
      <c r="R704" t="b">
        <v>1</v>
      </c>
    </row>
    <row r="705" spans="1:18" x14ac:dyDescent="0.35">
      <c r="A705" t="s">
        <v>20736</v>
      </c>
      <c r="B705" t="s">
        <v>20737</v>
      </c>
      <c r="D705" t="s">
        <v>10</v>
      </c>
      <c r="F705" t="b">
        <v>0</v>
      </c>
      <c r="G705" s="2">
        <v>46203</v>
      </c>
      <c r="K705" s="7" t="s">
        <v>20732</v>
      </c>
      <c r="L705" t="s">
        <v>20733</v>
      </c>
      <c r="M705" t="s">
        <v>10</v>
      </c>
      <c r="N705" t="s">
        <v>20732</v>
      </c>
      <c r="P705" t="s">
        <v>42</v>
      </c>
      <c r="Q705" t="s">
        <v>42</v>
      </c>
      <c r="R705" t="b">
        <v>1</v>
      </c>
    </row>
    <row r="706" spans="1:18" x14ac:dyDescent="0.35">
      <c r="A706" t="s">
        <v>20738</v>
      </c>
      <c r="B706" t="s">
        <v>20739</v>
      </c>
      <c r="D706" t="s">
        <v>10</v>
      </c>
      <c r="F706" t="b">
        <v>0</v>
      </c>
      <c r="G706" s="2">
        <v>46203</v>
      </c>
      <c r="K706" s="7" t="s">
        <v>20734</v>
      </c>
      <c r="L706" t="s">
        <v>20735</v>
      </c>
      <c r="M706" t="s">
        <v>10</v>
      </c>
      <c r="N706" t="s">
        <v>20734</v>
      </c>
      <c r="P706" t="s">
        <v>42</v>
      </c>
      <c r="Q706" t="s">
        <v>42</v>
      </c>
      <c r="R706" t="b">
        <v>1</v>
      </c>
    </row>
    <row r="707" spans="1:18" x14ac:dyDescent="0.35">
      <c r="A707" t="s">
        <v>20740</v>
      </c>
      <c r="B707" t="s">
        <v>20741</v>
      </c>
      <c r="D707" t="s">
        <v>10</v>
      </c>
      <c r="F707" t="b">
        <v>0</v>
      </c>
      <c r="G707" s="2">
        <v>46203</v>
      </c>
      <c r="K707" s="7" t="s">
        <v>20736</v>
      </c>
      <c r="L707" t="s">
        <v>20737</v>
      </c>
      <c r="M707" t="s">
        <v>10</v>
      </c>
      <c r="N707" t="s">
        <v>20736</v>
      </c>
      <c r="P707" t="s">
        <v>42</v>
      </c>
      <c r="Q707" t="s">
        <v>42</v>
      </c>
      <c r="R707" t="b">
        <v>1</v>
      </c>
    </row>
    <row r="708" spans="1:18" x14ac:dyDescent="0.35">
      <c r="A708" t="s">
        <v>20742</v>
      </c>
      <c r="B708" t="s">
        <v>20743</v>
      </c>
      <c r="D708" t="s">
        <v>10</v>
      </c>
      <c r="F708" t="b">
        <v>0</v>
      </c>
      <c r="G708" s="2">
        <v>46203</v>
      </c>
      <c r="K708" s="7" t="s">
        <v>20738</v>
      </c>
      <c r="L708" t="s">
        <v>20739</v>
      </c>
      <c r="M708" t="s">
        <v>10</v>
      </c>
      <c r="N708" t="s">
        <v>20738</v>
      </c>
      <c r="P708" t="s">
        <v>42</v>
      </c>
      <c r="Q708" t="s">
        <v>42</v>
      </c>
      <c r="R708" t="b">
        <v>1</v>
      </c>
    </row>
    <row r="709" spans="1:18" x14ac:dyDescent="0.35">
      <c r="A709" t="s">
        <v>20744</v>
      </c>
      <c r="B709" t="s">
        <v>20745</v>
      </c>
      <c r="D709" t="s">
        <v>10</v>
      </c>
      <c r="F709" t="b">
        <v>0</v>
      </c>
      <c r="G709" s="2">
        <v>46203</v>
      </c>
      <c r="K709" s="7" t="s">
        <v>20740</v>
      </c>
      <c r="L709" t="s">
        <v>20741</v>
      </c>
      <c r="M709" t="s">
        <v>10</v>
      </c>
      <c r="N709" t="s">
        <v>20740</v>
      </c>
      <c r="P709" t="s">
        <v>42</v>
      </c>
      <c r="Q709" t="s">
        <v>42</v>
      </c>
      <c r="R709" t="b">
        <v>1</v>
      </c>
    </row>
    <row r="710" spans="1:18" x14ac:dyDescent="0.35">
      <c r="A710" t="s">
        <v>20746</v>
      </c>
      <c r="B710" t="s">
        <v>20747</v>
      </c>
      <c r="D710" t="s">
        <v>10</v>
      </c>
      <c r="F710" t="b">
        <v>0</v>
      </c>
      <c r="G710" s="2">
        <v>46203</v>
      </c>
      <c r="K710" s="7" t="s">
        <v>20742</v>
      </c>
      <c r="L710" t="s">
        <v>20743</v>
      </c>
      <c r="M710" t="s">
        <v>10</v>
      </c>
      <c r="N710" t="s">
        <v>20742</v>
      </c>
      <c r="P710" t="s">
        <v>42</v>
      </c>
      <c r="Q710" t="s">
        <v>42</v>
      </c>
      <c r="R710" t="b">
        <v>1</v>
      </c>
    </row>
    <row r="711" spans="1:18" x14ac:dyDescent="0.35">
      <c r="A711" t="s">
        <v>20748</v>
      </c>
      <c r="B711" t="s">
        <v>20749</v>
      </c>
      <c r="D711" t="s">
        <v>10</v>
      </c>
      <c r="F711" t="b">
        <v>0</v>
      </c>
      <c r="G711" s="2">
        <v>46203</v>
      </c>
      <c r="K711" s="7" t="s">
        <v>20744</v>
      </c>
      <c r="L711" t="s">
        <v>20745</v>
      </c>
      <c r="M711" t="s">
        <v>10</v>
      </c>
      <c r="N711" t="s">
        <v>20744</v>
      </c>
      <c r="P711" t="s">
        <v>42</v>
      </c>
      <c r="Q711" t="s">
        <v>42</v>
      </c>
      <c r="R711" t="b">
        <v>1</v>
      </c>
    </row>
    <row r="712" spans="1:18" x14ac:dyDescent="0.35">
      <c r="A712" t="s">
        <v>20750</v>
      </c>
      <c r="B712" t="s">
        <v>20751</v>
      </c>
      <c r="D712" t="s">
        <v>10</v>
      </c>
      <c r="F712" t="b">
        <v>0</v>
      </c>
      <c r="G712" s="2">
        <v>46203</v>
      </c>
      <c r="K712" s="7" t="s">
        <v>20746</v>
      </c>
      <c r="L712" t="s">
        <v>20747</v>
      </c>
      <c r="M712" t="s">
        <v>10</v>
      </c>
      <c r="N712" t="s">
        <v>20746</v>
      </c>
      <c r="P712" t="s">
        <v>42</v>
      </c>
      <c r="Q712" t="s">
        <v>42</v>
      </c>
      <c r="R712" t="b">
        <v>1</v>
      </c>
    </row>
    <row r="713" spans="1:18" x14ac:dyDescent="0.35">
      <c r="A713" t="s">
        <v>20752</v>
      </c>
      <c r="B713" t="s">
        <v>20753</v>
      </c>
      <c r="D713" t="s">
        <v>10</v>
      </c>
      <c r="F713" t="b">
        <v>0</v>
      </c>
      <c r="G713" s="2">
        <v>46203</v>
      </c>
      <c r="K713" s="7" t="s">
        <v>20748</v>
      </c>
      <c r="L713" t="s">
        <v>20749</v>
      </c>
      <c r="M713" t="s">
        <v>10</v>
      </c>
      <c r="N713" t="s">
        <v>20748</v>
      </c>
      <c r="P713" t="s">
        <v>42</v>
      </c>
      <c r="Q713" t="s">
        <v>42</v>
      </c>
      <c r="R713" t="b">
        <v>1</v>
      </c>
    </row>
    <row r="714" spans="1:18" x14ac:dyDescent="0.35">
      <c r="A714" t="s">
        <v>20754</v>
      </c>
      <c r="B714" t="s">
        <v>20755</v>
      </c>
      <c r="D714" t="s">
        <v>10</v>
      </c>
      <c r="F714" t="b">
        <v>0</v>
      </c>
      <c r="G714" s="2">
        <v>46203</v>
      </c>
      <c r="K714" s="7" t="s">
        <v>20750</v>
      </c>
      <c r="L714" t="s">
        <v>20751</v>
      </c>
      <c r="M714" t="s">
        <v>10</v>
      </c>
      <c r="N714" t="s">
        <v>20750</v>
      </c>
      <c r="P714" t="s">
        <v>42</v>
      </c>
      <c r="Q714" t="s">
        <v>42</v>
      </c>
      <c r="R714" t="b">
        <v>1</v>
      </c>
    </row>
    <row r="715" spans="1:18" x14ac:dyDescent="0.35">
      <c r="A715" t="s">
        <v>20756</v>
      </c>
      <c r="B715" t="s">
        <v>20757</v>
      </c>
      <c r="D715" t="s">
        <v>10</v>
      </c>
      <c r="F715" t="b">
        <v>0</v>
      </c>
      <c r="G715" s="2">
        <v>46203</v>
      </c>
      <c r="K715" s="7" t="s">
        <v>20752</v>
      </c>
      <c r="L715" t="s">
        <v>20753</v>
      </c>
      <c r="M715" t="s">
        <v>10</v>
      </c>
      <c r="N715" t="s">
        <v>20752</v>
      </c>
      <c r="P715" t="s">
        <v>42</v>
      </c>
      <c r="Q715" t="s">
        <v>42</v>
      </c>
      <c r="R715" t="b">
        <v>1</v>
      </c>
    </row>
    <row r="716" spans="1:18" x14ac:dyDescent="0.35">
      <c r="A716" t="s">
        <v>20758</v>
      </c>
      <c r="B716" t="s">
        <v>20759</v>
      </c>
      <c r="D716" t="s">
        <v>10</v>
      </c>
      <c r="F716" t="b">
        <v>0</v>
      </c>
      <c r="G716" s="2">
        <v>46203</v>
      </c>
      <c r="K716" s="7" t="s">
        <v>20754</v>
      </c>
      <c r="L716" t="s">
        <v>20755</v>
      </c>
      <c r="M716" t="s">
        <v>10</v>
      </c>
      <c r="N716" t="s">
        <v>20754</v>
      </c>
      <c r="P716" t="s">
        <v>42</v>
      </c>
      <c r="Q716" t="s">
        <v>42</v>
      </c>
      <c r="R716" t="b">
        <v>1</v>
      </c>
    </row>
    <row r="717" spans="1:18" x14ac:dyDescent="0.35">
      <c r="A717" t="s">
        <v>20760</v>
      </c>
      <c r="B717" t="s">
        <v>20761</v>
      </c>
      <c r="D717" t="s">
        <v>10</v>
      </c>
      <c r="F717" t="b">
        <v>0</v>
      </c>
      <c r="G717" s="2">
        <v>46203</v>
      </c>
      <c r="K717" s="7" t="s">
        <v>20756</v>
      </c>
      <c r="L717" t="s">
        <v>20757</v>
      </c>
      <c r="M717" t="s">
        <v>10</v>
      </c>
      <c r="N717" t="s">
        <v>20756</v>
      </c>
      <c r="P717" t="s">
        <v>42</v>
      </c>
      <c r="Q717" t="s">
        <v>42</v>
      </c>
      <c r="R717" t="b">
        <v>1</v>
      </c>
    </row>
    <row r="718" spans="1:18" x14ac:dyDescent="0.35">
      <c r="A718" t="s">
        <v>20762</v>
      </c>
      <c r="B718" t="s">
        <v>20763</v>
      </c>
      <c r="D718" t="s">
        <v>10</v>
      </c>
      <c r="F718" t="b">
        <v>0</v>
      </c>
      <c r="G718" s="2">
        <v>46203</v>
      </c>
      <c r="K718" s="7" t="s">
        <v>20758</v>
      </c>
      <c r="L718" t="s">
        <v>20759</v>
      </c>
      <c r="M718" t="s">
        <v>10</v>
      </c>
      <c r="N718" t="s">
        <v>20758</v>
      </c>
      <c r="P718" t="s">
        <v>42</v>
      </c>
      <c r="Q718" t="s">
        <v>42</v>
      </c>
      <c r="R718" t="b">
        <v>1</v>
      </c>
    </row>
    <row r="719" spans="1:18" x14ac:dyDescent="0.35">
      <c r="A719" t="s">
        <v>20764</v>
      </c>
      <c r="B719" t="s">
        <v>20765</v>
      </c>
      <c r="D719" t="s">
        <v>10</v>
      </c>
      <c r="F719" t="b">
        <v>0</v>
      </c>
      <c r="G719" s="2">
        <v>46203</v>
      </c>
      <c r="K719" s="7" t="s">
        <v>20760</v>
      </c>
      <c r="L719" t="s">
        <v>20761</v>
      </c>
      <c r="M719" t="s">
        <v>10</v>
      </c>
      <c r="N719" t="s">
        <v>20760</v>
      </c>
      <c r="P719" t="s">
        <v>42</v>
      </c>
      <c r="Q719" t="s">
        <v>42</v>
      </c>
      <c r="R719" t="b">
        <v>1</v>
      </c>
    </row>
    <row r="720" spans="1:18" x14ac:dyDescent="0.35">
      <c r="A720" t="s">
        <v>20766</v>
      </c>
      <c r="B720" t="s">
        <v>20767</v>
      </c>
      <c r="D720" t="s">
        <v>10</v>
      </c>
      <c r="F720" t="b">
        <v>0</v>
      </c>
      <c r="G720" s="2">
        <v>46203</v>
      </c>
      <c r="K720" s="7" t="s">
        <v>20762</v>
      </c>
      <c r="L720" t="s">
        <v>20763</v>
      </c>
      <c r="M720" t="s">
        <v>10</v>
      </c>
      <c r="N720" t="s">
        <v>20762</v>
      </c>
      <c r="P720" t="s">
        <v>42</v>
      </c>
      <c r="Q720" t="s">
        <v>42</v>
      </c>
      <c r="R720" t="b">
        <v>1</v>
      </c>
    </row>
    <row r="721" spans="1:18" x14ac:dyDescent="0.35">
      <c r="A721" t="s">
        <v>20768</v>
      </c>
      <c r="B721" t="s">
        <v>20769</v>
      </c>
      <c r="D721" t="s">
        <v>10</v>
      </c>
      <c r="F721" t="b">
        <v>0</v>
      </c>
      <c r="G721" s="2">
        <v>46203</v>
      </c>
      <c r="K721" s="7" t="s">
        <v>20764</v>
      </c>
      <c r="L721" t="s">
        <v>20765</v>
      </c>
      <c r="M721" t="s">
        <v>10</v>
      </c>
      <c r="N721" t="s">
        <v>20764</v>
      </c>
      <c r="P721" t="s">
        <v>42</v>
      </c>
      <c r="Q721" t="s">
        <v>42</v>
      </c>
      <c r="R721" t="b">
        <v>1</v>
      </c>
    </row>
    <row r="722" spans="1:18" x14ac:dyDescent="0.35">
      <c r="A722" t="s">
        <v>20770</v>
      </c>
      <c r="B722" t="s">
        <v>20771</v>
      </c>
      <c r="D722" t="s">
        <v>10</v>
      </c>
      <c r="F722" t="b">
        <v>0</v>
      </c>
      <c r="G722" s="2">
        <v>46203</v>
      </c>
      <c r="K722" s="7" t="s">
        <v>20766</v>
      </c>
      <c r="L722" t="s">
        <v>20767</v>
      </c>
      <c r="M722" t="s">
        <v>10</v>
      </c>
      <c r="N722" t="s">
        <v>20766</v>
      </c>
      <c r="P722" t="s">
        <v>42</v>
      </c>
      <c r="Q722" t="s">
        <v>42</v>
      </c>
      <c r="R722" t="b">
        <v>1</v>
      </c>
    </row>
    <row r="723" spans="1:18" x14ac:dyDescent="0.35">
      <c r="A723" t="s">
        <v>20772</v>
      </c>
      <c r="B723" t="s">
        <v>20773</v>
      </c>
      <c r="D723" t="s">
        <v>10</v>
      </c>
      <c r="F723" t="b">
        <v>0</v>
      </c>
      <c r="G723" s="2">
        <v>46203</v>
      </c>
      <c r="K723" s="7" t="s">
        <v>20768</v>
      </c>
      <c r="L723" t="s">
        <v>20769</v>
      </c>
      <c r="M723" t="s">
        <v>10</v>
      </c>
      <c r="N723" t="s">
        <v>20768</v>
      </c>
      <c r="P723" t="s">
        <v>42</v>
      </c>
      <c r="Q723" t="s">
        <v>42</v>
      </c>
      <c r="R723" t="b">
        <v>1</v>
      </c>
    </row>
    <row r="724" spans="1:18" x14ac:dyDescent="0.35">
      <c r="A724" t="s">
        <v>20774</v>
      </c>
      <c r="B724" t="s">
        <v>20775</v>
      </c>
      <c r="D724" t="s">
        <v>10</v>
      </c>
      <c r="F724" t="b">
        <v>0</v>
      </c>
      <c r="G724" s="2">
        <v>46203</v>
      </c>
      <c r="K724" s="7" t="s">
        <v>20770</v>
      </c>
      <c r="L724" t="s">
        <v>20771</v>
      </c>
      <c r="M724" t="s">
        <v>10</v>
      </c>
      <c r="N724" t="s">
        <v>20770</v>
      </c>
      <c r="P724" t="s">
        <v>42</v>
      </c>
      <c r="Q724" t="s">
        <v>42</v>
      </c>
      <c r="R724" t="b">
        <v>1</v>
      </c>
    </row>
    <row r="725" spans="1:18" x14ac:dyDescent="0.35">
      <c r="A725" t="s">
        <v>20776</v>
      </c>
      <c r="B725" t="s">
        <v>20777</v>
      </c>
      <c r="D725" t="s">
        <v>10</v>
      </c>
      <c r="F725" t="b">
        <v>0</v>
      </c>
      <c r="G725" s="2">
        <v>46203</v>
      </c>
      <c r="K725" s="7" t="s">
        <v>20772</v>
      </c>
      <c r="L725" t="s">
        <v>20773</v>
      </c>
      <c r="M725" t="s">
        <v>10</v>
      </c>
      <c r="N725" t="s">
        <v>20772</v>
      </c>
      <c r="P725" t="s">
        <v>42</v>
      </c>
      <c r="Q725" t="s">
        <v>42</v>
      </c>
      <c r="R725" t="b">
        <v>1</v>
      </c>
    </row>
    <row r="726" spans="1:18" x14ac:dyDescent="0.35">
      <c r="A726" t="s">
        <v>20778</v>
      </c>
      <c r="B726" t="s">
        <v>20779</v>
      </c>
      <c r="D726" t="s">
        <v>10</v>
      </c>
      <c r="F726" t="b">
        <v>0</v>
      </c>
      <c r="G726" s="2">
        <v>46203</v>
      </c>
      <c r="K726" s="7" t="s">
        <v>20774</v>
      </c>
      <c r="L726" t="s">
        <v>20775</v>
      </c>
      <c r="M726" t="s">
        <v>10</v>
      </c>
      <c r="N726" t="s">
        <v>20774</v>
      </c>
      <c r="P726" t="s">
        <v>42</v>
      </c>
      <c r="Q726" t="s">
        <v>42</v>
      </c>
      <c r="R726" t="b">
        <v>1</v>
      </c>
    </row>
    <row r="727" spans="1:18" x14ac:dyDescent="0.35">
      <c r="A727" t="s">
        <v>20780</v>
      </c>
      <c r="B727" t="s">
        <v>20781</v>
      </c>
      <c r="D727" t="s">
        <v>10</v>
      </c>
      <c r="F727" t="b">
        <v>0</v>
      </c>
      <c r="G727" s="2">
        <v>46203</v>
      </c>
      <c r="K727" s="7" t="s">
        <v>20776</v>
      </c>
      <c r="L727" t="s">
        <v>20777</v>
      </c>
      <c r="M727" t="s">
        <v>10</v>
      </c>
      <c r="N727" t="s">
        <v>20776</v>
      </c>
      <c r="P727" t="s">
        <v>42</v>
      </c>
      <c r="Q727" t="s">
        <v>42</v>
      </c>
      <c r="R727" t="b">
        <v>1</v>
      </c>
    </row>
    <row r="728" spans="1:18" x14ac:dyDescent="0.35">
      <c r="A728" t="s">
        <v>20782</v>
      </c>
      <c r="B728" t="s">
        <v>20783</v>
      </c>
      <c r="D728" t="s">
        <v>10</v>
      </c>
      <c r="F728" t="b">
        <v>0</v>
      </c>
      <c r="G728" s="2">
        <v>46203</v>
      </c>
      <c r="K728" s="7" t="s">
        <v>20778</v>
      </c>
      <c r="L728" t="s">
        <v>20779</v>
      </c>
      <c r="M728" t="s">
        <v>10</v>
      </c>
      <c r="N728" t="s">
        <v>20778</v>
      </c>
      <c r="P728" t="s">
        <v>42</v>
      </c>
      <c r="Q728" t="s">
        <v>42</v>
      </c>
      <c r="R728" t="b">
        <v>1</v>
      </c>
    </row>
    <row r="729" spans="1:18" x14ac:dyDescent="0.35">
      <c r="A729" t="s">
        <v>20784</v>
      </c>
      <c r="B729" t="s">
        <v>20785</v>
      </c>
      <c r="D729" t="s">
        <v>10</v>
      </c>
      <c r="F729" t="b">
        <v>0</v>
      </c>
      <c r="G729" s="2">
        <v>46203</v>
      </c>
      <c r="K729" s="7" t="s">
        <v>20780</v>
      </c>
      <c r="L729" t="s">
        <v>20781</v>
      </c>
      <c r="M729" t="s">
        <v>10</v>
      </c>
      <c r="N729" t="s">
        <v>20780</v>
      </c>
      <c r="P729" t="s">
        <v>42</v>
      </c>
      <c r="Q729" t="s">
        <v>42</v>
      </c>
      <c r="R729" t="b">
        <v>1</v>
      </c>
    </row>
    <row r="730" spans="1:18" x14ac:dyDescent="0.35">
      <c r="A730" t="s">
        <v>20786</v>
      </c>
      <c r="B730" t="s">
        <v>20787</v>
      </c>
      <c r="D730" t="s">
        <v>10</v>
      </c>
      <c r="F730" t="b">
        <v>0</v>
      </c>
      <c r="G730" s="2">
        <v>46203</v>
      </c>
      <c r="K730" s="7" t="s">
        <v>20782</v>
      </c>
      <c r="L730" t="s">
        <v>20783</v>
      </c>
      <c r="M730" t="s">
        <v>10</v>
      </c>
      <c r="N730" t="s">
        <v>20782</v>
      </c>
      <c r="P730" t="s">
        <v>42</v>
      </c>
      <c r="Q730" t="s">
        <v>42</v>
      </c>
      <c r="R730" t="b">
        <v>1</v>
      </c>
    </row>
    <row r="731" spans="1:18" x14ac:dyDescent="0.35">
      <c r="A731" t="s">
        <v>20788</v>
      </c>
      <c r="B731" t="s">
        <v>20789</v>
      </c>
      <c r="D731" t="s">
        <v>10</v>
      </c>
      <c r="F731" t="b">
        <v>0</v>
      </c>
      <c r="G731" s="2">
        <v>46203</v>
      </c>
      <c r="K731" s="7" t="s">
        <v>20784</v>
      </c>
      <c r="L731" t="s">
        <v>20785</v>
      </c>
      <c r="M731" t="s">
        <v>10</v>
      </c>
      <c r="N731" t="s">
        <v>20784</v>
      </c>
      <c r="P731" t="s">
        <v>42</v>
      </c>
      <c r="Q731" t="s">
        <v>42</v>
      </c>
      <c r="R731" t="b">
        <v>1</v>
      </c>
    </row>
    <row r="732" spans="1:18" x14ac:dyDescent="0.35">
      <c r="A732" t="s">
        <v>20790</v>
      </c>
      <c r="B732" t="s">
        <v>20791</v>
      </c>
      <c r="D732" t="s">
        <v>10</v>
      </c>
      <c r="F732" t="b">
        <v>0</v>
      </c>
      <c r="G732" s="2">
        <v>46203</v>
      </c>
      <c r="K732" s="7" t="s">
        <v>20786</v>
      </c>
      <c r="L732" t="s">
        <v>20787</v>
      </c>
      <c r="M732" t="s">
        <v>10</v>
      </c>
      <c r="N732" t="s">
        <v>20786</v>
      </c>
      <c r="P732" t="s">
        <v>42</v>
      </c>
      <c r="Q732" t="s">
        <v>42</v>
      </c>
      <c r="R732" t="b">
        <v>1</v>
      </c>
    </row>
    <row r="733" spans="1:18" x14ac:dyDescent="0.35">
      <c r="A733" t="s">
        <v>20792</v>
      </c>
      <c r="B733" t="s">
        <v>20793</v>
      </c>
      <c r="D733" t="s">
        <v>10</v>
      </c>
      <c r="F733" t="b">
        <v>0</v>
      </c>
      <c r="G733" s="2">
        <v>46203</v>
      </c>
      <c r="K733" s="7" t="s">
        <v>20788</v>
      </c>
      <c r="L733" t="s">
        <v>20789</v>
      </c>
      <c r="M733" t="s">
        <v>10</v>
      </c>
      <c r="N733" t="s">
        <v>20788</v>
      </c>
      <c r="P733" t="s">
        <v>42</v>
      </c>
      <c r="Q733" t="s">
        <v>42</v>
      </c>
      <c r="R733" t="b">
        <v>1</v>
      </c>
    </row>
    <row r="734" spans="1:18" x14ac:dyDescent="0.35">
      <c r="A734" t="s">
        <v>20794</v>
      </c>
      <c r="B734" t="s">
        <v>20795</v>
      </c>
      <c r="D734" t="s">
        <v>10</v>
      </c>
      <c r="F734" t="b">
        <v>0</v>
      </c>
      <c r="G734" s="2">
        <v>46203</v>
      </c>
      <c r="K734" s="7" t="s">
        <v>20790</v>
      </c>
      <c r="L734" t="s">
        <v>20791</v>
      </c>
      <c r="M734" t="s">
        <v>10</v>
      </c>
      <c r="N734" t="s">
        <v>20790</v>
      </c>
      <c r="P734" t="s">
        <v>42</v>
      </c>
      <c r="Q734" t="s">
        <v>42</v>
      </c>
      <c r="R734" t="b">
        <v>1</v>
      </c>
    </row>
    <row r="735" spans="1:18" x14ac:dyDescent="0.35">
      <c r="A735" t="s">
        <v>20796</v>
      </c>
      <c r="B735" t="s">
        <v>20797</v>
      </c>
      <c r="D735" t="s">
        <v>10</v>
      </c>
      <c r="F735" t="b">
        <v>0</v>
      </c>
      <c r="G735" s="2">
        <v>46203</v>
      </c>
      <c r="K735" s="7" t="s">
        <v>20792</v>
      </c>
      <c r="L735" t="s">
        <v>20793</v>
      </c>
      <c r="M735" t="s">
        <v>10</v>
      </c>
      <c r="N735" t="s">
        <v>20792</v>
      </c>
      <c r="P735" t="s">
        <v>42</v>
      </c>
      <c r="Q735" t="s">
        <v>42</v>
      </c>
      <c r="R735" t="b">
        <v>1</v>
      </c>
    </row>
    <row r="736" spans="1:18" x14ac:dyDescent="0.35">
      <c r="A736" t="s">
        <v>20798</v>
      </c>
      <c r="B736" t="s">
        <v>20799</v>
      </c>
      <c r="D736" t="s">
        <v>10</v>
      </c>
      <c r="F736" t="b">
        <v>0</v>
      </c>
      <c r="G736" s="2">
        <v>46203</v>
      </c>
      <c r="K736" s="7" t="s">
        <v>20794</v>
      </c>
      <c r="L736" t="s">
        <v>20795</v>
      </c>
      <c r="M736" t="s">
        <v>10</v>
      </c>
      <c r="N736" t="s">
        <v>20794</v>
      </c>
      <c r="P736" t="s">
        <v>42</v>
      </c>
      <c r="Q736" t="s">
        <v>42</v>
      </c>
      <c r="R736" t="b">
        <v>1</v>
      </c>
    </row>
    <row r="737" spans="1:18" x14ac:dyDescent="0.35">
      <c r="A737" t="s">
        <v>20800</v>
      </c>
      <c r="B737" t="s">
        <v>20801</v>
      </c>
      <c r="D737" t="s">
        <v>10</v>
      </c>
      <c r="F737" t="b">
        <v>0</v>
      </c>
      <c r="G737" s="2">
        <v>46203</v>
      </c>
      <c r="K737" s="7" t="s">
        <v>20796</v>
      </c>
      <c r="L737" t="s">
        <v>20797</v>
      </c>
      <c r="M737" t="s">
        <v>10</v>
      </c>
      <c r="N737" t="s">
        <v>20796</v>
      </c>
      <c r="P737" t="s">
        <v>42</v>
      </c>
      <c r="Q737" t="s">
        <v>42</v>
      </c>
      <c r="R737" t="b">
        <v>1</v>
      </c>
    </row>
    <row r="738" spans="1:18" x14ac:dyDescent="0.35">
      <c r="A738" t="s">
        <v>20802</v>
      </c>
      <c r="B738" t="s">
        <v>20803</v>
      </c>
      <c r="D738" t="s">
        <v>10</v>
      </c>
      <c r="F738" t="b">
        <v>0</v>
      </c>
      <c r="G738" s="2">
        <v>46203</v>
      </c>
      <c r="K738" s="7" t="s">
        <v>20798</v>
      </c>
      <c r="L738" t="s">
        <v>20799</v>
      </c>
      <c r="M738" t="s">
        <v>10</v>
      </c>
      <c r="N738" t="s">
        <v>20798</v>
      </c>
      <c r="P738" t="s">
        <v>42</v>
      </c>
      <c r="Q738" t="s">
        <v>42</v>
      </c>
      <c r="R738" t="b">
        <v>1</v>
      </c>
    </row>
    <row r="739" spans="1:18" x14ac:dyDescent="0.35">
      <c r="A739" t="s">
        <v>20804</v>
      </c>
      <c r="B739" t="s">
        <v>20805</v>
      </c>
      <c r="D739" t="s">
        <v>10</v>
      </c>
      <c r="F739" t="b">
        <v>0</v>
      </c>
      <c r="G739" s="2">
        <v>46203</v>
      </c>
      <c r="K739" s="7" t="s">
        <v>20800</v>
      </c>
      <c r="L739" t="s">
        <v>20801</v>
      </c>
      <c r="M739" t="s">
        <v>10</v>
      </c>
      <c r="N739" t="s">
        <v>20800</v>
      </c>
      <c r="P739" t="s">
        <v>42</v>
      </c>
      <c r="Q739" t="s">
        <v>42</v>
      </c>
      <c r="R739" t="b">
        <v>1</v>
      </c>
    </row>
    <row r="740" spans="1:18" x14ac:dyDescent="0.35">
      <c r="A740" t="s">
        <v>20806</v>
      </c>
      <c r="B740" t="s">
        <v>20807</v>
      </c>
      <c r="D740" t="s">
        <v>10</v>
      </c>
      <c r="F740" t="b">
        <v>0</v>
      </c>
      <c r="G740" s="2">
        <v>46203</v>
      </c>
      <c r="K740" s="7" t="s">
        <v>20802</v>
      </c>
      <c r="L740" t="s">
        <v>20803</v>
      </c>
      <c r="M740" t="s">
        <v>10</v>
      </c>
      <c r="N740" t="s">
        <v>20802</v>
      </c>
      <c r="P740" t="s">
        <v>42</v>
      </c>
      <c r="Q740" t="s">
        <v>42</v>
      </c>
      <c r="R740" t="b">
        <v>1</v>
      </c>
    </row>
    <row r="741" spans="1:18" x14ac:dyDescent="0.35">
      <c r="A741" t="s">
        <v>20808</v>
      </c>
      <c r="B741" t="s">
        <v>20809</v>
      </c>
      <c r="D741" t="s">
        <v>10</v>
      </c>
      <c r="F741" t="b">
        <v>0</v>
      </c>
      <c r="G741" s="2">
        <v>46203</v>
      </c>
      <c r="K741" s="7" t="s">
        <v>20804</v>
      </c>
      <c r="L741" t="s">
        <v>20805</v>
      </c>
      <c r="M741" t="s">
        <v>10</v>
      </c>
      <c r="N741" t="s">
        <v>20804</v>
      </c>
      <c r="P741" t="s">
        <v>42</v>
      </c>
      <c r="Q741" t="s">
        <v>42</v>
      </c>
      <c r="R741" t="b">
        <v>1</v>
      </c>
    </row>
    <row r="742" spans="1:18" x14ac:dyDescent="0.35">
      <c r="A742" t="s">
        <v>20810</v>
      </c>
      <c r="B742" t="s">
        <v>20811</v>
      </c>
      <c r="D742" t="s">
        <v>10</v>
      </c>
      <c r="F742" t="b">
        <v>0</v>
      </c>
      <c r="G742" s="2">
        <v>46203</v>
      </c>
      <c r="K742" s="7" t="s">
        <v>20806</v>
      </c>
      <c r="L742" t="s">
        <v>20807</v>
      </c>
      <c r="M742" t="s">
        <v>10</v>
      </c>
      <c r="N742" t="s">
        <v>20806</v>
      </c>
      <c r="P742" t="s">
        <v>42</v>
      </c>
      <c r="Q742" t="s">
        <v>42</v>
      </c>
      <c r="R742" t="b">
        <v>1</v>
      </c>
    </row>
    <row r="743" spans="1:18" x14ac:dyDescent="0.35">
      <c r="A743" t="s">
        <v>20812</v>
      </c>
      <c r="B743" t="s">
        <v>20813</v>
      </c>
      <c r="D743" t="s">
        <v>10</v>
      </c>
      <c r="F743" t="b">
        <v>0</v>
      </c>
      <c r="G743" s="2">
        <v>46203</v>
      </c>
      <c r="K743" s="7" t="s">
        <v>20808</v>
      </c>
      <c r="L743" t="s">
        <v>20809</v>
      </c>
      <c r="M743" t="s">
        <v>10</v>
      </c>
      <c r="N743" t="s">
        <v>20808</v>
      </c>
      <c r="P743" t="s">
        <v>42</v>
      </c>
      <c r="Q743" t="s">
        <v>42</v>
      </c>
      <c r="R743" t="b">
        <v>1</v>
      </c>
    </row>
    <row r="744" spans="1:18" x14ac:dyDescent="0.35">
      <c r="A744" t="s">
        <v>20814</v>
      </c>
      <c r="B744" t="s">
        <v>20815</v>
      </c>
      <c r="D744" t="s">
        <v>10</v>
      </c>
      <c r="F744" t="b">
        <v>0</v>
      </c>
      <c r="G744" s="2">
        <v>46203</v>
      </c>
      <c r="K744" s="7" t="s">
        <v>20810</v>
      </c>
      <c r="L744" t="s">
        <v>20811</v>
      </c>
      <c r="M744" t="s">
        <v>10</v>
      </c>
      <c r="N744" t="s">
        <v>20810</v>
      </c>
      <c r="P744" t="s">
        <v>42</v>
      </c>
      <c r="Q744" t="s">
        <v>42</v>
      </c>
      <c r="R744" t="b">
        <v>1</v>
      </c>
    </row>
    <row r="745" spans="1:18" x14ac:dyDescent="0.35">
      <c r="A745" t="s">
        <v>20816</v>
      </c>
      <c r="B745" t="s">
        <v>20817</v>
      </c>
      <c r="D745" t="s">
        <v>10</v>
      </c>
      <c r="F745" t="b">
        <v>0</v>
      </c>
      <c r="G745" s="2">
        <v>46203</v>
      </c>
      <c r="K745" s="7" t="s">
        <v>20812</v>
      </c>
      <c r="L745" t="s">
        <v>20813</v>
      </c>
      <c r="M745" t="s">
        <v>10</v>
      </c>
      <c r="N745" t="s">
        <v>20812</v>
      </c>
      <c r="P745" t="s">
        <v>42</v>
      </c>
      <c r="Q745" t="s">
        <v>42</v>
      </c>
      <c r="R745" t="b">
        <v>1</v>
      </c>
    </row>
    <row r="746" spans="1:18" x14ac:dyDescent="0.35">
      <c r="A746" t="s">
        <v>20818</v>
      </c>
      <c r="B746" t="s">
        <v>20819</v>
      </c>
      <c r="D746" t="s">
        <v>10</v>
      </c>
      <c r="F746" t="b">
        <v>0</v>
      </c>
      <c r="G746" s="2">
        <v>46203</v>
      </c>
      <c r="K746" s="7" t="s">
        <v>20814</v>
      </c>
      <c r="L746" t="s">
        <v>20815</v>
      </c>
      <c r="M746" t="s">
        <v>10</v>
      </c>
      <c r="N746" t="s">
        <v>20814</v>
      </c>
      <c r="P746" t="s">
        <v>42</v>
      </c>
      <c r="Q746" t="s">
        <v>42</v>
      </c>
      <c r="R746" t="b">
        <v>1</v>
      </c>
    </row>
    <row r="747" spans="1:18" x14ac:dyDescent="0.35">
      <c r="A747" t="s">
        <v>20820</v>
      </c>
      <c r="B747" t="s">
        <v>20821</v>
      </c>
      <c r="D747" t="s">
        <v>10</v>
      </c>
      <c r="F747" t="b">
        <v>0</v>
      </c>
      <c r="G747" s="2">
        <v>46203</v>
      </c>
      <c r="K747" s="7" t="s">
        <v>20816</v>
      </c>
      <c r="L747" t="s">
        <v>20817</v>
      </c>
      <c r="M747" t="s">
        <v>10</v>
      </c>
      <c r="N747" t="s">
        <v>20816</v>
      </c>
      <c r="P747" t="s">
        <v>42</v>
      </c>
      <c r="Q747" t="s">
        <v>42</v>
      </c>
      <c r="R747" t="b">
        <v>1</v>
      </c>
    </row>
    <row r="748" spans="1:18" x14ac:dyDescent="0.35">
      <c r="A748" t="s">
        <v>20822</v>
      </c>
      <c r="B748" t="s">
        <v>20823</v>
      </c>
      <c r="D748" t="s">
        <v>10</v>
      </c>
      <c r="F748" t="b">
        <v>0</v>
      </c>
      <c r="G748" s="2">
        <v>46203</v>
      </c>
      <c r="K748" s="7" t="s">
        <v>20818</v>
      </c>
      <c r="L748" t="s">
        <v>20819</v>
      </c>
      <c r="M748" t="s">
        <v>10</v>
      </c>
      <c r="N748" t="s">
        <v>20818</v>
      </c>
      <c r="P748" t="s">
        <v>42</v>
      </c>
      <c r="Q748" t="s">
        <v>42</v>
      </c>
      <c r="R748" t="b">
        <v>1</v>
      </c>
    </row>
    <row r="749" spans="1:18" x14ac:dyDescent="0.35">
      <c r="A749" t="s">
        <v>20824</v>
      </c>
      <c r="B749" t="s">
        <v>20825</v>
      </c>
      <c r="D749" t="s">
        <v>10</v>
      </c>
      <c r="F749" t="b">
        <v>0</v>
      </c>
      <c r="G749" s="2">
        <v>46203</v>
      </c>
      <c r="K749" s="7" t="s">
        <v>20820</v>
      </c>
      <c r="L749" t="s">
        <v>20821</v>
      </c>
      <c r="M749" t="s">
        <v>10</v>
      </c>
      <c r="N749" t="s">
        <v>20820</v>
      </c>
      <c r="P749" t="s">
        <v>42</v>
      </c>
      <c r="Q749" t="s">
        <v>42</v>
      </c>
      <c r="R749" t="b">
        <v>1</v>
      </c>
    </row>
    <row r="750" spans="1:18" x14ac:dyDescent="0.35">
      <c r="A750" t="s">
        <v>20826</v>
      </c>
      <c r="B750" t="s">
        <v>20827</v>
      </c>
      <c r="D750" t="s">
        <v>10</v>
      </c>
      <c r="F750" t="b">
        <v>0</v>
      </c>
      <c r="G750" s="2">
        <v>46203</v>
      </c>
      <c r="K750" s="7" t="s">
        <v>20822</v>
      </c>
      <c r="L750" t="s">
        <v>20823</v>
      </c>
      <c r="M750" t="s">
        <v>10</v>
      </c>
      <c r="N750" t="s">
        <v>20822</v>
      </c>
      <c r="P750" t="s">
        <v>42</v>
      </c>
      <c r="Q750" t="s">
        <v>42</v>
      </c>
      <c r="R750" t="b">
        <v>1</v>
      </c>
    </row>
    <row r="751" spans="1:18" x14ac:dyDescent="0.35">
      <c r="A751" t="s">
        <v>20828</v>
      </c>
      <c r="B751" t="s">
        <v>20829</v>
      </c>
      <c r="D751" t="s">
        <v>10</v>
      </c>
      <c r="F751" t="b">
        <v>0</v>
      </c>
      <c r="G751" s="2">
        <v>46203</v>
      </c>
      <c r="K751" s="7" t="s">
        <v>20824</v>
      </c>
      <c r="L751" t="s">
        <v>20825</v>
      </c>
      <c r="M751" t="s">
        <v>10</v>
      </c>
      <c r="N751" t="s">
        <v>20824</v>
      </c>
      <c r="P751" t="s">
        <v>42</v>
      </c>
      <c r="Q751" t="s">
        <v>42</v>
      </c>
      <c r="R751" t="b">
        <v>1</v>
      </c>
    </row>
    <row r="752" spans="1:18" x14ac:dyDescent="0.35">
      <c r="A752" t="s">
        <v>20830</v>
      </c>
      <c r="B752" t="s">
        <v>20831</v>
      </c>
      <c r="D752" t="s">
        <v>10</v>
      </c>
      <c r="F752" t="b">
        <v>0</v>
      </c>
      <c r="G752" s="2">
        <v>46203</v>
      </c>
      <c r="K752" s="7" t="s">
        <v>20826</v>
      </c>
      <c r="L752" t="s">
        <v>20827</v>
      </c>
      <c r="M752" t="s">
        <v>10</v>
      </c>
      <c r="N752" t="s">
        <v>20826</v>
      </c>
      <c r="P752" t="s">
        <v>42</v>
      </c>
      <c r="Q752" t="s">
        <v>42</v>
      </c>
      <c r="R752" t="b">
        <v>1</v>
      </c>
    </row>
    <row r="753" spans="1:18" x14ac:dyDescent="0.35">
      <c r="A753" t="s">
        <v>20832</v>
      </c>
      <c r="B753" t="s">
        <v>20833</v>
      </c>
      <c r="D753" t="s">
        <v>10</v>
      </c>
      <c r="F753" t="b">
        <v>0</v>
      </c>
      <c r="G753" s="2">
        <v>46203</v>
      </c>
      <c r="K753" s="7" t="s">
        <v>20828</v>
      </c>
      <c r="L753" t="s">
        <v>20829</v>
      </c>
      <c r="M753" t="s">
        <v>10</v>
      </c>
      <c r="N753" t="s">
        <v>20828</v>
      </c>
      <c r="P753" t="s">
        <v>42</v>
      </c>
      <c r="Q753" t="s">
        <v>42</v>
      </c>
      <c r="R753" t="b">
        <v>1</v>
      </c>
    </row>
    <row r="754" spans="1:18" x14ac:dyDescent="0.35">
      <c r="A754" t="s">
        <v>20834</v>
      </c>
      <c r="B754" t="s">
        <v>20835</v>
      </c>
      <c r="D754" t="s">
        <v>10</v>
      </c>
      <c r="F754" t="b">
        <v>0</v>
      </c>
      <c r="G754" s="2">
        <v>46203</v>
      </c>
      <c r="K754" s="7" t="s">
        <v>20830</v>
      </c>
      <c r="L754" t="s">
        <v>20831</v>
      </c>
      <c r="M754" t="s">
        <v>10</v>
      </c>
      <c r="N754" t="s">
        <v>20830</v>
      </c>
      <c r="P754" t="s">
        <v>42</v>
      </c>
      <c r="Q754" t="s">
        <v>42</v>
      </c>
      <c r="R754" t="b">
        <v>1</v>
      </c>
    </row>
    <row r="755" spans="1:18" x14ac:dyDescent="0.35">
      <c r="A755" t="s">
        <v>20836</v>
      </c>
      <c r="B755" t="s">
        <v>20837</v>
      </c>
      <c r="D755" t="s">
        <v>10</v>
      </c>
      <c r="F755" t="b">
        <v>0</v>
      </c>
      <c r="G755" s="2">
        <v>46203</v>
      </c>
      <c r="K755" s="7" t="s">
        <v>20832</v>
      </c>
      <c r="L755" t="s">
        <v>20833</v>
      </c>
      <c r="M755" t="s">
        <v>10</v>
      </c>
      <c r="N755" t="s">
        <v>20832</v>
      </c>
      <c r="P755" t="s">
        <v>42</v>
      </c>
      <c r="Q755" t="s">
        <v>42</v>
      </c>
      <c r="R755" t="b">
        <v>1</v>
      </c>
    </row>
    <row r="756" spans="1:18" x14ac:dyDescent="0.35">
      <c r="A756" t="s">
        <v>20838</v>
      </c>
      <c r="B756" t="s">
        <v>20839</v>
      </c>
      <c r="D756" t="s">
        <v>10</v>
      </c>
      <c r="F756" t="b">
        <v>0</v>
      </c>
      <c r="G756" s="2">
        <v>46203</v>
      </c>
      <c r="K756" s="7" t="s">
        <v>20834</v>
      </c>
      <c r="L756" t="s">
        <v>20835</v>
      </c>
      <c r="M756" t="s">
        <v>10</v>
      </c>
      <c r="N756" t="s">
        <v>20834</v>
      </c>
      <c r="P756" t="s">
        <v>42</v>
      </c>
      <c r="Q756" t="s">
        <v>42</v>
      </c>
      <c r="R756" t="b">
        <v>1</v>
      </c>
    </row>
    <row r="757" spans="1:18" x14ac:dyDescent="0.35">
      <c r="A757" t="s">
        <v>20840</v>
      </c>
      <c r="B757" t="s">
        <v>20841</v>
      </c>
      <c r="D757" t="s">
        <v>10</v>
      </c>
      <c r="F757" t="b">
        <v>0</v>
      </c>
      <c r="G757" s="2">
        <v>46203</v>
      </c>
      <c r="K757" s="7" t="s">
        <v>20836</v>
      </c>
      <c r="L757" t="s">
        <v>20837</v>
      </c>
      <c r="M757" t="s">
        <v>10</v>
      </c>
      <c r="N757" t="s">
        <v>20836</v>
      </c>
      <c r="P757" t="s">
        <v>42</v>
      </c>
      <c r="Q757" t="s">
        <v>42</v>
      </c>
      <c r="R757" t="b">
        <v>1</v>
      </c>
    </row>
    <row r="758" spans="1:18" x14ac:dyDescent="0.35">
      <c r="A758" t="s">
        <v>20842</v>
      </c>
      <c r="B758" t="s">
        <v>20843</v>
      </c>
      <c r="D758" t="s">
        <v>10</v>
      </c>
      <c r="F758" t="b">
        <v>0</v>
      </c>
      <c r="G758" s="2">
        <v>46203</v>
      </c>
      <c r="K758" s="7" t="s">
        <v>20838</v>
      </c>
      <c r="L758" t="s">
        <v>20839</v>
      </c>
      <c r="M758" t="s">
        <v>10</v>
      </c>
      <c r="N758" t="s">
        <v>20838</v>
      </c>
      <c r="P758" t="s">
        <v>42</v>
      </c>
      <c r="Q758" t="s">
        <v>42</v>
      </c>
      <c r="R758" t="b">
        <v>1</v>
      </c>
    </row>
    <row r="759" spans="1:18" x14ac:dyDescent="0.35">
      <c r="A759" t="s">
        <v>20844</v>
      </c>
      <c r="B759" t="s">
        <v>20845</v>
      </c>
      <c r="D759" t="s">
        <v>10</v>
      </c>
      <c r="F759" t="b">
        <v>0</v>
      </c>
      <c r="G759" s="2">
        <v>46203</v>
      </c>
      <c r="K759" s="7" t="s">
        <v>20840</v>
      </c>
      <c r="L759" t="s">
        <v>20841</v>
      </c>
      <c r="M759" t="s">
        <v>10</v>
      </c>
      <c r="N759" t="s">
        <v>20840</v>
      </c>
      <c r="P759" t="s">
        <v>42</v>
      </c>
      <c r="Q759" t="s">
        <v>42</v>
      </c>
      <c r="R759" t="b">
        <v>1</v>
      </c>
    </row>
    <row r="760" spans="1:18" x14ac:dyDescent="0.35">
      <c r="A760" t="s">
        <v>20846</v>
      </c>
      <c r="B760" t="s">
        <v>20847</v>
      </c>
      <c r="D760" t="s">
        <v>10</v>
      </c>
      <c r="F760" t="b">
        <v>0</v>
      </c>
      <c r="G760" s="2">
        <v>46203</v>
      </c>
      <c r="K760" s="7" t="s">
        <v>20842</v>
      </c>
      <c r="L760" t="s">
        <v>20843</v>
      </c>
      <c r="M760" t="s">
        <v>10</v>
      </c>
      <c r="N760" t="s">
        <v>20842</v>
      </c>
      <c r="P760" t="s">
        <v>42</v>
      </c>
      <c r="Q760" t="s">
        <v>42</v>
      </c>
      <c r="R760" t="b">
        <v>1</v>
      </c>
    </row>
    <row r="761" spans="1:18" x14ac:dyDescent="0.35">
      <c r="A761" t="s">
        <v>20848</v>
      </c>
      <c r="B761" t="s">
        <v>20849</v>
      </c>
      <c r="D761" t="s">
        <v>10</v>
      </c>
      <c r="F761" t="b">
        <v>0</v>
      </c>
      <c r="G761" s="2">
        <v>46203</v>
      </c>
      <c r="K761" s="7" t="s">
        <v>20844</v>
      </c>
      <c r="L761" t="s">
        <v>20845</v>
      </c>
      <c r="M761" t="s">
        <v>10</v>
      </c>
      <c r="N761" t="s">
        <v>20844</v>
      </c>
      <c r="P761" t="s">
        <v>42</v>
      </c>
      <c r="Q761" t="s">
        <v>42</v>
      </c>
      <c r="R761" t="b">
        <v>1</v>
      </c>
    </row>
    <row r="762" spans="1:18" x14ac:dyDescent="0.35">
      <c r="A762" t="s">
        <v>20850</v>
      </c>
      <c r="B762" t="s">
        <v>20851</v>
      </c>
      <c r="D762" t="s">
        <v>10</v>
      </c>
      <c r="F762" t="b">
        <v>0</v>
      </c>
      <c r="G762" s="2">
        <v>46203</v>
      </c>
      <c r="K762" s="7" t="s">
        <v>20846</v>
      </c>
      <c r="L762" t="s">
        <v>20847</v>
      </c>
      <c r="M762" t="s">
        <v>10</v>
      </c>
      <c r="N762" t="s">
        <v>20846</v>
      </c>
      <c r="P762" t="s">
        <v>42</v>
      </c>
      <c r="Q762" t="s">
        <v>42</v>
      </c>
      <c r="R762" t="b">
        <v>1</v>
      </c>
    </row>
    <row r="763" spans="1:18" x14ac:dyDescent="0.35">
      <c r="A763" t="s">
        <v>20852</v>
      </c>
      <c r="B763" t="s">
        <v>20853</v>
      </c>
      <c r="D763" t="s">
        <v>10</v>
      </c>
      <c r="F763" t="b">
        <v>0</v>
      </c>
      <c r="G763" s="2">
        <v>46203</v>
      </c>
      <c r="K763" s="7" t="s">
        <v>20848</v>
      </c>
      <c r="L763" t="s">
        <v>20849</v>
      </c>
      <c r="M763" t="s">
        <v>10</v>
      </c>
      <c r="N763" t="s">
        <v>20848</v>
      </c>
      <c r="P763" t="s">
        <v>42</v>
      </c>
      <c r="Q763" t="s">
        <v>42</v>
      </c>
      <c r="R763" t="b">
        <v>1</v>
      </c>
    </row>
    <row r="764" spans="1:18" x14ac:dyDescent="0.35">
      <c r="A764" t="s">
        <v>20854</v>
      </c>
      <c r="B764" t="s">
        <v>20855</v>
      </c>
      <c r="D764" t="s">
        <v>10</v>
      </c>
      <c r="F764" t="b">
        <v>0</v>
      </c>
      <c r="G764" s="2">
        <v>46203</v>
      </c>
      <c r="K764" s="7" t="s">
        <v>20850</v>
      </c>
      <c r="L764" t="s">
        <v>20851</v>
      </c>
      <c r="M764" t="s">
        <v>10</v>
      </c>
      <c r="N764" t="s">
        <v>20850</v>
      </c>
      <c r="P764" t="s">
        <v>42</v>
      </c>
      <c r="Q764" t="s">
        <v>42</v>
      </c>
      <c r="R764" t="b">
        <v>1</v>
      </c>
    </row>
    <row r="765" spans="1:18" x14ac:dyDescent="0.35">
      <c r="A765" t="s">
        <v>20856</v>
      </c>
      <c r="B765" t="s">
        <v>20857</v>
      </c>
      <c r="D765" t="s">
        <v>10</v>
      </c>
      <c r="F765" t="b">
        <v>0</v>
      </c>
      <c r="G765" s="2">
        <v>46203</v>
      </c>
      <c r="K765" s="7" t="s">
        <v>20852</v>
      </c>
      <c r="L765" t="s">
        <v>20853</v>
      </c>
      <c r="M765" t="s">
        <v>10</v>
      </c>
      <c r="N765" t="s">
        <v>20852</v>
      </c>
      <c r="P765" t="s">
        <v>42</v>
      </c>
      <c r="Q765" t="s">
        <v>42</v>
      </c>
      <c r="R765" t="b">
        <v>1</v>
      </c>
    </row>
    <row r="766" spans="1:18" x14ac:dyDescent="0.35">
      <c r="A766" t="s">
        <v>20858</v>
      </c>
      <c r="B766" t="s">
        <v>20859</v>
      </c>
      <c r="D766" t="s">
        <v>10</v>
      </c>
      <c r="F766" t="b">
        <v>0</v>
      </c>
      <c r="G766" s="2">
        <v>46203</v>
      </c>
      <c r="K766" s="7" t="s">
        <v>20854</v>
      </c>
      <c r="L766" t="s">
        <v>20855</v>
      </c>
      <c r="M766" t="s">
        <v>10</v>
      </c>
      <c r="N766" t="s">
        <v>20854</v>
      </c>
      <c r="P766" t="s">
        <v>42</v>
      </c>
      <c r="Q766" t="s">
        <v>42</v>
      </c>
      <c r="R766" t="b">
        <v>1</v>
      </c>
    </row>
    <row r="767" spans="1:18" x14ac:dyDescent="0.35">
      <c r="A767" t="s">
        <v>20860</v>
      </c>
      <c r="B767" t="s">
        <v>20861</v>
      </c>
      <c r="D767" t="s">
        <v>10</v>
      </c>
      <c r="F767" t="b">
        <v>0</v>
      </c>
      <c r="G767" s="2">
        <v>46203</v>
      </c>
      <c r="K767" s="7" t="s">
        <v>20856</v>
      </c>
      <c r="L767" t="s">
        <v>20857</v>
      </c>
      <c r="M767" t="s">
        <v>10</v>
      </c>
      <c r="N767" t="s">
        <v>20856</v>
      </c>
      <c r="P767" t="s">
        <v>42</v>
      </c>
      <c r="Q767" t="s">
        <v>42</v>
      </c>
      <c r="R767" t="b">
        <v>1</v>
      </c>
    </row>
    <row r="768" spans="1:18" x14ac:dyDescent="0.35">
      <c r="A768" t="s">
        <v>20862</v>
      </c>
      <c r="B768" t="s">
        <v>20863</v>
      </c>
      <c r="D768" t="s">
        <v>10</v>
      </c>
      <c r="F768" t="b">
        <v>0</v>
      </c>
      <c r="G768" s="2">
        <v>46203</v>
      </c>
      <c r="K768" s="7" t="s">
        <v>20858</v>
      </c>
      <c r="L768" t="s">
        <v>20859</v>
      </c>
      <c r="M768" t="s">
        <v>10</v>
      </c>
      <c r="N768" t="s">
        <v>20858</v>
      </c>
      <c r="P768" t="s">
        <v>42</v>
      </c>
      <c r="Q768" t="s">
        <v>42</v>
      </c>
      <c r="R768" t="b">
        <v>1</v>
      </c>
    </row>
    <row r="769" spans="1:18" x14ac:dyDescent="0.35">
      <c r="A769" t="s">
        <v>20864</v>
      </c>
      <c r="B769" t="s">
        <v>20865</v>
      </c>
      <c r="D769" t="s">
        <v>10</v>
      </c>
      <c r="F769" t="b">
        <v>0</v>
      </c>
      <c r="G769" s="2">
        <v>46203</v>
      </c>
      <c r="K769" s="7" t="s">
        <v>20860</v>
      </c>
      <c r="L769" t="s">
        <v>20861</v>
      </c>
      <c r="M769" t="s">
        <v>10</v>
      </c>
      <c r="N769" t="s">
        <v>20860</v>
      </c>
      <c r="P769" t="s">
        <v>42</v>
      </c>
      <c r="Q769" t="s">
        <v>42</v>
      </c>
      <c r="R769" t="b">
        <v>1</v>
      </c>
    </row>
    <row r="770" spans="1:18" x14ac:dyDescent="0.35">
      <c r="A770" t="s">
        <v>20866</v>
      </c>
      <c r="B770" t="s">
        <v>20867</v>
      </c>
      <c r="D770" t="s">
        <v>10</v>
      </c>
      <c r="F770" t="b">
        <v>0</v>
      </c>
      <c r="G770" s="2">
        <v>46203</v>
      </c>
      <c r="K770" s="7" t="s">
        <v>20862</v>
      </c>
      <c r="L770" t="s">
        <v>20863</v>
      </c>
      <c r="M770" t="s">
        <v>10</v>
      </c>
      <c r="N770" t="s">
        <v>20862</v>
      </c>
      <c r="P770" t="s">
        <v>42</v>
      </c>
      <c r="Q770" t="s">
        <v>42</v>
      </c>
      <c r="R770" t="b">
        <v>1</v>
      </c>
    </row>
    <row r="771" spans="1:18" x14ac:dyDescent="0.35">
      <c r="A771" t="s">
        <v>20868</v>
      </c>
      <c r="B771" t="s">
        <v>20869</v>
      </c>
      <c r="D771" t="s">
        <v>10</v>
      </c>
      <c r="F771" t="b">
        <v>0</v>
      </c>
      <c r="G771" s="2">
        <v>46203</v>
      </c>
      <c r="K771" s="7" t="s">
        <v>20864</v>
      </c>
      <c r="L771" t="s">
        <v>20865</v>
      </c>
      <c r="M771" t="s">
        <v>10</v>
      </c>
      <c r="N771" t="s">
        <v>20864</v>
      </c>
      <c r="P771" t="s">
        <v>42</v>
      </c>
      <c r="Q771" t="s">
        <v>42</v>
      </c>
      <c r="R771" t="b">
        <v>1</v>
      </c>
    </row>
    <row r="772" spans="1:18" x14ac:dyDescent="0.35">
      <c r="A772" t="s">
        <v>20870</v>
      </c>
      <c r="B772" t="s">
        <v>20871</v>
      </c>
      <c r="D772" t="s">
        <v>10</v>
      </c>
      <c r="F772" t="b">
        <v>0</v>
      </c>
      <c r="G772" s="2">
        <v>46203</v>
      </c>
      <c r="K772" s="7" t="s">
        <v>20866</v>
      </c>
      <c r="L772" t="s">
        <v>20867</v>
      </c>
      <c r="M772" t="s">
        <v>10</v>
      </c>
      <c r="N772" t="s">
        <v>20866</v>
      </c>
      <c r="P772" t="s">
        <v>42</v>
      </c>
      <c r="Q772" t="s">
        <v>42</v>
      </c>
      <c r="R772" t="b">
        <v>1</v>
      </c>
    </row>
    <row r="773" spans="1:18" x14ac:dyDescent="0.35">
      <c r="A773" t="s">
        <v>20872</v>
      </c>
      <c r="B773" t="s">
        <v>20873</v>
      </c>
      <c r="D773" t="s">
        <v>10</v>
      </c>
      <c r="F773" t="b">
        <v>0</v>
      </c>
      <c r="G773" s="2">
        <v>46203</v>
      </c>
      <c r="K773" s="7" t="s">
        <v>20868</v>
      </c>
      <c r="L773" t="s">
        <v>20869</v>
      </c>
      <c r="M773" t="s">
        <v>10</v>
      </c>
      <c r="N773" t="s">
        <v>20868</v>
      </c>
      <c r="P773" t="s">
        <v>42</v>
      </c>
      <c r="Q773" t="s">
        <v>42</v>
      </c>
      <c r="R773" t="b">
        <v>1</v>
      </c>
    </row>
    <row r="774" spans="1:18" x14ac:dyDescent="0.35">
      <c r="A774" t="s">
        <v>20874</v>
      </c>
      <c r="B774" t="s">
        <v>20875</v>
      </c>
      <c r="D774" t="s">
        <v>10</v>
      </c>
      <c r="F774" t="b">
        <v>0</v>
      </c>
      <c r="G774" s="2">
        <v>46203</v>
      </c>
      <c r="K774" s="7" t="s">
        <v>20870</v>
      </c>
      <c r="L774" t="s">
        <v>20871</v>
      </c>
      <c r="M774" t="s">
        <v>10</v>
      </c>
      <c r="N774" t="s">
        <v>20870</v>
      </c>
      <c r="P774" t="s">
        <v>42</v>
      </c>
      <c r="Q774" t="s">
        <v>42</v>
      </c>
      <c r="R774" t="b">
        <v>1</v>
      </c>
    </row>
    <row r="775" spans="1:18" x14ac:dyDescent="0.35">
      <c r="A775" t="s">
        <v>20876</v>
      </c>
      <c r="B775" t="s">
        <v>20877</v>
      </c>
      <c r="D775" t="s">
        <v>10</v>
      </c>
      <c r="F775" t="b">
        <v>0</v>
      </c>
      <c r="G775" s="2">
        <v>46203</v>
      </c>
      <c r="K775" s="7" t="s">
        <v>20872</v>
      </c>
      <c r="L775" t="s">
        <v>20873</v>
      </c>
      <c r="M775" t="s">
        <v>10</v>
      </c>
      <c r="N775" t="s">
        <v>20872</v>
      </c>
      <c r="P775" t="s">
        <v>42</v>
      </c>
      <c r="Q775" t="s">
        <v>42</v>
      </c>
      <c r="R775" t="b">
        <v>1</v>
      </c>
    </row>
    <row r="776" spans="1:18" x14ac:dyDescent="0.35">
      <c r="A776" t="s">
        <v>20878</v>
      </c>
      <c r="B776" t="s">
        <v>20879</v>
      </c>
      <c r="D776" t="s">
        <v>10</v>
      </c>
      <c r="F776" t="b">
        <v>0</v>
      </c>
      <c r="G776" s="2">
        <v>46203</v>
      </c>
      <c r="K776" s="7" t="s">
        <v>20874</v>
      </c>
      <c r="L776" t="s">
        <v>20875</v>
      </c>
      <c r="M776" t="s">
        <v>10</v>
      </c>
      <c r="N776" t="s">
        <v>20874</v>
      </c>
      <c r="P776" t="s">
        <v>42</v>
      </c>
      <c r="Q776" t="s">
        <v>42</v>
      </c>
      <c r="R776" t="b">
        <v>1</v>
      </c>
    </row>
    <row r="777" spans="1:18" x14ac:dyDescent="0.35">
      <c r="A777" t="s">
        <v>20880</v>
      </c>
      <c r="B777" t="s">
        <v>20881</v>
      </c>
      <c r="D777" t="s">
        <v>10</v>
      </c>
      <c r="F777" t="b">
        <v>0</v>
      </c>
      <c r="G777" s="2">
        <v>46203</v>
      </c>
      <c r="K777" s="7" t="s">
        <v>20876</v>
      </c>
      <c r="L777" t="s">
        <v>20877</v>
      </c>
      <c r="M777" t="s">
        <v>10</v>
      </c>
      <c r="N777" t="s">
        <v>20876</v>
      </c>
      <c r="P777" t="s">
        <v>42</v>
      </c>
      <c r="Q777" t="s">
        <v>42</v>
      </c>
      <c r="R777" t="b">
        <v>1</v>
      </c>
    </row>
    <row r="778" spans="1:18" x14ac:dyDescent="0.35">
      <c r="A778" t="s">
        <v>20882</v>
      </c>
      <c r="B778" t="s">
        <v>20883</v>
      </c>
      <c r="D778" t="s">
        <v>10</v>
      </c>
      <c r="F778" t="b">
        <v>0</v>
      </c>
      <c r="G778" s="2">
        <v>46203</v>
      </c>
      <c r="K778" s="7" t="s">
        <v>20878</v>
      </c>
      <c r="L778" t="s">
        <v>20879</v>
      </c>
      <c r="M778" t="s">
        <v>10</v>
      </c>
      <c r="N778" t="s">
        <v>20878</v>
      </c>
      <c r="P778" t="s">
        <v>42</v>
      </c>
      <c r="Q778" t="s">
        <v>42</v>
      </c>
      <c r="R778" t="b">
        <v>1</v>
      </c>
    </row>
    <row r="779" spans="1:18" x14ac:dyDescent="0.35">
      <c r="A779" t="s">
        <v>20884</v>
      </c>
      <c r="B779" t="s">
        <v>20885</v>
      </c>
      <c r="D779" t="s">
        <v>10</v>
      </c>
      <c r="F779" t="b">
        <v>0</v>
      </c>
      <c r="G779" s="2">
        <v>46203</v>
      </c>
      <c r="K779" s="7" t="s">
        <v>20880</v>
      </c>
      <c r="L779" t="s">
        <v>20881</v>
      </c>
      <c r="M779" t="s">
        <v>10</v>
      </c>
      <c r="N779" t="s">
        <v>20880</v>
      </c>
      <c r="P779" t="s">
        <v>42</v>
      </c>
      <c r="Q779" t="s">
        <v>42</v>
      </c>
      <c r="R779" t="b">
        <v>1</v>
      </c>
    </row>
    <row r="780" spans="1:18" x14ac:dyDescent="0.35">
      <c r="A780" t="s">
        <v>20886</v>
      </c>
      <c r="B780" t="s">
        <v>20887</v>
      </c>
      <c r="D780" t="s">
        <v>10</v>
      </c>
      <c r="F780" t="b">
        <v>0</v>
      </c>
      <c r="G780" s="2">
        <v>46203</v>
      </c>
      <c r="K780" s="7" t="s">
        <v>20882</v>
      </c>
      <c r="L780" t="s">
        <v>20883</v>
      </c>
      <c r="M780" t="s">
        <v>10</v>
      </c>
      <c r="N780" t="s">
        <v>20882</v>
      </c>
      <c r="P780" t="s">
        <v>42</v>
      </c>
      <c r="Q780" t="s">
        <v>42</v>
      </c>
      <c r="R780" t="b">
        <v>1</v>
      </c>
    </row>
    <row r="781" spans="1:18" x14ac:dyDescent="0.35">
      <c r="A781" t="s">
        <v>20888</v>
      </c>
      <c r="B781" t="s">
        <v>20889</v>
      </c>
      <c r="D781" t="s">
        <v>10</v>
      </c>
      <c r="F781" t="b">
        <v>0</v>
      </c>
      <c r="G781" s="2">
        <v>46203</v>
      </c>
      <c r="K781" s="7" t="s">
        <v>20884</v>
      </c>
      <c r="L781" t="s">
        <v>20885</v>
      </c>
      <c r="M781" t="s">
        <v>10</v>
      </c>
      <c r="N781" t="s">
        <v>20884</v>
      </c>
      <c r="P781" t="s">
        <v>42</v>
      </c>
      <c r="Q781" t="s">
        <v>42</v>
      </c>
      <c r="R781" t="b">
        <v>1</v>
      </c>
    </row>
    <row r="782" spans="1:18" x14ac:dyDescent="0.35">
      <c r="A782" t="s">
        <v>20890</v>
      </c>
      <c r="B782" t="s">
        <v>20891</v>
      </c>
      <c r="D782" t="s">
        <v>10</v>
      </c>
      <c r="F782" t="b">
        <v>0</v>
      </c>
      <c r="G782" s="2">
        <v>46203</v>
      </c>
      <c r="K782" s="7" t="s">
        <v>20886</v>
      </c>
      <c r="L782" t="s">
        <v>20887</v>
      </c>
      <c r="M782" t="s">
        <v>10</v>
      </c>
      <c r="N782" t="s">
        <v>20886</v>
      </c>
      <c r="P782" t="s">
        <v>42</v>
      </c>
      <c r="Q782" t="s">
        <v>42</v>
      </c>
      <c r="R782" t="b">
        <v>1</v>
      </c>
    </row>
    <row r="783" spans="1:18" x14ac:dyDescent="0.35">
      <c r="A783" t="s">
        <v>20892</v>
      </c>
      <c r="B783" t="s">
        <v>20893</v>
      </c>
      <c r="D783" t="s">
        <v>10</v>
      </c>
      <c r="F783" t="b">
        <v>0</v>
      </c>
      <c r="G783" s="2">
        <v>46203</v>
      </c>
      <c r="K783" s="7" t="s">
        <v>20888</v>
      </c>
      <c r="L783" t="s">
        <v>20889</v>
      </c>
      <c r="M783" t="s">
        <v>10</v>
      </c>
      <c r="N783" t="s">
        <v>20888</v>
      </c>
      <c r="P783" t="s">
        <v>42</v>
      </c>
      <c r="Q783" t="s">
        <v>42</v>
      </c>
      <c r="R783" t="b">
        <v>1</v>
      </c>
    </row>
    <row r="784" spans="1:18" x14ac:dyDescent="0.35">
      <c r="A784" t="s">
        <v>20894</v>
      </c>
      <c r="B784" t="s">
        <v>20895</v>
      </c>
      <c r="D784" t="s">
        <v>10</v>
      </c>
      <c r="F784" t="b">
        <v>0</v>
      </c>
      <c r="G784" s="2">
        <v>46203</v>
      </c>
      <c r="K784" s="7" t="s">
        <v>20890</v>
      </c>
      <c r="L784" t="s">
        <v>20891</v>
      </c>
      <c r="M784" t="s">
        <v>10</v>
      </c>
      <c r="N784" t="s">
        <v>20890</v>
      </c>
      <c r="P784" t="s">
        <v>42</v>
      </c>
      <c r="Q784" t="s">
        <v>42</v>
      </c>
      <c r="R784" t="b">
        <v>1</v>
      </c>
    </row>
    <row r="785" spans="1:18" x14ac:dyDescent="0.35">
      <c r="A785" t="s">
        <v>20896</v>
      </c>
      <c r="B785" t="s">
        <v>20897</v>
      </c>
      <c r="D785" t="s">
        <v>10</v>
      </c>
      <c r="F785" t="b">
        <v>0</v>
      </c>
      <c r="G785" s="2">
        <v>46203</v>
      </c>
      <c r="K785" s="7" t="s">
        <v>20892</v>
      </c>
      <c r="L785" t="s">
        <v>20893</v>
      </c>
      <c r="M785" t="s">
        <v>10</v>
      </c>
      <c r="N785" t="s">
        <v>20892</v>
      </c>
      <c r="P785" t="s">
        <v>42</v>
      </c>
      <c r="Q785" t="s">
        <v>42</v>
      </c>
      <c r="R785" t="b">
        <v>1</v>
      </c>
    </row>
    <row r="786" spans="1:18" x14ac:dyDescent="0.35">
      <c r="A786" t="s">
        <v>20898</v>
      </c>
      <c r="B786" t="s">
        <v>20899</v>
      </c>
      <c r="D786" t="s">
        <v>10</v>
      </c>
      <c r="F786" t="b">
        <v>0</v>
      </c>
      <c r="G786" s="2">
        <v>46203</v>
      </c>
      <c r="K786" s="7" t="s">
        <v>20894</v>
      </c>
      <c r="L786" t="s">
        <v>20895</v>
      </c>
      <c r="M786" t="s">
        <v>10</v>
      </c>
      <c r="N786" t="s">
        <v>20894</v>
      </c>
      <c r="P786" t="s">
        <v>42</v>
      </c>
      <c r="Q786" t="s">
        <v>42</v>
      </c>
      <c r="R786" t="b">
        <v>1</v>
      </c>
    </row>
    <row r="787" spans="1:18" x14ac:dyDescent="0.35">
      <c r="A787" t="s">
        <v>20900</v>
      </c>
      <c r="B787" t="s">
        <v>20901</v>
      </c>
      <c r="D787" t="s">
        <v>10</v>
      </c>
      <c r="F787" t="b">
        <v>0</v>
      </c>
      <c r="G787" s="2">
        <v>46203</v>
      </c>
      <c r="K787" s="7" t="s">
        <v>20896</v>
      </c>
      <c r="L787" t="s">
        <v>20897</v>
      </c>
      <c r="M787" t="s">
        <v>10</v>
      </c>
      <c r="N787" t="s">
        <v>20896</v>
      </c>
      <c r="P787" t="s">
        <v>42</v>
      </c>
      <c r="Q787" t="s">
        <v>42</v>
      </c>
      <c r="R787" t="b">
        <v>1</v>
      </c>
    </row>
    <row r="788" spans="1:18" x14ac:dyDescent="0.35">
      <c r="A788" t="s">
        <v>20902</v>
      </c>
      <c r="B788" t="s">
        <v>20903</v>
      </c>
      <c r="D788" t="s">
        <v>10</v>
      </c>
      <c r="F788" t="b">
        <v>0</v>
      </c>
      <c r="G788" s="2">
        <v>46203</v>
      </c>
      <c r="K788" s="7" t="s">
        <v>20898</v>
      </c>
      <c r="L788" t="s">
        <v>20899</v>
      </c>
      <c r="M788" t="s">
        <v>10</v>
      </c>
      <c r="N788" t="s">
        <v>20898</v>
      </c>
      <c r="P788" t="s">
        <v>42</v>
      </c>
      <c r="Q788" t="s">
        <v>42</v>
      </c>
      <c r="R788" t="b">
        <v>1</v>
      </c>
    </row>
    <row r="789" spans="1:18" x14ac:dyDescent="0.35">
      <c r="A789" t="s">
        <v>20904</v>
      </c>
      <c r="B789" t="s">
        <v>20905</v>
      </c>
      <c r="D789" t="s">
        <v>10</v>
      </c>
      <c r="F789" t="b">
        <v>0</v>
      </c>
      <c r="G789" s="2">
        <v>46203</v>
      </c>
      <c r="K789" s="7" t="s">
        <v>20900</v>
      </c>
      <c r="L789" t="s">
        <v>20901</v>
      </c>
      <c r="M789" t="s">
        <v>10</v>
      </c>
      <c r="N789" t="s">
        <v>20900</v>
      </c>
      <c r="P789" t="s">
        <v>42</v>
      </c>
      <c r="Q789" t="s">
        <v>42</v>
      </c>
      <c r="R789" t="b">
        <v>1</v>
      </c>
    </row>
    <row r="790" spans="1:18" x14ac:dyDescent="0.35">
      <c r="A790" t="s">
        <v>20906</v>
      </c>
      <c r="B790" t="s">
        <v>20907</v>
      </c>
      <c r="D790" t="s">
        <v>10</v>
      </c>
      <c r="F790" t="b">
        <v>0</v>
      </c>
      <c r="G790" s="2">
        <v>46203</v>
      </c>
      <c r="K790" s="7" t="s">
        <v>20902</v>
      </c>
      <c r="L790" t="s">
        <v>20903</v>
      </c>
      <c r="M790" t="s">
        <v>10</v>
      </c>
      <c r="N790" t="s">
        <v>20902</v>
      </c>
      <c r="P790" t="s">
        <v>42</v>
      </c>
      <c r="Q790" t="s">
        <v>42</v>
      </c>
      <c r="R790" t="b">
        <v>1</v>
      </c>
    </row>
    <row r="791" spans="1:18" x14ac:dyDescent="0.35">
      <c r="A791" t="s">
        <v>20908</v>
      </c>
      <c r="B791" t="s">
        <v>20909</v>
      </c>
      <c r="D791" t="s">
        <v>10</v>
      </c>
      <c r="F791" t="b">
        <v>0</v>
      </c>
      <c r="G791" s="2">
        <v>46203</v>
      </c>
      <c r="K791" s="7" t="s">
        <v>20904</v>
      </c>
      <c r="L791" t="s">
        <v>20905</v>
      </c>
      <c r="M791" t="s">
        <v>10</v>
      </c>
      <c r="N791" t="s">
        <v>20904</v>
      </c>
      <c r="P791" t="s">
        <v>42</v>
      </c>
      <c r="Q791" t="s">
        <v>42</v>
      </c>
      <c r="R791" t="b">
        <v>1</v>
      </c>
    </row>
    <row r="792" spans="1:18" x14ac:dyDescent="0.35">
      <c r="A792" t="s">
        <v>20910</v>
      </c>
      <c r="B792" t="s">
        <v>20911</v>
      </c>
      <c r="D792" t="s">
        <v>10</v>
      </c>
      <c r="F792" t="b">
        <v>0</v>
      </c>
      <c r="G792" s="2">
        <v>46203</v>
      </c>
      <c r="K792" s="7" t="s">
        <v>20906</v>
      </c>
      <c r="L792" t="s">
        <v>20907</v>
      </c>
      <c r="M792" t="s">
        <v>10</v>
      </c>
      <c r="N792" t="s">
        <v>20906</v>
      </c>
      <c r="P792" t="s">
        <v>42</v>
      </c>
      <c r="Q792" t="s">
        <v>42</v>
      </c>
      <c r="R792" t="b">
        <v>1</v>
      </c>
    </row>
    <row r="793" spans="1:18" x14ac:dyDescent="0.35">
      <c r="A793" t="s">
        <v>20912</v>
      </c>
      <c r="B793" t="s">
        <v>20913</v>
      </c>
      <c r="D793" t="s">
        <v>10</v>
      </c>
      <c r="F793" t="b">
        <v>0</v>
      </c>
      <c r="G793" s="2">
        <v>46203</v>
      </c>
      <c r="K793" s="7" t="s">
        <v>20908</v>
      </c>
      <c r="L793" t="s">
        <v>20909</v>
      </c>
      <c r="M793" t="s">
        <v>10</v>
      </c>
      <c r="N793" t="s">
        <v>20908</v>
      </c>
      <c r="P793" t="s">
        <v>42</v>
      </c>
      <c r="Q793" t="s">
        <v>42</v>
      </c>
      <c r="R793" t="b">
        <v>1</v>
      </c>
    </row>
    <row r="794" spans="1:18" x14ac:dyDescent="0.35">
      <c r="A794" t="s">
        <v>20914</v>
      </c>
      <c r="B794" t="s">
        <v>20915</v>
      </c>
      <c r="D794" t="s">
        <v>10</v>
      </c>
      <c r="F794" t="b">
        <v>0</v>
      </c>
      <c r="G794" s="2">
        <v>46203</v>
      </c>
      <c r="K794" s="7" t="s">
        <v>20910</v>
      </c>
      <c r="L794" t="s">
        <v>20911</v>
      </c>
      <c r="M794" t="s">
        <v>10</v>
      </c>
      <c r="N794" t="s">
        <v>20910</v>
      </c>
      <c r="P794" t="s">
        <v>42</v>
      </c>
      <c r="Q794" t="s">
        <v>42</v>
      </c>
      <c r="R794" t="b">
        <v>1</v>
      </c>
    </row>
    <row r="795" spans="1:18" x14ac:dyDescent="0.35">
      <c r="A795" t="s">
        <v>20916</v>
      </c>
      <c r="B795" t="s">
        <v>20917</v>
      </c>
      <c r="D795" t="s">
        <v>10</v>
      </c>
      <c r="F795" t="b">
        <v>0</v>
      </c>
      <c r="G795" s="2">
        <v>46203</v>
      </c>
      <c r="K795" s="7" t="s">
        <v>20912</v>
      </c>
      <c r="L795" t="s">
        <v>20913</v>
      </c>
      <c r="M795" t="s">
        <v>10</v>
      </c>
      <c r="N795" t="s">
        <v>20912</v>
      </c>
      <c r="P795" t="s">
        <v>42</v>
      </c>
      <c r="Q795" t="s">
        <v>42</v>
      </c>
      <c r="R795" t="b">
        <v>1</v>
      </c>
    </row>
    <row r="796" spans="1:18" x14ac:dyDescent="0.35">
      <c r="A796" t="s">
        <v>20918</v>
      </c>
      <c r="B796" t="s">
        <v>20919</v>
      </c>
      <c r="D796" t="s">
        <v>10</v>
      </c>
      <c r="F796" t="b">
        <v>0</v>
      </c>
      <c r="G796" s="2">
        <v>46203</v>
      </c>
      <c r="K796" s="7" t="s">
        <v>20914</v>
      </c>
      <c r="L796" t="s">
        <v>20915</v>
      </c>
      <c r="M796" t="s">
        <v>10</v>
      </c>
      <c r="N796" t="s">
        <v>20914</v>
      </c>
      <c r="P796" t="s">
        <v>42</v>
      </c>
      <c r="Q796" t="s">
        <v>42</v>
      </c>
      <c r="R796" t="b">
        <v>1</v>
      </c>
    </row>
    <row r="797" spans="1:18" x14ac:dyDescent="0.35">
      <c r="A797" t="s">
        <v>20920</v>
      </c>
      <c r="B797" t="s">
        <v>20921</v>
      </c>
      <c r="D797" t="s">
        <v>10</v>
      </c>
      <c r="F797" t="b">
        <v>0</v>
      </c>
      <c r="G797" s="2">
        <v>46203</v>
      </c>
      <c r="K797" s="7" t="s">
        <v>20916</v>
      </c>
      <c r="L797" t="s">
        <v>20917</v>
      </c>
      <c r="M797" t="s">
        <v>10</v>
      </c>
      <c r="N797" t="s">
        <v>20916</v>
      </c>
      <c r="P797" t="s">
        <v>42</v>
      </c>
      <c r="Q797" t="s">
        <v>42</v>
      </c>
      <c r="R797" t="b">
        <v>1</v>
      </c>
    </row>
    <row r="798" spans="1:18" x14ac:dyDescent="0.35">
      <c r="A798" t="s">
        <v>20922</v>
      </c>
      <c r="B798" t="s">
        <v>20923</v>
      </c>
      <c r="D798" t="s">
        <v>10</v>
      </c>
      <c r="F798" t="b">
        <v>0</v>
      </c>
      <c r="G798" s="2">
        <v>46203</v>
      </c>
      <c r="K798" s="7" t="s">
        <v>20918</v>
      </c>
      <c r="L798" t="s">
        <v>20919</v>
      </c>
      <c r="M798" t="s">
        <v>10</v>
      </c>
      <c r="N798" t="s">
        <v>20918</v>
      </c>
      <c r="P798" t="s">
        <v>42</v>
      </c>
      <c r="Q798" t="s">
        <v>42</v>
      </c>
      <c r="R798" t="b">
        <v>1</v>
      </c>
    </row>
    <row r="799" spans="1:18" x14ac:dyDescent="0.35">
      <c r="A799" t="s">
        <v>20924</v>
      </c>
      <c r="B799" t="s">
        <v>20925</v>
      </c>
      <c r="D799" t="s">
        <v>10</v>
      </c>
      <c r="F799" t="b">
        <v>0</v>
      </c>
      <c r="G799" s="2">
        <v>46203</v>
      </c>
      <c r="K799" s="7" t="s">
        <v>20920</v>
      </c>
      <c r="L799" t="s">
        <v>20921</v>
      </c>
      <c r="M799" t="s">
        <v>10</v>
      </c>
      <c r="N799" t="s">
        <v>20920</v>
      </c>
      <c r="P799" t="s">
        <v>42</v>
      </c>
      <c r="Q799" t="s">
        <v>42</v>
      </c>
      <c r="R799" t="b">
        <v>1</v>
      </c>
    </row>
    <row r="800" spans="1:18" x14ac:dyDescent="0.35">
      <c r="A800" t="s">
        <v>20926</v>
      </c>
      <c r="B800" t="s">
        <v>20927</v>
      </c>
      <c r="D800" t="s">
        <v>10</v>
      </c>
      <c r="F800" t="b">
        <v>0</v>
      </c>
      <c r="G800" s="2">
        <v>46203</v>
      </c>
      <c r="K800" s="7" t="s">
        <v>20922</v>
      </c>
      <c r="L800" t="s">
        <v>20923</v>
      </c>
      <c r="M800" t="s">
        <v>10</v>
      </c>
      <c r="N800" t="s">
        <v>20922</v>
      </c>
      <c r="P800" t="s">
        <v>42</v>
      </c>
      <c r="Q800" t="s">
        <v>42</v>
      </c>
      <c r="R800" t="b">
        <v>1</v>
      </c>
    </row>
    <row r="801" spans="1:18" x14ac:dyDescent="0.35">
      <c r="A801" t="s">
        <v>20928</v>
      </c>
      <c r="B801" t="s">
        <v>20929</v>
      </c>
      <c r="D801" t="s">
        <v>10</v>
      </c>
      <c r="F801" t="b">
        <v>0</v>
      </c>
      <c r="G801" s="2">
        <v>46203</v>
      </c>
      <c r="K801" s="7" t="s">
        <v>20924</v>
      </c>
      <c r="L801" t="s">
        <v>20925</v>
      </c>
      <c r="M801" t="s">
        <v>10</v>
      </c>
      <c r="N801" t="s">
        <v>20924</v>
      </c>
      <c r="P801" t="s">
        <v>42</v>
      </c>
      <c r="Q801" t="s">
        <v>42</v>
      </c>
      <c r="R801" t="b">
        <v>1</v>
      </c>
    </row>
    <row r="802" spans="1:18" x14ac:dyDescent="0.35">
      <c r="A802" t="s">
        <v>20930</v>
      </c>
      <c r="B802" t="s">
        <v>20931</v>
      </c>
      <c r="D802" t="s">
        <v>10</v>
      </c>
      <c r="F802" t="b">
        <v>0</v>
      </c>
      <c r="G802" s="2">
        <v>46203</v>
      </c>
      <c r="K802" s="7" t="s">
        <v>20926</v>
      </c>
      <c r="L802" t="s">
        <v>20927</v>
      </c>
      <c r="M802" t="s">
        <v>10</v>
      </c>
      <c r="N802" t="s">
        <v>20926</v>
      </c>
      <c r="P802" t="s">
        <v>42</v>
      </c>
      <c r="Q802" t="s">
        <v>42</v>
      </c>
      <c r="R802" t="b">
        <v>1</v>
      </c>
    </row>
    <row r="803" spans="1:18" x14ac:dyDescent="0.35">
      <c r="A803" t="s">
        <v>20932</v>
      </c>
      <c r="B803" t="s">
        <v>20933</v>
      </c>
      <c r="D803" t="s">
        <v>10</v>
      </c>
      <c r="F803" t="b">
        <v>0</v>
      </c>
      <c r="G803" s="2">
        <v>46203</v>
      </c>
      <c r="K803" s="7" t="s">
        <v>20928</v>
      </c>
      <c r="L803" t="s">
        <v>20929</v>
      </c>
      <c r="M803" t="s">
        <v>10</v>
      </c>
      <c r="N803" t="s">
        <v>20928</v>
      </c>
      <c r="P803" t="s">
        <v>42</v>
      </c>
      <c r="Q803" t="s">
        <v>42</v>
      </c>
      <c r="R803" t="b">
        <v>1</v>
      </c>
    </row>
    <row r="804" spans="1:18" x14ac:dyDescent="0.35">
      <c r="A804" t="s">
        <v>20934</v>
      </c>
      <c r="B804" t="s">
        <v>20935</v>
      </c>
      <c r="D804" t="s">
        <v>10</v>
      </c>
      <c r="F804" t="b">
        <v>0</v>
      </c>
      <c r="G804" s="2">
        <v>46203</v>
      </c>
      <c r="K804" s="7" t="s">
        <v>20930</v>
      </c>
      <c r="L804" t="s">
        <v>20931</v>
      </c>
      <c r="M804" t="s">
        <v>10</v>
      </c>
      <c r="N804" t="s">
        <v>20930</v>
      </c>
      <c r="P804" t="s">
        <v>42</v>
      </c>
      <c r="Q804" t="s">
        <v>42</v>
      </c>
      <c r="R804" t="b">
        <v>1</v>
      </c>
    </row>
    <row r="805" spans="1:18" x14ac:dyDescent="0.35">
      <c r="A805" t="s">
        <v>20936</v>
      </c>
      <c r="B805" t="s">
        <v>20937</v>
      </c>
      <c r="D805" t="s">
        <v>10</v>
      </c>
      <c r="F805" t="b">
        <v>0</v>
      </c>
      <c r="G805" s="2">
        <v>46203</v>
      </c>
      <c r="K805" s="7" t="s">
        <v>20932</v>
      </c>
      <c r="L805" t="s">
        <v>20933</v>
      </c>
      <c r="M805" t="s">
        <v>10</v>
      </c>
      <c r="N805" t="s">
        <v>20932</v>
      </c>
      <c r="P805" t="s">
        <v>42</v>
      </c>
      <c r="Q805" t="s">
        <v>42</v>
      </c>
      <c r="R805" t="b">
        <v>1</v>
      </c>
    </row>
    <row r="806" spans="1:18" x14ac:dyDescent="0.35">
      <c r="A806" t="s">
        <v>20938</v>
      </c>
      <c r="B806" t="s">
        <v>20939</v>
      </c>
      <c r="D806" t="s">
        <v>10</v>
      </c>
      <c r="F806" t="b">
        <v>0</v>
      </c>
      <c r="G806" s="2">
        <v>46203</v>
      </c>
      <c r="K806" s="7" t="s">
        <v>20934</v>
      </c>
      <c r="L806" t="s">
        <v>20935</v>
      </c>
      <c r="M806" t="s">
        <v>10</v>
      </c>
      <c r="N806" t="s">
        <v>20934</v>
      </c>
      <c r="P806" t="s">
        <v>42</v>
      </c>
      <c r="Q806" t="s">
        <v>42</v>
      </c>
      <c r="R806" t="b">
        <v>1</v>
      </c>
    </row>
    <row r="807" spans="1:18" x14ac:dyDescent="0.35">
      <c r="A807" t="s">
        <v>20940</v>
      </c>
      <c r="B807" t="s">
        <v>20941</v>
      </c>
      <c r="D807" t="s">
        <v>10</v>
      </c>
      <c r="F807" t="b">
        <v>0</v>
      </c>
      <c r="G807" s="2">
        <v>46203</v>
      </c>
      <c r="K807" s="7" t="s">
        <v>20936</v>
      </c>
      <c r="L807" t="s">
        <v>20937</v>
      </c>
      <c r="M807" t="s">
        <v>10</v>
      </c>
      <c r="N807" t="s">
        <v>20936</v>
      </c>
      <c r="P807" t="s">
        <v>42</v>
      </c>
      <c r="Q807" t="s">
        <v>42</v>
      </c>
      <c r="R807" t="b">
        <v>1</v>
      </c>
    </row>
    <row r="808" spans="1:18" x14ac:dyDescent="0.35">
      <c r="A808" t="s">
        <v>20942</v>
      </c>
      <c r="B808" t="s">
        <v>20943</v>
      </c>
      <c r="D808" t="s">
        <v>10</v>
      </c>
      <c r="F808" t="b">
        <v>0</v>
      </c>
      <c r="G808" s="2">
        <v>46203</v>
      </c>
      <c r="K808" s="7" t="s">
        <v>20938</v>
      </c>
      <c r="L808" t="s">
        <v>20939</v>
      </c>
      <c r="M808" t="s">
        <v>10</v>
      </c>
      <c r="N808" t="s">
        <v>20938</v>
      </c>
      <c r="P808" t="s">
        <v>42</v>
      </c>
      <c r="Q808" t="s">
        <v>42</v>
      </c>
      <c r="R808" t="b">
        <v>1</v>
      </c>
    </row>
    <row r="809" spans="1:18" x14ac:dyDescent="0.35">
      <c r="A809" t="s">
        <v>20944</v>
      </c>
      <c r="B809" t="s">
        <v>20945</v>
      </c>
      <c r="D809" t="s">
        <v>10</v>
      </c>
      <c r="F809" t="b">
        <v>0</v>
      </c>
      <c r="G809" s="2">
        <v>46203</v>
      </c>
      <c r="K809" s="7" t="s">
        <v>20940</v>
      </c>
      <c r="L809" t="s">
        <v>20941</v>
      </c>
      <c r="M809" t="s">
        <v>10</v>
      </c>
      <c r="N809" t="s">
        <v>20940</v>
      </c>
      <c r="P809" t="s">
        <v>42</v>
      </c>
      <c r="Q809" t="s">
        <v>42</v>
      </c>
      <c r="R809" t="b">
        <v>1</v>
      </c>
    </row>
    <row r="810" spans="1:18" x14ac:dyDescent="0.35">
      <c r="A810" t="s">
        <v>20946</v>
      </c>
      <c r="B810" t="s">
        <v>20947</v>
      </c>
      <c r="D810" t="s">
        <v>10</v>
      </c>
      <c r="F810" t="b">
        <v>0</v>
      </c>
      <c r="G810" s="2">
        <v>46203</v>
      </c>
      <c r="K810" s="7" t="s">
        <v>20942</v>
      </c>
      <c r="L810" t="s">
        <v>20943</v>
      </c>
      <c r="M810" t="s">
        <v>10</v>
      </c>
      <c r="N810" t="s">
        <v>20942</v>
      </c>
      <c r="P810" t="s">
        <v>42</v>
      </c>
      <c r="Q810" t="s">
        <v>42</v>
      </c>
      <c r="R810" t="b">
        <v>1</v>
      </c>
    </row>
    <row r="811" spans="1:18" x14ac:dyDescent="0.35">
      <c r="A811" t="s">
        <v>20948</v>
      </c>
      <c r="B811" t="s">
        <v>20949</v>
      </c>
      <c r="D811" t="s">
        <v>10</v>
      </c>
      <c r="F811" t="b">
        <v>0</v>
      </c>
      <c r="G811" s="2">
        <v>46203</v>
      </c>
      <c r="K811" s="7" t="s">
        <v>20944</v>
      </c>
      <c r="L811" t="s">
        <v>20945</v>
      </c>
      <c r="M811" t="s">
        <v>10</v>
      </c>
      <c r="N811" t="s">
        <v>20944</v>
      </c>
      <c r="P811" t="s">
        <v>42</v>
      </c>
      <c r="Q811" t="s">
        <v>42</v>
      </c>
      <c r="R811" t="b">
        <v>1</v>
      </c>
    </row>
    <row r="812" spans="1:18" x14ac:dyDescent="0.35">
      <c r="A812" t="s">
        <v>20950</v>
      </c>
      <c r="B812" t="s">
        <v>20951</v>
      </c>
      <c r="D812" t="s">
        <v>10</v>
      </c>
      <c r="F812" t="b">
        <v>0</v>
      </c>
      <c r="G812" s="2">
        <v>46203</v>
      </c>
      <c r="K812" s="7" t="s">
        <v>20946</v>
      </c>
      <c r="L812" t="s">
        <v>20947</v>
      </c>
      <c r="M812" t="s">
        <v>10</v>
      </c>
      <c r="N812" t="s">
        <v>20946</v>
      </c>
      <c r="P812" t="s">
        <v>42</v>
      </c>
      <c r="Q812" t="s">
        <v>42</v>
      </c>
      <c r="R812" t="b">
        <v>1</v>
      </c>
    </row>
    <row r="813" spans="1:18" x14ac:dyDescent="0.35">
      <c r="A813" t="s">
        <v>20952</v>
      </c>
      <c r="B813" t="s">
        <v>20953</v>
      </c>
      <c r="D813" t="s">
        <v>10</v>
      </c>
      <c r="F813" t="b">
        <v>0</v>
      </c>
      <c r="G813" s="2">
        <v>46203</v>
      </c>
      <c r="K813" s="7" t="s">
        <v>20948</v>
      </c>
      <c r="L813" t="s">
        <v>20949</v>
      </c>
      <c r="M813" t="s">
        <v>10</v>
      </c>
      <c r="N813" t="s">
        <v>20948</v>
      </c>
      <c r="P813" t="s">
        <v>42</v>
      </c>
      <c r="Q813" t="s">
        <v>42</v>
      </c>
      <c r="R813" t="b">
        <v>1</v>
      </c>
    </row>
    <row r="814" spans="1:18" x14ac:dyDescent="0.35">
      <c r="A814" t="s">
        <v>20954</v>
      </c>
      <c r="B814" t="s">
        <v>20955</v>
      </c>
      <c r="D814" t="s">
        <v>10</v>
      </c>
      <c r="F814" t="b">
        <v>0</v>
      </c>
      <c r="G814" s="2">
        <v>46203</v>
      </c>
      <c r="K814" s="7" t="s">
        <v>20950</v>
      </c>
      <c r="L814" t="s">
        <v>20951</v>
      </c>
      <c r="M814" t="s">
        <v>10</v>
      </c>
      <c r="N814" t="s">
        <v>20950</v>
      </c>
      <c r="P814" t="s">
        <v>42</v>
      </c>
      <c r="Q814" t="s">
        <v>42</v>
      </c>
      <c r="R814" t="b">
        <v>1</v>
      </c>
    </row>
    <row r="815" spans="1:18" x14ac:dyDescent="0.35">
      <c r="A815" t="s">
        <v>20956</v>
      </c>
      <c r="B815" t="s">
        <v>20957</v>
      </c>
      <c r="D815" t="s">
        <v>10</v>
      </c>
      <c r="F815" t="b">
        <v>0</v>
      </c>
      <c r="G815" s="2">
        <v>46203</v>
      </c>
      <c r="K815" s="7" t="s">
        <v>20952</v>
      </c>
      <c r="L815" t="s">
        <v>20953</v>
      </c>
      <c r="M815" t="s">
        <v>10</v>
      </c>
      <c r="N815" t="s">
        <v>20952</v>
      </c>
      <c r="P815" t="s">
        <v>42</v>
      </c>
      <c r="Q815" t="s">
        <v>42</v>
      </c>
      <c r="R815" t="b">
        <v>1</v>
      </c>
    </row>
    <row r="816" spans="1:18" x14ac:dyDescent="0.35">
      <c r="A816" t="s">
        <v>20958</v>
      </c>
      <c r="B816" t="s">
        <v>20959</v>
      </c>
      <c r="D816" t="s">
        <v>10</v>
      </c>
      <c r="F816" t="b">
        <v>0</v>
      </c>
      <c r="G816" s="2">
        <v>46203</v>
      </c>
      <c r="K816" s="7" t="s">
        <v>20954</v>
      </c>
      <c r="L816" t="s">
        <v>20955</v>
      </c>
      <c r="M816" t="s">
        <v>10</v>
      </c>
      <c r="N816" t="s">
        <v>20954</v>
      </c>
      <c r="P816" t="s">
        <v>42</v>
      </c>
      <c r="Q816" t="s">
        <v>42</v>
      </c>
      <c r="R816" t="b">
        <v>1</v>
      </c>
    </row>
    <row r="817" spans="1:18" x14ac:dyDescent="0.35">
      <c r="A817" t="s">
        <v>20960</v>
      </c>
      <c r="B817" t="s">
        <v>20961</v>
      </c>
      <c r="D817" t="s">
        <v>10</v>
      </c>
      <c r="F817" t="b">
        <v>0</v>
      </c>
      <c r="G817" s="2">
        <v>46203</v>
      </c>
      <c r="K817" s="7" t="s">
        <v>20956</v>
      </c>
      <c r="L817" t="s">
        <v>20957</v>
      </c>
      <c r="M817" t="s">
        <v>10</v>
      </c>
      <c r="N817" t="s">
        <v>20956</v>
      </c>
      <c r="P817" t="s">
        <v>42</v>
      </c>
      <c r="Q817" t="s">
        <v>42</v>
      </c>
      <c r="R817" t="b">
        <v>1</v>
      </c>
    </row>
    <row r="818" spans="1:18" x14ac:dyDescent="0.35">
      <c r="A818" t="s">
        <v>20962</v>
      </c>
      <c r="B818" t="s">
        <v>20963</v>
      </c>
      <c r="D818" t="s">
        <v>10</v>
      </c>
      <c r="F818" t="b">
        <v>0</v>
      </c>
      <c r="G818" s="2">
        <v>46203</v>
      </c>
      <c r="K818" s="7" t="s">
        <v>20958</v>
      </c>
      <c r="L818" t="s">
        <v>20959</v>
      </c>
      <c r="M818" t="s">
        <v>10</v>
      </c>
      <c r="N818" t="s">
        <v>20958</v>
      </c>
      <c r="P818" t="s">
        <v>42</v>
      </c>
      <c r="Q818" t="s">
        <v>42</v>
      </c>
      <c r="R818" t="b">
        <v>1</v>
      </c>
    </row>
    <row r="819" spans="1:18" x14ac:dyDescent="0.35">
      <c r="A819" t="s">
        <v>20964</v>
      </c>
      <c r="B819" t="s">
        <v>20965</v>
      </c>
      <c r="D819" t="s">
        <v>10</v>
      </c>
      <c r="F819" t="b">
        <v>0</v>
      </c>
      <c r="G819" s="2">
        <v>46203</v>
      </c>
      <c r="K819" s="7" t="s">
        <v>20960</v>
      </c>
      <c r="L819" t="s">
        <v>20961</v>
      </c>
      <c r="M819" t="s">
        <v>10</v>
      </c>
      <c r="N819" t="s">
        <v>20960</v>
      </c>
      <c r="P819" t="s">
        <v>42</v>
      </c>
      <c r="Q819" t="s">
        <v>42</v>
      </c>
      <c r="R819" t="b">
        <v>1</v>
      </c>
    </row>
    <row r="820" spans="1:18" x14ac:dyDescent="0.35">
      <c r="A820" t="s">
        <v>20966</v>
      </c>
      <c r="B820" t="s">
        <v>20967</v>
      </c>
      <c r="D820" t="s">
        <v>10</v>
      </c>
      <c r="F820" t="b">
        <v>0</v>
      </c>
      <c r="G820" s="2">
        <v>46203</v>
      </c>
      <c r="K820" s="7" t="s">
        <v>20962</v>
      </c>
      <c r="L820" t="s">
        <v>20963</v>
      </c>
      <c r="M820" t="s">
        <v>10</v>
      </c>
      <c r="N820" t="s">
        <v>20962</v>
      </c>
      <c r="P820" t="s">
        <v>42</v>
      </c>
      <c r="Q820" t="s">
        <v>42</v>
      </c>
      <c r="R820" t="b">
        <v>1</v>
      </c>
    </row>
    <row r="821" spans="1:18" x14ac:dyDescent="0.35">
      <c r="A821" t="s">
        <v>20968</v>
      </c>
      <c r="B821" t="s">
        <v>20969</v>
      </c>
      <c r="D821" t="s">
        <v>10</v>
      </c>
      <c r="F821" t="b">
        <v>0</v>
      </c>
      <c r="G821" s="2">
        <v>46203</v>
      </c>
      <c r="K821" s="7" t="s">
        <v>20964</v>
      </c>
      <c r="L821" t="s">
        <v>20965</v>
      </c>
      <c r="M821" t="s">
        <v>10</v>
      </c>
      <c r="N821" t="s">
        <v>20964</v>
      </c>
      <c r="P821" t="s">
        <v>42</v>
      </c>
      <c r="Q821" t="s">
        <v>42</v>
      </c>
      <c r="R821" t="b">
        <v>1</v>
      </c>
    </row>
    <row r="822" spans="1:18" x14ac:dyDescent="0.35">
      <c r="A822" t="s">
        <v>20970</v>
      </c>
      <c r="B822" t="s">
        <v>20971</v>
      </c>
      <c r="D822" t="s">
        <v>10</v>
      </c>
      <c r="F822" t="b">
        <v>0</v>
      </c>
      <c r="G822" s="2">
        <v>46203</v>
      </c>
      <c r="K822" s="7" t="s">
        <v>20966</v>
      </c>
      <c r="L822" t="s">
        <v>20967</v>
      </c>
      <c r="M822" t="s">
        <v>10</v>
      </c>
      <c r="N822" t="s">
        <v>20966</v>
      </c>
      <c r="P822" t="s">
        <v>42</v>
      </c>
      <c r="Q822" t="s">
        <v>42</v>
      </c>
      <c r="R822" t="b">
        <v>1</v>
      </c>
    </row>
    <row r="823" spans="1:18" x14ac:dyDescent="0.35">
      <c r="A823" t="s">
        <v>20972</v>
      </c>
      <c r="B823" t="s">
        <v>20973</v>
      </c>
      <c r="D823" t="s">
        <v>10</v>
      </c>
      <c r="F823" t="b">
        <v>0</v>
      </c>
      <c r="G823" s="2">
        <v>46203</v>
      </c>
      <c r="K823" s="7" t="s">
        <v>20968</v>
      </c>
      <c r="L823" t="s">
        <v>20969</v>
      </c>
      <c r="M823" t="s">
        <v>10</v>
      </c>
      <c r="N823" t="s">
        <v>20968</v>
      </c>
      <c r="P823" t="s">
        <v>42</v>
      </c>
      <c r="Q823" t="s">
        <v>42</v>
      </c>
      <c r="R823" t="b">
        <v>1</v>
      </c>
    </row>
    <row r="824" spans="1:18" x14ac:dyDescent="0.35">
      <c r="A824" t="s">
        <v>20974</v>
      </c>
      <c r="B824" t="s">
        <v>20975</v>
      </c>
      <c r="D824" t="s">
        <v>10</v>
      </c>
      <c r="F824" t="b">
        <v>0</v>
      </c>
      <c r="G824" s="2">
        <v>46203</v>
      </c>
      <c r="K824" s="7" t="s">
        <v>20970</v>
      </c>
      <c r="L824" t="s">
        <v>20971</v>
      </c>
      <c r="M824" t="s">
        <v>10</v>
      </c>
      <c r="N824" t="s">
        <v>20970</v>
      </c>
      <c r="P824" t="s">
        <v>42</v>
      </c>
      <c r="Q824" t="s">
        <v>42</v>
      </c>
      <c r="R824" t="b">
        <v>1</v>
      </c>
    </row>
    <row r="825" spans="1:18" x14ac:dyDescent="0.35">
      <c r="A825" t="s">
        <v>20976</v>
      </c>
      <c r="B825" t="s">
        <v>20977</v>
      </c>
      <c r="D825" t="s">
        <v>10</v>
      </c>
      <c r="F825" t="b">
        <v>0</v>
      </c>
      <c r="G825" s="2">
        <v>46203</v>
      </c>
      <c r="K825" s="7" t="s">
        <v>20972</v>
      </c>
      <c r="L825" t="s">
        <v>20973</v>
      </c>
      <c r="M825" t="s">
        <v>10</v>
      </c>
      <c r="N825" t="s">
        <v>20972</v>
      </c>
      <c r="P825" t="s">
        <v>42</v>
      </c>
      <c r="Q825" t="s">
        <v>42</v>
      </c>
      <c r="R825" t="b">
        <v>1</v>
      </c>
    </row>
    <row r="826" spans="1:18" x14ac:dyDescent="0.35">
      <c r="A826" t="s">
        <v>20978</v>
      </c>
      <c r="B826" t="s">
        <v>20979</v>
      </c>
      <c r="D826" t="s">
        <v>10</v>
      </c>
      <c r="F826" t="b">
        <v>0</v>
      </c>
      <c r="G826" s="2">
        <v>46203</v>
      </c>
      <c r="K826" s="7" t="s">
        <v>20974</v>
      </c>
      <c r="L826" t="s">
        <v>20975</v>
      </c>
      <c r="M826" t="s">
        <v>10</v>
      </c>
      <c r="N826" t="s">
        <v>20974</v>
      </c>
      <c r="P826" t="s">
        <v>42</v>
      </c>
      <c r="Q826" t="s">
        <v>42</v>
      </c>
      <c r="R826" t="b">
        <v>1</v>
      </c>
    </row>
    <row r="827" spans="1:18" x14ac:dyDescent="0.35">
      <c r="A827" t="s">
        <v>20980</v>
      </c>
      <c r="B827" t="s">
        <v>20981</v>
      </c>
      <c r="D827" t="s">
        <v>10</v>
      </c>
      <c r="F827" t="b">
        <v>0</v>
      </c>
      <c r="G827" s="2">
        <v>46203</v>
      </c>
      <c r="K827" s="7" t="s">
        <v>20976</v>
      </c>
      <c r="L827" t="s">
        <v>20977</v>
      </c>
      <c r="M827" t="s">
        <v>10</v>
      </c>
      <c r="N827" t="s">
        <v>20976</v>
      </c>
      <c r="P827" t="s">
        <v>42</v>
      </c>
      <c r="Q827" t="s">
        <v>42</v>
      </c>
      <c r="R827" t="b">
        <v>1</v>
      </c>
    </row>
    <row r="828" spans="1:18" x14ac:dyDescent="0.35">
      <c r="A828" t="s">
        <v>20982</v>
      </c>
      <c r="B828" t="s">
        <v>20983</v>
      </c>
      <c r="D828" t="s">
        <v>10</v>
      </c>
      <c r="F828" t="b">
        <v>0</v>
      </c>
      <c r="G828" s="2">
        <v>46203</v>
      </c>
      <c r="K828" s="7" t="s">
        <v>20978</v>
      </c>
      <c r="L828" t="s">
        <v>20979</v>
      </c>
      <c r="M828" t="s">
        <v>10</v>
      </c>
      <c r="N828" t="s">
        <v>20978</v>
      </c>
      <c r="P828" t="s">
        <v>42</v>
      </c>
      <c r="Q828" t="s">
        <v>42</v>
      </c>
      <c r="R828" t="b">
        <v>1</v>
      </c>
    </row>
    <row r="829" spans="1:18" x14ac:dyDescent="0.35">
      <c r="A829" t="s">
        <v>20984</v>
      </c>
      <c r="B829" t="s">
        <v>20985</v>
      </c>
      <c r="D829" t="s">
        <v>10</v>
      </c>
      <c r="F829" t="b">
        <v>0</v>
      </c>
      <c r="G829" s="2">
        <v>46203</v>
      </c>
      <c r="K829" s="7" t="s">
        <v>20980</v>
      </c>
      <c r="L829" t="s">
        <v>20981</v>
      </c>
      <c r="M829" t="s">
        <v>10</v>
      </c>
      <c r="N829" t="s">
        <v>20980</v>
      </c>
      <c r="P829" t="s">
        <v>42</v>
      </c>
      <c r="Q829" t="s">
        <v>42</v>
      </c>
      <c r="R829" t="b">
        <v>1</v>
      </c>
    </row>
    <row r="830" spans="1:18" x14ac:dyDescent="0.35">
      <c r="A830" t="s">
        <v>20986</v>
      </c>
      <c r="B830" t="s">
        <v>20987</v>
      </c>
      <c r="D830" t="s">
        <v>10</v>
      </c>
      <c r="F830" t="b">
        <v>0</v>
      </c>
      <c r="G830" s="2">
        <v>46203</v>
      </c>
      <c r="K830" s="7" t="s">
        <v>20982</v>
      </c>
      <c r="L830" t="s">
        <v>20983</v>
      </c>
      <c r="M830" t="s">
        <v>10</v>
      </c>
      <c r="N830" t="s">
        <v>20982</v>
      </c>
      <c r="P830" t="s">
        <v>42</v>
      </c>
      <c r="Q830" t="s">
        <v>42</v>
      </c>
      <c r="R830" t="b">
        <v>1</v>
      </c>
    </row>
    <row r="831" spans="1:18" x14ac:dyDescent="0.35">
      <c r="A831" t="s">
        <v>20988</v>
      </c>
      <c r="B831" t="s">
        <v>20989</v>
      </c>
      <c r="D831" t="s">
        <v>10</v>
      </c>
      <c r="F831" t="b">
        <v>0</v>
      </c>
      <c r="G831" s="2">
        <v>46203</v>
      </c>
      <c r="K831" s="7" t="s">
        <v>20984</v>
      </c>
      <c r="L831" t="s">
        <v>20985</v>
      </c>
      <c r="M831" t="s">
        <v>10</v>
      </c>
      <c r="N831" t="s">
        <v>20984</v>
      </c>
      <c r="P831" t="s">
        <v>42</v>
      </c>
      <c r="Q831" t="s">
        <v>42</v>
      </c>
      <c r="R831" t="b">
        <v>1</v>
      </c>
    </row>
    <row r="832" spans="1:18" x14ac:dyDescent="0.35">
      <c r="A832" t="s">
        <v>20990</v>
      </c>
      <c r="B832" t="s">
        <v>20991</v>
      </c>
      <c r="D832" t="s">
        <v>10</v>
      </c>
      <c r="F832" t="b">
        <v>0</v>
      </c>
      <c r="G832" s="2">
        <v>46203</v>
      </c>
      <c r="K832" s="7" t="s">
        <v>20986</v>
      </c>
      <c r="L832" t="s">
        <v>20987</v>
      </c>
      <c r="M832" t="s">
        <v>10</v>
      </c>
      <c r="N832" t="s">
        <v>20986</v>
      </c>
      <c r="P832" t="s">
        <v>42</v>
      </c>
      <c r="Q832" t="s">
        <v>42</v>
      </c>
      <c r="R832" t="b">
        <v>1</v>
      </c>
    </row>
    <row r="833" spans="1:18" x14ac:dyDescent="0.35">
      <c r="A833" t="s">
        <v>20992</v>
      </c>
      <c r="B833" t="s">
        <v>20993</v>
      </c>
      <c r="D833" t="s">
        <v>10</v>
      </c>
      <c r="F833" t="b">
        <v>0</v>
      </c>
      <c r="G833" s="2">
        <v>46203</v>
      </c>
      <c r="K833" s="7" t="s">
        <v>20988</v>
      </c>
      <c r="L833" t="s">
        <v>20989</v>
      </c>
      <c r="M833" t="s">
        <v>10</v>
      </c>
      <c r="N833" t="s">
        <v>20988</v>
      </c>
      <c r="P833" t="s">
        <v>42</v>
      </c>
      <c r="Q833" t="s">
        <v>42</v>
      </c>
      <c r="R833" t="b">
        <v>1</v>
      </c>
    </row>
    <row r="834" spans="1:18" x14ac:dyDescent="0.35">
      <c r="A834" t="s">
        <v>20994</v>
      </c>
      <c r="B834" t="s">
        <v>20995</v>
      </c>
      <c r="D834" t="s">
        <v>10</v>
      </c>
      <c r="F834" t="b">
        <v>0</v>
      </c>
      <c r="G834" s="2">
        <v>46203</v>
      </c>
      <c r="K834" s="7" t="s">
        <v>20990</v>
      </c>
      <c r="L834" t="s">
        <v>20991</v>
      </c>
      <c r="M834" t="s">
        <v>10</v>
      </c>
      <c r="N834" t="s">
        <v>20990</v>
      </c>
      <c r="P834" t="s">
        <v>42</v>
      </c>
      <c r="Q834" t="s">
        <v>42</v>
      </c>
      <c r="R834" t="b">
        <v>1</v>
      </c>
    </row>
    <row r="835" spans="1:18" x14ac:dyDescent="0.35">
      <c r="A835" t="s">
        <v>20996</v>
      </c>
      <c r="B835" t="s">
        <v>20997</v>
      </c>
      <c r="D835" t="s">
        <v>10</v>
      </c>
      <c r="F835" t="b">
        <v>0</v>
      </c>
      <c r="G835" s="2">
        <v>46203</v>
      </c>
      <c r="K835" s="7" t="s">
        <v>20992</v>
      </c>
      <c r="L835" t="s">
        <v>20993</v>
      </c>
      <c r="M835" t="s">
        <v>10</v>
      </c>
      <c r="N835" t="s">
        <v>20992</v>
      </c>
      <c r="P835" t="s">
        <v>42</v>
      </c>
      <c r="Q835" t="s">
        <v>42</v>
      </c>
      <c r="R835" t="b">
        <v>1</v>
      </c>
    </row>
    <row r="836" spans="1:18" x14ac:dyDescent="0.35">
      <c r="A836" t="s">
        <v>20998</v>
      </c>
      <c r="B836" t="s">
        <v>20999</v>
      </c>
      <c r="D836" t="s">
        <v>10</v>
      </c>
      <c r="F836" t="b">
        <v>0</v>
      </c>
      <c r="G836" s="2">
        <v>46203</v>
      </c>
      <c r="K836" s="7" t="s">
        <v>20994</v>
      </c>
      <c r="L836" t="s">
        <v>20995</v>
      </c>
      <c r="M836" t="s">
        <v>10</v>
      </c>
      <c r="N836" t="s">
        <v>20994</v>
      </c>
      <c r="P836" t="s">
        <v>42</v>
      </c>
      <c r="Q836" t="s">
        <v>42</v>
      </c>
      <c r="R836" t="b">
        <v>1</v>
      </c>
    </row>
    <row r="837" spans="1:18" x14ac:dyDescent="0.35">
      <c r="A837" t="s">
        <v>21000</v>
      </c>
      <c r="B837" t="s">
        <v>21001</v>
      </c>
      <c r="D837" t="s">
        <v>10</v>
      </c>
      <c r="F837" t="b">
        <v>0</v>
      </c>
      <c r="G837" s="2">
        <v>46203</v>
      </c>
      <c r="K837" s="7" t="s">
        <v>20996</v>
      </c>
      <c r="L837" t="s">
        <v>20997</v>
      </c>
      <c r="M837" t="s">
        <v>10</v>
      </c>
      <c r="N837" t="s">
        <v>20996</v>
      </c>
      <c r="P837" t="s">
        <v>42</v>
      </c>
      <c r="Q837" t="s">
        <v>42</v>
      </c>
      <c r="R837" t="b">
        <v>1</v>
      </c>
    </row>
    <row r="838" spans="1:18" x14ac:dyDescent="0.35">
      <c r="A838" t="s">
        <v>21002</v>
      </c>
      <c r="B838" t="s">
        <v>21003</v>
      </c>
      <c r="D838" t="s">
        <v>10</v>
      </c>
      <c r="F838" t="b">
        <v>0</v>
      </c>
      <c r="G838" s="2">
        <v>46203</v>
      </c>
      <c r="K838" s="7" t="s">
        <v>20998</v>
      </c>
      <c r="L838" t="s">
        <v>20999</v>
      </c>
      <c r="M838" t="s">
        <v>10</v>
      </c>
      <c r="N838" t="s">
        <v>20998</v>
      </c>
      <c r="P838" t="s">
        <v>42</v>
      </c>
      <c r="Q838" t="s">
        <v>42</v>
      </c>
      <c r="R838" t="b">
        <v>1</v>
      </c>
    </row>
    <row r="839" spans="1:18" x14ac:dyDescent="0.35">
      <c r="A839" t="s">
        <v>21004</v>
      </c>
      <c r="B839" t="s">
        <v>21005</v>
      </c>
      <c r="D839" t="s">
        <v>10</v>
      </c>
      <c r="F839" t="b">
        <v>0</v>
      </c>
      <c r="G839" s="2">
        <v>46203</v>
      </c>
      <c r="K839" s="7" t="s">
        <v>21000</v>
      </c>
      <c r="L839" t="s">
        <v>21001</v>
      </c>
      <c r="M839" t="s">
        <v>10</v>
      </c>
      <c r="N839" t="s">
        <v>21000</v>
      </c>
      <c r="P839" t="s">
        <v>42</v>
      </c>
      <c r="Q839" t="s">
        <v>42</v>
      </c>
      <c r="R839" t="b">
        <v>1</v>
      </c>
    </row>
    <row r="840" spans="1:18" x14ac:dyDescent="0.35">
      <c r="A840" t="s">
        <v>21006</v>
      </c>
      <c r="B840" t="s">
        <v>21007</v>
      </c>
      <c r="D840" t="s">
        <v>10</v>
      </c>
      <c r="F840" t="b">
        <v>0</v>
      </c>
      <c r="G840" s="2">
        <v>46203</v>
      </c>
      <c r="K840" s="7" t="s">
        <v>21002</v>
      </c>
      <c r="L840" t="s">
        <v>21003</v>
      </c>
      <c r="M840" t="s">
        <v>10</v>
      </c>
      <c r="N840" t="s">
        <v>21002</v>
      </c>
      <c r="P840" t="s">
        <v>42</v>
      </c>
      <c r="Q840" t="s">
        <v>42</v>
      </c>
      <c r="R840" t="b">
        <v>1</v>
      </c>
    </row>
    <row r="841" spans="1:18" x14ac:dyDescent="0.35">
      <c r="A841" t="s">
        <v>21008</v>
      </c>
      <c r="B841" t="s">
        <v>21009</v>
      </c>
      <c r="D841" t="s">
        <v>10</v>
      </c>
      <c r="F841" t="b">
        <v>0</v>
      </c>
      <c r="G841" s="2">
        <v>46203</v>
      </c>
      <c r="K841" s="7" t="s">
        <v>21004</v>
      </c>
      <c r="L841" t="s">
        <v>21005</v>
      </c>
      <c r="M841" t="s">
        <v>10</v>
      </c>
      <c r="N841" t="s">
        <v>21004</v>
      </c>
      <c r="P841" t="s">
        <v>42</v>
      </c>
      <c r="Q841" t="s">
        <v>42</v>
      </c>
      <c r="R841" t="b">
        <v>1</v>
      </c>
    </row>
    <row r="842" spans="1:18" x14ac:dyDescent="0.35">
      <c r="A842" t="s">
        <v>21010</v>
      </c>
      <c r="B842" t="s">
        <v>21011</v>
      </c>
      <c r="D842" t="s">
        <v>10</v>
      </c>
      <c r="F842" t="b">
        <v>0</v>
      </c>
      <c r="G842" s="2">
        <v>46203</v>
      </c>
      <c r="K842" s="7" t="s">
        <v>21006</v>
      </c>
      <c r="L842" t="s">
        <v>21007</v>
      </c>
      <c r="M842" t="s">
        <v>10</v>
      </c>
      <c r="N842" t="s">
        <v>21006</v>
      </c>
      <c r="P842" t="s">
        <v>42</v>
      </c>
      <c r="Q842" t="s">
        <v>42</v>
      </c>
      <c r="R842" t="b">
        <v>1</v>
      </c>
    </row>
    <row r="843" spans="1:18" x14ac:dyDescent="0.35">
      <c r="A843" t="s">
        <v>21012</v>
      </c>
      <c r="B843" t="s">
        <v>21013</v>
      </c>
      <c r="D843" t="s">
        <v>10</v>
      </c>
      <c r="F843" t="b">
        <v>0</v>
      </c>
      <c r="G843" s="2">
        <v>46203</v>
      </c>
      <c r="K843" s="7" t="s">
        <v>21008</v>
      </c>
      <c r="L843" t="s">
        <v>21009</v>
      </c>
      <c r="M843" t="s">
        <v>10</v>
      </c>
      <c r="N843" t="s">
        <v>21008</v>
      </c>
      <c r="P843" t="s">
        <v>42</v>
      </c>
      <c r="Q843" t="s">
        <v>42</v>
      </c>
      <c r="R843" t="b">
        <v>1</v>
      </c>
    </row>
    <row r="844" spans="1:18" x14ac:dyDescent="0.35">
      <c r="A844" t="s">
        <v>21014</v>
      </c>
      <c r="B844" t="s">
        <v>21015</v>
      </c>
      <c r="D844" t="s">
        <v>10</v>
      </c>
      <c r="F844" t="b">
        <v>0</v>
      </c>
      <c r="G844" s="2">
        <v>46203</v>
      </c>
      <c r="K844" s="7" t="s">
        <v>21010</v>
      </c>
      <c r="L844" t="s">
        <v>21011</v>
      </c>
      <c r="M844" t="s">
        <v>10</v>
      </c>
      <c r="N844" t="s">
        <v>21010</v>
      </c>
      <c r="P844" t="s">
        <v>42</v>
      </c>
      <c r="Q844" t="s">
        <v>42</v>
      </c>
      <c r="R844" t="b">
        <v>1</v>
      </c>
    </row>
    <row r="845" spans="1:18" x14ac:dyDescent="0.35">
      <c r="A845" t="s">
        <v>21016</v>
      </c>
      <c r="B845" t="s">
        <v>21017</v>
      </c>
      <c r="D845" t="s">
        <v>10</v>
      </c>
      <c r="F845" t="b">
        <v>0</v>
      </c>
      <c r="G845" s="2">
        <v>46203</v>
      </c>
      <c r="K845" s="7" t="s">
        <v>21012</v>
      </c>
      <c r="L845" t="s">
        <v>21013</v>
      </c>
      <c r="M845" t="s">
        <v>10</v>
      </c>
      <c r="N845" t="s">
        <v>21012</v>
      </c>
      <c r="P845" t="s">
        <v>42</v>
      </c>
      <c r="Q845" t="s">
        <v>42</v>
      </c>
      <c r="R845" t="b">
        <v>1</v>
      </c>
    </row>
    <row r="846" spans="1:18" x14ac:dyDescent="0.35">
      <c r="A846" t="s">
        <v>21018</v>
      </c>
      <c r="B846" t="s">
        <v>21019</v>
      </c>
      <c r="D846" t="s">
        <v>10</v>
      </c>
      <c r="F846" t="b">
        <v>0</v>
      </c>
      <c r="G846" s="2">
        <v>46203</v>
      </c>
      <c r="K846" s="7" t="s">
        <v>21014</v>
      </c>
      <c r="L846" t="s">
        <v>21015</v>
      </c>
      <c r="M846" t="s">
        <v>10</v>
      </c>
      <c r="N846" t="s">
        <v>21014</v>
      </c>
      <c r="P846" t="s">
        <v>42</v>
      </c>
      <c r="Q846" t="s">
        <v>42</v>
      </c>
      <c r="R846" t="b">
        <v>1</v>
      </c>
    </row>
    <row r="847" spans="1:18" x14ac:dyDescent="0.35">
      <c r="A847" t="s">
        <v>21020</v>
      </c>
      <c r="B847" t="s">
        <v>21021</v>
      </c>
      <c r="D847" t="s">
        <v>10</v>
      </c>
      <c r="F847" t="b">
        <v>0</v>
      </c>
      <c r="G847" s="2">
        <v>46203</v>
      </c>
      <c r="K847" s="7" t="s">
        <v>21016</v>
      </c>
      <c r="L847" t="s">
        <v>21017</v>
      </c>
      <c r="M847" t="s">
        <v>10</v>
      </c>
      <c r="N847" t="s">
        <v>21016</v>
      </c>
      <c r="P847" t="s">
        <v>42</v>
      </c>
      <c r="Q847" t="s">
        <v>42</v>
      </c>
      <c r="R847" t="b">
        <v>1</v>
      </c>
    </row>
    <row r="848" spans="1:18" x14ac:dyDescent="0.35">
      <c r="A848" t="s">
        <v>21022</v>
      </c>
      <c r="B848" t="s">
        <v>21023</v>
      </c>
      <c r="D848" t="s">
        <v>10</v>
      </c>
      <c r="F848" t="b">
        <v>0</v>
      </c>
      <c r="G848" s="2">
        <v>46203</v>
      </c>
      <c r="K848" s="7" t="s">
        <v>21018</v>
      </c>
      <c r="L848" t="s">
        <v>21019</v>
      </c>
      <c r="M848" t="s">
        <v>10</v>
      </c>
      <c r="N848" t="s">
        <v>21018</v>
      </c>
      <c r="P848" t="s">
        <v>42</v>
      </c>
      <c r="Q848" t="s">
        <v>42</v>
      </c>
      <c r="R848" t="b">
        <v>1</v>
      </c>
    </row>
    <row r="849" spans="1:18" x14ac:dyDescent="0.35">
      <c r="A849" t="s">
        <v>21024</v>
      </c>
      <c r="B849" t="s">
        <v>21025</v>
      </c>
      <c r="D849" t="s">
        <v>10</v>
      </c>
      <c r="F849" t="b">
        <v>0</v>
      </c>
      <c r="G849" s="2">
        <v>46203</v>
      </c>
      <c r="K849" s="7" t="s">
        <v>21020</v>
      </c>
      <c r="L849" t="s">
        <v>21021</v>
      </c>
      <c r="M849" t="s">
        <v>10</v>
      </c>
      <c r="N849" t="s">
        <v>21020</v>
      </c>
      <c r="P849" t="s">
        <v>42</v>
      </c>
      <c r="Q849" t="s">
        <v>42</v>
      </c>
      <c r="R849" t="b">
        <v>1</v>
      </c>
    </row>
    <row r="850" spans="1:18" x14ac:dyDescent="0.35">
      <c r="A850" t="s">
        <v>21026</v>
      </c>
      <c r="B850" t="s">
        <v>21027</v>
      </c>
      <c r="D850" t="s">
        <v>10</v>
      </c>
      <c r="F850" t="b">
        <v>0</v>
      </c>
      <c r="G850" s="2">
        <v>46203</v>
      </c>
      <c r="K850" s="7" t="s">
        <v>21022</v>
      </c>
      <c r="L850" t="s">
        <v>21023</v>
      </c>
      <c r="M850" t="s">
        <v>10</v>
      </c>
      <c r="N850" t="s">
        <v>21022</v>
      </c>
      <c r="P850" t="s">
        <v>42</v>
      </c>
      <c r="Q850" t="s">
        <v>42</v>
      </c>
      <c r="R850" t="b">
        <v>1</v>
      </c>
    </row>
    <row r="851" spans="1:18" x14ac:dyDescent="0.35">
      <c r="A851" t="s">
        <v>21028</v>
      </c>
      <c r="B851" t="s">
        <v>21029</v>
      </c>
      <c r="D851" t="s">
        <v>10</v>
      </c>
      <c r="F851" t="b">
        <v>0</v>
      </c>
      <c r="G851" s="2">
        <v>46203</v>
      </c>
      <c r="K851" s="7" t="s">
        <v>21024</v>
      </c>
      <c r="L851" t="s">
        <v>21025</v>
      </c>
      <c r="M851" t="s">
        <v>10</v>
      </c>
      <c r="N851" t="s">
        <v>21024</v>
      </c>
      <c r="P851" t="s">
        <v>42</v>
      </c>
      <c r="Q851" t="s">
        <v>42</v>
      </c>
      <c r="R851" t="b">
        <v>1</v>
      </c>
    </row>
    <row r="852" spans="1:18" x14ac:dyDescent="0.35">
      <c r="A852" t="s">
        <v>21030</v>
      </c>
      <c r="B852" t="s">
        <v>21031</v>
      </c>
      <c r="D852" t="s">
        <v>10</v>
      </c>
      <c r="F852" t="b">
        <v>0</v>
      </c>
      <c r="G852" s="2">
        <v>46203</v>
      </c>
      <c r="K852" s="7" t="s">
        <v>21026</v>
      </c>
      <c r="L852" t="s">
        <v>21027</v>
      </c>
      <c r="M852" t="s">
        <v>10</v>
      </c>
      <c r="N852" t="s">
        <v>21026</v>
      </c>
      <c r="P852" t="s">
        <v>42</v>
      </c>
      <c r="Q852" t="s">
        <v>42</v>
      </c>
      <c r="R852" t="b">
        <v>1</v>
      </c>
    </row>
    <row r="853" spans="1:18" x14ac:dyDescent="0.35">
      <c r="A853" t="s">
        <v>21032</v>
      </c>
      <c r="B853" t="s">
        <v>21033</v>
      </c>
      <c r="D853" t="s">
        <v>10</v>
      </c>
      <c r="F853" t="b">
        <v>0</v>
      </c>
      <c r="G853" s="2">
        <v>46203</v>
      </c>
      <c r="K853" s="7" t="s">
        <v>21028</v>
      </c>
      <c r="L853" t="s">
        <v>21029</v>
      </c>
      <c r="M853" t="s">
        <v>10</v>
      </c>
      <c r="N853" t="s">
        <v>21028</v>
      </c>
      <c r="P853" t="s">
        <v>42</v>
      </c>
      <c r="Q853" t="s">
        <v>42</v>
      </c>
      <c r="R853" t="b">
        <v>1</v>
      </c>
    </row>
    <row r="854" spans="1:18" x14ac:dyDescent="0.35">
      <c r="A854" t="s">
        <v>21034</v>
      </c>
      <c r="B854" t="s">
        <v>21035</v>
      </c>
      <c r="D854" t="s">
        <v>10</v>
      </c>
      <c r="F854" t="b">
        <v>0</v>
      </c>
      <c r="G854" s="2">
        <v>46203</v>
      </c>
      <c r="K854" s="7" t="s">
        <v>21030</v>
      </c>
      <c r="L854" t="s">
        <v>21031</v>
      </c>
      <c r="M854" t="s">
        <v>10</v>
      </c>
      <c r="N854" t="s">
        <v>21030</v>
      </c>
      <c r="P854" t="s">
        <v>42</v>
      </c>
      <c r="Q854" t="s">
        <v>42</v>
      </c>
      <c r="R854" t="b">
        <v>1</v>
      </c>
    </row>
    <row r="855" spans="1:18" x14ac:dyDescent="0.35">
      <c r="A855" t="s">
        <v>21036</v>
      </c>
      <c r="B855" t="s">
        <v>21037</v>
      </c>
      <c r="D855" t="s">
        <v>10</v>
      </c>
      <c r="F855" t="b">
        <v>0</v>
      </c>
      <c r="G855" s="2">
        <v>46203</v>
      </c>
      <c r="K855" s="7" t="s">
        <v>21032</v>
      </c>
      <c r="L855" t="s">
        <v>21033</v>
      </c>
      <c r="M855" t="s">
        <v>10</v>
      </c>
      <c r="N855" t="s">
        <v>21032</v>
      </c>
      <c r="P855" t="s">
        <v>42</v>
      </c>
      <c r="Q855" t="s">
        <v>42</v>
      </c>
      <c r="R855" t="b">
        <v>1</v>
      </c>
    </row>
    <row r="856" spans="1:18" x14ac:dyDescent="0.35">
      <c r="A856" t="s">
        <v>21038</v>
      </c>
      <c r="B856" t="s">
        <v>21039</v>
      </c>
      <c r="D856" t="s">
        <v>10</v>
      </c>
      <c r="F856" t="b">
        <v>0</v>
      </c>
      <c r="G856" s="2">
        <v>46203</v>
      </c>
      <c r="K856" s="7" t="s">
        <v>21034</v>
      </c>
      <c r="L856" t="s">
        <v>21035</v>
      </c>
      <c r="M856" t="s">
        <v>10</v>
      </c>
      <c r="N856" t="s">
        <v>21034</v>
      </c>
      <c r="P856" t="s">
        <v>42</v>
      </c>
      <c r="Q856" t="s">
        <v>42</v>
      </c>
      <c r="R856" t="b">
        <v>1</v>
      </c>
    </row>
    <row r="857" spans="1:18" x14ac:dyDescent="0.35">
      <c r="A857" t="s">
        <v>21040</v>
      </c>
      <c r="B857" t="s">
        <v>21041</v>
      </c>
      <c r="D857" t="s">
        <v>10</v>
      </c>
      <c r="F857" t="b">
        <v>0</v>
      </c>
      <c r="G857" s="2">
        <v>46203</v>
      </c>
      <c r="K857" s="7" t="s">
        <v>21036</v>
      </c>
      <c r="L857" t="s">
        <v>21037</v>
      </c>
      <c r="M857" t="s">
        <v>10</v>
      </c>
      <c r="N857" t="s">
        <v>21036</v>
      </c>
      <c r="P857" t="s">
        <v>42</v>
      </c>
      <c r="Q857" t="s">
        <v>42</v>
      </c>
      <c r="R857" t="b">
        <v>1</v>
      </c>
    </row>
    <row r="858" spans="1:18" x14ac:dyDescent="0.35">
      <c r="A858" t="s">
        <v>21042</v>
      </c>
      <c r="B858" t="s">
        <v>21043</v>
      </c>
      <c r="D858" t="s">
        <v>10</v>
      </c>
      <c r="F858" t="b">
        <v>0</v>
      </c>
      <c r="G858" s="2">
        <v>46203</v>
      </c>
      <c r="K858" s="7" t="s">
        <v>21038</v>
      </c>
      <c r="L858" t="s">
        <v>21039</v>
      </c>
      <c r="M858" t="s">
        <v>10</v>
      </c>
      <c r="N858" t="s">
        <v>21038</v>
      </c>
      <c r="P858" t="s">
        <v>42</v>
      </c>
      <c r="Q858" t="s">
        <v>42</v>
      </c>
      <c r="R858" t="b">
        <v>1</v>
      </c>
    </row>
    <row r="859" spans="1:18" x14ac:dyDescent="0.35">
      <c r="A859" t="s">
        <v>21044</v>
      </c>
      <c r="B859" t="s">
        <v>21045</v>
      </c>
      <c r="D859" t="s">
        <v>10</v>
      </c>
      <c r="F859" t="b">
        <v>0</v>
      </c>
      <c r="G859" s="2">
        <v>46203</v>
      </c>
      <c r="K859" s="7" t="s">
        <v>21040</v>
      </c>
      <c r="L859" t="s">
        <v>21041</v>
      </c>
      <c r="M859" t="s">
        <v>10</v>
      </c>
      <c r="N859" t="s">
        <v>21040</v>
      </c>
      <c r="P859" t="s">
        <v>42</v>
      </c>
      <c r="Q859" t="s">
        <v>42</v>
      </c>
      <c r="R859" t="b">
        <v>1</v>
      </c>
    </row>
    <row r="860" spans="1:18" x14ac:dyDescent="0.35">
      <c r="A860" t="s">
        <v>21046</v>
      </c>
      <c r="B860" t="s">
        <v>21047</v>
      </c>
      <c r="D860" t="s">
        <v>10</v>
      </c>
      <c r="F860" t="b">
        <v>0</v>
      </c>
      <c r="G860" s="2">
        <v>46203</v>
      </c>
      <c r="K860" s="7" t="s">
        <v>21042</v>
      </c>
      <c r="L860" t="s">
        <v>21043</v>
      </c>
      <c r="M860" t="s">
        <v>10</v>
      </c>
      <c r="N860" t="s">
        <v>21042</v>
      </c>
      <c r="P860" t="s">
        <v>42</v>
      </c>
      <c r="Q860" t="s">
        <v>42</v>
      </c>
      <c r="R860" t="b">
        <v>1</v>
      </c>
    </row>
    <row r="861" spans="1:18" x14ac:dyDescent="0.35">
      <c r="A861" t="s">
        <v>21048</v>
      </c>
      <c r="B861" t="s">
        <v>21049</v>
      </c>
      <c r="D861" t="s">
        <v>10</v>
      </c>
      <c r="F861" t="b">
        <v>0</v>
      </c>
      <c r="G861" s="2">
        <v>46203</v>
      </c>
      <c r="K861" s="7" t="s">
        <v>21044</v>
      </c>
      <c r="L861" t="s">
        <v>21045</v>
      </c>
      <c r="M861" t="s">
        <v>10</v>
      </c>
      <c r="N861" t="s">
        <v>21044</v>
      </c>
      <c r="P861" t="s">
        <v>42</v>
      </c>
      <c r="Q861" t="s">
        <v>42</v>
      </c>
      <c r="R861" t="b">
        <v>1</v>
      </c>
    </row>
    <row r="862" spans="1:18" x14ac:dyDescent="0.35">
      <c r="A862" t="s">
        <v>21050</v>
      </c>
      <c r="B862" t="s">
        <v>21051</v>
      </c>
      <c r="D862" t="s">
        <v>10</v>
      </c>
      <c r="F862" t="b">
        <v>0</v>
      </c>
      <c r="G862" s="2">
        <v>46203</v>
      </c>
      <c r="K862" s="7" t="s">
        <v>21046</v>
      </c>
      <c r="L862" t="s">
        <v>21047</v>
      </c>
      <c r="M862" t="s">
        <v>10</v>
      </c>
      <c r="N862" t="s">
        <v>21046</v>
      </c>
      <c r="P862" t="s">
        <v>42</v>
      </c>
      <c r="Q862" t="s">
        <v>42</v>
      </c>
      <c r="R862" t="b">
        <v>1</v>
      </c>
    </row>
    <row r="863" spans="1:18" x14ac:dyDescent="0.35">
      <c r="A863" t="s">
        <v>21052</v>
      </c>
      <c r="B863" t="s">
        <v>21053</v>
      </c>
      <c r="D863" t="s">
        <v>10</v>
      </c>
      <c r="F863" t="b">
        <v>0</v>
      </c>
      <c r="G863" s="2">
        <v>46203</v>
      </c>
      <c r="K863" s="7" t="s">
        <v>21048</v>
      </c>
      <c r="L863" t="s">
        <v>21049</v>
      </c>
      <c r="M863" t="s">
        <v>10</v>
      </c>
      <c r="N863" t="s">
        <v>21048</v>
      </c>
      <c r="P863" t="s">
        <v>42</v>
      </c>
      <c r="Q863" t="s">
        <v>42</v>
      </c>
      <c r="R863" t="b">
        <v>1</v>
      </c>
    </row>
    <row r="864" spans="1:18" x14ac:dyDescent="0.35">
      <c r="A864" t="s">
        <v>21054</v>
      </c>
      <c r="B864" t="s">
        <v>21055</v>
      </c>
      <c r="D864" t="s">
        <v>10</v>
      </c>
      <c r="F864" t="b">
        <v>0</v>
      </c>
      <c r="G864" s="2">
        <v>46203</v>
      </c>
      <c r="K864" s="7" t="s">
        <v>21050</v>
      </c>
      <c r="L864" t="s">
        <v>21051</v>
      </c>
      <c r="M864" t="s">
        <v>10</v>
      </c>
      <c r="N864" t="s">
        <v>21050</v>
      </c>
      <c r="P864" t="s">
        <v>42</v>
      </c>
      <c r="Q864" t="s">
        <v>42</v>
      </c>
      <c r="R864" t="b">
        <v>1</v>
      </c>
    </row>
    <row r="865" spans="1:18" x14ac:dyDescent="0.35">
      <c r="A865" t="s">
        <v>21056</v>
      </c>
      <c r="B865" t="s">
        <v>21057</v>
      </c>
      <c r="D865" t="s">
        <v>10</v>
      </c>
      <c r="F865" t="b">
        <v>0</v>
      </c>
      <c r="G865" s="2">
        <v>46203</v>
      </c>
      <c r="K865" s="7" t="s">
        <v>21052</v>
      </c>
      <c r="L865" t="s">
        <v>21053</v>
      </c>
      <c r="M865" t="s">
        <v>10</v>
      </c>
      <c r="N865" t="s">
        <v>21052</v>
      </c>
      <c r="P865" t="s">
        <v>42</v>
      </c>
      <c r="Q865" t="s">
        <v>42</v>
      </c>
      <c r="R865" t="b">
        <v>1</v>
      </c>
    </row>
    <row r="866" spans="1:18" x14ac:dyDescent="0.35">
      <c r="A866" t="s">
        <v>21058</v>
      </c>
      <c r="B866" t="s">
        <v>21059</v>
      </c>
      <c r="D866" t="s">
        <v>10</v>
      </c>
      <c r="F866" t="b">
        <v>0</v>
      </c>
      <c r="G866" s="2">
        <v>46203</v>
      </c>
      <c r="K866" s="7" t="s">
        <v>21054</v>
      </c>
      <c r="L866" t="s">
        <v>21055</v>
      </c>
      <c r="M866" t="s">
        <v>10</v>
      </c>
      <c r="N866" t="s">
        <v>21054</v>
      </c>
      <c r="P866" t="s">
        <v>42</v>
      </c>
      <c r="Q866" t="s">
        <v>42</v>
      </c>
      <c r="R866" t="b">
        <v>1</v>
      </c>
    </row>
    <row r="867" spans="1:18" x14ac:dyDescent="0.35">
      <c r="A867" t="s">
        <v>21060</v>
      </c>
      <c r="B867" t="s">
        <v>21061</v>
      </c>
      <c r="D867" t="s">
        <v>10</v>
      </c>
      <c r="F867" t="b">
        <v>0</v>
      </c>
      <c r="G867" s="2">
        <v>46203</v>
      </c>
      <c r="K867" s="7" t="s">
        <v>21056</v>
      </c>
      <c r="L867" t="s">
        <v>21057</v>
      </c>
      <c r="M867" t="s">
        <v>10</v>
      </c>
      <c r="N867" t="s">
        <v>21056</v>
      </c>
      <c r="P867" t="s">
        <v>42</v>
      </c>
      <c r="Q867" t="s">
        <v>42</v>
      </c>
      <c r="R867" t="b">
        <v>1</v>
      </c>
    </row>
    <row r="868" spans="1:18" x14ac:dyDescent="0.35">
      <c r="A868" t="s">
        <v>21062</v>
      </c>
      <c r="B868" t="s">
        <v>21063</v>
      </c>
      <c r="D868" t="s">
        <v>10</v>
      </c>
      <c r="F868" t="b">
        <v>0</v>
      </c>
      <c r="G868" s="2">
        <v>46203</v>
      </c>
      <c r="K868" s="7" t="s">
        <v>21058</v>
      </c>
      <c r="L868" t="s">
        <v>21059</v>
      </c>
      <c r="M868" t="s">
        <v>10</v>
      </c>
      <c r="N868" t="s">
        <v>21058</v>
      </c>
      <c r="P868" t="s">
        <v>42</v>
      </c>
      <c r="Q868" t="s">
        <v>42</v>
      </c>
      <c r="R868" t="b">
        <v>1</v>
      </c>
    </row>
    <row r="869" spans="1:18" x14ac:dyDescent="0.35">
      <c r="A869" t="s">
        <v>21064</v>
      </c>
      <c r="B869" t="s">
        <v>21065</v>
      </c>
      <c r="D869" t="s">
        <v>10</v>
      </c>
      <c r="F869" t="b">
        <v>0</v>
      </c>
      <c r="G869" s="2">
        <v>46203</v>
      </c>
      <c r="K869" s="7" t="s">
        <v>21060</v>
      </c>
      <c r="L869" t="s">
        <v>21061</v>
      </c>
      <c r="M869" t="s">
        <v>10</v>
      </c>
      <c r="N869" t="s">
        <v>21060</v>
      </c>
      <c r="P869" t="s">
        <v>42</v>
      </c>
      <c r="Q869" t="s">
        <v>42</v>
      </c>
      <c r="R869" t="b">
        <v>1</v>
      </c>
    </row>
    <row r="870" spans="1:18" x14ac:dyDescent="0.35">
      <c r="A870" t="s">
        <v>21066</v>
      </c>
      <c r="B870" t="s">
        <v>21067</v>
      </c>
      <c r="D870" t="s">
        <v>10</v>
      </c>
      <c r="F870" t="b">
        <v>0</v>
      </c>
      <c r="G870" s="2">
        <v>46203</v>
      </c>
      <c r="K870" s="7" t="s">
        <v>21062</v>
      </c>
      <c r="L870" t="s">
        <v>21063</v>
      </c>
      <c r="M870" t="s">
        <v>10</v>
      </c>
      <c r="N870" t="s">
        <v>21062</v>
      </c>
      <c r="P870" t="s">
        <v>42</v>
      </c>
      <c r="Q870" t="s">
        <v>42</v>
      </c>
      <c r="R870" t="b">
        <v>1</v>
      </c>
    </row>
    <row r="871" spans="1:18" x14ac:dyDescent="0.35">
      <c r="A871" t="s">
        <v>21068</v>
      </c>
      <c r="B871" t="s">
        <v>21069</v>
      </c>
      <c r="D871" t="s">
        <v>10</v>
      </c>
      <c r="F871" t="b">
        <v>0</v>
      </c>
      <c r="G871" s="2">
        <v>46203</v>
      </c>
      <c r="K871" s="7" t="s">
        <v>21064</v>
      </c>
      <c r="L871" t="s">
        <v>21065</v>
      </c>
      <c r="M871" t="s">
        <v>10</v>
      </c>
      <c r="N871" t="s">
        <v>21064</v>
      </c>
      <c r="P871" t="s">
        <v>42</v>
      </c>
      <c r="Q871" t="s">
        <v>42</v>
      </c>
      <c r="R871" t="b">
        <v>1</v>
      </c>
    </row>
    <row r="872" spans="1:18" x14ac:dyDescent="0.35">
      <c r="A872" t="s">
        <v>21070</v>
      </c>
      <c r="B872" t="s">
        <v>21071</v>
      </c>
      <c r="D872" t="s">
        <v>10</v>
      </c>
      <c r="F872" t="b">
        <v>0</v>
      </c>
      <c r="G872" s="2">
        <v>46203</v>
      </c>
      <c r="K872" s="7" t="s">
        <v>21066</v>
      </c>
      <c r="L872" t="s">
        <v>21067</v>
      </c>
      <c r="M872" t="s">
        <v>10</v>
      </c>
      <c r="N872" t="s">
        <v>21066</v>
      </c>
      <c r="P872" t="s">
        <v>42</v>
      </c>
      <c r="Q872" t="s">
        <v>42</v>
      </c>
      <c r="R872" t="b">
        <v>1</v>
      </c>
    </row>
    <row r="873" spans="1:18" x14ac:dyDescent="0.35">
      <c r="A873" t="s">
        <v>21072</v>
      </c>
      <c r="B873" t="s">
        <v>21073</v>
      </c>
      <c r="D873" t="s">
        <v>10</v>
      </c>
      <c r="F873" t="b">
        <v>0</v>
      </c>
      <c r="G873" s="2">
        <v>46203</v>
      </c>
      <c r="K873" s="7" t="s">
        <v>21068</v>
      </c>
      <c r="L873" t="s">
        <v>21069</v>
      </c>
      <c r="M873" t="s">
        <v>10</v>
      </c>
      <c r="N873" t="s">
        <v>21068</v>
      </c>
      <c r="P873" t="s">
        <v>42</v>
      </c>
      <c r="Q873" t="s">
        <v>42</v>
      </c>
      <c r="R873" t="b">
        <v>1</v>
      </c>
    </row>
    <row r="874" spans="1:18" x14ac:dyDescent="0.35">
      <c r="A874" t="s">
        <v>21074</v>
      </c>
      <c r="B874" t="s">
        <v>21075</v>
      </c>
      <c r="D874" t="s">
        <v>10</v>
      </c>
      <c r="F874" t="b">
        <v>0</v>
      </c>
      <c r="G874" s="2">
        <v>46203</v>
      </c>
      <c r="K874" s="7" t="s">
        <v>21070</v>
      </c>
      <c r="L874" t="s">
        <v>21071</v>
      </c>
      <c r="M874" t="s">
        <v>10</v>
      </c>
      <c r="N874" t="s">
        <v>21070</v>
      </c>
      <c r="P874" t="s">
        <v>42</v>
      </c>
      <c r="Q874" t="s">
        <v>42</v>
      </c>
      <c r="R874" t="b">
        <v>1</v>
      </c>
    </row>
    <row r="875" spans="1:18" x14ac:dyDescent="0.35">
      <c r="A875" t="s">
        <v>21076</v>
      </c>
      <c r="B875" t="s">
        <v>21077</v>
      </c>
      <c r="D875" t="s">
        <v>10</v>
      </c>
      <c r="F875" t="b">
        <v>0</v>
      </c>
      <c r="G875" s="2">
        <v>46203</v>
      </c>
      <c r="K875" s="7" t="s">
        <v>21072</v>
      </c>
      <c r="L875" t="s">
        <v>21073</v>
      </c>
      <c r="M875" t="s">
        <v>10</v>
      </c>
      <c r="N875" t="s">
        <v>21072</v>
      </c>
      <c r="P875" t="s">
        <v>42</v>
      </c>
      <c r="Q875" t="s">
        <v>42</v>
      </c>
      <c r="R875" t="b">
        <v>1</v>
      </c>
    </row>
    <row r="876" spans="1:18" x14ac:dyDescent="0.35">
      <c r="A876" t="s">
        <v>21078</v>
      </c>
      <c r="B876" t="s">
        <v>21079</v>
      </c>
      <c r="D876" t="s">
        <v>10</v>
      </c>
      <c r="F876" t="b">
        <v>0</v>
      </c>
      <c r="G876" s="2">
        <v>46203</v>
      </c>
      <c r="K876" s="7" t="s">
        <v>21074</v>
      </c>
      <c r="L876" t="s">
        <v>21075</v>
      </c>
      <c r="M876" t="s">
        <v>10</v>
      </c>
      <c r="N876" t="s">
        <v>21074</v>
      </c>
      <c r="P876" t="s">
        <v>42</v>
      </c>
      <c r="Q876" t="s">
        <v>42</v>
      </c>
      <c r="R876" t="b">
        <v>1</v>
      </c>
    </row>
    <row r="877" spans="1:18" x14ac:dyDescent="0.35">
      <c r="A877" t="s">
        <v>21080</v>
      </c>
      <c r="B877" t="s">
        <v>21081</v>
      </c>
      <c r="D877" t="s">
        <v>10</v>
      </c>
      <c r="F877" t="b">
        <v>0</v>
      </c>
      <c r="G877" s="2">
        <v>46203</v>
      </c>
      <c r="K877" s="7" t="s">
        <v>21076</v>
      </c>
      <c r="L877" t="s">
        <v>21077</v>
      </c>
      <c r="M877" t="s">
        <v>10</v>
      </c>
      <c r="N877" t="s">
        <v>21076</v>
      </c>
      <c r="P877" t="s">
        <v>42</v>
      </c>
      <c r="Q877" t="s">
        <v>42</v>
      </c>
      <c r="R877" t="b">
        <v>1</v>
      </c>
    </row>
    <row r="878" spans="1:18" x14ac:dyDescent="0.35">
      <c r="A878" t="s">
        <v>21082</v>
      </c>
      <c r="B878" t="s">
        <v>21083</v>
      </c>
      <c r="D878" t="s">
        <v>10</v>
      </c>
      <c r="F878" t="b">
        <v>0</v>
      </c>
      <c r="G878" s="2">
        <v>46203</v>
      </c>
      <c r="K878" s="7" t="s">
        <v>21078</v>
      </c>
      <c r="L878" t="s">
        <v>21079</v>
      </c>
      <c r="M878" t="s">
        <v>10</v>
      </c>
      <c r="N878" t="s">
        <v>21078</v>
      </c>
      <c r="P878" t="s">
        <v>42</v>
      </c>
      <c r="Q878" t="s">
        <v>42</v>
      </c>
      <c r="R878" t="b">
        <v>1</v>
      </c>
    </row>
    <row r="879" spans="1:18" x14ac:dyDescent="0.35">
      <c r="A879" t="s">
        <v>21084</v>
      </c>
      <c r="B879" t="s">
        <v>21085</v>
      </c>
      <c r="D879" t="s">
        <v>10</v>
      </c>
      <c r="F879" t="b">
        <v>0</v>
      </c>
      <c r="G879" s="2">
        <v>46203</v>
      </c>
      <c r="K879" s="7" t="s">
        <v>21080</v>
      </c>
      <c r="L879" t="s">
        <v>21081</v>
      </c>
      <c r="M879" t="s">
        <v>10</v>
      </c>
      <c r="N879" t="s">
        <v>21080</v>
      </c>
      <c r="P879" t="s">
        <v>42</v>
      </c>
      <c r="Q879" t="s">
        <v>42</v>
      </c>
      <c r="R879" t="b">
        <v>1</v>
      </c>
    </row>
    <row r="880" spans="1:18" x14ac:dyDescent="0.35">
      <c r="A880" t="s">
        <v>21086</v>
      </c>
      <c r="B880" t="s">
        <v>21087</v>
      </c>
      <c r="D880" t="s">
        <v>10</v>
      </c>
      <c r="F880" t="b">
        <v>0</v>
      </c>
      <c r="G880" s="2">
        <v>46203</v>
      </c>
      <c r="K880" s="7" t="s">
        <v>21082</v>
      </c>
      <c r="L880" t="s">
        <v>21083</v>
      </c>
      <c r="M880" t="s">
        <v>10</v>
      </c>
      <c r="N880" t="s">
        <v>21082</v>
      </c>
      <c r="P880" t="s">
        <v>42</v>
      </c>
      <c r="Q880" t="s">
        <v>42</v>
      </c>
      <c r="R880" t="b">
        <v>1</v>
      </c>
    </row>
    <row r="881" spans="1:18" x14ac:dyDescent="0.35">
      <c r="A881" t="s">
        <v>21088</v>
      </c>
      <c r="B881" t="s">
        <v>21089</v>
      </c>
      <c r="D881" t="s">
        <v>10</v>
      </c>
      <c r="F881" t="b">
        <v>0</v>
      </c>
      <c r="G881" s="2">
        <v>46203</v>
      </c>
      <c r="K881" s="7" t="s">
        <v>21084</v>
      </c>
      <c r="L881" t="s">
        <v>21085</v>
      </c>
      <c r="M881" t="s">
        <v>10</v>
      </c>
      <c r="N881" t="s">
        <v>21084</v>
      </c>
      <c r="P881" t="s">
        <v>42</v>
      </c>
      <c r="Q881" t="s">
        <v>42</v>
      </c>
      <c r="R881" t="b">
        <v>1</v>
      </c>
    </row>
    <row r="882" spans="1:18" x14ac:dyDescent="0.35">
      <c r="A882" t="s">
        <v>21090</v>
      </c>
      <c r="B882" t="s">
        <v>21091</v>
      </c>
      <c r="D882" t="s">
        <v>10</v>
      </c>
      <c r="F882" t="b">
        <v>0</v>
      </c>
      <c r="G882" s="2">
        <v>46203</v>
      </c>
      <c r="K882" s="7" t="s">
        <v>21086</v>
      </c>
      <c r="L882" t="s">
        <v>21087</v>
      </c>
      <c r="M882" t="s">
        <v>10</v>
      </c>
      <c r="N882" t="s">
        <v>21086</v>
      </c>
      <c r="P882" t="s">
        <v>42</v>
      </c>
      <c r="Q882" t="s">
        <v>42</v>
      </c>
      <c r="R882" t="b">
        <v>1</v>
      </c>
    </row>
    <row r="883" spans="1:18" x14ac:dyDescent="0.35">
      <c r="A883" t="s">
        <v>21092</v>
      </c>
      <c r="B883" t="s">
        <v>21093</v>
      </c>
      <c r="D883" t="s">
        <v>10</v>
      </c>
      <c r="F883" t="b">
        <v>0</v>
      </c>
      <c r="G883" s="2">
        <v>46203</v>
      </c>
      <c r="K883" s="7" t="s">
        <v>21088</v>
      </c>
      <c r="L883" t="s">
        <v>21089</v>
      </c>
      <c r="M883" t="s">
        <v>10</v>
      </c>
      <c r="N883" t="s">
        <v>21088</v>
      </c>
      <c r="P883" t="s">
        <v>42</v>
      </c>
      <c r="Q883" t="s">
        <v>42</v>
      </c>
      <c r="R883" t="b">
        <v>1</v>
      </c>
    </row>
    <row r="884" spans="1:18" x14ac:dyDescent="0.35">
      <c r="A884" t="s">
        <v>21094</v>
      </c>
      <c r="B884" t="s">
        <v>21095</v>
      </c>
      <c r="D884" t="s">
        <v>10</v>
      </c>
      <c r="F884" t="b">
        <v>0</v>
      </c>
      <c r="G884" s="2">
        <v>46203</v>
      </c>
      <c r="K884" s="7" t="s">
        <v>21090</v>
      </c>
      <c r="L884" t="s">
        <v>21091</v>
      </c>
      <c r="M884" t="s">
        <v>10</v>
      </c>
      <c r="N884" t="s">
        <v>21090</v>
      </c>
      <c r="P884" t="s">
        <v>42</v>
      </c>
      <c r="Q884" t="s">
        <v>42</v>
      </c>
      <c r="R884" t="b">
        <v>1</v>
      </c>
    </row>
    <row r="885" spans="1:18" x14ac:dyDescent="0.35">
      <c r="A885" t="s">
        <v>21096</v>
      </c>
      <c r="B885" t="s">
        <v>21097</v>
      </c>
      <c r="D885" t="s">
        <v>10</v>
      </c>
      <c r="F885" t="b">
        <v>0</v>
      </c>
      <c r="G885" s="2">
        <v>46203</v>
      </c>
      <c r="K885" s="7" t="s">
        <v>21092</v>
      </c>
      <c r="L885" t="s">
        <v>21093</v>
      </c>
      <c r="M885" t="s">
        <v>10</v>
      </c>
      <c r="N885" t="s">
        <v>21092</v>
      </c>
      <c r="P885" t="s">
        <v>42</v>
      </c>
      <c r="Q885" t="s">
        <v>42</v>
      </c>
      <c r="R885" t="b">
        <v>1</v>
      </c>
    </row>
    <row r="886" spans="1:18" x14ac:dyDescent="0.35">
      <c r="A886" t="s">
        <v>21098</v>
      </c>
      <c r="B886" t="s">
        <v>21099</v>
      </c>
      <c r="D886" t="s">
        <v>10</v>
      </c>
      <c r="F886" t="b">
        <v>0</v>
      </c>
      <c r="G886" s="2">
        <v>46203</v>
      </c>
      <c r="K886" s="7" t="s">
        <v>21094</v>
      </c>
      <c r="L886" t="s">
        <v>21095</v>
      </c>
      <c r="M886" t="s">
        <v>10</v>
      </c>
      <c r="N886" t="s">
        <v>21094</v>
      </c>
      <c r="P886" t="s">
        <v>42</v>
      </c>
      <c r="Q886" t="s">
        <v>42</v>
      </c>
      <c r="R886" t="b">
        <v>1</v>
      </c>
    </row>
    <row r="887" spans="1:18" x14ac:dyDescent="0.35">
      <c r="A887" t="s">
        <v>21100</v>
      </c>
      <c r="B887" t="s">
        <v>21101</v>
      </c>
      <c r="D887" t="s">
        <v>10</v>
      </c>
      <c r="F887" t="b">
        <v>0</v>
      </c>
      <c r="G887" s="2">
        <v>46203</v>
      </c>
      <c r="K887" s="7" t="s">
        <v>21096</v>
      </c>
      <c r="L887" t="s">
        <v>21097</v>
      </c>
      <c r="M887" t="s">
        <v>10</v>
      </c>
      <c r="N887" t="s">
        <v>21096</v>
      </c>
      <c r="P887" t="s">
        <v>42</v>
      </c>
      <c r="Q887" t="s">
        <v>42</v>
      </c>
      <c r="R887" t="b">
        <v>1</v>
      </c>
    </row>
    <row r="888" spans="1:18" x14ac:dyDescent="0.35">
      <c r="A888" t="s">
        <v>21102</v>
      </c>
      <c r="B888" t="s">
        <v>21103</v>
      </c>
      <c r="D888" t="s">
        <v>10</v>
      </c>
      <c r="F888" t="b">
        <v>0</v>
      </c>
      <c r="G888" s="2">
        <v>46203</v>
      </c>
      <c r="K888" s="7" t="s">
        <v>21098</v>
      </c>
      <c r="L888" t="s">
        <v>21099</v>
      </c>
      <c r="M888" t="s">
        <v>10</v>
      </c>
      <c r="N888" t="s">
        <v>21098</v>
      </c>
      <c r="P888" t="s">
        <v>42</v>
      </c>
      <c r="Q888" t="s">
        <v>42</v>
      </c>
      <c r="R888" t="b">
        <v>1</v>
      </c>
    </row>
    <row r="889" spans="1:18" x14ac:dyDescent="0.35">
      <c r="A889" t="s">
        <v>21104</v>
      </c>
      <c r="B889" t="s">
        <v>21105</v>
      </c>
      <c r="D889" t="s">
        <v>10</v>
      </c>
      <c r="F889" t="b">
        <v>0</v>
      </c>
      <c r="G889" s="2">
        <v>46203</v>
      </c>
      <c r="K889" s="7" t="s">
        <v>21100</v>
      </c>
      <c r="L889" t="s">
        <v>21101</v>
      </c>
      <c r="M889" t="s">
        <v>10</v>
      </c>
      <c r="N889" t="s">
        <v>21100</v>
      </c>
      <c r="P889" t="s">
        <v>42</v>
      </c>
      <c r="Q889" t="s">
        <v>42</v>
      </c>
      <c r="R889" t="b">
        <v>1</v>
      </c>
    </row>
    <row r="890" spans="1:18" x14ac:dyDescent="0.35">
      <c r="A890" t="s">
        <v>21106</v>
      </c>
      <c r="B890" t="s">
        <v>21107</v>
      </c>
      <c r="D890" t="s">
        <v>10</v>
      </c>
      <c r="F890" t="b">
        <v>0</v>
      </c>
      <c r="G890" s="2">
        <v>46203</v>
      </c>
      <c r="K890" s="7" t="s">
        <v>21102</v>
      </c>
      <c r="L890" t="s">
        <v>21103</v>
      </c>
      <c r="M890" t="s">
        <v>10</v>
      </c>
      <c r="N890" t="s">
        <v>21102</v>
      </c>
      <c r="P890" t="s">
        <v>42</v>
      </c>
      <c r="Q890" t="s">
        <v>42</v>
      </c>
      <c r="R890" t="b">
        <v>1</v>
      </c>
    </row>
    <row r="891" spans="1:18" x14ac:dyDescent="0.35">
      <c r="A891" t="s">
        <v>21108</v>
      </c>
      <c r="B891" t="s">
        <v>21109</v>
      </c>
      <c r="D891" t="s">
        <v>10</v>
      </c>
      <c r="F891" t="b">
        <v>0</v>
      </c>
      <c r="G891" s="2">
        <v>46203</v>
      </c>
      <c r="K891" s="7" t="s">
        <v>21104</v>
      </c>
      <c r="L891" t="s">
        <v>21105</v>
      </c>
      <c r="M891" t="s">
        <v>10</v>
      </c>
      <c r="N891" t="s">
        <v>21104</v>
      </c>
      <c r="P891" t="s">
        <v>42</v>
      </c>
      <c r="Q891" t="s">
        <v>42</v>
      </c>
      <c r="R891" t="b">
        <v>1</v>
      </c>
    </row>
    <row r="892" spans="1:18" x14ac:dyDescent="0.35">
      <c r="A892" t="s">
        <v>21110</v>
      </c>
      <c r="B892" t="s">
        <v>21111</v>
      </c>
      <c r="D892" t="s">
        <v>10</v>
      </c>
      <c r="F892" t="b">
        <v>0</v>
      </c>
      <c r="G892" s="2">
        <v>46203</v>
      </c>
      <c r="K892" s="7" t="s">
        <v>21106</v>
      </c>
      <c r="L892" t="s">
        <v>21107</v>
      </c>
      <c r="M892" t="s">
        <v>10</v>
      </c>
      <c r="N892" t="s">
        <v>21106</v>
      </c>
      <c r="P892" t="s">
        <v>42</v>
      </c>
      <c r="Q892" t="s">
        <v>42</v>
      </c>
      <c r="R892" t="b">
        <v>1</v>
      </c>
    </row>
    <row r="893" spans="1:18" x14ac:dyDescent="0.35">
      <c r="A893" t="s">
        <v>21112</v>
      </c>
      <c r="B893" t="s">
        <v>21113</v>
      </c>
      <c r="D893" t="s">
        <v>10</v>
      </c>
      <c r="F893" t="b">
        <v>0</v>
      </c>
      <c r="G893" s="2">
        <v>46203</v>
      </c>
      <c r="K893" s="7" t="s">
        <v>21108</v>
      </c>
      <c r="L893" t="s">
        <v>21109</v>
      </c>
      <c r="M893" t="s">
        <v>10</v>
      </c>
      <c r="N893" t="s">
        <v>21108</v>
      </c>
      <c r="P893" t="s">
        <v>42</v>
      </c>
      <c r="Q893" t="s">
        <v>42</v>
      </c>
      <c r="R893" t="b">
        <v>1</v>
      </c>
    </row>
    <row r="894" spans="1:18" x14ac:dyDescent="0.35">
      <c r="A894" t="s">
        <v>21114</v>
      </c>
      <c r="B894" t="s">
        <v>21115</v>
      </c>
      <c r="D894" t="s">
        <v>10</v>
      </c>
      <c r="F894" t="b">
        <v>0</v>
      </c>
      <c r="G894" s="2">
        <v>46203</v>
      </c>
      <c r="K894" s="7" t="s">
        <v>21110</v>
      </c>
      <c r="L894" t="s">
        <v>21111</v>
      </c>
      <c r="M894" t="s">
        <v>10</v>
      </c>
      <c r="N894" t="s">
        <v>21110</v>
      </c>
      <c r="P894" t="s">
        <v>42</v>
      </c>
      <c r="Q894" t="s">
        <v>42</v>
      </c>
      <c r="R894" t="b">
        <v>1</v>
      </c>
    </row>
    <row r="895" spans="1:18" x14ac:dyDescent="0.35">
      <c r="A895" t="s">
        <v>21116</v>
      </c>
      <c r="B895" t="s">
        <v>21117</v>
      </c>
      <c r="D895" t="s">
        <v>10</v>
      </c>
      <c r="F895" t="b">
        <v>0</v>
      </c>
      <c r="G895" s="2">
        <v>46203</v>
      </c>
      <c r="K895" s="7" t="s">
        <v>21112</v>
      </c>
      <c r="L895" t="s">
        <v>21113</v>
      </c>
      <c r="M895" t="s">
        <v>10</v>
      </c>
      <c r="N895" t="s">
        <v>21112</v>
      </c>
      <c r="P895" t="s">
        <v>42</v>
      </c>
      <c r="Q895" t="s">
        <v>42</v>
      </c>
      <c r="R895" t="b">
        <v>1</v>
      </c>
    </row>
    <row r="896" spans="1:18" x14ac:dyDescent="0.35">
      <c r="A896" t="s">
        <v>21118</v>
      </c>
      <c r="B896" t="s">
        <v>21119</v>
      </c>
      <c r="D896" t="s">
        <v>10</v>
      </c>
      <c r="F896" t="b">
        <v>0</v>
      </c>
      <c r="G896" s="2">
        <v>46203</v>
      </c>
      <c r="K896" s="7" t="s">
        <v>21114</v>
      </c>
      <c r="L896" t="s">
        <v>21115</v>
      </c>
      <c r="M896" t="s">
        <v>10</v>
      </c>
      <c r="N896" t="s">
        <v>21114</v>
      </c>
      <c r="P896" t="s">
        <v>42</v>
      </c>
      <c r="Q896" t="s">
        <v>42</v>
      </c>
      <c r="R896" t="b">
        <v>1</v>
      </c>
    </row>
    <row r="897" spans="1:18" x14ac:dyDescent="0.35">
      <c r="A897" t="s">
        <v>21120</v>
      </c>
      <c r="B897" t="s">
        <v>21121</v>
      </c>
      <c r="D897" t="s">
        <v>10</v>
      </c>
      <c r="F897" t="b">
        <v>0</v>
      </c>
      <c r="G897" s="2">
        <v>46203</v>
      </c>
      <c r="K897" s="7" t="s">
        <v>21116</v>
      </c>
      <c r="L897" t="s">
        <v>21117</v>
      </c>
      <c r="M897" t="s">
        <v>10</v>
      </c>
      <c r="N897" t="s">
        <v>21116</v>
      </c>
      <c r="P897" t="s">
        <v>42</v>
      </c>
      <c r="Q897" t="s">
        <v>42</v>
      </c>
      <c r="R897" t="b">
        <v>1</v>
      </c>
    </row>
    <row r="898" spans="1:18" x14ac:dyDescent="0.35">
      <c r="A898" t="s">
        <v>21122</v>
      </c>
      <c r="B898" t="s">
        <v>21123</v>
      </c>
      <c r="D898" t="s">
        <v>10</v>
      </c>
      <c r="F898" t="b">
        <v>0</v>
      </c>
      <c r="G898" s="2">
        <v>46203</v>
      </c>
      <c r="K898" s="7" t="s">
        <v>21118</v>
      </c>
      <c r="L898" t="s">
        <v>21119</v>
      </c>
      <c r="M898" t="s">
        <v>10</v>
      </c>
      <c r="N898" t="s">
        <v>21118</v>
      </c>
      <c r="P898" t="s">
        <v>42</v>
      </c>
      <c r="Q898" t="s">
        <v>42</v>
      </c>
      <c r="R898" t="b">
        <v>1</v>
      </c>
    </row>
    <row r="899" spans="1:18" x14ac:dyDescent="0.35">
      <c r="A899" t="s">
        <v>21124</v>
      </c>
      <c r="B899" t="s">
        <v>21125</v>
      </c>
      <c r="D899" t="s">
        <v>10</v>
      </c>
      <c r="F899" t="b">
        <v>0</v>
      </c>
      <c r="G899" s="2">
        <v>46203</v>
      </c>
      <c r="K899" s="7" t="s">
        <v>21120</v>
      </c>
      <c r="L899" t="s">
        <v>21121</v>
      </c>
      <c r="M899" t="s">
        <v>10</v>
      </c>
      <c r="N899" t="s">
        <v>21120</v>
      </c>
      <c r="P899" t="s">
        <v>42</v>
      </c>
      <c r="Q899" t="s">
        <v>42</v>
      </c>
      <c r="R899" t="b">
        <v>1</v>
      </c>
    </row>
    <row r="900" spans="1:18" x14ac:dyDescent="0.35">
      <c r="A900" t="s">
        <v>21126</v>
      </c>
      <c r="B900" t="s">
        <v>21127</v>
      </c>
      <c r="D900" t="s">
        <v>10</v>
      </c>
      <c r="F900" t="b">
        <v>0</v>
      </c>
      <c r="G900" s="2">
        <v>46203</v>
      </c>
      <c r="K900" s="7" t="s">
        <v>21122</v>
      </c>
      <c r="L900" t="s">
        <v>21123</v>
      </c>
      <c r="M900" t="s">
        <v>10</v>
      </c>
      <c r="N900" t="s">
        <v>21122</v>
      </c>
      <c r="P900" t="s">
        <v>42</v>
      </c>
      <c r="Q900" t="s">
        <v>42</v>
      </c>
      <c r="R900" t="b">
        <v>1</v>
      </c>
    </row>
    <row r="901" spans="1:18" x14ac:dyDescent="0.35">
      <c r="A901" t="s">
        <v>21128</v>
      </c>
      <c r="B901" t="s">
        <v>21129</v>
      </c>
      <c r="D901" t="s">
        <v>10</v>
      </c>
      <c r="F901" t="b">
        <v>0</v>
      </c>
      <c r="G901" s="2">
        <v>46203</v>
      </c>
      <c r="K901" s="7" t="s">
        <v>21124</v>
      </c>
      <c r="L901" t="s">
        <v>21125</v>
      </c>
      <c r="M901" t="s">
        <v>10</v>
      </c>
      <c r="N901" t="s">
        <v>21124</v>
      </c>
      <c r="P901" t="s">
        <v>42</v>
      </c>
      <c r="Q901" t="s">
        <v>42</v>
      </c>
      <c r="R901" t="b">
        <v>1</v>
      </c>
    </row>
    <row r="902" spans="1:18" x14ac:dyDescent="0.35">
      <c r="A902" t="s">
        <v>21130</v>
      </c>
      <c r="B902" t="s">
        <v>21131</v>
      </c>
      <c r="D902" t="s">
        <v>10</v>
      </c>
      <c r="F902" t="b">
        <v>0</v>
      </c>
      <c r="G902" s="2">
        <v>46203</v>
      </c>
      <c r="K902" s="7" t="s">
        <v>21126</v>
      </c>
      <c r="L902" t="s">
        <v>21127</v>
      </c>
      <c r="M902" t="s">
        <v>10</v>
      </c>
      <c r="N902" t="s">
        <v>21126</v>
      </c>
      <c r="P902" t="s">
        <v>42</v>
      </c>
      <c r="Q902" t="s">
        <v>42</v>
      </c>
      <c r="R902" t="b">
        <v>1</v>
      </c>
    </row>
    <row r="903" spans="1:18" x14ac:dyDescent="0.35">
      <c r="A903" t="s">
        <v>21132</v>
      </c>
      <c r="B903" t="s">
        <v>21133</v>
      </c>
      <c r="D903" t="s">
        <v>10</v>
      </c>
      <c r="F903" t="b">
        <v>0</v>
      </c>
      <c r="G903" s="2">
        <v>46203</v>
      </c>
      <c r="K903" s="7" t="s">
        <v>21128</v>
      </c>
      <c r="L903" t="s">
        <v>21129</v>
      </c>
      <c r="M903" t="s">
        <v>10</v>
      </c>
      <c r="N903" t="s">
        <v>21128</v>
      </c>
      <c r="P903" t="s">
        <v>42</v>
      </c>
      <c r="Q903" t="s">
        <v>42</v>
      </c>
      <c r="R903" t="b">
        <v>1</v>
      </c>
    </row>
    <row r="904" spans="1:18" x14ac:dyDescent="0.35">
      <c r="A904" t="s">
        <v>21134</v>
      </c>
      <c r="B904" t="s">
        <v>21135</v>
      </c>
      <c r="D904" t="s">
        <v>10</v>
      </c>
      <c r="F904" t="b">
        <v>0</v>
      </c>
      <c r="G904" s="2">
        <v>46203</v>
      </c>
      <c r="K904" s="7" t="s">
        <v>21130</v>
      </c>
      <c r="L904" t="s">
        <v>21131</v>
      </c>
      <c r="M904" t="s">
        <v>10</v>
      </c>
      <c r="N904" t="s">
        <v>21130</v>
      </c>
      <c r="P904" t="s">
        <v>42</v>
      </c>
      <c r="Q904" t="s">
        <v>42</v>
      </c>
      <c r="R904" t="b">
        <v>1</v>
      </c>
    </row>
    <row r="905" spans="1:18" x14ac:dyDescent="0.35">
      <c r="A905" t="s">
        <v>21136</v>
      </c>
      <c r="B905" t="s">
        <v>21137</v>
      </c>
      <c r="D905" t="s">
        <v>10</v>
      </c>
      <c r="F905" t="b">
        <v>0</v>
      </c>
      <c r="G905" s="2">
        <v>46203</v>
      </c>
      <c r="K905" s="7" t="s">
        <v>21132</v>
      </c>
      <c r="L905" t="s">
        <v>21133</v>
      </c>
      <c r="M905" t="s">
        <v>10</v>
      </c>
      <c r="N905" t="s">
        <v>21132</v>
      </c>
      <c r="P905" t="s">
        <v>42</v>
      </c>
      <c r="Q905" t="s">
        <v>42</v>
      </c>
      <c r="R905" t="b">
        <v>1</v>
      </c>
    </row>
    <row r="906" spans="1:18" x14ac:dyDescent="0.35">
      <c r="A906" t="s">
        <v>21138</v>
      </c>
      <c r="B906" t="s">
        <v>21139</v>
      </c>
      <c r="D906" t="s">
        <v>10</v>
      </c>
      <c r="F906" t="b">
        <v>0</v>
      </c>
      <c r="G906" s="2">
        <v>46203</v>
      </c>
      <c r="K906" s="7" t="s">
        <v>21134</v>
      </c>
      <c r="L906" t="s">
        <v>21135</v>
      </c>
      <c r="M906" t="s">
        <v>10</v>
      </c>
      <c r="N906" t="s">
        <v>21134</v>
      </c>
      <c r="P906" t="s">
        <v>42</v>
      </c>
      <c r="Q906" t="s">
        <v>42</v>
      </c>
      <c r="R906" t="b">
        <v>1</v>
      </c>
    </row>
    <row r="907" spans="1:18" x14ac:dyDescent="0.35">
      <c r="A907" t="s">
        <v>21140</v>
      </c>
      <c r="B907" t="s">
        <v>21141</v>
      </c>
      <c r="D907" t="s">
        <v>10</v>
      </c>
      <c r="F907" t="b">
        <v>0</v>
      </c>
      <c r="G907" s="2">
        <v>46203</v>
      </c>
      <c r="K907" s="7" t="s">
        <v>21136</v>
      </c>
      <c r="L907" t="s">
        <v>21137</v>
      </c>
      <c r="M907" t="s">
        <v>10</v>
      </c>
      <c r="N907" t="s">
        <v>21136</v>
      </c>
      <c r="P907" t="s">
        <v>42</v>
      </c>
      <c r="Q907" t="s">
        <v>42</v>
      </c>
      <c r="R907" t="b">
        <v>1</v>
      </c>
    </row>
    <row r="908" spans="1:18" x14ac:dyDescent="0.35">
      <c r="A908" t="s">
        <v>21142</v>
      </c>
      <c r="B908" t="s">
        <v>21143</v>
      </c>
      <c r="D908" t="s">
        <v>10</v>
      </c>
      <c r="F908" t="b">
        <v>0</v>
      </c>
      <c r="G908" s="2">
        <v>46203</v>
      </c>
      <c r="K908" s="7" t="s">
        <v>21138</v>
      </c>
      <c r="L908" t="s">
        <v>21139</v>
      </c>
      <c r="M908" t="s">
        <v>10</v>
      </c>
      <c r="N908" t="s">
        <v>21138</v>
      </c>
      <c r="P908" t="s">
        <v>42</v>
      </c>
      <c r="Q908" t="s">
        <v>42</v>
      </c>
      <c r="R908" t="b">
        <v>1</v>
      </c>
    </row>
    <row r="909" spans="1:18" x14ac:dyDescent="0.35">
      <c r="A909" t="s">
        <v>21144</v>
      </c>
      <c r="B909" t="s">
        <v>21145</v>
      </c>
      <c r="D909" t="s">
        <v>10</v>
      </c>
      <c r="F909" t="b">
        <v>0</v>
      </c>
      <c r="G909" s="2">
        <v>46203</v>
      </c>
      <c r="K909" s="7" t="s">
        <v>21140</v>
      </c>
      <c r="L909" t="s">
        <v>21141</v>
      </c>
      <c r="M909" t="s">
        <v>10</v>
      </c>
      <c r="N909" t="s">
        <v>21140</v>
      </c>
      <c r="P909" t="s">
        <v>42</v>
      </c>
      <c r="Q909" t="s">
        <v>42</v>
      </c>
      <c r="R909" t="b">
        <v>1</v>
      </c>
    </row>
    <row r="910" spans="1:18" x14ac:dyDescent="0.35">
      <c r="A910" t="s">
        <v>21146</v>
      </c>
      <c r="B910" t="s">
        <v>21147</v>
      </c>
      <c r="D910" t="s">
        <v>10</v>
      </c>
      <c r="F910" t="b">
        <v>0</v>
      </c>
      <c r="G910" s="2">
        <v>46203</v>
      </c>
      <c r="K910" s="7" t="s">
        <v>21142</v>
      </c>
      <c r="L910" t="s">
        <v>21143</v>
      </c>
      <c r="M910" t="s">
        <v>10</v>
      </c>
      <c r="N910" t="s">
        <v>21142</v>
      </c>
      <c r="P910" t="s">
        <v>42</v>
      </c>
      <c r="Q910" t="s">
        <v>42</v>
      </c>
      <c r="R910" t="b">
        <v>1</v>
      </c>
    </row>
    <row r="911" spans="1:18" x14ac:dyDescent="0.35">
      <c r="A911" t="s">
        <v>21148</v>
      </c>
      <c r="B911" t="s">
        <v>21149</v>
      </c>
      <c r="D911" t="s">
        <v>10</v>
      </c>
      <c r="F911" t="b">
        <v>0</v>
      </c>
      <c r="G911" s="2">
        <v>46203</v>
      </c>
      <c r="K911" s="7" t="s">
        <v>21144</v>
      </c>
      <c r="L911" t="s">
        <v>21145</v>
      </c>
      <c r="M911" t="s">
        <v>10</v>
      </c>
      <c r="N911" t="s">
        <v>21144</v>
      </c>
      <c r="P911" t="s">
        <v>42</v>
      </c>
      <c r="Q911" t="s">
        <v>42</v>
      </c>
      <c r="R911" t="b">
        <v>1</v>
      </c>
    </row>
    <row r="912" spans="1:18" x14ac:dyDescent="0.35">
      <c r="A912" t="s">
        <v>21150</v>
      </c>
      <c r="B912" t="s">
        <v>21151</v>
      </c>
      <c r="D912" t="s">
        <v>10</v>
      </c>
      <c r="F912" t="b">
        <v>0</v>
      </c>
      <c r="G912" s="2">
        <v>46203</v>
      </c>
      <c r="K912" s="7" t="s">
        <v>21146</v>
      </c>
      <c r="L912" t="s">
        <v>21147</v>
      </c>
      <c r="M912" t="s">
        <v>10</v>
      </c>
      <c r="N912" t="s">
        <v>21146</v>
      </c>
      <c r="P912" t="s">
        <v>42</v>
      </c>
      <c r="Q912" t="s">
        <v>42</v>
      </c>
      <c r="R912" t="b">
        <v>1</v>
      </c>
    </row>
    <row r="913" spans="1:18" x14ac:dyDescent="0.35">
      <c r="A913" t="s">
        <v>21152</v>
      </c>
      <c r="B913" t="s">
        <v>21153</v>
      </c>
      <c r="D913" t="s">
        <v>10</v>
      </c>
      <c r="F913" t="b">
        <v>0</v>
      </c>
      <c r="G913" s="2">
        <v>46203</v>
      </c>
      <c r="K913" s="7" t="s">
        <v>21148</v>
      </c>
      <c r="L913" t="s">
        <v>21149</v>
      </c>
      <c r="M913" t="s">
        <v>10</v>
      </c>
      <c r="N913" t="s">
        <v>21148</v>
      </c>
      <c r="P913" t="s">
        <v>42</v>
      </c>
      <c r="Q913" t="s">
        <v>42</v>
      </c>
      <c r="R913" t="b">
        <v>1</v>
      </c>
    </row>
    <row r="914" spans="1:18" x14ac:dyDescent="0.35">
      <c r="A914" t="s">
        <v>21154</v>
      </c>
      <c r="B914" t="s">
        <v>21155</v>
      </c>
      <c r="D914" t="s">
        <v>10</v>
      </c>
      <c r="F914" t="b">
        <v>0</v>
      </c>
      <c r="G914" s="2">
        <v>46203</v>
      </c>
      <c r="K914" s="7" t="s">
        <v>21150</v>
      </c>
      <c r="L914" t="s">
        <v>21151</v>
      </c>
      <c r="M914" t="s">
        <v>10</v>
      </c>
      <c r="N914" t="s">
        <v>21150</v>
      </c>
      <c r="P914" t="s">
        <v>42</v>
      </c>
      <c r="Q914" t="s">
        <v>42</v>
      </c>
      <c r="R914" t="b">
        <v>1</v>
      </c>
    </row>
    <row r="915" spans="1:18" x14ac:dyDescent="0.35">
      <c r="A915" t="s">
        <v>21156</v>
      </c>
      <c r="B915" t="s">
        <v>21157</v>
      </c>
      <c r="D915" t="s">
        <v>10</v>
      </c>
      <c r="F915" t="b">
        <v>0</v>
      </c>
      <c r="G915" s="2">
        <v>46203</v>
      </c>
      <c r="K915" s="7" t="s">
        <v>21152</v>
      </c>
      <c r="L915" t="s">
        <v>21153</v>
      </c>
      <c r="M915" t="s">
        <v>10</v>
      </c>
      <c r="N915" t="s">
        <v>21152</v>
      </c>
      <c r="P915" t="s">
        <v>42</v>
      </c>
      <c r="Q915" t="s">
        <v>42</v>
      </c>
      <c r="R915" t="b">
        <v>1</v>
      </c>
    </row>
    <row r="916" spans="1:18" x14ac:dyDescent="0.35">
      <c r="A916" t="s">
        <v>21158</v>
      </c>
      <c r="B916" t="s">
        <v>21159</v>
      </c>
      <c r="D916" t="s">
        <v>10</v>
      </c>
      <c r="F916" t="b">
        <v>0</v>
      </c>
      <c r="G916" s="2">
        <v>46203</v>
      </c>
      <c r="K916" s="7" t="s">
        <v>21154</v>
      </c>
      <c r="L916" t="s">
        <v>21155</v>
      </c>
      <c r="M916" t="s">
        <v>10</v>
      </c>
      <c r="N916" t="s">
        <v>21154</v>
      </c>
      <c r="P916" t="s">
        <v>42</v>
      </c>
      <c r="Q916" t="s">
        <v>42</v>
      </c>
      <c r="R916" t="b">
        <v>1</v>
      </c>
    </row>
    <row r="917" spans="1:18" x14ac:dyDescent="0.35">
      <c r="A917" t="s">
        <v>21160</v>
      </c>
      <c r="B917" t="s">
        <v>21161</v>
      </c>
      <c r="D917" t="s">
        <v>10</v>
      </c>
      <c r="F917" t="b">
        <v>0</v>
      </c>
      <c r="G917" s="2">
        <v>46203</v>
      </c>
      <c r="K917" s="7" t="s">
        <v>21156</v>
      </c>
      <c r="L917" t="s">
        <v>21157</v>
      </c>
      <c r="M917" t="s">
        <v>10</v>
      </c>
      <c r="N917" t="s">
        <v>21156</v>
      </c>
      <c r="P917" t="s">
        <v>42</v>
      </c>
      <c r="Q917" t="s">
        <v>42</v>
      </c>
      <c r="R917" t="b">
        <v>1</v>
      </c>
    </row>
    <row r="918" spans="1:18" x14ac:dyDescent="0.35">
      <c r="A918" t="s">
        <v>21162</v>
      </c>
      <c r="B918" t="s">
        <v>21163</v>
      </c>
      <c r="D918" t="s">
        <v>10</v>
      </c>
      <c r="F918" t="b">
        <v>0</v>
      </c>
      <c r="G918" s="2">
        <v>46203</v>
      </c>
      <c r="K918" s="7" t="s">
        <v>21158</v>
      </c>
      <c r="L918" t="s">
        <v>21159</v>
      </c>
      <c r="M918" t="s">
        <v>10</v>
      </c>
      <c r="N918" t="s">
        <v>21158</v>
      </c>
      <c r="P918" t="s">
        <v>42</v>
      </c>
      <c r="Q918" t="s">
        <v>42</v>
      </c>
      <c r="R918" t="b">
        <v>1</v>
      </c>
    </row>
    <row r="919" spans="1:18" x14ac:dyDescent="0.35">
      <c r="A919" t="s">
        <v>21164</v>
      </c>
      <c r="B919" t="s">
        <v>21165</v>
      </c>
      <c r="D919" t="s">
        <v>10</v>
      </c>
      <c r="F919" t="b">
        <v>0</v>
      </c>
      <c r="G919" s="2">
        <v>46203</v>
      </c>
      <c r="K919" s="7" t="s">
        <v>21160</v>
      </c>
      <c r="L919" t="s">
        <v>21161</v>
      </c>
      <c r="M919" t="s">
        <v>10</v>
      </c>
      <c r="N919" t="s">
        <v>21160</v>
      </c>
      <c r="P919" t="s">
        <v>42</v>
      </c>
      <c r="Q919" t="s">
        <v>42</v>
      </c>
      <c r="R919" t="b">
        <v>1</v>
      </c>
    </row>
    <row r="920" spans="1:18" x14ac:dyDescent="0.35">
      <c r="A920" t="s">
        <v>21164</v>
      </c>
      <c r="B920" t="s">
        <v>21166</v>
      </c>
      <c r="D920" t="s">
        <v>10</v>
      </c>
      <c r="F920" t="b">
        <v>0</v>
      </c>
      <c r="G920" s="2">
        <v>46203</v>
      </c>
      <c r="K920" s="7" t="s">
        <v>21162</v>
      </c>
      <c r="L920" t="s">
        <v>21163</v>
      </c>
      <c r="M920" t="s">
        <v>10</v>
      </c>
      <c r="N920" t="s">
        <v>21162</v>
      </c>
      <c r="P920" t="s">
        <v>42</v>
      </c>
      <c r="Q920" t="s">
        <v>42</v>
      </c>
      <c r="R920" t="b">
        <v>1</v>
      </c>
    </row>
    <row r="921" spans="1:18" x14ac:dyDescent="0.35">
      <c r="A921" t="s">
        <v>21164</v>
      </c>
      <c r="B921" t="s">
        <v>21167</v>
      </c>
      <c r="D921" t="s">
        <v>10</v>
      </c>
      <c r="F921" t="b">
        <v>0</v>
      </c>
      <c r="G921" s="2">
        <v>46203</v>
      </c>
      <c r="K921" s="7" t="s">
        <v>21164</v>
      </c>
      <c r="L921" t="s">
        <v>21165</v>
      </c>
      <c r="M921" t="s">
        <v>10</v>
      </c>
      <c r="N921" t="s">
        <v>21164</v>
      </c>
      <c r="P921" t="s">
        <v>42</v>
      </c>
      <c r="Q921" t="s">
        <v>42</v>
      </c>
      <c r="R921" t="b">
        <v>1</v>
      </c>
    </row>
    <row r="922" spans="1:18" x14ac:dyDescent="0.35">
      <c r="A922" t="s">
        <v>21164</v>
      </c>
      <c r="B922" t="s">
        <v>21168</v>
      </c>
      <c r="D922" t="s">
        <v>10</v>
      </c>
      <c r="F922" t="b">
        <v>0</v>
      </c>
      <c r="G922" s="2">
        <v>46203</v>
      </c>
      <c r="K922" s="7" t="s">
        <v>21164</v>
      </c>
      <c r="L922" t="s">
        <v>21166</v>
      </c>
      <c r="M922" t="s">
        <v>10</v>
      </c>
      <c r="N922" t="s">
        <v>21164</v>
      </c>
      <c r="P922" t="s">
        <v>42</v>
      </c>
      <c r="Q922" t="s">
        <v>42</v>
      </c>
      <c r="R922" t="b">
        <v>1</v>
      </c>
    </row>
    <row r="923" spans="1:18" x14ac:dyDescent="0.35">
      <c r="A923" t="s">
        <v>21169</v>
      </c>
      <c r="B923" t="s">
        <v>21170</v>
      </c>
      <c r="D923" t="s">
        <v>10</v>
      </c>
      <c r="F923" t="b">
        <v>0</v>
      </c>
      <c r="G923" s="2">
        <v>46203</v>
      </c>
      <c r="K923" s="7" t="s">
        <v>21164</v>
      </c>
      <c r="L923" t="s">
        <v>21167</v>
      </c>
      <c r="M923" t="s">
        <v>10</v>
      </c>
      <c r="N923" t="s">
        <v>21164</v>
      </c>
      <c r="P923" t="s">
        <v>42</v>
      </c>
      <c r="Q923" t="s">
        <v>42</v>
      </c>
      <c r="R923" t="b">
        <v>1</v>
      </c>
    </row>
    <row r="924" spans="1:18" x14ac:dyDescent="0.35">
      <c r="A924" t="s">
        <v>21164</v>
      </c>
      <c r="B924" t="s">
        <v>21171</v>
      </c>
      <c r="D924" t="s">
        <v>10</v>
      </c>
      <c r="F924" t="b">
        <v>0</v>
      </c>
      <c r="G924" s="2">
        <v>46203</v>
      </c>
      <c r="K924" s="7" t="s">
        <v>21164</v>
      </c>
      <c r="L924" t="s">
        <v>21168</v>
      </c>
      <c r="M924" t="s">
        <v>10</v>
      </c>
      <c r="N924" t="s">
        <v>21164</v>
      </c>
      <c r="P924" t="s">
        <v>42</v>
      </c>
      <c r="Q924" t="s">
        <v>42</v>
      </c>
      <c r="R924" t="b">
        <v>1</v>
      </c>
    </row>
    <row r="925" spans="1:18" x14ac:dyDescent="0.35">
      <c r="A925" t="s">
        <v>21172</v>
      </c>
      <c r="B925" t="s">
        <v>21173</v>
      </c>
      <c r="D925" t="s">
        <v>10</v>
      </c>
      <c r="F925" t="b">
        <v>0</v>
      </c>
      <c r="G925" s="2">
        <v>46203</v>
      </c>
      <c r="K925" s="7" t="s">
        <v>21169</v>
      </c>
      <c r="L925" t="s">
        <v>21170</v>
      </c>
      <c r="M925" t="s">
        <v>10</v>
      </c>
      <c r="N925" t="s">
        <v>21169</v>
      </c>
      <c r="P925" t="s">
        <v>42</v>
      </c>
      <c r="Q925" t="s">
        <v>42</v>
      </c>
      <c r="R925" t="b">
        <v>1</v>
      </c>
    </row>
    <row r="926" spans="1:18" x14ac:dyDescent="0.35">
      <c r="A926" t="s">
        <v>21164</v>
      </c>
      <c r="B926" t="s">
        <v>21174</v>
      </c>
      <c r="D926" t="s">
        <v>10</v>
      </c>
      <c r="F926" t="b">
        <v>0</v>
      </c>
      <c r="G926" s="2">
        <v>46203</v>
      </c>
      <c r="K926" s="7" t="s">
        <v>21164</v>
      </c>
      <c r="L926" t="s">
        <v>21171</v>
      </c>
      <c r="M926" t="s">
        <v>10</v>
      </c>
      <c r="N926" t="s">
        <v>21164</v>
      </c>
      <c r="P926" t="s">
        <v>42</v>
      </c>
      <c r="Q926" t="s">
        <v>42</v>
      </c>
      <c r="R926" t="b">
        <v>1</v>
      </c>
    </row>
    <row r="927" spans="1:18" x14ac:dyDescent="0.35">
      <c r="A927" t="s">
        <v>21175</v>
      </c>
      <c r="B927" t="s">
        <v>21176</v>
      </c>
      <c r="D927" t="s">
        <v>10</v>
      </c>
      <c r="F927" t="b">
        <v>0</v>
      </c>
      <c r="G927" s="2">
        <v>46203</v>
      </c>
      <c r="K927" s="7" t="s">
        <v>21172</v>
      </c>
      <c r="L927" t="s">
        <v>21173</v>
      </c>
      <c r="M927" t="s">
        <v>10</v>
      </c>
      <c r="N927" t="s">
        <v>21172</v>
      </c>
      <c r="P927" t="s">
        <v>42</v>
      </c>
      <c r="Q927" t="s">
        <v>42</v>
      </c>
      <c r="R927" t="b">
        <v>1</v>
      </c>
    </row>
    <row r="928" spans="1:18" x14ac:dyDescent="0.35">
      <c r="A928" t="s">
        <v>21164</v>
      </c>
      <c r="B928" t="s">
        <v>21177</v>
      </c>
      <c r="D928" t="s">
        <v>10</v>
      </c>
      <c r="F928" t="b">
        <v>0</v>
      </c>
      <c r="G928" s="2">
        <v>46203</v>
      </c>
      <c r="K928" s="7" t="s">
        <v>21164</v>
      </c>
      <c r="L928" t="s">
        <v>21174</v>
      </c>
      <c r="M928" t="s">
        <v>10</v>
      </c>
      <c r="N928" t="s">
        <v>21164</v>
      </c>
      <c r="P928" t="s">
        <v>42</v>
      </c>
      <c r="Q928" t="s">
        <v>42</v>
      </c>
      <c r="R928" t="b">
        <v>1</v>
      </c>
    </row>
    <row r="929" spans="1:18" x14ac:dyDescent="0.35">
      <c r="A929" t="s">
        <v>21178</v>
      </c>
      <c r="B929" t="s">
        <v>21179</v>
      </c>
      <c r="D929" t="s">
        <v>10</v>
      </c>
      <c r="F929" t="b">
        <v>0</v>
      </c>
      <c r="G929" s="2">
        <v>46203</v>
      </c>
      <c r="K929" s="7" t="s">
        <v>21175</v>
      </c>
      <c r="L929" t="s">
        <v>21176</v>
      </c>
      <c r="M929" t="s">
        <v>10</v>
      </c>
      <c r="N929" t="s">
        <v>21175</v>
      </c>
      <c r="P929" t="s">
        <v>42</v>
      </c>
      <c r="Q929" t="s">
        <v>42</v>
      </c>
      <c r="R929" t="b">
        <v>1</v>
      </c>
    </row>
    <row r="930" spans="1:18" x14ac:dyDescent="0.35">
      <c r="A930" t="s">
        <v>21180</v>
      </c>
      <c r="B930" t="s">
        <v>21181</v>
      </c>
      <c r="D930" t="s">
        <v>10</v>
      </c>
      <c r="F930" t="b">
        <v>0</v>
      </c>
      <c r="G930" s="2">
        <v>46203</v>
      </c>
      <c r="K930" s="7" t="s">
        <v>21164</v>
      </c>
      <c r="L930" t="s">
        <v>21177</v>
      </c>
      <c r="M930" t="s">
        <v>10</v>
      </c>
      <c r="N930" t="s">
        <v>21164</v>
      </c>
      <c r="P930" t="s">
        <v>42</v>
      </c>
      <c r="Q930" t="s">
        <v>42</v>
      </c>
      <c r="R930" t="b">
        <v>1</v>
      </c>
    </row>
    <row r="931" spans="1:18" x14ac:dyDescent="0.35">
      <c r="A931" t="s">
        <v>21182</v>
      </c>
      <c r="B931" t="s">
        <v>21183</v>
      </c>
      <c r="D931" t="s">
        <v>10</v>
      </c>
      <c r="F931" t="b">
        <v>0</v>
      </c>
      <c r="G931" s="2">
        <v>46203</v>
      </c>
      <c r="K931" s="7" t="s">
        <v>21178</v>
      </c>
      <c r="L931" t="s">
        <v>21179</v>
      </c>
      <c r="M931" t="s">
        <v>10</v>
      </c>
      <c r="N931" t="s">
        <v>21178</v>
      </c>
      <c r="P931" t="s">
        <v>42</v>
      </c>
      <c r="Q931" t="s">
        <v>42</v>
      </c>
      <c r="R931" t="b">
        <v>1</v>
      </c>
    </row>
    <row r="932" spans="1:18" x14ac:dyDescent="0.35">
      <c r="A932" t="s">
        <v>21184</v>
      </c>
      <c r="B932" t="s">
        <v>21185</v>
      </c>
      <c r="D932" t="s">
        <v>10</v>
      </c>
      <c r="F932" t="b">
        <v>0</v>
      </c>
      <c r="G932" s="2">
        <v>46203</v>
      </c>
      <c r="K932" s="7" t="s">
        <v>21180</v>
      </c>
      <c r="L932" t="s">
        <v>21181</v>
      </c>
      <c r="M932" t="s">
        <v>10</v>
      </c>
      <c r="N932" t="s">
        <v>21180</v>
      </c>
      <c r="P932" t="s">
        <v>42</v>
      </c>
      <c r="Q932" t="s">
        <v>42</v>
      </c>
      <c r="R932" t="b">
        <v>1</v>
      </c>
    </row>
    <row r="933" spans="1:18" x14ac:dyDescent="0.35">
      <c r="A933" t="s">
        <v>21186</v>
      </c>
      <c r="B933" t="s">
        <v>21187</v>
      </c>
      <c r="D933" t="s">
        <v>10</v>
      </c>
      <c r="F933" t="b">
        <v>0</v>
      </c>
      <c r="G933" s="2">
        <v>46203</v>
      </c>
      <c r="K933" s="7" t="s">
        <v>21182</v>
      </c>
      <c r="L933" t="s">
        <v>21183</v>
      </c>
      <c r="M933" t="s">
        <v>10</v>
      </c>
      <c r="N933" t="s">
        <v>21182</v>
      </c>
      <c r="P933" t="s">
        <v>42</v>
      </c>
      <c r="Q933" t="s">
        <v>42</v>
      </c>
      <c r="R933" t="b">
        <v>1</v>
      </c>
    </row>
    <row r="934" spans="1:18" x14ac:dyDescent="0.35">
      <c r="A934" t="s">
        <v>21188</v>
      </c>
      <c r="B934" t="s">
        <v>21189</v>
      </c>
      <c r="D934" t="s">
        <v>10</v>
      </c>
      <c r="F934" t="b">
        <v>0</v>
      </c>
      <c r="G934" s="2">
        <v>46203</v>
      </c>
      <c r="K934" s="7" t="s">
        <v>21184</v>
      </c>
      <c r="L934" t="s">
        <v>21185</v>
      </c>
      <c r="M934" t="s">
        <v>10</v>
      </c>
      <c r="N934" t="s">
        <v>21184</v>
      </c>
      <c r="P934" t="s">
        <v>42</v>
      </c>
      <c r="Q934" t="s">
        <v>42</v>
      </c>
      <c r="R934" t="b">
        <v>1</v>
      </c>
    </row>
    <row r="935" spans="1:18" x14ac:dyDescent="0.35">
      <c r="A935" t="s">
        <v>21190</v>
      </c>
      <c r="B935" t="s">
        <v>21191</v>
      </c>
      <c r="D935" t="s">
        <v>10</v>
      </c>
      <c r="F935" t="b">
        <v>0</v>
      </c>
      <c r="G935" s="2">
        <v>46203</v>
      </c>
      <c r="K935" s="7" t="s">
        <v>21186</v>
      </c>
      <c r="L935" t="s">
        <v>21187</v>
      </c>
      <c r="M935" t="s">
        <v>10</v>
      </c>
      <c r="N935" t="s">
        <v>21186</v>
      </c>
      <c r="P935" t="s">
        <v>42</v>
      </c>
      <c r="Q935" t="s">
        <v>42</v>
      </c>
      <c r="R935" t="b">
        <v>1</v>
      </c>
    </row>
    <row r="936" spans="1:18" x14ac:dyDescent="0.35">
      <c r="A936" t="s">
        <v>21192</v>
      </c>
      <c r="B936" t="s">
        <v>21193</v>
      </c>
      <c r="D936" t="s">
        <v>10</v>
      </c>
      <c r="F936" t="b">
        <v>0</v>
      </c>
      <c r="G936" s="2">
        <v>46203</v>
      </c>
      <c r="K936" s="7" t="s">
        <v>21188</v>
      </c>
      <c r="L936" t="s">
        <v>21189</v>
      </c>
      <c r="M936" t="s">
        <v>10</v>
      </c>
      <c r="N936" t="s">
        <v>21188</v>
      </c>
      <c r="P936" t="s">
        <v>42</v>
      </c>
      <c r="Q936" t="s">
        <v>42</v>
      </c>
      <c r="R936" t="b">
        <v>1</v>
      </c>
    </row>
    <row r="937" spans="1:18" x14ac:dyDescent="0.35">
      <c r="A937" t="s">
        <v>21194</v>
      </c>
      <c r="B937" t="s">
        <v>21195</v>
      </c>
      <c r="D937" t="s">
        <v>10</v>
      </c>
      <c r="F937" t="b">
        <v>0</v>
      </c>
      <c r="G937" s="2">
        <v>46203</v>
      </c>
      <c r="K937" s="7" t="s">
        <v>21190</v>
      </c>
      <c r="L937" t="s">
        <v>21191</v>
      </c>
      <c r="M937" t="s">
        <v>10</v>
      </c>
      <c r="N937" t="s">
        <v>21190</v>
      </c>
      <c r="P937" t="s">
        <v>42</v>
      </c>
      <c r="Q937" t="s">
        <v>42</v>
      </c>
      <c r="R937" t="b">
        <v>1</v>
      </c>
    </row>
    <row r="938" spans="1:18" x14ac:dyDescent="0.35">
      <c r="A938" t="s">
        <v>21196</v>
      </c>
      <c r="B938" t="s">
        <v>21197</v>
      </c>
      <c r="D938" t="s">
        <v>10</v>
      </c>
      <c r="F938" t="b">
        <v>0</v>
      </c>
      <c r="G938" s="2">
        <v>46203</v>
      </c>
      <c r="K938" s="7" t="s">
        <v>21192</v>
      </c>
      <c r="L938" t="s">
        <v>21193</v>
      </c>
      <c r="M938" t="s">
        <v>10</v>
      </c>
      <c r="N938" t="s">
        <v>21192</v>
      </c>
      <c r="P938" t="s">
        <v>42</v>
      </c>
      <c r="Q938" t="s">
        <v>42</v>
      </c>
      <c r="R938" t="b">
        <v>1</v>
      </c>
    </row>
    <row r="939" spans="1:18" x14ac:dyDescent="0.35">
      <c r="A939" t="s">
        <v>21198</v>
      </c>
      <c r="B939" t="s">
        <v>21199</v>
      </c>
      <c r="D939" t="s">
        <v>10</v>
      </c>
      <c r="F939" t="b">
        <v>0</v>
      </c>
      <c r="G939" s="2">
        <v>46203</v>
      </c>
      <c r="K939" s="7" t="s">
        <v>21194</v>
      </c>
      <c r="L939" t="s">
        <v>21195</v>
      </c>
      <c r="M939" t="s">
        <v>10</v>
      </c>
      <c r="N939" t="s">
        <v>21194</v>
      </c>
      <c r="P939" t="s">
        <v>42</v>
      </c>
      <c r="Q939" t="s">
        <v>42</v>
      </c>
      <c r="R939" t="b">
        <v>1</v>
      </c>
    </row>
    <row r="940" spans="1:18" x14ac:dyDescent="0.35">
      <c r="A940" t="s">
        <v>21200</v>
      </c>
      <c r="B940" t="s">
        <v>21201</v>
      </c>
      <c r="D940" t="s">
        <v>10</v>
      </c>
      <c r="F940" t="b">
        <v>0</v>
      </c>
      <c r="G940" s="2">
        <v>46203</v>
      </c>
      <c r="K940" s="7" t="s">
        <v>21196</v>
      </c>
      <c r="L940" t="s">
        <v>21197</v>
      </c>
      <c r="M940" t="s">
        <v>10</v>
      </c>
      <c r="N940" t="s">
        <v>21196</v>
      </c>
      <c r="P940" t="s">
        <v>42</v>
      </c>
      <c r="Q940" t="s">
        <v>42</v>
      </c>
      <c r="R940" t="b">
        <v>1</v>
      </c>
    </row>
    <row r="941" spans="1:18" x14ac:dyDescent="0.35">
      <c r="A941" t="s">
        <v>21202</v>
      </c>
      <c r="B941" t="s">
        <v>21203</v>
      </c>
      <c r="D941" t="s">
        <v>10</v>
      </c>
      <c r="F941" t="b">
        <v>0</v>
      </c>
      <c r="G941" s="2">
        <v>46203</v>
      </c>
      <c r="K941" s="7" t="s">
        <v>21198</v>
      </c>
      <c r="L941" t="s">
        <v>21199</v>
      </c>
      <c r="M941" t="s">
        <v>10</v>
      </c>
      <c r="N941" t="s">
        <v>21198</v>
      </c>
      <c r="P941" t="s">
        <v>42</v>
      </c>
      <c r="Q941" t="s">
        <v>42</v>
      </c>
      <c r="R941" t="b">
        <v>1</v>
      </c>
    </row>
    <row r="942" spans="1:18" x14ac:dyDescent="0.35">
      <c r="A942" t="s">
        <v>21204</v>
      </c>
      <c r="B942" t="s">
        <v>21205</v>
      </c>
      <c r="D942" t="s">
        <v>10</v>
      </c>
      <c r="F942" t="b">
        <v>0</v>
      </c>
      <c r="G942" s="2">
        <v>46203</v>
      </c>
      <c r="K942" s="7" t="s">
        <v>21200</v>
      </c>
      <c r="L942" t="s">
        <v>21201</v>
      </c>
      <c r="M942" t="s">
        <v>10</v>
      </c>
      <c r="N942" t="s">
        <v>21200</v>
      </c>
      <c r="P942" t="s">
        <v>42</v>
      </c>
      <c r="Q942" t="s">
        <v>42</v>
      </c>
      <c r="R942" t="b">
        <v>1</v>
      </c>
    </row>
    <row r="943" spans="1:18" x14ac:dyDescent="0.35">
      <c r="A943" t="s">
        <v>21206</v>
      </c>
      <c r="B943" t="s">
        <v>21207</v>
      </c>
      <c r="D943" t="s">
        <v>10</v>
      </c>
      <c r="F943" t="b">
        <v>0</v>
      </c>
      <c r="G943" s="2">
        <v>46203</v>
      </c>
      <c r="K943" s="7" t="s">
        <v>21202</v>
      </c>
      <c r="L943" t="s">
        <v>21203</v>
      </c>
      <c r="M943" t="s">
        <v>10</v>
      </c>
      <c r="N943" t="s">
        <v>21202</v>
      </c>
      <c r="P943" t="s">
        <v>42</v>
      </c>
      <c r="Q943" t="s">
        <v>42</v>
      </c>
      <c r="R943" t="b">
        <v>1</v>
      </c>
    </row>
    <row r="944" spans="1:18" x14ac:dyDescent="0.35">
      <c r="A944" t="s">
        <v>21208</v>
      </c>
      <c r="B944" t="s">
        <v>21209</v>
      </c>
      <c r="D944" t="s">
        <v>10</v>
      </c>
      <c r="F944" t="b">
        <v>0</v>
      </c>
      <c r="G944" s="2">
        <v>46203</v>
      </c>
      <c r="K944" s="7" t="s">
        <v>21204</v>
      </c>
      <c r="L944" t="s">
        <v>21205</v>
      </c>
      <c r="M944" t="s">
        <v>10</v>
      </c>
      <c r="N944" t="s">
        <v>21204</v>
      </c>
      <c r="P944" t="s">
        <v>42</v>
      </c>
      <c r="Q944" t="s">
        <v>42</v>
      </c>
      <c r="R944" t="b">
        <v>1</v>
      </c>
    </row>
    <row r="945" spans="1:18" x14ac:dyDescent="0.35">
      <c r="A945" t="s">
        <v>21210</v>
      </c>
      <c r="B945" t="s">
        <v>21211</v>
      </c>
      <c r="D945" t="s">
        <v>10</v>
      </c>
      <c r="F945" t="b">
        <v>0</v>
      </c>
      <c r="G945" s="2">
        <v>46203</v>
      </c>
      <c r="K945" s="7" t="s">
        <v>21206</v>
      </c>
      <c r="L945" t="s">
        <v>21207</v>
      </c>
      <c r="M945" t="s">
        <v>10</v>
      </c>
      <c r="N945" t="s">
        <v>21206</v>
      </c>
      <c r="P945" t="s">
        <v>42</v>
      </c>
      <c r="Q945" t="s">
        <v>42</v>
      </c>
      <c r="R945" t="b">
        <v>1</v>
      </c>
    </row>
    <row r="946" spans="1:18" x14ac:dyDescent="0.35">
      <c r="A946" t="s">
        <v>21212</v>
      </c>
      <c r="B946" t="s">
        <v>21213</v>
      </c>
      <c r="D946" t="s">
        <v>10</v>
      </c>
      <c r="F946" t="b">
        <v>0</v>
      </c>
      <c r="G946" s="2">
        <v>46203</v>
      </c>
      <c r="K946" s="7" t="s">
        <v>21208</v>
      </c>
      <c r="L946" t="s">
        <v>21209</v>
      </c>
      <c r="M946" t="s">
        <v>10</v>
      </c>
      <c r="N946" t="s">
        <v>21208</v>
      </c>
      <c r="P946" t="s">
        <v>42</v>
      </c>
      <c r="Q946" t="s">
        <v>42</v>
      </c>
      <c r="R946" t="b">
        <v>1</v>
      </c>
    </row>
    <row r="947" spans="1:18" x14ac:dyDescent="0.35">
      <c r="A947" t="s">
        <v>21214</v>
      </c>
      <c r="B947" t="s">
        <v>21215</v>
      </c>
      <c r="D947" t="s">
        <v>10</v>
      </c>
      <c r="F947" t="b">
        <v>0</v>
      </c>
      <c r="G947" s="2">
        <v>46203</v>
      </c>
      <c r="K947" s="7" t="s">
        <v>21210</v>
      </c>
      <c r="L947" t="s">
        <v>21211</v>
      </c>
      <c r="M947" t="s">
        <v>10</v>
      </c>
      <c r="N947" t="s">
        <v>21210</v>
      </c>
      <c r="P947" t="s">
        <v>42</v>
      </c>
      <c r="Q947" t="s">
        <v>42</v>
      </c>
      <c r="R947" t="b">
        <v>1</v>
      </c>
    </row>
    <row r="948" spans="1:18" x14ac:dyDescent="0.35">
      <c r="A948" t="s">
        <v>21216</v>
      </c>
      <c r="B948" t="s">
        <v>21217</v>
      </c>
      <c r="D948" t="s">
        <v>10</v>
      </c>
      <c r="F948" t="b">
        <v>0</v>
      </c>
      <c r="G948" s="2">
        <v>46203</v>
      </c>
      <c r="K948" s="7" t="s">
        <v>21212</v>
      </c>
      <c r="L948" t="s">
        <v>21213</v>
      </c>
      <c r="M948" t="s">
        <v>10</v>
      </c>
      <c r="N948" t="s">
        <v>21212</v>
      </c>
      <c r="P948" t="s">
        <v>42</v>
      </c>
      <c r="Q948" t="s">
        <v>42</v>
      </c>
      <c r="R948" t="b">
        <v>1</v>
      </c>
    </row>
    <row r="949" spans="1:18" x14ac:dyDescent="0.35">
      <c r="A949" t="s">
        <v>21216</v>
      </c>
      <c r="B949" t="s">
        <v>21218</v>
      </c>
      <c r="D949" t="s">
        <v>10</v>
      </c>
      <c r="F949" t="b">
        <v>0</v>
      </c>
      <c r="G949" s="2">
        <v>46203</v>
      </c>
      <c r="K949" s="7" t="s">
        <v>21214</v>
      </c>
      <c r="L949" t="s">
        <v>21215</v>
      </c>
      <c r="M949" t="s">
        <v>10</v>
      </c>
      <c r="N949" t="s">
        <v>21214</v>
      </c>
      <c r="P949" t="s">
        <v>42</v>
      </c>
      <c r="Q949" t="s">
        <v>42</v>
      </c>
      <c r="R949" t="b">
        <v>1</v>
      </c>
    </row>
    <row r="950" spans="1:18" x14ac:dyDescent="0.35">
      <c r="A950" t="s">
        <v>21216</v>
      </c>
      <c r="B950" t="s">
        <v>21219</v>
      </c>
      <c r="D950" t="s">
        <v>10</v>
      </c>
      <c r="F950" t="b">
        <v>0</v>
      </c>
      <c r="G950" s="2">
        <v>46203</v>
      </c>
      <c r="K950" s="7" t="s">
        <v>21216</v>
      </c>
      <c r="L950" t="s">
        <v>21217</v>
      </c>
      <c r="M950" t="s">
        <v>10</v>
      </c>
      <c r="N950" t="s">
        <v>21216</v>
      </c>
      <c r="P950" t="s">
        <v>42</v>
      </c>
      <c r="Q950" t="s">
        <v>42</v>
      </c>
      <c r="R950" t="b">
        <v>1</v>
      </c>
    </row>
    <row r="951" spans="1:18" x14ac:dyDescent="0.35">
      <c r="A951" t="s">
        <v>21216</v>
      </c>
      <c r="B951" t="s">
        <v>21220</v>
      </c>
      <c r="D951" t="s">
        <v>10</v>
      </c>
      <c r="F951" t="b">
        <v>0</v>
      </c>
      <c r="G951" s="2">
        <v>46203</v>
      </c>
      <c r="K951" s="7" t="s">
        <v>21216</v>
      </c>
      <c r="L951" t="s">
        <v>21218</v>
      </c>
      <c r="M951" t="s">
        <v>10</v>
      </c>
      <c r="N951" t="s">
        <v>21216</v>
      </c>
      <c r="P951" t="s">
        <v>42</v>
      </c>
      <c r="Q951" t="s">
        <v>42</v>
      </c>
      <c r="R951" t="b">
        <v>1</v>
      </c>
    </row>
    <row r="952" spans="1:18" x14ac:dyDescent="0.35">
      <c r="A952" t="s">
        <v>21221</v>
      </c>
      <c r="B952" t="s">
        <v>21222</v>
      </c>
      <c r="D952" t="s">
        <v>10</v>
      </c>
      <c r="F952" t="b">
        <v>0</v>
      </c>
      <c r="G952" s="2">
        <v>46203</v>
      </c>
      <c r="K952" s="7" t="s">
        <v>21216</v>
      </c>
      <c r="L952" t="s">
        <v>21219</v>
      </c>
      <c r="M952" t="s">
        <v>10</v>
      </c>
      <c r="N952" t="s">
        <v>21216</v>
      </c>
      <c r="P952" t="s">
        <v>42</v>
      </c>
      <c r="Q952" t="s">
        <v>42</v>
      </c>
      <c r="R952" t="b">
        <v>1</v>
      </c>
    </row>
    <row r="953" spans="1:18" x14ac:dyDescent="0.35">
      <c r="A953" t="s">
        <v>21223</v>
      </c>
      <c r="B953" t="s">
        <v>21224</v>
      </c>
      <c r="D953" t="s">
        <v>10</v>
      </c>
      <c r="F953" t="b">
        <v>0</v>
      </c>
      <c r="G953" s="2">
        <v>46203</v>
      </c>
      <c r="K953" s="7" t="s">
        <v>21216</v>
      </c>
      <c r="L953" t="s">
        <v>21220</v>
      </c>
      <c r="M953" t="s">
        <v>10</v>
      </c>
      <c r="N953" t="s">
        <v>21216</v>
      </c>
      <c r="P953" t="s">
        <v>42</v>
      </c>
      <c r="Q953" t="s">
        <v>42</v>
      </c>
      <c r="R953" t="b">
        <v>1</v>
      </c>
    </row>
    <row r="954" spans="1:18" x14ac:dyDescent="0.35">
      <c r="A954" t="s">
        <v>21225</v>
      </c>
      <c r="B954" t="s">
        <v>21226</v>
      </c>
      <c r="D954" t="s">
        <v>10</v>
      </c>
      <c r="F954" t="b">
        <v>0</v>
      </c>
      <c r="G954" s="2">
        <v>46203</v>
      </c>
      <c r="K954" s="7" t="s">
        <v>21221</v>
      </c>
      <c r="L954" t="s">
        <v>21222</v>
      </c>
      <c r="M954" t="s">
        <v>10</v>
      </c>
      <c r="N954" t="s">
        <v>21221</v>
      </c>
      <c r="P954" t="s">
        <v>42</v>
      </c>
      <c r="Q954" t="s">
        <v>42</v>
      </c>
      <c r="R954" t="b">
        <v>1</v>
      </c>
    </row>
    <row r="955" spans="1:18" x14ac:dyDescent="0.35">
      <c r="A955" t="s">
        <v>21227</v>
      </c>
      <c r="B955" t="s">
        <v>21228</v>
      </c>
      <c r="D955" t="s">
        <v>10</v>
      </c>
      <c r="F955" t="b">
        <v>0</v>
      </c>
      <c r="G955" s="2">
        <v>46203</v>
      </c>
      <c r="K955" s="7" t="s">
        <v>21223</v>
      </c>
      <c r="L955" t="s">
        <v>21224</v>
      </c>
      <c r="M955" t="s">
        <v>10</v>
      </c>
      <c r="N955" t="s">
        <v>21223</v>
      </c>
      <c r="P955" t="s">
        <v>42</v>
      </c>
      <c r="Q955" t="s">
        <v>42</v>
      </c>
      <c r="R955" t="b">
        <v>1</v>
      </c>
    </row>
    <row r="956" spans="1:18" x14ac:dyDescent="0.35">
      <c r="A956" t="s">
        <v>21229</v>
      </c>
      <c r="B956" t="s">
        <v>21230</v>
      </c>
      <c r="D956" t="s">
        <v>10</v>
      </c>
      <c r="F956" t="b">
        <v>0</v>
      </c>
      <c r="G956" s="2">
        <v>46203</v>
      </c>
      <c r="K956" s="7" t="s">
        <v>21225</v>
      </c>
      <c r="L956" t="s">
        <v>21226</v>
      </c>
      <c r="M956" t="s">
        <v>10</v>
      </c>
      <c r="N956" t="s">
        <v>21225</v>
      </c>
      <c r="P956" t="s">
        <v>42</v>
      </c>
      <c r="Q956" t="s">
        <v>42</v>
      </c>
      <c r="R956" t="b">
        <v>1</v>
      </c>
    </row>
    <row r="957" spans="1:18" x14ac:dyDescent="0.35">
      <c r="A957" t="s">
        <v>21231</v>
      </c>
      <c r="B957" t="s">
        <v>21232</v>
      </c>
      <c r="D957" t="s">
        <v>10</v>
      </c>
      <c r="F957" t="b">
        <v>0</v>
      </c>
      <c r="G957" s="2">
        <v>46203</v>
      </c>
      <c r="K957" s="7" t="s">
        <v>21227</v>
      </c>
      <c r="L957" t="s">
        <v>21228</v>
      </c>
      <c r="M957" t="s">
        <v>10</v>
      </c>
      <c r="N957" t="s">
        <v>21227</v>
      </c>
      <c r="P957" t="s">
        <v>42</v>
      </c>
      <c r="Q957" t="s">
        <v>42</v>
      </c>
      <c r="R957" t="b">
        <v>1</v>
      </c>
    </row>
    <row r="958" spans="1:18" x14ac:dyDescent="0.35">
      <c r="A958" t="s">
        <v>21233</v>
      </c>
      <c r="B958" t="s">
        <v>21234</v>
      </c>
      <c r="D958" t="s">
        <v>10</v>
      </c>
      <c r="F958" t="b">
        <v>0</v>
      </c>
      <c r="G958" s="2">
        <v>46203</v>
      </c>
      <c r="K958" s="7" t="s">
        <v>21229</v>
      </c>
      <c r="L958" t="s">
        <v>21230</v>
      </c>
      <c r="M958" t="s">
        <v>10</v>
      </c>
      <c r="N958" t="s">
        <v>21229</v>
      </c>
      <c r="P958" t="s">
        <v>42</v>
      </c>
      <c r="Q958" t="s">
        <v>42</v>
      </c>
      <c r="R958" t="b">
        <v>1</v>
      </c>
    </row>
    <row r="959" spans="1:18" x14ac:dyDescent="0.35">
      <c r="A959" t="s">
        <v>21235</v>
      </c>
      <c r="B959" t="s">
        <v>21236</v>
      </c>
      <c r="D959" t="s">
        <v>10</v>
      </c>
      <c r="F959" t="b">
        <v>0</v>
      </c>
      <c r="G959" s="2">
        <v>46203</v>
      </c>
      <c r="K959" s="7" t="s">
        <v>21231</v>
      </c>
      <c r="L959" t="s">
        <v>21232</v>
      </c>
      <c r="M959" t="s">
        <v>10</v>
      </c>
      <c r="N959" t="s">
        <v>21231</v>
      </c>
      <c r="P959" t="s">
        <v>42</v>
      </c>
      <c r="Q959" t="s">
        <v>42</v>
      </c>
      <c r="R959" t="b">
        <v>1</v>
      </c>
    </row>
    <row r="960" spans="1:18" x14ac:dyDescent="0.35">
      <c r="A960" t="s">
        <v>21237</v>
      </c>
      <c r="B960" t="s">
        <v>21238</v>
      </c>
      <c r="D960" t="s">
        <v>10</v>
      </c>
      <c r="F960" t="b">
        <v>0</v>
      </c>
      <c r="G960" s="2">
        <v>46203</v>
      </c>
      <c r="K960" s="7" t="s">
        <v>21233</v>
      </c>
      <c r="L960" t="s">
        <v>21234</v>
      </c>
      <c r="M960" t="s">
        <v>10</v>
      </c>
      <c r="N960" t="s">
        <v>21233</v>
      </c>
      <c r="P960" t="s">
        <v>42</v>
      </c>
      <c r="Q960" t="s">
        <v>42</v>
      </c>
      <c r="R960" t="b">
        <v>1</v>
      </c>
    </row>
    <row r="961" spans="1:18" x14ac:dyDescent="0.35">
      <c r="A961" t="s">
        <v>21239</v>
      </c>
      <c r="B961" t="s">
        <v>21240</v>
      </c>
      <c r="D961" t="s">
        <v>10</v>
      </c>
      <c r="F961" t="b">
        <v>0</v>
      </c>
      <c r="G961" s="2">
        <v>46203</v>
      </c>
      <c r="K961" s="7" t="s">
        <v>21235</v>
      </c>
      <c r="L961" t="s">
        <v>21236</v>
      </c>
      <c r="M961" t="s">
        <v>10</v>
      </c>
      <c r="N961" t="s">
        <v>21235</v>
      </c>
      <c r="P961" t="s">
        <v>42</v>
      </c>
      <c r="Q961" t="s">
        <v>42</v>
      </c>
      <c r="R961" t="b">
        <v>1</v>
      </c>
    </row>
    <row r="962" spans="1:18" x14ac:dyDescent="0.35">
      <c r="A962" t="s">
        <v>21241</v>
      </c>
      <c r="B962" t="s">
        <v>21242</v>
      </c>
      <c r="D962" t="s">
        <v>10</v>
      </c>
      <c r="F962" t="b">
        <v>0</v>
      </c>
      <c r="G962" s="2">
        <v>46203</v>
      </c>
      <c r="K962" s="7" t="s">
        <v>21237</v>
      </c>
      <c r="L962" t="s">
        <v>21238</v>
      </c>
      <c r="M962" t="s">
        <v>10</v>
      </c>
      <c r="N962" t="s">
        <v>21237</v>
      </c>
      <c r="P962" t="s">
        <v>42</v>
      </c>
      <c r="Q962" t="s">
        <v>42</v>
      </c>
      <c r="R962" t="b">
        <v>1</v>
      </c>
    </row>
    <row r="963" spans="1:18" x14ac:dyDescent="0.35">
      <c r="A963" t="s">
        <v>21243</v>
      </c>
      <c r="B963" t="s">
        <v>21244</v>
      </c>
      <c r="D963" t="s">
        <v>10</v>
      </c>
      <c r="F963" t="b">
        <v>0</v>
      </c>
      <c r="G963" s="2">
        <v>46203</v>
      </c>
      <c r="K963" s="7" t="s">
        <v>21239</v>
      </c>
      <c r="L963" t="s">
        <v>21240</v>
      </c>
      <c r="M963" t="s">
        <v>10</v>
      </c>
      <c r="N963" t="s">
        <v>21239</v>
      </c>
      <c r="P963" t="s">
        <v>42</v>
      </c>
      <c r="Q963" t="s">
        <v>42</v>
      </c>
      <c r="R963" t="b">
        <v>1</v>
      </c>
    </row>
    <row r="964" spans="1:18" x14ac:dyDescent="0.35">
      <c r="A964" t="s">
        <v>21245</v>
      </c>
      <c r="B964" t="s">
        <v>21246</v>
      </c>
      <c r="D964" t="s">
        <v>10</v>
      </c>
      <c r="F964" t="b">
        <v>0</v>
      </c>
      <c r="G964" s="2">
        <v>46203</v>
      </c>
      <c r="K964" s="7" t="s">
        <v>21241</v>
      </c>
      <c r="L964" t="s">
        <v>21242</v>
      </c>
      <c r="M964" t="s">
        <v>10</v>
      </c>
      <c r="N964" t="s">
        <v>21241</v>
      </c>
      <c r="P964" t="s">
        <v>42</v>
      </c>
      <c r="Q964" t="s">
        <v>42</v>
      </c>
      <c r="R964" t="b">
        <v>1</v>
      </c>
    </row>
    <row r="965" spans="1:18" x14ac:dyDescent="0.35">
      <c r="A965" t="s">
        <v>21247</v>
      </c>
      <c r="B965" t="s">
        <v>21248</v>
      </c>
      <c r="D965" t="s">
        <v>10</v>
      </c>
      <c r="F965" t="b">
        <v>0</v>
      </c>
      <c r="G965" s="2">
        <v>46203</v>
      </c>
      <c r="K965" s="7" t="s">
        <v>21243</v>
      </c>
      <c r="L965" t="s">
        <v>21244</v>
      </c>
      <c r="M965" t="s">
        <v>10</v>
      </c>
      <c r="N965" t="s">
        <v>21243</v>
      </c>
      <c r="P965" t="s">
        <v>42</v>
      </c>
      <c r="Q965" t="s">
        <v>42</v>
      </c>
      <c r="R965" t="b">
        <v>1</v>
      </c>
    </row>
    <row r="966" spans="1:18" x14ac:dyDescent="0.35">
      <c r="A966" t="s">
        <v>21249</v>
      </c>
      <c r="B966" t="s">
        <v>21250</v>
      </c>
      <c r="D966" t="s">
        <v>10</v>
      </c>
      <c r="F966" t="b">
        <v>0</v>
      </c>
      <c r="G966" s="2">
        <v>46203</v>
      </c>
      <c r="K966" s="7" t="s">
        <v>21245</v>
      </c>
      <c r="L966" t="s">
        <v>21246</v>
      </c>
      <c r="M966" t="s">
        <v>10</v>
      </c>
      <c r="N966" t="s">
        <v>21245</v>
      </c>
      <c r="P966" t="s">
        <v>42</v>
      </c>
      <c r="Q966" t="s">
        <v>42</v>
      </c>
      <c r="R966" t="b">
        <v>1</v>
      </c>
    </row>
    <row r="967" spans="1:18" x14ac:dyDescent="0.35">
      <c r="A967" t="s">
        <v>21251</v>
      </c>
      <c r="B967" t="s">
        <v>21252</v>
      </c>
      <c r="D967" t="s">
        <v>10</v>
      </c>
      <c r="F967" t="b">
        <v>0</v>
      </c>
      <c r="G967" s="2">
        <v>46203</v>
      </c>
      <c r="K967" s="7" t="s">
        <v>21247</v>
      </c>
      <c r="L967" t="s">
        <v>21248</v>
      </c>
      <c r="M967" t="s">
        <v>10</v>
      </c>
      <c r="N967" t="s">
        <v>21247</v>
      </c>
      <c r="P967" t="s">
        <v>42</v>
      </c>
      <c r="Q967" t="s">
        <v>42</v>
      </c>
      <c r="R967" t="b">
        <v>1</v>
      </c>
    </row>
    <row r="968" spans="1:18" x14ac:dyDescent="0.35">
      <c r="A968" t="s">
        <v>21253</v>
      </c>
      <c r="B968" t="s">
        <v>21254</v>
      </c>
      <c r="D968" t="s">
        <v>10</v>
      </c>
      <c r="F968" t="b">
        <v>0</v>
      </c>
      <c r="G968" s="2">
        <v>46203</v>
      </c>
      <c r="K968" s="7" t="s">
        <v>21249</v>
      </c>
      <c r="L968" t="s">
        <v>21250</v>
      </c>
      <c r="M968" t="s">
        <v>10</v>
      </c>
      <c r="N968" t="s">
        <v>21249</v>
      </c>
      <c r="P968" t="s">
        <v>42</v>
      </c>
      <c r="Q968" t="s">
        <v>42</v>
      </c>
      <c r="R968" t="b">
        <v>1</v>
      </c>
    </row>
    <row r="969" spans="1:18" x14ac:dyDescent="0.35">
      <c r="A969" t="s">
        <v>21255</v>
      </c>
      <c r="B969" t="s">
        <v>21256</v>
      </c>
      <c r="D969" t="s">
        <v>10</v>
      </c>
      <c r="F969" t="b">
        <v>0</v>
      </c>
      <c r="G969" s="2">
        <v>46203</v>
      </c>
      <c r="K969" s="7" t="s">
        <v>21251</v>
      </c>
      <c r="L969" t="s">
        <v>21252</v>
      </c>
      <c r="M969" t="s">
        <v>10</v>
      </c>
      <c r="N969" t="s">
        <v>21251</v>
      </c>
      <c r="P969" t="s">
        <v>42</v>
      </c>
      <c r="Q969" t="s">
        <v>42</v>
      </c>
      <c r="R969" t="b">
        <v>1</v>
      </c>
    </row>
    <row r="970" spans="1:18" x14ac:dyDescent="0.35">
      <c r="A970" t="s">
        <v>21257</v>
      </c>
      <c r="B970" t="s">
        <v>21258</v>
      </c>
      <c r="D970" t="s">
        <v>10</v>
      </c>
      <c r="F970" t="b">
        <v>0</v>
      </c>
      <c r="G970" s="2">
        <v>46203</v>
      </c>
      <c r="K970" s="7" t="s">
        <v>21253</v>
      </c>
      <c r="L970" t="s">
        <v>21254</v>
      </c>
      <c r="M970" t="s">
        <v>10</v>
      </c>
      <c r="N970" t="s">
        <v>21253</v>
      </c>
      <c r="P970" t="s">
        <v>42</v>
      </c>
      <c r="Q970" t="s">
        <v>42</v>
      </c>
      <c r="R970" t="b">
        <v>1</v>
      </c>
    </row>
    <row r="971" spans="1:18" x14ac:dyDescent="0.35">
      <c r="A971" t="s">
        <v>21259</v>
      </c>
      <c r="B971" t="s">
        <v>21260</v>
      </c>
      <c r="D971" t="s">
        <v>10</v>
      </c>
      <c r="F971" t="b">
        <v>0</v>
      </c>
      <c r="G971" s="2">
        <v>46203</v>
      </c>
      <c r="K971" s="7" t="s">
        <v>21255</v>
      </c>
      <c r="L971" t="s">
        <v>21256</v>
      </c>
      <c r="M971" t="s">
        <v>10</v>
      </c>
      <c r="N971" t="s">
        <v>21255</v>
      </c>
      <c r="P971" t="s">
        <v>42</v>
      </c>
      <c r="Q971" t="s">
        <v>42</v>
      </c>
      <c r="R971" t="b">
        <v>1</v>
      </c>
    </row>
    <row r="972" spans="1:18" x14ac:dyDescent="0.35">
      <c r="A972" t="s">
        <v>21261</v>
      </c>
      <c r="B972" t="s">
        <v>21262</v>
      </c>
      <c r="D972" t="s">
        <v>10</v>
      </c>
      <c r="F972" t="b">
        <v>0</v>
      </c>
      <c r="G972" s="2">
        <v>46203</v>
      </c>
      <c r="K972" s="7" t="s">
        <v>21257</v>
      </c>
      <c r="L972" t="s">
        <v>21258</v>
      </c>
      <c r="M972" t="s">
        <v>10</v>
      </c>
      <c r="N972" t="s">
        <v>21257</v>
      </c>
      <c r="P972" t="s">
        <v>42</v>
      </c>
      <c r="Q972" t="s">
        <v>42</v>
      </c>
      <c r="R972" t="b">
        <v>1</v>
      </c>
    </row>
    <row r="973" spans="1:18" x14ac:dyDescent="0.35">
      <c r="A973" t="s">
        <v>21263</v>
      </c>
      <c r="B973" t="s">
        <v>21264</v>
      </c>
      <c r="D973" t="s">
        <v>10</v>
      </c>
      <c r="F973" t="b">
        <v>0</v>
      </c>
      <c r="G973" s="2">
        <v>46203</v>
      </c>
      <c r="K973" s="7" t="s">
        <v>21259</v>
      </c>
      <c r="L973" t="s">
        <v>21260</v>
      </c>
      <c r="M973" t="s">
        <v>10</v>
      </c>
      <c r="N973" t="s">
        <v>21259</v>
      </c>
      <c r="P973" t="s">
        <v>42</v>
      </c>
      <c r="Q973" t="s">
        <v>42</v>
      </c>
      <c r="R973" t="b">
        <v>1</v>
      </c>
    </row>
    <row r="974" spans="1:18" x14ac:dyDescent="0.35">
      <c r="A974" t="s">
        <v>21265</v>
      </c>
      <c r="B974" t="s">
        <v>21266</v>
      </c>
      <c r="D974" t="s">
        <v>10</v>
      </c>
      <c r="F974" t="b">
        <v>0</v>
      </c>
      <c r="G974" s="2">
        <v>46203</v>
      </c>
      <c r="K974" s="7" t="s">
        <v>21261</v>
      </c>
      <c r="L974" t="s">
        <v>21262</v>
      </c>
      <c r="M974" t="s">
        <v>10</v>
      </c>
      <c r="N974" t="s">
        <v>21261</v>
      </c>
      <c r="P974" t="s">
        <v>42</v>
      </c>
      <c r="Q974" t="s">
        <v>42</v>
      </c>
      <c r="R974" t="b">
        <v>1</v>
      </c>
    </row>
    <row r="975" spans="1:18" x14ac:dyDescent="0.35">
      <c r="A975" t="s">
        <v>21267</v>
      </c>
      <c r="B975" t="s">
        <v>21268</v>
      </c>
      <c r="D975" t="s">
        <v>10</v>
      </c>
      <c r="F975" t="b">
        <v>0</v>
      </c>
      <c r="G975" s="2">
        <v>46203</v>
      </c>
      <c r="K975" s="7" t="s">
        <v>21263</v>
      </c>
      <c r="L975" t="s">
        <v>21264</v>
      </c>
      <c r="M975" t="s">
        <v>10</v>
      </c>
      <c r="N975" t="s">
        <v>21263</v>
      </c>
      <c r="P975" t="s">
        <v>42</v>
      </c>
      <c r="Q975" t="s">
        <v>42</v>
      </c>
      <c r="R975" t="b">
        <v>1</v>
      </c>
    </row>
    <row r="976" spans="1:18" x14ac:dyDescent="0.35">
      <c r="A976" t="s">
        <v>21269</v>
      </c>
      <c r="B976" t="s">
        <v>21270</v>
      </c>
      <c r="D976" t="s">
        <v>10</v>
      </c>
      <c r="F976" t="b">
        <v>0</v>
      </c>
      <c r="G976" s="2">
        <v>46203</v>
      </c>
      <c r="K976" s="7" t="s">
        <v>21265</v>
      </c>
      <c r="L976" t="s">
        <v>21266</v>
      </c>
      <c r="M976" t="s">
        <v>10</v>
      </c>
      <c r="N976" t="s">
        <v>21265</v>
      </c>
      <c r="P976" t="s">
        <v>42</v>
      </c>
      <c r="Q976" t="s">
        <v>42</v>
      </c>
      <c r="R976" t="b">
        <v>1</v>
      </c>
    </row>
    <row r="977" spans="1:18" x14ac:dyDescent="0.35">
      <c r="A977" t="s">
        <v>21271</v>
      </c>
      <c r="B977" t="s">
        <v>21272</v>
      </c>
      <c r="D977" t="s">
        <v>10</v>
      </c>
      <c r="F977" t="b">
        <v>0</v>
      </c>
      <c r="G977" s="2">
        <v>46203</v>
      </c>
      <c r="K977" s="7" t="s">
        <v>21267</v>
      </c>
      <c r="L977" t="s">
        <v>21268</v>
      </c>
      <c r="M977" t="s">
        <v>10</v>
      </c>
      <c r="N977" t="s">
        <v>21267</v>
      </c>
      <c r="P977" t="s">
        <v>42</v>
      </c>
      <c r="Q977" t="s">
        <v>42</v>
      </c>
      <c r="R977" t="b">
        <v>1</v>
      </c>
    </row>
    <row r="978" spans="1:18" x14ac:dyDescent="0.35">
      <c r="A978" t="s">
        <v>21273</v>
      </c>
      <c r="B978" t="s">
        <v>21274</v>
      </c>
      <c r="D978" t="s">
        <v>10</v>
      </c>
      <c r="F978" t="b">
        <v>0</v>
      </c>
      <c r="G978" s="2">
        <v>46203</v>
      </c>
      <c r="K978" s="7" t="s">
        <v>21269</v>
      </c>
      <c r="L978" t="s">
        <v>21270</v>
      </c>
      <c r="M978" t="s">
        <v>10</v>
      </c>
      <c r="N978" t="s">
        <v>21269</v>
      </c>
      <c r="P978" t="s">
        <v>42</v>
      </c>
      <c r="Q978" t="s">
        <v>42</v>
      </c>
      <c r="R978" t="b">
        <v>1</v>
      </c>
    </row>
    <row r="979" spans="1:18" x14ac:dyDescent="0.35">
      <c r="A979" t="s">
        <v>21275</v>
      </c>
      <c r="B979" t="s">
        <v>21276</v>
      </c>
      <c r="D979" t="s">
        <v>10</v>
      </c>
      <c r="F979" t="b">
        <v>0</v>
      </c>
      <c r="G979" s="2">
        <v>46203</v>
      </c>
      <c r="K979" s="7" t="s">
        <v>21271</v>
      </c>
      <c r="L979" t="s">
        <v>21272</v>
      </c>
      <c r="M979" t="s">
        <v>10</v>
      </c>
      <c r="N979" t="s">
        <v>21271</v>
      </c>
      <c r="P979" t="s">
        <v>42</v>
      </c>
      <c r="Q979" t="s">
        <v>42</v>
      </c>
      <c r="R979" t="b">
        <v>1</v>
      </c>
    </row>
    <row r="980" spans="1:18" x14ac:dyDescent="0.35">
      <c r="A980" t="s">
        <v>21277</v>
      </c>
      <c r="B980" t="s">
        <v>21278</v>
      </c>
      <c r="D980" t="s">
        <v>10</v>
      </c>
      <c r="F980" t="b">
        <v>0</v>
      </c>
      <c r="G980" s="2">
        <v>46203</v>
      </c>
      <c r="K980" s="7" t="s">
        <v>21273</v>
      </c>
      <c r="L980" t="s">
        <v>21274</v>
      </c>
      <c r="M980" t="s">
        <v>10</v>
      </c>
      <c r="N980" t="s">
        <v>21273</v>
      </c>
      <c r="P980" t="s">
        <v>42</v>
      </c>
      <c r="Q980" t="s">
        <v>42</v>
      </c>
      <c r="R980" t="b">
        <v>1</v>
      </c>
    </row>
    <row r="981" spans="1:18" x14ac:dyDescent="0.35">
      <c r="A981" t="s">
        <v>21279</v>
      </c>
      <c r="B981" t="s">
        <v>21280</v>
      </c>
      <c r="D981" t="s">
        <v>10</v>
      </c>
      <c r="F981" t="b">
        <v>0</v>
      </c>
      <c r="G981" s="2">
        <v>46203</v>
      </c>
      <c r="K981" s="7" t="s">
        <v>21275</v>
      </c>
      <c r="L981" t="s">
        <v>21276</v>
      </c>
      <c r="M981" t="s">
        <v>10</v>
      </c>
      <c r="N981" t="s">
        <v>21275</v>
      </c>
      <c r="P981" t="s">
        <v>42</v>
      </c>
      <c r="Q981" t="s">
        <v>42</v>
      </c>
      <c r="R981" t="b">
        <v>1</v>
      </c>
    </row>
    <row r="982" spans="1:18" x14ac:dyDescent="0.35">
      <c r="A982" t="s">
        <v>21281</v>
      </c>
      <c r="B982" t="s">
        <v>21282</v>
      </c>
      <c r="D982" t="s">
        <v>10</v>
      </c>
      <c r="F982" t="b">
        <v>0</v>
      </c>
      <c r="G982" s="2">
        <v>46203</v>
      </c>
      <c r="K982" s="7" t="s">
        <v>21277</v>
      </c>
      <c r="L982" t="s">
        <v>21278</v>
      </c>
      <c r="M982" t="s">
        <v>10</v>
      </c>
      <c r="N982" t="s">
        <v>21277</v>
      </c>
      <c r="P982" t="s">
        <v>42</v>
      </c>
      <c r="Q982" t="s">
        <v>42</v>
      </c>
      <c r="R982" t="b">
        <v>1</v>
      </c>
    </row>
    <row r="983" spans="1:18" x14ac:dyDescent="0.35">
      <c r="A983" t="s">
        <v>21283</v>
      </c>
      <c r="B983" t="s">
        <v>21284</v>
      </c>
      <c r="D983" t="s">
        <v>10</v>
      </c>
      <c r="F983" t="b">
        <v>0</v>
      </c>
      <c r="G983" s="2">
        <v>46203</v>
      </c>
      <c r="K983" s="7" t="s">
        <v>21279</v>
      </c>
      <c r="L983" t="s">
        <v>21280</v>
      </c>
      <c r="M983" t="s">
        <v>10</v>
      </c>
      <c r="N983" t="s">
        <v>21279</v>
      </c>
      <c r="P983" t="s">
        <v>42</v>
      </c>
      <c r="Q983" t="s">
        <v>42</v>
      </c>
      <c r="R983" t="b">
        <v>1</v>
      </c>
    </row>
    <row r="984" spans="1:18" x14ac:dyDescent="0.35">
      <c r="A984" t="s">
        <v>21285</v>
      </c>
      <c r="B984" t="s">
        <v>21286</v>
      </c>
      <c r="D984" t="s">
        <v>10</v>
      </c>
      <c r="F984" t="b">
        <v>0</v>
      </c>
      <c r="G984" s="2">
        <v>46203</v>
      </c>
      <c r="K984" s="7" t="s">
        <v>21281</v>
      </c>
      <c r="L984" t="s">
        <v>21282</v>
      </c>
      <c r="M984" t="s">
        <v>10</v>
      </c>
      <c r="N984" t="s">
        <v>21281</v>
      </c>
      <c r="P984" t="s">
        <v>42</v>
      </c>
      <c r="Q984" t="s">
        <v>42</v>
      </c>
      <c r="R984" t="b">
        <v>1</v>
      </c>
    </row>
    <row r="985" spans="1:18" x14ac:dyDescent="0.35">
      <c r="A985" t="s">
        <v>21287</v>
      </c>
      <c r="B985" t="s">
        <v>21288</v>
      </c>
      <c r="D985" t="s">
        <v>10</v>
      </c>
      <c r="F985" t="b">
        <v>0</v>
      </c>
      <c r="G985" s="2">
        <v>46203</v>
      </c>
      <c r="K985" s="7" t="s">
        <v>21283</v>
      </c>
      <c r="L985" t="s">
        <v>21284</v>
      </c>
      <c r="M985" t="s">
        <v>10</v>
      </c>
      <c r="N985" t="s">
        <v>21283</v>
      </c>
      <c r="P985" t="s">
        <v>42</v>
      </c>
      <c r="Q985" t="s">
        <v>42</v>
      </c>
      <c r="R985" t="b">
        <v>1</v>
      </c>
    </row>
    <row r="986" spans="1:18" x14ac:dyDescent="0.35">
      <c r="A986" t="s">
        <v>21289</v>
      </c>
      <c r="B986" t="s">
        <v>21290</v>
      </c>
      <c r="D986" t="s">
        <v>10</v>
      </c>
      <c r="F986" t="b">
        <v>0</v>
      </c>
      <c r="G986" s="2">
        <v>46203</v>
      </c>
      <c r="K986" s="7" t="s">
        <v>21285</v>
      </c>
      <c r="L986" t="s">
        <v>21286</v>
      </c>
      <c r="M986" t="s">
        <v>10</v>
      </c>
      <c r="N986" t="s">
        <v>21285</v>
      </c>
      <c r="P986" t="s">
        <v>42</v>
      </c>
      <c r="Q986" t="s">
        <v>42</v>
      </c>
      <c r="R986" t="b">
        <v>1</v>
      </c>
    </row>
    <row r="987" spans="1:18" x14ac:dyDescent="0.35">
      <c r="A987" t="s">
        <v>21291</v>
      </c>
      <c r="B987" t="s">
        <v>21292</v>
      </c>
      <c r="D987" t="s">
        <v>10</v>
      </c>
      <c r="F987" t="b">
        <v>0</v>
      </c>
      <c r="G987" s="2">
        <v>46203</v>
      </c>
      <c r="K987" s="7" t="s">
        <v>21287</v>
      </c>
      <c r="L987" t="s">
        <v>21288</v>
      </c>
      <c r="M987" t="s">
        <v>10</v>
      </c>
      <c r="N987" t="s">
        <v>21287</v>
      </c>
      <c r="P987" t="s">
        <v>42</v>
      </c>
      <c r="Q987" t="s">
        <v>42</v>
      </c>
      <c r="R987" t="b">
        <v>1</v>
      </c>
    </row>
    <row r="988" spans="1:18" x14ac:dyDescent="0.35">
      <c r="A988" t="s">
        <v>21293</v>
      </c>
      <c r="B988" t="s">
        <v>21294</v>
      </c>
      <c r="D988" t="s">
        <v>10</v>
      </c>
      <c r="F988" t="b">
        <v>0</v>
      </c>
      <c r="G988" s="2">
        <v>46203</v>
      </c>
      <c r="K988" s="7" t="s">
        <v>21289</v>
      </c>
      <c r="L988" t="s">
        <v>21290</v>
      </c>
      <c r="M988" t="s">
        <v>10</v>
      </c>
      <c r="N988" t="s">
        <v>21289</v>
      </c>
      <c r="P988" t="s">
        <v>42</v>
      </c>
      <c r="Q988" t="s">
        <v>42</v>
      </c>
      <c r="R988" t="b">
        <v>1</v>
      </c>
    </row>
    <row r="989" spans="1:18" x14ac:dyDescent="0.35">
      <c r="A989" t="s">
        <v>21295</v>
      </c>
      <c r="B989" t="s">
        <v>21296</v>
      </c>
      <c r="D989" t="s">
        <v>10</v>
      </c>
      <c r="F989" t="b">
        <v>0</v>
      </c>
      <c r="G989" s="2">
        <v>46203</v>
      </c>
      <c r="K989" s="7" t="s">
        <v>21291</v>
      </c>
      <c r="L989" t="s">
        <v>21292</v>
      </c>
      <c r="M989" t="s">
        <v>10</v>
      </c>
      <c r="N989" t="s">
        <v>21291</v>
      </c>
      <c r="P989" t="s">
        <v>42</v>
      </c>
      <c r="Q989" t="s">
        <v>42</v>
      </c>
      <c r="R989" t="b">
        <v>1</v>
      </c>
    </row>
    <row r="990" spans="1:18" x14ac:dyDescent="0.35">
      <c r="A990" t="s">
        <v>21297</v>
      </c>
      <c r="B990" t="s">
        <v>21298</v>
      </c>
      <c r="D990" t="s">
        <v>10</v>
      </c>
      <c r="F990" t="b">
        <v>0</v>
      </c>
      <c r="G990" s="2">
        <v>46203</v>
      </c>
      <c r="K990" s="7" t="s">
        <v>21293</v>
      </c>
      <c r="L990" t="s">
        <v>21294</v>
      </c>
      <c r="M990" t="s">
        <v>10</v>
      </c>
      <c r="N990" t="s">
        <v>21293</v>
      </c>
      <c r="P990" t="s">
        <v>42</v>
      </c>
      <c r="Q990" t="s">
        <v>42</v>
      </c>
      <c r="R990" t="b">
        <v>1</v>
      </c>
    </row>
    <row r="991" spans="1:18" x14ac:dyDescent="0.35">
      <c r="A991" t="s">
        <v>21299</v>
      </c>
      <c r="B991" t="s">
        <v>21300</v>
      </c>
      <c r="D991" t="s">
        <v>10</v>
      </c>
      <c r="F991" t="b">
        <v>0</v>
      </c>
      <c r="G991" s="2">
        <v>46203</v>
      </c>
      <c r="K991" s="7" t="s">
        <v>21295</v>
      </c>
      <c r="L991" t="s">
        <v>21296</v>
      </c>
      <c r="M991" t="s">
        <v>10</v>
      </c>
      <c r="N991" t="s">
        <v>21295</v>
      </c>
      <c r="P991" t="s">
        <v>42</v>
      </c>
      <c r="Q991" t="s">
        <v>42</v>
      </c>
      <c r="R991" t="b">
        <v>1</v>
      </c>
    </row>
    <row r="992" spans="1:18" x14ac:dyDescent="0.35">
      <c r="A992" t="s">
        <v>21301</v>
      </c>
      <c r="B992" t="s">
        <v>21302</v>
      </c>
      <c r="D992" t="s">
        <v>10</v>
      </c>
      <c r="F992" t="b">
        <v>0</v>
      </c>
      <c r="G992" s="2">
        <v>46203</v>
      </c>
      <c r="K992" s="7" t="s">
        <v>21297</v>
      </c>
      <c r="L992" t="s">
        <v>21298</v>
      </c>
      <c r="M992" t="s">
        <v>10</v>
      </c>
      <c r="N992" t="s">
        <v>21297</v>
      </c>
      <c r="P992" t="s">
        <v>42</v>
      </c>
      <c r="Q992" t="s">
        <v>42</v>
      </c>
      <c r="R992" t="b">
        <v>1</v>
      </c>
    </row>
    <row r="993" spans="1:18" x14ac:dyDescent="0.35">
      <c r="A993" t="s">
        <v>21303</v>
      </c>
      <c r="B993" t="s">
        <v>21304</v>
      </c>
      <c r="D993" t="s">
        <v>10</v>
      </c>
      <c r="F993" t="b">
        <v>0</v>
      </c>
      <c r="G993" s="2">
        <v>46203</v>
      </c>
      <c r="K993" s="7" t="s">
        <v>21299</v>
      </c>
      <c r="L993" t="s">
        <v>21300</v>
      </c>
      <c r="M993" t="s">
        <v>10</v>
      </c>
      <c r="N993" t="s">
        <v>21299</v>
      </c>
      <c r="P993" t="s">
        <v>42</v>
      </c>
      <c r="Q993" t="s">
        <v>42</v>
      </c>
      <c r="R993" t="b">
        <v>1</v>
      </c>
    </row>
    <row r="994" spans="1:18" x14ac:dyDescent="0.35">
      <c r="A994" t="s">
        <v>21305</v>
      </c>
      <c r="B994" t="s">
        <v>21306</v>
      </c>
      <c r="D994" t="s">
        <v>10</v>
      </c>
      <c r="F994" t="b">
        <v>0</v>
      </c>
      <c r="G994" s="2">
        <v>46203</v>
      </c>
      <c r="K994" s="7" t="s">
        <v>21301</v>
      </c>
      <c r="L994" t="s">
        <v>21302</v>
      </c>
      <c r="M994" t="s">
        <v>10</v>
      </c>
      <c r="N994" t="s">
        <v>21301</v>
      </c>
      <c r="P994" t="s">
        <v>42</v>
      </c>
      <c r="Q994" t="s">
        <v>42</v>
      </c>
      <c r="R994" t="b">
        <v>1</v>
      </c>
    </row>
    <row r="995" spans="1:18" x14ac:dyDescent="0.35">
      <c r="A995" t="s">
        <v>21307</v>
      </c>
      <c r="B995" t="s">
        <v>21308</v>
      </c>
      <c r="D995" t="s">
        <v>10</v>
      </c>
      <c r="F995" t="b">
        <v>0</v>
      </c>
      <c r="G995" s="2">
        <v>46203</v>
      </c>
      <c r="K995" s="7" t="s">
        <v>21303</v>
      </c>
      <c r="L995" t="s">
        <v>21304</v>
      </c>
      <c r="M995" t="s">
        <v>10</v>
      </c>
      <c r="N995" t="s">
        <v>21303</v>
      </c>
      <c r="P995" t="s">
        <v>42</v>
      </c>
      <c r="Q995" t="s">
        <v>42</v>
      </c>
      <c r="R995" t="b">
        <v>1</v>
      </c>
    </row>
    <row r="996" spans="1:18" x14ac:dyDescent="0.35">
      <c r="A996" t="s">
        <v>21309</v>
      </c>
      <c r="B996" t="s">
        <v>21310</v>
      </c>
      <c r="D996" t="s">
        <v>10</v>
      </c>
      <c r="F996" t="b">
        <v>0</v>
      </c>
      <c r="G996" s="2">
        <v>46203</v>
      </c>
      <c r="K996" s="7" t="s">
        <v>21305</v>
      </c>
      <c r="L996" t="s">
        <v>21306</v>
      </c>
      <c r="M996" t="s">
        <v>10</v>
      </c>
      <c r="N996" t="s">
        <v>21305</v>
      </c>
      <c r="P996" t="s">
        <v>42</v>
      </c>
      <c r="Q996" t="s">
        <v>42</v>
      </c>
      <c r="R996" t="b">
        <v>1</v>
      </c>
    </row>
    <row r="997" spans="1:18" x14ac:dyDescent="0.35">
      <c r="A997" t="s">
        <v>21311</v>
      </c>
      <c r="B997" t="s">
        <v>21312</v>
      </c>
      <c r="D997" t="s">
        <v>10</v>
      </c>
      <c r="F997" t="b">
        <v>0</v>
      </c>
      <c r="G997" s="2">
        <v>46203</v>
      </c>
      <c r="K997" s="7" t="s">
        <v>21307</v>
      </c>
      <c r="L997" t="s">
        <v>21308</v>
      </c>
      <c r="M997" t="s">
        <v>10</v>
      </c>
      <c r="N997" t="s">
        <v>21307</v>
      </c>
      <c r="P997" t="s">
        <v>42</v>
      </c>
      <c r="Q997" t="s">
        <v>42</v>
      </c>
      <c r="R997" t="b">
        <v>1</v>
      </c>
    </row>
    <row r="998" spans="1:18" x14ac:dyDescent="0.35">
      <c r="A998" t="s">
        <v>21313</v>
      </c>
      <c r="B998" t="s">
        <v>21314</v>
      </c>
      <c r="D998" t="s">
        <v>10</v>
      </c>
      <c r="F998" t="b">
        <v>0</v>
      </c>
      <c r="G998" s="2">
        <v>46203</v>
      </c>
      <c r="K998" s="7" t="s">
        <v>21309</v>
      </c>
      <c r="L998" t="s">
        <v>21310</v>
      </c>
      <c r="M998" t="s">
        <v>10</v>
      </c>
      <c r="N998" t="s">
        <v>21309</v>
      </c>
      <c r="P998" t="s">
        <v>42</v>
      </c>
      <c r="Q998" t="s">
        <v>42</v>
      </c>
      <c r="R998" t="b">
        <v>1</v>
      </c>
    </row>
    <row r="999" spans="1:18" x14ac:dyDescent="0.35">
      <c r="A999" t="s">
        <v>21313</v>
      </c>
      <c r="B999" t="s">
        <v>21315</v>
      </c>
      <c r="D999" t="s">
        <v>10</v>
      </c>
      <c r="F999" t="b">
        <v>0</v>
      </c>
      <c r="G999" s="2">
        <v>46203</v>
      </c>
      <c r="K999" s="7" t="s">
        <v>21311</v>
      </c>
      <c r="L999" t="s">
        <v>21312</v>
      </c>
      <c r="M999" t="s">
        <v>10</v>
      </c>
      <c r="N999" t="s">
        <v>21311</v>
      </c>
      <c r="P999" t="s">
        <v>42</v>
      </c>
      <c r="Q999" t="s">
        <v>42</v>
      </c>
      <c r="R999" t="b">
        <v>1</v>
      </c>
    </row>
    <row r="1000" spans="1:18" x14ac:dyDescent="0.35">
      <c r="A1000" t="s">
        <v>21313</v>
      </c>
      <c r="B1000" t="s">
        <v>21316</v>
      </c>
      <c r="D1000" t="s">
        <v>10</v>
      </c>
      <c r="F1000" t="b">
        <v>0</v>
      </c>
      <c r="G1000" s="2">
        <v>46203</v>
      </c>
      <c r="K1000" s="7" t="s">
        <v>21313</v>
      </c>
      <c r="L1000" t="s">
        <v>21314</v>
      </c>
      <c r="M1000" t="s">
        <v>10</v>
      </c>
      <c r="N1000" t="s">
        <v>21313</v>
      </c>
      <c r="P1000" t="s">
        <v>42</v>
      </c>
      <c r="Q1000" t="s">
        <v>42</v>
      </c>
      <c r="R1000" t="b">
        <v>1</v>
      </c>
    </row>
    <row r="1001" spans="1:18" x14ac:dyDescent="0.35">
      <c r="A1001" t="s">
        <v>21313</v>
      </c>
      <c r="B1001" t="s">
        <v>21317</v>
      </c>
      <c r="D1001" t="s">
        <v>10</v>
      </c>
      <c r="F1001" t="b">
        <v>0</v>
      </c>
      <c r="G1001" s="2">
        <v>46203</v>
      </c>
      <c r="K1001" s="7" t="s">
        <v>21313</v>
      </c>
      <c r="L1001" t="s">
        <v>21315</v>
      </c>
      <c r="M1001" t="s">
        <v>10</v>
      </c>
      <c r="N1001" t="s">
        <v>21313</v>
      </c>
      <c r="P1001" t="s">
        <v>42</v>
      </c>
      <c r="Q1001" t="s">
        <v>42</v>
      </c>
      <c r="R1001" t="b">
        <v>1</v>
      </c>
    </row>
    <row r="1002" spans="1:18" x14ac:dyDescent="0.35">
      <c r="A1002" t="s">
        <v>21313</v>
      </c>
      <c r="B1002" t="s">
        <v>21318</v>
      </c>
      <c r="D1002" t="s">
        <v>10</v>
      </c>
      <c r="F1002" t="b">
        <v>0</v>
      </c>
      <c r="G1002" s="2">
        <v>46203</v>
      </c>
      <c r="K1002" s="7" t="s">
        <v>21313</v>
      </c>
      <c r="L1002" t="s">
        <v>21316</v>
      </c>
      <c r="M1002" t="s">
        <v>10</v>
      </c>
      <c r="N1002" t="s">
        <v>21313</v>
      </c>
      <c r="P1002" t="s">
        <v>42</v>
      </c>
      <c r="Q1002" t="s">
        <v>42</v>
      </c>
      <c r="R1002" t="b">
        <v>1</v>
      </c>
    </row>
    <row r="1003" spans="1:18" x14ac:dyDescent="0.35">
      <c r="A1003" t="s">
        <v>21313</v>
      </c>
      <c r="B1003" t="s">
        <v>21319</v>
      </c>
      <c r="D1003" t="s">
        <v>10</v>
      </c>
      <c r="F1003" t="b">
        <v>0</v>
      </c>
      <c r="G1003" s="2">
        <v>46203</v>
      </c>
      <c r="K1003" s="7" t="s">
        <v>21313</v>
      </c>
      <c r="L1003" t="s">
        <v>21317</v>
      </c>
      <c r="M1003" t="s">
        <v>10</v>
      </c>
      <c r="N1003" t="s">
        <v>21313</v>
      </c>
      <c r="P1003" t="s">
        <v>42</v>
      </c>
      <c r="Q1003" t="s">
        <v>42</v>
      </c>
      <c r="R1003" t="b">
        <v>1</v>
      </c>
    </row>
    <row r="1004" spans="1:18" x14ac:dyDescent="0.35">
      <c r="A1004" t="s">
        <v>21320</v>
      </c>
      <c r="B1004" t="s">
        <v>21321</v>
      </c>
      <c r="D1004" t="s">
        <v>10</v>
      </c>
      <c r="F1004" t="b">
        <v>0</v>
      </c>
      <c r="G1004" s="2">
        <v>46203</v>
      </c>
      <c r="K1004" s="7" t="s">
        <v>21313</v>
      </c>
      <c r="L1004" t="s">
        <v>21318</v>
      </c>
      <c r="M1004" t="s">
        <v>10</v>
      </c>
      <c r="N1004" t="s">
        <v>21313</v>
      </c>
      <c r="P1004" t="s">
        <v>42</v>
      </c>
      <c r="Q1004" t="s">
        <v>42</v>
      </c>
      <c r="R1004" t="b">
        <v>1</v>
      </c>
    </row>
    <row r="1005" spans="1:18" x14ac:dyDescent="0.35">
      <c r="A1005" t="s">
        <v>21322</v>
      </c>
      <c r="B1005" t="s">
        <v>21323</v>
      </c>
      <c r="D1005" t="s">
        <v>10</v>
      </c>
      <c r="F1005" t="b">
        <v>0</v>
      </c>
      <c r="G1005" s="2">
        <v>46203</v>
      </c>
      <c r="K1005" s="7" t="s">
        <v>21313</v>
      </c>
      <c r="L1005" t="s">
        <v>21319</v>
      </c>
      <c r="M1005" t="s">
        <v>10</v>
      </c>
      <c r="N1005" t="s">
        <v>21313</v>
      </c>
      <c r="P1005" t="s">
        <v>42</v>
      </c>
      <c r="Q1005" t="s">
        <v>42</v>
      </c>
      <c r="R1005" t="b">
        <v>1</v>
      </c>
    </row>
    <row r="1006" spans="1:18" x14ac:dyDescent="0.35">
      <c r="A1006" t="s">
        <v>21324</v>
      </c>
      <c r="B1006" t="s">
        <v>21325</v>
      </c>
      <c r="D1006" t="s">
        <v>10</v>
      </c>
      <c r="F1006" t="b">
        <v>0</v>
      </c>
      <c r="G1006" s="2">
        <v>46203</v>
      </c>
      <c r="K1006" s="7" t="s">
        <v>21320</v>
      </c>
      <c r="L1006" t="s">
        <v>21321</v>
      </c>
      <c r="M1006" t="s">
        <v>10</v>
      </c>
      <c r="N1006" t="s">
        <v>21320</v>
      </c>
      <c r="P1006" t="s">
        <v>42</v>
      </c>
      <c r="Q1006" t="s">
        <v>42</v>
      </c>
      <c r="R1006" t="b">
        <v>1</v>
      </c>
    </row>
    <row r="1007" spans="1:18" x14ac:dyDescent="0.35">
      <c r="A1007" t="s">
        <v>21326</v>
      </c>
      <c r="B1007" t="s">
        <v>21327</v>
      </c>
      <c r="D1007" t="s">
        <v>10</v>
      </c>
      <c r="F1007" t="b">
        <v>0</v>
      </c>
      <c r="G1007" s="2">
        <v>46203</v>
      </c>
      <c r="K1007" s="7" t="s">
        <v>21322</v>
      </c>
      <c r="L1007" t="s">
        <v>21323</v>
      </c>
      <c r="M1007" t="s">
        <v>10</v>
      </c>
      <c r="N1007" t="s">
        <v>21322</v>
      </c>
      <c r="P1007" t="s">
        <v>42</v>
      </c>
      <c r="Q1007" t="s">
        <v>42</v>
      </c>
      <c r="R1007" t="b">
        <v>1</v>
      </c>
    </row>
    <row r="1008" spans="1:18" x14ac:dyDescent="0.35">
      <c r="A1008" t="s">
        <v>21328</v>
      </c>
      <c r="B1008" t="s">
        <v>21329</v>
      </c>
      <c r="D1008" t="s">
        <v>10</v>
      </c>
      <c r="F1008" t="b">
        <v>0</v>
      </c>
      <c r="G1008" s="2">
        <v>46203</v>
      </c>
      <c r="K1008" s="7" t="s">
        <v>21324</v>
      </c>
      <c r="L1008" t="s">
        <v>21325</v>
      </c>
      <c r="M1008" t="s">
        <v>10</v>
      </c>
      <c r="N1008" t="s">
        <v>21324</v>
      </c>
      <c r="P1008" t="s">
        <v>42</v>
      </c>
      <c r="Q1008" t="s">
        <v>42</v>
      </c>
      <c r="R1008" t="b">
        <v>1</v>
      </c>
    </row>
    <row r="1009" spans="1:18" x14ac:dyDescent="0.35">
      <c r="A1009" t="s">
        <v>21330</v>
      </c>
      <c r="B1009" t="s">
        <v>21331</v>
      </c>
      <c r="D1009" t="s">
        <v>10</v>
      </c>
      <c r="F1009" t="b">
        <v>0</v>
      </c>
      <c r="G1009" s="2">
        <v>46203</v>
      </c>
      <c r="K1009" s="7" t="s">
        <v>21326</v>
      </c>
      <c r="L1009" t="s">
        <v>21327</v>
      </c>
      <c r="M1009" t="s">
        <v>10</v>
      </c>
      <c r="N1009" t="s">
        <v>21326</v>
      </c>
      <c r="P1009" t="s">
        <v>42</v>
      </c>
      <c r="Q1009" t="s">
        <v>42</v>
      </c>
      <c r="R1009" t="b">
        <v>1</v>
      </c>
    </row>
    <row r="1010" spans="1:18" x14ac:dyDescent="0.35">
      <c r="A1010" t="s">
        <v>21332</v>
      </c>
      <c r="B1010" t="s">
        <v>21333</v>
      </c>
      <c r="D1010" t="s">
        <v>10</v>
      </c>
      <c r="F1010" t="b">
        <v>0</v>
      </c>
      <c r="G1010" s="2">
        <v>46203</v>
      </c>
      <c r="K1010" s="7" t="s">
        <v>21328</v>
      </c>
      <c r="L1010" t="s">
        <v>21329</v>
      </c>
      <c r="M1010" t="s">
        <v>10</v>
      </c>
      <c r="N1010" t="s">
        <v>21328</v>
      </c>
      <c r="P1010" t="s">
        <v>42</v>
      </c>
      <c r="Q1010" t="s">
        <v>42</v>
      </c>
      <c r="R1010" t="b">
        <v>1</v>
      </c>
    </row>
    <row r="1011" spans="1:18" x14ac:dyDescent="0.35">
      <c r="A1011" t="s">
        <v>21334</v>
      </c>
      <c r="B1011" t="s">
        <v>21335</v>
      </c>
      <c r="D1011" t="s">
        <v>10</v>
      </c>
      <c r="F1011" t="b">
        <v>0</v>
      </c>
      <c r="G1011" s="2">
        <v>46203</v>
      </c>
      <c r="K1011" s="7" t="s">
        <v>21330</v>
      </c>
      <c r="L1011" t="s">
        <v>21331</v>
      </c>
      <c r="M1011" t="s">
        <v>10</v>
      </c>
      <c r="N1011" t="s">
        <v>21330</v>
      </c>
      <c r="P1011" t="s">
        <v>42</v>
      </c>
      <c r="Q1011" t="s">
        <v>42</v>
      </c>
      <c r="R1011" t="b">
        <v>1</v>
      </c>
    </row>
    <row r="1012" spans="1:18" x14ac:dyDescent="0.35">
      <c r="A1012" t="s">
        <v>21336</v>
      </c>
      <c r="B1012" t="s">
        <v>21337</v>
      </c>
      <c r="D1012" t="s">
        <v>10</v>
      </c>
      <c r="F1012" t="b">
        <v>0</v>
      </c>
      <c r="G1012" s="2">
        <v>46203</v>
      </c>
      <c r="K1012" s="7" t="s">
        <v>21332</v>
      </c>
      <c r="L1012" t="s">
        <v>21333</v>
      </c>
      <c r="M1012" t="s">
        <v>10</v>
      </c>
      <c r="N1012" t="s">
        <v>21332</v>
      </c>
      <c r="P1012" t="s">
        <v>42</v>
      </c>
      <c r="Q1012" t="s">
        <v>42</v>
      </c>
      <c r="R1012" t="b">
        <v>1</v>
      </c>
    </row>
    <row r="1013" spans="1:18" x14ac:dyDescent="0.35">
      <c r="A1013" t="s">
        <v>21338</v>
      </c>
      <c r="B1013" t="s">
        <v>21339</v>
      </c>
      <c r="D1013" t="s">
        <v>10</v>
      </c>
      <c r="F1013" t="b">
        <v>0</v>
      </c>
      <c r="G1013" s="2">
        <v>46203</v>
      </c>
      <c r="K1013" s="7" t="s">
        <v>21334</v>
      </c>
      <c r="L1013" t="s">
        <v>21335</v>
      </c>
      <c r="M1013" t="s">
        <v>10</v>
      </c>
      <c r="N1013" t="s">
        <v>21334</v>
      </c>
      <c r="P1013" t="s">
        <v>42</v>
      </c>
      <c r="Q1013" t="s">
        <v>42</v>
      </c>
      <c r="R1013" t="b">
        <v>1</v>
      </c>
    </row>
    <row r="1014" spans="1:18" x14ac:dyDescent="0.35">
      <c r="A1014" t="s">
        <v>21340</v>
      </c>
      <c r="B1014" t="s">
        <v>21341</v>
      </c>
      <c r="D1014" t="s">
        <v>10</v>
      </c>
      <c r="F1014" t="b">
        <v>0</v>
      </c>
      <c r="G1014" s="2">
        <v>46203</v>
      </c>
      <c r="K1014" s="7" t="s">
        <v>21336</v>
      </c>
      <c r="L1014" t="s">
        <v>21337</v>
      </c>
      <c r="M1014" t="s">
        <v>10</v>
      </c>
      <c r="N1014" t="s">
        <v>21336</v>
      </c>
      <c r="P1014" t="s">
        <v>42</v>
      </c>
      <c r="Q1014" t="s">
        <v>42</v>
      </c>
      <c r="R1014" t="b">
        <v>1</v>
      </c>
    </row>
    <row r="1015" spans="1:18" x14ac:dyDescent="0.35">
      <c r="A1015" t="s">
        <v>21342</v>
      </c>
      <c r="B1015" t="s">
        <v>21343</v>
      </c>
      <c r="D1015" t="s">
        <v>10</v>
      </c>
      <c r="F1015" t="b">
        <v>0</v>
      </c>
      <c r="G1015" s="2">
        <v>46203</v>
      </c>
      <c r="K1015" s="7" t="s">
        <v>21338</v>
      </c>
      <c r="L1015" t="s">
        <v>21339</v>
      </c>
      <c r="M1015" t="s">
        <v>10</v>
      </c>
      <c r="N1015" t="s">
        <v>21338</v>
      </c>
      <c r="P1015" t="s">
        <v>42</v>
      </c>
      <c r="Q1015" t="s">
        <v>42</v>
      </c>
      <c r="R1015" t="b">
        <v>1</v>
      </c>
    </row>
    <row r="1016" spans="1:18" x14ac:dyDescent="0.35">
      <c r="A1016" t="s">
        <v>21344</v>
      </c>
      <c r="B1016" t="s">
        <v>21345</v>
      </c>
      <c r="D1016" t="s">
        <v>10</v>
      </c>
      <c r="F1016" t="b">
        <v>0</v>
      </c>
      <c r="G1016" s="2">
        <v>46203</v>
      </c>
      <c r="K1016" s="7" t="s">
        <v>21340</v>
      </c>
      <c r="L1016" t="s">
        <v>21341</v>
      </c>
      <c r="M1016" t="s">
        <v>10</v>
      </c>
      <c r="N1016" t="s">
        <v>21340</v>
      </c>
      <c r="P1016" t="s">
        <v>42</v>
      </c>
      <c r="Q1016" t="s">
        <v>42</v>
      </c>
      <c r="R1016" t="b">
        <v>1</v>
      </c>
    </row>
    <row r="1017" spans="1:18" x14ac:dyDescent="0.35">
      <c r="A1017" t="s">
        <v>21346</v>
      </c>
      <c r="B1017" t="s">
        <v>21347</v>
      </c>
      <c r="D1017" t="s">
        <v>10</v>
      </c>
      <c r="F1017" t="b">
        <v>0</v>
      </c>
      <c r="G1017" s="2">
        <v>46203</v>
      </c>
      <c r="K1017" s="7" t="s">
        <v>21342</v>
      </c>
      <c r="L1017" t="s">
        <v>21343</v>
      </c>
      <c r="M1017" t="s">
        <v>10</v>
      </c>
      <c r="N1017" t="s">
        <v>21342</v>
      </c>
      <c r="P1017" t="s">
        <v>42</v>
      </c>
      <c r="Q1017" t="s">
        <v>42</v>
      </c>
      <c r="R1017" t="b">
        <v>1</v>
      </c>
    </row>
    <row r="1018" spans="1:18" x14ac:dyDescent="0.35">
      <c r="A1018" t="s">
        <v>21348</v>
      </c>
      <c r="B1018" t="s">
        <v>21349</v>
      </c>
      <c r="D1018" t="s">
        <v>10</v>
      </c>
      <c r="F1018" t="b">
        <v>0</v>
      </c>
      <c r="G1018" s="2">
        <v>46203</v>
      </c>
      <c r="K1018" s="7" t="s">
        <v>21344</v>
      </c>
      <c r="L1018" t="s">
        <v>21345</v>
      </c>
      <c r="M1018" t="s">
        <v>10</v>
      </c>
      <c r="N1018" t="s">
        <v>21344</v>
      </c>
      <c r="P1018" t="s">
        <v>42</v>
      </c>
      <c r="Q1018" t="s">
        <v>42</v>
      </c>
      <c r="R1018" t="b">
        <v>1</v>
      </c>
    </row>
    <row r="1019" spans="1:18" x14ac:dyDescent="0.35">
      <c r="A1019" t="s">
        <v>21350</v>
      </c>
      <c r="B1019" t="s">
        <v>21351</v>
      </c>
      <c r="D1019" t="s">
        <v>10</v>
      </c>
      <c r="F1019" t="b">
        <v>0</v>
      </c>
      <c r="G1019" s="2">
        <v>46203</v>
      </c>
      <c r="K1019" s="7" t="s">
        <v>21346</v>
      </c>
      <c r="L1019" t="s">
        <v>21347</v>
      </c>
      <c r="M1019" t="s">
        <v>10</v>
      </c>
      <c r="N1019" t="s">
        <v>21346</v>
      </c>
      <c r="P1019" t="s">
        <v>42</v>
      </c>
      <c r="Q1019" t="s">
        <v>42</v>
      </c>
      <c r="R1019" t="b">
        <v>1</v>
      </c>
    </row>
    <row r="1020" spans="1:18" x14ac:dyDescent="0.35">
      <c r="A1020" t="s">
        <v>21352</v>
      </c>
      <c r="B1020" t="s">
        <v>21353</v>
      </c>
      <c r="D1020" t="s">
        <v>10</v>
      </c>
      <c r="F1020" t="b">
        <v>0</v>
      </c>
      <c r="G1020" s="2">
        <v>46203</v>
      </c>
      <c r="K1020" s="7" t="s">
        <v>21348</v>
      </c>
      <c r="L1020" t="s">
        <v>21349</v>
      </c>
      <c r="M1020" t="s">
        <v>10</v>
      </c>
      <c r="N1020" t="s">
        <v>21348</v>
      </c>
      <c r="P1020" t="s">
        <v>42</v>
      </c>
      <c r="Q1020" t="s">
        <v>42</v>
      </c>
      <c r="R1020" t="b">
        <v>1</v>
      </c>
    </row>
    <row r="1021" spans="1:18" x14ac:dyDescent="0.35">
      <c r="A1021" t="s">
        <v>21354</v>
      </c>
      <c r="B1021" t="s">
        <v>21355</v>
      </c>
      <c r="D1021" t="s">
        <v>10</v>
      </c>
      <c r="F1021" t="b">
        <v>0</v>
      </c>
      <c r="G1021" s="2">
        <v>46203</v>
      </c>
      <c r="K1021" s="7" t="s">
        <v>21350</v>
      </c>
      <c r="L1021" t="s">
        <v>21351</v>
      </c>
      <c r="M1021" t="s">
        <v>10</v>
      </c>
      <c r="N1021" t="s">
        <v>21350</v>
      </c>
      <c r="P1021" t="s">
        <v>42</v>
      </c>
      <c r="Q1021" t="s">
        <v>42</v>
      </c>
      <c r="R1021" t="b">
        <v>1</v>
      </c>
    </row>
    <row r="1022" spans="1:18" x14ac:dyDescent="0.35">
      <c r="A1022" t="s">
        <v>21356</v>
      </c>
      <c r="B1022" t="s">
        <v>21357</v>
      </c>
      <c r="D1022" t="s">
        <v>10</v>
      </c>
      <c r="F1022" t="b">
        <v>0</v>
      </c>
      <c r="G1022" s="2">
        <v>46203</v>
      </c>
      <c r="K1022" s="7" t="s">
        <v>21352</v>
      </c>
      <c r="L1022" t="s">
        <v>21353</v>
      </c>
      <c r="M1022" t="s">
        <v>10</v>
      </c>
      <c r="N1022" t="s">
        <v>21352</v>
      </c>
      <c r="P1022" t="s">
        <v>42</v>
      </c>
      <c r="Q1022" t="s">
        <v>42</v>
      </c>
      <c r="R1022" t="b">
        <v>1</v>
      </c>
    </row>
    <row r="1023" spans="1:18" x14ac:dyDescent="0.35">
      <c r="A1023" t="s">
        <v>21358</v>
      </c>
      <c r="B1023" t="s">
        <v>21359</v>
      </c>
      <c r="D1023" t="s">
        <v>10</v>
      </c>
      <c r="F1023" t="b">
        <v>0</v>
      </c>
      <c r="G1023" s="2">
        <v>46203</v>
      </c>
      <c r="K1023" s="7" t="s">
        <v>21354</v>
      </c>
      <c r="L1023" t="s">
        <v>21355</v>
      </c>
      <c r="M1023" t="s">
        <v>10</v>
      </c>
      <c r="N1023" t="s">
        <v>21354</v>
      </c>
      <c r="P1023" t="s">
        <v>42</v>
      </c>
      <c r="Q1023" t="s">
        <v>42</v>
      </c>
      <c r="R1023" t="b">
        <v>1</v>
      </c>
    </row>
    <row r="1024" spans="1:18" x14ac:dyDescent="0.35">
      <c r="A1024" t="s">
        <v>21360</v>
      </c>
      <c r="B1024" t="s">
        <v>21361</v>
      </c>
      <c r="D1024" t="s">
        <v>10</v>
      </c>
      <c r="F1024" t="b">
        <v>0</v>
      </c>
      <c r="G1024" s="2">
        <v>46203</v>
      </c>
      <c r="K1024" s="7" t="s">
        <v>21356</v>
      </c>
      <c r="L1024" t="s">
        <v>21357</v>
      </c>
      <c r="M1024" t="s">
        <v>10</v>
      </c>
      <c r="N1024" t="s">
        <v>21356</v>
      </c>
      <c r="P1024" t="s">
        <v>42</v>
      </c>
      <c r="Q1024" t="s">
        <v>42</v>
      </c>
      <c r="R1024" t="b">
        <v>1</v>
      </c>
    </row>
    <row r="1025" spans="1:18" x14ac:dyDescent="0.35">
      <c r="A1025" t="s">
        <v>21362</v>
      </c>
      <c r="B1025" t="s">
        <v>21363</v>
      </c>
      <c r="D1025" t="s">
        <v>10</v>
      </c>
      <c r="F1025" t="b">
        <v>0</v>
      </c>
      <c r="G1025" s="2">
        <v>46203</v>
      </c>
      <c r="K1025" s="7" t="s">
        <v>21358</v>
      </c>
      <c r="L1025" t="s">
        <v>21359</v>
      </c>
      <c r="M1025" t="s">
        <v>10</v>
      </c>
      <c r="N1025" t="s">
        <v>21358</v>
      </c>
      <c r="P1025" t="s">
        <v>42</v>
      </c>
      <c r="Q1025" t="s">
        <v>42</v>
      </c>
      <c r="R1025" t="b">
        <v>1</v>
      </c>
    </row>
    <row r="1026" spans="1:18" x14ac:dyDescent="0.35">
      <c r="A1026" t="s">
        <v>21364</v>
      </c>
      <c r="B1026" t="s">
        <v>21365</v>
      </c>
      <c r="D1026" t="s">
        <v>10</v>
      </c>
      <c r="F1026" t="b">
        <v>0</v>
      </c>
      <c r="G1026" s="2">
        <v>46203</v>
      </c>
      <c r="K1026" s="7" t="s">
        <v>21360</v>
      </c>
      <c r="L1026" t="s">
        <v>21361</v>
      </c>
      <c r="M1026" t="s">
        <v>10</v>
      </c>
      <c r="N1026" t="s">
        <v>21360</v>
      </c>
      <c r="P1026" t="s">
        <v>42</v>
      </c>
      <c r="Q1026" t="s">
        <v>42</v>
      </c>
      <c r="R1026" t="b">
        <v>1</v>
      </c>
    </row>
    <row r="1027" spans="1:18" x14ac:dyDescent="0.35">
      <c r="A1027" t="s">
        <v>21366</v>
      </c>
      <c r="B1027" t="s">
        <v>21367</v>
      </c>
      <c r="D1027" t="s">
        <v>10</v>
      </c>
      <c r="F1027" t="b">
        <v>0</v>
      </c>
      <c r="G1027" s="2">
        <v>46203</v>
      </c>
      <c r="K1027" s="7" t="s">
        <v>21362</v>
      </c>
      <c r="L1027" t="s">
        <v>21363</v>
      </c>
      <c r="M1027" t="s">
        <v>10</v>
      </c>
      <c r="N1027" t="s">
        <v>21362</v>
      </c>
      <c r="P1027" t="s">
        <v>42</v>
      </c>
      <c r="Q1027" t="s">
        <v>42</v>
      </c>
      <c r="R1027" t="b">
        <v>1</v>
      </c>
    </row>
    <row r="1028" spans="1:18" x14ac:dyDescent="0.35">
      <c r="A1028" t="s">
        <v>21368</v>
      </c>
      <c r="B1028" t="s">
        <v>21369</v>
      </c>
      <c r="D1028" t="s">
        <v>10</v>
      </c>
      <c r="F1028" t="b">
        <v>0</v>
      </c>
      <c r="G1028" s="2">
        <v>46203</v>
      </c>
      <c r="K1028" s="7" t="s">
        <v>21364</v>
      </c>
      <c r="L1028" t="s">
        <v>21365</v>
      </c>
      <c r="M1028" t="s">
        <v>10</v>
      </c>
      <c r="N1028" t="s">
        <v>21364</v>
      </c>
      <c r="P1028" t="s">
        <v>42</v>
      </c>
      <c r="Q1028" t="s">
        <v>42</v>
      </c>
      <c r="R1028" t="b">
        <v>1</v>
      </c>
    </row>
    <row r="1029" spans="1:18" x14ac:dyDescent="0.35">
      <c r="A1029" t="s">
        <v>21370</v>
      </c>
      <c r="B1029" t="s">
        <v>21371</v>
      </c>
      <c r="D1029" t="s">
        <v>10</v>
      </c>
      <c r="F1029" t="b">
        <v>0</v>
      </c>
      <c r="G1029" s="2">
        <v>46203</v>
      </c>
      <c r="K1029" s="7" t="s">
        <v>21366</v>
      </c>
      <c r="L1029" t="s">
        <v>21367</v>
      </c>
      <c r="M1029" t="s">
        <v>10</v>
      </c>
      <c r="N1029" t="s">
        <v>21366</v>
      </c>
      <c r="P1029" t="s">
        <v>42</v>
      </c>
      <c r="Q1029" t="s">
        <v>42</v>
      </c>
      <c r="R1029" t="b">
        <v>1</v>
      </c>
    </row>
    <row r="1030" spans="1:18" x14ac:dyDescent="0.35">
      <c r="A1030" t="s">
        <v>21372</v>
      </c>
      <c r="B1030" t="s">
        <v>21373</v>
      </c>
      <c r="D1030" t="s">
        <v>10</v>
      </c>
      <c r="F1030" t="b">
        <v>0</v>
      </c>
      <c r="G1030" s="2">
        <v>46203</v>
      </c>
      <c r="K1030" s="7" t="s">
        <v>21368</v>
      </c>
      <c r="L1030" t="s">
        <v>21369</v>
      </c>
      <c r="M1030" t="s">
        <v>10</v>
      </c>
      <c r="N1030" t="s">
        <v>21368</v>
      </c>
      <c r="P1030" t="s">
        <v>42</v>
      </c>
      <c r="Q1030" t="s">
        <v>42</v>
      </c>
      <c r="R1030" t="b">
        <v>1</v>
      </c>
    </row>
    <row r="1031" spans="1:18" x14ac:dyDescent="0.35">
      <c r="A1031" t="s">
        <v>21374</v>
      </c>
      <c r="B1031" t="s">
        <v>21375</v>
      </c>
      <c r="D1031" t="s">
        <v>10</v>
      </c>
      <c r="F1031" t="b">
        <v>0</v>
      </c>
      <c r="G1031" s="2">
        <v>46203</v>
      </c>
      <c r="K1031" s="7" t="s">
        <v>21370</v>
      </c>
      <c r="L1031" t="s">
        <v>21371</v>
      </c>
      <c r="M1031" t="s">
        <v>10</v>
      </c>
      <c r="N1031" t="s">
        <v>21370</v>
      </c>
      <c r="P1031" t="s">
        <v>42</v>
      </c>
      <c r="Q1031" t="s">
        <v>42</v>
      </c>
      <c r="R1031" t="b">
        <v>1</v>
      </c>
    </row>
    <row r="1032" spans="1:18" x14ac:dyDescent="0.35">
      <c r="A1032" t="s">
        <v>21376</v>
      </c>
      <c r="B1032" t="s">
        <v>21377</v>
      </c>
      <c r="D1032" t="s">
        <v>10</v>
      </c>
      <c r="F1032" t="b">
        <v>0</v>
      </c>
      <c r="G1032" s="2">
        <v>46203</v>
      </c>
      <c r="K1032" s="7" t="s">
        <v>21372</v>
      </c>
      <c r="L1032" t="s">
        <v>21373</v>
      </c>
      <c r="M1032" t="s">
        <v>10</v>
      </c>
      <c r="N1032" t="s">
        <v>21372</v>
      </c>
      <c r="P1032" t="s">
        <v>42</v>
      </c>
      <c r="Q1032" t="s">
        <v>42</v>
      </c>
      <c r="R1032" t="b">
        <v>1</v>
      </c>
    </row>
    <row r="1033" spans="1:18" x14ac:dyDescent="0.35">
      <c r="A1033" t="s">
        <v>21378</v>
      </c>
      <c r="B1033" t="s">
        <v>21379</v>
      </c>
      <c r="D1033" t="s">
        <v>10</v>
      </c>
      <c r="F1033" t="b">
        <v>0</v>
      </c>
      <c r="G1033" s="2">
        <v>46203</v>
      </c>
      <c r="K1033" s="7" t="s">
        <v>21374</v>
      </c>
      <c r="L1033" t="s">
        <v>21375</v>
      </c>
      <c r="M1033" t="s">
        <v>10</v>
      </c>
      <c r="N1033" t="s">
        <v>21374</v>
      </c>
      <c r="P1033" t="s">
        <v>42</v>
      </c>
      <c r="Q1033" t="s">
        <v>42</v>
      </c>
      <c r="R1033" t="b">
        <v>1</v>
      </c>
    </row>
    <row r="1034" spans="1:18" x14ac:dyDescent="0.35">
      <c r="A1034" t="s">
        <v>21380</v>
      </c>
      <c r="B1034" t="s">
        <v>21381</v>
      </c>
      <c r="D1034" t="s">
        <v>10</v>
      </c>
      <c r="F1034" t="b">
        <v>0</v>
      </c>
      <c r="G1034" s="2">
        <v>46203</v>
      </c>
      <c r="K1034" s="7" t="s">
        <v>21376</v>
      </c>
      <c r="L1034" t="s">
        <v>21377</v>
      </c>
      <c r="M1034" t="s">
        <v>10</v>
      </c>
      <c r="N1034" t="s">
        <v>21376</v>
      </c>
      <c r="P1034" t="s">
        <v>42</v>
      </c>
      <c r="Q1034" t="s">
        <v>42</v>
      </c>
      <c r="R1034" t="b">
        <v>1</v>
      </c>
    </row>
    <row r="1035" spans="1:18" x14ac:dyDescent="0.35">
      <c r="A1035" t="s">
        <v>21382</v>
      </c>
      <c r="B1035" t="s">
        <v>21383</v>
      </c>
      <c r="D1035" t="s">
        <v>10</v>
      </c>
      <c r="F1035" t="b">
        <v>0</v>
      </c>
      <c r="G1035" s="2">
        <v>46203</v>
      </c>
      <c r="K1035" s="7" t="s">
        <v>21378</v>
      </c>
      <c r="L1035" t="s">
        <v>21379</v>
      </c>
      <c r="M1035" t="s">
        <v>10</v>
      </c>
      <c r="N1035" t="s">
        <v>21378</v>
      </c>
      <c r="P1035" t="s">
        <v>42</v>
      </c>
      <c r="Q1035" t="s">
        <v>42</v>
      </c>
      <c r="R1035" t="b">
        <v>1</v>
      </c>
    </row>
    <row r="1036" spans="1:18" x14ac:dyDescent="0.35">
      <c r="A1036" t="s">
        <v>21384</v>
      </c>
      <c r="B1036" t="s">
        <v>21385</v>
      </c>
      <c r="D1036" t="s">
        <v>10</v>
      </c>
      <c r="F1036" t="b">
        <v>0</v>
      </c>
      <c r="G1036" s="2">
        <v>46203</v>
      </c>
      <c r="K1036" s="7" t="s">
        <v>21380</v>
      </c>
      <c r="L1036" t="s">
        <v>21381</v>
      </c>
      <c r="M1036" t="s">
        <v>10</v>
      </c>
      <c r="N1036" t="s">
        <v>21380</v>
      </c>
      <c r="P1036" t="s">
        <v>42</v>
      </c>
      <c r="Q1036" t="s">
        <v>42</v>
      </c>
      <c r="R1036" t="b">
        <v>1</v>
      </c>
    </row>
    <row r="1037" spans="1:18" x14ac:dyDescent="0.35">
      <c r="A1037" t="s">
        <v>21386</v>
      </c>
      <c r="B1037" t="s">
        <v>21387</v>
      </c>
      <c r="D1037" t="s">
        <v>10</v>
      </c>
      <c r="F1037" t="b">
        <v>0</v>
      </c>
      <c r="G1037" s="2">
        <v>46203</v>
      </c>
      <c r="K1037" s="7" t="s">
        <v>21382</v>
      </c>
      <c r="L1037" t="s">
        <v>21383</v>
      </c>
      <c r="M1037" t="s">
        <v>10</v>
      </c>
      <c r="N1037" t="s">
        <v>21382</v>
      </c>
      <c r="P1037" t="s">
        <v>42</v>
      </c>
      <c r="Q1037" t="s">
        <v>42</v>
      </c>
      <c r="R1037" t="b">
        <v>1</v>
      </c>
    </row>
    <row r="1038" spans="1:18" x14ac:dyDescent="0.35">
      <c r="A1038" t="s">
        <v>21388</v>
      </c>
      <c r="B1038" t="s">
        <v>21389</v>
      </c>
      <c r="D1038" t="s">
        <v>10</v>
      </c>
      <c r="F1038" t="b">
        <v>0</v>
      </c>
      <c r="G1038" s="2">
        <v>46203</v>
      </c>
      <c r="K1038" s="7" t="s">
        <v>21384</v>
      </c>
      <c r="L1038" t="s">
        <v>21385</v>
      </c>
      <c r="M1038" t="s">
        <v>10</v>
      </c>
      <c r="N1038" t="s">
        <v>21384</v>
      </c>
      <c r="P1038" t="s">
        <v>42</v>
      </c>
      <c r="Q1038" t="s">
        <v>42</v>
      </c>
      <c r="R1038" t="b">
        <v>1</v>
      </c>
    </row>
    <row r="1039" spans="1:18" x14ac:dyDescent="0.35">
      <c r="A1039" t="s">
        <v>21390</v>
      </c>
      <c r="B1039" t="s">
        <v>21391</v>
      </c>
      <c r="D1039" t="s">
        <v>10</v>
      </c>
      <c r="F1039" t="b">
        <v>0</v>
      </c>
      <c r="G1039" s="2">
        <v>46203</v>
      </c>
      <c r="K1039" s="7" t="s">
        <v>21386</v>
      </c>
      <c r="L1039" t="s">
        <v>21387</v>
      </c>
      <c r="M1039" t="s">
        <v>10</v>
      </c>
      <c r="N1039" t="s">
        <v>21386</v>
      </c>
      <c r="P1039" t="s">
        <v>42</v>
      </c>
      <c r="Q1039" t="s">
        <v>42</v>
      </c>
      <c r="R1039" t="b">
        <v>1</v>
      </c>
    </row>
    <row r="1040" spans="1:18" x14ac:dyDescent="0.35">
      <c r="A1040" t="s">
        <v>21392</v>
      </c>
      <c r="B1040" t="s">
        <v>21393</v>
      </c>
      <c r="D1040" t="s">
        <v>10</v>
      </c>
      <c r="F1040" t="b">
        <v>0</v>
      </c>
      <c r="G1040" s="2">
        <v>46203</v>
      </c>
      <c r="K1040" s="7" t="s">
        <v>21388</v>
      </c>
      <c r="L1040" t="s">
        <v>21389</v>
      </c>
      <c r="M1040" t="s">
        <v>10</v>
      </c>
      <c r="N1040" t="s">
        <v>21388</v>
      </c>
      <c r="P1040" t="s">
        <v>42</v>
      </c>
      <c r="Q1040" t="s">
        <v>42</v>
      </c>
      <c r="R1040" t="b">
        <v>1</v>
      </c>
    </row>
    <row r="1041" spans="1:18" x14ac:dyDescent="0.35">
      <c r="A1041" t="s">
        <v>21394</v>
      </c>
      <c r="B1041" t="s">
        <v>21395</v>
      </c>
      <c r="D1041" t="s">
        <v>10</v>
      </c>
      <c r="F1041" t="b">
        <v>0</v>
      </c>
      <c r="G1041" s="2">
        <v>46203</v>
      </c>
      <c r="K1041" s="7" t="s">
        <v>21390</v>
      </c>
      <c r="L1041" t="s">
        <v>21391</v>
      </c>
      <c r="M1041" t="s">
        <v>10</v>
      </c>
      <c r="N1041" t="s">
        <v>21390</v>
      </c>
      <c r="P1041" t="s">
        <v>42</v>
      </c>
      <c r="Q1041" t="s">
        <v>42</v>
      </c>
      <c r="R1041" t="b">
        <v>1</v>
      </c>
    </row>
    <row r="1042" spans="1:18" x14ac:dyDescent="0.35">
      <c r="A1042" t="s">
        <v>21396</v>
      </c>
      <c r="B1042" t="s">
        <v>21397</v>
      </c>
      <c r="D1042" t="s">
        <v>10</v>
      </c>
      <c r="F1042" t="b">
        <v>0</v>
      </c>
      <c r="G1042" s="2">
        <v>46203</v>
      </c>
      <c r="K1042" s="7" t="s">
        <v>21392</v>
      </c>
      <c r="L1042" t="s">
        <v>21393</v>
      </c>
      <c r="M1042" t="s">
        <v>10</v>
      </c>
      <c r="N1042" t="s">
        <v>21392</v>
      </c>
      <c r="P1042" t="s">
        <v>42</v>
      </c>
      <c r="Q1042" t="s">
        <v>42</v>
      </c>
      <c r="R1042" t="b">
        <v>1</v>
      </c>
    </row>
    <row r="1043" spans="1:18" x14ac:dyDescent="0.35">
      <c r="A1043" t="s">
        <v>21398</v>
      </c>
      <c r="B1043" t="s">
        <v>21399</v>
      </c>
      <c r="D1043" t="s">
        <v>10</v>
      </c>
      <c r="F1043" t="b">
        <v>0</v>
      </c>
      <c r="G1043" s="2">
        <v>46203</v>
      </c>
      <c r="K1043" s="7" t="s">
        <v>21394</v>
      </c>
      <c r="L1043" t="s">
        <v>21395</v>
      </c>
      <c r="M1043" t="s">
        <v>10</v>
      </c>
      <c r="N1043" t="s">
        <v>21394</v>
      </c>
      <c r="P1043" t="s">
        <v>42</v>
      </c>
      <c r="Q1043" t="s">
        <v>42</v>
      </c>
      <c r="R1043" t="b">
        <v>1</v>
      </c>
    </row>
    <row r="1044" spans="1:18" x14ac:dyDescent="0.35">
      <c r="A1044" t="s">
        <v>21400</v>
      </c>
      <c r="B1044" t="s">
        <v>21401</v>
      </c>
      <c r="D1044" t="s">
        <v>10</v>
      </c>
      <c r="F1044" t="b">
        <v>0</v>
      </c>
      <c r="G1044" s="2">
        <v>46203</v>
      </c>
      <c r="K1044" s="7" t="s">
        <v>21396</v>
      </c>
      <c r="L1044" t="s">
        <v>21397</v>
      </c>
      <c r="M1044" t="s">
        <v>10</v>
      </c>
      <c r="N1044" t="s">
        <v>21396</v>
      </c>
      <c r="P1044" t="s">
        <v>42</v>
      </c>
      <c r="Q1044" t="s">
        <v>42</v>
      </c>
      <c r="R1044" t="b">
        <v>1</v>
      </c>
    </row>
    <row r="1045" spans="1:18" x14ac:dyDescent="0.35">
      <c r="A1045" t="s">
        <v>21402</v>
      </c>
      <c r="B1045" t="s">
        <v>21403</v>
      </c>
      <c r="D1045" t="s">
        <v>10</v>
      </c>
      <c r="F1045" t="b">
        <v>0</v>
      </c>
      <c r="G1045" s="2">
        <v>46203</v>
      </c>
      <c r="K1045" s="7" t="s">
        <v>21398</v>
      </c>
      <c r="L1045" t="s">
        <v>21399</v>
      </c>
      <c r="M1045" t="s">
        <v>10</v>
      </c>
      <c r="N1045" t="s">
        <v>21398</v>
      </c>
      <c r="P1045" t="s">
        <v>42</v>
      </c>
      <c r="Q1045" t="s">
        <v>42</v>
      </c>
      <c r="R1045" t="b">
        <v>1</v>
      </c>
    </row>
    <row r="1046" spans="1:18" x14ac:dyDescent="0.35">
      <c r="A1046" t="s">
        <v>21404</v>
      </c>
      <c r="B1046" t="s">
        <v>21405</v>
      </c>
      <c r="D1046" t="s">
        <v>10</v>
      </c>
      <c r="F1046" t="b">
        <v>0</v>
      </c>
      <c r="G1046" s="2">
        <v>46203</v>
      </c>
      <c r="K1046" s="7" t="s">
        <v>21400</v>
      </c>
      <c r="L1046" t="s">
        <v>21401</v>
      </c>
      <c r="M1046" t="s">
        <v>10</v>
      </c>
      <c r="N1046" t="s">
        <v>21400</v>
      </c>
      <c r="P1046" t="s">
        <v>42</v>
      </c>
      <c r="Q1046" t="s">
        <v>42</v>
      </c>
      <c r="R1046" t="b">
        <v>1</v>
      </c>
    </row>
    <row r="1047" spans="1:18" x14ac:dyDescent="0.35">
      <c r="A1047" t="s">
        <v>21406</v>
      </c>
      <c r="B1047" t="s">
        <v>21407</v>
      </c>
      <c r="D1047" t="s">
        <v>10</v>
      </c>
      <c r="F1047" t="b">
        <v>0</v>
      </c>
      <c r="G1047" s="2">
        <v>46203</v>
      </c>
      <c r="K1047" s="7" t="s">
        <v>21468</v>
      </c>
      <c r="L1047" t="s">
        <v>21469</v>
      </c>
      <c r="M1047" t="s">
        <v>10</v>
      </c>
      <c r="N1047" t="s">
        <v>21468</v>
      </c>
      <c r="P1047" t="s">
        <v>42</v>
      </c>
      <c r="Q1047" t="s">
        <v>42</v>
      </c>
      <c r="R1047" t="b">
        <v>1</v>
      </c>
    </row>
    <row r="1048" spans="1:18" x14ac:dyDescent="0.35">
      <c r="A1048" t="s">
        <v>21408</v>
      </c>
      <c r="B1048" t="s">
        <v>21409</v>
      </c>
      <c r="D1048" t="s">
        <v>10</v>
      </c>
      <c r="F1048" t="b">
        <v>0</v>
      </c>
      <c r="G1048" s="2">
        <v>46203</v>
      </c>
      <c r="K1048" s="7" t="s">
        <v>21470</v>
      </c>
      <c r="L1048" t="s">
        <v>21471</v>
      </c>
      <c r="M1048" t="s">
        <v>10</v>
      </c>
      <c r="N1048" t="s">
        <v>21470</v>
      </c>
      <c r="P1048" t="s">
        <v>42</v>
      </c>
      <c r="Q1048" t="s">
        <v>42</v>
      </c>
      <c r="R1048" t="b">
        <v>1</v>
      </c>
    </row>
    <row r="1049" spans="1:18" x14ac:dyDescent="0.35">
      <c r="A1049" t="s">
        <v>21410</v>
      </c>
      <c r="B1049" t="s">
        <v>21411</v>
      </c>
      <c r="D1049" t="s">
        <v>10</v>
      </c>
      <c r="F1049" t="b">
        <v>0</v>
      </c>
      <c r="G1049" s="2">
        <v>46203</v>
      </c>
      <c r="K1049" s="7" t="s">
        <v>21472</v>
      </c>
      <c r="L1049" t="s">
        <v>21473</v>
      </c>
      <c r="M1049" t="s">
        <v>10</v>
      </c>
      <c r="N1049" t="s">
        <v>21472</v>
      </c>
      <c r="P1049" t="s">
        <v>42</v>
      </c>
      <c r="Q1049" t="s">
        <v>42</v>
      </c>
      <c r="R1049" t="b">
        <v>1</v>
      </c>
    </row>
    <row r="1050" spans="1:18" x14ac:dyDescent="0.35">
      <c r="A1050" t="s">
        <v>21412</v>
      </c>
      <c r="B1050" t="s">
        <v>21413</v>
      </c>
      <c r="D1050" t="s">
        <v>10</v>
      </c>
      <c r="F1050" t="b">
        <v>0</v>
      </c>
      <c r="G1050" s="2">
        <v>46203</v>
      </c>
      <c r="K1050" s="7" t="s">
        <v>21474</v>
      </c>
      <c r="L1050" t="s">
        <v>21475</v>
      </c>
      <c r="M1050" t="s">
        <v>10</v>
      </c>
      <c r="N1050" t="s">
        <v>21474</v>
      </c>
      <c r="P1050" t="s">
        <v>42</v>
      </c>
      <c r="Q1050" t="s">
        <v>42</v>
      </c>
      <c r="R1050" t="b">
        <v>1</v>
      </c>
    </row>
    <row r="1051" spans="1:18" x14ac:dyDescent="0.35">
      <c r="A1051" t="s">
        <v>21414</v>
      </c>
      <c r="B1051" t="s">
        <v>21415</v>
      </c>
      <c r="D1051" t="s">
        <v>10</v>
      </c>
      <c r="F1051" t="b">
        <v>0</v>
      </c>
      <c r="G1051" s="2">
        <v>46203</v>
      </c>
      <c r="K1051" s="7" t="s">
        <v>21476</v>
      </c>
      <c r="L1051" t="s">
        <v>21477</v>
      </c>
      <c r="M1051" t="s">
        <v>10</v>
      </c>
      <c r="N1051" t="s">
        <v>21476</v>
      </c>
      <c r="P1051" t="s">
        <v>42</v>
      </c>
      <c r="Q1051" t="s">
        <v>42</v>
      </c>
      <c r="R1051" t="b">
        <v>1</v>
      </c>
    </row>
    <row r="1052" spans="1:18" x14ac:dyDescent="0.35">
      <c r="A1052" t="s">
        <v>21416</v>
      </c>
      <c r="B1052" t="s">
        <v>21417</v>
      </c>
      <c r="D1052" t="s">
        <v>10</v>
      </c>
      <c r="F1052" t="b">
        <v>0</v>
      </c>
      <c r="G1052" s="2">
        <v>46203</v>
      </c>
      <c r="K1052" s="7" t="s">
        <v>21478</v>
      </c>
      <c r="L1052" t="s">
        <v>21479</v>
      </c>
      <c r="M1052" t="s">
        <v>10</v>
      </c>
      <c r="N1052" t="s">
        <v>21478</v>
      </c>
      <c r="P1052" t="s">
        <v>42</v>
      </c>
      <c r="Q1052" t="s">
        <v>42</v>
      </c>
      <c r="R1052" t="b">
        <v>1</v>
      </c>
    </row>
    <row r="1053" spans="1:18" x14ac:dyDescent="0.35">
      <c r="A1053" t="s">
        <v>21418</v>
      </c>
      <c r="B1053" t="s">
        <v>21419</v>
      </c>
      <c r="D1053" t="s">
        <v>10</v>
      </c>
      <c r="F1053" t="b">
        <v>0</v>
      </c>
      <c r="G1053" s="2">
        <v>46203</v>
      </c>
      <c r="K1053" s="7" t="s">
        <v>21480</v>
      </c>
      <c r="L1053" t="s">
        <v>21481</v>
      </c>
      <c r="M1053" t="s">
        <v>10</v>
      </c>
      <c r="N1053" t="s">
        <v>21480</v>
      </c>
      <c r="P1053" t="s">
        <v>42</v>
      </c>
      <c r="Q1053" t="s">
        <v>42</v>
      </c>
      <c r="R1053" t="b">
        <v>1</v>
      </c>
    </row>
    <row r="1054" spans="1:18" x14ac:dyDescent="0.35">
      <c r="A1054" t="s">
        <v>21420</v>
      </c>
      <c r="B1054" t="s">
        <v>21421</v>
      </c>
      <c r="D1054" t="s">
        <v>10</v>
      </c>
      <c r="F1054" t="b">
        <v>0</v>
      </c>
      <c r="G1054" s="2">
        <v>46203</v>
      </c>
      <c r="K1054" s="7" t="s">
        <v>21482</v>
      </c>
      <c r="L1054" t="s">
        <v>21483</v>
      </c>
      <c r="M1054" t="s">
        <v>10</v>
      </c>
      <c r="N1054" t="s">
        <v>21482</v>
      </c>
      <c r="P1054" t="s">
        <v>42</v>
      </c>
      <c r="Q1054" t="s">
        <v>42</v>
      </c>
      <c r="R1054" t="b">
        <v>1</v>
      </c>
    </row>
    <row r="1055" spans="1:18" x14ac:dyDescent="0.35">
      <c r="A1055" t="s">
        <v>21422</v>
      </c>
      <c r="B1055" t="s">
        <v>21423</v>
      </c>
      <c r="D1055" t="s">
        <v>10</v>
      </c>
      <c r="F1055" t="b">
        <v>0</v>
      </c>
      <c r="G1055" s="2">
        <v>46203</v>
      </c>
      <c r="K1055" s="7" t="s">
        <v>21484</v>
      </c>
      <c r="L1055" t="s">
        <v>21485</v>
      </c>
      <c r="M1055" t="s">
        <v>10</v>
      </c>
      <c r="N1055" t="s">
        <v>21484</v>
      </c>
      <c r="P1055" t="s">
        <v>42</v>
      </c>
      <c r="Q1055" t="s">
        <v>42</v>
      </c>
      <c r="R1055" t="b">
        <v>1</v>
      </c>
    </row>
    <row r="1056" spans="1:18" x14ac:dyDescent="0.35">
      <c r="A1056" t="s">
        <v>21424</v>
      </c>
      <c r="B1056" t="s">
        <v>21425</v>
      </c>
      <c r="D1056" t="s">
        <v>10</v>
      </c>
      <c r="F1056" t="b">
        <v>0</v>
      </c>
      <c r="G1056" s="2">
        <v>46203</v>
      </c>
      <c r="K1056" s="7" t="s">
        <v>21486</v>
      </c>
      <c r="L1056" t="s">
        <v>21487</v>
      </c>
      <c r="M1056" t="s">
        <v>10</v>
      </c>
      <c r="N1056" t="s">
        <v>21486</v>
      </c>
      <c r="P1056" t="s">
        <v>42</v>
      </c>
      <c r="Q1056" t="s">
        <v>42</v>
      </c>
      <c r="R1056" t="b">
        <v>1</v>
      </c>
    </row>
    <row r="1057" spans="1:18" x14ac:dyDescent="0.35">
      <c r="A1057" t="s">
        <v>21426</v>
      </c>
      <c r="B1057" t="s">
        <v>21427</v>
      </c>
      <c r="D1057" t="s">
        <v>10</v>
      </c>
      <c r="F1057" t="b">
        <v>0</v>
      </c>
      <c r="G1057" s="2">
        <v>46203</v>
      </c>
      <c r="K1057" s="7" t="s">
        <v>21488</v>
      </c>
      <c r="L1057" t="s">
        <v>21489</v>
      </c>
      <c r="M1057" t="s">
        <v>10</v>
      </c>
      <c r="N1057" t="s">
        <v>21488</v>
      </c>
      <c r="P1057" t="s">
        <v>42</v>
      </c>
      <c r="Q1057" t="s">
        <v>42</v>
      </c>
      <c r="R1057" t="b">
        <v>1</v>
      </c>
    </row>
    <row r="1058" spans="1:18" x14ac:dyDescent="0.35">
      <c r="A1058" t="s">
        <v>21428</v>
      </c>
      <c r="B1058" t="s">
        <v>21429</v>
      </c>
      <c r="D1058" t="s">
        <v>10</v>
      </c>
      <c r="F1058" t="b">
        <v>0</v>
      </c>
      <c r="G1058" s="2">
        <v>46203</v>
      </c>
      <c r="K1058" s="7" t="s">
        <v>21490</v>
      </c>
      <c r="L1058" t="s">
        <v>21491</v>
      </c>
      <c r="M1058" t="s">
        <v>10</v>
      </c>
      <c r="N1058" t="s">
        <v>21490</v>
      </c>
      <c r="P1058" t="s">
        <v>42</v>
      </c>
      <c r="Q1058" t="s">
        <v>42</v>
      </c>
      <c r="R1058" t="b">
        <v>1</v>
      </c>
    </row>
    <row r="1059" spans="1:18" x14ac:dyDescent="0.35">
      <c r="A1059" t="s">
        <v>21430</v>
      </c>
      <c r="B1059" t="s">
        <v>21431</v>
      </c>
      <c r="D1059" t="s">
        <v>10</v>
      </c>
      <c r="F1059" t="b">
        <v>0</v>
      </c>
      <c r="G1059" s="2">
        <v>46203</v>
      </c>
      <c r="K1059" s="7" t="s">
        <v>21492</v>
      </c>
      <c r="L1059" t="s">
        <v>21493</v>
      </c>
      <c r="M1059" t="s">
        <v>10</v>
      </c>
      <c r="N1059" t="s">
        <v>21492</v>
      </c>
      <c r="P1059" t="s">
        <v>42</v>
      </c>
      <c r="Q1059" t="s">
        <v>42</v>
      </c>
      <c r="R1059" t="b">
        <v>1</v>
      </c>
    </row>
    <row r="1060" spans="1:18" x14ac:dyDescent="0.35">
      <c r="A1060" t="s">
        <v>21432</v>
      </c>
      <c r="B1060" t="s">
        <v>21433</v>
      </c>
      <c r="D1060" t="s">
        <v>10</v>
      </c>
      <c r="F1060" t="b">
        <v>0</v>
      </c>
      <c r="G1060" s="2">
        <v>46203</v>
      </c>
      <c r="K1060" s="7" t="s">
        <v>21494</v>
      </c>
      <c r="L1060" t="s">
        <v>21495</v>
      </c>
      <c r="M1060" t="s">
        <v>10</v>
      </c>
      <c r="N1060" t="s">
        <v>21494</v>
      </c>
      <c r="P1060" t="s">
        <v>42</v>
      </c>
      <c r="Q1060" t="s">
        <v>42</v>
      </c>
      <c r="R1060" t="b">
        <v>1</v>
      </c>
    </row>
    <row r="1061" spans="1:18" x14ac:dyDescent="0.35">
      <c r="A1061" t="s">
        <v>21434</v>
      </c>
      <c r="B1061" t="s">
        <v>21435</v>
      </c>
      <c r="D1061" t="s">
        <v>10</v>
      </c>
      <c r="F1061" t="b">
        <v>0</v>
      </c>
      <c r="G1061" s="2">
        <v>46203</v>
      </c>
      <c r="K1061" s="7" t="s">
        <v>21496</v>
      </c>
      <c r="L1061" t="s">
        <v>21497</v>
      </c>
      <c r="M1061" t="s">
        <v>10</v>
      </c>
      <c r="N1061" t="s">
        <v>21496</v>
      </c>
      <c r="P1061" t="s">
        <v>42</v>
      </c>
      <c r="Q1061" t="s">
        <v>42</v>
      </c>
      <c r="R1061" t="b">
        <v>1</v>
      </c>
    </row>
    <row r="1062" spans="1:18" x14ac:dyDescent="0.35">
      <c r="A1062" t="s">
        <v>21436</v>
      </c>
      <c r="B1062" t="s">
        <v>21437</v>
      </c>
      <c r="D1062" t="s">
        <v>10</v>
      </c>
      <c r="F1062" t="b">
        <v>0</v>
      </c>
      <c r="G1062" s="2">
        <v>46203</v>
      </c>
      <c r="K1062" s="7" t="s">
        <v>21498</v>
      </c>
      <c r="L1062" t="s">
        <v>21499</v>
      </c>
      <c r="M1062" t="s">
        <v>10</v>
      </c>
      <c r="N1062" t="s">
        <v>21498</v>
      </c>
      <c r="P1062" t="s">
        <v>42</v>
      </c>
      <c r="Q1062" t="s">
        <v>42</v>
      </c>
      <c r="R1062" t="b">
        <v>1</v>
      </c>
    </row>
    <row r="1063" spans="1:18" x14ac:dyDescent="0.35">
      <c r="A1063" t="s">
        <v>21438</v>
      </c>
      <c r="B1063" t="s">
        <v>21439</v>
      </c>
      <c r="D1063" t="s">
        <v>10</v>
      </c>
      <c r="F1063" t="b">
        <v>0</v>
      </c>
      <c r="G1063" s="2">
        <v>46203</v>
      </c>
      <c r="K1063" s="7" t="s">
        <v>21500</v>
      </c>
      <c r="L1063" t="s">
        <v>21501</v>
      </c>
      <c r="M1063" t="s">
        <v>10</v>
      </c>
      <c r="N1063" t="s">
        <v>21500</v>
      </c>
      <c r="P1063" t="s">
        <v>42</v>
      </c>
      <c r="Q1063" t="s">
        <v>42</v>
      </c>
      <c r="R1063" t="b">
        <v>1</v>
      </c>
    </row>
    <row r="1064" spans="1:18" x14ac:dyDescent="0.35">
      <c r="A1064" t="s">
        <v>21440</v>
      </c>
      <c r="B1064" t="s">
        <v>21441</v>
      </c>
      <c r="D1064" t="s">
        <v>10</v>
      </c>
      <c r="F1064" t="b">
        <v>0</v>
      </c>
      <c r="G1064" s="2">
        <v>46203</v>
      </c>
      <c r="K1064" s="7" t="s">
        <v>21502</v>
      </c>
      <c r="L1064" t="s">
        <v>21503</v>
      </c>
      <c r="M1064" t="s">
        <v>10</v>
      </c>
      <c r="N1064" t="s">
        <v>21502</v>
      </c>
      <c r="P1064" t="s">
        <v>42</v>
      </c>
      <c r="Q1064" t="s">
        <v>42</v>
      </c>
      <c r="R1064" t="b">
        <v>1</v>
      </c>
    </row>
    <row r="1065" spans="1:18" x14ac:dyDescent="0.35">
      <c r="A1065" t="s">
        <v>21442</v>
      </c>
      <c r="B1065" t="s">
        <v>21443</v>
      </c>
      <c r="D1065" t="s">
        <v>10</v>
      </c>
      <c r="F1065" t="b">
        <v>0</v>
      </c>
      <c r="G1065" s="2">
        <v>46203</v>
      </c>
      <c r="K1065" s="7" t="s">
        <v>21504</v>
      </c>
      <c r="L1065" t="s">
        <v>21505</v>
      </c>
      <c r="M1065" t="s">
        <v>10</v>
      </c>
      <c r="N1065" t="s">
        <v>21504</v>
      </c>
      <c r="P1065" t="s">
        <v>42</v>
      </c>
      <c r="Q1065" t="s">
        <v>42</v>
      </c>
      <c r="R1065" t="b">
        <v>1</v>
      </c>
    </row>
    <row r="1066" spans="1:18" x14ac:dyDescent="0.35">
      <c r="A1066" t="s">
        <v>21444</v>
      </c>
      <c r="B1066" t="s">
        <v>21445</v>
      </c>
      <c r="D1066" t="s">
        <v>10</v>
      </c>
      <c r="F1066" t="b">
        <v>0</v>
      </c>
      <c r="G1066" s="2">
        <v>46203</v>
      </c>
      <c r="K1066" s="7" t="s">
        <v>21506</v>
      </c>
      <c r="L1066" t="s">
        <v>21507</v>
      </c>
      <c r="M1066" t="s">
        <v>10</v>
      </c>
      <c r="N1066" t="s">
        <v>21506</v>
      </c>
      <c r="P1066" t="s">
        <v>42</v>
      </c>
      <c r="Q1066" t="s">
        <v>42</v>
      </c>
      <c r="R1066" t="b">
        <v>1</v>
      </c>
    </row>
    <row r="1067" spans="1:18" x14ac:dyDescent="0.35">
      <c r="A1067" t="s">
        <v>21446</v>
      </c>
      <c r="B1067" t="s">
        <v>21447</v>
      </c>
      <c r="D1067" t="s">
        <v>10</v>
      </c>
      <c r="F1067" t="b">
        <v>0</v>
      </c>
      <c r="G1067" s="2">
        <v>46203</v>
      </c>
      <c r="K1067" s="7" t="s">
        <v>21508</v>
      </c>
      <c r="L1067" t="s">
        <v>21509</v>
      </c>
      <c r="M1067" t="s">
        <v>10</v>
      </c>
      <c r="N1067" t="s">
        <v>21508</v>
      </c>
      <c r="P1067" t="s">
        <v>42</v>
      </c>
      <c r="Q1067" t="s">
        <v>42</v>
      </c>
      <c r="R1067" t="b">
        <v>1</v>
      </c>
    </row>
    <row r="1068" spans="1:18" x14ac:dyDescent="0.35">
      <c r="A1068" t="s">
        <v>21448</v>
      </c>
      <c r="B1068" t="s">
        <v>21449</v>
      </c>
      <c r="D1068" t="s">
        <v>10</v>
      </c>
      <c r="F1068" t="b">
        <v>0</v>
      </c>
      <c r="G1068" s="2">
        <v>46203</v>
      </c>
      <c r="K1068" s="7" t="s">
        <v>21510</v>
      </c>
      <c r="L1068" t="s">
        <v>21511</v>
      </c>
      <c r="M1068" t="s">
        <v>10</v>
      </c>
      <c r="N1068" t="s">
        <v>21510</v>
      </c>
      <c r="P1068" t="s">
        <v>42</v>
      </c>
      <c r="Q1068" t="s">
        <v>42</v>
      </c>
      <c r="R1068" t="b">
        <v>1</v>
      </c>
    </row>
    <row r="1069" spans="1:18" x14ac:dyDescent="0.35">
      <c r="A1069" t="s">
        <v>21450</v>
      </c>
      <c r="B1069" t="s">
        <v>21451</v>
      </c>
      <c r="D1069" t="s">
        <v>10</v>
      </c>
      <c r="F1069" t="b">
        <v>0</v>
      </c>
      <c r="G1069" s="2">
        <v>46203</v>
      </c>
      <c r="K1069" s="7" t="s">
        <v>21512</v>
      </c>
      <c r="L1069" t="s">
        <v>21513</v>
      </c>
      <c r="M1069" t="s">
        <v>10</v>
      </c>
      <c r="N1069" t="s">
        <v>21512</v>
      </c>
      <c r="P1069" t="s">
        <v>42</v>
      </c>
      <c r="Q1069" t="s">
        <v>42</v>
      </c>
      <c r="R1069" t="b">
        <v>1</v>
      </c>
    </row>
    <row r="1070" spans="1:18" x14ac:dyDescent="0.35">
      <c r="A1070" t="s">
        <v>21452</v>
      </c>
      <c r="B1070" t="s">
        <v>21453</v>
      </c>
      <c r="D1070" t="s">
        <v>10</v>
      </c>
      <c r="F1070" t="b">
        <v>0</v>
      </c>
      <c r="G1070" s="2">
        <v>46203</v>
      </c>
      <c r="K1070" s="7" t="s">
        <v>21514</v>
      </c>
      <c r="L1070" t="s">
        <v>21515</v>
      </c>
      <c r="M1070" t="s">
        <v>10</v>
      </c>
      <c r="N1070" t="s">
        <v>21514</v>
      </c>
      <c r="P1070" t="s">
        <v>42</v>
      </c>
      <c r="Q1070" t="s">
        <v>42</v>
      </c>
      <c r="R1070" t="b">
        <v>1</v>
      </c>
    </row>
    <row r="1071" spans="1:18" x14ac:dyDescent="0.35">
      <c r="A1071" t="s">
        <v>21454</v>
      </c>
      <c r="B1071" t="s">
        <v>21455</v>
      </c>
      <c r="D1071" t="s">
        <v>10</v>
      </c>
      <c r="F1071" t="b">
        <v>0</v>
      </c>
      <c r="G1071" s="2">
        <v>46203</v>
      </c>
      <c r="K1071" s="7" t="s">
        <v>21444</v>
      </c>
      <c r="L1071" t="s">
        <v>21445</v>
      </c>
      <c r="M1071" t="s">
        <v>10</v>
      </c>
      <c r="N1071" t="s">
        <v>21444</v>
      </c>
      <c r="P1071" t="s">
        <v>42</v>
      </c>
      <c r="Q1071" t="s">
        <v>42</v>
      </c>
      <c r="R1071" t="b">
        <v>1</v>
      </c>
    </row>
    <row r="1072" spans="1:18" x14ac:dyDescent="0.35">
      <c r="A1072" t="s">
        <v>21456</v>
      </c>
      <c r="B1072" t="s">
        <v>21457</v>
      </c>
      <c r="D1072" t="s">
        <v>10</v>
      </c>
      <c r="F1072" t="b">
        <v>0</v>
      </c>
      <c r="G1072" s="2">
        <v>46203</v>
      </c>
      <c r="K1072" s="7" t="s">
        <v>21446</v>
      </c>
      <c r="L1072" t="s">
        <v>21447</v>
      </c>
      <c r="M1072" t="s">
        <v>10</v>
      </c>
      <c r="N1072" t="s">
        <v>21446</v>
      </c>
      <c r="P1072" t="s">
        <v>42</v>
      </c>
      <c r="Q1072" t="s">
        <v>42</v>
      </c>
      <c r="R1072" t="b">
        <v>1</v>
      </c>
    </row>
    <row r="1073" spans="1:18" x14ac:dyDescent="0.35">
      <c r="A1073" t="s">
        <v>21458</v>
      </c>
      <c r="B1073" t="s">
        <v>21459</v>
      </c>
      <c r="D1073" t="s">
        <v>10</v>
      </c>
      <c r="F1073" t="b">
        <v>0</v>
      </c>
      <c r="G1073" s="2">
        <v>46203</v>
      </c>
      <c r="K1073" s="7" t="s">
        <v>21448</v>
      </c>
      <c r="L1073" t="s">
        <v>21449</v>
      </c>
      <c r="M1073" t="s">
        <v>10</v>
      </c>
      <c r="N1073" t="s">
        <v>21448</v>
      </c>
      <c r="P1073" t="s">
        <v>42</v>
      </c>
      <c r="Q1073" t="s">
        <v>42</v>
      </c>
      <c r="R1073" t="b">
        <v>1</v>
      </c>
    </row>
    <row r="1074" spans="1:18" x14ac:dyDescent="0.35">
      <c r="A1074" t="s">
        <v>21460</v>
      </c>
      <c r="B1074" t="s">
        <v>21461</v>
      </c>
      <c r="D1074" t="s">
        <v>10</v>
      </c>
      <c r="F1074" t="b">
        <v>0</v>
      </c>
      <c r="G1074" s="2">
        <v>46203</v>
      </c>
      <c r="K1074" s="7" t="s">
        <v>21450</v>
      </c>
      <c r="L1074" t="s">
        <v>21451</v>
      </c>
      <c r="M1074" t="s">
        <v>10</v>
      </c>
      <c r="N1074" t="s">
        <v>21450</v>
      </c>
      <c r="P1074" t="s">
        <v>42</v>
      </c>
      <c r="Q1074" t="s">
        <v>42</v>
      </c>
      <c r="R1074" t="b">
        <v>1</v>
      </c>
    </row>
    <row r="1075" spans="1:18" x14ac:dyDescent="0.35">
      <c r="A1075" t="s">
        <v>21462</v>
      </c>
      <c r="B1075" t="s">
        <v>21463</v>
      </c>
      <c r="D1075" t="s">
        <v>10</v>
      </c>
      <c r="F1075" t="b">
        <v>0</v>
      </c>
      <c r="G1075" s="2">
        <v>46203</v>
      </c>
      <c r="K1075" s="7" t="s">
        <v>21452</v>
      </c>
      <c r="L1075" t="s">
        <v>21453</v>
      </c>
      <c r="M1075" t="s">
        <v>10</v>
      </c>
      <c r="N1075" t="s">
        <v>21452</v>
      </c>
      <c r="P1075" t="s">
        <v>42</v>
      </c>
      <c r="Q1075" t="s">
        <v>42</v>
      </c>
      <c r="R1075" t="b">
        <v>1</v>
      </c>
    </row>
    <row r="1076" spans="1:18" x14ac:dyDescent="0.35">
      <c r="A1076" t="s">
        <v>21464</v>
      </c>
      <c r="B1076" t="s">
        <v>21465</v>
      </c>
      <c r="D1076" t="s">
        <v>10</v>
      </c>
      <c r="F1076" t="b">
        <v>0</v>
      </c>
      <c r="G1076" s="2">
        <v>46203</v>
      </c>
      <c r="K1076" s="7" t="s">
        <v>21454</v>
      </c>
      <c r="L1076" t="s">
        <v>21455</v>
      </c>
      <c r="M1076" t="s">
        <v>10</v>
      </c>
      <c r="N1076" t="s">
        <v>21454</v>
      </c>
      <c r="P1076" t="s">
        <v>42</v>
      </c>
      <c r="Q1076" t="s">
        <v>42</v>
      </c>
      <c r="R1076" t="b">
        <v>1</v>
      </c>
    </row>
    <row r="1077" spans="1:18" x14ac:dyDescent="0.35">
      <c r="A1077" t="s">
        <v>21466</v>
      </c>
      <c r="B1077" t="s">
        <v>21467</v>
      </c>
      <c r="D1077" t="s">
        <v>10</v>
      </c>
      <c r="F1077" t="b">
        <v>0</v>
      </c>
      <c r="G1077" s="2">
        <v>46203</v>
      </c>
      <c r="K1077" s="7" t="s">
        <v>21456</v>
      </c>
      <c r="L1077" t="s">
        <v>21457</v>
      </c>
      <c r="M1077" t="s">
        <v>10</v>
      </c>
      <c r="N1077" t="s">
        <v>21456</v>
      </c>
      <c r="P1077" t="s">
        <v>42</v>
      </c>
      <c r="Q1077" t="s">
        <v>42</v>
      </c>
      <c r="R1077" t="b">
        <v>1</v>
      </c>
    </row>
    <row r="1078" spans="1:18" x14ac:dyDescent="0.35">
      <c r="A1078" t="s">
        <v>21468</v>
      </c>
      <c r="B1078" t="s">
        <v>21469</v>
      </c>
      <c r="D1078" t="s">
        <v>10</v>
      </c>
      <c r="F1078" t="b">
        <v>0</v>
      </c>
      <c r="G1078" s="2">
        <v>46203</v>
      </c>
      <c r="K1078" s="7" t="s">
        <v>21458</v>
      </c>
      <c r="L1078" t="s">
        <v>21459</v>
      </c>
      <c r="M1078" t="s">
        <v>10</v>
      </c>
      <c r="N1078" t="s">
        <v>21458</v>
      </c>
      <c r="P1078" t="s">
        <v>42</v>
      </c>
      <c r="Q1078" t="s">
        <v>42</v>
      </c>
      <c r="R1078" t="b">
        <v>1</v>
      </c>
    </row>
    <row r="1079" spans="1:18" x14ac:dyDescent="0.35">
      <c r="A1079" t="s">
        <v>21470</v>
      </c>
      <c r="B1079" t="s">
        <v>21471</v>
      </c>
      <c r="D1079" t="s">
        <v>10</v>
      </c>
      <c r="F1079" t="b">
        <v>0</v>
      </c>
      <c r="G1079" s="2">
        <v>46203</v>
      </c>
      <c r="K1079" s="7" t="s">
        <v>21460</v>
      </c>
      <c r="L1079" t="s">
        <v>21461</v>
      </c>
      <c r="M1079" t="s">
        <v>10</v>
      </c>
      <c r="N1079" t="s">
        <v>21460</v>
      </c>
      <c r="P1079" t="s">
        <v>42</v>
      </c>
      <c r="Q1079" t="s">
        <v>42</v>
      </c>
      <c r="R1079" t="b">
        <v>1</v>
      </c>
    </row>
    <row r="1080" spans="1:18" x14ac:dyDescent="0.35">
      <c r="A1080" t="s">
        <v>21472</v>
      </c>
      <c r="B1080" t="s">
        <v>21473</v>
      </c>
      <c r="D1080" t="s">
        <v>10</v>
      </c>
      <c r="F1080" t="b">
        <v>0</v>
      </c>
      <c r="G1080" s="2">
        <v>46203</v>
      </c>
      <c r="K1080" s="7" t="s">
        <v>21462</v>
      </c>
      <c r="L1080" t="s">
        <v>21463</v>
      </c>
      <c r="M1080" t="s">
        <v>10</v>
      </c>
      <c r="N1080" t="s">
        <v>21462</v>
      </c>
      <c r="P1080" t="s">
        <v>42</v>
      </c>
      <c r="Q1080" t="s">
        <v>42</v>
      </c>
      <c r="R1080" t="b">
        <v>1</v>
      </c>
    </row>
    <row r="1081" spans="1:18" x14ac:dyDescent="0.35">
      <c r="A1081" t="s">
        <v>21474</v>
      </c>
      <c r="B1081" t="s">
        <v>21475</v>
      </c>
      <c r="D1081" t="s">
        <v>10</v>
      </c>
      <c r="F1081" t="b">
        <v>0</v>
      </c>
      <c r="G1081" s="2">
        <v>46203</v>
      </c>
      <c r="K1081" s="7" t="s">
        <v>21464</v>
      </c>
      <c r="L1081" t="s">
        <v>21465</v>
      </c>
      <c r="M1081" t="s">
        <v>10</v>
      </c>
      <c r="N1081" t="s">
        <v>21464</v>
      </c>
      <c r="P1081" t="s">
        <v>42</v>
      </c>
      <c r="Q1081" t="s">
        <v>42</v>
      </c>
      <c r="R1081" t="b">
        <v>1</v>
      </c>
    </row>
    <row r="1082" spans="1:18" x14ac:dyDescent="0.35">
      <c r="A1082" t="s">
        <v>21476</v>
      </c>
      <c r="B1082" t="s">
        <v>21477</v>
      </c>
      <c r="D1082" t="s">
        <v>10</v>
      </c>
      <c r="F1082" t="b">
        <v>0</v>
      </c>
      <c r="G1082" s="2">
        <v>46203</v>
      </c>
      <c r="K1082" s="7" t="s">
        <v>21466</v>
      </c>
      <c r="L1082" t="s">
        <v>21467</v>
      </c>
      <c r="M1082" t="s">
        <v>10</v>
      </c>
      <c r="N1082" t="s">
        <v>21466</v>
      </c>
      <c r="P1082" t="s">
        <v>42</v>
      </c>
      <c r="Q1082" t="s">
        <v>42</v>
      </c>
      <c r="R1082" t="b">
        <v>1</v>
      </c>
    </row>
    <row r="1083" spans="1:18" x14ac:dyDescent="0.35">
      <c r="A1083" t="s">
        <v>21478</v>
      </c>
      <c r="B1083" t="s">
        <v>21479</v>
      </c>
      <c r="D1083" t="s">
        <v>10</v>
      </c>
      <c r="F1083" t="b">
        <v>0</v>
      </c>
      <c r="G1083" s="2">
        <v>46203</v>
      </c>
      <c r="K1083" s="7" t="s">
        <v>21402</v>
      </c>
      <c r="L1083" t="s">
        <v>21403</v>
      </c>
      <c r="M1083" t="s">
        <v>10</v>
      </c>
      <c r="N1083" t="s">
        <v>21402</v>
      </c>
      <c r="P1083" t="s">
        <v>42</v>
      </c>
      <c r="Q1083" t="s">
        <v>42</v>
      </c>
      <c r="R1083" t="b">
        <v>1</v>
      </c>
    </row>
    <row r="1084" spans="1:18" x14ac:dyDescent="0.35">
      <c r="A1084" t="s">
        <v>21480</v>
      </c>
      <c r="B1084" t="s">
        <v>21481</v>
      </c>
      <c r="D1084" t="s">
        <v>10</v>
      </c>
      <c r="F1084" t="b">
        <v>0</v>
      </c>
      <c r="G1084" s="2">
        <v>46203</v>
      </c>
      <c r="K1084" s="7" t="s">
        <v>21404</v>
      </c>
      <c r="L1084" t="s">
        <v>21405</v>
      </c>
      <c r="M1084" t="s">
        <v>10</v>
      </c>
      <c r="N1084" t="s">
        <v>21404</v>
      </c>
      <c r="P1084" t="s">
        <v>42</v>
      </c>
      <c r="Q1084" t="s">
        <v>42</v>
      </c>
      <c r="R1084" t="b">
        <v>1</v>
      </c>
    </row>
    <row r="1085" spans="1:18" x14ac:dyDescent="0.35">
      <c r="A1085" t="s">
        <v>21482</v>
      </c>
      <c r="B1085" t="s">
        <v>21483</v>
      </c>
      <c r="D1085" t="s">
        <v>10</v>
      </c>
      <c r="F1085" t="b">
        <v>0</v>
      </c>
      <c r="G1085" s="2">
        <v>46203</v>
      </c>
      <c r="K1085" s="7" t="s">
        <v>21406</v>
      </c>
      <c r="L1085" t="s">
        <v>21407</v>
      </c>
      <c r="M1085" t="s">
        <v>10</v>
      </c>
      <c r="N1085" t="s">
        <v>21406</v>
      </c>
      <c r="P1085" t="s">
        <v>42</v>
      </c>
      <c r="Q1085" t="s">
        <v>42</v>
      </c>
      <c r="R1085" t="b">
        <v>1</v>
      </c>
    </row>
    <row r="1086" spans="1:18" x14ac:dyDescent="0.35">
      <c r="A1086" t="s">
        <v>21484</v>
      </c>
      <c r="B1086" t="s">
        <v>21485</v>
      </c>
      <c r="D1086" t="s">
        <v>10</v>
      </c>
      <c r="F1086" t="b">
        <v>0</v>
      </c>
      <c r="G1086" s="2">
        <v>46203</v>
      </c>
      <c r="K1086" s="7" t="s">
        <v>21408</v>
      </c>
      <c r="L1086" t="s">
        <v>21409</v>
      </c>
      <c r="M1086" t="s">
        <v>10</v>
      </c>
      <c r="N1086" t="s">
        <v>21408</v>
      </c>
      <c r="P1086" t="s">
        <v>42</v>
      </c>
      <c r="Q1086" t="s">
        <v>42</v>
      </c>
      <c r="R1086" t="b">
        <v>1</v>
      </c>
    </row>
    <row r="1087" spans="1:18" x14ac:dyDescent="0.35">
      <c r="A1087" t="s">
        <v>21486</v>
      </c>
      <c r="B1087" t="s">
        <v>21487</v>
      </c>
      <c r="D1087" t="s">
        <v>10</v>
      </c>
      <c r="F1087" t="b">
        <v>0</v>
      </c>
      <c r="G1087" s="2">
        <v>46203</v>
      </c>
      <c r="K1087" s="7" t="s">
        <v>21410</v>
      </c>
      <c r="L1087" t="s">
        <v>21411</v>
      </c>
      <c r="M1087" t="s">
        <v>10</v>
      </c>
      <c r="N1087" t="s">
        <v>21410</v>
      </c>
      <c r="P1087" t="s">
        <v>42</v>
      </c>
      <c r="Q1087" t="s">
        <v>42</v>
      </c>
      <c r="R1087" t="b">
        <v>1</v>
      </c>
    </row>
    <row r="1088" spans="1:18" x14ac:dyDescent="0.35">
      <c r="A1088" t="s">
        <v>21488</v>
      </c>
      <c r="B1088" t="s">
        <v>21489</v>
      </c>
      <c r="D1088" t="s">
        <v>10</v>
      </c>
      <c r="F1088" t="b">
        <v>0</v>
      </c>
      <c r="G1088" s="2">
        <v>46203</v>
      </c>
      <c r="K1088" s="7" t="s">
        <v>21412</v>
      </c>
      <c r="L1088" t="s">
        <v>21413</v>
      </c>
      <c r="M1088" t="s">
        <v>10</v>
      </c>
      <c r="N1088" t="s">
        <v>21412</v>
      </c>
      <c r="P1088" t="s">
        <v>42</v>
      </c>
      <c r="Q1088" t="s">
        <v>42</v>
      </c>
      <c r="R1088" t="b">
        <v>1</v>
      </c>
    </row>
    <row r="1089" spans="1:18" x14ac:dyDescent="0.35">
      <c r="A1089" t="s">
        <v>21490</v>
      </c>
      <c r="B1089" t="s">
        <v>21491</v>
      </c>
      <c r="D1089" t="s">
        <v>10</v>
      </c>
      <c r="F1089" t="b">
        <v>0</v>
      </c>
      <c r="G1089" s="2">
        <v>46203</v>
      </c>
      <c r="K1089" s="7" t="s">
        <v>21414</v>
      </c>
      <c r="L1089" t="s">
        <v>21415</v>
      </c>
      <c r="M1089" t="s">
        <v>10</v>
      </c>
      <c r="N1089" t="s">
        <v>21414</v>
      </c>
      <c r="P1089" t="s">
        <v>42</v>
      </c>
      <c r="Q1089" t="s">
        <v>42</v>
      </c>
      <c r="R1089" t="b">
        <v>1</v>
      </c>
    </row>
    <row r="1090" spans="1:18" x14ac:dyDescent="0.35">
      <c r="A1090" t="s">
        <v>21492</v>
      </c>
      <c r="B1090" t="s">
        <v>21493</v>
      </c>
      <c r="D1090" t="s">
        <v>10</v>
      </c>
      <c r="F1090" t="b">
        <v>0</v>
      </c>
      <c r="G1090" s="2">
        <v>46203</v>
      </c>
      <c r="K1090" s="7" t="s">
        <v>21416</v>
      </c>
      <c r="L1090" t="s">
        <v>21417</v>
      </c>
      <c r="M1090" t="s">
        <v>10</v>
      </c>
      <c r="N1090" t="s">
        <v>21416</v>
      </c>
      <c r="P1090" t="s">
        <v>42</v>
      </c>
      <c r="Q1090" t="s">
        <v>42</v>
      </c>
      <c r="R1090" t="b">
        <v>1</v>
      </c>
    </row>
    <row r="1091" spans="1:18" x14ac:dyDescent="0.35">
      <c r="A1091" t="s">
        <v>21494</v>
      </c>
      <c r="B1091" t="s">
        <v>21495</v>
      </c>
      <c r="D1091" t="s">
        <v>10</v>
      </c>
      <c r="F1091" t="b">
        <v>0</v>
      </c>
      <c r="G1091" s="2">
        <v>46203</v>
      </c>
      <c r="K1091" s="7" t="s">
        <v>21418</v>
      </c>
      <c r="L1091" t="s">
        <v>21419</v>
      </c>
      <c r="M1091" t="s">
        <v>10</v>
      </c>
      <c r="N1091" t="s">
        <v>21418</v>
      </c>
      <c r="P1091" t="s">
        <v>42</v>
      </c>
      <c r="Q1091" t="s">
        <v>42</v>
      </c>
      <c r="R1091" t="b">
        <v>1</v>
      </c>
    </row>
    <row r="1092" spans="1:18" x14ac:dyDescent="0.35">
      <c r="A1092" t="s">
        <v>21496</v>
      </c>
      <c r="B1092" t="s">
        <v>21497</v>
      </c>
      <c r="D1092" t="s">
        <v>10</v>
      </c>
      <c r="F1092" t="b">
        <v>0</v>
      </c>
      <c r="G1092" s="2">
        <v>46203</v>
      </c>
      <c r="K1092" s="7" t="s">
        <v>21420</v>
      </c>
      <c r="L1092" t="s">
        <v>21421</v>
      </c>
      <c r="M1092" t="s">
        <v>10</v>
      </c>
      <c r="N1092" t="s">
        <v>21420</v>
      </c>
      <c r="P1092" t="s">
        <v>42</v>
      </c>
      <c r="Q1092" t="s">
        <v>42</v>
      </c>
      <c r="R1092" t="b">
        <v>1</v>
      </c>
    </row>
    <row r="1093" spans="1:18" x14ac:dyDescent="0.35">
      <c r="A1093" t="s">
        <v>21498</v>
      </c>
      <c r="B1093" t="s">
        <v>21499</v>
      </c>
      <c r="D1093" t="s">
        <v>10</v>
      </c>
      <c r="F1093" t="b">
        <v>0</v>
      </c>
      <c r="G1093" s="2">
        <v>46203</v>
      </c>
      <c r="K1093" s="7" t="s">
        <v>21422</v>
      </c>
      <c r="L1093" t="s">
        <v>21423</v>
      </c>
      <c r="M1093" t="s">
        <v>10</v>
      </c>
      <c r="N1093" t="s">
        <v>21422</v>
      </c>
      <c r="P1093" t="s">
        <v>42</v>
      </c>
      <c r="Q1093" t="s">
        <v>42</v>
      </c>
      <c r="R1093" t="b">
        <v>1</v>
      </c>
    </row>
    <row r="1094" spans="1:18" x14ac:dyDescent="0.35">
      <c r="A1094" t="s">
        <v>21500</v>
      </c>
      <c r="B1094" t="s">
        <v>21501</v>
      </c>
      <c r="D1094" t="s">
        <v>10</v>
      </c>
      <c r="F1094" t="b">
        <v>0</v>
      </c>
      <c r="G1094" s="2">
        <v>46203</v>
      </c>
      <c r="K1094" s="7" t="s">
        <v>21424</v>
      </c>
      <c r="L1094" t="s">
        <v>21425</v>
      </c>
      <c r="M1094" t="s">
        <v>10</v>
      </c>
      <c r="N1094" t="s">
        <v>21424</v>
      </c>
      <c r="P1094" t="s">
        <v>42</v>
      </c>
      <c r="Q1094" t="s">
        <v>42</v>
      </c>
      <c r="R1094" t="b">
        <v>1</v>
      </c>
    </row>
    <row r="1095" spans="1:18" x14ac:dyDescent="0.35">
      <c r="A1095" t="s">
        <v>21502</v>
      </c>
      <c r="B1095" t="s">
        <v>21503</v>
      </c>
      <c r="D1095" t="s">
        <v>10</v>
      </c>
      <c r="F1095" t="b">
        <v>0</v>
      </c>
      <c r="G1095" s="2">
        <v>46203</v>
      </c>
      <c r="K1095" s="7" t="s">
        <v>21426</v>
      </c>
      <c r="L1095" t="s">
        <v>21427</v>
      </c>
      <c r="M1095" t="s">
        <v>10</v>
      </c>
      <c r="N1095" t="s">
        <v>21426</v>
      </c>
      <c r="P1095" t="s">
        <v>42</v>
      </c>
      <c r="Q1095" t="s">
        <v>42</v>
      </c>
      <c r="R1095" t="b">
        <v>1</v>
      </c>
    </row>
    <row r="1096" spans="1:18" x14ac:dyDescent="0.35">
      <c r="A1096" t="s">
        <v>21504</v>
      </c>
      <c r="B1096" t="s">
        <v>21505</v>
      </c>
      <c r="D1096" t="s">
        <v>10</v>
      </c>
      <c r="F1096" t="b">
        <v>0</v>
      </c>
      <c r="G1096" s="2">
        <v>46203</v>
      </c>
      <c r="K1096" s="7" t="s">
        <v>21428</v>
      </c>
      <c r="L1096" t="s">
        <v>21429</v>
      </c>
      <c r="M1096" t="s">
        <v>10</v>
      </c>
      <c r="N1096" t="s">
        <v>21428</v>
      </c>
      <c r="P1096" t="s">
        <v>42</v>
      </c>
      <c r="Q1096" t="s">
        <v>42</v>
      </c>
      <c r="R1096" t="b">
        <v>1</v>
      </c>
    </row>
    <row r="1097" spans="1:18" x14ac:dyDescent="0.35">
      <c r="A1097" t="s">
        <v>21506</v>
      </c>
      <c r="B1097" t="s">
        <v>21507</v>
      </c>
      <c r="D1097" t="s">
        <v>10</v>
      </c>
      <c r="F1097" t="b">
        <v>0</v>
      </c>
      <c r="G1097" s="2">
        <v>46203</v>
      </c>
      <c r="K1097" s="7" t="s">
        <v>21430</v>
      </c>
      <c r="L1097" t="s">
        <v>21431</v>
      </c>
      <c r="M1097" t="s">
        <v>10</v>
      </c>
      <c r="N1097" t="s">
        <v>21430</v>
      </c>
      <c r="P1097" t="s">
        <v>42</v>
      </c>
      <c r="Q1097" t="s">
        <v>42</v>
      </c>
      <c r="R1097" t="b">
        <v>1</v>
      </c>
    </row>
    <row r="1098" spans="1:18" x14ac:dyDescent="0.35">
      <c r="A1098" t="s">
        <v>21508</v>
      </c>
      <c r="B1098" t="s">
        <v>21509</v>
      </c>
      <c r="D1098" t="s">
        <v>10</v>
      </c>
      <c r="F1098" t="b">
        <v>0</v>
      </c>
      <c r="G1098" s="2">
        <v>46203</v>
      </c>
      <c r="K1098" s="7" t="s">
        <v>21432</v>
      </c>
      <c r="L1098" t="s">
        <v>21433</v>
      </c>
      <c r="M1098" t="s">
        <v>10</v>
      </c>
      <c r="N1098" t="s">
        <v>21432</v>
      </c>
      <c r="P1098" t="s">
        <v>42</v>
      </c>
      <c r="Q1098" t="s">
        <v>42</v>
      </c>
      <c r="R1098" t="b">
        <v>1</v>
      </c>
    </row>
    <row r="1099" spans="1:18" x14ac:dyDescent="0.35">
      <c r="A1099" t="s">
        <v>21510</v>
      </c>
      <c r="B1099" t="s">
        <v>21511</v>
      </c>
      <c r="D1099" t="s">
        <v>10</v>
      </c>
      <c r="F1099" t="b">
        <v>0</v>
      </c>
      <c r="G1099" s="2">
        <v>46203</v>
      </c>
      <c r="K1099" s="7" t="s">
        <v>21434</v>
      </c>
      <c r="L1099" t="s">
        <v>21435</v>
      </c>
      <c r="M1099" t="s">
        <v>10</v>
      </c>
      <c r="N1099" t="s">
        <v>21434</v>
      </c>
      <c r="P1099" t="s">
        <v>42</v>
      </c>
      <c r="Q1099" t="s">
        <v>42</v>
      </c>
      <c r="R1099" t="b">
        <v>1</v>
      </c>
    </row>
    <row r="1100" spans="1:18" x14ac:dyDescent="0.35">
      <c r="A1100" t="s">
        <v>21512</v>
      </c>
      <c r="B1100" t="s">
        <v>21513</v>
      </c>
      <c r="D1100" t="s">
        <v>10</v>
      </c>
      <c r="F1100" t="b">
        <v>0</v>
      </c>
      <c r="G1100" s="2">
        <v>46203</v>
      </c>
      <c r="K1100" s="7" t="s">
        <v>21436</v>
      </c>
      <c r="L1100" t="s">
        <v>21437</v>
      </c>
      <c r="M1100" t="s">
        <v>10</v>
      </c>
      <c r="N1100" t="s">
        <v>21436</v>
      </c>
      <c r="P1100" t="s">
        <v>42</v>
      </c>
      <c r="Q1100" t="s">
        <v>42</v>
      </c>
      <c r="R1100" t="b">
        <v>1</v>
      </c>
    </row>
    <row r="1101" spans="1:18" x14ac:dyDescent="0.35">
      <c r="A1101" t="s">
        <v>21514</v>
      </c>
      <c r="B1101" t="s">
        <v>21515</v>
      </c>
      <c r="D1101" t="s">
        <v>10</v>
      </c>
      <c r="F1101" t="b">
        <v>0</v>
      </c>
      <c r="G1101" s="2">
        <v>46203</v>
      </c>
      <c r="K1101" s="7" t="s">
        <v>21438</v>
      </c>
      <c r="L1101" t="s">
        <v>21439</v>
      </c>
      <c r="M1101" t="s">
        <v>10</v>
      </c>
      <c r="N1101" t="s">
        <v>21438</v>
      </c>
      <c r="P1101" t="s">
        <v>42</v>
      </c>
      <c r="Q1101" t="s">
        <v>42</v>
      </c>
      <c r="R1101" t="b">
        <v>1</v>
      </c>
    </row>
    <row r="1102" spans="1:18" x14ac:dyDescent="0.35">
      <c r="A1102" t="s">
        <v>9042</v>
      </c>
      <c r="B1102" t="s">
        <v>1116</v>
      </c>
      <c r="D1102" t="s">
        <v>10</v>
      </c>
      <c r="F1102" t="b">
        <v>1</v>
      </c>
      <c r="G1102" s="2">
        <v>46203</v>
      </c>
      <c r="K1102" s="7" t="s">
        <v>21440</v>
      </c>
      <c r="L1102" t="s">
        <v>21441</v>
      </c>
      <c r="M1102" t="s">
        <v>10</v>
      </c>
      <c r="N1102" t="s">
        <v>21440</v>
      </c>
      <c r="P1102" t="s">
        <v>42</v>
      </c>
      <c r="Q1102" t="s">
        <v>42</v>
      </c>
      <c r="R1102" t="b">
        <v>1</v>
      </c>
    </row>
    <row r="1103" spans="1:18" x14ac:dyDescent="0.35">
      <c r="K1103" s="7" t="s">
        <v>21442</v>
      </c>
      <c r="L1103" t="s">
        <v>21443</v>
      </c>
      <c r="M1103" t="s">
        <v>10</v>
      </c>
      <c r="N1103" t="s">
        <v>21442</v>
      </c>
      <c r="P1103" t="s">
        <v>42</v>
      </c>
      <c r="Q1103" t="s">
        <v>42</v>
      </c>
      <c r="R1103" t="b">
        <v>1</v>
      </c>
    </row>
  </sheetData>
  <autoFilter ref="A1:AG1" xr:uid="{00000000-0009-0000-0000-00002F000000}"/>
  <pageMargins left="0.7" right="0.7" top="0.75" bottom="0.75" header="0.3" footer="0.3"/>
  <pageSetup firstPageNumber="0"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D9D12DDFB58042B65E02B2AFFD2455" ma:contentTypeVersion="10" ma:contentTypeDescription="Create a new document." ma:contentTypeScope="" ma:versionID="4b1473221d535c0ae2ccbdc943b46b28">
  <xsd:schema xmlns:xsd="http://www.w3.org/2001/XMLSchema" xmlns:xs="http://www.w3.org/2001/XMLSchema" xmlns:p="http://schemas.microsoft.com/office/2006/metadata/properties" xmlns:ns2="b29e8ac7-a8cb-4c19-beca-8f55c80d0a07" xmlns:ns3="bdf78899-2876-47ab-96bb-9527ebb2a428" xmlns:ns4="ab8f74c7-0748-4175-b0a7-798791edd7a4" xmlns:ns5="87fb837c-b92f-4035-b0b1-7032ccbe864d" targetNamespace="http://schemas.microsoft.com/office/2006/metadata/properties" ma:root="true" ma:fieldsID="1e7db9e8665da7a7da25b79b21257161" ns2:_="" ns3:_="" ns4:_="" ns5:_="">
    <xsd:import namespace="b29e8ac7-a8cb-4c19-beca-8f55c80d0a07"/>
    <xsd:import namespace="bdf78899-2876-47ab-96bb-9527ebb2a428"/>
    <xsd:import namespace="ab8f74c7-0748-4175-b0a7-798791edd7a4"/>
    <xsd:import namespace="87fb837c-b92f-4035-b0b1-7032ccbe864d"/>
    <xsd:element name="properties">
      <xsd:complexType>
        <xsd:sequence>
          <xsd:element name="documentManagement">
            <xsd:complexType>
              <xsd:all>
                <xsd:element ref="ns2:Country_x0020_Code" minOccurs="0"/>
                <xsd:element ref="ns3:SharedWithUsers" minOccurs="0"/>
                <xsd:element ref="ns4:bc77dcd2bf4f4077b5153d8986ab7c79" minOccurs="0"/>
                <xsd:element ref="ns4:TaxCatchAll" minOccurs="0"/>
                <xsd:element ref="ns4:TaxCatchAllLabel" minOccurs="0"/>
                <xsd:element ref="ns4:m303bdcee8174b2eb036ac305aa5a282" minOccurs="0"/>
                <xsd:element ref="ns5:_dlc_DocId" minOccurs="0"/>
                <xsd:element ref="ns5:_dlc_DocIdUrl" minOccurs="0"/>
                <xsd:element ref="ns5: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29e8ac7-a8cb-4c19-beca-8f55c80d0a07" elementFormDefault="qualified">
    <xsd:import namespace="http://schemas.microsoft.com/office/2006/documentManagement/types"/>
    <xsd:import namespace="http://schemas.microsoft.com/office/infopath/2007/PartnerControls"/>
    <xsd:element name="Country_x0020_Code" ma:index="8" nillable="true" ma:displayName="Country Code" ma:format="Dropdown" ma:hidden="true" ma:indexed="true" ma:internalName="Country_x0020_Code" ma:readOnly="false">
      <xsd:simpleType>
        <xsd:restriction base="dms:Choice">
          <xsd:enumeration value="AT001"/>
          <xsd:enumeration value="BG001"/>
          <xsd:enumeration value="DE001"/>
          <xsd:enumeration value="RO001"/>
        </xsd:restriction>
      </xsd:simpleType>
    </xsd:element>
  </xsd:schema>
  <xsd:schema xmlns:xsd="http://www.w3.org/2001/XMLSchema" xmlns:xs="http://www.w3.org/2001/XMLSchema" xmlns:dms="http://schemas.microsoft.com/office/2006/documentManagement/types" xmlns:pc="http://schemas.microsoft.com/office/infopath/2007/PartnerControls" targetNamespace="bdf78899-2876-47ab-96bb-9527ebb2a428" elementFormDefault="qualified">
    <xsd:import namespace="http://schemas.microsoft.com/office/2006/documentManagement/types"/>
    <xsd:import namespace="http://schemas.microsoft.com/office/infopath/2007/PartnerControls"/>
    <xsd:element name="SharedWithUsers" ma:index="9"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b8f74c7-0748-4175-b0a7-798791edd7a4" elementFormDefault="qualified">
    <xsd:import namespace="http://schemas.microsoft.com/office/2006/documentManagement/types"/>
    <xsd:import namespace="http://schemas.microsoft.com/office/infopath/2007/PartnerControls"/>
    <xsd:element name="bc77dcd2bf4f4077b5153d8986ab7c79" ma:index="10" nillable="true" ma:taxonomy="true" ma:internalName="bc77dcd2bf4f4077b5153d8986ab7c79" ma:taxonomyFieldName="ERISDocumentType" ma:displayName="Document Type" ma:default="" ma:fieldId="{bc77dcd2-bf4f-4077-b515-3d8986ab7c79}" ma:sspId="2b1776d1-ae3b-49f8-a97b-1474fa7fa346" ma:termSetId="8291263e-1670-46c0-b090-f3efb02d9c12" ma:anchorId="00000000-0000-0000-0000-000000000000" ma:open="false" ma:isKeyword="false">
      <xsd:complexType>
        <xsd:sequence>
          <xsd:element ref="pc:Terms" minOccurs="0" maxOccurs="1"/>
        </xsd:sequence>
      </xsd:complexType>
    </xsd:element>
    <xsd:element name="TaxCatchAll" ma:index="11" nillable="true" ma:displayName="Taxonomy Catch All Column" ma:hidden="true" ma:list="{e5ca2e46-5a91-45fa-bfc8-e87c16e0c7c6}" ma:internalName="TaxCatchAll" ma:showField="CatchAllData" ma:web="87fb837c-b92f-4035-b0b1-7032ccbe864d">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e5ca2e46-5a91-45fa-bfc8-e87c16e0c7c6}" ma:internalName="TaxCatchAllLabel" ma:readOnly="true" ma:showField="CatchAllDataLabel" ma:web="87fb837c-b92f-4035-b0b1-7032ccbe864d">
      <xsd:complexType>
        <xsd:complexContent>
          <xsd:extension base="dms:MultiChoiceLookup">
            <xsd:sequence>
              <xsd:element name="Value" type="dms:Lookup" maxOccurs="unbounded" minOccurs="0" nillable="true"/>
            </xsd:sequence>
          </xsd:extension>
        </xsd:complexContent>
      </xsd:complexType>
    </xsd:element>
    <xsd:element name="m303bdcee8174b2eb036ac305aa5a282" ma:index="14" nillable="true" ma:taxonomy="true" ma:internalName="m303bdcee8174b2eb036ac305aa5a282" ma:taxonomyFieldName="ERISKeywords" ma:displayName="Tags and Keywords" ma:default="" ma:fieldId="{6303bdce-e817-4b2e-b036-ac305aa5a282}" ma:taxonomyMulti="true" ma:sspId="2b1776d1-ae3b-49f8-a97b-1474fa7fa346" ma:termSetId="041e8d27-50b6-44df-be8e-d4aba88ea6e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7fb837c-b92f-4035-b0b1-7032ccbe864d"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ab8f74c7-0748-4175-b0a7-798791edd7a4"/>
    <m303bdcee8174b2eb036ac305aa5a282 xmlns="ab8f74c7-0748-4175-b0a7-798791edd7a4">
      <Terms xmlns="http://schemas.microsoft.com/office/infopath/2007/PartnerControls"/>
    </m303bdcee8174b2eb036ac305aa5a282>
    <Country_x0020_Code xmlns="b29e8ac7-a8cb-4c19-beca-8f55c80d0a07" xsi:nil="true"/>
    <bc77dcd2bf4f4077b5153d8986ab7c79 xmlns="ab8f74c7-0748-4175-b0a7-798791edd7a4">
      <Terms xmlns="http://schemas.microsoft.com/office/infopath/2007/PartnerControls"/>
    </bc77dcd2bf4f4077b5153d8986ab7c79>
    <_dlc_DocId xmlns="87fb837c-b92f-4035-b0b1-7032ccbe864d">ECNSZY2WVPCN-1132949092-14923</_dlc_DocId>
    <_dlc_DocIdUrl xmlns="87fb837c-b92f-4035-b0b1-7032ccbe864d">
      <Url>https://extranet.eiopa.europa.eu/SecureFolders/_layouts/15/DocIdRedir.aspx?ID=ECNSZY2WVPCN-1132949092-14923</Url>
      <Description>ECNSZY2WVPCN-1132949092-14923</Description>
    </_dlc_DocIdUrl>
  </documentManagement>
</p:properties>
</file>

<file path=customXml/item4.xml><?xml version="1.0" encoding="utf-8"?>
<?mso-contentType ?>
<SharedContentType xmlns="Microsoft.SharePoint.Taxonomy.ContentTypeSync" SourceId="2b1776d1-ae3b-49f8-a97b-1474fa7fa346" ContentTypeId="0x0101" PreviousValue="false"/>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FBBD5A60-ADE7-417F-AE06-4C9B19A89DD7}"/>
</file>

<file path=customXml/itemProps2.xml><?xml version="1.0" encoding="utf-8"?>
<ds:datastoreItem xmlns:ds="http://schemas.openxmlformats.org/officeDocument/2006/customXml" ds:itemID="{92CD14C1-AFDE-443C-A620-DDC26260D55E}"/>
</file>

<file path=customXml/itemProps3.xml><?xml version="1.0" encoding="utf-8"?>
<ds:datastoreItem xmlns:ds="http://schemas.openxmlformats.org/officeDocument/2006/customXml" ds:itemID="{8BC7098A-877B-4D06-A628-6114738560A2}"/>
</file>

<file path=customXml/itemProps4.xml><?xml version="1.0" encoding="utf-8"?>
<ds:datastoreItem xmlns:ds="http://schemas.openxmlformats.org/officeDocument/2006/customXml" ds:itemID="{8B41B23D-F9E4-45E1-9D1E-974DF32B5182}"/>
</file>

<file path=customXml/itemProps5.xml><?xml version="1.0" encoding="utf-8"?>
<ds:datastoreItem xmlns:ds="http://schemas.openxmlformats.org/officeDocument/2006/customXml" ds:itemID="{3C68201C-CB4F-4CE4-8B9C-D783934AB274}"/>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48</vt:i4>
      </vt:variant>
    </vt:vector>
  </HeadingPairs>
  <TitlesOfParts>
    <vt:vector size="48" baseType="lpstr">
      <vt:lpstr>Owners</vt:lpstr>
      <vt:lpstr>Releases</vt:lpstr>
      <vt:lpstr>Domains</vt:lpstr>
      <vt:lpstr>Dimensions</vt:lpstr>
      <vt:lpstr>Metrics</vt:lpstr>
      <vt:lpstr>s2c_AM</vt:lpstr>
      <vt:lpstr>s2c_AO</vt:lpstr>
      <vt:lpstr>s2c_AP</vt:lpstr>
      <vt:lpstr>s2c_BC</vt:lpstr>
      <vt:lpstr>s2c_BR</vt:lpstr>
      <vt:lpstr>s2c_BT</vt:lpstr>
      <vt:lpstr>s2c_CA</vt:lpstr>
      <vt:lpstr>s2c_CE</vt:lpstr>
      <vt:lpstr>s2c_CG</vt:lpstr>
      <vt:lpstr>s2c_CM</vt:lpstr>
      <vt:lpstr>s2c_CN</vt:lpstr>
      <vt:lpstr>s2c_CS</vt:lpstr>
      <vt:lpstr>s2c_CU</vt:lpstr>
      <vt:lpstr>s2c_DC</vt:lpstr>
      <vt:lpstr>s2c_DI</vt:lpstr>
      <vt:lpstr>s2c_DO</vt:lpstr>
      <vt:lpstr>s2c_EI</vt:lpstr>
      <vt:lpstr>s2c_EL</vt:lpstr>
      <vt:lpstr>s2c_EX</vt:lpstr>
      <vt:lpstr>s2c_GA</vt:lpstr>
      <vt:lpstr>s2c_LA</vt:lpstr>
      <vt:lpstr>s2c_LB</vt:lpstr>
      <vt:lpstr>s2c_LT</vt:lpstr>
      <vt:lpstr>s2c_MC</vt:lpstr>
      <vt:lpstr>s2c_NC</vt:lpstr>
      <vt:lpstr>s2c_NT</vt:lpstr>
      <vt:lpstr>s2c_PC</vt:lpstr>
      <vt:lpstr>s2c_PI</vt:lpstr>
      <vt:lpstr>s2c_PP</vt:lpstr>
      <vt:lpstr>s2c_PU</vt:lpstr>
      <vt:lpstr>s2c_RT</vt:lpstr>
      <vt:lpstr>s2c_SC</vt:lpstr>
      <vt:lpstr>s2c_SE</vt:lpstr>
      <vt:lpstr>s2c_TB</vt:lpstr>
      <vt:lpstr>s2c_TD</vt:lpstr>
      <vt:lpstr>s2c_TF</vt:lpstr>
      <vt:lpstr>s2c_TI</vt:lpstr>
      <vt:lpstr>s2c_TL</vt:lpstr>
      <vt:lpstr>s2c_TP</vt:lpstr>
      <vt:lpstr>s2c_TR</vt:lpstr>
      <vt:lpstr>s2c_TS</vt:lpstr>
      <vt:lpstr>s2c_VM</vt:lpstr>
      <vt:lpstr>s2c_ZN</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2026-06-25T10:37:40Z</dcterms:created>
  <dcterms:modified xsi:type="dcterms:W3CDTF">2026-07-01T07:07:55Z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0x010100ACD9D12DDFB58042B65E02B2AFFD2455</vt:lpwstr>
  </property>
  <property fmtid="{D5CDD505-2E9C-101B-9397-08002B2CF9AE}" pid="3" name="_dlc_DocIdItemGuid">
    <vt:lpwstr>5573dd78-cf62-4a68-b5bf-dc251e8aa2d3</vt:lpwstr>
  </property>
</Properties>
</file>